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D5AED-63FD-40AD-A925-B7F6991C0B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D9150D-138C-4A6D-A19A-F5D92D33D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5F7231-7250-4FF4-805E-E3A1772E1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74AEA3-37A9-46DE-A229-FF5B4523D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BAE99-3CDF-4902-895A-CBA2AB25E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3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D2E15C-8F5C-45EC-A4E1-631A0700C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79D3B3-C1BF-4AC6-A867-C174F1BB4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8D3C2B-49B4-48DC-9DF6-430E9DB2F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62F7A-6540-4156-9E5B-D75ED3AD5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3559F-0B83-4F56-903E-572C5D684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022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A4E5B91-7361-45C2-A36A-994B263028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7564EC-48B5-47A2-B230-5DF7654E2F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61191C-EEC2-4453-BB9B-2B203A15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16074-E569-4F47-A95F-C17D79A35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0009A0-588C-4924-B1BA-A916CE3A9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099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5F0879-4364-41FC-89C9-D59EFBED2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C0D53-6994-4EEF-8DC5-45939DAE6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5EA96-B1D2-4CED-913B-1C1BB6F2E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80BC2-751C-4758-8251-5ADFE6C65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23A16-F959-4467-BDEE-391D2841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6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4EE0F-A14B-4A76-AE80-0D52F81D2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CC5A21-0129-4BA3-8247-16108A879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0AA582-8AF3-49ED-89B5-BB873DFB3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D1616-9311-4670-8985-619D75106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2E46D-4B7B-49B5-8511-E6B59F7AF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5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6219F-AD81-4F44-B6E4-F40765F5D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38E41-2553-4B2B-AB28-660FE4D9CB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999E53-2E81-4986-B7F6-0C2751EB6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C35EB-7FB7-4D36-A593-9DD97A8A5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DC6B32-6E31-45DF-BCDA-DA040A6BC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DC4F3C-65F0-47F4-9898-330C12104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93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B5DFF-8888-466B-9EAD-82B82F1C3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8FC50-5C3F-43B1-87B6-DD586401E7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2A413A-C636-47FC-972E-E50FCDC45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7AFDBB-7C71-4B71-A89B-277CDA532A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C88DA7-CC01-416E-B963-9BCB908678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2FB5C-12A1-4D73-814B-8983E2DEC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B5D343-39F5-4506-9330-217311F83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E949C9-ED15-4D38-B65C-4AE4AD07E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67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FA63B-8DA2-46B1-88AF-FBE5B3106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A11D23-B17C-4850-9953-F6814BAB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AA4E2E-9DD7-4DC8-A469-926471133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1EF9B7-A436-48AF-8716-F63BE1994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9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558A64-1F2B-437E-AD83-78CC83B33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24AE0B-BA36-4EE9-AB16-F4DA5D3DF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656C4A-FCBD-420F-8DEA-2F985396D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6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6D09E-9334-4639-A1F6-015AFF6E8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88EBC-A820-403D-B375-A7F72A17E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0FEF1F-E742-4A12-BDF2-D2699ED671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54980-DE9D-4718-BC39-971547B48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4DC08B-BA1D-49F4-BC8F-2B923BAFD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70D3C5-8AA8-4FE6-A611-D78C36386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39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5A02A-25A0-44B7-9CBD-2342A6DB5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E2E72F-5721-4510-99F0-37A1770A4A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605284-8589-4048-978B-DB8C86955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B6F004-160E-4D4F-8DFA-53CD197DE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E6078-C499-4C85-95B9-E7BD756F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B454D-9DAA-4688-8AB5-4705AD055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96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5EC3879-01EE-4031-8682-BF18428E4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CCEDF-6E6E-4A33-8D87-7143E9DA1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8F4C2-D30A-48A1-A8D9-173CB7534B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F0A06-B4A6-489D-86C7-0445509F9F2D}" type="datetimeFigureOut">
              <a:rPr lang="en-US" smtClean="0"/>
              <a:t>6/28/2022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B5FF1-A7D4-46D7-8350-C9E73C3A3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949444-A72F-4E5E-80E9-F88B12DF018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CEDE8-B9DF-4BC5-8C37-31901AD3D9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87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slideLayout" Target="../slideLayouts/slideLayout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OTLSHAPE_SL_ffee1e79b85943a28c39454ea880fda8_BackgroundRectangle">
            <a:extLst>
              <a:ext uri="{FF2B5EF4-FFF2-40B4-BE49-F238E27FC236}">
                <a16:creationId xmlns:a16="http://schemas.microsoft.com/office/drawing/2014/main" id="{82676AC9-4B17-4927-AAB3-6C82FED1B2A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5007525"/>
            <a:ext cx="11633200" cy="722037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TLSHAPE_SL_a88f145e4d284420a2baa685af085546_BackgroundRectangle">
            <a:extLst>
              <a:ext uri="{FF2B5EF4-FFF2-40B4-BE49-F238E27FC236}">
                <a16:creationId xmlns:a16="http://schemas.microsoft.com/office/drawing/2014/main" id="{10952A3E-F295-4862-B62A-124FD408744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5793063"/>
            <a:ext cx="11633200" cy="554074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2A_b7943eff7e8b4c698e711be142f8db53_BackgroundRectangle">
            <a:extLst>
              <a:ext uri="{FF2B5EF4-FFF2-40B4-BE49-F238E27FC236}">
                <a16:creationId xmlns:a16="http://schemas.microsoft.com/office/drawing/2014/main" id="{F703C4A3-1495-4F2F-B0AB-EA19092496B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832440" y="1442720"/>
            <a:ext cx="10871200" cy="1405975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TLSHAPE_SL2A_83f7c18e036a4548b64ed69444635581_BackgroundRectangle">
            <a:extLst>
              <a:ext uri="{FF2B5EF4-FFF2-40B4-BE49-F238E27FC236}">
                <a16:creationId xmlns:a16="http://schemas.microsoft.com/office/drawing/2014/main" id="{B8EC4DA5-A472-490A-B07C-0597CF651A77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832440" y="2848695"/>
            <a:ext cx="10871200" cy="7220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7" name="OTLSHAPE_SL2A_f95494e93af5492abac6574c05b888f2_BackgroundRectangle">
            <a:extLst>
              <a:ext uri="{FF2B5EF4-FFF2-40B4-BE49-F238E27FC236}">
                <a16:creationId xmlns:a16="http://schemas.microsoft.com/office/drawing/2014/main" id="{74DFBE4C-1D23-41EA-8F7B-0DEB990E676F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832440" y="3634232"/>
            <a:ext cx="10871200" cy="6458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2A_f87a46a5e40a4a81b09286aed938f397_BackgroundRectangle">
            <a:extLst>
              <a:ext uri="{FF2B5EF4-FFF2-40B4-BE49-F238E27FC236}">
                <a16:creationId xmlns:a16="http://schemas.microsoft.com/office/drawing/2014/main" id="{3C954626-30BB-4DDD-8E34-F8A00D65E425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832440" y="4280069"/>
            <a:ext cx="10871200" cy="663956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2" name="OTLSHAPE_SL2AL_00000000000000000000000000000000_ShapeBelow0">
            <a:extLst>
              <a:ext uri="{FF2B5EF4-FFF2-40B4-BE49-F238E27FC236}">
                <a16:creationId xmlns:a16="http://schemas.microsoft.com/office/drawing/2014/main" id="{11FABE8B-8175-4F69-846E-8380613CEC9B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832440" y="2848695"/>
            <a:ext cx="108639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SL2AL_00000000000000000000000000000000_ShapeBelow1">
            <a:extLst>
              <a:ext uri="{FF2B5EF4-FFF2-40B4-BE49-F238E27FC236}">
                <a16:creationId xmlns:a16="http://schemas.microsoft.com/office/drawing/2014/main" id="{32998162-CC2A-4CA7-92E6-DC90FCE15485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832440" y="4280069"/>
            <a:ext cx="10863921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A99FB8B4-1EB3-4243-A0F7-2C5E3B1D898C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836414" y="858520"/>
            <a:ext cx="9867900" cy="381000"/>
          </a:xfrm>
          <a:prstGeom prst="rect">
            <a:avLst/>
          </a:prstGeom>
          <a:solidFill>
            <a:srgbClr val="40404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_9cf0b9a3b4064869b9ae748fb5efbb51_HeaderRectangle">
            <a:extLst>
              <a:ext uri="{FF2B5EF4-FFF2-40B4-BE49-F238E27FC236}">
                <a16:creationId xmlns:a16="http://schemas.microsoft.com/office/drawing/2014/main" id="{6314DEF0-54C5-4F29-83AF-47218EA3A95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1442720"/>
            <a:ext cx="774700" cy="2128012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SL_089d7eb988274527948a1ef4646e8746_HeaderRectangle">
            <a:extLst>
              <a:ext uri="{FF2B5EF4-FFF2-40B4-BE49-F238E27FC236}">
                <a16:creationId xmlns:a16="http://schemas.microsoft.com/office/drawing/2014/main" id="{F52A5C8F-D9EA-4346-BCAE-E1434ADDBD27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634232"/>
            <a:ext cx="774700" cy="1309793"/>
          </a:xfrm>
          <a:prstGeom prst="rect">
            <a:avLst/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TLSHAPE_SL_ffee1e79b85943a28c39454ea880fda8_HeaderRectangle">
            <a:extLst>
              <a:ext uri="{FF2B5EF4-FFF2-40B4-BE49-F238E27FC236}">
                <a16:creationId xmlns:a16="http://schemas.microsoft.com/office/drawing/2014/main" id="{5D12AA12-AAF8-4729-82D6-DF4A081F7822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5007525"/>
            <a:ext cx="1651000" cy="722037"/>
          </a:xfrm>
          <a:prstGeom prst="rect">
            <a:avLst/>
          </a:prstGeom>
          <a:solidFill>
            <a:srgbClr val="C657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TLSHAPE_SL_a88f145e4d284420a2baa685af085546_HeaderRectangle">
            <a:extLst>
              <a:ext uri="{FF2B5EF4-FFF2-40B4-BE49-F238E27FC236}">
                <a16:creationId xmlns:a16="http://schemas.microsoft.com/office/drawing/2014/main" id="{3F6100B2-7F60-4309-AC92-DECEE5B64E2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793063"/>
            <a:ext cx="1651000" cy="554074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TLSHAPE_SL2A_b7943eff7e8b4c698e711be142f8db53_HeaderRectangle">
            <a:extLst>
              <a:ext uri="{FF2B5EF4-FFF2-40B4-BE49-F238E27FC236}">
                <a16:creationId xmlns:a16="http://schemas.microsoft.com/office/drawing/2014/main" id="{C49F4622-27A4-4124-ADDF-571B075B3460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832440" y="1442720"/>
            <a:ext cx="889000" cy="1405975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OTLSHAPE_SL2A_83f7c18e036a4548b64ed69444635581_HeaderRectangle">
            <a:extLst>
              <a:ext uri="{FF2B5EF4-FFF2-40B4-BE49-F238E27FC236}">
                <a16:creationId xmlns:a16="http://schemas.microsoft.com/office/drawing/2014/main" id="{E2F32366-AE90-47A7-855C-C6849F138C56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832440" y="2848695"/>
            <a:ext cx="889000" cy="722037"/>
          </a:xfrm>
          <a:prstGeom prst="rect">
            <a:avLst/>
          </a:prstGeom>
          <a:solidFill>
            <a:schemeClr val="accent4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5" name="OTLSHAPE_SL2A_f95494e93af5492abac6574c05b888f2_HeaderRectangle">
            <a:extLst>
              <a:ext uri="{FF2B5EF4-FFF2-40B4-BE49-F238E27FC236}">
                <a16:creationId xmlns:a16="http://schemas.microsoft.com/office/drawing/2014/main" id="{E0EC1F4D-D6AD-469A-8EE0-B042B692E27E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832440" y="3634232"/>
            <a:ext cx="889000" cy="645837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2A_f87a46a5e40a4a81b09286aed938f397_HeaderRectangle">
            <a:extLst>
              <a:ext uri="{FF2B5EF4-FFF2-40B4-BE49-F238E27FC236}">
                <a16:creationId xmlns:a16="http://schemas.microsoft.com/office/drawing/2014/main" id="{0EFA701D-3722-48E0-8B79-768B40A95E39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832440" y="4280069"/>
            <a:ext cx="889000" cy="663956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OTLSHAPE_G_00000000000000000000000000000000_ShapeBelow0">
            <a:extLst>
              <a:ext uri="{FF2B5EF4-FFF2-40B4-BE49-F238E27FC236}">
                <a16:creationId xmlns:a16="http://schemas.microsoft.com/office/drawing/2014/main" id="{B4E608C1-5188-47D5-8415-C706EBD22E3C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4267634" y="1239520"/>
            <a:ext cx="0" cy="510761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OTLSHAPE_G_00000000000000000000000000000000_ShapeBelow1">
            <a:extLst>
              <a:ext uri="{FF2B5EF4-FFF2-40B4-BE49-F238E27FC236}">
                <a16:creationId xmlns:a16="http://schemas.microsoft.com/office/drawing/2014/main" id="{C2D203D1-C63F-4419-B1F0-FE53427C6C2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6725868" y="1239520"/>
            <a:ext cx="0" cy="510761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G_00000000000000000000000000000000_ShapeBelow2">
            <a:extLst>
              <a:ext uri="{FF2B5EF4-FFF2-40B4-BE49-F238E27FC236}">
                <a16:creationId xmlns:a16="http://schemas.microsoft.com/office/drawing/2014/main" id="{AAC45A48-5E30-4E2C-897F-6FE56B32E519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9211115" y="1239520"/>
            <a:ext cx="0" cy="510761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TLSHAPE_SLT_1f3ecdb523214d1c858ab8fb12392a13_Shape">
            <a:extLst>
              <a:ext uri="{FF2B5EF4-FFF2-40B4-BE49-F238E27FC236}">
                <a16:creationId xmlns:a16="http://schemas.microsoft.com/office/drawing/2014/main" id="{7A6B72A0-F92C-42A2-A3FE-98348F43EF4B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863428" y="1956139"/>
            <a:ext cx="24003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OTLSHAPE_SLT_bf0bab4e98f54763a82568a5d219a5c7_Shape">
            <a:extLst>
              <a:ext uri="{FF2B5EF4-FFF2-40B4-BE49-F238E27FC236}">
                <a16:creationId xmlns:a16="http://schemas.microsoft.com/office/drawing/2014/main" id="{BBF241F4-0D39-409F-A103-A67590FA4472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565781" y="2640076"/>
            <a:ext cx="16891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TLSHAPE_SLT_840d1906cb104b01bde15bb78e8e323b_Shape">
            <a:extLst>
              <a:ext uri="{FF2B5EF4-FFF2-40B4-BE49-F238E27FC236}">
                <a16:creationId xmlns:a16="http://schemas.microsoft.com/office/drawing/2014/main" id="{DCE93073-6E59-4D64-A8B7-A6EE7A70FCC7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268133" y="3362113"/>
            <a:ext cx="11811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T_118aa262c9b048e19e0b2ecc51e36c38_Shape">
            <a:extLst>
              <a:ext uri="{FF2B5EF4-FFF2-40B4-BE49-F238E27FC236}">
                <a16:creationId xmlns:a16="http://schemas.microsoft.com/office/drawing/2014/main" id="{449254E4-5CC9-4C51-8CA0-E09ED309DDAF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294648" y="3362113"/>
            <a:ext cx="16637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TLSHAPE_SLT_eeb83e503ffe4a72a203fede87f23081_Shape">
            <a:extLst>
              <a:ext uri="{FF2B5EF4-FFF2-40B4-BE49-F238E27FC236}">
                <a16:creationId xmlns:a16="http://schemas.microsoft.com/office/drawing/2014/main" id="{12E4DCD9-C876-4A8E-BA35-C38081A16CE1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996502" y="3362113"/>
            <a:ext cx="10160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9" name="OTLSHAPE_SLT_79eebf0cc03e4ea08540b80882717e0a_Shape">
            <a:extLst>
              <a:ext uri="{FF2B5EF4-FFF2-40B4-BE49-F238E27FC236}">
                <a16:creationId xmlns:a16="http://schemas.microsoft.com/office/drawing/2014/main" id="{E06D490C-B048-49B8-997D-C566CB475E3E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7050030" y="3362113"/>
            <a:ext cx="21590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TLSHAPE_SLT_44de9765e7204557b88297f4709b8c30_Shape">
            <a:extLst>
              <a:ext uri="{FF2B5EF4-FFF2-40B4-BE49-F238E27FC236}">
                <a16:creationId xmlns:a16="http://schemas.microsoft.com/office/drawing/2014/main" id="{4522588B-C268-4AA7-B9D9-E45CF0E40C15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2700848" y="4071451"/>
            <a:ext cx="1752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5" name="OTLSHAPE_SLT_8d38abf6434f49b59dc24ae1ee36935e_Shape">
            <a:extLst>
              <a:ext uri="{FF2B5EF4-FFF2-40B4-BE49-F238E27FC236}">
                <a16:creationId xmlns:a16="http://schemas.microsoft.com/office/drawing/2014/main" id="{C3F206D2-F110-4058-BF05-286708502708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4294648" y="4071451"/>
            <a:ext cx="7239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SLT_c7770eb3e434445083ebf0cda53241c7_Shape">
            <a:extLst>
              <a:ext uri="{FF2B5EF4-FFF2-40B4-BE49-F238E27FC236}">
                <a16:creationId xmlns:a16="http://schemas.microsoft.com/office/drawing/2014/main" id="{D42956BE-25A5-499E-B351-AD2A1065B0AC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4294648" y="4318169"/>
            <a:ext cx="1879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T_40c7696c8b3a4b1db83d76730e5d92c2_Shape">
            <a:extLst>
              <a:ext uri="{FF2B5EF4-FFF2-40B4-BE49-F238E27FC236}">
                <a16:creationId xmlns:a16="http://schemas.microsoft.com/office/drawing/2014/main" id="{2C6C25B6-8DE4-48F8-A56E-366F7D52A64E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023515" y="4318169"/>
            <a:ext cx="16637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1" name="OTLSHAPE_SLT_f1b03b9fadb246d6b74eef66d2c662d1_Shape">
            <a:extLst>
              <a:ext uri="{FF2B5EF4-FFF2-40B4-BE49-F238E27FC236}">
                <a16:creationId xmlns:a16="http://schemas.microsoft.com/office/drawing/2014/main" id="{023655D8-06FC-46CC-A510-597953F4CC76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887949" y="4526788"/>
            <a:ext cx="1879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T_c60910096d5a4b6f9de76b63feadcf94_Shape">
            <a:extLst>
              <a:ext uri="{FF2B5EF4-FFF2-40B4-BE49-F238E27FC236}">
                <a16:creationId xmlns:a16="http://schemas.microsoft.com/office/drawing/2014/main" id="{E6DCF1F7-A944-40FE-A243-C5C01B809B0B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617315" y="4735407"/>
            <a:ext cx="23368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0072BC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T_71feb0897c2b47d28678366d0661913b_Shape">
            <a:extLst>
              <a:ext uri="{FF2B5EF4-FFF2-40B4-BE49-F238E27FC236}">
                <a16:creationId xmlns:a16="http://schemas.microsoft.com/office/drawing/2014/main" id="{A90D6E73-6DC9-4A2D-AE32-7BE82DE172DD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106051" y="5520944"/>
            <a:ext cx="11557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C657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7" name="OTLSHAPE_SLT_fa8886b769a54c02817aaba54576e921_Shape">
            <a:extLst>
              <a:ext uri="{FF2B5EF4-FFF2-40B4-BE49-F238E27FC236}">
                <a16:creationId xmlns:a16="http://schemas.microsoft.com/office/drawing/2014/main" id="{77B672B2-B4CF-497E-B26E-5B36BC793A31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4267634" y="5520944"/>
            <a:ext cx="41529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C657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TLSHAPE_SLT_a0005013d1434eca8799fe0021a266e0_Shape">
            <a:extLst>
              <a:ext uri="{FF2B5EF4-FFF2-40B4-BE49-F238E27FC236}">
                <a16:creationId xmlns:a16="http://schemas.microsoft.com/office/drawing/2014/main" id="{29B8D3A1-AF77-4DB8-9CA7-C72503B609F1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8400708" y="5520944"/>
            <a:ext cx="1371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C657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5" name="OTLSHAPE_SLT_db841b2dc0b5434e83008cd4d4e540bc_Shape">
            <a:extLst>
              <a:ext uri="{FF2B5EF4-FFF2-40B4-BE49-F238E27FC236}">
                <a16:creationId xmlns:a16="http://schemas.microsoft.com/office/drawing/2014/main" id="{19ABBEC1-3B25-403C-8423-F53CF2EF358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9751385" y="5520944"/>
            <a:ext cx="17780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rgbClr val="C6575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3A9F22B4-33C4-408E-9E8A-8417C55F775B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836414" y="858520"/>
            <a:ext cx="2235200" cy="381000"/>
          </a:xfrm>
          <a:prstGeom prst="rect">
            <a:avLst/>
          </a:prstGeom>
          <a:solidFill>
            <a:schemeClr val="lt2">
              <a:alpha val="3019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T_1f3ecdb523214d1c858ab8fb12392a13_ShapePercentage">
            <a:extLst>
              <a:ext uri="{FF2B5EF4-FFF2-40B4-BE49-F238E27FC236}">
                <a16:creationId xmlns:a16="http://schemas.microsoft.com/office/drawing/2014/main" id="{38436D44-D607-4B51-AF4E-A185A567912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863428" y="1956139"/>
            <a:ext cx="22098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TLSHAPE_SLT_bf0bab4e98f54763a82568a5d219a5c7_ShapePercentage">
            <a:extLst>
              <a:ext uri="{FF2B5EF4-FFF2-40B4-BE49-F238E27FC236}">
                <a16:creationId xmlns:a16="http://schemas.microsoft.com/office/drawing/2014/main" id="{28CF153B-F3DE-4474-A223-E13EAA756CB4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565781" y="2640076"/>
            <a:ext cx="14859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T_840d1906cb104b01bde15bb78e8e323b_ShapePercentage">
            <a:extLst>
              <a:ext uri="{FF2B5EF4-FFF2-40B4-BE49-F238E27FC236}">
                <a16:creationId xmlns:a16="http://schemas.microsoft.com/office/drawing/2014/main" id="{48AA49BE-33C7-4F9A-A504-184A6C885CF1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268133" y="3362113"/>
            <a:ext cx="8890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SLT_44de9765e7204557b88297f4709b8c30_ShapePercentage">
            <a:extLst>
              <a:ext uri="{FF2B5EF4-FFF2-40B4-BE49-F238E27FC236}">
                <a16:creationId xmlns:a16="http://schemas.microsoft.com/office/drawing/2014/main" id="{BED342C6-386A-4DA4-8B92-8B7C510FCD79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2700848" y="4071451"/>
            <a:ext cx="13970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T_71feb0897c2b47d28678366d0661913b_ShapePercentage">
            <a:extLst>
              <a:ext uri="{FF2B5EF4-FFF2-40B4-BE49-F238E27FC236}">
                <a16:creationId xmlns:a16="http://schemas.microsoft.com/office/drawing/2014/main" id="{9FC1695E-A6C5-4F70-A6DE-D9CF44EAEF06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3106051" y="5520944"/>
            <a:ext cx="863600" cy="170519"/>
          </a:xfrm>
          <a:prstGeom prst="snip2DiagRect">
            <a:avLst>
              <a:gd name="adj1" fmla="val 100000"/>
              <a:gd name="adj2" fmla="val 16667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SLM_27e0e90c8e61460f88da93ab404fc85d_Shape">
            <a:extLst>
              <a:ext uri="{FF2B5EF4-FFF2-40B4-BE49-F238E27FC236}">
                <a16:creationId xmlns:a16="http://schemas.microsoft.com/office/drawing/2014/main" id="{39FABAEE-81EE-42AD-871B-085DC838C3C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1292453" y="5831163"/>
            <a:ext cx="190500" cy="207187"/>
          </a:xfrm>
          <a:prstGeom prst="parallelogram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" name="OTLSHAPE_SLM_05f5e22b071042a1a1dc59615bb4c469_Shape">
            <a:extLst>
              <a:ext uri="{FF2B5EF4-FFF2-40B4-BE49-F238E27FC236}">
                <a16:creationId xmlns:a16="http://schemas.microsoft.com/office/drawing/2014/main" id="{03D46A1C-C020-4619-9AB9-5A06C7489232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4187889" y="5831163"/>
            <a:ext cx="190500" cy="207187"/>
          </a:xfrm>
          <a:prstGeom prst="parallelogram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TLSHAPE_SLM_38f7caf9b7404674b5040d0ab204f9f9_Shape">
            <a:extLst>
              <a:ext uri="{FF2B5EF4-FFF2-40B4-BE49-F238E27FC236}">
                <a16:creationId xmlns:a16="http://schemas.microsoft.com/office/drawing/2014/main" id="{2D8ED692-D7BA-444B-BC2A-A94BB3592269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726664" y="5831163"/>
            <a:ext cx="190500" cy="207187"/>
          </a:xfrm>
          <a:prstGeom prst="parallelogram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TLSHAPE_SLM_5024da5f4d8841748a89544126f9da82_Shape">
            <a:extLst>
              <a:ext uri="{FF2B5EF4-FFF2-40B4-BE49-F238E27FC236}">
                <a16:creationId xmlns:a16="http://schemas.microsoft.com/office/drawing/2014/main" id="{F4DE087B-9F3E-4322-A876-9A34103D2AA0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9617613" y="5831163"/>
            <a:ext cx="190500" cy="207187"/>
          </a:xfrm>
          <a:prstGeom prst="parallelogram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TLSHAPE_SLM_42c1a0ca0ec74680a58bbd3c49f9125b_Shape">
            <a:extLst>
              <a:ext uri="{FF2B5EF4-FFF2-40B4-BE49-F238E27FC236}">
                <a16:creationId xmlns:a16="http://schemas.microsoft.com/office/drawing/2014/main" id="{CC6A3844-D4A7-4640-AD9D-6DB6D65D1AD5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5484539" y="5831163"/>
            <a:ext cx="190500" cy="207187"/>
          </a:xfrm>
          <a:prstGeom prst="parallelogram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M_0fe6e6c4d349427c81caccf576ba460c_Shape">
            <a:extLst>
              <a:ext uri="{FF2B5EF4-FFF2-40B4-BE49-F238E27FC236}">
                <a16:creationId xmlns:a16="http://schemas.microsoft.com/office/drawing/2014/main" id="{7D415F69-DE12-491E-9688-2308DA9F2961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9590599" y="6101850"/>
            <a:ext cx="190500" cy="207187"/>
          </a:xfrm>
          <a:prstGeom prst="parallelogram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SLM_7695617a14a84c95a269c6cd4b4f335a_Shape">
            <a:extLst>
              <a:ext uri="{FF2B5EF4-FFF2-40B4-BE49-F238E27FC236}">
                <a16:creationId xmlns:a16="http://schemas.microsoft.com/office/drawing/2014/main" id="{DFED2EB3-6F67-458B-9811-D9094A45F871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1319466" y="6101850"/>
            <a:ext cx="190500" cy="207187"/>
          </a:xfrm>
          <a:prstGeom prst="parallelogram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_9cf0b9a3b4064869b9ae748fb5efbb51_Header">
            <a:extLst>
              <a:ext uri="{FF2B5EF4-FFF2-40B4-BE49-F238E27FC236}">
                <a16:creationId xmlns:a16="http://schemas.microsoft.com/office/drawing/2014/main" id="{A1D7F376-9C3D-40FE-9083-F2F7F61EC8B1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3500" y="2413698"/>
            <a:ext cx="77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Planning</a:t>
            </a:r>
          </a:p>
        </p:txBody>
      </p:sp>
      <p:sp>
        <p:nvSpPr>
          <p:cNvPr id="32" name="OTLSHAPE_SL_089d7eb988274527948a1ef4646e8746_Header">
            <a:extLst>
              <a:ext uri="{FF2B5EF4-FFF2-40B4-BE49-F238E27FC236}">
                <a16:creationId xmlns:a16="http://schemas.microsoft.com/office/drawing/2014/main" id="{3B94439B-B84F-4D56-BBC1-67DA9A9D7F03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4196101"/>
            <a:ext cx="77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Strategy</a:t>
            </a:r>
          </a:p>
        </p:txBody>
      </p:sp>
      <p:sp>
        <p:nvSpPr>
          <p:cNvPr id="35" name="OTLSHAPE_SL_ffee1e79b85943a28c39454ea880fda8_Header">
            <a:extLst>
              <a:ext uri="{FF2B5EF4-FFF2-40B4-BE49-F238E27FC236}">
                <a16:creationId xmlns:a16="http://schemas.microsoft.com/office/drawing/2014/main" id="{82B09F79-14E5-42A1-AA93-139C6A2345AF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3500" y="5275516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Service Development</a:t>
            </a:r>
          </a:p>
        </p:txBody>
      </p:sp>
      <p:sp>
        <p:nvSpPr>
          <p:cNvPr id="38" name="OTLSHAPE_SL_a88f145e4d284420a2baa685af085546_Header">
            <a:extLst>
              <a:ext uri="{FF2B5EF4-FFF2-40B4-BE49-F238E27FC236}">
                <a16:creationId xmlns:a16="http://schemas.microsoft.com/office/drawing/2014/main" id="{16B4C86B-17BE-4ACD-8635-8607E4A5D29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5977072"/>
            <a:ext cx="1651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lt1"/>
                </a:solidFill>
                <a:latin typeface="Calibri" panose="020F0502020204030204" pitchFamily="34" charset="0"/>
              </a:rPr>
              <a:t>Business Intelligence</a:t>
            </a:r>
          </a:p>
        </p:txBody>
      </p:sp>
      <p:sp>
        <p:nvSpPr>
          <p:cNvPr id="46" name="OTLSHAPE_SL2A_b7943eff7e8b4c698e711be142f8db53_Header">
            <a:extLst>
              <a:ext uri="{FF2B5EF4-FFF2-40B4-BE49-F238E27FC236}">
                <a16:creationId xmlns:a16="http://schemas.microsoft.com/office/drawing/2014/main" id="{B23C4405-E259-4ACC-9114-A26F79B81F27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895940" y="1975189"/>
            <a:ext cx="762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Project initiation</a:t>
            </a:r>
          </a:p>
        </p:txBody>
      </p:sp>
      <p:sp>
        <p:nvSpPr>
          <p:cNvPr id="64" name="OTLSHAPE_SL2A_83f7c18e036a4548b64ed69444635581_Header">
            <a:extLst>
              <a:ext uri="{FF2B5EF4-FFF2-40B4-BE49-F238E27FC236}">
                <a16:creationId xmlns:a16="http://schemas.microsoft.com/office/drawing/2014/main" id="{7EBEFF4B-B6AD-418C-8F15-B70189E6EEF0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895940" y="3039195"/>
            <a:ext cx="762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 dirty="0">
                <a:solidFill>
                  <a:schemeClr val="dk1"/>
                </a:solidFill>
                <a:latin typeface="Calibri" panose="020F0502020204030204" pitchFamily="34" charset="0"/>
              </a:rPr>
              <a:t>Preliminary assessment</a:t>
            </a:r>
          </a:p>
        </p:txBody>
      </p:sp>
      <p:sp>
        <p:nvSpPr>
          <p:cNvPr id="276" name="OTLSHAPE_SL2A_f95494e93af5492abac6574c05b888f2_Header">
            <a:extLst>
              <a:ext uri="{FF2B5EF4-FFF2-40B4-BE49-F238E27FC236}">
                <a16:creationId xmlns:a16="http://schemas.microsoft.com/office/drawing/2014/main" id="{AA9BA4CC-90D8-495D-9035-8A5B3A73A50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895940" y="3786632"/>
            <a:ext cx="762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Market analysis</a:t>
            </a:r>
          </a:p>
        </p:txBody>
      </p:sp>
      <p:sp>
        <p:nvSpPr>
          <p:cNvPr id="279" name="OTLSHAPE_SL2A_f87a46a5e40a4a81b09286aed938f397_Header">
            <a:extLst>
              <a:ext uri="{FF2B5EF4-FFF2-40B4-BE49-F238E27FC236}">
                <a16:creationId xmlns:a16="http://schemas.microsoft.com/office/drawing/2014/main" id="{D224D94D-41CA-4C0F-A4AA-B1779EC8BE05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895940" y="4441529"/>
            <a:ext cx="762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b="1">
                <a:solidFill>
                  <a:schemeClr val="dk1"/>
                </a:solidFill>
                <a:latin typeface="Calibri" panose="020F0502020204030204" pitchFamily="34" charset="0"/>
              </a:rPr>
              <a:t>Business analysis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E5B77C7-BB7E-4028-9325-B191E968C936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1899914" y="94049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lt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10" name="OTLSHAPE_TB_00000000000000000000000000000000_TimescaleInterval2">
            <a:extLst>
              <a:ext uri="{FF2B5EF4-FFF2-40B4-BE49-F238E27FC236}">
                <a16:creationId xmlns:a16="http://schemas.microsoft.com/office/drawing/2014/main" id="{A4E49CBF-D851-43E7-8DE0-F0DF2AE48F0E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4331134" y="94049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lt1"/>
                </a:solidFill>
                <a:latin typeface="Calibri" panose="020F0502020204030204" pitchFamily="34" charset="0"/>
              </a:rPr>
              <a:t>Q2</a:t>
            </a:r>
          </a:p>
        </p:txBody>
      </p:sp>
      <p:sp>
        <p:nvSpPr>
          <p:cNvPr id="12" name="OTLSHAPE_TB_00000000000000000000000000000000_TimescaleInterval3">
            <a:extLst>
              <a:ext uri="{FF2B5EF4-FFF2-40B4-BE49-F238E27FC236}">
                <a16:creationId xmlns:a16="http://schemas.microsoft.com/office/drawing/2014/main" id="{BA95300D-4665-4191-816C-159B6C5A4468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789368" y="94049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lt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14" name="OTLSHAPE_TB_00000000000000000000000000000000_TimescaleInterval4">
            <a:extLst>
              <a:ext uri="{FF2B5EF4-FFF2-40B4-BE49-F238E27FC236}">
                <a16:creationId xmlns:a16="http://schemas.microsoft.com/office/drawing/2014/main" id="{82F74C0A-24D4-4CF3-8BCA-53A98593FCC1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9274615" y="940498"/>
            <a:ext cx="203389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spc="-38">
                <a:solidFill>
                  <a:schemeClr val="lt1"/>
                </a:solidFill>
                <a:latin typeface="Calibri" panose="020F0502020204030204" pitchFamily="34" charset="0"/>
              </a:rPr>
              <a:t>Q4</a:t>
            </a:r>
          </a:p>
        </p:txBody>
      </p:sp>
      <p:sp>
        <p:nvSpPr>
          <p:cNvPr id="52" name="OTLSHAPE_SLT_1f3ecdb523214d1c858ab8fb12392a13_Title">
            <a:extLst>
              <a:ext uri="{FF2B5EF4-FFF2-40B4-BE49-F238E27FC236}">
                <a16:creationId xmlns:a16="http://schemas.microsoft.com/office/drawing/2014/main" id="{9A9EB1AD-D4BB-4960-8CF1-74F5E761BF95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2880291" y="1956139"/>
            <a:ext cx="36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Vision</a:t>
            </a:r>
          </a:p>
        </p:txBody>
      </p:sp>
      <p:sp>
        <p:nvSpPr>
          <p:cNvPr id="63" name="OTLSHAPE_SLT_bf0bab4e98f54763a82568a5d219a5c7_Title">
            <a:extLst>
              <a:ext uri="{FF2B5EF4-FFF2-40B4-BE49-F238E27FC236}">
                <a16:creationId xmlns:a16="http://schemas.microsoft.com/office/drawing/2014/main" id="{4B74FF52-8A8C-456A-8E89-9BD06366421D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106669" y="2640076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Objectives</a:t>
            </a:r>
          </a:p>
        </p:txBody>
      </p:sp>
      <p:sp>
        <p:nvSpPr>
          <p:cNvPr id="71" name="OTLSHAPE_SLT_840d1906cb104b01bde15bb78e8e323b_Title">
            <a:extLst>
              <a:ext uri="{FF2B5EF4-FFF2-40B4-BE49-F238E27FC236}">
                <a16:creationId xmlns:a16="http://schemas.microsoft.com/office/drawing/2014/main" id="{5A27F8CC-E8BB-4C57-BFFD-02051A1EF8C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3694124" y="3362113"/>
            <a:ext cx="330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Goals</a:t>
            </a:r>
          </a:p>
        </p:txBody>
      </p:sp>
      <p:sp>
        <p:nvSpPr>
          <p:cNvPr id="78" name="OTLSHAPE_SLT_118aa262c9b048e19e0b2ecc51e36c38_Title">
            <a:extLst>
              <a:ext uri="{FF2B5EF4-FFF2-40B4-BE49-F238E27FC236}">
                <a16:creationId xmlns:a16="http://schemas.microsoft.com/office/drawing/2014/main" id="{14B36043-9434-4962-80ED-0A3CE6A2C45A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4682096" y="3362113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Strategic Intent</a:t>
            </a:r>
          </a:p>
        </p:txBody>
      </p:sp>
      <p:sp>
        <p:nvSpPr>
          <p:cNvPr id="86" name="OTLSHAPE_SLT_eeb83e503ffe4a72a203fede87f23081_Title">
            <a:extLst>
              <a:ext uri="{FF2B5EF4-FFF2-40B4-BE49-F238E27FC236}">
                <a16:creationId xmlns:a16="http://schemas.microsoft.com/office/drawing/2014/main" id="{E8ACBDA2-AA18-4FB4-9DE6-827E731437AC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134146" y="3362113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Sales Budget</a:t>
            </a:r>
          </a:p>
        </p:txBody>
      </p:sp>
      <p:sp>
        <p:nvSpPr>
          <p:cNvPr id="95" name="OTLSHAPE_SLT_79eebf0cc03e4ea08540b80882717e0a_Title">
            <a:extLst>
              <a:ext uri="{FF2B5EF4-FFF2-40B4-BE49-F238E27FC236}">
                <a16:creationId xmlns:a16="http://schemas.microsoft.com/office/drawing/2014/main" id="{2E417739-E2F3-46D0-AAB9-F8BE36DB2AD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7532370" y="3362113"/>
            <a:ext cx="119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Beta + Release Plans</a:t>
            </a:r>
          </a:p>
        </p:txBody>
      </p:sp>
      <p:sp>
        <p:nvSpPr>
          <p:cNvPr id="108" name="OTLSHAPE_SLT_44de9765e7204557b88297f4709b8c30_Title">
            <a:extLst>
              <a:ext uri="{FF2B5EF4-FFF2-40B4-BE49-F238E27FC236}">
                <a16:creationId xmlns:a16="http://schemas.microsoft.com/office/drawing/2014/main" id="{F9497F0B-9095-4DE7-A351-D45884BD1376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3108413" y="4071451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Market Analysis</a:t>
            </a:r>
          </a:p>
        </p:txBody>
      </p:sp>
      <p:sp>
        <p:nvSpPr>
          <p:cNvPr id="116" name="OTLSHAPE_SLT_8d38abf6434f49b59dc24ae1ee36935e_Title">
            <a:extLst>
              <a:ext uri="{FF2B5EF4-FFF2-40B4-BE49-F238E27FC236}">
                <a16:creationId xmlns:a16="http://schemas.microsoft.com/office/drawing/2014/main" id="{D38BBAE6-8C50-4E09-943A-65F82A95D021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477329" y="4071451"/>
            <a:ext cx="35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SWOT</a:t>
            </a:r>
          </a:p>
        </p:txBody>
      </p:sp>
      <p:sp>
        <p:nvSpPr>
          <p:cNvPr id="127" name="OTLSHAPE_SLT_c7770eb3e434445083ebf0cda53241c7_Title">
            <a:extLst>
              <a:ext uri="{FF2B5EF4-FFF2-40B4-BE49-F238E27FC236}">
                <a16:creationId xmlns:a16="http://schemas.microsoft.com/office/drawing/2014/main" id="{6B736CBA-EE4B-474B-B30E-BA9E82BACE9C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4779186" y="4318169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dirty="0">
                <a:solidFill>
                  <a:schemeClr val="lt1"/>
                </a:solidFill>
                <a:latin typeface="Calibri" panose="020F0502020204030204" pitchFamily="34" charset="0"/>
              </a:rPr>
              <a:t>Business Model</a:t>
            </a:r>
          </a:p>
        </p:txBody>
      </p:sp>
      <p:sp>
        <p:nvSpPr>
          <p:cNvPr id="135" name="OTLSHAPE_SLT_40c7696c8b3a4b1db83d76730e5d92c2_Title">
            <a:extLst>
              <a:ext uri="{FF2B5EF4-FFF2-40B4-BE49-F238E27FC236}">
                <a16:creationId xmlns:a16="http://schemas.microsoft.com/office/drawing/2014/main" id="{585FA856-12FB-4B00-A5B4-0314C502FBFE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6417547" y="4318169"/>
            <a:ext cx="876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 Price Research</a:t>
            </a:r>
          </a:p>
        </p:txBody>
      </p:sp>
      <p:sp>
        <p:nvSpPr>
          <p:cNvPr id="149" name="OTLSHAPE_SLT_f1b03b9fadb246d6b74eef66d2c662d1_Title">
            <a:extLst>
              <a:ext uri="{FF2B5EF4-FFF2-40B4-BE49-F238E27FC236}">
                <a16:creationId xmlns:a16="http://schemas.microsoft.com/office/drawing/2014/main" id="{A1C4E008-FF2D-4CDA-935A-7F7C5925D68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523385" y="4526788"/>
            <a:ext cx="60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Objectives</a:t>
            </a:r>
          </a:p>
        </p:txBody>
      </p:sp>
      <p:sp>
        <p:nvSpPr>
          <p:cNvPr id="157" name="OTLSHAPE_SLT_c60910096d5a4b6f9de76b63feadcf94_Title">
            <a:extLst>
              <a:ext uri="{FF2B5EF4-FFF2-40B4-BE49-F238E27FC236}">
                <a16:creationId xmlns:a16="http://schemas.microsoft.com/office/drawing/2014/main" id="{EF764D3F-31B7-4F6E-B2C6-A74C1D73CF26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176423" y="4735407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Sales Trends Analysis</a:t>
            </a:r>
          </a:p>
        </p:txBody>
      </p:sp>
      <p:sp>
        <p:nvSpPr>
          <p:cNvPr id="169" name="OTLSHAPE_SLT_71feb0897c2b47d28678366d0661913b_Title">
            <a:extLst>
              <a:ext uri="{FF2B5EF4-FFF2-40B4-BE49-F238E27FC236}">
                <a16:creationId xmlns:a16="http://schemas.microsoft.com/office/drawing/2014/main" id="{8027713C-BE7A-4AD1-884C-FBE2E0132134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485283" y="5520944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176" name="OTLSHAPE_SLT_fa8886b769a54c02817aaba54576e921_Title">
            <a:extLst>
              <a:ext uri="{FF2B5EF4-FFF2-40B4-BE49-F238E27FC236}">
                <a16:creationId xmlns:a16="http://schemas.microsoft.com/office/drawing/2014/main" id="{FE79D223-C6D7-4525-BFA3-4D667B85ACC4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5949311" y="5520944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Development</a:t>
            </a:r>
          </a:p>
        </p:txBody>
      </p:sp>
      <p:sp>
        <p:nvSpPr>
          <p:cNvPr id="184" name="OTLSHAPE_SLT_a0005013d1434eca8799fe0021a266e0_Title">
            <a:extLst>
              <a:ext uri="{FF2B5EF4-FFF2-40B4-BE49-F238E27FC236}">
                <a16:creationId xmlns:a16="http://schemas.microsoft.com/office/drawing/2014/main" id="{623A0D8D-F381-4754-A042-28177F70BF0D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9006993" y="5520944"/>
            <a:ext cx="152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4">
                <a:solidFill>
                  <a:schemeClr val="lt1"/>
                </a:solidFill>
                <a:latin typeface="Calibri" panose="020F0502020204030204" pitchFamily="34" charset="0"/>
              </a:rPr>
              <a:t>RC</a:t>
            </a:r>
          </a:p>
        </p:txBody>
      </p:sp>
      <p:sp>
        <p:nvSpPr>
          <p:cNvPr id="192" name="OTLSHAPE_SLT_db841b2dc0b5434e83008cd4d4e540bc_Title">
            <a:extLst>
              <a:ext uri="{FF2B5EF4-FFF2-40B4-BE49-F238E27FC236}">
                <a16:creationId xmlns:a16="http://schemas.microsoft.com/office/drawing/2014/main" id="{D58F15AB-0A9E-4B99-A8DD-275B2BDC3CFC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0186681" y="5520944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Release to Web</a:t>
            </a:r>
          </a:p>
        </p:txBody>
      </p:sp>
      <p:sp>
        <p:nvSpPr>
          <p:cNvPr id="213" name="OTLSHAPE_SLM_27e0e90c8e61460f88da93ab404fc85d_Title">
            <a:extLst>
              <a:ext uri="{FF2B5EF4-FFF2-40B4-BE49-F238E27FC236}">
                <a16:creationId xmlns:a16="http://schemas.microsoft.com/office/drawing/2014/main" id="{9BA7A402-428B-4D9B-A727-E2C1F6A42AE4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0285089" y="5849497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2">
                <a:solidFill>
                  <a:schemeClr val="dk1"/>
                </a:solidFill>
                <a:latin typeface="Calibri" panose="020F0502020204030204" pitchFamily="34" charset="0"/>
              </a:rPr>
              <a:t>Sales Dashboard</a:t>
            </a:r>
          </a:p>
        </p:txBody>
      </p:sp>
      <p:sp>
        <p:nvSpPr>
          <p:cNvPr id="216" name="OTLSHAPE_SLM_05f5e22b071042a1a1dc59615bb4c469_Title">
            <a:extLst>
              <a:ext uri="{FF2B5EF4-FFF2-40B4-BE49-F238E27FC236}">
                <a16:creationId xmlns:a16="http://schemas.microsoft.com/office/drawing/2014/main" id="{29971C58-CAD5-47E9-BF66-6369432B94F1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251094" y="5849497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Service Metrics</a:t>
            </a:r>
          </a:p>
        </p:txBody>
      </p:sp>
      <p:sp>
        <p:nvSpPr>
          <p:cNvPr id="219" name="OTLSHAPE_SLM_38f7caf9b7404674b5040d0ab204f9f9_Title">
            <a:extLst>
              <a:ext uri="{FF2B5EF4-FFF2-40B4-BE49-F238E27FC236}">
                <a16:creationId xmlns:a16="http://schemas.microsoft.com/office/drawing/2014/main" id="{583C7BCC-2A91-44BD-8BCD-4B00335F10C8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6598227" y="5849497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2">
                <a:solidFill>
                  <a:schemeClr val="dk1"/>
                </a:solidFill>
                <a:latin typeface="Calibri" panose="020F0502020204030204" pitchFamily="34" charset="0"/>
              </a:rPr>
              <a:t>Service Dashboard</a:t>
            </a:r>
          </a:p>
        </p:txBody>
      </p:sp>
      <p:sp>
        <p:nvSpPr>
          <p:cNvPr id="222" name="OTLSHAPE_SLM_5024da5f4d8841748a89544126f9da82_Title">
            <a:extLst>
              <a:ext uri="{FF2B5EF4-FFF2-40B4-BE49-F238E27FC236}">
                <a16:creationId xmlns:a16="http://schemas.microsoft.com/office/drawing/2014/main" id="{58A3DD26-688B-4C44-84D6-7E2740396CA9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8450864" y="5849497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Real-time Analytics</a:t>
            </a:r>
          </a:p>
        </p:txBody>
      </p:sp>
      <p:sp>
        <p:nvSpPr>
          <p:cNvPr id="225" name="OTLSHAPE_SLM_42c1a0ca0ec74680a58bbd3c49f9125b_Title">
            <a:extLst>
              <a:ext uri="{FF2B5EF4-FFF2-40B4-BE49-F238E27FC236}">
                <a16:creationId xmlns:a16="http://schemas.microsoft.com/office/drawing/2014/main" id="{BA209F06-B9C2-4B64-A1E1-62EFD618463D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4541183" y="5849497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Quality Metrics</a:t>
            </a:r>
          </a:p>
        </p:txBody>
      </p:sp>
      <p:sp>
        <p:nvSpPr>
          <p:cNvPr id="228" name="OTLSHAPE_SLM_0fe6e6c4d349427c81caccf576ba460c_Title">
            <a:extLst>
              <a:ext uri="{FF2B5EF4-FFF2-40B4-BE49-F238E27FC236}">
                <a16:creationId xmlns:a16="http://schemas.microsoft.com/office/drawing/2014/main" id="{54685D75-3EA4-432C-8BCA-5336369E9B40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8424993" y="6120184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Conversion Metrics</a:t>
            </a:r>
          </a:p>
        </p:txBody>
      </p:sp>
      <p:sp>
        <p:nvSpPr>
          <p:cNvPr id="231" name="OTLSHAPE_SLM_7695617a14a84c95a269c6cd4b4f335a_Title">
            <a:extLst>
              <a:ext uri="{FF2B5EF4-FFF2-40B4-BE49-F238E27FC236}">
                <a16:creationId xmlns:a16="http://schemas.microsoft.com/office/drawing/2014/main" id="{F6B559DF-0A9C-4D80-AAF7-B9298BA34FFB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0108733" y="6120184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Real-time Reporting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7B202B9B-B0A9-4E36-A5F9-50C86D625A5E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4267634" y="94742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>
            <a:extLst>
              <a:ext uri="{FF2B5EF4-FFF2-40B4-BE49-F238E27FC236}">
                <a16:creationId xmlns:a16="http://schemas.microsoft.com/office/drawing/2014/main" id="{572E54AB-7EDF-4BCB-9F1C-756B33E46FEF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6725868" y="94742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3">
            <a:extLst>
              <a:ext uri="{FF2B5EF4-FFF2-40B4-BE49-F238E27FC236}">
                <a16:creationId xmlns:a16="http://schemas.microsoft.com/office/drawing/2014/main" id="{57BDDC95-CFE9-42D1-9DB8-7CDC5D90F028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9211115" y="947420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OTLSHAPE_SLA_3f0dc9e42a3c4c69984b9602f14db704_Shape">
            <a:extLst>
              <a:ext uri="{FF2B5EF4-FFF2-40B4-BE49-F238E27FC236}">
                <a16:creationId xmlns:a16="http://schemas.microsoft.com/office/drawing/2014/main" id="{0A9F45CB-2383-4C79-9EAF-A5FB7C62A35D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10339419" y="5330444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TLSHAPE_SLA_e1394fc70f724a78bbeba403b0cff56b_Shape">
            <a:extLst>
              <a:ext uri="{FF2B5EF4-FFF2-40B4-BE49-F238E27FC236}">
                <a16:creationId xmlns:a16="http://schemas.microsoft.com/office/drawing/2014/main" id="{00B21856-53FB-4D20-B6AB-7600C4A28674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11284894" y="5330444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SLA_76401753a1244f4399142e3bb6b46d72_Shape">
            <a:extLst>
              <a:ext uri="{FF2B5EF4-FFF2-40B4-BE49-F238E27FC236}">
                <a16:creationId xmlns:a16="http://schemas.microsoft.com/office/drawing/2014/main" id="{3CAC655D-8BC0-400B-AC7A-7B2CFBEDC4E4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5503993" y="5330444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SLA_94c0a8e134dd43658ee879a60c638b0e_Shape">
            <a:extLst>
              <a:ext uri="{FF2B5EF4-FFF2-40B4-BE49-F238E27FC236}">
                <a16:creationId xmlns:a16="http://schemas.microsoft.com/office/drawing/2014/main" id="{3D1ED947-2CBF-4F3E-A1A2-2D049C10B9AE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6881685" y="5330444"/>
            <a:ext cx="228600" cy="254000"/>
          </a:xfrm>
          <a:prstGeom prst="star8">
            <a:avLst/>
          </a:prstGeom>
          <a:solidFill>
            <a:srgbClr val="02B2E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M_ad52e739797946d7bd463b006c06394d_Title">
            <a:extLst>
              <a:ext uri="{FF2B5EF4-FFF2-40B4-BE49-F238E27FC236}">
                <a16:creationId xmlns:a16="http://schemas.microsoft.com/office/drawing/2014/main" id="{9C024256-9EAB-470E-8375-492AF15861D0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3944800" y="380577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Q1 Review</a:t>
            </a:r>
          </a:p>
        </p:txBody>
      </p:sp>
      <p:sp>
        <p:nvSpPr>
          <p:cNvPr id="16" name="OTLSHAPE_M_ad52e739797946d7bd463b006c06394d_Date">
            <a:extLst>
              <a:ext uri="{FF2B5EF4-FFF2-40B4-BE49-F238E27FC236}">
                <a16:creationId xmlns:a16="http://schemas.microsoft.com/office/drawing/2014/main" id="{2BA0E2F4-4167-4803-97A8-BCA801FA3FC1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4068519" y="563795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Mar 31</a:t>
            </a:r>
          </a:p>
        </p:txBody>
      </p:sp>
      <p:sp>
        <p:nvSpPr>
          <p:cNvPr id="18" name="OTLSHAPE_M_4a076ebd25c146989ebf5900a5b4447e_Title">
            <a:extLst>
              <a:ext uri="{FF2B5EF4-FFF2-40B4-BE49-F238E27FC236}">
                <a16:creationId xmlns:a16="http://schemas.microsoft.com/office/drawing/2014/main" id="{12219652-4C28-4A32-B6AA-8AB7ADDDA8C3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6538102" y="380577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Q2 Review</a:t>
            </a:r>
          </a:p>
        </p:txBody>
      </p:sp>
      <p:sp>
        <p:nvSpPr>
          <p:cNvPr id="19" name="OTLSHAPE_M_4a076ebd25c146989ebf5900a5b4447e_Date">
            <a:extLst>
              <a:ext uri="{FF2B5EF4-FFF2-40B4-BE49-F238E27FC236}">
                <a16:creationId xmlns:a16="http://schemas.microsoft.com/office/drawing/2014/main" id="{B3EFB3DC-18D8-4384-8542-852BCEEAE197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6758489" y="563795"/>
            <a:ext cx="190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dk2"/>
                </a:solidFill>
                <a:latin typeface="Calibri" panose="020F0502020204030204" pitchFamily="34" charset="0"/>
              </a:rPr>
              <a:t>7/5</a:t>
            </a:r>
          </a:p>
        </p:txBody>
      </p:sp>
      <p:sp>
        <p:nvSpPr>
          <p:cNvPr id="21" name="OTLSHAPE_M_db4393fafb20429da7667ad39271af50_Title">
            <a:extLst>
              <a:ext uri="{FF2B5EF4-FFF2-40B4-BE49-F238E27FC236}">
                <a16:creationId xmlns:a16="http://schemas.microsoft.com/office/drawing/2014/main" id="{0F1014C3-B0FD-448A-AE4C-94921D16559E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8807240" y="380577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Q3 Review</a:t>
            </a:r>
          </a:p>
        </p:txBody>
      </p:sp>
      <p:sp>
        <p:nvSpPr>
          <p:cNvPr id="22" name="OTLSHAPE_M_db4393fafb20429da7667ad39271af50_Date">
            <a:extLst>
              <a:ext uri="{FF2B5EF4-FFF2-40B4-BE49-F238E27FC236}">
                <a16:creationId xmlns:a16="http://schemas.microsoft.com/office/drawing/2014/main" id="{145F9C83-8B61-43BA-817A-CBF44B7313A2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8995433" y="563795"/>
            <a:ext cx="254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dk2"/>
                </a:solidFill>
                <a:latin typeface="Calibri" panose="020F0502020204030204" pitchFamily="34" charset="0"/>
              </a:rPr>
              <a:t>9/27</a:t>
            </a:r>
          </a:p>
        </p:txBody>
      </p:sp>
      <p:sp>
        <p:nvSpPr>
          <p:cNvPr id="24" name="OTLSHAPE_M_d13f186547184bbb84e3129eee9c4279_Title">
            <a:extLst>
              <a:ext uri="{FF2B5EF4-FFF2-40B4-BE49-F238E27FC236}">
                <a16:creationId xmlns:a16="http://schemas.microsoft.com/office/drawing/2014/main" id="{C36F5B9D-426A-48BD-8A64-EA297B432008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1076378" y="380577"/>
            <a:ext cx="622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Q4 Review</a:t>
            </a:r>
          </a:p>
        </p:txBody>
      </p:sp>
      <p:sp>
        <p:nvSpPr>
          <p:cNvPr id="25" name="OTLSHAPE_M_d13f186547184bbb84e3129eee9c4279_Date">
            <a:extLst>
              <a:ext uri="{FF2B5EF4-FFF2-40B4-BE49-F238E27FC236}">
                <a16:creationId xmlns:a16="http://schemas.microsoft.com/office/drawing/2014/main" id="{728EC104-7019-4436-8A67-F7A91FDDAE2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1232377" y="56379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0">
                <a:solidFill>
                  <a:schemeClr val="dk2"/>
                </a:solidFill>
                <a:latin typeface="Calibri" panose="020F0502020204030204" pitchFamily="34" charset="0"/>
              </a:rPr>
              <a:t>12/20</a:t>
            </a:r>
          </a:p>
        </p:txBody>
      </p:sp>
      <p:sp>
        <p:nvSpPr>
          <p:cNvPr id="102" name="OTLSHAPE_SLA_3f0dc9e42a3c4c69984b9602f14db704_Title">
            <a:extLst>
              <a:ext uri="{FF2B5EF4-FFF2-40B4-BE49-F238E27FC236}">
                <a16:creationId xmlns:a16="http://schemas.microsoft.com/office/drawing/2014/main" id="{B8FAC2EC-DC24-4B6A-85F9-B7A0E819808F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0241799" y="5134525"/>
            <a:ext cx="431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Staging</a:t>
            </a:r>
          </a:p>
        </p:txBody>
      </p:sp>
      <p:sp>
        <p:nvSpPr>
          <p:cNvPr id="111" name="OTLSHAPE_SLA_e1394fc70f724a78bbeba403b0cff56b_Title">
            <a:extLst>
              <a:ext uri="{FF2B5EF4-FFF2-40B4-BE49-F238E27FC236}">
                <a16:creationId xmlns:a16="http://schemas.microsoft.com/office/drawing/2014/main" id="{01B148EC-B3B3-4FEA-AD45-D6A4B4FAE0F1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1193496" y="5134525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129" name="OTLSHAPE_SLA_76401753a1244f4399142e3bb6b46d72_Title">
            <a:extLst>
              <a:ext uri="{FF2B5EF4-FFF2-40B4-BE49-F238E27FC236}">
                <a16:creationId xmlns:a16="http://schemas.microsoft.com/office/drawing/2014/main" id="{D8C97C96-9BDF-40F3-8BE8-711571261492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5449362" y="5134525"/>
            <a:ext cx="34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Alpha</a:t>
            </a:r>
          </a:p>
        </p:txBody>
      </p:sp>
      <p:sp>
        <p:nvSpPr>
          <p:cNvPr id="138" name="OTLSHAPE_SLA_94c0a8e134dd43658ee879a60c638b0e_Title">
            <a:extLst>
              <a:ext uri="{FF2B5EF4-FFF2-40B4-BE49-F238E27FC236}">
                <a16:creationId xmlns:a16="http://schemas.microsoft.com/office/drawing/2014/main" id="{D28ED152-5748-4050-8504-A627BC3DF7AB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6864116" y="5134525"/>
            <a:ext cx="266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>
                <a:solidFill>
                  <a:schemeClr val="dk1"/>
                </a:solidFill>
                <a:latin typeface="Calibri" panose="020F0502020204030204" pitchFamily="34" charset="0"/>
              </a:rPr>
              <a:t>Beta</a:t>
            </a:r>
          </a:p>
        </p:txBody>
      </p:sp>
      <p:sp>
        <p:nvSpPr>
          <p:cNvPr id="141" name="OTLSHAPE_SLA_966ac8e38d974bfeae23890a126b2a79_Title">
            <a:extLst>
              <a:ext uri="{FF2B5EF4-FFF2-40B4-BE49-F238E27FC236}">
                <a16:creationId xmlns:a16="http://schemas.microsoft.com/office/drawing/2014/main" id="{89C5419A-609C-49A3-AF51-9C643717C3A0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801293" y="1569720"/>
            <a:ext cx="914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Kickoff Meeting</a:t>
            </a:r>
          </a:p>
        </p:txBody>
      </p:sp>
      <p:sp>
        <p:nvSpPr>
          <p:cNvPr id="162" name="OTLSHAPE_SLA_0723a534b8b04d848ad49d960b833b9c_Title">
            <a:extLst>
              <a:ext uri="{FF2B5EF4-FFF2-40B4-BE49-F238E27FC236}">
                <a16:creationId xmlns:a16="http://schemas.microsoft.com/office/drawing/2014/main" id="{13A29097-4D30-4CB1-97B9-094E5B6F6FFE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3697806" y="3761232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Competitor Review</a:t>
            </a:r>
          </a:p>
        </p:txBody>
      </p:sp>
      <p:sp>
        <p:nvSpPr>
          <p:cNvPr id="73" name="OTLSHAPE_SLA_3999f18e2c61454cadfd7ea463d2536b_Title">
            <a:extLst>
              <a:ext uri="{FF2B5EF4-FFF2-40B4-BE49-F238E27FC236}">
                <a16:creationId xmlns:a16="http://schemas.microsoft.com/office/drawing/2014/main" id="{C8668859-993E-4D51-AB7A-E1EFD9708BC8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3807901" y="2253657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>
                <a:solidFill>
                  <a:schemeClr val="dk1"/>
                </a:solidFill>
                <a:latin typeface="Calibri" panose="020F0502020204030204" pitchFamily="34" charset="0"/>
              </a:rPr>
              <a:t>KPIs Defined</a:t>
            </a:r>
          </a:p>
        </p:txBody>
      </p:sp>
      <p:sp>
        <p:nvSpPr>
          <p:cNvPr id="272" name="OTLSHAPE_SLA_287f84790c824f9eb46236145066bfbd_Title">
            <a:extLst>
              <a:ext uri="{FF2B5EF4-FFF2-40B4-BE49-F238E27FC236}">
                <a16:creationId xmlns:a16="http://schemas.microsoft.com/office/drawing/2014/main" id="{DCCD9EB9-317F-4FBC-BDC9-7D81FB87A54C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8349427" y="2975695"/>
            <a:ext cx="107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Partial assessment</a:t>
            </a:r>
          </a:p>
        </p:txBody>
      </p:sp>
      <p:sp>
        <p:nvSpPr>
          <p:cNvPr id="282" name="OTLSHAPE_M_ad52e739797946d7bd463b006c06394d_Shape">
            <a:extLst>
              <a:ext uri="{FF2B5EF4-FFF2-40B4-BE49-F238E27FC236}">
                <a16:creationId xmlns:a16="http://schemas.microsoft.com/office/drawing/2014/main" id="{452CA11E-C5B8-44EF-91FF-F3356B253B74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 flipV="1">
            <a:off x="4177909" y="744220"/>
            <a:ext cx="152400" cy="177800"/>
          </a:xfrm>
          <a:prstGeom prst="triangl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OTLSHAPE_M_4a076ebd25c146989ebf5900a5b4447e_Shape">
            <a:extLst>
              <a:ext uri="{FF2B5EF4-FFF2-40B4-BE49-F238E27FC236}">
                <a16:creationId xmlns:a16="http://schemas.microsoft.com/office/drawing/2014/main" id="{C8B4DC95-A39C-4954-89EF-D092300B1237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 flipV="1">
            <a:off x="6771210" y="744220"/>
            <a:ext cx="152400" cy="177800"/>
          </a:xfrm>
          <a:prstGeom prst="triangl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4" name="OTLSHAPE_M_db4393fafb20429da7667ad39271af50_Shape">
            <a:extLst>
              <a:ext uri="{FF2B5EF4-FFF2-40B4-BE49-F238E27FC236}">
                <a16:creationId xmlns:a16="http://schemas.microsoft.com/office/drawing/2014/main" id="{15AE32C9-74D8-4342-82EB-659905A84D1F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 flipV="1">
            <a:off x="9040348" y="744220"/>
            <a:ext cx="152400" cy="177800"/>
          </a:xfrm>
          <a:prstGeom prst="triangl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TLSHAPE_M_d13f186547184bbb84e3129eee9c4279_Shape">
            <a:extLst>
              <a:ext uri="{FF2B5EF4-FFF2-40B4-BE49-F238E27FC236}">
                <a16:creationId xmlns:a16="http://schemas.microsoft.com/office/drawing/2014/main" id="{B02FE6F3-4B44-4282-A8F2-8B704F87494B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 flipV="1">
            <a:off x="11309487" y="744220"/>
            <a:ext cx="152400" cy="177800"/>
          </a:xfrm>
          <a:prstGeom prst="triangle">
            <a:avLst/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A_966ac8e38d974bfeae23890a126b2a79_Shape">
            <a:extLst>
              <a:ext uri="{FF2B5EF4-FFF2-40B4-BE49-F238E27FC236}">
                <a16:creationId xmlns:a16="http://schemas.microsoft.com/office/drawing/2014/main" id="{2356C851-1502-4F13-84F8-2B58F999F33D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2140806" y="1765639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A_3999f18e2c61454cadfd7ea463d2536b_Shape">
            <a:extLst>
              <a:ext uri="{FF2B5EF4-FFF2-40B4-BE49-F238E27FC236}">
                <a16:creationId xmlns:a16="http://schemas.microsoft.com/office/drawing/2014/main" id="{11FCDF00-DA1F-47DE-AF02-4BBB777F0A49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4058768" y="2449576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A_287f84790c824f9eb46236145066bfbd_Shape">
            <a:extLst>
              <a:ext uri="{FF2B5EF4-FFF2-40B4-BE49-F238E27FC236}">
                <a16:creationId xmlns:a16="http://schemas.microsoft.com/office/drawing/2014/main" id="{A2A46456-CB64-468F-B26F-E1EF84CD58BD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8772634" y="3171613"/>
            <a:ext cx="228600" cy="254000"/>
          </a:xfrm>
          <a:prstGeom prst="diamond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OTLSHAPE_SLA_0723a534b8b04d848ad49d960b833b9c_Shape">
            <a:extLst>
              <a:ext uri="{FF2B5EF4-FFF2-40B4-BE49-F238E27FC236}">
                <a16:creationId xmlns:a16="http://schemas.microsoft.com/office/drawing/2014/main" id="{BA97F79A-600C-4C54-A37A-3AFE246457D5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4177909" y="3957151"/>
            <a:ext cx="152400" cy="177800"/>
          </a:xfrm>
          <a:prstGeom prst="flowChartManualOperation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C726525-AC7A-6BB8-C4FB-FE732DC2BF0C}"/>
              </a:ext>
            </a:extLst>
          </p:cNvPr>
          <p:cNvSpPr txBox="1"/>
          <p:nvPr/>
        </p:nvSpPr>
        <p:spPr>
          <a:xfrm>
            <a:off x="72246" y="377932"/>
            <a:ext cx="16735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Strategy roadmap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184515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0LCJJZCI6IjZkOTQxZDRjLWMxMmEtNDE1MS04YzkwLWMyYzM2ZDMwNWRkYSIsIkhlYWRlclRleHQiOm51bGwsIklzRGVmYXVsdCI6dHJ1ZSwiU3R5bGUiOnsiJGlkIjoiNCIsIkhlYWRlclN0eWxlIjp7IiRpZCI6IjUiLCJUZXh0U3R5bGUiOnsiJGlkIjoiNiIsIkZvbnRTZXR0aW5ncyI6eyIkaWQiOiI3IiwiRm9udFNpemUiOjEyLCJGb250TmFtZSI6IkNhbGlicmkiLCJJc0JvbGQiOmZhbHNlLCJJc0l0YWxpYyI6ZmFsc2UsIklzVW5kZXJsaW5lZCI6ZmFsc2UsIlBhcmVudFN0eWxlIjpudWxsfSwiQXV0b1NpemUiOjAsIkZvcmVncm91bmQiOnsiJGlkIjoiOCIsIkNvbG9yIjp7IiRpZCI6IjkiLCJBIjoyNTUsIlIiOjAsIkciOjAsIkIiOjB9fSwiTWF4V2lkdGgiOjAuMCwiTWF4SGVpZ2h0IjowLjAsIlNtYXJ0Rm9yZWdyb3VuZElzQWN0aXZlIjpmYWxzZSwiSG9yaXpvbnRhbEFsaWdubWVudCI6MCwiVmVydGljYWxBbGlnbm1lbnQiOjAsIlNtYXJ0Rm9yZWdyb3VuZCI6bnVsbCwiQmFja2dyb3VuZEZpbGxUeXBlIjowLCJNYXJnaW4iOnsiJGlkIjoiMTAiLCJUb3AiOjAuMCwiTGVmdCI6MC4wLCJSaWdodCI6MC4wLCJCb3R0b20iOjAuMH0sIlBhZGRpbmciOnsiJGlkIjoiMTEiLCJUb3AiOjAuMCwiTGVmdCI6MC4wLCJSaWdodCI6MC4wLCJCb3R0b20iOjAuMH0sIkJhY2tncm91bmQiOm51bGwsIklzVmlzaWJsZSI6ZmFsc2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E2NSwiRyI6MTY1LCJCIjoxNjV9fSwiSXNWaXNpYmxlIjpmYWxzZSwiV2lkdGgiOjAuMCwiSGVpZ2h0IjowLjAsIkJvcmRlclN0eWxlIjp7IiRpZCI6IjE3IiwiTGluZUNvbG9yIjp7IiRpZCI6IjE4IiwiJHR5cGUiOiJOTFJFLkNvbW1vbi5Eb20uU29saWRDb2xvckJydXNoLCBOTFJFLkNvbW1vbiIsIkNvbG9yIjp7IiRpZCI6IjE5IiwiQSI6MjU1LCJSIjoyNTUsIkciOjAsIkIiOjB9fSwiTGluZVdlaWdodCI6MC4wLCJMaW5lVHlwZSI6MCwiUGFyZW50U3R5bGUiOm51bGx9LCJQYXJlbnRTdHlsZSI6bnVsbH0sIk1hcmdpbiI6eyIkaWQiOiIyMCIsIlRvcCI6MC4wLCJMZWZ0IjowLjAsIlJpZ2h0IjowLjAsIkJvdHRvbSI6MC4wfSwiUGFkZGluZyI6eyIkaWQiOiIyMSIsIlRvcCI6MC4wLCJMZWZ0IjowLjAsIlJpZ2h0IjowLjAsIkJvdHRvbSI6MC4wfSwiQmFja2dyb3VuZCI6bnVsbCwiSXNWaXNpYmxlIjp0cnVlLCJXaWR0aCI6MC4wLCJIZWlnaHQiOjAuMCwiQm9yZGVyU3R5bGUiOm51bGwsIlBhcmVudFN0eWxlIjpudWxsfSwiQmFja2dyb3VuZFN0eWxlIjp7IiRpZCI6IjIyIiwiTWFyZ2luIjp7IiRpZCI6IjIzIiwiVG9wIjowLjAsIkxlZnQiOjAuMCwiUmlnaHQiOjAuMCwiQm90dG9tIjowLjB9LCJQYWRkaW5nIjp7IiRpZCI6IjI0IiwiVG9wIjowLjAsIkxlZnQiOjAuMCwiUmlnaHQiOjAuMCwiQm90dG9tIjowLjB9LCJCYWNrZ3JvdW5kIjp7IiRpZCI6IjI1IiwiQ29sb3IiOnsiJGlkIjoiMjYiLCJBIjo1MSwiUiI6MTY1LCJHIjoxNjUsIkIiOjE2NX19LCJJc1Zpc2libGUiOnRydWUsIldpZHRoIjowLjAsIkhlaWdodCI6MC4wLCJCb3JkZXJTdHlsZSI6eyIkaWQiOiIyNyIsIkxpbmVDb2xvciI6eyIkaWQiOiIyOCIsIiR0eXBlIjoiTkxSRS5Db21tb24uRG9tLlNvbGlkQ29sb3JCcnVzaCwgTkxSRS5Db21tb24iLCJDb2xvciI6eyIkaWQiOiIyOSIsIkEiOjI1NSwiUiI6MjU1LCJHIjowLCJCIjowfX0sIkxpbmVXZWlnaHQiOjAuMCwiTGluZVR5cGUiOjAsIlBhcmVudFN0eWxlIjpudWxsfSwiUGFyZW50U3R5bGUiOm51bGx9LCJNYXJnaW4iOnsiJGlkIjoiMzAiLCJUb3AiOjAuMCwiTGVmdCI6MC4wLCJSaWdodCI6MC4wLCJCb3R0b20iOjAuMH0sIlBhZGRpbmciOnsiJGlkIjoiMzEiLCJUb3AiOjAuMCwiTGVmdCI6MC4wLCJSaWdodCI6MC4wLCJCb3R0b20iOjAuMH0sIklzVmlzaWJsZSI6ZmFsc2UsIldpZHRoIjowLjAsIkhlaWdodCI6MC4wLCJCb3JkZXJTdHlsZSI6bnVsbCwiUGFyZW50U3R5bGUiOm51bGx9fSx7IiRpZCI6IjMyIiwiX3Jvd3MiOlt7IiRpZCI6IjMzIiwiX3Rhc2tzIjpbeyIkaWQiOiIzNCIsIl9hdHRhY2hlZE1pbGVzdG9uZXMiOlt7IiRpZCI6IjM1IiwiRGF0ZSI6IjIwMjItMDEtMTZUMTE6NTk6MDAiLCJTdHlsZSI6eyIkaWQiOiIzNiIsIlNoYXBlIjoxLCJDb25uZWN0b3JNYXJnaW4iOnsiJGlkIjoiMzciLCJUb3AiOjAuMCwiTGVmdCI6Mi4wLCJSaWdodCI6Mi4wLCJCb3R0b20iOjAuMH0sIkNvbm5lY3RvclN0eWxlIjp7IiRpZCI6IjM4IiwiTGluZUNvbG9yIjp7IiRpZCI6IjM5IiwiJHR5cGUiOiJOTFJFLkNvbW1vbi5Eb20uU29saWRDb2xvckJydXNoLCBOTFJFLkNvbW1vbiIsIkNvbG9yIjp7IiRpZCI6IjQwIiwiQSI6MTI3LCJSIjoyMzQsIkciOjIyLCJCIjozMH19LCJMaW5lV2VpZ2h0IjoxLjAsIkxpbmVUeXBlIjowLCJQYXJlbnRTdHlsZSI6bnVsbH0sIklzQmVsb3dUaW1lYmFuZCI6dHJ1ZSwiUG9zaXRpb25PblRhc2siOjEsIkhpZGVEYXRlIjpmYWxzZSwiU2hhcGVTaXplIjoxLCJTcGFjaW5nIjoxLjAsIlBhZGRpbmciOnsiJGlkIjoiNDEiLCJUb3AiOjcuMCwiTGVmdCI6My4wLCJSaWdodCI6MC4wLCJCb3R0b20iOjIuMH0sIlNoYXBlU3R5bGUiOnsiJGlkIjoiNDIiLCJNYXJnaW4iOnsiJGlkIjoiNDMiLCJUb3AiOjAuMCwiTGVmdCI6MC4wLCJSaWdodCI6MC4wLCJCb3R0b20iOjAuMH0sIlBhZGRpbmciOnsiJGlkIjoiNDQiLCJUb3AiOjAuMCwiTGVmdCI6MC4wLCJSaWdodCI6MC4wLCJCb3R0b20iOjAuMH0sIkJhY2tncm91bmQiOnsiJGlkIjoiNDUiLCJDb2xvciI6eyIkaWQiOiI0NiIsIkEiOjI1NSwiUiI6NjgsIkciOjg0LCJCIjoxMDZ9fSwiSXNWaXNpYmxlIjp0cnVlLCJXaWR0aCI6MTguMCwiSGVpZ2h0IjoyMC4wLCJCb3JkZXJTdHlsZSI6eyIkaWQiOiI0NyIsIkxpbmVDb2xvciI6eyIkaWQiOiI0OCIsIiR0eXBlIjoiTkxSRS5Db21tb24uRG9tLlNvbGlkQ29sb3JCcnVzaCwgTkxSRS5Db21tb24iLCJDb2xvciI6eyIkaWQiOiI0OSIsIkEiOjI1NSwiUiI6MjU1LCJHIjowLCJCIjowfX0sIkxpbmVXZWlnaHQiOjAuMCwiTGluZVR5cGUiOjAsIlBhcmVudFN0eWxlIjpudWxsfSwiUGFyZW50U3R5bGUiOm51bGx9LCJUaXRsZVN0eWxlIjp7IiRpZCI6IjUwIiwiRm9udFNldHRpbmdzIjp7IiRpZCI6IjUxIiwiRm9udFNpemUiOjExLCJGb250TmFtZSI6IkNhbGlicmkiLCJJc0JvbGQiOnRydWUsIklzSXRhbGljIjpmYWxzZSwiSXNVbmRlcmxpbmVkIjpmYWxzZSwiUGFyZW50U3R5bGUiOm51bGx9LCJBdXRvU2l6ZSI6MCwiRm9yZWdyb3VuZCI6eyIkaWQiOiI1MiIsIkNvbG9yIjp7IiRpZCI6IjU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0IiwiVG9wIjowLjAsIkxlZnQiOjAuMCwiUmlnaHQiOjAuMCwiQm90dG9tIjowLjB9LCJQYWRkaW5nIjp7IiRpZCI6IjU1IiwiVG9wIjowLjAsIkxlZnQiOjAuMCwiUmlnaHQiOjAuMCwiQm90dG9tIjowLjB9LCJCYWNrZ3JvdW5kIjp7IiRpZCI6IjU2IiwiQ29sb3IiOnsiJGlkIjoiNTciLCJBIjowLCJSIjoyNTUsIkciOjI1NSwiQiI6MjU1fX0sIklzVmlzaWJsZSI6dHJ1ZSwiV2lkdGgiOjAuMCwiSGVpZ2h0IjowLjAsIkJvcmRlclN0eWxlIjp7IiRpZCI6IjU4IiwiTGluZUNvbG9yIjpudWxsLCJMaW5lV2VpZ2h0IjowLjAsIkxpbmVUeXBlIjowLCJQYXJlbnRTdHlsZSI6bnVsbH0sIlBhcmVudFN0eWxlIjpudWxsfSwiRGF0ZVN0eWxlIjp7IiRpZCI6IjU5IiwiRm9udFNldHRpbmdzIjp7IiRpZCI6IjYwIiwiRm9udFNpemUiOjEwLCJGb250TmFtZSI6IkNhbGlicmkiLCJJc0JvbGQiOmZhbHNlLCJJc0l0YWxpYyI6ZmFsc2UsIklzVW5kZXJsaW5lZCI6ZmFsc2UsIlBhcmVudFN0eWxlIjpudWxsfSwiQXV0b1NpemUiOjAsIkZvcmVncm91bmQiOnsiJGlkIjoiNjEiLCJDb2xvciI6eyIkaWQiOiI2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jMiLCJUb3AiOjAuMCwiTGVmdCI6MC4wLCJSaWdodCI6MC4wLCJCb3R0b20iOjAuMH0sIlBhZGRpbmciOnsiJGlkIjoiNjQiLCJUb3AiOjAuMCwiTGVmdCI6MC4wLCJSaWdodCI6MC4wLCJCb3R0b20iOjAuMH0sIkJhY2tncm91bmQiOnsiJGlkIjoiNjUiLCJDb2xvciI6eyIkaWQiOiI2NiIsIkEiOjAsIlIiOjI1NSwiRyI6MjU1LCJCIjoyNTV9fSwiSXNWaXNpYmxlIjpmYWxzZSwiV2lkdGgiOjAuMCwiSGVpZ2h0IjowLjAsIkJvcmRlclN0eWxlIjp7IiRpZCI6IjY3IiwiTGluZUNvbG9yIjpudWxsLCJMaW5lV2VpZ2h0IjowLjAsIkxpbmVUeXBlIjowLCJQYXJlbnRTdHlsZSI6bnVsbH0sIlBhcmVudFN0eWxlIjpudWxsfSwiRGF0ZUZvcm1hdCI6eyIkaWQiOiI2OCIsIkZvcm1hdFN0cmluZyI6Ik0vZCIsIlNlcGFyYXRvciI6Ii8iLCJVc2VJbnRlcm5hdGlvbmFsRGF0ZUZvcm1hdCI6ZmFsc2UsIkRhdGVJc1Zpc2libGUiOnRydWUsIlRpbWVJc1Zpc2libGUiOmZhbHNlLCJIb3VyRGlnaXRzIjoxLCJBbVBtRGVzaWduYXRvciI6MiwiVHJpbTAwTWludXRlcyI6ZmFsc2UsIkxhc3RLbm93blZpc2liaWxpdHlTdGF0ZSI6eyIkaWQiOiI2OSIsIkRhdGVQYXJ0SXNWaXNpYmxlIjp0cnVlLCJUaW1lUGFydElzVmlzaWJsZSI6ZmFsc2V9fSwiV2Vla051bWJlcmluZyI6eyIkaWQiOiI3MCIsIkZvcm1hdCI6MCwiSXNWaXNpYmxlIjpmYWxzZSwiTGFzdEtub3duVmlzaWJpbGl0eVN0YXRlIjpmYWxzZX0sIklzVmlzaWJsZSI6dHJ1ZSwiUGFyZW50U3R5bGUiOm51bGx9LCJJbmRleCI6NiwiUGVyY2VudGFnZUNvbXBsZXRlIjpudWxsLCJQb3NpdGlvbiI6eyJSYXRpbyI6MC4wLCJJc0N1c3RvbSI6ZmFsc2V9LCJEYXRlRm9ybWF0Ijp7IiRyZWYiOiI2OCJ9LCJXZWVrTnVtYmVyaW5nIjp7IiRpZCI6IjcxIiwiRm9ybWF0IjowLCJJc1Zpc2libGUiOmZhbHNlLCJMYXN0S25vd25WaXNpYmlsaXR5U3RhdGUiOmZhbHNlfSwiUmVsYXRlZFRhc2tJZCI6IjFmM2VjZGI1LTIzMjEtNGQxYy04NThhLWI4ZmIxMjM5MmExMyIsIklkIjoiOTY2YWM4ZTMtOGQ5Ny00YmZlLWFlMjMtODkwYTEyNmIyYTc5IiwiSW1wb3J0SWQiOiIiLCJUaXRsZSI6IktpY2tvZmYgTWVldGluZyIsIk5vdGUiOm51bGwsIkh5cGVybGluayI6eyIkaWQiOiI3MiIsIkFkZHJlc3MiOiIiLCJTdWJBZGRyZXNzIjoiIn0sIklzQ2hhbmdlZCI6ZmFsc2UsIklzTmV3IjpmYWxzZX1dLCJUYXNrRGVmaW5pdGlvbiI6eyIkaWQiOiI3MyIsIkdyb3VwTmFtZSI6bnVsbCwiU3RhcnREYXRlIjoiMjAyMi0wMS0wMlQwMDowMDowMCIsIkVuZERhdGUiOiIyMDIyLTAzLTMxVDExOjU5OjAwIiwiUGVyY2VudGFnZUNvbXBsZXRlIjo5Mi4wLCJTdHlsZSI6eyIkaWQiOiI3NCIsIlNoYXBlIjo3LCJTaGFwZVRoaWNrbmVzcyI6MCwiRHVyYXRpb25Gb3JtYXQiOjUsIkluY2x1ZGVOb25Xb3JraW5nRGF5c0luRHVyYXRpb24iOmZhbHNlLCJQZXJjZW50YWdlQ29tcGxldGVTdHlsZSI6eyIkaWQiOiI3NSIsIkZvbnRTZXR0aW5ncyI6eyIkaWQiOiI3NiIsIkZvbnRTaXplIjoxMCwiRm9udE5hbWUiOiJDYWxpYnJpIiwiSXNCb2xkIjp0cnVlLCJJc0l0YWxpYyI6ZmFsc2UsIklzVW5kZXJsaW5lZCI6ZmFsc2UsIlBhcmVudFN0eWxlIjpudWxsfSwiQXV0b1NpemUiOjAsIkZvcmVncm91bmQiOnsiJGlkIjoiNzciLCJDb2xvciI6eyIkaWQiOiI3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3OSIsIlRvcCI6MC4wLCJMZWZ0IjowLjAsIlJpZ2h0IjowLjAsIkJvdHRvbSI6MC4wfSwiUGFkZGluZyI6eyIkaWQiOiI4MCIsIlRvcCI6MC4wLCJMZWZ0IjowLjAsIlJpZ2h0IjowLjAsIkJvdHRvbSI6MC4wfSwiQmFja2dyb3VuZCI6eyIkaWQiOiI4MSIsIkNvbG9yIjp7IiRpZCI6IjgyIiwiQSI6ODksIlIiOjAsIkciOjAsIkIiOjB9fSwiSXNWaXNpYmxlIjp0cnVlLCJXaWR0aCI6MC4wLCJIZWlnaHQiOjAuMCwiQm9yZGVyU3R5bGUiOnsiJGlkIjoiODMiLCJMaW5lQ29sb3IiOm51bGwsIkxpbmVXZWlnaHQiOjAuMCwiTGluZVR5cGUiOjAsIlBhcmVudFN0eWxlIjpudWxsfSwiUGFyZW50U3R5bGUiOm51bGx9LCJEdXJhdGlvblN0eWxlIjp7IiRpZCI6Ijg0IiwiRm9udFNldHRpbmdzIjp7IiRpZCI6Ijg1IiwiRm9udFNpemUiOjEwLCJGb250TmFtZSI6IkNhbGlicmkiLCJJc0JvbGQiOmZhbHNlLCJJc0l0YWxpYyI6ZmFsc2UsIklzVW5kZXJsaW5lZCI6ZmFsc2UsIlBhcmVudFN0eWxlIjpudWxsfSwiQXV0b1NpemUiOjAsIkZvcmVncm91bmQiOnsiJGlkIjoiODYiLCJDb2xvciI6eyIkaWQiOiI4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OCIsIlRvcCI6MC4wLCJMZWZ0IjowLjAsIlJpZ2h0IjowLjAsIkJvdHRvbSI6MC4wfSwiUGFkZGluZyI6eyIkaWQiOiI4OSIsIlRvcCI6MC4wLCJMZWZ0IjowLjAsIlJpZ2h0IjowLjAsIkJvdHRvbSI6MC4wfSwiQmFja2dyb3VuZCI6eyIkaWQiOiI5MCIsIkNvbG9yIjp7IiRpZCI6IjkxIiwiQSI6ODksIlIiOjAsIkciOjAsIkIiOjB9fSwiSXNWaXNpYmxlIjp0cnVlLCJXaWR0aCI6MC4wLCJIZWlnaHQiOjAuMCwiQm9yZGVyU3R5bGUiOnsiJGlkIjoiOTIiLCJMaW5lQ29sb3IiOm51bGwsIkxpbmVXZWlnaHQiOjAuMCwiTGluZVR5cGUiOjAsIlBhcmVudFN0eWxlIjpudWxsfSwiUGFyZW50U3R5bGUiOm51bGx9LCJIb3Jpem9udGFsQ29ubmVjdG9yU3R5bGUiOnsiJGlkIjoiOTMiLCJMaW5lQ29sb3IiOnsiJGlkIjoiOTQiLCIkdHlwZSI6Ik5MUkUuQ29tbW9uLkRvbS5Tb2xpZENvbG9yQnJ1c2gsIE5MUkUuQ29tbW9uIiwiQ29sb3IiOnsiJGlkIjoiOTUiLCJBIjoyNTUsIlIiOjIwNCwiRyI6MjA0LCJCIjoyMDR9fSwiTGluZVdlaWdodCI6MS4wLCJMaW5lVHlwZSI6MCwiUGFyZW50U3R5bGUiOm51bGx9LCJWZXJ0aWNhbENvbm5lY3RvclN0eWxlIjp7IiRpZCI6Ijk2IiwiTGluZUNvbG9yIjp7IiRpZCI6Ijk3IiwiJHR5cGUiOiJOTFJFLkNvbW1vbi5Eb20uU29saWRDb2xvckJydXNoLCBOTFJFLkNvbW1vbiIsIkNvbG9yIjp7IiRpZCI6Ijk4IiwiQSI6MjU1LCJSIjoyMDQsIkciOjIwNCwiQiI6MjA0fX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TkiLCJNYXJnaW4iOnsiJGlkIjoiMTAwIiwiVG9wIjowLjAsIkxlZnQiOjQuMCwiUmlnaHQiOjQuMCwiQm90dG9tIjowLjB9LCJQYWRkaW5nIjp7IiRpZCI6IjEwMSIsIlRvcCI6MC4wLCJMZWZ0IjowLjAsIlJpZ2h0IjowLjAsIkJvdHRvbSI6MC4wfSwiQmFja2dyb3VuZCI6eyIkaWQiOiIxMDIiLCJDb2xvciI6eyIkaWQiOiIxMDMiLCJBIjoyNTUsIlIiOjI1NSwiRyI6MTkyLCJCIjowfX0sIklzVmlzaWJsZSI6dHJ1ZSwiV2lkdGgiOjAuMCwiSGVpZ2h0IjoxMC4wLCJCb3JkZXJTdHlsZSI6eyIkaWQiOiIxMDQiLCJMaW5lQ29sb3IiOnsiJGlkIjoiMTA1IiwiJHR5cGUiOiJOTFJFLkNvbW1vbi5Eb20uU29saWRDb2xvckJydXNoLCBOTFJFLkNvbW1vbiIsIkNvbG9yIjp7IiRpZCI6IjEwNiIsIkEiOjI1NSwiUiI6MjU1LCJHIjowLCJCIjowfX0sIkxpbmVXZWlnaHQiOjAuMCwiTGluZVR5cGUiOjAsIlBhcmVudFN0eWxlIjpudWxsfSwiUGFyZW50U3R5bGUiOm51bGx9LCJUaXRsZVN0eWxlIjp7IiRpZCI6IjEwNyIsIkZvbnRTZXR0aW5ncyI6eyIkaWQiOiIxMDgiLCJGb250U2l6ZSI6MTEsIkZvbnROYW1lIjoiQ2FsaWJyaSIsIklzQm9sZCI6dHJ1ZSwiSXNJdGFsaWMiOmZhbHNlLCJJc1VuZGVybGluZWQiOmZhbHNlLCJQYXJlbnRTdHlsZSI6bnVsbH0sIkF1dG9TaXplIjowLCJGb3JlZ3JvdW5kIjp7IiRpZCI6IjEwOSIsIkNvbG9yIjp7IiRpZCI6IjEx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pZCI6IjExNCIsIkEiOjAsIlIiOjI1NSwiRyI6MjU1LCJCIjoyNTV9fSwiSXNWaXNpYmxlIjp0cnVlLCJXaWR0aCI6MC4wLCJIZWlnaHQiOjAuMCwiQm9yZGVyU3R5bGUiOnsiJGlkIjoiMTE1IiwiTGluZUNvbG9yIjpudWxsLCJMaW5lV2VpZ2h0IjowLjAsIkxpbmVUeXBlIjowLCJQYXJlbnRTdHlsZSI6bnVsbH0sIlBhcmVudFN0eWxlIjpudWxsfSwiRGF0ZVN0eWxlIjp7IiRpZCI6IjExNiIsIkZvbnRTZXR0aW5ncyI6eyIkaWQiOiIxMTciLCJGb250U2l6ZSI6MTAsIkZvbnROYW1lIjoiQ2FsaWJyaSIsIklzQm9sZCI6ZmFsc2UsIklzSXRhbGljIjpmYWxzZSwiSXNVbmRlcmxpbmVkIjpmYWxzZSwiUGFyZW50U3R5bGUiOm51bGx9LCJBdXRvU2l6ZSI6MCwiRm9yZWdyb3VuZCI6eyIkaWQiOiIxMTgiLCJDb2xvciI6eyIkaWQiOiIxMT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EyMCIsIlRvcCI6MC4wLCJMZWZ0IjowLjAsIlJpZ2h0IjowLjAsIkJvdHRvbSI6MC4wfSwiUGFkZGluZyI6eyIkaWQiOiIxMjEiLCJUb3AiOjAuMCwiTGVmdCI6MC4wLCJSaWdodCI6MC4wLCJCb3R0b20iOjAuMH0sIkJhY2tncm91bmQiOnsiJGlkIjoiMTIyIiwiQ29sb3IiOnsiJHJlZiI6IjkxIn19LCJJc1Zpc2libGUiOnRydWUsIldpZHRoIjowLjAsIkhlaWdodCI6MC4wLCJCb3JkZXJTdHlsZSI6eyIkaWQiOiIxMjMiLCJMaW5lQ29sb3IiOm51bGwsIkxpbmVXZWlnaHQiOjAuMCwiTGluZVR5cGUiOjAsIlBhcmVudFN0eWxlIjpudWxsfSwiUGFyZW50U3R5bGUiOm51bGx9LCJEYXRlRm9ybWF0Ijp7IiRpZCI6IjEy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UiLCJGb3JtYXQiOjAsIklzVmlzaWJsZSI6ZmFsc2UsIkxhc3RLbm93blZpc2liaWxpdHlTdGF0ZSI6ZmFsc2V9LCJJc1Zpc2libGUiOnRydWUsIlBhcmVudFN0eWxlIjpudWxsfSwiSW5kZXgiOjUsIlNtYXJ0RHVyYXRpb25BY3RpdmF0ZWQiOmZhbHNlLCJEYXRlRm9ybWF0Ijp7IiRyZWYiOiIxMjQifSwiV2Vla051bWJlcmluZyI6eyIkaWQiOiIxMjYiLCJGb3JtYXQiOjAsIklzVmlzaWJsZSI6ZmFsc2UsIkxhc3RLbm93blZpc2liaWxpdHlTdGF0ZSI6ZmFsc2V9LCJJZCI6IjFmM2VjZGI1LTIzMjEtNGQxYy04NThhLWI4ZmIxMjM5MmExMyIsIkltcG9ydElkIjpudWxsLCJUaXRsZSI6IlZpc2lvbiIsIk5vdGUiOm51bGwsIkh5cGVybGluayI6eyIkaWQiOiIxMjciLCJBZGRyZXNzIjpudWxsLCJTdWJBZGRyZXNzIjpudWxsfSwiSXNDaGFuZ2VkIjpmYWxzZSwiSXNOZXciOmZhbHNlfX1dLCJfbWlsZXN0b25lcyI6W10sIklkIjoiMDAwMDAwMDAtMDAwMC0wMDAwLTAwMDAtMDAwMDAwMDAwMDAwIiwiSXNTaW5nbGVJdGVtUm93Ijp0cnVlfSx7IiRpZCI6IjEyOCIsIl90YXNrcyI6W3siJGlkIjoiMTI5IiwiX2F0dGFjaGVkTWlsZXN0b25lcyI6W3siJGlkIjoiMTMwIiwiRGF0ZSI6IjIwMjItMDMtMjhUMTE6NTk6MDAiLCJTdHlsZSI6eyIkaWQiOiIxMzEiLCJTaGFwZSI6MSwiQ29ubmVjdG9yTWFyZ2luIjp7IiRpZCI6IjEzMiIsIlRvcCI6MC4wLCJMZWZ0IjoyLjAsIlJpZ2h0IjoyLjAsIkJvdHRvbSI6MC4wfSwiQ29ubmVjdG9yU3R5bGUiOnsiJGlkIjoiMTMzIiwiTGluZUNvbG9yIjp7IiRpZCI6IjEzNCIsIiR0eXBlIjoiTkxSRS5Db21tb24uRG9tLlNvbGlkQ29sb3JCcnVzaCwgTkxSRS5Db21tb24iLCJDb2xvciI6eyIkaWQiOiIxMzUiLCJBIjoxMjcsIlIiOjY4LCJHIjo4NCwiQiI6MTA2fX0sIkxpbmVXZWlnaHQiOjEuMCwiTGluZVR5cGUiOjAsIlBhcmVudFN0eWxlIjpudWxsfSwiSXNCZWxvd1RpbWViYW5kIjp0cnVlLCJQb3NpdGlvbk9uVGFzayI6MSwiSGlkZURhdGUiOmZhbHNlLCJTaGFwZVNpemUiOjEsIlNwYWNpbmciOjEuMCwiUGFkZGluZyI6eyIkaWQiOiIxMzYiLCJUb3AiOjcuMCwiTGVmdCI6My4wLCJSaWdodCI6MC4wLCJCb3R0b20iOjIuMH0sIlNoYXBlU3R5bGUiOnsiJGlkIjoiMTM3IiwiTWFyZ2luIjp7IiRyZWYiOiI0MyJ9LCJQYWRkaW5nIjp7IiRyZWYiOiI0NCJ9LCJCYWNrZ3JvdW5kIjp7IiRpZCI6IjEzOCIsIkNvbG9yIjp7IiRpZCI6IjEzOSIsIkEiOjI1NSwiUiI6NjgsIkciOjg0LCJCIjoxMDZ9fSwiSXNWaXNpYmxlIjp0cnVlLCJXaWR0aCI6MTguMCwiSGVpZ2h0IjoyMC4wLCJCb3JkZXJTdHlsZSI6eyIkaWQiOiIxNDAiLCJMaW5lQ29sb3IiOnsiJGlkIjoiMTQxIiwiJHR5cGUiOiJOTFJFLkNvbW1vbi5Eb20uU29saWRDb2xvckJydXNoLCBOTFJFLkNvbW1vbiIsIkNvbG9yIjp7IiRpZCI6IjE0MiIsIkEiOjI1NSwiUiI6MjU1LCJHIjowLCJCIjowfX0sIkxpbmVXZWlnaHQiOjAuMCwiTGluZVR5cGUiOjAsIlBhcmVudFN0eWxlIjpudWxsfSwiUGFyZW50U3R5bGUiOm51bGx9LCJUaXRsZVN0eWxlIjp7IiRpZCI6IjE0MyIsIkZvbnRTZXR0aW5ncyI6eyIkaWQiOiIxNDQiLCJGb250U2l6ZSI6MTEsIkZvbnROYW1lIjoiQ2FsaWJyaSIsIklzQm9sZCI6dHJ1ZSwiSXNJdGFsaWMiOmZhbHNlLCJJc1VuZGVybGluZWQiOmZhbHNlLCJQYXJlbnRTdHlsZSI6bnVsbH0sIkF1dG9TaXplIjowLCJGb3JlZ3JvdW5kIjp7IiRpZCI6IjE0NSIsIkNvbG9yIjp7IiRpZCI6IjE0N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xNDciLCJDb2xvciI6eyIkaWQiOiIxNDgiLCJBIjowLCJSIjoyNTUsIkciOjI1NSwiQiI6MjU1fX0sIklzVmlzaWJsZSI6dHJ1ZSwiV2lkdGgiOjAuMCwiSGVpZ2h0IjowLjAsIkJvcmRlclN0eWxlIjp7IiRpZCI6IjE0OSIsIkxpbmVDb2xvciI6bnVsbCwiTGluZVdlaWdodCI6MC4wLCJMaW5lVHlwZSI6MCwiUGFyZW50U3R5bGUiOm51bGx9LCJQYXJlbnRTdHlsZSI6bnVsbH0sIkRhdGVTdHlsZSI6eyIkaWQiOiIxNTAiLCJGb250U2V0dGluZ3MiOnsiJGlkIjoiMTUxIiwiRm9udFNpemUiOjEwLCJGb250TmFtZSI6IkNhbGlicmkiLCJJc0JvbGQiOmZhbHNlLCJJc0l0YWxpYyI6ZmFsc2UsIklzVW5kZXJsaW5lZCI6ZmFsc2UsIlBhcmVudFN0eWxlIjpudWxsfSwiQXV0b1NpemUiOjAsIkZvcmVncm91bmQiOnsiJGlkIjoiMTUyIiwiQ29sb3IiOnsiJGlkIjoiMTUz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NjMifSwiUGFkZGluZyI6eyIkcmVmIjoiNjQifSwiQmFja2dyb3VuZCI6eyIkaWQiOiIxNTQiLCJDb2xvciI6eyIkaWQiOiIxNTUiLCJBIjowLCJSIjoyNTUsIkciOjI1NSwiQiI6MjU1fX0sIklzVmlzaWJsZSI6ZmFsc2UsIldpZHRoIjowLjAsIkhlaWdodCI6MC4wLCJCb3JkZXJTdHlsZSI6eyIkaWQiOiIxNTYiLCJMaW5lQ29sb3IiOm51bGwsIkxpbmVXZWlnaHQiOjAuMCwiTGluZVR5cGUiOjAsIlBhcmVudFN0eWxlIjpudWxsfSwiUGFyZW50U3R5bGUiOm51bGx9LCJEYXRlRm9ybWF0Ijp7IiRpZCI6IjE1NyIsIkZvcm1hdFN0cmluZyI6Ik0vZCIsIlNlcGFyYXRvciI6Ii8iLCJVc2VJbnRlcm5hdGlvbmFsRGF0ZUZvcm1hdCI6ZmFsc2UsIkRhdGVJc1Zpc2libGUiOnRydWUsIlRpbWVJc1Zpc2libGUiOmZhbHNlLCJIb3VyRGlnaXRzIjoxLCJBbVBtRGVzaWduYXRvciI6MiwiVHJpbTAwTWludXRlcyI6ZmFsc2UsIkxhc3RLbm93blZpc2liaWxpdHlTdGF0ZSI6eyIkaWQiOiIxNTgiLCJEYXRlUGFydElzVmlzaWJsZSI6dHJ1ZSwiVGltZVBhcnRJc1Zpc2libGUiOmZhbHNlfX0sIldlZWtOdW1iZXJpbmciOnsiJGlkIjoiMTU5IiwiRm9ybWF0IjowLCJJc1Zpc2libGUiOmZhbHNlLCJMYXN0S25vd25WaXNpYmlsaXR5U3RhdGUiOmZhbHNlfSwiSXNWaXNpYmxlIjp0cnVlLCJQYXJlbnRTdHlsZSI6bnVsbH0sIkluZGV4Ijo4LCJQZXJjZW50YWdlQ29tcGxldGUiOm51bGwsIlBvc2l0aW9uIjp7IlJhdGlvIjowLjAsIklzQ3VzdG9tIjpmYWxzZX0sIkRhdGVGb3JtYXQiOnsiJHJlZiI6IjE1NyJ9LCJXZWVrTnVtYmVyaW5nIjp7IiRpZCI6IjE2MCIsIkZvcm1hdCI6MCwiSXNWaXNpYmxlIjpmYWxzZSwiTGFzdEtub3duVmlzaWJpbGl0eVN0YXRlIjpmYWxzZX0sIlJlbGF0ZWRUYXNrSWQiOiJiZjBiYWI0ZS05OGY1LTQ3NjMtYTgyNS02OGE1ZDIxOWE1YzciLCJJZCI6IjM5OTlmMThlLTJjNjEtNDU0Yy1hZGZkLTdlYTQ2M2QyNTM2YiIsIkltcG9ydElkIjoiIiwiVGl0bGUiOiJLUElzIERlZmluZWQiLCJOb3RlIjpudWxsLCJIeXBlcmxpbmsiOnsiJGlkIjoiMTYxIiwiQWRkcmVzcyI6IiIsIlN1YkFkZHJlc3MiOiIifSwiSXNDaGFuZ2VkIjpmYWxzZSwiSXNOZXciOmZhbHNlfV0sIlRhc2tEZWZpbml0aW9uIjp7IiRpZCI6IjE2MiIsIkdyb3VwTmFtZSI6bnVsbCwiU3RhcnREYXRlIjoiMjAyMi0wMS0yOFQwMDowMDowMCIsIkVuZERhdGUiOiIyMDIyLTAzLTMxVDExOjU5OjAwIiwiUGVyY2VudGFnZUNvbXBsZXRlIjo4OC4wLCJTdHlsZSI6eyIkaWQiOiIxNjMiLCJTaGFwZSI6NywiU2hhcGVUaGlja25lc3MiOjAsIkR1cmF0aW9uRm9ybWF0IjowLCJJbmNsdWRlTm9uV29ya2luZ0RheXNJbkR1cmF0aW9uIjpmYWxzZSwiUGVyY2VudGFnZUNvbXBsZXRlU3R5bGUiOnsiJGlkIjoiMTY0IiwiRm9udFNldHRpbmdzIjp7IiRpZCI6IjE2NSIsIkZvbnRTaXplIjoxMCwiRm9udE5hbWUiOiJDYWxpYnJpIiwiSXNCb2xkIjp0cnVlLCJJc0l0YWxpYyI6ZmFsc2UsIklzVW5kZXJsaW5lZCI6ZmFsc2UsIlBhcmVudFN0eWxlIjpudWxsfSwiQXV0b1NpemUiOjAsIkZvcmVncm91bmQiOnsiJGlkIjoiMTY2IiwiQ29sb3IiOnsiJGlkIjoiMTY3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2OCIsIlRvcCI6MC4wLCJMZWZ0IjowLjAsIlJpZ2h0IjowLjAsIkJvdHRvbSI6MC4wfSwiUGFkZGluZyI6eyIkaWQiOiIxNjkiLCJUb3AiOjAuMCwiTGVmdCI6MC4wLCJSaWdodCI6MC4wLCJCb3R0b20iOjAuMH0sIkJhY2tncm91bmQiOnsiJGlkIjoiMTcwIiwiQ29sb3IiOnsiJHJlZiI6IjgyIn19LCJJc1Zpc2libGUiOnRydWUsIldpZHRoIjowLjAsIkhlaWdodCI6MC4wLCJCb3JkZXJTdHlsZSI6eyIkaWQiOiIxNzEiLCJMaW5lQ29sb3IiOm51bGwsIkxpbmVXZWlnaHQiOjAuMCwiTGluZVR5cGUiOjAsIlBhcmVudFN0eWxlIjpudWxsfSwiUGFyZW50U3R5bGUiOm51bGx9LCJEdXJhdGlvblN0eWxlIjp7IiRpZCI6IjE3MiIsIkZvbnRTZXR0aW5ncyI6eyIkaWQiOiIxNzMiLCJGb250U2l6ZSI6MTAsIkZvbnROYW1lIjoiQ2FsaWJyaSIsIklzQm9sZCI6ZmFsc2UsIklzSXRhbGljIjpmYWxzZSwiSXNVbmRlcmxpbmVkIjpmYWxzZSwiUGFyZW50U3R5bGUiOm51bGx9LCJBdXRvU2l6ZSI6MCwiRm9yZWdyb3VuZCI6eyIkaWQiOiIxNzQiLCJDb2xvciI6eyIkaWQiOiIxNz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YiLCJUb3AiOjAuMCwiTGVmdCI6MC4wLCJSaWdodCI6MC4wLCJCb3R0b20iOjAuMH0sIlBhZGRpbmciOnsiJGlkIjoiMTc3IiwiVG9wIjowLjAsIkxlZnQiOjAuMCwiUmlnaHQiOjAuMCwiQm90dG9tIjowLjB9LCJCYWNrZ3JvdW5kIjp7IiRyZWYiOiI5MCJ9LCJJc1Zpc2libGUiOnRydWUsIldpZHRoIjowLjAsIkhlaWdodCI6MC4wLCJCb3JkZXJTdHlsZSI6eyIkaWQiOiIxNzgiLCJMaW5lQ29sb3IiOm51bGwsIkxpbmVXZWlnaHQiOjAuMCwiTGluZVR5cGUiOjAsIlBhcmVudFN0eWxlIjpudWxsfSwiUGFyZW50U3R5bGUiOm51bGx9LCJIb3Jpem9udGFsQ29ubmVjdG9yU3R5bGUiOnsiJGlkIjoiMTc5IiwiTGluZUNvbG9yIjp7IiRyZWYiOiI5NCJ9LCJMaW5lV2VpZ2h0IjoxLjAsIkxpbmVUeXBlIjowLCJQYXJlbnRTdHlsZSI6bnVsbH0sIlZlcnRpY2FsQ29ubmVjdG9yU3R5bGUiOnsiJGlkIjoiMTgwIiwiTGluZUNvbG9yIjp7IiRyZWYiOiI5Ny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E4MSIsIk1hcmdpbiI6eyIkaWQiOiIxODIiLCJUb3AiOjAuMCwiTGVmdCI6NC4wLCJSaWdodCI6NC4wLCJCb3R0b20iOjAuMH0sIlBhZGRpbmciOnsiJGlkIjoiMTgzIiwiVG9wIjowLjAsIkxlZnQiOjAuMCwiUmlnaHQiOjAuMCwiQm90dG9tIjowLjB9LCJCYWNrZ3JvdW5kIjp7IiRpZCI6IjE4NCIsIkNvbG9yIjp7IiRpZCI6IjE4NSIsIkEiOjI1NSwiUiI6MjU1LCJHIjoxOTIsIkIiOjB9fSwiSXNWaXNpYmxlIjp0cnVlLCJXaWR0aCI6MC4wLCJIZWlnaHQiOjEwLjAsIkJvcmRlclN0eWxlIjp7IiRpZCI6IjE4NiIsIkxpbmVDb2xvciI6eyIkaWQiOiIxODciLCIkdHlwZSI6Ik5MUkUuQ29tbW9uLkRvbS5Tb2xpZENvbG9yQnJ1c2gsIE5MUkUuQ29tbW9uIiwiQ29sb3IiOnsiJGlkIjoiMTg4IiwiQSI6MjU1LCJSIjoyNTUsIkciOjAsIkIiOjB9fSwiTGluZVdlaWdodCI6MC4wLCJMaW5lVHlwZSI6MCwiUGFyZW50U3R5bGUiOm51bGx9LCJQYXJlbnRTdHlsZSI6bnVsbH0sIlRpdGxlU3R5bGUiOnsiJGlkIjoiMTg5IiwiRm9udFNldHRpbmdzIjp7IiRpZCI6IjE5MCIsIkZvbnRTaXplIjoxMSwiRm9udE5hbWUiOiJDYWxpYnJpIiwiSXNCb2xkIjp0cnVlLCJJc0l0YWxpYyI6ZmFsc2UsIklzVW5kZXJsaW5lZCI6ZmFsc2UsIlBhcmVudFN0eWxlIjpudWxsfSwiQXV0b1NpemUiOjAsIkZvcmVncm91bmQiOnsiJGlkIjoiMTkxIiwiQ29sb3IiOnsiJGlkIjoiMTky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E5MyIsIlRvcCI6MC4wLCJMZWZ0IjowLjAsIlJpZ2h0IjowLjAsIkJvdHRvbSI6MC4wfSwiUGFkZGluZyI6eyIkaWQiOiIxOTQiLCJUb3AiOjAuMCwiTGVmdCI6MC4wLCJSaWdodCI6MC4wLCJCb3R0b20iOjAuMH0sIkJhY2tncm91bmQiOnsiJGlkIjoiMTk1IiwiQ29sb3IiOnsiJGlkIjoiMTk2IiwiQSI6MCwiUiI6MjU1LCJHIjoyNTUsIkIiOjI1NX19LCJJc1Zpc2libGUiOnRydWUsIldpZHRoIjowLjAsIkhlaWdodCI6MC4wLCJCb3JkZXJTdHlsZSI6eyIkaWQiOiIxOTciLCJMaW5lQ29sb3IiOm51bGwsIkxpbmVXZWlnaHQiOjAuMCwiTGluZVR5cGUiOjAsIlBhcmVudFN0eWxlIjpudWxsfSwiUGFyZW50U3R5bGUiOm51bGx9LCJEYXRlU3R5bGUiOnsiJGlkIjoiMTk4IiwiRm9udFNldHRpbmdzIjp7IiRpZCI6IjE5OSIsIkZvbnRTaXplIjoxMCwiRm9udE5hbWUiOiJDYWxpYnJpIiwiSXNCb2xkIjpmYWxzZSwiSXNJdGFsaWMiOmZhbHNlLCJJc1VuZGVybGluZWQiOmZhbHNlLCJQYXJlbnRTdHlsZSI6bnVsbH0sIkF1dG9TaXplIjowLCJGb3JlZ3JvdW5kIjp7IiRpZCI6IjIwMCIsIkNvbG9yIjp7IiRyZWYiOiIxMTkifX0sIk1heFdpZHRoIjoyMDAuMCwiTWF4SGVpZ2h0IjoiSW5maW5pdHkiLCJTbWFydEZvcmVncm91bmRJc0FjdGl2ZSI6ZmFsc2UsIkhvcml6b250YWxBbGlnbm1lbnQiOjIsIlZlcnRpY2FsQWxpZ25tZW50IjowLCJTbWFydEZvcmVncm91bmQiOm51bGwsIkJhY2tncm91bmRGaWxsVHlwZSI6MCwiTWFyZ2luIjp7IiRpZCI6IjIwMSIsIlRvcCI6MC4wLCJMZWZ0IjowLjAsIlJpZ2h0IjowLjAsIkJvdHRvbSI6MC4wfSwiUGFkZGluZyI6eyIkaWQiOiIyMDIiLCJUb3AiOjAuMCwiTGVmdCI6MC4wLCJSaWdodCI6MC4wLCJCb3R0b20iOjAuMH0sIkJhY2tncm91bmQiOnsiJHJlZiI6IjEyMiJ9LCJJc1Zpc2libGUiOnRydWUsIldpZHRoIjowLjAsIkhlaWdodCI6MC4wLCJCb3JkZXJTdHlsZSI6eyIkaWQiOiIyMDMiLCJMaW5lQ29sb3IiOm51bGwsIkxpbmVXZWlnaHQiOjAuMCwiTGluZVR5cGUiOjAsIlBhcmVudFN0eWxlIjpudWxsfSwiUGFyZW50U3R5bGUiOm51bGx9LCJEYXRlRm9ybWF0Ijp7IiRpZCI6IjI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UiLCJGb3JtYXQiOjAsIklzVmlzaWJsZSI6ZmFsc2UsIkxhc3RLbm93blZpc2liaWxpdHlTdGF0ZSI6ZmFsc2V9LCJJc1Zpc2libGUiOnRydWUsIlBhcmVudFN0eWxlIjpudWxsfSwiSW5kZXgiOjcsIlNtYXJ0RHVyYXRpb25BY3RpdmF0ZWQiOmZhbHNlLCJEYXRlRm9ybWF0Ijp7IiRyZWYiOiIyMDQifSwiV2Vla051bWJlcmluZyI6eyIkaWQiOiIyMDYiLCJGb3JtYXQiOjAsIklzVmlzaWJsZSI6ZmFsc2UsIkxhc3RLbm93blZpc2liaWxpdHlTdGF0ZSI6ZmFsc2V9LCJJZCI6ImJmMGJhYjRlLTk4ZjUtNDc2My1hODI1LTY4YTVkMjE5YTVjNyIsIkltcG9ydElkIjpudWxsLCJUaXRsZSI6Ik9iamVjdGl2ZXMiLCJOb3RlIjpudWxsLCJIeXBlcmxpbmsiOnsiJGlkIjoiMjA3IiwiQWRkcmVzcyI6bnVsbCwiU3ViQWRkcmVzcyI6bnVsbH0sIklzQ2hhbmdlZCI6ZmFsc2UsIklzTmV3IjpmYWxzZX19XSwiX21pbGVzdG9uZXMiOltdLCJJZCI6IjAwMDAwMDAwLTAwMDAtMDAwMC0wMDAwLTAwMDAwMDAwMDAwMCIsIklzU2luZ2xlSXRlbVJvdyI6dHJ1ZX1dLCJJbmRleCI6NSwiSWQiOiJiNzk0M2VmZi03ZThiLTRjNjktOGU3MS0xYmUxNDJmOGRiNTMiLCJIZWFkZXJUZXh0IjoiUHJvamVjdCBpbml0aWF0aW9uIiwiSXNEZWZhdWx0IjpmYWxzZSwiU3R5bGUiOnsiJGlkIjoiMjA4IiwiSGVhZGVyU3R5bGUiOnsiJGlkIjoiMjA5IiwiVGV4dFN0eWxlIjp7IiRpZCI6IjIxMCIsIkZvbnRTZXR0aW5ncyI6eyIkaWQiOiIyMTEiLCJGb250U2l6ZSI6MTEsIkZvbnROYW1lIjoiQ2FsaWJyaSIsIklzQm9sZCI6dHJ1ZSwiSXNJdGFsaWMiOmZhbHNlLCJJc1VuZGVybGluZWQiOmZhbHNlLCJQYXJlbnRTdHlsZSI6bnVsbH0sIkF1dG9TaXplIjoyLCJGb3JlZ3JvdW5kIjp7IiRpZCI6IjIxMiIsIkNvbG9yIjp7IiRpZCI6IjIxMyIsIkEiOjI1NSwiUiI6MCwiRyI6MCwiQiI6MH19LCJNYXhXaWR0aCI6NTkuMDUzMDgzMTA5OTE5NjEyLCJNYXhIZWlnaHQiOiJJbmZpbml0eSIsIlNtYXJ0Rm9yZWdyb3VuZElzQWN0aXZlIjpmYWxzZSwiSG9yaXpvbnRhbEFsaWdubWVudCI6MCwiVmVydGljYWxBbGlnbm1lbnQiOjAsIlNtYXJ0Rm9yZWdyb3VuZCI6bnVsbCwiQmFja2dyb3VuZEZpbGxUeXBlIjowLCJNYXJnaW4iOnsiJGlkIjoiMjE0IiwiVG9wIjowLjAsIkxlZnQiOjAuMCwiUmlnaHQiOjAuMCwiQm90dG9tIjowLjB9LCJQYWRkaW5nIjp7IiRpZCI6IjIxNSIsIlRvcCI6MC4wLCJMZWZ0IjowLjAsIlJpZ2h0IjowLjAsIkJvdHRvbSI6MC4wfSwiQmFja2dyb3VuZCI6bnVsbCwiSXNWaXNpYmxlIjp0cnVlLCJXaWR0aCI6MC4wLCJIZWlnaHQiOjAuMCwiQm9yZGVyU3R5bGUiOm51bGwsIlBhcmVudFN0eWxlIjpudWxsfSwiUmVjdGFuZ2xlU3R5bGUiOnsiJGlkIjoiMjE2IiwiTWFyZ2luIjp7IiRpZCI6IjIxNyIsIlRvcCI6MC4wLCJMZWZ0IjowLjAsIlJpZ2h0IjowLjAsIkJvdHRvbSI6MC4wfSwiUGFkZGluZyI6eyIkaWQiOiIyMTgiLCJUb3AiOjAuMCwiTGVmdCI6MC4wLCJSaWdodCI6MC4wLCJCb3R0b20iOjAuMH0sIkJhY2tncm91bmQiOnsiJGlkIjoiMjE5IiwiQ29sb3IiOnsiJGlkIjoiMjIwIiwiQSI6NjMsIlIiOjI1NSwiRyI6MTkyLCJCIjowfX0sIklzVmlzaWJsZSI6dHJ1ZSwiV2lkdGgiOjAuMCwiSGVpZ2h0IjowLjAsIkJvcmRlclN0eWxlIjp7IiRpZCI6IjIyMSIsIkxpbmVDb2xvciI6eyIkaWQiOiIyMjIiLCIkdHlwZSI6Ik5MUkUuQ29tbW9uLkRvbS5Tb2xpZENvbG9yQnJ1c2gsIE5MUkUuQ29tbW9uIiwiQ29sb3IiOnsiJGlkIjoiMjIzIiwiQSI6MjU1LCJSIjoyNTUsIkciOjAsIkIiOjB9fSwiTGluZVdlaWdodCI6MC4wLCJMaW5lVHlwZSI6MCwiUGFyZW50U3R5bGUiOm51bGx9LCJQYXJlbnRTdHlsZSI6bnVsbH0sIk1hcmdpbiI6eyIkaWQiOiIyMjQiLCJUb3AiOjAuMCwiTGVmdCI6MC4wLCJSaWdodCI6MC4wLCJCb3R0b20iOjAuMH0sIlBhZGRpbmciOnsiJGlkIjoiMjI1IiwiVG9wIjowLjAsIkxlZnQiOjAuMCwiUmlnaHQiOjAuMCwiQm90dG9tIjowLjB9LCJCYWNrZ3JvdW5kIjpudWxsLCJJc1Zpc2libGUiOnRydWUsIldpZHRoIjowLjAsIkhlaWdodCI6MC4wLCJCb3JkZXJTdHlsZSI6bnVsbCwiUGFyZW50U3R5bGUiOm51bGx9LCJCYWNrZ3JvdW5kU3R5bGUiOnsiJGlkIjoiMjI2IiwiTWFyZ2luIjp7IiRpZCI6IjIyNyIsIlRvcCI6MC4wLCJMZWZ0IjowLjAsIlJpZ2h0IjowLjAsIkJvdHRvbSI6MC4wfSwiUGFkZGluZyI6eyIkaWQiOiIyMjgiLCJUb3AiOjAuMCwiTGVmdCI6MC4wLCJSaWdodCI6MC4wLCJCb3R0b20iOjAuMH0sIkJhY2tncm91bmQiOnsiJGlkIjoiMjI5IiwiQ29sb3IiOnsiJGlkIjoiMjMwIiwiQSI6NTEsIlIiOjE2NSwiRyI6MTY1LCJCIjoxNjV9fSwiSXNWaXNpYmxlIjp0cnVlLCJXaWR0aCI6MC4wLCJIZWlnaHQiOjAuMCwiQm9yZGVyU3R5bGUiOnsiJGlkIjoiMjMxIiwiTGluZUNvbG9yIjp7IiRpZCI6IjIzMiIsIiR0eXBlIjoiTkxSRS5Db21tb24uRG9tLlNvbGlkQ29sb3JCcnVzaCwgTkxSRS5Db21tb24iLCJDb2xvciI6eyIkaWQiOiIyMzMiLCJBIjoyNTUsIlIiOjI1NSwiRyI6MCwiQiI6MH19LCJMaW5lV2VpZ2h0IjowLjAsIkxpbmVUeXBlIjowLCJQYXJlbnRTdHlsZSI6bnVsbH0sIlBhcmVudFN0eWxlIjpudWxsfSwiTWFyZ2luIjp7IiRpZCI6IjIzNCIsIlRvcCI6MC4wLCJMZWZ0IjowLjAsIlJpZ2h0IjowLjAsIkJvdHRvbSI6MC4wfSwiUGFkZGluZyI6eyIkaWQiOiIyMzUiLCJUb3AiOjAuMCwiTGVmdCI6MC4wLCJSaWdodCI6MC4wLCJCb3R0b20iOjAuMH0sIklzVmlzaWJsZSI6dHJ1ZSwiV2lkdGgiOjAuMCwiSGVpZ2h0IjowLjAsIkJvcmRlclN0eWxlIjpudWxsLCJQYXJlbnRTdHlsZSI6bnVsbH19LHsiJGlkIjoiMjM2IiwiX3Jvd3MiOlt7IiRpZCI6IjIzNyIsIl90YXNrcyI6W3siJGlkIjoiMjM4IiwiX2F0dGFjaGVkTWlsZXN0b25lcyI6W10sIlRhc2tEZWZpbml0aW9uIjp7IiRpZCI6IjIzOSIsIkdyb3VwTmFtZSI6bnVsbCwiU3RhcnREYXRlIjoiMjAyMi0wNC0wMlQwMDowMDowMCIsIkVuZERhdGUiOiIyMDIyLTA2LTAyVDExOjU5OjAwIiwiUGVyY2VudGFnZUNvbXBsZXRlIjpudWxsLCJTdHlsZSI6eyIkaWQiOiIyNDAiLCJTaGFwZSI6NywiU2hhcGVUaGlja25lc3MiOjAsIkR1cmF0aW9uRm9ybWF0IjowLCJJbmNsdWRlTm9uV29ya2luZ0RheXNJbkR1cmF0aW9uIjpmYWxzZSwiUGVyY2VudGFnZUNvbXBsZXRlU3R5bGUiOnsiJGlkIjoiMjQxIiwiRm9udFNldHRpbmdzIjp7IiRpZCI6IjI0MiIsIkZvbnRTaXplIjoxMCwiRm9udE5hbWUiOiJDYWxpYnJpIiwiSXNCb2xkIjp0cnVlLCJJc0l0YWxpYyI6ZmFsc2UsIklzVW5kZXJsaW5lZCI6ZmFsc2UsIlBhcmVudFN0eWxlIjpudWxsfSwiQXV0b1NpemUiOjAsIkZvcmVncm91bmQiOnsiJGlkIjoiMjQzIiwiQ29sb3IiOnsiJGlkIjoiMjQ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0NSIsIlRvcCI6MC4wLCJMZWZ0IjowLjAsIlJpZ2h0IjowLjAsIkJvdHRvbSI6MC4wfSwiUGFkZGluZyI6eyIkaWQiOiIyNDYiLCJUb3AiOjAuMCwiTGVmdCI6MC4wLCJSaWdodCI6MC4wLCJCb3R0b20iOjAuMH0sIkJhY2tncm91bmQiOnsiJGlkIjoiMjQ3IiwiQ29sb3IiOnsiJHJlZiI6IjgyIn19LCJJc1Zpc2libGUiOnRydWUsIldpZHRoIjowLjAsIkhlaWdodCI6MC4wLCJCb3JkZXJTdHlsZSI6eyIkaWQiOiIyNDgiLCJMaW5lQ29sb3IiOm51bGwsIkxpbmVXZWlnaHQiOjAuMCwiTGluZVR5cGUiOjAsIlBhcmVudFN0eWxlIjpudWxsfSwiUGFyZW50U3R5bGUiOm51bGx9LCJEdXJhdGlvblN0eWxlIjp7IiRpZCI6IjI0OSIsIkZvbnRTZXR0aW5ncyI6eyIkaWQiOiIyNTAiLCJGb250U2l6ZSI6MTAsIkZvbnROYW1lIjoiQ2FsaWJyaSIsIklzQm9sZCI6ZmFsc2UsIklzSXRhbGljIjpmYWxzZSwiSXNVbmRlcmxpbmVkIjpmYWxzZSwiUGFyZW50U3R5bGUiOm51bGx9LCJBdXRvU2l6ZSI6MCwiRm9yZWdyb3VuZCI6eyIkaWQiOiIyNTEiLCJDb2xvciI6eyIkaWQiOiIyNT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TMiLCJUb3AiOjAuMCwiTGVmdCI6MC4wLCJSaWdodCI6MC4wLCJCb3R0b20iOjAuMH0sIlBhZGRpbmciOnsiJGlkIjoiMjU0IiwiVG9wIjowLjAsIkxlZnQiOjAuMCwiUmlnaHQiOjAuMCwiQm90dG9tIjowLjB9LCJCYWNrZ3JvdW5kIjp7IiRpZCI6IjI1NSIsIkNvbG9yIjp7IiRpZCI6IjI1NiIsIkEiOjg5LCJSIjowLCJHIjowLCJCIjowfX0sIklzVmlzaWJsZSI6dHJ1ZSwiV2lkdGgiOjAuMCwiSGVpZ2h0IjowLjAsIkJvcmRlclN0eWxlIjp7IiRpZCI6IjI1NyIsIkxpbmVDb2xvciI6bnVsbCwiTGluZVdlaWdodCI6MC4wLCJMaW5lVHlwZSI6MCwiUGFyZW50U3R5bGUiOm51bGx9LCJQYXJlbnRTdHlsZSI6bnVsbH0sIkhvcml6b250YWxDb25uZWN0b3JTdHlsZSI6eyIkaWQiOiIyNTgiLCJMaW5lQ29sb3IiOnsiJGlkIjoiMjU5IiwiJHR5cGUiOiJOTFJFLkNvbW1vbi5Eb20uU29saWRDb2xvckJydXNoLCBOTFJFLkNvbW1vbiIsIkNvbG9yIjp7IiRpZCI6IjI2MCIsIkEiOjI1NSwiUiI6MjA0LCJHIjoyMDQsIkIiOjIwNH19LCJMaW5lV2VpZ2h0IjoxLjAsIkxpbmVUeXBlIjowLCJQYXJlbnRTdHlsZSI6bnVsbH0sIlZlcnRpY2FsQ29ubmVjdG9yU3R5bGUiOnsiJGlkIjoiMjYxIiwiTGluZUNvbG9yIjp7IiRpZCI6IjI2MiIsIiR0eXBlIjoiTkxSRS5Db21tb24uRG9tLlNvbGlkQ29sb3JCcnVzaCwgTkxSRS5Db21tb24iLCJDb2xvciI6eyIkaWQiOiIyNjMiLCJBIjoyNTUsIlIiOjIwNCwiRyI6MjA0LCJCIjoyMDR9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yNjQiLCJNYXJnaW4iOnsiJGlkIjoiMjY1IiwiVG9wIjowLjAsIkxlZnQiOjQuMCwiUmlnaHQiOjQuMCwiQm90dG9tIjowLjB9LCJQYWRkaW5nIjp7IiRpZCI6IjI2NiIsIlRvcCI6MC4wLCJMZWZ0IjowLjAsIlJpZ2h0IjowLjAsIkJvdHRvbSI6MC4wfSwiQmFja2dyb3VuZCI6eyIkaWQiOiIyNjciLCJDb2xvciI6eyIkaWQiOiIyNjgiLCJBIjoyNTUsIlIiOjI1NSwiRyI6MTkyLCJCIjowfX0sIklzVmlzaWJsZSI6dHJ1ZSwiV2lkdGgiOjAuMCwiSGVpZ2h0IjoxMC4wLCJCb3JkZXJTdHlsZSI6eyIkaWQiOiIyNjkiLCJMaW5lQ29sb3IiOnsiJGlkIjoiMjcwIiwiJHR5cGUiOiJOTFJFLkNvbW1vbi5Eb20uU29saWRDb2xvckJydXNoLCBOTFJFLkNvbW1vbiIsIkNvbG9yIjp7IiRpZCI6IjI3MSIsIkEiOjI1NSwiUiI6MjU1LCJHIjowLCJCIjowfX0sIkxpbmVXZWlnaHQiOjAuMCwiTGluZVR5cGUiOjAsIlBhcmVudFN0eWxlIjpudWxsfSwiUGFyZW50U3R5bGUiOm51bGx9LCJUaXRsZVN0eWxlIjp7IiRpZCI6IjI3MiIsIkZvbnRTZXR0aW5ncyI6eyIkaWQiOiIyNzMiLCJGb250U2l6ZSI6MTEsIkZvbnROYW1lIjoiQ2FsaWJyaSIsIklzQm9sZCI6dHJ1ZSwiSXNJdGFsaWMiOmZhbHNlLCJJc1VuZGVybGluZWQiOmZhbHNlLCJQYXJlbnRTdHlsZSI6bnVsbH0sIkF1dG9TaXplIjowLCJGb3JlZ3JvdW5kIjp7IiRpZCI6IjI3NCIsIkNvbG9yIjp7IiRpZCI6IjI3NSIsIkEiOjI1NSwiUiI6MCwiRyI6MCwiQiI6MH19LCJNYXhXaWR0aCI6NzIwLjAsIk1heEhlaWdodCI6IkluZmluaXR5IiwiU21hcnRGb3JlZ3JvdW5kSXNBY3RpdmUiOmZhbHNlLCJIb3Jpem9udGFsQWxpZ25tZW50IjoxLCJWZXJ0aWNhbEFsaWdubWVudCI6MCwiU21hcnRGb3JlZ3JvdW5kIjpudWxsLCJCYWNrZ3JvdW5kRmlsbFR5cGUiOjAsIk1hcmdpbiI6eyIkaWQiOiIyNzYiLCJUb3AiOjAuMCwiTGVmdCI6MC4wLCJSaWdodCI6MC4wLCJCb3R0b20iOjAuMH0sIlBhZGRpbmciOnsiJGlkIjoiMjc3IiwiVG9wIjowLjAsIkxlZnQiOjAuMCwiUmlnaHQiOjAuMCwiQm90dG9tIjowLjB9LCJCYWNrZ3JvdW5kIjp7IiRpZCI6IjI3OCIsIkNvbG9yIjp7IiRpZCI6IjI3OSIsIkEiOjAsIlIiOjI1NSwiRyI6MjU1LCJCIjoyNTV9fSwiSXNWaXNpYmxlIjp0cnVlLCJXaWR0aCI6MC4wLCJIZWlnaHQiOjAuMCwiQm9yZGVyU3R5bGUiOnsiJGlkIjoiMjgwIiwiTGluZUNvbG9yIjpudWxsLCJMaW5lV2VpZ2h0IjowLjAsIkxpbmVUeXBlIjowLCJQYXJlbnRTdHlsZSI6bnVsbH0sIlBhcmVudFN0eWxlIjpudWxsfSwiRGF0ZVN0eWxlIjp7IiRpZCI6IjI4MSIsIkZvbnRTZXR0aW5ncyI6eyIkaWQiOiIyODIiLCJGb250U2l6ZSI6MTAsIkZvbnROYW1lIjoiQ2FsaWJyaSIsIklzQm9sZCI6ZmFsc2UsIklzSXRhbGljIjpmYWxzZSwiSXNVbmRlcmxpbmVkIjpmYWxzZSwiUGFyZW50U3R5bGUiOm51bGx9LCJBdXRvU2l6ZSI6MCwiRm9yZWdyb3VuZCI6eyIkaWQiOiIyODMiLCJDb2xvciI6eyIkcmVmIjoiMTE5In19LCJNYXhXaWR0aCI6MjAwLjAsIk1heEhlaWdodCI6IkluZmluaXR5IiwiU21hcnRGb3JlZ3JvdW5kSXNBY3RpdmUiOmZhbHNlLCJIb3Jpem9udGFsQWxpZ25tZW50IjowLCJWZXJ0aWNhbEFsaWdubWVudCI6MCwiU21hcnRGb3JlZ3JvdW5kIjpudWxsLCJCYWNrZ3JvdW5kRmlsbFR5cGUiOjAsIk1hcmdpbiI6eyIkaWQiOiIyODQiLCJUb3AiOjAuMCwiTGVmdCI6MC4wLCJSaWdodCI6MC4wLCJCb3R0b20iOjAuMH0sIlBhZGRpbmciOnsiJGlkIjoiMjg1IiwiVG9wIjowLjAsIkxlZnQiOjAuMCwiUmlnaHQiOjAuMCwiQm90dG9tIjowLjB9LCJCYWNrZ3JvdW5kIjp7IiRpZCI6IjI4NiIsIkNvbG9yIjp7IiRyZWYiOiIyNTYifX0sIklzVmlzaWJsZSI6dHJ1ZSwiV2lkdGgiOjAuMCwiSGVpZ2h0IjowLjAsIkJvcmRlclN0eWxlIjp7IiRpZCI6IjI4NyIsIkxpbmVDb2xvciI6bnVsbCwiTGluZVdlaWdodCI6MC4wLCJMaW5lVHlwZSI6MCwiUGFyZW50U3R5bGUiOm51bGx9LCJQYXJlbnRTdHlsZSI6bnVsbH0sIkRhdGVGb3JtYXQiOnsiJGlkIjoiMj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4OSIsIkZvcm1hdCI6MCwiSXNWaXNpYmxlIjpmYWxzZSwiTGFzdEtub3duVmlzaWJpbGl0eVN0YXRlIjpmYWxzZX0sIklzVmlzaWJsZSI6dHJ1ZSwiUGFyZW50U3R5bGUiOm51bGx9LCJJbmRleCI6NiwiU21hcnREdXJhdGlvbkFjdGl2YXRlZCI6ZmFsc2UsIkRhdGVGb3JtYXQiOnsiJHJlZiI6IjI4OCJ9LCJXZWVrTnVtYmVyaW5nIjp7IiRpZCI6IjI5MCIsIkZvcm1hdCI6MCwiSXNWaXNpYmxlIjpmYWxzZSwiTGFzdEtub3duVmlzaWJpbGl0eVN0YXRlIjpmYWxzZX0sIklkIjoiMTE4YWEyNjItYzliMC00OGUxLTllMGItMmVjYzUxZTM2YzM4IiwiSW1wb3J0SWQiOm51bGwsIlRpdGxlIjoiU3RyYXRlZ2ljIEludGVudCIsIk5vdGUiOm51bGwsIkh5cGVybGluayI6eyIkaWQiOiIyOTEiLCJBZGRyZXNzIjoiIiwiU3ViQWRkcmVzcyI6IiJ9LCJJc0NoYW5nZWQiOmZhbHNlLCJJc05ldyI6ZmFsc2V9fSx7IiRpZCI6IjI5MiIsIl9hdHRhY2hlZE1pbGVzdG9uZXMiOlt7IiRpZCI6IjI5MyIsIkRhdGUiOiIyMDIyLTA5LTE4VDIzOjU5OjAwIiwiU3R5bGUiOnsiJGlkIjoiMjk0IiwiU2hhcGUiOjEsIkNvbm5lY3Rvck1hcmdpbiI6eyIkaWQiOiIyOTUiLCJUb3AiOjAuMCwiTGVmdCI6Mi4wLCJSaWdodCI6Mi4wLCJCb3R0b20iOjAuMH0sIkNvbm5lY3RvclN0eWxlIjp7IiRpZCI6IjI5NiIsIkxpbmVDb2xvciI6eyIkaWQiOiIyOTciLCIkdHlwZSI6Ik5MUkUuQ29tbW9uLkRvbS5Tb2xpZENvbG9yQnJ1c2gsIE5MUkUuQ29tbW9uIiwiQ29sb3IiOnsiJGlkIjoiMjk4IiwiQSI6MTI3LCJSIjo2OCwiRyI6ODQsIkIiOjEwNn19LCJMaW5lV2VpZ2h0IjoxLjAsIkxpbmVUeXBlIjowLCJQYXJlbnRTdHlsZSI6bnVsbH0sIklzQmVsb3dUaW1lYmFuZCI6dHJ1ZSwiUG9zaXRpb25PblRhc2siOjEsIkhpZGVEYXRlIjpmYWxzZSwiU2hhcGVTaXplIjoxLCJTcGFjaW5nIjoxLjAsIlBhZGRpbmciOnsiJGlkIjoiMjk5IiwiVG9wIjo3LjAsIkxlZnQiOjMuMCwiUmlnaHQiOjAuMCwiQm90dG9tIjoyLjB9LCJTaGFwZVN0eWxlIjp7IiRpZCI6IjMwMCIsIk1hcmdpbiI6eyIkcmVmIjoiNDMifSwiUGFkZGluZyI6eyIkcmVmIjoiNDQifSwiQmFja2dyb3VuZCI6eyIkaWQiOiIzMDEiLCJDb2xvciI6eyIkaWQiOiIzMDIiLCJBIjoyNTUsIlIiOjY4LCJHIjo4NCwiQiI6MTA2fX0sIklzVmlzaWJsZSI6dHJ1ZSwiV2lkdGgiOjE4LjAsIkhlaWdodCI6MjAuMCwiQm9yZGVyU3R5bGUiOnsiJGlkIjoiMzAzIiwiTGluZUNvbG9yIjp7IiRpZCI6IjMwNCIsIiR0eXBlIjoiTkxSRS5Db21tb24uRG9tLlNvbGlkQ29sb3JCcnVzaCwgTkxSRS5Db21tb24iLCJDb2xvciI6eyIkaWQiOiIzMDUiLCJBIjoyNTUsIlIiOjI1NSwiRyI6MCwiQiI6MH19LCJMaW5lV2VpZ2h0IjowLjAsIkxpbmVUeXBlIjowLCJQYXJlbnRTdHlsZSI6bnVsbH0sIlBhcmVudFN0eWxlIjpudWxsfSwiVGl0bGVTdHlsZSI6eyIkaWQiOiIzMDYiLCJGb250U2V0dGluZ3MiOnsiJGlkIjoiMzA3IiwiRm9udFNpemUiOjExLCJGb250TmFtZSI6IkNhbGlicmkiLCJJc0JvbGQiOnRydWUsIklzSXRhbGljIjpmYWxzZSwiSXNVbmRlcmxpbmVkIjpmYWxzZSwiUGFyZW50U3R5bGUiOm51bGx9LCJBdXRvU2l6ZSI6MCwiRm9yZWdyb3VuZCI6eyIkaWQiOiIzMDgiLCJDb2xvciI6eyIkaWQiOiIzMD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zEwIiwiQ29sb3IiOnsiJGlkIjoiMzExIiwiQSI6MCwiUiI6MjU1LCJHIjoyNTUsIkIiOjI1NX19LCJJc1Zpc2libGUiOnRydWUsIldpZHRoIjowLjAsIkhlaWdodCI6MC4wLCJCb3JkZXJTdHlsZSI6eyIkaWQiOiIzMTIiLCJMaW5lQ29sb3IiOm51bGwsIkxpbmVXZWlnaHQiOjAuMCwiTGluZVR5cGUiOjAsIlBhcmVudFN0eWxlIjpudWxsfSwiUGFyZW50U3R5bGUiOm51bGx9LCJEYXRlU3R5bGUiOnsiJGlkIjoiMzEzIiwiRm9udFNldHRpbmdzIjp7IiRpZCI6IjMxNCIsIkZvbnRTaXplIjoxMCwiRm9udE5hbWUiOiJDYWxpYnJpIiwiSXNCb2xkIjpmYWxzZSwiSXNJdGFsaWMiOmZhbHNlLCJJc1VuZGVybGluZWQiOmZhbHNlLCJQYXJlbnRTdHlsZSI6bnVsbH0sIkF1dG9TaXplIjowLCJGb3JlZ3JvdW5kIjp7IiRpZCI6IjMxNSIsIkNvbG9yIjp7IiRpZCI6IjMxN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zIn0sIlBhZGRpbmciOnsiJHJlZiI6IjY0In0sIkJhY2tncm91bmQiOnsiJGlkIjoiMzE3IiwiQ29sb3IiOnsiJGlkIjoiMzE4IiwiQSI6MCwiUiI6MjU1LCJHIjoyNTUsIkIiOjI1NX19LCJJc1Zpc2libGUiOmZhbHNlLCJXaWR0aCI6MC4wLCJIZWlnaHQiOjAuMCwiQm9yZGVyU3R5bGUiOnsiJGlkIjoiMzE5IiwiTGluZUNvbG9yIjpudWxsLCJMaW5lV2VpZ2h0IjowLjAsIkxpbmVUeXBlIjowLCJQYXJlbnRTdHlsZSI6bnVsbH0sIlBhcmVudFN0eWxlIjpudWxsfSwiRGF0ZUZvcm1hdCI6eyIkaWQiOiIzMjAiLCJGb3JtYXRTdHJpbmciOiJNL2QiLCJTZXBhcmF0b3IiOiIvIiwiVXNlSW50ZXJuYXRpb25hbERhdGVGb3JtYXQiOmZhbHNlLCJEYXRlSXNWaXNpYmxlIjp0cnVlLCJUaW1lSXNWaXNpYmxlIjpmYWxzZSwiSG91ckRpZ2l0cyI6MSwiQW1QbURlc2lnbmF0b3IiOjIsIlRyaW0wME1pbnV0ZXMiOmZhbHNlLCJMYXN0S25vd25WaXNpYmlsaXR5U3RhdGUiOnsiJGlkIjoiMzIxIiwiRGF0ZVBhcnRJc1Zpc2libGUiOnRydWUsIlRpbWVQYXJ0SXNWaXNpYmxlIjpmYWxzZX19LCJXZWVrTnVtYmVyaW5nIjp7IiRpZCI6IjMyMiIsIkZvcm1hdCI6MCwiSXNWaXNpYmxlIjpmYWxzZSwiTGFzdEtub3duVmlzaWJpbGl0eVN0YXRlIjpmYWxzZX0sIklzVmlzaWJsZSI6dHJ1ZSwiUGFyZW50U3R5bGUiOm51bGx9LCJJbmRleCI6OSwiUGVyY2VudGFnZUNvbXBsZXRlIjpudWxsLCJQb3NpdGlvbiI6eyJSYXRpbyI6MC4wLCJJc0N1c3RvbSI6ZmFsc2V9LCJEYXRlRm9ybWF0Ijp7IiRyZWYiOiIzMjAifSwiV2Vla051bWJlcmluZyI6eyIkaWQiOiIzMjMiLCJGb3JtYXQiOjAsIklzVmlzaWJsZSI6ZmFsc2UsIkxhc3RLbm93blZpc2liaWxpdHlTdGF0ZSI6ZmFsc2V9LCJSZWxhdGVkVGFza0lkIjoiNzllZWJmMGMtYzAzZS00ZWEwLTg1NDAtYjgwODgyNzE3ZTBhIiwiSWQiOiIyODdmODQ3OS0wYzgyLTRmOWUtYjQ2Mi0zNjE0NTA2NmJmYmQiLCJJbXBvcnRJZCI6IiIsIlRpdGxlIjoiUGFydGlhbCBhc3Nlc3NtZW50IiwiTm90ZSI6bnVsbCwiSHlwZXJsaW5rIjp7IiRpZCI6IjMyNCIsIkFkZHJlc3MiOiIiLCJTdWJBZGRyZXNzIjoiIn0sIklzQ2hhbmdlZCI6ZmFsc2UsIklzTmV3IjpmYWxzZX1dLCJUYXNrRGVmaW5pdGlvbiI6eyIkaWQiOiIzMjUiLCJHcm91cE5hbWUiOm51bGwsIlN0YXJ0RGF0ZSI6IjIwMjItMDctMTNUMDA6MDA6MDAiLCJFbmREYXRlIjoiMjAyMi0wOS0zMFQxMTo1OTowMCIsIlBlcmNlbnRhZ2VDb21wbGV0ZSI6bnVsbCwiU3R5bGUiOnsiJGlkIjoiMzI2IiwiU2hhcGUiOjcsIlNoYXBlVGhpY2tuZXNzIjowLCJEdXJhdGlvbkZvcm1hdCI6MCwiSW5jbHVkZU5vbldvcmtpbmdEYXlzSW5EdXJhdGlvbiI6ZmFsc2UsIlBlcmNlbnRhZ2VDb21wbGV0ZVN0eWxlIjp7IiRpZCI6IjMyNyIsIkZvbnRTZXR0aW5ncyI6eyIkaWQiOiIzMjgiLCJGb250U2l6ZSI6MTAsIkZvbnROYW1lIjoiQ2FsaWJyaSIsIklzQm9sZCI6dHJ1ZSwiSXNJdGFsaWMiOmZhbHNlLCJJc1VuZGVybGluZWQiOmZhbHNlLCJQYXJlbnRTdHlsZSI6bnVsbH0sIkF1dG9TaXplIjowLCJGb3JlZ3JvdW5kIjp7IiRpZCI6IjMyOSIsIkNvbG9yIjp7IiRpZCI6IjMz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MzEiLCJUb3AiOjAuMCwiTGVmdCI6MC4wLCJSaWdodCI6MC4wLCJCb3R0b20iOjAuMH0sIlBhZGRpbmciOnsiJGlkIjoiMzMyIiwiVG9wIjowLjAsIkxlZnQiOjAuMCwiUmlnaHQiOjAuMCwiQm90dG9tIjowLjB9LCJCYWNrZ3JvdW5kIjp7IiRpZCI6IjMzMyIsIkNvbG9yIjp7IiRyZWYiOiI4MiJ9fSwiSXNWaXNpYmxlIjp0cnVlLCJXaWR0aCI6MC4wLCJIZWlnaHQiOjAuMCwiQm9yZGVyU3R5bGUiOnsiJGlkIjoiMzM0IiwiTGluZUNvbG9yIjpudWxsLCJMaW5lV2VpZ2h0IjowLjAsIkxpbmVUeXBlIjowLCJQYXJlbnRTdHlsZSI6bnVsbH0sIlBhcmVudFN0eWxlIjpudWxsfSwiRHVyYXRpb25TdHlsZSI6eyIkaWQiOiIzMzUiLCJGb250U2V0dGluZ3MiOnsiJGlkIjoiMzM2IiwiRm9udFNpemUiOjEwLCJGb250TmFtZSI6IkNhbGlicmkiLCJJc0JvbGQiOmZhbHNlLCJJc0l0YWxpYyI6ZmFsc2UsIklzVW5kZXJsaW5lZCI6ZmFsc2UsIlBhcmVudFN0eWxlIjpudWxsfSwiQXV0b1NpemUiOjAsIkZvcmVncm91bmQiOnsiJGlkIjoiMzM3IiwiQ29sb3IiOnsiJHJlZiI6IjE3NSJ9fSwiTWF4V2lkdGgiOjIwMC4wLCJNYXhIZWlnaHQiOiJJbmZpbml0eSIsIlNtYXJ0Rm9yZWdyb3VuZElzQWN0aXZlIjpmYWxzZSwiSG9yaXpvbnRhbEFsaWdubWVudCI6MCwiVmVydGljYWxBbGlnbm1lbnQiOjAsIlNtYXJ0Rm9yZWdyb3VuZCI6bnVsbCwiQmFja2dyb3VuZEZpbGxUeXBlIjowLCJNYXJnaW4iOnsiJGlkIjoiMzM4IiwiVG9wIjowLjAsIkxlZnQiOjAuMCwiUmlnaHQiOjAuMCwiQm90dG9tIjowLjB9LCJQYWRkaW5nIjp7IiRpZCI6IjMzOSIsIlRvcCI6MC4wLCJMZWZ0IjowLjAsIlJpZ2h0IjowLjAsIkJvdHRvbSI6MC4wfSwiQmFja2dyb3VuZCI6eyIkcmVmIjoiOTAifSwiSXNWaXNpYmxlIjp0cnVlLCJXaWR0aCI6MC4wLCJIZWlnaHQiOjAuMCwiQm9yZGVyU3R5bGUiOnsiJGlkIjoiMzQwIiwiTGluZUNvbG9yIjpudWxsLCJMaW5lV2VpZ2h0IjowLjAsIkxpbmVUeXBlIjowLCJQYXJlbnRTdHlsZSI6bnVsbH0sIlBhcmVudFN0eWxlIjpudWxsfSwiSG9yaXpvbnRhbENvbm5lY3RvclN0eWxlIjp7IiRpZCI6IjM0MSIsIkxpbmVDb2xvciI6eyIkcmVmIjoiOTQifSwiTGluZVdlaWdodCI6MS4wLCJMaW5lVHlwZSI6MCwiUGFyZW50U3R5bGUiOm51bGx9LCJWZXJ0aWNhbENvbm5lY3RvclN0eWxlIjp7IiRpZCI6IjM0MiIsIkxpbmVDb2xvciI6eyIkcmVmIjoiOTc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zNDMiLCJNYXJnaW4iOnsiJGlkIjoiMzQ0IiwiVG9wIjowLjAsIkxlZnQiOjQuMCwiUmlnaHQiOjQuMCwiQm90dG9tIjowLjB9LCJQYWRkaW5nIjp7IiRpZCI6IjM0NSIsIlRvcCI6MC4wLCJMZWZ0IjowLjAsIlJpZ2h0IjowLjAsIkJvdHRvbSI6MC4wfSwiQmFja2dyb3VuZCI6eyIkaWQiOiIzNDYiLCJDb2xvciI6eyIkaWQiOiIzNDciLCJBIjoyNTUsIlIiOjI1NSwiRyI6MTkyLCJCIjowfX0sIklzVmlzaWJsZSI6dHJ1ZSwiV2lkdGgiOjAuMCwiSGVpZ2h0IjoxMC4wLCJCb3JkZXJTdHlsZSI6eyIkaWQiOiIzNDgiLCJMaW5lQ29sb3IiOnsiJGlkIjoiMzQ5IiwiJHR5cGUiOiJOTFJFLkNvbW1vbi5Eb20uU29saWRDb2xvckJydXNoLCBOTFJFLkNvbW1vbiIsIkNvbG9yIjp7IiRpZCI6IjM1MCIsIkEiOjI1NSwiUiI6MjU1LCJHIjowLCJCIjowfX0sIkxpbmVXZWlnaHQiOjAuMCwiTGluZVR5cGUiOjAsIlBhcmVudFN0eWxlIjpudWxsfSwiUGFyZW50U3R5bGUiOm51bGx9LCJUaXRsZVN0eWxlIjp7IiRpZCI6IjM1MSIsIkZvbnRTZXR0aW5ncyI6eyIkaWQiOiIzNTIiLCJGb250U2l6ZSI6MTEsIkZvbnROYW1lIjoiQ2FsaWJyaSIsIklzQm9sZCI6dHJ1ZSwiSXNJdGFsaWMiOmZhbHNlLCJJc1VuZGVybGluZWQiOmZhbHNlLCJQYXJlbnRTdHlsZSI6bnVsbH0sIkF1dG9TaXplIjowLCJGb3JlZ3JvdW5kIjp7IiRpZCI6IjM1MyIsIkNvbG9yIjp7IiRpZCI6IjM1NCIsIkEiOjI1NSwiUiI6MCwiRyI6MCwiQiI6MH19LCJNYXhXaWR0aCI6NzIwLjAsIk1heEhlaWdodCI6IkluZmluaXR5IiwiU21hcnRGb3JlZ3JvdW5kSXNBY3RpdmUiOmZhbHNlLCJIb3Jpem9udGFsQWxpZ25tZW50IjoxLCJWZXJ0aWNhbEFsaWdubWVudCI6MCwiU21hcnRGb3JlZ3JvdW5kIjpudWxsLCJCYWNrZ3JvdW5kRmlsbFR5cGUiOjAsIk1hcmdpbiI6eyIkaWQiOiIzNTUiLCJUb3AiOjAuMCwiTGVmdCI6MC4wLCJSaWdodCI6MC4wLCJCb3R0b20iOjAuMH0sIlBhZGRpbmciOnsiJGlkIjoiMzU2IiwiVG9wIjowLjAsIkxlZnQiOjAuMCwiUmlnaHQiOjAuMCwiQm90dG9tIjowLjB9LCJCYWNrZ3JvdW5kIjp7IiRpZCI6IjM1NyIsIkNvbG9yIjp7IiRpZCI6IjM1OCIsIkEiOjAsIlIiOjI1NSwiRyI6MjU1LCJCIjoyNTV9fSwiSXNWaXNpYmxlIjp0cnVlLCJXaWR0aCI6MC4wLCJIZWlnaHQiOjAuMCwiQm9yZGVyU3R5bGUiOnsiJGlkIjoiMzU5IiwiTGluZUNvbG9yIjpudWxsLCJMaW5lV2VpZ2h0IjowLjAsIkxpbmVUeXBlIjowLCJQYXJlbnRTdHlsZSI6bnVsbH0sIlBhcmVudFN0eWxlIjpudWxsfSwiRGF0ZVN0eWxlIjp7IiRpZCI6IjM2MCIsIkZvbnRTZXR0aW5ncyI6eyIkaWQiOiIzNjEiLCJGb250U2l6ZSI6MTAsIkZvbnROYW1lIjoiQ2FsaWJyaSIsIklzQm9sZCI6ZmFsc2UsIklzSXRhbGljIjpmYWxzZSwiSXNVbmRlcmxpbmVkIjpmYWxzZSwiUGFyZW50U3R5bGUiOm51bGx9LCJBdXRvU2l6ZSI6MCwiRm9yZWdyb3VuZCI6eyIkaWQiOiIzNjIiLCJDb2xvciI6eyIkcmVmIjoiMTE5In19LCJNYXhXaWR0aCI6MjAwLjAsIk1heEhlaWdodCI6IkluZmluaXR5IiwiU21hcnRGb3JlZ3JvdW5kSXNBY3RpdmUiOmZhbHNlLCJIb3Jpem9udGFsQWxpZ25tZW50IjowLCJWZXJ0aWNhbEFsaWdubWVudCI6MCwiU21hcnRGb3JlZ3JvdW5kIjpudWxsLCJCYWNrZ3JvdW5kRmlsbFR5cGUiOjAsIk1hcmdpbiI6eyIkaWQiOiIzNjMiLCJUb3AiOjAuMCwiTGVmdCI6MC4wLCJSaWdodCI6MC4wLCJCb3R0b20iOjAuMH0sIlBhZGRpbmciOnsiJGlkIjoiMzY0IiwiVG9wIjowLjAsIkxlZnQiOjAuMCwiUmlnaHQiOjAuMCwiQm90dG9tIjowLjB9LCJCYWNrZ3JvdW5kIjp7IiRyZWYiOiIxMjIifSwiSXNWaXNpYmxlIjp0cnVlLCJXaWR0aCI6MC4wLCJIZWlnaHQiOjAuMCwiQm9yZGVyU3R5bGUiOnsiJGlkIjoiMzY1IiwiTGluZUNvbG9yIjpudWxsLCJMaW5lV2VpZ2h0IjowLjAsIkxpbmVUeXBlIjowLCJQYXJlbnRTdHlsZSI6bnVsbH0sIlBhcmVudFN0eWxlIjpudWxsfSwiRGF0ZUZvcm1hdCI6eyIkaWQiOiIzN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3IiwiRm9ybWF0IjowLCJJc1Zpc2libGUiOmZhbHNlLCJMYXN0S25vd25WaXNpYmlsaXR5U3RhdGUiOmZhbHNlfSwiSXNWaXNpYmxlIjp0cnVlLCJQYXJlbnRTdHlsZSI6bnVsbH0sIkluZGV4Ijo4LCJTbWFydER1cmF0aW9uQWN0aXZhdGVkIjpmYWxzZSwiRGF0ZUZvcm1hdCI6eyIkcmVmIjoiMzY2In0sIldlZWtOdW1iZXJpbmciOnsiJGlkIjoiMzY4IiwiRm9ybWF0IjowLCJJc1Zpc2libGUiOmZhbHNlLCJMYXN0S25vd25WaXNpYmlsaXR5U3RhdGUiOmZhbHNlfSwiSWQiOiI3OWVlYmYwYy1jMDNlLTRlYTAtODU0MC1iODA4ODI3MTdlMGEiLCJJbXBvcnRJZCI6bnVsbCwiVGl0bGUiOiJCZXRhICsgUmVsZWFzZSBQbGFucyIsIk5vdGUiOm51bGwsIkh5cGVybGluayI6eyIkaWQiOiIzNjkiLCJBZGRyZXNzIjoiIiwiU3ViQWRkcmVzcyI6IiJ9LCJJc0NoYW5nZWQiOmZhbHNlLCJJc05ldyI6ZmFsc2V9fSx7IiRpZCI6IjM3MCIsIl9hdHRhY2hlZE1pbGVzdG9uZXMiOltdLCJUYXNrRGVmaW5pdGlvbiI6eyIkaWQiOiIzNzEiLCJHcm91cE5hbWUiOm51bGwsIlN0YXJ0RGF0ZSI6IjIwMjItMDItMjNUMDA6MDA6MDAiLCJFbmREYXRlIjoiMjAyMi0wNC0wN1QxMTo1OTowMCIsIlBlcmNlbnRhZ2VDb21wbGV0ZSI6NzUuMCwiU3R5bGUiOnsiJGlkIjoiMzcyIiwiU2hhcGUiOjcsIlNoYXBlVGhpY2tuZXNzIjowLCJEdXJhdGlvbkZvcm1hdCI6MCwiSW5jbHVkZU5vbldvcmtpbmdEYXlzSW5EdXJhdGlvbiI6ZmFsc2UsIlBlcmNlbnRhZ2VDb21wbGV0ZVN0eWxlIjp7IiRpZCI6IjM3MyIsIkZvbnRTZXR0aW5ncyI6eyIkaWQiOiIzNzQiLCJGb250U2l6ZSI6MTAsIkZvbnROYW1lIjoiQ2FsaWJyaSIsIklzQm9sZCI6dHJ1ZSwiSXNJdGFsaWMiOmZhbHNlLCJJc1VuZGVybGluZWQiOmZhbHNlLCJQYXJlbnRTdHlsZSI6bnVsbH0sIkF1dG9TaXplIjowLCJGb3JlZ3JvdW5kIjp7IiRpZCI6IjM3NSIsIkNvbG9yIjp7IiRpZCI6IjM3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zNzciLCJUb3AiOjAuMCwiTGVmdCI6MC4wLCJSaWdodCI6MC4wLCJCb3R0b20iOjAuMH0sIlBhZGRpbmciOnsiJGlkIjoiMzc4IiwiVG9wIjowLjAsIkxlZnQiOjAuMCwiUmlnaHQiOjAuMCwiQm90dG9tIjowLjB9LCJCYWNrZ3JvdW5kIjp7IiRpZCI6IjM3OSIsIkNvbG9yIjp7IiRyZWYiOiI4MiJ9fSwiSXNWaXNpYmxlIjp0cnVlLCJXaWR0aCI6MC4wLCJIZWlnaHQiOjAuMCwiQm9yZGVyU3R5bGUiOnsiJGlkIjoiMzgwIiwiTGluZUNvbG9yIjpudWxsLCJMaW5lV2VpZ2h0IjowLjAsIkxpbmVUeXBlIjowLCJQYXJlbnRTdHlsZSI6bnVsbH0sIlBhcmVudFN0eWxlIjpudWxsfSwiRHVyYXRpb25TdHlsZSI6eyIkaWQiOiIzODEiLCJGb250U2V0dGluZ3MiOnsiJGlkIjoiMzgyIiwiRm9udFNpemUiOjEwLCJGb250TmFtZSI6IkNhbGlicmkiLCJJc0JvbGQiOmZhbHNlLCJJc0l0YWxpYyI6ZmFsc2UsIklzVW5kZXJsaW5lZCI6ZmFsc2UsIlBhcmVudFN0eWxlIjpudWxsfSwiQXV0b1NpemUiOjAsIkZvcmVncm91bmQiOnsiJGlkIjoiMzgzIiwiQ29sb3IiOnsiJHJlZiI6IjI1MiJ9fSwiTWF4V2lkdGgiOjIwMC4wLCJNYXhIZWlnaHQiOiJJbmZpbml0eSIsIlNtYXJ0Rm9yZWdyb3VuZElzQWN0aXZlIjpmYWxzZSwiSG9yaXpvbnRhbEFsaWdubWVudCI6MCwiVmVydGljYWxBbGlnbm1lbnQiOjAsIlNtYXJ0Rm9yZWdyb3VuZCI6bnVsbCwiQmFja2dyb3VuZEZpbGxUeXBlIjowLCJNYXJnaW4iOnsiJGlkIjoiMzg0IiwiVG9wIjowLjAsIkxlZnQiOjAuMCwiUmlnaHQiOjAuMCwiQm90dG9tIjowLjB9LCJQYWRkaW5nIjp7IiRpZCI6IjM4NSIsIlRvcCI6MC4wLCJMZWZ0IjowLjAsIlJpZ2h0IjowLjAsIkJvdHRvbSI6MC4wfSwiQmFja2dyb3VuZCI6eyIkcmVmIjoiMjU1In0sIklzVmlzaWJsZSI6dHJ1ZSwiV2lkdGgiOjAuMCwiSGVpZ2h0IjowLjAsIkJvcmRlclN0eWxlIjp7IiRpZCI6IjM4NiIsIkxpbmVDb2xvciI6bnVsbCwiTGluZVdlaWdodCI6MC4wLCJMaW5lVHlwZSI6MCwiUGFyZW50U3R5bGUiOm51bGx9LCJQYXJlbnRTdHlsZSI6bnVsbH0sIkhvcml6b250YWxDb25uZWN0b3JTdHlsZSI6eyIkaWQiOiIzODciLCJMaW5lQ29sb3IiOnsiJHJlZiI6IjI1OSJ9LCJMaW5lV2VpZ2h0IjoxLjAsIkxpbmVUeXBlIjowLCJQYXJlbnRTdHlsZSI6bnVsbH0sIlZlcnRpY2FsQ29ubmVjdG9yU3R5bGUiOnsiJGlkIjoiMzg4IiwiTGluZUNvbG9yIjp7IiRyZWYiOiIyNjI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zODkiLCJNYXJnaW4iOnsiJGlkIjoiMzkwIiwiVG9wIjowLjAsIkxlZnQiOjQuMCwiUmlnaHQiOjQuMCwiQm90dG9tIjowLjB9LCJQYWRkaW5nIjp7IiRpZCI6IjM5MSIsIlRvcCI6MC4wLCJMZWZ0IjowLjAsIlJpZ2h0IjowLjAsIkJvdHRvbSI6MC4wfSwiQmFja2dyb3VuZCI6eyIkaWQiOiIzOTIiLCJDb2xvciI6eyIkaWQiOiIzOTMiLCJBIjoyNTUsIlIiOjI1NSwiRyI6MTkyLCJCIjowfX0sIklzVmlzaWJsZSI6dHJ1ZSwiV2lkdGgiOjAuMCwiSGVpZ2h0IjoxMC4wLCJCb3JkZXJTdHlsZSI6eyIkaWQiOiIzOTQiLCJMaW5lQ29sb3IiOnsiJHJlZiI6IjI3MCJ9LCJMaW5lV2VpZ2h0IjowLjAsIkxpbmVUeXBlIjowLCJQYXJlbnRTdHlsZSI6bnVsbH0sIlBhcmVudFN0eWxlIjpudWxsfSwiVGl0bGVTdHlsZSI6eyIkaWQiOiIzOTUiLCJGb250U2V0dGluZ3MiOnsiJGlkIjoiMzk2IiwiRm9udFNpemUiOjExLCJGb250TmFtZSI6IkNhbGlicmkiLCJJc0JvbGQiOnRydWUsIklzSXRhbGljIjpmYWxzZSwiSXNVbmRlcmxpbmVkIjpmYWxzZSwiUGFyZW50U3R5bGUiOm51bGx9LCJBdXRvU2l6ZSI6MCwiRm9yZWdyb3VuZCI6eyIkaWQiOiIzOTciLCJDb2xvciI6eyIkaWQiOiIzOTg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zk5IiwiVG9wIjowLjAsIkxlZnQiOjAuMCwiUmlnaHQiOjAuMCwiQm90dG9tIjowLjB9LCJQYWRkaW5nIjp7IiRpZCI6IjQwMCIsIlRvcCI6MC4wLCJMZWZ0IjowLjAsIlJpZ2h0IjowLjAsIkJvdHRvbSI6MC4wfSwiQmFja2dyb3VuZCI6eyIkaWQiOiI0MDEiLCJDb2xvciI6eyIkaWQiOiI0MDIiLCJBIjowLCJSIjoyNTUsIkciOjI1NSwiQiI6MjU1fX0sIklzVmlzaWJsZSI6dHJ1ZSwiV2lkdGgiOjAuMCwiSGVpZ2h0IjowLjAsIkJvcmRlclN0eWxlIjp7IiRpZCI6IjQwMyIsIkxpbmVDb2xvciI6bnVsbCwiTGluZVdlaWdodCI6MC4wLCJMaW5lVHlwZSI6MCwiUGFyZW50U3R5bGUiOm51bGx9LCJQYXJlbnRTdHlsZSI6bnVsbH0sIkRhdGVTdHlsZSI6eyIkaWQiOiI0MDQiLCJGb250U2V0dGluZ3MiOnsiJGlkIjoiNDA1IiwiRm9udFNpemUiOjEwLCJGb250TmFtZSI6IkNhbGlicmkiLCJJc0JvbGQiOmZhbHNlLCJJc0l0YWxpYyI6ZmFsc2UsIklzVW5kZXJsaW5lZCI6ZmFsc2UsIlBhcmVudFN0eWxlIjpudWxsfSwiQXV0b1NpemUiOjAsIkZvcmVncm91bmQiOnsiJGlkIjoiNDA2IiwiQ29sb3IiOnsiJHJlZiI6IjExOSJ9fSwiTWF4V2lkdGgiOjIwMC4wLCJNYXhIZWlnaHQiOiJJbmZpbml0eSIsIlNtYXJ0Rm9yZWdyb3VuZElzQWN0aXZlIjpmYWxzZSwiSG9yaXpvbnRhbEFsaWdubWVudCI6MCwiVmVydGljYWxBbGlnbm1lbnQiOjAsIlNtYXJ0Rm9yZWdyb3VuZCI6bnVsbCwiQmFja2dyb3VuZEZpbGxUeXBlIjowLCJNYXJnaW4iOnsiJGlkIjoiNDA3IiwiVG9wIjowLjAsIkxlZnQiOjAuMCwiUmlnaHQiOjAuMCwiQm90dG9tIjowLjB9LCJQYWRkaW5nIjp7IiRpZCI6IjQwOCIsIlRvcCI6MC4wLCJMZWZ0IjowLjAsIlJpZ2h0IjowLjAsIkJvdHRvbSI6MC4wfSwiQmFja2dyb3VuZCI6eyIkcmVmIjoiMjg2In0sIklzVmlzaWJsZSI6dHJ1ZSwiV2lkdGgiOjAuMCwiSGVpZ2h0IjowLjAsIkJvcmRlclN0eWxlIjp7IiRpZCI6IjQwOSIsIkxpbmVDb2xvciI6bnVsbCwiTGluZVdlaWdodCI6MC4wLCJMaW5lVHlwZSI6MCwiUGFyZW50U3R5bGUiOm51bGx9LCJQYXJlbnRTdHlsZSI6bnVsbH0sIkRhdGVGb3JtYXQiOnsiJGlkIjoiNDE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xMSIsIkZvcm1hdCI6MCwiSXNWaXNpYmxlIjpmYWxzZSwiTGFzdEtub3duVmlzaWJpbGl0eVN0YXRlIjpmYWxzZX0sIklzVmlzaWJsZSI6dHJ1ZSwiUGFyZW50U3R5bGUiOm51bGx9LCJJbmRleCI6NSwiU21hcnREdXJhdGlvbkFjdGl2YXRlZCI6ZmFsc2UsIkRhdGVGb3JtYXQiOnsiJHJlZiI6IjQxMCJ9LCJXZWVrTnVtYmVyaW5nIjp7IiRpZCI6IjQxMiIsIkZvcm1hdCI6MCwiSXNWaXNpYmxlIjpmYWxzZSwiTGFzdEtub3duVmlzaWJpbGl0eVN0YXRlIjpmYWxzZX0sIklkIjoiODQwZDE5MDYtY2IxMC00YjAxLWJkZTEtNWJiNzhlOGUzMjNiIiwiSW1wb3J0SWQiOm51bGwsIlRpdGxlIjoiR29hbHMiLCJOb3RlIjpudWxsLCJIeXBlcmxpbmsiOnsiJGlkIjoiNDEzIiwiQWRkcmVzcyI6bnVsbCwiU3ViQWRkcmVzcyI6bnVsbH0sIklzQ2hhbmdlZCI6ZmFsc2UsIklzTmV3IjpmYWxzZX19LHsiJGlkIjoiNDE0IiwiX2F0dGFjaGVkTWlsZXN0b25lcyI6W10sIlRhc2tEZWZpbml0aW9uIjp7IiRpZCI6IjQxNSIsIkdyb3VwTmFtZSI6bnVsbCwiU3RhcnREYXRlIjoiMjAyMi0wNi0wNFQwMDowMDowMCIsIkVuZERhdGUiOiIyMDIyLTA3LTExVDExOjU5OjAwIiwiUGVyY2VudGFnZUNvbXBsZXRlIjpudWxsLCJTdHlsZSI6eyIkaWQiOiI0MTYiLCJTaGFwZSI6NywiU2hhcGVUaGlja25lc3MiOjAsIkR1cmF0aW9uRm9ybWF0IjowLCJJbmNsdWRlTm9uV29ya2luZ0RheXNJbkR1cmF0aW9uIjpmYWxzZSwiUGVyY2VudGFnZUNvbXBsZXRlU3R5bGUiOnsiJGlkIjoiNDE3IiwiRm9udFNldHRpbmdzIjp7IiRpZCI6IjQxOCIsIkZvbnRTaXplIjoxMCwiRm9udE5hbWUiOiJDYWxpYnJpIiwiSXNCb2xkIjp0cnVlLCJJc0l0YWxpYyI6ZmFsc2UsIklzVW5kZXJsaW5lZCI6ZmFsc2UsIlBhcmVudFN0eWxlIjpudWxsfSwiQXV0b1NpemUiOjAsIkZvcmVncm91bmQiOnsiJGlkIjoiNDE5IiwiQ29sb3IiOnsiJGlkIjoiNDI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yMSIsIlRvcCI6MC4wLCJMZWZ0IjowLjAsIlJpZ2h0IjowLjAsIkJvdHRvbSI6MC4wfSwiUGFkZGluZyI6eyIkaWQiOiI0MjIiLCJUb3AiOjAuMCwiTGVmdCI6MC4wLCJSaWdodCI6MC4wLCJCb3R0b20iOjAuMH0sIkJhY2tncm91bmQiOnsiJGlkIjoiNDIzIiwiQ29sb3IiOnsiJHJlZiI6IjgyIn19LCJJc1Zpc2libGUiOnRydWUsIldpZHRoIjowLjAsIkhlaWdodCI6MC4wLCJCb3JkZXJTdHlsZSI6eyIkaWQiOiI0MjQiLCJMaW5lQ29sb3IiOm51bGwsIkxpbmVXZWlnaHQiOjAuMCwiTGluZVR5cGUiOjAsIlBhcmVudFN0eWxlIjpudWxsfSwiUGFyZW50U3R5bGUiOm51bGx9LCJEdXJhdGlvblN0eWxlIjp7IiRpZCI6IjQyNSIsIkZvbnRTZXR0aW5ncyI6eyIkaWQiOiI0MjYiLCJGb250U2l6ZSI6MTAsIkZvbnROYW1lIjoiQ2FsaWJyaSIsIklzQm9sZCI6ZmFsc2UsIklzSXRhbGljIjpmYWxzZSwiSXNVbmRlcmxpbmVkIjpmYWxzZSwiUGFyZW50U3R5bGUiOm51bGx9LCJBdXRvU2l6ZSI6MCwiRm9yZWdyb3VuZCI6eyIkaWQiOiI0MjciLCJDb2xvciI6eyIkcmVmIjoiMTc1In19LCJNYXhXaWR0aCI6MjAwLjAsIk1heEhlaWdodCI6IkluZmluaXR5IiwiU21hcnRGb3JlZ3JvdW5kSXNBY3RpdmUiOmZhbHNlLCJIb3Jpem9udGFsQWxpZ25tZW50IjowLCJWZXJ0aWNhbEFsaWdubWVudCI6MCwiU21hcnRGb3JlZ3JvdW5kIjpudWxsLCJCYWNrZ3JvdW5kRmlsbFR5cGUiOjAsIk1hcmdpbiI6eyIkaWQiOiI0MjgiLCJUb3AiOjAuMCwiTGVmdCI6MC4wLCJSaWdodCI6MC4wLCJCb3R0b20iOjAuMH0sIlBhZGRpbmciOnsiJGlkIjoiNDI5IiwiVG9wIjowLjAsIkxlZnQiOjAuMCwiUmlnaHQiOjAuMCwiQm90dG9tIjowLjB9LCJCYWNrZ3JvdW5kIjp7IiRyZWYiOiI5MCJ9LCJJc1Zpc2libGUiOnRydWUsIldpZHRoIjowLjAsIkhlaWdodCI6MC4wLCJCb3JkZXJTdHlsZSI6eyIkaWQiOiI0MzAiLCJMaW5lQ29sb3IiOm51bGwsIkxpbmVXZWlnaHQiOjAuMCwiTGluZVR5cGUiOjAsIlBhcmVudFN0eWxlIjpudWxsfSwiUGFyZW50U3R5bGUiOm51bGx9LCJIb3Jpem9udGFsQ29ubmVjdG9yU3R5bGUiOnsiJGlkIjoiNDMxIiwiTGluZUNvbG9yIjp7IiRyZWYiOiI5NCJ9LCJMaW5lV2VpZ2h0IjoxLjAsIkxpbmVUeXBlIjowLCJQYXJlbnRTdHlsZSI6bnVsbH0sIlZlcnRpY2FsQ29ubmVjdG9yU3R5bGUiOnsiJGlkIjoiNDMyIiwiTGluZUNvbG9yIjp7IiRyZWYiOiI5Ny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QzMyIsIk1hcmdpbiI6eyIkaWQiOiI0MzQiLCJUb3AiOjAuMCwiTGVmdCI6NC4wLCJSaWdodCI6NC4wLCJCb3R0b20iOjAuMH0sIlBhZGRpbmciOnsiJGlkIjoiNDM1IiwiVG9wIjowLjAsIkxlZnQiOjAuMCwiUmlnaHQiOjAuMCwiQm90dG9tIjowLjB9LCJCYWNrZ3JvdW5kIjp7IiRpZCI6IjQzNiIsIkNvbG9yIjp7IiRpZCI6IjQzNyIsIkEiOjI1NSwiUiI6MjU1LCJHIjoxOTIsIkIiOjB9fSwiSXNWaXNpYmxlIjp0cnVlLCJXaWR0aCI6MC4wLCJIZWlnaHQiOjEwLjAsIkJvcmRlclN0eWxlIjp7IiRpZCI6IjQzOCIsIkxpbmVDb2xvciI6eyIkaWQiOiI0MzkiLCIkdHlwZSI6Ik5MUkUuQ29tbW9uLkRvbS5Tb2xpZENvbG9yQnJ1c2gsIE5MUkUuQ29tbW9uIiwiQ29sb3IiOnsiJGlkIjoiNDQwIiwiQSI6MjU1LCJSIjoyNTUsIkciOjAsIkIiOjB9fSwiTGluZVdlaWdodCI6MC4wLCJMaW5lVHlwZSI6MCwiUGFyZW50U3R5bGUiOm51bGx9LCJQYXJlbnRTdHlsZSI6bnVsbH0sIlRpdGxlU3R5bGUiOnsiJGlkIjoiNDQxIiwiRm9udFNldHRpbmdzIjp7IiRpZCI6IjQ0MiIsIkZvbnRTaXplIjoxMSwiRm9udE5hbWUiOiJDYWxpYnJpIiwiSXNCb2xkIjp0cnVlLCJJc0l0YWxpYyI6ZmFsc2UsIklzVW5kZXJsaW5lZCI6ZmFsc2UsIlBhcmVudFN0eWxlIjpudWxsfSwiQXV0b1NpemUiOjAsIkZvcmVncm91bmQiOnsiJGlkIjoiNDQzIiwiQ29sb3IiOnsiJGlkIjoiNDQ0IiwiQSI6MjU1LCJSIjowLCJHIjowLCJCIjowfX0sIk1heFdpZHRoIjo3MjAuMCwiTWF4SGVpZ2h0IjoiSW5maW5pdHkiLCJTbWFydEZvcmVncm91bmRJc0FjdGl2ZSI6ZmFsc2UsIkhvcml6b250YWxBbGlnbm1lbnQiOjEsIlZlcnRpY2FsQWxpZ25tZW50IjowLCJTbWFydEZvcmVncm91bmQiOm51bGwsIkJhY2tncm91bmRGaWxsVHlwZSI6MCwiTWFyZ2luIjp7IiRpZCI6IjQ0NSIsIlRvcCI6MC4wLCJMZWZ0IjowLjAsIlJpZ2h0IjowLjAsIkJvdHRvbSI6MC4wfSwiUGFkZGluZyI6eyIkaWQiOiI0NDYiLCJUb3AiOjAuMCwiTGVmdCI6MC4wLCJSaWdodCI6MC4wLCJCb3R0b20iOjAuMH0sIkJhY2tncm91bmQiOnsiJGlkIjoiNDQ3IiwiQ29sb3IiOnsiJGlkIjoiNDQ4IiwiQSI6MCwiUiI6MjU1LCJHIjoyNTUsIkIiOjI1NX19LCJJc1Zpc2libGUiOnRydWUsIldpZHRoIjowLjAsIkhlaWdodCI6MC4wLCJCb3JkZXJTdHlsZSI6eyIkaWQiOiI0NDkiLCJMaW5lQ29sb3IiOm51bGwsIkxpbmVXZWlnaHQiOjAuMCwiTGluZVR5cGUiOjAsIlBhcmVudFN0eWxlIjpudWxsfSwiUGFyZW50U3R5bGUiOm51bGx9LCJEYXRlU3R5bGUiOnsiJGlkIjoiNDUwIiwiRm9udFNldHRpbmdzIjp7IiRpZCI6IjQ1MSIsIkZvbnRTaXplIjoxMCwiRm9udE5hbWUiOiJDYWxpYnJpIiwiSXNCb2xkIjpmYWxzZSwiSXNJdGFsaWMiOmZhbHNlLCJJc1VuZGVybGluZWQiOmZhbHNlLCJQYXJlbnRTdHlsZSI6bnVsbH0sIkF1dG9TaXplIjowLCJGb3JlZ3JvdW5kIjp7IiRpZCI6IjQ1MiIsIkNvbG9yIjp7IiRyZWYiOiIxMTkifX0sIk1heFdpZHRoIjoyMDAuMCwiTWF4SGVpZ2h0IjoiSW5maW5pdHkiLCJTbWFydEZvcmVncm91bmRJc0FjdGl2ZSI6ZmFsc2UsIkhvcml6b250YWxBbGlnbm1lbnQiOjIsIlZlcnRpY2FsQWxpZ25tZW50IjowLCJTbWFydEZvcmVncm91bmQiOm51bGwsIkJhY2tncm91bmRGaWxsVHlwZSI6MCwiTWFyZ2luIjp7IiRpZCI6IjQ1MyIsIlRvcCI6MC4wLCJMZWZ0IjowLjAsIlJpZ2h0IjowLjAsIkJvdHRvbSI6MC4wfSwiUGFkZGluZyI6eyIkaWQiOiI0NTQiLCJUb3AiOjAuMCwiTGVmdCI6MC4wLCJSaWdodCI6MC4wLCJCb3R0b20iOjAuMH0sIkJhY2tncm91bmQiOnsiJHJlZiI6IjEyMiJ9LCJJc1Zpc2libGUiOnRydWUsIldpZHRoIjowLjAsIkhlaWdodCI6MC4wLCJCb3JkZXJTdHlsZSI6eyIkaWQiOiI0NTUiLCJMaW5lQ29sb3IiOm51bGwsIkxpbmVXZWlnaHQiOjAuMCwiTGluZVR5cGUiOjAsIlBhcmVudFN0eWxlIjpudWxsfSwiUGFyZW50U3R5bGUiOm51bGx9LCJEYXRlRm9ybWF0Ijp7IiRpZCI6IjQ1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ciLCJGb3JtYXQiOjAsIklzVmlzaWJsZSI6ZmFsc2UsIkxhc3RLbm93blZpc2liaWxpdHlTdGF0ZSI6ZmFsc2V9LCJJc1Zpc2libGUiOnRydWUsIlBhcmVudFN0eWxlIjpudWxsfSwiSW5kZXgiOjcsIlNtYXJ0RHVyYXRpb25BY3RpdmF0ZWQiOmZhbHNlLCJEYXRlRm9ybWF0Ijp7IiRyZWYiOiI0NTYifSwiV2Vla051bWJlcmluZyI6eyIkaWQiOiI0NTgiLCJGb3JtYXQiOjAsIklzVmlzaWJsZSI6ZmFsc2UsIkxhc3RLbm93blZpc2liaWxpdHlTdGF0ZSI6ZmFsc2V9LCJJZCI6ImVlYjgzZTUwLTNmZmUtNGE3Mi1hMjAzLWZlZGU4N2YyMzA4MSIsIkltcG9ydElkIjpudWxsLCJUaXRsZSI6IlNhbGVzIEJ1ZGdldCIsIk5vdGUiOm51bGwsIkh5cGVybGluayI6eyIkaWQiOiI0NTkiLCJBZGRyZXNzIjoiIiwiU3ViQWRkcmVzcyI6IiJ9LCJJc0NoYW5nZWQiOmZhbHNlLCJJc05ldyI6ZmFsc2V9fV0sIl9taWxlc3RvbmVzIjpbXSwiSWQiOiJmZjBmOTFmZi1kYWM4LTQ3NGYtYmJkNy01ZmEzYTYyZDQzNjMiLCJJc1NpbmdsZUl0ZW1Sb3ciOmZhbHNlfV0sIkluZGV4IjoxMCwiSWQiOiI4M2Y3YzE4ZS0wMzZhLTQ1NDgtYjY0ZS1kNjk0NDQ2MzU1ODEiLCJIZWFkZXJUZXh0IjoiUHJlbGltaW5hcnkgYXNzZXNzbWVudCIsIklzRGVmYXVsdCI6ZmFsc2UsIlN0eWxlIjp7IiRpZCI6IjQ2MCIsIkhlYWRlclN0eWxlIjp7IiRpZCI6IjQ2MSIsIlRleHRTdHlsZSI6eyIkaWQiOiI0NjIiLCJGb250U2V0dGluZ3MiOnsiJGlkIjoiNDYzIiwiRm9udFNpemUiOjExLCJGb250TmFtZSI6IkNhbGlicmkiLCJJc0JvbGQiOnRydWUsIklzSXRhbGljIjpmYWxzZSwiSXNVbmRlcmxpbmVkIjpmYWxzZSwiUGFyZW50U3R5bGUiOm51bGx9LCJBdXRvU2l6ZSI6MiwiRm9yZWdyb3VuZCI6eyIkaWQiOiI0NjQiLCJDb2xvciI6eyIkaWQiOiI0NjUiLCJBIjoyNTUsIlIiOjAsIkciOjAsIkIiOjB9fSwiTWF4V2lkdGgiOjU5LjA1MzA4MzEwOTkxOTYxMiwiTWF4SGVpZ2h0IjoiSW5maW5pdHkiLCJTbWFydEZvcmVncm91bmRJc0FjdGl2ZSI6ZmFsc2UsIkhvcml6b250YWxBbGlnbm1lbnQiOjAsIlZlcnRpY2FsQWxpZ25tZW50IjowLCJTbWFydEZvcmVncm91bmQiOm51bGwsIkJhY2tncm91bmRGaWxsVHlwZSI6MCwiTWFyZ2luIjp7IiRpZCI6IjQ2NiIsIlRvcCI6MC4wLCJMZWZ0IjowLjAsIlJpZ2h0IjowLjAsIkJvdHRvbSI6MC4wfSwiUGFkZGluZyI6eyIkaWQiOiI0NjciLCJUb3AiOjAuMCwiTGVmdCI6MC4wLCJSaWdodCI6MC4wLCJCb3R0b20iOjAuMH0sIkJhY2tncm91bmQiOm51bGwsIklzVmlzaWJsZSI6dHJ1ZSwiV2lkdGgiOjAuMCwiSGVpZ2h0IjowLjAsIkJvcmRlclN0eWxlIjpudWxsLCJQYXJlbnRTdHlsZSI6bnVsbH0sIlJlY3RhbmdsZVN0eWxlIjp7IiRpZCI6IjQ2OCIsIk1hcmdpbiI6eyIkaWQiOiI0NjkiLCJUb3AiOjAuMCwiTGVmdCI6MC4wLCJSaWdodCI6MC4wLCJCb3R0b20iOjAuMH0sIlBhZGRpbmciOnsiJGlkIjoiNDcwIiwiVG9wIjowLjAsIkxlZnQiOjAuMCwiUmlnaHQiOjAuMCwiQm90dG9tIjowLjB9LCJCYWNrZ3JvdW5kIjp7IiRpZCI6IjQ3MSIsIkNvbG9yIjp7IiRpZCI6IjQ3MiIsIkEiOjYzLCJSIjoyNTUsIkciOjE5MiwiQiI6MH19LCJJc1Zpc2libGUiOnRydWUsIldpZHRoIjowLjAsIkhlaWdodCI6MC4wLCJCb3JkZXJTdHlsZSI6eyIkaWQiOiI0NzMiLCJMaW5lQ29sb3IiOnsiJGlkIjoiNDc0IiwiJHR5cGUiOiJOTFJFLkNvbW1vbi5Eb20uU29saWRDb2xvckJydXNoLCBOTFJFLkNvbW1vbiIsIkNvbG9yIjp7IiRpZCI6IjQ3NSIsIkEiOjI1NSwiUiI6MjU1LCJHIjowLCJCIjowfX0sIkxpbmVXZWlnaHQiOjAuMCwiTGluZVR5cGUiOjAsIlBhcmVudFN0eWxlIjpudWxsfSwiUGFyZW50U3R5bGUiOm51bGx9LCJNYXJnaW4iOnsiJGlkIjoiNDc2IiwiVG9wIjowLjAsIkxlZnQiOjAuMCwiUmlnaHQiOjAuMCwiQm90dG9tIjowLjB9LCJQYWRkaW5nIjp7IiRpZCI6IjQ3NyIsIlRvcCI6MC4wLCJMZWZ0IjowLjAsIlJpZ2h0IjowLjAsIkJvdHRvbSI6MC4wfSwiQmFja2dyb3VuZCI6bnVsbCwiSXNWaXNpYmxlIjp0cnVlLCJXaWR0aCI6MC4wLCJIZWlnaHQiOjAuMCwiQm9yZGVyU3R5bGUiOm51bGwsIlBhcmVudFN0eWxlIjpudWxsfSwiQmFja2dyb3VuZFN0eWxlIjp7IiRpZCI6IjQ3OCIsIk1hcmdpbiI6eyIkaWQiOiI0NzkiLCJUb3AiOjAuMCwiTGVmdCI6MC4wLCJSaWdodCI6MC4wLCJCb3R0b20iOjAuMH0sIlBhZGRpbmciOnsiJGlkIjoiNDgwIiwiVG9wIjowLjAsIkxlZnQiOjAuMCwiUmlnaHQiOjAuMCwiQm90dG9tIjowLjB9LCJCYWNrZ3JvdW5kIjp7IiRpZCI6IjQ4MSIsIkNvbG9yIjp7IiRpZCI6IjQ4MiIsIkEiOjUxLCJSIjoxNjUsIkciOjE2NSwiQiI6MTY1fX0sIklzVmlzaWJsZSI6dHJ1ZSwiV2lkdGgiOjAuMCwiSGVpZ2h0IjowLjAsIkJvcmRlclN0eWxlIjp7IiRpZCI6IjQ4MyIsIkxpbmVDb2xvciI6eyIkaWQiOiI0ODQiLCIkdHlwZSI6Ik5MUkUuQ29tbW9uLkRvbS5Tb2xpZENvbG9yQnJ1c2gsIE5MUkUuQ29tbW9uIiwiQ29sb3IiOnsiJGlkIjoiNDg1IiwiQSI6MjU1LCJSIjoyNTUsIkciOjAsIkIiOjB9fSwiTGluZVdlaWdodCI6MC4wLCJMaW5lVHlwZSI6MCwiUGFyZW50U3R5bGUiOm51bGx9LCJQYXJlbnRTdHlsZSI6bnVsbH0sIk1hcmdpbiI6eyIkaWQiOiI0ODYiLCJUb3AiOjAuMCwiTGVmdCI6MC4wLCJSaWdodCI6MC4wLCJCb3R0b20iOjAuMH0sIlBhZGRpbmciOnsiJGlkIjoiNDg3IiwiVG9wIjowLjAsIkxlZnQiOjAuMCwiUmlnaHQiOjAuMCwiQm90dG9tIjowLjB9LCJJc1Zpc2libGUiOnRydWUsIldpZHRoIjowLjAsIkhlaWdodCI6MC4wLCJCb3JkZXJTdHlsZSI6bnVsbCwiUGFyZW50U3R5bGUiOm51bGx9fV0sIklkIjoiOWNmMGI5YTMtYjQwNi00ODY5LWI5YWUtNzQ4ZmI1ZWZiYjUxIiwiSW5kZXgiOjQsIkhlYWRlclRleHQiOiJQbGFubmluZyIsIlN0eWxlIjp7IiRpZCI6IjQ4OCIsIkhlYWRlclN0eWxlIjp7IiRpZCI6IjQ4OSIsIlRleHRJc1ZlcnRpY2FsIjpmYWxzZSwiVGV4dFN0eWxlIjp7IiRpZCI6IjQ5MCIsIkZvbnRTZXR0aW5ncyI6eyIkaWQiOiI0OTEiLCJGb250U2l6ZSI6MTIsIkZvbnROYW1lIjoiQ2FsaWJyaSIsIklzQm9sZCI6dHJ1ZSwiSXNJdGFsaWMiOmZhbHNlLCJJc1VuZGVybGluZWQiOmZhbHNlLCJQYXJlbnRTdHlsZSI6bnVsbH0sIkF1dG9TaXplIjowLCJGb3JlZ3JvdW5kIjp7IiRpZCI6IjQ5MiIsIkNvbG9yIjp7IiRpZCI6IjQ5MyIsIkEiOjI1NSwiUiI6MCwiRyI6MCwiQiI6MH19LCJNYXhXaWR0aCI6MC4wLCJNYXhIZWlnaHQiOjAuMCwiU21hcnRGb3JlZ3JvdW5kSXNBY3RpdmUiOmZhbHNlLCJIb3Jpem9udGFsQWxpZ25tZW50IjowLCJWZXJ0aWNhbEFsaWdubWVudCI6MCwiU21hcnRGb3JlZ3JvdW5kIjpudWxsLCJCYWNrZ3JvdW5kRmlsbFR5cGUiOjAsIk1hcmdpbiI6eyIkaWQiOiI0OTQiLCJUb3AiOjAuMCwiTGVmdCI6MC4wLCJSaWdodCI6MC4wLCJCb3R0b20iOjAuMH0sIlBhZGRpbmciOnsiJGlkIjoiNDk1IiwiVG9wIjowLjAsIkxlZnQiOjAuMCwiUmlnaHQiOjAuMCwiQm90dG9tIjowLjB9LCJCYWNrZ3JvdW5kIjpudWxsLCJJc1Zpc2libGUiOmZhbHNlLCJXaWR0aCI6MC4wLCJIZWlnaHQiOjAuMCwiQm9yZGVyU3R5bGUiOm51bGwsIlBhcmVudFN0eWxlIjpudWxsfSwiUmVjdGFuZ2xlU3R5bGUiOnsiJGlkIjoiNDk2IiwiTWFyZ2luIjp7IiRpZCI6IjQ5NyIsIlRvcCI6MC4wLCJMZWZ0IjowLjAsIlJpZ2h0IjowLjAsIkJvdHRvbSI6MC4wfSwiUGFkZGluZyI6eyIkaWQiOiI0OTgiLCJUb3AiOjAuMCwiTGVmdCI6MC4wLCJSaWdodCI6MC4wLCJCb3R0b20iOjAuMH0sIkJhY2tncm91bmQiOnsiJGlkIjoiNDk5IiwiQ29sb3IiOnsiJGlkIjoiNTAwIiwiQSI6MjU1LCJSIjoyNTUsIkciOjE5MiwiQiI6MH19LCJJc1Zpc2libGUiOmZhbHNlLCJXaWR0aCI6MC4wLCJIZWlnaHQiOjAuMCwiQm9yZGVyU3R5bGUiOnsiJGlkIjoiNTAxIiwiTGluZUNvbG9yIjp7IiRpZCI6IjUwMiIsIiR0eXBlIjoiTkxSRS5Db21tb24uRG9tLlNvbGlkQ29sb3JCcnVzaCwgTkxSRS5Db21tb24iLCJDb2xvciI6eyIkaWQiOiI1MDMiLCJBIjoyNTUsIlIiOjIyLCJHIjoyOCwiQiI6MzV9fSwiTGluZVdlaWdodCI6MC4wLCJMaW5lVHlwZSI6MCwiUGFyZW50U3R5bGUiOm51bGx9LCJQYXJlbnRTdHlsZSI6bnVsbH0sIk1hcmdpbiI6eyIkaWQiOiI1MDQiLCJUb3AiOjAuMCwiTGVmdCI6MC4wLCJSaWdodCI6MC4wLCJCb3R0b20iOjAuMH0sIlBhZGRpbmciOnsiJGlkIjoiNTA1IiwiVG9wIjowLjAsIkxlZnQiOjAuMCwiUmlnaHQiOjAuMCwiQm90dG9tIjowLjB9LCJCYWNrZ3JvdW5kIjpudWxsLCJJc1Zpc2libGUiOnRydWUsIldpZHRoIjowLjAsIkhlaWdodCI6MC4wLCJCb3JkZXJTdHlsZSI6bnVsbCwiUGFyZW50U3R5bGUiOm51bGx9LCJCYWNrZ3JvdW5kU3R5bGUiOnsiJGlkIjoiNTA2IiwiTWFyZ2luIjp7IiRpZCI6IjUwNyIsIlRvcCI6MC4wLCJMZWZ0IjowLjAsIlJpZ2h0IjowLjAsIkJvdHRvbSI6MC4wfSwiUGFkZGluZyI6eyIkaWQiOiI1MDgiLCJUb3AiOjAuMCwiTGVmdCI6MC4wLCJSaWdodCI6MC4wLCJCb3R0b20iOjAuMH0sIkJhY2tncm91bmQiOnsiJGlkIjoiNTA5IiwiQ29sb3IiOnsiJGlkIjoiNTEwIiwiQSI6NTEsIlIiOjE2NSwiRyI6MTY1LCJCIjoxNjV9fSwiSXNWaXNpYmxlIjp0cnVlLCJXaWR0aCI6MC4wLCJIZWlnaHQiOjAuMCwiQm9yZGVyU3R5bGUiOnsiJGlkIjoiNTExIiwiTGluZUNvbG9yIjp7IiRpZCI6IjUxMiIsIiR0eXBlIjoiTkxSRS5Db21tb24uRG9tLlNvbGlkQ29sb3JCcnVzaCwgTkxSRS5Db21tb24iLCJDb2xvciI6eyIkaWQiOiI1MTMiLCJBIjoyNTUsIlIiOjIyLCJHIjoyOCwiQiI6MzV9fSwiTGluZVdlaWdodCI6MC4wLCJMaW5lVHlwZSI6MCwiUGFyZW50U3R5bGUiOm51bGx9LCJQYXJlbnRTdHlsZSI6bnVsbH0sIklzQWJvdmVUaW1lYmFuZCI6ZmFsc2UsIk1hcmdpbiI6eyIkaWQiOiI1MTQiLCJUb3AiOjAuMCwiTGVmdCI6MC4wLCJSaWdodCI6MC4wLCJCb3R0b20iOjAuMH0sIlBhZGRpbmciOnsiJGlkIjoiNTE1IiwiVG9wIjowLjAsIkxlZnQiOjAuMCwiUmlnaHQiOjAuMCwiQm90dG9tIjowLjB9LCJJc1Zpc2libGUiOnRydWUsIldpZHRoIjowLjAsIkhlaWdodCI6MC4wLCJCb3JkZXJTdHlsZSI6eyIkaWQiOiI1MTYiLCJMaW5lQ29sb3IiOm51bGwsIkxpbmVXZWlnaHQiOjAuMCwiTGluZVR5cGUiOjAsIlBhcmVudFN0eWxlIjpudWxsfSwiUGFyZW50U3R5bGUiOm51bGx9fSx7IiRpZCI6IjUxNyIsIl9hY3Rpdml0aWVzIjpbeyIkaWQiOiI1MTgiLCJfcm93cyI6W10sIkluZGV4IjoxNiwiSWQiOiJhZDE4ZDZjNS04OTdhLTRjNWYtYTYwMy02M2M1MjgxMGYyZmIiLCJIZWFkZXJUZXh0IjpudWxsLCJJc0RlZmF1bHQiOnRydWUsIlN0eWxlIjp7IiRpZCI6IjUxOSIsIkhlYWRlclN0eWxlIjp7IiRpZCI6IjUyMCIsIlRleHRTdHlsZSI6eyIkaWQiOiI1MjEiLCJGb250U2V0dGluZ3MiOnsiJGlkIjoiNTIyIiwiRm9udFNpemUiOjExLCJGb250TmFtZSI6IkNhbGlicmkiLCJJc0JvbGQiOnRydWUsIklzSXRhbGljIjpmYWxzZSwiSXNVbmRlcmxpbmVkIjpmYWxzZSwiUGFyZW50U3R5bGUiOm51bGx9LCJBdXRvU2l6ZSI6MCwiRm9yZWdyb3VuZCI6eyIkaWQiOiI1MjMiLCJDb2xvciI6eyIkaWQiOiI1MjQiLCJBIjoyNTUsIlIiOjAsIkciOjAsIkIiOjB9fSwiTWF4V2lkdGgiOjAuMCwiTWF4SGVpZ2h0IjowLjAsIlNtYXJ0Rm9yZWdyb3VuZElzQWN0aXZlIjpmYWxzZSwiSG9yaXpvbnRhbEFsaWdubWVudCI6MCwiVmVydGljYWxBbGlnbm1lbnQiOjAsIlNtYXJ0Rm9yZWdyb3VuZCI6bnVsbCwiQmFja2dyb3VuZEZpbGxUeXBlIjowLCJNYXJnaW4iOnsiJGlkIjoiNTI1IiwiVG9wIjowLjAsIkxlZnQiOjAuMCwiUmlnaHQiOjAuMCwiQm90dG9tIjowLjB9LCJQYWRkaW5nIjp7IiRpZCI6IjUyNiIsIlRvcCI6MC4wLCJMZWZ0IjowLjAsIlJpZ2h0IjowLjAsIkJvdHRvbSI6MC4wfSwiQmFja2dyb3VuZCI6bnVsbCwiSXNWaXNpYmxlIjpmYWxzZSwiV2lkdGgiOjAuMCwiSGVpZ2h0IjowLjAsIkJvcmRlclN0eWxlIjpudWxsLCJQYXJlbnRTdHlsZSI6bnVsbH0sIlJlY3RhbmdsZVN0eWxlIjp7IiRpZCI6IjUyNyIsIk1hcmdpbiI6eyIkaWQiOiI1MjgiLCJUb3AiOjAuMCwiTGVmdCI6MC4wLCJSaWdodCI6MC4wLCJCb3R0b20iOjAuMH0sIlBhZGRpbmciOnsiJGlkIjoiNTI5IiwiVG9wIjowLjAsIkxlZnQiOjAuMCwiUmlnaHQiOjAuMCwiQm90dG9tIjowLjB9LCJCYWNrZ3JvdW5kIjp7IiRpZCI6IjUzMCIsIkNvbG9yIjp7IiRpZCI6IjUzMSIsIkEiOjYzLCJSIjoxNjUsIkciOjE2NSwiQiI6MTY1fX0sIklzVmlzaWJsZSI6ZmFsc2UsIldpZHRoIjowLjAsIkhlaWdodCI6MC4wLCJCb3JkZXJTdHlsZSI6eyIkaWQiOiI1MzIiLCJMaW5lQ29sb3IiOnsiJGlkIjoiNTMzIiwiJHR5cGUiOiJOTFJFLkNvbW1vbi5Eb20uU29saWRDb2xvckJydXNoLCBOTFJFLkNvbW1vbiIsIkNvbG9yIjp7IiRpZCI6IjUzNCIsIkEiOjI1NSwiUiI6MjU1LCJHIjowLCJCIjowfX0sIkxpbmVXZWlnaHQiOjAuMCwiTGluZVR5cGUiOjAsIlBhcmVudFN0eWxlIjpudWxsfSwiUGFyZW50U3R5bGUiOm51bGx9LCJNYXJnaW4iOnsiJGlkIjoiNTM1IiwiVG9wIjowLjAsIkxlZnQiOjAuMCwiUmlnaHQiOjAuMCwiQm90dG9tIjowLjB9LCJQYWRkaW5nIjp7IiRpZCI6IjUzNiIsIlRvcCI6MC4wLCJMZWZ0IjowLjAsIlJpZ2h0IjowLjAsIkJvdHRvbSI6MC4wfSwiQmFja2dyb3VuZCI6bnVsbCwiSXNWaXNpYmxlIjp0cnVlLCJXaWR0aCI6MC4wLCJIZWlnaHQiOjAuMCwiQm9yZGVyU3R5bGUiOm51bGwsIlBhcmVudFN0eWxlIjpudWxsfSwiQmFja2dyb3VuZFN0eWxlIjp7IiRpZCI6IjUzNyIsIk1hcmdpbiI6eyIkaWQiOiI1MzgiLCJUb3AiOjAuMCwiTGVmdCI6MC4wLCJSaWdodCI6MC4wLCJCb3R0b20iOjAuMH0sIlBhZGRpbmciOnsiJGlkIjoiNTM5IiwiVG9wIjowLjAsIkxlZnQiOjAuMCwiUmlnaHQiOjAuMCwiQm90dG9tIjowLjB9LCJCYWNrZ3JvdW5kIjp7IiRpZCI6IjU0MCIsIkNvbG9yIjp7IiRpZCI6IjU0MSIsIkEiOjUxLCJSIjoxNjUsIkciOjE2NSwiQiI6MTY1fX0sIklzVmlzaWJsZSI6dHJ1ZSwiV2lkdGgiOjAuMCwiSGVpZ2h0IjowLjAsIkJvcmRlclN0eWxlIjp7IiRpZCI6IjU0MiIsIkxpbmVDb2xvciI6eyIkaWQiOiI1NDMiLCIkdHlwZSI6Ik5MUkUuQ29tbW9uLkRvbS5Tb2xpZENvbG9yQnJ1c2gsIE5MUkUuQ29tbW9uIiwiQ29sb3IiOnsiJGlkIjoiNTQ0IiwiQSI6MjU1LCJSIjoyNTUsIkciOjAsIkIiOjB9fSwiTGluZVdlaWdodCI6MC4wLCJMaW5lVHlwZSI6MCwiUGFyZW50U3R5bGUiOm51bGx9LCJQYXJlbnRTdHlsZSI6bnVsbH0sIk1hcmdpbiI6eyIkaWQiOiI1NDUiLCJUb3AiOjAuMCwiTGVmdCI6MC4wLCJSaWdodCI6MC4wLCJCb3R0b20iOjAuMH0sIlBhZGRpbmciOnsiJGlkIjoiNTQ2IiwiVG9wIjowLjAsIkxlZnQiOjAuMCwiUmlnaHQiOjAuMCwiQm90dG9tIjowLjB9LCJJc1Zpc2libGUiOmZhbHNlLCJXaWR0aCI6MC4wLCJIZWlnaHQiOjAuMCwiQm9yZGVyU3R5bGUiOm51bGwsIlBhcmVudFN0eWxlIjpudWxsfX0seyIkaWQiOiI1NDciLCJfcm93cyI6W3siJGlkIjoiNTQ4IiwiX3Rhc2tzIjpbeyIkaWQiOiI1NDkiLCJfYXR0YWNoZWRNaWxlc3RvbmVzIjpbeyIkaWQiOiI1NTAiLCJEYXRlIjoiMjAyMi0wMy0zMVQxMTo1OTowMCIsIlN0eWxlIjp7IiRpZCI6IjU1MSIsIlNoYXBlIjo1LCJDb25uZWN0b3JNYXJnaW4iOnsiJGlkIjoiNTUyIiwiVG9wIjowLjAsIkxlZnQiOjIuMCwiUmlnaHQiOjIuMCwiQm90dG9tIjowLjB9LCJDb25uZWN0b3JTdHlsZSI6eyIkaWQiOiI1NTMiLCJMaW5lQ29sb3IiOnsiJGlkIjoiNTU0IiwiJHR5cGUiOiJOTFJFLkNvbW1vbi5Eb20uU29saWRDb2xvckJydXNoLCBOTFJFLkNvbW1vbiIsIkNvbG9yIjp7IiRpZCI6IjU1NSIsIkEiOjEyNywiUiI6NjgsIkciOjg0LCJCIjoxMDZ9fSwiTGluZVdlaWdodCI6MS4wLCJMaW5lVHlwZSI6MCwiUGFyZW50U3R5bGUiOm51bGx9LCJJc0JlbG93VGltZWJhbmQiOnRydWUsIlBvc2l0aW9uT25UYXNrIjoxLCJIaWRlRGF0ZSI6ZmFsc2UsIlNoYXBlU2l6ZSI6MCwiU3BhY2luZyI6MS4wLCJQYWRkaW5nIjp7IiRyZWYiOiI0MSJ9LCJTaGFwZVN0eWxlIjp7IiRpZCI6IjU1NiIsIk1hcmdpbiI6eyIkcmVmIjoiNDMifSwiUGFkZGluZyI6eyIkcmVmIjoiNDQifSwiQmFja2dyb3VuZCI6eyIkaWQiOiI1NTciLCJDb2xvciI6eyIkaWQiOiI1NTgiLCJBIjoyNTUsIlIiOjE3OCwiRyI6MTQsIkIiOjE4fX0sIklzVmlzaWJsZSI6dHJ1ZSwiV2lkdGgiOjEyLjAsIkhlaWdodCI6MTQuMCwiQm9yZGVyU3R5bGUiOnsiJGlkIjoiNTU5IiwiTGluZUNvbG9yIjp7IiRpZCI6IjU2MCIsIiR0eXBlIjoiTkxSRS5Db21tb24uRG9tLlNvbGlkQ29sb3JCcnVzaCwgTkxSRS5Db21tb24iLCJDb2xvciI6eyIkaWQiOiI1NjEiLCJBIjoyNTUsIlIiOjI1NSwiRyI6MCwiQiI6MH19LCJMaW5lV2VpZ2h0IjowLjAsIkxpbmVUeXBlIjowLCJQYXJlbnRTdHlsZSI6bnVsbH0sIlBhcmVudFN0eWxlIjpudWxsfSwiVGl0bGVTdHlsZSI6eyIkaWQiOiI1NjIiLCJGb250U2V0dGluZ3MiOnsiJGlkIjoiNTYzIiwiRm9udFNpemUiOjExLCJGb250TmFtZSI6IkNhbGlicmkiLCJJc0JvbGQiOnRydWUsIklzSXRhbGljIjpmYWxzZSwiSXNVbmRlcmxpbmVkIjpmYWxzZSwiUGFyZW50U3R5bGUiOm51bGx9LCJBdXRvU2l6ZSI6MCwiRm9yZWdyb3VuZCI6eyIkaWQiOiI1NjQiLCJDb2xvciI6eyIkaWQiOiI1NjU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NTY2IiwiQ29sb3IiOnsiJGlkIjoiNTY3IiwiQSI6MCwiUiI6MjU1LCJHIjoyNTUsIkIiOjI1NX19LCJJc1Zpc2libGUiOnRydWUsIldpZHRoIjowLjAsIkhlaWdodCI6MC4wLCJCb3JkZXJTdHlsZSI6eyIkaWQiOiI1NjgiLCJMaW5lQ29sb3IiOm51bGwsIkxpbmVXZWlnaHQiOjAuMCwiTGluZVR5cGUiOjAsIlBhcmVudFN0eWxlIjpudWxsfSwiUGFyZW50U3R5bGUiOm51bGx9LCJEYXRlU3R5bGUiOnsiJGlkIjoiNTY5IiwiRm9udFNldHRpbmdzIjp7IiRpZCI6IjU3MCIsIkZvbnRTaXplIjoxMCwiRm9udE5hbWUiOiJDYWxpYnJpIiwiSXNCb2xkIjpmYWxzZSwiSXNJdGFsaWMiOmZhbHNlLCJJc1VuZGVybGluZWQiOmZhbHNlLCJQYXJlbnRTdHlsZSI6bnVsbH0sIkF1dG9TaXplIjowLCJGb3JlZ3JvdW5kIjp7IiRpZCI6IjU3MSIsIkNvbG9yIjp7IiRpZCI6IjU3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zIn0sIlBhZGRpbmciOnsiJHJlZiI6IjY0In0sIkJhY2tncm91bmQiOnsiJGlkIjoiNTczIiwiQ29sb3IiOnsiJGlkIjoiNTc0IiwiQSI6MCwiUiI6MjU1LCJHIjoyNTUsIkIiOjI1NX19LCJJc1Zpc2libGUiOmZhbHNlLCJXaWR0aCI6MC4wLCJIZWlnaHQiOjAuMCwiQm9yZGVyU3R5bGUiOnsiJGlkIjoiNTc1IiwiTGluZUNvbG9yIjpudWxsLCJMaW5lV2VpZ2h0IjowLjAsIkxpbmVUeXBlIjowLCJQYXJlbnRTdHlsZSI6bnVsbH0sIlBhcmVudFN0eWxlIjpudWxsfSwiRGF0ZUZvcm1hdCI6eyIkaWQiOiI1NzYiLCJGb3JtYXRTdHJpbmciOiJNL2QiLCJTZXBhcmF0b3IiOiIvIiwiVXNlSW50ZXJuYXRpb25hbERhdGVGb3JtYXQiOmZhbHNlLCJEYXRlSXNWaXNpYmxlIjp0cnVlLCJUaW1lSXNWaXNpYmxlIjpmYWxzZSwiSG91ckRpZ2l0cyI6MSwiQW1QbURlc2lnbmF0b3IiOjIsIlRyaW0wME1pbnV0ZXMiOmZhbHNlLCJMYXN0S25vd25WaXNpYmlsaXR5U3RhdGUiOnsiJGlkIjoiNTc3IiwiRGF0ZVBhcnRJc1Zpc2libGUiOnRydWUsIlRpbWVQYXJ0SXNWaXNpYmxlIjpmYWxzZX19LCJXZWVrTnVtYmVyaW5nIjp7IiRpZCI6IjU3OCIsIkZvcm1hdCI6MCwiSXNWaXNpYmxlIjpmYWxzZSwiTGFzdEtub3duVmlzaWJpbGl0eVN0YXRlIjpmYWxzZX0sIklzVmlzaWJsZSI6dHJ1ZSwiUGFyZW50U3R5bGUiOm51bGx9LCJJbmRleCI6MTksIlBlcmNlbnRhZ2VDb21wbGV0ZSI6bnVsbCwiUG9zaXRpb24iOnsiUmF0aW8iOjAuMCwiSXNDdXN0b20iOmZhbHNlfSwiRGF0ZUZvcm1hdCI6eyIkcmVmIjoiNTc2In0sIldlZWtOdW1iZXJpbmciOnsiJGlkIjoiNTc5IiwiRm9ybWF0IjowLCJJc1Zpc2libGUiOmZhbHNlLCJMYXN0S25vd25WaXNpYmlsaXR5U3RhdGUiOmZhbHNlfSwiUmVsYXRlZFRhc2tJZCI6IjQ0ZGU5NzY1LWU3MjAtNDU1Ny1iODgyLTk3ZjQ3MDliOGMzMCIsIklkIjoiMDcyM2E1MzQtYjhiMC00ZDg0LThhZDQtOWQ5NjBiODMzYjljIiwiSW1wb3J0SWQiOiIiLCJUaXRsZSI6IkNvbXBldGl0b3IgUmV2aWV3IiwiTm90ZSI6bnVsbCwiSHlwZXJsaW5rIjp7IiRpZCI6IjU4MCIsIkFkZHJlc3MiOiIiLCJTdWJBZGRyZXNzIjoiIn0sIklzQ2hhbmdlZCI6ZmFsc2UsIklzTmV3IjpmYWxzZX1dLCJUYXNrRGVmaW5pdGlvbiI6eyIkaWQiOiI1ODEiLCJHcm91cE5hbWUiOm51bGwsIlN0YXJ0RGF0ZSI6IjIwMjItMDItMDJUMDA6MDA6MDAiLCJFbmREYXRlIjoiMjAyMi0wNC0wN1QxMTo1OTowMCIsIlBlcmNlbnRhZ2VDb21wbGV0ZSI6ODAuMCwiU3R5bGUiOnsiJGlkIjoiNTgyIiwiU2hhcGUiOjcsIlNoYXBlVGhpY2tuZXNzIjowLCJEdXJhdGlvbkZvcm1hdCI6MCwiSW5jbHVkZU5vbldvcmtpbmdEYXlzSW5EdXJhdGlvbiI6ZmFsc2UsIlBlcmNlbnRhZ2VDb21wbGV0ZVN0eWxlIjp7IiRpZCI6IjU4MyIsIkZvbnRTZXR0aW5ncyI6eyIkaWQiOiI1ODQiLCJGb250U2l6ZSI6MTAsIkZvbnROYW1lIjoiQ2FsaWJyaSIsIklzQm9sZCI6dHJ1ZSwiSXNJdGFsaWMiOmZhbHNlLCJJc1VuZGVybGluZWQiOmZhbHNlLCJQYXJlbnRTdHlsZSI6bnVsbH0sIkF1dG9TaXplIjowLCJGb3JlZ3JvdW5kIjp7IiRpZCI6IjU4NSIsIkNvbG9yIjp7IiRpZCI6IjU4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ODciLCJUb3AiOjAuMCwiTGVmdCI6MC4wLCJSaWdodCI6MC4wLCJCb3R0b20iOjAuMH0sIlBhZGRpbmciOnsiJGlkIjoiNTg4IiwiVG9wIjowLjAsIkxlZnQiOjAuMCwiUmlnaHQiOjAuMCwiQm90dG9tIjowLjB9LCJCYWNrZ3JvdW5kIjp7IiRpZCI6IjU4OSIsIkNvbG9yIjp7IiRyZWYiOiI4MiJ9fSwiSXNWaXNpYmxlIjp0cnVlLCJXaWR0aCI6MC4wLCJIZWlnaHQiOjAuMCwiQm9yZGVyU3R5bGUiOnsiJGlkIjoiNTkwIiwiTGluZUNvbG9yIjpudWxsLCJMaW5lV2VpZ2h0IjowLjAsIkxpbmVUeXBlIjowLCJQYXJlbnRTdHlsZSI6bnVsbH0sIlBhcmVudFN0eWxlIjpudWxsfSwiRHVyYXRpb25TdHlsZSI6eyIkaWQiOiI1OTEiLCJGb250U2V0dGluZ3MiOnsiJGlkIjoiNTkyIiwiRm9udFNpemUiOjEwLCJGb250TmFtZSI6IkNhbGlicmkiLCJJc0JvbGQiOmZhbHNlLCJJc0l0YWxpYyI6ZmFsc2UsIklzVW5kZXJsaW5lZCI6ZmFsc2UsIlBhcmVudFN0eWxlIjpudWxsfSwiQXV0b1NpemUiOjAsIkZvcmVncm91bmQiOnsiJGlkIjoiNTkzIiwiQ29sb3IiOnsiJHJlZiI6IjE3NSJ9fSwiTWF4V2lkdGgiOjIwMC4wLCJNYXhIZWlnaHQiOiJJbmZpbml0eSIsIlNtYXJ0Rm9yZWdyb3VuZElzQWN0aXZlIjpmYWxzZSwiSG9yaXpvbnRhbEFsaWdubWVudCI6MCwiVmVydGljYWxBbGlnbm1lbnQiOjAsIlNtYXJ0Rm9yZWdyb3VuZCI6bnVsbCwiQmFja2dyb3VuZEZpbGxUeXBlIjowLCJNYXJnaW4iOnsiJGlkIjoiNTk0IiwiVG9wIjowLjAsIkxlZnQiOjAuMCwiUmlnaHQiOjAuMCwiQm90dG9tIjowLjB9LCJQYWRkaW5nIjp7IiRpZCI6IjU5NSIsIlRvcCI6MC4wLCJMZWZ0IjowLjAsIlJpZ2h0IjowLjAsIkJvdHRvbSI6MC4wfSwiQmFja2dyb3VuZCI6eyIkcmVmIjoiOTAifSwiSXNWaXNpYmxlIjp0cnVlLCJXaWR0aCI6MC4wLCJIZWlnaHQiOjAuMCwiQm9yZGVyU3R5bGUiOnsiJGlkIjoiNTk2IiwiTGluZUNvbG9yIjpudWxsLCJMaW5lV2VpZ2h0IjowLjAsIkxpbmVUeXBlIjowLCJQYXJlbnRTdHlsZSI6bnVsbH0sIlBhcmVudFN0eWxlIjpudWxsfSwiSG9yaXpvbnRhbENvbm5lY3RvclN0eWxlIjp7IiRpZCI6IjU5NyIsIkxpbmVDb2xvciI6eyIkcmVmIjoiOTQifSwiTGluZVdlaWdodCI6MS4wLCJMaW5lVHlwZSI6MCwiUGFyZW50U3R5bGUiOm51bGx9LCJWZXJ0aWNhbENvbm5lY3RvclN0eWxlIjp7IiRpZCI6IjU5OCIsIkxpbmVDb2xvciI6eyIkcmVmIjoiOTc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1OTkiLCJNYXJnaW4iOnsiJGlkIjoiNjAwIiwiVG9wIjowLjAsIkxlZnQiOjQuMCwiUmlnaHQiOjQuMCwiQm90dG9tIjowLjB9LCJQYWRkaW5nIjp7IiRpZCI6IjYwMSIsIlRvcCI6MC4wLCJMZWZ0IjowLjAsIlJpZ2h0IjowLjAsIkJvdHRvbSI6MC4wfSwiQmFja2dyb3VuZCI6eyIkaWQiOiI2MDIiLCJDb2xvciI6eyIkaWQiOiI2MDMiLCJBIjoyNTUsIlIiOjAsIkciOjExNCwiQiI6MTg4fX0sIklzVmlzaWJsZSI6dHJ1ZSwiV2lkdGgiOjAuMCwiSGVpZ2h0IjoxMC4wLCJCb3JkZXJTdHlsZSI6eyIkaWQiOiI2MDQiLCJMaW5lQ29sb3IiOnsiJGlkIjoiNjA1IiwiJHR5cGUiOiJOTFJFLkNvbW1vbi5Eb20uU29saWRDb2xvckJydXNoLCBOTFJFLkNvbW1vbiIsIkNvbG9yIjp7IiRpZCI6IjYwNiIsIkEiOjI1NSwiUiI6MjU1LCJHIjowLCJCIjowfX0sIkxpbmVXZWlnaHQiOjAuMCwiTGluZVR5cGUiOjAsIlBhcmVudFN0eWxlIjpudWxsfSwiUGFyZW50U3R5bGUiOm51bGx9LCJUaXRsZVN0eWxlIjp7IiRpZCI6IjYwNyIsIkZvbnRTZXR0aW5ncyI6eyIkaWQiOiI2MDgiLCJGb250U2l6ZSI6MTEsIkZvbnROYW1lIjoiQ2FsaWJyaSIsIklzQm9sZCI6dHJ1ZSwiSXNJdGFsaWMiOmZhbHNlLCJJc1VuZGVybGluZWQiOmZhbHNlLCJQYXJlbnRTdHlsZSI6bnVsbH0sIkF1dG9TaXplIjowLCJGb3JlZ3JvdW5kIjp7IiRpZCI6IjYwOSIsIkNvbG9yIjp7IiRpZCI6IjYxM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2MTEiLCJUb3AiOjAuMCwiTGVmdCI6MC4wLCJSaWdodCI6MC4wLCJCb3R0b20iOjAuMH0sIlBhZGRpbmciOnsiJGlkIjoiNjEyIiwiVG9wIjowLjAsIkxlZnQiOjAuMCwiUmlnaHQiOjAuMCwiQm90dG9tIjowLjB9LCJCYWNrZ3JvdW5kIjp7IiRpZCI6IjYxMyIsIkNvbG9yIjp7IiRpZCI6IjYxNCIsIkEiOjAsIlIiOjI1NSwiRyI6MjU1LCJCIjoyNTV9fSwiSXNWaXNpYmxlIjp0cnVlLCJXaWR0aCI6MC4wLCJIZWlnaHQiOjAuMCwiQm9yZGVyU3R5bGUiOnsiJGlkIjoiNjE1IiwiTGluZUNvbG9yIjpudWxsLCJMaW5lV2VpZ2h0IjowLjAsIkxpbmVUeXBlIjowLCJQYXJlbnRTdHlsZSI6bnVsbH0sIlBhcmVudFN0eWxlIjpudWxsfSwiRGF0ZVN0eWxlIjp7IiRpZCI6IjYxNiIsIkZvbnRTZXR0aW5ncyI6eyIkaWQiOiI2MTciLCJGb250U2l6ZSI6MTAsIkZvbnROYW1lIjoiQ2FsaWJyaSIsIklzQm9sZCI6ZmFsc2UsIklzSXRhbGljIjpmYWxzZSwiSXNVbmRlcmxpbmVkIjpmYWxzZSwiUGFyZW50U3R5bGUiOm51bGx9LCJBdXRvU2l6ZSI6MCwiRm9yZWdyb3VuZCI6eyIkaWQiOiI2MTgiLCJDb2xvciI6eyIkcmVmIjoiMTE5In19LCJNYXhXaWR0aCI6MjAwLjAsIk1heEhlaWdodCI6IkluZmluaXR5IiwiU21hcnRGb3JlZ3JvdW5kSXNBY3RpdmUiOmZhbHNlLCJIb3Jpem9udGFsQWxpZ25tZW50IjowLCJWZXJ0aWNhbEFsaWdubWVudCI6MCwiU21hcnRGb3JlZ3JvdW5kIjpudWxsLCJCYWNrZ3JvdW5kRmlsbFR5cGUiOjAsIk1hcmdpbiI6eyIkaWQiOiI2MTkiLCJUb3AiOjAuMCwiTGVmdCI6MC4wLCJSaWdodCI6MC4wLCJCb3R0b20iOjAuMH0sIlBhZGRpbmciOnsiJGlkIjoiNjIwIiwiVG9wIjowLjAsIkxlZnQiOjAuMCwiUmlnaHQiOjAuMCwiQm90dG9tIjowLjB9LCJCYWNrZ3JvdW5kIjp7IiRyZWYiOiIxMjIifSwiSXNWaXNpYmxlIjp0cnVlLCJXaWR0aCI6MC4wLCJIZWlnaHQiOjAuMCwiQm9yZGVyU3R5bGUiOnsiJGlkIjoiNjIxIiwiTGluZUNvbG9yIjpudWxsLCJMaW5lV2VpZ2h0IjowLjAsIkxpbmVUeXBlIjowLCJQYXJlbnRTdHlsZSI6bnVsbH0sIlBhcmVudFN0eWxlIjpudWxsfSwiRGF0ZUZvcm1hdCI6eyIkaWQiOiI2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zIiwiRm9ybWF0IjowLCJJc1Zpc2libGUiOmZhbHNlLCJMYXN0S25vd25WaXNpYmlsaXR5U3RhdGUiOmZhbHNlfSwiSXNWaXNpYmxlIjp0cnVlLCJQYXJlbnRTdHlsZSI6bnVsbH0sIkluZGV4IjoxNywiU21hcnREdXJhdGlvbkFjdGl2YXRlZCI6ZmFsc2UsIkRhdGVGb3JtYXQiOnsiJHJlZiI6IjYyMiJ9LCJXZWVrTnVtYmVyaW5nIjp7IiRpZCI6IjYyNCIsIkZvcm1hdCI6MCwiSXNWaXNpYmxlIjpmYWxzZSwiTGFzdEtub3duVmlzaWJpbGl0eVN0YXRlIjpmYWxzZX0sIklkIjoiNDRkZTk3NjUtZTcyMC00NTU3LWI4ODItOTdmNDcwOWI4YzMwIiwiSW1wb3J0SWQiOm51bGwsIlRpdGxlIjoiTWFya2V0IEFuYWx5c2lzIiwiTm90ZSI6bnVsbCwiSHlwZXJsaW5rIjp7IiRpZCI6IjYyNSIsIkFkZHJlc3MiOiIiLCJTdWJBZGRyZXNzIjoiIn0sIklzQ2hhbmdlZCI6ZmFsc2UsIklzTmV3IjpmYWxzZX19LHsiJGlkIjoiNjI2IiwiX2F0dGFjaGVkTWlsZXN0b25lcyI6W10sIlRhc2tEZWZpbml0aW9uIjp7IiRpZCI6IjYyNyIsIkdyb3VwTmFtZSI6bnVsbCwiU3RhcnREYXRlIjoiMjAyMi0wNC0wMlQwMDowMDowMCIsIkVuZERhdGUiOiIyMDIyLTA0LTI4VDExOjU5OjAwIiwiUGVyY2VudGFnZUNvbXBsZXRlIjpudWxsLCJTdHlsZSI6eyIkaWQiOiI2MjgiLCJTaGFwZSI6NywiU2hhcGVUaGlja25lc3MiOjAsIkR1cmF0aW9uRm9ybWF0IjowLCJJbmNsdWRlTm9uV29ya2luZ0RheXNJbkR1cmF0aW9uIjpmYWxzZSwiUGVyY2VudGFnZUNvbXBsZXRlU3R5bGUiOnsiJGlkIjoiNjI5IiwiRm9udFNldHRpbmdzIjp7IiRpZCI6IjYzMCIsIkZvbnRTaXplIjoxMCwiRm9udE5hbWUiOiJDYWxpYnJpIiwiSXNCb2xkIjp0cnVlLCJJc0l0YWxpYyI6ZmFsc2UsIklzVW5kZXJsaW5lZCI6ZmFsc2UsIlBhcmVudFN0eWxlIjpudWxsfSwiQXV0b1NpemUiOjAsIkZvcmVncm91bmQiOnsiJGlkIjoiNjMxIiwiQ29sb3IiOnsiJGlkIjoiNjM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zMyIsIlRvcCI6MC4wLCJMZWZ0IjowLjAsIlJpZ2h0IjowLjAsIkJvdHRvbSI6MC4wfSwiUGFkZGluZyI6eyIkaWQiOiI2MzQiLCJUb3AiOjAuMCwiTGVmdCI6MC4wLCJSaWdodCI6MC4wLCJCb3R0b20iOjAuMH0sIkJhY2tncm91bmQiOnsiJGlkIjoiNjM1IiwiQ29sb3IiOnsiJHJlZiI6IjgyIn19LCJJc1Zpc2libGUiOnRydWUsIldpZHRoIjowLjAsIkhlaWdodCI6MC4wLCJCb3JkZXJTdHlsZSI6eyIkaWQiOiI2MzYiLCJMaW5lQ29sb3IiOm51bGwsIkxpbmVXZWlnaHQiOjAuMCwiTGluZVR5cGUiOjAsIlBhcmVudFN0eWxlIjpudWxsfSwiUGFyZW50U3R5bGUiOm51bGx9LCJEdXJhdGlvblN0eWxlIjp7IiRpZCI6IjYzNyIsIkZvbnRTZXR0aW5ncyI6eyIkaWQiOiI2MzgiLCJGb250U2l6ZSI6MTAsIkZvbnROYW1lIjoiQ2FsaWJyaSIsIklzQm9sZCI6ZmFsc2UsIklzSXRhbGljIjpmYWxzZSwiSXNVbmRlcmxpbmVkIjpmYWxzZSwiUGFyZW50U3R5bGUiOm51bGx9LCJBdXRvU2l6ZSI6MCwiRm9yZWdyb3VuZCI6eyIkaWQiOiI2MzkiLCJDb2xvciI6eyIkcmVmIjoiMTc1In19LCJNYXhXaWR0aCI6MjAwLjAsIk1heEhlaWdodCI6IkluZmluaXR5IiwiU21hcnRGb3JlZ3JvdW5kSXNBY3RpdmUiOmZhbHNlLCJIb3Jpem9udGFsQWxpZ25tZW50IjowLCJWZXJ0aWNhbEFsaWdubWVudCI6MCwiU21hcnRGb3JlZ3JvdW5kIjpudWxsLCJCYWNrZ3JvdW5kRmlsbFR5cGUiOjAsIk1hcmdpbiI6eyIkaWQiOiI2NDAiLCJUb3AiOjAuMCwiTGVmdCI6MC4wLCJSaWdodCI6MC4wLCJCb3R0b20iOjAuMH0sIlBhZGRpbmciOnsiJGlkIjoiNjQxIiwiVG9wIjowLjAsIkxlZnQiOjAuMCwiUmlnaHQiOjAuMCwiQm90dG9tIjowLjB9LCJCYWNrZ3JvdW5kIjp7IiRyZWYiOiI5MCJ9LCJJc1Zpc2libGUiOnRydWUsIldpZHRoIjowLjAsIkhlaWdodCI6MC4wLCJCb3JkZXJTdHlsZSI6eyIkaWQiOiI2NDIiLCJMaW5lQ29sb3IiOm51bGwsIkxpbmVXZWlnaHQiOjAuMCwiTGluZVR5cGUiOjAsIlBhcmVudFN0eWxlIjpudWxsfSwiUGFyZW50U3R5bGUiOm51bGx9LCJIb3Jpem9udGFsQ29ubmVjdG9yU3R5bGUiOnsiJGlkIjoiNjQzIiwiTGluZUNvbG9yIjp7IiRyZWYiOiI5NCJ9LCJMaW5lV2VpZ2h0IjoxLjAsIkxpbmVUeXBlIjowLCJQYXJlbnRTdHlsZSI6bnVsbH0sIlZlcnRpY2FsQ29ubmVjdG9yU3R5bGUiOnsiJGlkIjoiNjQ0IiwiTGluZUNvbG9yIjp7IiRyZWYiOiI5NyJ9LCJMaW5lV2VpZ2h0Ijow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Y0NSIsIk1hcmdpbiI6eyIkaWQiOiI2NDYiLCJUb3AiOjAuMCwiTGVmdCI6NC4wLCJSaWdodCI6NC4wLCJCb3R0b20iOjAuMH0sIlBhZGRpbmciOnsiJGlkIjoiNjQ3IiwiVG9wIjowLjAsIkxlZnQiOjAuMCwiUmlnaHQiOjAuMCwiQm90dG9tIjowLjB9LCJCYWNrZ3JvdW5kIjp7IiRpZCI6IjY0OCIsIkNvbG9yIjp7IiRpZCI6IjY0OSIsIkEiOjI1NSwiUiI6MCwiRyI6MTE0LCJCIjoxODh9fSwiSXNWaXNpYmxlIjp0cnVlLCJXaWR0aCI6MC4wLCJIZWlnaHQiOjEwLjAsIkJvcmRlclN0eWxlIjp7IiRpZCI6IjY1MCIsIkxpbmVDb2xvciI6eyIkaWQiOiI2NTEiLCIkdHlwZSI6Ik5MUkUuQ29tbW9uLkRvbS5Tb2xpZENvbG9yQnJ1c2gsIE5MUkUuQ29tbW9uIiwiQ29sb3IiOnsiJGlkIjoiNjUyIiwiQSI6MjU1LCJSIjoyNTUsIkciOjAsIkIiOjB9fSwiTGluZVdlaWdodCI6MC4wLCJMaW5lVHlwZSI6MCwiUGFyZW50U3R5bGUiOm51bGx9LCJQYXJlbnRTdHlsZSI6bnVsbH0sIlRpdGxlU3R5bGUiOnsiJGlkIjoiNjUzIiwiRm9udFNldHRpbmdzIjp7IiRpZCI6IjY1NCIsIkZvbnRTaXplIjoxMSwiRm9udE5hbWUiOiJDYWxpYnJpIiwiSXNCb2xkIjp0cnVlLCJJc0l0YWxpYyI6ZmFsc2UsIklzVW5kZXJsaW5lZCI6ZmFsc2UsIlBhcmVudFN0eWxlIjpudWxsfSwiQXV0b1NpemUiOjAsIkZvcmVncm91bmQiOnsiJGlkIjoiNjU1IiwiQ29sb3IiOnsiJGlkIjoiNjU2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Y1NyIsIlRvcCI6MC4wLCJMZWZ0IjowLjAsIlJpZ2h0IjowLjAsIkJvdHRvbSI6MC4wfSwiUGFkZGluZyI6eyIkaWQiOiI2NTgiLCJUb3AiOjAuMCwiTGVmdCI6MC4wLCJSaWdodCI6MC4wLCJCb3R0b20iOjAuMH0sIkJhY2tncm91bmQiOnsiJGlkIjoiNjU5IiwiQ29sb3IiOnsiJGlkIjoiNjYwIiwiQSI6MCwiUiI6MjU1LCJHIjoyNTUsIkIiOjI1NX19LCJJc1Zpc2libGUiOnRydWUsIldpZHRoIjowLjAsIkhlaWdodCI6MC4wLCJCb3JkZXJTdHlsZSI6eyIkaWQiOiI2NjEiLCJMaW5lQ29sb3IiOm51bGwsIkxpbmVXZWlnaHQiOjAuMCwiTGluZVR5cGUiOjAsIlBhcmVudFN0eWxlIjpudWxsfSwiUGFyZW50U3R5bGUiOm51bGx9LCJEYXRlU3R5bGUiOnsiJGlkIjoiNjYyIiwiRm9udFNldHRpbmdzIjp7IiRpZCI6IjY2MyIsIkZvbnRTaXplIjoxMCwiRm9udE5hbWUiOiJDYWxpYnJpIiwiSXNCb2xkIjpmYWxzZSwiSXNJdGFsaWMiOmZhbHNlLCJJc1VuZGVybGluZWQiOmZhbHNlLCJQYXJlbnRTdHlsZSI6bnVsbH0sIkF1dG9TaXplIjowLCJGb3JlZ3JvdW5kIjp7IiRpZCI6IjY2NCIsIkNvbG9yIjp7IiRyZWYiOiIxMTkifX0sIk1heFdpZHRoIjoyMDAuMCwiTWF4SGVpZ2h0IjoiSW5maW5pdHkiLCJTbWFydEZvcmVncm91bmRJc0FjdGl2ZSI6ZmFsc2UsIkhvcml6b250YWxBbGlnbm1lbnQiOjAsIlZlcnRpY2FsQWxpZ25tZW50IjowLCJTbWFydEZvcmVncm91bmQiOm51bGwsIkJhY2tncm91bmRGaWxsVHlwZSI6MCwiTWFyZ2luIjp7IiRpZCI6IjY2NSIsIlRvcCI6MC4wLCJMZWZ0IjowLjAsIlJpZ2h0IjowLjAsIkJvdHRvbSI6MC4wfSwiUGFkZGluZyI6eyIkaWQiOiI2NjYiLCJUb3AiOjAuMCwiTGVmdCI6MC4wLCJSaWdodCI6MC4wLCJCb3R0b20iOjAuMH0sIkJhY2tncm91bmQiOnsiJHJlZiI6IjEyMiJ9LCJJc1Zpc2libGUiOnRydWUsIldpZHRoIjowLjAsIkhlaWdodCI6MC4wLCJCb3JkZXJTdHlsZSI6eyIkaWQiOiI2NjciLCJMaW5lQ29sb3IiOm51bGwsIkxpbmVXZWlnaHQiOjAuMCwiTGluZVR5cGUiOjAsIlBhcmVudFN0eWxlIjpudWxsfSwiUGFyZW50U3R5bGUiOm51bGx9LCJEYXRlRm9ybWF0Ijp7IiRpZCI6IjY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jkiLCJGb3JtYXQiOjAsIklzVmlzaWJsZSI6ZmFsc2UsIkxhc3RLbm93blZpc2liaWxpdHlTdGF0ZSI6ZmFsc2V9LCJJc1Zpc2libGUiOnRydWUsIlBhcmVudFN0eWxlIjpudWxsfSwiSW5kZXgiOjE4LCJTbWFydER1cmF0aW9uQWN0aXZhdGVkIjpmYWxzZSwiRGF0ZUZvcm1hdCI6eyIkcmVmIjoiNjY4In0sIldlZWtOdW1iZXJpbmciOnsiJGlkIjoiNjcwIiwiRm9ybWF0IjowLCJJc1Zpc2libGUiOmZhbHNlLCJMYXN0S25vd25WaXNpYmlsaXR5U3RhdGUiOmZhbHNlfSwiSWQiOiI4ZDM4YWJmNi00MzRmLTQ5YjUtOWRjMi00YWUxZWUzNjkzNWUiLCJJbXBvcnRJZCI6bnVsbCwiVGl0bGUiOiJTV09UIiwiTm90ZSI6bnVsbCwiSHlwZXJsaW5rIjp7IiRpZCI6IjY3MSIsIkFkZHJlc3MiOiIiLCJTdWJBZGRyZXNzIjoiIn0sIklzQ2hhbmdlZCI6ZmFsc2UsIklzTmV3IjpmYWxzZX19XSwiX21pbGVzdG9uZXMiOltdLCJJZCI6ImIwZGU2NGM0LWE2MDYtNDBlOS05MzMwLWNkMjZiZTI5NGZkZiIsIklzU2luZ2xlSXRlbVJvdyI6ZmFsc2V9XSwiSW5kZXgiOjE3LCJJZCI6ImY5NTQ5NGU5LTNhZjUtNDkyYS1iYWM2LTU3NGMwNWI4ODhmMiIsIkhlYWRlclRleHQiOiJNYXJrZXQgYW5hbHlzaXMiLCJJc0RlZmF1bHQiOmZhbHNlLCJTdHlsZSI6eyIkaWQiOiI2NzIiLCJIZWFkZXJTdHlsZSI6eyIkaWQiOiI2NzMiLCJUZXh0U3R5bGUiOnsiJGlkIjoiNjc0IiwiRm9udFNldHRpbmdzIjp7IiRpZCI6IjY3NSIsIkZvbnRTaXplIjoxMSwiRm9udE5hbWUiOiJDYWxpYnJpIiwiSXNCb2xkIjp0cnVlLCJJc0l0YWxpYyI6ZmFsc2UsIklzVW5kZXJsaW5lZCI6ZmFsc2UsIlBhcmVudFN0eWxlIjpudWxsfSwiQXV0b1NpemUiOjIsIkZvcmVncm91bmQiOnsiJGlkIjoiNjc2IiwiQ29sb3IiOnsiJGlkIjoiNjc3IiwiQSI6MjU1LCJSIjowLCJHIjowLCJCIjowfX0sIk1heFdpZHRoIjo1OS4wNTMwODMxMDk5MTk2MTIsIk1heEhlaWdodCI6IkluZmluaXR5IiwiU21hcnRGb3JlZ3JvdW5kSXNBY3RpdmUiOmZhbHNlLCJIb3Jpem9udGFsQWxpZ25tZW50IjowLCJWZXJ0aWNhbEFsaWdubWVudCI6MCwiU21hcnRGb3JlZ3JvdW5kIjpudWxsLCJCYWNrZ3JvdW5kRmlsbFR5cGUiOjAsIk1hcmdpbiI6eyIkaWQiOiI2NzgiLCJUb3AiOjAuMCwiTGVmdCI6MC4wLCJSaWdodCI6MC4wLCJCb3R0b20iOjAuMH0sIlBhZGRpbmciOnsiJGlkIjoiNjc5IiwiVG9wIjowLjAsIkxlZnQiOjAuMCwiUmlnaHQiOjAuMCwiQm90dG9tIjowLjB9LCJCYWNrZ3JvdW5kIjpudWxsLCJJc1Zpc2libGUiOnRydWUsIldpZHRoIjowLjAsIkhlaWdodCI6MC4wLCJCb3JkZXJTdHlsZSI6bnVsbCwiUGFyZW50U3R5bGUiOm51bGx9LCJSZWN0YW5nbGVTdHlsZSI6eyIkaWQiOiI2ODAiLCJNYXJnaW4iOnsiJGlkIjoiNjgxIiwiVG9wIjowLjAsIkxlZnQiOjAuMCwiUmlnaHQiOjAuMCwiQm90dG9tIjowLjB9LCJQYWRkaW5nIjp7IiRpZCI6IjY4MiIsIlRvcCI6MC4wLCJMZWZ0IjowLjAsIlJpZ2h0IjowLjAsIkJvdHRvbSI6MC4wfSwiQmFja2dyb3VuZCI6eyIkaWQiOiI2ODMiLCJDb2xvciI6eyIkaWQiOiI2ODQiLCJBIjo2MywiUiI6MCwiRyI6MTE0LCJCIjoxODh9fSwiSXNWaXNpYmxlIjp0cnVlLCJXaWR0aCI6MC4wLCJIZWlnaHQiOjAuMCwiQm9yZGVyU3R5bGUiOnsiJGlkIjoiNjg1IiwiTGluZUNvbG9yIjp7IiRpZCI6IjY4NiIsIiR0eXBlIjoiTkxSRS5Db21tb24uRG9tLlNvbGlkQ29sb3JCcnVzaCwgTkxSRS5Db21tb24iLCJDb2xvciI6eyIkaWQiOiI2ODciLCJBIjoyNTUsIlIiOjI1NSwiRyI6MCwiQiI6MH19LCJMaW5lV2VpZ2h0IjowLjAsIkxpbmVUeXBlIjowLCJQYXJlbnRTdHlsZSI6bnVsbH0sIlBhcmVudFN0eWxlIjpudWxsfSwiTWFyZ2luIjp7IiRpZCI6IjY4OCIsIlRvcCI6MC4wLCJMZWZ0IjowLjAsIlJpZ2h0IjowLjAsIkJvdHRvbSI6MC4wfSwiUGFkZGluZyI6eyIkaWQiOiI2ODkiLCJUb3AiOjAuMCwiTGVmdCI6MC4wLCJSaWdodCI6MC4wLCJCb3R0b20iOjAuMH0sIkJhY2tncm91bmQiOm51bGwsIklzVmlzaWJsZSI6dHJ1ZSwiV2lkdGgiOjAuMCwiSGVpZ2h0IjowLjAsIkJvcmRlclN0eWxlIjpudWxsLCJQYXJlbnRTdHlsZSI6bnVsbH0sIkJhY2tncm91bmRTdHlsZSI6eyIkaWQiOiI2OTAiLCJNYXJnaW4iOnsiJGlkIjoiNjkxIiwiVG9wIjowLjAsIkxlZnQiOjAuMCwiUmlnaHQiOjAuMCwiQm90dG9tIjowLjB9LCJQYWRkaW5nIjp7IiRpZCI6IjY5MiIsIlRvcCI6MC4wLCJMZWZ0IjowLjAsIlJpZ2h0IjowLjAsIkJvdHRvbSI6MC4wfSwiQmFja2dyb3VuZCI6eyIkaWQiOiI2OTMiLCJDb2xvciI6eyIkaWQiOiI2OTQiLCJBIjo1MSwiUiI6MTY1LCJHIjoxNjUsIkIiOjE2NX19LCJJc1Zpc2libGUiOnRydWUsIldpZHRoIjowLjAsIkhlaWdodCI6MC4wLCJCb3JkZXJTdHlsZSI6eyIkaWQiOiI2OTUiLCJMaW5lQ29sb3IiOnsiJGlkIjoiNjk2IiwiJHR5cGUiOiJOTFJFLkNvbW1vbi5Eb20uU29saWRDb2xvckJydXNoLCBOTFJFLkNvbW1vbiIsIkNvbG9yIjp7IiRpZCI6IjY5NyIsIkEiOjI1NSwiUiI6MjU1LCJHIjowLCJCIjowfX0sIkxpbmVXZWlnaHQiOjAuMCwiTGluZVR5cGUiOjAsIlBhcmVudFN0eWxlIjpudWxsfSwiUGFyZW50U3R5bGUiOm51bGx9LCJNYXJnaW4iOnsiJGlkIjoiNjk4IiwiVG9wIjowLjAsIkxlZnQiOjAuMCwiUmlnaHQiOjAuMCwiQm90dG9tIjowLjB9LCJQYWRkaW5nIjp7IiRpZCI6IjY5OSIsIlRvcCI6MC4wLCJMZWZ0IjowLjAsIlJpZ2h0IjowLjAsIkJvdHRvbSI6MC4wfSwiSXNWaXNpYmxlIjp0cnVlLCJXaWR0aCI6MC4wLCJIZWlnaHQiOjAuMCwiQm9yZGVyU3R5bGUiOm51bGwsIlBhcmVudFN0eWxlIjpudWxsfX0seyIkaWQiOiI3MDAiLCJfcm93cyI6W3siJGlkIjoiNzAxIiwiX3Rhc2tzIjpbeyIkaWQiOiI3MDIiLCJfYXR0YWNoZWRNaWxlc3RvbmVzIjpbXSwiVGFza0RlZmluaXRpb24iOnsiJGlkIjoiNzAzIiwiR3JvdXBOYW1lIjpudWxsLCJTdGFydERhdGUiOiIyMDIyLTA2LTA1VDAwOjAwOjAwIiwiRW5kRGF0ZSI6IjIwMjItMDgtMDVUMTE6NTk6MDAiLCJQZXJjZW50YWdlQ29tcGxldGUiOm51bGwsIlN0eWxlIjp7IiRpZCI6IjcwNCIsIlNoYXBlIjo3LCJTaGFwZVRoaWNrbmVzcyI6MCwiRHVyYXRpb25Gb3JtYXQiOjAsIkluY2x1ZGVOb25Xb3JraW5nRGF5c0luRHVyYXRpb24iOmZhbHNlLCJQZXJjZW50YWdlQ29tcGxldGVTdHlsZSI6eyIkaWQiOiI3MDUiLCJGb250U2V0dGluZ3MiOnsiJGlkIjoiNzA2IiwiRm9udFNpemUiOjEwLCJGb250TmFtZSI6IkNhbGlicmkiLCJJc0JvbGQiOnRydWUsIklzSXRhbGljIjpmYWxzZSwiSXNVbmRlcmxpbmVkIjpmYWxzZSwiUGFyZW50U3R5bGUiOm51bGx9LCJBdXRvU2l6ZSI6MCwiRm9yZWdyb3VuZCI6eyIkaWQiOiI3MDciLCJDb2xvciI6eyIkaWQiOiI3M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zA5IiwiVG9wIjowLjAsIkxlZnQiOjAuMCwiUmlnaHQiOjAuMCwiQm90dG9tIjowLjB9LCJQYWRkaW5nIjp7IiRpZCI6IjcxMCIsIlRvcCI6MC4wLCJMZWZ0IjowLjAsIlJpZ2h0IjowLjAsIkJvdHRvbSI6MC4wfSwiQmFja2dyb3VuZCI6eyIkaWQiOiI3MTEiLCJDb2xvciI6eyIkcmVmIjoiODIifX0sIklzVmlzaWJsZSI6dHJ1ZSwiV2lkdGgiOjAuMCwiSGVpZ2h0IjowLjAsIkJvcmRlclN0eWxlIjp7IiRpZCI6IjcxMiIsIkxpbmVDb2xvciI6bnVsbCwiTGluZVdlaWdodCI6MC4wLCJMaW5lVHlwZSI6MCwiUGFyZW50U3R5bGUiOm51bGx9LCJQYXJlbnRTdHlsZSI6bnVsbH0sIkR1cmF0aW9uU3R5bGUiOnsiJGlkIjoiNzEzIiwiRm9udFNldHRpbmdzIjp7IiRpZCI6IjcxNCIsIkZvbnRTaXplIjoxMCwiRm9udE5hbWUiOiJDYWxpYnJpIiwiSXNCb2xkIjpmYWxzZSwiSXNJdGFsaWMiOmZhbHNlLCJJc1VuZGVybGluZWQiOmZhbHNlLCJQYXJlbnRTdHlsZSI6bnVsbH0sIkF1dG9TaXplIjowLCJGb3JlZ3JvdW5kIjp7IiRpZCI6IjcxNSIsIkNvbG9yIjp7IiRyZWYiOiIxNzUifX0sIk1heFdpZHRoIjoyMDAuMCwiTWF4SGVpZ2h0IjoiSW5maW5pdHkiLCJTbWFydEZvcmVncm91bmRJc0FjdGl2ZSI6ZmFsc2UsIkhvcml6b250YWxBbGlnbm1lbnQiOjAsIlZlcnRpY2FsQWxpZ25tZW50IjowLCJTbWFydEZvcmVncm91bmQiOm51bGwsIkJhY2tncm91bmRGaWxsVHlwZSI6MCwiTWFyZ2luIjp7IiRpZCI6IjcxNiIsIlRvcCI6MC4wLCJMZWZ0IjowLjAsIlJpZ2h0IjowLjAsIkJvdHRvbSI6MC4wfSwiUGFkZGluZyI6eyIkaWQiOiI3MTciLCJUb3AiOjAuMCwiTGVmdCI6MC4wLCJSaWdodCI6MC4wLCJCb3R0b20iOjAuMH0sIkJhY2tncm91bmQiOnsiJHJlZiI6IjkwIn0sIklzVmlzaWJsZSI6dHJ1ZSwiV2lkdGgiOjAuMCwiSGVpZ2h0IjowLjAsIkJvcmRlclN0eWxlIjp7IiRpZCI6IjcxOCIsIkxpbmVDb2xvciI6bnVsbCwiTGluZVdlaWdodCI6MC4wLCJMaW5lVHlwZSI6MCwiUGFyZW50U3R5bGUiOm51bGx9LCJQYXJlbnRTdHlsZSI6bnVsbH0sIkhvcml6b250YWxDb25uZWN0b3JTdHlsZSI6eyIkaWQiOiI3MTkiLCJMaW5lQ29sb3IiOnsiJHJlZiI6Ijk0In0sIkxpbmVXZWlnaHQiOjEuMCwiTGluZVR5cGUiOjAsIlBhcmVudFN0eWxlIjpudWxsfSwiVmVydGljYWxDb25uZWN0b3JTdHlsZSI6eyIkaWQiOiI3MjAiLCJMaW5lQ29sb3IiOnsiJHJlZiI6Ijk3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zIxIiwiTWFyZ2luIjp7IiRpZCI6IjcyMiIsIlRvcCI6MC4wLCJMZWZ0Ijo0LjAsIlJpZ2h0Ijo0LjAsIkJvdHRvbSI6MC4wfSwiUGFkZGluZyI6eyIkaWQiOiI3MjMiLCJUb3AiOjAuMCwiTGVmdCI6MC4wLCJSaWdodCI6MC4wLCJCb3R0b20iOjAuMH0sIkJhY2tncm91bmQiOnsiJGlkIjoiNzI0IiwiQ29sb3IiOnsiJGlkIjoiNzI1IiwiQSI6MjU1LCJSIjowLCJHIjoxMTQsIkIiOjE4OH19LCJJc1Zpc2libGUiOnRydWUsIldpZHRoIjowLjAsIkhlaWdodCI6MTAuMCwiQm9yZGVyU3R5bGUiOnsiJGlkIjoiNzI2IiwiTGluZUNvbG9yIjp7IiRpZCI6IjcyNyIsIiR0eXBlIjoiTkxSRS5Db21tb24uRG9tLlNvbGlkQ29sb3JCcnVzaCwgTkxSRS5Db21tb24iLCJDb2xvciI6eyIkaWQiOiI3MjgiLCJBIjoyNTUsIlIiOjI1NSwiRyI6MCwiQiI6MH19LCJMaW5lV2VpZ2h0IjowLjAsIkxpbmVUeXBlIjowLCJQYXJlbnRTdHlsZSI6bnVsbH0sIlBhcmVudFN0eWxlIjpudWxsfSwiVGl0bGVTdHlsZSI6eyIkaWQiOiI3MjkiLCJGb250U2V0dGluZ3MiOnsiJGlkIjoiNzMwIiwiRm9udFNpemUiOjExLCJGb250TmFtZSI6IkNhbGlicmkiLCJJc0JvbGQiOnRydWUsIklzSXRhbGljIjpmYWxzZSwiSXNVbmRlcmxpbmVkIjpmYWxzZSwiUGFyZW50U3R5bGUiOm51bGx9LCJBdXRvU2l6ZSI6MCwiRm9yZWdyb3VuZCI6eyIkaWQiOiI3MzEiLCJDb2xvciI6eyIkaWQiOiI3MzI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NzMzIiwiVG9wIjowLjAsIkxlZnQiOjAuMCwiUmlnaHQiOjAuMCwiQm90dG9tIjowLjB9LCJQYWRkaW5nIjp7IiRpZCI6IjczNCIsIlRvcCI6MC4wLCJMZWZ0IjowLjAsIlJpZ2h0IjowLjAsIkJvdHRvbSI6MC4wfSwiQmFja2dyb3VuZCI6eyIkaWQiOiI3MzUiLCJDb2xvciI6eyIkaWQiOiI3MzYiLCJBIjowLCJSIjoyNTUsIkciOjI1NSwiQiI6MjU1fX0sIklzVmlzaWJsZSI6dHJ1ZSwiV2lkdGgiOjAuMCwiSGVpZ2h0IjowLjAsIkJvcmRlclN0eWxlIjp7IiRpZCI6IjczNyIsIkxpbmVDb2xvciI6bnVsbCwiTGluZVdlaWdodCI6MC4wLCJMaW5lVHlwZSI6MCwiUGFyZW50U3R5bGUiOm51bGx9LCJQYXJlbnRTdHlsZSI6bnVsbH0sIkRhdGVTdHlsZSI6eyIkaWQiOiI3MzgiLCJGb250U2V0dGluZ3MiOnsiJGlkIjoiNzM5IiwiRm9udFNpemUiOjEwLCJGb250TmFtZSI6IkNhbGlicmkiLCJJc0JvbGQiOmZhbHNlLCJJc0l0YWxpYyI6ZmFsc2UsIklzVW5kZXJsaW5lZCI6ZmFsc2UsIlBhcmVudFN0eWxlIjpudWxsfSwiQXV0b1NpemUiOjAsIkZvcmVncm91bmQiOnsiJGlkIjoiNzQwIiwiQ29sb3IiOnsiJHJlZiI6IjExOSJ9fSwiTWF4V2lkdGgiOjIwMC4wLCJNYXhIZWlnaHQiOiJJbmZpbml0eSIsIlNtYXJ0Rm9yZWdyb3VuZElzQWN0aXZlIjpmYWxzZSwiSG9yaXpvbnRhbEFsaWdubWVudCI6MiwiVmVydGljYWxBbGlnbm1lbnQiOjAsIlNtYXJ0Rm9yZWdyb3VuZCI6bnVsbCwiQmFja2dyb3VuZEZpbGxUeXBlIjowLCJNYXJnaW4iOnsiJGlkIjoiNzQxIiwiVG9wIjowLjAsIkxlZnQiOjAuMCwiUmlnaHQiOjAuMCwiQm90dG9tIjowLjB9LCJQYWRkaW5nIjp7IiRpZCI6Ijc0MiIsIlRvcCI6MC4wLCJMZWZ0IjowLjAsIlJpZ2h0IjowLjAsIkJvdHRvbSI6MC4wfSwiQmFja2dyb3VuZCI6eyIkcmVmIjoiMTIyIn0sIklzVmlzaWJsZSI6dHJ1ZSwiV2lkdGgiOjAuMCwiSGVpZ2h0IjowLjAsIkJvcmRlclN0eWxlIjp7IiRpZCI6Ijc0MyIsIkxpbmVDb2xvciI6bnVsbCwiTGluZVdlaWdodCI6MC4wLCJMaW5lVHlwZSI6MCwiUGFyZW50U3R5bGUiOm51bGx9LCJQYXJlbnRTdHlsZSI6bnVsbH0sIkRhdGVGb3JtYXQiOnsiJGlkIjoiNz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c0NSIsIkZvcm1hdCI6MCwiSXNWaXNpYmxlIjpmYWxzZSwiTGFzdEtub3duVmlzaWJpbGl0eVN0YXRlIjpmYWxzZX0sIklzVmlzaWJsZSI6dHJ1ZSwiUGFyZW50U3R5bGUiOm51bGx9LCJJbmRleCI6MTgsIlNtYXJ0RHVyYXRpb25BY3RpdmF0ZWQiOmZhbHNlLCJEYXRlRm9ybWF0Ijp7IiRyZWYiOiI3NDQifSwiV2Vla051bWJlcmluZyI6eyIkaWQiOiI3NDYiLCJGb3JtYXQiOjAsIklzVmlzaWJsZSI6ZmFsc2UsIkxhc3RLbm93blZpc2liaWxpdHlTdGF0ZSI6ZmFsc2V9LCJJZCI6IjQwYzc2OTZjLThiM2EtNGIxZC1iODNkLTc2NzMwZTVkOTJjMiIsIkltcG9ydElkIjpudWxsLCJUaXRsZSI6IiBQcmljZSBSZXNlYXJjaCIsIk5vdGUiOm51bGwsIkh5cGVybGluayI6eyIkaWQiOiI3NDciLCJBZGRyZXNzIjoiIiwiU3ViQWRkcmVzcyI6IiJ9LCJJc0NoYW5nZWQiOmZhbHNlLCJJc05ldyI6ZmFsc2V9fSx7IiRpZCI6Ijc0OCIsIl9hdHRhY2hlZE1pbGVzdG9uZXMiOltdLCJUYXNrRGVmaW5pdGlvbiI6eyIkaWQiOiI3NDkiLCJHcm91cE5hbWUiOm51bGwsIlN0YXJ0RGF0ZSI6IjIwMjItMDQtMDJUMDA6MDA6MDAiLCJFbmREYXRlIjoiMjAyMi0wNi0xMFQxMTo1OTowMCIsIlBlcmNlbnRhZ2VDb21wbGV0ZSI6bnVsbCwiU3R5bGUiOnsiJGlkIjoiNzUwIiwiU2hhcGUiOjcsIlNoYXBlVGhpY2tuZXNzIjowLCJEdXJhdGlvbkZvcm1hdCI6MCwiSW5jbHVkZU5vbldvcmtpbmdEYXlzSW5EdXJhdGlvbiI6ZmFsc2UsIlBlcmNlbnRhZ2VDb21wbGV0ZVN0eWxlIjp7IiRpZCI6Ijc1MSIsIkZvbnRTZXR0aW5ncyI6eyIkaWQiOiI3NTIiLCJGb250U2l6ZSI6MTAsIkZvbnROYW1lIjoiQ2FsaWJyaSIsIklzQm9sZCI6dHJ1ZSwiSXNJdGFsaWMiOmZhbHNlLCJJc1VuZGVybGluZWQiOmZhbHNlLCJQYXJlbnRTdHlsZSI6bnVsbH0sIkF1dG9TaXplIjowLCJGb3JlZ3JvdW5kIjp7IiRpZCI6Ijc1MyIsIkNvbG9yIjp7IiRpZCI6Ijc1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TUiLCJUb3AiOjAuMCwiTGVmdCI6MC4wLCJSaWdodCI6MC4wLCJCb3R0b20iOjAuMH0sIlBhZGRpbmciOnsiJGlkIjoiNzU2IiwiVG9wIjowLjAsIkxlZnQiOjAuMCwiUmlnaHQiOjAuMCwiQm90dG9tIjowLjB9LCJCYWNrZ3JvdW5kIjp7IiRpZCI6Ijc1NyIsIkNvbG9yIjp7IiRyZWYiOiI4MiJ9fSwiSXNWaXNpYmxlIjp0cnVlLCJXaWR0aCI6MC4wLCJIZWlnaHQiOjAuMCwiQm9yZGVyU3R5bGUiOnsiJGlkIjoiNzU4IiwiTGluZUNvbG9yIjpudWxsLCJMaW5lV2VpZ2h0IjowLjAsIkxpbmVUeXBlIjowLCJQYXJlbnRTdHlsZSI6bnVsbH0sIlBhcmVudFN0eWxlIjpudWxsfSwiRHVyYXRpb25TdHlsZSI6eyIkaWQiOiI3NTkiLCJGb250U2V0dGluZ3MiOnsiJGlkIjoiNzYwIiwiRm9udFNpemUiOjEwLCJGb250TmFtZSI6IkNhbGlicmkiLCJJc0JvbGQiOmZhbHNlLCJJc0l0YWxpYyI6ZmFsc2UsIklzVW5kZXJsaW5lZCI6ZmFsc2UsIlBhcmVudFN0eWxlIjpudWxsfSwiQXV0b1NpemUiOjAsIkZvcmVncm91bmQiOnsiJGlkIjoiNzYxIiwiQ29sb3IiOnsiJHJlZiI6IjE3NSJ9fSwiTWF4V2lkdGgiOjIwMC4wLCJNYXhIZWlnaHQiOiJJbmZpbml0eSIsIlNtYXJ0Rm9yZWdyb3VuZElzQWN0aXZlIjpmYWxzZSwiSG9yaXpvbnRhbEFsaWdubWVudCI6MCwiVmVydGljYWxBbGlnbm1lbnQiOjAsIlNtYXJ0Rm9yZWdyb3VuZCI6bnVsbCwiQmFja2dyb3VuZEZpbGxUeXBlIjowLCJNYXJnaW4iOnsiJGlkIjoiNzYyIiwiVG9wIjowLjAsIkxlZnQiOjAuMCwiUmlnaHQiOjAuMCwiQm90dG9tIjowLjB9LCJQYWRkaW5nIjp7IiRpZCI6Ijc2MyIsIlRvcCI6MC4wLCJMZWZ0IjowLjAsIlJpZ2h0IjowLjAsIkJvdHRvbSI6MC4wfSwiQmFja2dyb3VuZCI6eyIkcmVmIjoiOTAifSwiSXNWaXNpYmxlIjp0cnVlLCJXaWR0aCI6MC4wLCJIZWlnaHQiOjAuMCwiQm9yZGVyU3R5bGUiOnsiJGlkIjoiNzY0IiwiTGluZUNvbG9yIjpudWxsLCJMaW5lV2VpZ2h0IjowLjAsIkxpbmVUeXBlIjowLCJQYXJlbnRTdHlsZSI6bnVsbH0sIlBhcmVudFN0eWxlIjpudWxsfSwiSG9yaXpvbnRhbENvbm5lY3RvclN0eWxlIjp7IiRpZCI6Ijc2NSIsIkxpbmVDb2xvciI6eyIkcmVmIjoiOTQifSwiTGluZVdlaWdodCI6MS4wLCJMaW5lVHlwZSI6MCwiUGFyZW50U3R5bGUiOm51bGx9LCJWZXJ0aWNhbENvbm5lY3RvclN0eWxlIjp7IiRpZCI6Ijc2NiIsIkxpbmVDb2xvciI6eyIkcmVmIjoiOTc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3NjciLCJNYXJnaW4iOnsiJGlkIjoiNzY4IiwiVG9wIjowLjAsIkxlZnQiOjQuMCwiUmlnaHQiOjQuMCwiQm90dG9tIjowLjB9LCJQYWRkaW5nIjp7IiRpZCI6Ijc2OSIsIlRvcCI6MC4wLCJMZWZ0IjowLjAsIlJpZ2h0IjowLjAsIkJvdHRvbSI6MC4wfSwiQmFja2dyb3VuZCI6eyIkaWQiOiI3NzAiLCJDb2xvciI6eyIkaWQiOiI3NzEiLCJBIjoyNTUsIlIiOjAsIkciOjExNCwiQiI6MTg4fX0sIklzVmlzaWJsZSI6dHJ1ZSwiV2lkdGgiOjAuMCwiSGVpZ2h0IjoxMC4wLCJCb3JkZXJTdHlsZSI6eyIkaWQiOiI3NzIiLCJMaW5lQ29sb3IiOnsiJGlkIjoiNzczIiwiJHR5cGUiOiJOTFJFLkNvbW1vbi5Eb20uU29saWRDb2xvckJydXNoLCBOTFJFLkNvbW1vbiIsIkNvbG9yIjp7IiRpZCI6Ijc3NCIsIkEiOjI1NSwiUiI6MjU1LCJHIjowLCJCIjowfX0sIkxpbmVXZWlnaHQiOjAuMCwiTGluZVR5cGUiOjAsIlBhcmVudFN0eWxlIjpudWxsfSwiUGFyZW50U3R5bGUiOm51bGx9LCJUaXRsZVN0eWxlIjp7IiRpZCI6Ijc3NSIsIkZvbnRTZXR0aW5ncyI6eyIkaWQiOiI3NzYiLCJGb250U2l6ZSI6MTEsIkZvbnROYW1lIjoiQ2FsaWJyaSIsIklzQm9sZCI6dHJ1ZSwiSXNJdGFsaWMiOmZhbHNlLCJJc1VuZGVybGluZWQiOmZhbHNlLCJQYXJlbnRTdHlsZSI6bnVsbH0sIkF1dG9TaXplIjowLCJGb3JlZ3JvdW5kIjp7IiRpZCI6Ijc3NyIsIkNvbG9yIjp7IiRpZCI6Ijc3OC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3NzkiLCJUb3AiOjAuMCwiTGVmdCI6MC4wLCJSaWdodCI6MC4wLCJCb3R0b20iOjAuMH0sIlBhZGRpbmciOnsiJGlkIjoiNzgwIiwiVG9wIjowLjAsIkxlZnQiOjAuMCwiUmlnaHQiOjAuMCwiQm90dG9tIjowLjB9LCJCYWNrZ3JvdW5kIjp7IiRpZCI6Ijc4MSIsIkNvbG9yIjp7IiRpZCI6Ijc4MiIsIkEiOjAsIlIiOjI1NSwiRyI6MjU1LCJCIjoyNTV9fSwiSXNWaXNpYmxlIjp0cnVlLCJXaWR0aCI6MC4wLCJIZWlnaHQiOjAuMCwiQm9yZGVyU3R5bGUiOnsiJGlkIjoiNzgzIiwiTGluZUNvbG9yIjpudWxsLCJMaW5lV2VpZ2h0IjowLjAsIkxpbmVUeXBlIjowLCJQYXJlbnRTdHlsZSI6bnVsbH0sIlBhcmVudFN0eWxlIjpudWxsfSwiRGF0ZVN0eWxlIjp7IiRpZCI6Ijc4NCIsIkZvbnRTZXR0aW5ncyI6eyIkaWQiOiI3ODUiLCJGb250U2l6ZSI6MTAsIkZvbnROYW1lIjoiQ2FsaWJyaSIsIklzQm9sZCI6ZmFsc2UsIklzSXRhbGljIjpmYWxzZSwiSXNVbmRlcmxpbmVkIjpmYWxzZSwiUGFyZW50U3R5bGUiOm51bGx9LCJBdXRvU2l6ZSI6MCwiRm9yZWdyb3VuZCI6eyIkaWQiOiI3ODYiLCJDb2xvciI6eyIkcmVmIjoiMTE5In19LCJNYXhXaWR0aCI6MjAwLjAsIk1heEhlaWdodCI6IkluZmluaXR5IiwiU21hcnRGb3JlZ3JvdW5kSXNBY3RpdmUiOmZhbHNlLCJIb3Jpem9udGFsQWxpZ25tZW50IjoyLCJWZXJ0aWNhbEFsaWdubWVudCI6MCwiU21hcnRGb3JlZ3JvdW5kIjpudWxsLCJCYWNrZ3JvdW5kRmlsbFR5cGUiOjAsIk1hcmdpbiI6eyIkaWQiOiI3ODciLCJUb3AiOjAuMCwiTGVmdCI6MC4wLCJSaWdodCI6MC4wLCJCb3R0b20iOjAuMH0sIlBhZGRpbmciOnsiJGlkIjoiNzg4IiwiVG9wIjowLjAsIkxlZnQiOjAuMCwiUmlnaHQiOjAuMCwiQm90dG9tIjowLjB9LCJCYWNrZ3JvdW5kIjp7IiRyZWYiOiIxMjIifSwiSXNWaXNpYmxlIjp0cnVlLCJXaWR0aCI6MC4wLCJIZWlnaHQiOjAuMCwiQm9yZGVyU3R5bGUiOnsiJGlkIjoiNzg5IiwiTGluZUNvbG9yIjpudWxsLCJMaW5lV2VpZ2h0IjowLjAsIkxpbmVUeXBlIjowLCJQYXJlbnRTdHlsZSI6bnVsbH0sIlBhcmVudFN0eWxlIjpudWxsfSwiRGF0ZUZvcm1hdCI6eyIkaWQiOiI3OT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kxIiwiRm9ybWF0IjowLCJJc1Zpc2libGUiOmZhbHNlLCJMYXN0S25vd25WaXNpYmlsaXR5U3RhdGUiOmZhbHNlfSwiSXNWaXNpYmxlIjp0cnVlLCJQYXJlbnRTdHlsZSI6bnVsbH0sIkluZGV4IjoxNywiU21hcnREdXJhdGlvbkFjdGl2YXRlZCI6ZmFsc2UsIkRhdGVGb3JtYXQiOnsiJHJlZiI6Ijc5MCJ9LCJXZWVrTnVtYmVyaW5nIjp7IiRpZCI6Ijc5MiIsIkZvcm1hdCI6MCwiSXNWaXNpYmxlIjpmYWxzZSwiTGFzdEtub3duVmlzaWJpbGl0eVN0YXRlIjpmYWxzZX0sIklkIjoiYzc3NzBlYjMtZTQzNC00NDUwLTgzZWItZjBjZGE1MzI0MWM3IiwiSW1wb3J0SWQiOm51bGwsIlRpdGxlIjoiQnVzaW5lc3MgTW9kZWwiLCJOb3RlIjpudWxsLCJIeXBlcmxpbmsiOnsiJGlkIjoiNzkzIiwiQWRkcmVzcyI6IiIsIlN1YkFkZHJlc3MiOiIifSwiSXNDaGFuZ2VkIjpmYWxzZSwiSXNOZXciOmZhbHNlfX1dLCJfbWlsZXN0b25lcyI6W10sIklkIjoiMDg5N2ZlMjEtODFjMi00NDA0LWI5MzctMmIxZDk3OTQzMmQ2IiwiSXNTaW5nbGVJdGVtUm93IjpmYWxzZX0seyIkaWQiOiI3OTQiLCJfdGFza3MiOlt7IiRpZCI6Ijc5NSIsIl9hdHRhY2hlZE1pbGVzdG9uZXMiOltdLCJUYXNrRGVmaW5pdGlvbiI6eyIkaWQiOiI3OTYiLCJHcm91cE5hbWUiOm51bGwsIlN0YXJ0RGF0ZSI6IjIwMjItMDctMDdUMDA6MDA6MDAiLCJFbmREYXRlIjoiMjAyMi0wOS0xNFQxMTo1OTowMCIsIlBlcmNlbnRhZ2VDb21wbGV0ZSI6bnVsbCwiU3R5bGUiOnsiJGlkIjoiNzk3IiwiU2hhcGUiOjcsIlNoYXBlVGhpY2tuZXNzIjowLCJEdXJhdGlvbkZvcm1hdCI6MCwiSW5jbHVkZU5vbldvcmtpbmdEYXlzSW5EdXJhdGlvbiI6ZmFsc2UsIlBlcmNlbnRhZ2VDb21wbGV0ZVN0eWxlIjp7IiRpZCI6Ijc5OCIsIkZvbnRTZXR0aW5ncyI6eyIkaWQiOiI3OTkiLCJGb250U2l6ZSI6MTAsIkZvbnROYW1lIjoiQ2FsaWJyaSIsIklzQm9sZCI6dHJ1ZSwiSXNJdGFsaWMiOmZhbHNlLCJJc1VuZGVybGluZWQiOmZhbHNlLCJQYXJlbnRTdHlsZSI6bnVsbH0sIkF1dG9TaXplIjowLCJGb3JlZ3JvdW5kIjp7IiRpZCI6IjgwMCIsIkNvbG9yIjp7IiRpZCI6Ijgw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4MDIiLCJUb3AiOjAuMCwiTGVmdCI6MC4wLCJSaWdodCI6MC4wLCJCb3R0b20iOjAuMH0sIlBhZGRpbmciOnsiJGlkIjoiODAzIiwiVG9wIjowLjAsIkxlZnQiOjAuMCwiUmlnaHQiOjAuMCwiQm90dG9tIjowLjB9LCJCYWNrZ3JvdW5kIjp7IiRpZCI6IjgwNCIsIkNvbG9yIjp7IiRyZWYiOiI4MiJ9fSwiSXNWaXNpYmxlIjp0cnVlLCJXaWR0aCI6MC4wLCJIZWlnaHQiOjAuMCwiQm9yZGVyU3R5bGUiOnsiJGlkIjoiODA1IiwiTGluZUNvbG9yIjpudWxsLCJMaW5lV2VpZ2h0IjowLjAsIkxpbmVUeXBlIjowLCJQYXJlbnRTdHlsZSI6bnVsbH0sIlBhcmVudFN0eWxlIjpudWxsfSwiRHVyYXRpb25TdHlsZSI6eyIkaWQiOiI4MDYiLCJGb250U2V0dGluZ3MiOnsiJGlkIjoiODA3IiwiRm9udFNpemUiOjEwLCJGb250TmFtZSI6IkNhbGlicmkiLCJJc0JvbGQiOmZhbHNlLCJJc0l0YWxpYyI6ZmFsc2UsIklzVW5kZXJsaW5lZCI6ZmFsc2UsIlBhcmVudFN0eWxlIjpudWxsfSwiQXV0b1NpemUiOjAsIkZvcmVncm91bmQiOnsiJGlkIjoiODA4IiwiQ29sb3IiOnsiJHJlZiI6IjE3NSJ9fSwiTWF4V2lkdGgiOjIwMC4wLCJNYXhIZWlnaHQiOiJJbmZpbml0eSIsIlNtYXJ0Rm9yZWdyb3VuZElzQWN0aXZlIjpmYWxzZSwiSG9yaXpvbnRhbEFsaWdubWVudCI6MCwiVmVydGljYWxBbGlnbm1lbnQiOjAsIlNtYXJ0Rm9yZWdyb3VuZCI6bnVsbCwiQmFja2dyb3VuZEZpbGxUeXBlIjowLCJNYXJnaW4iOnsiJGlkIjoiODA5IiwiVG9wIjowLjAsIkxlZnQiOjAuMCwiUmlnaHQiOjAuMCwiQm90dG9tIjowLjB9LCJQYWRkaW5nIjp7IiRpZCI6IjgxMCIsIlRvcCI6MC4wLCJMZWZ0IjowLjAsIlJpZ2h0IjowLjAsIkJvdHRvbSI6MC4wfSwiQmFja2dyb3VuZCI6eyIkcmVmIjoiOTAifSwiSXNWaXNpYmxlIjp0cnVlLCJXaWR0aCI6MC4wLCJIZWlnaHQiOjAuMCwiQm9yZGVyU3R5bGUiOnsiJGlkIjoiODExIiwiTGluZUNvbG9yIjpudWxsLCJMaW5lV2VpZ2h0IjowLjAsIkxpbmVUeXBlIjowLCJQYXJlbnRTdHlsZSI6bnVsbH0sIlBhcmVudFN0eWxlIjpudWxsfSwiSG9yaXpvbnRhbENvbm5lY3RvclN0eWxlIjp7IiRpZCI6IjgxMiIsIkxpbmVDb2xvciI6eyIkcmVmIjoiOTQifSwiTGluZVdlaWdodCI6MS4wLCJMaW5lVHlwZSI6MCwiUGFyZW50U3R5bGUiOm51bGx9LCJWZXJ0aWNhbENvbm5lY3RvclN0eWxlIjp7IiRpZCI6IjgxMyIsIkxpbmVDb2xvciI6eyIkcmVmIjoiOTc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4MTQiLCJNYXJnaW4iOnsiJGlkIjoiODE1IiwiVG9wIjowLjAsIkxlZnQiOjQuMCwiUmlnaHQiOjQuMCwiQm90dG9tIjowLjB9LCJQYWRkaW5nIjp7IiRpZCI6IjgxNiIsIlRvcCI6MC4wLCJMZWZ0IjowLjAsIlJpZ2h0IjowLjAsIkJvdHRvbSI6MC4wfSwiQmFja2dyb3VuZCI6eyIkaWQiOiI4MTciLCJDb2xvciI6eyIkaWQiOiI4MTgiLCJBIjoyNTUsIlIiOjAsIkciOjExNCwiQiI6MTg4fX0sIklzVmlzaWJsZSI6dHJ1ZSwiV2lkdGgiOjAuMCwiSGVpZ2h0IjoxMC4wLCJCb3JkZXJTdHlsZSI6eyIkaWQiOiI4MTkiLCJMaW5lQ29sb3IiOnsiJGlkIjoiODIwIiwiJHR5cGUiOiJOTFJFLkNvbW1vbi5Eb20uU29saWRDb2xvckJydXNoLCBOTFJFLkNvbW1vbiIsIkNvbG9yIjp7IiRpZCI6IjgyMSIsIkEiOjI1NSwiUiI6MjU1LCJHIjowLCJCIjowfX0sIkxpbmVXZWlnaHQiOjAuMCwiTGluZVR5cGUiOjAsIlBhcmVudFN0eWxlIjpudWxsfSwiUGFyZW50U3R5bGUiOm51bGx9LCJUaXRsZVN0eWxlIjp7IiRpZCI6IjgyMiIsIkZvbnRTZXR0aW5ncyI6eyIkaWQiOiI4MjMiLCJGb250U2l6ZSI6MTEsIkZvbnROYW1lIjoiQ2FsaWJyaSIsIklzQm9sZCI6dHJ1ZSwiSXNJdGFsaWMiOmZhbHNlLCJJc1VuZGVybGluZWQiOmZhbHNlLCJQYXJlbnRTdHlsZSI6bnVsbH0sIkF1dG9TaXplIjowLCJGb3JlZ3JvdW5kIjp7IiRpZCI6IjgyNCIsIkNvbG9yIjp7IiRpZCI6Ijgy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4MjYiLCJUb3AiOjAuMCwiTGVmdCI6MC4wLCJSaWdodCI6MC4wLCJCb3R0b20iOjAuMH0sIlBhZGRpbmciOnsiJGlkIjoiODI3IiwiVG9wIjowLjAsIkxlZnQiOjAuMCwiUmlnaHQiOjAuMCwiQm90dG9tIjowLjB9LCJCYWNrZ3JvdW5kIjp7IiRpZCI6IjgyOCIsIkNvbG9yIjp7IiRpZCI6IjgyOSIsIkEiOjAsIlIiOjI1NSwiRyI6MjU1LCJCIjoyNTV9fSwiSXNWaXNpYmxlIjp0cnVlLCJXaWR0aCI6MC4wLCJIZWlnaHQiOjAuMCwiQm9yZGVyU3R5bGUiOnsiJGlkIjoiODMwIiwiTGluZUNvbG9yIjpudWxsLCJMaW5lV2VpZ2h0IjowLjAsIkxpbmVUeXBlIjowLCJQYXJlbnRTdHlsZSI6bnVsbH0sIlBhcmVudFN0eWxlIjpudWxsfSwiRGF0ZVN0eWxlIjp7IiRpZCI6IjgzMSIsIkZvbnRTZXR0aW5ncyI6eyIkaWQiOiI4MzIiLCJGb250U2l6ZSI6MTAsIkZvbnROYW1lIjoiQ2FsaWJyaSIsIklzQm9sZCI6ZmFsc2UsIklzSXRhbGljIjpmYWxzZSwiSXNVbmRlcmxpbmVkIjpmYWxzZSwiUGFyZW50U3R5bGUiOm51bGx9LCJBdXRvU2l6ZSI6MCwiRm9yZWdyb3VuZCI6eyIkaWQiOiI4MzMiLCJDb2xvciI6eyIkcmVmIjoiMTE5In19LCJNYXhXaWR0aCI6MjAwLjAsIk1heEhlaWdodCI6IkluZmluaXR5IiwiU21hcnRGb3JlZ3JvdW5kSXNBY3RpdmUiOmZhbHNlLCJIb3Jpem9udGFsQWxpZ25tZW50IjoyLCJWZXJ0aWNhbEFsaWdubWVudCI6MCwiU21hcnRGb3JlZ3JvdW5kIjpudWxsLCJCYWNrZ3JvdW5kRmlsbFR5cGUiOjAsIk1hcmdpbiI6eyIkaWQiOiI4MzQiLCJUb3AiOjAuMCwiTGVmdCI6MC4wLCJSaWdodCI6MC4wLCJCb3R0b20iOjAuMH0sIlBhZGRpbmciOnsiJGlkIjoiODM1IiwiVG9wIjowLjAsIkxlZnQiOjAuMCwiUmlnaHQiOjAuMCwiQm90dG9tIjowLjB9LCJCYWNrZ3JvdW5kIjp7IiRyZWYiOiIxMjIifSwiSXNWaXNpYmxlIjp0cnVlLCJXaWR0aCI6MC4wLCJIZWlnaHQiOjAuMCwiQm9yZGVyU3R5bGUiOnsiJGlkIjoiODM2IiwiTGluZUNvbG9yIjpudWxsLCJMaW5lV2VpZ2h0IjowLjAsIkxpbmVUeXBlIjowLCJQYXJlbnRTdHlsZSI6bnVsbH0sIlBhcmVudFN0eWxlIjpudWxsfSwiRGF0ZUZvcm1hdCI6eyIkaWQiOiI4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M4IiwiRm9ybWF0IjowLCJJc1Zpc2libGUiOmZhbHNlLCJMYXN0S25vd25WaXNpYmlsaXR5U3RhdGUiOmZhbHNlfSwiSXNWaXNpYmxlIjp0cnVlLCJQYXJlbnRTdHlsZSI6bnVsbH0sIkluZGV4IjoxOSwiU21hcnREdXJhdGlvbkFjdGl2YXRlZCI6ZmFsc2UsIkRhdGVGb3JtYXQiOnsiJHJlZiI6IjgzNyJ9LCJXZWVrTnVtYmVyaW5nIjp7IiRpZCI6IjgzOSIsIkZvcm1hdCI6MCwiSXNWaXNpYmxlIjpmYWxzZSwiTGFzdEtub3duVmlzaWJpbGl0eVN0YXRlIjpmYWxzZX0sIklkIjoiZjFiMDNiOWYtYWRiMi00NmQ2LWI3NGUtZWY2NmQyYzY2MmQxIiwiSW1wb3J0SWQiOm51bGwsIlRpdGxlIjoiT2JqZWN0aXZlcyIsIk5vdGUiOm51bGwsIkh5cGVybGluayI6eyIkaWQiOiI4NDAiLCJBZGRyZXNzIjoiIiwiU3ViQWRkcmVzcyI6IiJ9LCJJc0NoYW5nZWQiOmZhbHNlLCJJc05ldyI6ZmFsc2V9fV0sIl9taWxlc3RvbmVzIjpbXSwiSWQiOiIwMDAwMDAwMC0wMDAwLTAwMDAtMDAwMC0wMDAwMDAwMDAwMDAiLCJJc1NpbmdsZUl0ZW1Sb3ciOnRydWV9LHsiJGlkIjoiODQxIiwiX3Rhc2tzIjpbeyIkaWQiOiI4NDIiLCJfYXR0YWNoZWRNaWxlc3RvbmVzIjpbXSwiVGFza0RlZmluaXRpb24iOnsiJGlkIjoiODQzIiwiR3JvdXBOYW1lIjpudWxsLCJTdGFydERhdGUiOiIyMDIyLTA4LTAzVDAwOjAwOjAwIiwiRW5kRGF0ZSI6IjIwMjItMTAtMjhUMTE6NTk6MDAiLCJQZXJjZW50YWdlQ29tcGxldGUiOm51bGwsIlN0eWxlIjp7IiRpZCI6Ijg0NCIsIlNoYXBlIjo3LCJTaGFwZVRoaWNrbmVzcyI6MCwiRHVyYXRpb25Gb3JtYXQiOjAsIkluY2x1ZGVOb25Xb3JraW5nRGF5c0luRHVyYXRpb24iOmZhbHNlLCJQZXJjZW50YWdlQ29tcGxldGVTdHlsZSI6eyIkaWQiOiI4NDUiLCJGb250U2V0dGluZ3MiOnsiJGlkIjoiODQ2IiwiRm9udFNpemUiOjEwLCJGb250TmFtZSI6IkNhbGlicmkiLCJJc0JvbGQiOnRydWUsIklzSXRhbGljIjpmYWxzZSwiSXNVbmRlcmxpbmVkIjpmYWxzZSwiUGFyZW50U3R5bGUiOm51bGx9LCJBdXRvU2l6ZSI6MCwiRm9yZWdyb3VuZCI6eyIkaWQiOiI4NDciLCJDb2xvciI6eyIkaWQiOiI4ND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Q5IiwiVG9wIjowLjAsIkxlZnQiOjAuMCwiUmlnaHQiOjAuMCwiQm90dG9tIjowLjB9LCJQYWRkaW5nIjp7IiRpZCI6Ijg1MCIsIlRvcCI6MC4wLCJMZWZ0IjowLjAsIlJpZ2h0IjowLjAsIkJvdHRvbSI6MC4wfSwiQmFja2dyb3VuZCI6eyIkaWQiOiI4NTEiLCJDb2xvciI6eyIkcmVmIjoiODIifX0sIklzVmlzaWJsZSI6dHJ1ZSwiV2lkdGgiOjAuMCwiSGVpZ2h0IjowLjAsIkJvcmRlclN0eWxlIjp7IiRpZCI6Ijg1MiIsIkxpbmVDb2xvciI6bnVsbCwiTGluZVdlaWdodCI6MC4wLCJMaW5lVHlwZSI6MCwiUGFyZW50U3R5bGUiOm51bGx9LCJQYXJlbnRTdHlsZSI6bnVsbH0sIkR1cmF0aW9uU3R5bGUiOnsiJGlkIjoiODUzIiwiRm9udFNldHRpbmdzIjp7IiRpZCI6Ijg1NCIsIkZvbnRTaXplIjoxMCwiRm9udE5hbWUiOiJDYWxpYnJpIiwiSXNCb2xkIjpmYWxzZSwiSXNJdGFsaWMiOmZhbHNlLCJJc1VuZGVybGluZWQiOmZhbHNlLCJQYXJlbnRTdHlsZSI6bnVsbH0sIkF1dG9TaXplIjowLCJGb3JlZ3JvdW5kIjp7IiRpZCI6Ijg1NSIsIkNvbG9yIjp7IiRyZWYiOiIyNTIifX0sIk1heFdpZHRoIjoyMDAuMCwiTWF4SGVpZ2h0IjoiSW5maW5pdHkiLCJTbWFydEZvcmVncm91bmRJc0FjdGl2ZSI6ZmFsc2UsIkhvcml6b250YWxBbGlnbm1lbnQiOjAsIlZlcnRpY2FsQWxpZ25tZW50IjowLCJTbWFydEZvcmVncm91bmQiOm51bGwsIkJhY2tncm91bmRGaWxsVHlwZSI6MCwiTWFyZ2luIjp7IiRpZCI6Ijg1NiIsIlRvcCI6MC4wLCJMZWZ0IjowLjAsIlJpZ2h0IjowLjAsIkJvdHRvbSI6MC4wfSwiUGFkZGluZyI6eyIkaWQiOiI4NTciLCJUb3AiOjAuMCwiTGVmdCI6MC4wLCJSaWdodCI6MC4wLCJCb3R0b20iOjAuMH0sIkJhY2tncm91bmQiOnsiJHJlZiI6IjI1NSJ9LCJJc1Zpc2libGUiOnRydWUsIldpZHRoIjowLjAsIkhlaWdodCI6MC4wLCJCb3JkZXJTdHlsZSI6eyIkaWQiOiI4NTgiLCJMaW5lQ29sb3IiOm51bGwsIkxpbmVXZWlnaHQiOjAuMCwiTGluZVR5cGUiOjAsIlBhcmVudFN0eWxlIjpudWxsfSwiUGFyZW50U3R5bGUiOm51bGx9LCJIb3Jpem9udGFsQ29ubmVjdG9yU3R5bGUiOnsiJGlkIjoiODU5IiwiTGluZUNvbG9yIjp7IiRyZWYiOiIyNTkifSwiTGluZVdlaWdodCI6MS4wLCJMaW5lVHlwZSI6MCwiUGFyZW50U3R5bGUiOm51bGx9LCJWZXJ0aWNhbENvbm5lY3RvclN0eWxlIjp7IiRpZCI6Ijg2MCIsIkxpbmVDb2xvciI6eyIkcmVmIjoiMjYy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ODYxIiwiTWFyZ2luIjp7IiRpZCI6Ijg2MiIsIlRvcCI6MC4wLCJMZWZ0Ijo0LjAsIlJpZ2h0Ijo0LjAsIkJvdHRvbSI6MC4wfSwiUGFkZGluZyI6eyIkaWQiOiI4NjMiLCJUb3AiOjAuMCwiTGVmdCI6MC4wLCJSaWdodCI6MC4wLCJCb3R0b20iOjAuMH0sIkJhY2tncm91bmQiOnsiJGlkIjoiODY0IiwiQ29sb3IiOnsiJGlkIjoiODY1IiwiQSI6MjU1LCJSIjowLCJHIjoxMTQsIkIiOjE4OH19LCJJc1Zpc2libGUiOnRydWUsIldpZHRoIjowLjAsIkhlaWdodCI6MTAuMCwiQm9yZGVyU3R5bGUiOnsiJGlkIjoiODY2IiwiTGluZUNvbG9yIjp7IiRyZWYiOiIyNzAifSwiTGluZVdlaWdodCI6MC4wLCJMaW5lVHlwZSI6MCwiUGFyZW50U3R5bGUiOm51bGx9LCJQYXJlbnRTdHlsZSI6bnVsbH0sIlRpdGxlU3R5bGUiOnsiJGlkIjoiODY3IiwiRm9udFNldHRpbmdzIjp7IiRpZCI6Ijg2OCIsIkZvbnRTaXplIjoxMSwiRm9udE5hbWUiOiJDYWxpYnJpIiwiSXNCb2xkIjp0cnVlLCJJc0l0YWxpYyI6ZmFsc2UsIklzVW5kZXJsaW5lZCI6ZmFsc2UsIlBhcmVudFN0eWxlIjpudWxsfSwiQXV0b1NpemUiOjAsIkZvcmVncm91bmQiOnsiJGlkIjoiODY5IiwiQ29sb3IiOnsiJGlkIjoiODcwIiwiQSI6MjU1LCJSIjoyNTUsIkciOjI1NSwiQiI6MjU1fX0sIk1heFdpZHRoIjo3MjAuMCwiTWF4SGVpZ2h0IjoiSW5maW5pdHkiLCJTbWFydEZvcmVncm91bmRJc0FjdGl2ZSI6ZmFsc2UsIkhvcml6b250YWxBbGlnbm1lbnQiOjEsIlZlcnRpY2FsQWxpZ25tZW50IjowLCJTbWFydEZvcmVncm91bmQiOm51bGwsIkJhY2tncm91bmRGaWxsVHlwZSI6MCwiTWFyZ2luIjp7IiRpZCI6Ijg3MSIsIlRvcCI6MC4wLCJMZWZ0IjowLjAsIlJpZ2h0IjowLjAsIkJvdHRvbSI6MC4wfSwiUGFkZGluZyI6eyIkaWQiOiI4NzIiLCJUb3AiOjAuMCwiTGVmdCI6MC4wLCJSaWdodCI6MC4wLCJCb3R0b20iOjAuMH0sIkJhY2tncm91bmQiOnsiJGlkIjoiODczIiwiQ29sb3IiOnsiJGlkIjoiODc0IiwiQSI6MCwiUiI6MjU1LCJHIjoyNTUsIkIiOjI1NX19LCJJc1Zpc2libGUiOnRydWUsIldpZHRoIjowLjAsIkhlaWdodCI6MC4wLCJCb3JkZXJTdHlsZSI6eyIkaWQiOiI4NzUiLCJMaW5lQ29sb3IiOm51bGwsIkxpbmVXZWlnaHQiOjAuMCwiTGluZVR5cGUiOjAsIlBhcmVudFN0eWxlIjpudWxsfSwiUGFyZW50U3R5bGUiOm51bGx9LCJEYXRlU3R5bGUiOnsiJGlkIjoiODc2IiwiRm9udFNldHRpbmdzIjp7IiRpZCI6Ijg3NyIsIkZvbnRTaXplIjoxMCwiRm9udE5hbWUiOiJDYWxpYnJpIiwiSXNCb2xkIjpmYWxzZSwiSXNJdGFsaWMiOmZhbHNlLCJJc1VuZGVybGluZWQiOmZhbHNlLCJQYXJlbnRTdHlsZSI6bnVsbH0sIkF1dG9TaXplIjowLCJGb3JlZ3JvdW5kIjp7IiRpZCI6Ijg3OCIsIkNvbG9yIjp7IiRyZWYiOiIxMTkifX0sIk1heFdpZHRoIjoyMDAuMCwiTWF4SGVpZ2h0IjoiSW5maW5pdHkiLCJTbWFydEZvcmVncm91bmRJc0FjdGl2ZSI6ZmFsc2UsIkhvcml6b250YWxBbGlnbm1lbnQiOjAsIlZlcnRpY2FsQWxpZ25tZW50IjowLCJTbWFydEZvcmVncm91bmQiOm51bGwsIkJhY2tncm91bmRGaWxsVHlwZSI6MCwiTWFyZ2luIjp7IiRpZCI6Ijg3OSIsIlRvcCI6MC4wLCJMZWZ0IjowLjAsIlJpZ2h0IjowLjAsIkJvdHRvbSI6MC4wfSwiUGFkZGluZyI6eyIkaWQiOiI4ODAiLCJUb3AiOjAuMCwiTGVmdCI6MC4wLCJSaWdodCI6MC4wLCJCb3R0b20iOjAuMH0sIkJhY2tncm91bmQiOnsiJHJlZiI6IjI4NiJ9LCJJc1Zpc2libGUiOnRydWUsIldpZHRoIjowLjAsIkhlaWdodCI6MC4wLCJCb3JkZXJTdHlsZSI6eyIkaWQiOiI4ODEiLCJMaW5lQ29sb3IiOm51bGwsIkxpbmVXZWlnaHQiOjAuMCwiTGluZVR5cGUiOjAsIlBhcmVudFN0eWxlIjpudWxsfSwiUGFyZW50U3R5bGUiOm51bGx9LCJEYXRlRm9ybWF0Ijp7IiRpZCI6Ijg4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DMiLCJGb3JtYXQiOjAsIklzVmlzaWJsZSI6ZmFsc2UsIkxhc3RLbm93blZpc2liaWxpdHlTdGF0ZSI6ZmFsc2V9LCJJc1Zpc2libGUiOnRydWUsIlBhcmVudFN0eWxlIjpudWxsfSwiSW5kZXgiOjIwLCJTbWFydER1cmF0aW9uQWN0aXZhdGVkIjpmYWxzZSwiRGF0ZUZvcm1hdCI6eyIkcmVmIjoiODgyIn0sIldlZWtOdW1iZXJpbmciOnsiJGlkIjoiODg0IiwiRm9ybWF0IjowLCJJc1Zpc2libGUiOmZhbHNlLCJMYXN0S25vd25WaXNpYmlsaXR5U3RhdGUiOmZhbHNlfSwiSWQiOiJjNjA5MTAwOS02ZDVhLTRiNmYtOWRlNy02YjYzZmVhZGNmOTQiLCJJbXBvcnRJZCI6bnVsbCwiVGl0bGUiOiJTYWxlcyBUcmVuZHMgQW5hbHlzaXMiLCJOb3RlIjpudWxsLCJIeXBlcmxpbmsiOnsiJGlkIjoiODg1IiwiQWRkcmVzcyI6IiIsIlN1YkFkZHJlc3MiOiIifSwiSXNDaGFuZ2VkIjpmYWxzZSwiSXNOZXciOmZhbHNlfX1dLCJfbWlsZXN0b25lcyI6W10sIklkIjoiMDAwMDAwMDAtMDAwMC0wMDAwLTAwMDAtMDAwMDAwMDAwMDAwIiwiSXNTaW5nbGVJdGVtUm93Ijp0cnVlfV0sIkluZGV4IjoyMSwiSWQiOiJmODdhNDZhNS1lNDBhLTRhODEtYjA5Mi04NmFlZDkzOGYzOTciLCJIZWFkZXJUZXh0IjoiQnVzaW5lc3MgYW5hbHlzaXMiLCJJc0RlZmF1bHQiOmZhbHNlLCJTdHlsZSI6eyIkaWQiOiI4ODYiLCJIZWFkZXJTdHlsZSI6eyIkaWQiOiI4ODciLCJUZXh0U3R5bGUiOnsiJGlkIjoiODg4IiwiRm9udFNldHRpbmdzIjp7IiRpZCI6Ijg4OSIsIkZvbnRTaXplIjoxMSwiRm9udE5hbWUiOiJDYWxpYnJpIiwiSXNCb2xkIjp0cnVlLCJJc0l0YWxpYyI6ZmFsc2UsIklzVW5kZXJsaW5lZCI6ZmFsc2UsIlBhcmVudFN0eWxlIjpudWxsfSwiQXV0b1NpemUiOjIsIkZvcmVncm91bmQiOnsiJGlkIjoiODkwIiwiQ29sb3IiOnsiJGlkIjoiODkxIiwiQSI6MjU1LCJSIjowLCJHIjowLCJCIjowfX0sIk1heFdpZHRoIjo1OS4wNTMwODMxMDk5MTk2MTIsIk1heEhlaWdodCI6IkluZmluaXR5IiwiU21hcnRGb3JlZ3JvdW5kSXNBY3RpdmUiOmZhbHNlLCJIb3Jpem9udGFsQWxpZ25tZW50IjowLCJWZXJ0aWNhbEFsaWdubWVudCI6MCwiU21hcnRGb3JlZ3JvdW5kIjpudWxsLCJCYWNrZ3JvdW5kRmlsbFR5cGUiOjAsIk1hcmdpbiI6eyIkaWQiOiI4OTIiLCJUb3AiOjAuMCwiTGVmdCI6MC4wLCJSaWdodCI6MC4wLCJCb3R0b20iOjAuMH0sIlBhZGRpbmciOnsiJGlkIjoiODkzIiwiVG9wIjowLjAsIkxlZnQiOjAuMCwiUmlnaHQiOjAuMCwiQm90dG9tIjowLjB9LCJCYWNrZ3JvdW5kIjpudWxsLCJJc1Zpc2libGUiOnRydWUsIldpZHRoIjowLjAsIkhlaWdodCI6MC4wLCJCb3JkZXJTdHlsZSI6bnVsbCwiUGFyZW50U3R5bGUiOm51bGx9LCJSZWN0YW5nbGVTdHlsZSI6eyIkaWQiOiI4OTQiLCJNYXJnaW4iOnsiJGlkIjoiODk1IiwiVG9wIjowLjAsIkxlZnQiOjAuMCwiUmlnaHQiOjAuMCwiQm90dG9tIjowLjB9LCJQYWRkaW5nIjp7IiRpZCI6Ijg5NiIsIlRvcCI6MC4wLCJMZWZ0IjowLjAsIlJpZ2h0IjowLjAsIkJvdHRvbSI6MC4wfSwiQmFja2dyb3VuZCI6eyIkaWQiOiI4OTciLCJDb2xvciI6eyIkaWQiOiI4OTgiLCJBIjo2MywiUiI6MCwiRyI6MTE0LCJCIjoxODh9fSwiSXNWaXNpYmxlIjp0cnVlLCJXaWR0aCI6MC4wLCJIZWlnaHQiOjAuMCwiQm9yZGVyU3R5bGUiOnsiJGlkIjoiODk5IiwiTGluZUNvbG9yIjp7IiRpZCI6IjkwMCIsIiR0eXBlIjoiTkxSRS5Db21tb24uRG9tLlNvbGlkQ29sb3JCcnVzaCwgTkxSRS5Db21tb24iLCJDb2xvciI6eyIkaWQiOiI5MDEiLCJBIjoyNTUsIlIiOjI1NSwiRyI6MCwiQiI6MH19LCJMaW5lV2VpZ2h0IjowLjAsIkxpbmVUeXBlIjowLCJQYXJlbnRTdHlsZSI6bnVsbH0sIlBhcmVudFN0eWxlIjpudWxsfSwiTWFyZ2luIjp7IiRpZCI6IjkwMiIsIlRvcCI6MC4wLCJMZWZ0IjowLjAsIlJpZ2h0IjowLjAsIkJvdHRvbSI6MC4wfSwiUGFkZGluZyI6eyIkaWQiOiI5MDMiLCJUb3AiOjAuMCwiTGVmdCI6MC4wLCJSaWdodCI6MC4wLCJCb3R0b20iOjAuMH0sIkJhY2tncm91bmQiOm51bGwsIklzVmlzaWJsZSI6dHJ1ZSwiV2lkdGgiOjAuMCwiSGVpZ2h0IjowLjAsIkJvcmRlclN0eWxlIjpudWxsLCJQYXJlbnRTdHlsZSI6bnVsbH0sIkJhY2tncm91bmRTdHlsZSI6eyIkaWQiOiI5MDQiLCJNYXJnaW4iOnsiJGlkIjoiOTA1IiwiVG9wIjowLjAsIkxlZnQiOjAuMCwiUmlnaHQiOjAuMCwiQm90dG9tIjowLjB9LCJQYWRkaW5nIjp7IiRpZCI6IjkwNiIsIlRvcCI6MC4wLCJMZWZ0IjowLjAsIlJpZ2h0IjowLjAsIkJvdHRvbSI6MC4wfSwiQmFja2dyb3VuZCI6eyIkaWQiOiI5MDciLCJDb2xvciI6eyIkaWQiOiI5MDgiLCJBIjo1MSwiUiI6MTY1LCJHIjoxNjUsIkIiOjE2NX19LCJJc1Zpc2libGUiOnRydWUsIldpZHRoIjowLjAsIkhlaWdodCI6MC4wLCJCb3JkZXJTdHlsZSI6eyIkaWQiOiI5MDkiLCJMaW5lQ29sb3IiOnsiJGlkIjoiOTEwIiwiJHR5cGUiOiJOTFJFLkNvbW1vbi5Eb20uU29saWRDb2xvckJydXNoLCBOTFJFLkNvbW1vbiIsIkNvbG9yIjp7IiRpZCI6IjkxMSIsIkEiOjI1NSwiUiI6MjU1LCJHIjowLCJCIjowfX0sIkxpbmVXZWlnaHQiOjAuMCwiTGluZVR5cGUiOjAsIlBhcmVudFN0eWxlIjpudWxsfSwiUGFyZW50U3R5bGUiOm51bGx9LCJNYXJnaW4iOnsiJGlkIjoiOTEyIiwiVG9wIjowLjAsIkxlZnQiOjAuMCwiUmlnaHQiOjAuMCwiQm90dG9tIjowLjB9LCJQYWRkaW5nIjp7IiRpZCI6IjkxMyIsIlRvcCI6MC4wLCJMZWZ0IjowLjAsIlJpZ2h0IjowLjAsIkJvdHRvbSI6MC4wfSwiSXNWaXNpYmxlIjp0cnVlLCJXaWR0aCI6MC4wLCJIZWlnaHQiOjAuMCwiQm9yZGVyU3R5bGUiOm51bGwsIlBhcmVudFN0eWxlIjpudWxsfX1dLCJJZCI6IjA4OWQ3ZWI5LTg4MjctNDUyNy05NDhhLTFlZjQ2NDZlODc0NiIsIkluZGV4IjoxNiwiSGVhZGVyVGV4dCI6IlN0cmF0ZWd5IiwiU3R5bGUiOnsiJGlkIjoiOTE0IiwiSGVhZGVyU3R5bGUiOnsiJGlkIjoiOTE1IiwiVGV4dElzVmVydGljYWwiOmZhbHNlLCJUZXh0U3R5bGUiOnsiJGlkIjoiOTE2IiwiRm9udFNldHRpbmdzIjp7IiRpZCI6IjkxNyIsIkZvbnRTaXplIjoxMiwiRm9udE5hbWUiOiJDYWxpYnJpIiwiSXNCb2xkIjp0cnVlLCJJc0l0YWxpYyI6ZmFsc2UsIklzVW5kZXJsaW5lZCI6ZmFsc2UsIlBhcmVudFN0eWxlIjpudWxsfSwiQXV0b1NpemUiOjAsIkZvcmVncm91bmQiOnsiJGlkIjoiOTE4IiwiQ29sb3IiOnsiJGlkIjoiOTE5IiwiQSI6MjU1LCJSIjoyNTUsIkciOjI1NSwiQiI6MjU1fX0sIk1heFdpZHRoIjowLjAsIk1heEhlaWdodCI6MC4wLCJTbWFydEZvcmVncm91bmRJc0FjdGl2ZSI6ZmFsc2UsIkhvcml6b250YWxBbGlnbm1lbnQiOjAsIlZlcnRpY2FsQWxpZ25tZW50IjowLCJTbWFydEZvcmVncm91bmQiOm51bGwsIkJhY2tncm91bmRGaWxsVHlwZSI6MCwiTWFyZ2luIjp7IiRpZCI6IjkyMCIsIlRvcCI6MC4wLCJMZWZ0IjowLjAsIlJpZ2h0IjowLjAsIkJvdHRvbSI6MC4wfSwiUGFkZGluZyI6eyIkaWQiOiI5MjEiLCJUb3AiOjAuMCwiTGVmdCI6MC4wLCJSaWdodCI6MC4wLCJCb3R0b20iOjAuMH0sIkJhY2tncm91bmQiOm51bGwsIklzVmlzaWJsZSI6ZmFsc2UsIldpZHRoIjowLjAsIkhlaWdodCI6MC4wLCJCb3JkZXJTdHlsZSI6bnVsbCwiUGFyZW50U3R5bGUiOm51bGx9LCJSZWN0YW5nbGVTdHlsZSI6eyIkaWQiOiI5MjIiLCJNYXJnaW4iOnsiJGlkIjoiOTIzIiwiVG9wIjowLjAsIkxlZnQiOjAuMCwiUmlnaHQiOjAuMCwiQm90dG9tIjowLjB9LCJQYWRkaW5nIjp7IiRpZCI6IjkyNCIsIlRvcCI6MC4wLCJMZWZ0IjowLjAsIlJpZ2h0IjowLjAsIkJvdHRvbSI6MC4wfSwiQmFja2dyb3VuZCI6eyIkaWQiOiI5MjUiLCJDb2xvciI6eyIkaWQiOiI5MjYiLCJBIjoyNTUsIlIiOjAsIkciOjExNCwiQiI6MTg4fX0sIklzVmlzaWJsZSI6ZmFsc2UsIldpZHRoIjowLjAsIkhlaWdodCI6MC4wLCJCb3JkZXJTdHlsZSI6eyIkaWQiOiI5MjciLCJMaW5lQ29sb3IiOnsiJGlkIjoiOTI4IiwiJHR5cGUiOiJOTFJFLkNvbW1vbi5Eb20uU29saWRDb2xvckJydXNoLCBOTFJFLkNvbW1vbiIsIkNvbG9yIjp7IiRpZCI6IjkyOSIsIkEiOjI1NSwiUiI6MjEsIkciOjM3LCJCIjo2Nn19LCJMaW5lV2VpZ2h0IjowLjAsIkxpbmVUeXBlIjowLCJQYXJlbnRTdHlsZSI6bnVsbH0sIlBhcmVudFN0eWxlIjpudWxsfSwiTWFyZ2luIjp7IiRpZCI6IjkzMCIsIlRvcCI6MC4wLCJMZWZ0IjowLjAsIlJpZ2h0IjowLjAsIkJvdHRvbSI6MC4wfSwiUGFkZGluZyI6eyIkaWQiOiI5MzEiLCJUb3AiOjAuMCwiTGVmdCI6MC4wLCJSaWdodCI6MC4wLCJCb3R0b20iOjAuMH0sIkJhY2tncm91bmQiOm51bGwsIklzVmlzaWJsZSI6dHJ1ZSwiV2lkdGgiOjAuMCwiSGVpZ2h0IjowLjAsIkJvcmRlclN0eWxlIjpudWxsLCJQYXJlbnRTdHlsZSI6bnVsbH0sIkJhY2tncm91bmRTdHlsZSI6eyIkaWQiOiI5MzIiLCJNYXJnaW4iOnsiJGlkIjoiOTMzIiwiVG9wIjowLjAsIkxlZnQiOjAuMCwiUmlnaHQiOjAuMCwiQm90dG9tIjowLjB9LCJQYWRkaW5nIjp7IiRpZCI6IjkzNCIsIlRvcCI6MC4wLCJMZWZ0IjowLjAsIlJpZ2h0IjowLjAsIkJvdHRvbSI6MC4wfSwiQmFja2dyb3VuZCI6eyIkaWQiOiI5MzUiLCJDb2xvciI6eyIkaWQiOiI5MzYiLCJBIjo1MSwiUiI6MTY1LCJHIjoxNjUsIkIiOjE2NX19LCJJc1Zpc2libGUiOnRydWUsIldpZHRoIjowLjAsIkhlaWdodCI6MC4wLCJCb3JkZXJTdHlsZSI6eyIkaWQiOiI5MzciLCJMaW5lQ29sb3IiOnsiJGlkIjoiOTM4IiwiJHR5cGUiOiJOTFJFLkNvbW1vbi5Eb20uU29saWRDb2xvckJydXNoLCBOTFJFLkNvbW1vbiIsIkNvbG9yIjp7IiRpZCI6IjkzOSIsIkEiOjI1NSwiUiI6MjEsIkciOjM3LCJCIjo2Nn19LCJMaW5lV2VpZ2h0IjowLjAsIkxpbmVUeXBlIjowLCJQYXJlbnRTdHlsZSI6bnVsbH0sIlBhcmVudFN0eWxlIjpudWxsfSwiSXNBYm92ZVRpbWViYW5kIjpmYWxzZSwiTWFyZ2luIjp7IiRpZCI6Ijk0MCIsIlRvcCI6MC4wLCJMZWZ0IjowLjAsIlJpZ2h0IjowLjAsIkJvdHRvbSI6MC4wfSwiUGFkZGluZyI6eyIkaWQiOiI5NDEiLCJUb3AiOjAuMCwiTGVmdCI6MC4wLCJSaWdodCI6MC4wLCJCb3R0b20iOjAuMH0sIklzVmlzaWJsZSI6dHJ1ZSwiV2lkdGgiOjAuMCwiSGVpZ2h0IjowLjAsIkJvcmRlclN0eWxlIjp7IiRpZCI6Ijk0MiIsIkxpbmVDb2xvciI6bnVsbCwiTGluZVdlaWdodCI6MC4wLCJMaW5lVHlwZSI6MCwiUGFyZW50U3R5bGUiOm51bGx9LCJQYXJlbnRTdHlsZSI6bnVsbH19LHsiJGlkIjoiOTQzIiwiX2FjdGl2aXRpZXMiOlt7IiRpZCI6Ijk0NCIsIl9yb3dzIjpbeyIkaWQiOiI5NDUiLCJfdGFza3MiOlt7IiRpZCI6Ijk0NiIsIl9hdHRhY2hlZE1pbGVzdG9uZXMiOltdLCJUYXNrRGVmaW5pdGlvbiI6eyIkaWQiOiI5NDciLCJHcm91cE5hbWUiOm51bGwsIlN0YXJ0RGF0ZSI6IjIwMjItMDItMTdUMDA6MDA6MDAiLCJFbmREYXRlIjoiMjAyMi0wMy0zMVQxMTo1OTowMCIsIlBlcmNlbnRhZ2VDb21wbGV0ZSI6NzUuMCwiU3R5bGUiOnsiJGlkIjoiOTQ4IiwiU2hhcGUiOjcsIlNoYXBlVGhpY2tuZXNzIjowLCJEdXJhdGlvbkZvcm1hdCI6NSwiSW5jbHVkZU5vbldvcmtpbmdEYXlzSW5EdXJhdGlvbiI6ZmFsc2UsIlBlcmNlbnRhZ2VDb21wbGV0ZVN0eWxlIjp7IiRpZCI6Ijk0OSIsIkZvbnRTZXR0aW5ncyI6eyIkaWQiOiI5NTAiLCJGb250U2l6ZSI6MTAsIkZvbnROYW1lIjoiQ2FsaWJyaSIsIklzQm9sZCI6dHJ1ZSwiSXNJdGFsaWMiOmZhbHNlLCJJc1VuZGVybGluZWQiOmZhbHNlLCJQYXJlbnRTdHlsZSI6bnVsbH0sIkF1dG9TaXplIjowLCJGb3JlZ3JvdW5kIjp7IiRpZCI6Ijk1MSIsIkNvbG9yIjp7IiRpZCI6Ijk1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NTMiLCJUb3AiOjAuMCwiTGVmdCI6MC4wLCJSaWdodCI6MC4wLCJCb3R0b20iOjAuMH0sIlBhZGRpbmciOnsiJGlkIjoiOTU0IiwiVG9wIjowLjAsIkxlZnQiOjAuMCwiUmlnaHQiOjAuMCwiQm90dG9tIjowLjB9LCJCYWNrZ3JvdW5kIjp7IiRpZCI6Ijk1NSIsIkNvbG9yIjp7IiRyZWYiOiI4MiJ9fSwiSXNWaXNpYmxlIjp0cnVlLCJXaWR0aCI6MC4wLCJIZWlnaHQiOjAuMCwiQm9yZGVyU3R5bGUiOnsiJGlkIjoiOTU2IiwiTGluZUNvbG9yIjpudWxsLCJMaW5lV2VpZ2h0IjowLjAsIkxpbmVUeXBlIjowLCJQYXJlbnRTdHlsZSI6bnVsbH0sIlBhcmVudFN0eWxlIjpudWxsfSwiRHVyYXRpb25TdHlsZSI6eyIkaWQiOiI5NTciLCJGb250U2V0dGluZ3MiOnsiJGlkIjoiOTU4IiwiRm9udFNpemUiOjEwLCJGb250TmFtZSI6IkNhbGlicmkiLCJJc0JvbGQiOnRydWUsIklzSXRhbGljIjpmYWxzZSwiSXNVbmRlcmxpbmVkIjpmYWxzZSwiUGFyZW50U3R5bGUiOm51bGx9LCJBdXRvU2l6ZSI6MCwiRm9yZWdyb3VuZCI6eyIkaWQiOiI5NTkiLCJDb2xvciI6eyIkaWQiOiI5NjAiLCJBIjoyNTUsIlIiOjU2LCJHIjo4NywiQiI6MzV9fSwiTWF4V2lkdGgiOjIwMC4wLCJNYXhIZWlnaHQiOiJJbmZpbml0eSIsIlNtYXJ0Rm9yZWdyb3VuZElzQWN0aXZlIjpmYWxzZSwiSG9yaXpvbnRhbEFsaWdubWVudCI6MCwiVmVydGljYWxBbGlnbm1lbnQiOjAsIlNtYXJ0Rm9yZWdyb3VuZCI6bnVsbCwiQmFja2dyb3VuZEZpbGxUeXBlIjowLCJNYXJnaW4iOnsiJGlkIjoiOTYxIiwiVG9wIjowLjAsIkxlZnQiOjAuMCwiUmlnaHQiOjAuMCwiQm90dG9tIjowLjB9LCJQYWRkaW5nIjp7IiRpZCI6Ijk2MiIsIlRvcCI6MC4wLCJMZWZ0IjowLjAsIlJpZ2h0IjowLjAsIkJvdHRvbSI6MC4wfSwiQmFja2dyb3VuZCI6eyIkcmVmIjoiOTAifSwiSXNWaXNpYmxlIjp0cnVlLCJXaWR0aCI6MC4wLCJIZWlnaHQiOjAuMCwiQm9yZGVyU3R5bGUiOnsiJGlkIjoiOTYzIiwiTGluZUNvbG9yIjpudWxsLCJMaW5lV2VpZ2h0IjowLjAsIkxpbmVUeXBlIjowLCJQYXJlbnRTdHlsZSI6bnVsbH0sIlBhcmVudFN0eWxlIjpudWxsfSwiSG9yaXpvbnRhbENvbm5lY3RvclN0eWxlIjp7IiRpZCI6Ijk2NCIsIkxpbmVDb2xvciI6eyIkcmVmIjoiOTQifSwiTGluZVdlaWdodCI6MS4wLCJMaW5lVHlwZSI6MCwiUGFyZW50U3R5bGUiOm51bGx9LCJWZXJ0aWNhbENvbm5lY3RvclN0eWxlIjp7IiRpZCI6Ijk2NSIsIkxpbmVDb2xvciI6eyIkcmVmIjoiOTcifSwiTGluZVdlaWdodCI6MC4wLCJMaW5lVHlwZSI6MCwiUGFyZW50U3R5bGUiOm51bGx9LCJNYXJnaW4iOm51bGwsIlN0YXJ0RGF0ZVBvc2l0aW9uIjo2LCJFbmREYXRlUG9zaXRpb24iOjYsIkRhdGVJc1Zpc2libGUiOmZhbHNlLCJUaXRsZVBvc2l0aW9uIjoyLCJEdXJhdGlvblBvc2l0aW9uIjo2LCJQZXJjZW50YWdlQ29tcGxldGVkUG9zaXRpb24iOjIsIlNwYWNpbmciOjMsIklzQmVsb3dUaW1lYmFuZCI6dHJ1ZSwiUGVyY2VudGFnZUNvbXBsZXRlU2hhcGVPcGFjaXR5IjozNSwiU2hhcGVTdHlsZSI6eyIkaWQiOiI5NjYiLCJNYXJnaW4iOnsiJGlkIjoiOTY3IiwiVG9wIjowLjAsIkxlZnQiOjQuMCwiUmlnaHQiOjQuMCwiQm90dG9tIjowLjB9LCJQYWRkaW5nIjp7IiRpZCI6Ijk2OCIsIlRvcCI6MC4wLCJMZWZ0IjowLjAsIlJpZ2h0IjowLjAsIkJvdHRvbSI6MC4wfSwiQmFja2dyb3VuZCI6eyIkaWQiOiI5NjkiLCJDb2xvciI6eyIkaWQiOiI5NzAiLCJBIjoyNTUsIlIiOjE5OCwiRyI6ODcsIkIiOjg5fX0sIklzVmlzaWJsZSI6dHJ1ZSwiV2lkdGgiOjAuMCwiSGVpZ2h0IjoxMC4wLCJCb3JkZXJTdHlsZSI6eyIkaWQiOiI5NzEiLCJMaW5lQ29sb3IiOnsiJGlkIjoiOTcyIiwiJHR5cGUiOiJOTFJFLkNvbW1vbi5Eb20uU29saWRDb2xvckJydXNoLCBOTFJFLkNvbW1vbiIsIkNvbG9yIjp7IiRpZCI6Ijk3MyIsIkEiOjI1NSwiUiI6MjU1LCJHIjowLCJCIjowfX0sIkxpbmVXZWlnaHQiOjAuMCwiTGluZVR5cGUiOjAsIlBhcmVudFN0eWxlIjpudWxsfSwiUGFyZW50U3R5bGUiOm51bGx9LCJUaXRsZVN0eWxlIjp7IiRpZCI6Ijk3NCIsIkZvbnRTZXR0aW5ncyI6eyIkaWQiOiI5NzUiLCJGb250U2l6ZSI6MTEsIkZvbnROYW1lIjoiQ2FsaWJyaSIsIklzQm9sZCI6dHJ1ZSwiSXNJdGFsaWMiOmZhbHNlLCJJc1VuZGVybGluZWQiOmZhbHNlLCJQYXJlbnRTdHlsZSI6bnVsbH0sIkF1dG9TaXplIjowLCJGb3JlZ3JvdW5kIjp7IiRpZCI6Ijk3NiIsIkNvbG9yIjp7IiRpZCI6Ijk3Ny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5NzgiLCJUb3AiOjAuMCwiTGVmdCI6MC4wLCJSaWdodCI6MC4wLCJCb3R0b20iOjAuMH0sIlBhZGRpbmciOnsiJGlkIjoiOTc5IiwiVG9wIjowLjAsIkxlZnQiOjAuMCwiUmlnaHQiOjAuMCwiQm90dG9tIjowLjB9LCJCYWNrZ3JvdW5kIjp7IiRpZCI6Ijk4MCIsIkNvbG9yIjp7IiRpZCI6Ijk4MSIsIkEiOjAsIlIiOjI1NSwiRyI6MjU1LCJCIjoyNTV9fSwiSXNWaXNpYmxlIjp0cnVlLCJXaWR0aCI6MC4wLCJIZWlnaHQiOjAuMCwiQm9yZGVyU3R5bGUiOnsiJGlkIjoiOTgyIiwiTGluZUNvbG9yIjpudWxsLCJMaW5lV2VpZ2h0IjowLjAsIkxpbmVUeXBlIjowLCJQYXJlbnRTdHlsZSI6bnVsbH0sIlBhcmVudFN0eWxlIjpudWxsfSwiRGF0ZVN0eWxlIjp7IiRpZCI6Ijk4MyIsIkZvbnRTZXR0aW5ncyI6eyIkaWQiOiI5ODQiLCJGb250U2l6ZSI6MTAsIkZvbnROYW1lIjoiQ2FsaWJyaSIsIklzQm9sZCI6ZmFsc2UsIklzSXRhbGljIjpmYWxzZSwiSXNVbmRlcmxpbmVkIjpmYWxzZSwiUGFyZW50U3R5bGUiOm51bGx9LCJBdXRvU2l6ZSI6MCwiRm9yZWdyb3VuZCI6eyIkaWQiOiI5ODUiLCJDb2xvciI6eyIkcmVmIjoiMTE5In19LCJNYXhXaWR0aCI6MjAwLjAsIk1heEhlaWdodCI6IkluZmluaXR5IiwiU21hcnRGb3JlZ3JvdW5kSXNBY3RpdmUiOmZhbHNlLCJIb3Jpem9udGFsQWxpZ25tZW50IjowLCJWZXJ0aWNhbEFsaWdubWVudCI6MCwiU21hcnRGb3JlZ3JvdW5kIjpudWxsLCJCYWNrZ3JvdW5kRmlsbFR5cGUiOjAsIk1hcmdpbiI6eyIkaWQiOiI5ODYiLCJUb3AiOjAuMCwiTGVmdCI6MC4wLCJSaWdodCI6MC4wLCJCb3R0b20iOjAuMH0sIlBhZGRpbmciOnsiJGlkIjoiOTg3IiwiVG9wIjowLjAsIkxlZnQiOjAuMCwiUmlnaHQiOjAuMCwiQm90dG9tIjowLjB9LCJCYWNrZ3JvdW5kIjp7IiRyZWYiOiIxMjIifSwiSXNWaXNpYmxlIjp0cnVlLCJXaWR0aCI6MC4wLCJIZWlnaHQiOjAuMCwiQm9yZGVyU3R5bGUiOnsiJGlkIjoiOTg4IiwiTGluZUNvbG9yIjpudWxsLCJMaW5lV2VpZ2h0IjowLjAsIkxpbmVUeXBlIjowLCJQYXJlbnRTdHlsZSI6bnVsbH0sIlBhcmVudFN0eWxlIjpudWxsfSwiRGF0ZUZvcm1hdCI6eyIkaWQiOiI5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kwIiwiRm9ybWF0IjowLCJJc1Zpc2libGUiOmZhbHNlLCJMYXN0S25vd25WaXNpYmlsaXR5U3RhdGUiOmZhbHNlfSwiSXNWaXNpYmxlIjp0cnVlLCJQYXJlbnRTdHlsZSI6bnVsbH0sIkluZGV4IjoyNywiU21hcnREdXJhdGlvbkFjdGl2YXRlZCI6ZmFsc2UsIkRhdGVGb3JtYXQiOnsiJHJlZiI6Ijk4OSJ9LCJXZWVrTnVtYmVyaW5nIjp7IiRpZCI6Ijk5MSIsIkZvcm1hdCI6MCwiSXNWaXNpYmxlIjpmYWxzZSwiTGFzdEtub3duVmlzaWJpbGl0eVN0YXRlIjpmYWxzZX0sIklkIjoiNzFmZWIwODktN2MyYi00N2QyLTg2NzgtMzY2ZDA2NjE5MTNiIiwiSW1wb3J0SWQiOm51bGwsIlRpdGxlIjoiRGVzaWduIiwiTm90ZSI6bnVsbCwiSHlwZXJsaW5rIjp7IiRpZCI6Ijk5MiIsIkFkZHJlc3MiOiIiLCJTdWJBZGRyZXNzIjoiIn0sIklzQ2hhbmdlZCI6ZmFsc2UsIklzTmV3IjpmYWxzZX19LHsiJGlkIjoiOTkzIiwiX2F0dGFjaGVkTWlsZXN0b25lcyI6W10sIlRhc2tEZWZpbml0aW9uIjp7IiRpZCI6Ijk5NCIsIkdyb3VwTmFtZSI6bnVsbCwiU3RhcnREYXRlIjoiMjAyMi0wOS0wMVQwMDowMDowMCIsIkVuZERhdGUiOiIyMDIyLTEwLTIxVDExOjU5OjAwIiwiUGVyY2VudGFnZUNvbXBsZXRlIjpudWxsLCJTdHlsZSI6eyIkaWQiOiI5OTUiLCJTaGFwZSI6NywiU2hhcGVUaGlja25lc3MiOjAsIkR1cmF0aW9uRm9ybWF0Ijo1LCJJbmNsdWRlTm9uV29ya2luZ0RheXNJbkR1cmF0aW9uIjpmYWxzZSwiUGVyY2VudGFnZUNvbXBsZXRlU3R5bGUiOnsiJGlkIjoiOTk2IiwiRm9udFNldHRpbmdzIjp7IiRpZCI6Ijk5NyIsIkZvbnRTaXplIjoxMCwiRm9udE5hbWUiOiJDYWxpYnJpIiwiSXNCb2xkIjp0cnVlLCJJc0l0YWxpYyI6ZmFsc2UsIklzVW5kZXJsaW5lZCI6ZmFsc2UsIlBhcmVudFN0eWxlIjpudWxsfSwiQXV0b1NpemUiOjAsIkZvcmVncm91bmQiOnsiJGlkIjoiOTk4IiwiQ29sb3IiOnsiJGlkIjoiOTk5IiwiQSI6MjU1LCJSIjoyMzgsIkciOjIzNiwiQiI6MjI1fX0sIk1heFdpZHRoIjoyMDAuMCwiTWF4SGVpZ2h0IjoiSW5maW5pdHkiLCJTbWFydEZvcmVncm91bmRJc0FjdGl2ZSI6ZmFsc2UsIkhvcml6b250YWxBbGlnbm1lbnQiOjAsIlZlcnRpY2FsQWxpZ25tZW50IjowLCJTbWFydEZvcmVncm91bmQiOm51bGwsIkJhY2tncm91bmRGaWxsVHlwZSI6MCwiTWFyZ2luIjp7IiRpZCI6IjEwMDAiLCJUb3AiOjAuMCwiTGVmdCI6MC4wLCJSaWdodCI6MC4wLCJCb3R0b20iOjAuMH0sIlBhZGRpbmciOnsiJGlkIjoiMTAwMSIsIlRvcCI6MC4wLCJMZWZ0IjowLjAsIlJpZ2h0IjowLjAsIkJvdHRvbSI6MC4wfSwiQmFja2dyb3VuZCI6eyIkaWQiOiIxMDAyIiwiQ29sb3IiOnsiJHJlZiI6IjgyIn19LCJJc1Zpc2libGUiOnRydWUsIldpZHRoIjowLjAsIkhlaWdodCI6MC4wLCJCb3JkZXJTdHlsZSI6eyIkaWQiOiIxMDAzIiwiTGluZUNvbG9yIjpudWxsLCJMaW5lV2VpZ2h0IjowLjAsIkxpbmVUeXBlIjowLCJQYXJlbnRTdHlsZSI6bnVsbH0sIlBhcmVudFN0eWxlIjpudWxsfSwiRHVyYXRpb25TdHlsZSI6eyIkaWQiOiIxMDA0IiwiRm9udFNldHRpbmdzIjp7IiRpZCI6IjEwMDUiLCJGb250U2l6ZSI6MTAsIkZvbnROYW1lIjoiQ2FsaWJyaSIsIklzQm9sZCI6dHJ1ZSwiSXNJdGFsaWMiOmZhbHNlLCJJc1VuZGVybGluZWQiOmZhbHNlLCJQYXJlbnRTdHlsZSI6bnVsbH0sIkF1dG9TaXplIjowLCJGb3JlZ3JvdW5kIjp7IiRpZCI6IjEwMDYiLCJDb2xvciI6eyIkaWQiOiIxMDA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DA4IiwiVG9wIjowLjAsIkxlZnQiOjAuMCwiUmlnaHQiOjAuMCwiQm90dG9tIjowLjB9LCJQYWRkaW5nIjp7IiRpZCI6IjEwMDkiLCJUb3AiOjAuMCwiTGVmdCI6MC4wLCJSaWdodCI6MC4wLCJCb3R0b20iOjAuMH0sIkJhY2tncm91bmQiOnsiJHJlZiI6IjI1NSJ9LCJJc1Zpc2libGUiOnRydWUsIldpZHRoIjowLjAsIkhlaWdodCI6MC4wLCJCb3JkZXJTdHlsZSI6eyIkaWQiOiIxMDEwIiwiTGluZUNvbG9yIjpudWxsLCJMaW5lV2VpZ2h0IjowLjAsIkxpbmVUeXBlIjowLCJQYXJlbnRTdHlsZSI6bnVsbH0sIlBhcmVudFN0eWxlIjpudWxsfSwiSG9yaXpvbnRhbENvbm5lY3RvclN0eWxlIjp7IiRpZCI6IjEwMTEiLCJMaW5lQ29sb3IiOnsiJHJlZiI6IjI1OSJ9LCJMaW5lV2VpZ2h0IjoxLjAsIkxpbmVUeXBlIjowLCJQYXJlbnRTdHlsZSI6bnVsbH0sIlZlcnRpY2FsQ29ubmVjdG9yU3R5bGUiOnsiJGlkIjoiMTAxMiIsIkxpbmVDb2xvciI6eyIkcmVmIjoiMjYy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AxMyIsIk1hcmdpbiI6eyIkaWQiOiIxMDE0IiwiVG9wIjowLjAsIkxlZnQiOjQuMCwiUmlnaHQiOjQuMCwiQm90dG9tIjowLjB9LCJQYWRkaW5nIjp7IiRpZCI6IjEwMTUiLCJUb3AiOjAuMCwiTGVmdCI6MC4wLCJSaWdodCI6MC4wLCJCb3R0b20iOjAuMH0sIkJhY2tncm91bmQiOnsiJGlkIjoiMTAxNiIsIkNvbG9yIjp7IiRpZCI6IjEwMTciLCJBIjoyNTUsIlIiOjE5OCwiRyI6ODcsIkIiOjg5fX0sIklzVmlzaWJsZSI6dHJ1ZSwiV2lkdGgiOjAuMCwiSGVpZ2h0IjoxMC4wLCJCb3JkZXJTdHlsZSI6eyIkaWQiOiIxMDE4IiwiTGluZUNvbG9yIjp7IiRyZWYiOiIyNzAifSwiTGluZVdlaWdodCI6MC4wLCJMaW5lVHlwZSI6MCwiUGFyZW50U3R5bGUiOm51bGx9LCJQYXJlbnRTdHlsZSI6bnVsbH0sIlRpdGxlU3R5bGUiOnsiJGlkIjoiMTAxOSIsIkZvbnRTZXR0aW5ncyI6eyIkaWQiOiIxMDIwIiwiRm9udFNpemUiOjExLCJGb250TmFtZSI6IkNhbGlicmkiLCJJc0JvbGQiOnRydWUsIklzSXRhbGljIjpmYWxzZSwiSXNVbmRlcmxpbmVkIjpmYWxzZSwiUGFyZW50U3R5bGUiOm51bGx9LCJBdXRvU2l6ZSI6MCwiRm9yZWdyb3VuZCI6eyIkaWQiOiIxMDIxIiwiQ29sb3IiOnsiJGlkIjoiMTAyMi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xMDIzIiwiVG9wIjowLjAsIkxlZnQiOjAuMCwiUmlnaHQiOjAuMCwiQm90dG9tIjowLjB9LCJQYWRkaW5nIjp7IiRpZCI6IjEwMjQiLCJUb3AiOjAuMCwiTGVmdCI6MC4wLCJSaWdodCI6MC4wLCJCb3R0b20iOjAuMH0sIkJhY2tncm91bmQiOnsiJGlkIjoiMTAyNSIsIkNvbG9yIjp7IiRpZCI6IjEwMjYiLCJBIjowLCJSIjoyNTUsIkciOjI1NSwiQiI6MjU1fX0sIklzVmlzaWJsZSI6dHJ1ZSwiV2lkdGgiOjAuMCwiSGVpZ2h0IjowLjAsIkJvcmRlclN0eWxlIjp7IiRpZCI6IjEwMjciLCJMaW5lQ29sb3IiOm51bGwsIkxpbmVXZWlnaHQiOjAuMCwiTGluZVR5cGUiOjAsIlBhcmVudFN0eWxlIjpudWxsfSwiUGFyZW50U3R5bGUiOm51bGx9LCJEYXRlU3R5bGUiOnsiJGlkIjoiMTAyOCIsIkZvbnRTZXR0aW5ncyI6eyIkaWQiOiIxMDI5IiwiRm9udFNpemUiOjEwLCJGb250TmFtZSI6IkNhbGlicmkiLCJJc0JvbGQiOmZhbHNlLCJJc0l0YWxpYyI6ZmFsc2UsIklzVW5kZXJsaW5lZCI6ZmFsc2UsIlBhcmVudFN0eWxlIjpudWxsfSwiQXV0b1NpemUiOjAsIkZvcmVncm91bmQiOnsiJGlkIjoiMTAzMCIsIkNvbG9yIjp7IiRyZWYiOiIxMTkifX0sIk1heFdpZHRoIjoyMDAuMCwiTWF4SGVpZ2h0IjoiSW5maW5pdHkiLCJTbWFydEZvcmVncm91bmRJc0FjdGl2ZSI6ZmFsc2UsIkhvcml6b250YWxBbGlnbm1lbnQiOjIsIlZlcnRpY2FsQWxpZ25tZW50IjowLCJTbWFydEZvcmVncm91bmQiOm51bGwsIkJhY2tncm91bmRGaWxsVHlwZSI6MCwiTWFyZ2luIjp7IiRpZCI6IjEwMzEiLCJUb3AiOjAuMCwiTGVmdCI6MC4wLCJSaWdodCI6MC4wLCJCb3R0b20iOjAuMH0sIlBhZGRpbmciOnsiJGlkIjoiMTAzMiIsIlRvcCI6MC4wLCJMZWZ0IjowLjAsIlJpZ2h0IjowLjAsIkJvdHRvbSI6MC4wfSwiQmFja2dyb3VuZCI6eyIkcmVmIjoiMjg2In0sIklzVmlzaWJsZSI6dHJ1ZSwiV2lkdGgiOjAuMCwiSGVpZ2h0IjowLjAsIkJvcmRlclN0eWxlIjp7IiRpZCI6IjEwMzMiLCJMaW5lQ29sb3IiOm51bGwsIkxpbmVXZWlnaHQiOjAuMCwiTGluZVR5cGUiOjAsIlBhcmVudFN0eWxlIjpudWxsfSwiUGFyZW50U3R5bGUiOm51bGx9LCJEYXRlRm9ybWF0Ijp7IiRpZCI6IjEw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AzNSIsIkZvcm1hdCI6MCwiSXNWaXNpYmxlIjpmYWxzZSwiTGFzdEtub3duVmlzaWJpbGl0eVN0YXRlIjpmYWxzZX0sIklzVmlzaWJsZSI6dHJ1ZSwiUGFyZW50U3R5bGUiOm51bGx9LCJJbmRleCI6MjksIlNtYXJ0RHVyYXRpb25BY3RpdmF0ZWQiOmZhbHNlLCJEYXRlRm9ybWF0Ijp7IiRyZWYiOiIxMDM0In0sIldlZWtOdW1iZXJpbmciOnsiJGlkIjoiMTAzNiIsIkZvcm1hdCI6MCwiSXNWaXNpYmxlIjpmYWxzZSwiTGFzdEtub3duVmlzaWJpbGl0eVN0YXRlIjpmYWxzZX0sIklkIjoiYTAwMDUwMTMtZDE0My00ZWNhLTg3OTktZmUwMDIxYTI2NmUwIiwiSW1wb3J0SWQiOm51bGwsIlRpdGxlIjoiUkMiLCJOb3RlIjpudWxsLCJIeXBlcmxpbmsiOnsiJGlkIjoiMTAzNyIsIkFkZHJlc3MiOiIiLCJTdWJBZGRyZXNzIjoiIn0sIklzQ2hhbmdlZCI6ZmFsc2UsIklzTmV3IjpmYWxzZX19LHsiJGlkIjoiMTAzOCIsIl9hdHRhY2hlZE1pbGVzdG9uZXMiOlt7IiRpZCI6IjEwMzkiLCJEYXRlIjoiMjAyMi0xMS0xNVQyMzo1OTowMCIsIlN0eWxlIjp7IiRpZCI6IjEwNDAiLCJTaGFwZSI6MTQsIkNvbm5lY3Rvck1hcmdpbiI6eyIkaWQiOiIxMDQxIiwiVG9wIjowLjAsIkxlZnQiOjIuMCwiUmlnaHQiOjIuMCwiQm90dG9tIjowLjB9LCJDb25uZWN0b3JTdHlsZSI6eyIkaWQiOiIxMDQyIiwiTGluZUNvbG9yIjp7IiRpZCI6IjEwNDMiLCIkdHlwZSI6Ik5MUkUuQ29tbW9uLkRvbS5Tb2xpZENvbG9yQnJ1c2gsIE5MUkUuQ29tbW9uIiwiQ29sb3IiOnsiJGlkIjoiMTA0NCIsIkEiOjEyNywiUiI6NjgsIkciOjg0LCJCIjoxMDZ9fSwiTGluZVdlaWdodCI6MS4wLCJMaW5lVHlwZSI6MCwiUGFyZW50U3R5bGUiOm51bGx9LCJJc0JlbG93VGltZWJhbmQiOnRydWUsIlBvc2l0aW9uT25UYXNrIjoxLCJIaWRlRGF0ZSI6ZmFsc2UsIlNoYXBlU2l6ZSI6MSwiU3BhY2luZyI6MS4wLCJQYWRkaW5nIjp7IiRpZCI6IjEwNDUiLCJUb3AiOjcuMCwiTGVmdCI6My4wLCJSaWdodCI6MC4wLCJCb3R0b20iOjIuMH0sIlNoYXBlU3R5bGUiOnsiJGlkIjoiMTA0NiIsIk1hcmdpbiI6eyIkcmVmIjoiNDMifSwiUGFkZGluZyI6eyIkcmVmIjoiNDQifSwiQmFja2dyb3VuZCI6eyIkaWQiOiIxMDQ3IiwiQ29sb3IiOnsiJGlkIjoiMTA0OCIsIkEiOjI1NSwiUiI6MiwiRyI6MTc4LCJCIjoyMzh9fSwiSXNWaXNpYmxlIjp0cnVlLCJXaWR0aCI6MTguMCwiSGVpZ2h0IjoyMC4wLCJCb3JkZXJTdHlsZSI6eyIkaWQiOiIxMDQ5IiwiTGluZUNvbG9yIjp7IiRyZWYiOiIzMDQifSwiTGluZVdlaWdodCI6MC4wLCJMaW5lVHlwZSI6MCwiUGFyZW50U3R5bGUiOm51bGx9LCJQYXJlbnRTdHlsZSI6bnVsbH0sIlRpdGxlU3R5bGUiOnsiJGlkIjoiMTA1MCIsIkZvbnRTZXR0aW5ncyI6eyIkaWQiOiIxMDUxIiwiRm9udFNpemUiOjExLCJGb250TmFtZSI6IkNhbGlicmkiLCJJc0JvbGQiOnRydWUsIklzSXRhbGljIjpmYWxzZSwiSXNVbmRlcmxpbmVkIjpmYWxzZSwiUGFyZW50U3R5bGUiOm51bGx9LCJBdXRvU2l6ZSI6MCwiRm9yZWdyb3VuZCI6eyIkaWQiOiIxMDUyIiwiQ29sb3IiOnsiJGlkIjoiMTA1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xMDU0IiwiQ29sb3IiOnsiJGlkIjoiMTA1NSIsIkEiOjAsIlIiOjI1NSwiRyI6MjU1LCJCIjoyNTV9fSwiSXNWaXNpYmxlIjp0cnVlLCJXaWR0aCI6MC4wLCJIZWlnaHQiOjAuMCwiQm9yZGVyU3R5bGUiOnsiJGlkIjoiMTA1NiIsIkxpbmVDb2xvciI6bnVsbCwiTGluZVdlaWdodCI6MC4wLCJMaW5lVHlwZSI6MCwiUGFyZW50U3R5bGUiOm51bGx9LCJQYXJlbnRTdHlsZSI6bnVsbH0sIkRhdGVTdHlsZSI6eyIkaWQiOiIxMDU3IiwiRm9udFNldHRpbmdzIjp7IiRpZCI6IjEwNTgiLCJGb250U2l6ZSI6MTAsIkZvbnROYW1lIjoiQ2FsaWJyaSIsIklzQm9sZCI6ZmFsc2UsIklzSXRhbGljIjpmYWxzZSwiSXNVbmRlcmxpbmVkIjpmYWxzZSwiUGFyZW50U3R5bGUiOm51bGx9LCJBdXRvU2l6ZSI6MCwiRm9yZWdyb3VuZCI6eyIkaWQiOiIxMDU5IiwiQ29sb3IiOnsiJGlkIjoiMTA2M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zIn0sIlBhZGRpbmciOnsiJHJlZiI6IjY0In0sIkJhY2tncm91bmQiOnsiJGlkIjoiMTA2MSIsIkNvbG9yIjp7IiRpZCI6IjEwNjIiLCJBIjowLCJSIjoyNTUsIkciOjI1NSwiQiI6MjU1fX0sIklzVmlzaWJsZSI6ZmFsc2UsIldpZHRoIjowLjAsIkhlaWdodCI6MC4wLCJCb3JkZXJTdHlsZSI6eyIkaWQiOiIxMDYzIiwiTGluZUNvbG9yIjpudWxsLCJMaW5lV2VpZ2h0IjowLjAsIkxpbmVUeXBlIjowLCJQYXJlbnRTdHlsZSI6bnVsbH0sIlBhcmVudFN0eWxlIjpudWxsfSwiRGF0ZUZvcm1hdCI6eyIkaWQiOiIxMDY0IiwiRm9ybWF0U3RyaW5nIjoiTS9kIiwiU2VwYXJhdG9yIjoiLyIsIlVzZUludGVybmF0aW9uYWxEYXRlRm9ybWF0IjpmYWxzZSwiRGF0ZUlzVmlzaWJsZSI6dHJ1ZSwiVGltZUlzVmlzaWJsZSI6ZmFsc2UsIkhvdXJEaWdpdHMiOjEsIkFtUG1EZXNpZ25hdG9yIjoyLCJUcmltMDBNaW51dGVzIjpmYWxzZSwiTGFzdEtub3duVmlzaWJpbGl0eVN0YXRlIjp7IiRpZCI6IjEwNjUiLCJEYXRlUGFydElzVmlzaWJsZSI6dHJ1ZSwiVGltZVBhcnRJc1Zpc2libGUiOmZhbHNlfX0sIldlZWtOdW1iZXJpbmciOnsiJGlkIjoiMTA2NiIsIkZvcm1hdCI6MCwiSXNWaXNpYmxlIjpmYWxzZSwiTGFzdEtub3duVmlzaWJpbGl0eVN0YXRlIjpmYWxzZX0sIklzVmlzaWJsZSI6dHJ1ZSwiUGFyZW50U3R5bGUiOm51bGx9LCJJbmRleCI6MzMsIlBlcmNlbnRhZ2VDb21wbGV0ZSI6bnVsbCwiUG9zaXRpb24iOnsiUmF0aW8iOjAuMCwiSXNDdXN0b20iOmZhbHNlfSwiRGF0ZUZvcm1hdCI6eyIkcmVmIjoiMTA2NCJ9LCJXZWVrTnVtYmVyaW5nIjp7IiRpZCI6IjEwNjciLCJGb3JtYXQiOjAsIklzVmlzaWJsZSI6ZmFsc2UsIkxhc3RLbm93blZpc2liaWxpdHlTdGF0ZSI6ZmFsc2V9LCJSZWxhdGVkVGFza0lkIjoiZGI4NDFiMmQtYzBiNS00MzRlLTgzMDAtOGNkNGQ0ZTU0MGJjIiwiSWQiOiIzZjBkYzllNC0yYTNjLTRjNjktOTg0Yi05NjAyZjE0ZGI3MDQiLCJJbXBvcnRJZCI6IiIsIlRpdGxlIjoiU3RhZ2luZyIsIk5vdGUiOm51bGwsIkh5cGVybGluayI6eyIkaWQiOiIxMDY4IiwiQWRkcmVzcyI6IiIsIlN1YkFkZHJlc3MiOiIifSwiSXNDaGFuZ2VkIjpmYWxzZSwiSXNOZXciOmZhbHNlfSx7IiRpZCI6IjEwNjkiLCJEYXRlIjoiMjAyMi0xMi0yMFQyMzo1OTowMCIsIlN0eWxlIjp7IiRpZCI6IjEwNzAiLCJTaGFwZSI6MTQsIkNvbm5lY3Rvck1hcmdpbiI6eyIkaWQiOiIxMDcxIiwiVG9wIjowLjAsIkxlZnQiOjIuMCwiUmlnaHQiOjIuMCwiQm90dG9tIjowLjB9LCJDb25uZWN0b3JTdHlsZSI6eyIkaWQiOiIxMDcyIiwiTGluZUNvbG9yIjp7IiRpZCI6IjEwNzMiLCIkdHlwZSI6Ik5MUkUuQ29tbW9uLkRvbS5Tb2xpZENvbG9yQnJ1c2gsIE5MUkUuQ29tbW9uIiwiQ29sb3IiOnsiJGlkIjoiMTA3NCIsIkEiOjEyNywiUiI6NjgsIkciOjg0LCJCIjoxMDZ9fSwiTGluZVdlaWdodCI6MS4wLCJMaW5lVHlwZSI6MCwiUGFyZW50U3R5bGUiOm51bGx9LCJJc0JlbG93VGltZWJhbmQiOnRydWUsIlBvc2l0aW9uT25UYXNrIjoxLCJIaWRlRGF0ZSI6ZmFsc2UsIlNoYXBlU2l6ZSI6MSwiU3BhY2luZyI6MS4wLCJQYWRkaW5nIjp7IiRyZWYiOiIxMDQ1In0sIlNoYXBlU3R5bGUiOnsiJGlkIjoiMTA3NSIsIk1hcmdpbiI6eyIkcmVmIjoiNDMifSwiUGFkZGluZyI6eyIkcmVmIjoiNDQifSwiQmFja2dyb3VuZCI6eyIkaWQiOiIxMDc2IiwiQ29sb3IiOnsiJGlkIjoiMTA3NyIsIkEiOjI1NSwiUiI6MiwiRyI6MTc4LCJCIjoyMzh9fSwiSXNWaXNpYmxlIjp0cnVlLCJXaWR0aCI6MTguMCwiSGVpZ2h0IjoyMC4wLCJCb3JkZXJTdHlsZSI6eyIkaWQiOiIxMDc4IiwiTGluZUNvbG9yIjp7IiRyZWYiOiIzMDQifSwiTGluZVdlaWdodCI6MC4wLCJMaW5lVHlwZSI6MCwiUGFyZW50U3R5bGUiOm51bGx9LCJQYXJlbnRTdHlsZSI6bnVsbH0sIlRpdGxlU3R5bGUiOnsiJGlkIjoiMTA3OSIsIkZvbnRTZXR0aW5ncyI6eyIkaWQiOiIxMDgwIiwiRm9udFNpemUiOjExLCJGb250TmFtZSI6IkNhbGlicmkiLCJJc0JvbGQiOnRydWUsIklzSXRhbGljIjpmYWxzZSwiSXNVbmRlcmxpbmVkIjpmYWxzZSwiUGFyZW50U3R5bGUiOm51bGx9LCJBdXRvU2l6ZSI6MCwiRm9yZWdyb3VuZCI6eyIkaWQiOiIxMDgxIiwiQ29sb3IiOnsiJGlkIjoiMTA4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xMDgzIiwiQ29sb3IiOnsiJGlkIjoiMTA4NCIsIkEiOjAsIlIiOjI1NSwiRyI6MjU1LCJCIjoyNTV9fSwiSXNWaXNpYmxlIjp0cnVlLCJXaWR0aCI6MC4wLCJIZWlnaHQiOjAuMCwiQm9yZGVyU3R5bGUiOnsiJGlkIjoiMTA4NSIsIkxpbmVDb2xvciI6bnVsbCwiTGluZVdlaWdodCI6MC4wLCJMaW5lVHlwZSI6MCwiUGFyZW50U3R5bGUiOm51bGx9LCJQYXJlbnRTdHlsZSI6bnVsbH0sIkRhdGVTdHlsZSI6eyIkaWQiOiIxMDg2IiwiRm9udFNldHRpbmdzIjp7IiRpZCI6IjEwODciLCJGb250U2l6ZSI6MTAsIkZvbnROYW1lIjoiQ2FsaWJyaSIsIklzQm9sZCI6ZmFsc2UsIklzSXRhbGljIjpmYWxzZSwiSXNVbmRlcmxpbmVkIjpmYWxzZSwiUGFyZW50U3R5bGUiOm51bGx9LCJBdXRvU2l6ZSI6MCwiRm9yZWdyb3VuZCI6eyIkaWQiOiIxMDg4IiwiQ29sb3IiOnsiJGlkIjoiMTA4O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zIn0sIlBhZGRpbmciOnsiJHJlZiI6IjY0In0sIkJhY2tncm91bmQiOnsiJGlkIjoiMTA5MCIsIkNvbG9yIjp7IiRpZCI6IjEwOTEiLCJBIjowLCJSIjoyNTUsIkciOjI1NSwiQiI6MjU1fX0sIklzVmlzaWJsZSI6ZmFsc2UsIldpZHRoIjowLjAsIkhlaWdodCI6MC4wLCJCb3JkZXJTdHlsZSI6eyIkaWQiOiIxMDkyIiwiTGluZUNvbG9yIjpudWxsLCJMaW5lV2VpZ2h0IjowLjAsIkxpbmVUeXBlIjowLCJQYXJlbnRTdHlsZSI6bnVsbH0sIlBhcmVudFN0eWxlIjpudWxsfSwiRGF0ZUZvcm1hdCI6eyIkaWQiOiIxMDkzIiwiRm9ybWF0U3RyaW5nIjoiTS9kIiwiU2VwYXJhdG9yIjoiLyIsIlVzZUludGVybmF0aW9uYWxEYXRlRm9ybWF0IjpmYWxzZSwiRGF0ZUlzVmlzaWJsZSI6dHJ1ZSwiVGltZUlzVmlzaWJsZSI6ZmFsc2UsIkhvdXJEaWdpdHMiOjEsIkFtUG1EZXNpZ25hdG9yIjoyLCJUcmltMDBNaW51dGVzIjpmYWxzZSwiTGFzdEtub3duVmlzaWJpbGl0eVN0YXRlIjp7IiRpZCI6IjEwOTQiLCJEYXRlUGFydElzVmlzaWJsZSI6dHJ1ZSwiVGltZVBhcnRJc1Zpc2libGUiOmZhbHNlfX0sIldlZWtOdW1iZXJpbmciOnsiJGlkIjoiMTA5NSIsIkZvcm1hdCI6MCwiSXNWaXNpYmxlIjpmYWxzZSwiTGFzdEtub3duVmlzaWJpbGl0eVN0YXRlIjpmYWxzZX0sIklzVmlzaWJsZSI6dHJ1ZSwiUGFyZW50U3R5bGUiOm51bGx9LCJJbmRleCI6MzQsIlBlcmNlbnRhZ2VDb21wbGV0ZSI6bnVsbCwiUG9zaXRpb24iOnsiUmF0aW8iOjAuMCwiSXNDdXN0b20iOmZhbHNlfSwiRGF0ZUZvcm1hdCI6eyIkcmVmIjoiMTA5MyJ9LCJXZWVrTnVtYmVyaW5nIjp7IiRpZCI6IjEwOTYiLCJGb3JtYXQiOjAsIklzVmlzaWJsZSI6ZmFsc2UsIkxhc3RLbm93blZpc2liaWxpdHlTdGF0ZSI6ZmFsc2V9LCJSZWxhdGVkVGFza0lkIjoiZGI4NDFiMmQtYzBiNS00MzRlLTgzMDAtOGNkNGQ0ZTU0MGJjIiwiSWQiOiJlMTM5NGZjNy0wZjcyLTRhNzgtYmJlYi1hNDAzYjBjZmY1NmIiLCJJbXBvcnRJZCI6IiIsIlRpdGxlIjoiTGF1bmNoIiwiTm90ZSI6bnVsbCwiSHlwZXJsaW5rIjp7IiRpZCI6IjEwOTciLCJBZGRyZXNzIjoiIiwiU3ViQWRkcmVzcyI6IiJ9LCJJc0NoYW5nZWQiOmZhbHNlLCJJc05ldyI6ZmFsc2V9XSwiVGFza0RlZmluaXRpb24iOnsiJGlkIjoiMTA5OCIsIkdyb3VwTmFtZSI6bnVsbCwiU3RhcnREYXRlIjoiMjAyMi0xMC0yMVQwMDowMDowMCIsIkVuZERhdGUiOiIyMDIyLTEyLTI1VDExOjU5OjAwIiwiUGVyY2VudGFnZUNvbXBsZXRlIjpudWxsLCJTdHlsZSI6eyIkaWQiOiIxMDk5IiwiU2hhcGUiOjcsIlNoYXBlVGhpY2tuZXNzIjowLCJEdXJhdGlvbkZvcm1hdCI6MCwiSW5jbHVkZU5vbldvcmtpbmdEYXlzSW5EdXJhdGlvbiI6ZmFsc2UsIlBlcmNlbnRhZ2VDb21wbGV0ZVN0eWxlIjp7IiRpZCI6IjExMDAiLCJGb250U2V0dGluZ3MiOnsiJGlkIjoiMTEwMSIsIkZvbnRTaXplIjoxMCwiRm9udE5hbWUiOiJDYWxpYnJpIiwiSXNCb2xkIjp0cnVlLCJJc0l0YWxpYyI6ZmFsc2UsIklzVW5kZXJsaW5lZCI6ZmFsc2UsIlBhcmVudFN0eWxlIjpudWxsfSwiQXV0b1NpemUiOjAsIkZvcmVncm91bmQiOnsiJGlkIjoiMTEwMiIsIkNvbG9yIjp7IiRpZCI6IjExMDMiLCJBIjoyNTUsIlIiOjIzOCwiRyI6MjM2LCJCIjoyMjV9fSwiTWF4V2lkdGgiOjIwMC4wLCJNYXhIZWlnaHQiOiJJbmZpbml0eSIsIlNtYXJ0Rm9yZWdyb3VuZElzQWN0aXZlIjpmYWxzZSwiSG9yaXpvbnRhbEFsaWdubWVudCI6MCwiVmVydGljYWxBbGlnbm1lbnQiOjAsIlNtYXJ0Rm9yZWdyb3VuZCI6bnVsbCwiQmFja2dyb3VuZEZpbGxUeXBlIjowLCJNYXJnaW4iOnsiJGlkIjoiMTEwNCIsIlRvcCI6MC4wLCJMZWZ0IjowLjAsIlJpZ2h0IjowLjAsIkJvdHRvbSI6MC4wfSwiUGFkZGluZyI6eyIkaWQiOiIxMTA1IiwiVG9wIjowLjAsIkxlZnQiOjAuMCwiUmlnaHQiOjAuMCwiQm90dG9tIjowLjB9LCJCYWNrZ3JvdW5kIjp7IiRpZCI6IjExMDYiLCJDb2xvciI6eyIkcmVmIjoiODIifX0sIklzVmlzaWJsZSI6dHJ1ZSwiV2lkdGgiOjAuMCwiSGVpZ2h0IjowLjAsIkJvcmRlclN0eWxlIjp7IiRpZCI6IjExMDciLCJMaW5lQ29sb3IiOm51bGwsIkxpbmVXZWlnaHQiOjAuMCwiTGluZVR5cGUiOjAsIlBhcmVudFN0eWxlIjpudWxsfSwiUGFyZW50U3R5bGUiOm51bGx9LCJEdXJhdGlvblN0eWxlIjp7IiRpZCI6IjExMDgiLCJGb250U2V0dGluZ3MiOnsiJGlkIjoiMTEwOSIsIkZvbnRTaXplIjoxMCwiRm9udE5hbWUiOiJDYWxpYnJpIiwiSXNCb2xkIjpmYWxzZSwiSXNJdGFsaWMiOmZhbHNlLCJJc1VuZGVybGluZWQiOmZhbHNlLCJQYXJlbnRTdHlsZSI6bnVsbH0sIkF1dG9TaXplIjowLCJGb3JlZ3JvdW5kIjp7IiRpZCI6IjExMTAiLCJDb2xvciI6eyIkcmVmIjoiMjUyIn19LCJNYXhXaWR0aCI6MjAwLjAsIk1heEhlaWdodCI6IkluZmluaXR5IiwiU21hcnRGb3JlZ3JvdW5kSXNBY3RpdmUiOmZhbHNlLCJIb3Jpem9udGFsQWxpZ25tZW50IjowLCJWZXJ0aWNhbEFsaWdubWVudCI6MCwiU21hcnRGb3JlZ3JvdW5kIjpudWxsLCJCYWNrZ3JvdW5kRmlsbFR5cGUiOjAsIk1hcmdpbiI6eyIkaWQiOiIxMTExIiwiVG9wIjowLjAsIkxlZnQiOjAuMCwiUmlnaHQiOjAuMCwiQm90dG9tIjowLjB9LCJQYWRkaW5nIjp7IiRpZCI6IjExMTIiLCJUb3AiOjAuMCwiTGVmdCI6MC4wLCJSaWdodCI6MC4wLCJCb3R0b20iOjAuMH0sIkJhY2tncm91bmQiOnsiJHJlZiI6IjI1NSJ9LCJJc1Zpc2libGUiOnRydWUsIldpZHRoIjowLjAsIkhlaWdodCI6MC4wLCJCb3JkZXJTdHlsZSI6eyIkaWQiOiIxMTEzIiwiTGluZUNvbG9yIjpudWxsLCJMaW5lV2VpZ2h0IjowLjAsIkxpbmVUeXBlIjowLCJQYXJlbnRTdHlsZSI6bnVsbH0sIlBhcmVudFN0eWxlIjpudWxsfSwiSG9yaXpvbnRhbENvbm5lY3RvclN0eWxlIjp7IiRpZCI6IjExMTQiLCJMaW5lQ29sb3IiOnsiJHJlZiI6IjI1OSJ9LCJMaW5lV2VpZ2h0IjoxLjAsIkxpbmVUeXBlIjowLCJQYXJlbnRTdHlsZSI6bnVsbH0sIlZlcnRpY2FsQ29ubmVjdG9yU3R5bGUiOnsiJGlkIjoiMTExNSIsIkxpbmVDb2xvciI6eyIkcmVmIjoiMjYy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ExNiIsIk1hcmdpbiI6eyIkaWQiOiIxMTE3IiwiVG9wIjowLjAsIkxlZnQiOjQuMCwiUmlnaHQiOjQuMCwiQm90dG9tIjowLjB9LCJQYWRkaW5nIjp7IiRpZCI6IjExMTgiLCJUb3AiOjAuMCwiTGVmdCI6MC4wLCJSaWdodCI6MC4wLCJCb3R0b20iOjAuMH0sIkJhY2tncm91bmQiOnsiJGlkIjoiMTExOSIsIkNvbG9yIjp7IiRpZCI6IjExMjAiLCJBIjoyNTUsIlIiOjE5OCwiRyI6ODcsIkIiOjg5fX0sIklzVmlzaWJsZSI6dHJ1ZSwiV2lkdGgiOjAuMCwiSGVpZ2h0IjoxMC4wLCJCb3JkZXJTdHlsZSI6eyIkaWQiOiIxMTIxIiwiTGluZUNvbG9yIjp7IiRyZWYiOiIyNzAifSwiTGluZVdlaWdodCI6MC4wLCJMaW5lVHlwZSI6MCwiUGFyZW50U3R5bGUiOm51bGx9LCJQYXJlbnRTdHlsZSI6bnVsbH0sIlRpdGxlU3R5bGUiOnsiJGlkIjoiMTEyMiIsIkZvbnRTZXR0aW5ncyI6eyIkaWQiOiIxMTIzIiwiRm9udFNpemUiOjExLCJGb250TmFtZSI6IkNhbGlicmkiLCJJc0JvbGQiOnRydWUsIklzSXRhbGljIjpmYWxzZSwiSXNVbmRlcmxpbmVkIjpmYWxzZSwiUGFyZW50U3R5bGUiOm51bGx9LCJBdXRvU2l6ZSI6MCwiRm9yZWdyb3VuZCI6eyIkaWQiOiIxMTI0IiwiQ29sb3IiOnsiJGlkIjoiMTEyNSIsIkEiOjI1NSwiUiI6MjU1LCJHIjoyNTUsIkIiOjI1NX19LCJNYXhXaWR0aCI6NzIwLjAsIk1heEhlaWdodCI6IkluZmluaXR5IiwiU21hcnRGb3JlZ3JvdW5kSXNBY3RpdmUiOmZhbHNlLCJIb3Jpem9udGFsQWxpZ25tZW50IjoxLCJWZXJ0aWNhbEFsaWdubWVudCI6MCwiU21hcnRGb3JlZ3JvdW5kIjpudWxsLCJCYWNrZ3JvdW5kRmlsbFR5cGUiOjAsIk1hcmdpbiI6eyIkaWQiOiIxMTI2IiwiVG9wIjowLjAsIkxlZnQiOjAuMCwiUmlnaHQiOjAuMCwiQm90dG9tIjowLjB9LCJQYWRkaW5nIjp7IiRpZCI6IjExMjciLCJUb3AiOjAuMCwiTGVmdCI6MC4wLCJSaWdodCI6MC4wLCJCb3R0b20iOjAuMH0sIkJhY2tncm91bmQiOnsiJGlkIjoiMTEyOCIsIkNvbG9yIjp7IiRpZCI6IjExMjkiLCJBIjowLCJSIjoyNTUsIkciOjI1NSwiQiI6MjU1fX0sIklzVmlzaWJsZSI6dHJ1ZSwiV2lkdGgiOjAuMCwiSGVpZ2h0IjowLjAsIkJvcmRlclN0eWxlIjp7IiRpZCI6IjExMzAiLCJMaW5lQ29sb3IiOm51bGwsIkxpbmVXZWlnaHQiOjAuMCwiTGluZVR5cGUiOjAsIlBhcmVudFN0eWxlIjpudWxsfSwiUGFyZW50U3R5bGUiOm51bGx9LCJEYXRlU3R5bGUiOnsiJGlkIjoiMTEzMSIsIkZvbnRTZXR0aW5ncyI6eyIkaWQiOiIxMTMyIiwiRm9udFNpemUiOjEwLCJGb250TmFtZSI6IkNhbGlicmkiLCJJc0JvbGQiOmZhbHNlLCJJc0l0YWxpYyI6ZmFsc2UsIklzVW5kZXJsaW5lZCI6ZmFsc2UsIlBhcmVudFN0eWxlIjpudWxsfSwiQXV0b1NpemUiOjAsIkZvcmVncm91bmQiOnsiJGlkIjoiMTEzMyIsIkNvbG9yIjp7IiRyZWYiOiIxMTkifX0sIk1heFdpZHRoIjoyMDAuMCwiTWF4SGVpZ2h0IjoiSW5maW5pdHkiLCJTbWFydEZvcmVncm91bmRJc0FjdGl2ZSI6ZmFsc2UsIkhvcml6b250YWxBbGlnbm1lbnQiOjIsIlZlcnRpY2FsQWxpZ25tZW50IjowLCJTbWFydEZvcmVncm91bmQiOm51bGwsIkJhY2tncm91bmRGaWxsVHlwZSI6MCwiTWFyZ2luIjp7IiRpZCI6IjExMzQiLCJUb3AiOjAuMCwiTGVmdCI6MC4wLCJSaWdodCI6MC4wLCJCb3R0b20iOjAuMH0sIlBhZGRpbmciOnsiJGlkIjoiMTEzNSIsIlRvcCI6MC4wLCJMZWZ0IjowLjAsIlJpZ2h0IjowLjAsIkJvdHRvbSI6MC4wfSwiQmFja2dyb3VuZCI6eyIkcmVmIjoiMjg2In0sIklzVmlzaWJsZSI6dHJ1ZSwiV2lkdGgiOjAuMCwiSGVpZ2h0IjowLjAsIkJvcmRlclN0eWxlIjp7IiRpZCI6IjExMzYiLCJMaW5lQ29sb3IiOm51bGwsIkxpbmVXZWlnaHQiOjAuMCwiTGluZVR5cGUiOjAsIlBhcmVudFN0eWxlIjpudWxsfSwiUGFyZW50U3R5bGUiOm51bGx9LCJEYXRlRm9ybWF0Ijp7IiRpZCI6IjExM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zOCIsIkZvcm1hdCI6MCwiSXNWaXNpYmxlIjpmYWxzZSwiTGFzdEtub3duVmlzaWJpbGl0eVN0YXRlIjpmYWxzZX0sIklzVmlzaWJsZSI6dHJ1ZSwiUGFyZW50U3R5bGUiOm51bGx9LCJJbmRleCI6MzAsIlNtYXJ0RHVyYXRpb25BY3RpdmF0ZWQiOmZhbHNlLCJEYXRlRm9ybWF0Ijp7IiRyZWYiOiIxMTM3In0sIldlZWtOdW1iZXJpbmciOnsiJGlkIjoiMTEzOSIsIkZvcm1hdCI6MCwiSXNWaXNpYmxlIjpmYWxzZSwiTGFzdEtub3duVmlzaWJpbGl0eVN0YXRlIjpmYWxzZX0sIklkIjoiZGI4NDFiMmQtYzBiNS00MzRlLTgzMDAtOGNkNGQ0ZTU0MGJjIiwiSW1wb3J0SWQiOm51bGwsIlRpdGxlIjoiUmVsZWFzZSB0byBXZWIiLCJOb3RlIjpudWxsLCJIeXBlcmxpbmsiOnsiJGlkIjoiMTE0MCIsIkFkZHJlc3MiOiIiLCJTdWJBZGRyZXNzIjoiIn0sIklzQ2hhbmdlZCI6ZmFsc2UsIklzTmV3IjpmYWxzZX19LHsiJGlkIjoiMTE0MSIsIl9hdHRhY2hlZE1pbGVzdG9uZXMiOlt7IiRpZCI6IjExNDIiLCJEYXRlIjoiMjAyMi0wNS0yMFQyMzo1OTowMCIsIlN0eWxlIjp7IiRpZCI6IjExNDMiLCJTaGFwZSI6MTQsIkNvbm5lY3Rvck1hcmdpbiI6eyIkaWQiOiIxMTQ0IiwiVG9wIjowLjAsIkxlZnQiOjIuMCwiUmlnaHQiOjIuMCwiQm90dG9tIjowLjB9LCJDb25uZWN0b3JTdHlsZSI6eyIkaWQiOiIxMTQ1IiwiTGluZUNvbG9yIjp7IiRpZCI6IjExNDYiLCIkdHlwZSI6Ik5MUkUuQ29tbW9uLkRvbS5Tb2xpZENvbG9yQnJ1c2gsIE5MUkUuQ29tbW9uIiwiQ29sb3IiOnsiJGlkIjoiMTE0NyIsIkEiOjEyNywiUiI6NjgsIkciOjg0LCJCIjoxMDZ9fSwiTGluZVdlaWdodCI6MS4wLCJMaW5lVHlwZSI6MCwiUGFyZW50U3R5bGUiOm51bGx9LCJJc0JlbG93VGltZWJhbmQiOnRydWUsIlBvc2l0aW9uT25UYXNrIjoxLCJIaWRlRGF0ZSI6ZmFsc2UsIlNoYXBlU2l6ZSI6MSwiU3BhY2luZyI6MS4wLCJQYWRkaW5nIjp7IiRyZWYiOiIxMDQ1In0sIlNoYXBlU3R5bGUiOnsiJGlkIjoiMTE0OCIsIk1hcmdpbiI6eyIkcmVmIjoiNDMifSwiUGFkZGluZyI6eyIkcmVmIjoiNDQifSwiQmFja2dyb3VuZCI6eyIkaWQiOiIxMTQ5IiwiQ29sb3IiOnsiJGlkIjoiMTE1MCIsIkEiOjI1NSwiUiI6MiwiRyI6MTc4LCJCIjoyMzh9fSwiSXNWaXNpYmxlIjp0cnVlLCJXaWR0aCI6MTguMCwiSGVpZ2h0IjoyMC4wLCJCb3JkZXJTdHlsZSI6eyIkaWQiOiIxMTUxIiwiTGluZUNvbG9yIjp7IiRyZWYiOiIzMDQifSwiTGluZVdlaWdodCI6MC4wLCJMaW5lVHlwZSI6MCwiUGFyZW50U3R5bGUiOm51bGx9LCJQYXJlbnRTdHlsZSI6bnVsbH0sIlRpdGxlU3R5bGUiOnsiJGlkIjoiMTE1MiIsIkZvbnRTZXR0aW5ncyI6eyIkaWQiOiIxMTUzIiwiRm9udFNpemUiOjExLCJGb250TmFtZSI6IkNhbGlicmkiLCJJc0JvbGQiOnRydWUsIklzSXRhbGljIjpmYWxzZSwiSXNVbmRlcmxpbmVkIjpmYWxzZSwiUGFyZW50U3R5bGUiOm51bGx9LCJBdXRvU2l6ZSI6MCwiRm9yZWdyb3VuZCI6eyIkaWQiOiIxMTU0IiwiQ29sb3IiOnsiJGlkIjoiMTE1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TQifSwiUGFkZGluZyI6eyIkcmVmIjoiNTUifSwiQmFja2dyb3VuZCI6eyIkaWQiOiIxMTU2IiwiQ29sb3IiOnsiJGlkIjoiMTE1NyIsIkEiOjAsIlIiOjI1NSwiRyI6MjU1LCJCIjoyNTV9fSwiSXNWaXNpYmxlIjp0cnVlLCJXaWR0aCI6MC4wLCJIZWlnaHQiOjAuMCwiQm9yZGVyU3R5bGUiOnsiJGlkIjoiMTE1OCIsIkxpbmVDb2xvciI6bnVsbCwiTGluZVdlaWdodCI6MC4wLCJMaW5lVHlwZSI6MCwiUGFyZW50U3R5bGUiOm51bGx9LCJQYXJlbnRTdHlsZSI6bnVsbH0sIkRhdGVTdHlsZSI6eyIkaWQiOiIxMTU5IiwiRm9udFNldHRpbmdzIjp7IiRpZCI6IjExNjAiLCJGb250U2l6ZSI6MTAsIkZvbnROYW1lIjoiQ2FsaWJyaSIsIklzQm9sZCI6ZmFsc2UsIklzSXRhbGljIjpmYWxzZSwiSXNVbmRlcmxpbmVkIjpmYWxzZSwiUGFyZW50U3R5bGUiOm51bGx9LCJBdXRvU2l6ZSI6MCwiRm9yZWdyb3VuZCI6eyIkaWQiOiIxMTYxIiwiQ29sb3IiOnsiJGlkIjoiMTE2MiIsIkEiOjI1NSwiUiI6NjgsIkciOjg0LCJCIjoxMDZ9fSwiTWF4V2lkdGgiOjIwMC4wLCJNYXhIZWlnaHQiOiJJbmZpbml0eSIsIlNtYXJ0Rm9yZWdyb3VuZElzQWN0aXZlIjpmYWxzZSwiSG9yaXpvbnRhbEFsaWdubWVudCI6MSwiVmVydGljYWxBbGlnbm1lbnQiOjAsIlNtYXJ0Rm9yZWdyb3VuZCI6bnVsbCwiQmFja2dyb3VuZEZpbGxUeXBlIjowLCJNYXJnaW4iOnsiJHJlZiI6IjYzIn0sIlBhZGRpbmciOnsiJHJlZiI6IjY0In0sIkJhY2tncm91bmQiOnsiJGlkIjoiMTE2MyIsIkNvbG9yIjp7IiRpZCI6IjExNjQiLCJBIjowLCJSIjoyNTUsIkciOjI1NSwiQiI6MjU1fX0sIklzVmlzaWJsZSI6ZmFsc2UsIldpZHRoIjowLjAsIkhlaWdodCI6MC4wLCJCb3JkZXJTdHlsZSI6eyIkaWQiOiIxMTY1IiwiTGluZUNvbG9yIjpudWxsLCJMaW5lV2VpZ2h0IjowLjAsIkxpbmVUeXBlIjowLCJQYXJlbnRTdHlsZSI6bnVsbH0sIlBhcmVudFN0eWxlIjpudWxsfSwiRGF0ZUZvcm1hdCI6eyIkaWQiOiIxMTY2IiwiRm9ybWF0U3RyaW5nIjoiTS9kIiwiU2VwYXJhdG9yIjoiLyIsIlVzZUludGVybmF0aW9uYWxEYXRlRm9ybWF0IjpmYWxzZSwiRGF0ZUlzVmlzaWJsZSI6dHJ1ZSwiVGltZUlzVmlzaWJsZSI6ZmFsc2UsIkhvdXJEaWdpdHMiOjEsIkFtUG1EZXNpZ25hdG9yIjoyLCJUcmltMDBNaW51dGVzIjpmYWxzZSwiTGFzdEtub3duVmlzaWJpbGl0eVN0YXRlIjp7IiRpZCI6IjExNjciLCJEYXRlUGFydElzVmlzaWJsZSI6dHJ1ZSwiVGltZVBhcnRJc1Zpc2libGUiOmZhbHNlfX0sIldlZWtOdW1iZXJpbmciOnsiJGlkIjoiMTE2OCIsIkZvcm1hdCI6MCwiSXNWaXNpYmxlIjpmYWxzZSwiTGFzdEtub3duVmlzaWJpbGl0eVN0YXRlIjpmYWxzZX0sIklzVmlzaWJsZSI6dHJ1ZSwiUGFyZW50U3R5bGUiOm51bGx9LCJJbmRleCI6MzEsIlBlcmNlbnRhZ2VDb21wbGV0ZSI6bnVsbCwiUG9zaXRpb24iOnsiUmF0aW8iOjAuMCwiSXNDdXN0b20iOmZhbHNlfSwiRGF0ZUZvcm1hdCI6eyIkcmVmIjoiMTE2NiJ9LCJXZWVrTnVtYmVyaW5nIjp7IiRpZCI6IjExNjkiLCJGb3JtYXQiOjAsIklzVmlzaWJsZSI6ZmFsc2UsIkxhc3RLbm93blZpc2liaWxpdHlTdGF0ZSI6ZmFsc2V9LCJSZWxhdGVkVGFza0lkIjoiZmE4ODg2YjctNjlhNS00YzAyLTgxN2EtYWJhNTQ1NzZlOTIxIiwiSWQiOiI3NjQwMTc1My1hMTI0LTRmNDMtOTkxNC0yZTNiYjZiNDZkNzIiLCJJbXBvcnRJZCI6IiIsIlRpdGxlIjoiQWxwaGEiLCJOb3RlIjpudWxsLCJIeXBlcmxpbmsiOnsiJGlkIjoiMTE3MCIsIkFkZHJlc3MiOiIiLCJTdWJBZGRyZXNzIjoiIn0sIklzQ2hhbmdlZCI6ZmFsc2UsIklzTmV3IjpmYWxzZX0seyIkaWQiOiIxMTcxIiwiRGF0ZSI6IjIwMjItMDctMTBUMjM6NTk6MDAiLCJTdHlsZSI6eyIkaWQiOiIxMTcyIiwiU2hhcGUiOjE0LCJDb25uZWN0b3JNYXJnaW4iOnsiJGlkIjoiMTE3MyIsIlRvcCI6MC4wLCJMZWZ0IjoyLjAsIlJpZ2h0IjoyLjAsIkJvdHRvbSI6MC4wfSwiQ29ubmVjdG9yU3R5bGUiOnsiJGlkIjoiMTE3NCIsIkxpbmVDb2xvciI6eyIkaWQiOiIxMTc1IiwiJHR5cGUiOiJOTFJFLkNvbW1vbi5Eb20uU29saWRDb2xvckJydXNoLCBOTFJFLkNvbW1vbiIsIkNvbG9yIjp7IiRpZCI6IjExNzYiLCJBIjoxMjcsIlIiOjY4LCJHIjo4NCwiQiI6MTA2fX0sIkxpbmVXZWlnaHQiOjEuMCwiTGluZVR5cGUiOjAsIlBhcmVudFN0eWxlIjpudWxsfSwiSXNCZWxvd1RpbWViYW5kIjp0cnVlLCJQb3NpdGlvbk9uVGFzayI6MSwiSGlkZURhdGUiOmZhbHNlLCJTaGFwZVNpemUiOjEsIlNwYWNpbmciOjEuMCwiUGFkZGluZyI6eyIkcmVmIjoiMTA0NSJ9LCJTaGFwZVN0eWxlIjp7IiRpZCI6IjExNzciLCJNYXJnaW4iOnsiJHJlZiI6IjQzIn0sIlBhZGRpbmciOnsiJHJlZiI6IjQ0In0sIkJhY2tncm91bmQiOnsiJGlkIjoiMTE3OCIsIkNvbG9yIjp7IiRpZCI6IjExNzkiLCJBIjoyNTUsIlIiOjIsIkciOjE3OCwiQiI6MjM4fX0sIklzVmlzaWJsZSI6dHJ1ZSwiV2lkdGgiOjE4LjAsIkhlaWdodCI6MjAuMCwiQm9yZGVyU3R5bGUiOnsiJGlkIjoiMTE4MCIsIkxpbmVDb2xvciI6eyIkcmVmIjoiMzA0In0sIkxpbmVXZWlnaHQiOjAuMCwiTGluZVR5cGUiOjAsIlBhcmVudFN0eWxlIjpudWxsfSwiUGFyZW50U3R5bGUiOm51bGx9LCJUaXRsZVN0eWxlIjp7IiRpZCI6IjExODEiLCJGb250U2V0dGluZ3MiOnsiJGlkIjoiMTE4MiIsIkZvbnRTaXplIjoxMSwiRm9udE5hbWUiOiJDYWxpYnJpIiwiSXNCb2xkIjp0cnVlLCJJc0l0YWxpYyI6ZmFsc2UsIklzVW5kZXJsaW5lZCI6ZmFsc2UsIlBhcmVudFN0eWxlIjpudWxsfSwiQXV0b1NpemUiOjAsIkZvcmVncm91bmQiOnsiJGlkIjoiMTE4MyIsIkNvbG9yIjp7IiRpZCI6IjExODQ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TE4NSIsIkNvbG9yIjp7IiRpZCI6IjExODYiLCJBIjowLCJSIjoyNTUsIkciOjI1NSwiQiI6MjU1fX0sIklzVmlzaWJsZSI6dHJ1ZSwiV2lkdGgiOjAuMCwiSGVpZ2h0IjowLjAsIkJvcmRlclN0eWxlIjp7IiRpZCI6IjExODciLCJMaW5lQ29sb3IiOm51bGwsIkxpbmVXZWlnaHQiOjAuMCwiTGluZVR5cGUiOjAsIlBhcmVudFN0eWxlIjpudWxsfSwiUGFyZW50U3R5bGUiOm51bGx9LCJEYXRlU3R5bGUiOnsiJGlkIjoiMTE4OCIsIkZvbnRTZXR0aW5ncyI6eyIkaWQiOiIxMTg5IiwiRm9udFNpemUiOjEwLCJGb250TmFtZSI6IkNhbGlicmkiLCJJc0JvbGQiOmZhbHNlLCJJc0l0YWxpYyI6ZmFsc2UsIklzVW5kZXJsaW5lZCI6ZmFsc2UsIlBhcmVudFN0eWxlIjpudWxsfSwiQXV0b1NpemUiOjAsIkZvcmVncm91bmQiOnsiJGlkIjoiMTE5MCIsIkNvbG9yIjp7IiRpZCI6IjExOT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2MyJ9LCJQYWRkaW5nIjp7IiRyZWYiOiI2NCJ9LCJCYWNrZ3JvdW5kIjp7IiRpZCI6IjExOTIiLCJDb2xvciI6eyIkaWQiOiIxMTkzIiwiQSI6MCwiUiI6MjU1LCJHIjoyNTUsIkIiOjI1NX19LCJJc1Zpc2libGUiOmZhbHNlLCJXaWR0aCI6MC4wLCJIZWlnaHQiOjAuMCwiQm9yZGVyU3R5bGUiOnsiJGlkIjoiMTE5NCIsIkxpbmVDb2xvciI6bnVsbCwiTGluZVdlaWdodCI6MC4wLCJMaW5lVHlwZSI6MCwiUGFyZW50U3R5bGUiOm51bGx9LCJQYXJlbnRTdHlsZSI6bnVsbH0sIkRhdGVGb3JtYXQiOnsiJGlkIjoiMTE5NSIsIkZvcm1hdFN0cmluZyI6Ik0vZCIsIlNlcGFyYXRvciI6Ii8iLCJVc2VJbnRlcm5hdGlvbmFsRGF0ZUZvcm1hdCI6ZmFsc2UsIkRhdGVJc1Zpc2libGUiOnRydWUsIlRpbWVJc1Zpc2libGUiOmZhbHNlLCJIb3VyRGlnaXRzIjoxLCJBbVBtRGVzaWduYXRvciI6MiwiVHJpbTAwTWludXRlcyI6ZmFsc2UsIkxhc3RLbm93blZpc2liaWxpdHlTdGF0ZSI6eyIkaWQiOiIxMTk2IiwiRGF0ZVBhcnRJc1Zpc2libGUiOnRydWUsIlRpbWVQYXJ0SXNWaXNpYmxlIjpmYWxzZX19LCJXZWVrTnVtYmVyaW5nIjp7IiRpZCI6IjExOTciLCJGb3JtYXQiOjAsIklzVmlzaWJsZSI6ZmFsc2UsIkxhc3RLbm93blZpc2liaWxpdHlTdGF0ZSI6ZmFsc2V9LCJJc1Zpc2libGUiOnRydWUsIlBhcmVudFN0eWxlIjpudWxsfSwiSW5kZXgiOjMyLCJQZXJjZW50YWdlQ29tcGxldGUiOm51bGwsIlBvc2l0aW9uIjp7IlJhdGlvIjowLjAsIklzQ3VzdG9tIjpmYWxzZX0sIkRhdGVGb3JtYXQiOnsiJHJlZiI6IjExOTUifSwiV2Vla051bWJlcmluZyI6eyIkaWQiOiIxMTk4IiwiRm9ybWF0IjowLCJJc1Zpc2libGUiOmZhbHNlLCJMYXN0S25vd25WaXNpYmlsaXR5U3RhdGUiOmZhbHNlfSwiUmVsYXRlZFRhc2tJZCI6ImZhODg4NmI3LTY5YTUtNGMwMi04MTdhLWFiYTU0NTc2ZTkyMSIsIklkIjoiOTRjMGE4ZTEtMzRkZC00MzY1LThlZTgtNzlhNjBjNjM4YjBlIiwiSW1wb3J0SWQiOiIiLCJUaXRsZSI6IkJldGEiLCJOb3RlIjpudWxsLCJIeXBlcmxpbmsiOnsiJGlkIjoiMTE5OSIsIkFkZHJlc3MiOiIiLCJTdWJBZGRyZXNzIjoiIn0sIklzQ2hhbmdlZCI6ZmFsc2UsIklzTmV3IjpmYWxzZX1dLCJUYXNrRGVmaW5pdGlvbiI6eyIkaWQiOiIxMjAwIiwiR3JvdXBOYW1lIjpudWxsLCJTdGFydERhdGUiOiIyMDIyLTA0LTAxVDAwOjAwOjAwIiwiRW5kRGF0ZSI6IjIwMjItMDktMDFUMTE6NTk6MDAiLCJQZXJjZW50YWdlQ29tcGxldGUiOm51bGwsIlN0eWxlIjp7IiRpZCI6IjEyMDEiLCJTaGFwZSI6NywiU2hhcGVUaGlja25lc3MiOjAsIkR1cmF0aW9uRm9ybWF0Ijo1LCJJbmNsdWRlTm9uV29ya2luZ0RheXNJbkR1cmF0aW9uIjpmYWxzZSwiUGVyY2VudGFnZUNvbXBsZXRlU3R5bGUiOnsiJGlkIjoiMTIwMiIsIkZvbnRTZXR0aW5ncyI6eyIkaWQiOiIxMjAzIiwiRm9udFNpemUiOjEwLCJGb250TmFtZSI6IkNhbGlicmkiLCJJc0JvbGQiOnRydWUsIklzSXRhbGljIjpmYWxzZSwiSXNVbmRlcmxpbmVkIjpmYWxzZSwiUGFyZW50U3R5bGUiOm51bGx9LCJBdXRvU2l6ZSI6MCwiRm9yZWdyb3VuZCI6eyIkaWQiOiIxMjA0IiwiQ29sb3IiOnsiJGlkIjoiMTIwNSIsIkEiOjI1NSwiUiI6MjM4LCJHIjoyMzYsIkIiOjIyNX19LCJNYXhXaWR0aCI6MjAwLjAsIk1heEhlaWdodCI6IkluZmluaXR5IiwiU21hcnRGb3JlZ3JvdW5kSXNBY3RpdmUiOmZhbHNlLCJIb3Jpem9udGFsQWxpZ25tZW50IjowLCJWZXJ0aWNhbEFsaWdubWVudCI6MCwiU21hcnRGb3JlZ3JvdW5kIjpudWxsLCJCYWNrZ3JvdW5kRmlsbFR5cGUiOjAsIk1hcmdpbiI6eyIkaWQiOiIxMjA2IiwiVG9wIjowLjAsIkxlZnQiOjAuMCwiUmlnaHQiOjAuMCwiQm90dG9tIjowLjB9LCJQYWRkaW5nIjp7IiRpZCI6IjEyMDciLCJUb3AiOjAuMCwiTGVmdCI6MC4wLCJSaWdodCI6MC4wLCJCb3R0b20iOjAuMH0sIkJhY2tncm91bmQiOnsiJGlkIjoiMTIwOCIsIkNvbG9yIjp7IiRyZWYiOiI4MiJ9fSwiSXNWaXNpYmxlIjp0cnVlLCJXaWR0aCI6MC4wLCJIZWlnaHQiOjAuMCwiQm9yZGVyU3R5bGUiOnsiJGlkIjoiMTIwOSIsIkxpbmVDb2xvciI6bnVsbCwiTGluZVdlaWdodCI6MC4wLCJMaW5lVHlwZSI6MCwiUGFyZW50U3R5bGUiOm51bGx9LCJQYXJlbnRTdHlsZSI6bnVsbH0sIkR1cmF0aW9uU3R5bGUiOnsiJGlkIjoiMTIxMCIsIkZvbnRTZXR0aW5ncyI6eyIkaWQiOiIxMjExIiwiRm9udFNpemUiOjEwLCJGb250TmFtZSI6IkNhbGlicmkiLCJJc0JvbGQiOnRydWUsIklzSXRhbGljIjpmYWxzZSwiSXNVbmRlcmxpbmVkIjpmYWxzZSwiUGFyZW50U3R5bGUiOm51bGx9LCJBdXRvU2l6ZSI6MCwiRm9yZWdyb3VuZCI6eyIkaWQiOiIxMjEyIiwiQ29sb3IiOnsiJGlkIjoiMTIxMyIsIkEiOjI1NSwiUiI6NTYsIkciOjg3LCJCIjozNX19LCJNYXhXaWR0aCI6MjAwLjAsIk1heEhlaWdodCI6IkluZmluaXR5IiwiU21hcnRGb3JlZ3JvdW5kSXNBY3RpdmUiOmZhbHNlLCJIb3Jpem9udGFsQWxpZ25tZW50IjowLCJWZXJ0aWNhbEFsaWdubWVudCI6MCwiU21hcnRGb3JlZ3JvdW5kIjpudWxsLCJCYWNrZ3JvdW5kRmlsbFR5cGUiOjAsIk1hcmdpbiI6eyIkaWQiOiIxMjE0IiwiVG9wIjowLjAsIkxlZnQiOjAuMCwiUmlnaHQiOjAuMCwiQm90dG9tIjowLjB9LCJQYWRkaW5nIjp7IiRpZCI6IjEyMTUiLCJUb3AiOjAuMCwiTGVmdCI6MC4wLCJSaWdodCI6MC4wLCJCb3R0b20iOjAuMH0sIkJhY2tncm91bmQiOnsiJHJlZiI6IjkwIn0sIklzVmlzaWJsZSI6dHJ1ZSwiV2lkdGgiOjAuMCwiSGVpZ2h0IjowLjAsIkJvcmRlclN0eWxlIjp7IiRpZCI6IjEyMTYiLCJMaW5lQ29sb3IiOm51bGwsIkxpbmVXZWlnaHQiOjAuMCwiTGluZVR5cGUiOjAsIlBhcmVudFN0eWxlIjpudWxsfSwiUGFyZW50U3R5bGUiOm51bGx9LCJIb3Jpem9udGFsQ29ubmVjdG9yU3R5bGUiOnsiJGlkIjoiMTIxNyIsIkxpbmVDb2xvciI6eyIkcmVmIjoiOTQifSwiTGluZVdlaWdodCI6MS4wLCJMaW5lVHlwZSI6MCwiUGFyZW50U3R5bGUiOm51bGx9LCJWZXJ0aWNhbENvbm5lY3RvclN0eWxlIjp7IiRpZCI6IjEyMTgiLCJMaW5lQ29sb3IiOnsiJHJlZiI6Ijk3In0sIkxpbmVXZWlnaHQiOjA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MTIxOSIsIk1hcmdpbiI6eyIkaWQiOiIxMjIwIiwiVG9wIjowLjAsIkxlZnQiOjQuMCwiUmlnaHQiOjQuMCwiQm90dG9tIjowLjB9LCJQYWRkaW5nIjp7IiRpZCI6IjEyMjEiLCJUb3AiOjAuMCwiTGVmdCI6MC4wLCJSaWdodCI6MC4wLCJCb3R0b20iOjAuMH0sIkJhY2tncm91bmQiOnsiJGlkIjoiMTIyMiIsIkNvbG9yIjp7IiRpZCI6IjEyMjMiLCJBIjoyNTUsIlIiOjE5OCwiRyI6ODcsIkIiOjg5fX0sIklzVmlzaWJsZSI6dHJ1ZSwiV2lkdGgiOjAuMCwiSGVpZ2h0IjoxMC4wLCJCb3JkZXJTdHlsZSI6eyIkaWQiOiIxMjI0IiwiTGluZUNvbG9yIjp7IiRpZCI6IjEyMjUiLCIkdHlwZSI6Ik5MUkUuQ29tbW9uLkRvbS5Tb2xpZENvbG9yQnJ1c2gsIE5MUkUuQ29tbW9uIiwiQ29sb3IiOnsiJGlkIjoiMTIyNiIsIkEiOjI1NSwiUiI6MjU1LCJHIjowLCJCIjowfX0sIkxpbmVXZWlnaHQiOjAuMCwiTGluZVR5cGUiOjAsIlBhcmVudFN0eWxlIjpudWxsfSwiUGFyZW50U3R5bGUiOm51bGx9LCJUaXRsZVN0eWxlIjp7IiRpZCI6IjEyMjciLCJGb250U2V0dGluZ3MiOnsiJGlkIjoiMTIyOCIsIkZvbnRTaXplIjoxMSwiRm9udE5hbWUiOiJDYWxpYnJpIiwiSXNCb2xkIjp0cnVlLCJJc0l0YWxpYyI6ZmFsc2UsIklzVW5kZXJsaW5lZCI6ZmFsc2UsIlBhcmVudFN0eWxlIjpudWxsfSwiQXV0b1NpemUiOjAsIkZvcmVncm91bmQiOnsiJGlkIjoiMTIyOSIsIkNvbG9yIjp7IiRpZCI6IjEyMzAiLCJBIjoyNTUsIlIiOjI1NSwiRyI6MjU1LCJCIjoyNTV9fSwiTWF4V2lkdGgiOjcyMC4wLCJNYXhIZWlnaHQiOiJJbmZpbml0eSIsIlNtYXJ0Rm9yZWdyb3VuZElzQWN0aXZlIjpmYWxzZSwiSG9yaXpvbnRhbEFsaWdubWVudCI6MSwiVmVydGljYWxBbGlnbm1lbnQiOjAsIlNtYXJ0Rm9yZWdyb3VuZCI6bnVsbCwiQmFja2dyb3VuZEZpbGxUeXBlIjowLCJNYXJnaW4iOnsiJGlkIjoiMTIzMSIsIlRvcCI6MC4wLCJMZWZ0IjowLjAsIlJpZ2h0IjowLjAsIkJvdHRvbSI6MC4wfSwiUGFkZGluZyI6eyIkaWQiOiIxMjMyIiwiVG9wIjowLjAsIkxlZnQiOjAuMCwiUmlnaHQiOjAuMCwiQm90dG9tIjowLjB9LCJCYWNrZ3JvdW5kIjp7IiRpZCI6IjEyMzMiLCJDb2xvciI6eyIkaWQiOiIxMjM0IiwiQSI6MCwiUiI6MjU1LCJHIjoyNTUsIkIiOjI1NX19LCJJc1Zpc2libGUiOnRydWUsIldpZHRoIjowLjAsIkhlaWdodCI6MC4wLCJCb3JkZXJTdHlsZSI6eyIkaWQiOiIxMjM1IiwiTGluZUNvbG9yIjpudWxsLCJMaW5lV2VpZ2h0IjowLjAsIkxpbmVUeXBlIjowLCJQYXJlbnRTdHlsZSI6bnVsbH0sIlBhcmVudFN0eWxlIjpudWxsfSwiRGF0ZVN0eWxlIjp7IiRpZCI6IjEyMzYiLCJGb250U2V0dGluZ3MiOnsiJGlkIjoiMTIzNyIsIkZvbnRTaXplIjoxMCwiRm9udE5hbWUiOiJDYWxpYnJpIiwiSXNCb2xkIjpmYWxzZSwiSXNJdGFsaWMiOmZhbHNlLCJJc1VuZGVybGluZWQiOmZhbHNlLCJQYXJlbnRTdHlsZSI6bnVsbH0sIkF1dG9TaXplIjowLCJGb3JlZ3JvdW5kIjp7IiRpZCI6IjEyMzgiLCJDb2xvciI6eyIkcmVmIjoiMTE5In19LCJNYXhXaWR0aCI6MjAwLjAsIk1heEhlaWdodCI6IkluZmluaXR5IiwiU21hcnRGb3JlZ3JvdW5kSXNBY3RpdmUiOmZhbHNlLCJIb3Jpem9udGFsQWxpZ25tZW50IjowLCJWZXJ0aWNhbEFsaWdubWVudCI6MCwiU21hcnRGb3JlZ3JvdW5kIjpudWxsLCJCYWNrZ3JvdW5kRmlsbFR5cGUiOjAsIk1hcmdpbiI6eyIkaWQiOiIxMjM5IiwiVG9wIjowLjAsIkxlZnQiOjAuMCwiUmlnaHQiOjAuMCwiQm90dG9tIjowLjB9LCJQYWRkaW5nIjp7IiRpZCI6IjEyNDAiLCJUb3AiOjAuMCwiTGVmdCI6MC4wLCJSaWdodCI6MC4wLCJCb3R0b20iOjAuMH0sIkJhY2tncm91bmQiOnsiJHJlZiI6IjEyMiJ9LCJJc1Zpc2libGUiOnRydWUsIldpZHRoIjowLjAsIkhlaWdodCI6MC4wLCJCb3JkZXJTdHlsZSI6eyIkaWQiOiIxMjQxIiwiTGluZUNvbG9yIjpudWxsLCJMaW5lV2VpZ2h0IjowLjAsIkxpbmVUeXBlIjowLCJQYXJlbnRTdHlsZSI6bnVsbH0sIlBhcmVudFN0eWxlIjpudWxsfSwiRGF0ZUZvcm1hdCI6eyIkaWQiOiIxMj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DMiLCJGb3JtYXQiOjAsIklzVmlzaWJsZSI6ZmFsc2UsIkxhc3RLbm93blZpc2liaWxpdHlTdGF0ZSI6ZmFsc2V9LCJJc1Zpc2libGUiOnRydWUsIlBhcmVudFN0eWxlIjpudWxsfSwiSW5kZXgiOjI4LCJTbWFydER1cmF0aW9uQWN0aXZhdGVkIjpmYWxzZSwiRGF0ZUZvcm1hdCI6eyIkcmVmIjoiMTI0MiJ9LCJXZWVrTnVtYmVyaW5nIjp7IiRpZCI6IjEyNDQiLCJGb3JtYXQiOjAsIklzVmlzaWJsZSI6ZmFsc2UsIkxhc3RLbm93blZpc2liaWxpdHlTdGF0ZSI6ZmFsc2V9LCJJZCI6ImZhODg4NmI3LTY5YTUtNGMwMi04MTdhLWFiYTU0NTc2ZTkyMSIsIkltcG9ydElkIjpudWxsLCJUaXRsZSI6IkRldmVsb3BtZW50IiwiTm90ZSI6bnVsbCwiSHlwZXJsaW5rIjp7IiRpZCI6IjEyNDUiLCJBZGRyZXNzIjoiIiwiU3ViQWRkcmVzcyI6IiJ9LCJJc0NoYW5nZWQiOmZhbHNlLCJJc05ldyI6ZmFsc2V9fV0sIl9taWxlc3RvbmVzIjpbXSwiSWQiOiI4Mzg5YjVhMy1iODU1LTQzNjMtOWYyNy1mMDdkOGQyMmQ3NDEiLCJJc1NpbmdsZUl0ZW1Sb3ciOmZhbHNlfV0sIkluZGV4IjoyNiwiSWQiOiI3NTdjM2QxZC1jZWVhLTQ2NzctYjU1MC0xMDQzOThhNmJkOTkiLCJIZWFkZXJUZXh0IjpudWxsLCJJc0RlZmF1bHQiOnRydWUsIlN0eWxlIjp7IiRpZCI6IjEyNDYiLCJIZWFkZXJTdHlsZSI6eyIkaWQiOiIxMjQ3IiwiVGV4dFN0eWxlIjp7IiRpZCI6IjEyNDgiLCJGb250U2V0dGluZ3MiOnsiJGlkIjoiMTI0OSIsIkZvbnRTaXplIjoxMiwiRm9udE5hbWUiOiJDYWxpYnJpIiwiSXNCb2xkIjpmYWxzZSwiSXNJdGFsaWMiOmZhbHNlLCJJc1VuZGVybGluZWQiOmZhbHNlLCJQYXJlbnRTdHlsZSI6bnVsbH0sIkF1dG9TaXplIjowLCJGb3JlZ3JvdW5kIjp7IiRpZCI6IjEyNTAiLCJDb2xvciI6eyIkaWQiOiIxMjUxIiwiQSI6MjU1LCJSIjowLCJHIjowLCJCIjowfX0sIk1heFdpZHRoIjowLjAsIk1heEhlaWdodCI6MC4wLCJTbWFydEZvcmVncm91bmRJc0FjdGl2ZSI6ZmFsc2UsIkhvcml6b250YWxBbGlnbm1lbnQiOjAsIlZlcnRpY2FsQWxpZ25tZW50IjowLCJTbWFydEZvcmVncm91bmQiOm51bGwsIkJhY2tncm91bmRGaWxsVHlwZSI6MCwiTWFyZ2luIjp7IiRpZCI6IjEyNTIiLCJUb3AiOjAuMCwiTGVmdCI6MC4wLCJSaWdodCI6MC4wLCJCb3R0b20iOjAuMH0sIlBhZGRpbmciOnsiJGlkIjoiMTI1MyIsIlRvcCI6MC4wLCJMZWZ0IjowLjAsIlJpZ2h0IjowLjAsIkJvdHRvbSI6MC4wfSwiQmFja2dyb3VuZCI6bnVsbCwiSXNWaXNpYmxlIjpmYWxzZSwiV2lkdGgiOjAuMCwiSGVpZ2h0IjowLjAsIkJvcmRlclN0eWxlIjpudWxsLCJQYXJlbnRTdHlsZSI6bnVsbH0sIlJlY3RhbmdsZVN0eWxlIjp7IiRpZCI6IjEyNTQiLCJNYXJnaW4iOnsiJGlkIjoiMTI1NSIsIlRvcCI6MC4wLCJMZWZ0IjowLjAsIlJpZ2h0IjowLjAsIkJvdHRvbSI6MC4wfSwiUGFkZGluZyI6eyIkaWQiOiIxMjU2IiwiVG9wIjowLjAsIkxlZnQiOjAuMCwiUmlnaHQiOjAuMCwiQm90dG9tIjowLjB9LCJCYWNrZ3JvdW5kIjp7IiRpZCI6IjEyNTciLCJDb2xvciI6eyIkaWQiOiIxMjU4IiwiQSI6NjMsIlIiOjE2NSwiRyI6MTY1LCJCIjoxNjV9fSwiSXNWaXNpYmxlIjpmYWxzZSwiV2lkdGgiOjAuMCwiSGVpZ2h0IjowLjAsIkJvcmRlclN0eWxlIjp7IiRpZCI6IjEyNTkiLCJMaW5lQ29sb3IiOnsiJGlkIjoiMTI2MCIsIiR0eXBlIjoiTkxSRS5Db21tb24uRG9tLlNvbGlkQ29sb3JCcnVzaCwgTkxSRS5Db21tb24iLCJDb2xvciI6eyIkaWQiOiIxMjYxIiwiQSI6MjU1LCJSIjoyNTUsIkciOjAsIkIiOjB9fSwiTGluZVdlaWdodCI6MC4wLCJMaW5lVHlwZSI6MCwiUGFyZW50U3R5bGUiOm51bGx9LCJQYXJlbnRTdHlsZSI6bnVsbH0sIk1hcmdpbiI6eyIkaWQiOiIxMjYyIiwiVG9wIjowLjAsIkxlZnQiOjAuMCwiUmlnaHQiOjAuMCwiQm90dG9tIjowLjB9LCJQYWRkaW5nIjp7IiRpZCI6IjEyNjMiLCJUb3AiOjAuMCwiTGVmdCI6MC4wLCJSaWdodCI6MC4wLCJCb3R0b20iOjAuMH0sIkJhY2tncm91bmQiOm51bGwsIklzVmlzaWJsZSI6dHJ1ZSwiV2lkdGgiOjAuMCwiSGVpZ2h0IjowLjAsIkJvcmRlclN0eWxlIjpudWxsLCJQYXJlbnRTdHlsZSI6bnVsbH0sIkJhY2tncm91bmRTdHlsZSI6eyIkaWQiOiIxMjY0IiwiTWFyZ2luIjp7IiRpZCI6IjEyNjUiLCJUb3AiOjAuMCwiTGVmdCI6MC4wLCJSaWdodCI6MC4wLCJCb3R0b20iOjAuMH0sIlBhZGRpbmciOnsiJGlkIjoiMTI2NiIsIlRvcCI6MC4wLCJMZWZ0IjowLjAsIlJpZ2h0IjowLjAsIkJvdHRvbSI6MC4wfSwiQmFja2dyb3VuZCI6eyIkaWQiOiIxMjY3IiwiQ29sb3IiOnsiJGlkIjoiMTI2OCIsIkEiOjUxLCJSIjoxNjUsIkciOjE2NSwiQiI6MTY1fX0sIklzVmlzaWJsZSI6dHJ1ZSwiV2lkdGgiOjAuMCwiSGVpZ2h0IjowLjAsIkJvcmRlclN0eWxlIjp7IiRpZCI6IjEyNjkiLCJMaW5lQ29sb3IiOnsiJGlkIjoiMTI3MCIsIiR0eXBlIjoiTkxSRS5Db21tb24uRG9tLlNvbGlkQ29sb3JCcnVzaCwgTkxSRS5Db21tb24iLCJDb2xvciI6eyIkaWQiOiIxMjcxIiwiQSI6MjU1LCJSIjoyNTUsIkciOjAsIkIiOjB9fSwiTGluZVdlaWdodCI6MC4wLCJMaW5lVHlwZSI6MCwiUGFyZW50U3R5bGUiOm51bGx9LCJQYXJlbnRTdHlsZSI6bnVsbH0sIk1hcmdpbiI6eyIkaWQiOiIxMjcyIiwiVG9wIjowLjAsIkxlZnQiOjAuMCwiUmlnaHQiOjAuMCwiQm90dG9tIjowLjB9LCJQYWRkaW5nIjp7IiRpZCI6IjEyNzMiLCJUb3AiOjAuMCwiTGVmdCI6MC4wLCJSaWdodCI6MC4wLCJCb3R0b20iOjAuMH0sIklzVmlzaWJsZSI6ZmFsc2UsIldpZHRoIjowLjAsIkhlaWdodCI6MC4wLCJCb3JkZXJTdHlsZSI6bnVsbCwiUGFyZW50U3R5bGUiOm51bGx9fV0sIklkIjoiZmZlZTFlNzktYjg1OS00M2EyLThjMzktNDU0ZWE4ODBmZGE4IiwiSW5kZXgiOjI2LCJIZWFkZXJUZXh0IjoiU2VydmljZSBEZXZlbG9wbWVudCIsIlN0eWxlIjp7IiRpZCI6IjEyNzQiLCJIZWFkZXJTdHlsZSI6eyIkaWQiOiIxMjc1IiwiVGV4dElzVmVydGljYWwiOmZhbHNlLCJUZXh0U3R5bGUiOnsiJGlkIjoiMTI3NiIsIkZvbnRTZXR0aW5ncyI6eyIkaWQiOiIxMjc3IiwiRm9udFNpemUiOjEyLCJGb250TmFtZSI6IkNhbGlicmkiLCJJc0JvbGQiOnRydWUsIklzSXRhbGljIjpmYWxzZSwiSXNVbmRlcmxpbmVkIjpmYWxzZSwiUGFyZW50U3R5bGUiOm51bGx9LCJBdXRvU2l6ZSI6MCwiRm9yZWdyb3VuZCI6eyIkaWQiOiIxMjc4IiwiQ29sb3IiOnsiJGlkIjoiMTI3OSIsIkEiOjI1NSwiUiI6MjU1LCJHIjoyNTUsIkIiOjI1NX19LCJNYXhXaWR0aCI6MC4wLCJNYXhIZWlnaHQiOjAuMCwiU21hcnRGb3JlZ3JvdW5kSXNBY3RpdmUiOmZhbHNlLCJIb3Jpem9udGFsQWxpZ25tZW50IjowLCJWZXJ0aWNhbEFsaWdubWVudCI6MCwiU21hcnRGb3JlZ3JvdW5kIjpudWxsLCJCYWNrZ3JvdW5kRmlsbFR5cGUiOjAsIk1hcmdpbiI6eyIkaWQiOiIxMjgwIiwiVG9wIjowLjAsIkxlZnQiOjAuMCwiUmlnaHQiOjAuMCwiQm90dG9tIjowLjB9LCJQYWRkaW5nIjp7IiRpZCI6IjEyODEiLCJUb3AiOjAuMCwiTGVmdCI6MC4wLCJSaWdodCI6MC4wLCJCb3R0b20iOjAuMH0sIkJhY2tncm91bmQiOm51bGwsIklzVmlzaWJsZSI6ZmFsc2UsIldpZHRoIjowLjAsIkhlaWdodCI6MC4wLCJCb3JkZXJTdHlsZSI6bnVsbCwiUGFyZW50U3R5bGUiOm51bGx9LCJSZWN0YW5nbGVTdHlsZSI6eyIkaWQiOiIxMjgyIiwiTWFyZ2luIjp7IiRpZCI6IjEyODMiLCJUb3AiOjAuMCwiTGVmdCI6MC4wLCJSaWdodCI6MC4wLCJCb3R0b20iOjAuMH0sIlBhZGRpbmciOnsiJGlkIjoiMTI4NCIsIlRvcCI6MC4wLCJMZWZ0IjowLjAsIlJpZ2h0IjowLjAsIkJvdHRvbSI6MC4wfSwiQmFja2dyb3VuZCI6eyIkaWQiOiIxMjg1IiwiQ29sb3IiOnsiJGlkIjoiMTI4NiIsIkEiOjI1NSwiUiI6MTk4LCJHIjo4NywiQiI6ODl9fSwiSXNWaXNpYmxlIjpmYWxzZSwiV2lkdGgiOjAuMCwiSGVpZ2h0IjowLjAsIkJvcmRlclN0eWxlIjp7IiRpZCI6IjEyODciLCJMaW5lQ29sb3IiOnsiJGlkIjoiMTI4OCIsIiR0eXBlIjoiTkxSRS5Db21tb24uRG9tLlNvbGlkQ29sb3JCcnVzaCwgTkxSRS5Db21tb24iLCJDb2xvciI6eyIkaWQiOiIxMjg5IiwiQSI6MjU1LCJSIjo1NSwiRyI6NTUsIkIiOjU1fX0sIkxpbmVXZWlnaHQiOjAuMCwiTGluZVR5cGUiOjAsIlBhcmVudFN0eWxlIjpudWxsfSwiUGFyZW50U3R5bGUiOm51bGx9LCJNYXJnaW4iOnsiJGlkIjoiMTI5MCIsIlRvcCI6MC4wLCJMZWZ0IjowLjAsIlJpZ2h0IjowLjAsIkJvdHRvbSI6MC4wfSwiUGFkZGluZyI6eyIkaWQiOiIxMjkxIiwiVG9wIjowLjAsIkxlZnQiOjAuMCwiUmlnaHQiOjAuMCwiQm90dG9tIjowLjB9LCJCYWNrZ3JvdW5kIjpudWxsLCJJc1Zpc2libGUiOnRydWUsIldpZHRoIjowLjAsIkhlaWdodCI6MC4wLCJCb3JkZXJTdHlsZSI6bnVsbCwiUGFyZW50U3R5bGUiOm51bGx9LCJCYWNrZ3JvdW5kU3R5bGUiOnsiJGlkIjoiMTI5MiIsIk1hcmdpbiI6eyIkaWQiOiIxMjkzIiwiVG9wIjowLjAsIkxlZnQiOjAuMCwiUmlnaHQiOjAuMCwiQm90dG9tIjowLjB9LCJQYWRkaW5nIjp7IiRpZCI6IjEyOTQiLCJUb3AiOjAuMCwiTGVmdCI6MC4wLCJSaWdodCI6MC4wLCJCb3R0b20iOjAuMH0sIkJhY2tncm91bmQiOnsiJGlkIjoiMTI5NSIsIkNvbG9yIjp7IiRpZCI6IjEyOTYiLCJBIjozOCwiUiI6MTY1LCJHIjoxNjUsIkIiOjE2NX19LCJJc1Zpc2libGUiOnRydWUsIldpZHRoIjowLjAsIkhlaWdodCI6MC4wLCJCb3JkZXJTdHlsZSI6eyIkaWQiOiIxMjk3IiwiTGluZUNvbG9yIjp7IiRpZCI6IjEyOTgiLCIkdHlwZSI6Ik5MUkUuQ29tbW9uLkRvbS5Tb2xpZENvbG9yQnJ1c2gsIE5MUkUuQ29tbW9uIiwiQ29sb3IiOnsiJGlkIjoiMTI5OSIsIkEiOjI1NSwiUiI6NTUsIkciOjU1LCJCIjo1NX19LCJMaW5lV2VpZ2h0IjowLjAsIkxpbmVUeXBlIjowLCJQYXJlbnRTdHlsZSI6bnVsbH0sIlBhcmVudFN0eWxlIjpudWxsfSwiSXNBYm92ZVRpbWViYW5kIjpmYWxzZSwiTWFyZ2luIjp7IiRpZCI6IjEzMDAiLCJUb3AiOjAuMCwiTGVmdCI6MC4wLCJSaWdodCI6MC4wLCJCb3R0b20iOjAuMH0sIlBhZGRpbmciOnsiJGlkIjoiMTMwMSIsIlRvcCI6MC4wLCJMZWZ0IjowLjAsIlJpZ2h0IjowLjAsIkJvdHRvbSI6MC4wfSwiSXNWaXNpYmxlIjp0cnVlLCJXaWR0aCI6MC4wLCJIZWlnaHQiOjAuMCwiQm9yZGVyU3R5bGUiOnsiJGlkIjoiMTMwMiIsIkxpbmVDb2xvciI6bnVsbCwiTGluZVdlaWdodCI6MC4wLCJMaW5lVHlwZSI6MCwiUGFyZW50U3R5bGUiOm51bGx9LCJQYXJlbnRTdHlsZSI6bnVsbH19LHsiJGlkIjoiMTMwMyIsIl9hY3Rpdml0aWVzIjpbeyIkaWQiOiIxMzA0IiwiX3Jvd3MiOlt7IiRpZCI6IjEzMDUiLCJfdGFza3MiOltdLCJfbWlsZXN0b25lcyI6W3siJGlkIjoiMTMwNiIsIklkIjoiMDVmNWUyMmItMDcxMC00MmExLWExZGMtNTk2MTViYjRjNDY5IiwiSW5kZXgiOjM2LCJHcm91cElkIjpudWxsLCJUaXRsZSI6IlNlcnZpY2UgTWV0cmljcyIsIkRhdGVUaW1lIjoiMjAyMi0wNC0wMVQxMTo1OTowMCIsIlBlcmNlbnRhZ2VDb21wbGV0ZSI6bnVsbCwiTm90ZSI6bnVsbCwiU3R5bGUiOnsiJGlkIjoiMTMwNyIsIlRpdGxlUG9zaXRpb24iOiJMZWZ0IiwiRGF0ZVBvc2l0aW9uIjoiTGVmdCIsIlNoYXBlVHlwZSI6NiwiU2hhcGVTaXplIjozLCJTaGFwZVN0eWxlIjp7IiRpZCI6IjEzMDgiLCJNYXJnaW4iOnsiJHJlZiI6IjQzIn0sIlBhZGRpbmciOnsiJHJlZiI6IjQ0In0sIkJhY2tncm91bmQiOnsiJGlkIjoiMTMwOSIsIkNvbG9yIjp7IiRpZCI6IjEzMTAiLCJBIjoyNTUsIlIiOjY4LCJHIjo4NCwiQiI6MTA2fX0sIklzVmlzaWJsZSI6dHJ1ZSwiV2lkdGgiOjE0LjY4MjUxOTkxMjcxOTcyNywiSGVpZ2h0IjoxNi4zMTM5MzYyMzM1MjA1MDgsIkJvcmRlclN0eWxlIjp7IiRpZCI6IjEzMTEiLCJMaW5lQ29sb3IiOm51bGwsIkxpbmVXZWlnaHQiOjAuMCwiTGluZVR5cGUiOjAsIlBhcmVudFN0eWxlIjpudWxsfSwiUGFyZW50U3R5bGUiOm51bGx9LCJUaXRsZVN0eWxlIjp7IiRpZCI6IjEzMTIiLCJGb250U2V0dGluZ3MiOnsiJGlkIjoiMTMxMyIsIkZvbnRTaXplIjoxMSwiRm9udE5hbWUiOiJDYWxpYnJpIiwiSXNCb2xkIjp0cnVlLCJJc0l0YWxpYyI6ZmFsc2UsIklzVW5kZXJsaW5lZCI6ZmFsc2UsIlBhcmVudFN0eWxlIjpudWxsfSwiQXV0b1NpemUiOjAsIkZvcmVncm91bmQiOnsiJGlkIjoiMTMxNCIsIkNvbG9yIjp7IiRpZCI6IjEzMTUiLCJBIjoyNTUsIlIiOjAsIkciOjAsIkIiOjB9fSwiTWF4V2lkdGgiOjIwMC4wLCJNYXhIZWlnaHQiOiJJbmZpbml0eSIsIlNtYXJ0Rm9yZWdyb3VuZElzQWN0aXZlIjpmYWxzZSwiSG9yaXpvbnRhbEFsaWdubWVudCI6MiwiVmVydGljYWxBbGlnbm1lbnQiOjAsIlNtYXJ0Rm9yZWdyb3VuZCI6bnVsbCwiQmFja2dyb3VuZEZpbGxUeXBlIjowLCJNYXJnaW4iOnsiJHJlZiI6IjU0In0sIlBhZGRpbmciOnsiJHJlZiI6IjU1In0sIkJhY2tncm91bmQiOnsiJGlkIjoiMTMxNiIsIkNvbG9yIjp7IiRpZCI6IjEzMTciLCJBIjowLCJSIjoyNTUsIkciOjI1NSwiQiI6MjU1fX0sIklzVmlzaWJsZSI6dHJ1ZSwiV2lkdGgiOjAuMCwiSGVpZ2h0IjowLjAsIkJvcmRlclN0eWxlIjpudWxsLCJQYXJlbnRTdHlsZSI6bnVsbH0sIkRhdGVTdHlsZSI6eyIkaWQiOiIxMzE4IiwiRm9udFNldHRpbmdzIjp7IiRpZCI6IjEzMTkiLCJGb250U2l6ZSI6MTAsIkZvbnROYW1lIjoiQ2FsaWJyaSIsIklzQm9sZCI6ZmFsc2UsIklzSXRhbGljIjpmYWxzZSwiSXNVbmRlcmxpbmVkIjpmYWxzZSwiUGFyZW50U3R5bGUiOm51bGx9LCJBdXRvU2l6ZSI6MCwiRm9yZWdyb3VuZCI6eyIkaWQiOiIxMzIwIiwiQ29sb3IiOnsiJGlkIjoiMTMy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YzIn0sIlBhZGRpbmciOnsiJHJlZiI6IjY0In0sIkJhY2tncm91bmQiOnsiJGlkIjoiMTMyMiIsIkNvbG9yIjp7IiRpZCI6IjEzMjMiLCJBIjowLCJSIjoyNTUsIkciOjI1NSwiQiI6MjU1fX0sIklzVmlzaWJsZSI6ZmFsc2UsIldpZHRoIjowLjAsIkhlaWdodCI6MC4wLCJCb3JkZXJTdHlsZSI6bnVsbCwiUGFyZW50U3R5bGUiOm51bGx9LCJEYXRlRm9ybWF0Ijp7IiRpZCI6IjEzMjQiLCJGb3JtYXRTdHJpbmciOiJNL2QiLCJTZXBhcmF0b3IiOiIvIiwiVXNlSW50ZXJuYXRpb25hbERhdGVGb3JtYXQiOmZhbHNlLCJEYXRlSXNWaXNpYmxlIjp0cnVlLCJUaW1lSXNWaXNpYmxlIjpmYWxzZSwiSG91ckRpZ2l0cyI6MSwiQW1QbURlc2lnbmF0b3IiOjIsIlRyaW0wME1pbnV0ZXMiOmZhbHNlLCJMYXN0S25vd25WaXNpYmlsaXR5U3RhdGUiOnsiJGlkIjoiMTMyNSIsIkRhdGVQYXJ0SXNWaXNpYmxlIjp0cnVlLCJUaW1lUGFydElzVmlzaWJsZSI6ZmFsc2V9fSwiV2Vla051bWJlcmluZyI6eyIkaWQiOiIxMzI2IiwiRm9ybWF0IjowLCJJc1Zpc2libGUiOmZhbHNlLCJMYXN0S25vd25WaXNpYmlsaXR5U3RhdGUiOmZhbHNlfSwiSXNWaXNpYmxlIjp0cnVlLCJQYXJlbnRTdHlsZSI6bnVsbH0sIkh5cGVybGluayI6bnVsbCwiSW1wb3J0SWQiOiIifSx7IiRpZCI6IjEzMjciLCJJZCI6IjI3ZTBlOTBjLThlNjEtNDYwZi04OGRhLTkzYWI0MDRmYzg1ZCIsIkluZGV4Ijo0MCwiR3JvdXBJZCI6bnVsbCwiVGl0bGUiOiJTYWxlcyBEYXNoYm9hcmQiLCJEYXRlVGltZSI6IjIwMjItMTItMjBUMTE6NTk6MDAiLCJQZXJjZW50YWdlQ29tcGxldGUiOm51bGwsIk5vdGUiOm51bGwsIlN0eWxlIjp7IiRpZCI6IjEzMjgiLCJUaXRsZVBvc2l0aW9uIjoiTGVmdCIsIkRhdGVQb3NpdGlvbiI6IkxlZnQiLCJTaGFwZVR5cGUiOjYsIlNoYXBlU2l6ZSI6MywiU2hhcGVTdHlsZSI6eyIkaWQiOiIxMzI5IiwiTWFyZ2luIjp7IiRyZWYiOiI0MyJ9LCJQYWRkaW5nIjp7IiRyZWYiOiI0NCJ9LCJCYWNrZ3JvdW5kIjp7IiRpZCI6IjEzMzAiLCJDb2xvciI6eyIkaWQiOiIxMzMxIiwiQSI6MjU1LCJSIjo2OCwiRyI6ODQsIkIiOjEwNn19LCJJc1Zpc2libGUiOnRydWUsIldpZHRoIjoxNC42ODI1MTk5MTI3MTk3MjcsIkhlaWdodCI6MTYuMzEzOTM2MjMzNTIwNTA4LCJCb3JkZXJTdHlsZSI6eyIkaWQiOiIxMzMyIiwiTGluZUNvbG9yIjpudWxsLCJMaW5lV2VpZ2h0IjowLjAsIkxpbmVUeXBlIjowLCJQYXJlbnRTdHlsZSI6bnVsbH0sIlBhcmVudFN0eWxlIjpudWxsfSwiVGl0bGVTdHlsZSI6eyIkaWQiOiIxMzMzIiwiRm9udFNldHRpbmdzIjp7IiRpZCI6IjEzMzQiLCJGb250U2l6ZSI6MTEsIkZvbnROYW1lIjoiQ2FsaWJyaSIsIklzQm9sZCI6dHJ1ZSwiSXNJdGFsaWMiOmZhbHNlLCJJc1VuZGVybGluZWQiOmZhbHNlLCJQYXJlbnRTdHlsZSI6bnVsbH0sIkF1dG9TaXplIjowLCJGb3JlZ3JvdW5kIjp7IiRpZCI6IjEzMzUiLCJDb2xvciI6eyIkaWQiOiIxMzM2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CJ9LCJQYWRkaW5nIjp7IiRyZWYiOiI1NSJ9LCJCYWNrZ3JvdW5kIjp7IiRpZCI6IjEzMzciLCJDb2xvciI6eyIkaWQiOiIxMzM4IiwiQSI6MCwiUiI6MjU1LCJHIjoyNTUsIkIiOjI1NX19LCJJc1Zpc2libGUiOnRydWUsIldpZHRoIjowLjAsIkhlaWdodCI6MC4wLCJCb3JkZXJTdHlsZSI6bnVsbCwiUGFyZW50U3R5bGUiOm51bGx9LCJEYXRlU3R5bGUiOnsiJGlkIjoiMTMzOSIsIkZvbnRTZXR0aW5ncyI6eyIkaWQiOiIxMzQwIiwiRm9udFNpemUiOjEwLCJGb250TmFtZSI6IkNhbGlicmkiLCJJc0JvbGQiOmZhbHNlLCJJc0l0YWxpYyI6ZmFsc2UsIklzVW5kZXJsaW5lZCI6ZmFsc2UsIlBhcmVudFN0eWxlIjpudWxsfSwiQXV0b1NpemUiOjAsIkZvcmVncm91bmQiOnsiJGlkIjoiMTM0MSIsIkNvbG9yIjp7IiRpZCI6IjEzNDI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EzNDMiLCJDb2xvciI6eyIkaWQiOiIxMzQ0IiwiQSI6MCwiUiI6MjU1LCJHIjoyNTUsIkIiOjI1NX19LCJJc1Zpc2libGUiOmZhbHNlLCJXaWR0aCI6MC4wLCJIZWlnaHQiOjAuMCwiQm9yZGVyU3R5bGUiOm51bGwsIlBhcmVudFN0eWxlIjpudWxsfSwiRGF0ZUZvcm1hdCI6eyIkaWQiOiIxMzQ1IiwiRm9ybWF0U3RyaW5nIjoiTS9kIiwiU2VwYXJhdG9yIjoiLyIsIlVzZUludGVybmF0aW9uYWxEYXRlRm9ybWF0IjpmYWxzZSwiRGF0ZUlzVmlzaWJsZSI6dHJ1ZSwiVGltZUlzVmlzaWJsZSI6ZmFsc2UsIkhvdXJEaWdpdHMiOjEsIkFtUG1EZXNpZ25hdG9yIjoyLCJUcmltMDBNaW51dGVzIjpmYWxzZSwiTGFzdEtub3duVmlzaWJpbGl0eVN0YXRlIjp7IiRpZCI6IjEzNDYiLCJEYXRlUGFydElzVmlzaWJsZSI6dHJ1ZSwiVGltZVBhcnRJc1Zpc2libGUiOmZhbHNlfX0sIldlZWtOdW1iZXJpbmciOnsiJGlkIjoiMTM0NyIsIkZvcm1hdCI6MCwiSXNWaXNpYmxlIjpmYWxzZSwiTGFzdEtub3duVmlzaWJpbGl0eVN0YXRlIjpmYWxzZX0sIklzVmlzaWJsZSI6dHJ1ZSwiUGFyZW50U3R5bGUiOm51bGx9LCJIeXBlcmxpbmsiOm51bGwsIkltcG9ydElkIjoiIn0seyIkaWQiOiIxMzQ4IiwiSWQiOiIzOGY3Y2FmOS1iNzQwLTQ2NzQtYjUwNC0wZDBhYjIwNGY5ZjkiLCJJbmRleCI6MzgsIkdyb3VwSWQiOm51bGwsIlRpdGxlIjoiU2VydmljZSBEYXNoYm9hcmQiLCJEYXRlVGltZSI6IjIwMjItMDgtMTBUMTE6NTk6MDAiLCJQZXJjZW50YWdlQ29tcGxldGUiOm51bGwsIk5vdGUiOm51bGwsIlN0eWxlIjp7IiRpZCI6IjEzNDkiLCJUaXRsZVBvc2l0aW9uIjoiTGVmdCIsIkRhdGVQb3NpdGlvbiI6IkxlZnQiLCJTaGFwZVR5cGUiOjYsIlNoYXBlU2l6ZSI6MywiU2hhcGVTdHlsZSI6eyIkaWQiOiIxMzUwIiwiTWFyZ2luIjp7IiRyZWYiOiI0MyJ9LCJQYWRkaW5nIjp7IiRyZWYiOiI0NCJ9LCJCYWNrZ3JvdW5kIjp7IiRpZCI6IjEzNTEiLCJDb2xvciI6eyIkaWQiOiIxMzUyIiwiQSI6MjU1LCJSIjo2OCwiRyI6ODQsIkIiOjEwNn19LCJJc1Zpc2libGUiOnRydWUsIldpZHRoIjoxNC42ODI1MTk5MTI3MTk3MjcsIkhlaWdodCI6MTYuMzEzOTM2MjMzNTIwNTA4LCJCb3JkZXJTdHlsZSI6eyIkaWQiOiIxMzUzIiwiTGluZUNvbG9yIjpudWxsLCJMaW5lV2VpZ2h0IjowLjAsIkxpbmVUeXBlIjowLCJQYXJlbnRTdHlsZSI6bnVsbH0sIlBhcmVudFN0eWxlIjpudWxsfSwiVGl0bGVTdHlsZSI6eyIkaWQiOiIxMzU0IiwiRm9udFNldHRpbmdzIjp7IiRpZCI6IjEzNTUiLCJGb250U2l6ZSI6MTEsIkZvbnROYW1lIjoiQ2FsaWJyaSIsIklzQm9sZCI6dHJ1ZSwiSXNJdGFsaWMiOmZhbHNlLCJJc1VuZGVybGluZWQiOmZhbHNlLCJQYXJlbnRTdHlsZSI6bnVsbH0sIkF1dG9TaXplIjowLCJGb3JlZ3JvdW5kIjp7IiRpZCI6IjEzNTYiLCJDb2xvciI6eyIkaWQiOiIxMzU3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CJ9LCJQYWRkaW5nIjp7IiRyZWYiOiI1NSJ9LCJCYWNrZ3JvdW5kIjp7IiRpZCI6IjEzNTgiLCJDb2xvciI6eyIkaWQiOiIxMzU5IiwiQSI6MCwiUiI6MjU1LCJHIjoyNTUsIkIiOjI1NX19LCJJc1Zpc2libGUiOnRydWUsIldpZHRoIjowLjAsIkhlaWdodCI6MC4wLCJCb3JkZXJTdHlsZSI6bnVsbCwiUGFyZW50U3R5bGUiOm51bGx9LCJEYXRlU3R5bGUiOnsiJGlkIjoiMTM2MCIsIkZvbnRTZXR0aW5ncyI6eyIkaWQiOiIxMzYxIiwiRm9udFNpemUiOjEwLCJGb250TmFtZSI6IkNhbGlicmkiLCJJc0JvbGQiOmZhbHNlLCJJc0l0YWxpYyI6ZmFsc2UsIklzVW5kZXJsaW5lZCI6ZmFsc2UsIlBhcmVudFN0eWxlIjpudWxsfSwiQXV0b1NpemUiOjAsIkZvcmVncm91bmQiOnsiJGlkIjoiMTM2MiIsIkNvbG9yIjp7IiRpZCI6IjEzNj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EzNjQiLCJDb2xvciI6eyIkaWQiOiIxMzY1IiwiQSI6MCwiUiI6MjU1LCJHIjoyNTUsIkIiOjI1NX19LCJJc1Zpc2libGUiOmZhbHNlLCJXaWR0aCI6MC4wLCJIZWlnaHQiOjAuMCwiQm9yZGVyU3R5bGUiOm51bGwsIlBhcmVudFN0eWxlIjpudWxsfSwiRGF0ZUZvcm1hdCI6eyIkaWQiOiIxMzY2IiwiRm9ybWF0U3RyaW5nIjoiTS9kIiwiU2VwYXJhdG9yIjoiLyIsIlVzZUludGVybmF0aW9uYWxEYXRlRm9ybWF0IjpmYWxzZSwiRGF0ZUlzVmlzaWJsZSI6dHJ1ZSwiVGltZUlzVmlzaWJsZSI6ZmFsc2UsIkhvdXJEaWdpdHMiOjEsIkFtUG1EZXNpZ25hdG9yIjoyLCJUcmltMDBNaW51dGVzIjpmYWxzZSwiTGFzdEtub3duVmlzaWJpbGl0eVN0YXRlIjp7IiRpZCI6IjEzNjciLCJEYXRlUGFydElzVmlzaWJsZSI6dHJ1ZSwiVGltZVBhcnRJc1Zpc2libGUiOmZhbHNlfX0sIldlZWtOdW1iZXJpbmciOnsiJGlkIjoiMTM2OCIsIkZvcm1hdCI6MCwiSXNWaXNpYmxlIjpmYWxzZSwiTGFzdEtub3duVmlzaWJpbGl0eVN0YXRlIjpmYWxzZX0sIklzVmlzaWJsZSI6dHJ1ZSwiUGFyZW50U3R5bGUiOm51bGx9LCJIeXBlcmxpbmsiOm51bGwsIkltcG9ydElkIjoiIn0seyIkaWQiOiIxMzY5IiwiSWQiOiI0MmMxYTBjYS0wZWM3LTQ2ODAtYTU4Yi1iZDNjNDlmOTEyNWIiLCJJbmRleCI6MzcsIkdyb3VwSWQiOm51bGwsIlRpdGxlIjoiUXVhbGl0eSBNZXRyaWNzIiwiRGF0ZVRpbWUiOiIyMDIyLTA1LTE5VDExOjU5OjAwIiwiUGVyY2VudGFnZUNvbXBsZXRlIjpudWxsLCJOb3RlIjpudWxsLCJTdHlsZSI6eyIkaWQiOiIxMzcwIiwiVGl0bGVQb3NpdGlvbiI6IkxlZnQiLCJEYXRlUG9zaXRpb24iOiJMZWZ0IiwiU2hhcGVUeXBlIjo2LCJTaGFwZVNpemUiOjMsIlNoYXBlU3R5bGUiOnsiJGlkIjoiMTM3MSIsIk1hcmdpbiI6eyIkcmVmIjoiNDMifSwiUGFkZGluZyI6eyIkcmVmIjoiNDQifSwiQmFja2dyb3VuZCI6eyIkaWQiOiIxMzcyIiwiQ29sb3IiOnsiJGlkIjoiMTM3MyIsIkEiOjI1NSwiUiI6NjgsIkciOjg0LCJCIjoxMDZ9fSwiSXNWaXNpYmxlIjp0cnVlLCJXaWR0aCI6MTQuNjgyNTE5OTEyNzE5NzI3LCJIZWlnaHQiOjE2LjMxMzkzNjIzMzUyMDUwOCwiQm9yZGVyU3R5bGUiOnsiJGlkIjoiMTM3NCIsIkxpbmVDb2xvciI6bnVsbCwiTGluZVdlaWdodCI6MC4wLCJMaW5lVHlwZSI6MCwiUGFyZW50U3R5bGUiOm51bGx9LCJQYXJlbnRTdHlsZSI6bnVsbH0sIlRpdGxlU3R5bGUiOnsiJGlkIjoiMTM3NSIsIkZvbnRTZXR0aW5ncyI6eyIkaWQiOiIxMzc2IiwiRm9udFNpemUiOjExLCJGb250TmFtZSI6IkNhbGlicmkiLCJJc0JvbGQiOnRydWUsIklzSXRhbGljIjpmYWxzZSwiSXNVbmRlcmxpbmVkIjpmYWxzZSwiUGFyZW50U3R5bGUiOm51bGx9LCJBdXRvU2l6ZSI6MCwiRm9yZWdyb3VuZCI6eyIkaWQiOiIxMzc3IiwiQ29sb3IiOnsiJGlkIjoiMTM3OC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TQifSwiUGFkZGluZyI6eyIkcmVmIjoiNTUifSwiQmFja2dyb3VuZCI6eyIkaWQiOiIxMzc5IiwiQ29sb3IiOnsiJGlkIjoiMTM4MCIsIkEiOjAsIlIiOjI1NSwiRyI6MjU1LCJCIjoyNTV9fSwiSXNWaXNpYmxlIjp0cnVlLCJXaWR0aCI6MC4wLCJIZWlnaHQiOjAuMCwiQm9yZGVyU3R5bGUiOm51bGwsIlBhcmVudFN0eWxlIjpudWxsfSwiRGF0ZVN0eWxlIjp7IiRpZCI6IjEzODEiLCJGb250U2V0dGluZ3MiOnsiJGlkIjoiMTM4MiIsIkZvbnRTaXplIjoxMCwiRm9udE5hbWUiOiJDYWxpYnJpIiwiSXNCb2xkIjpmYWxzZSwiSXNJdGFsaWMiOmZhbHNlLCJJc1VuZGVybGluZWQiOmZhbHNlLCJQYXJlbnRTdHlsZSI6bnVsbH0sIkF1dG9TaXplIjowLCJGb3JlZ3JvdW5kIjp7IiRpZCI6IjEzODMiLCJDb2xvciI6eyIkaWQiOiIxMzg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xMzg1IiwiQ29sb3IiOnsiJGlkIjoiMTM4NiIsIkEiOjAsIlIiOjI1NSwiRyI6MjU1LCJCIjoyNTV9fSwiSXNWaXNpYmxlIjpmYWxzZSwiV2lkdGgiOjAuMCwiSGVpZ2h0IjowLjAsIkJvcmRlclN0eWxlIjpudWxsLCJQYXJlbnRTdHlsZSI6bnVsbH0sIkRhdGVGb3JtYXQiOnsiJGlkIjoiMTM4NyIsIkZvcm1hdFN0cmluZyI6Ik0vZCIsIlNlcGFyYXRvciI6Ii8iLCJVc2VJbnRlcm5hdGlvbmFsRGF0ZUZvcm1hdCI6ZmFsc2UsIkRhdGVJc1Zpc2libGUiOnRydWUsIlRpbWVJc1Zpc2libGUiOmZhbHNlLCJIb3VyRGlnaXRzIjoxLCJBbVBtRGVzaWduYXRvciI6MiwiVHJpbTAwTWludXRlcyI6ZmFsc2UsIkxhc3RLbm93blZpc2liaWxpdHlTdGF0ZSI6eyIkaWQiOiIxMzg4IiwiRGF0ZVBhcnRJc1Zpc2libGUiOnRydWUsIlRpbWVQYXJ0SXNWaXNpYmxlIjpmYWxzZX19LCJXZWVrTnVtYmVyaW5nIjp7IiRpZCI6IjEzODkiLCJGb3JtYXQiOjAsIklzVmlzaWJsZSI6ZmFsc2UsIkxhc3RLbm93blZpc2liaWxpdHlTdGF0ZSI6ZmFsc2V9LCJJc1Zpc2libGUiOnRydWUsIlBhcmVudFN0eWxlIjpudWxsfSwiSHlwZXJsaW5rIjpudWxsLCJJbXBvcnRJZCI6IiJ9LHsiJGlkIjoiMTM5MCIsIklkIjoiNTAyNGRhNWYtNGQ4OC00MTc0LThhODktNTQ0MTI2ZjlkYTgyIiwiSW5kZXgiOjM5LCJHcm91cElkIjpudWxsLCJUaXRsZSI6IlJlYWwtdGltZSBBbmFseXRpY3MiLCJEYXRlVGltZSI6IjIwMjItMTAtMTlUMTE6NTk6MDAiLCJQZXJjZW50YWdlQ29tcGxldGUiOm51bGwsIk5vdGUiOm51bGwsIlN0eWxlIjp7IiRpZCI6IjEzOTEiLCJUaXRsZVBvc2l0aW9uIjoiTGVmdCIsIkRhdGVQb3NpdGlvbiI6IkxlZnQiLCJTaGFwZVR5cGUiOjYsIlNoYXBlU2l6ZSI6MywiU2hhcGVTdHlsZSI6eyIkaWQiOiIxMzkyIiwiTWFyZ2luIjp7IiRyZWYiOiI0MyJ9LCJQYWRkaW5nIjp7IiRyZWYiOiI0NCJ9LCJCYWNrZ3JvdW5kIjp7IiRpZCI6IjEzOTMiLCJDb2xvciI6eyIkaWQiOiIxMzk0IiwiQSI6MjU1LCJSIjo2OCwiRyI6ODQsIkIiOjEwNn19LCJJc1Zpc2libGUiOnRydWUsIldpZHRoIjoxNC42ODI1MTk5MTI3MTk3MjcsIkhlaWdodCI6MTYuMzEzOTM2MjMzNTIwNTA4LCJCb3JkZXJTdHlsZSI6eyIkaWQiOiIxMzk1IiwiTGluZUNvbG9yIjpudWxsLCJMaW5lV2VpZ2h0IjowLjAsIkxpbmVUeXBlIjowLCJQYXJlbnRTdHlsZSI6bnVsbH0sIlBhcmVudFN0eWxlIjpudWxsfSwiVGl0bGVTdHlsZSI6eyIkaWQiOiIxMzk2IiwiRm9udFNldHRpbmdzIjp7IiRpZCI6IjEzOTciLCJGb250U2l6ZSI6MTEsIkZvbnROYW1lIjoiQ2FsaWJyaSIsIklzQm9sZCI6dHJ1ZSwiSXNJdGFsaWMiOmZhbHNlLCJJc1VuZGVybGluZWQiOmZhbHNlLCJQYXJlbnRTdHlsZSI6bnVsbH0sIkF1dG9TaXplIjowLCJGb3JlZ3JvdW5kIjp7IiRpZCI6IjEzOTgiLCJDb2xvciI6eyIkaWQiOiIxMzk5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CJ9LCJQYWRkaW5nIjp7IiRyZWYiOiI1NSJ9LCJCYWNrZ3JvdW5kIjp7IiRpZCI6IjE0MDAiLCJDb2xvciI6eyIkaWQiOiIxNDAxIiwiQSI6MCwiUiI6MjU1LCJHIjoyNTUsIkIiOjI1NX19LCJJc1Zpc2libGUiOnRydWUsIldpZHRoIjowLjAsIkhlaWdodCI6MC4wLCJCb3JkZXJTdHlsZSI6bnVsbCwiUGFyZW50U3R5bGUiOm51bGx9LCJEYXRlU3R5bGUiOnsiJGlkIjoiMTQwMiIsIkZvbnRTZXR0aW5ncyI6eyIkaWQiOiIxNDAzIiwiRm9udFNpemUiOjEwLCJGb250TmFtZSI6IkNhbGlicmkiLCJJc0JvbGQiOmZhbHNlLCJJc0l0YWxpYyI6ZmFsc2UsIklzVW5kZXJsaW5lZCI6ZmFsc2UsIlBhcmVudFN0eWxlIjpudWxsfSwiQXV0b1NpemUiOjAsIkZvcmVncm91bmQiOnsiJGlkIjoiMTQwNCIsIkNvbG9yIjp7IiRpZCI6IjE0MD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E0MDYiLCJDb2xvciI6eyIkaWQiOiIxNDA3IiwiQSI6MCwiUiI6MjU1LCJHIjoyNTUsIkIiOjI1NX19LCJJc1Zpc2libGUiOmZhbHNlLCJXaWR0aCI6MC4wLCJIZWlnaHQiOjAuMCwiQm9yZGVyU3R5bGUiOm51bGwsIlBhcmVudFN0eWxlIjpudWxsfSwiRGF0ZUZvcm1hdCI6eyIkaWQiOiIxNDA4IiwiRm9ybWF0U3RyaW5nIjoiTS9kIiwiU2VwYXJhdG9yIjoiLyIsIlVzZUludGVybmF0aW9uYWxEYXRlRm9ybWF0IjpmYWxzZSwiRGF0ZUlzVmlzaWJsZSI6dHJ1ZSwiVGltZUlzVmlzaWJsZSI6ZmFsc2UsIkhvdXJEaWdpdHMiOjEsIkFtUG1EZXNpZ25hdG9yIjoyLCJUcmltMDBNaW51dGVzIjpmYWxzZSwiTGFzdEtub3duVmlzaWJpbGl0eVN0YXRlIjp7IiRpZCI6IjE0MDkiLCJEYXRlUGFydElzVmlzaWJsZSI6dHJ1ZSwiVGltZVBhcnRJc1Zpc2libGUiOmZhbHNlfX0sIldlZWtOdW1iZXJpbmciOnsiJGlkIjoiMTQxMCIsIkZvcm1hdCI6MCwiSXNWaXNpYmxlIjpmYWxzZSwiTGFzdEtub3duVmlzaWJpbGl0eVN0YXRlIjpmYWxzZX0sIklzVmlzaWJsZSI6dHJ1ZSwiUGFyZW50U3R5bGUiOm51bGx9LCJIeXBlcmxpbmsiOm51bGwsIkltcG9ydElkIjoiIn1dLCJJZCI6IjM0ZmI3N2Y5LWExMTYtNGIwNy1hZmRiLTlkZjhkN2Y5ZjA5OSIsIklzU2luZ2xlSXRlbVJvdyI6ZmFsc2V9LHsiJGlkIjoiMTQxMSIsIl90YXNrcyI6W10sIl9taWxlc3RvbmVzIjpbeyIkaWQiOiIxNDEyIiwiSWQiOiIwZmU2ZTZjNC1kMzQ5LTQyN2MtODFjYS1jY2Y1NzZiYTQ2MGMiLCJJbmRleCI6NDEsIkdyb3VwSWQiOm51bGwsIlRpdGxlIjoiQ29udmVyc2lvbiBNZXRyaWNzIiwiRGF0ZVRpbWUiOiIyMDIyLTEwLTE4VDExOjU5OjAwIiwiUGVyY2VudGFnZUNvbXBsZXRlIjpudWxsLCJOb3RlIjpudWxsLCJTdHlsZSI6eyIkaWQiOiIxNDEzIiwiVGl0bGVQb3NpdGlvbiI6IkxlZnQiLCJEYXRlUG9zaXRpb24iOiJMZWZ0IiwiU2hhcGVUeXBlIjo2LCJTaGFwZVNpemUiOjMsIlNoYXBlU3R5bGUiOnsiJGlkIjoiMTQxNCIsIk1hcmdpbiI6eyIkcmVmIjoiNDMifSwiUGFkZGluZyI6eyIkcmVmIjoiNDQifSwiQmFja2dyb3VuZCI6eyIkaWQiOiIxNDE1IiwiQ29sb3IiOnsiJGlkIjoiMTQxNiIsIkEiOjI1NSwiUiI6NjgsIkciOjg0LCJCIjoxMDZ9fSwiSXNWaXNpYmxlIjp0cnVlLCJXaWR0aCI6MTQuNjgyNTE5OTEyNzE5NzI3LCJIZWlnaHQiOjE2LjMxMzkzNjIzMzUyMDUwOCwiQm9yZGVyU3R5bGUiOnsiJGlkIjoiMTQxNyIsIkxpbmVDb2xvciI6bnVsbCwiTGluZVdlaWdodCI6MC4wLCJMaW5lVHlwZSI6MCwiUGFyZW50U3R5bGUiOm51bGx9LCJQYXJlbnRTdHlsZSI6bnVsbH0sIlRpdGxlU3R5bGUiOnsiJGlkIjoiMTQxOCIsIkZvbnRTZXR0aW5ncyI6eyIkaWQiOiIxNDE5IiwiRm9udFNpemUiOjExLCJGb250TmFtZSI6IkNhbGlicmkiLCJJc0JvbGQiOnRydWUsIklzSXRhbGljIjpmYWxzZSwiSXNVbmRlcmxpbmVkIjpmYWxzZSwiUGFyZW50U3R5bGUiOm51bGx9LCJBdXRvU2l6ZSI6MCwiRm9yZWdyb3VuZCI6eyIkaWQiOiIxNDIwIiwiQ29sb3IiOnsiJGlkIjoiMTQyMS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NTQifSwiUGFkZGluZyI6eyIkcmVmIjoiNTUifSwiQmFja2dyb3VuZCI6eyIkaWQiOiIxNDIyIiwiQ29sb3IiOnsiJGlkIjoiMTQyMyIsIkEiOjAsIlIiOjI1NSwiRyI6MjU1LCJCIjoyNTV9fSwiSXNWaXNpYmxlIjp0cnVlLCJXaWR0aCI6MC4wLCJIZWlnaHQiOjAuMCwiQm9yZGVyU3R5bGUiOm51bGwsIlBhcmVudFN0eWxlIjpudWxsfSwiRGF0ZVN0eWxlIjp7IiRpZCI6IjE0MjQiLCJGb250U2V0dGluZ3MiOnsiJGlkIjoiMTQyNSIsIkZvbnRTaXplIjoxMCwiRm9udE5hbWUiOiJDYWxpYnJpIiwiSXNCb2xkIjpmYWxzZSwiSXNJdGFsaWMiOmZhbHNlLCJJc1VuZGVybGluZWQiOmZhbHNlLCJQYXJlbnRTdHlsZSI6bnVsbH0sIkF1dG9TaXplIjowLCJGb3JlZ3JvdW5kIjp7IiRpZCI6IjE0MjYiLCJDb2xvciI6eyIkaWQiOiIxNDI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cmVmIjoiNjMifSwiUGFkZGluZyI6eyIkcmVmIjoiNjQifSwiQmFja2dyb3VuZCI6eyIkaWQiOiIxNDI4IiwiQ29sb3IiOnsiJGlkIjoiMTQyOSIsIkEiOjAsIlIiOjI1NSwiRyI6MjU1LCJCIjoyNTV9fSwiSXNWaXNpYmxlIjpmYWxzZSwiV2lkdGgiOjAuMCwiSGVpZ2h0IjowLjAsIkJvcmRlclN0eWxlIjpudWxsLCJQYXJlbnRTdHlsZSI6bnVsbH0sIkRhdGVGb3JtYXQiOnsiJGlkIjoiMTQzMCIsIkZvcm1hdFN0cmluZyI6Ik0vZCIsIlNlcGFyYXRvciI6Ii8iLCJVc2VJbnRlcm5hdGlvbmFsRGF0ZUZvcm1hdCI6ZmFsc2UsIkRhdGVJc1Zpc2libGUiOnRydWUsIlRpbWVJc1Zpc2libGUiOmZhbHNlLCJIb3VyRGlnaXRzIjoxLCJBbVBtRGVzaWduYXRvciI6MiwiVHJpbTAwTWludXRlcyI6ZmFsc2UsIkxhc3RLbm93blZpc2liaWxpdHlTdGF0ZSI6eyIkaWQiOiIxNDMxIiwiRGF0ZVBhcnRJc1Zpc2libGUiOnRydWUsIlRpbWVQYXJ0SXNWaXNpYmxlIjpmYWxzZX19LCJXZWVrTnVtYmVyaW5nIjp7IiRpZCI6IjE0MzIiLCJGb3JtYXQiOjAsIklzVmlzaWJsZSI6ZmFsc2UsIkxhc3RLbm93blZpc2liaWxpdHlTdGF0ZSI6ZmFsc2V9LCJJc1Zpc2libGUiOnRydWUsIlBhcmVudFN0eWxlIjpudWxsfSwiSHlwZXJsaW5rIjpudWxsLCJJbXBvcnRJZCI6IiJ9LHsiJGlkIjoiMTQzMyIsIklkIjoiNzY5NTYxN2EtMTRhOC00Yzk1LWEyNjktYzZjZDRiNGYzMzVhIiwiSW5kZXgiOjQyLCJHcm91cElkIjpudWxsLCJUaXRsZSI6IlJlYWwtdGltZSBSZXBvcnRpbmciLCJEYXRlVGltZSI6IjIwMjItMTItMjFUMTE6NTk6MDAiLCJQZXJjZW50YWdlQ29tcGxldGUiOm51bGwsIk5vdGUiOm51bGwsIlN0eWxlIjp7IiRpZCI6IjE0MzQiLCJUaXRsZVBvc2l0aW9uIjoiTGVmdCIsIkRhdGVQb3NpdGlvbiI6IkxlZnQiLCJTaGFwZVR5cGUiOjYsIlNoYXBlU2l6ZSI6MywiU2hhcGVTdHlsZSI6eyIkaWQiOiIxNDM1IiwiTWFyZ2luIjp7IiRyZWYiOiI0MyJ9LCJQYWRkaW5nIjp7IiRyZWYiOiI0NCJ9LCJCYWNrZ3JvdW5kIjp7IiRpZCI6IjE0MzYiLCJDb2xvciI6eyIkaWQiOiIxNDM3IiwiQSI6MjU1LCJSIjo2OCwiRyI6ODQsIkIiOjEwNn19LCJJc1Zpc2libGUiOnRydWUsIldpZHRoIjoxNC42ODI1MTk5MTI3MTk3MjcsIkhlaWdodCI6MTYuMzEzOTM2MjMzNTIwNTA4LCJCb3JkZXJTdHlsZSI6eyIkaWQiOiIxNDM4IiwiTGluZUNvbG9yIjpudWxsLCJMaW5lV2VpZ2h0IjowLjAsIkxpbmVUeXBlIjowLCJQYXJlbnRTdHlsZSI6bnVsbH0sIlBhcmVudFN0eWxlIjpudWxsfSwiVGl0bGVTdHlsZSI6eyIkaWQiOiIxNDM5IiwiRm9udFNldHRpbmdzIjp7IiRpZCI6IjE0NDAiLCJGb250U2l6ZSI6MTEsIkZvbnROYW1lIjoiQ2FsaWJyaSIsIklzQm9sZCI6dHJ1ZSwiSXNJdGFsaWMiOmZhbHNlLCJJc1VuZGVybGluZWQiOmZhbHNlLCJQYXJlbnRTdHlsZSI6bnVsbH0sIkF1dG9TaXplIjowLCJGb3JlZ3JvdW5kIjp7IiRpZCI6IjE0NDEiLCJDb2xvciI6eyIkaWQiOiIxNDQyIiwiQSI6MjU1LCJSIjowLCJHIjowLCJCIjowfX0sIk1heFdpZHRoIjoyMDAuMCwiTWF4SGVpZ2h0IjoiSW5maW5pdHkiLCJTbWFydEZvcmVncm91bmRJc0FjdGl2ZSI6ZmFsc2UsIkhvcml6b250YWxBbGlnbm1lbnQiOjIsIlZlcnRpY2FsQWxpZ25tZW50IjowLCJTbWFydEZvcmVncm91bmQiOm51bGwsIkJhY2tncm91bmRGaWxsVHlwZSI6MCwiTWFyZ2luIjp7IiRyZWYiOiI1NCJ9LCJQYWRkaW5nIjp7IiRyZWYiOiI1NSJ9LCJCYWNrZ3JvdW5kIjp7IiRpZCI6IjE0NDMiLCJDb2xvciI6eyIkaWQiOiIxNDQ0IiwiQSI6MCwiUiI6MjU1LCJHIjoyNTUsIkIiOjI1NX19LCJJc1Zpc2libGUiOnRydWUsIldpZHRoIjowLjAsIkhlaWdodCI6MC4wLCJCb3JkZXJTdHlsZSI6bnVsbCwiUGFyZW50U3R5bGUiOm51bGx9LCJEYXRlU3R5bGUiOnsiJGlkIjoiMTQ0NSIsIkZvbnRTZXR0aW5ncyI6eyIkaWQiOiIxNDQ2IiwiRm9udFNpemUiOjEwLCJGb250TmFtZSI6IkNhbGlicmkiLCJJc0JvbGQiOmZhbHNlLCJJc0l0YWxpYyI6ZmFsc2UsIklzVW5kZXJsaW5lZCI6ZmFsc2UsIlBhcmVudFN0eWxlIjpudWxsfSwiQXV0b1NpemUiOjAsIkZvcmVncm91bmQiOnsiJGlkIjoiMTQ0NyIsIkNvbG9yIjp7IiRpZCI6IjE0NDg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2MyJ9LCJQYWRkaW5nIjp7IiRyZWYiOiI2NCJ9LCJCYWNrZ3JvdW5kIjp7IiRpZCI6IjE0NDkiLCJDb2xvciI6eyIkaWQiOiIxNDUwIiwiQSI6MCwiUiI6MjU1LCJHIjoyNTUsIkIiOjI1NX19LCJJc1Zpc2libGUiOmZhbHNlLCJXaWR0aCI6MC4wLCJIZWlnaHQiOjAuMCwiQm9yZGVyU3R5bGUiOm51bGwsIlBhcmVudFN0eWxlIjpudWxsfSwiRGF0ZUZvcm1hdCI6eyIkaWQiOiIxNDUxIiwiRm9ybWF0U3RyaW5nIjoiTS9kIiwiU2VwYXJhdG9yIjoiLyIsIlVzZUludGVybmF0aW9uYWxEYXRlRm9ybWF0IjpmYWxzZSwiRGF0ZUlzVmlzaWJsZSI6dHJ1ZSwiVGltZUlzVmlzaWJsZSI6ZmFsc2UsIkhvdXJEaWdpdHMiOjEsIkFtUG1EZXNpZ25hdG9yIjoyLCJUcmltMDBNaW51dGVzIjpmYWxzZSwiTGFzdEtub3duVmlzaWJpbGl0eVN0YXRlIjp7IiRpZCI6IjE0NTIiLCJEYXRlUGFydElzVmlzaWJsZSI6dHJ1ZSwiVGltZVBhcnRJc1Zpc2libGUiOmZhbHNlfX0sIldlZWtOdW1iZXJpbmciOnsiJGlkIjoiMTQ1MyIsIkZvcm1hdCI6MCwiSXNWaXNpYmxlIjpmYWxzZSwiTGFzdEtub3duVmlzaWJpbGl0eVN0YXRlIjpmYWxzZX0sIklzVmlzaWJsZSI6dHJ1ZSwiUGFyZW50U3R5bGUiOm51bGx9LCJIeXBlcmxpbmsiOm51bGwsIkltcG9ydElkIjoiIn1dLCJJZCI6IjM4OTFhYzIwLWU2ZGUtNDIwZS04YjRmLTgwNjY3ODJhYjNiNSIsIklzU2luZ2xlSXRlbVJvdyI6ZmFsc2V9XSwiSW5kZXgiOjM1LCJJZCI6IjQzYmU0ZDU1LWEzNTgtNGViZC04NGQyLTJhOTVhZGIxMjAyMSIsIkhlYWRlclRleHQiOm51bGwsIklzRGVmYXVsdCI6dHJ1ZSwiU3R5bGUiOnsiJGlkIjoiMTQ1NCIsIkhlYWRlclN0eWxlIjp7IiRpZCI6IjE0NTUiLCJUZXh0U3R5bGUiOnsiJGlkIjoiMTQ1NiIsIkZvbnRTZXR0aW5ncyI6eyIkaWQiOiIxNDU3IiwiRm9udFNpemUiOjEyLCJGb250TmFtZSI6IkNhbGlicmkiLCJJc0JvbGQiOmZhbHNlLCJJc0l0YWxpYyI6ZmFsc2UsIklzVW5kZXJsaW5lZCI6ZmFsc2UsIlBhcmVudFN0eWxlIjpudWxsfSwiQXV0b1NpemUiOjAsIkZvcmVncm91bmQiOnsiJGlkIjoiMTQ1OCIsIkNvbG9yIjp7IiRpZCI6IjE0NTkiLCJBIjoyNTUsIlIiOjAsIkciOjAsIkIiOjB9fSwiTWF4V2lkdGgiOjAuMCwiTWF4SGVpZ2h0IjowLjAsIlNtYXJ0Rm9yZWdyb3VuZElzQWN0aXZlIjpmYWxzZSwiSG9yaXpvbnRhbEFsaWdubWVudCI6MCwiVmVydGljYWxBbGlnbm1lbnQiOjAsIlNtYXJ0Rm9yZWdyb3VuZCI6bnVsbCwiQmFja2dyb3VuZEZpbGxUeXBlIjowLCJNYXJnaW4iOnsiJGlkIjoiMTQ2MCIsIlRvcCI6MC4wLCJMZWZ0IjowLjAsIlJpZ2h0IjowLjAsIkJvdHRvbSI6MC4wfSwiUGFkZGluZyI6eyIkaWQiOiIxNDYxIiwiVG9wIjowLjAsIkxlZnQiOjAuMCwiUmlnaHQiOjAuMCwiQm90dG9tIjowLjB9LCJCYWNrZ3JvdW5kIjpudWxsLCJJc1Zpc2libGUiOmZhbHNlLCJXaWR0aCI6MC4wLCJIZWlnaHQiOjAuMCwiQm9yZGVyU3R5bGUiOm51bGwsIlBhcmVudFN0eWxlIjpudWxsfSwiUmVjdGFuZ2xlU3R5bGUiOnsiJGlkIjoiMTQ2MiIsIk1hcmdpbiI6eyIkaWQiOiIxNDYzIiwiVG9wIjowLjAsIkxlZnQiOjAuMCwiUmlnaHQiOjAuMCwiQm90dG9tIjowLjB9LCJQYWRkaW5nIjp7IiRpZCI6IjE0NjQiLCJUb3AiOjAuMCwiTGVmdCI6MC4wLCJSaWdodCI6MC4wLCJCb3R0b20iOjAuMH0sIkJhY2tncm91bmQiOnsiJGlkIjoiMTQ2NSIsIkNvbG9yIjp7IiRpZCI6IjE0NjYiLCJBIjo2MywiUiI6MTY1LCJHIjoxNjUsIkIiOjE2NX19LCJJc1Zpc2libGUiOmZhbHNlLCJXaWR0aCI6MC4wLCJIZWlnaHQiOjAuMCwiQm9yZGVyU3R5bGUiOnsiJGlkIjoiMTQ2NyIsIkxpbmVDb2xvciI6eyIkaWQiOiIxNDY4IiwiJHR5cGUiOiJOTFJFLkNvbW1vbi5Eb20uU29saWRDb2xvckJydXNoLCBOTFJFLkNvbW1vbiIsIkNvbG9yIjp7IiRpZCI6IjE0NjkiLCJBIjoyNTUsIlIiOjI1NSwiRyI6MCwiQiI6MH19LCJMaW5lV2VpZ2h0IjowLjAsIkxpbmVUeXBlIjowLCJQYXJlbnRTdHlsZSI6bnVsbH0sIlBhcmVudFN0eWxlIjpudWxsfSwiTWFyZ2luIjp7IiRpZCI6IjE0NzAiLCJUb3AiOjAuMCwiTGVmdCI6MC4wLCJSaWdodCI6MC4wLCJCb3R0b20iOjAuMH0sIlBhZGRpbmciOnsiJGlkIjoiMTQ3MSIsIlRvcCI6MC4wLCJMZWZ0IjowLjAsIlJpZ2h0IjowLjAsIkJvdHRvbSI6MC4wfSwiQmFja2dyb3VuZCI6bnVsbCwiSXNWaXNpYmxlIjp0cnVlLCJXaWR0aCI6MC4wLCJIZWlnaHQiOjAuMCwiQm9yZGVyU3R5bGUiOm51bGwsIlBhcmVudFN0eWxlIjpudWxsfSwiQmFja2dyb3VuZFN0eWxlIjp7IiRpZCI6IjE0NzIiLCJNYXJnaW4iOnsiJGlkIjoiMTQ3MyIsIlRvcCI6MC4wLCJMZWZ0IjowLjAsIlJpZ2h0IjowLjAsIkJvdHRvbSI6MC4wfSwiUGFkZGluZyI6eyIkaWQiOiIxNDc0IiwiVG9wIjowLjAsIkxlZnQiOjAuMCwiUmlnaHQiOjAuMCwiQm90dG9tIjowLjB9LCJCYWNrZ3JvdW5kIjp7IiRpZCI6IjE0NzUiLCJDb2xvciI6eyIkaWQiOiIxNDc2IiwiQSI6NTEsIlIiOjE2NSwiRyI6MTY1LCJCIjoxNjV9fSwiSXNWaXNpYmxlIjp0cnVlLCJXaWR0aCI6MC4wLCJIZWlnaHQiOjAuMCwiQm9yZGVyU3R5bGUiOnsiJGlkIjoiMTQ3NyIsIkxpbmVDb2xvciI6eyIkaWQiOiIxNDc4IiwiJHR5cGUiOiJOTFJFLkNvbW1vbi5Eb20uU29saWRDb2xvckJydXNoLCBOTFJFLkNvbW1vbiIsIkNvbG9yIjp7IiRpZCI6IjE0NzkiLCJBIjoyNTUsIlIiOjI1NSwiRyI6MCwiQiI6MH19LCJMaW5lV2VpZ2h0IjowLjAsIkxpbmVUeXBlIjowLCJQYXJlbnRTdHlsZSI6bnVsbH0sIlBhcmVudFN0eWxlIjpudWxsfSwiTWFyZ2luIjp7IiRpZCI6IjE0ODAiLCJUb3AiOjAuMCwiTGVmdCI6MC4wLCJSaWdodCI6MC4wLCJCb3R0b20iOjAuMH0sIlBhZGRpbmciOnsiJGlkIjoiMTQ4MSIsIlRvcCI6MC4wLCJMZWZ0IjowLjAsIlJpZ2h0IjowLjAsIkJvdHRvbSI6MC4wfSwiSXNWaXNpYmxlIjpmYWxzZSwiV2lkdGgiOjAuMCwiSGVpZ2h0IjowLjAsIkJvcmRlclN0eWxlIjpudWxsLCJQYXJlbnRTdHlsZSI6bnVsbH19XSwiSWQiOiJhODhmMTQ1ZS00ZDI4LTQ0MjAtYTJiYS1hNjg1YWYwODU1NDYiLCJJbmRleCI6MzUsIkhlYWRlclRleHQiOiJCdXNpbmVzcyBJbnRlbGxpZ2VuY2UiLCJTdHlsZSI6eyIkaWQiOiIxNDgyIiwiSGVhZGVyU3R5bGUiOnsiJGlkIjoiMTQ4MyIsIlRleHRJc1ZlcnRpY2FsIjpmYWxzZSwiVGV4dFN0eWxlIjp7IiRpZCI6IjE0ODQiLCJGb250U2V0dGluZ3MiOnsiJGlkIjoiMTQ4NSIsIkZvbnRTaXplIjoxMiwiRm9udE5hbWUiOiJDYWxpYnJpIiwiSXNCb2xkIjp0cnVlLCJJc0l0YWxpYyI6ZmFsc2UsIklzVW5kZXJsaW5lZCI6ZmFsc2UsIlBhcmVudFN0eWxlIjpudWxsfSwiQXV0b1NpemUiOjAsIkZvcmVncm91bmQiOnsiJGlkIjoiMTQ4NiIsIkNvbG9yIjp7IiRpZCI6IjE0ODciLCJBIjoyNTUsIlIiOjI1NSwiRyI6MjU1LCJCIjoyNTV9fSwiTWF4V2lkdGgiOjAuMCwiTWF4SGVpZ2h0IjowLjAsIlNtYXJ0Rm9yZWdyb3VuZElzQWN0aXZlIjpmYWxzZSwiSG9yaXpvbnRhbEFsaWdubWVudCI6MCwiVmVydGljYWxBbGlnbm1lbnQiOjAsIlNtYXJ0Rm9yZWdyb3VuZCI6bnVsbCwiQmFja2dyb3VuZEZpbGxUeXBlIjowLCJNYXJnaW4iOnsiJGlkIjoiMTQ4OCIsIlRvcCI6MC4wLCJMZWZ0IjowLjAsIlJpZ2h0IjowLjAsIkJvdHRvbSI6MC4wfSwiUGFkZGluZyI6eyIkaWQiOiIxNDg5IiwiVG9wIjowLjAsIkxlZnQiOjAuMCwiUmlnaHQiOjAuMCwiQm90dG9tIjowLjB9LCJCYWNrZ3JvdW5kIjpudWxsLCJJc1Zpc2libGUiOmZhbHNlLCJXaWR0aCI6MC4wLCJIZWlnaHQiOjAuMCwiQm9yZGVyU3R5bGUiOm51bGwsIlBhcmVudFN0eWxlIjpudWxsfSwiUmVjdGFuZ2xlU3R5bGUiOnsiJGlkIjoiMTQ5MCIsIk1hcmdpbiI6eyIkaWQiOiIxNDkxIiwiVG9wIjowLjAsIkxlZnQiOjAuMCwiUmlnaHQiOjAuMCwiQm90dG9tIjowLjB9LCJQYWRkaW5nIjp7IiRpZCI6IjE0OTIiLCJUb3AiOjAuMCwiTGVmdCI6MC4wLCJSaWdodCI6MC4wLCJCb3R0b20iOjAuMH0sIkJhY2tncm91bmQiOnsiJGlkIjoiMTQ5MyIsIkNvbG9yIjp7IiRpZCI6IjE0OTQiLCJBIjoyNTUsIlIiOjY4LCJHIjo4NCwiQiI6MTA2fX0sIklzVmlzaWJsZSI6ZmFsc2UsIldpZHRoIjowLjAsIkhlaWdodCI6MC4wLCJCb3JkZXJTdHlsZSI6eyIkaWQiOiIxNDk1IiwiTGluZUNvbG9yIjp7IiRpZCI6IjE0OTYiLCIkdHlwZSI6Ik5MUkUuQ29tbW9uLkRvbS5Tb2xpZENvbG9yQnJ1c2gsIE5MUkUuQ29tbW9uIiwiQ29sb3IiOnsiJGlkIjoiMTQ5NyIsIkEiOjI1NSwiUiI6ODgsIkciOjM5LCJCIjo3fX0sIkxpbmVXZWlnaHQiOjAuMCwiTGluZVR5cGUiOjAsIlBhcmVudFN0eWxlIjpudWxsfSwiUGFyZW50U3R5bGUiOm51bGx9LCJNYXJnaW4iOnsiJGlkIjoiMTQ5OCIsIlRvcCI6MC4wLCJMZWZ0IjowLjAsIlJpZ2h0IjowLjAsIkJvdHRvbSI6MC4wfSwiUGFkZGluZyI6eyIkaWQiOiIxNDk5IiwiVG9wIjowLjAsIkxlZnQiOjAuMCwiUmlnaHQiOjAuMCwiQm90dG9tIjowLjB9LCJCYWNrZ3JvdW5kIjpudWxsLCJJc1Zpc2libGUiOnRydWUsIldpZHRoIjowLjAsIkhlaWdodCI6MC4wLCJCb3JkZXJTdHlsZSI6bnVsbCwiUGFyZW50U3R5bGUiOm51bGx9LCJCYWNrZ3JvdW5kU3R5bGUiOnsiJGlkIjoiMTUwMCIsIk1hcmdpbiI6eyIkaWQiOiIxNTAxIiwiVG9wIjowLjAsIkxlZnQiOjAuMCwiUmlnaHQiOjAuMCwiQm90dG9tIjowLjB9LCJQYWRkaW5nIjp7IiRpZCI6IjE1MDIiLCJUb3AiOjAuMCwiTGVmdCI6MC4wLCJSaWdodCI6MC4wLCJCb3R0b20iOjAuMH0sIkJhY2tncm91bmQiOnsiJGlkIjoiMTUwMyIsIkNvbG9yIjp7IiRpZCI6IjE1MDQiLCJBIjozOCwiUiI6MTY1LCJHIjoxNjUsIkIiOjE2NX19LCJJc1Zpc2libGUiOnRydWUsIldpZHRoIjowLjAsIkhlaWdodCI6MC4wLCJCb3JkZXJTdHlsZSI6eyIkaWQiOiIxNTA1IiwiTGluZUNvbG9yIjp7IiRpZCI6IjE1MDYiLCIkdHlwZSI6Ik5MUkUuQ29tbW9uLkRvbS5Tb2xpZENvbG9yQnJ1c2gsIE5MUkUuQ29tbW9uIiwiQ29sb3IiOnsiJGlkIjoiMTUwNyIsIkEiOjI1NSwiUiI6ODgsIkciOjM5LCJCIjo3fX0sIkxpbmVXZWlnaHQiOjAuMCwiTGluZVR5cGUiOjAsIlBhcmVudFN0eWxlIjpudWxsfSwiUGFyZW50U3R5bGUiOm51bGx9LCJJc0Fib3ZlVGltZWJhbmQiOmZhbHNlLCJNYXJnaW4iOnsiJGlkIjoiMTUwOCIsIlRvcCI6MC4wLCJMZWZ0IjowLjAsIlJpZ2h0IjowLjAsIkJvdHRvbSI6MC4wfSwiUGFkZGluZyI6eyIkaWQiOiIxNTA5IiwiVG9wIjowLjAsIkxlZnQiOjAuMCwiUmlnaHQiOjAuMCwiQm90dG9tIjowLjB9LCJJc1Zpc2libGUiOnRydWUsIldpZHRoIjowLjAsIkhlaWdodCI6MC4wLCJCb3JkZXJTdHlsZSI6eyIkaWQiOiIxNTEwIiwiTGluZUNvbG9yIjpudWxsLCJMaW5lV2VpZ2h0IjowLjAsIkxpbmVUeXBlIjowLCJQYXJlbnRTdHlsZSI6bnVsbH0sIlBhcmVudFN0eWxlIjpudWxsfX1dLCJDdWx0dXJlSW5mb05hbWUiOiJlbi1VUyIsIlN0eWxlTmFtZSI6bnVsbCwiVmVyc2lvbiI6eyIkaWQiOiIxNTExIiwiVmVyc2lvbiI6IjMuNi4xIiwiT3JpZ2luYWxBc3NlbWJseVZlcnNpb24iOiI2LjA1LjAwLjAwIiwiRWRpdGlvbiI6bnVsbCwiTGFzdFNhdmVkRWRpdGlvbiI6MywiSXNQbHVzRWRpdGlvbiI6ZmFsc2UsIklzUHJvRWRpdGlvbiI6ZmFsc2V9LCJFZmZlY3QiOjAsIlN0eWxlIjp7IiRpZCI6IjE1MTIiLCJUaW1lYmFuZFN0eWxlIjp7IiRpZCI6IjE1MTMiLCJTY2FsZU1hcmtpbmciOjAsIlNoYXBlIjowLCJTaGFwZVN0eWxlIjp7IiRpZCI6IjE1MTQiLCJNYXJnaW4iOnsiJGlkIjoiMTUxNSIsIlRvcCI6MC4wLCJMZWZ0IjoxMi4wLCJSaWdodCI6MTIuMCwiQm90dG9tIjowLjB9LCJQYWRkaW5nIjp7IiRpZCI6IjE1MTYiLCJUb3AiOjcuMCwiTGVmdCI6MC4wLCJSaWdodCI6MC4wLCJCb3R0b20iOjcuMH0sIkJhY2tncm91bmQiOnsiJGlkIjoiMTUxNyIsIkNvbG9yIjp7IiRpZCI6IjE1MTgiLCJBIjoyNTUsIlIiOjY0LCJHIjo2NCwiQiI6NjR9fSwiSXNWaXNpYmxlIjp0cnVlLCJXaWR0aCI6ODU4LjAsIkhlaWdodCI6MzAuMCwiQm9yZGVyU3R5bGUiOnsiJGlkIjoiMTUxOSIsIkxpbmVDb2xvciI6eyIkaWQiOiIxNTIwIiwiJHR5cGUiOiJOTFJFLkNvbW1vbi5Eb20uU29saWRDb2xvckJydXNoLCBOTFJFLkNvbW1vbiIsIkNvbG9yIjp7IiRpZCI6IjE1MjEiLCJBIjoyNTUsIlIiOjI1NSwiRyI6MCwiQiI6MH19LCJMaW5lV2VpZ2h0IjowLjAsIkxpbmVUeXBlIjowLCJQYXJlbnRTdHlsZSI6bnVsbH0sIlBhcmVudFN0eWxlIjpudWxsfSwiTWlkZGxlVGllclNoYXBlU3R5bGUiOnsiJGlkIjoiMTUyMiIsIk1hcmdpbiI6eyIkaWQiOiIxNTIzIiwiVG9wIjowLjAsIkxlZnQiOjEyLjAsIlJpZ2h0IjoxMi4wLCJCb3R0b20iOjAuMH0sIlBhZGRpbmciOnsiJGlkIjoiMTUyNCIsIlRvcCI6Ny4wLCJMZWZ0IjowLjAsIlJpZ2h0IjowLjAsIkJvdHRvbSI6Ny4wfSwiQmFja2dyb3VuZCI6eyIkaWQiOiIxNTI1IiwiQ29sb3IiOnsiJGlkIjoiMTUyNiIsIkEiOjI1NSwiUiI6NjQsIkciOjY0LCJCIjo2NH19LCJJc1Zpc2libGUiOnRydWUsIldpZHRoIjo4NTguMCwiSGVpZ2h0IjozMC4wLCJCb3JkZXJTdHlsZSI6eyIkaWQiOiIxNTI3IiwiTGluZUNvbG9yIjp7IiRpZCI6IjE1MjgiLCIkdHlwZSI6Ik5MUkUuQ29tbW9uLkRvbS5Tb2xpZENvbG9yQnJ1c2gsIE5MUkUuQ29tbW9uIiwiQ29sb3IiOnsiJGlkIjoiMTUyOSIsIkEiOjI1NSwiUiI6MjU1LCJHIjowLCJCIjowfX0sIkxpbmVXZWlnaHQiOjAuMCwiTGluZVR5cGUiOjAsIlBhcmVudFN0eWxlIjpudWxsfSwiUGFyZW50U3R5bGUiOm51bGx9LCJCb3R0b21UaWVyU2hhcGVTdHlsZSI6eyIkaWQiOiIxNTMwIiwiTWFyZ2luIjp7IiRpZCI6IjE1MzEiLCJUb3AiOjAuMCwiTGVmdCI6MTIuMCwiUmlnaHQiOjEyLjAsIkJvdHRvbSI6MC4wfSwiUGFkZGluZyI6eyIkaWQiOiIxNTMyIiwiVG9wIjo3LjAsIkxlZnQiOjAuMCwiUmlnaHQiOjAuMCwiQm90dG9tIjo3LjB9LCJCYWNrZ3JvdW5kIjp7IiRpZCI6IjE1MzMiLCJDb2xvciI6eyIkaWQiOiIxNTM0IiwiQSI6MjU1LCJSIjo2NCwiRyI6NjQsIkIiOjY0fX0sIklzVmlzaWJsZSI6dHJ1ZSwiV2lkdGgiOjg1OC4wLCJIZWlnaHQiOjMwLjAsIkJvcmRlclN0eWxlIjp7IiRpZCI6IjE1MzUiLCJMaW5lQ29sb3IiOnsiJGlkIjoiMTUzNiIsIiR0eXBlIjoiTkxSRS5Db21tb24uRG9tLlNvbGlkQ29sb3JCcnVzaCwgTkxSRS5Db21tb24iLCJDb2xvciI6eyIkaWQiOiIxNTM3IiwiQSI6MjU1LCJSIjoyNTUsIkciOjAsIkIiOjB9fSwiTGluZVdlaWdodCI6MC4wLCJMaW5lVHlwZSI6MCwiUGFyZW50U3R5bGUiOm51bGx9LCJQYXJlbnRTdHlsZSI6bnVsbH0sIlJpZ2h0RW5kQ2Fwc1N0eWxlIjp7IiRpZCI6IjE1MzgiLCJGb250U2V0dGluZ3MiOnsiJGlkIjoiMTUzOSIsIkZvbnRTaXplIjoxLCJGb250TmFtZSI6IkNhbGlicmkiLCJJc0JvbGQiOnRydWUsIklzSXRhbGljIjpmYWxzZSwiSXNVbmRlcmxpbmVkIjpmYWxzZSwiUGFyZW50U3R5bGUiOm51bGx9LCJBdXRvU2l6ZSI6MCwiRm9yZWdyb3VuZCI6eyIkaWQiOiIxNTQwIiwiQ29sb3IiOnsiJGlkIjoiMTU0M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U0MiIsIlRvcCI6MC4wLCJMZWZ0IjowLjAsIlJpZ2h0IjoyNS4wLCJCb3R0b20iOjAuMH0sIlBhZGRpbmciOnsiJGlkIjoiMTU0MyIsIlRvcCI6MC4wLCJMZWZ0IjowLjAsIlJpZ2h0IjowLjAsIkJvdHRvbSI6MC4wfSwiQmFja2dyb3VuZCI6eyIkaWQiOiIxNTQ0IiwiQ29sb3IiOnsiJHJlZiI6IjI1NiJ9fSwiSXNWaXNpYmxlIjpmYWxzZSwiV2lkdGgiOjAuMCwiSGVpZ2h0IjowLjAsIkJvcmRlclN0eWxlIjpudWxsLCJQYXJlbnRTdHlsZSI6bnVsbH0sIkxlZnRFbmRDYXBzU3R5bGUiOnsiJGlkIjoiMTU0NSIsIkZvbnRTZXR0aW5ncyI6eyIkaWQiOiIxNTQ2IiwiRm9udFNpemUiOjMyLCJGb250TmFtZSI6IkNhbGlicmkiLCJJc0JvbGQiOnRydWUsIklzSXRhbGljIjpmYWxzZSwiSXNVbmRlcmxpbmVkIjpmYWxzZSwiUGFyZW50U3R5bGUiOm51bGx9LCJBdXRvU2l6ZSI6MCwiRm9yZWdyb3VuZCI6eyIkaWQiOiIxNTQ3IiwiQ29sb3IiOnsiJGlkIjoiMTU0O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U0OSIsIlRvcCI6MC4wLCJMZWZ0Ijo2Ny43MTk1NzEwNDU1Nzc0MjUsIlJpZ2h0IjowLjAsIkJvdHRvbSI6MC4wfSwiUGFkZGluZyI6eyIkaWQiOiIxNTUwIiwiVG9wIjowLjAsIkxlZnQiOjAuMCwiUmlnaHQiOjAuMCwiQm90dG9tIjowLjB9LCJCYWNrZ3JvdW5kIjp7IiRpZCI6IjE1NTEiLCJDb2xvciI6eyIkcmVmIjoiMjU2In19LCJJc1Zpc2libGUiOmZhbHNlLCJXaWR0aCI6MC4wLCJIZWlnaHQiOjAuMCwiQm9yZGVyU3R5bGUiOm51bGwsIlBhcmVudFN0eWxlIjpudWxsfSwiVG9kYXlUZXh0U3R5bGUiOnsiJGlkIjoiMTU1MiIsIkZvbnRTZXR0aW5ncyI6eyIkaWQiOiIxNTUzIiwiRm9udFNpemUiOjEyLCJGb250TmFtZSI6IkNhbGlicmkiLCJJc0JvbGQiOmZhbHNlLCJJc0l0YWxpYyI6ZmFsc2UsIklzVW5kZXJsaW5lZCI6ZmFsc2UsIlBhcmVudFN0eWxlIjpudWxsfSwiQXV0b1NpemUiOjAsIkZvcmVncm91bmQiOnsiJGlkIjoiMTU1NCIsIkNvbG9yIjp7IiRpZCI6IjE1NT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U1NiIsIlRvcCI6MC4wLCJMZWZ0IjowLjAsIlJpZ2h0IjowLjAsIkJvdHRvbSI6MC4wfSwiUGFkZGluZyI6eyIkaWQiOiIxNTU3IiwiVG9wIjowLjAsIkxlZnQiOjAuMCwiUmlnaHQiOjAuMCwiQm90dG9tIjowLjB9LCJCYWNrZ3JvdW5kIjp7IiRpZCI6IjE1NTgiLCJDb2xvciI6eyIkcmVmIjoiMjU2In19LCJJc1Zpc2libGUiOnRydWUsIldpZHRoIjowLjAsIkhlaWdodCI6MC4wLCJCb3JkZXJTdHlsZSI6bnVsbCwiUGFyZW50U3R5bGUiOm51bGx9LCJUb2RheU1hcmtlclN0eWxlIjp7IiRpZCI6IjE1NTkiLCJNYXJnaW4iOnsiJGlkIjoiMTU2MCIsIlRvcCI6MC4wLCJMZWZ0IjowLjAsIlJpZ2h0IjowLjAsIkJvdHRvbSI6MC4wfSwiUGFkZGluZyI6eyIkaWQiOiIxNTYxIiwiVG9wIjowLjAsIkxlZnQiOjAuMCwiUmlnaHQiOjAuMCwiQm90dG9tIjowLjB9LCJCYWNrZ3JvdW5kIjp7IiRpZCI6IjE1NjIiLCJDb2xvciI6eyIkaWQiOiIxNTYzIiwiQSI6MjU1LCJSIjoyNTUsIkciOjAsIkIiOjB9fSwiSXNWaXNpYmxlIjp0cnVlLCJXaWR0aCI6MC4wLCJIZWlnaHQiOjAuMCwiQm9yZGVyU3R5bGUiOm51bGwsIlBhcmVudFN0eWxlIjpudWxsfSwiU2NhbGVTdHlsZSI6eyIkaWQiOiIxNTY0IiwiU2hhcGUiOjAsIlNob3dTZWdtZW50U2VwYXJhdG9ycyI6dHJ1ZSwiU2VnbWVudFNlcGFyYXRvck9wYWNpdHkiOjMwLCJIYXNCZWVuVmlzaWJsZUJlZm9yZSI6dHJ1ZSwiRm9udFNldHRpbmdzIjp7IiRpZCI6IjE1NjUiLCJGb250U2l6ZSI6MTQsIkZvbnROYW1lIjoiQ2FsaWJyaSIsIklzQm9sZCI6ZmFsc2UsIklzSXRhbGljIjpmYWxzZSwiSXNVbmRlcmxpbmVkIjpmYWxzZSwiUGFyZW50U3R5bGUiOm51bGx9LCJBdXRvU2l6ZSI6MCwiRm9yZWdyb3VuZCI6eyIkaWQiOiIxNTY2IiwiQ29sb3IiOnsiJGlkIjoiMTU2N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NTY4IiwiVG9wIjowLjAsIkxlZnQiOjUuMCwiUmlnaHQiOjAuMCwiQm90dG9tIjowLjB9LCJQYWRkaW5nIjp7IiRpZCI6IjE1NjkiLCJUb3AiOjAuMCwiTGVmdCI6MC4wLCJSaWdodCI6MC4wLCJCb3R0b20iOjAuMH0sIkJhY2tncm91bmQiOnsiJGlkIjoiMTU3MCIsIkNvbG9yIjp7IiRyZWYiOiIyNTYifX0sIklzVmlzaWJsZSI6dHJ1ZSwiV2lkdGgiOjAuMCwiSGVpZ2h0IjowLjAsIkJvcmRlclN0eWxlIjpudWxsLCJQYXJlbnRTdHlsZSI6bnVsbH0sIlNpbmdsZVNjYWxlU2hhcGVTdHlsZSI6eyIkaWQiOiIxNTcxIiwiU2hhcGUiOjAsIkhlaWdodCI6MC4wfSwiTWlkZGxlVGllclNjYWxlU3R5bGUiOnsiJGlkIjoiMTU3MiIsIlNoYXBlIjowLCJTaG93U2VnbWVudFNlcGFyYXRvcnMiOnRydWUsIlNlZ21lbnRTZXBhcmF0b3JPcGFjaXR5IjozMCwiSGFzQmVlblZpc2libGVCZWZvcmUiOmZhbHNlLCJGb250U2V0dGluZ3MiOnsiJGlkIjoiMTU3MyIsIkZvbnRTaXplIjoxNCwiRm9udE5hbWUiOiJDYWxpYnJpIiwiSXNCb2xkIjpmYWxzZSwiSXNJdGFsaWMiOmZhbHNlLCJJc1VuZGVybGluZWQiOmZhbHNlLCJQYXJlbnRTdHlsZSI6bnVsbH0sIkF1dG9TaXplIjowLCJGb3JlZ3JvdW5kIjp7IiRpZCI6IjE1NzQiLCJDb2xvciI6eyIkaWQiOiIxNTc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1NzYiLCJUb3AiOjAuMCwiTGVmdCI6NS4wLCJSaWdodCI6MC4wLCJCb3R0b20iOjAuMH0sIlBhZGRpbmciOnsiJGlkIjoiMTU3NyIsIlRvcCI6MC4wLCJMZWZ0IjowLjAsIlJpZ2h0IjowLjAsIkJvdHRvbSI6MC4wfSwiQmFja2dyb3VuZCI6eyIkaWQiOiIxNTc4IiwiQ29sb3IiOnsiJGlkIjoiMTU3OSIsIkEiOjg5LCJSIjowLCJHIjowLCJCIjowfX0sIklzVmlzaWJsZSI6ZmFsc2UsIldpZHRoIjowLjAsIkhlaWdodCI6MC4wLCJCb3JkZXJTdHlsZSI6bnVsbCwiUGFyZW50U3R5bGUiOm51bGx9LCJCb3R0b21UaWVyU2NhbGVTdHlsZSI6eyIkaWQiOiIxNTgwIiwiU2hhcGUiOjAsIlNob3dTZWdtZW50U2VwYXJhdG9ycyI6dHJ1ZSwiU2VnbWVudFNlcGFyYXRvck9wYWNpdHkiOjMwLCJIYXNCZWVuVmlzaWJsZUJlZm9yZSI6ZmFsc2UsIkZvbnRTZXR0aW5ncyI6eyIkaWQiOiIxNTgxIiwiRm9udFNpemUiOjE0LCJGb250TmFtZSI6IkNhbGlicmkiLCJJc0JvbGQiOmZhbHNlLCJJc0l0YWxpYyI6ZmFsc2UsIklzVW5kZXJsaW5lZCI6ZmFsc2UsIlBhcmVudFN0eWxlIjpudWxsfSwiQXV0b1NpemUiOjAsIkZvcmVncm91bmQiOnsiJGlkIjoiMTU4MiIsIkNvbG9yIjp7IiRpZCI6IjE1OD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U4NCIsIlRvcCI6MC4wLCJMZWZ0Ijo1LjAsIlJpZ2h0IjowLjAsIkJvdHRvbSI6MC4wfSwiUGFkZGluZyI6eyIkaWQiOiIxNTg1IiwiVG9wIjowLjAsIkxlZnQiOjAuMCwiUmlnaHQiOjAuMCwiQm90dG9tIjowLjB9LCJCYWNrZ3JvdW5kIjp7IiRpZCI6IjE1ODYiLCJDb2xvciI6eyIkaWQiOiIxNTg3IiwiQSI6ODksIlIiOjAsIkciOjAsIkIiOjB9fSwiSXNWaXNpYmxlIjpmYWxzZSwiV2lkdGgiOjAuMCwiSGVpZ2h0IjowLjAsIkJvcmRlclN0eWxlIjpudWxsLCJQYXJlbnRTdHlsZSI6bnVsbH0sIkVsYXBzZWRUaW1lQmFja2dyb3VuZCI6eyIkaWQiOiIxNTg4IiwiQ29sb3IiOnsiJGlkIjoiMTU4OSIsIkEiOjc3LCJSIjoyMzEsIkciOjIzMCwiQiI6MjMwfX0sIkFwcGVuZFllYXJPblllYXJDaGFuZ2UiOnRydWUsIkVsYXBzZWRUaW1lRm9ybWF0IjoxLCJUb2RheU1hcmtlclBvc2l0aW9uIjowLCJRdWlja1Bvc2l0aW9uIjozLCJBYnNvbHV0ZVBvc2l0aW9uIjo2Ny41OTk5OSwiTWFyZ2luIjp7IiRpZCI6IjE1OTAiLCJUb3AiOjAuMCwiTGVmdCI6MTAuMCwiUmlnaHQiOjEwLjAsIkJvdHRvbSI6MC4wfSwiUGFkZGluZyI6eyIkaWQiOiIxNTkxIiwiVG9wIjowLjAsIkxlZnQiOjAuMCwiUmlnaHQiOjAuMCwiQm90dG9tIjowLjB9LCJCYWNrZ3JvdW5kIjp7IiRpZCI6IjE1OTIiLCJDb2xvciI6eyIkaWQiOiIxNTkzIiwiQSI6MjU1LCJSIjo0NywiRyI6NTQsIkIiOjE1M319LCJJc1Zpc2libGUiOnRydWUsIldpZHRoIjowLjAsIkhlaWdodCI6MC4wLCJCb3JkZXJTdHlsZSI6bnVsbCwiUGFyZW50U3R5bGUiOm51bGx9LCJEZWZhdWx0TWlsZXN0b25lU3R5bGUiOnsiJGlkIjoiMTU5NCIsIlNoYXBlIjoxMSwiQ29ubmVjdG9yTWFyZ2luIjp7IiRpZCI6IjE1OTUiLCJUb3AiOjAuMCwiTGVmdCI6Mi4wLCJSaWdodCI6Mi4wLCJCb3R0b20iOjAuMH0sIkNvbm5lY3RvclN0eWxlIjp7IiRpZCI6IjE1OTYiLCJMaW5lQ29sb3IiOnsiJGlkIjoiMTU5NyIsIiR0eXBlIjoiTkxSRS5Db21tb24uRG9tLlNvbGlkQ29sb3JCcnVzaCwgTkxSRS5Db21tb24iLCJDb2xvciI6eyIkaWQiOiIxNTk4IiwiQSI6MTI3LCJSIjo3OSwiRyI6MTI5LCJCIjoxODl9fSwiTGluZVdlaWdodCI6MS4wLCJMaW5lVHlwZSI6MCwiUGFyZW50U3R5bGUiOm51bGx9LCJJc0JlbG93VGltZWJhbmQiOmZhbHNlLCJQb3NpdGlvbk9uVGFzayI6MCwiSGlkZURhdGUiOmZhbHNlLCJTaGFwZVNpemUiOjEsIlNwYWNpbmciOjEuMCwiUGFkZGluZyI6eyIkaWQiOiIxNTk5IiwiVG9wIjo3LjAsIkxlZnQiOjMuMCwiUmlnaHQiOjAuMCwiQm90dG9tIjoyLjB9LCJTaGFwZVN0eWxlIjp7IiRpZCI6IjE2MDAiLCJNYXJnaW4iOnsiJHJlZiI6IjQzIn0sIlBhZGRpbmciOnsiJHJlZiI6IjQ0In0sIkJhY2tncm91bmQiOnsiJGlkIjoiMTYwMSIsIkNvbG9yIjp7IiRpZCI6IjE2MDIiLCJBIjoyNTUsIlIiOjIzNCwiRyI6MjIsIkIiOjMwfX0sIklzVmlzaWJsZSI6dHJ1ZSwiV2lkdGgiOjE4LjAsIkhlaWdodCI6MjAuMCwiQm9yZGVyU3R5bGUiOnsiJGlkIjoiMTYwMyIsIkxpbmVDb2xvciI6eyIkcmVmIjoiMzA0In0sIkxpbmVXZWlnaHQiOjAuMCwiTGluZVR5cGUiOjAsIlBhcmVudFN0eWxlIjpudWxsfSwiUGFyZW50U3R5bGUiOm51bGx9LCJUaXRsZVN0eWxlIjp7IiRpZCI6IjE2MDQiLCJGb250U2V0dGluZ3MiOnsiJGlkIjoiMTYwNSIsIkZvbnRTaXplIjoxMSwiRm9udE5hbWUiOiJDYWxpYnJpIiwiSXNCb2xkIjp0cnVlLCJJc0l0YWxpYyI6ZmFsc2UsIklzVW5kZXJsaW5lZCI6ZmFsc2UsIlBhcmVudFN0eWxlIjpudWxsfSwiQXV0b1NpemUiOjAsIkZvcmVncm91bmQiOnsiJGlkIjoiMTYwNiIsIkNvbG9yIjp7IiRpZCI6IjE2MDc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U0In0sIlBhZGRpbmciOnsiJHJlZiI6IjU1In0sIkJhY2tncm91bmQiOnsiJGlkIjoiMTYwOCIsIkNvbG9yIjp7IiRyZWYiOiIyNTYifX0sIklzVmlzaWJsZSI6dHJ1ZSwiV2lkdGgiOjAuMCwiSGVpZ2h0IjowLjAsIkJvcmRlclN0eWxlIjpudWxsLCJQYXJlbnRTdHlsZSI6bnVsbH0sIkRhdGVTdHlsZSI6eyIkaWQiOiIxNjA5IiwiRm9udFNldHRpbmdzIjp7IiRpZCI6IjE2MTAiLCJGb250U2l6ZSI6MTAsIkZvbnROYW1lIjoiQ2FsaWJyaSIsIklzQm9sZCI6ZmFsc2UsIklzSXRhbGljIjpmYWxzZSwiSXNVbmRlcmxpbmVkIjpmYWxzZSwiUGFyZW50U3R5bGUiOm51bGx9LCJBdXRvU2l6ZSI6MCwiRm9yZWdyb3VuZCI6eyIkaWQiOiIxNjExIiwiQ29sb3IiOnsiJGlkIjoiMTYx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YzIn0sIlBhZGRpbmciOnsiJHJlZiI6IjY0In0sIkJhY2tncm91bmQiOnsiJGlkIjoiMTYxMyIsIkNvbG9yIjp7IiRyZWYiOiIyNTYifX0sIklzVmlzaWJsZSI6ZmFsc2UsIldpZHRoIjowLjAsIkhlaWdodCI6MC4wLCJCb3JkZXJTdHlsZSI6bnVsbCwiUGFyZW50U3R5bGUiOm51bGx9LCJEYXRlRm9ybWF0Ijp7IiRpZCI6IjE2MTQ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NjE1IiwiRGF0ZVBhcnRJc1Zpc2libGUiOnRydWUsIlRpbWVQYXJ0SXNWaXNpYmxlIjpmYWxzZX19LCJXZWVrTnVtYmVyaW5nIjp7IiRpZCI6IjE2MTYiLCJGb3JtYXQiOjAsIklzVmlzaWJsZSI6ZmFsc2UsIkxhc3RLbm93blZpc2liaWxpdHlTdGF0ZSI6ZmFsc2V9LCJJc1Zpc2libGUiOnRydWUsIlBhcmVudFN0eWxlIjpudWxsfSwiRGVmYXVsdFRhc2tTdHlsZSI6eyIkaWQiOiIxNjE3IiwiU2hhcGUiOjcsIlNoYXBlVGhpY2tuZXNzIjowLCJEdXJhdGlvbkZvcm1hdCI6NSwiSW5jbHVkZU5vbldvcmtpbmdEYXlzSW5EdXJhdGlvbiI6ZmFsc2UsIlBlcmNlbnRhZ2VDb21wbGV0ZVN0eWxlIjp7IiRpZCI6IjE2MTgiLCJGb250U2V0dGluZ3MiOnsiJGlkIjoiMTYxOSIsIkZvbnRTaXplIjoxMCwiRm9udE5hbWUiOiJDYWxpYnJpIiwiSXNCb2xkIjp0cnVlLCJJc0l0YWxpYyI6ZmFsc2UsIklzVW5kZXJsaW5lZCI6ZmFsc2UsIlBhcmVudFN0eWxlIjpudWxsfSwiQXV0b1NpemUiOjAsIkZvcmVncm91bmQiOnsiJGlkIjoiMTYyMCIsIkNvbG9yIjp7IiRpZCI6IjE2M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YyMiIsIlRvcCI6MC4wLCJMZWZ0IjowLjAsIlJpZ2h0IjowLjAsIkJvdHRvbSI6MC4wfSwiUGFkZGluZyI6eyIkaWQiOiIxNjIzIiwiVG9wIjowLjAsIkxlZnQiOjAuMCwiUmlnaHQiOjAuMCwiQm90dG9tIjowLjB9LCJCYWNrZ3JvdW5kIjp7IiRpZCI6IjE2MjQiLCJDb2xvciI6eyIkcmVmIjoiOTEifX0sIklzVmlzaWJsZSI6dHJ1ZSwiV2lkdGgiOjAuMCwiSGVpZ2h0IjowLjAsIkJvcmRlclN0eWxlIjpudWxsLCJQYXJlbnRTdHlsZSI6bnVsbH0sIkR1cmF0aW9uU3R5bGUiOnsiJGlkIjoiMTYyNSIsIkZvbnRTZXR0aW5ncyI6eyIkaWQiOiIxNjI2IiwiRm9udFNpemUiOjEwLCJGb250TmFtZSI6IkNhbGlicmkiLCJJc0JvbGQiOmZhbHNlLCJJc0l0YWxpYyI6ZmFsc2UsIklzVW5kZXJsaW5lZCI6ZmFsc2UsIlBhcmVudFN0eWxlIjpudWxsfSwiQXV0b1NpemUiOjAsIkZvcmVncm91bmQiOnsiJGlkIjoiMTYyNyIsIkNvbG9yIjp7IiRyZWYiOiIyNTIifX0sIk1heFdpZHRoIjoyMDAuMCwiTWF4SGVpZ2h0IjoiSW5maW5pdHkiLCJTbWFydEZvcmVncm91bmRJc0FjdGl2ZSI6ZmFsc2UsIkhvcml6b250YWxBbGlnbm1lbnQiOjAsIlZlcnRpY2FsQWxpZ25tZW50IjowLCJTbWFydEZvcmVncm91bmQiOm51bGwsIkJhY2tncm91bmRGaWxsVHlwZSI6MCwiTWFyZ2luIjp7IiRpZCI6IjE2MjgiLCJUb3AiOjAuMCwiTGVmdCI6MC4wLCJSaWdodCI6MC4wLCJCb3R0b20iOjAuMH0sIlBhZGRpbmciOnsiJGlkIjoiMTYyOSIsIlRvcCI6MC4wLCJMZWZ0IjowLjAsIlJpZ2h0IjowLjAsIkJvdHRvbSI6MC4wfSwiQmFja2dyb3VuZCI6eyIkcmVmIjoiMjU1In0sIklzVmlzaWJsZSI6dHJ1ZSwiV2lkdGgiOjAuMCwiSGVpZ2h0IjowLjAsIkJvcmRlclN0eWxlIjpudWxsLCJQYXJlbnRTdHlsZSI6bnVsbH0sIkhvcml6b250YWxDb25uZWN0b3JTdHlsZSI6eyIkaWQiOiIxNjMwIiwiTGluZUNvbG9yIjp7IiRyZWYiOiIyNTkifSwiTGluZVdlaWdodCI6MS4wLCJMaW5lVHlwZSI6MCwiUGFyZW50U3R5bGUiOm51bGx9LCJWZXJ0aWNhbENvbm5lY3RvclN0eWxlIjp7IiRpZCI6IjE2MzEiLCJMaW5lQ29sb3IiOnsiJHJlZiI6IjI2MiJ9LCJMaW5lV2VpZ2h0IjowLjAsIkxpbmVUeXBlIjowLCJQYXJlbnRTdHlsZSI6bnVsbH0sIk1hcmdpbiI6bnVsbCwiU3RhcnREYXRlUG9zaXRpb24iOjYsIkVuZERhdGVQb3NpdGlvbiI6NiwiRGF0ZUlzVmlzaWJsZSI6ZmFsc2UsIlRpdGxlUG9zaXRpb24iOjUsIkR1cmF0aW9uUG9zaXRpb24iOjYsIlBlcmNlbnRhZ2VDb21wbGV0ZWRQb3NpdGlvbiI6MiwiU3BhY2luZyI6MywiSXNCZWxvd1RpbWViYW5kIjp0cnVlLCJQZXJjZW50YWdlQ29tcGxldGVTaGFwZU9wYWNpdHkiOjM1LCJTaGFwZVN0eWxlIjp7IiRpZCI6IjE2MzIiLCJNYXJnaW4iOnsiJGlkIjoiMTYzMyIsIlRvcCI6MC4wLCJMZWZ0Ijo0LjAsIlJpZ2h0Ijo0LjAsIkJvdHRvbSI6MC4wfSwiUGFkZGluZyI6eyIkaWQiOiIxNjM0IiwiVG9wIjowLjAsIkxlZnQiOjAuMCwiUmlnaHQiOjAuMCwiQm90dG9tIjowLjB9LCJCYWNrZ3JvdW5kIjp7IiRpZCI6IjE2MzUiLCJDb2xvciI6eyIkaWQiOiIxNjM2IiwiQSI6MjU1LCJSIjowLCJHIjoxMTQsIkIiOjE4OH19LCJJc1Zpc2libGUiOnRydWUsIldpZHRoIjowLjAsIkhlaWdodCI6MTAuMCwiQm9yZGVyU3R5bGUiOnsiJGlkIjoiMTYzNyIsIkxpbmVDb2xvciI6eyIkaWQiOiIxNjM4IiwiJHR5cGUiOiJOTFJFLkNvbW1vbi5Eb20uU29saWRDb2xvckJydXNoLCBOTFJFLkNvbW1vbiIsIkNvbG9yIjp7IiRpZCI6IjE2MzkiLCJBIjoyNTUsIlIiOjI1NSwiRyI6MCwiQiI6MH19LCJMaW5lV2VpZ2h0IjowLjAsIkxpbmVUeXBlIjowLCJQYXJlbnRTdHlsZSI6bnVsbH0sIlBhcmVudFN0eWxlIjpudWxsfSwiVGl0bGVTdHlsZSI6eyIkaWQiOiIxNjQwIiwiRm9udFNldHRpbmdzIjp7IiRpZCI6IjE2NDEiLCJGb250U2l6ZSI6MTEsIkZvbnROYW1lIjoiQ2FsaWJyaSIsIklzQm9sZCI6dHJ1ZSwiSXNJdGFsaWMiOmZhbHNlLCJJc1VuZGVybGluZWQiOmZhbHNlLCJQYXJlbnRTdHlsZSI6bnVsbH0sIkF1dG9TaXplIjowLCJGb3JlZ3JvdW5kIjp7IiRpZCI6IjE2NDIiLCJDb2xvciI6eyIkaWQiOiIxNjQ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2NDQiLCJUb3AiOjAuMCwiTGVmdCI6MC4wLCJSaWdodCI6MC4wLCJCb3R0b20iOjAuMH0sIlBhZGRpbmciOnsiJGlkIjoiMTY0NSIsIlRvcCI6MC4wLCJMZWZ0IjowLjAsIlJpZ2h0IjowLjAsIkJvdHRvbSI6MC4wfSwiQmFja2dyb3VuZCI6eyIkaWQiOiIxNjQ2IiwiQ29sb3IiOnsiJHJlZiI6IjI1NiJ9fSwiSXNWaXNpYmxlIjp0cnVlLCJXaWR0aCI6MC4wLCJIZWlnaHQiOjAuMCwiQm9yZGVyU3R5bGUiOm51bGwsIlBhcmVudFN0eWxlIjpudWxsfSwiRGF0ZVN0eWxlIjp7IiRpZCI6IjE2NDciLCJGb250U2V0dGluZ3MiOnsiJGlkIjoiMTY0OCIsIkZvbnRTaXplIjoxMCwiRm9udE5hbWUiOiJDYWxpYnJpIiwiSXNCb2xkIjpmYWxzZSwiSXNJdGFsaWMiOmZhbHNlLCJJc1VuZGVybGluZWQiOmZhbHNlLCJQYXJlbnRTdHlsZSI6bnVsbH0sIkF1dG9TaXplIjowLCJGb3JlZ3JvdW5kIjp7IiRpZCI6IjE2NDkiLCJDb2xvciI6eyIkcmVmIjoiMTE5In19LCJNYXhXaWR0aCI6MjAwLjAsIk1heEhlaWdodCI6IkluZmluaXR5IiwiU21hcnRGb3JlZ3JvdW5kSXNBY3RpdmUiOmZhbHNlLCJIb3Jpem9udGFsQWxpZ25tZW50IjowLCJWZXJ0aWNhbEFsaWdubWVudCI6MCwiU21hcnRGb3JlZ3JvdW5kIjpudWxsLCJCYWNrZ3JvdW5kRmlsbFR5cGUiOjAsIk1hcmdpbiI6eyIkaWQiOiIxNjUwIiwiVG9wIjowLjAsIkxlZnQiOjAuMCwiUmlnaHQiOjAuMCwiQm90dG9tIjowLjB9LCJQYWRkaW5nIjp7IiRpZCI6IjE2NTEiLCJUb3AiOjAuMCwiTGVmdCI6MC4wLCJSaWdodCI6MC4wLCJCb3R0b20iOjAuMH0sIkJhY2tncm91bmQiOnsiJHJlZiI6IjI4NiJ9LCJJc1Zpc2libGUiOnRydWUsIldpZHRoIjowLjAsIkhlaWdodCI6MC4wLCJCb3JkZXJTdHlsZSI6bnVsbCwiUGFyZW50U3R5bGUiOm51bGx9LCJEYXRlRm9ybWF0Ijp7IiRpZCI6IjE2N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1MyIsIkZvcm1hdCI6MCwiSXNWaXNpYmxlIjpmYWxzZSwiTGFzdEtub3duVmlzaWJpbGl0eVN0YXRlIjpmYWxzZX0sIklzVmlzaWJsZSI6dHJ1ZSwiUGFyZW50U3R5bGUiOm51bGwsIl9leHBsaWNpdGx5U2V0Ijp7IiRpZCI6IjE2NTQ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2NTUiLCJHcmlkbGluZVN0eWxlIjp7IiRpZCI6IjE2NTYiLCJMaW5lQ29sb3IiOnsiJGlkIjoiMTY1NyIsIiR0eXBlIjoiTkxSRS5Db21tb24uRG9tLlNvbGlkQ29sb3JCcnVzaCwgTkxSRS5Db21tb24iLCJDb2xvciI6eyIkaWQiOiIxNjU4IiwiQSI6MzgsIlIiOjExNSwiRyI6MTE1LCJCIjoxMTV9fSwiTGluZVdlaWdodCI6MS4wLCJMaW5lVHlwZSI6MCwiUGFyZW50U3R5bGUiOm51bGx9LCJNYXJnaW4iOnsiJGlkIjoiMTY1OSIsIlRvcCI6MC4wLCJMZWZ0IjowLjAsIlJpZ2h0IjowLjAsIkJvdHRvbSI6MC4wfSwiUGFkZGluZyI6eyIkaWQiOiIxNjYwIiwiVG9wIjowLjAsIkxlZnQiOjAuMCwiUmlnaHQiOjAuMCwiQm90dG9tIjowLjB9LCJCYWNrZ3JvdW5kIjpudWxsLCJJc1Zpc2libGUiOnRydWUsIldpZHRoIjowLjAsIkhlaWdodCI6MC4wLCJCb3JkZXJTdHlsZSI6eyIkaWQiOiIxNjYxIiwiTGluZUNvbG9yIjpudWxsLCJMaW5lV2VpZ2h0IjowLjAsIkxpbmVUeXBlIjowLCJQYXJlbnRTdHlsZSI6bnVsbH0sIlBhcmVudFN0eWxlIjpudWxsfSwiQWN0aXZpdHlMaW5lUGFuZWxTdHlsZSI6eyIkaWQiOiIxNjYyIiwiQWN0aXZpdHlMaW5lU3R5bGUiOnsiJGlkIjoiMTY2MyIsIkxpbmVDb2xvciI6eyIkaWQiOiIxNjY0IiwiJHR5cGUiOiJOTFJFLkNvbW1vbi5Eb20uU29saWRDb2xvckJydXNoLCBOTFJFLkNvbW1vbiIsIkNvbG9yIjp7IiRpZCI6IjE2NjUiLCJBIjozOCwiUiI6NjgsIkciOjExNCwiQiI6MTk2fX0sIkxpbmVXZWlnaHQiOjEuMCwiTGluZVR5cGUiOjAsIlBhcmVudFN0eWxlIjpudWxsfSwiTWFyZ2luIjp7IiRpZCI6IjE2NjYiLCJUb3AiOjAuMCwiTGVmdCI6MC4wLCJSaWdodCI6MC4wLCJCb3R0b20iOjAuMH0sIlBhZGRpbmciOnsiJGlkIjoiMTY2NyIsIlRvcCI6MC4wLCJMZWZ0IjowLjAsIlJpZ2h0IjowLjAsIkJvdHRvbSI6MC4wfSwiQmFja2dyb3VuZCI6bnVsbCwiSXNWaXNpYmxlIjp0cnVlLCJXaWR0aCI6MC4wLCJIZWlnaHQiOjAuMCwiQm9yZGVyU3R5bGUiOnsiJGlkIjoiMTY2OCIsIkxpbmVDb2xvciI6bnVsbCwiTGluZVdlaWdodCI6MC4wLCJMaW5lVHlwZSI6MCwiUGFyZW50U3R5bGUiOm51bGx9LCJQYXJlbnRTdHlsZSI6bnVsbH0sIlNob3dFbGFwc2VkVGltZUdyYWRpZW50U3R5bGUiOmZhbHNlLCJUaW1lYmFuZFJlc2VydmVkTGVmdEFyZWFTdHlsZSI6eyIkaWQiOiIxNjY5IiwiQWN0aXZpdHlIZWFkZXJXaWR0aCI6NjkuMDUzMDgzMTA5OTE5NjEyLCJJc1NldCI6dHJ1ZX0sIkRlZmF1bHRTd2ltbGFuZVN0eWxlIjpudWxsfSwiU2NhbGUiOm51bGwsIlNjYWxlVjIiOnsiJGlkIjoiMTY3MCIsIlN0YXJ0RGF0ZSI6IjAwMDEtMDEtMDFUMDA6MDA6MDAiLCJFbmREYXRlIjoiMjAyMi0xMi0yNVQxMTo1OTowMCIsIkF1dG9EYXRlUmFuZ2UiOnRydWUsIldvcmtpbmdEYXlzIjozMSwiRmlzY2FsWWVhciI6eyIkaWQiOiIxNjcxIiwiU3RhcnRNb250aCI6MSwiVXNlU3RhcnRpbmdZZWFyRm9yTnVtYmVyaW5nIjp0cnVlLCJTaG93RmlzY2FsWWVhckxhYmVsIjp0cnVlfSwiVG9kYXlNYXJrZXJUZXh0IjoiVG9kYXkiLCJBdXRvU2NhbGVUeXBlIjpmYWxzZSwiVGltZWJhbmRTY2FsZXMiOnsiJGlkIjoiMTY3MiIsIlRvcFNjYWxlTGF5ZXIiOnsiJGlkIjoiMTY3MyIsIkZvcm1hdCI6Ik1NTSIsIlR5cGUiOjN9LCJNaWRkbGVTY2FsZUxheWVyIjp7IiRpZCI6IjE2NzQiLCJGb3JtYXQiOm51bGwsIlR5cGUiOjB9LCJCb3R0b21TY2FsZUxheWVyIjp7IiRpZCI6IjE2NzUiLCJGb3JtYXQiOm51bGwsIlR5cGUiOjB9fX0sIk1pbGVzdG9uZXMiOlt7IiRpZCI6IjE2NzYiLCJEYXRlIjoiMjAyMi0wMy0zMVQxMTo1OTowMCIsIlN0eWxlIjp7IiRpZCI6IjE2NzciLCJTaGFwZSI6MCwiQ29ubmVjdG9yTWFyZ2luIjp7IiRpZCI6IjE2NzgiLCJUb3AiOjAuMCwiTGVmdCI6Mi4wLCJSaWdodCI6Mi4wLCJCb3R0b20iOjAuMH0sIkNvbm5lY3RvclN0eWxlIjp7IiRpZCI6IjE2NzkiLCJMaW5lQ29sb3IiOnsiJGlkIjoiMTY4MCIsIiR0eXBlIjoiTkxSRS5Db21tb24uRG9tLlNvbGlkQ29sb3JCcnVzaCwgTkxSRS5Db21tb24iLCJDb2xvciI6eyIkaWQiOiIxNjgxIiwiQSI6MTI3LCJSIjo3OSwiRyI6MTI5LCJCIjoxODl9fSwiTGluZVdlaWdodCI6MS4wLCJMaW5lVHlwZSI6MCwiUGFyZW50U3R5bGUiOm51bGx9LCJJc0JlbG93VGltZWJhbmQiOmZhbHNlLCJQb3NpdGlvbk9uVGFzayI6MCwiSGlkZURhdGUiOmZhbHNlLCJTaGFwZVNpemUiOjAsIlNwYWNpbmciOjEuMCwiUGFkZGluZyI6eyIkaWQiOiIxNjgyIiwiVG9wIjo3LjAsIkxlZnQiOjMuMCwiUmlnaHQiOjAuMCwiQm90dG9tIjoyLjB9LCJTaGFwZVN0eWxlIjp7IiRpZCI6IjE2ODMiLCJNYXJnaW4iOnsiJGlkIjoiMTY4NCIsIlRvcCI6MC4wLCJMZWZ0IjowLjAsIlJpZ2h0IjowLjAsIkJvdHRvbSI6MC4wfSwiUGFkZGluZyI6eyIkaWQiOiIxNjg1IiwiVG9wIjowLjAsIkxlZnQiOjAuMCwiUmlnaHQiOjAuMCwiQm90dG9tIjowLjB9LCJCYWNrZ3JvdW5kIjp7IiRpZCI6IjE2ODYiLCJDb2xvciI6eyIkaWQiOiIxNjg3IiwiQSI6MjU1LCJSIjoyMzQsIkciOjIyLCJCIjozMH19LCJJc1Zpc2libGUiOnRydWUsIldpZHRoIjoxMi4wLCJIZWlnaHQiOjE0LjAsIkJvcmRlclN0eWxlIjp7IiRpZCI6IjE2ODgiLCJMaW5lQ29sb3IiOnsiJHJlZiI6IjMwNCJ9LCJMaW5lV2VpZ2h0IjowLjAsIkxpbmVUeXBlIjowLCJQYXJlbnRTdHlsZSI6bnVsbH0sIlBhcmVudFN0eWxlIjpudWxsfSwiVGl0bGVTdHlsZSI6eyIkaWQiOiIxNjg5IiwiRm9udFNldHRpbmdzIjp7IiRpZCI6IjE2OTAiLCJGb250U2l6ZSI6MTEsIkZvbnROYW1lIjoiQ2FsaWJyaSIsIklzQm9sZCI6dHJ1ZSwiSXNJdGFsaWMiOmZhbHNlLCJJc1VuZGVybGluZWQiOmZhbHNlLCJQYXJlbnRTdHlsZSI6bnVsbH0sIkF1dG9TaXplIjowLCJGb3JlZ3JvdW5kIjp7IiRpZCI6IjE2OTEiLCJDb2xvciI6eyIkaWQiOiIxNjk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2OTMiLCJUb3AiOjAuMCwiTGVmdCI6MC4wLCJSaWdodCI6MC4wLCJCb3R0b20iOjAuMH0sIlBhZGRpbmciOnsiJGlkIjoiMTY5NCIsIlRvcCI6MC4wLCJMZWZ0IjowLjAsIlJpZ2h0IjowLjAsIkJvdHRvbSI6MC4wfSwiQmFja2dyb3VuZCI6eyIkaWQiOiIxNjk1IiwiQ29sb3IiOnsiJGlkIjoiMTY5NiIsIkEiOjAsIlIiOjI1NSwiRyI6MjU1LCJCIjoyNTV9fSwiSXNWaXNpYmxlIjp0cnVlLCJXaWR0aCI6MC4wLCJIZWlnaHQiOjAuMCwiQm9yZGVyU3R5bGUiOnsiJGlkIjoiMTY5NyIsIkxpbmVDb2xvciI6bnVsbCwiTGluZVdlaWdodCI6MC4wLCJMaW5lVHlwZSI6MCwiUGFyZW50U3R5bGUiOm51bGx9LCJQYXJlbnRTdHlsZSI6bnVsbH0sIkRhdGVTdHlsZSI6eyIkaWQiOiIxNjk4IiwiRm9udFNldHRpbmdzIjp7IiRpZCI6IjE2OTkiLCJGb250U2l6ZSI6MTAsIkZvbnROYW1lIjoiQ2FsaWJyaSIsIklzQm9sZCI6ZmFsc2UsIklzSXRhbGljIjpmYWxzZSwiSXNVbmRlcmxpbmVkIjpmYWxzZSwiUGFyZW50U3R5bGUiOm51bGx9LCJBdXRvU2l6ZSI6MCwiRm9yZWdyb3VuZCI6eyIkaWQiOiIxNzAwIiwiQ29sb3IiOnsiJGlkIjoiMTcw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cwMiIsIlRvcCI6MC4wLCJMZWZ0IjowLjAsIlJpZ2h0IjowLjAsIkJvdHRvbSI6MC4wfSwiUGFkZGluZyI6eyIkaWQiOiIxNzAzIiwiVG9wIjowLjAsIkxlZnQiOjAuMCwiUmlnaHQiOjAuMCwiQm90dG9tIjowLjB9LCJCYWNrZ3JvdW5kIjp7IiRpZCI6IjE3MDQiLCJDb2xvciI6eyIkaWQiOiIxNzA1IiwiQSI6MCwiUiI6MjU1LCJHIjoyNTUsIkIiOjI1NX19LCJJc1Zpc2libGUiOnRydWUsIldpZHRoIjowLjAsIkhlaWdodCI6MC4wLCJCb3JkZXJTdHlsZSI6eyIkaWQiOiIxNzA2IiwiTGluZUNvbG9yIjpudWxsLCJMaW5lV2VpZ2h0IjowLjAsIkxpbmVUeXBlIjowLCJQYXJlbnRTdHlsZSI6bnVsbH0sIlBhcmVudFN0eWxlIjpudWxsfSwiRGF0ZUZvcm1hdCI6eyIkaWQiOiIxNzA3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cwOCIsIkRhdGVQYXJ0SXNWaXNpYmxlIjp0cnVlLCJUaW1lUGFydElzVmlzaWJsZSI6ZmFsc2V9fSwiV2Vla051bWJlcmluZyI6eyIkaWQiOiIxNzA5IiwiRm9ybWF0IjowLCJJc1Zpc2libGUiOmZhbHNlLCJMYXN0S25vd25WaXNpYmlsaXR5U3RhdGUiOmZhbHNlfSwiSXNWaXNpYmxlIjp0cnVlLCJQYXJlbnRTdHlsZSI6bnVsbH0sIkluZGV4IjowLCJQZXJjZW50YWdlQ29tcGxldGUiOm51bGwsIlBvc2l0aW9uIjp7IlJhdGlvIjowLjAsIklzQ3VzdG9tIjpmYWxzZX0sIkRhdGVGb3JtYXQiOnsiJHJlZiI6IjE3MDcifSwiV2Vla051bWJlcmluZyI6eyIkaWQiOiIxNzEwIiwiRm9ybWF0IjowLCJJc1Zpc2libGUiOmZhbHNlLCJMYXN0S25vd25WaXNpYmlsaXR5U3RhdGUiOmZhbHNlfSwiUmVsYXRlZFRhc2tJZCI6IjAwMDAwMDAwLTAwMDAtMDAwMC0wMDAwLTAwMDAwMDAwMDAwMCIsIklkIjoiYWQ1MmU3MzktNzk3OS00NmQ3LWJkNDYtM2IwMDZjMDYzOTRkIiwiSW1wb3J0SWQiOm51bGwsIlRpdGxlIjoiUTEgUmV2aWV3IiwiTm90ZSI6bnVsbCwiSHlwZXJsaW5rIjp7IiRpZCI6IjE3MTEiLCJBZGRyZXNzIjoiIiwiU3ViQWRkcmVzcyI6IiJ9LCJJc0NoYW5nZWQiOmZhbHNlLCJJc05ldyI6ZmFsc2V9LHsiJGlkIjoiMTcxMiIsIkRhdGUiOiIyMDIyLTA3LTA1VDExOjU5OjAwWiIsIlN0eWxlIjp7IiRpZCI6IjE3MTMiLCJTaGFwZSI6MCwiQ29ubmVjdG9yTWFyZ2luIjp7IiRpZCI6IjE3MTQiLCJUb3AiOjAuMCwiTGVmdCI6Mi4wLCJSaWdodCI6Mi4wLCJCb3R0b20iOjAuMH0sIkNvbm5lY3RvclN0eWxlIjp7IiRpZCI6IjE3MTUiLCJMaW5lQ29sb3IiOnsiJGlkIjoiMTcxNiIsIiR0eXBlIjoiTkxSRS5Db21tb24uRG9tLlNvbGlkQ29sb3JCcnVzaCwgTkxSRS5Db21tb24iLCJDb2xvciI6eyIkaWQiOiIxNzE3IiwiQSI6MTI3LCJSIjoxNzgsIkciOjE0LCJCIjoxOH19LCJMaW5lV2VpZ2h0IjoxLjAsIkxpbmVUeXBlIjowLCJQYXJlbnRTdHlsZSI6bnVsbH0sIklzQmVsb3dUaW1lYmFuZCI6ZmFsc2UsIlBvc2l0aW9uT25UYXNrIjowLCJIaWRlRGF0ZSI6ZmFsc2UsIlNoYXBlU2l6ZSI6MCwiU3BhY2luZyI6MS4wLCJQYWRkaW5nIjp7IiRpZCI6IjE3MTgiLCJUb3AiOjcuMCwiTGVmdCI6My4wLCJSaWdodCI6MC4wLCJCb3R0b20iOjIuMH0sIlNoYXBlU3R5bGUiOnsiJGlkIjoiMTcxOSIsIk1hcmdpbiI6eyIkaWQiOiIxNzIwIiwiVG9wIjowLjAsIkxlZnQiOjAuMCwiUmlnaHQiOjAuMCwiQm90dG9tIjowLjB9LCJQYWRkaW5nIjp7IiRpZCI6IjE3MjEiLCJUb3AiOjAuMCwiTGVmdCI6MC4wLCJSaWdodCI6MC4wLCJCb3R0b20iOjAuMH0sIkJhY2tncm91bmQiOnsiJGlkIjoiMTcyMiIsIkNvbG9yIjp7IiRpZCI6IjE3MjMiLCJBIjoyNTUsIlIiOjIzNCwiRyI6MjIsIkIiOjMwfX0sIklzVmlzaWJsZSI6dHJ1ZSwiV2lkdGgiOjEyLjAsIkhlaWdodCI6MTQuMCwiQm9yZGVyU3R5bGUiOnsiJGlkIjoiMTcyNCIsIkxpbmVDb2xvciI6eyIkcmVmIjoiMzA0In0sIkxpbmVXZWlnaHQiOjAuMCwiTGluZVR5cGUiOjAsIlBhcmVudFN0eWxlIjpudWxsfSwiUGFyZW50U3R5bGUiOm51bGx9LCJUaXRsZVN0eWxlIjp7IiRpZCI6IjE3MjUiLCJGb250U2V0dGluZ3MiOnsiJGlkIjoiMTcyNiIsIkZvbnRTaXplIjoxMSwiRm9udE5hbWUiOiJDYWxpYnJpIiwiSXNCb2xkIjp0cnVlLCJJc0l0YWxpYyI6ZmFsc2UsIklzVW5kZXJsaW5lZCI6ZmFsc2UsIlBhcmVudFN0eWxlIjpudWxsfSwiQXV0b1NpemUiOjAsIkZvcmVncm91bmQiOnsiJGlkIjoiMTcyNyIsIkNvbG9yIjp7IiRpZCI6IjE3Mj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cyOSIsIlRvcCI6MC4wLCJMZWZ0IjowLjAsIlJpZ2h0IjowLjAsIkJvdHRvbSI6MC4wfSwiUGFkZGluZyI6eyIkaWQiOiIxNzMwIiwiVG9wIjowLjAsIkxlZnQiOjAuMCwiUmlnaHQiOjAuMCwiQm90dG9tIjowLjB9LCJCYWNrZ3JvdW5kIjp7IiRpZCI6IjE3MzEiLCJDb2xvciI6eyIkaWQiOiIxNzMyIiwiQSI6MCwiUiI6MjU1LCJHIjoyNTUsIkIiOjI1NX19LCJJc1Zpc2libGUiOnRydWUsIldpZHRoIjowLjAsIkhlaWdodCI6MC4wLCJCb3JkZXJTdHlsZSI6eyIkaWQiOiIxNzMzIiwiTGluZUNvbG9yIjpudWxsLCJMaW5lV2VpZ2h0IjowLjAsIkxpbmVUeXBlIjowLCJQYXJlbnRTdHlsZSI6bnVsbH0sIlBhcmVudFN0eWxlIjpudWxsfSwiRGF0ZVN0eWxlIjp7IiRpZCI6IjE3MzQiLCJGb250U2V0dGluZ3MiOnsiJGlkIjoiMTczNSIsIkZvbnRTaXplIjoxMCwiRm9udE5hbWUiOiJDYWxpYnJpIiwiSXNCb2xkIjpmYWxzZSwiSXNJdGFsaWMiOmZhbHNlLCJJc1VuZGVybGluZWQiOmZhbHNlLCJQYXJlbnRTdHlsZSI6bnVsbH0sIkF1dG9TaXplIjowLCJGb3JlZ3JvdW5kIjp7IiRpZCI6IjE3MzYiLCJDb2xvciI6eyIkaWQiOiIxNzM3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NzM4IiwiVG9wIjowLjAsIkxlZnQiOjAuMCwiUmlnaHQiOjAuMCwiQm90dG9tIjowLjB9LCJQYWRkaW5nIjp7IiRpZCI6IjE3MzkiLCJUb3AiOjAuMCwiTGVmdCI6MC4wLCJSaWdodCI6MC4wLCJCb3R0b20iOjAuMH0sIkJhY2tncm91bmQiOnsiJGlkIjoiMTc0MCIsIkNvbG9yIjp7IiRpZCI6IjE3NDEiLCJBIjowLCJSIjoyNTUsIkciOjI1NSwiQiI6MjU1fX0sIklzVmlzaWJsZSI6dHJ1ZSwiV2lkdGgiOjAuMCwiSGVpZ2h0IjowLjAsIkJvcmRlclN0eWxlIjp7IiRpZCI6IjE3NDIiLCJMaW5lQ29sb3IiOm51bGwsIkxpbmVXZWlnaHQiOjAuMCwiTGluZVR5cGUiOjAsIlBhcmVudFN0eWxlIjpudWxsfSwiUGFyZW50U3R5bGUiOm51bGx9LCJEYXRlRm9ybWF0Ijp7IiRpZCI6IjE3NDMiLCJGb3JtYXRTdHJpbmciOiJNL2QiLCJTZXBhcmF0b3IiOiIvIiwiVXNlSW50ZXJuYXRpb25hbERhdGVGb3JtYXQiOmZhbHNlLCJEYXRlSXNWaXNpYmxlIjp0cnVlLCJUaW1lSXNWaXNpYmxlIjpmYWxzZSwiSG91ckRpZ2l0cyI6MSwiQW1QbURlc2lnbmF0b3IiOjIsIlRyaW0wME1pbnV0ZXMiOmZhbHNlLCJMYXN0S25vd25WaXNpYmlsaXR5U3RhdGUiOnsiJGlkIjoiMTc0NCIsIkRhdGVQYXJ0SXNWaXNpYmxlIjp0cnVlLCJUaW1lUGFydElzVmlzaWJsZSI6ZmFsc2V9fSwiV2Vla051bWJlcmluZyI6eyIkaWQiOiIxNzQ1IiwiRm9ybWF0IjowLCJJc1Zpc2libGUiOmZhbHNlLCJMYXN0S25vd25WaXNpYmlsaXR5U3RhdGUiOmZhbHNlfSwiSXNWaXNpYmxlIjp0cnVlLCJQYXJlbnRTdHlsZSI6bnVsbH0sIkluZGV4IjoxLCJQZXJjZW50YWdlQ29tcGxldGUiOm51bGwsIlBvc2l0aW9uIjp7IlJhdGlvIjowLjAsIklzQ3VzdG9tIjpmYWxzZX0sIkRhdGVGb3JtYXQiOnsiJHJlZiI6IjE3NDMifSwiV2Vla051bWJlcmluZyI6eyIkaWQiOiIxNzQ2IiwiRm9ybWF0IjowLCJJc1Zpc2libGUiOmZhbHNlLCJMYXN0S25vd25WaXNpYmlsaXR5U3RhdGUiOmZhbHNlfSwiUmVsYXRlZFRhc2tJZCI6IjAwMDAwMDAwLTAwMDAtMDAwMC0wMDAwLTAwMDAwMDAwMDAwMCIsIklkIjoiNGEwNzZlYmQtMjVjMS00Njk4LTllYmYtNTkwMGE1YjQ0NDdlIiwiSW1wb3J0SWQiOm51bGwsIlRpdGxlIjoiUTIgUmV2aWV3IiwiTm90ZSI6bnVsbCwiSHlwZXJsaW5rIjp7IiRpZCI6IjE3NDciLCJBZGRyZXNzIjoiIiwiU3ViQWRkcmVzcyI6IiJ9LCJJc0NoYW5nZWQiOmZhbHNlLCJJc05ldyI6ZmFsc2V9LHsiJGlkIjoiMTc0OCIsIkRhdGUiOiIyMDIyLTA5LTI3VDExOjU5OjAwWiIsIlN0eWxlIjp7IiRpZCI6IjE3NDkiLCJTaGFwZSI6MCwiQ29ubmVjdG9yTWFyZ2luIjp7IiRpZCI6IjE3NTAiLCJUb3AiOjAuMCwiTGVmdCI6Mi4wLCJSaWdodCI6Mi4wLCJCb3R0b20iOjAuMH0sIkNvbm5lY3RvclN0eWxlIjp7IiRpZCI6IjE3NTEiLCJMaW5lQ29sb3IiOnsiJGlkIjoiMTc1MiIsIiR0eXBlIjoiTkxSRS5Db21tb24uRG9tLlNvbGlkQ29sb3JCcnVzaCwgTkxSRS5Db21tb24iLCJDb2xvciI6eyIkaWQiOiIxNzUzIiwiQSI6MTI3LCJSIjo3OSwiRyI6MTI5LCJCIjoxODl9fSwiTGluZVdlaWdodCI6MS4wLCJMaW5lVHlwZSI6MCwiUGFyZW50U3R5bGUiOm51bGx9LCJJc0JlbG93VGltZWJhbmQiOmZhbHNlLCJQb3NpdGlvbk9uVGFzayI6MCwiSGlkZURhdGUiOmZhbHNlLCJTaGFwZVNpemUiOjAsIlNwYWNpbmciOjEuMCwiUGFkZGluZyI6eyIkaWQiOiIxNzU0IiwiVG9wIjo3LjAsIkxlZnQiOjMuMCwiUmlnaHQiOjAuMCwiQm90dG9tIjoyLjB9LCJTaGFwZVN0eWxlIjp7IiRpZCI6IjE3NTUiLCJNYXJnaW4iOnsiJGlkIjoiMTc1NiIsIlRvcCI6MC4wLCJMZWZ0IjowLjAsIlJpZ2h0IjowLjAsIkJvdHRvbSI6MC4wfSwiUGFkZGluZyI6eyIkaWQiOiIxNzU3IiwiVG9wIjowLjAsIkxlZnQiOjAuMCwiUmlnaHQiOjAuMCwiQm90dG9tIjowLjB9LCJCYWNrZ3JvdW5kIjp7IiRpZCI6IjE3NTgiLCJDb2xvciI6eyIkaWQiOiIxNzU5IiwiQSI6MjU1LCJSIjoyMzQsIkciOjIyLCJCIjozMH19LCJJc1Zpc2libGUiOnRydWUsIldpZHRoIjoxMi4wLCJIZWlnaHQiOjE0LjAsIkJvcmRlclN0eWxlIjp7IiRpZCI6IjE3NjAiLCJMaW5lQ29sb3IiOnsiJHJlZiI6IjMwNCJ9LCJMaW5lV2VpZ2h0IjowLjAsIkxpbmVUeXBlIjowLCJQYXJlbnRTdHlsZSI6bnVsbH0sIlBhcmVudFN0eWxlIjpudWxsfSwiVGl0bGVTdHlsZSI6eyIkaWQiOiIxNzYxIiwiRm9udFNldHRpbmdzIjp7IiRpZCI6IjE3NjIiLCJGb250U2l6ZSI6MTEsIkZvbnROYW1lIjoiQ2FsaWJyaSIsIklzQm9sZCI6dHJ1ZSwiSXNJdGFsaWMiOmZhbHNlLCJJc1VuZGVybGluZWQiOmZhbHNlLCJQYXJlbnRTdHlsZSI6bnVsbH0sIkF1dG9TaXplIjowLCJGb3JlZ3JvdW5kIjp7IiRpZCI6IjE3NjMiLCJDb2xvciI6eyIkaWQiOiIxNzY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NjUiLCJUb3AiOjAuMCwiTGVmdCI6MC4wLCJSaWdodCI6MC4wLCJCb3R0b20iOjAuMH0sIlBhZGRpbmciOnsiJGlkIjoiMTc2NiIsIlRvcCI6MC4wLCJMZWZ0IjowLjAsIlJpZ2h0IjowLjAsIkJvdHRvbSI6MC4wfSwiQmFja2dyb3VuZCI6eyIkaWQiOiIxNzY3IiwiQ29sb3IiOnsiJGlkIjoiMTc2OCIsIkEiOjAsIlIiOjI1NSwiRyI6MjU1LCJCIjoyNTV9fSwiSXNWaXNpYmxlIjp0cnVlLCJXaWR0aCI6MC4wLCJIZWlnaHQiOjAuMCwiQm9yZGVyU3R5bGUiOnsiJGlkIjoiMTc2OSIsIkxpbmVDb2xvciI6bnVsbCwiTGluZVdlaWdodCI6MC4wLCJMaW5lVHlwZSI6MCwiUGFyZW50U3R5bGUiOm51bGx9LCJQYXJlbnRTdHlsZSI6bnVsbH0sIkRhdGVTdHlsZSI6eyIkaWQiOiIxNzcwIiwiRm9udFNldHRpbmdzIjp7IiRpZCI6IjE3NzEiLCJGb250U2l6ZSI6MTAsIkZvbnROYW1lIjoiQ2FsaWJyaSIsIklzQm9sZCI6ZmFsc2UsIklzSXRhbGljIjpmYWxzZSwiSXNVbmRlcmxpbmVkIjpmYWxzZSwiUGFyZW50U3R5bGUiOm51bGx9LCJBdXRvU2l6ZSI6MCwiRm9yZWdyb3VuZCI6eyIkaWQiOiIxNzcyIiwiQ29sb3IiOnsiJGlkIjoiMTc3M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c3NCIsIlRvcCI6MC4wLCJMZWZ0IjowLjAsIlJpZ2h0IjowLjAsIkJvdHRvbSI6MC4wfSwiUGFkZGluZyI6eyIkaWQiOiIxNzc1IiwiVG9wIjowLjAsIkxlZnQiOjAuMCwiUmlnaHQiOjAuMCwiQm90dG9tIjowLjB9LCJCYWNrZ3JvdW5kIjp7IiRpZCI6IjE3NzYiLCJDb2xvciI6eyIkaWQiOiIxNzc3IiwiQSI6MCwiUiI6MjU1LCJHIjoyNTUsIkIiOjI1NX19LCJJc1Zpc2libGUiOnRydWUsIldpZHRoIjowLjAsIkhlaWdodCI6MC4wLCJCb3JkZXJTdHlsZSI6eyIkaWQiOiIxNzc4IiwiTGluZUNvbG9yIjpudWxsLCJMaW5lV2VpZ2h0IjowLjAsIkxpbmVUeXBlIjowLCJQYXJlbnRTdHlsZSI6bnVsbH0sIlBhcmVudFN0eWxlIjpudWxsfSwiRGF0ZUZvcm1hdCI6eyIkaWQiOiIxNzc5IiwiRm9ybWF0U3RyaW5nIjoiTS9kIiwiU2VwYXJhdG9yIjoiLyIsIlVzZUludGVybmF0aW9uYWxEYXRlRm9ybWF0IjpmYWxzZSwiRGF0ZUlzVmlzaWJsZSI6dHJ1ZSwiVGltZUlzVmlzaWJsZSI6ZmFsc2UsIkhvdXJEaWdpdHMiOjEsIkFtUG1EZXNpZ25hdG9yIjoyLCJUcmltMDBNaW51dGVzIjpmYWxzZSwiTGFzdEtub3duVmlzaWJpbGl0eVN0YXRlIjp7IiRpZCI6IjE3ODAiLCJEYXRlUGFydElzVmlzaWJsZSI6dHJ1ZSwiVGltZVBhcnRJc1Zpc2libGUiOmZhbHNlfX0sIldlZWtOdW1iZXJpbmciOnsiJGlkIjoiMTc4MSIsIkZvcm1hdCI6MCwiSXNWaXNpYmxlIjpmYWxzZSwiTGFzdEtub3duVmlzaWJpbGl0eVN0YXRlIjpmYWxzZX0sIklzVmlzaWJsZSI6dHJ1ZSwiUGFyZW50U3R5bGUiOm51bGx9LCJJbmRleCI6MiwiUGVyY2VudGFnZUNvbXBsZXRlIjpudWxsLCJQb3NpdGlvbiI6eyJSYXRpbyI6MC4wLCJJc0N1c3RvbSI6ZmFsc2V9LCJEYXRlRm9ybWF0Ijp7IiRyZWYiOiIxNzc5In0sIldlZWtOdW1iZXJpbmciOnsiJGlkIjoiMTc4MiIsIkZvcm1hdCI6MCwiSXNWaXNpYmxlIjpmYWxzZSwiTGFzdEtub3duVmlzaWJpbGl0eVN0YXRlIjpmYWxzZX0sIlJlbGF0ZWRUYXNrSWQiOiIwMDAwMDAwMC0wMDAwLTAwMDAtMDAwMC0wMDAwMDAwMDAwMDAiLCJJZCI6ImRiNDM5M2ZhLWZiMjAtNDI5ZC1hNzY2LTdhZDM5MjcxYWY1MCIsIkltcG9ydElkIjpudWxsLCJUaXRsZSI6IlEzIFJldmlldyIsIk5vdGUiOm51bGwsIkh5cGVybGluayI6eyIkaWQiOiIxNzgzIiwiQWRkcmVzcyI6IiIsIlN1YkFkZHJlc3MiOiIifSwiSXNDaGFuZ2VkIjpmYWxzZSwiSXNOZXciOmZhbHNlfSx7IiRpZCI6IjE3ODQiLCJEYXRlIjoiMjAyMi0xMi0yMFQxMTo1OTowMFoiLCJTdHlsZSI6eyIkaWQiOiIxNzg1IiwiU2hhcGUiOjAsIkNvbm5lY3Rvck1hcmdpbiI6eyIkaWQiOiIxNzg2IiwiVG9wIjowLjAsIkxlZnQiOjIuMCwiUmlnaHQiOjIuMCwiQm90dG9tIjowLjB9LCJDb25uZWN0b3JTdHlsZSI6eyIkaWQiOiIxNzg3IiwiTGluZUNvbG9yIjp7IiRpZCI6IjE3ODgiLCIkdHlwZSI6Ik5MUkUuQ29tbW9uLkRvbS5Tb2xpZENvbG9yQnJ1c2gsIE5MUkUuQ29tbW9uIiwiQ29sb3IiOnsiJGlkIjoiMTc4OSIsIkEiOjEyNywiUiI6NzksIkciOjEyOSwiQiI6MTg5fX0sIkxpbmVXZWlnaHQiOjEuMCwiTGluZVR5cGUiOjAsIlBhcmVudFN0eWxlIjpudWxsfSwiSXNCZWxvd1RpbWViYW5kIjpmYWxzZSwiUG9zaXRpb25PblRhc2siOjAsIkhpZGVEYXRlIjpmYWxzZSwiU2hhcGVTaXplIjowLCJTcGFjaW5nIjoxLjAsIlBhZGRpbmciOnsiJGlkIjoiMTc5MCIsIlRvcCI6Ny4wLCJMZWZ0IjozLjAsIlJpZ2h0IjowLjAsIkJvdHRvbSI6Mi4wfSwiU2hhcGVTdHlsZSI6eyIkaWQiOiIxNzkxIiwiTWFyZ2luIjp7IiRpZCI6IjE3OTIiLCJUb3AiOjAuMCwiTGVmdCI6MC4wLCJSaWdodCI6MC4wLCJCb3R0b20iOjAuMH0sIlBhZGRpbmciOnsiJGlkIjoiMTc5MyIsIlRvcCI6MC4wLCJMZWZ0IjowLjAsIlJpZ2h0IjowLjAsIkJvdHRvbSI6MC4wfSwiQmFja2dyb3VuZCI6eyIkaWQiOiIxNzk0IiwiQ29sb3IiOnsiJGlkIjoiMTc5NSIsIkEiOjI1NSwiUiI6MjM0LCJHIjoyMiwiQiI6MzB9fSwiSXNWaXNpYmxlIjp0cnVlLCJXaWR0aCI6MTIuMCwiSGVpZ2h0IjoxNC4wLCJCb3JkZXJTdHlsZSI6eyIkaWQiOiIxNzk2IiwiTGluZUNvbG9yIjp7IiRyZWYiOiIzMDQifSwiTGluZVdlaWdodCI6MC4wLCJMaW5lVHlwZSI6MCwiUGFyZW50U3R5bGUiOm51bGx9LCJQYXJlbnRTdHlsZSI6bnVsbH0sIlRpdGxlU3R5bGUiOnsiJGlkIjoiMTc5NyIsIkZvbnRTZXR0aW5ncyI6eyIkaWQiOiIxNzk4IiwiRm9udFNpemUiOjExLCJGb250TmFtZSI6IkNhbGlicmkiLCJJc0JvbGQiOnRydWUsIklzSXRhbGljIjpmYWxzZSwiSXNVbmRlcmxpbmVkIjpmYWxzZSwiUGFyZW50U3R5bGUiOm51bGx9LCJBdXRvU2l6ZSI6MCwiRm9yZWdyb3VuZCI6eyIkaWQiOiIxNzk5IiwiQ29sb3IiOnsiJGlkIjoiMTgw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AxIiwiVG9wIjowLjAsIkxlZnQiOjAuMCwiUmlnaHQiOjAuMCwiQm90dG9tIjowLjB9LCJQYWRkaW5nIjp7IiRpZCI6IjE4MDIiLCJUb3AiOjAuMCwiTGVmdCI6MC4wLCJSaWdodCI6MC4wLCJCb3R0b20iOjAuMH0sIkJhY2tncm91bmQiOnsiJGlkIjoiMTgwMyIsIkNvbG9yIjp7IiRpZCI6IjE4MDQiLCJBIjowLCJSIjoyNTUsIkciOjI1NSwiQiI6MjU1fX0sIklzVmlzaWJsZSI6dHJ1ZSwiV2lkdGgiOjAuMCwiSGVpZ2h0IjowLjAsIkJvcmRlclN0eWxlIjp7IiRpZCI6IjE4MDUiLCJMaW5lQ29sb3IiOm51bGwsIkxpbmVXZWlnaHQiOjAuMCwiTGluZVR5cGUiOjAsIlBhcmVudFN0eWxlIjpudWxsfSwiUGFyZW50U3R5bGUiOm51bGx9LCJEYXRlU3R5bGUiOnsiJGlkIjoiMTgwNiIsIkZvbnRTZXR0aW5ncyI6eyIkaWQiOiIxODA3IiwiRm9udFNpemUiOjEwLCJGb250TmFtZSI6IkNhbGlicmkiLCJJc0JvbGQiOmZhbHNlLCJJc0l0YWxpYyI6ZmFsc2UsIklzVW5kZXJsaW5lZCI6ZmFsc2UsIlBhcmVudFN0eWxlIjpudWxsfSwiQXV0b1NpemUiOjAsIkZvcmVncm91bmQiOnsiJGlkIjoiMTgwOCIsIkNvbG9yIjp7IiRpZCI6IjE4MD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4MTAiLCJUb3AiOjAuMCwiTGVmdCI6MC4wLCJSaWdodCI6MC4wLCJCb3R0b20iOjAuMH0sIlBhZGRpbmciOnsiJGlkIjoiMTgxMSIsIlRvcCI6MC4wLCJMZWZ0IjowLjAsIlJpZ2h0IjowLjAsIkJvdHRvbSI6MC4wfSwiQmFja2dyb3VuZCI6eyIkaWQiOiIxODEyIiwiQ29sb3IiOnsiJGlkIjoiMTgxMyIsIkEiOjAsIlIiOjI1NSwiRyI6MjU1LCJCIjoyNTV9fSwiSXNWaXNpYmxlIjp0cnVlLCJXaWR0aCI6MC4wLCJIZWlnaHQiOjAuMCwiQm9yZGVyU3R5bGUiOnsiJGlkIjoiMTgxNCIsIkxpbmVDb2xvciI6bnVsbCwiTGluZVdlaWdodCI6MC4wLCJMaW5lVHlwZSI6MCwiUGFyZW50U3R5bGUiOm51bGx9LCJQYXJlbnRTdHlsZSI6bnVsbH0sIkRhdGVGb3JtYXQiOnsiJGlkIjoiMTgxNSIsIkZvcm1hdFN0cmluZyI6Ik0vZCIsIlNlcGFyYXRvciI6Ii8iLCJVc2VJbnRlcm5hdGlvbmFsRGF0ZUZvcm1hdCI6ZmFsc2UsIkRhdGVJc1Zpc2libGUiOnRydWUsIlRpbWVJc1Zpc2libGUiOmZhbHNlLCJIb3VyRGlnaXRzIjoxLCJBbVBtRGVzaWduYXRvciI6MiwiVHJpbTAwTWludXRlcyI6ZmFsc2UsIkxhc3RLbm93blZpc2liaWxpdHlTdGF0ZSI6eyIkaWQiOiIxODE2IiwiRGF0ZVBhcnRJc1Zpc2libGUiOnRydWUsIlRpbWVQYXJ0SXNWaXNpYmxlIjpmYWxzZX19LCJXZWVrTnVtYmVyaW5nIjp7IiRpZCI6IjE4MTciLCJGb3JtYXQiOjAsIklzVmlzaWJsZSI6ZmFsc2UsIkxhc3RLbm93blZpc2liaWxpdHlTdGF0ZSI6ZmFsc2V9LCJJc1Zpc2libGUiOnRydWUsIlBhcmVudFN0eWxlIjpudWxsfSwiSW5kZXgiOjMsIlBlcmNlbnRhZ2VDb21wbGV0ZSI6bnVsbCwiUG9zaXRpb24iOnsiUmF0aW8iOjAuMCwiSXNDdXN0b20iOmZhbHNlfSwiRGF0ZUZvcm1hdCI6eyIkcmVmIjoiMTgxNSJ9LCJXZWVrTnVtYmVyaW5nIjp7IiRpZCI6IjE4MTgiLCJGb3JtYXQiOjAsIklzVmlzaWJsZSI6ZmFsc2UsIkxhc3RLbm93blZpc2liaWxpdHlTdGF0ZSI6ZmFsc2V9LCJSZWxhdGVkVGFza0lkIjoiMDAwMDAwMDAtMDAwMC0wMDAwLTAwMDAtMDAwMDAwMDAwMDAwIiwiSWQiOiJkMTNmMTg2NS00NzE4LTRiYmItODRlMy0xMjllZWU5YzQyNzkiLCJJbXBvcnRJZCI6bnVsbCwiVGl0bGUiOiJRNCBSZXZpZXciLCJOb3RlIjpudWxsLCJIeXBlcmxpbmsiOnsiJGlkIjoiMTgxOSIsIkFkZHJlc3MiOiIiLCJTdWJBZGRyZXNzIjoiIn0sIklzQ2hhbmdlZCI6ZmFsc2UsIklzTmV3IjpmYWxzZX1dLCJUYXNrcyI6W10sIlN3aW1sYW5lcyI6W10sIk1zUHJvamVjdEl0ZW1zVHJlZSI6eyIkaWQiOiIxODIwIiwiUm9vdCI6eyJJbXBvcnRJZCI6bnVsbCwiSXNJbXBvcnRlZCI6ZmFsc2UsIkNoaWxkcmVuIjpbXX19LCJNZXRhZGF0YSI6eyIkaWQiOiIxODIxIiwiU291cmNlVGVtcGxhdGUiOiJ7XCIkaWRcIjpcIjFcIixcIklkXCI6XCI3MDliMzU0OS00OWEwLTRlNTgtYmE1Ny1mZGI5MTg5M2I2NDhcIixcIkN1bHR1cmVJbmZvTmFtZVwiOlwiZW4tVVNcIixcIlZlcnNpb25cIjp7XCIkaWRcIjpcIjJcIixcIlRlbXBsYXRlRG9tVmVyc2lvblwiOlwiMS4yLjBcIn0sXCJFZmZlY3RcIjowLFwiU3R5bGVcIjp7XCIkaWRcIjpcIjNcIixcIlRpbWViYW5kU3R5bGVcIjp7XCIkaWRcIjpcIjRcIixcIlNjYWxlTWFya2luZ1wiOjAsXCJTaGFwZVwiOjAsXCJTaGFwZVN0eWxlXCI6e1wiJGlkXCI6XCI1XCIsXCJNYXJnaW5cIjp7XCIkaWRcIjpcIjZcIixcIlRvcFwiOjAuMCxcIkxlZnRcIjoxMi4wLFwiUmlnaHRcIjoxMi4wLFwiQm90dG9tXCI6MC4wfSxcIlBhZGRpbmdcIjp7XCIkaWRcIjpcIjdcIixcIlRvcFwiOjcuMCxcIkxlZnRcIjowLjAsXCJSaWdodFwiOjAuMCxcIkJvdHRvbVwiOjcuMH0sXCJCYWNrZ3JvdW5kXCI6e1wiJGlkXCI6XCI4XCIsXCJDb2xvclwiOntcIiRpZFwiOlwiOVwiLFwiQVwiOjI1NSxcIlJcIjo2NCxcIkdcIjo2NCxcIkJcIjo2NH19LFwiSXNWaXNpYmxlXCI6dHJ1ZSxcIldpZHRoXCI6ODU4LjAsXCJIZWlnaHRcIjoz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i4wLFwiUmlnaHRcIjoxMi4wLFwiQm90dG9tXCI6MC4wfSxcIlBhZGRpbmdcIjp7XCIkaWRcIjpcIjE1XCIsXCJUb3BcIjo3LjAsXCJMZWZ0XCI6MC4wLFwiUmlnaHRcIjowLjAsXCJCb3R0b21cIjo3LjB9LFwiQmFja2dyb3VuZFwiOntcIiRpZFwiOlwiMTZcIixcIkNvbG9yXCI6e1wiJGlkXCI6XCIxN1wiLFwiQVwiOjI1NSxcIlJcIjo2NCxcIkdcIjo2NCxcIkJcIjo2NH19LFwiSXNWaXNpYmxlXCI6dHJ1ZSxcIldpZHRoXCI6ODU4LjAsXCJIZWlnaHRcIjoz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i4wLFwiUmlnaHRcIjoxMi4wLFwiQm90dG9tXCI6MC4wfSxcIlBhZGRpbmdcIjp7XCIkaWRcIjpcIjIzXCIsXCJUb3BcIjo3LjAsXCJMZWZ0XCI6MC4wLFwiUmlnaHRcIjowLjAsXCJCb3R0b21cIjo3LjB9LFwiQmFja2dyb3VuZFwiOntcIiRpZFwiOlwiMjRcIixcIkNvbG9yXCI6e1wiJGlkXCI6XCIyNVwiLFwiQVwiOjI1NSxcIlJcIjo2NCxcIkdcIjo2NCxcIkJcIjo2NH19LFwiSXNWaXNpYmxlXCI6dHJ1ZSxcIldpZHRoXCI6ODU4LjAsXCJIZWlnaHRcIjoz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S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1LjAsXCJCb3R0b21cIjowLjB9LFwiUGFkZGluZ1wiOntcIiRpZFwiOlwiMzRcIixcIlRvcFwiOjAuMCxcIkxlZnRcIjowLjAsXCJSaWdodFwiOjAuMCxcIkJvdHRvbVwiOjAuMH0sXCJCYWNrZ3JvdW5kXCI6e1wiJGlkXCI6XCIzNVwiLFwiQ29sb3JcIjp7XCIkaWRcIjpcIjM2XCIsXCJBXCI6ODksXCJSXCI6MCxcIkdcIjowLFwiQlwiOjB9fSxcIklzVmlzaWJsZVwiOmZhbHNlLFwiV2lkdGhcIjowLjAsXCJIZWlnaHRcIjowLjAsXCJCb3JkZXJTdHlsZVwiOm51bGx9LFwiTGVmdEVuZENhcHNTdHlsZVwiOntcIiRpZFwiOlwiMzdcIixcIkZvbnRTZXR0aW5nc1wiOntcIiRpZFwiOlwiMzhcIixcIkZvbnRTaXplXCI6MzI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U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dHJ1ZSxcIlNlZ21lbnRTZXBhcmF0b3JPcGFjaXR5XCI6MzAsXCJTaGFwZVwiOjAsXCJIYXNCZWVuVmlzaWJsZUJlZm9yZVwiOnRydWUsXCJGb250U2V0dGluZ3NcIjp7XCIkaWRcIjpcIjU3XCIsXCJGb250U2l6ZVwiOjE0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nRydWUsXCJTZWdtZW50U2VwYXJhdG9yT3BhY2l0eVwiOjMwLFwiU2hhcGVcIjowLFwiSGFzQmVlblZpc2libGVCZWZvcmVcIjpmYWxzZSxcIkZvbnRTZXR0aW5nc1wiOntcIiRpZFwiOlwiNjRcIixcIkZvbnRTaXplXCI6MTQ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g5LFwiUlwiOjAsXCJHXCI6MCxcIkJcIjowfX0sXCJJc1Zpc2libGVcIjpmYWxzZSxcIldpZHRoXCI6MC4wLFwiSGVpZ2h0XCI6MC4wLFwiQm9yZGVyU3R5bGVcIjpudWxsfSxcIkJvdHRvbVRpZXJTY2FsZVN0eWxlXCI6e1wiJGlkXCI6XCI3MVwiLFwiU2hvd1NlZ21lbnRTZXBhcmF0b3JzXCI6dHJ1ZSxcIlNlZ21lbnRTZXBhcmF0b3JPcGFjaXR5XCI6MzAsXCJTaGFwZVwiOjAsXCJIYXNCZWVuVmlzaWJsZUJlZm9yZVwiOmZhbHNlLFwiRm9udFNldHRpbmdzXCI6e1wiJGlkXCI6XCI3MlwiLFwiRm9udFNpemVcIjoxNC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ODk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dHJ1ZSxcIkVsYXBzZWRUaW1lRm9ybWF0XCI6MixcIlRvZGF5TWFya2VyUG9zaXRpb25cIjowLFwiUXVpY2tQb3NpdGlvblwiOjMsXCJBYnNvbHV0ZVBvc2l0aW9uXCI6MTI5LjU5OTk5MS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A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S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4LjAsXCJIZWlnaHRcIjoyMC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ZmFsc2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csXCJTaGFwZVRoaWNrbmVzc1wiOjAsXCJEdXJhdGlvbkZvcm1hdFwiOjU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4LFwiR1wiOjIzNixcIkJcIjoyMjV9fSxcIkJhY2tncm91bmRGaWxsVHlwZVwiOjAsXCJNYXhXaWR0aFwiOjIwMC4wLFwiTWF4SGVpZ2h0XCI6XCJJbmZpbml0eVwiLFwiU21hcnRGb3JlZ3JvdW5kSXNBY3RpdmVcIjpmYWxzZSxcIkhvcml6b250YWxBbGlnbm1lbnRcIjox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YsXCJFbmREYXRlUG9zaXRpb25cIjo2LFwiVGl0bGVQb3NpdGlvblwiOjUsXCJEdXJhdGlvblBvc2l0aW9uXCI6NixcIlBlcmNlbnRhZ2VDb21wbGV0ZWRQb3NpdGlvblwiOjIsXCJTcGFjaW5nXCI6MyxcIklzQmVsb3dUaW1lYmFuZFwiOnRydW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e1wiJGlkXCI6XCIxODJcIixcIlNoYXBlXCI6NSxcIkNvbm5lY3Rvck1hcmdpblwiOntcIiRpZFwiOlwiMTgzXCIsXCJUb3BcIjowLjAsXCJMZWZ0XCI6Mi4wLFwiUmlnaHRcIjoyLjAsXCJCb3R0b21cIjowLjB9LFwiQ29ubmVjdG9yU3R5bGVcIjp7XCIkaWRcIjpcIjE4NFwiLFwiTGluZUNvbG9yXCI6e1wiJGlkXCI6XCIxODVcIixcIiR0eXBlXCI6XCJOTFJFLkNvbW1vbi5Eb20uU29saWRDb2xvckJydXNoLCBOTFJFLkNvbW1vblwiLFwiQ29sb3JcIjp7XCIkaWRcIjpcIjE4NlwiLFwiQVwiOjEyNyxcIlJcIjo3OSxcIkdcIjoxMjksXCJCXCI6MTg5fX0sXCJMaW5lV2VpZ2h0XCI6MS4wLFwiTGluZVR5cGVcIjowfSxcIklzQmVsb3dUaW1lYmFuZFwiOmZhbHNlLFwiSGlkZURhdGVcIjpmYWxzZSxcIlNoYXBlU2l6ZVwiOjEsXCJTcGFjaW5nXCI6MS4wLFwiUGFkZGluZ1wiOntcIiRpZFwiOlwiMTg3XCIsXCJUb3BcIjo3LjAsXCJMZWZ0XCI6My4wLFwiUmlnaHRcIjowLjAsXCJCb3R0b21cIjoyLjB9LFwiUG9zaXRpb25cIjp7XCIkaWRcIjpcIjE4OFwiLFwiUmF0aW9cIjowLjAsXCJJc0N1c3RvbVwiOmZhbHNlfSxcIlBvc2l0aW9uT25UYXNrXCI6MCxcIlNoYXBlU3R5bGVcIjp7XCIkaWRcIjpcIjE4OVwiLFwiTWFyZ2luXCI6e1wiJGlkXCI6XCIxOTBcIixcIlRvcFwiOjAuMCxcIkxlZnRcIjowLjAsXCJSaWdodFwiOjAuMCxcIkJvdHRvbVwiOjAuMH0sXCJQYWRkaW5nXCI6e1wiJGlkXCI6XCIxOTFcIixcIlRvcFwiOjAuMCxcIkxlZnRcIjowLjAsXCJSaWdodFwiOjAuMCxcIkJvdHRvbVwiOjAuMH0sXCJCYWNrZ3JvdW5kXCI6e1wiJGlkXCI6XCIxOTJcIixcIkNvbG9yXCI6e1wiJGlkXCI6XCIxOTNcIixcIkFcIjoyNTUsXCJSXCI6MTc4LFwiR1wiOjE0LFwiQlwiOjE4fX0sXCJJc1Zpc2libGVcIjp0cnVlLFwiV2lkdGhcIjoxOC4wLFwiSGVpZ2h0XCI6MjAuMCxcIkJvcmRlclN0eWxlXCI6e1wiJGlkXCI6XCIxOTRcIixcIkxpbmVDb2xvclwiOntcIiRyZWZcIjpcIjk3XCJ9LFwiTGluZVdlaWdodFwiOjAuMCxcIkxpbmVUeXBlXCI6MH19LFwiVGl0bGVTdHlsZVwiOntcIiRpZFwiOlwiMTk1XCIsXCJGb250U2V0dGluZ3NcIjp7XCIkaWRcIjpcIjE5NlwiLFwiRm9udFNpemVcIjoxMSxcIkZvbnROYW1lXCI6XCJDYWxpYnJpXCIsXCJJc0JvbGRcIjp0cnVlLFwiSXNJdGFsaWNcIjpmYWxzZSxcIklzVW5kZXJsaW5lZFwiOmZhbHNlfSxcIkF1dG9TaXplXCI6MCxcIkZvcmVncm91bmRcIjp7XCIkaWRcIjpcIjE5N1wiLFwiQ29sb3JcIjp7XCIkaWRcIjpcIjE5OF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OTlcIixcIlRvcFwiOjAuMCxcIkxlZnRcIjowLjAsXCJSaWdodFwiOjAuMCxcIkJvdHRvbVwiOjAuMH0sXCJQYWRkaW5nXCI6e1wiJGlkXCI6XCIyMDBcIixcIlRvcFwiOjAuMCxcIkxlZnRcIjowLjAsXCJSaWdodFwiOjAuMCxcIkJvdHRvbVwiOjAuMH0sXCJCYWNrZ3JvdW5kXCI6e1wiJHJlZlwiOlwiMTA1XCJ9LFwiSXNWaXNpYmxlXCI6dHJ1ZSxcIldpZHRoXCI6MC4wLFwiSGVpZ2h0XCI6MC4wLFwiQm9yZGVyU3R5bGVcIjp7XCIkaWRcIjpcIjIwMVwiLFwiTGluZUNvbG9yXCI6bnVsbCxcIkxpbmVXZWlnaHRcIjowLjAsXCJMaW5lVHlwZVwiOjB9fSxcIkRhdGVTdHlsZVwiOntcIiRpZFwiOlwiMjAyXCIsXCJGb250U2V0dGluZ3NcIjp7XCIkaWRcIjpcIjIwM1wiLFwiRm9udFNpemVcIjoxMCxcIkZvbnROYW1lXCI6XCJDYWxpYnJpXCIsXCJJc0JvbGRcIjpmYWxzZSxcIklzSXRhbGljXCI6ZmFsc2UsXCJJc1VuZGVybGluZWRcIjpmYWxzZX0sXCJBdXRvU2l6ZVwiOjAsXCJGb3JlZ3JvdW5kXCI6e1wiJGlkXCI6XCIyMDRcIixcIkNvbG9yXCI6e1wiJGlkXCI6XCIyMDV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wNlwiLFwiVG9wXCI6MC4wLFwiTGVmdFwiOjAuMCxcIlJpZ2h0XCI6MC4wLFwiQm90dG9tXCI6MC4wfSxcIlBhZGRpbmdcIjp7XCIkaWRcIjpcIjIwN1wiLFwiVG9wXCI6MC4wLFwiTGVmdFwiOjAuMCxcIlJpZ2h0XCI6MC4wLFwiQm90dG9tXCI6MC4wfSxcIkJhY2tncm91bmRcIjp7XCIkcmVmXCI6XCIxMTJcIn0sXCJJc1Zpc2libGVcIjp0cnVlLFwiV2lkdGhcIjowLjAsXCJIZWlnaHRcIjowLjAsXCJCb3JkZXJTdHlsZVwiOntcIiRpZFwiOlwiMjA4XCIsXCJMaW5lQ29sb3JcIjpudWxsLFwiTGluZVdlaWdodFwiOjAuMCxcIkxpbmVUeXBlXCI6MH19LFwiRGF0ZUZvcm1hdFwiOntcIiRpZFwiOlwiMjA5XCIsXCJGb3JtYXRTdHJpbmdcIjpcInl5eXkvTU1N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MTBcIixcIkRhdGVQYXJ0SXNWaXNpYmxlXCI6dHJ1ZSxcIlRpbWVQYXJ0SXNWaXNpYmxlXCI6ZmFsc2V9fSxcIklzVmlzaWJsZVwiOnRydWV9LHtcIiRpZFwiOlwiMjExXCIsXCJTaGFwZVwiOjUsXCJDb25uZWN0b3JNYXJnaW5cIjp7XCIkaWRcIjpcIjIxMlwiLFwiVG9wXCI6MC4wLFwiTGVmdFwiOjIuMCxcIlJpZ2h0XCI6Mi4wLFwiQm90dG9tXCI6MC4wfSxcIkNvbm5lY3RvclN0eWxlXCI6e1wiJGlkXCI6XCIyMTNcIixcIkxpbmVDb2xvclwiOntcIiRpZFwiOlwiMjE0XCIsXCIkdHlwZVwiOlwiTkxSRS5Db21tb24uRG9tLlNvbGlkQ29sb3JCcnVzaCwgTkxSRS5Db21tb25cIixcIkNvbG9yXCI6e1wiJGlkXCI6XCIyMTVcIixcIkFcIjoxMjcsXCJSXCI6MTc4LFwiR1wiOjE0LFwiQlwiOjE4fX0sXCJMaW5lV2VpZ2h0XCI6MS4wLFwiTGluZVR5cGVcIjowfSxcIklzQmVsb3dUaW1lYmFuZFwiOmZhbHNlLFwiSGlkZURhdGVcIjpmYWxzZSxcIlNoYXBlU2l6ZVwiOjEsXCJTcGFjaW5nXCI6MS4wLFwiUGFkZGluZ1wiOntcIiRpZFwiOlwiMjE2XCIsXCJUb3BcIjo3LjAsXCJMZWZ0XCI6My4wLFwiUmlnaHRcIjowLjAsXCJCb3R0b21cIjoyLjB9LFwiUG9zaXRpb25cIjp7XCIkaWRcIjpcIjIxN1wiLFwiUmF0aW9cIjowLjAsXCJJc0N1c3RvbVwiOmZhbHNlfSxcIlBvc2l0aW9uT25UYXNrXCI6MCxcIlNoYXBlU3R5bGVcIjp7XCIkaWRcIjpcIjIxOFwiLFwiTWFyZ2luXCI6e1wiJGlkXCI6XCIyMTlcIixcIlRvcFwiOjAuMCxcIkxlZnRcIjowLjAsXCJSaWdodFwiOjAuMCxcIkJvdHRvbVwiOjAuMH0sXCJQYWRkaW5nXCI6e1wiJGlkXCI6XCIyMjBcIixcIlRvcFwiOjAuMCxcIkxlZnRcIjowLjAsXCJSaWdodFwiOjAuMCxcIkJvdHRvbVwiOjAuMH0sXCJCYWNrZ3JvdW5kXCI6e1wiJGlkXCI6XCIyMjFcIixcIkNvbG9yXCI6e1wiJGlkXCI6XCIyMjJcIixcIkFcIjoyNTUsXCJSXCI6MTc4LFwiR1wiOjE0LFwiQlwiOjE4fX0sXCJJc1Zpc2libGVcIjp0cnVlLFwiV2lkdGhcIjoxOC4wLFwiSGVpZ2h0XCI6MjAuMCxcIkJvcmRlclN0eWxlXCI6e1wiJGlkXCI6XCIyMjNcIixcIkxpbmVDb2xvclwiOntcIiRyZWZcIjpcIjk3XCJ9LFwiTGluZVdlaWdodFwiOjAuMCxcIkxpbmVUeXBlXCI6MH19LFwiVGl0bGVTdHlsZVwiOntcIiRpZFwiOlwiMjI0XCIsXCJGb250U2V0dGluZ3NcIjp7XCIkaWRcIjpcIjIyNVwiLFwiRm9udFNpemVcIjoxMSxcIkZvbnROYW1lXCI6XCJDYWxpYnJpXCIsXCJJc0JvbGRcIjp0cnVlLFwiSXNJdGFsaWNcIjpmYWxzZSxcIklzVW5kZXJsaW5lZFwiOmZhbHNlfSxcIkF1dG9TaXplXCI6MCxcIkZvcmVncm91bmRcIjp7XCIkaWRcIjpcIjIyNlwiLFwiQ29sb3JcIjp7XCIkaWRcIjpcIjIyN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yMjhcIixcIlRvcFwiOjAuMCxcIkxlZnRcIjowLjAsXCJSaWdodFwiOjAuMCxcIkJvdHRvbVwiOjAuMH0sXCJQYWRkaW5nXCI6e1wiJGlkXCI6XCIyMjlcIixcIlRvcFwiOjAuMCxcIkxlZnRcIjowLjAsXCJSaWdodFwiOjAuMCxcIkJvdHRvbVwiOjAuMH0sXCJCYWNrZ3JvdW5kXCI6e1wiJHJlZlwiOlwiMTA1XCJ9LFwiSXNWaXNpYmxlXCI6dHJ1ZSxcIldpZHRoXCI6MC4wLFwiSGVpZ2h0XCI6MC4wLFwiQm9yZGVyU3R5bGVcIjp7XCIkaWRcIjpcIjIzMFwiLFwiTGluZUNvbG9yXCI6bnVsbCxcIkxpbmVXZWlnaHRcIjowLjAsXCJMaW5lVHlwZVwiOjB9fSxcIkRhdGVTdHlsZVwiOntcIiRpZFwiOlwiMjMxXCIsXCJGb250U2V0dGluZ3NcIjp7XCIkaWRcIjpcIjIzMlwiLFwiRm9udFNpemVcIjoxMCxcIkZvbnROYW1lXCI6XCJDYWxpYnJpXCIsXCJJc0JvbGRcIjpmYWxzZSxcIklzSXRhbGljXCI6ZmFsc2UsXCJJc1VuZGVybGluZWRcIjpmYWxzZX0sXCJBdXRvU2l6ZVwiOjAsXCJGb3JlZ3JvdW5kXCI6e1wiJGlkXCI6XCIyMzNcIixcIkNvbG9yXCI6e1wiJGlkXCI6XCIyMzR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IzNVwiLFwiVG9wXCI6MC4wLFwiTGVmdFwiOjAuMCxcIlJpZ2h0XCI6MC4wLFwiQm90dG9tXCI6MC4wfSxcIlBhZGRpbmdcIjp7XCIkaWRcIjpcIjIzNlwiLFwiVG9wXCI6MC4wLFwiTGVmdFwiOjAuMCxcIlJpZ2h0XCI6MC4wLFwiQm90dG9tXCI6MC4wfSxcIkJhY2tncm91bmRcIjp7XCIkcmVmXCI6XCIxMTJcIn0sXCJJc1Zpc2libGVcIjp0cnVlLFwiV2lkdGhcIjowLjAsXCJIZWlnaHRcIjowLjAsXCJCb3JkZXJTdHlsZVwiOntcIiRpZFwiOlwiMjM3XCIsXCJMaW5lQ29sb3JcIjpudWxsLFwiTGluZVdlaWdodFwiOjAuMCxcIkxpbmVUeXBlXCI6MH19LFwiRGF0ZUZvcm1hdFwiOntcIiRpZFwiOlwiMjM4XCIsXCJGb3JtYXRTdHJpbmdcIjpcInl5eXkvTU1NXCIsXCJTZXBhcmF0b3JcIjpcIi9cIixcIlVzZUludGVybmF0aW9uYWxEYXRlRm9ybWF0XCI6ZmFsc2UsXCJEYXRlSXNWaXNpYmxlXCI6dHJ1ZSxcIlRpbWVJc1Zpc2libGVcIjpmYWxzZSxcIkhvdXJEaWdpdHNcIjoxLFwiQW1QbURlc2lnbmF0b3JcIjoyLFwiVHJpbTAwTWludXRlc1wiOmZhbHNlLFwiTGFzdEtub3duVmlzaWJpbGl0eVN0YXRlXCI6e1wiJGlkXCI6XCIyMzlcIixcIkRhdGVQYXJ0SXNWaXNpYmxlXCI6dHJ1ZSxcIlRpbWVQYXJ0SXNWaXNpYmxlXCI6ZmFsc2V9fSxcIklzVmlzaWJsZVwiOnRydWV9LHtcIiRpZFwiOlwiMjQwXCIsXCJTaGFwZVwiOjUsXCJDb25uZWN0b3JNYXJnaW5cIjp7XCIkaWRcIjpcIjI0MVwiLFwiVG9wXCI6MC4wLFwiTGVmdFwiOjIuMCxcIlJpZ2h0XCI6Mi4wLFwiQm90dG9tXCI6MC4wfSxcIkNvbm5lY3RvclN0eWxlXCI6e1wiJGlkXCI6XCIyNDJcIixcIkxpbmVDb2xvclwiOntcIiRpZFwiOlwiMjQzXCIsXCIkdHlwZVwiOlwiTkxSRS5Db21tb24uRG9tLlNvbGlkQ29sb3JCcnVzaCwgTkxSRS5Db21tb25cIixcIkNvbG9yXCI6e1wiJGlkXCI6XCIyNDRcIixcIkFcIjoxMjcsXCJSXCI6NzksXCJHXCI6MTI5LFwiQlwiOjE4OX19LFwiTGluZVdlaWdodFwiOjEuMCxcIkxpbmVUeXBlXCI6MH0sXCJJc0JlbG93VGltZWJhbmRcIjpmYWxzZSxcIkhpZGVEYXRlXCI6ZmFsc2UsXCJTaGFwZVNpemVcIjoxLFwiU3BhY2luZ1wiOjEuMCxcIlBhZGRpbmdcIjp7XCIkaWRcIjpcIjI0NVwiLFwiVG9wXCI6Ny4wLFwiTGVmdFwiOjMuMCxcIlJpZ2h0XCI6MC4wLFwiQm90dG9tXCI6Mi4wfSxcIlBvc2l0aW9uXCI6e1wiJGlkXCI6XCIyNDZcIixcIlJhdGlvXCI6MC4wLFwiSXNDdXN0b21cIjpmYWxzZX0sXCJQb3NpdGlvbk9uVGFza1wiOjAsXCJTaGFwZVN0eWxlXCI6e1wiJGlkXCI6XCIyNDdcIixcIk1hcmdpblwiOntcIiRpZFwiOlwiMjQ4XCIsXCJUb3BcIjowLjAsXCJMZWZ0XCI6MC4wLFwiUmlnaHRcIjowLjAsXCJCb3R0b21cIjowLjB9LFwiUGFkZGluZ1wiOntcIiRpZFwiOlwiMjQ5XCIsXCJUb3BcIjowLjAsXCJMZWZ0XCI6MC4wLFwiUmlnaHRcIjowLjAsXCJCb3R0b21cIjowLjB9LFwiQmFja2dyb3VuZFwiOntcIiRpZFwiOlwiMjUwXCIsXCJDb2xvclwiOntcIiRpZFwiOlwiMjUxXCIsXCJBXCI6MjU1LFwiUlwiOjE3OCxcIkdcIjoxNCxcIkJcIjoxOH19LFwiSXNWaXNpYmxlXCI6dHJ1ZSxcIldpZHRoXCI6MTguMCxcIkhlaWdodFwiOjIwLjAsXCJCb3JkZXJTdHlsZVwiOntcIiRpZFwiOlwiMjUyXCIsXCJMaW5lQ29sb3JcIjp7XCIkcmVmXCI6XCI5N1wifSxcIkxpbmVXZWlnaHRcIjowLjAsXCJMaW5lVHlwZVwiOjB9fSxcIlRpdGxlU3R5bGVcIjp7XCIkaWRcIjpcIjI1M1wiLFwiRm9udFNldHRpbmdzXCI6e1wiJGlkXCI6XCIyNTRcIixcIkZvbnRTaXplXCI6MTEsXCJGb250TmFtZVwiOlwiQ2FsaWJyaVwiLFwiSXNCb2xkXCI6dHJ1ZSxcIklzSXRhbGljXCI6ZmFsc2UsXCJJc1VuZGVybGluZWRcIjpmYWxzZX0sXCJBdXRvU2l6ZVwiOjAsXCJGb3JlZ3JvdW5kXCI6e1wiJGlkXCI6XCIyNTVcIixcIkNvbG9yXCI6e1wiJGlkXCI6XCIyNT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jU3XCIsXCJUb3BcIjowLjAsXCJMZWZ0XCI6MC4wLFwiUmlnaHRcIjowLjAsXCJCb3R0b21cIjowLjB9LFwiUGFkZGluZ1wiOntcIiRpZFwiOlwiMjU4XCIsXCJUb3BcIjowLjAsXCJMZWZ0XCI6MC4wLFwiUmlnaHRcIjowLjAsXCJCb3R0b21cIjowLjB9LFwiQmFja2dyb3VuZFwiOntcIiRyZWZcIjpcIjEwNVwifSxcIklzVmlzaWJsZVwiOnRydWUsXCJXaWR0aFwiOjAuMCxcIkhlaWdodFwiOjAuMCxcIkJvcmRlclN0eWxlXCI6e1wiJGlkXCI6XCIyNTlcIixcIkxpbmVDb2xvclwiOm51bGwsXCJMaW5lV2VpZ2h0XCI6MC4wLFwiTGluZVR5cGVcIjowfX0sXCJEYXRlU3R5bGVcIjp7XCIkaWRcIjpcIjI2MFwiLFwiRm9udFNldHRpbmdzXCI6e1wiJGlkXCI6XCIyNjFcIixcIkZvbnRTaXplXCI6MTAsXCJGb250TmFtZVwiOlwiQ2FsaWJyaVwiLFwiSXNCb2xkXCI6ZmFsc2UsXCJJc0l0YWxpY1wiOmZhbHNlLFwiSXNVbmRlcmxpbmVkXCI6ZmFsc2V9LFwiQXV0b1NpemVcIjowLFwiRm9yZWdyb3VuZFwiOntcIiRpZFwiOlwiMjYyXCIsXCJDb2xvclwiOntcIiRpZFwiOlwiMjYz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yNjRcIixcIlRvcFwiOjAuMCxcIkxlZnRcIjowLjAsXCJSaWdodFwiOjAuMCxcIkJvdHRvbVwiOjAuMH0sXCJQYWRkaW5nXCI6e1wiJGlkXCI6XCIyNjVcIixcIlRvcFwiOjAuMCxcIkxlZnRcIjowLjAsXCJSaWdodFwiOjAuMCxcIkJvdHRvbVwiOjAuMH0sXCJCYWNrZ3JvdW5kXCI6e1wiJHJlZlwiOlwiMTEyXCJ9LFwiSXNWaXNpYmxlXCI6dHJ1ZSxcIldpZHRoXCI6MC4wLFwiSGVpZ2h0XCI6MC4wLFwiQm9yZGVyU3R5bGVcIjp7XCIkaWRcIjpcIjI2NlwiLFwiTGluZUNvbG9yXCI6bnVsbCxcIkxpbmVXZWlnaHRcIjowLjAsXCJMaW5lVHlwZVwiOjB9fSxcIkRhdGVGb3JtYXRcIjp7XCIkaWRcIjpcIjI2N1wiLFwiRm9ybWF0U3RyaW5nXCI6XCJ5eXl5L01NTVwiLFwiU2VwYXJhdG9yXCI6XCIvXCIsXCJVc2VJbnRlcm5hdGlvbmFsRGF0ZUZvcm1hdFwiOmZhbHNlLFwiRGF0ZUlzVmlzaWJsZVwiOnRydWUsXCJUaW1lSXNWaXNpYmxlXCI6ZmFsc2UsXCJIb3VyRGlnaXRzXCI6MSxcIkFtUG1EZXNpZ25hdG9yXCI6MixcIlRyaW0wME1pbnV0ZXNcIjpmYWxzZSxcIkxhc3RLbm93blZpc2liaWxpdHlTdGF0ZVwiOntcIiRpZFwiOlwiMjY4XCIsXCJEYXRlUGFydElzVmlzaWJsZVwiOnRydWUsXCJUaW1lUGFydElzVmlzaWJsZVwiOmZhbHNlfX0sXCJJc1Zpc2libGVcIjp0cnVlfSx7XCIkaWRcIjpcIjI2OVwiLFwiU2hhcGVcIjo1LFwiQ29ubmVjdG9yTWFyZ2luXCI6e1wiJGlkXCI6XCIyNzBcIixcIlRvcFwiOjAuMCxcIkxlZnRcIjoyLjAsXCJSaWdodFwiOjIuMCxcIkJvdHRvbVwiOjAuMH0sXCJDb25uZWN0b3JTdHlsZVwiOntcIiRpZFwiOlwiMjcxXCIsXCJMaW5lQ29sb3JcIjp7XCIkaWRcIjpcIjI3MlwiLFwiJHR5cGVcIjpcIk5MUkUuQ29tbW9uLkRvbS5Tb2xpZENvbG9yQnJ1c2gsIE5MUkUuQ29tbW9uXCIsXCJDb2xvclwiOntcIiRpZFwiOlwiMjczXCIsXCJBXCI6MTI3LFwiUlwiOjc5LFwiR1wiOjEyOSxcIkJcIjoxODl9fSxcIkxpbmVXZWlnaHRcIjoxLjAsXCJMaW5lVHlwZVwiOjB9LFwiSXNCZWxvd1RpbWViYW5kXCI6ZmFsc2UsXCJIaWRlRGF0ZVwiOmZhbHNlLFwiU2hhcGVTaXplXCI6MSxcIlNwYWNpbmdcIjoxLjAsXCJQYWRkaW5nXCI6e1wiJGlkXCI6XCIyNzRcIixcIlRvcFwiOjcuMCxcIkxlZnRcIjozLjAsXCJSaWdodFwiOjAuMCxcIkJvdHRvbVwiOjIuMH0sXCJQb3NpdGlvblwiOntcIiRpZFwiOlwiMjc1XCIsXCJSYXRpb1wiOjAuMCxcIklzQ3VzdG9tXCI6ZmFsc2V9LFwiUG9zaXRpb25PblRhc2tcIjowLFwiU2hhcGVTdHlsZVwiOntcIiRpZFwiOlwiMjc2XCIsXCJNYXJnaW5cIjp7XCIkaWRcIjpcIjI3N1wiLFwiVG9wXCI6MC4wLFwiTGVmdFwiOjAuMCxcIlJpZ2h0XCI6MC4wLFwiQm90dG9tXCI6MC4wfSxcIlBhZGRpbmdcIjp7XCIkaWRcIjpcIjI3OFwiLFwiVG9wXCI6MC4wLFwiTGVmdFwiOjAuMCxcIlJpZ2h0XCI6MC4wLFwiQm90dG9tXCI6MC4wfSxcIkJhY2tncm91bmRcIjp7XCIkaWRcIjpcIjI3OVwiLFwiQ29sb3JcIjp7XCIkaWRcIjpcIjI4MFwiLFwiQVwiOjI1NSxcIlJcIjoxNzgsXCJHXCI6MTQsXCJCXCI6MTh9fSxcIklzVmlzaWJsZVwiOnRydWUsXCJXaWR0aFwiOjE4LjAsXCJIZWlnaHRcIjoyMC4wLFwiQm9yZGVyU3R5bGVcIjp7XCIkaWRcIjpcIjI4MVwiLFwiTGluZUNvbG9yXCI6e1wiJHJlZlwiOlwiOTdcIn0sXCJMaW5lV2VpZ2h0XCI6MC4wLFwiTGluZVR5cGVcIjowfX0sXCJUaXRsZVN0eWxlXCI6e1wiJGlkXCI6XCIyODJcIixcIkZvbnRTZXR0aW5nc1wiOntcIiRpZFwiOlwiMjgzXCIsXCJGb250U2l6ZVwiOjExLFwiRm9udE5hbWVcIjpcIkNhbGlicmlcIixcIklzQm9sZFwiOnRydWUsXCJJc0l0YWxpY1wiOmZhbHNlLFwiSXNVbmRlcmxpbmVkXCI6ZmFsc2V9LFwiQXV0b1NpemVcIjowLFwiRm9yZWdyb3VuZFwiOntcIiRpZFwiOlwiMjg0XCIsXCJDb2xvclwiOntcIiRpZFwiOlwiMjg1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I4NlwiLFwiVG9wXCI6MC4wLFwiTGVmdFwiOjAuMCxcIlJpZ2h0XCI6MC4wLFwiQm90dG9tXCI6MC4wfSxcIlBhZGRpbmdcIjp7XCIkaWRcIjpcIjI4N1wiLFwiVG9wXCI6MC4wLFwiTGVmdFwiOjAuMCxcIlJpZ2h0XCI6MC4wLFwiQm90dG9tXCI6MC4wfSxcIkJhY2tncm91bmRcIjp7XCIkcmVmXCI6XCIxMDVcIn0sXCJJc1Zpc2libGVcIjp0cnVlLFwiV2lkdGhcIjowLjAsXCJIZWlnaHRcIjowLjAsXCJCb3JkZXJTdHlsZVwiOntcIiRpZFwiOlwiMjg4XCIsXCJMaW5lQ29sb3JcIjpudWxsLFwiTGluZVdlaWdodFwiOjAuMCxcIkxpbmVUeXBlXCI6MH19LFwiRGF0ZVN0eWxlXCI6e1wiJGlkXCI6XCIyODlcIixcIkZvbnRTZXR0aW5nc1wiOntcIiRpZFwiOlwiMjkwXCIsXCJGb250U2l6ZVwiOjEwLFwiRm9udE5hbWVcIjpcIkNhbGlicmlcIixcIklzQm9sZFwiOmZhbHNlLFwiSXNJdGFsaWNcIjpmYWxzZSxcIklzVW5kZXJsaW5lZFwiOmZhbHNlfSxcIkF1dG9TaXplXCI6MCxcIkZvcmVncm91bmRcIjp7XCIkaWRcIjpcIjI5MVwiLFwiQ29sb3JcIjp7XCIkaWRcIjpcIjI5Ml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jkzXCIsXCJUb3BcIjowLjAsXCJMZWZ0XCI6MC4wLFwiUmlnaHRcIjowLjAsXCJCb3R0b21cIjowLjB9LFwiUGFkZGluZ1wiOntcIiRpZFwiOlwiMjk0XCIsXCJUb3BcIjowLjAsXCJMZWZ0XCI6MC4wLFwiUmlnaHRcIjowLjAsXCJCb3R0b21cIjowLjB9LFwiQmFja2dyb3VuZFwiOntcIiRyZWZcIjpcIjExMlwifSxcIklzVmlzaWJsZVwiOnRydWUsXCJXaWR0aFwiOjAuMCxcIkhlaWdodFwiOjAuMCxcIkJvcmRlclN0eWxlXCI6e1wiJGlkXCI6XCIyOTVcIixcIkxpbmVDb2xvclwiOm51bGwsXCJMaW5lV2VpZ2h0XCI6MC4wLFwiTGluZVR5cGVcIjowfX0sXCJEYXRlRm9ybWF0XCI6e1wiJGlkXCI6XCIyOTZcIixcIkZvcm1hdFN0cmluZ1wiOlwieXl5eS9NTU1cIixcIlNlcGFyYXRvclwiOlwiL1wiLFwiVXNlSW50ZXJuYXRpb25hbERhdGVGb3JtYXRcIjpmYWxzZSxcIkRhdGVJc1Zpc2libGVcIjp0cnVlLFwiVGltZUlzVmlzaWJsZVwiOmZhbHNlLFwiSG91ckRpZ2l0c1wiOjEsXCJBbVBtRGVzaWduYXRvclwiOjIsXCJUcmltMDBNaW51dGVzXCI6ZmFsc2UsXCJMYXN0S25vd25WaXNpYmlsaXR5U3RhdGVcIjp7XCIkaWRcIjpcIjI5N1wiLFwiRGF0ZVBhcnRJc1Zpc2libGVcIjp0cnVlLFwiVGltZVBhcnRJc1Zpc2libGVcIjpmYWxzZX19LFwiSXNWaXNpYmxlXCI6dHJ1ZX1dLFwiQ3VzdG9tVGFza1N0eWxlTGlzdFwiOltdLFwiQ3VzdG9tU3dpbWxhbmVEZWZpbml0aW9uU3R5bGVMaXN0XCI6W3tcIiRpZFwiOlwiMjk4XCIsXCJTdHlsZVwiOntcIiRpZFwiOlwiMjk5XCIsXCJIZWFkZXJTdHlsZVwiOntcIiRpZFwiOlwiMzAwXCIsXCJUZXh0U3R5bGVcIjp7XCIkaWRcIjpcIjMwMVwiLFwiRm9udFNldHRpbmdzXCI6e1wiJGlkXCI6XCIzMDJcIixcIkZvbnRTaXplXCI6MTIsXCJGb250TmFtZVwiOlwiQ2FsaWJyaVwiLFwiSXNCb2xkXCI6dHJ1ZSxcIklzSXRhbGljXCI6ZmFsc2UsXCJJc1VuZGVybGluZWRcIjpmYWxzZX0sXCJBdXRvU2l6ZVwiOjAsXCJGb3JlZ3JvdW5kXCI6e1wiJGlkXCI6XCIzMDNcIixcIkNvbG9yXCI6e1wiJGlkXCI6XCIzMDRcIixcIkFcIjoyNTUsXCJSXCI6MjU1LFwiR1wiOjI1NSxcIkJcIjoyNTV9fSxcIkJhY2tncm91bmRGaWxsVHlwZVwiOjAsXCJNYXhXaWR0aFwiOjAuMCxcIk1heEhlaWdodFwiOjAuMCxcIlNtYXJ0Rm9yZWdyb3VuZElzQWN0aXZlXCI6ZmFsc2UsXCJIb3Jpem9udGFsQWxpZ25tZW50XCI6MCxcIlZlcnRpY2FsQWxpZ25tZW50XCI6MCxcIlNtYXJ0Rm9yZWdyb3VuZFwiOm51bGwsXCJNYXJnaW5cIjp7XCIkaWRcIjpcIjMwNVwiLFwiVG9wXCI6MC4wLFwiTGVmdFwiOjAuMCxcIlJpZ2h0XCI6MC4wLFwiQm90dG9tXCI6MC4wfSxcIlBhZGRpbmdcIjp7XCIkaWRcIjpcIjMwNlwiLFwiVG9wXCI6MC4wLFwiTGVmdFwiOjAuMCxcIlJpZ2h0XCI6MC4wLFwiQm90dG9tXCI6MC4wfSxcIkJhY2tncm91bmRcIjpudWxsLFwiSXNWaXNpYmxlXCI6ZmFsc2UsXCJXaWR0aFwiOjAuMCxcIkhlaWdodFwiOjAuMCxcIkJvcmRlclN0eWxlXCI6bnVsbH0sXCJSZWN0YW5nbGVTdHlsZVwiOntcIiRpZFwiOlwiMzA3XCIsXCJNYXJnaW5cIjp7XCIkaWRcIjpcIjMwOFwiLFwiVG9wXCI6MC4wLFwiTGVmdFwiOjAuMCxcIlJpZ2h0XCI6MC4wLFwiQm90dG9tXCI6MC4wfSxcIlBhZGRpbmdcIjp7XCIkaWRcIjpcIjMwOVwiLFwiVG9wXCI6MC4wLFwiTGVmdFwiOjAuMCxcIlJpZ2h0XCI6MC4wLFwiQm90dG9tXCI6MC4wfSxcIkJhY2tncm91bmRcIjp7XCIkaWRcIjpcIjMxMFwiLFwiQ29sb3JcIjp7XCIkaWRcIjpcIjMxMVwiLFwiQVwiOjI1NSxcIlJcIjoyNTUsXCJHXCI6MTkyLFwiQlwiOjB9fSxcIklzVmlzaWJsZVwiOmZhbHNlLFwiV2lkdGhcIjowLjAsXCJIZWlnaHRcIjowLjAsXCJCb3JkZXJTdHlsZVwiOntcIiRpZFwiOlwiMzEyXCIsXCJMaW5lQ29sb3JcIjp7XCIkaWRcIjpcIjMxM1wiLFwiJHR5cGVcIjpcIk5MUkUuQ29tbW9uLkRvbS5Tb2xpZENvbG9yQnJ1c2gsIE5MUkUuQ29tbW9uXCIsXCJDb2xvclwiOntcIiRpZFwiOlwiMzE0XCIsXCJBXCI6MjU1LFwiUlwiOjIyLFwiR1wiOjI4LFwiQlwiOjM1fX0sXCJMaW5lV2VpZ2h0XCI6MC4wLFwiTGluZVR5cGVcIjowfX0sXCJUZXh0SXNWZXJ0aWNhbFwiOmZhbHNlfSxcIkJhY2tncm91bmRTdHlsZVwiOntcIiRpZFwiOlwiMzE1XCIsXCJNYXJnaW5cIjp7XCIkaWRcIjpcIjMxNlwiLFwiVG9wXCI6MC4wLFwiTGVmdFwiOjAuMCxcIlJpZ2h0XCI6MC4wLFwiQm90dG9tXCI6MC4wfSxcIlBhZGRpbmdcIjp7XCIkaWRcIjpcIjMxN1wiLFwiVG9wXCI6MC4wLFwiTGVmdFwiOjAuMCxcIlJpZ2h0XCI6MC4wLFwiQm90dG9tXCI6MC4wfSxcIkJhY2tncm91bmRcIjp7XCIkaWRcIjpcIjMxOFwiLFwiQ29sb3JcIjp7XCIkaWRcIjpcIjMxOVwiLFwiQVwiOjM4LFwiUlwiOjI1NSxcIkdcIjoxOTIsXCJCXCI6MH19LFwiSXNWaXNpYmxlXCI6dHJ1ZSxcIldpZHRoXCI6MC4wLFwiSGVpZ2h0XCI6MC4wLFwiQm9yZGVyU3R5bGVcIjp7XCIkaWRcIjpcIjMyMFwiLFwiTGluZUNvbG9yXCI6e1wiJGlkXCI6XCIzMjFcIixcIiR0eXBlXCI6XCJOTFJFLkNvbW1vbi5Eb20uU29saWRDb2xvckJydXNoLCBOTFJFLkNvbW1vblwiLFwiQ29sb3JcIjp7XCIkaWRcIjpcIjMyMlwiLFwiQVwiOjI1NSxcIlJcIjoyMixcIkdcIjoyOCxcIkJcIjozNX19LFwiTGluZVdlaWdodFwiOjAuMCxcIkxpbmVUeXBlXCI6MH19LFwiSXNBYm92ZVRpbWViYW5kXCI6ZmFsc2V9LFwiQ3VzdG9tU3dpbWxhbmVNaWxlc3RvbmVTdHlsZUxpc3RcIjpbXSxcIkN1c3RvbVN3aW1sYW5lVGFza1N0eWxlTGlzdFwiOlt7XCIkaWRcIjpcIjMyM1wiLFwiVGFza1N0eWxlXCI6e1wiJGlkXCI6XCIzMjRcIixcIlNoYXBlXCI6NyxcIlNoYXBlVGhpY2tuZXNzXCI6MCxcIkR1cmF0aW9uRm9ybWF0XCI6MCxcIlBlcmNlbnRhZ2VDb21wbGV0ZVN0eWxlXCI6e1wiJGlkXCI6XCIzMjVcIixcIkZvbnRTZXR0aW5nc1wiOntcIiRpZFwiOlwiMzI2XCIsXCJGb250U2l6ZVwiOjEwLFwiRm9udE5hbWVcIjpcIkNhbGlicmlcIixcIklzQm9sZFwiOnRydWUsXCJJc0l0YWxpY1wiOmZhbHNlLFwiSXNVbmRlcmxpbmVkXCI6ZmFsc2V9LFwiQXV0b1NpemVcIjowLFwiRm9yZWdyb3VuZFwiOntcIiRpZFwiOlwiMzI3XCIsXCJDb2xvclwiOntcIiRpZFwiOlwiMzI4XCIsXCJBXCI6MjU1LFwiUlwiOjEyNyxcIkdcIjo5Ni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MyOVwiLFwiVG9wXCI6MC4wLFwiTGVmdFwiOjAuMCxcIlJpZ2h0XCI6MC4wLFwiQm90dG9tXCI6MC4wfSxcIlBhZGRpbmdcIjp7XCIkaWRcIjpcIjMzMFwiLFwiVG9wXCI6MC4wLFwiTGVmdFwiOjAuMCxcIlJpZ2h0XCI6MC4wLFwiQm90dG9tXCI6MC4wfSxcIkJhY2tncm91bmRcIjp7XCIkaWRcIjpcIjMzMVwiLFwiQ29sb3JcIjp7XCIkaWRcIjpcIjMzMlwiLFwiQVwiOjg5LFwiUlwiOjAsXCJHXCI6MCxcIkJcIjowfX0sXCJJc1Zpc2libGVcIjp0cnVlLFwiV2lkdGhcIjowLjAsXCJIZWlnaHRcIjowLjAsXCJCb3JkZXJTdHlsZVwiOntcIiRpZFwiOlwiMzMzXCIsXCJMaW5lQ29sb3JcIjpudWxsLFwiTGluZVdlaWdodFwiOjAuMCxcIkxpbmVUeXBlXCI6MH19LFwiRHVyYXRpb25TdHlsZVwiOntcIiRpZFwiOlwiMzM0XCIsXCJGb250U2V0dGluZ3NcIjp7XCIkaWRcIjpcIjMzNVwiLFwiRm9udFNpemVcIjoxMCxcIkZvbnROYW1lXCI6XCJDYWxpYnJpXCIsXCJJc0JvbGRcIjpmYWxzZSxcIklzSXRhbGljXCI6ZmFsc2UsXCJJc1VuZGVybGluZWRcIjpmYWxzZX0sXCJBdXRvU2l6ZVwiOjAsXCJGb3JlZ3JvdW5kXCI6e1wiJGlkXCI6XCIzMzZcIixcIkNvbG9yXCI6e1wiJGlkXCI6XCIzMzd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zMzhcIixcIlRvcFwiOjAuMCxcIkxlZnRcIjowLjAsXCJSaWdodFwiOjAuMCxcIkJvdHRvbVwiOjAuMH0sXCJQYWRkaW5nXCI6e1wiJGlkXCI6XCIzMzlcIixcIlRvcFwiOjAuMCxcIkxlZnRcIjowLjAsXCJSaWdodFwiOjAuMCxcIkJvdHRvbVwiOjAuMH0sXCJCYWNrZ3JvdW5kXCI6e1wiJGlkXCI6XCIzNDBcIixcIkNvbG9yXCI6e1wiJHJlZlwiOlwiMzMyXCJ9fSxcIklzVmlzaWJsZVwiOnRydWUsXCJXaWR0aFwiOjAuMCxcIkhlaWdodFwiOjAuMCxcIkJvcmRlclN0eWxlXCI6e1wiJGlkXCI6XCIzNDFcIixcIkxpbmVDb2xvclwiOm51bGwsXCJMaW5lV2VpZ2h0XCI6MC4wLFwiTGluZVR5cGVcIjowfX0sXCJIb3Jpem9udGFsQ29ubmVjdG9yU3R5bGVcIjp7XCIkaWRcIjpcIjM0MlwiLFwiTGluZUNvbG9yXCI6e1wiJGlkXCI6XCIzNDNcIixcIiR0eXBlXCI6XCJOTFJFLkNvbW1vbi5Eb20uU29saWRDb2xvckJydXNoLCBOTFJFLkNvbW1vblwiLFwiQ29sb3JcIjp7XCIkaWRcIjpcIjM0NFwiLFwiQVwiOjI1NSxcIlJcIjoyMDQsXCJHXCI6MjA0LFwiQlwiOjIwNH19LFwiTGluZVdlaWdodFwiOjEuMCxcIkxpbmVUeXBlXCI6MH0sXCJWZXJ0aWNhbENvbm5lY3RvclN0eWxlXCI6e1wiJGlkXCI6XCIzNDVcIixcIkxpbmVDb2xvclwiOntcIiRpZFwiOlwiMzQ2XCIsXCIkdHlwZVwiOlwiTkxSRS5Db21tb24uRG9tLlNvbGlkQ29sb3JCcnVzaCwgTkxSRS5Db21tb25cIixcIkNvbG9yXCI6e1wiJGlkXCI6XCIzNDdcIixcIkFcIjoyNTUsXCJSXCI6MjA0LFwiR1wiOjIwNCxcIkJcIjoyMDR9fSxcIkxpbmVXZWlnaHRcIjowLjAsXCJMaW5lVHlwZVwiOjB9LFwiTWFyZ2luXCI6bnVsbCxcIlN0YXJ0RGF0ZVBvc2l0aW9uXCI6NixcIkVuZERhdGVQb3NpdGlvblwiOjYsXCJUaXRsZVBvc2l0aW9uXCI6MixcIkR1cmF0aW9uUG9zaXRpb25cIjo2LFwiUGVyY2VudGFnZUNvbXBsZXRlZFBvc2l0aW9uXCI6NCxcIlNwYWNpbmdcIjozLFwiSXNCZWxvd1RpbWViYW5kXCI6dHJ1ZSxcIlBlcmNlbnRhZ2VDb21wbGV0ZVNoYXBlT3BhY2l0eVwiOjM1LFwiR3JvdXBOYW1lXCI6bnVsbCxcIkF0dGFjaGVkTWlsZXN0b25lc1N0eWxlc1wiOm51bGwsXCJTaGFwZVN0eWxlXCI6e1wiJGlkXCI6XCIzNDhcIixcIk1hcmdpblwiOntcIiRpZFwiOlwiMzQ5XCIsXCJUb3BcIjowLjAsXCJMZWZ0XCI6NC4wLFwiUmlnaHRcIjo0LjAsXCJCb3R0b21cIjowLjB9LFwiUGFkZGluZ1wiOntcIiRpZFwiOlwiMzUwXCIsXCJUb3BcIjowLjAsXCJMZWZ0XCI6MC4wLFwiUmlnaHRcIjowLjAsXCJCb3R0b21cIjowLjB9LFwiQmFja2dyb3VuZFwiOntcIiRpZFwiOlwiMzUxXCIsXCJDb2xvclwiOntcIiRpZFwiOlwiMzUyXCIsXCJBXCI6MjU1LFwiUlwiOjI1NSxcIkdcIjoxOTIsXCJCXCI6MH19LFwiSXNWaXNpYmxlXCI6dHJ1ZSxcIldpZHRoXCI6MC4wLFwiSGVpZ2h0XCI6MTMuNDI2NjY2NjY2NjY2Njc3LFwiQm9yZGVyU3R5bGVcIjp7XCIkaWRcIjpcIjM1M1wiLFwiTGluZUNvbG9yXCI6e1wiJGlkXCI6XCIzNTRcIixcIiR0eXBlXCI6XCJOTFJFLkNvbW1vbi5Eb20uU29saWRDb2xvckJydXNoLCBOTFJFLkNvbW1vblwiLFwiQ29sb3JcIjp7XCIkaWRcIjpcIjM1NVwiLFwiQVwiOjI1NSxcIlJcIjoyNTUsXCJHXCI6MCxcIkJcIjowfX0sXCJMaW5lV2VpZ2h0XCI6MC4wLFwiTGluZVR5cGVcIjowfX0sXCJUaXRsZVN0eWxlXCI6e1wiJGlkXCI6XCIzNTZcIixcIkZvbnRTZXR0aW5nc1wiOntcIiRpZFwiOlwiMzU3XCIsXCJGb250U2l6ZVwiOjExLFwiRm9udE5hbWVcIjpcIkNhbGlicmlcIixcIklzQm9sZFwiOnRydWUsXCJJc0l0YWxpY1wiOmZhbHNlLFwiSXNVbmRlcmxpbmVkXCI6ZmFsc2V9LFwiQXV0b1NpemVcIjowLFwiRm9yZWdyb3VuZFwiOntcIiRpZFwiOlwiMzU4XCIsXCJDb2xvclwiOntcIiRpZFwiOlwiMzU5XCIsXCJBXCI6MjU1LFwiUlwiOjAsXCJHXCI6MCxcIkJcIjowfX0sXCJCYWNrZ3JvdW5kRmlsbFR5cGVcIjowLFwiTWF4V2lkdGhcIjo3MjAuMCxcIk1heEhlaWdodFwiOlwiSW5maW5pdHlcIixcIlNtYXJ0Rm9yZWdyb3VuZElzQWN0aXZlXCI6ZmFsc2UsXCJIb3Jpem9udGFsQWxpZ25tZW50XCI6MSxcIlZlcnRpY2FsQWxpZ25tZW50XCI6MCxcIlNtYXJ0Rm9yZWdyb3VuZFwiOm51bGwsXCJNYXJnaW5cIjp7XCIkaWRcIjpcIjM2MFwiLFwiVG9wXCI6MC4wLFwiTGVmdFwiOjAuMCxcIlJpZ2h0XCI6MC4wLFwiQm90dG9tXCI6MC4wfSxcIlBhZGRpbmdcIjp7XCIkaWRcIjpcIjM2MVwiLFwiVG9wXCI6MC4wLFwiTGVmdFwiOjAuMCxcIlJpZ2h0XCI6MC4wLFwiQm90dG9tXCI6MC4wfSxcIkJhY2tncm91bmRcIjp7XCIkaWRcIjpcIjM2MlwiLFwiQ29sb3JcIjp7XCIkcmVmXCI6XCIzMzJcIn19LFwiSXNWaXNpYmxlXCI6dHJ1ZSxcIldpZHRoXCI6MC4wLFwiSGVpZ2h0XCI6MC4wLFwiQm9yZGVyU3R5bGVcIjp7XCIkaWRcIjpcIjM2M1wiLFwiTGluZUNvbG9yXCI6bnVsbCxcIkxpbmVXZWlnaHRcIjowLjAsXCJMaW5lVHlwZVwiOjB9fSxcIkRhdGVTdHlsZVwiOntcIiRpZFwiOlwiMzY0XCIsXCJGb250U2V0dGluZ3NcIjp7XCIkaWRcIjpcIjM2NVwiLFwiRm9udFNpemVcIjoxMCxcIkZvbnROYW1lXCI6XCJDYWxpYnJpXCIsXCJJc0JvbGRcIjpmYWxzZSxcIklzSXRhbGljXCI6ZmFsc2UsXCJJc1VuZGVybGluZWRcIjpmYWxzZX0sXCJBdXRvU2l6ZVwiOjAsXCJGb3JlZ3JvdW5kXCI6e1wiJGlkXCI6XCIzNjZcIixcIkNvbG9yXCI6e1wiJHJlZlwiOlwiMTUzXCJ9fSxcIkJhY2tncm91bmRGaWxsVHlwZVwiOjAsXCJNYXhXaWR0aFwiOjIwMC4wLFwiTWF4SGVpZ2h0XCI6XCJJbmZpbml0eVwiLFwiU21hcnRGb3JlZ3JvdW5kSXNBY3RpdmVcIjpmYWxzZSxcIkhvcml6b250YWxBbGlnbm1lbnRcIjoyLFwiVmVydGljYWxBbGlnbm1lbnRcIjowLFwiU21hcnRGb3JlZ3JvdW5kXCI6bnVsbCxcIk1hcmdpblwiOntcIiRpZFwiOlwiMzY3XCIsXCJUb3BcIjowLjAsXCJMZWZ0XCI6MC4wLFwiUmlnaHRcIjowLjAsXCJCb3R0b21cIjowLjB9LFwiUGFkZGluZ1wiOntcIiRpZFwiOlwiMzY4XCIsXCJUb3BcIjowLjAsXCJMZWZ0XCI6MC4wLFwiUmlnaHRcIjowLjAsXCJCb3R0b21cIjowLjB9LFwiQmFja2dyb3VuZFwiOntcIiRpZFwiOlwiMzY5XCIsXCJDb2xvclwiOntcIiRyZWZcIjpcIjMzMlwifX0sXCJJc1Zpc2libGVcIjp0cnVlLFwiV2lkdGhcIjowLjAsXCJIZWlnaHRcIjowLjAsXCJCb3JkZXJTdHlsZVwiOntcIiRpZFwiOlwiMzcwXCIsXCJMaW5lQ29sb3JcIjpudWxsLFwiTGluZVdlaWdodFwiOjAuMCxcIkxpbmVUeXBlXCI6MH19LFwiRGF0ZUZvcm1hdFwiOntcIiRpZFwiOlwiMzcx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MzcyXCIsXCJTaGFwZVwiOjE0LFwiQ29ubmVjdG9yTWFyZ2luXCI6e1wiJGlkXCI6XCIzNzNcIixcIlRvcFwiOjAuMCxcIkxlZnRcIjoyLjAsXCJSaWdodFwiOjIuMCxcIkJvdHRvbVwiOjAuMH0sXCJDb25uZWN0b3JTdHlsZVwiOntcIiRpZFwiOlwiMzc0XCIsXCJMaW5lQ29sb3JcIjp7XCIkaWRcIjpcIjM3NVwiLFwiJHR5cGVcIjpcIk5MUkUuQ29tbW9uLkRvbS5Tb2xpZENvbG9yQnJ1c2gsIE5MUkUuQ29tbW9uXCIsXCJDb2xvclwiOntcIiRpZFwiOlwiMzc2XCIsXCJBXCI6MTI3LFwiUlwiOjc5LFwiR1wiOjEyOSxcIkJcIjoxODl9fSxcIkxpbmVXZWlnaHRcIjoxLjAsXCJMaW5lVHlwZVwiOjB9LFwiSXNCZWxvd1RpbWViYW5kXCI6dHJ1ZSxcIkhpZGVEYXRlXCI6ZmFsc2UsXCJTaGFwZVNpemVcIjozLFwiU3BhY2luZ1wiOjAuMCxcIlBhZGRpbmdcIjp7XCIkaWRcIjpcIjM3N1wiLFwiVG9wXCI6Ny4wLFwiTGVmdFwiOjMuMCxcIlJpZ2h0XCI6MC4wLFwiQm90dG9tXCI6Mi4wfSxcIlBvc2l0aW9uXCI6bnVsbCxcIlBvc2l0aW9uT25UYXNrXCI6MyxcIlNoYXBlU3R5bGVcIjp7XCIkaWRcIjpcIjM3OFwiLFwiTWFyZ2luXCI6e1wiJGlkXCI6XCIzNzlcIixcIlRvcFwiOjAuMCxcIkxlZnRcIjowLjAsXCJSaWdodFwiOjAuMCxcIkJvdHRvbVwiOjAuMH0sXCJQYWRkaW5nXCI6e1wiJGlkXCI6XCIzODBcIixcIlRvcFwiOjAuMCxcIkxlZnRcIjowLjAsXCJSaWdodFwiOjAuMCxcIkJvdHRvbVwiOjAuMH0sXCJCYWNrZ3JvdW5kXCI6e1wiJGlkXCI6XCIzODFcIixcIkNvbG9yXCI6e1wiJGlkXCI6XCIzODJcIixcIkFcIjoyNTUsXCJSXCI6MTI3LFwiR1wiOjk2LFwiQlwiOjB9fSxcIklzVmlzaWJsZVwiOnRydWUsXCJXaWR0aFwiOjE1LjgwMDcwODc3MDc1MTk1MyxcIkhlaWdodFwiOjE3LjU1NjM3NzQxMDg4ODY3MixcIkJvcmRlclN0eWxlXCI6e1wiJGlkXCI6XCIzODNcIixcIkxpbmVDb2xvclwiOm51bGwsXCJMaW5lV2VpZ2h0XCI6MC4wLFwiTGluZVR5cGVcIjowfX0sXCJUaXRsZVN0eWxlXCI6e1wiJGlkXCI6XCIzODRcIixcIkZvbnRTZXR0aW5nc1wiOntcIiRpZFwiOlwiMzg1XCIsXCJGb250U2l6ZVwiOjExLFwiRm9udE5hbWVcIjpcIkNhbGlicmlcIixcIklzQm9sZFwiOnRydWUsXCJJc0l0YWxpY1wiOmZhbHNlLFwiSXNVbmRlcmxpbmVkXCI6ZmFsc2V9LFwiQXV0b1NpemVcIjowLFwiRm9yZWdyb3VuZFwiOntcIiRpZFwiOlwiMzg2XCIsXCJDb2xvclwiOntcIiRpZFwiOlwiMzg3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M4OFwiLFwiVG9wXCI6MC4wLFwiTGVmdFwiOjAuMCxcIlJpZ2h0XCI6MC4wLFwiQm90dG9tXCI6MC4wfSxcIlBhZGRpbmdcIjp7XCIkaWRcIjpcIjM4OVwiLFwiVG9wXCI6MC4wLFwiTGVmdFwiOjAuMCxcIlJpZ2h0XCI6MC4wLFwiQm90dG9tXCI6MC4wfSxcIkJhY2tncm91bmRcIjp7XCIkcmVmXCI6XCIxMDVcIn0sXCJJc1Zpc2libGVcIjpmYWxzZSxcIldpZHRoXCI6MC4wLFwiSGVpZ2h0XCI6MC4wLFwiQm9yZGVyU3R5bGVcIjp7XCIkaWRcIjpcIjM5MFwiLFwiTGluZUNvbG9yXCI6bnVsbCxcIkxpbmVXZWlnaHRcIjowLjAsXCJMaW5lVHlwZVwiOjB9fSxcIkRhdGVTdHlsZVwiOntcIiRpZFwiOlwiMzkxXCIsXCJGb250U2V0dGluZ3NcIjp7XCIkaWRcIjpcIjM5MlwiLFwiRm9udFNpemVcIjoxMCxcIkZvbnROYW1lXCI6XCJDYWxpYnJpXCIsXCJJc0JvbGRcIjpmYWxzZSxcIklzSXRhbGljXCI6ZmFsc2UsXCJJc1VuZGVybGluZWRcIjpmYWxzZX0sXCJBdXRvU2l6ZVwiOjAsXCJGb3JlZ3JvdW5kXCI6e1wiJGlkXCI6XCIzOTNcIixcIkNvbG9yXCI6e1wiJHJlZlwiOlwiMTA5XCJ9fSxcIkJhY2tncm91bmRGaWxsVHlwZVwiOjAsXCJNYXhXaWR0aFwiOjIwMC4wLFwiTWF4SGVpZ2h0XCI6XCJJbmZpbml0eVwiLFwiU21hcnRGb3JlZ3JvdW5kSXNBY3RpdmVcIjpmYWxzZSxcIkhvcml6b250YWxBbGlnbm1lbnRcIjoxLFwiVmVydGljYWxBbGlnbm1lbnRcIjowLFwiU21hcnRGb3JlZ3JvdW5kXCI6bnVsbCxcIk1hcmdpblwiOntcIiRpZFwiOlwiMzk0XCIsXCJUb3BcIjowLjAsXCJMZWZ0XCI6MC4wLFwiUmlnaHRcIjowLjAsXCJCb3R0b21cIjowLjB9LFwiUGFkZGluZ1wiOntcIiRpZFwiOlwiMzk1XCIsXCJUb3BcIjowLjAsXCJMZWZ0XCI6MC4wLFwiUmlnaHRcIjowLjAsXCJCb3R0b21cIjowLjB9LFwiQmFja2dyb3VuZFwiOntcIiRyZWZcIjpcIjExMlwifSxcIklzVmlzaWJsZVwiOmZhbHNlLFwiV2lkdGhcIjowLjAsXCJIZWlnaHRcIjowLjAsXCJCb3JkZXJTdHlsZVwiOntcIiRpZFwiOlwiMzk2XCIsXCJMaW5lQ29sb3JcIjpudWxsLFwiTGluZVdlaWdodFwiOjAuMCxcIkxpbmVUeXBlXCI6MH19LFwiRGF0ZUZvcm1hdFwiOntcIiRpZFwiOlwiMzk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LHtcIiRpZFwiOlwiMzk4XCIsXCJUYXNrU3R5bGVcIjp7XCIkaWRcIjpcIjM5OVwiLFwiU2hhcGVcIjo3LFwiU2hhcGVUaGlja25lc3NcIjowLFwiRHVyYXRpb25Gb3JtYXRcIjowLFwiUGVyY2VudGFnZUNvbXBsZXRlU3R5bGVcIjp7XCIkaWRcIjpcIjQwMFwiLFwiRm9udFNldHRpbmdzXCI6e1wiJGlkXCI6XCI0MDFcIixcIkZvbnRTaXplXCI6MTAsXCJGb250TmFtZVwiOlwiQ2FsaWJyaVwiLFwiSXNCb2xkXCI6dHJ1ZSxcIklzSXRhbGljXCI6ZmFsc2UsXCJJc1VuZGVybGluZWRcIjpmYWxzZX0sXCJBdXRvU2l6ZVwiOjAsXCJGb3JlZ3JvdW5kXCI6e1wiJGlkXCI6XCI0MDJcIixcIkNvbG9yXCI6e1wiJGlkXCI6XCI0MDNcIixcIkFcIjoyNTUsXCJSXCI6MTI3LFwiR1wiOjk2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A0XCIsXCJUb3BcIjowLjAsXCJMZWZ0XCI6MC4wLFwiUmlnaHRcIjowLjAsXCJCb3R0b21cIjowLjB9LFwiUGFkZGluZ1wiOntcIiRpZFwiOlwiNDA1XCIsXCJUb3BcIjowLjAsXCJMZWZ0XCI6MC4wLFwiUmlnaHRcIjowLjAsXCJCb3R0b21cIjowLjB9LFwiQmFja2dyb3VuZFwiOntcIiRyZWZcIjpcIjMzMVwifSxcIklzVmlzaWJsZVwiOnRydWUsXCJXaWR0aFwiOjAuMCxcIkhlaWdodFwiOjAuMCxcIkJvcmRlclN0eWxlXCI6e1wiJGlkXCI6XCI0MDZcIixcIkxpbmVDb2xvclwiOm51bGwsXCJMaW5lV2VpZ2h0XCI6MC4wLFwiTGluZVR5cGVcIjowfX0sXCJEdXJhdGlvblN0eWxlXCI6e1wiJGlkXCI6XCI0MDdcIixcIkZvbnRTZXR0aW5nc1wiOntcIiRpZFwiOlwiNDA4XCIsXCJGb250U2l6ZVwiOjEwLFwiRm9udE5hbWVcIjpcIkNhbGlicmlcIixcIklzQm9sZFwiOmZhbHNlLFwiSXNJdGFsaWNcIjpmYWxzZSxcIklzVW5kZXJsaW5lZFwiOmZhbHNlfSxcIkF1dG9TaXplXCI6MCxcIkZvcmVncm91bmRcIjp7XCIkaWRcIjpcIjQwOV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0MTBcIixcIlRvcFwiOjAuMCxcIkxlZnRcIjowLjAsXCJSaWdodFwiOjAuMCxcIkJvdHRvbVwiOjAuMH0sXCJQYWRkaW5nXCI6e1wiJGlkXCI6XCI0MTFcIixcIlRvcFwiOjAuMCxcIkxlZnRcIjowLjAsXCJSaWdodFwiOjAuMCxcIkJvdHRvbVwiOjAuMH0sXCJCYWNrZ3JvdW5kXCI6e1wiJHJlZlwiOlwiMzQwXCJ9LFwiSXNWaXNpYmxlXCI6dHJ1ZSxcIldpZHRoXCI6MC4wLFwiSGVpZ2h0XCI6MC4wLFwiQm9yZGVyU3R5bGVcIjp7XCIkaWRcIjpcIjQxMlwiLFwiTGluZUNvbG9yXCI6bnVsbCxcIkxpbmVXZWlnaHRcIjowLjAsXCJMaW5lVHlwZVwiOjB9fSxcIkhvcml6b250YWxDb25uZWN0b3JTdHlsZVwiOntcIiRpZFwiOlwiNDEzXCIsXCJMaW5lQ29sb3JcIjp7XCIkcmVmXCI6XCIzNDNcIn0sXCJMaW5lV2VpZ2h0XCI6MS4wLFwiTGluZVR5cGVcIjowfSxcIlZlcnRpY2FsQ29ubmVjdG9yU3R5bGVcIjp7XCIkaWRcIjpcIjQxNFwiLFwiTGluZUNvbG9yXCI6e1wiJHJlZlwiOlwiMzQ2XCJ9LFwiTGluZVdlaWdodFwiOjAuMCxcIkxpbmVUeXBlXCI6MH0sXCJNYXJnaW5cIjpudWxsLFwiU3RhcnREYXRlUG9zaXRpb25cIjo2LFwiRW5kRGF0ZVBvc2l0aW9uXCI6NixcIlRpdGxlUG9zaXRpb25cIjoyLFwiRHVyYXRpb25Qb3NpdGlvblwiOjYsXCJQZXJjZW50YWdlQ29tcGxldGVkUG9zaXRpb25cIjo0LFwiU3BhY2luZ1wiOjMsXCJJc0JlbG93VGltZWJhbmRcIjp0cnVlLFwiUGVyY2VudGFnZUNvbXBsZXRlU2hhcGVPcGFjaXR5XCI6MzUsXCJHcm91cE5hbWVcIjpudWxsLFwiQXR0YWNoZWRNaWxlc3RvbmVzU3R5bGVzXCI6bnVsbCxcIlNoYXBlU3R5bGVcIjp7XCIkaWRcIjpcIjQxNVwiLFwiTWFyZ2luXCI6e1wiJGlkXCI6XCI0MTZcIixcIlRvcFwiOjAuMCxcIkxlZnRcIjo0LjAsXCJSaWdodFwiOjQuMCxcIkJvdHRvbVwiOjAuMH0sXCJQYWRkaW5nXCI6e1wiJGlkXCI6XCI0MTdcIixcIlRvcFwiOjAuMCxcIkxlZnRcIjowLjAsXCJSaWdodFwiOjAuMCxcIkJvdHRvbVwiOjAuMH0sXCJCYWNrZ3JvdW5kXCI6e1wiJGlkXCI6XCI0MThcIixcIkNvbG9yXCI6e1wiJGlkXCI6XCI0MTlcIixcIkFcIjoyNTUsXCJSXCI6MjU1LFwiR1wiOjE5MixcIkJcIjowfX0sXCJJc1Zpc2libGVcIjp0cnVlLFwiV2lkdGhcIjowLjAsXCJIZWlnaHRcIjoxMy40MjY2NjY2NjY2NjY2NzcsXCJCb3JkZXJTdHlsZVwiOntcIiRpZFwiOlwiNDIwXCIsXCJMaW5lQ29sb3JcIjp7XCIkaWRcIjpcIjQyMVwiLFwiJHR5cGVcIjpcIk5MUkUuQ29tbW9uLkRvbS5Tb2xpZENvbG9yQnJ1c2gsIE5MUkUuQ29tbW9uXCIsXCJDb2xvclwiOntcIiRpZFwiOlwiNDIyXCIsXCJBXCI6MjU1LFwiUlwiOjI1NSxcIkdcIjowLFwiQlwiOjB9fSxcIkxpbmVXZWlnaHRcIjowLjAsXCJMaW5lVHlwZVwiOjB9fSxcIlRpdGxlU3R5bGVcIjp7XCIkaWRcIjpcIjQyM1wiLFwiRm9udFNldHRpbmdzXCI6e1wiJGlkXCI6XCI0MjRcIixcIkZvbnRTaXplXCI6MTEsXCJGb250TmFtZVwiOlwiQ2FsaWJyaVwiLFwiSXNCb2xkXCI6dHJ1ZSxcIklzSXRhbGljXCI6ZmFsc2UsXCJJc1VuZGVybGluZWRcIjpmYWxzZX0sXCJBdXRvU2l6ZVwiOjAsXCJGb3JlZ3JvdW5kXCI6e1wiJGlkXCI6XCI0MjVcIixcIkNvbG9yXCI6e1wiJGlkXCI6XCI0MjZ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DI3XCIsXCJUb3BcIjowLjAsXCJMZWZ0XCI6MC4wLFwiUmlnaHRcIjowLjAsXCJCb3R0b21cIjowLjB9LFwiUGFkZGluZ1wiOntcIiRpZFwiOlwiNDI4XCIsXCJUb3BcIjowLjAsXCJMZWZ0XCI6MC4wLFwiUmlnaHRcIjowLjAsXCJCb3R0b21cIjowLjB9LFwiQmFja2dyb3VuZFwiOntcIiRyZWZcIjpcIjM2MlwifSxcIklzVmlzaWJsZVwiOnRydWUsXCJXaWR0aFwiOjAuMCxcIkhlaWdodFwiOjAuMCxcIkJvcmRlclN0eWxlXCI6e1wiJGlkXCI6XCI0MjlcIixcIkxpbmVDb2xvclwiOm51bGwsXCJMaW5lV2VpZ2h0XCI6MC4wLFwiTGluZVR5cGVcIjowfX0sXCJEYXRlU3R5bGVcIjp7XCIkaWRcIjpcIjQzMFwiLFwiRm9udFNldHRpbmdzXCI6e1wiJGlkXCI6XCI0MzFcIixcIkZvbnRTaXplXCI6MTAsXCJGb250TmFtZVwiOlwiQ2FsaWJyaVwiLFwiSXNCb2xkXCI6ZmFsc2UsXCJJc0l0YWxpY1wiOmZhbHNlLFwiSXNVbmRlcmxpbmVkXCI6ZmFsc2V9LFwiQXV0b1NpemVcIjowLFwiRm9yZWdyb3VuZFwiOntcIiRpZFwiOlwiNDMy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QzM1wiLFwiVG9wXCI6MC4wLFwiTGVmdFwiOjAuMCxcIlJpZ2h0XCI6MC4wLFwiQm90dG9tXCI6MC4wfSxcIlBhZGRpbmdcIjp7XCIkaWRcIjpcIjQzNFwiLFwiVG9wXCI6MC4wLFwiTGVmdFwiOjAuMCxcIlJpZ2h0XCI6MC4wLFwiQm90dG9tXCI6MC4wfSxcIkJhY2tncm91bmRcIjp7XCIkcmVmXCI6XCIzNjlcIn0sXCJJc1Zpc2libGVcIjp0cnVlLFwiV2lkdGhcIjowLjAsXCJIZWlnaHRcIjowLjAsXCJCb3JkZXJTdHlsZVwiOntcIiRpZFwiOlwiNDM1XCIsXCJMaW5lQ29sb3JcIjpudWxsLFwiTGluZVdlaWdodFwiOjAuMCxcIkxpbmVUeXBlXCI6MH19LFwiRGF0ZUZvcm1hdFwiOntcIiRpZFwiOlwiNDM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DM3XCIsXCJUYXNrU3R5bGVcIjp7XCIkaWRcIjpcIjQzOFwiLFwiU2hhcGVcIjo3LFwiU2hhcGVUaGlja25lc3NcIjowLFwiRHVyYXRpb25Gb3JtYXRcIjowLFwiUGVyY2VudGFnZUNvbXBsZXRlU3R5bGVcIjp7XCIkaWRcIjpcIjQzOVwiLFwiRm9udFNldHRpbmdzXCI6e1wiJGlkXCI6XCI0NDBcIixcIkZvbnRTaXplXCI6MTAsXCJGb250TmFtZVwiOlwiQ2FsaWJyaVwiLFwiSXNCb2xkXCI6dHJ1ZSxcIklzSXRhbGljXCI6ZmFsc2UsXCJJc1VuZGVybGluZWRcIjpmYWxzZX0sXCJBdXRvU2l6ZVwiOjAsXCJGb3JlZ3JvdW5kXCI6e1wiJGlkXCI6XCI0NDFcIixcIkNvbG9yXCI6e1wiJGlkXCI6XCI0NDJcIixcIkFcIjoyNTUsXCJSXCI6MTI3LFwiR1wiOjk2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NDQzXCIsXCJUb3BcIjowLjAsXCJMZWZ0XCI6MC4wLFwiUmlnaHRcIjowLjAsXCJCb3R0b21cIjowLjB9LFwiUGFkZGluZ1wiOntcIiRpZFwiOlwiNDQ0XCIsXCJUb3BcIjowLjAsXCJMZWZ0XCI6MC4wLFwiUmlnaHRcIjowLjAsXCJCb3R0b21cIjowLjB9LFwiQmFja2dyb3VuZFwiOntcIiRyZWZcIjpcIjEyMVwifSxcIklzVmlzaWJsZVwiOnRydWUsXCJXaWR0aFwiOjAuMCxcIkhlaWdodFwiOjAuMCxcIkJvcmRlclN0eWxlXCI6e1wiJGlkXCI6XCI0NDVcIixcIkxpbmVDb2xvclwiOm51bGwsXCJMaW5lV2VpZ2h0XCI6MC4wLFwiTGluZVR5cGVcIjowfX0sXCJEdXJhdGlvblN0eWxlXCI6e1wiJGlkXCI6XCI0NDZcIixcIkZvbnRTZXR0aW5nc1wiOntcIiRpZFwiOlwiNDQ3XCIsXCJGb250U2l6ZVwiOjEwLFwiRm9udE5hbWVcIjpcIkNhbGlicmlcIixcIklzQm9sZFwiOmZhbHNlLFwiSXNJdGFsaWNcIjpmYWxzZSxcIklzVW5kZXJsaW5lZFwiOmZhbHNlfSxcIkF1dG9TaXplXCI6MCxcIkZvcmVncm91bmRcIjp7XCIkaWRcIjpcIjQ0OF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0NDlcIixcIlRvcFwiOjAuMCxcIkxlZnRcIjowLjAsXCJSaWdodFwiOjAuMCxcIkJvdHRvbVwiOjAuMH0sXCJQYWRkaW5nXCI6e1wiJGlkXCI6XCI0NTBcIixcIlRvcFwiOjAuMCxcIkxlZnRcIjowLjAsXCJSaWdodFwiOjAuMCxcIkJvdHRvbVwiOjAuMH0sXCJCYWNrZ3JvdW5kXCI6e1wiJHJlZlwiOlwiMTI4XCJ9LFwiSXNWaXNpYmxlXCI6dHJ1ZSxcIldpZHRoXCI6MC4wLFwiSGVpZ2h0XCI6MC4wLFwiQm9yZGVyU3R5bGVcIjp7XCIkaWRcIjpcIjQ1MVwiLFwiTGluZUNvbG9yXCI6bnVsbCxcIkxpbmVXZWlnaHRcIjowLjAsXCJMaW5lVHlwZVwiOjB9fSxcIkhvcml6b250YWxDb25uZWN0b3JTdHlsZVwiOntcIiRpZFwiOlwiNDUyXCIsXCJMaW5lQ29sb3JcIjp7XCIkcmVmXCI6XCIxMzBcIn0sXCJMaW5lV2VpZ2h0XCI6MS4wLFwiTGluZVR5cGVcIjowfSxcIlZlcnRpY2FsQ29ubmVjdG9yU3R5bGVcIjp7XCIkaWRcIjpcIjQ1M1wiLFwiTGluZUNvbG9yXCI6e1wiJHJlZlwiOlwiMTMzXCJ9LFwiTGluZVdlaWdodFwiOjAuMCxcIkxpbmVUeXBlXCI6MH0sXCJNYXJnaW5cIjpudWxsLFwiU3RhcnREYXRlUG9zaXRpb25cIjo2LFwiRW5kRGF0ZVBvc2l0aW9uXCI6NixcIlRpdGxlUG9zaXRpb25cIjoyLFwiRHVyYXRpb25Qb3NpdGlvblwiOjYsXCJQZXJjZW50YWdlQ29tcGxldGVkUG9zaXRpb25cIjozLFwiU3BhY2luZ1wiOjMsXCJJc0JlbG93VGltZWJhbmRcIjp0cnVlLFwiUGVyY2VudGFnZUNvbXBsZXRlU2hhcGVPcGFjaXR5XCI6MzUsXCJHcm91cE5hbWVcIjpcIjA0OTgwYjJiLWEyMDYtNGRlMi04ZmI1LWEwY2NmMmUyNzM3YlwiLFwiQXR0YWNoZWRNaWxlc3RvbmVzU3R5bGVzXCI6bnVsbCxcIlNoYXBlU3R5bGVcIjp7XCIkaWRcIjpcIjQ1NFwiLFwiTWFyZ2luXCI6e1wiJGlkXCI6XCI0NTVcIixcIlRvcFwiOjAuMCxcIkxlZnRcIjo0LjAsXCJSaWdodFwiOjQuMCxcIkJvdHRvbVwiOjAuMH0sXCJQYWRkaW5nXCI6e1wiJGlkXCI6XCI0NTZcIixcIlRvcFwiOjAuMCxcIkxlZnRcIjowLjAsXCJSaWdodFwiOjAuMCxcIkJvdHRvbVwiOjAuMH0sXCJCYWNrZ3JvdW5kXCI6e1wiJGlkXCI6XCI0NTdcIixcIkNvbG9yXCI6e1wiJGlkXCI6XCI0NThcIixcIkFcIjoyNTUsXCJSXCI6MjU1LFwiR1wiOjE5MixcIkJcIjowfX0sXCJJc1Zpc2libGVcIjp0cnVlLFwiV2lkdGhcIjowLjAsXCJIZWlnaHRcIjoxMy40MjY2NjY2NjY2NjY2NzcsXCJCb3JkZXJTdHlsZVwiOntcIiRpZFwiOlwiNDU5XCIsXCJMaW5lQ29sb3JcIjp7XCIkcmVmXCI6XCIxNDFcIn0sXCJMaW5lV2VpZ2h0XCI6MC4wLFwiTGluZVR5cGVcIjowfX0sXCJUaXRsZVN0eWxlXCI6e1wiJGlkXCI6XCI0NjBcIixcIkZvbnRTZXR0aW5nc1wiOntcIiRpZFwiOlwiNDYxXCIsXCJGb250U2l6ZVwiOjExLFwiRm9udE5hbWVcIjpcIkNhbGlicmlcIixcIklzQm9sZFwiOnRydWUsXCJJc0l0YWxpY1wiOmZhbHNlLFwiSXNVbmRlcmxpbmVkXCI6ZmFsc2V9LFwiQXV0b1NpemVcIjowLFwiRm9yZWdyb3VuZFwiOntcIiRpZFwiOlwiNDYyXCIsXCJDb2xvclwiOntcIiRpZFwiOlwiNDYzXCIsXCJBXCI6MjU1LFwiUlwiOjAsXCJHXCI6MCxcIkJcIjowfX0sXCJCYWNrZ3JvdW5kRmlsbFR5cGVcIjowLFwiTWF4V2lkdGhcIjo3MjAuMCxcIk1heEhlaWdodFwiOlwiSW5maW5pdHlcIixcIlNtYXJ0Rm9yZWdyb3VuZElzQWN0aXZlXCI6ZmFsc2UsXCJIb3Jpem9udGFsQWxpZ25tZW50XCI6MSxcIlZlcnRpY2FsQWxpZ25tZW50XCI6MCxcIlNtYXJ0Rm9yZWdyb3VuZFwiOm51bGwsXCJNYXJnaW5cIjp7XCIkaWRcIjpcIjQ2NFwiLFwiVG9wXCI6MC4wLFwiTGVmdFwiOjAuMCxcIlJpZ2h0XCI6MC4wLFwiQm90dG9tXCI6MC4wfSxcIlBhZGRpbmdcIjp7XCIkaWRcIjpcIjQ2NVwiLFwiVG9wXCI6MC4wLFwiTGVmdFwiOjAuMCxcIlJpZ2h0XCI6MC4wLFwiQm90dG9tXCI6MC4wfSxcIkJhY2tncm91bmRcIjp7XCIkcmVmXCI6XCIxNDlcIn0sXCJJc1Zpc2libGVcIjp0cnVlLFwiV2lkdGhcIjowLjAsXCJIZWlnaHRcIjowLjAsXCJCb3JkZXJTdHlsZVwiOntcIiRpZFwiOlwiNDY2XCIsXCJMaW5lQ29sb3JcIjpudWxsLFwiTGluZVdlaWdodFwiOjAuMCxcIkxpbmVUeXBlXCI6MH19LFwiRGF0ZVN0eWxlXCI6e1wiJGlkXCI6XCI0NjdcIixcIkZvbnRTZXR0aW5nc1wiOntcIiRpZFwiOlwiNDY4XCIsXCJGb250U2l6ZVwiOjEwLFwiRm9udE5hbWVcIjpcIkNhbGlicmlcIixcIklzQm9sZFwiOmZhbHNlLFwiSXNJdGFsaWNcIjpmYWxzZSxcIklzVW5kZXJsaW5lZFwiOmZhbHNlfSxcIkF1dG9TaXplXCI6MCxcIkZvcmVncm91bmRcIjp7XCIkaWRcIjpcIjQ2OV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0NzBcIixcIlRvcFwiOjAuMCxcIkxlZnRcIjowLjAsXCJSaWdodFwiOjAuMCxcIkJvdHRvbVwiOjAuMH0sXCJQYWRkaW5nXCI6e1wiJGlkXCI6XCI0NzFcIixcIlRvcFwiOjAuMCxcIkxlZnRcIjowLjAsXCJSaWdodFwiOjAuMCxcIkJvdHRvbVwiOjAuMH0sXCJCYWNrZ3JvdW5kXCI6e1wiJHJlZlwiOlwiMTU2XCJ9LFwiSXNWaXNpYmxlXCI6dHJ1ZSxcIldpZHRoXCI6MC4wLFwiSGVpZ2h0XCI6MC4wLFwiQm9yZGVyU3R5bGVcIjp7XCIkaWRcIjpcIjQ3MlwiLFwiTGluZUNvbG9yXCI6bnVsbCxcIkxpbmVXZWlnaHRcIjowLjAsXCJMaW5lVHlwZVwiOjB9fSxcIkRhdGVGb3JtYXRcIjp7XCIkaWRcIjpcIjQ3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Q3NFwiLFwiU2hhcGVcIjoxNCxcIkNvbm5lY3Rvck1hcmdpblwiOntcIiRpZFwiOlwiNDc1XCIsXCJUb3BcIjowLjAsXCJMZWZ0XCI6Mi4wLFwiUmlnaHRcIjoyLjAsXCJCb3R0b21cIjowLjB9LFwiQ29ubmVjdG9yU3R5bGVcIjp7XCIkaWRcIjpcIjQ3NlwiLFwiTGluZUNvbG9yXCI6e1wiJGlkXCI6XCI0NzdcIixcIiR0eXBlXCI6XCJOTFJFLkNvbW1vbi5Eb20uU29saWRDb2xvckJydXNoLCBOTFJFLkNvbW1vblwiLFwiQ29sb3JcIjp7XCIkaWRcIjpcIjQ3OFwiLFwiQVwiOjEyNyxcIlJcIjo3OSxcIkdcIjoxMjksXCJCXCI6MTg5fX0sXCJMaW5lV2VpZ2h0XCI6MS4wLFwiTGluZVR5cGVcIjowfSxcIklzQmVsb3dUaW1lYmFuZFwiOmZhbHNlLFwiSGlkZURhdGVcIjpmYWxzZSxcIlNoYXBlU2l6ZVwiOjEsXCJTcGFjaW5nXCI6MS4wLFwiUGFkZGluZ1wiOntcIiRpZFwiOlwiNDc5XCIsXCJUb3BcIjo3LjAsXCJMZWZ0XCI6My4wLFwiUmlnaHRcIjowLjAsXCJCb3R0b21cIjoyLjB9LFwiUG9zaXRpb25cIjpudWxsLFwiUG9zaXRpb25PblRhc2tcIjozLFwiU2hhcGVTdHlsZVwiOntcIiRpZFwiOlwiNDgwXCIsXCJNYXJnaW5cIjp7XCIkaWRcIjpcIjQ4MVwiLFwiVG9wXCI6MC4wLFwiTGVmdFwiOjAuMCxcIlJpZ2h0XCI6MC4wLFwiQm90dG9tXCI6MC4wfSxcIlBhZGRpbmdcIjp7XCIkaWRcIjpcIjQ4MlwiLFwiVG9wXCI6MC4wLFwiTGVmdFwiOjAuMCxcIlJpZ2h0XCI6MC4wLFwiQm90dG9tXCI6MC4wfSxcIkJhY2tncm91bmRcIjp7XCIkaWRcIjpcIjQ4M1wiLFwiQ29sb3JcIjp7XCIkaWRcIjpcIjQ4NFwiLFwiQVwiOjI1NSxcIlJcIjoxMjcsXCJHXCI6OTYsXCJCXCI6MH19LFwiSXNWaXNpYmxlXCI6dHJ1ZSxcIldpZHRoXCI6MTguMCxcIkhlaWdodFwiOjIwLjAsXCJCb3JkZXJTdHlsZVwiOntcIiRpZFwiOlwiNDg1XCIsXCJMaW5lQ29sb3JcIjp7XCIkcmVmXCI6XCI5N1wifSxcIkxpbmVXZWlnaHRcIjowLjAsXCJMaW5lVHlwZVwiOjB9fSxcIlRpdGxlU3R5bGVcIjp7XCIkaWRcIjpcIjQ4NlwiLFwiRm9udFNldHRpbmdzXCI6e1wiJGlkXCI6XCI0ODdcIixcIkZvbnRTaXplXCI6MTEsXCJGb250TmFtZVwiOlwiQ2FsaWJyaVwiLFwiSXNCb2xkXCI6dHJ1ZSxcIklzSXRhbGljXCI6ZmFsc2UsXCJJc1VuZGVybGluZWRcIjpmYWxzZX0sXCJBdXRvU2l6ZVwiOjAsXCJGb3JlZ3JvdW5kXCI6e1wiJGlkXCI6XCI0ODhcIixcIkNvbG9yXCI6e1wiJGlkXCI6XCI0ODl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DkwXCIsXCJUb3BcIjowLjAsXCJMZWZ0XCI6MC4wLFwiUmlnaHRcIjowLjAsXCJCb3R0b21cIjowLjB9LFwiUGFkZGluZ1wiOntcIiRpZFwiOlwiNDkxXCIsXCJUb3BcIjowLjAsXCJMZWZ0XCI6MC4wLFwiUmlnaHRcIjowLjAsXCJCb3R0b21cIjowLjB9LFwiQmFja2dyb3VuZFwiOntcIiRyZWZcIjpcIjEwNVwifSxcIklzVmlzaWJsZVwiOnRydWUsXCJXaWR0aFwiOjAuMCxcIkhlaWdodFwiOjAuMCxcIkJvcmRlclN0eWxlXCI6e1wiJGlkXCI6XCI0OTJcIixcIkxpbmVDb2xvclwiOm51bGwsXCJMaW5lV2VpZ2h0XCI6MC4wLFwiTGluZVR5cGVcIjowfX0sXCJEYXRlU3R5bGVcIjp7XCIkaWRcIjpcIjQ5M1wiLFwiRm9udFNldHRpbmdzXCI6e1wiJGlkXCI6XCI0OTRcIixcIkZvbnRTaXplXCI6MTAsXCJGb250TmFtZVwiOlwiQ2FsaWJyaVwiLFwiSXNCb2xkXCI6ZmFsc2UsXCJJc0l0YWxpY1wiOmZhbHNlLFwiSXNVbmRlcmxpbmVkXCI6ZmFsc2V9LFwiQXV0b1NpemVcIjowLFwiRm9yZWdyb3VuZFwiOntcIiRpZFwiOlwiNDk1XCIsXCJDb2xvclwiOntcIiRyZWZcIjpcIjEwOVwifX0sXCJCYWNrZ3JvdW5kRmlsbFR5cGVcIjowLFwiTWF4V2lkdGhcIjoyMDAuMCxcIk1heEhlaWdodFwiOlwiSW5maW5pdHlcIixcIlNtYXJ0Rm9yZWdyb3VuZElzQWN0aXZlXCI6ZmFsc2UsXCJIb3Jpem9udGFsQWxpZ25tZW50XCI6MCxcIlZlcnRpY2FsQWxpZ25tZW50XCI6MCxcIlNtYXJ0Rm9yZWdyb3VuZFwiOm51bGwsXCJNYXJnaW5cIjp7XCIkaWRcIjpcIjQ5NlwiLFwiVG9wXCI6MC4wLFwiTGVmdFwiOjAuMCxcIlJpZ2h0XCI6MC4wLFwiQm90dG9tXCI6MC4wfSxcIlBhZGRpbmdcIjp7XCIkaWRcIjpcIjQ5N1wiLFwiVG9wXCI6MC4wLFwiTGVmdFwiOjAuMCxcIlJpZ2h0XCI6MC4wLFwiQm90dG9tXCI6MC4wfSxcIkJhY2tncm91bmRcIjp7XCIkcmVmXCI6XCIxMTJcIn0sXCJJc1Zpc2libGVcIjpmYWxzZSxcIldpZHRoXCI6MC4wLFwiSGVpZ2h0XCI6MC4wLFwiQm9yZGVyU3R5bGVcIjp7XCIkaWRcIjpcIjQ5OFwiLFwiTGluZUNvbG9yXCI6bnVsbCxcIkxpbmVXZWlnaHRcIjowLjAsXCJMaW5lVHlwZVwiOjB9fSxcIkRhdGVGb3JtYXRcIjp7XCIkaWRcIjpcIjQ5O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UwMFwiLFwiVGFza1N0eWxlXCI6e1wiJGlkXCI6XCI1MDFcIixcIlNoYXBlXCI6NyxcIlNoYXBlVGhpY2tuZXNzXCI6MCxcIkR1cmF0aW9uRm9ybWF0XCI6MCxcIlBlcmNlbnRhZ2VDb21wbGV0ZVN0eWxlXCI6e1wiJGlkXCI6XCI1MDJcIixcIkZvbnRTZXR0aW5nc1wiOntcIiRpZFwiOlwiNTAzXCIsXCJGb250U2l6ZVwiOjEwLFwiRm9udE5hbWVcIjpcIkNhbGlicmlcIixcIklzQm9sZFwiOmZhbHNlLFwiSXNJdGFsaWNcIjpmYWxzZSxcIklzVW5kZXJsaW5lZFwiOmZhbHNlfSxcIkF1dG9TaXplXCI6MCxcIkZvcmVncm91bmRcIjp7XCIkaWRcIjpcIjUwNF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1MDVcIixcIlRvcFwiOjAuMCxcIkxlZnRcIjowLjAsXCJSaWdodFwiOjAuMCxcIkJvdHRvbVwiOjAuMH0sXCJQYWRkaW5nXCI6e1wiJGlkXCI6XCI1MDZcIixcIlRvcFwiOjAuMCxcIkxlZnRcIjowLjAsXCJSaWdodFwiOjAuMCxcIkJvdHRvbVwiOjAuMH0sXCJCYWNrZ3JvdW5kXCI6e1wiJHJlZlwiOlwiMTIxXCJ9LFwiSXNWaXNpYmxlXCI6dHJ1ZSxcIldpZHRoXCI6MC4wLFwiSGVpZ2h0XCI6MC4wLFwiQm9yZGVyU3R5bGVcIjp7XCIkaWRcIjpcIjUwN1wiLFwiTGluZUNvbG9yXCI6bnVsbCxcIkxpbmVXZWlnaHRcIjowLjAsXCJMaW5lVHlwZVwiOjB9fSxcIkR1cmF0aW9uU3R5bGVcIjp7XCIkaWRcIjpcIjUwOFwiLFwiRm9udFNldHRpbmdzXCI6e1wiJGlkXCI6XCI1MDlcIixcIkZvbnRTaXplXCI6MTAsXCJGb250TmFtZVwiOlwiQ2FsaWJyaVwiLFwiSXNCb2xkXCI6ZmFsc2UsXCJJc0l0YWxpY1wiOmZhbHNlLFwiSXNVbmRlcmxpbmVkXCI6ZmFsc2V9LFwiQXV0b1NpemVcIjowLFwiRm9yZWdyb3VuZFwiOntcIiRpZFwiOlwiNTEwXCIsXCJDb2xvclwiOntcIiRyZWZcIjpcIjEyNVwifX0sXCJCYWNrZ3JvdW5kRmlsbFR5cGVcIjowLFwiTWF4V2lkdGhcIjoyMDAuMCxcIk1heEhlaWdodFwiOlwiSW5maW5pdHlcIixcIlNtYXJ0Rm9yZWdyb3VuZElzQWN0aXZlXCI6ZmFsc2UsXCJIb3Jpem9udGFsQWxpZ25tZW50XCI6MCxcIlZlcnRpY2FsQWxpZ25tZW50XCI6MCxcIlNtYXJ0Rm9yZWdyb3VuZFwiOm51bGwsXCJNYXJnaW5cIjp7XCIkaWRcIjpcIjUxMVwiLFwiVG9wXCI6MC4wLFwiTGVmdFwiOjAuMCxcIlJpZ2h0XCI6MC4wLFwiQm90dG9tXCI6MC4wfSxcIlBhZGRpbmdcIjp7XCIkaWRcIjpcIjUxMlwiLFwiVG9wXCI6MC4wLFwiTGVmdFwiOjAuMCxcIlJpZ2h0XCI6MC4wLFwiQm90dG9tXCI6MC4wfSxcIkJhY2tncm91bmRcIjp7XCIkcmVmXCI6XCIxMjhcIn0sXCJJc1Zpc2libGVcIjp0cnVlLFwiV2lkdGhcIjowLjAsXCJIZWlnaHRcIjowLjAsXCJCb3JkZXJTdHlsZVwiOntcIiRpZFwiOlwiNTEzXCIsXCJMaW5lQ29sb3JcIjpudWxsLFwiTGluZVdlaWdodFwiOjAuMCxcIkxpbmVUeXBlXCI6MH19LFwiSG9yaXpvbnRhbENvbm5lY3RvclN0eWxlXCI6e1wiJGlkXCI6XCI1MTRcIixcIkxpbmVDb2xvclwiOntcIiRyZWZcIjpcIjEzMFwifSxcIkxpbmVXZWlnaHRcIjoxLjAsXCJMaW5lVHlwZVwiOjB9LFwiVmVydGljYWxDb25uZWN0b3JTdHlsZVwiOntcIiRpZFwiOlwiNTE1XCIsXCJMaW5lQ29sb3JcIjp7XCIkcmVmXCI6XCIxMzN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MDQ5ODBiMmItYTIwNi00ZGUyLThmYjUtYTBjY2YyZTI3MzdiXCIsXCJBdHRhY2hlZE1pbGVzdG9uZXNTdHlsZXNcIjpudWxsLFwiU2hhcGVTdHlsZVwiOntcIiRpZFwiOlwiNTE2XCIsXCJNYXJnaW5cIjp7XCIkaWRcIjpcIjUxN1wiLFwiVG9wXCI6MC4wLFwiTGVmdFwiOjQuMCxcIlJpZ2h0XCI6NC4wLFwiQm90dG9tXCI6MC4wfSxcIlBhZGRpbmdcIjp7XCIkaWRcIjpcIjUxOFwiLFwiVG9wXCI6MC4wLFwiTGVmdFwiOjAuMCxcIlJpZ2h0XCI6MC4wLFwiQm90dG9tXCI6MC4wfSxcIkJhY2tncm91bmRcIjp7XCIkaWRcIjpcIjUxOVwiLFwiQ29sb3JcIjp7XCIkaWRcIjpcIjUyMFwiLFwiQVwiOjI1NSxcIlJcIjoyNTUsXCJHXCI6MTkyLFwiQlwiOjB9fSxcIklzVmlzaWJsZVwiOnRydWUsXCJXaWR0aFwiOjAuMCxcIkhlaWdodFwiOjEzLjQyNjY2NjY2NjY2NjY3NyxcIkJvcmRlclN0eWxlXCI6e1wiJGlkXCI6XCI1MjFcIixcIkxpbmVDb2xvclwiOntcIiRyZWZcIjpcIjE0MVwifSxcIkxpbmVXZWlnaHRcIjowLjAsXCJMaW5lVHlwZVwiOjB9fSxcIlRpdGxlU3R5bGVcIjp7XCIkaWRcIjpcIjUyMlwiLFwiRm9udFNldHRpbmdzXCI6e1wiJGlkXCI6XCI1MjNcIixcIkZvbnRTaXplXCI6MTEsXCJGb250TmFtZVwiOlwiQ2FsaWJyaVwiLFwiSXNCb2xkXCI6dHJ1ZSxcIklzSXRhbGljXCI6ZmFsc2UsXCJJc1VuZGVybGluZWRcIjpmYWxzZX0sXCJBdXRvU2l6ZVwiOjAsXCJGb3JlZ3JvdW5kXCI6e1wiJGlkXCI6XCI1MjRcIixcIkNvbG9yXCI6e1wiJGlkXCI6XCI1MjV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TI2XCIsXCJUb3BcIjowLjAsXCJMZWZ0XCI6MC4wLFwiUmlnaHRcIjowLjAsXCJCb3R0b21cIjowLjB9LFwiUGFkZGluZ1wiOntcIiRpZFwiOlwiNTI3XCIsXCJUb3BcIjowLjAsXCJMZWZ0XCI6MC4wLFwiUmlnaHRcIjowLjAsXCJCb3R0b21cIjowLjB9LFwiQmFja2dyb3VuZFwiOntcIiRyZWZcIjpcIjE0OVwifSxcIklzVmlzaWJsZVwiOnRydWUsXCJXaWR0aFwiOjAuMCxcIkhlaWdodFwiOjAuMCxcIkJvcmRlclN0eWxlXCI6e1wiJGlkXCI6XCI1MjhcIixcIkxpbmVDb2xvclwiOm51bGwsXCJMaW5lV2VpZ2h0XCI6MC4wLFwiTGluZVR5cGVcIjowfX0sXCJEYXRlU3R5bGVcIjp7XCIkaWRcIjpcIjUyOVwiLFwiRm9udFNldHRpbmdzXCI6e1wiJGlkXCI6XCI1MzBcIixcIkZvbnRTaXplXCI6MTAsXCJGb250TmFtZVwiOlwiQ2FsaWJyaVwiLFwiSXNCb2xkXCI6ZmFsc2UsXCJJc0l0YWxpY1wiOmZhbHNlLFwiSXNVbmRlcmxpbmVkXCI6ZmFsc2V9LFwiQXV0b1NpemVcIjowLFwiRm9yZWdyb3VuZFwiOntcIiRpZFwiOlwiNTMx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UzMlwiLFwiVG9wXCI6MC4wLFwiTGVmdFwiOjAuMCxcIlJpZ2h0XCI6MC4wLFwiQm90dG9tXCI6MC4wfSxcIlBhZGRpbmdcIjp7XCIkaWRcIjpcIjUzM1wiLFwiVG9wXCI6MC4wLFwiTGVmdFwiOjAuMCxcIlJpZ2h0XCI6MC4wLFwiQm90dG9tXCI6MC4wfSxcIkJhY2tncm91bmRcIjp7XCIkcmVmXCI6XCIxNTZcIn0sXCJJc1Zpc2libGVcIjp0cnVlLFwiV2lkdGhcIjowLjAsXCJIZWlnaHRcIjowLjAsXCJCb3JkZXJTdHlsZVwiOntcIiRpZFwiOlwiNTM0XCIsXCJMaW5lQ29sb3JcIjpudWxsLFwiTGluZVdlaWdodFwiOjAuMCxcIkxpbmVUeXBlXCI6MH19LFwiRGF0ZUZvcm1hdFwiOntcIiRpZFwiOlwiNTM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TM2XCIsXCJUYXNrU3R5bGVcIjp7XCIkaWRcIjpcIjUzN1wiLFwiU2hhcGVcIjo3LFwiU2hhcGVUaGlja25lc3NcIjowLFwiRHVyYXRpb25Gb3JtYXRcIjowLFwiUGVyY2VudGFnZUNvbXBsZXRlU3R5bGVcIjp7XCIkaWRcIjpcIjUzOFwiLFwiRm9udFNldHRpbmdzXCI6e1wiJGlkXCI6XCI1MzlcIixcIkZvbnRTaXplXCI6MTAsXCJGb250TmFtZVwiOlwiQ2FsaWJyaVwiLFwiSXNCb2xkXCI6dHJ1ZSxcIklzSXRhbGljXCI6ZmFsc2UsXCJJc1VuZGVybGluZWRcIjpmYWxzZX0sXCJBdXRvU2l6ZVwiOjAsXCJGb3JlZ3JvdW5kXCI6e1wiJGlkXCI6XCI1NDB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TQxXCIsXCJUb3BcIjowLjAsXCJMZWZ0XCI6MC4wLFwiUmlnaHRcIjowLjAsXCJCb3R0b21cIjowLjB9LFwiUGFkZGluZ1wiOntcIiRpZFwiOlwiNTQyXCIsXCJUb3BcIjowLjAsXCJMZWZ0XCI6MC4wLFwiUmlnaHRcIjowLjAsXCJCb3R0b21cIjowLjB9LFwiQmFja2dyb3VuZFwiOntcIiRyZWZcIjpcIjMzMVwifSxcIklzVmlzaWJsZVwiOnRydWUsXCJXaWR0aFwiOjAuMCxcIkhlaWdodFwiOjAuMCxcIkJvcmRlclN0eWxlXCI6e1wiJGlkXCI6XCI1NDNcIixcIkxpbmVDb2xvclwiOm51bGwsXCJMaW5lV2VpZ2h0XCI6MC4wLFwiTGluZVR5cGVcIjowfX0sXCJEdXJhdGlvblN0eWxlXCI6e1wiJGlkXCI6XCI1NDRcIixcIkZvbnRTZXR0aW5nc1wiOntcIiRpZFwiOlwiNTQ1XCIsXCJGb250U2l6ZVwiOjEwLFwiRm9udE5hbWVcIjpcIkNhbGlicmlcIixcIklzQm9sZFwiOmZhbHNlLFwiSXNJdGFsaWNcIjpmYWxzZSxcIklzVW5kZXJsaW5lZFwiOmZhbHNlfSxcIkF1dG9TaXplXCI6MCxcIkZvcmVncm91bmRcIjp7XCIkaWRcIjpcIjU0Nl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1NDdcIixcIlRvcFwiOjAuMCxcIkxlZnRcIjowLjAsXCJSaWdodFwiOjAuMCxcIkJvdHRvbVwiOjAuMH0sXCJQYWRkaW5nXCI6e1wiJGlkXCI6XCI1NDhcIixcIlRvcFwiOjAuMCxcIkxlZnRcIjowLjAsXCJSaWdodFwiOjAuMCxcIkJvdHRvbVwiOjAuMH0sXCJCYWNrZ3JvdW5kXCI6e1wiJHJlZlwiOlwiMzQwXCJ9LFwiSXNWaXNpYmxlXCI6dHJ1ZSxcIldpZHRoXCI6MC4wLFwiSGVpZ2h0XCI6MC4wLFwiQm9yZGVyU3R5bGVcIjp7XCIkaWRcIjpcIjU0OVwiLFwiTGluZUNvbG9yXCI6bnVsbCxcIkxpbmVXZWlnaHRcIjowLjAsXCJMaW5lVHlwZVwiOjB9fSxcIkhvcml6b250YWxDb25uZWN0b3JTdHlsZVwiOntcIiRpZFwiOlwiNTUwXCIsXCJMaW5lQ29sb3JcIjp7XCIkcmVmXCI6XCIzNDNcIn0sXCJMaW5lV2VpZ2h0XCI6MS4wLFwiTGluZVR5cGVcIjowfSxcIlZlcnRpY2FsQ29ubmVjdG9yU3R5bGVcIjp7XCIkaWRcIjpcIjU1MVwiLFwiTGluZUNvbG9yXCI6e1wiJHJlZlwiOlwiMzQ2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A0OTgwYjJiLWEyMDYtNGRlMi04ZmI1LWEwY2NmMmUyNzM3YlwiLFwiQXR0YWNoZWRNaWxlc3RvbmVzU3R5bGVzXCI6bnVsbCxcIlNoYXBlU3R5bGVcIjp7XCIkaWRcIjpcIjU1MlwiLFwiTWFyZ2luXCI6e1wiJGlkXCI6XCI1NTNcIixcIlRvcFwiOjAuMCxcIkxlZnRcIjo0LjAsXCJSaWdodFwiOjQuMCxcIkJvdHRvbVwiOjAuMH0sXCJQYWRkaW5nXCI6e1wiJGlkXCI6XCI1NTRcIixcIlRvcFwiOjAuMCxcIkxlZnRcIjowLjAsXCJSaWdodFwiOjAuMCxcIkJvdHRvbVwiOjAuMH0sXCJCYWNrZ3JvdW5kXCI6e1wiJGlkXCI6XCI1NTVcIixcIkNvbG9yXCI6e1wiJGlkXCI6XCI1NTZcIixcIkFcIjoyNTUsXCJSXCI6MjU1LFwiR1wiOjE5MixcIkJcIjowfX0sXCJJc1Zpc2libGVcIjp0cnVlLFwiV2lkdGhcIjowLjAsXCJIZWlnaHRcIjoxMy40MjY2NjY2NjY2NjY2NzcsXCJCb3JkZXJTdHlsZVwiOntcIiRpZFwiOlwiNTU3XCIsXCJMaW5lQ29sb3JcIjp7XCIkaWRcIjpcIjU1OFwiLFwiJHR5cGVcIjpcIk5MUkUuQ29tbW9uLkRvbS5Tb2xpZENvbG9yQnJ1c2gsIE5MUkUuQ29tbW9uXCIsXCJDb2xvclwiOntcIiRpZFwiOlwiNTU5XCIsXCJBXCI6MjU1LFwiUlwiOjI1NSxcIkdcIjowLFwiQlwiOjB9fSxcIkxpbmVXZWlnaHRcIjowLjAsXCJMaW5lVHlwZVwiOjB9fSxcIlRpdGxlU3R5bGVcIjp7XCIkaWRcIjpcIjU2MFwiLFwiRm9udFNldHRpbmdzXCI6e1wiJGlkXCI6XCI1NjFcIixcIkZvbnRTaXplXCI6MTEsXCJGb250TmFtZVwiOlwiQ2FsaWJyaVwiLFwiSXNCb2xkXCI6dHJ1ZSxcIklzSXRhbGljXCI6ZmFsc2UsXCJJc1VuZGVybGluZWRcIjpmYWxzZX0sXCJBdXRvU2l6ZVwiOjAsXCJGb3JlZ3JvdW5kXCI6e1wiJGlkXCI6XCI1NjJcIixcIkNvbG9yXCI6e1wiJGlkXCI6XCI1NjN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TY0XCIsXCJUb3BcIjowLjAsXCJMZWZ0XCI6MC4wLFwiUmlnaHRcIjowLjAsXCJCb3R0b21cIjowLjB9LFwiUGFkZGluZ1wiOntcIiRpZFwiOlwiNTY1XCIsXCJUb3BcIjowLjAsXCJMZWZ0XCI6MC4wLFwiUmlnaHRcIjowLjAsXCJCb3R0b21cIjowLjB9LFwiQmFja2dyb3VuZFwiOntcIiRyZWZcIjpcIjM2MlwifSxcIklzVmlzaWJsZVwiOnRydWUsXCJXaWR0aFwiOjAuMCxcIkhlaWdodFwiOjAuMCxcIkJvcmRlclN0eWxlXCI6e1wiJGlkXCI6XCI1NjZcIixcIkxpbmVDb2xvclwiOm51bGwsXCJMaW5lV2VpZ2h0XCI6MC4wLFwiTGluZVR5cGVcIjowfX0sXCJEYXRlU3R5bGVcIjp7XCIkaWRcIjpcIjU2N1wiLFwiRm9udFNldHRpbmdzXCI6e1wiJGlkXCI6XCI1NjhcIixcIkZvbnRTaXplXCI6MTAsXCJGb250TmFtZVwiOlwiQ2FsaWJyaVwiLFwiSXNCb2xkXCI6ZmFsc2UsXCJJc0l0YWxpY1wiOmZhbHNlLFwiSXNVbmRlcmxpbmVkXCI6ZmFsc2V9LFwiQXV0b1NpemVcIjowLFwiRm9yZWdyb3VuZFwiOntcIiRpZFwiOlwiNTY5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U3MFwiLFwiVG9wXCI6MC4wLFwiTGVmdFwiOjAuMCxcIlJpZ2h0XCI6MC4wLFwiQm90dG9tXCI6MC4wfSxcIlBhZGRpbmdcIjp7XCIkaWRcIjpcIjU3MVwiLFwiVG9wXCI6MC4wLFwiTGVmdFwiOjAuMCxcIlJpZ2h0XCI6MC4wLFwiQm90dG9tXCI6MC4wfSxcIkJhY2tncm91bmRcIjp7XCIkcmVmXCI6XCIzNjlcIn0sXCJJc1Zpc2libGVcIjp0cnVlLFwiV2lkdGhcIjowLjAsXCJIZWlnaHRcIjowLjAsXCJCb3JkZXJTdHlsZVwiOntcIiRpZFwiOlwiNTcyXCIsXCJMaW5lQ29sb3JcIjpudWxsLFwiTGluZVdlaWdodFwiOjAuMCxcIkxpbmVUeXBlXCI6MH19LFwiRGF0ZUZvcm1hdFwiOntcIiRpZFwiOlwiNTc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Tc0XCIsXCJUYXNrU3R5bGVcIjp7XCIkaWRcIjpcIjU3NVwiLFwiU2hhcGVcIjo3LFwiU2hhcGVUaGlja25lc3NcIjowLFwiRHVyYXRpb25Gb3JtYXRcIjowLFwiUGVyY2VudGFnZUNvbXBsZXRlU3R5bGVcIjp7XCIkaWRcIjpcIjU3NlwiLFwiRm9udFNldHRpbmdzXCI6e1wiJGlkXCI6XCI1NzdcIixcIkZvbnRTaXplXCI6MTAsXCJGb250TmFtZVwiOlwiQ2FsaWJyaVwiLFwiSXNCb2xkXCI6dHJ1ZSxcIklzSXRhbGljXCI6ZmFsc2UsXCJJc1VuZGVybGluZWRcIjpmYWxzZX0sXCJBdXRvU2l6ZVwiOjAsXCJGb3JlZ3JvdW5kXCI6e1wiJGlkXCI6XCI1NzhcIixcIkNvbG9yXCI6e1wiJGlkXCI6XCI1NzlcIixcIkFcIjoyNTUsXCJSXCI6MTI3LFwiR1wiOjk2LFwiQlwiOjB9fSxcIkJhY2tncm91bmRGaWxsVHlwZVwiOjAsXCJNYXhXaWR0aFwiOjIwMC4wLFwiTWF4SGVpZ2h0XCI6XCJJbmZpbml0eVwiLFwiU21hcnRGb3JlZ3JvdW5kSXNBY3RpdmVcIjpmYWxzZSxcIkhvcml6b250YWxBbGlnbm1lbnRcIjoyLFwiVmVydGljYWxBbGlnbm1lbnRcIjowLFwiU21hcnRGb3JlZ3JvdW5kXCI6bnVsbCxcIk1hcmdpblwiOntcIiRpZFwiOlwiNTgwXCIsXCJUb3BcIjowLjAsXCJMZWZ0XCI6MC4wLFwiUmlnaHRcIjowLjAsXCJCb3R0b21cIjowLjB9LFwiUGFkZGluZ1wiOntcIiRpZFwiOlwiNTgxXCIsXCJUb3BcIjowLjAsXCJMZWZ0XCI6MC4wLFwiUmlnaHRcIjowLjAsXCJCb3R0b21cIjowLjB9LFwiQmFja2dyb3VuZFwiOntcIiRyZWZcIjpcIjMzMVwifSxcIklzVmlzaWJsZVwiOnRydWUsXCJXaWR0aFwiOjAuMCxcIkhlaWdodFwiOjAuMCxcIkJvcmRlclN0eWxlXCI6e1wiJGlkXCI6XCI1ODJcIixcIkxpbmVDb2xvclwiOm51bGwsXCJMaW5lV2VpZ2h0XCI6MC4wLFwiTGluZVR5cGVcIjowfX0sXCJEdXJhdGlvblN0eWxlXCI6e1wiJGlkXCI6XCI1ODNcIixcIkZvbnRTZXR0aW5nc1wiOntcIiRpZFwiOlwiNTg0XCIsXCJGb250U2l6ZVwiOjEwLFwiRm9udE5hbWVcIjpcIkNhbGlicmlcIixcIklzQm9sZFwiOmZhbHNlLFwiSXNJdGFsaWNcIjpmYWxzZSxcIklzVW5kZXJsaW5lZFwiOmZhbHNlfSxcIkF1dG9TaXplXCI6MCxcIkZvcmVncm91bmRcIjp7XCIkaWRcIjpcIjU4NV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1ODZcIixcIlRvcFwiOjAuMCxcIkxlZnRcIjowLjAsXCJSaWdodFwiOjAuMCxcIkJvdHRvbVwiOjAuMH0sXCJQYWRkaW5nXCI6e1wiJGlkXCI6XCI1ODdcIixcIlRvcFwiOjAuMCxcIkxlZnRcIjowLjAsXCJSaWdodFwiOjAuMCxcIkJvdHRvbVwiOjAuMH0sXCJCYWNrZ3JvdW5kXCI6e1wiJHJlZlwiOlwiMzQwXCJ9LFwiSXNWaXNpYmxlXCI6dHJ1ZSxcIldpZHRoXCI6MC4wLFwiSGVpZ2h0XCI6MC4wLFwiQm9yZGVyU3R5bGVcIjp7XCIkaWRcIjpcIjU4OFwiLFwiTGluZUNvbG9yXCI6bnVsbCxcIkxpbmVXZWlnaHRcIjowLjAsXCJMaW5lVHlwZVwiOjB9fSxcIkhvcml6b250YWxDb25uZWN0b3JTdHlsZVwiOntcIiRpZFwiOlwiNTg5XCIsXCJMaW5lQ29sb3JcIjp7XCIkcmVmXCI6XCIzNDNcIn0sXCJMaW5lV2VpZ2h0XCI6MS4wLFwiTGluZVR5cGVcIjowfSxcIlZlcnRpY2FsQ29ubmVjdG9yU3R5bGVcIjp7XCIkaWRcIjpcIjU5MFwiLFwiTGluZUNvbG9yXCI6e1wiJHJlZlwiOlwiMzQ2XCJ9LFwiTGluZVdlaWdodFwiOjAuMCxcIkxpbmVUeXBlXCI6MH0sXCJNYXJnaW5cIjpudWxsLFwiU3RhcnREYXRlUG9zaXRpb25cIjo2LFwiRW5kRGF0ZVBvc2l0aW9uXCI6NixcIlRpdGxlUG9zaXRpb25cIjoyLFwiRHVyYXRpb25Qb3NpdGlvblwiOjYsXCJQZXJjZW50YWdlQ29tcGxldGVkUG9zaXRpb25cIjozLFwiU3BhY2luZ1wiOjMsXCJJc0JlbG93VGltZWJhbmRcIjp0cnVlLFwiUGVyY2VudGFnZUNvbXBsZXRlU2hhcGVPcGFjaXR5XCI6MzUsXCJHcm91cE5hbWVcIjpcIjA0OTgwYjJiLWEyMDYtNGRlMi04ZmI1LWEwY2NmMmUyNzM3YlwiLFwiQXR0YWNoZWRNaWxlc3RvbmVzU3R5bGVzXCI6bnVsbCxcIlNoYXBlU3R5bGVcIjp7XCIkaWRcIjpcIjU5MVwiLFwiTWFyZ2luXCI6e1wiJGlkXCI6XCI1OTJcIixcIlRvcFwiOjAuMCxcIkxlZnRcIjo0LjAsXCJSaWdodFwiOjQuMCxcIkJvdHRvbVwiOjAuMH0sXCJQYWRkaW5nXCI6e1wiJGlkXCI6XCI1OTNcIixcIlRvcFwiOjAuMCxcIkxlZnRcIjowLjAsXCJSaWdodFwiOjAuMCxcIkJvdHRvbVwiOjAuMH0sXCJCYWNrZ3JvdW5kXCI6e1wiJGlkXCI6XCI1OTRcIixcIkNvbG9yXCI6e1wiJGlkXCI6XCI1OTVcIixcIkFcIjoyNTUsXCJSXCI6MjU1LFwiR1wiOjE5MixcIkJcIjowfX0sXCJJc1Zpc2libGVcIjp0cnVlLFwiV2lkdGhcIjowLjAsXCJIZWlnaHRcIjoxMy40MjY2NjY2NjY2NjY2NzcsXCJCb3JkZXJTdHlsZVwiOntcIiRpZFwiOlwiNTk2XCIsXCJMaW5lQ29sb3JcIjp7XCIkaWRcIjpcIjU5N1wiLFwiJHR5cGVcIjpcIk5MUkUuQ29tbW9uLkRvbS5Tb2xpZENvbG9yQnJ1c2gsIE5MUkUuQ29tbW9uXCIsXCJDb2xvclwiOntcIiRpZFwiOlwiNTk4XCIsXCJBXCI6MjU1LFwiUlwiOjI1NSxcIkdcIjowLFwiQlwiOjB9fSxcIkxpbmVXZWlnaHRcIjowLjAsXCJMaW5lVHlwZVwiOjB9fSxcIlRpdGxlU3R5bGVcIjp7XCIkaWRcIjpcIjU5OVwiLFwiRm9udFNldHRpbmdzXCI6e1wiJGlkXCI6XCI2MDBcIixcIkZvbnRTaXplXCI6MTEsXCJGb250TmFtZVwiOlwiQ2FsaWJyaVwiLFwiSXNCb2xkXCI6dHJ1ZSxcIklzSXRhbGljXCI6ZmFsc2UsXCJJc1VuZGVybGluZWRcIjpmYWxzZX0sXCJBdXRvU2l6ZVwiOjAsXCJGb3JlZ3JvdW5kXCI6e1wiJGlkXCI6XCI2MDFcIixcIkNvbG9yXCI6e1wiJGlkXCI6XCI2MDJcIixcIkFcIjoyNTUsXCJSXCI6MCxcIkdcIjowLFwiQlwiOjB9fSxcIkJhY2tncm91bmRGaWxsVHlwZVwiOjAsXCJNYXhXaWR0aFwiOjcyMC4wLFwiTWF4SGVpZ2h0XCI6XCJJbmZpbml0eVwiLFwiU21hcnRGb3JlZ3JvdW5kSXNBY3RpdmVcIjpmYWxzZSxcIkhvcml6b250YWxBbGlnbm1lbnRcIjoxLFwiVmVydGljYWxBbGlnbm1lbnRcIjowLFwiU21hcnRGb3JlZ3JvdW5kXCI6bnVsbCxcIk1hcmdpblwiOntcIiRpZFwiOlwiNjAzXCIsXCJUb3BcIjowLjAsXCJMZWZ0XCI6MC4wLFwiUmlnaHRcIjowLjAsXCJCb3R0b21cIjowLjB9LFwiUGFkZGluZ1wiOntcIiRpZFwiOlwiNjA0XCIsXCJUb3BcIjowLjAsXCJMZWZ0XCI6MC4wLFwiUmlnaHRcIjowLjAsXCJCb3R0b21cIjowLjB9LFwiQmFja2dyb3VuZFwiOntcIiRyZWZcIjpcIjM2MlwifSxcIklzVmlzaWJsZVwiOnRydWUsXCJXaWR0aFwiOjAuMCxcIkhlaWdodFwiOjAuMCxcIkJvcmRlclN0eWxlXCI6e1wiJGlkXCI6XCI2MDVcIixcIkxpbmVDb2xvclwiOm51bGwsXCJMaW5lV2VpZ2h0XCI6MC4wLFwiTGluZVR5cGVcIjowfX0sXCJEYXRlU3R5bGVcIjp7XCIkaWRcIjpcIjYwNlwiLFwiRm9udFNldHRpbmdzXCI6e1wiJGlkXCI6XCI2MDdcIixcIkZvbnRTaXplXCI6MTAsXCJGb250TmFtZVwiOlwiQ2FsaWJyaVwiLFwiSXNCb2xkXCI6ZmFsc2UsXCJJc0l0YWxpY1wiOmZhbHNlLFwiSXNVbmRlcmxpbmVkXCI6ZmFsc2V9LFwiQXV0b1NpemVcIjowLFwiRm9yZWdyb3VuZFwiOntcIiRpZFwiOlwiNjA4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YwOVwiLFwiVG9wXCI6MC4wLFwiTGVmdFwiOjAuMCxcIlJpZ2h0XCI6MC4wLFwiQm90dG9tXCI6MC4wfSxcIlBhZGRpbmdcIjp7XCIkaWRcIjpcIjYxMFwiLFwiVG9wXCI6MC4wLFwiTGVmdFwiOjAuMCxcIlJpZ2h0XCI6MC4wLFwiQm90dG9tXCI6MC4wfSxcIkJhY2tncm91bmRcIjp7XCIkcmVmXCI6XCIzNjlcIn0sXCJJc1Zpc2libGVcIjp0cnVlLFwiV2lkdGhcIjowLjAsXCJIZWlnaHRcIjowLjAsXCJCb3JkZXJTdHlsZVwiOntcIiRpZFwiOlwiNjExXCIsXCJMaW5lQ29sb3JcIjpudWxsLFwiTGluZVdlaWdodFwiOjAuMCxcIkxpbmVUeXBlXCI6MH19LFwiRGF0ZUZvcm1hdFwiOntcIiRpZFwiOlwiNjEy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XX0se1wiJGlkXCI6XCI2MTNcIixcIlN0eWxlXCI6e1wiJGlkXCI6XCI2MTRcIixcIkhlYWRlclN0eWxlXCI6e1wiJGlkXCI6XCI2MTVcIixcIlRleHRTdHlsZVwiOntcIiRpZFwiOlwiNjE2XCIsXCJGb250U2V0dGluZ3NcIjp7XCIkaWRcIjpcIjYxN1wiLFwiRm9udFNpemVcIjoxMixcIkZvbnROYW1lXCI6XCJDYWxpYnJpXCIsXCJJc0JvbGRcIjp0cnVlLFwiSXNJdGFsaWNcIjpmYWxzZSxcIklzVW5kZXJsaW5lZFwiOmZhbHNlfSxcIkF1dG9TaXplXCI6MCxcIkZvcmVncm91bmRcIjp7XCIkaWRcIjpcIjYxOFwiLFwiQ29sb3JcIjp7XCIkaWRcIjpcIjYxOVwiLFwiQVwiOjI1NSxcIlJcIjoyNTUsXCJHXCI6MjU1LFwiQlwiOjI1NX19LFwiQmFja2dyb3VuZEZpbGxUeXBlXCI6MCxcIk1heFdpZHRoXCI6MC4wLFwiTWF4SGVpZ2h0XCI6MC4wLFwiU21hcnRGb3JlZ3JvdW5kSXNBY3RpdmVcIjpmYWxzZSxcIkhvcml6b250YWxBbGlnbm1lbnRcIjowLFwiVmVydGljYWxBbGlnbm1lbnRcIjowLFwiU21hcnRGb3JlZ3JvdW5kXCI6bnVsbCxcIk1hcmdpblwiOntcIiRpZFwiOlwiNjIwXCIsXCJUb3BcIjowLjAsXCJMZWZ0XCI6MC4wLFwiUmlnaHRcIjowLjAsXCJCb3R0b21cIjowLjB9LFwiUGFkZGluZ1wiOntcIiRpZFwiOlwiNjIxXCIsXCJUb3BcIjowLjAsXCJMZWZ0XCI6MC4wLFwiUmlnaHRcIjowLjAsXCJCb3R0b21cIjowLjB9LFwiQmFja2dyb3VuZFwiOm51bGwsXCJJc1Zpc2libGVcIjpmYWxzZSxcIldpZHRoXCI6MC4wLFwiSGVpZ2h0XCI6MC4wLFwiQm9yZGVyU3R5bGVcIjpudWxsfSxcIlJlY3RhbmdsZVN0eWxlXCI6e1wiJGlkXCI6XCI2MjJcIixcIk1hcmdpblwiOntcIiRpZFwiOlwiNjIzXCIsXCJUb3BcIjowLjAsXCJMZWZ0XCI6MC4wLFwiUmlnaHRcIjowLjAsXCJCb3R0b21cIjowLjB9LFwiUGFkZGluZ1wiOntcIiRpZFwiOlwiNjI0XCIsXCJUb3BcIjowLjAsXCJMZWZ0XCI6MC4wLFwiUmlnaHRcIjowLjAsXCJCb3R0b21cIjowLjB9LFwiQmFja2dyb3VuZFwiOntcIiRpZFwiOlwiNjI1XCIsXCJDb2xvclwiOntcIiRpZFwiOlwiNjI2XCIsXCJBXCI6MjU1LFwiUlwiOjIzNyxcIkdcIjoxMjUsXCJCXCI6NDl9fSxcIklzVmlzaWJsZVwiOmZhbHNlLFwiV2lkdGhcIjowLjAsXCJIZWlnaHRcIjowLjAsXCJCb3JkZXJTdHlsZVwiOntcIiRpZFwiOlwiNjI3XCIsXCJMaW5lQ29sb3JcIjp7XCIkaWRcIjpcIjYyOFwiLFwiJHR5cGVcIjpcIk5MUkUuQ29tbW9uLkRvbS5Tb2xpZENvbG9yQnJ1c2gsIE5MUkUuQ29tbW9uXCIsXCJDb2xvclwiOntcIiRpZFwiOlwiNjI5XCIsXCJBXCI6MjU1LFwiUlwiOjIxLFwiR1wiOjM3LFwiQlwiOjY2fX0sXCJMaW5lV2VpZ2h0XCI6MC4wLFwiTGluZVR5cGVcIjowfX0sXCJUZXh0SXNWZXJ0aWNhbFwiOmZhbHNlfSxcIkJhY2tncm91bmRTdHlsZVwiOntcIiRpZFwiOlwiNjMwXCIsXCJNYXJnaW5cIjp7XCIkaWRcIjpcIjYzMVwiLFwiVG9wXCI6MC4wLFwiTGVmdFwiOjAuMCxcIlJpZ2h0XCI6MC4wLFwiQm90dG9tXCI6MC4wfSxcIlBhZGRpbmdcIjp7XCIkaWRcIjpcIjYzMlwiLFwiVG9wXCI6MC4wLFwiTGVmdFwiOjAuMCxcIlJpZ2h0XCI6MC4wLFwiQm90dG9tXCI6MC4wfSxcIkJhY2tncm91bmRcIjp7XCIkaWRcIjpcIjYzM1wiLFwiQ29sb3JcIjp7XCIkaWRcIjpcIjYzNFwiLFwiQVwiOjM4LFwiUlwiOjIzNyxcIkdcIjoxMjUsXCJCXCI6NDl9fSxcIklzVmlzaWJsZVwiOnRydWUsXCJXaWR0aFwiOjAuMCxcIkhlaWdodFwiOjAuMCxcIkJvcmRlclN0eWxlXCI6e1wiJGlkXCI6XCI2MzVcIixcIkxpbmVDb2xvclwiOntcIiRpZFwiOlwiNjM2XCIsXCIkdHlwZVwiOlwiTkxSRS5Db21tb24uRG9tLlNvbGlkQ29sb3JCcnVzaCwgTkxSRS5Db21tb25cIixcIkNvbG9yXCI6e1wiJGlkXCI6XCI2MzdcIixcIkFcIjoyNTUsXCJSXCI6MjEsXCJHXCI6MzcsXCJCXCI6NjZ9fSxcIkxpbmVXZWlnaHRcIjowLjAsXCJMaW5lVHlwZVwiOjB9fSxcIklzQWJvdmVUaW1lYmFuZFwiOmZhbHNlfSxcIkN1c3RvbVN3aW1sYW5lTWlsZXN0b25lU3R5bGVMaXN0XCI6W10sXCJDdXN0b21Td2ltbGFuZVRhc2tTdHlsZUxpc3RcIjpbe1wiJGlkXCI6XCI2MzhcIixcIlRhc2tTdHlsZVwiOntcIiRpZFwiOlwiNjM5XCIsXCJTaGFwZVwiOjcsXCJTaGFwZVRoaWNrbmVzc1wiOjAsXCJEdXJhdGlvbkZvcm1hdFwiOjAsXCJQZXJjZW50YWdlQ29tcGxldGVTdHlsZVwiOntcIiRpZFwiOlwiNjQwXCIsXCJGb250U2V0dGluZ3NcIjp7XCIkaWRcIjpcIjY0MVwiLFwiRm9udFNpemVcIjoxMCxcIkZvbnROYW1lXCI6XCJDYWxpYnJpXCIsXCJJc0JvbGRcIjpmYWxzZSxcIklzSXRhbGljXCI6ZmFsc2UsXCJJc1VuZGVybGluZWRcIjpmYWxzZX0sXCJBdXRvU2l6ZVwiOjAsXCJGb3JlZ3JvdW5kXCI6e1wiJGlkXCI6XCI2NDJ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NjQzXCIsXCJUb3BcIjowLjAsXCJMZWZ0XCI6MC4wLFwiUmlnaHRcIjowLjAsXCJCb3R0b21cIjowLjB9LFwiUGFkZGluZ1wiOntcIiRpZFwiOlwiNjQ0XCIsXCJUb3BcIjowLjAsXCJMZWZ0XCI6MC4wLFwiUmlnaHRcIjowLjAsXCJCb3R0b21cIjowLjB9LFwiQmFja2dyb3VuZFwiOntcIiRyZWZcIjpcIjMzMVwifSxcIklzVmlzaWJsZVwiOnRydWUsXCJXaWR0aFwiOjAuMCxcIkhlaWdodFwiOjAuMCxcIkJvcmRlclN0eWxlXCI6e1wiJGlkXCI6XCI2NDVcIixcIkxpbmVDb2xvclwiOm51bGwsXCJMaW5lV2VpZ2h0XCI6MC4wLFwiTGluZVR5cGVcIjowfX0sXCJEdXJhdGlvblN0eWxlXCI6e1wiJGlkXCI6XCI2NDZcIixcIkZvbnRTZXR0aW5nc1wiOntcIiRpZFwiOlwiNjQ3XCIsXCJGb250U2l6ZVwiOjEwLFwiRm9udE5hbWVcIjpcIkNhbGlicmlcIixcIklzQm9sZFwiOmZhbHNlLFwiSXNJdGFsaWNcIjpmYWxzZSxcIklzVW5kZXJsaW5lZFwiOmZhbHNlfSxcIkF1dG9TaXplXCI6MCxcIkZvcmVncm91bmRcIjp7XCIkaWRcIjpcIjY0OFwiLFwiQ29sb3JcIjp7XCIkcmVmXCI6XCIzMzdcIn19LFwiQmFja2dyb3VuZEZpbGxUeXBlXCI6MCxcIk1heFdpZHRoXCI6MjAwLjAsXCJNYXhIZWlnaHRcIjpcIkluZmluaXR5XCIsXCJTbWFydEZvcmVncm91bmRJc0FjdGl2ZVwiOmZhbHNlLFwiSG9yaXpvbnRhbEFsaWdubWVudFwiOjAsXCJWZXJ0aWNhbEFsaWdubWVudFwiOjAsXCJTbWFydEZvcmVncm91bmRcIjpudWxsLFwiTWFyZ2luXCI6e1wiJGlkXCI6XCI2NDlcIixcIlRvcFwiOjAuMCxcIkxlZnRcIjowLjAsXCJSaWdodFwiOjAuMCxcIkJvdHRvbVwiOjAuMH0sXCJQYWRkaW5nXCI6e1wiJGlkXCI6XCI2NTBcIixcIlRvcFwiOjAuMCxcIkxlZnRcIjowLjAsXCJSaWdodFwiOjAuMCxcIkJvdHRvbVwiOjAuMH0sXCJCYWNrZ3JvdW5kXCI6e1wiJHJlZlwiOlwiMzQwXCJ9LFwiSXNWaXNpYmxlXCI6dHJ1ZSxcIldpZHRoXCI6MC4wLFwiSGVpZ2h0XCI6MC4wLFwiQm9yZGVyU3R5bGVcIjp7XCIkaWRcIjpcIjY1MVwiLFwiTGluZUNvbG9yXCI6bnVsbCxcIkxpbmVXZWlnaHRcIjowLjAsXCJMaW5lVHlwZVwiOjB9fSxcIkhvcml6b250YWxDb25uZWN0b3JTdHlsZVwiOntcIiRpZFwiOlwiNjUyXCIsXCJMaW5lQ29sb3JcIjp7XCIkcmVmXCI6XCIzNDNcIn0sXCJMaW5lV2VpZ2h0XCI6MS4wLFwiTGluZVR5cGVcIjowfSxcIlZlcnRpY2FsQ29ubmVjdG9yU3R5bGVcIjp7XCIkaWRcIjpcIjY1M1wiLFwiTGluZUNvbG9yXCI6e1wiJHJlZlwiOlwiMzQ2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cIjFlZGYzZDYzLWEyZjMtNDM4OC1hZGFhLTQzNTU5YzNlMGY3YVwiLFwiQXR0YWNoZWRNaWxlc3RvbmVzU3R5bGVzXCI6bnVsbCxcIlNoYXBlU3R5bGVcIjp7XCIkaWRcIjpcIjY1NFwiLFwiTWFyZ2luXCI6e1wiJGlkXCI6XCI2NTVcIixcIlRvcFwiOjAuMCxcIkxlZnRcIjo0LjAsXCJSaWdodFwiOjQuMCxcIkJvdHRvbVwiOjAuMH0sXCJQYWRkaW5nXCI6e1wiJGlkXCI6XCI2NTZcIixcIlRvcFwiOjAuMCxcIkxlZnRcIjowLjAsXCJSaWdodFwiOjAuMCxcIkJvdHRvbVwiOjAuMH0sXCJCYWNrZ3JvdW5kXCI6e1wiJGlkXCI6XCI2NTdcIixcIkNvbG9yXCI6e1wiJGlkXCI6XCI2NThcIixcIkFcIjoyNTUsXCJSXCI6MjM3LFwiR1wiOjEyNSxcIkJcIjo0OX19LFwiSXNWaXNpYmxlXCI6dHJ1ZSxcIldpZHRoXCI6MC4wLFwiSGVpZ2h0XCI6MTMuNDI2NjY2NjY2NjY2Njc3LFwiQm9yZGVyU3R5bGVcIjp7XCIkaWRcIjpcIjY1OVwiLFwiTGluZUNvbG9yXCI6e1wiJGlkXCI6XCI2NjBcIixcIiR0eXBlXCI6XCJOTFJFLkNvbW1vbi5Eb20uU29saWRDb2xvckJydXNoLCBOTFJFLkNvbW1vblwiLFwiQ29sb3JcIjp7XCIkaWRcIjpcIjY2MVwiLFwiQVwiOjI1NSxcIlJcIjoyNTUsXCJHXCI6MCxcIkJcIjowfX0sXCJMaW5lV2VpZ2h0XCI6MC4wLFwiTGluZVR5cGVcIjowfX0sXCJUaXRsZVN0eWxlXCI6e1wiJGlkXCI6XCI2NjJcIixcIkZvbnRTZXR0aW5nc1wiOntcIiRpZFwiOlwiNjYzXCIsXCJGb250U2l6ZVwiOjExLFwiRm9udE5hbWVcIjpcIkNhbGlicmlcIixcIklzQm9sZFwiOnRydWUsXCJJc0l0YWxpY1wiOmZhbHNlLFwiSXNVbmRlcmxpbmVkXCI6ZmFsc2V9LFwiQXV0b1NpemVcIjowLFwiRm9yZWdyb3VuZFwiOntcIiRpZFwiOlwiNjY0XCIsXCJDb2xvclwiOntcIiRpZFwiOlwiNjY1XCIsXCJBXCI6MjU1LFwiUlwiOjI1NSxcIkdcIjoyNTUsXCJCXCI6MjU1fX0sXCJCYWNrZ3JvdW5kRmlsbFR5cGVcIjowLFwiTWF4V2lkdGhcIjo3MjAuMCxcIk1heEhlaWdodFwiOlwiSW5maW5pdHlcIixcIlNtYXJ0Rm9yZWdyb3VuZElzQWN0aXZlXCI6ZmFsc2UsXCJIb3Jpem9udGFsQWxpZ25tZW50XCI6MSxcIlZlcnRpY2FsQWxpZ25tZW50XCI6MCxcIlNtYXJ0Rm9yZWdyb3VuZFwiOm51bGwsXCJNYXJnaW5cIjp7XCIkaWRcIjpcIjY2NlwiLFwiVG9wXCI6MC4wLFwiTGVmdFwiOjAuMCxcIlJpZ2h0XCI6MC4wLFwiQm90dG9tXCI6MC4wfSxcIlBhZGRpbmdcIjp7XCIkaWRcIjpcIjY2N1wiLFwiVG9wXCI6MC4wLFwiTGVmdFwiOjAuMCxcIlJpZ2h0XCI6MC4wLFwiQm90dG9tXCI6MC4wfSxcIkJhY2tncm91bmRcIjp7XCIkcmVmXCI6XCIzNjJcIn0sXCJJc1Zpc2libGVcIjp0cnVlLFwiV2lkdGhcIjowLjAsXCJIZWlnaHRcIjowLjAsXCJCb3JkZXJTdHlsZVwiOntcIiRpZFwiOlwiNjY4XCIsXCJMaW5lQ29sb3JcIjpudWxsLFwiTGluZVdlaWdodFwiOjAuMCxcIkxpbmVUeXBlXCI6MH19LFwiRGF0ZVN0eWxlXCI6e1wiJGlkXCI6XCI2NjlcIixcIkZvbnRTZXR0aW5nc1wiOntcIiRpZFwiOlwiNjcwXCIsXCJGb250U2l6ZVwiOjEwLFwiRm9udE5hbWVcIjpcIkNhbGlicmlcIixcIklzQm9sZFwiOmZhbHNlLFwiSXNJdGFsaWNcIjpmYWxzZSxcIklzVW5kZXJsaW5lZFwiOmZhbHNlfSxcIkF1dG9TaXplXCI6MCxcIkZvcmVncm91bmRcIjp7XCIkaWRcIjpcIjY3MVwiLFwiQ29sb3JcIjp7XCIkcmVmXCI6XCIxNTNcIn19LFwiQmFja2dyb3VuZEZpbGxUeXBlXCI6MCxcIk1heFdpZHRoXCI6MjAwLjAsXCJNYXhIZWlnaHRcIjpcIkluZmluaXR5XCIsXCJTbWFydEZvcmVncm91bmRJc0FjdGl2ZVwiOmZhbHNlLFwiSG9yaXpvbnRhbEFsaWdubWVudFwiOjAsXCJWZXJ0aWNhbEFsaWdubWVudFwiOjAsXCJTbWFydEZvcmVncm91bmRcIjpudWxsLFwiTWFyZ2luXCI6e1wiJGlkXCI6XCI2NzJcIixcIlRvcFwiOjAuMCxcIkxlZnRcIjowLjAsXCJSaWdodFwiOjAuMCxcIkJvdHRvbVwiOjAuMH0sXCJQYWRkaW5nXCI6e1wiJGlkXCI6XCI2NzNcIixcIlRvcFwiOjAuMCxcIkxlZnRcIjowLjAsXCJSaWdodFwiOjAuMCxcIkJvdHRvbVwiOjAuMH0sXCJCYWNrZ3JvdW5kXCI6e1wiJHJlZlwiOlwiMzY5XCJ9LFwiSXNWaXNpYmxlXCI6dHJ1ZSxcIldpZHRoXCI6MC4wLFwiSGVpZ2h0XCI6MC4wLFwiQm9yZGVyU3R5bGVcIjp7XCIkaWRcIjpcIjY3NFwiLFwiTGluZUNvbG9yXCI6bnVsbCxcIkxpbmVXZWlnaHRcIjowLjAsXCJMaW5lVHlwZVwiOjB9fSxcIkRhdGVGb3JtYXRcIjp7XCIkaWRcIjpcIjY3N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Y3NlwiLFwiU2hhcGVcIjoxNCxcIkNvbm5lY3Rvck1hcmdpblwiOntcIiRpZFwiOlwiNjc3XCIsXCJUb3BcIjowLjAsXCJMZWZ0XCI6Mi4wLFwiUmlnaHRcIjoyLjAsXCJCb3R0b21cIjowLjB9LFwiQ29ubmVjdG9yU3R5bGVcIjp7XCIkaWRcIjpcIjY3OFwiLFwiTGluZUNvbG9yXCI6e1wiJGlkXCI6XCI2NzlcIixcIiR0eXBlXCI6XCJOTFJFLkNvbW1vbi5Eb20uU29saWRDb2xvckJydXNoLCBOTFJFLkNvbW1vblwiLFwiQ29sb3JcIjp7XCIkaWRcIjpcIjY4MFwiLFwiQVwiOjEyNyxcIlJcIjo3OSxcIkdcIjoxMjksXCJCXCI6MTg5fX0sXCJMaW5lV2VpZ2h0XCI6MS4wLFwiTGluZVR5cGVcIjowfSxcIklzQmVsb3dUaW1lYmFuZFwiOnRydWUsXCJIaWRlRGF0ZVwiOmZhbHNlLFwiU2hhcGVTaXplXCI6MyxcIlNwYWNpbmdcIjowLjAsXCJQYWRkaW5nXCI6e1wiJGlkXCI6XCI2ODFcIixcIlRvcFwiOjcuMCxcIkxlZnRcIjozLjAsXCJSaWdodFwiOjAuMCxcIkJvdHRvbVwiOjIuMH0sXCJQb3NpdGlvblwiOm51bGwsXCJQb3NpdGlvbk9uVGFza1wiOjMsXCJTaGFwZVN0eWxlXCI6e1wiJGlkXCI6XCI2ODJcIixcIk1hcmdpblwiOntcIiRpZFwiOlwiNjgzXCIsXCJUb3BcIjowLjAsXCJMZWZ0XCI6MC4wLFwiUmlnaHRcIjowLjAsXCJCb3R0b21cIjowLjB9LFwiUGFkZGluZ1wiOntcIiRpZFwiOlwiNjg0XCIsXCJUb3BcIjowLjAsXCJMZWZ0XCI6MC4wLFwiUmlnaHRcIjowLjAsXCJCb3R0b21cIjowLjB9LFwiQmFja2dyb3VuZFwiOntcIiRpZFwiOlwiNjg1XCIsXCJDb2xvclwiOntcIiRpZFwiOlwiNjg2XCIsXCJBXCI6MjU1LFwiUlwiOjEzMixcIkdcIjo2MCxcIkJcIjoxMn19LFwiSXNWaXNpYmxlXCI6dHJ1ZSxcIldpZHRoXCI6MTUuODAwNzA4NzcwNzUxOTUzLFwiSGVpZ2h0XCI6MTcuNTU2Mzc3NDEwODg4NjcyLFwiQm9yZGVyU3R5bGVcIjp7XCIkaWRcIjpcIjY4N1wiLFwiTGluZUNvbG9yXCI6bnVsbCxcIkxpbmVXZWlnaHRcIjowLjAsXCJMaW5lVHlwZVwiOjB9fSxcIlRpdGxlU3R5bGVcIjp7XCIkaWRcIjpcIjY4OFwiLFwiRm9udFNldHRpbmdzXCI6e1wiJGlkXCI6XCI2ODlcIixcIkZvbnRTaXplXCI6MTEsXCJGb250TmFtZVwiOlwiQ2FsaWJyaVwiLFwiSXNCb2xkXCI6dHJ1ZSxcIklzSXRhbGljXCI6ZmFsc2UsXCJJc1VuZGVybGluZWRcIjpmYWxzZX0sXCJBdXRvU2l6ZVwiOjAsXCJGb3JlZ3JvdW5kXCI6e1wiJGlkXCI6XCI2OTBcIixcIkNvbG9yXCI6e1wiJGlkXCI6XCI2OTF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NjkyXCIsXCJUb3BcIjowLjAsXCJMZWZ0XCI6MC4wLFwiUmlnaHRcIjowLjAsXCJCb3R0b21cIjowLjB9LFwiUGFkZGluZ1wiOntcIiRpZFwiOlwiNjkzXCIsXCJUb3BcIjowLjAsXCJMZWZ0XCI6MC4wLFwiUmlnaHRcIjowLjAsXCJCb3R0b21cIjowLjB9LFwiQmFja2dyb3VuZFwiOntcIiRyZWZcIjpcIjEwNVwifSxcIklzVmlzaWJsZVwiOnRydWUsXCJXaWR0aFwiOjAuMCxcIkhlaWdodFwiOjAuMCxcIkJvcmRlclN0eWxlXCI6e1wiJGlkXCI6XCI2OTRcIixcIkxpbmVDb2xvclwiOm51bGwsXCJMaW5lV2VpZ2h0XCI6MC4wLFwiTGluZVR5cGVcIjowfX0sXCJEYXRlU3R5bGVcIjp7XCIkaWRcIjpcIjY5NVwiLFwiRm9udFNldHRpbmdzXCI6e1wiJGlkXCI6XCI2OTZcIixcIkZvbnRTaXplXCI6MTAsXCJGb250TmFtZVwiOlwiQ2FsaWJyaVwiLFwiSXNCb2xkXCI6ZmFsc2UsXCJJc0l0YWxpY1wiOmZhbHNlLFwiSXNVbmRlcmxpbmVkXCI6ZmFsc2V9LFwiQXV0b1NpemVcIjowLFwiRm9yZWdyb3VuZFwiOntcIiRpZFwiOlwiNjk3XCIsXCJDb2xvclwiOntcIiRyZWZcIjpcIjEwOVwifX0sXCJCYWNrZ3JvdW5kRmlsbFR5cGVcIjowLFwiTWF4V2lkdGhcIjoyMDAuMCxcIk1heEhlaWdodFwiOlwiSW5maW5pdHlcIixcIlNtYXJ0Rm9yZWdyb3VuZElzQWN0aXZlXCI6ZmFsc2UsXCJIb3Jpem9udGFsQWxpZ25tZW50XCI6MSxcIlZlcnRpY2FsQWxpZ25tZW50XCI6MCxcIlNtYXJ0Rm9yZWdyb3VuZFwiOm51bGwsXCJNYXJnaW5cIjp7XCIkaWRcIjpcIjY5OFwiLFwiVG9wXCI6MC4wLFwiTGVmdFwiOjAuMCxcIlJpZ2h0XCI6MC4wLFwiQm90dG9tXCI6MC4wfSxcIlBhZGRpbmdcIjp7XCIkaWRcIjpcIjY5OVwiLFwiVG9wXCI6MC4wLFwiTGVmdFwiOjAuMCxcIlJpZ2h0XCI6MC4wLFwiQm90dG9tXCI6MC4wfSxcIkJhY2tncm91bmRcIjp7XCIkcmVmXCI6XCIxMTJcIn0sXCJJc1Zpc2libGVcIjpmYWxzZSxcIldpZHRoXCI6MC4wLFwiSGVpZ2h0XCI6MC4wLFwiQm9yZGVyU3R5bGVcIjp7XCIkaWRcIjpcIjcwMFwiLFwiTGluZUNvbG9yXCI6bnVsbCxcIkxpbmVXZWlnaHRcIjowLjAsXCJMaW5lVHlwZVwiOjB9fSxcIkRhdGVGb3JtYXRcIjp7XCIkaWRcIjpcIjcw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cwMlwiLFwiVGFza1N0eWxlXCI6e1wiJGlkXCI6XCI3MDNcIixcIlNoYXBlXCI6NyxcIlNoYXBlVGhpY2tuZXNzXCI6MCxcIkR1cmF0aW9uRm9ybWF0XCI6MCxcIlBlcmNlbnRhZ2VDb21wbGV0ZVN0eWxlXCI6e1wiJGlkXCI6XCI3MDRcIixcIkZvbnRTZXR0aW5nc1wiOntcIiRpZFwiOlwiNzA1XCIsXCJGb250U2l6ZVwiOjEwLFwiRm9udE5hbWVcIjpcIkNhbGlicmlcIixcIklzQm9sZFwiOmZhbHNlLFwiSXNJdGFsaWNcIjpmYWxzZSxcIklzVW5kZXJsaW5lZFwiOmZhbHNlfSxcIkF1dG9TaXplXCI6MCxcIkZvcmVncm91bmRcIjp7XCIkaWRcIjpcIjcwNl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3MDdcIixcIlRvcFwiOjAuMCxcIkxlZnRcIjowLjAsXCJSaWdodFwiOjAuMCxcIkJvdHRvbVwiOjAuMH0sXCJQYWRkaW5nXCI6e1wiJGlkXCI6XCI3MDhcIixcIlRvcFwiOjAuMCxcIkxlZnRcIjowLjAsXCJSaWdodFwiOjAuMCxcIkJvdHRvbVwiOjAuMH0sXCJCYWNrZ3JvdW5kXCI6e1wiJHJlZlwiOlwiMzMxXCJ9LFwiSXNWaXNpYmxlXCI6dHJ1ZSxcIldpZHRoXCI6MC4wLFwiSGVpZ2h0XCI6MC4wLFwiQm9yZGVyU3R5bGVcIjp7XCIkaWRcIjpcIjcwOVwiLFwiTGluZUNvbG9yXCI6bnVsbCxcIkxpbmVXZWlnaHRcIjowLjAsXCJMaW5lVHlwZVwiOjB9fSxcIkR1cmF0aW9uU3R5bGVcIjp7XCIkaWRcIjpcIjcxMFwiLFwiRm9udFNldHRpbmdzXCI6e1wiJGlkXCI6XCI3MTFcIixcIkZvbnRTaXplXCI6MTAsXCJGb250TmFtZVwiOlwiQ2FsaWJyaVwiLFwiSXNCb2xkXCI6ZmFsc2UsXCJJc0l0YWxpY1wiOmZhbHNlLFwiSXNVbmRlcmxpbmVkXCI6ZmFsc2V9LFwiQXV0b1NpemVcIjowLFwiRm9yZWdyb3VuZFwiOntcIiRpZFwiOlwiNzEyXCIsXCJDb2xvclwiOntcIiRyZWZcIjpcIjMzN1wifX0sXCJCYWNrZ3JvdW5kRmlsbFR5cGVcIjowLFwiTWF4V2lkdGhcIjoyMDAuMCxcIk1heEhlaWdodFwiOlwiSW5maW5pdHlcIixcIlNtYXJ0Rm9yZWdyb3VuZElzQWN0aXZlXCI6ZmFsc2UsXCJIb3Jpem9udGFsQWxpZ25tZW50XCI6MCxcIlZlcnRpY2FsQWxpZ25tZW50XCI6MCxcIlNtYXJ0Rm9yZWdyb3VuZFwiOm51bGwsXCJNYXJnaW5cIjp7XCIkaWRcIjpcIjcxM1wiLFwiVG9wXCI6MC4wLFwiTGVmdFwiOjAuMCxcIlJpZ2h0XCI6MC4wLFwiQm90dG9tXCI6MC4wfSxcIlBhZGRpbmdcIjp7XCIkaWRcIjpcIjcxNFwiLFwiVG9wXCI6MC4wLFwiTGVmdFwiOjAuMCxcIlJpZ2h0XCI6MC4wLFwiQm90dG9tXCI6MC4wfSxcIkJhY2tncm91bmRcIjp7XCIkcmVmXCI6XCIzNDBcIn0sXCJJc1Zpc2libGVcIjp0cnVlLFwiV2lkdGhcIjowLjAsXCJIZWlnaHRcIjowLjAsXCJCb3JkZXJTdHlsZVwiOntcIiRpZFwiOlwiNzE1XCIsXCJMaW5lQ29sb3JcIjpudWxsLFwiTGluZVdlaWdodFwiOjAuMCxcIkxpbmVUeXBlXCI6MH19LFwiSG9yaXpvbnRhbENvbm5lY3RvclN0eWxlXCI6e1wiJGlkXCI6XCI3MTZcIixcIkxpbmVDb2xvclwiOntcIiRyZWZcIjpcIjM0M1wifSxcIkxpbmVXZWlnaHRcIjoxLjAsXCJMaW5lVHlwZVwiOjB9LFwiVmVydGljYWxDb25uZWN0b3JTdHlsZVwiOntcIiRpZFwiOlwiNzE3XCIsXCJMaW5lQ29sb3JcIjp7XCIkcmVmXCI6XCIzNDZ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MWVkZjNkNjMtYTJmMy00Mzg4LWFkYWEtNDM1NTljM2UwZjdhXCIsXCJBdHRhY2hlZE1pbGVzdG9uZXNTdHlsZXNcIjpudWxsLFwiU2hhcGVTdHlsZVwiOntcIiRpZFwiOlwiNzE4XCIsXCJNYXJnaW5cIjp7XCIkaWRcIjpcIjcxOVwiLFwiVG9wXCI6MC4wLFwiTGVmdFwiOjQuMCxcIlJpZ2h0XCI6NC4wLFwiQm90dG9tXCI6MC4wfSxcIlBhZGRpbmdcIjp7XCIkaWRcIjpcIjcyMFwiLFwiVG9wXCI6MC4wLFwiTGVmdFwiOjAuMCxcIlJpZ2h0XCI6MC4wLFwiQm90dG9tXCI6MC4wfSxcIkJhY2tncm91bmRcIjp7XCIkaWRcIjpcIjcyMVwiLFwiQ29sb3JcIjp7XCIkaWRcIjpcIjcyMlwiLFwiQVwiOjI1NSxcIlJcIjoyMzcsXCJHXCI6MTI1LFwiQlwiOjQ5fX0sXCJJc1Zpc2libGVcIjp0cnVlLFwiV2lkdGhcIjowLjAsXCJIZWlnaHRcIjoxMy40MjY2NjY2NjY2NjY2NzcsXCJCb3JkZXJTdHlsZVwiOntcIiRpZFwiOlwiNzIzXCIsXCJMaW5lQ29sb3JcIjp7XCIkaWRcIjpcIjcyNFwiLFwiJHR5cGVcIjpcIk5MUkUuQ29tbW9uLkRvbS5Tb2xpZENvbG9yQnJ1c2gsIE5MUkUuQ29tbW9uXCIsXCJDb2xvclwiOntcIiRpZFwiOlwiNzI1XCIsXCJBXCI6MjU1LFwiUlwiOjI1NSxcIkdcIjowLFwiQlwiOjB9fSxcIkxpbmVXZWlnaHRcIjowLjAsXCJMaW5lVHlwZVwiOjB9fSxcIlRpdGxlU3R5bGVcIjp7XCIkaWRcIjpcIjcyNlwiLFwiRm9udFNldHRpbmdzXCI6e1wiJGlkXCI6XCI3MjdcIixcIkZvbnRTaXplXCI6MTEsXCJGb250TmFtZVwiOlwiQ2FsaWJyaVwiLFwiSXNCb2xkXCI6dHJ1ZSxcIklzSXRhbGljXCI6ZmFsc2UsXCJJc1VuZGVybGluZWRcIjpmYWxzZX0sXCJBdXRvU2l6ZVwiOjAsXCJGb3JlZ3JvdW5kXCI6e1wiJGlkXCI6XCI3MjhcIixcIkNvbG9yXCI6e1wiJGlkXCI6XCI3MjlcIixcIkFcIjoyNTUsXCJSXCI6MjU1LFwiR1wiOjI1NSxcIkJcIjoyNTV9fSxcIkJhY2tncm91bmRGaWxsVHlwZVwiOjAsXCJNYXhXaWR0aFwiOjcyMC4wLFwiTWF4SGVpZ2h0XCI6XCJJbmZpbml0eVwiLFwiU21hcnRGb3JlZ3JvdW5kSXNBY3RpdmVcIjpmYWxzZSxcIkhvcml6b250YWxBbGlnbm1lbnRcIjoxLFwiVmVydGljYWxBbGlnbm1lbnRcIjowLFwiU21hcnRGb3JlZ3JvdW5kXCI6bnVsbCxcIk1hcmdpblwiOntcIiRpZFwiOlwiNzMwXCIsXCJUb3BcIjowLjAsXCJMZWZ0XCI6MC4wLFwiUmlnaHRcIjowLjAsXCJCb3R0b21cIjowLjB9LFwiUGFkZGluZ1wiOntcIiRpZFwiOlwiNzMxXCIsXCJUb3BcIjowLjAsXCJMZWZ0XCI6MC4wLFwiUmlnaHRcIjowLjAsXCJCb3R0b21cIjowLjB9LFwiQmFja2dyb3VuZFwiOntcIiRyZWZcIjpcIjM2MlwifSxcIklzVmlzaWJsZVwiOnRydWUsXCJXaWR0aFwiOjAuMCxcIkhlaWdodFwiOjAuMCxcIkJvcmRlclN0eWxlXCI6e1wiJGlkXCI6XCI3MzJcIixcIkxpbmVDb2xvclwiOm51bGwsXCJMaW5lV2VpZ2h0XCI6MC4wLFwiTGluZVR5cGVcIjowfX0sXCJEYXRlU3R5bGVcIjp7XCIkaWRcIjpcIjczM1wiLFwiRm9udFNldHRpbmdzXCI6e1wiJGlkXCI6XCI3MzRcIixcIkZvbnRTaXplXCI6MTAsXCJGb250TmFtZVwiOlwiQ2FsaWJyaVwiLFwiSXNCb2xkXCI6ZmFsc2UsXCJJc0l0YWxpY1wiOmZhbHNlLFwiSXNVbmRlcmxpbmVkXCI6ZmFsc2V9LFwiQXV0b1NpemVcIjowLFwiRm9yZWdyb3VuZFwiOntcIiRpZFwiOlwiNzM1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czNlwiLFwiVG9wXCI6MC4wLFwiTGVmdFwiOjAuMCxcIlJpZ2h0XCI6MC4wLFwiQm90dG9tXCI6MC4wfSxcIlBhZGRpbmdcIjp7XCIkaWRcIjpcIjczN1wiLFwiVG9wXCI6MC4wLFwiTGVmdFwiOjAuMCxcIlJpZ2h0XCI6MC4wLFwiQm90dG9tXCI6MC4wfSxcIkJhY2tncm91bmRcIjp7XCIkcmVmXCI6XCIzNjlcIn0sXCJJc1Zpc2libGVcIjp0cnVlLFwiV2lkdGhcIjowLjAsXCJIZWlnaHRcIjowLjAsXCJCb3JkZXJTdHlsZVwiOntcIiRpZFwiOlwiNzM4XCIsXCJMaW5lQ29sb3JcIjpudWxsLFwiTGluZVdlaWdodFwiOjAuMCxcIkxpbmVUeXBlXCI6MH19LFwiRGF0ZUZvcm1hdFwiOntcIiRpZFwiOlwiNzM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NzQwXCIsXCJUYXNrU3R5bGVcIjp7XCIkaWRcIjpcIjc0MVwiLFwiU2hhcGVcIjo3LFwiU2hhcGVUaGlja25lc3NcIjowLFwiRHVyYXRpb25Gb3JtYXRcIjowLFwiUGVyY2VudGFnZUNvbXBsZXRlU3R5bGVcIjp7XCIkaWRcIjpcIjc0MlwiLFwiRm9udFNldHRpbmdzXCI6e1wiJGlkXCI6XCI3NDNcIixcIkZvbnRTaXplXCI6MTAsXCJGb250TmFtZVwiOlwiQ2FsaWJyaVwiLFwiSXNCb2xkXCI6ZmFsc2UsXCJJc0l0YWxpY1wiOmZhbHNlLFwiSXNVbmRlcmxpbmVkXCI6ZmFsc2V9LFwiQXV0b1NpemVcIjowLFwiRm9yZWdyb3VuZFwiOntcIiRpZFwiOlwiNzQ0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c0NVwiLFwiVG9wXCI6MC4wLFwiTGVmdFwiOjAuMCxcIlJpZ2h0XCI6MC4wLFwiQm90dG9tXCI6MC4wfSxcIlBhZGRpbmdcIjp7XCIkaWRcIjpcIjc0NlwiLFwiVG9wXCI6MC4wLFwiTGVmdFwiOjAuMCxcIlJpZ2h0XCI6MC4wLFwiQm90dG9tXCI6MC4wfSxcIkJhY2tncm91bmRcIjp7XCIkcmVmXCI6XCIzMzFcIn0sXCJJc1Zpc2libGVcIjp0cnVlLFwiV2lkdGhcIjowLjAsXCJIZWlnaHRcIjowLjAsXCJCb3JkZXJTdHlsZVwiOntcIiRpZFwiOlwiNzQ3XCIsXCJMaW5lQ29sb3JcIjpudWxsLFwiTGluZVdlaWdodFwiOjAuMCxcIkxpbmVUeXBlXCI6MH19LFwiRHVyYXRpb25TdHlsZVwiOntcIiRpZFwiOlwiNzQ4XCIsXCJGb250U2V0dGluZ3NcIjp7XCIkaWRcIjpcIjc0OVwiLFwiRm9udFNpemVcIjoxMCxcIkZvbnROYW1lXCI6XCJDYWxpYnJpXCIsXCJJc0JvbGRcIjpmYWxzZSxcIklzSXRhbGljXCI6ZmFsc2UsXCJJc1VuZGVybGluZWRcIjpmYWxzZX0sXCJBdXRvU2l6ZVwiOjAsXCJGb3JlZ3JvdW5kXCI6e1wiJGlkXCI6XCI3NTBcIixcIkNvbG9yXCI6e1wiJHJlZlwiOlwiMzM3XCJ9fSxcIkJhY2tncm91bmRGaWxsVHlwZVwiOjAsXCJNYXhXaWR0aFwiOjIwMC4wLFwiTWF4SGVpZ2h0XCI6XCJJbmZpbml0eVwiLFwiU21hcnRGb3JlZ3JvdW5kSXNBY3RpdmVcIjpmYWxzZSxcIkhvcml6b250YWxBbGlnbm1lbnRcIjowLFwiVmVydGljYWxBbGlnbm1lbnRcIjowLFwiU21hcnRGb3JlZ3JvdW5kXCI6bnVsbCxcIk1hcmdpblwiOntcIiRpZFwiOlwiNzUxXCIsXCJUb3BcIjowLjAsXCJMZWZ0XCI6MC4wLFwiUmlnaHRcIjowLjAsXCJCb3R0b21cIjowLjB9LFwiUGFkZGluZ1wiOntcIiRpZFwiOlwiNzUyXCIsXCJUb3BcIjowLjAsXCJMZWZ0XCI6MC4wLFwiUmlnaHRcIjowLjAsXCJCb3R0b21cIjowLjB9LFwiQmFja2dyb3VuZFwiOntcIiRyZWZcIjpcIjM0MFwifSxcIklzVmlzaWJsZVwiOnRydWUsXCJXaWR0aFwiOjAuMCxcIkhlaWdodFwiOjAuMCxcIkJvcmRlclN0eWxlXCI6e1wiJGlkXCI6XCI3NTNcIixcIkxpbmVDb2xvclwiOm51bGwsXCJMaW5lV2VpZ2h0XCI6MC4wLFwiTGluZVR5cGVcIjowfX0sXCJIb3Jpem9udGFsQ29ubmVjdG9yU3R5bGVcIjp7XCIkaWRcIjpcIjc1NFwiLFwiTGluZUNvbG9yXCI6e1wiJHJlZlwiOlwiMzQzXCJ9LFwiTGluZVdlaWdodFwiOjEuMCxcIkxpbmVUeXBlXCI6MH0sXCJWZXJ0aWNhbENvbm5lY3RvclN0eWxlXCI6e1wiJGlkXCI6XCI3NTVcIixcIkxpbmVDb2xvclwiOntcIiRyZWZcIjpcIjM0Nl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XCJkYWI5ZDQ5MS1jNzFiLTRkOTktYWVhMS0zY2FjMDFkMjI3MmZcIixcIkF0dGFjaGVkTWlsZXN0b25lc1N0eWxlc1wiOm51bGwsXCJTaGFwZVN0eWxlXCI6e1wiJGlkXCI6XCI3NTZcIixcIk1hcmdpblwiOntcIiRpZFwiOlwiNzU3XCIsXCJUb3BcIjowLjAsXCJMZWZ0XCI6NC4wLFwiUmlnaHRcIjo0LjAsXCJCb3R0b21cIjowLjB9LFwiUGFkZGluZ1wiOntcIiRpZFwiOlwiNzU4XCIsXCJUb3BcIjowLjAsXCJMZWZ0XCI6MC4wLFwiUmlnaHRcIjowLjAsXCJCb3R0b21cIjowLjB9LFwiQmFja2dyb3VuZFwiOntcIiRpZFwiOlwiNzU5XCIsXCJDb2xvclwiOntcIiRpZFwiOlwiNzYwXCIsXCJBXCI6MjU1LFwiUlwiOjIzNyxcIkdcIjoxMjUsXCJCXCI6NDl9fSxcIklzVmlzaWJsZVwiOnRydWUsXCJXaWR0aFwiOjAuMCxcIkhlaWdodFwiOjEzLjQyNjY2NjY2NjY2NjY3NyxcIkJvcmRlclN0eWxlXCI6e1wiJGlkXCI6XCI3NjFcIixcIkxpbmVDb2xvclwiOntcIiRpZFwiOlwiNzYyXCIsXCIkdHlwZVwiOlwiTkxSRS5Db21tb24uRG9tLlNvbGlkQ29sb3JCcnVzaCwgTkxSRS5Db21tb25cIixcIkNvbG9yXCI6e1wiJGlkXCI6XCI3NjNcIixcIkFcIjoyNTUsXCJSXCI6MjU1LFwiR1wiOjAsXCJCXCI6MH19LFwiTGluZVdlaWdodFwiOjAuMCxcIkxpbmVUeXBlXCI6MH19LFwiVGl0bGVTdHlsZVwiOntcIiRpZFwiOlwiNzY0XCIsXCJGb250U2V0dGluZ3NcIjp7XCIkaWRcIjpcIjc2NVwiLFwiRm9udFNpemVcIjoxMSxcIkZvbnROYW1lXCI6XCJDYWxpYnJpXCIsXCJJc0JvbGRcIjp0cnVlLFwiSXNJdGFsaWNcIjpmYWxzZSxcIklzVW5kZXJsaW5lZFwiOmZhbHNlfSxcIkF1dG9TaXplXCI6MCxcIkZvcmVncm91bmRcIjp7XCIkaWRcIjpcIjc2NlwiLFwiQ29sb3JcIjp7XCIkaWRcIjpcIjc2N1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3NjhcIixcIlRvcFwiOjAuMCxcIkxlZnRcIjowLjAsXCJSaWdodFwiOjAuMCxcIkJvdHRvbVwiOjAuMH0sXCJQYWRkaW5nXCI6e1wiJGlkXCI6XCI3NjlcIixcIlRvcFwiOjAuMCxcIkxlZnRcIjowLjAsXCJSaWdodFwiOjAuMCxcIkJvdHRvbVwiOjAuMH0sXCJCYWNrZ3JvdW5kXCI6e1wiJHJlZlwiOlwiMzYyXCJ9LFwiSXNWaXNpYmxlXCI6dHJ1ZSxcIldpZHRoXCI6MC4wLFwiSGVpZ2h0XCI6MC4wLFwiQm9yZGVyU3R5bGVcIjp7XCIkaWRcIjpcIjc3MFwiLFwiTGluZUNvbG9yXCI6bnVsbCxcIkxpbmVXZWlnaHRcIjowLjAsXCJMaW5lVHlwZVwiOjB9fSxcIkRhdGVTdHlsZVwiOntcIiRpZFwiOlwiNzcxXCIsXCJGb250U2V0dGluZ3NcIjp7XCIkaWRcIjpcIjc3MlwiLFwiRm9udFNpemVcIjoxMCxcIkZvbnROYW1lXCI6XCJDYWxpYnJpXCIsXCJJc0JvbGRcIjpmYWxzZSxcIklzSXRhbGljXCI6ZmFsc2UsXCJJc1VuZGVybGluZWRcIjpmYWxzZX0sXCJBdXRvU2l6ZVwiOjAsXCJGb3JlZ3JvdW5kXCI6e1wiJGlkXCI6XCI3NzNcIixcIkNvbG9yXCI6e1wiJHJlZlwiOlwiMTUzXCJ9fSxcIkJhY2tncm91bmRGaWxsVHlwZVwiOjAsXCJNYXhXaWR0aFwiOjIwMC4wLFwiTWF4SGVpZ2h0XCI6XCJJbmZpbml0eVwiLFwiU21hcnRGb3JlZ3JvdW5kSXNBY3RpdmVcIjpmYWxzZSxcIkhvcml6b250YWxBbGlnbm1lbnRcIjoyLFwiVmVydGljYWxBbGlnbm1lbnRcIjowLFwiU21hcnRGb3JlZ3JvdW5kXCI6bnVsbCxcIk1hcmdpblwiOntcIiRpZFwiOlwiNzc0XCIsXCJUb3BcIjowLjAsXCJMZWZ0XCI6MC4wLFwiUmlnaHRcIjowLjAsXCJCb3R0b21cIjowLjB9LFwiUGFkZGluZ1wiOntcIiRpZFwiOlwiNzc1XCIsXCJUb3BcIjowLjAsXCJMZWZ0XCI6MC4wLFwiUmlnaHRcIjowLjAsXCJCb3R0b21cIjowLjB9LFwiQmFja2dyb3VuZFwiOntcIiRyZWZcIjpcIjM2OVwifSxcIklzVmlzaWJsZVwiOnRydWUsXCJXaWR0aFwiOjAuMCxcIkhlaWdodFwiOjAuMCxcIkJvcmRlclN0eWxlXCI6e1wiJGlkXCI6XCI3NzZcIixcIkxpbmVDb2xvclwiOm51bGwsXCJMaW5lV2VpZ2h0XCI6MC4wLFwiTGluZVR5cGVcIjowfX0sXCJEYXRlRm9ybWF0XCI6e1wiJGlkXCI6XCI3Nz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e1wiJGlkXCI6XCI3NzhcIixcIlNoYXBlXCI6MTQsXCJDb25uZWN0b3JNYXJnaW5cIjp7XCIkaWRcIjpcIjc3OVwiLFwiVG9wXCI6MC4wLFwiTGVmdFwiOjIuMCxcIlJpZ2h0XCI6Mi4wLFwiQm90dG9tXCI6MC4wfSxcIkNvbm5lY3RvclN0eWxlXCI6e1wiJGlkXCI6XCI3ODBcIixcIkxpbmVDb2xvclwiOntcIiRyZWZcIjpcIjY3OVwifSxcIkxpbmVXZWlnaHRcIjoxLjAsXCJMaW5lVHlwZVwiOjB9LFwiSXNCZWxvd1RpbWViYW5kXCI6dHJ1ZSxcIkhpZGVEYXRlXCI6ZmFsc2UsXCJTaGFwZVNpemVcIjozLFwiU3BhY2luZ1wiOjAuMCxcIlBhZGRpbmdcIjp7XCIkaWRcIjpcIjc4MVwiLFwiVG9wXCI6Ny4wLFwiTGVmdFwiOjMuMCxcIlJpZ2h0XCI6MC4wLFwiQm90dG9tXCI6Mi4wfSxcIlBvc2l0aW9uXCI6bnVsbCxcIlBvc2l0aW9uT25UYXNrXCI6MyxcIlNoYXBlU3R5bGVcIjp7XCIkaWRcIjpcIjc4MlwiLFwiTWFyZ2luXCI6e1wiJGlkXCI6XCI3ODNcIixcIlRvcFwiOjAuMCxcIkxlZnRcIjowLjAsXCJSaWdodFwiOjAuMCxcIkJvdHRvbVwiOjAuMH0sXCJQYWRkaW5nXCI6e1wiJGlkXCI6XCI3ODRcIixcIlRvcFwiOjAuMCxcIkxlZnRcIjowLjAsXCJSaWdodFwiOjAuMCxcIkJvdHRvbVwiOjAuMH0sXCJCYWNrZ3JvdW5kXCI6e1wiJGlkXCI6XCI3ODVcIixcIkNvbG9yXCI6e1wiJGlkXCI6XCI3ODZcIixcIkFcIjoyNTUsXCJSXCI6MTMyLFwiR1wiOjYwLFwiQlwiOjEyfX0sXCJJc1Zpc2libGVcIjp0cnVlLFwiV2lkdGhcIjoxNS44MDA3MDg3NzA3NTE5NTMsXCJIZWlnaHRcIjoxNy41NTYzNzc0MTA4ODg2NzIsXCJCb3JkZXJTdHlsZVwiOntcIiRpZFwiOlwiNzg3XCIsXCJMaW5lQ29sb3JcIjpudWxsLFwiTGluZVdlaWdodFwiOjAuMCxcIkxpbmVUeXBlXCI6MH19LFwiVGl0bGVTdHlsZVwiOntcIiRpZFwiOlwiNzg4XCIsXCJGb250U2V0dGluZ3NcIjp7XCIkaWRcIjpcIjc4OVwiLFwiRm9udFNpemVcIjoxMSxcIkZvbnROYW1lXCI6XCJDYWxpYnJpXCIsXCJJc0JvbGRcIjp0cnVlLFwiSXNJdGFsaWNcIjpmYWxzZSxcIklzVW5kZXJsaW5lZFwiOmZhbHNlfSxcIkF1dG9TaXplXCI6MixcIkZvcmVncm91bmRcIjp7XCIkaWRcIjpcIjc5MFwiLFwiQ29sb3JcIjp7XCIkaWRcIjpcIjc5MVwiLFwiQVwiOjI1NSxcIlJcIjowLFwiR1wiOjAsXCJCXCI6MH19LFwiQmFja2dyb3VuZEZpbGxUeXBlXCI6MCxcIk1heFdpZHRoXCI6MTAwLjU1MDAwMDAwMDAwMDAxLFwiTWF4SGVpZ2h0XCI6XCJJbmZpbml0eVwiLFwiU21hcnRGb3JlZ3JvdW5kSXNBY3RpdmVcIjpmYWxzZSxcIkhvcml6b250YWxBbGlnbm1lbnRcIjoxLFwiVmVydGljYWxBbGlnbm1lbnRcIjowLFwiU21hcnRGb3JlZ3JvdW5kXCI6bnVsbCxcIk1hcmdpblwiOntcIiRpZFwiOlwiNzkyXCIsXCJUb3BcIjowLjAsXCJMZWZ0XCI6MC4wLFwiUmlnaHRcIjowLjAsXCJCb3R0b21cIjowLjB9LFwiUGFkZGluZ1wiOntcIiRpZFwiOlwiNzkzXCIsXCJUb3BcIjowLjAsXCJMZWZ0XCI6MC4wLFwiUmlnaHRcIjowLjAsXCJCb3R0b21cIjowLjB9LFwiQmFja2dyb3VuZFwiOntcIiRyZWZcIjpcIjEwNVwifSxcIklzVmlzaWJsZVwiOnRydWUsXCJXaWR0aFwiOjAuMCxcIkhlaWdodFwiOjAuMCxcIkJvcmRlclN0eWxlXCI6e1wiJGlkXCI6XCI3OTRcIixcIkxpbmVDb2xvclwiOm51bGwsXCJMaW5lV2VpZ2h0XCI6MC4wLFwiTGluZVR5cGVcIjowfX0sXCJEYXRlU3R5bGVcIjp7XCIkaWRcIjpcIjc5NVwiLFwiRm9udFNldHRpbmdzXCI6e1wiJGlkXCI6XCI3OTZcIixcIkZvbnRTaXplXCI6MTAsXCJGb250TmFtZVwiOlwiQ2FsaWJyaVwiLFwiSXNCb2xkXCI6ZmFsc2UsXCJJc0l0YWxpY1wiOmZhbHNlLFwiSXNVbmRlcmxpbmVkXCI6ZmFsc2V9LFwiQXV0b1NpemVcIjowLFwiRm9yZWdyb3VuZFwiOntcIiRpZFwiOlwiNzk3XCIsXCJDb2xvclwiOntcIiRyZWZcIjpcIjEwOVwifX0sXCJCYWNrZ3JvdW5kRmlsbFR5cGVcIjowLFwiTWF4V2lkdGhcIjoyMDAuMCxcIk1heEhlaWdodFwiOlwiSW5maW5pdHlcIixcIlNtYXJ0Rm9yZWdyb3VuZElzQWN0aXZlXCI6ZmFsc2UsXCJIb3Jpem9udGFsQWxpZ25tZW50XCI6MSxcIlZlcnRpY2FsQWxpZ25tZW50XCI6MCxcIlNtYXJ0Rm9yZWdyb3VuZFwiOm51bGwsXCJNYXJnaW5cIjp7XCIkaWRcIjpcIjc5OFwiLFwiVG9wXCI6MC4wLFwiTGVmdFwiOjAuMCxcIlJpZ2h0XCI6MC4wLFwiQm90dG9tXCI6MC4wfSxcIlBhZGRpbmdcIjp7XCIkaWRcIjpcIjc5OVwiLFwiVG9wXCI6MC4wLFwiTGVmdFwiOjAuMCxcIlJpZ2h0XCI6MC4wLFwiQm90dG9tXCI6MC4wfSxcIkJhY2tncm91bmRcIjp7XCIkcmVmXCI6XCIxMTJcIn0sXCJJc1Zpc2libGVcIjpmYWxzZSxcIldpZHRoXCI6MC4wLFwiSGVpZ2h0XCI6MC4wLFwiQm9yZGVyU3R5bGVcIjp7XCIkaWRcIjpcIjgwMFwiLFwiTGluZUNvbG9yXCI6bnVsbCxcIkxpbmVXZWlnaHRcIjowLjAsXCJMaW5lVHlwZVwiOjB9fSxcIkRhdGVGb3JtYXRcIjp7XCIkaWRcIjpcIjgwMV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1dfSx7XCIkaWRcIjpcIjgwMlwiLFwiVGFza1N0eWxlXCI6e1wiJGlkXCI6XCI4MDNcIixcIlNoYXBlXCI6NyxcIlNoYXBlVGhpY2tuZXNzXCI6MCxcIkR1cmF0aW9uRm9ybWF0XCI6MCxcIlBlcmNlbnRhZ2VDb21wbGV0ZVN0eWxlXCI6e1wiJGlkXCI6XCI4MDRcIixcIkZvbnRTZXR0aW5nc1wiOntcIiRpZFwiOlwiODA1XCIsXCJGb250U2l6ZVwiOjEwLFwiRm9udE5hbWVcIjpcIkNhbGlicmlcIixcIklzQm9sZFwiOmZhbHNlLFwiSXNJdGFsaWNcIjpmYWxzZSxcIklzVW5kZXJsaW5lZFwiOmZhbHNlfSxcIkF1dG9TaXplXCI6MCxcIkZvcmVncm91bmRcIjp7XCIkaWRcIjpcIjgwNlwiLFwiQ29sb3JcIjp7XCIkcmVmXCI6XCIxMThcIn19LFwiQmFja2dyb3VuZEZpbGxUeXBlXCI6MCxcIk1heFdpZHRoXCI6MjAwLjAsXCJNYXhIZWlnaHRcIjpcIkluZmluaXR5XCIsXCJTbWFydEZvcmVncm91bmRJc0FjdGl2ZVwiOmZhbHNlLFwiSG9yaXpvbnRhbEFsaWdubWVudFwiOjAsXCJWZXJ0aWNhbEFsaWdubWVudFwiOjAsXCJTbWFydEZvcmVncm91bmRcIjpudWxsLFwiTWFyZ2luXCI6e1wiJGlkXCI6XCI4MDdcIixcIlRvcFwiOjAuMCxcIkxlZnRcIjowLjAsXCJSaWdodFwiOjAuMCxcIkJvdHRvbVwiOjAuMH0sXCJQYWRkaW5nXCI6e1wiJGlkXCI6XCI4MDhcIixcIlRvcFwiOjAuMCxcIkxlZnRcIjowLjAsXCJSaWdodFwiOjAuMCxcIkJvdHRvbVwiOjAuMH0sXCJCYWNrZ3JvdW5kXCI6e1wiJHJlZlwiOlwiMzMxXCJ9LFwiSXNWaXNpYmxlXCI6dHJ1ZSxcIldpZHRoXCI6MC4wLFwiSGVpZ2h0XCI6MC4wLFwiQm9yZGVyU3R5bGVcIjp7XCIkaWRcIjpcIjgwOVwiLFwiTGluZUNvbG9yXCI6bnVsbCxcIkxpbmVXZWlnaHRcIjowLjAsXCJMaW5lVHlwZVwiOjB9fSxcIkR1cmF0aW9uU3R5bGVcIjp7XCIkaWRcIjpcIjgxMFwiLFwiRm9udFNldHRpbmdzXCI6e1wiJGlkXCI6XCI4MTFcIixcIkZvbnRTaXplXCI6MTAsXCJGb250TmFtZVwiOlwiQ2FsaWJyaVwiLFwiSXNCb2xkXCI6ZmFsc2UsXCJJc0l0YWxpY1wiOmZhbHNlLFwiSXNVbmRlcmxpbmVkXCI6ZmFsc2V9LFwiQXV0b1NpemVcIjowLFwiRm9yZWdyb3VuZFwiOntcIiRpZFwiOlwiODEyXCIsXCJDb2xvclwiOntcIiRyZWZcIjpcIjMzN1wifX0sXCJCYWNrZ3JvdW5kRmlsbFR5cGVcIjowLFwiTWF4V2lkdGhcIjoyMDAuMCxcIk1heEhlaWdodFwiOlwiSW5maW5pdHlcIixcIlNtYXJ0Rm9yZWdyb3VuZElzQWN0aXZlXCI6ZmFsc2UsXCJIb3Jpem9udGFsQWxpZ25tZW50XCI6MCxcIlZlcnRpY2FsQWxpZ25tZW50XCI6MCxcIlNtYXJ0Rm9yZWdyb3VuZFwiOm51bGwsXCJNYXJnaW5cIjp7XCIkaWRcIjpcIjgxM1wiLFwiVG9wXCI6MC4wLFwiTGVmdFwiOjAuMCxcIlJpZ2h0XCI6MC4wLFwiQm90dG9tXCI6MC4wfSxcIlBhZGRpbmdcIjp7XCIkaWRcIjpcIjgxNFwiLFwiVG9wXCI6MC4wLFwiTGVmdFwiOjAuMCxcIlJpZ2h0XCI6MC4wLFwiQm90dG9tXCI6MC4wfSxcIkJhY2tncm91bmRcIjp7XCIkcmVmXCI6XCIzNDBcIn0sXCJJc1Zpc2libGVcIjp0cnVlLFwiV2lkdGhcIjowLjAsXCJIZWlnaHRcIjowLjAsXCJCb3JkZXJTdHlsZVwiOntcIiRpZFwiOlwiODE1XCIsXCJMaW5lQ29sb3JcIjpudWxsLFwiTGluZVdlaWdodFwiOjAuMCxcIkxpbmVUeXBlXCI6MH19LFwiSG9yaXpvbnRhbENvbm5lY3RvclN0eWxlXCI6e1wiJGlkXCI6XCI4MTZcIixcIkxpbmVDb2xvclwiOntcIiRyZWZcIjpcIjM0M1wifSxcIkxpbmVXZWlnaHRcIjoxLjAsXCJMaW5lVHlwZVwiOjB9LFwiVmVydGljYWxDb25uZWN0b3JTdHlsZVwiOntcIiRpZFwiOlwiODE3XCIsXCJMaW5lQ29sb3JcIjp7XCIkcmVmXCI6XCIzNDZcIn0sXCJMaW5lV2VpZ2h0XCI6MC4wLFwiTGluZVR5cGVcIjowfSxcIk1hcmdpblwiOm51bGwsXCJTdGFydERhdGVQb3NpdGlvblwiOjYsXCJFbmREYXRlUG9zaXRpb25cIjo2LFwiVGl0bGVQb3NpdGlvblwiOjIsXCJEdXJhdGlvblBvc2l0aW9uXCI6NixcIlBlcmNlbnRhZ2VDb21wbGV0ZWRQb3NpdGlvblwiOjIsXCJTcGFjaW5nXCI6MyxcIklzQmVsb3dUaW1lYmFuZFwiOnRydWUsXCJQZXJjZW50YWdlQ29tcGxldGVTaGFwZU9wYWNpdHlcIjozNSxcIkdyb3VwTmFtZVwiOlwiZGFiOWQ0OTEtYzcxYi00ZDk5LWFlYTEtM2NhYzAxZDIyNzJmXCIsXCJBdHRhY2hlZE1pbGVzdG9uZXNTdHlsZXNcIjpudWxsLFwiU2hhcGVTdHlsZVwiOntcIiRpZFwiOlwiODE4XCIsXCJNYXJnaW5cIjp7XCIkaWRcIjpcIjgxOVwiLFwiVG9wXCI6MC4wLFwiTGVmdFwiOjQuMCxcIlJpZ2h0XCI6NC4wLFwiQm90dG9tXCI6MC4wfSxcIlBhZGRpbmdcIjp7XCIkaWRcIjpcIjgyMFwiLFwiVG9wXCI6MC4wLFwiTGVmdFwiOjAuMCxcIlJpZ2h0XCI6MC4wLFwiQm90dG9tXCI6MC4wfSxcIkJhY2tncm91bmRcIjp7XCIkaWRcIjpcIjgyMVwiLFwiQ29sb3JcIjp7XCIkaWRcIjpcIjgyMlwiLFwiQVwiOjI1NSxcIlJcIjoyMzcsXCJHXCI6MTI1LFwiQlwiOjQ5fX0sXCJJc1Zpc2libGVcIjp0cnVlLFwiV2lkdGhcIjowLjAsXCJIZWlnaHRcIjoxMy40MjY2NjY2NjY2NjY2NzcsXCJCb3JkZXJTdHlsZVwiOntcIiRpZFwiOlwiODIzXCIsXCJMaW5lQ29sb3JcIjp7XCIkaWRcIjpcIjgyNFwiLFwiJHR5cGVcIjpcIk5MUkUuQ29tbW9uLkRvbS5Tb2xpZENvbG9yQnJ1c2gsIE5MUkUuQ29tbW9uXCIsXCJDb2xvclwiOntcIiRpZFwiOlwiODI1XCIsXCJBXCI6MjU1LFwiUlwiOjI1NSxcIkdcIjowLFwiQlwiOjB9fSxcIkxpbmVXZWlnaHRcIjowLjAsXCJMaW5lVHlwZVwiOjB9fSxcIlRpdGxlU3R5bGVcIjp7XCIkaWRcIjpcIjgyNlwiLFwiRm9udFNldHRpbmdzXCI6e1wiJGlkXCI6XCI4MjdcIixcIkZvbnRTaXplXCI6MTEsXCJGb250TmFtZVwiOlwiQ2FsaWJyaVwiLFwiSXNCb2xkXCI6dHJ1ZSxcIklzSXRhbGljXCI6ZmFsc2UsXCJJc1VuZGVybGluZWRcIjpmYWxzZX0sXCJBdXRvU2l6ZVwiOjAsXCJGb3JlZ3JvdW5kXCI6e1wiJGlkXCI6XCI4MjhcIixcIkNvbG9yXCI6e1wiJGlkXCI6XCI4MjlcIixcIkFcIjoyNTUsXCJSXCI6MjU1LFwiR1wiOjI1NSxcIkJcIjoyNTV9fSxcIkJhY2tncm91bmRGaWxsVHlwZVwiOjAsXCJNYXhXaWR0aFwiOjcyMC4wLFwiTWF4SGVpZ2h0XCI6XCJJbmZpbml0eVwiLFwiU21hcnRGb3JlZ3JvdW5kSXNBY3RpdmVcIjpmYWxzZSxcIkhvcml6b250YWxBbGlnbm1lbnRcIjoxLFwiVmVydGljYWxBbGlnbm1lbnRcIjowLFwiU21hcnRGb3JlZ3JvdW5kXCI6bnVsbCxcIk1hcmdpblwiOntcIiRpZFwiOlwiODMwXCIsXCJUb3BcIjowLjAsXCJMZWZ0XCI6MC4wLFwiUmlnaHRcIjowLjAsXCJCb3R0b21cIjowLjB9LFwiUGFkZGluZ1wiOntcIiRpZFwiOlwiODMxXCIsXCJUb3BcIjowLjAsXCJMZWZ0XCI6MC4wLFwiUmlnaHRcIjowLjAsXCJCb3R0b21cIjowLjB9LFwiQmFja2dyb3VuZFwiOntcIiRyZWZcIjpcIjM2MlwifSxcIklzVmlzaWJsZVwiOnRydWUsXCJXaWR0aFwiOjAuMCxcIkhlaWdodFwiOjAuMCxcIkJvcmRlclN0eWxlXCI6e1wiJGlkXCI6XCI4MzJcIixcIkxpbmVDb2xvclwiOm51bGwsXCJMaW5lV2VpZ2h0XCI6MC4wLFwiTGluZVR5cGVcIjowfX0sXCJEYXRlU3R5bGVcIjp7XCIkaWRcIjpcIjgzM1wiLFwiRm9udFNldHRpbmdzXCI6e1wiJGlkXCI6XCI4MzRcIixcIkZvbnRTaXplXCI6MTAsXCJGb250TmFtZVwiOlwiQ2FsaWJyaVwiLFwiSXNCb2xkXCI6ZmFsc2UsXCJJc0l0YWxpY1wiOmZhbHNlLFwiSXNVbmRlcmxpbmVkXCI6ZmFsc2V9LFwiQXV0b1NpemVcIjowLFwiRm9yZWdyb3VuZFwiOntcIiRpZFwiOlwiODM1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gzNlwiLFwiVG9wXCI6MC4wLFwiTGVmdFwiOjAuMCxcIlJpZ2h0XCI6MC4wLFwiQm90dG9tXCI6MC4wfSxcIlBhZGRpbmdcIjp7XCIkaWRcIjpcIjgzN1wiLFwiVG9wXCI6MC4wLFwiTGVmdFwiOjAuMCxcIlJpZ2h0XCI6MC4wLFwiQm90dG9tXCI6MC4wfSxcIkJhY2tncm91bmRcIjp7XCIkcmVmXCI6XCIzNjlcIn0sXCJJc1Zpc2libGVcIjp0cnVlLFwiV2lkdGhcIjowLjAsXCJIZWlnaHRcIjowLjAsXCJCb3JkZXJTdHlsZVwiOntcIiRpZFwiOlwiODM4XCIsXCJMaW5lQ29sb3JcIjpudWxsLFwiTGluZVdlaWdodFwiOjAuMCxcIkxpbmVUeXBlXCI6MH19LFwiRGF0ZUZvcm1hdFwiOntcIiRpZFwiOlwiODM5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3tcIiRpZFwiOlwiODQwXCIsXCJTaGFwZVwiOjE0LFwiQ29ubmVjdG9yTWFyZ2luXCI6e1wiJGlkXCI6XCI4NDFcIixcIlRvcFwiOjAuMCxcIkxlZnRcIjoyLjAsXCJSaWdodFwiOjIuMCxcIkJvdHRvbVwiOjAuMH0sXCJDb25uZWN0b3JTdHlsZVwiOntcIiRpZFwiOlwiODQyXCIsXCJMaW5lQ29sb3JcIjp7XCIkaWRcIjpcIjg0M1wiLFwiJHR5cGVcIjpcIk5MUkUuQ29tbW9uLkRvbS5Tb2xpZENvbG9yQnJ1c2gsIE5MUkUuQ29tbW9uXCIsXCJDb2xvclwiOntcIiRpZFwiOlwiODQ0XCIsXCJBXCI6MTI3LFwiUlwiOjc5LFwiR1wiOjEyOSxcIkJcIjoxODl9fSxcIkxpbmVXZWlnaHRcIjoxLjAsXCJMaW5lVHlwZVwiOjB9LFwiSXNCZWxvd1RpbWViYW5kXCI6dHJ1ZSxcIkhpZGVEYXRlXCI6ZmFsc2UsXCJTaGFwZVNpemVcIjozLFwiU3BhY2luZ1wiOjAuMCxcIlBhZGRpbmdcIjp7XCIkaWRcIjpcIjg0NVwiLFwiVG9wXCI6Ny4wLFwiTGVmdFwiOjMuMCxcIlJpZ2h0XCI6MC4wLFwiQm90dG9tXCI6Mi4wfSxcIlBvc2l0aW9uXCI6bnVsbCxcIlBvc2l0aW9uT25UYXNrXCI6MyxcIlNoYXBlU3R5bGVcIjp7XCIkaWRcIjpcIjg0NlwiLFwiTWFyZ2luXCI6e1wiJGlkXCI6XCI4NDdcIixcIlRvcFwiOjAuMCxcIkxlZnRcIjowLjAsXCJSaWdodFwiOjAuMCxcIkJvdHRvbVwiOjAuMH0sXCJQYWRkaW5nXCI6e1wiJGlkXCI6XCI4NDhcIixcIlRvcFwiOjAuMCxcIkxlZnRcIjowLjAsXCJSaWdodFwiOjAuMCxcIkJvdHRvbVwiOjAuMH0sXCJCYWNrZ3JvdW5kXCI6e1wiJGlkXCI6XCI4NDlcIixcIkNvbG9yXCI6e1wiJGlkXCI6XCI4NTBcIixcIkFcIjoyNTUsXCJSXCI6MTMyLFwiR1wiOjYwLFwiQlwiOjEyfX0sXCJJc1Zpc2libGVcIjp0cnVlLFwiV2lkdGhcIjoxNS44MDA3MDg3NzA3NTE5NTMsXCJIZWlnaHRcIjoxNy41NTYzNzc0MTA4ODg2NzIsXCJCb3JkZXJTdHlsZVwiOntcIiRpZFwiOlwiODUxXCIsXCJMaW5lQ29sb3JcIjpudWxsLFwiTGluZVdlaWdodFwiOjAuMCxcIkxpbmVUeXBlXCI6MH19LFwiVGl0bGVTdHlsZVwiOntcIiRpZFwiOlwiODUyXCIsXCJGb250U2V0dGluZ3NcIjp7XCIkaWRcIjpcIjg1M1wiLFwiRm9udFNpemVcIjoxMSxcIkZvbnROYW1lXCI6XCJDYWxpYnJpXCIsXCJJc0JvbGRcIjp0cnVlLFwiSXNJdGFsaWNcIjpmYWxzZSxcIklzVW5kZXJsaW5lZFwiOmZhbHNlfSxcIkF1dG9TaXplXCI6MCxcIkZvcmVncm91bmRcIjp7XCIkaWRcIjpcIjg1NFwiLFwiQ29sb3JcIjp7XCIkaWRcIjpcIjg1NV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4NTZcIixcIlRvcFwiOjAuMCxcIkxlZnRcIjowLjAsXCJSaWdodFwiOjAuMCxcIkJvdHRvbVwiOjAuMH0sXCJQYWRkaW5nXCI6e1wiJGlkXCI6XCI4NTdcIixcIlRvcFwiOjAuMCxcIkxlZnRcIjowLjAsXCJSaWdodFwiOjAuMCxcIkJvdHRvbVwiOjAuMH0sXCJCYWNrZ3JvdW5kXCI6e1wiJHJlZlwiOlwiMTA1XCJ9LFwiSXNWaXNpYmxlXCI6dHJ1ZSxcIldpZHRoXCI6MC4wLFwiSGVpZ2h0XCI6MC4wLFwiQm9yZGVyU3R5bGVcIjp7XCIkaWRcIjpcIjg1OFwiLFwiTGluZUNvbG9yXCI6bnVsbCxcIkxpbmVXZWlnaHRcIjowLjAsXCJMaW5lVHlwZVwiOjB9fSxcIkRhdGVTdHlsZVwiOntcIiRpZFwiOlwiODU5XCIsXCJGb250U2V0dGluZ3NcIjp7XCIkaWRcIjpcIjg2MFwiLFwiRm9udFNpemVcIjoxMCxcIkZvbnROYW1lXCI6XCJDYWxpYnJpXCIsXCJJc0JvbGRcIjpmYWxzZSxcIklzSXRhbGljXCI6ZmFsc2UsXCJJc1VuZGVybGluZWRcIjpmYWxzZX0sXCJBdXRvU2l6ZVwiOjAsXCJGb3JlZ3JvdW5kXCI6e1wiJGlkXCI6XCI4NjFcIixcIkNvbG9yXCI6e1wiJHJlZlwiOlwiMTA5XCJ9fSxcIkJhY2tncm91bmRGaWxsVHlwZVwiOjAsXCJNYXhXaWR0aFwiOjIwMC4wLFwiTWF4SGVpZ2h0XCI6XCJJbmZpbml0eVwiLFwiU21hcnRGb3JlZ3JvdW5kSXNBY3RpdmVcIjpmYWxzZSxcIkhvcml6b250YWxBbGlnbm1lbnRcIjoxLFwiVmVydGljYWxBbGlnbm1lbnRcIjowLFwiU21hcnRGb3JlZ3JvdW5kXCI6bnVsbCxcIk1hcmdpblwiOntcIiRpZFwiOlwiODYyXCIsXCJUb3BcIjowLjAsXCJMZWZ0XCI6MC4wLFwiUmlnaHRcIjowLjAsXCJCb3R0b21cIjowLjB9LFwiUGFkZGluZ1wiOntcIiRpZFwiOlwiODYzXCIsXCJUb3BcIjowLjAsXCJMZWZ0XCI6MC4wLFwiUmlnaHRcIjowLjAsXCJCb3R0b21cIjowLjB9LFwiQmFja2dyb3VuZFwiOntcIiRyZWZcIjpcIjExMlwifSxcIklzVmlzaWJsZVwiOmZhbHNlLFwiV2lkdGhcIjowLjAsXCJIZWlnaHRcIjowLjAsXCJCb3JkZXJTdHlsZVwiOntcIiRpZFwiOlwiODY0XCIsXCJMaW5lQ29sb3JcIjpudWxsLFwiTGluZVdlaWdodFwiOjAuMCxcIkxpbmVUeXBlXCI6MH19LFwiRGF0ZUZvcm1hdFwiOntcIiRpZFwiOlwiODY1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V19LHtcIiRpZFwiOlwiODY2XCIsXCJUYXNrU3R5bGVcIjp7XCIkaWRcIjpcIjg2N1wiLFwiU2hhcGVcIjo3LFwiU2hhcGVUaGlja25lc3NcIjowLFwiRHVyYXRpb25Gb3JtYXRcIjowLFwiUGVyY2VudGFnZUNvbXBsZXRlU3R5bGVcIjp7XCIkaWRcIjpcIjg2OFwiLFwiRm9udFNldHRpbmdzXCI6e1wiJGlkXCI6XCI4NjlcIixcIkZvbnRTaXplXCI6MTAsXCJGb250TmFtZVwiOlwiQ2FsaWJyaVwiLFwiSXNCb2xkXCI6ZmFsc2UsXCJJc0l0YWxpY1wiOmZhbHNlLFwiSXNVbmRlcmxpbmVkXCI6ZmFsc2V9LFwiQXV0b1NpemVcIjowLFwiRm9yZWdyb3VuZFwiOntcIiRpZFwiOlwiODcw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g3MVwiLFwiVG9wXCI6MC4wLFwiTGVmdFwiOjAuMCxcIlJpZ2h0XCI6MC4wLFwiQm90dG9tXCI6MC4wfSxcIlBhZGRpbmdcIjp7XCIkaWRcIjpcIjg3MlwiLFwiVG9wXCI6MC4wLFwiTGVmdFwiOjAuMCxcIlJpZ2h0XCI6MC4wLFwiQm90dG9tXCI6MC4wfSxcIkJhY2tncm91bmRcIjp7XCIkcmVmXCI6XCIzMzFcIn0sXCJJc1Zpc2libGVcIjp0cnVlLFwiV2lkdGhcIjowLjAsXCJIZWlnaHRcIjowLjAsXCJCb3JkZXJTdHlsZVwiOntcIiRpZFwiOlwiODczXCIsXCJMaW5lQ29sb3JcIjpudWxsLFwiTGluZVdlaWdodFwiOjAuMCxcIkxpbmVUeXBlXCI6MH19LFwiRHVyYXRpb25TdHlsZVwiOntcIiRpZFwiOlwiODc0XCIsXCJGb250U2V0dGluZ3NcIjp7XCIkaWRcIjpcIjg3NVwiLFwiRm9udFNpemVcIjoxMCxcIkZvbnROYW1lXCI6XCJDYWxpYnJpXCIsXCJJc0JvbGRcIjpmYWxzZSxcIklzSXRhbGljXCI6ZmFsc2UsXCJJc1VuZGVybGluZWRcIjpmYWxzZX0sXCJBdXRvU2l6ZVwiOjAsXCJGb3JlZ3JvdW5kXCI6e1wiJGlkXCI6XCI4NzZcIixcIkNvbG9yXCI6e1wiJHJlZlwiOlwiMzM3XCJ9fSxcIkJhY2tncm91bmRGaWxsVHlwZVwiOjAsXCJNYXhXaWR0aFwiOjIwMC4wLFwiTWF4SGVpZ2h0XCI6XCJJbmZpbml0eVwiLFwiU21hcnRGb3JlZ3JvdW5kSXNBY3RpdmVcIjpmYWxzZSxcIkhvcml6b250YWxBbGlnbm1lbnRcIjowLFwiVmVydGljYWxBbGlnbm1lbnRcIjowLFwiU21hcnRGb3JlZ3JvdW5kXCI6bnVsbCxcIk1hcmdpblwiOntcIiRpZFwiOlwiODc3XCIsXCJUb3BcIjowLjAsXCJMZWZ0XCI6MC4wLFwiUmlnaHRcIjowLjAsXCJCb3R0b21cIjowLjB9LFwiUGFkZGluZ1wiOntcIiRpZFwiOlwiODc4XCIsXCJUb3BcIjowLjAsXCJMZWZ0XCI6MC4wLFwiUmlnaHRcIjowLjAsXCJCb3R0b21cIjowLjB9LFwiQmFja2dyb3VuZFwiOntcIiRyZWZcIjpcIjM0MFwifSxcIklzVmlzaWJsZVwiOnRydWUsXCJXaWR0aFwiOjAuMCxcIkhlaWdodFwiOjAuMCxcIkJvcmRlclN0eWxlXCI6e1wiJGlkXCI6XCI4NzlcIixcIkxpbmVDb2xvclwiOm51bGwsXCJMaW5lV2VpZ2h0XCI6MC4wLFwiTGluZVR5cGVcIjowfX0sXCJIb3Jpem9udGFsQ29ubmVjdG9yU3R5bGVcIjp7XCIkaWRcIjpcIjg4MFwiLFwiTGluZUNvbG9yXCI6e1wiJHJlZlwiOlwiMzQzXCJ9LFwiTGluZVdlaWdodFwiOjEuMCxcIkxpbmVUeXBlXCI6MH0sXCJWZXJ0aWNhbENvbm5lY3RvclN0eWxlXCI6e1wiJGlkXCI6XCI4ODFcIixcIkxpbmVDb2xvclwiOntcIiRyZWZcIjpcIjM0NlwifSxcIkxpbmVXZWlnaHRcIjowLjAsXCJMaW5lVHlwZVwiOjB9LFwiTWFyZ2luXCI6bnVsbCxcIlN0YXJ0RGF0ZVBvc2l0aW9uXCI6NixcIkVuZERhdGVQb3NpdGlvblwiOjYsXCJUaXRsZVBvc2l0aW9uXCI6MixcIkR1cmF0aW9uUG9zaXRpb25cIjo2LFwiUGVyY2VudGFnZUNvbXBsZXRlZFBvc2l0aW9uXCI6MixcIlNwYWNpbmdcIjozLFwiSXNCZWxvd1RpbWViYW5kXCI6dHJ1ZSxcIlBlcmNlbnRhZ2VDb21wbGV0ZVNoYXBlT3BhY2l0eVwiOjM1LFwiR3JvdXBOYW1lXCI6bnVsbCxcIkF0dGFjaGVkTWlsZXN0b25lc1N0eWxlc1wiOm51bGwsXCJTaGFwZVN0eWxlXCI6e1wiJGlkXCI6XCI4ODJcIixcIk1hcmdpblwiOntcIiRpZFwiOlwiODgzXCIsXCJUb3BcIjowLjAsXCJMZWZ0XCI6NC4wLFwiUmlnaHRcIjo0LjAsXCJCb3R0b21cIjowLjB9LFwiUGFkZGluZ1wiOntcIiRpZFwiOlwiODg0XCIsXCJUb3BcIjowLjAsXCJMZWZ0XCI6MC4wLFwiUmlnaHRcIjowLjAsXCJCb3R0b21cIjowLjB9LFwiQmFja2dyb3VuZFwiOntcIiRpZFwiOlwiODg1XCIsXCJDb2xvclwiOntcIiRpZFwiOlwiODg2XCIsXCJBXCI6MjU1LFwiUlwiOjIzNyxcIkdcIjoxMjUsXCJCXCI6NDl9fSxcIklzVmlzaWJsZVwiOnRydWUsXCJXaWR0aFwiOjAuMCxcIkhlaWdodFwiOjEzLjQyNjY2NjY2NjY2NjY3NyxcIkJvcmRlclN0eWxlXCI6e1wiJGlkXCI6XCI4ODdcIixcIkxpbmVDb2xvclwiOntcIiRpZFwiOlwiODg4XCIsXCIkdHlwZVwiOlwiTkxSRS5Db21tb24uRG9tLlNvbGlkQ29sb3JCcnVzaCwgTkxSRS5Db21tb25cIixcIkNvbG9yXCI6e1wiJGlkXCI6XCI4ODlcIixcIkFcIjoyNTUsXCJSXCI6MjU1LFwiR1wiOjAsXCJCXCI6MH19LFwiTGluZVdlaWdodFwiOjAuMCxcIkxpbmVUeXBlXCI6MH19LFwiVGl0bGVTdHlsZVwiOntcIiRpZFwiOlwiODkwXCIsXCJGb250U2V0dGluZ3NcIjp7XCIkaWRcIjpcIjg5MVwiLFwiRm9udFNpemVcIjoxMSxcIkZvbnROYW1lXCI6XCJDYWxpYnJpXCIsXCJJc0JvbGRcIjp0cnVlLFwiSXNJdGFsaWNcIjpmYWxzZSxcIklzVW5kZXJsaW5lZFwiOmZhbHNlfSxcIkF1dG9TaXplXCI6MCxcIkZvcmVncm91bmRcIjp7XCIkaWRcIjpcIjg5MlwiLFwiQ29sb3JcIjp7XCIkaWRcIjpcIjg5M1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4OTRcIixcIlRvcFwiOjAuMCxcIkxlZnRcIjowLjAsXCJSaWdodFwiOjAuMCxcIkJvdHRvbVwiOjAuMH0sXCJQYWRkaW5nXCI6e1wiJGlkXCI6XCI4OTVcIixcIlRvcFwiOjAuMCxcIkxlZnRcIjowLjAsXCJSaWdodFwiOjAuMCxcIkJvdHRvbVwiOjAuMH0sXCJCYWNrZ3JvdW5kXCI6e1wiJHJlZlwiOlwiMzYyXCJ9LFwiSXNWaXNpYmxlXCI6dHJ1ZSxcIldpZHRoXCI6MC4wLFwiSGVpZ2h0XCI6MC4wLFwiQm9yZGVyU3R5bGVcIjp7XCIkaWRcIjpcIjg5NlwiLFwiTGluZUNvbG9yXCI6bnVsbCxcIkxpbmVXZWlnaHRcIjowLjAsXCJMaW5lVHlwZVwiOjB9fSxcIkRhdGVTdHlsZVwiOntcIiRpZFwiOlwiODk3XCIsXCJGb250U2V0dGluZ3NcIjp7XCIkaWRcIjpcIjg5OFwiLFwiRm9udFNpemVcIjoxMCxcIkZvbnROYW1lXCI6XCJDYWxpYnJpXCIsXCJJc0JvbGRcIjpmYWxzZSxcIklzSXRhbGljXCI6ZmFsc2UsXCJJc1VuZGVybGluZWRcIjpmYWxzZX0sXCJBdXRvU2l6ZVwiOjAsXCJGb3JlZ3JvdW5kXCI6e1wiJGlkXCI6XCI4OTlcIixcIkNvbG9yXCI6e1wiJHJlZlwiOlwiMTUzXCJ9fSxcIkJhY2tncm91bmRGaWxsVHlwZVwiOjAsXCJNYXhXaWR0aFwiOjIwMC4wLFwiTWF4SGVpZ2h0XCI6XCJJbmZpbml0eVwiLFwiU21hcnRGb3JlZ3JvdW5kSXNBY3RpdmVcIjpmYWxzZSxcIkhvcml6b250YWxBbGlnbm1lbnRcIjoyLFwiVmVydGljYWxBbGlnbm1lbnRcIjowLFwiU21hcnRGb3JlZ3JvdW5kXCI6bnVsbCxcIk1hcmdpblwiOntcIiRpZFwiOlwiOTAwXCIsXCJUb3BcIjowLjAsXCJMZWZ0XCI6MC4wLFwiUmlnaHRcIjowLjAsXCJCb3R0b21cIjowLjB9LFwiUGFkZGluZ1wiOntcIiRpZFwiOlwiOTAxXCIsXCJUb3BcIjowLjAsXCJMZWZ0XCI6MC4wLFwiUmlnaHRcIjowLjAsXCJCb3R0b21cIjowLjB9LFwiQmFja2dyb3VuZFwiOntcIiRyZWZcIjpcIjM2OVwifSxcIklzVmlzaWJsZVwiOnRydWUsXCJXaWR0aFwiOjAuMCxcIkhlaWdodFwiOjAuMCxcIkJvcmRlclN0eWxlXCI6e1wiJGlkXCI6XCI5MDJcIixcIkxpbmVDb2xvclwiOm51bGwsXCJMaW5lV2VpZ2h0XCI6MC4wLFwiTGluZVR5cGVcIjowfX0sXCJEYXRlRm9ybWF0XCI6e1wiJGlkXCI6XCI5MD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0se1wiJGlkXCI6XCI5MDRcIixcIlRhc2tTdHlsZVwiOntcIiRpZFwiOlwiOTA1XCIsXCJTaGFwZVwiOjcsXCJTaGFwZVRoaWNrbmVzc1wiOjAsXCJEdXJhdGlvbkZvcm1hdFwiOjAsXCJQZXJjZW50YWdlQ29tcGxldGVTdHlsZVwiOntcIiRpZFwiOlwiOTA2XCIsXCJGb250U2V0dGluZ3NcIjp7XCIkaWRcIjpcIjkwN1wiLFwiRm9udFNpemVcIjoxMCxcIkZvbnROYW1lXCI6XCJDYWxpYnJpXCIsXCJJc0JvbGRcIjpmYWxzZSxcIklzSXRhbGljXCI6ZmFsc2UsXCJJc1VuZGVybGluZWRcIjpmYWxzZX0sXCJBdXRvU2l6ZVwiOjAsXCJGb3JlZ3JvdW5kXCI6e1wiJGlkXCI6XCI5MDh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OTA5XCIsXCJUb3BcIjowLjAsXCJMZWZ0XCI6MC4wLFwiUmlnaHRcIjowLjAsXCJCb3R0b21cIjowLjB9LFwiUGFkZGluZ1wiOntcIiRpZFwiOlwiOTEwXCIsXCJUb3BcIjowLjAsXCJMZWZ0XCI6MC4wLFwiUmlnaHRcIjowLjAsXCJCb3R0b21cIjowLjB9LFwiQmFja2dyb3VuZFwiOntcIiRyZWZcIjpcIjEyMVwifSxcIklzVmlzaWJsZVwiOnRydWUsXCJXaWR0aFwiOjAuMCxcIkhlaWdodFwiOjAuMCxcIkJvcmRlclN0eWxlXCI6e1wiJGlkXCI6XCI5MTFcIixcIkxpbmVDb2xvclwiOm51bGwsXCJMaW5lV2VpZ2h0XCI6MC4wLFwiTGluZVR5cGVcIjowfX0sXCJEdXJhdGlvblN0eWxlXCI6e1wiJGlkXCI6XCI5MTJcIixcIkZvbnRTZXR0aW5nc1wiOntcIiRpZFwiOlwiOTEzXCIsXCJGb250U2l6ZVwiOjEwLFwiRm9udE5hbWVcIjpcIkNhbGlicmlcIixcIklzQm9sZFwiOmZhbHNlLFwiSXNJdGFsaWNcIjpmYWxzZSxcIklzVW5kZXJsaW5lZFwiOmZhbHNlfSxcIkF1dG9TaXplXCI6MCxcIkZvcmVncm91bmRcIjp7XCIkaWRcIjpcIjkxNFwiLFwiQ29sb3JcIjp7XCIkcmVmXCI6XCIxMjVcIn19LFwiQmFja2dyb3VuZEZpbGxUeXBlXCI6MCxcIk1heFdpZHRoXCI6MjAwLjAsXCJNYXhIZWlnaHRcIjpcIkluZmluaXR5XCIsXCJTbWFydEZvcmVncm91bmRJc0FjdGl2ZVwiOmZhbHNlLFwiSG9yaXpvbnRhbEFsaWdubWVudFwiOjAsXCJWZXJ0aWNhbEFsaWdubWVudFwiOjAsXCJTbWFydEZvcmVncm91bmRcIjpudWxsLFwiTWFyZ2luXCI6e1wiJGlkXCI6XCI5MTVcIixcIlRvcFwiOjAuMCxcIkxlZnRcIjowLjAsXCJSaWdodFwiOjAuMCxcIkJvdHRvbVwiOjAuMH0sXCJQYWRkaW5nXCI6e1wiJGlkXCI6XCI5MTZcIixcIlRvcFwiOjAuMCxcIkxlZnRcIjowLjAsXCJSaWdodFwiOjAuMCxcIkJvdHRvbVwiOjAuMH0sXCJCYWNrZ3JvdW5kXCI6e1wiJHJlZlwiOlwiMTI4XCJ9LFwiSXNWaXNpYmxlXCI6dHJ1ZSxcIldpZHRoXCI6MC4wLFwiSGVpZ2h0XCI6MC4wLFwiQm9yZGVyU3R5bGVcIjp7XCIkaWRcIjpcIjkxN1wiLFwiTGluZUNvbG9yXCI6bnVsbCxcIkxpbmVXZWlnaHRcIjowLjAsXCJMaW5lVHlwZVwiOjB9fSxcIkhvcml6b250YWxDb25uZWN0b3JTdHlsZVwiOntcIiRpZFwiOlwiOTE4XCIsXCJMaW5lQ29sb3JcIjp7XCIkcmVmXCI6XCIxMzBcIn0sXCJMaW5lV2VpZ2h0XCI6MS4wLFwiTGluZVR5cGVcIjowfSxcIlZlcnRpY2FsQ29ubmVjdG9yU3R5bGVcIjp7XCIkaWRcIjpcIjkxOVwiLFwiTGluZUNvbG9yXCI6e1wiJHJlZlwiOlwiMTMzXCJ9LFwiTGluZVdlaWdodFwiOjAuMCxcIkxpbmVUeXBlXCI6MH0sXCJNYXJnaW5cIjpudWxsLFwiU3RhcnREYXRlUG9zaXRpb25cIjo2LFwiRW5kRGF0ZVBvc2l0aW9uXCI6NixcIlRpdGxlUG9zaXRpb25cIjoyLFwiRHVyYXRpb25Qb3NpdGlvblwiOjYsXCJQZXJjZW50YWdlQ29tcGxldGVkUG9zaXRpb25cIjoyLFwiU3BhY2luZ1wiOjMsXCJJc0JlbG93VGltZWJhbmRcIjp0cnVlLFwiUGVyY2VudGFnZUNvbXBsZXRlU2hhcGVPcGFjaXR5XCI6MzUsXCJHcm91cE5hbWVcIjpudWxsLFwiQXR0YWNoZWRNaWxlc3RvbmVzU3R5bGVzXCI6bnVsbCxcIlNoYXBlU3R5bGVcIjp7XCIkaWRcIjpcIjkyMFwiLFwiTWFyZ2luXCI6e1wiJGlkXCI6XCI5MjFcIixcIlRvcFwiOjAuMCxcIkxlZnRcIjo0LjAsXCJSaWdodFwiOjQuMCxcIkJvdHRvbVwiOjAuMH0sXCJQYWRkaW5nXCI6e1wiJGlkXCI6XCI5MjJcIixcIlRvcFwiOjAuMCxcIkxlZnRcIjowLjAsXCJSaWdodFwiOjAuMCxcIkJvdHRvbVwiOjAuMH0sXCJCYWNrZ3JvdW5kXCI6e1wiJGlkXCI6XCI5MjNcIixcIkNvbG9yXCI6e1wiJGlkXCI6XCI5MjRcIixcIkFcIjoyNTUsXCJSXCI6MjM3LFwiR1wiOjEyNSxcIkJcIjo0OX19LFwiSXNWaXNpYmxlXCI6dHJ1ZSxcIldpZHRoXCI6MC4wLFwiSGVpZ2h0XCI6MTMuNDI2NjY2NjY2NjY2Njc3LFwiQm9yZGVyU3R5bGVcIjp7XCIkaWRcIjpcIjkyNVwiLFwiTGluZUNvbG9yXCI6e1wiJHJlZlwiOlwiMTQxXCJ9LFwiTGluZVdlaWdodFwiOjAuMCxcIkxpbmVUeXBlXCI6MH19LFwiVGl0bGVTdHlsZVwiOntcIiRpZFwiOlwiOTI2XCIsXCJGb250U2V0dGluZ3NcIjp7XCIkaWRcIjpcIjkyN1wiLFwiRm9udFNpemVcIjoxMSxcIkZvbnROYW1lXCI6XCJDYWxpYnJpXCIsXCJJc0JvbGRcIjp0cnVlLFwiSXNJdGFsaWNcIjpmYWxzZSxcIklzVW5kZXJsaW5lZFwiOmZhbHNlfSxcIkF1dG9TaXplXCI6MCxcIkZvcmVncm91bmRcIjp7XCIkaWRcIjpcIjkyOFwiLFwiQ29sb3JcIjp7XCIkaWRcIjpcIjkyOVwiLFwiQVwiOjI1NSxcIlJcIjoyNTUsXCJHXCI6MjU1LFwiQlwiOjI1NX19LFwiQmFja2dyb3VuZEZpbGxUeXBlXCI6MCxcIk1heFdpZHRoXCI6NzIwLjAsXCJNYXhIZWlnaHRcIjpcIkluZmluaXR5XCIsXCJTbWFydEZvcmVncm91bmRJc0FjdGl2ZVwiOmZhbHNlLFwiSG9yaXpvbnRhbEFsaWdubWVudFwiOjEsXCJWZXJ0aWNhbEFsaWdubWVudFwiOjAsXCJTbWFydEZvcmVncm91bmRcIjpudWxsLFwiTWFyZ2luXCI6e1wiJGlkXCI6XCI5MzBcIixcIlRvcFwiOjAuMCxcIkxlZnRcIjowLjAsXCJSaWdodFwiOjAuMCxcIkJvdHRvbVwiOjAuMH0sXCJQYWRkaW5nXCI6e1wiJGlkXCI6XCI5MzFcIixcIlRvcFwiOjAuMCxcIkxlZnRcIjowLjAsXCJSaWdodFwiOjAuMCxcIkJvdHRvbVwiOjAuMH0sXCJCYWNrZ3JvdW5kXCI6e1wiJHJlZlwiOlwiMTQ5XCJ9LFwiSXNWaXNpYmxlXCI6dHJ1ZSxcIldpZHRoXCI6MC4wLFwiSGVpZ2h0XCI6MC4wLFwiQm9yZGVyU3R5bGVcIjp7XCIkaWRcIjpcIjkzMlwiLFwiTGluZUNvbG9yXCI6bnVsbCxcIkxpbmVXZWlnaHRcIjowLjAsXCJMaW5lVHlwZVwiOjB9fSxcIkRhdGVTdHlsZVwiOntcIiRpZFwiOlwiOTMzXCIsXCJGb250U2V0dGluZ3NcIjp7XCIkaWRcIjpcIjkzNFwiLFwiRm9udFNpemVcIjoxMCxcIkZvbnROYW1lXCI6XCJDYWxpYnJpXCIsXCJJc0JvbGRcIjpmYWxzZSxcIklzSXRhbGljXCI6ZmFsc2UsXCJJc1VuZGVybGluZWRcIjpmYWxzZX0sXCJBdXRvU2l6ZVwiOjAsXCJGb3JlZ3JvdW5kXCI6e1wiJGlkXCI6XCI5MzV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OTM2XCIsXCJUb3BcIjowLjAsXCJMZWZ0XCI6MC4wLFwiUmlnaHRcIjowLjAsXCJCb3R0b21cIjowLjB9LFwiUGFkZGluZ1wiOntcIiRpZFwiOlwiOTM3XCIsXCJUb3BcIjowLjAsXCJMZWZ0XCI6MC4wLFwiUmlnaHRcIjowLjAsXCJCb3R0b21cIjowLjB9LFwiQmFja2dyb3VuZFwiOntcIiRyZWZcIjpcIjE1NlwifSxcIklzVmlzaWJsZVwiOnRydWUsXCJXaWR0aFwiOjAuMCxcIkhlaWdodFwiOjAuMCxcIkJvcmRlclN0eWxlXCI6e1wiJGlkXCI6XCI5MzhcIixcIkxpbmVDb2xvclwiOm51bGwsXCJMaW5lV2VpZ2h0XCI6MC4wLFwiTGluZVR5cGVcIjowfX0sXCJEYXRlRm9ybWF0XCI6e1wiJGlkXCI6XCI5Mzl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QXR0YWNoZWRNaWxlc3RvbmVzU3R5bGVcIjpbXX1dfSx7XCIkaWRcIjpcIjk0MFwiLFwiU3R5bGVcIjp7XCIkaWRcIjpcIjk0MVwiLFwiSGVhZGVyU3R5bGVcIjp7XCIkaWRcIjpcIjk0MlwiLFwiVGV4dFN0eWxlXCI6e1wiJGlkXCI6XCI5NDNcIixcIkZvbnRTZXR0aW5nc1wiOntcIiRpZFwiOlwiOTQ0XCIsXCJGb250U2l6ZVwiOjEyLFwiRm9udE5hbWVcIjpcIkNhbGlicmlcIixcIklzQm9sZFwiOnRydWUsXCJJc0l0YWxpY1wiOmZhbHNlLFwiSXNVbmRlcmxpbmVkXCI6ZmFsc2V9LFwiQXV0b1NpemVcIjowLFwiRm9yZWdyb3VuZFwiOntcIiRpZFwiOlwiOTQ1XCIsXCJDb2xvclwiOntcIiRpZFwiOlwiOTQ2XCIsXCJBXCI6MjU1LFwiUlwiOjI1NSxcIkdcIjoyNTUsXCJCXCI6MjU1fX0sXCJCYWNrZ3JvdW5kRmlsbFR5cGVcIjowLFwiTWF4V2lkdGhcIjowLjAsXCJNYXhIZWlnaHRcIjowLjAsXCJTbWFydEZvcmVncm91bmRJc0FjdGl2ZVwiOmZhbHNlLFwiSG9yaXpvbnRhbEFsaWdubWVudFwiOjAsXCJWZXJ0aWNhbEFsaWdubWVudFwiOjAsXCJTbWFydEZvcmVncm91bmRcIjpudWxsLFwiTWFyZ2luXCI6e1wiJGlkXCI6XCI5NDdcIixcIlRvcFwiOjAuMCxcIkxlZnRcIjowLjAsXCJSaWdodFwiOjAuMCxcIkJvdHRvbVwiOjAuMH0sXCJQYWRkaW5nXCI6e1wiJGlkXCI6XCI5NDhcIixcIlRvcFwiOjAuMCxcIkxlZnRcIjowLjAsXCJSaWdodFwiOjAuMCxcIkJvdHRvbVwiOjAuMH0sXCJCYWNrZ3JvdW5kXCI6bnVsbCxcIklzVmlzaWJsZVwiOmZhbHNlLFwiV2lkdGhcIjowLjAsXCJIZWlnaHRcIjowLjAsXCJCb3JkZXJTdHlsZVwiOm51bGx9LFwiUmVjdGFuZ2xlU3R5bGVcIjp7XCIkaWRcIjpcIjk0OVwiLFwiTWFyZ2luXCI6e1wiJGlkXCI6XCI5NTBcIixcIlRvcFwiOjAuMCxcIkxlZnRcIjowLjAsXCJSaWdodFwiOjAuMCxcIkJvdHRvbVwiOjAuMH0sXCJQYWRkaW5nXCI6e1wiJGlkXCI6XCI5NTFcIixcIlRvcFwiOjAuMCxcIkxlZnRcIjowLjAsXCJSaWdodFwiOjAuMCxcIkJvdHRvbVwiOjAuMH0sXCJCYWNrZ3JvdW5kXCI6e1wiJGlkXCI6XCI5NTJcIixcIkNvbG9yXCI6e1wiJGlkXCI6XCI5NTNcIixcIkFcIjoyNTUsXCJSXCI6MTEyLFwiR1wiOjE3MyxcIkJcIjo3MX19LFwiSXNWaXNpYmxlXCI6ZmFsc2UsXCJXaWR0aFwiOjAuMCxcIkhlaWdodFwiOjAuMCxcIkJvcmRlclN0eWxlXCI6e1wiJGlkXCI6XCI5NTRcIixcIkxpbmVDb2xvclwiOntcIiRpZFwiOlwiOTU1XCIsXCIkdHlwZVwiOlwiTkxSRS5Db21tb24uRG9tLlNvbGlkQ29sb3JCcnVzaCwgTkxSRS5Db21tb25cIixcIkNvbG9yXCI6e1wiJGlkXCI6XCI5NTZcIixcIkFcIjoyNTUsXCJSXCI6NTUsXCJHXCI6NTUsXCJCXCI6NTV9fSxcIkxpbmVXZWlnaHRcIjowLjAsXCJMaW5lVHlwZVwiOjB9fSxcIlRleHRJc1ZlcnRpY2FsXCI6ZmFsc2V9LFwiQmFja2dyb3VuZFN0eWxlXCI6e1wiJGlkXCI6XCI5NTdcIixcIk1hcmdpblwiOntcIiRpZFwiOlwiOTU4XCIsXCJUb3BcIjowLjAsXCJMZWZ0XCI6MC4wLFwiUmlnaHRcIjowLjAsXCJCb3R0b21cIjowLjB9LFwiUGFkZGluZ1wiOntcIiRpZFwiOlwiOTU5XCIsXCJUb3BcIjowLjAsXCJMZWZ0XCI6MC4wLFwiUmlnaHRcIjowLjAsXCJCb3R0b21cIjowLjB9LFwiQmFja2dyb3VuZFwiOntcIiRpZFwiOlwiOTYwXCIsXCJDb2xvclwiOntcIiRpZFwiOlwiOTYxXCIsXCJBXCI6MzgsXCJSXCI6MTEyLFwiR1wiOjE3MyxcIkJcIjo3MX19LFwiSXNWaXNpYmxlXCI6dHJ1ZSxcIldpZHRoXCI6MC4wLFwiSGVpZ2h0XCI6MC4wLFwiQm9yZGVyU3R5bGVcIjp7XCIkaWRcIjpcIjk2MlwiLFwiTGluZUNvbG9yXCI6e1wiJGlkXCI6XCI5NjNcIixcIiR0eXBlXCI6XCJOTFJFLkNvbW1vbi5Eb20uU29saWRDb2xvckJydXNoLCBOTFJFLkNvbW1vblwiLFwiQ29sb3JcIjp7XCIkaWRcIjpcIjk2NFwiLFwiQVwiOjI1NSxcIlJcIjo1NSxcIkdcIjo1NSxcIkJcIjo1NX19LFwiTGluZVdlaWdodFwiOjAuMCxcIkxpbmVUeXBlXCI6MH19LFwiSXNBYm92ZVRpbWViYW5kXCI6ZmFsc2V9LFwiQ3VzdG9tU3dpbWxhbmVNaWxlc3RvbmVTdHlsZUxpc3RcIjpbXSxcIkN1c3RvbVN3aW1sYW5lVGFza1N0eWxlTGlzdFwiOlt7XCIkaWRcIjpcIjk2NVwiLFwiVGFza1N0eWxlXCI6e1wiJGlkXCI6XCI5NjZcIixcIlNoYXBlXCI6NyxcIlNoYXBlVGhpY2tuZXNzXCI6MyxcIkR1cmF0aW9uRm9ybWF0XCI6NSxcIlBlcmNlbnRhZ2VDb21wbGV0ZVN0eWxlXCI6e1wiJGlkXCI6XCI5NjdcIixcIkZvbnRTZXR0aW5nc1wiOntcIiRpZFwiOlwiOTY4XCIsXCJGb250U2l6ZVwiOjEwLFwiRm9udE5hbWVcIjpcIkNhbGlicmlcIixcIklzQm9sZFwiOnRydWUsXCJJc0l0YWxpY1wiOmZhbHNlLFwiSXNVbmRlcmxpbmVkXCI6ZmFsc2V9LFwiQXV0b1NpemVcIjowLFwiRm9yZWdyb3VuZFwiOntcIiRpZFwiOlwiOTY5XCIsXCJDb2xvclwiOntcIiRpZFwiOlwiOTcwXCIsXCJBXCI6MjU1LFwiUlwiOjU2LFwiR1wiOjg3LFwiQlwiOjM1fX0sXCJCYWNrZ3JvdW5kRmlsbFR5cGVcIjowLFwiTWF4V2lkdGhcIjoyMDAuMCxcIk1heEhlaWdodFwiOlwiSW5maW5pdHlcIixcIlNtYXJ0Rm9yZWdyb3VuZElzQWN0aXZlXCI6ZmFsc2UsXCJIb3Jpem9udGFsQWxpZ25tZW50XCI6MixcIlZlcnRpY2FsQWxpZ25tZW50XCI6MCxcIlNtYXJ0Rm9yZWdyb3VuZFwiOm51bGwsXCJNYXJnaW5cIjp7XCIkaWRcIjpcIjk3MVwiLFwiVG9wXCI6MC4wLFwiTGVmdFwiOjAuMCxcIlJpZ2h0XCI6MC4wLFwiQm90dG9tXCI6MC4wfSxcIlBhZGRpbmdcIjp7XCIkaWRcIjpcIjk3MlwiLFwiVG9wXCI6MC4wLFwiTGVmdFwiOjAuMCxcIlJpZ2h0XCI6MC4wLFwiQm90dG9tXCI6MC4wfSxcIkJhY2tncm91bmRcIjp7XCIkcmVmXCI6XCIzMzFcIn0sXCJJc1Zpc2libGVcIjp0cnVlLFwiV2lkdGhcIjowLjAsXCJIZWlnaHRcIjowLjAsXCJCb3JkZXJTdHlsZVwiOntcIiRpZFwiOlwiOTczXCIsXCJMaW5lQ29sb3JcIjpudWxsLFwiTGluZVdlaWdodFwiOjAuMCxcIkxpbmVUeXBlXCI6MH19LFwiRHVyYXRpb25TdHlsZVwiOntcIiRpZFwiOlwiOTc0XCIsXCJGb250U2V0dGluZ3NcIjp7XCIkaWRcIjpcIjk3NVwiLFwiRm9udFNpemVcIjoxMCxcIkZvbnROYW1lXCI6XCJDYWxpYnJpXCIsXCJJc0JvbGRcIjp0cnVlLFwiSXNJdGFsaWNcIjpmYWxzZSxcIklzVW5kZXJsaW5lZFwiOmZhbHNlfSxcIkF1dG9TaXplXCI6MCxcIkZvcmVncm91bmRcIjp7XCIkaWRcIjpcIjk3NlwiLFwiQ29sb3JcIjp7XCIkaWRcIjpcIjk3N1wiLFwiQVwiOjI1NSxcIlJcIjo1NixcIkdcIjo4NyxcIkJcIjozNX19LFwiQmFja2dyb3VuZEZpbGxUeXBlXCI6MCxcIk1heFdpZHRoXCI6MjAwLjAsXCJNYXhIZWlnaHRcIjpcIkluZmluaXR5XCIsXCJTbWFydEZvcmVncm91bmRJc0FjdGl2ZVwiOmZhbHNlLFwiSG9yaXpvbnRhbEFsaWdubWVudFwiOjAsXCJWZXJ0aWNhbEFsaWdubWVudFwiOjAsXCJTbWFydEZvcmVncm91bmRcIjpudWxsLFwiTWFyZ2luXCI6e1wiJGlkXCI6XCI5NzhcIixcIlRvcFwiOjAuMCxcIkxlZnRcIjowLjAsXCJSaWdodFwiOjAuMCxcIkJvdHRvbVwiOjAuMH0sXCJQYWRkaW5nXCI6e1wiJGlkXCI6XCI5NzlcIixcIlRvcFwiOjAuMCxcIkxlZnRcIjowLjAsXCJSaWdodFwiOjAuMCxcIkJvdHRvbVwiOjAuMH0sXCJCYWNrZ3JvdW5kXCI6e1wiJHJlZlwiOlwiMzQwXCJ9LFwiSXNWaXNpYmxlXCI6dHJ1ZSxcIldpZHRoXCI6MC4wLFwiSGVpZ2h0XCI6MC4wLFwiQm9yZGVyU3R5bGVcIjp7XCIkaWRcIjpcIjk4MFwiLFwiTGluZUNvbG9yXCI6bnVsbCxcIkxpbmVXZWlnaHRcIjowLjAsXCJMaW5lVHlwZVwiOjB9fSxcIkhvcml6b250YWxDb25uZWN0b3JTdHlsZVwiOntcIiRpZFwiOlwiOTgxXCIsXCJMaW5lQ29sb3JcIjp7XCIkcmVmXCI6XCIzNDNcIn0sXCJMaW5lV2VpZ2h0XCI6MS4wLFwiTGluZVR5cGVcIjowfSxcIlZlcnRpY2FsQ29ubmVjdG9yU3R5bGVcIjp7XCIkaWRcIjpcIjk4MlwiLFwiTGluZUNvbG9yXCI6e1wiJHJlZlwiOlwiMzQ2XCJ9LFwiTGluZVdlaWdodFwiOjAuMCxcIkxpbmVUeXBlXCI6MH0sXCJNYXJnaW5cIjpudWxsLFwiU3RhcnREYXRlUG9zaXRpb25cIjo2LFwiRW5kRGF0ZVBvc2l0aW9uXCI6NixcIlRpdGxlUG9zaXRpb25cIjoxLFwiRHVyYXRpb25Qb3NpdGlvblwiOjAsXCJQZXJjZW50YWdlQ29tcGxldGVkUG9zaXRpb25cIjozLFwiU3BhY2luZ1wiOjMsXCJJc0JlbG93VGltZWJhbmRcIjp0cnVlLFwiUGVyY2VudGFnZUNvbXBsZXRlU2hhcGVPcGFjaXR5XCI6MzUsXCJHcm91cE5hbWVcIjpcIjJkZDgwNTc2LWUzZDMtNGZiZC1hZjRkLTVlZmNiYjIxNDMyMVwiLFwiQXR0YWNoZWRNaWxlc3RvbmVzU3R5bGVzXCI6bnVsbCxcIlNoYXBlU3R5bGVcIjp7XCIkaWRcIjpcIjk4M1wiLFwiTWFyZ2luXCI6e1wiJGlkXCI6XCI5ODRcIixcIlRvcFwiOjAuMCxcIkxlZnRcIjo0LjAsXCJSaWdodFwiOjQuMCxcIkJvdHRvbVwiOjAuMH0sXCJQYWRkaW5nXCI6e1wiJGlkXCI6XCI5ODVcIixcIlRvcFwiOjAuMCxcIkxlZnRcIjowLjAsXCJSaWdodFwiOjAuMCxcIkJvdHRvbVwiOjAuMH0sXCJCYWNrZ3JvdW5kXCI6e1wiJGlkXCI6XCI5ODZcIixcIkNvbG9yXCI6e1wiJGlkXCI6XCI5ODdcIixcIkFcIjoyNTUsXCJSXCI6MTEyLFwiR1wiOjE3MyxcIkJcIjo3MX19LFwiSXNWaXNpYmxlXCI6dHJ1ZSxcIldpZHRoXCI6MC4wLFwiSGVpZ2h0XCI6MTMuNDI2NjkyOTYyNjQ2NDg0LFwiQm9yZGVyU3R5bGVcIjp7XCIkaWRcIjpcIjk4OFwiLFwiTGluZUNvbG9yXCI6e1wiJGlkXCI6XCI5ODlcIixcIiR0eXBlXCI6XCJOTFJFLkNvbW1vbi5Eb20uU29saWRDb2xvckJydXNoLCBOTFJFLkNvbW1vblwiLFwiQ29sb3JcIjp7XCIkaWRcIjpcIjk5MFwiLFwiQVwiOjI1NSxcIlJcIjoyNTUsXCJHXCI6MCxcIkJcIjowfX0sXCJMaW5lV2VpZ2h0XCI6MC4wLFwiTGluZVR5cGVcIjowfX0sXCJUaXRsZVN0eWxlXCI6e1wiJGlkXCI6XCI5OTFcIixcIkZvbnRTZXR0aW5nc1wiOntcIiRpZFwiOlwiOTkyXCIsXCJGb250U2l6ZVwiOjExLFwiRm9udE5hbWVcIjpcIkNhbGlicmlcIixcIklzQm9sZFwiOnRydWUsXCJJc0l0YWxpY1wiOmZhbHNlLFwiSXNVbmRlcmxpbmVkXCI6ZmFsc2V9LFwiQXV0b1NpemVcIjowLFwiRm9yZWdyb3VuZFwiOntcIiRpZFwiOlwiOTkzXCIsXCJDb2xvclwiOntcIiRpZFwiOlwiOTk0XCIsXCJBXCI6MjU1LFwiUlwiOjAsXCJHXCI6MCxcIkJcIjowfX0sXCJCYWNrZ3JvdW5kRmlsbFR5cGVcIjowLFwiTWF4V2lkdGhcIjo3MjAuMCxcIk1heEhlaWdodFwiOlwiSW5maW5pdHlcIixcIlNtYXJ0Rm9yZWdyb3VuZElzQWN0aXZlXCI6ZmFsc2UsXCJIb3Jpem9udGFsQWxpZ25tZW50XCI6MCxcIlZlcnRpY2FsQWxpZ25tZW50XCI6MCxcIlNtYXJ0Rm9yZWdyb3VuZFwiOm51bGwsXCJNYXJnaW5cIjp7XCIkaWRcIjpcIjk5NVwiLFwiVG9wXCI6MC4wLFwiTGVmdFwiOjAuMCxcIlJpZ2h0XCI6MC4wLFwiQm90dG9tXCI6MC4wfSxcIlBhZGRpbmdcIjp7XCIkaWRcIjpcIjk5NlwiLFwiVG9wXCI6MC4wLFwiTGVmdFwiOjAuMCxcIlJpZ2h0XCI6MC4wLFwiQm90dG9tXCI6MC4wfSxcIkJhY2tncm91bmRcIjp7XCIkcmVmXCI6XCIzNjJcIn0sXCJJc1Zpc2libGVcIjp0cnVlLFwiV2lkdGhcIjowLjAsXCJIZWlnaHRcIjowLjAsXCJCb3JkZXJTdHlsZVwiOntcIiRpZFwiOlwiOTk3XCIsXCJMaW5lQ29sb3JcIjpudWxsLFwiTGluZVdlaWdodFwiOjAuMCxcIkxpbmVUeXBlXCI6MH19LFwiRGF0ZVN0eWxlXCI6e1wiJGlkXCI6XCI5OThcIixcIkZvbnRTZXR0aW5nc1wiOntcIiRpZFwiOlwiOTk5XCIsXCJGb250U2l6ZVwiOjEwLFwiRm9udE5hbWVcIjpcIkNhbGlicmlcIixcIklzQm9sZFwiOmZhbHNlLFwiSXNJdGFsaWNcIjpmYWxzZSxcIklzVW5kZXJsaW5lZFwiOmZhbHNlfSxcIkF1dG9TaXplXCI6MCxcIkZvcmVncm91bmRcIjp7XCIkaWRcIjpcIjEwMDBcIixcIkNvbG9yXCI6e1wiJHJlZlwiOlwiMTUzXCJ9fSxcIkJhY2tncm91bmRGaWxsVHlwZVwiOjAsXCJNYXhXaWR0aFwiOjIwMC4wLFwiTWF4SGVpZ2h0XCI6XCJJbmZpbml0eVwiLFwiU21hcnRGb3JlZ3JvdW5kSXNBY3RpdmVcIjpmYWxzZSxcIkhvcml6b250YWxBbGlnbm1lbnRcIjowLFwiVmVydGljYWxBbGlnbm1lbnRcIjowLFwiU21hcnRGb3JlZ3JvdW5kXCI6bnVsbCxcIk1hcmdpblwiOntcIiRpZFwiOlwiMTAwMVwiLFwiVG9wXCI6MC4wLFwiTGVmdFwiOjAuMCxcIlJpZ2h0XCI6MC4wLFwiQm90dG9tXCI6MC4wfSxcIlBhZGRpbmdcIjp7XCIkaWRcIjpcIjEwMDJcIixcIlRvcFwiOjAuMCxcIkxlZnRcIjowLjAsXCJSaWdodFwiOjAuMCxcIkJvdHRvbVwiOjAuMH0sXCJCYWNrZ3JvdW5kXCI6e1wiJHJlZlwiOlwiMzY5XCJ9LFwiSXNWaXNpYmxlXCI6dHJ1ZSxcIldpZHRoXCI6MC4wLFwiSGVpZ2h0XCI6MC4wLFwiQm9yZGVyU3R5bGVcIjp7XCIkaWRcIjpcIjEwMDNcIixcIkxpbmVDb2xvclwiOm51bGwsXCJMaW5lV2VpZ2h0XCI6MC4wLFwiTGluZVR5cGVcIjowfX0sXCJEYXRlRm9ybWF0XCI6e1wiJGlkXCI6XCIxMDA0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F0dGFjaGVkTWlsZXN0b25lc1N0eWxlXCI6W119LHtcIiRpZFwiOlwiMTAwNVwiLFwiVGFza1N0eWxlXCI6e1wiJGlkXCI6XCIxMDA2XCIsXCJTaGFwZVwiOjcsXCJTaGFwZVRoaWNrbmVzc1wiOjMsXCJEdXJhdGlvbkZvcm1hdFwiOjUsXCJQZXJjZW50YWdlQ29tcGxldGVTdHlsZVwiOntcIiRpZFwiOlwiMTAwN1wiLFwiRm9udFNldHRpbmdzXCI6e1wiJGlkXCI6XCIxMDA4XCIsXCJGb250U2l6ZVwiOjEwLFwiRm9udE5hbWVcIjpcIkNhbGlicmlcIixcIklzQm9sZFwiOmZhbHNlLFwiSXNJdGFsaWNcIjpmYWxzZSxcIklzVW5kZXJsaW5lZFwiOmZhbHNlfSxcIkF1dG9TaXplXCI6MCxcIkZvcmVncm91bmRcIjp7XCIkaWRcIjpcIjEwMDl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MTAxMFwiLFwiVG9wXCI6MC4wLFwiTGVmdFwiOjAuMCxcIlJpZ2h0XCI6MC4wLFwiQm90dG9tXCI6MC4wfSxcIlBhZGRpbmdcIjp7XCIkaWRcIjpcIjEwMTFcIixcIlRvcFwiOjAuMCxcIkxlZnRcIjowLjAsXCJSaWdodFwiOjAuMCxcIkJvdHRvbVwiOjAuMH0sXCJCYWNrZ3JvdW5kXCI6e1wiJHJlZlwiOlwiMzMxXCJ9LFwiSXNWaXNpYmxlXCI6dHJ1ZSxcIldpZHRoXCI6MC4wLFwiSGVpZ2h0XCI6MC4wLFwiQm9yZGVyU3R5bGVcIjp7XCIkaWRcIjpcIjEwMTJcIixcIkxpbmVDb2xvclwiOm51bGwsXCJMaW5lV2VpZ2h0XCI6MC4wLFwiTGluZVR5cGVcIjowfX0sXCJEdXJhdGlvblN0eWxlXCI6e1wiJGlkXCI6XCIxMDEzXCIsXCJGb250U2V0dGluZ3NcIjp7XCIkaWRcIjpcIjEwMTRcIixcIkZvbnRTaXplXCI6MTAsXCJGb250TmFtZVwiOlwiQ2FsaWJyaVwiLFwiSXNCb2xkXCI6dHJ1ZSxcIklzSXRhbGljXCI6ZmFsc2UsXCJJc1VuZGVybGluZWRcIjpmYWxzZX0sXCJBdXRvU2l6ZVwiOjAsXCJGb3JlZ3JvdW5kXCI6e1wiJGlkXCI6XCIxMDE1XCIsXCJDb2xvclwiOntcIiRpZFwiOlwiMTAxNlwiLFwiQVwiOjI1NSxcIlJcIjo1NixcIkdcIjo4NyxcIkJcIjozNX19LFwiQmFja2dyb3VuZEZpbGxUeXBlXCI6MCxcIk1heFdpZHRoXCI6MjAwLjAsXCJNYXhIZWlnaHRcIjpcIkluZmluaXR5XCIsXCJTbWFydEZvcmVncm91bmRJc0FjdGl2ZVwiOmZhbHNlLFwiSG9yaXpvbnRhbEFsaWdubWVudFwiOjAsXCJWZXJ0aWNhbEFsaWdubWVudFwiOjAsXCJTbWFydEZvcmVncm91bmRcIjpudWxsLFwiTWFyZ2luXCI6e1wiJGlkXCI6XCIxMDE3XCIsXCJUb3BcIjowLjAsXCJMZWZ0XCI6MC4wLFwiUmlnaHRcIjowLjAsXCJCb3R0b21cIjowLjB9LFwiUGFkZGluZ1wiOntcIiRpZFwiOlwiMTAxOFwiLFwiVG9wXCI6MC4wLFwiTGVmdFwiOjAuMCxcIlJpZ2h0XCI6MC4wLFwiQm90dG9tXCI6MC4wfSxcIkJhY2tncm91bmRcIjp7XCIkcmVmXCI6XCIzNDBcIn0sXCJJc1Zpc2libGVcIjp0cnVlLFwiV2lkdGhcIjowLjAsXCJIZWlnaHRcIjowLjAsXCJCb3JkZXJTdHlsZVwiOntcIiRpZFwiOlwiMTAxOVwiLFwiTGluZUNvbG9yXCI6bnVsbCxcIkxpbmVXZWlnaHRcIjowLjAsXCJMaW5lVHlwZVwiOjB9fSxcIkhvcml6b250YWxDb25uZWN0b3JTdHlsZVwiOntcIiRpZFwiOlwiMTAyMFwiLFwiTGluZUNvbG9yXCI6e1wiJHJlZlwiOlwiMzQzXCJ9LFwiTGluZVdlaWdodFwiOjEuMCxcIkxpbmVUeXBlXCI6MH0sXCJWZXJ0aWNhbENvbm5lY3RvclN0eWxlXCI6e1wiJGlkXCI6XCIxMDIxXCIsXCJMaW5lQ29sb3JcIjp7XCIkcmVmXCI6XCIzNDZcIn0sXCJMaW5lV2VpZ2h0XCI6MC4wLFwiTGluZVR5cGVcIjowfSxcIk1hcmdpblwiOm51bGwsXCJTdGFydERhdGVQb3NpdGlvblwiOjYsXCJFbmREYXRlUG9zaXRpb25cIjo2LFwiVGl0bGVQb3NpdGlvblwiOjEsXCJEdXJhdGlvblBvc2l0aW9uXCI6MCxcIlBlcmNlbnRhZ2VDb21wbGV0ZWRQb3NpdGlvblwiOjIsXCJTcGFjaW5nXCI6MyxcIklzQmVsb3dUaW1lYmFuZFwiOnRydWUsXCJQZXJjZW50YWdlQ29tcGxldGVTaGFwZU9wYWNpdHlcIjozNSxcIkdyb3VwTmFtZVwiOlwiMmRkODA1NzYtZTNkMy00ZmJkLWFmNGQtNWVmY2JiMjE0MzIxXCIsXCJBdHRhY2hlZE1pbGVzdG9uZXNTdHlsZXNcIjpudWxsLFwiU2hhcGVTdHlsZVwiOntcIiRpZFwiOlwiMTAyMlwiLFwiTWFyZ2luXCI6e1wiJGlkXCI6XCIxMDIzXCIsXCJUb3BcIjowLjAsXCJMZWZ0XCI6NC4wLFwiUmlnaHRcIjo0LjAsXCJCb3R0b21cIjowLjB9LFwiUGFkZGluZ1wiOntcIiRpZFwiOlwiMTAyNFwiLFwiVG9wXCI6MC4wLFwiTGVmdFwiOjAuMCxcIlJpZ2h0XCI6MC4wLFwiQm90dG9tXCI6MC4wfSxcIkJhY2tncm91bmRcIjp7XCIkaWRcIjpcIjEwMjVcIixcIkNvbG9yXCI6e1wiJGlkXCI6XCIxMDI2XCIsXCJBXCI6MjU1LFwiUlwiOjExMixcIkdcIjoxNzMsXCJCXCI6NzF9fSxcIklzVmlzaWJsZVwiOnRydWUsXCJXaWR0aFwiOjAuMCxcIkhlaWdodFwiOjEzLjQyNjY5Mjk2MjY0NjQ4NCxcIkJvcmRlclN0eWxlXCI6e1wiJGlkXCI6XCIxMDI3XCIsXCJMaW5lQ29sb3JcIjp7XCIkaWRcIjpcIjEwMjhcIixcIiR0eXBlXCI6XCJOTFJFLkNvbW1vbi5Eb20uU29saWRDb2xvckJydXNoLCBOTFJFLkNvbW1vblwiLFwiQ29sb3JcIjp7XCIkaWRcIjpcIjEwMjlcIixcIkFcIjoyNTUsXCJSXCI6MjU1LFwiR1wiOjAsXCJCXCI6MH19LFwiTGluZVdlaWdodFwiOjAuMCxcIkxpbmVUeXBlXCI6MH19LFwiVGl0bGVTdHlsZVwiOntcIiRpZFwiOlwiMTAzMFwiLFwiRm9udFNldHRpbmdzXCI6e1wiJGlkXCI6XCIxMDMxXCIsXCJGb250U2l6ZVwiOjExLFwiRm9udE5hbWVcIjpcIkNhbGlicmlcIixcIklzQm9sZFwiOnRydWUsXCJJc0l0YWxpY1wiOmZhbHNlLFwiSXNVbmRlcmxpbmVkXCI6ZmFsc2V9LFwiQXV0b1NpemVcIjowLFwiRm9yZWdyb3VuZFwiOntcIiRpZFwiOlwiMTAzMlwiLFwiQ29sb3JcIjp7XCIkaWRcIjpcIjEwMzNcIixcIkFcIjoyNTUsXCJSXCI6MCxcIkdcIjowLFwiQlwiOjB9fSxcIkJhY2tncm91bmRGaWxsVHlwZVwiOjAsXCJNYXhXaWR0aFwiOjcyMC4wLFwiTWF4SGVpZ2h0XCI6XCJJbmZpbml0eVwiLFwiU21hcnRGb3JlZ3JvdW5kSXNBY3RpdmVcIjpmYWxzZSxcIkhvcml6b250YWxBbGlnbm1lbnRcIjowLFwiVmVydGljYWxBbGlnbm1lbnRcIjowLFwiU21hcnRGb3JlZ3JvdW5kXCI6bnVsbCxcIk1hcmdpblwiOntcIiRpZFwiOlwiMTAzNFwiLFwiVG9wXCI6MC4wLFwiTGVmdFwiOjAuMCxcIlJpZ2h0XCI6MC4wLFwiQm90dG9tXCI6MC4wfSxcIlBhZGRpbmdcIjp7XCIkaWRcIjpcIjEwMzVcIixcIlRvcFwiOjAuMCxcIkxlZnRcIjowLjAsXCJSaWdodFwiOjAuMCxcIkJvdHRvbVwiOjAuMH0sXCJCYWNrZ3JvdW5kXCI6e1wiJHJlZlwiOlwiMzYyXCJ9LFwiSXNWaXNpYmxlXCI6dHJ1ZSxcIldpZHRoXCI6MC4wLFwiSGVpZ2h0XCI6MC4wLFwiQm9yZGVyU3R5bGVcIjp7XCIkaWRcIjpcIjEwMzZcIixcIkxpbmVDb2xvclwiOm51bGwsXCJMaW5lV2VpZ2h0XCI6MC4wLFwiTGluZVR5cGVcIjowfX0sXCJEYXRlU3R5bGVcIjp7XCIkaWRcIjpcIjEwMzdcIixcIkZvbnRTZXR0aW5nc1wiOntcIiRpZFwiOlwiMTAzOFwiLFwiRm9udFNpemVcIjoxMCxcIkZvbnROYW1lXCI6XCJDYWxpYnJpXCIsXCJJc0JvbGRcIjpmYWxzZSxcIklzSXRhbGljXCI6ZmFsc2UsXCJJc1VuZGVybGluZWRcIjpmYWxzZX0sXCJBdXRvU2l6ZVwiOjAsXCJGb3JlZ3JvdW5kXCI6e1wiJGlkXCI6XCIxMDM5XCIsXCJDb2xvclwiOntcIiRyZWZcIjpcIjE1M1wifX0sXCJCYWNrZ3JvdW5kRmlsbFR5cGVcIjowLFwiTWF4V2lkdGhcIjoyMDAuMCxcIk1heEhlaWdodFwiOlwiSW5maW5pdHlcIixcIlNtYXJ0Rm9yZWdyb3VuZElzQWN0aXZlXCI6ZmFsc2UsXCJIb3Jpem9udGFsQWxpZ25tZW50XCI6MCxcIlZlcnRpY2FsQWxpZ25tZW50XCI6MCxcIlNtYXJ0Rm9yZWdyb3VuZFwiOm51bGwsXCJNYXJnaW5cIjp7XCIkaWRcIjpcIjEwNDBcIixcIlRvcFwiOjAuMCxcIkxlZnRcIjowLjAsXCJSaWdodFwiOjAuMCxcIkJvdHRvbVwiOjAuMH0sXCJQYWRkaW5nXCI6e1wiJGlkXCI6XCIxMDQxXCIsXCJUb3BcIjowLjAsXCJMZWZ0XCI6MC4wLFwiUmlnaHRcIjowLjAsXCJCb3R0b21cIjowLjB9LFwiQmFja2dyb3VuZFwiOntcIiRyZWZcIjpcIjM2OVwifSxcIklzVmlzaWJsZVwiOnRydWUsXCJXaWR0aFwiOjAuMCxcIkhlaWdodFwiOjAuMCxcIkJvcmRlclN0eWxlXCI6e1wiJGlkXCI6XCIxMDQyXCIsXCJMaW5lQ29sb3JcIjpudWxsLFwiTGluZVdlaWdodFwiOjAuMCxcIkxpbmVUeXBlXCI6MH19LFwiRGF0ZUZvcm1hdFwiOntcIiRpZFwiOlwiMTA0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EwNDRcIixcIlNoYXBlXCI6MTQsXCJDb25uZWN0b3JNYXJnaW5cIjp7XCIkaWRcIjpcIjEwNDVcIixcIlRvcFwiOjAuMCxcIkxlZnRcIjoyLjAsXCJSaWdodFwiOjIuMCxcIkJvdHRvbVwiOjAuMH0sXCJDb25uZWN0b3JTdHlsZVwiOntcIiRpZFwiOlwiMTA0NlwiLFwiTGluZUNvbG9yXCI6e1wiJGlkXCI6XCIxMDQ3XCIsXCIkdHlwZVwiOlwiTkxSRS5Db21tb24uRG9tLlNvbGlkQ29sb3JCcnVzaCwgTkxSRS5Db21tb25cIixcIkNvbG9yXCI6e1wiJGlkXCI6XCIxMDQ4XCIsXCJBXCI6MjU1LFwiUlwiOjU2LFwiR1wiOjg3LFwiQlwiOjM1fX0sXCJMaW5lV2VpZ2h0XCI6MS4wLFwiTGluZVR5cGVcIjowfSxcIklzQmVsb3dUaW1lYmFuZFwiOnRydWUsXCJIaWRlRGF0ZVwiOmZhbHNlLFwiU2hhcGVTaXplXCI6MyxcIlNwYWNpbmdcIjowLjAsXCJQYWRkaW5nXCI6e1wiJGlkXCI6XCIxMDQ5XCIsXCJUb3BcIjo3LjAsXCJMZWZ0XCI6My4wLFwiUmlnaHRcIjowLjAsXCJCb3R0b21cIjoyLjB9LFwiUG9zaXRpb25cIjpudWxsLFwiUG9zaXRpb25PblRhc2tcIjozLFwiU2hhcGVTdHlsZVwiOntcIiRpZFwiOlwiMTA1MFwiLFwiTWFyZ2luXCI6e1wiJGlkXCI6XCIxMDUxXCIsXCJUb3BcIjowLjAsXCJMZWZ0XCI6MC4wLFwiUmlnaHRcIjowLjAsXCJCb3R0b21cIjowLjB9LFwiUGFkZGluZ1wiOntcIiRpZFwiOlwiMTA1MlwiLFwiVG9wXCI6MC4wLFwiTGVmdFwiOjAuMCxcIlJpZ2h0XCI6MC4wLFwiQm90dG9tXCI6MC4wfSxcIkJhY2tncm91bmRcIjp7XCIkaWRcIjpcIjEwNTNcIixcIkNvbG9yXCI6e1wiJGlkXCI6XCIxMDU0XCIsXCJBXCI6MjU1LFwiUlwiOjU2LFwiR1wiOjg3LFwiQlwiOjM1fX0sXCJJc1Zpc2libGVcIjp0cnVlLFwiV2lkdGhcIjoxNS44MDA3MDg3NzA3NTE5NTMsXCJIZWlnaHRcIjoxNy41NTYzNzc0MTA4ODg2NzIsXCJCb3JkZXJTdHlsZVwiOntcIiRpZFwiOlwiMTA1NVwiLFwiTGluZUNvbG9yXCI6bnVsbCxcIkxpbmVXZWlnaHRcIjowLjAsXCJMaW5lVHlwZVwiOjB9fSxcIlRpdGxlU3R5bGVcIjp7XCIkaWRcIjpcIjEwNTZcIixcIkZvbnRTZXR0aW5nc1wiOntcIiRpZFwiOlwiMTA1N1wiLFwiRm9udFNpemVcIjoxMSxcIkZvbnROYW1lXCI6XCJDYWxpYnJpXCIsXCJJc0JvbGRcIjp0cnVlLFwiSXNJdGFsaWNcIjpmYWxzZSxcIklzVW5kZXJsaW5lZFwiOmZhbHNlfSxcIkF1dG9TaXplXCI6MCxcIkZvcmVncm91bmRcIjp7XCIkaWRcIjpcIjEwNThcIixcIkNvbG9yXCI6e1wiJGlkXCI6XCIxMDU5XCIsXCJBXCI6MjU1LFwiUlwiOjAsXCJHXCI6MCxcIkJcIjowfX0sXCJCYWNrZ3JvdW5kRmlsbFR5cGVcIjowLFwiTWF4V2lkdGhcIjoyMDAuMCxcIk1heEhlaWdodFwiOlwiSW5maW5pdHlcIixcIlNtYXJ0Rm9yZWdyb3VuZElzQWN0aXZlXCI6ZmFsc2UsXCJIb3Jpem9udGFsQWxpZ25tZW50XCI6MSxcIlZlcnRpY2FsQWxpZ25tZW50XCI6MCxcIlNtYXJ0Rm9yZWdyb3VuZFwiOm51bGwsXCJNYXJnaW5cIjp7XCIkaWRcIjpcIjEwNjBcIixcIlRvcFwiOjAuMCxcIkxlZnRcIjowLjAsXCJSaWdodFwiOjAuMCxcIkJvdHRvbVwiOjAuMH0sXCJQYWRkaW5nXCI6e1wiJGlkXCI6XCIxMDYxXCIsXCJUb3BcIjowLjAsXCJMZWZ0XCI6MC4wLFwiUmlnaHRcIjowLjAsXCJCb3R0b21cIjowLjB9LFwiQmFja2dyb3VuZFwiOntcIiRyZWZcIjpcIjEwNVwifSxcIklzVmlzaWJsZVwiOnRydWUsXCJXaWR0aFwiOjAuMCxcIkhlaWdodFwiOjAuMCxcIkJvcmRlclN0eWxlXCI6e1wiJGlkXCI6XCIxMDYyXCIsXCJMaW5lQ29sb3JcIjpudWxsLFwiTGluZVdlaWdodFwiOjAuMCxcIkxpbmVUeXBlXCI6MH19LFwiRGF0ZVN0eWxlXCI6e1wiJGlkXCI6XCIxMDYzXCIsXCJGb250U2V0dGluZ3NcIjp7XCIkaWRcIjpcIjEwNjRcIixcIkZvbnRTaXplXCI6MTAsXCJGb250TmFtZVwiOlwiQ2FsaWJyaVwiLFwiSXNCb2xkXCI6ZmFsc2UsXCJJc0l0YWxpY1wiOmZhbHNlLFwiSXNVbmRlcmxpbmVkXCI6ZmFsc2V9LFwiQXV0b1NpemVcIjowLFwiRm9yZWdyb3VuZFwiOntcIiRpZFwiOlwiMTA2NVwiLFwiQ29sb3JcIjp7XCIkaWRcIjpcIjEwNjZcIixcIkFcIjoyNTUsXCJSXCI6NjgsXCJHXCI6ODQsXCJCXCI6MTA2fX0sXCJCYWNrZ3JvdW5kRmlsbFR5cGVcIjowLFwiTWF4V2lkdGhcIjoyMDAuMCxcIk1heEhlaWdodFwiOlwiSW5maW5pdHlcIixcIlNtYXJ0Rm9yZWdyb3VuZElzQWN0aXZlXCI6ZmFsc2UsXCJIb3Jpem9udGFsQWxpZ25tZW50XCI6MSxcIlZlcnRpY2FsQWxpZ25tZW50XCI6MCxcIlNtYXJ0Rm9yZWdyb3VuZFwiOm51bGwsXCJNYXJnaW5cIjp7XCIkaWRcIjpcIjEwNjdcIixcIlRvcFwiOjAuMCxcIkxlZnRcIjowLjAsXCJSaWdodFwiOjAuMCxcIkJvdHRvbVwiOjAuMH0sXCJQYWRkaW5nXCI6e1wiJGlkXCI6XCIxMDY4XCIsXCJUb3BcIjowLjAsXCJMZWZ0XCI6MC4wLFwiUmlnaHRcIjowLjAsXCJCb3R0b21cIjowLjB9LFwiQmFja2dyb3VuZFwiOntcIiRyZWZcIjpcIjExMlwifSxcIklzVmlzaWJsZVwiOnRydWUsXCJXaWR0aFwiOjAuMCxcIkhlaWdodFwiOjAuMCxcIkJvcmRlclN0eWxlXCI6e1wiJGlkXCI6XCIxMDY5XCIsXCJMaW5lQ29sb3JcIjpudWxsLFwiTGluZVdlaWdodFwiOjAuMCxcIkxpbmVUeXBlXCI6MH19LFwiRGF0ZUZvcm1hdFwiOntcIiRpZFwiOlwiMTA3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ntcIiRpZFwiOlwiMTA3MVwiLFwiRGF0ZVBhcnRJc1Zpc2libGVcIjp0cnVlLFwiVGltZVBhcnRJc1Zpc2libGVcIjpmYWxzZX19LFwiSXNWaXNpYmxlXCI6dHJ1ZX0se1wiJGlkXCI6XCIxMDcyXCIsXCJTaGFwZVwiOjE0LFwiQ29ubmVjdG9yTWFyZ2luXCI6e1wiJGlkXCI6XCIxMDczXCIsXCJUb3BcIjowLjAsXCJMZWZ0XCI6Mi4wLFwiUmlnaHRcIjoyLjAsXCJCb3R0b21cIjowLjB9LFwiQ29ubmVjdG9yU3R5bGVcIjp7XCIkaWRcIjpcIjEwNzRcIixcIkxpbmVDb2xvclwiOntcIiRpZFwiOlwiMTA3NVwiLFwiJHR5cGVcIjpcIk5MUkUuQ29tbW9uLkRvbS5Tb2xpZENvbG9yQnJ1c2gsIE5MUkUuQ29tbW9uXCIsXCJDb2xvclwiOntcIiRpZFwiOlwiMTA3NlwiLFwiQVwiOjI1NSxcIlJcIjo1NixcIkdcIjo4NyxcIkJcIjozNX19LFwiTGluZVdlaWdodFwiOjEuMCxcIkxpbmVUeXBlXCI6MH0sXCJJc0JlbG93VGltZWJhbmRcIjp0cnVlLFwiSGlkZURhdGVcIjpmYWxzZSxcIlNoYXBlU2l6ZVwiOjMsXCJTcGFjaW5nXCI6MC4wLFwiUGFkZGluZ1wiOntcIiRpZFwiOlwiMTA3N1wiLFwiVG9wXCI6Ny4wLFwiTGVmdFwiOjMuMCxcIlJpZ2h0XCI6MC4wLFwiQm90dG9tXCI6Mi4wfSxcIlBvc2l0aW9uXCI6bnVsbCxcIlBvc2l0aW9uT25UYXNrXCI6MyxcIlNoYXBlU3R5bGVcIjp7XCIkaWRcIjpcIjEwNzhcIixcIk1hcmdpblwiOntcIiRpZFwiOlwiMTA3OVwiLFwiVG9wXCI6MC4wLFwiTGVmdFwiOjAuMCxcIlJpZ2h0XCI6MC4wLFwiQm90dG9tXCI6MC4wfSxcIlBhZGRpbmdcIjp7XCIkaWRcIjpcIjEwODBcIixcIlRvcFwiOjAuMCxcIkxlZnRcIjowLjAsXCJSaWdodFwiOjAuMCxcIkJvdHRvbVwiOjAuMH0sXCJCYWNrZ3JvdW5kXCI6e1wiJGlkXCI6XCIxMDgxXCIsXCJDb2xvclwiOntcIiRpZFwiOlwiMTA4MlwiLFwiQVwiOjI1NSxcIlJcIjo1NixcIkdcIjo4NyxcIkJcIjozNX19LFwiSXNWaXNpYmxlXCI6dHJ1ZSxcIldpZHRoXCI6MTUuODAwNzA4NzcwNzUxOTUzLFwiSGVpZ2h0XCI6MTcuNTU2Mzc3NDEwODg4NjcyLFwiQm9yZGVyU3R5bGVcIjp7XCIkaWRcIjpcIjEwODNcIixcIkxpbmVDb2xvclwiOm51bGwsXCJMaW5lV2VpZ2h0XCI6MC4wLFwiTGluZVR5cGVcIjowfX0sXCJUaXRsZVN0eWxlXCI6e1wiJGlkXCI6XCIxMDg0XCIsXCJGb250U2V0dGluZ3NcIjp7XCIkaWRcIjpcIjEwODVcIixcIkZvbnRTaXplXCI6MTEsXCJGb250TmFtZVwiOlwiQ2FsaWJyaVwiLFwiSXNCb2xkXCI6dHJ1ZSxcIklzSXRhbGljXCI6ZmFsc2UsXCJJc1VuZGVybGluZWRcIjpmYWxzZX0sXCJBdXRvU2l6ZVwiOjAsXCJGb3JlZ3JvdW5kXCI6e1wiJGlkXCI6XCIxMDg2XCIsXCJDb2xvclwiOntcIiRpZFwiOlwiMTA4N1wiLFwiQVwiOjI1NSxcIlJcIjowLFwiR1wiOjAsXCJCXCI6MH19LFwiQmFja2dyb3VuZEZpbGxUeXBlXCI6MCxcIk1heFdpZHRoXCI6MjAwLjAsXCJNYXhIZWlnaHRcIjpcIkluZmluaXR5XCIsXCJTbWFydEZvcmVncm91bmRJc0FjdGl2ZVwiOmZhbHNlLFwiSG9yaXpvbnRhbEFsaWdubWVudFwiOjEsXCJWZXJ0aWNhbEFsaWdubWVudFwiOjAsXCJTbWFydEZvcmVncm91bmRcIjpudWxsLFwiTWFyZ2luXCI6e1wiJGlkXCI6XCIxMDg4XCIsXCJUb3BcIjowLjAsXCJMZWZ0XCI6MC4wLFwiUmlnaHRcIjowLjAsXCJCb3R0b21cIjowLjB9LFwiUGFkZGluZ1wiOntcIiRpZFwiOlwiMTA4OVwiLFwiVG9wXCI6MC4wLFwiTGVmdFwiOjAuMCxcIlJpZ2h0XCI6MC4wLFwiQm90dG9tXCI6MC4wfSxcIkJhY2tncm91bmRcIjp7XCIkcmVmXCI6XCIxMDVcIn0sXCJJc1Zpc2libGVcIjp0cnVlLFwiV2lkdGhcIjowLjAsXCJIZWlnaHRcIjowLjAsXCJCb3JkZXJTdHlsZVwiOntcIiRpZFwiOlwiMTA5MFwiLFwiTGluZUNvbG9yXCI6bnVsbCxcIkxpbmVXZWlnaHRcIjowLjAsXCJMaW5lVHlwZVwiOjB9fSxcIkRhdGVTdHlsZVwiOntcIiRpZFwiOlwiMTA5MVwiLFwiRm9udFNldHRpbmdzXCI6e1wiJGlkXCI6XCIxMDkyXCIsXCJGb250U2l6ZVwiOjEwLFwiRm9udE5hbWVcIjpcIkNhbGlicmlcIixcIklzQm9sZFwiOmZhbHNlLFwiSXNJdGFsaWNcIjpmYWxzZSxcIklzVW5kZXJsaW5lZFwiOmZhbHNlfSxcIkF1dG9TaXplXCI6MCxcIkZvcmVncm91bmRcIjp7XCIkaWRcIjpcIjEwOTNcIixcIkNvbG9yXCI6e1wiJGlkXCI6XCIxMDk0XCIsXCJBXCI6MjU1LFwiUlwiOjY4LFwiR1wiOjg0LFwiQlwiOjEwNn19LFwiQmFja2dyb3VuZEZpbGxUeXBlXCI6MCxcIk1heFdpZHRoXCI6MjAwLjAsXCJNYXhIZWlnaHRcIjpcIkluZmluaXR5XCIsXCJTbWFydEZvcmVncm91bmRJc0FjdGl2ZVwiOmZhbHNlLFwiSG9yaXpvbnRhbEFsaWdubWVudFwiOjEsXCJWZXJ0aWNhbEFsaWdubWVudFwiOjAsXCJTbWFydEZvcmVncm91bmRcIjpudWxsLFwiTWFyZ2luXCI6e1wiJGlkXCI6XCIxMDk1XCIsXCJUb3BcIjowLjAsXCJMZWZ0XCI6MC4wLFwiUmlnaHRcIjowLjAsXCJCb3R0b21cIjowLjB9LFwiUGFkZGluZ1wiOntcIiRpZFwiOlwiMTA5NlwiLFwiVG9wXCI6MC4wLFwiTGVmdFwiOjAuMCxcIlJpZ2h0XCI6MC4wLFwiQm90dG9tXCI6MC4wfSxcIkJhY2tncm91bmRcIjp7XCIkcmVmXCI6XCIxMTJcIn0sXCJJc1Zpc2libGVcIjp0cnVlLFwiV2lkdGhcIjowLjAsXCJIZWlnaHRcIjowLjAsXCJCb3JkZXJTdHlsZVwiOntcIiRpZFwiOlwiMTA5N1wiLFwiTGluZUNvbG9yXCI6bnVsbCxcIkxpbmVXZWlnaHRcIjowLjAsXCJMaW5lVHlwZVwiOjB9fSxcIkRhdGVGb3JtYXRcIjp7XCIkaWRcIjpcIjEwOT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7XCIkaWRcIjpcIjEwOTlcIixcIkRhdGVQYXJ0SXNWaXNpYmxlXCI6dHJ1ZSxcIlRpbWVQYXJ0SXNWaXNpYmxlXCI6ZmFsc2V9fSxcIklzVmlzaWJsZVwiOnRydWV9LHtcIiRpZFwiOlwiMTEwMFwiLFwiU2hhcGVcIjoxNCxcIkNvbm5lY3Rvck1hcmdpblwiOntcIiRpZFwiOlwiMTEwMVwiLFwiVG9wXCI6MC4wLFwiTGVmdFwiOjIuMCxcIlJpZ2h0XCI6Mi4wLFwiQm90dG9tXCI6MC4wfSxcIkNvbm5lY3RvclN0eWxlXCI6e1wiJGlkXCI6XCIxMTAyXCIsXCJMaW5lQ29sb3JcIjp7XCIkaWRcIjpcIjExMDNcIixcIiR0eXBlXCI6XCJOTFJFLkNvbW1vbi5Eb20uU29saWRDb2xvckJydXNoLCBOTFJFLkNvbW1vblwiLFwiQ29sb3JcIjp7XCIkaWRcIjpcIjExMDRcIixcIkFcIjoyNTUsXCJSXCI6NTYsXCJHXCI6ODcsXCJCXCI6MzV9fSxcIkxpbmVXZWlnaHRcIjoxLjAsXCJMaW5lVHlwZVwiOjB9LFwiSXNCZWxvd1RpbWViYW5kXCI6dHJ1ZSxcIkhpZGVEYXRlXCI6ZmFsc2UsXCJTaGFwZVNpemVcIjozLFwiU3BhY2luZ1wiOjAuMCxcIlBhZGRpbmdcIjp7XCIkaWRcIjpcIjExMDVcIixcIlRvcFwiOjcuMCxcIkxlZnRcIjozLjAsXCJSaWdodFwiOjAuMCxcIkJvdHRvbVwiOjIuMH0sXCJQb3NpdGlvblwiOm51bGwsXCJQb3NpdGlvbk9uVGFza1wiOjMsXCJTaGFwZVN0eWxlXCI6e1wiJGlkXCI6XCIxMTA2XCIsXCJNYXJnaW5cIjp7XCIkaWRcIjpcIjExMDdcIixcIlRvcFwiOjAuMCxcIkxlZnRcIjowLjAsXCJSaWdodFwiOjAuMCxcIkJvdHRvbVwiOjAuMH0sXCJQYWRkaW5nXCI6e1wiJGlkXCI6XCIxMTA4XCIsXCJUb3BcIjowLjAsXCJMZWZ0XCI6MC4wLFwiUmlnaHRcIjowLjAsXCJCb3R0b21cIjowLjB9LFwiQmFja2dyb3VuZFwiOntcIiRpZFwiOlwiMTEwOVwiLFwiQ29sb3JcIjp7XCIkaWRcIjpcIjExMTBcIixcIkFcIjoyNTUsXCJSXCI6NTYsXCJHXCI6ODcsXCJCXCI6MzV9fSxcIklzVmlzaWJsZVwiOnRydWUsXCJXaWR0aFwiOjE1LjgwMDcwODc3MDc1MTk1MyxcIkhlaWdodFwiOjE3LjU1NjM3NzQxMDg4ODY3MixcIkJvcmRlclN0eWxlXCI6e1wiJGlkXCI6XCIxMTExXCIsXCJMaW5lQ29sb3JcIjpudWxsLFwiTGluZVdlaWdodFwiOjAuMCxcIkxpbmVUeXBlXCI6MH19LFwiVGl0bGVTdHlsZVwiOntcIiRpZFwiOlwiMTExMlwiLFwiRm9udFNldHRpbmdzXCI6e1wiJGlkXCI6XCIxMTEzXCIsXCJGb250U2l6ZVwiOjExLFwiRm9udE5hbWVcIjpcIkNhbGlicmlcIixcIklzQm9sZFwiOnRydWUsXCJJc0l0YWxpY1wiOmZhbHNlLFwiSXNVbmRlcmxpbmVkXCI6ZmFsc2V9LFwiQXV0b1NpemVcIjowLFwiRm9yZWdyb3VuZFwiOntcIiRpZFwiOlwiMTExNFwiLFwiQ29sb3JcIjp7XCIkaWRcIjpcIjExMTV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ExNlwiLFwiVG9wXCI6MC4wLFwiTGVmdFwiOjAuMCxcIlJpZ2h0XCI6MC4wLFwiQm90dG9tXCI6MC4wfSxcIlBhZGRpbmdcIjp7XCIkaWRcIjpcIjExMTdcIixcIlRvcFwiOjAuMCxcIkxlZnRcIjowLjAsXCJSaWdodFwiOjAuMCxcIkJvdHRvbVwiOjAuMH0sXCJCYWNrZ3JvdW5kXCI6e1wiJHJlZlwiOlwiMTA1XCJ9LFwiSXNWaXNpYmxlXCI6dHJ1ZSxcIldpZHRoXCI6MC4wLFwiSGVpZ2h0XCI6MC4wLFwiQm9yZGVyU3R5bGVcIjp7XCIkaWRcIjpcIjExMThcIixcIkxpbmVDb2xvclwiOm51bGwsXCJMaW5lV2VpZ2h0XCI6MC4wLFwiTGluZVR5cGVcIjowfX0sXCJEYXRlU3R5bGVcIjp7XCIkaWRcIjpcIjExMTlcIixcIkZvbnRTZXR0aW5nc1wiOntcIiRpZFwiOlwiMTEyMFwiLFwiRm9udFNpemVcIjoxMCxcIkZvbnROYW1lXCI6XCJDYWxpYnJpXCIsXCJJc0JvbGRcIjpmYWxzZSxcIklzSXRhbGljXCI6ZmFsc2UsXCJJc1VuZGVybGluZWRcIjpmYWxzZX0sXCJBdXRvU2l6ZVwiOjAsXCJGb3JlZ3JvdW5kXCI6e1wiJGlkXCI6XCIxMTIxXCIsXCJDb2xvclwiOntcIiRpZFwiOlwiMTEyMl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EyM1wiLFwiVG9wXCI6MC4wLFwiTGVmdFwiOjAuMCxcIlJpZ2h0XCI6MC4wLFwiQm90dG9tXCI6MC4wfSxcIlBhZGRpbmdcIjp7XCIkaWRcIjpcIjExMjRcIixcIlRvcFwiOjAuMCxcIkxlZnRcIjowLjAsXCJSaWdodFwiOjAuMCxcIkJvdHRvbVwiOjAuMH0sXCJCYWNrZ3JvdW5kXCI6e1wiJHJlZlwiOlwiMTEyXCJ9LFwiSXNWaXNpYmxlXCI6dHJ1ZSxcIldpZHRoXCI6MC4wLFwiSGVpZ2h0XCI6MC4wLFwiQm9yZGVyU3R5bGVcIjp7XCIkaWRcIjpcIjExMjVcIixcIkxpbmVDb2xvclwiOm51bGwsXCJMaW5lV2VpZ2h0XCI6MC4wLFwiTGluZVR5cGVcIjowfX0sXCJEYXRlRm9ybWF0XCI6e1wiJGlkXCI6XCIxMTI2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TI3XCIsXCJEYXRlUGFydElzVmlzaWJsZVwiOnRydWUsXCJUaW1lUGFydElzVmlzaWJsZVwiOmZhbHNlfX0sXCJJc1Zpc2libGVcIjp0cnVlfV19LHtcIiRpZFwiOlwiMTEyOFwiLFwiVGFza1N0eWxlXCI6e1wiJGlkXCI6XCIxMTI5XCIsXCJTaGFwZVwiOjcsXCJTaGFwZVRoaWNrbmVzc1wiOjMsXCJEdXJhdGlvbkZvcm1hdFwiOjUsXCJQZXJjZW50YWdlQ29tcGxldGVTdHlsZVwiOntcIiRpZFwiOlwiMTEzMFwiLFwiRm9udFNldHRpbmdzXCI6e1wiJGlkXCI6XCIxMTMxXCIsXCJGb250U2l6ZVwiOjEwLFwiRm9udE5hbWVcIjpcIkNhbGlicmlcIixcIklzQm9sZFwiOmZhbHNlLFwiSXNJdGFsaWNcIjpmYWxzZSxcIklzVW5kZXJsaW5lZFwiOmZhbHNlfSxcIkF1dG9TaXplXCI6MCxcIkZvcmVncm91bmRcIjp7XCIkaWRcIjpcIjExMzJcIixcIkNvbG9yXCI6e1wiJHJlZlwiOlwiMTE4XCJ9fSxcIkJhY2tncm91bmRGaWxsVHlwZVwiOjAsXCJNYXhXaWR0aFwiOjIwMC4wLFwiTWF4SGVpZ2h0XCI6XCJJbmZpbml0eVwiLFwiU21hcnRGb3JlZ3JvdW5kSXNBY3RpdmVcIjpmYWxzZSxcIkhvcml6b250YWxBbGlnbm1lbnRcIjowLFwiVmVydGljYWxBbGlnbm1lbnRcIjowLFwiU21hcnRGb3JlZ3JvdW5kXCI6bnVsbCxcIk1hcmdpblwiOntcIiRpZFwiOlwiMTEzM1wiLFwiVG9wXCI6MC4wLFwiTGVmdFwiOjAuMCxcIlJpZ2h0XCI6MC4wLFwiQm90dG9tXCI6MC4wfSxcIlBhZGRpbmdcIjp7XCIkaWRcIjpcIjExMzRcIixcIlRvcFwiOjAuMCxcIkxlZnRcIjowLjAsXCJSaWdodFwiOjAuMCxcIkJvdHRvbVwiOjAuMH0sXCJCYWNrZ3JvdW5kXCI6e1wiJHJlZlwiOlwiMTIxXCJ9LFwiSXNWaXNpYmxlXCI6dHJ1ZSxcIldpZHRoXCI6MC4wLFwiSGVpZ2h0XCI6MC4wLFwiQm9yZGVyU3R5bGVcIjp7XCIkaWRcIjpcIjExMzVcIixcIkxpbmVDb2xvclwiOm51bGwsXCJMaW5lV2VpZ2h0XCI6MC4wLFwiTGluZVR5cGVcIjowfX0sXCJEdXJhdGlvblN0eWxlXCI6e1wiJGlkXCI6XCIxMTM2XCIsXCJGb250U2V0dGluZ3NcIjp7XCIkaWRcIjpcIjExMzdcIixcIkZvbnRTaXplXCI6MTAsXCJGb250TmFtZVwiOlwiQ2FsaWJyaVwiLFwiSXNCb2xkXCI6dHJ1ZSxcIklzSXRhbGljXCI6ZmFsc2UsXCJJc1VuZGVybGluZWRcIjpmYWxzZX0sXCJBdXRvU2l6ZVwiOjAsXCJGb3JlZ3JvdW5kXCI6e1wiJGlkXCI6XCIxMTM4XCIsXCJDb2xvclwiOntcIiRpZFwiOlwiMTEz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0MFwiLFwiVG9wXCI6MC4wLFwiTGVmdFwiOjAuMCxcIlJpZ2h0XCI6MC4wLFwiQm90dG9tXCI6MC4wfSxcIlBhZGRpbmdcIjp7XCIkaWRcIjpcIjExNDFcIixcIlRvcFwiOjAuMCxcIkxlZnRcIjowLjAsXCJSaWdodFwiOjAuMCxcIkJvdHRvbVwiOjAuMH0sXCJCYWNrZ3JvdW5kXCI6e1wiJHJlZlwiOlwiMTI4XCJ9LFwiSXNWaXNpYmxlXCI6dHJ1ZSxcIldpZHRoXCI6MC4wLFwiSGVpZ2h0XCI6MC4wLFwiQm9yZGVyU3R5bGVcIjp7XCIkaWRcIjpcIjExNDJcIixcIkxpbmVDb2xvclwiOm51bGwsXCJMaW5lV2VpZ2h0XCI6MC4wLFwiTGluZVR5cGVcIjowfX0sXCJIb3Jpem9udGFsQ29ubmVjdG9yU3R5bGVcIjp7XCIkaWRcIjpcIjExNDNcIixcIkxpbmVDb2xvclwiOntcIiRyZWZcIjpcIjEzMFwifSxcIkxpbmVXZWlnaHRcIjoxLjAsXCJMaW5lVHlwZVwiOjB9LFwiVmVydGljYWxDb25uZWN0b3JTdHlsZVwiOntcIiRpZFwiOlwiMTE0NFwiLFwiTGluZUNvbG9yXCI6e1wiJHJlZlwiOlwiMTMzXCJ9LFwiTGluZVdlaWdodFwiOjAuMCxcIkxpbmVUeXBlXCI6MH0sXCJNYXJnaW5cIjpudWxsLFwiU3RhcnREYXRlUG9zaXRpb25cIjo2LFwiRW5kRGF0ZVBvc2l0aW9uXCI6NixcIlRpdGxlUG9zaXRpb25cIjoxLFwiRHVyYXRpb25Qb3NpdGlvblwiOjYsXCJQZXJjZW50YWdlQ29tcGxldGVkUG9zaXRpb25cIjoyLFwiU3BhY2luZ1wiOjMsXCJJc0JlbG93VGltZWJhbmRcIjp0cnVlLFwiUGVyY2VudGFnZUNvbXBsZXRlU2hhcGVPcGFjaXR5XCI6MzUsXCJHcm91cE5hbWVcIjpcIjJkZDgwNTc2LWUzZDMtNGZiZC1hZjRkLTVlZmNiYjIxNDMyMVwiLFwiQXR0YWNoZWRNaWxlc3RvbmVzU3R5bGVzXCI6bnVsbCxcIlNoYXBlU3R5bGVcIjp7XCIkaWRcIjpcIjExNDVcIixcIk1hcmdpblwiOntcIiRpZFwiOlwiMTE0NlwiLFwiVG9wXCI6MC4wLFwiTGVmdFwiOjQuMCxcIlJpZ2h0XCI6NC4wLFwiQm90dG9tXCI6MC4wfSxcIlBhZGRpbmdcIjp7XCIkaWRcIjpcIjExNDdcIixcIlRvcFwiOjAuMCxcIkxlZnRcIjowLjAsXCJSaWdodFwiOjAuMCxcIkJvdHRvbVwiOjAuMH0sXCJCYWNrZ3JvdW5kXCI6e1wiJGlkXCI6XCIxMTQ4XCIsXCJDb2xvclwiOntcIiRpZFwiOlwiMTE0OVwiLFwiQVwiOjI1NSxcIlJcIjoxMTIsXCJHXCI6MTczLFwiQlwiOjcxfX0sXCJJc1Zpc2libGVcIjp0cnVlLFwiV2lkdGhcIjowLjAsXCJIZWlnaHRcIjoxMy40MjY2OTI5NjI2NDY0ODQsXCJCb3JkZXJTdHlsZVwiOntcIiRpZFwiOlwiMTE1MFwiLFwiTGluZUNvbG9yXCI6e1wiJHJlZlwiOlwiMTQxXCJ9LFwiTGluZVdlaWdodFwiOjAuMCxcIkxpbmVUeXBlXCI6MH19LFwiVGl0bGVTdHlsZVwiOntcIiRpZFwiOlwiMTE1MVwiLFwiRm9udFNldHRpbmdzXCI6e1wiJGlkXCI6XCIxMTUyXCIsXCJGb250U2l6ZVwiOjExLFwiRm9udE5hbWVcIjpcIkNhbGlicmlcIixcIklzQm9sZFwiOnRydWUsXCJJc0l0YWxpY1wiOmZhbHNlLFwiSXNVbmRlcmxpbmVkXCI6ZmFsc2V9LFwiQXV0b1NpemVcIjowLFwiRm9yZWdyb3VuZFwiOntcIiRpZFwiOlwiMTE1M1wiLFwiQ29sb3JcIjp7XCIkaWRcIjpcIjExNTRcIixcIkFcIjoyNTUsXCJSXCI6MCxcIkdcIjowLFwiQlwiOjB9fSxcIkJhY2tncm91bmRGaWxsVHlwZVwiOjAsXCJNYXhXaWR0aFwiOjcyMC4wLFwiTWF4SGVpZ2h0XCI6XCJJbmZpbml0eVwiLFwiU21hcnRGb3JlZ3JvdW5kSXNBY3RpdmVcIjpmYWxzZSxcIkhvcml6b250YWxBbGlnbm1lbnRcIjowLFwiVmVydGljYWxBbGlnbm1lbnRcIjowLFwiU21hcnRGb3JlZ3JvdW5kXCI6bnVsbCxcIk1hcmdpblwiOntcIiRpZFwiOlwiMTE1NVwiLFwiVG9wXCI6MC4wLFwiTGVmdFwiOjAuMCxcIlJpZ2h0XCI6MC4wLFwiQm90dG9tXCI6MC4wfSxcIlBhZGRpbmdcIjp7XCIkaWRcIjpcIjExNTZcIixcIlRvcFwiOjAuMCxcIkxlZnRcIjowLjAsXCJSaWdodFwiOjAuMCxcIkJvdHRvbVwiOjAuMH0sXCJCYWNrZ3JvdW5kXCI6e1wiJHJlZlwiOlwiMTQ5XCJ9LFwiSXNWaXNpYmxlXCI6dHJ1ZSxcIldpZHRoXCI6MC4wLFwiSGVpZ2h0XCI6MC4wLFwiQm9yZGVyU3R5bGVcIjp7XCIkaWRcIjpcIjExNTdcIixcIkxpbmVDb2xvclwiOm51bGwsXCJMaW5lV2VpZ2h0XCI6MC4wLFwiTGluZVR5cGVcIjowfX0sXCJEYXRlU3R5bGVcIjp7XCIkaWRcIjpcIjExNThcIixcIkZvbnRTZXR0aW5nc1wiOntcIiRpZFwiOlwiMTE1OVwiLFwiRm9udFNpemVcIjoxMCxcIkZvbnROYW1lXCI6XCJDYWxpYnJpXCIsXCJJc0JvbGRcIjpmYWxzZSxcIklzSXRhbGljXCI6ZmFsc2UsXCJJc1VuZGVybGluZWRcIjpmYWxzZX0sXCJBdXRvU2l6ZVwiOjAsXCJGb3JlZ3JvdW5kXCI6e1wiJGlkXCI6XCIxMTYw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ExNjFcIixcIlRvcFwiOjAuMCxcIkxlZnRcIjowLjAsXCJSaWdodFwiOjAuMCxcIkJvdHRvbVwiOjAuMH0sXCJQYWRkaW5nXCI6e1wiJGlkXCI6XCIxMTYyXCIsXCJUb3BcIjowLjAsXCJMZWZ0XCI6MC4wLFwiUmlnaHRcIjowLjAsXCJCb3R0b21cIjowLjB9LFwiQmFja2dyb3VuZFwiOntcIiRyZWZcIjpcIjE1NlwifSxcIklzVmlzaWJsZVwiOnRydWUsXCJXaWR0aFwiOjAuMCxcIkhlaWdodFwiOjAuMCxcIkJvcmRlclN0eWxlXCI6e1wiJGlkXCI6XCIxMTYzXCIsXCJMaW5lQ29sb3JcIjpudWxsLFwiTGluZVdlaWdodFwiOjAuMCxcIkxpbmVUeXBlXCI6MH19LFwiRGF0ZUZvcm1hdFwiOntcIiRpZFwiOlwiMTE2N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dfSx7XCIkaWRcIjpcIjExNjVcIixcIlRhc2tTdHlsZVwiOntcIiRpZFwiOlwiMTE2NlwiLFwiU2hhcGVcIjo3LFwiU2hhcGVUaGlja25lc3NcIjozLFwiRHVyYXRpb25Gb3JtYXRcIjowLFwiUGVyY2VudGFnZUNvbXBsZXRlU3R5bGVcIjp7XCIkaWRcIjpcIjExNjdcIixcIkZvbnRTZXR0aW5nc1wiOntcIiRpZFwiOlwiMTE2OFwiLFwiRm9udFNpemVcIjoxMCxcIkZvbnROYW1lXCI6XCJDYWxpYnJpXCIsXCJJc0JvbGRcIjpmYWxzZSxcIklzSXRhbGljXCI6ZmFsc2UsXCJJc1VuZGVybGluZWRcIjpmYWxzZX0sXCJBdXRvU2l6ZVwiOjAsXCJGb3JlZ3JvdW5kXCI6e1wiJGlkXCI6XCIxMTY5XCIsXCJDb2xvclwiOntcIiRyZWZcIjpcIjExOFwifX0sXCJCYWNrZ3JvdW5kRmlsbFR5cGVcIjowLFwiTWF4V2lkdGhcIjoyMDAuMCxcIk1heEhlaWdodFwiOlwiSW5maW5pdHlcIixcIlNtYXJ0Rm9yZWdyb3VuZElzQWN0aXZlXCI6ZmFsc2UsXCJIb3Jpem9udGFsQWxpZ25tZW50XCI6MCxcIlZlcnRpY2FsQWxpZ25tZW50XCI6MCxcIlNtYXJ0Rm9yZWdyb3VuZFwiOm51bGwsXCJNYXJnaW5cIjp7XCIkaWRcIjpcIjExNzBcIixcIlRvcFwiOjAuMCxcIkxlZnRcIjowLjAsXCJSaWdodFwiOjAuMCxcIkJvdHRvbVwiOjAuMH0sXCJQYWRkaW5nXCI6e1wiJGlkXCI6XCIxMTcxXCIsXCJUb3BcIjowLjAsXCJMZWZ0XCI6MC4wLFwiUmlnaHRcIjowLjAsXCJCb3R0b21cIjowLjB9LFwiQmFja2dyb3VuZFwiOntcIiRyZWZcIjpcIjEyMVwifSxcIklzVmlzaWJsZVwiOnRydWUsXCJXaWR0aFwiOjAuMCxcIkhlaWdodFwiOjAuMCxcIkJvcmRlclN0eWxlXCI6e1wiJGlkXCI6XCIxMTcyXCIsXCJMaW5lQ29sb3JcIjpudWxsLFwiTGluZVdlaWdodFwiOjAuMCxcIkxpbmVUeXBlXCI6MH19LFwiRHVyYXRpb25TdHlsZVwiOntcIiRpZFwiOlwiMTE3M1wiLFwiRm9udFNldHRpbmdzXCI6e1wiJGlkXCI6XCIxMTc0XCIsXCJGb250U2l6ZVwiOjEwLFwiRm9udE5hbWVcIjpcIkNhbGlicmlcIixcIklzQm9sZFwiOmZhbHNlLFwiSXNJdGFsaWNcIjpmYWxzZSxcIklzVW5kZXJsaW5lZFwiOmZhbHNlfSxcIkF1dG9TaXplXCI6MCxcIkZvcmVncm91bmRcIjp7XCIkaWRcIjpcIjExNzVcIixcIkNvbG9yXCI6e1wiJHJlZlwiOlwiMTI1XCJ9fSxcIkJhY2tncm91bmRGaWxsVHlwZVwiOjAsXCJNYXhXaWR0aFwiOjIwMC4wLFwiTWF4SGVpZ2h0XCI6XCJJbmZpbml0eVwiLFwiU21hcnRGb3JlZ3JvdW5kSXNBY3RpdmVcIjpmYWxzZSxcIkhvcml6b250YWxBbGlnbm1lbnRcIjowLFwiVmVydGljYWxBbGlnbm1lbnRcIjowLFwiU21hcnRGb3JlZ3JvdW5kXCI6bnVsbCxcIk1hcmdpblwiOntcIiRpZFwiOlwiMTE3NlwiLFwiVG9wXCI6MC4wLFwiTGVmdFwiOjAuMCxcIlJpZ2h0XCI6MC4wLFwiQm90dG9tXCI6MC4wfSxcIlBhZGRpbmdcIjp7XCIkaWRcIjpcIjExNzdcIixcIlRvcFwiOjAuMCxcIkxlZnRcIjowLjAsXCJSaWdodFwiOjAuMCxcIkJvdHRvbVwiOjAuMH0sXCJCYWNrZ3JvdW5kXCI6e1wiJHJlZlwiOlwiMTI4XCJ9LFwiSXNWaXNpYmxlXCI6dHJ1ZSxcIldpZHRoXCI6MC4wLFwiSGVpZ2h0XCI6MC4wLFwiQm9yZGVyU3R5bGVcIjp7XCIkaWRcIjpcIjExNzhcIixcIkxpbmVDb2xvclwiOm51bGwsXCJMaW5lV2VpZ2h0XCI6MC4wLFwiTGluZVR5cGVcIjowfX0sXCJIb3Jpem9udGFsQ29ubmVjdG9yU3R5bGVcIjp7XCIkaWRcIjpcIjExNzlcIixcIkxpbmVDb2xvclwiOntcIiRyZWZcIjpcIjEzMFwifSxcIkxpbmVXZWlnaHRcIjoxLjAsXCJMaW5lVHlwZVwiOjB9LFwiVmVydGljYWxDb25uZWN0b3JTdHlsZVwiOntcIiRpZFwiOlwiMTE4MFwiLFwiTGluZUNvbG9yXCI6e1wiJHJlZlwiOlwiMTMzXCJ9LFwiTGluZVdlaWdodFwiOjAuMCxcIkxpbmVUeXBlXCI6MH0sXCJNYXJnaW5cIjpudWxsLFwiU3RhcnREYXRlUG9zaXRpb25cIjo2LFwiRW5kRGF0ZVBvc2l0aW9uXCI6NixcIlRpdGxlUG9zaXRpb25cIjoxLFwiRHVyYXRpb25Qb3NpdGlvblwiOjYsXCJQZXJjZW50YWdlQ29tcGxldGVkUG9zaXRpb25cIjoyLFwiU3BhY2luZ1wiOjMsXCJJc0JlbG93VGltZWJhbmRcIjp0cnVlLFwiUGVyY2VudGFnZUNvbXBsZXRlU2hhcGVPcGFjaXR5XCI6MzUsXCJHcm91cE5hbWVcIjpcIjJkZDgwNTc2LWUzZDMtNGZiZC1hZjRkLTVlZmNiYjIxNDMyMVwiLFwiQXR0YWNoZWRNaWxlc3RvbmVzU3R5bGVzXCI6bnVsbCxcIlNoYXBlU3R5bGVcIjp7XCIkaWRcIjpcIjExODFcIixcIk1hcmdpblwiOntcIiRpZFwiOlwiMTE4MlwiLFwiVG9wXCI6MC4wLFwiTGVmdFwiOjQuMCxcIlJpZ2h0XCI6NC4wLFwiQm90dG9tXCI6MC4wfSxcIlBhZGRpbmdcIjp7XCIkaWRcIjpcIjExODNcIixcIlRvcFwiOjAuMCxcIkxlZnRcIjowLjAsXCJSaWdodFwiOjAuMCxcIkJvdHRvbVwiOjAuMH0sXCJCYWNrZ3JvdW5kXCI6e1wiJGlkXCI6XCIxMTg0XCIsXCJDb2xvclwiOntcIiRpZFwiOlwiMTE4NVwiLFwiQVwiOjI1NSxcIlJcIjoxMTIsXCJHXCI6MTczLFwiQlwiOjcxfX0sXCJJc1Zpc2libGVcIjp0cnVlLFwiV2lkdGhcIjowLjAsXCJIZWlnaHRcIjoxMy40MjY2OTI5NjI2NDY0ODQsXCJCb3JkZXJTdHlsZVwiOntcIiRpZFwiOlwiMTE4NlwiLFwiTGluZUNvbG9yXCI6e1wiJHJlZlwiOlwiMTQxXCJ9LFwiTGluZVdlaWdodFwiOjAuMCxcIkxpbmVUeXBlXCI6MH19LFwiVGl0bGVTdHlsZVwiOntcIiRpZFwiOlwiMTE4N1wiLFwiRm9udFNldHRpbmdzXCI6e1wiJGlkXCI6XCIxMTg4XCIsXCJGb250U2l6ZVwiOjExLFwiRm9udE5hbWVcIjpcIkNhbGlicmlcIixcIklzQm9sZFwiOnRydWUsXCJJc0l0YWxpY1wiOmZhbHNlLFwiSXNVbmRlcmxpbmVkXCI6ZmFsc2V9LFwiQXV0b1NpemVcIjowLFwiRm9yZWdyb3VuZFwiOntcIiRpZFwiOlwiMTE4OVwiLFwiQ29sb3JcIjp7XCIkaWRcIjpcIjExOTBcIixcIkFcIjoyNTUsXCJSXCI6MCxcIkdcIjowLFwiQlwiOjB9fSxcIkJhY2tncm91bmRGaWxsVHlwZVwiOjAsXCJNYXhXaWR0aFwiOjcyMC4wLFwiTWF4SGVpZ2h0XCI6XCJJbmZpbml0eVwiLFwiU21hcnRGb3JlZ3JvdW5kSXNBY3RpdmVcIjpmYWxzZSxcIkhvcml6b250YWxBbGlnbm1lbnRcIjowLFwiVmVydGljYWxBbGlnbm1lbnRcIjowLFwiU21hcnRGb3JlZ3JvdW5kXCI6bnVsbCxcIk1hcmdpblwiOntcIiRpZFwiOlwiMTE5MVwiLFwiVG9wXCI6MC4wLFwiTGVmdFwiOjAuMCxcIlJpZ2h0XCI6MC4wLFwiQm90dG9tXCI6MC4wfSxcIlBhZGRpbmdcIjp7XCIkaWRcIjpcIjExOTJcIixcIlRvcFwiOjAuMCxcIkxlZnRcIjowLjAsXCJSaWdodFwiOjAuMCxcIkJvdHRvbVwiOjAuMH0sXCJCYWNrZ3JvdW5kXCI6e1wiJHJlZlwiOlwiMTQ5XCJ9LFwiSXNWaXNpYmxlXCI6dHJ1ZSxcIldpZHRoXCI6MC4wLFwiSGVpZ2h0XCI6MC4wLFwiQm9yZGVyU3R5bGVcIjp7XCIkaWRcIjpcIjExOTNcIixcIkxpbmVDb2xvclwiOm51bGwsXCJMaW5lV2VpZ2h0XCI6MC4wLFwiTGluZVR5cGVcIjowfX0sXCJEYXRlU3R5bGVcIjp7XCIkaWRcIjpcIjExOTRcIixcIkZvbnRTZXR0aW5nc1wiOntcIiRpZFwiOlwiMTE5NVwiLFwiRm9udFNpemVcIjoxMCxcIkZvbnROYW1lXCI6XCJDYWxpYnJpXCIsXCJJc0JvbGRcIjpmYWxzZSxcIklzSXRhbGljXCI6ZmFsc2UsXCJJc1VuZGVybGluZWRcIjpmYWxzZX0sXCJBdXRvU2l6ZVwiOjAsXCJGb3JlZ3JvdW5kXCI6e1wiJGlkXCI6XCIxMTk2XCIsXCJDb2xvclwiOntcIiRyZWZcIjpcIjE1M1wifX0sXCJCYWNrZ3JvdW5kRmlsbFR5cGVcIjowLFwiTWF4V2lkdGhcIjoyMDAuMCxcIk1heEhlaWdodFwiOlwiSW5maW5pdHlcIixcIlNtYXJ0Rm9yZWdyb3VuZElzQWN0aXZlXCI6ZmFsc2UsXCJIb3Jpem9udGFsQWxpZ25tZW50XCI6MixcIlZlcnRpY2FsQWxpZ25tZW50XCI6MCxcIlNtYXJ0Rm9yZWdyb3VuZFwiOm51bGwsXCJNYXJnaW5cIjp7XCIkaWRcIjpcIjExOTdcIixcIlRvcFwiOjAuMCxcIkxlZnRcIjowLjAsXCJSaWdodFwiOjAuMCxcIkJvdHRvbVwiOjAuMH0sXCJQYWRkaW5nXCI6e1wiJGlkXCI6XCIxMTk4XCIsXCJUb3BcIjowLjAsXCJMZWZ0XCI6MC4wLFwiUmlnaHRcIjowLjAsXCJCb3R0b21cIjowLjB9LFwiQmFja2dyb3VuZFwiOntcIiRyZWZcIjpcIjE1NlwifSxcIklzVmlzaWJsZVwiOnRydWUsXCJXaWR0aFwiOjAuMCxcIkhlaWdodFwiOjAuMCxcIkJvcmRlclN0eWxlXCI6e1wiJGlkXCI6XCIxMTk5XCIsXCJMaW5lQ29sb3JcIjpudWxsLFwiTGluZVdlaWdodFwiOjAuMCxcIkxpbmVUeXBlXCI6MH19LFwiRGF0ZUZvcm1hdFwiOntcIiRpZFwiOlwiMTIwMF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BdHRhY2hlZE1pbGVzdG9uZXNTdHlsZVwiOlt7XCIkaWRcIjpcIjEyMDFcIixcIlNoYXBlXCI6MTQsXCJDb25uZWN0b3JNYXJnaW5cIjp7XCIkaWRcIjpcIjEyMDJcIixcIlRvcFwiOjAuMCxcIkxlZnRcIjoyLjAsXCJSaWdodFwiOjIuMCxcIkJvdHRvbVwiOjAuMH0sXCJDb25uZWN0b3JTdHlsZVwiOntcIiRpZFwiOlwiMTIwM1wiLFwiTGluZUNvbG9yXCI6e1wiJGlkXCI6XCIxMjA0XCIsXCIkdHlwZVwiOlwiTkxSRS5Db21tb24uRG9tLlNvbGlkQ29sb3JCcnVzaCwgTkxSRS5Db21tb25cIixcIkNvbG9yXCI6e1wiJGlkXCI6XCIxMjA1XCIsXCJBXCI6MTI3LFwiUlwiOjc5LFwiR1wiOjEyOSxcIkJcIjoxODl9fSxcIkxpbmVXZWlnaHRcIjoxLjAsXCJMaW5lVHlwZVwiOjB9LFwiSXNCZWxvd1RpbWViYW5kXCI6dHJ1ZSxcIkhpZGVEYXRlXCI6ZmFsc2UsXCJTaGFwZVNpemVcIjozLFwiU3BhY2luZ1wiOjAuMCxcIlBhZGRpbmdcIjp7XCIkaWRcIjpcIjEyMDZcIixcIlRvcFwiOjcuMCxcIkxlZnRcIjozLjAsXCJSaWdodFwiOjAuMCxcIkJvdHRvbVwiOjIuMH0sXCJQb3NpdGlvblwiOm51bGwsXCJQb3NpdGlvbk9uVGFza1wiOjMsXCJTaGFwZVN0eWxlXCI6e1wiJGlkXCI6XCIxMjA3XCIsXCJNYXJnaW5cIjp7XCIkaWRcIjpcIjEyMDhcIixcIlRvcFwiOjAuMCxcIkxlZnRcIjowLjAsXCJSaWdodFwiOjAuMCxcIkJvdHRvbVwiOjAuMH0sXCJQYWRkaW5nXCI6e1wiJGlkXCI6XCIxMjA5XCIsXCJUb3BcIjowLjAsXCJMZWZ0XCI6MC4wLFwiUmlnaHRcIjowLjAsXCJCb3R0b21cIjowLjB9LFwiQmFja2dyb3VuZFwiOntcIiRpZFwiOlwiMTIxMFwiLFwiQ29sb3JcIjp7XCIkaWRcIjpcIjEyMTFcIixcIkFcIjoyNTUsXCJSXCI6NTYsXCJHXCI6ODcsXCJCXCI6MzV9fSxcIklzVmlzaWJsZVwiOnRydWUsXCJXaWR0aFwiOjE1LjgwMDcwODc3MDc1MTk1MyxcIkhlaWdodFwiOjE3LjU1NjM3NzQxMDg4ODY3MixcIkJvcmRlclN0eWxlXCI6e1wiJGlkXCI6XCIxMjEyXCIsXCJMaW5lQ29sb3JcIjpudWxsLFwiTGluZVdlaWdodFwiOjAuMCxcIkxpbmVUeXBlXCI6MH19LFwiVGl0bGVTdHlsZVwiOntcIiRpZFwiOlwiMTIxM1wiLFwiRm9udFNldHRpbmdzXCI6e1wiJGlkXCI6XCIxMjE0XCIsXCJGb250U2l6ZVwiOjExLFwiRm9udE5hbWVcIjpcIkNhbGlicmlcIixcIklzQm9sZFwiOnRydWUsXCJJc0l0YWxpY1wiOmZhbHNlLFwiSXNVbmRlcmxpbmVkXCI6ZmFsc2V9LFwiQXV0b1NpemVcIjowLFwiRm9yZWdyb3VuZFwiOntcIiRpZFwiOlwiMTIxNVwiLFwiQ29sb3JcIjp7XCIkaWRcIjpcIjEyMTZ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IxN1wiLFwiVG9wXCI6MC4wLFwiTGVmdFwiOjAuMCxcIlJpZ2h0XCI6MC4wLFwiQm90dG9tXCI6MC4wfSxcIlBhZGRpbmdcIjp7XCIkaWRcIjpcIjEyMThcIixcIlRvcFwiOjAuMCxcIkxlZnRcIjowLjAsXCJSaWdodFwiOjAuMCxcIkJvdHRvbVwiOjAuMH0sXCJCYWNrZ3JvdW5kXCI6e1wiJHJlZlwiOlwiMTA1XCJ9LFwiSXNWaXNpYmxlXCI6dHJ1ZSxcIldpZHRoXCI6MC4wLFwiSGVpZ2h0XCI6MC4wLFwiQm9yZGVyU3R5bGVcIjp7XCIkaWRcIjpcIjEyMTlcIixcIkxpbmVDb2xvclwiOm51bGwsXCJMaW5lV2VpZ2h0XCI6MC4wLFwiTGluZVR5cGVcIjowfX0sXCJEYXRlU3R5bGVcIjp7XCIkaWRcIjpcIjEyMjBcIixcIkZvbnRTZXR0aW5nc1wiOntcIiRpZFwiOlwiMTIyMVwiLFwiRm9udFNpemVcIjoxMCxcIkZvbnROYW1lXCI6XCJDYWxpYnJpXCIsXCJJc0JvbGRcIjpmYWxzZSxcIklzSXRhbGljXCI6ZmFsc2UsXCJJc1VuZGVybGluZWRcIjpmYWxzZX0sXCJBdXRvU2l6ZVwiOjAsXCJGb3JlZ3JvdW5kXCI6e1wiJGlkXCI6XCIxMjIyXCIsXCJDb2xvclwiOntcIiRpZFwiOlwiMTIyM1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IyNFwiLFwiVG9wXCI6MC4wLFwiTGVmdFwiOjAuMCxcIlJpZ2h0XCI6MC4wLFwiQm90dG9tXCI6MC4wfSxcIlBhZGRpbmdcIjp7XCIkaWRcIjpcIjEyMjVcIixcIlRvcFwiOjAuMCxcIkxlZnRcIjowLjAsXCJSaWdodFwiOjAuMCxcIkJvdHRvbVwiOjAuMH0sXCJCYWNrZ3JvdW5kXCI6e1wiJHJlZlwiOlwiMTEyXCJ9LFwiSXNWaXNpYmxlXCI6dHJ1ZSxcIldpZHRoXCI6MC4wLFwiSGVpZ2h0XCI6MC4wLFwiQm9yZGVyU3R5bGVcIjp7XCIkaWRcIjpcIjEyMjZcIixcIkxpbmVDb2xvclwiOm51bGwsXCJMaW5lV2VpZ2h0XCI6MC4wLFwiTGluZVR5cGVcIjowfX0sXCJEYXRlRm9ybWF0XCI6e1wiJGlkXCI6XCIxMjI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I4XCIsXCJEYXRlUGFydElzVmlzaWJsZVwiOnRydWUsXCJUaW1lUGFydElzVmlzaWJsZVwiOmZhbHNlfX0sXCJJc1Zpc2libGVcIjp0cnVlfSx7XCIkaWRcIjpcIjEyMjlcIixcIlNoYXBlXCI6MTQsXCJDb25uZWN0b3JNYXJnaW5cIjp7XCIkaWRcIjpcIjEyMzBcIixcIlRvcFwiOjAuMCxcIkxlZnRcIjoyLjAsXCJSaWdodFwiOjIuMCxcIkJvdHRvbVwiOjAuMH0sXCJDb25uZWN0b3JTdHlsZVwiOntcIiRpZFwiOlwiMTIzMVwiLFwiTGluZUNvbG9yXCI6e1wiJHJlZlwiOlwiMTIwNFwifSxcIkxpbmVXZWlnaHRcIjoxLjAsXCJMaW5lVHlwZVwiOjB9LFwiSXNCZWxvd1RpbWViYW5kXCI6dHJ1ZSxcIkhpZGVEYXRlXCI6ZmFsc2UsXCJTaGFwZVNpemVcIjozLFwiU3BhY2luZ1wiOjAuMCxcIlBhZGRpbmdcIjp7XCIkaWRcIjpcIjEyMzJcIixcIlRvcFwiOjcuMCxcIkxlZnRcIjozLjAsXCJSaWdodFwiOjAuMCxcIkJvdHRvbVwiOjIuMH0sXCJQb3NpdGlvblwiOm51bGwsXCJQb3NpdGlvbk9uVGFza1wiOjMsXCJTaGFwZVN0eWxlXCI6e1wiJGlkXCI6XCIxMjMzXCIsXCJNYXJnaW5cIjp7XCIkaWRcIjpcIjEyMzRcIixcIlRvcFwiOjAuMCxcIkxlZnRcIjowLjAsXCJSaWdodFwiOjAuMCxcIkJvdHRvbVwiOjAuMH0sXCJQYWRkaW5nXCI6e1wiJGlkXCI6XCIxMjM1XCIsXCJUb3BcIjowLjAsXCJMZWZ0XCI6MC4wLFwiUmlnaHRcIjowLjAsXCJCb3R0b21cIjowLjB9LFwiQmFja2dyb3VuZFwiOntcIiRpZFwiOlwiMTIzNlwiLFwiQ29sb3JcIjp7XCIkaWRcIjpcIjEyMzdcIixcIkFcIjoyNTUsXCJSXCI6NTYsXCJHXCI6ODcsXCJCXCI6MzV9fSxcIklzVmlzaWJsZVwiOnRydWUsXCJXaWR0aFwiOjE1LjgwMDcwODc3MDc1MTk1MyxcIkhlaWdodFwiOjE3LjU1NjM3NzQxMDg4ODY3MixcIkJvcmRlclN0eWxlXCI6e1wiJGlkXCI6XCIxMjM4XCIsXCJMaW5lQ29sb3JcIjpudWxsLFwiTGluZVdlaWdodFwiOjAuMCxcIkxpbmVUeXBlXCI6MH19LFwiVGl0bGVTdHlsZVwiOntcIiRpZFwiOlwiMTIzOVwiLFwiRm9udFNldHRpbmdzXCI6e1wiJGlkXCI6XCIxMjQwXCIsXCJGb250U2l6ZVwiOjExLFwiRm9udE5hbWVcIjpcIkNhbGlicmlcIixcIklzQm9sZFwiOnRydWUsXCJJc0l0YWxpY1wiOmZhbHNlLFwiSXNVbmRlcmxpbmVkXCI6ZmFsc2V9LFwiQXV0b1NpemVcIjowLFwiRm9yZWdyb3VuZFwiOntcIiRpZFwiOlwiMTI0MVwiLFwiQ29sb3JcIjp7XCIkaWRcIjpcIjEyNDJcIixcIkFcIjoyNTUsXCJSXCI6MCxcIkdcIjowLFwiQlwiOjB9fSxcIkJhY2tncm91bmRGaWxsVHlwZVwiOjAsXCJNYXhXaWR0aFwiOjIwMC4wLFwiTWF4SGVpZ2h0XCI6XCJJbmZpbml0eVwiLFwiU21hcnRGb3JlZ3JvdW5kSXNBY3RpdmVcIjpmYWxzZSxcIkhvcml6b250YWxBbGlnbm1lbnRcIjoxLFwiVmVydGljYWxBbGlnbm1lbnRcIjowLFwiU21hcnRGb3JlZ3JvdW5kXCI6bnVsbCxcIk1hcmdpblwiOntcIiRpZFwiOlwiMTI0M1wiLFwiVG9wXCI6MC4wLFwiTGVmdFwiOjAuMCxcIlJpZ2h0XCI6MC4wLFwiQm90dG9tXCI6MC4wfSxcIlBhZGRpbmdcIjp7XCIkaWRcIjpcIjEyNDRcIixcIlRvcFwiOjAuMCxcIkxlZnRcIjowLjAsXCJSaWdodFwiOjAuMCxcIkJvdHRvbVwiOjAuMH0sXCJCYWNrZ3JvdW5kXCI6e1wiJHJlZlwiOlwiMTA1XCJ9LFwiSXNWaXNpYmxlXCI6dHJ1ZSxcIldpZHRoXCI6MC4wLFwiSGVpZ2h0XCI6MC4wLFwiQm9yZGVyU3R5bGVcIjp7XCIkaWRcIjpcIjEyNDVcIixcIkxpbmVDb2xvclwiOm51bGwsXCJMaW5lV2VpZ2h0XCI6MC4wLFwiTGluZVR5cGVcIjowfX0sXCJEYXRlU3R5bGVcIjp7XCIkaWRcIjpcIjEyNDZcIixcIkZvbnRTZXR0aW5nc1wiOntcIiRpZFwiOlwiMTI0N1wiLFwiRm9udFNpemVcIjoxMCxcIkZvbnROYW1lXCI6XCJDYWxpYnJpXCIsXCJJc0JvbGRcIjpmYWxzZSxcIklzSXRhbGljXCI6ZmFsc2UsXCJJc1VuZGVybGluZWRcIjpmYWxzZX0sXCJBdXRvU2l6ZVwiOjAsXCJGb3JlZ3JvdW5kXCI6e1wiJGlkXCI6XCIxMjQ4XCIsXCJDb2xvclwiOntcIiRpZFwiOlwiMTI0OVwiLFwiQVwiOjI1NSxcIlJcIjo2OCxcIkdcIjo4NCxcIkJcIjoxMDZ9fSxcIkJhY2tncm91bmRGaWxsVHlwZVwiOjAsXCJNYXhXaWR0aFwiOjIwMC4wLFwiTWF4SGVpZ2h0XCI6XCJJbmZpbml0eVwiLFwiU21hcnRGb3JlZ3JvdW5kSXNBY3RpdmVcIjpmYWxzZSxcIkhvcml6b250YWxBbGlnbm1lbnRcIjoxLFwiVmVydGljYWxBbGlnbm1lbnRcIjowLFwiU21hcnRGb3JlZ3JvdW5kXCI6bnVsbCxcIk1hcmdpblwiOntcIiRpZFwiOlwiMTI1MFwiLFwiVG9wXCI6MC4wLFwiTGVmdFwiOjAuMCxcIlJpZ2h0XCI6MC4wLFwiQm90dG9tXCI6MC4wfSxcIlBhZGRpbmdcIjp7XCIkaWRcIjpcIjEyNTFcIixcIlRvcFwiOjAuMCxcIkxlZnRcIjowLjAsXCJSaWdodFwiOjAuMCxcIkJvdHRvbVwiOjAuMH0sXCJCYWNrZ3JvdW5kXCI6e1wiJHJlZlwiOlwiMTEyXCJ9LFwiSXNWaXNpYmxlXCI6dHJ1ZSxcIldpZHRoXCI6MC4wLFwiSGVpZ2h0XCI6MC4wLFwiQm9yZGVyU3R5bGVcIjp7XCIkaWRcIjpcIjEyNTJcIixcIkxpbmVDb2xvclwiOm51bGwsXCJMaW5lV2VpZ2h0XCI6MC4wLFwiTGluZVR5cGVcIjowfX0sXCJEYXRlRm9ybWF0XCI6e1wiJGlkXCI6XCIxMjU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e1wiJGlkXCI6XCIxMjU0XCIsXCJEYXRlUGFydElzVmlzaWJsZVwiOnRydWUsXCJUaW1lUGFydElzVmlzaWJsZVwiOmZhbHNlfX0sXCJJc1Zpc2libGVcIjp0cnVlfV19XX0se1wiJGlkXCI6XCIxMjU1XCIsXCJTdHlsZVwiOntcIiRpZFwiOlwiMTI1NlwiLFwiSGVhZGVyU3R5bGVcIjp7XCIkaWRcIjpcIjEyNTdcIixcIlRleHRTdHlsZVwiOntcIiRpZFwiOlwiMTI1OFwiLFwiRm9udFNldHRpbmdzXCI6e1wiJGlkXCI6XCIxMjU5XCIsXCJGb250U2l6ZVwiOjEyLFwiRm9udE5hbWVcIjpcIkNhbGlicmlcIixcIklzQm9sZFwiOnRydWUsXCJJc0l0YWxpY1wiOmZhbHNlLFwiSXNVbmRlcmxpbmVkXCI6ZmFsc2V9LFwiQXV0b1NpemVcIjowLFwiRm9yZWdyb3VuZFwiOntcIiRpZFwiOlwiMTI2MFwiLFwiQ29sb3JcIjp7XCIkaWRcIjpcIjEyNjFcIixcIkFcIjoyNTUsXCJSXCI6MjU1LFwiR1wiOjI1NSxcIkJcIjoyNTV9fSxcIkJhY2tncm91bmRGaWxsVHlwZVwiOjAsXCJNYXhXaWR0aFwiOjAuMCxcIk1heEhlaWdodFwiOjAuMCxcIlNtYXJ0Rm9yZWdyb3VuZElzQWN0aXZlXCI6ZmFsc2UsXCJIb3Jpem9udGFsQWxpZ25tZW50XCI6MCxcIlZlcnRpY2FsQWxpZ25tZW50XCI6MCxcIlNtYXJ0Rm9yZWdyb3VuZFwiOm51bGwsXCJNYXJnaW5cIjp7XCIkaWRcIjpcIjEyNjJcIixcIlRvcFwiOjAuMCxcIkxlZnRcIjowLjAsXCJSaWdodFwiOjAuMCxcIkJvdHRvbVwiOjAuMH0sXCJQYWRkaW5nXCI6e1wiJGlkXCI6XCIxMjYzXCIsXCJUb3BcIjowLjAsXCJMZWZ0XCI6MC4wLFwiUmlnaHRcIjowLjAsXCJCb3R0b21cIjowLjB9LFwiQmFja2dyb3VuZFwiOm51bGwsXCJJc1Zpc2libGVcIjpmYWxzZSxcIldpZHRoXCI6MC4wLFwiSGVpZ2h0XCI6MC4wLFwiQm9yZGVyU3R5bGVcIjpudWxsfSxcIlJlY3RhbmdsZVN0eWxlXCI6e1wiJGlkXCI6XCIxMjY0XCIsXCJNYXJnaW5cIjp7XCIkaWRcIjpcIjEyNjVcIixcIlRvcFwiOjAuMCxcIkxlZnRcIjowLjAsXCJSaWdodFwiOjAuMCxcIkJvdHRvbVwiOjAuMH0sXCJQYWRkaW5nXCI6e1wiJGlkXCI6XCIxMjY2XCIsXCJUb3BcIjowLjAsXCJMZWZ0XCI6MC4wLFwiUmlnaHRcIjowLjAsXCJCb3R0b21cIjowLjB9LFwiQmFja2dyb3VuZFwiOntcIiRpZFwiOlwiMTI2N1wiLFwiQ29sb3JcIjp7XCIkaWRcIjpcIjEyNjhcIixcIkFcIjoyNTUsXCJSXCI6NjgsXCJHXCI6MTE0LFwiQlwiOjE5Nn19LFwiSXNWaXNpYmxlXCI6ZmFsc2UsXCJXaWR0aFwiOjAuMCxcIkhlaWdodFwiOjAuMCxcIkJvcmRlclN0eWxlXCI6e1wiJGlkXCI6XCIxMjY5XCIsXCJMaW5lQ29sb3JcIjp7XCIkaWRcIjpcIjEyNzBcIixcIiR0eXBlXCI6XCJOTFJFLkNvbW1vbi5Eb20uU29saWRDb2xvckJydXNoLCBOTFJFLkNvbW1vblwiLFwiQ29sb3JcIjp7XCIkaWRcIjpcIjEyNzFcIixcIkFcIjoyNTUsXCJSXCI6ODgsXCJHXCI6MzksXCJCXCI6N319LFwiTGluZVdlaWdodFwiOjAuMCxcIkxpbmVUeXBlXCI6MH19LFwiVGV4dElzVmVydGljYWxcIjpmYWxzZX0sXCJCYWNrZ3JvdW5kU3R5bGVcIjp7XCIkaWRcIjpcIjEyNzJcIixcIk1hcmdpblwiOntcIiRpZFwiOlwiMTI3M1wiLFwiVG9wXCI6MC4wLFwiTGVmdFwiOjAuMCxcIlJpZ2h0XCI6MC4wLFwiQm90dG9tXCI6MC4wfSxcIlBhZGRpbmdcIjp7XCIkaWRcIjpcIjEyNzRcIixcIlRvcFwiOjAuMCxcIkxlZnRcIjowLjAsXCJSaWdodFwiOjAuMCxcIkJvdHRvbVwiOjAuMH0sXCJCYWNrZ3JvdW5kXCI6e1wiJGlkXCI6XCIxMjc1XCIsXCJDb2xvclwiOntcIiRpZFwiOlwiMTI3NlwiLFwiQVwiOjM4LFwiUlwiOjY4LFwiR1wiOjExNCxcIkJcIjoxOTZ9fSxcIklzVmlzaWJsZVwiOnRydWUsXCJXaWR0aFwiOjAuMCxcIkhlaWdodFwiOjAuMCxcIkJvcmRlclN0eWxlXCI6e1wiJGlkXCI6XCIxMjc3XCIsXCJMaW5lQ29sb3JcIjp7XCIkaWRcIjpcIjEyNzhcIixcIiR0eXBlXCI6XCJOTFJFLkNvbW1vbi5Eb20uU29saWRDb2xvckJydXNoLCBOTFJFLkNvbW1vblwiLFwiQ29sb3JcIjp7XCIkaWRcIjpcIjEyNzlcIixcIkFcIjoyNTUsXCJSXCI6ODgsXCJHXCI6MzksXCJCXCI6N319LFwiTGluZVdlaWdodFwiOjAuMCxcIkxpbmVUeXBlXCI6MH19LFwiSXNBYm92ZVRpbWViYW5kXCI6ZmFsc2V9LFwiQ3VzdG9tU3dpbWxhbmVNaWxlc3RvbmVTdHlsZUxpc3RcIjpbe1wiJGlkXCI6XCIxMjgwXCIsXCJUaXRsZVN0eWxlXCI6e1wiJGlkXCI6XCIxMjgxXCIsXCJGb250U2V0dGluZ3NcIjp7XCIkaWRcIjpcIjEyODJcIixcIkZvbnRTaXplXCI6MTEsXCJGb250TmFtZVwiOlwiQ2FsaWJyaVwiLFwiSXNCb2xkXCI6dHJ1ZSxcIklzSXRhbGljXCI6ZmFsc2UsXCJJc1VuZGVybGluZWRcIjpmYWxzZX0sXCJBdXRvU2l6ZVwiOjAsXCJGb3JlZ3JvdW5kXCI6e1wiJGlkXCI6XCIxMjgzXCIsXCJDb2xvclwiOntcIiRpZFwiOlwiMTI4N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jg1XCIsXCJUb3BcIjowLjAsXCJMZWZ0XCI6MC4wLFwiUmlnaHRcIjowLjAsXCJCb3R0b21cIjowLjB9LFwiUGFkZGluZ1wiOntcIiRpZFwiOlwiMTI4NlwiLFwiVG9wXCI6MC4wLFwiTGVmdFwiOjAuMCxcIlJpZ2h0XCI6MC4wLFwiQm90dG9tXCI6MC4wfSxcIkJhY2tncm91bmRcIjp7XCIkcmVmXCI6XCIxMDVcIn0sXCJJc1Zpc2libGVcIjp0cnVlLFwiV2lkdGhcIjowLjAsXCJIZWlnaHRcIjowLjAsXCJCb3JkZXJTdHlsZVwiOm51bGx9LFwiRGF0ZVN0eWxlXCI6e1wiJGlkXCI6XCIxMjg3XCIsXCJGb250U2V0dGluZ3NcIjp7XCIkaWRcIjpcIjEyODhcIixcIkZvbnRTaXplXCI6MTAsXCJGb250TmFtZVwiOlwiQ2FsaWJyaVwiLFwiSXNCb2xkXCI6ZmFsc2UsXCJJc0l0YWxpY1wiOmZhbHNlLFwiSXNVbmRlcmxpbmVkXCI6ZmFsc2V9LFwiQXV0b1NpemVcIjowLFwiRm9yZWdyb3VuZFwiOntcIiRpZFwiOlwiMTI4O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jkwXCIsXCJUb3BcIjowLjAsXCJMZWZ0XCI6MC4wLFwiUmlnaHRcIjowLjAsXCJCb3R0b21cIjowLjB9LFwiUGFkZGluZ1wiOntcIiRpZFwiOlwiMTI5MV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yOTJcIixcIk1hcmdpblwiOntcIiRpZFwiOlwiMTI5M1wiLFwiVG9wXCI6MC4wLFwiTGVmdFwiOjAuMCxcIlJpZ2h0XCI6MC4wLFwiQm90dG9tXCI6MC4wfSxcIlBhZGRpbmdcIjp7XCIkaWRcIjpcIjEyOTRcIixcIlRvcFwiOjAuMCxcIkxlZnRcIjowLjAsXCJSaWdodFwiOjAuMCxcIkJvdHRvbVwiOjAuMH0sXCJCYWNrZ3JvdW5kXCI6e1wiJGlkXCI6XCIxMjk1XCIsXCJDb2xvclwiOntcIiRpZFwiOlwiMTI5NlwiLFwiQVwiOjI1NSxcIlJcIjo2OCxcIkdcIjoxMTQsXCJCXCI6MTk2fX0sXCJJc1Zpc2libGVcIjp0cnVlLFwiV2lkdGhcIjoxNC42ODI1MTk5MTI3MTk3MjcsXCJIZWlnaHRcIjoxNi4zMTM5MzYyMzM1MjA1MDgsXCJCb3JkZXJTdHlsZVwiOntcIiRpZFwiOlwiMTI5N1wiLFwiTGluZUNvbG9yXCI6bnVsbCxcIkxpbmVXZWlnaHRcIjowLjAsXCJMaW5lVHlwZVwiOjB9fSxcIkRhdGVGb3JtYXRcIjp7XCIkaWRcIjpcIjEyOTh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jk5XCIsXCJUaXRsZVN0eWxlXCI6e1wiJGlkXCI6XCIxMzAwXCIsXCJGb250U2V0dGluZ3NcIjp7XCIkaWRcIjpcIjEzMDFcIixcIkZvbnRTaXplXCI6MTEsXCJGb250TmFtZVwiOlwiQ2FsaWJyaVwiLFwiSXNCb2xkXCI6dHJ1ZSxcIklzSXRhbGljXCI6ZmFsc2UsXCJJc1VuZGVybGluZWRcIjpmYWxzZX0sXCJBdXRvU2l6ZVwiOjAsXCJGb3JlZ3JvdW5kXCI6e1wiJGlkXCI6XCIxMzAyXCIsXCJDb2xvclwiOntcIiRpZFwiOlwiMTMwM1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A0XCIsXCJUb3BcIjowLjAsXCJMZWZ0XCI6MC4wLFwiUmlnaHRcIjowLjAsXCJCb3R0b21cIjowLjB9LFwiUGFkZGluZ1wiOntcIiRpZFwiOlwiMTMwNVwiLFwiVG9wXCI6MC4wLFwiTGVmdFwiOjAuMCxcIlJpZ2h0XCI6MC4wLFwiQm90dG9tXCI6MC4wfSxcIkJhY2tncm91bmRcIjp7XCIkcmVmXCI6XCIxMDVcIn0sXCJJc1Zpc2libGVcIjp0cnVlLFwiV2lkdGhcIjowLjAsXCJIZWlnaHRcIjowLjAsXCJCb3JkZXJTdHlsZVwiOm51bGx9LFwiRGF0ZVN0eWxlXCI6e1wiJGlkXCI6XCIxMzA2XCIsXCJGb250U2V0dGluZ3NcIjp7XCIkaWRcIjpcIjEzMDdcIixcIkZvbnRTaXplXCI6MTAsXCJGb250TmFtZVwiOlwiQ2FsaWJyaVwiLFwiSXNCb2xkXCI6ZmFsc2UsXCJJc0l0YWxpY1wiOmZhbHNlLFwiSXNVbmRlcmxpbmVkXCI6ZmFsc2V9LFwiQXV0b1NpemVcIjowLFwiRm9yZWdyb3VuZFwiOntcIiRpZFwiOlwiMTMwO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A5XCIsXCJUb3BcIjowLjAsXCJMZWZ0XCI6MC4wLFwiUmlnaHRcIjowLjAsXCJCb3R0b21cIjowLjB9LFwiUGFkZGluZ1wiOntcIiRpZFwiOlwiMTMxMF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MTFcIixcIk1hcmdpblwiOntcIiRpZFwiOlwiMTMxMlwiLFwiVG9wXCI6MC4wLFwiTGVmdFwiOjAuMCxcIlJpZ2h0XCI6MC4wLFwiQm90dG9tXCI6MC4wfSxcIlBhZGRpbmdcIjp7XCIkaWRcIjpcIjEzMTNcIixcIlRvcFwiOjAuMCxcIkxlZnRcIjowLjAsXCJSaWdodFwiOjAuMCxcIkJvdHRvbVwiOjAuMH0sXCJCYWNrZ3JvdW5kXCI6e1wiJGlkXCI6XCIxMzE0XCIsXCJDb2xvclwiOntcIiRpZFwiOlwiMTMxNVwiLFwiQVwiOjI1NSxcIlJcIjo2OCxcIkdcIjoxMTQsXCJCXCI6MTk2fX0sXCJJc1Zpc2libGVcIjp0cnVlLFwiV2lkdGhcIjoxNC42ODI1MTk5MTI3MTk3MjcsXCJIZWlnaHRcIjoxNi4zMTM5MzYyMzM1MjA1MDgsXCJCb3JkZXJTdHlsZVwiOntcIiRpZFwiOlwiMTMxNlwiLFwiTGluZUNvbG9yXCI6bnVsbCxcIkxpbmVXZWlnaHRcIjowLjAsXCJMaW5lVHlwZVwiOjB9fSxcIkRhdGVGb3JtYXRcIjp7XCIkaWRcIjpcIjEzM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E4XCIsXCJUaXRsZVN0eWxlXCI6e1wiJGlkXCI6XCIxMzE5XCIsXCJGb250U2V0dGluZ3NcIjp7XCIkaWRcIjpcIjEzMjBcIixcIkZvbnRTaXplXCI6MTEsXCJGb250TmFtZVwiOlwiQ2FsaWJyaVwiLFwiSXNCb2xkXCI6dHJ1ZSxcIklzSXRhbGljXCI6ZmFsc2UsXCJJc1VuZGVybGluZWRcIjpmYWxzZX0sXCJBdXRvU2l6ZVwiOjAsXCJGb3JlZ3JvdW5kXCI6e1wiJGlkXCI6XCIxMzIxXCIsXCJDb2xvclwiOntcIiRpZFwiOlwiMTMyMl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IzXCIsXCJUb3BcIjowLjAsXCJMZWZ0XCI6MC4wLFwiUmlnaHRcIjowLjAsXCJCb3R0b21cIjowLjB9LFwiUGFkZGluZ1wiOntcIiRpZFwiOlwiMTMyNFwiLFwiVG9wXCI6MC4wLFwiTGVmdFwiOjAuMCxcIlJpZ2h0XCI6MC4wLFwiQm90dG9tXCI6MC4wfSxcIkJhY2tncm91bmRcIjp7XCIkcmVmXCI6XCIxMDVcIn0sXCJJc1Zpc2libGVcIjp0cnVlLFwiV2lkdGhcIjowLjAsXCJIZWlnaHRcIjowLjAsXCJCb3JkZXJTdHlsZVwiOm51bGx9LFwiRGF0ZVN0eWxlXCI6e1wiJGlkXCI6XCIxMzI1XCIsXCJGb250U2V0dGluZ3NcIjp7XCIkaWRcIjpcIjEzMjZcIixcIkZvbnRTaXplXCI6MTAsXCJGb250TmFtZVwiOlwiQ2FsaWJyaVwiLFwiSXNCb2xkXCI6ZmFsc2UsXCJJc0l0YWxpY1wiOmZhbHNlLFwiSXNVbmRlcmxpbmVkXCI6ZmFsc2V9LFwiQXV0b1NpemVcIjowLFwiRm9yZWdyb3VuZFwiOntcIiRpZFwiOlwiMTMyN1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I4XCIsXCJUb3BcIjowLjAsXCJMZWZ0XCI6MC4wLFwiUmlnaHRcIjowLjAsXCJCb3R0b21cIjowLjB9LFwiUGFkZGluZ1wiOntcIiRpZFwiOlwiMTMyOV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MzBcIixcIk1hcmdpblwiOntcIiRpZFwiOlwiMTMzMVwiLFwiVG9wXCI6MC4wLFwiTGVmdFwiOjAuMCxcIlJpZ2h0XCI6MC4wLFwiQm90dG9tXCI6MC4wfSxcIlBhZGRpbmdcIjp7XCIkaWRcIjpcIjEzMzJcIixcIlRvcFwiOjAuMCxcIkxlZnRcIjowLjAsXCJSaWdodFwiOjAuMCxcIkJvdHRvbVwiOjAuMH0sXCJCYWNrZ3JvdW5kXCI6e1wiJGlkXCI6XCIxMzMzXCIsXCJDb2xvclwiOntcIiRpZFwiOlwiMTMzNFwiLFwiQVwiOjI1NSxcIlJcIjo2OCxcIkdcIjoxMTQsXCJCXCI6MTk2fX0sXCJJc1Zpc2libGVcIjp0cnVlLFwiV2lkdGhcIjoxNC42ODI1MTk5MTI3MTk3MjcsXCJIZWlnaHRcIjoxNi4zMTM5MzYyMzM1MjA1MDgsXCJCb3JkZXJTdHlsZVwiOntcIiRpZFwiOlwiMTMzNVwiLFwiTGluZUNvbG9yXCI6bnVsbCxcIkxpbmVXZWlnaHRcIjowLjAsXCJMaW5lVHlwZVwiOjB9fSxcIkRhdGVGb3JtYXRcIjp7XCIkaWRcIjpcIjEzMzZ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M3XCIsXCJUaXRsZVN0eWxlXCI6e1wiJGlkXCI6XCIxMzM4XCIsXCJGb250U2V0dGluZ3NcIjp7XCIkaWRcIjpcIjEzMzlcIixcIkZvbnRTaXplXCI6MTEsXCJGb250TmFtZVwiOlwiQ2FsaWJyaVwiLFwiSXNCb2xkXCI6dHJ1ZSxcIklzSXRhbGljXCI6ZmFsc2UsXCJJc1VuZGVybGluZWRcIjpmYWxzZX0sXCJBdXRvU2l6ZVwiOjAsXCJGb3JlZ3JvdW5kXCI6e1wiJGlkXCI6XCIxMzQwXCIsXCJDb2xvclwiOntcIiRpZFwiOlwiMTM0MV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QyXCIsXCJUb3BcIjowLjAsXCJMZWZ0XCI6MC4wLFwiUmlnaHRcIjowLjAsXCJCb3R0b21cIjowLjB9LFwiUGFkZGluZ1wiOntcIiRpZFwiOlwiMTM0M1wiLFwiVG9wXCI6MC4wLFwiTGVmdFwiOjAuMCxcIlJpZ2h0XCI6MC4wLFwiQm90dG9tXCI6MC4wfSxcIkJhY2tncm91bmRcIjp7XCIkcmVmXCI6XCIxMDVcIn0sXCJJc1Zpc2libGVcIjp0cnVlLFwiV2lkdGhcIjowLjAsXCJIZWlnaHRcIjowLjAsXCJCb3JkZXJTdHlsZVwiOm51bGx9LFwiRGF0ZVN0eWxlXCI6e1wiJGlkXCI6XCIxMzQ0XCIsXCJGb250U2V0dGluZ3NcIjp7XCIkaWRcIjpcIjEzNDVcIixcIkZvbnRTaXplXCI6MTAsXCJGb250TmFtZVwiOlwiQ2FsaWJyaVwiLFwiSXNCb2xkXCI6ZmFsc2UsXCJJc0l0YWxpY1wiOmZhbHNlLFwiSXNVbmRlcmxpbmVkXCI6ZmFsc2V9LFwiQXV0b1NpemVcIjowLFwiRm9yZWdyb3VuZFwiOntcIiRpZFwiOlwiMTM0Nl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Q3XCIsXCJUb3BcIjowLjAsXCJMZWZ0XCI6MC4wLFwiUmlnaHRcIjowLjAsXCJCb3R0b21cIjowLjB9LFwiUGFkZGluZ1wiOntcIiRpZFwiOlwiMTM0OF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NDlcIixcIk1hcmdpblwiOntcIiRpZFwiOlwiMTM1MFwiLFwiVG9wXCI6MC4wLFwiTGVmdFwiOjAuMCxcIlJpZ2h0XCI6MC4wLFwiQm90dG9tXCI6MC4wfSxcIlBhZGRpbmdcIjp7XCIkaWRcIjpcIjEzNTFcIixcIlRvcFwiOjAuMCxcIkxlZnRcIjowLjAsXCJSaWdodFwiOjAuMCxcIkJvdHRvbVwiOjAuMH0sXCJCYWNrZ3JvdW5kXCI6e1wiJGlkXCI6XCIxMzUyXCIsXCJDb2xvclwiOntcIiRpZFwiOlwiMTM1M1wiLFwiQVwiOjI1NSxcIlJcIjo2OCxcIkdcIjoxMTQsXCJCXCI6MTk2fX0sXCJJc1Zpc2libGVcIjp0cnVlLFwiV2lkdGhcIjoxNC42ODI1MTk5MTI3MTk3MjcsXCJIZWlnaHRcIjoxNi4zMTM5MzYyMzM1MjA1MDgsXCJCb3JkZXJTdHlsZVwiOntcIiRpZFwiOlwiMTM1NFwiLFwiTGluZUNvbG9yXCI6bnVsbCxcIkxpbmVXZWlnaHRcIjowLjAsXCJMaW5lVHlwZVwiOjB9fSxcIkRhdGVGb3JtYXRcIjp7XCIkaWRcIjpcIjEzNTV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U2XCIsXCJUaXRsZVN0eWxlXCI6e1wiJGlkXCI6XCIxMzU3XCIsXCJGb250U2V0dGluZ3NcIjp7XCIkaWRcIjpcIjEzNThcIixcIkZvbnRTaXplXCI6MTEsXCJGb250TmFtZVwiOlwiQ2FsaWJyaVwiLFwiSXNCb2xkXCI6dHJ1ZSxcIklzSXRhbGljXCI6ZmFsc2UsXCJJc1VuZGVybGluZWRcIjpmYWxzZX0sXCJBdXRvU2l6ZVwiOjAsXCJGb3JlZ3JvdW5kXCI6e1wiJGlkXCI6XCIxMzU5XCIsXCJDb2xvclwiOntcIiRpZFwiOlwiMTM2M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YxXCIsXCJUb3BcIjowLjAsXCJMZWZ0XCI6MC4wLFwiUmlnaHRcIjowLjAsXCJCb3R0b21cIjowLjB9LFwiUGFkZGluZ1wiOntcIiRpZFwiOlwiMTM2MlwiLFwiVG9wXCI6MC4wLFwiTGVmdFwiOjAuMCxcIlJpZ2h0XCI6MC4wLFwiQm90dG9tXCI6MC4wfSxcIkJhY2tncm91bmRcIjp7XCIkcmVmXCI6XCIxMDVcIn0sXCJJc1Zpc2libGVcIjp0cnVlLFwiV2lkdGhcIjowLjAsXCJIZWlnaHRcIjowLjAsXCJCb3JkZXJTdHlsZVwiOm51bGx9LFwiRGF0ZVN0eWxlXCI6e1wiJGlkXCI6XCIxMzYzXCIsXCJGb250U2V0dGluZ3NcIjp7XCIkaWRcIjpcIjEzNjRcIixcIkZvbnRTaXplXCI6MTAsXCJGb250TmFtZVwiOlwiQ2FsaWJyaVwiLFwiSXNCb2xkXCI6ZmFsc2UsXCJJc0l0YWxpY1wiOmZhbHNlLFwiSXNVbmRlcmxpbmVkXCI6ZmFsc2V9LFwiQXV0b1NpemVcIjowLFwiRm9yZWdyb3VuZFwiOntcIiRpZFwiOlwiMTM2NV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Y2XCIsXCJUb3BcIjowLjAsXCJMZWZ0XCI6MC4wLFwiUmlnaHRcIjowLjAsXCJCb3R0b21cIjowLjB9LFwiUGFkZGluZ1wiOntcIiRpZFwiOlwiMTM2N1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NjhcIixcIk1hcmdpblwiOntcIiRpZFwiOlwiMTM2OVwiLFwiVG9wXCI6MC4wLFwiTGVmdFwiOjAuMCxcIlJpZ2h0XCI6MC4wLFwiQm90dG9tXCI6MC4wfSxcIlBhZGRpbmdcIjp7XCIkaWRcIjpcIjEzNzBcIixcIlRvcFwiOjAuMCxcIkxlZnRcIjowLjAsXCJSaWdodFwiOjAuMCxcIkJvdHRvbVwiOjAuMH0sXCJCYWNrZ3JvdW5kXCI6e1wiJGlkXCI6XCIxMzcxXCIsXCJDb2xvclwiOntcIiRpZFwiOlwiMTM3MlwiLFwiQVwiOjI1NSxcIlJcIjo2OCxcIkdcIjoxMTQsXCJCXCI6MTk2fX0sXCJJc1Zpc2libGVcIjp0cnVlLFwiV2lkdGhcIjoxNC42ODI1MTk5MTI3MTk3MjcsXCJIZWlnaHRcIjoxNi4zMTM5MzYyMzM1MjA1MDgsXCJCb3JkZXJTdHlsZVwiOntcIiRpZFwiOlwiMTM3M1wiLFwiTGluZUNvbG9yXCI6bnVsbCxcIkxpbmVXZWlnaHRcIjowLjAsXCJMaW5lVHlwZVwiOjB9fSxcIkRhdGVGb3JtYXRcIjp7XCIkaWRcIjpcIjEzNzR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I5Mzk5MzBkZC1hZDllLTRlZjAtYjk1YS00MjUxZmY1ZDdkZDVcIn0se1wiJGlkXCI6XCIxMzc1XCIsXCJUaXRsZVN0eWxlXCI6e1wiJGlkXCI6XCIxMzc2XCIsXCJGb250U2V0dGluZ3NcIjp7XCIkaWRcIjpcIjEzNzdcIixcIkZvbnRTaXplXCI6MTEsXCJGb250TmFtZVwiOlwiQ2FsaWJyaVwiLFwiSXNCb2xkXCI6dHJ1ZSxcIklzSXRhbGljXCI6ZmFsc2UsXCJJc1VuZGVybGluZWRcIjpmYWxzZX0sXCJBdXRvU2l6ZVwiOjAsXCJGb3JlZ3JvdW5kXCI6e1wiJGlkXCI6XCIxMzc4XCIsXCJDb2xvclwiOntcIiRpZFwiOlwiMTM3OV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gwXCIsXCJUb3BcIjowLjAsXCJMZWZ0XCI6MC4wLFwiUmlnaHRcIjowLjAsXCJCb3R0b21cIjowLjB9LFwiUGFkZGluZ1wiOntcIiRpZFwiOlwiMTM4MVwiLFwiVG9wXCI6MC4wLFwiTGVmdFwiOjAuMCxcIlJpZ2h0XCI6MC4wLFwiQm90dG9tXCI6MC4wfSxcIkJhY2tncm91bmRcIjp7XCIkcmVmXCI6XCIxMDVcIn0sXCJJc1Zpc2libGVcIjp0cnVlLFwiV2lkdGhcIjowLjAsXCJIZWlnaHRcIjowLjAsXCJCb3JkZXJTdHlsZVwiOm51bGx9LFwiRGF0ZVN0eWxlXCI6e1wiJGlkXCI6XCIxMzgyXCIsXCJGb250U2V0dGluZ3NcIjp7XCIkaWRcIjpcIjEzODNcIixcIkZvbnRTaXplXCI6MTAsXCJGb250TmFtZVwiOlwiQ2FsaWJyaVwiLFwiSXNCb2xkXCI6ZmFsc2UsXCJJc0l0YWxpY1wiOmZhbHNlLFwiSXNVbmRlcmxpbmVkXCI6ZmFsc2V9LFwiQXV0b1NpemVcIjowLFwiRm9yZWdyb3VuZFwiOntcIiRpZFwiOlwiMTM4NF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Mzg1XCIsXCJUb3BcIjowLjAsXCJMZWZ0XCI6MC4wLFwiUmlnaHRcIjowLjAsXCJCb3R0b21cIjowLjB9LFwiUGFkZGluZ1wiOntcIiRpZFwiOlwiMTM4Nl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zODdcIixcIk1hcmdpblwiOntcIiRpZFwiOlwiMTM4OFwiLFwiVG9wXCI6MC4wLFwiTGVmdFwiOjAuMCxcIlJpZ2h0XCI6MC4wLFwiQm90dG9tXCI6MC4wfSxcIlBhZGRpbmdcIjp7XCIkaWRcIjpcIjEzODlcIixcIlRvcFwiOjAuMCxcIkxlZnRcIjowLjAsXCJSaWdodFwiOjAuMCxcIkJvdHRvbVwiOjAuMH0sXCJCYWNrZ3JvdW5kXCI6e1wiJGlkXCI6XCIxMzkwXCIsXCJDb2xvclwiOntcIiRpZFwiOlwiMTM5MVwiLFwiQVwiOjI1NSxcIlJcIjo2OCxcIkdcIjoxMTQsXCJCXCI6MTk2fX0sXCJJc1Zpc2libGVcIjp0cnVlLFwiV2lkdGhcIjoxNC42ODI1MTk5MTI3MTk3MjcsXCJIZWlnaHRcIjoxNi4zMTM5MzYyMzM1MjA1MDgsXCJCb3JkZXJTdHlsZVwiOntcIiRpZFwiOlwiMTM5MlwiLFwiTGluZUNvbG9yXCI6bnVsbCxcIkxpbmVXZWlnaHRcIjowLjAsXCJMaW5lVHlwZVwiOjB9fSxcIkRhdGVGb3JtYXRcIjp7XCIkaWRcIjpcIjEzO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YzI4OTJmMS1kNDBlLTRmMDUtYTkzYy1jOWQ2NTJhMzhkMDVcIn0se1wiJGlkXCI6XCIxMzk0XCIsXCJUaXRsZVN0eWxlXCI6e1wiJGlkXCI6XCIxMzk1XCIsXCJGb250U2V0dGluZ3NcIjp7XCIkaWRcIjpcIjEzOTZcIixcIkZvbnRTaXplXCI6MTEsXCJGb250TmFtZVwiOlwiQ2FsaWJyaVwiLFwiSXNCb2xkXCI6dHJ1ZSxcIklzSXRhbGljXCI6ZmFsc2UsXCJJc1VuZGVybGluZWRcIjpmYWxzZX0sXCJBdXRvU2l6ZVwiOjAsXCJGb3JlZ3JvdW5kXCI6e1wiJGlkXCI6XCIxMzk3XCIsXCJDb2xvclwiOntcIiRpZFwiOlwiMTM5OFwiLFwiQVwiOjI1NSxcIlJcIjowLFwiR1wiOjAsXCJCXCI6MH19LFwiQmFja2dyb3VuZEZpbGxUeXBlXCI6MCxcIk1heFdpZHRoXCI6MjAwLjAsXCJNYXhIZWlnaHRcIjpcIkluZmluaXR5XCIsXCJTbWFydEZvcmVncm91bmRJc0FjdGl2ZVwiOmZhbHNlLFwiSG9yaXpvbnRhbEFsaWdubWVudFwiOjIsXCJWZXJ0aWNhbEFsaWdubWVudFwiOjAsXCJTbWFydEZvcmVncm91bmRcIjpudWxsLFwiTWFyZ2luXCI6e1wiJGlkXCI6XCIxMzk5XCIsXCJUb3BcIjowLjAsXCJMZWZ0XCI6MC4wLFwiUmlnaHRcIjowLjAsXCJCb3R0b21cIjowLjB9LFwiUGFkZGluZ1wiOntcIiRpZFwiOlwiMTQwMFwiLFwiVG9wXCI6MC4wLFwiTGVmdFwiOjAuMCxcIlJpZ2h0XCI6MC4wLFwiQm90dG9tXCI6MC4wfSxcIkJhY2tncm91bmRcIjp7XCIkcmVmXCI6XCIxMDVcIn0sXCJJc1Zpc2libGVcIjp0cnVlLFwiV2lkdGhcIjowLjAsXCJIZWlnaHRcIjowLjAsXCJCb3JkZXJTdHlsZVwiOm51bGx9LFwiRGF0ZVN0eWxlXCI6e1wiJGlkXCI6XCIxNDAxXCIsXCJGb250U2V0dGluZ3NcIjp7XCIkaWRcIjpcIjE0MDJcIixcIkZvbnRTaXplXCI6MTAsXCJGb250TmFtZVwiOlwiQ2FsaWJyaVwiLFwiSXNCb2xkXCI6ZmFsc2UsXCJJc0l0YWxpY1wiOmZhbHNlLFwiSXNVbmRlcmxpbmVkXCI6ZmFsc2V9LFwiQXV0b1NpemVcIjowLFwiRm9yZWdyb3VuZFwiOntcIiRpZFwiOlwiMTQwM1wiLFwiQ29sb3JcIjp7XCIkcmVmXCI6XCIxMDlcIn19LFwiQmFja2dyb3VuZEZpbGxUeXBlXCI6MCxcIk1heFdpZHRoXCI6MjAwLjAsXCJNYXhIZWlnaHRcIjpcIkluZmluaXR5XCIsXCJTbWFydEZvcmVncm91bmRJc0FjdGl2ZVwiOmZhbHNlLFwiSG9yaXpvbnRhbEFsaWdubWVudFwiOjIsXCJWZXJ0aWNhbEFsaWdubWVudFwiOjAsXCJTbWFydEZvcmVncm91bmRcIjpudWxsLFwiTWFyZ2luXCI6e1wiJGlkXCI6XCIxNDA0XCIsXCJUb3BcIjowLjAsXCJMZWZ0XCI6MC4wLFwiUmlnaHRcIjowLjAsXCJCb3R0b21cIjowLjB9LFwiUGFkZGluZ1wiOntcIiRpZFwiOlwiMTQwNVwiLFwiVG9wXCI6MC4wLFwiTGVmdFwiOjAuMCxcIlJpZ2h0XCI6MC4wLFwiQm90dG9tXCI6MC4wfSxcIkJhY2tncm91bmRcIjp7XCIkcmVmXCI6XCIxMTJcIn0sXCJJc1Zpc2libGVcIjpmYWxzZSxcIldpZHRoXCI6MC4wLFwiSGVpZ2h0XCI6MC4wLFwiQm9yZGVyU3R5bGVcIjpudWxsfSxcIlRpdGxlUG9zaXRpb25cIjowLFwiRGF0ZVBvc2l0aW9uXCI6XCJMZWZ0XCIsXCJTaGFwZVR5cGVcIjo2LFwiU2hhcGVTaXplXCI6MyxcIlNoYXBlU3R5bGVcIjp7XCIkaWRcIjpcIjE0MDZcIixcIk1hcmdpblwiOntcIiRpZFwiOlwiMTQwN1wiLFwiVG9wXCI6MC4wLFwiTGVmdFwiOjAuMCxcIlJpZ2h0XCI6MC4wLFwiQm90dG9tXCI6MC4wfSxcIlBhZGRpbmdcIjp7XCIkaWRcIjpcIjE0MDhcIixcIlRvcFwiOjAuMCxcIkxlZnRcIjowLjAsXCJSaWdodFwiOjAuMCxcIkJvdHRvbVwiOjAuMH0sXCJCYWNrZ3JvdW5kXCI6e1wiJGlkXCI6XCIxNDA5XCIsXCJDb2xvclwiOntcIiRpZFwiOlwiMTQxMFwiLFwiQVwiOjI1NSxcIlJcIjo2OCxcIkdcIjoxMTQsXCJCXCI6MTk2fX0sXCJJc1Zpc2libGVcIjp0cnVlLFwiV2lkdGhcIjoxNC42ODI1MTk5MTI3MTk3MjcsXCJIZWlnaHRcIjoxNi4zMTM5MzYyMzM1MjA1MDgsXCJCb3JkZXJTdHlsZVwiOntcIiRpZFwiOlwiMTQxMVwiLFwiTGluZUNvbG9yXCI6bnVsbCxcIkxpbmVXZWlnaHRcIjowLjAsXCJMaW5lVHlwZVwiOjB9fSxcIkRhdGVGb3JtYXRcIjp7XCIkaWRcIjpcIjE0MTJ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UsXCJHcm91cElkXCI6XCJiYzI4OTJmMS1kNDBlLTRmMDUtYTkzYy1jOWQ2NTJhMzhkMDVcIn1dLFwiQ3VzdG9tU3dpbWxhbmVUYXNrU3R5bGVMaXN0XCI6W119XSxcIkN1c3RvbVN3aW1sYW5lVjJTdHlsZUxpc3RcIjpbe1wiJGlkXCI6XCIxNDEzXCIsXCJIZWFkZXJTdHlsZVwiOntcIiRpZFwiOlwiMTQxNFwiLFwiVGV4dFN0eWxlXCI6e1wiJHJlZlwiOlwiMzAxXCJ9LFwiUmVjdGFuZ2xlU3R5bGVcIjp7XCIkcmVmXCI6XCIzMDdcIn0sXCJUZXh0SXNWZXJ0aWNhbFwiOmZhbHNlfSxcIkJhY2tncm91bmRTdHlsZVwiOntcIiRyZWZcIjpcIjMxNVwifSxcIklzQWJvdmVUaW1lYmFuZFwiOmZhbHNlLFwiU3dpbWxhbmVEZWZhdWx0QWN0aXZpdHlTdHlsZVwiOntcIiRpZFwiOlwiMTQxNVwiLFwiSGVhZGVyU3R5bGVcIjp7XCIkaWRcIjpcIjE0MTZcIixcIlRleHRTdHlsZVwiOntcIiRpZFwiOlwiMTQxN1wiLFwiRm9udFNldHRpbmdzXCI6e1wiJGlkXCI6XCIxNDE4XCIsXCJGb250U2l6ZVwiOjEyLFwiRm9udE5hbWVcIjpcIkNhbGlicmlcIixcIklzQm9sZFwiOmZhbHNlLFwiSXNJdGFsaWNcIjpmYWxzZSxcIklzVW5kZXJsaW5lZFwiOmZhbHNlfSxcIkF1dG9TaXplXCI6MCxcIkZvcmVncm91bmRcIjp7XCIkaWRcIjpcIjE0MTlcIixcIkNvbG9yXCI6e1wiJGlkXCI6XCIxNDIw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NDIxXCIsXCJUb3BcIjowLjAsXCJMZWZ0XCI6MC4wLFwiUmlnaHRcIjowLjAsXCJCb3R0b21cIjowLjB9LFwiUGFkZGluZ1wiOntcIiRpZFwiOlwiMTQyMlwiLFwiVG9wXCI6MC4wLFwiTGVmdFwiOjAuMCxcIlJpZ2h0XCI6MC4wLFwiQm90dG9tXCI6MC4wfSxcIkJhY2tncm91bmRcIjpudWxsLFwiSXNWaXNpYmxlXCI6ZmFsc2UsXCJXaWR0aFwiOjAuMCxcIkhlaWdodFwiOjAuMCxcIkJvcmRlclN0eWxlXCI6bnVsbH0sXCJSZWN0YW5nbGVTdHlsZVwiOntcIiRpZFwiOlwiMTQyM1wiLFwiTWFyZ2luXCI6e1wiJGlkXCI6XCIxNDI0XCIsXCJUb3BcIjowLjAsXCJMZWZ0XCI6MC4wLFwiUmlnaHRcIjowLjAsXCJCb3R0b21cIjowLjB9LFwiUGFkZGluZ1wiOntcIiRpZFwiOlwiMTQyNVwiLFwiVG9wXCI6MC4wLFwiTGVmdFwiOjAuMCxcIlJpZ2h0XCI6MC4wLFwiQm90dG9tXCI6MC4wfSxcIkJhY2tncm91bmRcIjp7XCIkaWRcIjpcIjE0MjZcIixcIkNvbG9yXCI6e1wiJGlkXCI6XCIxNDI3XCIsXCJBXCI6NjMsXCJSXCI6MjU1LFwiR1wiOjE5MixcIkJcIjowfX0sXCJJc1Zpc2libGVcIjpmYWxzZSxcIldpZHRoXCI6MC4wLFwiSGVpZ2h0XCI6MC4wLFwiQm9yZGVyU3R5bGVcIjp7XCIkaWRcIjpcIjE0MjhcIixcIkxpbmVDb2xvclwiOntcIiRpZFwiOlwiMTQyOVwiLFwiJHR5cGVcIjpcIk5MUkUuQ29tbW9uLkRvbS5Tb2xpZENvbG9yQnJ1c2gsIE5MUkUuQ29tbW9uXCIsXCJDb2xvclwiOntcIiRpZFwiOlwiMTQzMFwiLFwiQVwiOjI1NSxcIlJcIjoyNTUsXCJHXCI6MCxcIkJcIjowfX0sXCJMaW5lV2VpZ2h0XCI6MC4wLFwiTGluZVR5cGVcIjowfX19LFwiQmFja2dyb3VuZFN0eWxlXCI6e1wiJGlkXCI6XCIxNDMxXCIsXCJNYXJnaW5cIjpudWxsLFwiUGFkZGluZ1wiOm51bGwsXCJCYWNrZ3JvdW5kXCI6e1wiJGlkXCI6XCIxNDMyXCIsXCJDb2xvclwiOntcIiRpZFwiOlwiMTQzM1wiLFwiQVwiOjUxLFwiUlwiOjE2NSxcIkdcIjoxNjUsXCJCXCI6MTY1fX0sXCJJc1Zpc2libGVcIjpmYWxzZSxcIldpZHRoXCI6MC4wLFwiSGVpZ2h0XCI6MC4wLFwiQm9yZGVyU3R5bGVcIjp7XCIkaWRcIjpcIjE0MzRcIixcIkxpbmVDb2xvclwiOntcIiRpZFwiOlwiMTQzNVwiLFwiJHR5cGVcIjpcIk5MUkUuQ29tbW9uLkRvbS5Tb2xpZENvbG9yQnJ1c2gsIE5MUkUuQ29tbW9uXCIsXCJDb2xvclwiOntcIiRpZFwiOlwiMTQzNlwiLFwiQVwiOjI1NSxcIlJcIjoyNTUsXCJHXCI6MCxcIkJcIjowfX0sXCJMaW5lV2VpZ2h0XCI6MC4wLFwiTGluZVR5cGVcIjowfX0sXCJDdXN0b21Td2ltbGFuZU1pbGVzdG9uZVN0eWxlTGlzdFwiOltdLFwiQ3VzdG9tU3dpbWxhbmVUYXNrU3R5bGVMaXN0XCI6W3tcIiRyZWZcIjpcIjMyM1wifSx7XCIkcmVmXCI6XCIzOThcIn0se1wiJHJlZlwiOlwiNDM3XCJ9LHtcIiRyZWZcIjpcIjUwMFwifSx7XCIkcmVmXCI6XCI1MzZcIn0se1wiJHJlZlwiOlwiNTc0XCJ9XSxcIklzVmlzaWJsZVwiOnRydWV9LFwiQ3VzdG9tU3dpbWxhbmVBY3Rpdml0aWVzU3R5bGVMaXN0XCI6W10sXCJJc1Zpc2libGVcIjp0cnVlfSx7XCIkaWRcIjpcIjE0MzdcIixcIkhlYWRlclN0eWxlXCI6e1wiJGlkXCI6XCIxNDM4XCIsXCJUZXh0U3R5bGVcIjp7XCIkcmVmXCI6XCI2MTZcIn0sXCJSZWN0YW5nbGVTdHlsZVwiOntcIiRyZWZcIjpcIjYyMlwifSxcIlRleHRJc1ZlcnRpY2FsXCI6ZmFsc2V9LFwiQmFja2dyb3VuZFN0eWxlXCI6e1wiJHJlZlwiOlwiNjMwXCJ9LFwiSXNBYm92ZVRpbWViYW5kXCI6ZmFsc2UsXCJTd2ltbGFuZURlZmF1bHRBY3Rpdml0eVN0eWxlXCI6e1wiJGlkXCI6XCIxNDM5XCIsXCJIZWFkZXJTdHlsZVwiOntcIiRpZFwiOlwiMTQ0MFwiLFwiVGV4dFN0eWxlXCI6e1wiJGlkXCI6XCIxNDQxXCIsXCJGb250U2V0dGluZ3NcIjp7XCIkaWRcIjpcIjE0NDJcIixcIkZvbnRTaXplXCI6MTIsXCJGb250TmFtZVwiOlwiQ2FsaWJyaVwiLFwiSXNCb2xkXCI6ZmFsc2UsXCJJc0l0YWxpY1wiOmZhbHNlLFwiSXNVbmRlcmxpbmVkXCI6ZmFsc2V9LFwiQXV0b1NpemVcIjowLFwiRm9yZWdyb3VuZFwiOntcIiRpZFwiOlwiMTQ0M1wiLFwiQ29sb3JcIjp7XCIkaWRcIjpcIjE0NDR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0NDVcIixcIlRvcFwiOjAuMCxcIkxlZnRcIjowLjAsXCJSaWdodFwiOjAuMCxcIkJvdHRvbVwiOjAuMH0sXCJQYWRkaW5nXCI6e1wiJGlkXCI6XCIxNDQ2XCIsXCJUb3BcIjowLjAsXCJMZWZ0XCI6MC4wLFwiUmlnaHRcIjowLjAsXCJCb3R0b21cIjowLjB9LFwiQmFja2dyb3VuZFwiOm51bGwsXCJJc1Zpc2libGVcIjpmYWxzZSxcIldpZHRoXCI6MC4wLFwiSGVpZ2h0XCI6MC4wLFwiQm9yZGVyU3R5bGVcIjpudWxsfSxcIlJlY3RhbmdsZVN0eWxlXCI6e1wiJGlkXCI6XCIxNDQ3XCIsXCJNYXJnaW5cIjp7XCIkaWRcIjpcIjE0NDhcIixcIlRvcFwiOjAuMCxcIkxlZnRcIjowLjAsXCJSaWdodFwiOjAuMCxcIkJvdHRvbVwiOjAuMH0sXCJQYWRkaW5nXCI6e1wiJGlkXCI6XCIxNDQ5XCIsXCJUb3BcIjowLjAsXCJMZWZ0XCI6MC4wLFwiUmlnaHRcIjowLjAsXCJCb3R0b21cIjowLjB9LFwiQmFja2dyb3VuZFwiOntcIiRpZFwiOlwiMTQ1MFwiLFwiQ29sb3JcIjp7XCIkaWRcIjpcIjE0NTFcIixcIkFcIjo2MyxcIlJcIjoyMzcsXCJHXCI6MTI1LFwiQlwiOjQ5fX0sXCJJc1Zpc2libGVcIjpmYWxzZSxcIldpZHRoXCI6MC4wLFwiSGVpZ2h0XCI6MC4wLFwiQm9yZGVyU3R5bGVcIjp7XCIkaWRcIjpcIjE0NTJcIixcIkxpbmVDb2xvclwiOntcIiRpZFwiOlwiMTQ1M1wiLFwiJHR5cGVcIjpcIk5MUkUuQ29tbW9uLkRvbS5Tb2xpZENvbG9yQnJ1c2gsIE5MUkUuQ29tbW9uXCIsXCJDb2xvclwiOntcIiRpZFwiOlwiMTQ1NFwiLFwiQVwiOjI1NSxcIlJcIjoyNTUsXCJHXCI6MCxcIkJcIjowfX0sXCJMaW5lV2VpZ2h0XCI6MC4wLFwiTGluZVR5cGVcIjowfX19LFwiQmFja2dyb3VuZFN0eWxlXCI6e1wiJGlkXCI6XCIxNDU1XCIsXCJNYXJnaW5cIjpudWxsLFwiUGFkZGluZ1wiOm51bGwsXCJCYWNrZ3JvdW5kXCI6e1wiJGlkXCI6XCIxNDU2XCIsXCJDb2xvclwiOntcIiRpZFwiOlwiMTQ1N1wiLFwiQVwiOjUxLFwiUlwiOjE2NSxcIkdcIjoxNjUsXCJCXCI6MTY1fX0sXCJJc1Zpc2libGVcIjpmYWxzZSxcIldpZHRoXCI6MC4wLFwiSGVpZ2h0XCI6MC4wLFwiQm9yZGVyU3R5bGVcIjp7XCIkaWRcIjpcIjE0NThcIixcIkxpbmVDb2xvclwiOntcIiRpZFwiOlwiMTQ1OVwiLFwiJHR5cGVcIjpcIk5MUkUuQ29tbW9uLkRvbS5Tb2xpZENvbG9yQnJ1c2gsIE5MUkUuQ29tbW9uXCIsXCJDb2xvclwiOntcIiRpZFwiOlwiMTQ2MFwiLFwiQVwiOjI1NSxcIlJcIjoyNTUsXCJHXCI6MCxcIkJcIjowfX0sXCJMaW5lV2VpZ2h0XCI6MC4wLFwiTGluZVR5cGVcIjowfX0sXCJDdXN0b21Td2ltbGFuZU1pbGVzdG9uZVN0eWxlTGlzdFwiOltdLFwiQ3VzdG9tU3dpbWxhbmVUYXNrU3R5bGVMaXN0XCI6W3tcIiRyZWZcIjpcIjYzOFwifSx7XCIkcmVmXCI6XCI3MDJcIn0se1wiJHJlZlwiOlwiNzQwXCJ9LHtcIiRyZWZcIjpcIjgwMlwifSx7XCIkcmVmXCI6XCI4NjZcIn0se1wiJHJlZlwiOlwiOTA0XCJ9XSxcIklzVmlzaWJsZVwiOnRydWV9LFwiQ3VzdG9tU3dpbWxhbmVBY3Rpdml0aWVzU3R5bGVMaXN0XCI6W10sXCJJc1Zpc2libGVcIjp0cnVlfSx7XCIkaWRcIjpcIjE0NjFcIixcIkhlYWRlclN0eWxlXCI6e1wiJGlkXCI6XCIxNDYyXCIsXCJUZXh0U3R5bGVcIjp7XCIkcmVmXCI6XCI5NDNcIn0sXCJSZWN0YW5nbGVTdHlsZVwiOntcIiRyZWZcIjpcIjk0OVwifSxcIlRleHRJc1ZlcnRpY2FsXCI6ZmFsc2V9LFwiQmFja2dyb3VuZFN0eWxlXCI6e1wiJHJlZlwiOlwiOTU3XCJ9LFwiSXNBYm92ZVRpbWViYW5kXCI6ZmFsc2UsXCJTd2ltbGFuZURlZmF1bHRBY3Rpdml0eVN0eWxlXCI6e1wiJGlkXCI6XCIxNDYzXCIsXCJIZWFkZXJTdHlsZVwiOntcIiRpZFwiOlwiMTQ2NFwiLFwiVGV4dFN0eWxlXCI6e1wiJGlkXCI6XCIxNDY1XCIsXCJGb250U2V0dGluZ3NcIjp7XCIkaWRcIjpcIjE0NjZcIixcIkZvbnRTaXplXCI6MTIsXCJGb250TmFtZVwiOlwiQ2FsaWJyaVwiLFwiSXNCb2xkXCI6ZmFsc2UsXCJJc0l0YWxpY1wiOmZhbHNlLFwiSXNVbmRlcmxpbmVkXCI6ZmFsc2V9LFwiQXV0b1NpemVcIjowLFwiRm9yZWdyb3VuZFwiOntcIiRpZFwiOlwiMTQ2N1wiLFwiQ29sb3JcIjp7XCIkaWRcIjpcIjE0NjhcIixcIkFcIjoyNTUsXCJSXCI6MCxcIkdcIjowLFwiQlwiOjB9fSxcIkJhY2tncm91bmRGaWxsVHlwZVwiOjAsXCJNYXhXaWR0aFwiOjAuMCxcIk1heEhlaWdodFwiOjAuMCxcIlNtYXJ0Rm9yZWdyb3VuZElzQWN0aXZlXCI6ZmFsc2UsXCJIb3Jpem9udGFsQWxpZ25tZW50XCI6MCxcIlZlcnRpY2FsQWxpZ25tZW50XCI6MCxcIlNtYXJ0Rm9yZWdyb3VuZFwiOm51bGwsXCJNYXJnaW5cIjp7XCIkaWRcIjpcIjE0NjlcIixcIlRvcFwiOjAuMCxcIkxlZnRcIjowLjAsXCJSaWdodFwiOjAuMCxcIkJvdHRvbVwiOjAuMH0sXCJQYWRkaW5nXCI6e1wiJGlkXCI6XCIxNDcwXCIsXCJUb3BcIjowLjAsXCJMZWZ0XCI6MC4wLFwiUmlnaHRcIjowLjAsXCJCb3R0b21cIjowLjB9LFwiQmFja2dyb3VuZFwiOm51bGwsXCJJc1Zpc2libGVcIjpmYWxzZSxcIldpZHRoXCI6MC4wLFwiSGVpZ2h0XCI6MC4wLFwiQm9yZGVyU3R5bGVcIjpudWxsfSxcIlJlY3RhbmdsZVN0eWxlXCI6e1wiJGlkXCI6XCIxNDcxXCIsXCJNYXJnaW5cIjp7XCIkaWRcIjpcIjE0NzJcIixcIlRvcFwiOjAuMCxcIkxlZnRcIjowLjAsXCJSaWdodFwiOjAuMCxcIkJvdHRvbVwiOjAuMH0sXCJQYWRkaW5nXCI6e1wiJGlkXCI6XCIxNDczXCIsXCJUb3BcIjowLjAsXCJMZWZ0XCI6MC4wLFwiUmlnaHRcIjowLjAsXCJCb3R0b21cIjowLjB9LFwiQmFja2dyb3VuZFwiOntcIiRpZFwiOlwiMTQ3NFwiLFwiQ29sb3JcIjp7XCIkaWRcIjpcIjE0NzVcIixcIkFcIjo2MyxcIlJcIjoxMTIsXCJHXCI6MTczLFwiQlwiOjcxfX0sXCJJc1Zpc2libGVcIjpmYWxzZSxcIldpZHRoXCI6MC4wLFwiSGVpZ2h0XCI6MC4wLFwiQm9yZGVyU3R5bGVcIjp7XCIkaWRcIjpcIjE0NzZcIixcIkxpbmVDb2xvclwiOntcIiRpZFwiOlwiMTQ3N1wiLFwiJHR5cGVcIjpcIk5MUkUuQ29tbW9uLkRvbS5Tb2xpZENvbG9yQnJ1c2gsIE5MUkUuQ29tbW9uXCIsXCJDb2xvclwiOntcIiRpZFwiOlwiMTQ3OFwiLFwiQVwiOjI1NSxcIlJcIjoyNTUsXCJHXCI6MCxcIkJcIjowfX0sXCJMaW5lV2VpZ2h0XCI6MC4wLFwiTGluZVR5cGVcIjowfX19LFwiQmFja2dyb3VuZFN0eWxlXCI6e1wiJGlkXCI6XCIxNDc5XCIsXCJNYXJnaW5cIjpudWxsLFwiUGFkZGluZ1wiOm51bGwsXCJCYWNrZ3JvdW5kXCI6e1wiJGlkXCI6XCIxNDgwXCIsXCJDb2xvclwiOntcIiRpZFwiOlwiMTQ4MVwiLFwiQVwiOjUxLFwiUlwiOjE2NSxcIkdcIjoxNjUsXCJCXCI6MTY1fX0sXCJJc1Zpc2libGVcIjpmYWxzZSxcIldpZHRoXCI6MC4wLFwiSGVpZ2h0XCI6MC4wLFwiQm9yZGVyU3R5bGVcIjp7XCIkaWRcIjpcIjE0ODJcIixcIkxpbmVDb2xvclwiOntcIiRpZFwiOlwiMTQ4M1wiLFwiJHR5cGVcIjpcIk5MUkUuQ29tbW9uLkRvbS5Tb2xpZENvbG9yQnJ1c2gsIE5MUkUuQ29tbW9uXCIsXCJDb2xvclwiOntcIiRpZFwiOlwiMTQ4NFwiLFwiQVwiOjI1NSxcIlJcIjoyNTUsXCJHXCI6MCxcIkJcIjowfX0sXCJMaW5lV2VpZ2h0XCI6MC4wLFwiTGluZVR5cGVcIjowfX0sXCJDdXN0b21Td2ltbGFuZU1pbGVzdG9uZVN0eWxlTGlzdFwiOltdLFwiQ3VzdG9tU3dpbWxhbmVUYXNrU3R5bGVMaXN0XCI6W3tcIiRyZWZcIjpcIjk2NVwifSx7XCIkcmVmXCI6XCIxMDA1XCJ9LHtcIiRyZWZcIjpcIjExMjhcIn0se1wiJHJlZlwiOlwiMTE2NVwifV0sXCJJc1Zpc2libGVcIjp0cnVlfSxcIkN1c3RvbVN3aW1sYW5lQWN0aXZpdGllc1N0eWxlTGlzdFwiOltdLFwiSXNWaXNpYmxlXCI6dHJ1ZX0se1wiJGlkXCI6XCIxNDg1XCIsXCJIZWFkZXJTdHlsZVwiOntcIiRpZFwiOlwiMTQ4NlwiLFwiVGV4dFN0eWxlXCI6e1wiJHJlZlwiOlwiMTI1OFwifSxcIlJlY3RhbmdsZVN0eWxlXCI6e1wiJHJlZlwiOlwiMTI2NFwifSxcIlRleHRJc1ZlcnRpY2FsXCI6ZmFsc2V9LFwiQmFja2dyb3VuZFN0eWxlXCI6e1wiJHJlZlwiOlwiMTI3MlwifSxcIklzQWJvdmVUaW1lYmFuZFwiOmZhbHNlLFwiU3dpbWxhbmVEZWZhdWx0QWN0aXZpdHlTdHlsZVwiOntcIiRpZFwiOlwiMTQ4N1wiLFwiSGVhZGVyU3R5bGVcIjp7XCIkaWRcIjpcIjE0ODhcIixcIlRleHRTdHlsZVwiOntcIiRpZFwiOlwiMTQ4OVwiLFwiRm9udFNldHRpbmdzXCI6e1wiJGlkXCI6XCIxNDkwXCIsXCJGb250U2l6ZVwiOjEyLFwiRm9udE5hbWVcIjpcIkNhbGlicmlcIixcIklzQm9sZFwiOmZhbHNlLFwiSXNJdGFsaWNcIjpmYWxzZSxcIklzVW5kZXJsaW5lZFwiOmZhbHNlfSxcIkF1dG9TaXplXCI6MCxcIkZvcmVncm91bmRcIjp7XCIkaWRcIjpcIjE0OTFcIixcIkNvbG9yXCI6e1wiJGlkXCI6XCIxNDkyXCIsXCJBXCI6MjU1LFwiUlwiOjAsXCJHXCI6MCxcIkJcIjowfX0sXCJCYWNrZ3JvdW5kRmlsbFR5cGVcIjowLFwiTWF4V2lkdGhcIjowLjAsXCJNYXhIZWlnaHRcIjowLjAsXCJTbWFydEZvcmVncm91bmRJc0FjdGl2ZVwiOmZhbHNlLFwiSG9yaXpvbnRhbEFsaWdubWVudFwiOjAsXCJWZXJ0aWNhbEFsaWdubWVudFwiOjAsXCJTbWFydEZvcmVncm91bmRcIjpudWxsLFwiTWFyZ2luXCI6e1wiJGlkXCI6XCIxNDkzXCIsXCJUb3BcIjowLjAsXCJMZWZ0XCI6MC4wLFwiUmlnaHRcIjowLjAsXCJCb3R0b21cIjowLjB9LFwiUGFkZGluZ1wiOntcIiRpZFwiOlwiMTQ5NFwiLFwiVG9wXCI6MC4wLFwiTGVmdFwiOjAuMCxcIlJpZ2h0XCI6MC4wLFwiQm90dG9tXCI6MC4wfSxcIkJhY2tncm91bmRcIjpudWxsLFwiSXNWaXNpYmxlXCI6ZmFsc2UsXCJXaWR0aFwiOjAuMCxcIkhlaWdodFwiOjAuMCxcIkJvcmRlclN0eWxlXCI6bnVsbH0sXCJSZWN0YW5nbGVTdHlsZVwiOntcIiRpZFwiOlwiMTQ5NVwiLFwiTWFyZ2luXCI6e1wiJGlkXCI6XCIxNDk2XCIsXCJUb3BcIjowLjAsXCJMZWZ0XCI6MC4wLFwiUmlnaHRcIjowLjAsXCJCb3R0b21cIjowLjB9LFwiUGFkZGluZ1wiOntcIiRpZFwiOlwiMTQ5N1wiLFwiVG9wXCI6MC4wLFwiTGVmdFwiOjAuMCxcIlJpZ2h0XCI6MC4wLFwiQm90dG9tXCI6MC4wfSxcIkJhY2tncm91bmRcIjp7XCIkaWRcIjpcIjE0OThcIixcIkNvbG9yXCI6e1wiJGlkXCI6XCIxNDk5XCIsXCJBXCI6NjMsXCJSXCI6NjgsXCJHXCI6MTE0LFwiQlwiOjE5Nn19LFwiSXNWaXNpYmxlXCI6ZmFsc2UsXCJXaWR0aFwiOjAuMCxcIkhlaWdodFwiOjAuMCxcIkJvcmRlclN0eWxlXCI6e1wiJGlkXCI6XCIxNTAwXCIsXCJMaW5lQ29sb3JcIjp7XCIkaWRcIjpcIjE1MDFcIixcIiR0eXBlXCI6XCJOTFJFLkNvbW1vbi5Eb20uU29saWRDb2xvckJydXNoLCBOTFJFLkNvbW1vblwiLFwiQ29sb3JcIjp7XCIkaWRcIjpcIjE1MDJcIixcIkFcIjoyNTUsXCJSXCI6MjU1LFwiR1wiOjAsXCJCXCI6MH19LFwiTGluZVdlaWdodFwiOjAuMCxcIkxpbmVUeXBlXCI6MH19fSxcIkJhY2tncm91bmRTdHlsZVwiOntcIiRpZFwiOlwiMTUwM1wiLFwiTWFyZ2luXCI6bnVsbCxcIlBhZGRpbmdcIjpudWxsLFwiQmFja2dyb3VuZFwiOntcIiRpZFwiOlwiMTUwNFwiLFwiQ29sb3JcIjp7XCIkaWRcIjpcIjE1MDVcIixcIkFcIjo1MSxcIlJcIjoxNjUsXCJHXCI6MTY1LFwiQlwiOjE2NX19LFwiSXNWaXNpYmxlXCI6ZmFsc2UsXCJXaWR0aFwiOjAuMCxcIkhlaWdodFwiOjAuMCxcIkJvcmRlclN0eWxlXCI6e1wiJGlkXCI6XCIxNTA2XCIsXCJMaW5lQ29sb3JcIjp7XCIkaWRcIjpcIjE1MDdcIixcIiR0eXBlXCI6XCJOTFJFLkNvbW1vbi5Eb20uU29saWRDb2xvckJydXNoLCBOTFJFLkNvbW1vblwiLFwiQ29sb3JcIjp7XCIkaWRcIjpcIjE1MDhcIixcIkFcIjoyNTUsXCJSXCI6MjU1LFwiR1wiOjAsXCJCXCI6MH19LFwiTGluZVdlaWdodFwiOjAuMCxcIkxpbmVUeXBlXCI6MH19LFwiQ3VzdG9tU3dpbWxhbmVNaWxlc3RvbmVTdHlsZUxpc3RcIjpbe1wiJHJlZlwiOlwiMTI4MFwifSx7XCIkcmVmXCI6XCIxMjk5XCJ9LHtcIiRyZWZcIjpcIjEzMThcIn0se1wiJHJlZlwiOlwiMTMzN1wifSx7XCIkcmVmXCI6XCIxMzU2XCJ9LHtcIiRyZWZcIjpcIjEzNzVcIn0se1wiJHJlZlwiOlwiMTM5NFwifV0sXCJDdXN0b21Td2ltbGFuZVRhc2tTdHlsZUxpc3RcIjpbXSxcIklzVmlzaWJsZVwiOnRydWV9LFwiQ3VzdG9tU3dpbWxhbmVBY3Rpdml0aWVzU3R5bGVMaXN0XCI6W10sXCJJc1Zpc2libGVcIjp0cnVlfV0sXCJHcmlkbGluZVBhbmVsU3R5bGVcIjp7XCIkaWRcIjpcIjE1MDlcIixcIkdyaWRsaW5lU3R5bGVcIjp7XCIkaWRcIjpcIjE1MTBcIixcIkxpbmVDb2xvclwiOntcIiRpZFwiOlwiMTUxMVwiLFwiJHR5cGVcIjpcIk5MUkUuQ29tbW9uLkRvbS5Tb2xpZENvbG9yQnJ1c2gsIE5MUkUuQ29tbW9uXCIsXCJDb2xvclwiOntcIiRpZFwiOlwiMTUxMlwiLFwiQVwiOjM4LFwiUlwiOjExNSxcIkdcIjoxMTUsXCJCXCI6MTE1fX0sXCJMaW5lV2VpZ2h0XCI6MS4wLFwiTGluZVR5cGVcIjowfSxcIklzVmlzaWJsZVwiOnRydWV9LFwiQWN0aXZpdHlMaW5lUGFuZWxTdHlsZVwiOntcIiRpZFwiOlwiMTUxM1wiLFwiQWN0aXZpdHlMaW5lU3R5bGVcIjp7XCIkaWRcIjpcIjE1MTRcIixcIkxpbmVDb2xvclwiOntcIiRpZFwiOlwiMTUxNVwiLFwiJHR5cGVcIjpcIk5MUkUuQ29tbW9uLkRvbS5Tb2xpZENvbG9yQnJ1c2gsIE5MUkUuQ29tbW9uXCIsXCJDb2xvclwiOntcIiRpZFwiOlwiMTUxNlwiLFwiQVwiOjM4LFwiUlwiOjY4LFwiR1wiOjExNCxcIkJcIjoxOTZ9fSxcIkxpbmVXZWlnaHRcIjoxLjAsXCJMaW5lVHlwZVwiOjB9LFwiSXNWaXNpYmxlXCI6dHJ1ZX19LFwiU2NhbGVcIjp7XCIkaWRcIjpcIjE1MTdcIixcIlN0YXJ0RGF0ZVwiOlwiMDAwMS0wMS0wMVQwMDowMDowMFwiLFwiRW5kRGF0ZVwiOlwiMjAyMC0wMy0yMlQyMzo1OTowMFwiLFwiRm9ybWF0XCI6XCJNTU1cIixcIlR5cGVcIjozLFwiQXV0b0RhdGVSYW5nZVwiOnRydWUsXCJXb3JraW5nRGF5c1wiOjMxLFwiVG9kYXlNYXJrZXJUZXh0XCI6XCJUb2RheVwiLFwiQXV0b1NjYWxlVHlwZVwiOmZhbHNlfSxcIlNjYWxlVjJcIjp7XCIkaWRcIjpcIjE1MThcIixcIlN0YXJ0RGF0ZVwiOlwiMDAwMS0wMS0wMVQwMDowMDowMFwiLFwiRW5kRGF0ZVwiOlwiMjAyMC0wMy0yMlQyMzo1OTowMFwiLFwiQXV0b0RhdGVSYW5nZVwiOnRydWUsXCJXb3JraW5nRGF5c1wiOjMxLFwiVG9kYXlNYXJrZXJUZXh0XCI6XCJUb2RheVwiLFwiQXV0b1NjYWxlVHlwZVwiOmZhbHNlLFwiVGltZWJhbmRTY2FsZXNcIjp7XCIkaWRcIjpcIjE1MTlcIixcIlRvcFNjYWxlTGF5ZXJcIjp7XCIkaWRcIjpcIjE1MjBcIixcIkZvcm1hdFwiOlwiTU1NXCIsXCJUeXBlXCI6M30sXCJNaWRkbGVTY2FsZUxheWVyXCI6e1wiJGlkXCI6XCIxNTIxXCIsXCJGb3JtYXRcIjpudWxsLFwiVHlwZVwiOjB9LFwiQm90dG9tU2NhbGVMYXllclwiOntcIiRpZFwiOlwiMTUyMlwiLFwiRm9ybWF0XCI6bnVsbCxcIlR5cGVcIjowfX19LFwiTWlsZXN0b25lc1wiOltdLFwiVGFza3NcIjpbXSxcIlN3aW1sYW5lc1wiOltdLFwiU3dpbWxhbmVzVjJcIjpbXSxcIlNldHRpbmdzXCI6e1wiJGlkXCI6XCIxNTIzXCIsXCJJbXBhT3B0aW9uc1wiOntcIiRpZFwiOlwiMTUyNFwiLFwiTGVmdFRvUmlnaHRcIjpmYWxzZSxcIlBheWxvYWRPcHRpb25zXCI6Mn19LFwiVGltZUNvbmZpZ3VyYXRpb25cIjp7XCIkaWRcIjpcIjE1MjVcIixcIlVzZVRpbWVcIjpmYWxzZSxcIldvcmtEYXlTdGFydFwiOlwiMDA6MDA6MDBcIixcIldvcmtEYXlFbmRcIjpcIjIzOjU5OjAwXCJ9fSIsIlJlY2VudENvbG9yc0NvbGxlY3Rpb24iOiJbXCIjRkY0NDU0NkFcIixcIiNGRjQ0NzJDNFwiLFwiI0ZGRkZDMDAwXCIsXCIjRkZFRDdEMzFcIixcIiNGRjM4NTcyM1wiLFwiI0ZGQjIwRTEyXCIsXCIjRkY3MEFENDdcIixcIiNGRjg0M0MwQ1wiXSJ9LCJTZXR0aW5ncyI6eyIkaWQiOiIxODIyIiwiSW1wYU9wdGlvbnMiOnsiJGlkIjoiMTgyM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4MjQiLCJVc2VUaW1lIjpmYWxzZSwiV29ya0RheVN0YXJ0IjoiMDA6MDA6MDAiLCJXb3JrRGF5RW5kIjoiMjM6NTk6MDAifSwiTGFzdFVzZWRUZW1wbGF0ZUlkIjoiNzA5YjM1NDktNDlhMC00ZTU4LWJhNTctZmRiOTE4OTNiNjQ4IiwiRmlyc3RXZWVrT2ZZZWFyIjowLCJQbGFjZU1pbGVzdG9uZUF0VGhlQmVnaW5uaW5nT2ZUaGVEYXkiOmZhbHNl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2-12-25T11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TIMEBANDFYSTARTMONTH" val="January"/>
  <p:tag name="OTLTIMEBANDSHOWFYLABEL" val="True"/>
  <p:tag name="OTLTIMEBANDUSESTARTINGOFTHEYEARFORFYNUMBERING" val="True"/>
  <p:tag name="OTLTIMEBANDRESERVEDLEFTAREAISSET" val="True"/>
  <p:tag name="OTLLEFTENDCAPSMARGINLEFT" val="67.7195710455774"/>
  <p:tag name="OTLTIMEBANDRESERVEDLEFTAREAWIDTH" val="69.0530831099196"/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1 Review"/>
  <p:tag name="OTLDATE" val="2022-03-31T11:59:00.0000000"/>
  <p:tag name="OTLPOSITIONONTASK" val="None"/>
  <p:tag name="OTLRELATEDTASKID" val="00000000-0000-0000-0000-000000000000"/>
  <p:tag name="OTLDATEFORMATSTRING" val="MMM d"/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2 Review"/>
  <p:tag name="OTLPOSITIONONTASK" val="None"/>
  <p:tag name="OTLRELATEDTASKID" val="00000000-0000-0000-0000-000000000000"/>
  <p:tag name="OTLDATEFORMATSTRING" val="M/d"/>
  <p:tag name="OTLDATE" val="2022-07-05T11:59:00.0000000Z"/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3 Review"/>
  <p:tag name="OTLPOSITIONONTASK" val="None"/>
  <p:tag name="OTLRELATEDTASKID" val="00000000-0000-0000-0000-000000000000"/>
  <p:tag name="OTLDATEFORMATSTRING" val="M/d"/>
  <p:tag name="OTLDATE" val="2022-09-27T11:59:00.0000000Z"/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4 Review"/>
  <p:tag name="OTLPOSITIONONTASK" val="None"/>
  <p:tag name="OTLRELATEDTASKID" val="00000000-0000-0000-0000-000000000000"/>
  <p:tag name="OTLDATEFORMATSTRING" val="M/d"/>
  <p:tag name="OTLDATE" val="2022-12-20T11:59:00.0000000Z"/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ickoff Meeting"/>
  <p:tag name="OTLDATE" val="2022-01-16T11:59:00.0000000"/>
  <p:tag name="OTLPOSITIONONTASK" val="Above"/>
  <p:tag name="OTLRELATEDTASKID" val="1f3ecdb5-2321-4d1c-858a-b8fb12392a13"/>
  <p:tag name="OTLDATEFORMATSTRING" val="M/d"/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KPIs Defined"/>
  <p:tag name="OTLDATE" val="2022-03-28T11:59:00.0000000"/>
  <p:tag name="OTLPOSITIONONTASK" val="Above"/>
  <p:tag name="OTLRELATEDTASKID" val="bf0bab4e-98f5-4763-a825-68a5d219a5c7"/>
  <p:tag name="OTLDATEFORMATSTRING" val="M/d"/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artial assessment"/>
  <p:tag name="OTLDATE" val="2022-09-18T23:59:00.0000000"/>
  <p:tag name="OTLPOSITIONONTASK" val="Above"/>
  <p:tag name="OTLRELATEDTASKID" val="79eebf0c-c03e-4ea0-8540-b80882717e0a"/>
  <p:tag name="OTLDATEFORMATSTRING" val="M/d"/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mpetitor Review"/>
  <p:tag name="OTLDATE" val="2022-03-31T11:59:00.0000000"/>
  <p:tag name="OTLPOSITIONONTASK" val="Above"/>
  <p:tag name="OTLRELATEDTASKID" val="44de9765-e720-4557-b882-97f4709b8c30"/>
  <p:tag name="OTLDATEFORMATSTRING" val="M/d"/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2T00:00:00.0000000"/>
  <p:tag name="OTLENDDATE" val="2022-03-31T11:59:00.0000000"/>
  <p:tag name="OTLPERCENTAGE" val="92"/>
  <p:tag name="OTLDURATIONFORMAT" val="wk"/>
  <p:tag name="OTLSPACING" val="3"/>
  <p:tag name="OTLSHAPETHICKNESSTYPE" val="Thin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28T00:00:00.0000000"/>
  <p:tag name="OTLENDDATE" val="2022-03-31T11:59:00.0000000"/>
  <p:tag name="OTLPERCENTAGE" val="88"/>
  <p:tag name="OTLDURATIONFORMAT" val="day"/>
  <p:tag name="OTLSPACING" val="3"/>
  <p:tag name="OTLSHAPETHICKNESSTYPE" val="Thin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23T00:00:00.0000000"/>
  <p:tag name="OTLENDDATE" val="2022-04-07T11:59:00.0000000"/>
  <p:tag name="OTLDURATIONFORMAT" val="day"/>
  <p:tag name="OTLSPACING" val="3"/>
  <p:tag name="OTLSHAPETHICKNESSTYPE" val="Thin"/>
  <p:tag name="OTLPERCENTAGE" val="75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2T00:00:00.0000000"/>
  <p:tag name="OTLENDDATE" val="2022-06-02T11:59:00.0000000"/>
  <p:tag name="OTLDURATIONFORMAT" val="day"/>
  <p:tag name="OTLSPACING" val="3"/>
  <p:tag name="OTLSHAPETHICKNESSTYPE" val="Thin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4T00:00:00.0000000"/>
  <p:tag name="OTLENDDATE" val="2022-07-11T11:59:00.0000000"/>
  <p:tag name="OTLDURATIONFORMAT" val="day"/>
  <p:tag name="OTLSPACING" val="3"/>
  <p:tag name="OTLSHAPETHICKNESSTYPE" val="Thin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13T00:00:00.0000000"/>
  <p:tag name="OTLENDDATE" val="2022-09-30T11:59:00.0000000"/>
  <p:tag name="OTLDURATIONFORMAT" val="day"/>
  <p:tag name="OTLSPACING" val="3"/>
  <p:tag name="OTLSHAPETHICKNESSTYPE" val="Thin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2T00:00:00.0000000"/>
  <p:tag name="OTLENDDATE" val="2022-04-07T11:59:00.0000000"/>
  <p:tag name="OTLPERCENTAGE" val="80"/>
  <p:tag name="OTLDURATIONFORMAT" val="day"/>
  <p:tag name="OTLSPACING" val="3"/>
  <p:tag name="OTLSHAPETHICKNESSTYPE" val="Thin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2T00:00:00.0000000"/>
  <p:tag name="OTLENDDATE" val="2022-04-28T11:59:00.0000000"/>
  <p:tag name="OTLDURATIONFORMAT" val="day"/>
  <p:tag name="OTLSPACING" val="3"/>
  <p:tag name="OTLSHAPETHICKNESSTYPE" val="Thin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2T00:00:00.0000000"/>
  <p:tag name="OTLENDDATE" val="2022-06-10T11:59:00.0000000"/>
  <p:tag name="OTLDURATIONFORMAT" val="day"/>
  <p:tag name="OTLSPACING" val="3"/>
  <p:tag name="OTLSHAPETHICKNESSTYPE" val="Thin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6-05T00:00:00.0000000"/>
  <p:tag name="OTLENDDATE" val="2022-08-05T11:59:00.0000000"/>
  <p:tag name="OTLDURATIONFORMAT" val="day"/>
  <p:tag name="OTLSPACING" val="3"/>
  <p:tag name="OTLSHAPETHICKNESSTYPE" val="Thin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7-07T00:00:00.0000000"/>
  <p:tag name="OTLENDDATE" val="2022-09-14T11:59:00.0000000"/>
  <p:tag name="OTLDURATIONFORMAT" val="day"/>
  <p:tag name="OTLSPACING" val="3"/>
  <p:tag name="OTLSHAPETHICKNESSTYPE" val="Thin"/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3T00:00:00.0000000"/>
  <p:tag name="OTLENDDATE" val="2022-10-28T11:59:00.0000000"/>
  <p:tag name="OTLDURATIONFORMAT" val="day"/>
  <p:tag name="OTLSPACING" val="3"/>
  <p:tag name="OTLSHAPETHICKNESSTYPE" val="Thin"/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17T00:00:00.0000000"/>
  <p:tag name="OTLENDDATE" val="2022-03-31T11:59:00.0000000"/>
  <p:tag name="OTLPERCENTAGE" val="75"/>
  <p:tag name="OTLDURATIONFORMAT" val="wk"/>
  <p:tag name="OTLSPACING" val="3"/>
  <p:tag name="OTLSHAPETHICKNESSTYPE" val="Thin"/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"/>
  <p:tag name="OTLENDDATE" val="2022-09-01T11:59:00.0000000"/>
  <p:tag name="OTLDURATIONFORMAT" val="wk"/>
  <p:tag name="OTLSPACING" val="3"/>
  <p:tag name="OTLSHAPETHICKNESSTYPE" val="Thin"/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1T00:00:00.0000000"/>
  <p:tag name="OTLENDDATE" val="2022-10-21T11:59:00.0000000"/>
  <p:tag name="OTLDURATIONFORMAT" val="wk"/>
  <p:tag name="OTLSPACING" val="3"/>
  <p:tag name="OTLSHAPETHICKNESSTYPE" val="Thin"/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0-21T00:00:00.0000000"/>
  <p:tag name="OTLENDDATE" val="2022-12-25T11:59:00.0000000"/>
  <p:tag name="OTLDURATIONFORMAT" val="day"/>
  <p:tag name="OTLSPACING" val="3"/>
  <p:tag name="OTLSHAPETHICKNESSTYPE" val="Thin"/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ck"/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ales Dashboard"/>
  <p:tag name="OTLDATE" val="2022-12-20T11:59:00.0000000"/>
  <p:tag name="OTLPOSITIONONTASK" val="None"/>
  <p:tag name="OTLRELATEDTASKID" val="00000000-0000-0000-0000-000000000000"/>
  <p:tag name="OTLDATEFORMATSTRING" val="M/d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rvice Metrics"/>
  <p:tag name="OTLDATE" val="2022-04-01T11:59:00.0000000"/>
  <p:tag name="OTLPOSITIONONTASK" val="None"/>
  <p:tag name="OTLRELATEDTASKID" val="00000000-0000-0000-0000-000000000000"/>
  <p:tag name="OTLDATEFORMATSTRING" val="M/d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ervice Dashboard"/>
  <p:tag name="OTLDATE" val="2022-08-10T11:59:00.0000000"/>
  <p:tag name="OTLPOSITIONONTASK" val="None"/>
  <p:tag name="OTLRELATEDTASKID" val="00000000-0000-0000-0000-000000000000"/>
  <p:tag name="OTLDATEFORMATSTRING" val="M/d"/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al-time Analytics"/>
  <p:tag name="OTLDATE" val="2022-10-19T11:59:00.0000000"/>
  <p:tag name="OTLPOSITIONONTASK" val="None"/>
  <p:tag name="OTLRELATEDTASKID" val="00000000-0000-0000-0000-000000000000"/>
  <p:tag name="OTLDATEFORMATSTRING" val="M/d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Quality Metrics"/>
  <p:tag name="OTLDATE" val="2022-05-19T11:59:00.0000000"/>
  <p:tag name="OTLPOSITIONONTASK" val="None"/>
  <p:tag name="OTLRELATEDTASKID" val="00000000-0000-0000-0000-000000000000"/>
  <p:tag name="OTLDATEFORMATSTRING" val="M/d"/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onversion Metrics"/>
  <p:tag name="OTLDATE" val="2022-10-18T11:59:00.0000000"/>
  <p:tag name="OTLPOSITIONONTASK" val="None"/>
  <p:tag name="OTLRELATEDTASKID" val="00000000-0000-0000-0000-000000000000"/>
  <p:tag name="OTLDATEFORMATSTRING" val="M/d"/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Real-time Reporting"/>
  <p:tag name="OTLDATE" val="2022-12-21T11:59:00.0000000"/>
  <p:tag name="OTLPOSITIONONTASK" val="None"/>
  <p:tag name="OTLRELATEDTASKID" val="00000000-0000-0000-0000-000000000000"/>
  <p:tag name="OTLDATEFORMATSTRING" val="M/d"/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Staging"/>
  <p:tag name="OTLDATE" val="2022-11-15T23:59:00.0000000"/>
  <p:tag name="OTLRELATEDTASKID" val="db841b2d-c0b5-434e-8300-8cd4d4e540bc"/>
  <p:tag name="OTLPOSITIONONTASK" val="Above"/>
  <p:tag name="OTLDATEFORMATSTRING" val="M/d"/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Launch"/>
  <p:tag name="OTLDATE" val="2022-12-20T23:59:00.0000000"/>
  <p:tag name="OTLRELATEDTASKID" val="db841b2d-c0b5-434e-8300-8cd4d4e540bc"/>
  <p:tag name="OTLPOSITIONONTASK" val="Above"/>
  <p:tag name="OTLDATEFORMATSTRING" val="M/d"/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lpha"/>
  <p:tag name="OTLDATE" val="2022-05-20T23:59:00.0000000"/>
  <p:tag name="OTLRELATEDTASKID" val="fa8886b7-69a5-4c02-817a-aba54576e921"/>
  <p:tag name="OTLPOSITIONONTASK" val="Above"/>
  <p:tag name="OTLDATEFORMATSTRING" val="M/d"/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Beta"/>
  <p:tag name="OTLDATE" val="2022-07-10T23:59:00.0000000"/>
  <p:tag name="OTLRELATEDTASKID" val="fa8886b7-69a5-4c02-817a-aba54576e921"/>
  <p:tag name="OTLPOSITIONONTASK" val="Above"/>
  <p:tag name="OTLDATEFORMATSTRING" val="M/d"/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Widescreen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2022-05-25T10:08:53Z</dcterms:created>
  <dcterms:modified xsi:type="dcterms:W3CDTF">2022-06-28T13:22:37Z</dcterms:modified>
</cp:coreProperties>
</file>