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8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5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5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6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0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0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6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9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5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9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0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2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79F6-E8F5-4565-B15A-4959C35A394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15E4B-5E84-457F-A8EF-AAF73C41B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1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48515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654706" y="4905840"/>
            <a:ext cx="29210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b="1">
                <a:solidFill>
                  <a:srgbClr val="A5B592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33" name="OTLSHAPE_M_571dc53d46064a2ca6bc04525a3322e4_Connector1"/>
          <p:cNvCxnSpPr/>
          <p:nvPr>
            <p:custDataLst>
              <p:tags r:id="rId4"/>
            </p:custDataLst>
          </p:nvPr>
        </p:nvCxnSpPr>
        <p:spPr>
          <a:xfrm>
            <a:off x="10829995" y="4282058"/>
            <a:ext cx="0" cy="1003682"/>
          </a:xfrm>
          <a:prstGeom prst="line">
            <a:avLst/>
          </a:prstGeom>
          <a:ln w="9525" cap="flat" cmpd="sng" algn="ctr">
            <a:solidFill>
              <a:srgbClr val="F4603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ec132f232ba8471eb9783b85ace5475e_Connector1"/>
          <p:cNvCxnSpPr/>
          <p:nvPr>
            <p:custDataLst>
              <p:tags r:id="rId5"/>
            </p:custDataLst>
          </p:nvPr>
        </p:nvCxnSpPr>
        <p:spPr>
          <a:xfrm>
            <a:off x="9696263" y="5163310"/>
            <a:ext cx="0" cy="160530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8909fe829de64dbd9ac26dada3dc789e_Connector2"/>
          <p:cNvCxnSpPr/>
          <p:nvPr>
            <p:custDataLst>
              <p:tags r:id="rId6"/>
            </p:custDataLst>
          </p:nvPr>
        </p:nvCxnSpPr>
        <p:spPr>
          <a:xfrm>
            <a:off x="9173002" y="4951855"/>
            <a:ext cx="0" cy="333885"/>
          </a:xfrm>
          <a:prstGeom prst="line">
            <a:avLst/>
          </a:prstGeom>
          <a:ln w="9525" cap="flat" cmpd="sng" algn="ctr">
            <a:solidFill>
              <a:srgbClr val="8FB8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8909fe829de64dbd9ac26dada3dc789e_Connector1"/>
          <p:cNvCxnSpPr/>
          <p:nvPr>
            <p:custDataLst>
              <p:tags r:id="rId7"/>
            </p:custDataLst>
          </p:nvPr>
        </p:nvCxnSpPr>
        <p:spPr>
          <a:xfrm>
            <a:off x="9173002" y="4289550"/>
            <a:ext cx="0" cy="414274"/>
          </a:xfrm>
          <a:prstGeom prst="line">
            <a:avLst/>
          </a:prstGeom>
          <a:ln w="9525" cap="flat" cmpd="sng" algn="ctr">
            <a:solidFill>
              <a:srgbClr val="8FB8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187ca70d2f98488395373102ec8bc3d9_Connector1"/>
          <p:cNvCxnSpPr/>
          <p:nvPr>
            <p:custDataLst>
              <p:tags r:id="rId8"/>
            </p:custDataLst>
          </p:nvPr>
        </p:nvCxnSpPr>
        <p:spPr>
          <a:xfrm>
            <a:off x="8431716" y="3481067"/>
            <a:ext cx="0" cy="1842773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6097e373d3f14c0c94f5a190a3f9713b_Connector2"/>
          <p:cNvCxnSpPr/>
          <p:nvPr>
            <p:custDataLst>
              <p:tags r:id="rId9"/>
            </p:custDataLst>
          </p:nvPr>
        </p:nvCxnSpPr>
        <p:spPr>
          <a:xfrm>
            <a:off x="8213691" y="3269612"/>
            <a:ext cx="0" cy="2054228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6097e373d3f14c0c94f5a190a3f9713b_Connector1"/>
          <p:cNvCxnSpPr/>
          <p:nvPr>
            <p:custDataLst>
              <p:tags r:id="rId10"/>
            </p:custDataLst>
          </p:nvPr>
        </p:nvCxnSpPr>
        <p:spPr>
          <a:xfrm>
            <a:off x="8213691" y="2712397"/>
            <a:ext cx="0" cy="30918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4589b817c39440bf97c189f82d1bb2ea_Connector1"/>
          <p:cNvCxnSpPr/>
          <p:nvPr>
            <p:custDataLst>
              <p:tags r:id="rId11"/>
            </p:custDataLst>
          </p:nvPr>
        </p:nvCxnSpPr>
        <p:spPr>
          <a:xfrm>
            <a:off x="6949144" y="5163311"/>
            <a:ext cx="0" cy="160529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56c8c23c57de4a6fad6fe8a5c8b08ea8_Connector2"/>
          <p:cNvCxnSpPr/>
          <p:nvPr>
            <p:custDataLst>
              <p:tags r:id="rId12"/>
            </p:custDataLst>
          </p:nvPr>
        </p:nvCxnSpPr>
        <p:spPr>
          <a:xfrm>
            <a:off x="6643908" y="4951856"/>
            <a:ext cx="0" cy="37198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56c8c23c57de4a6fad6fe8a5c8b08ea8_Connector1"/>
          <p:cNvCxnSpPr/>
          <p:nvPr>
            <p:custDataLst>
              <p:tags r:id="rId13"/>
            </p:custDataLst>
          </p:nvPr>
        </p:nvCxnSpPr>
        <p:spPr>
          <a:xfrm>
            <a:off x="6643908" y="4289675"/>
            <a:ext cx="0" cy="414150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5a37539cde7e46379476e89f7c5ecfd3_Connector1"/>
          <p:cNvCxnSpPr/>
          <p:nvPr>
            <p:custDataLst>
              <p:tags r:id="rId14"/>
            </p:custDataLst>
          </p:nvPr>
        </p:nvCxnSpPr>
        <p:spPr>
          <a:xfrm>
            <a:off x="4594470" y="4288662"/>
            <a:ext cx="0" cy="1035178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5210b170be2942bd902eebdcee108bb2_Connector2"/>
          <p:cNvCxnSpPr/>
          <p:nvPr>
            <p:custDataLst>
              <p:tags r:id="rId15"/>
            </p:custDataLst>
          </p:nvPr>
        </p:nvCxnSpPr>
        <p:spPr>
          <a:xfrm>
            <a:off x="3068293" y="4947285"/>
            <a:ext cx="0" cy="376555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5210b170be2942bd902eebdcee108bb2_Connector1"/>
          <p:cNvCxnSpPr/>
          <p:nvPr>
            <p:custDataLst>
              <p:tags r:id="rId16"/>
            </p:custDataLst>
          </p:nvPr>
        </p:nvCxnSpPr>
        <p:spPr>
          <a:xfrm>
            <a:off x="3068293" y="4290187"/>
            <a:ext cx="0" cy="409067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ec69bf041d3146bea386da2c3bc78b00_Connector1"/>
          <p:cNvCxnSpPr/>
          <p:nvPr>
            <p:custDataLst>
              <p:tags r:id="rId17"/>
            </p:custDataLst>
          </p:nvPr>
        </p:nvCxnSpPr>
        <p:spPr>
          <a:xfrm>
            <a:off x="2239797" y="3483036"/>
            <a:ext cx="0" cy="1840804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14df00dce0e14e4db7bcc2fcea93121f_Connector1"/>
          <p:cNvCxnSpPr/>
          <p:nvPr>
            <p:custDataLst>
              <p:tags r:id="rId18"/>
            </p:custDataLst>
          </p:nvPr>
        </p:nvCxnSpPr>
        <p:spPr>
          <a:xfrm>
            <a:off x="1585721" y="5164328"/>
            <a:ext cx="0" cy="159512"/>
          </a:xfrm>
          <a:prstGeom prst="line">
            <a:avLst/>
          </a:prstGeom>
          <a:ln w="9525" cap="flat" cmpd="sng" algn="ctr">
            <a:solidFill>
              <a:srgbClr val="A403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91a4f6ed514344a7b285945e1d12419d_Connector2"/>
          <p:cNvCxnSpPr/>
          <p:nvPr>
            <p:custDataLst>
              <p:tags r:id="rId19"/>
            </p:custDataLst>
          </p:nvPr>
        </p:nvCxnSpPr>
        <p:spPr>
          <a:xfrm>
            <a:off x="1280486" y="4952873"/>
            <a:ext cx="0" cy="294767"/>
          </a:xfrm>
          <a:prstGeom prst="line">
            <a:avLst/>
          </a:prstGeom>
          <a:ln w="9525" cap="flat" cmpd="sng" algn="ctr">
            <a:solidFill>
              <a:srgbClr val="F9C22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91a4f6ed514344a7b285945e1d12419d_Connector1"/>
          <p:cNvCxnSpPr/>
          <p:nvPr>
            <p:custDataLst>
              <p:tags r:id="rId20"/>
            </p:custDataLst>
          </p:nvPr>
        </p:nvCxnSpPr>
        <p:spPr>
          <a:xfrm>
            <a:off x="1280486" y="2712397"/>
            <a:ext cx="0" cy="1992445"/>
          </a:xfrm>
          <a:prstGeom prst="line">
            <a:avLst/>
          </a:prstGeom>
          <a:ln w="9525" cap="flat" cmpd="sng" algn="ctr">
            <a:solidFill>
              <a:srgbClr val="F9C22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5349240"/>
            <a:ext cx="10693400" cy="381000"/>
          </a:xfrm>
          <a:prstGeom prst="rect">
            <a:avLst/>
          </a:prstGeom>
          <a:solidFill>
            <a:srgbClr val="157F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ElapsedTimeExtension"/>
          <p:cNvSpPr/>
          <p:nvPr>
            <p:custDataLst>
              <p:tags r:id="rId22"/>
            </p:custDataLst>
          </p:nvPr>
        </p:nvSpPr>
        <p:spPr>
          <a:xfrm>
            <a:off x="844465" y="2125911"/>
            <a:ext cx="5486400" cy="3223329"/>
          </a:xfrm>
          <a:prstGeom prst="rect">
            <a:avLst/>
          </a:prstGeom>
          <a:gradFill flip="none" rotWithShape="1">
            <a:gsLst>
              <a:gs pos="100000">
                <a:srgbClr val="A1E8AF">
                  <a:alpha val="30196"/>
                </a:srgbClr>
              </a:gs>
              <a:gs pos="0">
                <a:srgbClr val="A1E8AF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/>
          <p:cNvSpPr/>
          <p:nvPr>
            <p:custDataLst>
              <p:tags r:id="rId23"/>
            </p:custDataLst>
          </p:nvPr>
        </p:nvSpPr>
        <p:spPr>
          <a:xfrm>
            <a:off x="844465" y="5349240"/>
            <a:ext cx="5486400" cy="381000"/>
          </a:xfrm>
          <a:prstGeom prst="rect">
            <a:avLst/>
          </a:prstGeom>
          <a:solidFill>
            <a:srgbClr val="A1E8AF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/>
          <p:cNvSpPr/>
          <p:nvPr>
            <p:custDataLst>
              <p:tags r:id="rId24"/>
            </p:custDataLst>
          </p:nvPr>
        </p:nvSpPr>
        <p:spPr>
          <a:xfrm>
            <a:off x="6265757" y="573024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Text"/>
          <p:cNvSpPr txBox="1"/>
          <p:nvPr>
            <p:custDataLst>
              <p:tags r:id="rId25"/>
            </p:custDataLst>
          </p:nvPr>
        </p:nvSpPr>
        <p:spPr>
          <a:xfrm>
            <a:off x="6185058" y="5857240"/>
            <a:ext cx="273793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 spc="-1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26"/>
            </p:custDataLst>
          </p:nvPr>
        </p:nvSpPr>
        <p:spPr>
          <a:xfrm>
            <a:off x="907965" y="5431218"/>
            <a:ext cx="3175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rgbClr val="FCE99E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2259722" y="5431218"/>
            <a:ext cx="23686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rgbClr val="FCE99E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1" name="OTLSHAPE_TB_00000000000000000000000000000000_TimescaleInterval3"/>
          <p:cNvSpPr txBox="1"/>
          <p:nvPr>
            <p:custDataLst>
              <p:tags r:id="rId28"/>
            </p:custDataLst>
          </p:nvPr>
        </p:nvSpPr>
        <p:spPr>
          <a:xfrm>
            <a:off x="3567874" y="5431218"/>
            <a:ext cx="18626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rgbClr val="FCE99E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2" name="OTLSHAPE_TB_00000000000000000000000000000000_TimescaleInterval4"/>
          <p:cNvSpPr txBox="1"/>
          <p:nvPr>
            <p:custDataLst>
              <p:tags r:id="rId29"/>
            </p:custDataLst>
          </p:nvPr>
        </p:nvSpPr>
        <p:spPr>
          <a:xfrm>
            <a:off x="4919631" y="5431218"/>
            <a:ext cx="27219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rgbClr val="FCE99E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3" name="OTLSHAPE_TB_00000000000000000000000000000000_TimescaleInterval5"/>
          <p:cNvSpPr txBox="1"/>
          <p:nvPr>
            <p:custDataLst>
              <p:tags r:id="rId30"/>
            </p:custDataLst>
          </p:nvPr>
        </p:nvSpPr>
        <p:spPr>
          <a:xfrm>
            <a:off x="6271388" y="5431218"/>
            <a:ext cx="25532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8">
                <a:solidFill>
                  <a:srgbClr val="FCE99E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4" name="OTLSHAPE_TB_00000000000000000000000000000000_TimescaleInterval6"/>
          <p:cNvSpPr txBox="1"/>
          <p:nvPr>
            <p:custDataLst>
              <p:tags r:id="rId31"/>
            </p:custDataLst>
          </p:nvPr>
        </p:nvSpPr>
        <p:spPr>
          <a:xfrm>
            <a:off x="7579540" y="5431218"/>
            <a:ext cx="24487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8" dirty="0">
                <a:solidFill>
                  <a:srgbClr val="FCE99E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5" name="OTLSHAPE_TB_00000000000000000000000000000000_TimescaleInterval7"/>
          <p:cNvSpPr txBox="1"/>
          <p:nvPr>
            <p:custDataLst>
              <p:tags r:id="rId32"/>
            </p:custDataLst>
          </p:nvPr>
        </p:nvSpPr>
        <p:spPr>
          <a:xfrm>
            <a:off x="8931297" y="5431218"/>
            <a:ext cx="2794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rgbClr val="FCE99E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6" name="OTLSHAPE_TB_00000000000000000000000000000000_TimescaleInterval8"/>
          <p:cNvSpPr txBox="1"/>
          <p:nvPr>
            <p:custDataLst>
              <p:tags r:id="rId33"/>
            </p:custDataLst>
          </p:nvPr>
        </p:nvSpPr>
        <p:spPr>
          <a:xfrm>
            <a:off x="10239449" y="5431218"/>
            <a:ext cx="26494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rgbClr val="FCE99E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36" name="OTLSHAPE_M_91a4f6ed514344a7b285945e1d12419d_Shape"/>
          <p:cNvSpPr/>
          <p:nvPr>
            <p:custDataLst>
              <p:tags r:id="rId34"/>
            </p:custDataLst>
          </p:nvPr>
        </p:nvSpPr>
        <p:spPr>
          <a:xfrm>
            <a:off x="1128086" y="508254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BE0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M_14df00dce0e14e4db7bcc2fcea93121f_Shape"/>
          <p:cNvSpPr/>
          <p:nvPr>
            <p:custDataLst>
              <p:tags r:id="rId35"/>
            </p:custDataLst>
          </p:nvPr>
        </p:nvSpPr>
        <p:spPr>
          <a:xfrm>
            <a:off x="1509521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M_ec69bf041d3146bea386da2c3bc78b00_Shape"/>
          <p:cNvSpPr/>
          <p:nvPr>
            <p:custDataLst>
              <p:tags r:id="rId36"/>
            </p:custDataLst>
          </p:nvPr>
        </p:nvSpPr>
        <p:spPr>
          <a:xfrm>
            <a:off x="2163597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M_5210b170be2942bd902eebdcee108bb2_Shape"/>
          <p:cNvSpPr/>
          <p:nvPr>
            <p:custDataLst>
              <p:tags r:id="rId37"/>
            </p:custDataLst>
          </p:nvPr>
        </p:nvSpPr>
        <p:spPr>
          <a:xfrm>
            <a:off x="2992093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caac7642f5bf4ac080680e427754d91f_Shape"/>
          <p:cNvSpPr/>
          <p:nvPr>
            <p:custDataLst>
              <p:tags r:id="rId38"/>
            </p:custDataLst>
          </p:nvPr>
        </p:nvSpPr>
        <p:spPr>
          <a:xfrm>
            <a:off x="3433649" y="51587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8FB8D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TLSHAPE_M_5a37539cde7e46379476e89f7c5ecfd3_Shape"/>
          <p:cNvSpPr/>
          <p:nvPr>
            <p:custDataLst>
              <p:tags r:id="rId39"/>
            </p:custDataLst>
          </p:nvPr>
        </p:nvSpPr>
        <p:spPr>
          <a:xfrm>
            <a:off x="4518270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M_8ad6d38acc9d44b19bc1a43c695b01d3_Shape"/>
          <p:cNvSpPr/>
          <p:nvPr>
            <p:custDataLst>
              <p:tags r:id="rId40"/>
            </p:custDataLst>
          </p:nvPr>
        </p:nvSpPr>
        <p:spPr>
          <a:xfrm>
            <a:off x="5265062" y="5158740"/>
            <a:ext cx="228600" cy="254000"/>
          </a:xfrm>
          <a:prstGeom prst="roundRect">
            <a:avLst/>
          </a:prstGeom>
          <a:solidFill>
            <a:srgbClr val="F4603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56c8c23c57de4a6fad6fe8a5c8b08ea8_Shape"/>
          <p:cNvSpPr/>
          <p:nvPr>
            <p:custDataLst>
              <p:tags r:id="rId41"/>
            </p:custDataLst>
          </p:nvPr>
        </p:nvSpPr>
        <p:spPr>
          <a:xfrm>
            <a:off x="6567708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M_4589b817c39440bf97c189f82d1bb2ea_Shape"/>
          <p:cNvSpPr/>
          <p:nvPr>
            <p:custDataLst>
              <p:tags r:id="rId42"/>
            </p:custDataLst>
          </p:nvPr>
        </p:nvSpPr>
        <p:spPr>
          <a:xfrm>
            <a:off x="6872944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6097e373d3f14c0c94f5a190a3f9713b_Shape"/>
          <p:cNvSpPr/>
          <p:nvPr>
            <p:custDataLst>
              <p:tags r:id="rId43"/>
            </p:custDataLst>
          </p:nvPr>
        </p:nvSpPr>
        <p:spPr>
          <a:xfrm>
            <a:off x="8137491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9" name="OTLSHAPE_M_187ca70d2f98488395373102ec8bc3d9_Shape"/>
          <p:cNvSpPr/>
          <p:nvPr>
            <p:custDataLst>
              <p:tags r:id="rId44"/>
            </p:custDataLst>
          </p:nvPr>
        </p:nvSpPr>
        <p:spPr>
          <a:xfrm>
            <a:off x="8355516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2" name="OTLSHAPE_M_8909fe829de64dbd9ac26dada3dc789e_Shape"/>
          <p:cNvSpPr/>
          <p:nvPr>
            <p:custDataLst>
              <p:tags r:id="rId45"/>
            </p:custDataLst>
          </p:nvPr>
        </p:nvSpPr>
        <p:spPr>
          <a:xfrm>
            <a:off x="9058702" y="51587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8FB8D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65" name="OTLSHAPE_M_ec132f232ba8471eb9783b85ace5475e_Shape"/>
          <p:cNvSpPr/>
          <p:nvPr>
            <p:custDataLst>
              <p:tags r:id="rId46"/>
            </p:custDataLst>
          </p:nvPr>
        </p:nvSpPr>
        <p:spPr>
          <a:xfrm>
            <a:off x="9620063" y="5234940"/>
            <a:ext cx="152400" cy="177800"/>
          </a:xfrm>
          <a:prstGeom prst="roundRect">
            <a:avLst/>
          </a:prstGeom>
          <a:solidFill>
            <a:srgbClr val="A4036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8" name="OTLSHAPE_M_571dc53d46064a2ca6bc04525a3322e4_Shape"/>
          <p:cNvSpPr/>
          <p:nvPr>
            <p:custDataLst>
              <p:tags r:id="rId47"/>
            </p:custDataLst>
          </p:nvPr>
        </p:nvSpPr>
        <p:spPr>
          <a:xfrm>
            <a:off x="10715695" y="5158740"/>
            <a:ext cx="228600" cy="254000"/>
          </a:xfrm>
          <a:prstGeom prst="roundRect">
            <a:avLst/>
          </a:prstGeom>
          <a:solidFill>
            <a:srgbClr val="F4603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1" name="OTLSHAPE_M_f97dd839722543b398ac61d433435332_Shape"/>
          <p:cNvSpPr/>
          <p:nvPr>
            <p:custDataLst>
              <p:tags r:id="rId48"/>
            </p:custDataLst>
          </p:nvPr>
        </p:nvSpPr>
        <p:spPr>
          <a:xfrm>
            <a:off x="11375275" y="508254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BE0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M_91a4f6ed514344a7b285945e1d12419d_Title"/>
          <p:cNvSpPr txBox="1"/>
          <p:nvPr>
            <p:custDataLst>
              <p:tags r:id="rId49"/>
            </p:custDataLst>
          </p:nvPr>
        </p:nvSpPr>
        <p:spPr>
          <a:xfrm>
            <a:off x="792827" y="2252911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35" name="OTLSHAPE_M_91a4f6ed514344a7b285945e1d12419d_Date"/>
          <p:cNvSpPr txBox="1"/>
          <p:nvPr>
            <p:custDataLst>
              <p:tags r:id="rId50"/>
            </p:custDataLst>
          </p:nvPr>
        </p:nvSpPr>
        <p:spPr>
          <a:xfrm>
            <a:off x="1051272" y="252634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62837F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37" name="OTLSHAPE_M_14df00dce0e14e4db7bcc2fcea93121f_Title"/>
          <p:cNvSpPr txBox="1"/>
          <p:nvPr>
            <p:custDataLst>
              <p:tags r:id="rId51"/>
            </p:custDataLst>
          </p:nvPr>
        </p:nvSpPr>
        <p:spPr>
          <a:xfrm>
            <a:off x="1098062" y="4704842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38" name="OTLSHAPE_M_14df00dce0e14e4db7bcc2fcea93121f_Date"/>
          <p:cNvSpPr txBox="1"/>
          <p:nvPr>
            <p:custDataLst>
              <p:tags r:id="rId52"/>
            </p:custDataLst>
          </p:nvPr>
        </p:nvSpPr>
        <p:spPr>
          <a:xfrm>
            <a:off x="1356507" y="4978273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May 17</a:t>
            </a:r>
          </a:p>
        </p:txBody>
      </p:sp>
      <p:sp>
        <p:nvSpPr>
          <p:cNvPr id="40" name="OTLSHAPE_M_ec69bf041d3146bea386da2c3bc78b00_Title"/>
          <p:cNvSpPr txBox="1"/>
          <p:nvPr>
            <p:custDataLst>
              <p:tags r:id="rId53"/>
            </p:custDataLst>
          </p:nvPr>
        </p:nvSpPr>
        <p:spPr>
          <a:xfrm>
            <a:off x="1752138" y="3023550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41" name="OTLSHAPE_M_ec69bf041d3146bea386da2c3bc78b00_Date"/>
          <p:cNvSpPr txBox="1"/>
          <p:nvPr>
            <p:custDataLst>
              <p:tags r:id="rId54"/>
            </p:custDataLst>
          </p:nvPr>
        </p:nvSpPr>
        <p:spPr>
          <a:xfrm>
            <a:off x="2079587" y="3296981"/>
            <a:ext cx="33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43" name="OTLSHAPE_M_5210b170be2942bd902eebdcee108bb2_Title"/>
          <p:cNvSpPr txBox="1"/>
          <p:nvPr>
            <p:custDataLst>
              <p:tags r:id="rId55"/>
            </p:custDataLst>
          </p:nvPr>
        </p:nvSpPr>
        <p:spPr>
          <a:xfrm>
            <a:off x="2580635" y="3830701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44" name="OTLSHAPE_M_5210b170be2942bd902eebdcee108bb2_Date"/>
          <p:cNvSpPr txBox="1"/>
          <p:nvPr>
            <p:custDataLst>
              <p:tags r:id="rId56"/>
            </p:custDataLst>
          </p:nvPr>
        </p:nvSpPr>
        <p:spPr>
          <a:xfrm>
            <a:off x="2869454" y="410413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Jun 20</a:t>
            </a:r>
          </a:p>
        </p:txBody>
      </p:sp>
      <p:sp>
        <p:nvSpPr>
          <p:cNvPr id="46" name="OTLSHAPE_M_caac7642f5bf4ac080680e427754d91f_Title"/>
          <p:cNvSpPr txBox="1"/>
          <p:nvPr>
            <p:custDataLst>
              <p:tags r:id="rId57"/>
            </p:custDataLst>
          </p:nvPr>
        </p:nvSpPr>
        <p:spPr>
          <a:xfrm>
            <a:off x="3060290" y="4699254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47" name="OTLSHAPE_M_caac7642f5bf4ac080680e427754d91f_Date"/>
          <p:cNvSpPr txBox="1"/>
          <p:nvPr>
            <p:custDataLst>
              <p:tags r:id="rId58"/>
            </p:custDataLst>
          </p:nvPr>
        </p:nvSpPr>
        <p:spPr>
          <a:xfrm>
            <a:off x="3410281" y="4972685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49" name="OTLSHAPE_M_5a37539cde7e46379476e89f7c5ecfd3_Title"/>
          <p:cNvSpPr txBox="1"/>
          <p:nvPr>
            <p:custDataLst>
              <p:tags r:id="rId59"/>
            </p:custDataLst>
          </p:nvPr>
        </p:nvSpPr>
        <p:spPr>
          <a:xfrm>
            <a:off x="4106812" y="3829176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50" name="OTLSHAPE_M_5a37539cde7e46379476e89f7c5ecfd3_Date"/>
          <p:cNvSpPr txBox="1"/>
          <p:nvPr>
            <p:custDataLst>
              <p:tags r:id="rId60"/>
            </p:custDataLst>
          </p:nvPr>
        </p:nvSpPr>
        <p:spPr>
          <a:xfrm>
            <a:off x="4418173" y="4102607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Jul 25</a:t>
            </a:r>
          </a:p>
        </p:txBody>
      </p:sp>
      <p:sp>
        <p:nvSpPr>
          <p:cNvPr id="52" name="OTLSHAPE_M_8ad6d38acc9d44b19bc1a43c695b01d3_Title"/>
          <p:cNvSpPr txBox="1"/>
          <p:nvPr>
            <p:custDataLst>
              <p:tags r:id="rId61"/>
            </p:custDataLst>
          </p:nvPr>
        </p:nvSpPr>
        <p:spPr>
          <a:xfrm>
            <a:off x="4891703" y="4699254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53" name="OTLSHAPE_M_8ad6d38acc9d44b19bc1a43c695b01d3_Date"/>
          <p:cNvSpPr txBox="1"/>
          <p:nvPr>
            <p:custDataLst>
              <p:tags r:id="rId62"/>
            </p:custDataLst>
          </p:nvPr>
        </p:nvSpPr>
        <p:spPr>
          <a:xfrm>
            <a:off x="5164880" y="4972685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 dirty="0">
                <a:solidFill>
                  <a:srgbClr val="62837F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55" name="OTLSHAPE_M_56c8c23c57de4a6fad6fe8a5c8b08ea8_Title"/>
          <p:cNvSpPr txBox="1"/>
          <p:nvPr>
            <p:custDataLst>
              <p:tags r:id="rId63"/>
            </p:custDataLst>
          </p:nvPr>
        </p:nvSpPr>
        <p:spPr>
          <a:xfrm>
            <a:off x="6156250" y="3830189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 dirty="0">
                <a:solidFill>
                  <a:schemeClr val="dk1"/>
                </a:solidFill>
                <a:latin typeface="Calibri" panose="020F0502020204030204" pitchFamily="34" charset="0"/>
              </a:rPr>
              <a:t>Milestone 8</a:t>
            </a:r>
          </a:p>
        </p:txBody>
      </p:sp>
      <p:sp>
        <p:nvSpPr>
          <p:cNvPr id="56" name="OTLSHAPE_M_56c8c23c57de4a6fad6fe8a5c8b08ea8_Date"/>
          <p:cNvSpPr txBox="1"/>
          <p:nvPr>
            <p:custDataLst>
              <p:tags r:id="rId64"/>
            </p:custDataLst>
          </p:nvPr>
        </p:nvSpPr>
        <p:spPr>
          <a:xfrm>
            <a:off x="6436475" y="4103620"/>
            <a:ext cx="41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rgbClr val="62837F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58" name="OTLSHAPE_M_4589b817c39440bf97c189f82d1bb2ea_Title"/>
          <p:cNvSpPr txBox="1"/>
          <p:nvPr>
            <p:custDataLst>
              <p:tags r:id="rId65"/>
            </p:custDataLst>
          </p:nvPr>
        </p:nvSpPr>
        <p:spPr>
          <a:xfrm>
            <a:off x="6461485" y="4703825"/>
            <a:ext cx="977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9</a:t>
            </a:r>
          </a:p>
        </p:txBody>
      </p:sp>
      <p:sp>
        <p:nvSpPr>
          <p:cNvPr id="59" name="OTLSHAPE_M_4589b817c39440bf97c189f82d1bb2ea_Date"/>
          <p:cNvSpPr txBox="1"/>
          <p:nvPr>
            <p:custDataLst>
              <p:tags r:id="rId66"/>
            </p:custDataLst>
          </p:nvPr>
        </p:nvSpPr>
        <p:spPr>
          <a:xfrm>
            <a:off x="6741710" y="4977256"/>
            <a:ext cx="41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>
                <a:solidFill>
                  <a:srgbClr val="62837F"/>
                </a:solidFill>
                <a:latin typeface="Calibri" panose="020F0502020204030204" pitchFamily="34" charset="0"/>
              </a:rPr>
              <a:t>Sep 17</a:t>
            </a:r>
          </a:p>
        </p:txBody>
      </p:sp>
      <p:sp>
        <p:nvSpPr>
          <p:cNvPr id="61" name="OTLSHAPE_M_6097e373d3f14c0c94f5a190a3f9713b_Title"/>
          <p:cNvSpPr txBox="1"/>
          <p:nvPr>
            <p:custDataLst>
              <p:tags r:id="rId67"/>
            </p:custDataLst>
          </p:nvPr>
        </p:nvSpPr>
        <p:spPr>
          <a:xfrm>
            <a:off x="7674533" y="2252911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10</a:t>
            </a:r>
          </a:p>
        </p:txBody>
      </p:sp>
      <p:sp>
        <p:nvSpPr>
          <p:cNvPr id="62" name="OTLSHAPE_M_6097e373d3f14c0c94f5a190a3f9713b_Date"/>
          <p:cNvSpPr txBox="1"/>
          <p:nvPr>
            <p:custDataLst>
              <p:tags r:id="rId68"/>
            </p:custDataLst>
          </p:nvPr>
        </p:nvSpPr>
        <p:spPr>
          <a:xfrm>
            <a:off x="8010999" y="252634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Oct 16</a:t>
            </a:r>
          </a:p>
        </p:txBody>
      </p:sp>
      <p:sp>
        <p:nvSpPr>
          <p:cNvPr id="2257" name="OTLSHAPE_M_187ca70d2f98488395373102ec8bc3d9_Title"/>
          <p:cNvSpPr txBox="1"/>
          <p:nvPr>
            <p:custDataLst>
              <p:tags r:id="rId69"/>
            </p:custDataLst>
          </p:nvPr>
        </p:nvSpPr>
        <p:spPr>
          <a:xfrm>
            <a:off x="7892559" y="3021581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11</a:t>
            </a:r>
          </a:p>
        </p:txBody>
      </p:sp>
      <p:sp>
        <p:nvSpPr>
          <p:cNvPr id="2258" name="OTLSHAPE_M_187ca70d2f98488395373102ec8bc3d9_Date"/>
          <p:cNvSpPr txBox="1"/>
          <p:nvPr>
            <p:custDataLst>
              <p:tags r:id="rId70"/>
            </p:custDataLst>
          </p:nvPr>
        </p:nvSpPr>
        <p:spPr>
          <a:xfrm>
            <a:off x="8229024" y="3295012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 dirty="0">
                <a:solidFill>
                  <a:srgbClr val="62837F"/>
                </a:solidFill>
                <a:latin typeface="Calibri" panose="020F0502020204030204" pitchFamily="34" charset="0"/>
              </a:rPr>
              <a:t>Oct 21</a:t>
            </a:r>
          </a:p>
        </p:txBody>
      </p:sp>
      <p:sp>
        <p:nvSpPr>
          <p:cNvPr id="2260" name="OTLSHAPE_M_8909fe829de64dbd9ac26dada3dc789e_Title"/>
          <p:cNvSpPr txBox="1"/>
          <p:nvPr>
            <p:custDataLst>
              <p:tags r:id="rId71"/>
            </p:custDataLst>
          </p:nvPr>
        </p:nvSpPr>
        <p:spPr>
          <a:xfrm>
            <a:off x="8633845" y="383006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12</a:t>
            </a:r>
          </a:p>
        </p:txBody>
      </p:sp>
      <p:sp>
        <p:nvSpPr>
          <p:cNvPr id="2261" name="OTLSHAPE_M_8909fe829de64dbd9ac26dada3dc789e_Date"/>
          <p:cNvSpPr txBox="1"/>
          <p:nvPr>
            <p:custDataLst>
              <p:tags r:id="rId72"/>
            </p:custDataLst>
          </p:nvPr>
        </p:nvSpPr>
        <p:spPr>
          <a:xfrm>
            <a:off x="8993678" y="4103495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Nov 7</a:t>
            </a:r>
          </a:p>
        </p:txBody>
      </p:sp>
      <p:sp>
        <p:nvSpPr>
          <p:cNvPr id="2263" name="OTLSHAPE_M_ec132f232ba8471eb9783b85ace5475e_Title"/>
          <p:cNvSpPr txBox="1"/>
          <p:nvPr>
            <p:custDataLst>
              <p:tags r:id="rId73"/>
            </p:custDataLst>
          </p:nvPr>
        </p:nvSpPr>
        <p:spPr>
          <a:xfrm>
            <a:off x="9157105" y="470382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13</a:t>
            </a:r>
          </a:p>
        </p:txBody>
      </p:sp>
      <p:sp>
        <p:nvSpPr>
          <p:cNvPr id="2264" name="OTLSHAPE_M_ec132f232ba8471eb9783b85ace5475e_Date"/>
          <p:cNvSpPr txBox="1"/>
          <p:nvPr>
            <p:custDataLst>
              <p:tags r:id="rId74"/>
            </p:custDataLst>
          </p:nvPr>
        </p:nvSpPr>
        <p:spPr>
          <a:xfrm>
            <a:off x="9478310" y="4977255"/>
            <a:ext cx="44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Nov 19</a:t>
            </a:r>
          </a:p>
        </p:txBody>
      </p:sp>
      <p:sp>
        <p:nvSpPr>
          <p:cNvPr id="2266" name="OTLSHAPE_M_571dc53d46064a2ca6bc04525a3322e4_Title"/>
          <p:cNvSpPr txBox="1"/>
          <p:nvPr>
            <p:custDataLst>
              <p:tags r:id="rId75"/>
            </p:custDataLst>
          </p:nvPr>
        </p:nvSpPr>
        <p:spPr>
          <a:xfrm>
            <a:off x="10290837" y="3822572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14</a:t>
            </a:r>
          </a:p>
        </p:txBody>
      </p:sp>
      <p:sp>
        <p:nvSpPr>
          <p:cNvPr id="2267" name="OTLSHAPE_M_571dc53d46064a2ca6bc04525a3322e4_Date"/>
          <p:cNvSpPr txBox="1"/>
          <p:nvPr>
            <p:custDataLst>
              <p:tags r:id="rId76"/>
            </p:custDataLst>
          </p:nvPr>
        </p:nvSpPr>
        <p:spPr>
          <a:xfrm>
            <a:off x="10618498" y="4096003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Dec 15</a:t>
            </a:r>
          </a:p>
        </p:txBody>
      </p:sp>
      <p:sp>
        <p:nvSpPr>
          <p:cNvPr id="2269" name="OTLSHAPE_M_f97dd839722543b398ac61d433435332_Title"/>
          <p:cNvSpPr txBox="1"/>
          <p:nvPr>
            <p:custDataLst>
              <p:tags r:id="rId77"/>
            </p:custDataLst>
          </p:nvPr>
        </p:nvSpPr>
        <p:spPr>
          <a:xfrm>
            <a:off x="10988518" y="4623054"/>
            <a:ext cx="1079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spc="-14">
                <a:solidFill>
                  <a:schemeClr val="dk1"/>
                </a:solidFill>
                <a:latin typeface="Calibri" panose="020F0502020204030204" pitchFamily="34" charset="0"/>
              </a:rPr>
              <a:t>Milestone 15</a:t>
            </a:r>
          </a:p>
        </p:txBody>
      </p:sp>
      <p:sp>
        <p:nvSpPr>
          <p:cNvPr id="2270" name="OTLSHAPE_M_f97dd839722543b398ac61d433435332_Date"/>
          <p:cNvSpPr txBox="1"/>
          <p:nvPr>
            <p:custDataLst>
              <p:tags r:id="rId78"/>
            </p:custDataLst>
          </p:nvPr>
        </p:nvSpPr>
        <p:spPr>
          <a:xfrm>
            <a:off x="11316178" y="4896485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rgbClr val="62837F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343227" y="263475"/>
            <a:ext cx="4913092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PowerPoint</a:t>
            </a:r>
            <a:r>
              <a:rPr lang="en-US" b="1" dirty="0">
                <a:solidFill>
                  <a:srgbClr val="49494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339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pudWxsLCJFZGl0aW9uIjoiUGx1cyIsIkxhc3RTYXZlZEVkaXRpb24iOjMsIklzUGx1c0VkaXRpb24iOnRydWUsIklzUHJvRWRpdGlvbiI6ZmFsc2V9LCJFZmZlY3QiOjAsIlN0eWxlIjp7IiRpZCI6IjMiLCJUaW1lYmFuZFN0eWxlIjp7IiRpZCI6IjQiLCJTY2FsZU1hcmtpbmciOjAsIlNoYXBlIjozLCJTaGFwZVN0eWxlIjp7IiRpZCI6IjUiLCJNYXJnaW4iOnsiJGlkIjoiNiIsIlRvcCI6MC4wLCJMZWZ0IjoxMC4wLCJSaWdodCI6MTAuMCwiQm90dG9tIjowLjB9LCJQYWRkaW5nIjp7IiRpZCI6IjciLCJUb3AiOjMuMCwiTGVmdCI6MC4wLCJSaWdodCI6MC4wLCJCb3R0b20iOjMuMH0sIkJhY2tncm91bmQiOnsiJGlkIjoiOCIsIkNvbG9yIjp7IiRpZCI6IjkiLCJBIjoyNTUsIlIiOjIxLCJHIjoxMjcsIkIiOjMx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cmVmIjoiNiJ9LCJQYWRkaW5nIjp7IiRyZWYiOiI3In0sIkJhY2tncm91bmQiOnsiJGlkIjoiMTQiLCJDb2xvciI6eyIkaWQiOiIxNSIsIkEiOjI1NSwiUiI6MjEyLCJHIjoyMTEsIkIiOjIxMX19LCJJc1Zpc2libGUiOnRydWUsIldpZHRoIjowLjAsIkhlaWdodCI6MzAuMCwiQm9yZGVyU3R5bGUiOm51bGwsIlBhcmVudFN0eWxlIjpudWxsfSwiQm90dG9tVGllclNoYXBlU3R5bGUiOnsiJGlkIjoiMTYiLCJNYXJnaW4iOnsiJHJlZiI6IjYifSwiUGFkZGluZyI6eyIkcmVmIjoiNyJ9LCJCYWNrZ3JvdW5kIjp7IiRyZWYiOiIxNCJ9LCJJc1Zpc2libGUiOnRydWUsIldpZHRoIjowLjAsIkhlaWdodCI6MzAuMCwiQm9yZGVyU3R5bGUiOm51bGwsIlBhcmVudFN0eWxlIjpudWxsfSwiUmlnaHRFbmRDYXBzU3R5bGUiOnsiJGlkIjoiMTciLCJGb250U2V0dGluZ3MiOnsiJGlkIjoiMTgiLCJGb250U2l6ZSI6MTEsIkZvbnROYW1lIjoiQ2FsaWJyaSIsIklzQm9sZCI6dHJ1ZSwiSXNJdGFsaWMiOmZhbHNlLCJJc1VuZGVybGluZWQiOmZhbHNlLCJQYXJlbnRTdHlsZSI6bnVsbH0sIkF1dG9TaXplIjowLCJGb3JlZ3JvdW5kIjp7IiRpZCI6IjE5IiwiQ29sb3IiOnsiJGlkIjoiMjAiLCJBIjoyNTUsIlIiOjE2NSwiRyI6MTgxLCJCIjoxNDZ9fSwiTWF4V2lkdGgiOiJJbmZpbml0eSIsIk1heEhlaWdodCI6IkluZmluaXR5IiwiU21hcnRGb3JlZ3JvdW5kSXNBY3RpdmUiOmZhbHNlLCJIb3Jpem9udGFsQWxpZ25tZW50IjowLCJWZXJ0aWNhbEFsaWdubWVudCI6MCwiU21hcnRGb3JlZ3JvdW5kIjpudWxsLCJCYWNrZ3JvdW5kRmlsbFR5cGUiOjAsIk1hcmdpbiI6eyIkaWQiOiIyMSIsIlRvcCI6MC4wLCJMZWZ0IjowLjAsIlJpZ2h0IjoyMC4wLCJCb3R0b20iOjAuMH0sIlBhZGRpbmciOnsiJGlkIjoiMjIiLCJUb3AiOjAuMCwiTGVmdCI6MC4wLCJSaWdodCI6MC4wLCJCb3R0b20iOjAuMH0sIkJhY2tncm91bmQiOnsiJGlkIjoiMjMiLCJDb2xvciI6eyIkaWQiOiIyNCIsIkEiOjI1NSwiUiI6MjU1LCJHIjoyNTUsIkIiOjI1NX19LCJJc1Zpc2libGUiOmZhbHNlLCJXaWR0aCI6MC4wLCJIZWlnaHQiOjAuMCwiQm9yZGVyU3R5bGUiOm51bGwsIlBhcmVudFN0eWxlIjpudWxsfSwiTGVmdEVuZENhcHNTdHlsZSI6eyIkaWQiOiIyNSIsIkZvbnRTZXR0aW5ncyI6eyIkaWQiOiIyNiIsIkZvbnRTaXplIjoxOCwiRm9udE5hbWUiOiJDYWxpYnJpIiwiSXNCb2xkIjp0cnVlLCJJc0l0YWxpYyI6ZmFsc2UsIklzVW5kZXJsaW5lZCI6ZmFsc2UsIlBhcmVudFN0eWxlIjpudWxsfSwiQXV0b1NpemUiOjAsIkZvcmVncm91bmQiOnsiJGlkIjoiMjciLCJDb2xvciI6eyIkaWQiOiIy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kiLCJUb3AiOjAuMCwiTGVmdCI6MjAuMCwiUmlnaHQiOjAuMCwiQm90dG9tIjowLjB9LCJQYWRkaW5nIjp7IiRpZCI6IjMwIiwiVG9wIjowLjAsIkxlZnQiOjAuMCwiUmlnaHQiOjAuMCwiQm90dG9tIjowLjB9LCJCYWNrZ3JvdW5kIjp7IiRpZCI6IjMxIiwiQ29sb3IiOnsiJGlkIjoiMzIiLCJBIjo4OSwiUiI6MCwiRyI6MCwiQiI6MH19LCJJc1Zpc2libGUiOmZhbHNlLCJXaWR0aCI6MC4wLCJIZWlnaHQiOjAuMCwiQm9yZGVyU3R5bGUiOm51bGwsIlBhcmVudFN0eWxlIjpudWxsfSwiVG9kYXlUZXh0U3R5bGUiOnsiJGlkIjoiMzMiLCJGb250U2V0dGluZ3MiOnsiJGlkIjoiMzQiLCJGb250U2l6ZSI6OSwiRm9udE5hbWUiOiJDYWxpYnJpIiwiSXNCb2xkIjpmYWxzZSwiSXNJdGFsaWMiOmZhbHNlLCJJc1VuZGVybGluZWQiOmZhbHNlLCJQYXJlbnRTdHlsZSI6bnVsbH0sIkF1dG9TaXplIjowLCJGb3JlZ3JvdW5kIjp7IiRpZCI6IjM1IiwiQ29sb3IiOnsiJGlkIjoiMz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ciLCJUb3AiOjAuMCwiTGVmdCI6MC4wLCJSaWdodCI6MC4wLCJCb3R0b20iOjAuMH0sIlBhZGRpbmciOnsiJGlkIjoiMzgiLCJUb3AiOjAuMCwiTGVmdCI6MC4wLCJSaWdodCI6MC4wLCJCb3R0b20iOjAuMH0sIkJhY2tncm91bmQiOnsiJGlkIjoiMzkiLCJDb2xvciI6eyIkaWQiOiI0MCIsIkEiOjI1NSwiUiI6MjU1LCJHIjoyNTUsIkIiOjI1NX19LCJJc1Zpc2libGUiOnRydWUsIldpZHRoIjowLjAsIkhlaWdodCI6MC4wLCJCb3JkZXJTdHlsZSI6bnVsbCwiUGFyZW50U3R5bGUiOm51bGx9LCJUb2RheU1hcmtlclN0eWxlIjp7IiRpZCI6IjQxIiwiTWFyZ2luIjp7IiRpZCI6IjQyIiwiVG9wIjowLjAsIkxlZnQiOjAuMCwiUmlnaHQiOjAuMCwiQm90dG9tIjowLjB9LCJQYWRkaW5nIjp7IiRpZCI6IjQzIiwiVG9wIjowLjAsIkxlZnQiOjAuMCwiUmlnaHQiOjAuMCwiQm90dG9tIjowLjB9LCJCYWNrZ3JvdW5kIjp7IiRpZCI6IjQ0IiwiQ29sb3IiOnsiJGlkIjoiNDUiLCJBIjoyNTUsIlIiOjE3OCwiRyI6MTQsIkIiOjE4fX0sIklzVmlzaWJsZSI6dHJ1ZSwiV2lkdGgiOjAuMCwiSGVpZ2h0IjowLjAsIkJvcmRlclN0eWxlIjpudWxsLCJQYXJlbnRTdHlsZSI6bnVsbH0sIlNjYWxlU3R5bGUiOnsiJGlkIjoiNDYiLCJTaGFwZSI6MSwiU2hvd1NlZ21lbnRTZXBhcmF0b3JzIjpmYWxzZSwiU2VnbWVudFNlcGFyYXRvck9wYWNpdHkiOjMwLCJIYXNCZWVuVmlzaWJsZUJlZm9yZSI6dHJ1ZSwiRm9udFNldHRpbmdzIjp7IiRpZCI6IjQ3IiwiRm9udFNpemUiOjE0LCJGb250TmFtZSI6IkNhbGlicmkiLCJJc0JvbGQiOmZhbHNlLCJJc0l0YWxpYyI6ZmFsc2UsIklzVW5kZXJsaW5lZCI6ZmFsc2UsIlBhcmVudFN0eWxlIjpudWxsfSwiQXV0b1NpemUiOjAsIkZvcmVncm91bmQiOnsiJGlkIjoiNDgiLCJDb2xvciI6eyIkaWQiOiI0OSIsIkEiOjI1NSwiUiI6MjUyLCJHIjoyMzMsIkIiOjE1OH19LCJNYXhXaWR0aCI6MjAwLjAsIk1heEhlaWdodCI6IkluZmluaXR5IiwiU21hcnRGb3JlZ3JvdW5kSXNBY3RpdmUiOmZhbHNlLCJIb3Jpem9udGFsQWxpZ25tZW50IjowLCJWZXJ0aWNhbEFsaWdubWVudCI6MSwiU21hcnRGb3JlZ3JvdW5kIjpudWxsLCJCYWNrZ3JvdW5kRmlsbFR5cGUiOjAsIk1hcmdpbiI6eyIkaWQiOiI1MCIsIlRvcCI6MC4wLCJMZWZ0Ijo1LjAsIlJpZ2h0IjowLjAsIkJvdHRvbSI6MC4wfSwiUGFkZGluZyI6eyIkaWQiOiI1MSIsIlRvcCI6MC4wLCJMZWZ0IjowLjAsIlJpZ2h0IjowLjAsIkJvdHRvbSI6MC4wfSwiQmFja2dyb3VuZCI6eyIkaWQiOiI1MiIsIkNvbG9yIjp7IiRyZWYiOiIzMiJ9fSwiSXNWaXNpYmxlIjp0cnVlLCJXaWR0aCI6MC4wLCJIZWlnaHQiOjAuMCwiQm9yZGVyU3R5bGUiOm51bGwsIlBhcmVudFN0eWxlIjpudWxsfSwiU2luZ2xlU2NhbGVTaGFwZVN0eWxlIjp7IiRpZCI6IjUzIiwiU2hhcGUiOjEsIkhlaWdodCI6MzAuMH0sIk1pZGRsZVRpZXJTY2FsZVN0eWxlIjp7IiRpZCI6IjU0IiwiU2hhcGUiOjEsIlNob3dTZWdtZW50U2VwYXJhdG9ycyI6ZmFsc2UsIlNlZ21lbnRTZXBhcmF0b3JPcGFjaXR5IjozMCwiSGFzQmVlblZpc2libGVCZWZvcmUiOmZhbHNlLCJGb250U2V0dGluZ3MiOnsiJGlkIjoiNTUiLCJGb250U2l6ZSI6MTQsIkZvbnROYW1lIjoiQ2FsaWJyaSIsIklzQm9sZCI6ZmFsc2UsIklzSXRhbGljIjpmYWxzZSwiSXNVbmRlcmxpbmVkIjpmYWxzZSwiUGFyZW50U3R5bGUiOm51bGx9LCJBdXRvU2l6ZSI6MCwiRm9yZWdyb3VuZCI6eyIkaWQiOiI1NiIsIkNvbG9yIjp7IiRpZCI6IjU3IiwiQSI6MjU1LCJSIjowLCJHIjowLCJCIjowfX0sIk1heFdpZHRoIjoyMDAuMCwiTWF4SGVpZ2h0IjoiSW5maW5pdHkiLCJTbWFydEZvcmVncm91bmRJc0FjdGl2ZSI6ZmFsc2UsIkhvcml6b250YWxBbGlnbm1lbnQiOjAsIlZlcnRpY2FsQWxpZ25tZW50IjoxLCJTbWFydEZvcmVncm91bmQiOm51bGwsIkJhY2tncm91bmRGaWxsVHlwZSI6MCwiTWFyZ2luIjp7IiRyZWYiOiI1MCJ9LCJQYWRkaW5nIjp7IiRyZWYiOiI1MSJ9LCJCYWNrZ3JvdW5kIjp7IiRyZWYiOiI1MiJ9LCJJc1Zpc2libGUiOmZhbHNlLCJXaWR0aCI6MC4wLCJIZWlnaHQiOjAuMCwiQm9yZGVyU3R5bGUiOm51bGwsIlBhcmVudFN0eWxlIjpudWxsfSwiQm90dG9tVGllclNjYWxlU3R5bGUiOnsiJGlkIjoiNTgiLCJTaGFwZSI6MSwiU2hvd1NlZ21lbnRTZXBhcmF0b3JzIjpmYWxzZSwiU2VnbWVudFNlcGFyYXRvck9wYWNpdHkiOjMwLCJIYXNCZWVuVmlzaWJsZUJlZm9yZSI6ZmFsc2UsIkZvbnRTZXR0aW5ncyI6eyIkaWQiOiI1OSIsIkZvbnRTaXplIjoxNCwiRm9udE5hbWUiOiJDYWxpYnJpIiwiSXNCb2xkIjpmYWxzZSwiSXNJdGFsaWMiOmZhbHNlLCJJc1VuZGVybGluZWQiOmZhbHNlLCJQYXJlbnRTdHlsZSI6bnVsbH0sIkF1dG9TaXplIjowLCJGb3JlZ3JvdW5kIjp7IiRyZWYiOiI1NiJ9LCJNYXhXaWR0aCI6MjAwLjAsIk1heEhlaWdodCI6IkluZmluaXR5IiwiU21hcnRGb3JlZ3JvdW5kSXNBY3RpdmUiOmZhbHNlLCJIb3Jpem9udGFsQWxpZ25tZW50IjowLCJWZXJ0aWNhbEFsaWdubWVudCI6MSwiU21hcnRGb3JlZ3JvdW5kIjpudWxsLCJCYWNrZ3JvdW5kRmlsbFR5cGUiOjAsIk1hcmdpbiI6eyIkcmVmIjoiNTAifSwiUGFkZGluZyI6eyIkcmVmIjoiNTEifSwiQmFja2dyb3VuZCI6eyIkcmVmIjoiNTIifSwiSXNWaXNpYmxlIjpmYWxzZSwiV2lkdGgiOjAuMCwiSGVpZ2h0IjowLjAsIkJvcmRlclN0eWxlIjpudWxsLCJQYXJlbnRTdHlsZSI6bnVsbH0sIkVsYXBzZWRUaW1lQmFja2dyb3VuZCI6eyIkaWQiOiI2MCIsIkNvbG9yIjp7IiRpZCI6IjYxIiwiQSI6NzcsIlIiOjE2MSwiRyI6MjMyLCJCIjoxNzV9fSwiQXBwZW5kWWVhck9uWWVhckNoYW5nZSI6dHJ1ZSwiRWxhcHNlZFRpbWVGb3JtYXQiOjEsIlRvZGF5TWFya2VyUG9zaXRpb24iOjIsIlF1aWNrUG9zaXRpb24iOjMsIkFic29sdXRlUG9zaXRpb24iOjQyMS4yLCJNYXJnaW4iOnsiJGlkIjoiNjIiLCJUb3AiOjAuMCwiTGVmdCI6MTAuMCwiUmlnaHQiOjEwLjAsIkJvdHRvbSI6MC4wfSwiUGFkZGluZyI6eyIkaWQiOiI2MyIsIlRvcCI6MC4wLCJMZWZ0IjowLjAsIlJpZ2h0IjowLjAsIkJvdHRvbSI6MC4wfSwiQmFja2dyb3VuZCI6eyIkaWQiOiI2NCIsIkNvbG9yIjp7IiRpZCI6IjY1IiwiQSI6MjU1LCJSIjoxNzgsIkciOjE3OCwiQiI6MTc4fX0sIklzVmlzaWJsZSI6dHJ1ZSwiV2lkdGgiOjAuMCwiSGVpZ2h0IjowLjAsIkJvcmRlclN0eWxlIjpudWxsLCJQYXJlbnRTdHlsZSI6bnVsbH0sIkRlZmF1bHRNaWxlc3RvbmVTdHlsZSI6eyIkaWQiOiI2NiIsIlNoYXBlIjo0LCJDb25uZWN0b3JNYXJnaW4iOnsiJGlkIjoiNjciLCJUb3AiOjAuMCwiTGVmdCI6Mi4wLCJSaWdodCI6Mi4wLCJCb3R0b20iOjAuMH0sIkNvbm5lY3RvclN0eWxlIjp7IiRpZCI6IjY4IiwiTGluZUNvbG9yIjp7IiRpZCI6IjY5IiwiJHR5cGUiOiJOTFJFLkNvbW1vbi5Eb20uU29saWRDb2xvckJydXNoLCBOTFJFLkNvbW1vbiIsIkNvbG9yIjp7IiRpZCI6IjcwIiwiQSI6MjU1LCJSIjoxMjUsIkciOjQ2LCJCIjoxMDR9fSwiTGluZVdlaWdodCI6MS4wLCJMaW5lVHlwZSI6MCwiUGFyZW50U3R5bGUiOm51bGx9LCJJc0JlbG93VGltZWJhbmQiOmZhbHNlLCJQb3NpdGlvbk9uVGFzayI6MCwiSGlkZURhdGUiOmZhbHNlLCJTaGFwZVNpemUiOjEsIlNwYWNpbmciOjIuMCwiUGFkZGluZyI6eyIkaWQiOiI3MSIsIlRvcCI6MTAuMCwiTGVmdCI6My4wLCJSaWdodCI6MC4wLCJCb3R0b20iOjAuMH0sIlNoYXBlU3R5bGUiOnsiJGlkIjoiNzIiLCJNYXJnaW4iOnsiJGlkIjoiNzMiLCJUb3AiOjAuMCwiTGVmdCI6MC4wLCJSaWdodCI6MC4wLCJCb3R0b20iOjAuMH0sIlBhZGRpbmciOnsiJGlkIjoiNzQiLCJUb3AiOjAuMCwiTGVmdCI6MC4wLCJSaWdodCI6MC4wLCJCb3R0b20iOjAuMH0sIkJhY2tncm91bmQiOnsiJGlkIjoiNzUiLCJDb2xvciI6eyIkaWQiOiI3NiIsIkEiOjI1NSwiUiI6MCwiRyI6MTE0LCJCIjoxODh9fSwiSXNWaXNpYmxlIjp0cnVlLCJXaWR0aCI6MTguMCwiSGVpZ2h0IjoyMC4wLCJCb3JkZXJTdHlsZSI6eyIkaWQiOiI3NyIsIkxpbmVDb2xvciI6eyIkaWQiOiI3OCIsIiR0eXBlIjoiTkxSRS5Db21tb24uRG9tLlNvbGlkQ29sb3JCcnVzaCwgTkxSRS5Db21tb24iLCJDb2xvciI6eyIkaWQiOiI3OSIsIkEiOjI1NSwiUiI6MjU1LCJHIjowLCJCIjowfX0sIkxpbmVXZWlnaHQiOjAuMCwiTGluZVR5cGUiOjAsIlBhcmVudFN0eWxlIjpudWxsfSwiUGFyZW50U3R5bGUiOm51bGx9LCJUaXRsZVN0eWxlIjp7IiRpZCI6IjgwIiwiRm9udFNldHRpbmdzIjp7IiRpZCI6IjgxIiwiRm9udFNpemUiOjE2LCJGb250TmFtZSI6IkNhbGlicmkiLCJJc0JvbGQiOmZhbHNlLCJJc0l0YWxpYyI6ZmFsc2UsIklzVW5kZXJsaW5lZCI6ZmFsc2UsIlBhcmVudFN0eWxlIjpudWxsfSwiQXV0b1NpemUiOjAsIkZvcmVncm91bmQiOnsiJGlkIjoiODIiLCJDb2xvciI6eyIkaWQiOiI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CIsIlRvcCI6MC4wLCJMZWZ0IjowLjAsIlJpZ2h0IjowLjAsIkJvdHRvbSI6MC4wfSwiUGFkZGluZyI6eyIkaWQiOiI4NSIsIlRvcCI6MC4wLCJMZWZ0IjowLjAsIlJpZ2h0IjowLjAsIkJvdHRvbSI6MC4wfSwiQmFja2dyb3VuZCI6eyIkaWQiOiI4NiIsIkNvbG9yIjp7IiRyZWYiOiIzMiJ9fSwiSXNWaXNpYmxlIjp0cnVlLCJXaWR0aCI6MC4wLCJIZWlnaHQiOjAuMCwiQm9yZGVyU3R5bGUiOm51bGwsIlBhcmVudFN0eWxlIjpudWxsfSwiRGF0ZVN0eWxlIjp7IiRpZCI6Ijg3IiwiRm9udFNldHRpbmdzIjp7IiRpZCI6Ijg4IiwiRm9udFNpemUiOjEyLCJGb250TmFtZSI6IkNhbGlicmkiLCJJc0JvbGQiOmZhbHNlLCJJc0l0YWxpYyI6ZmFsc2UsIklzVW5kZXJsaW5lZCI6ZmFsc2UsIlBhcmVudFN0eWxlIjpudWxsfSwiQXV0b1NpemUiOjAsIkZvcmVncm91bmQiOnsiJGlkIjoiODkiLCJDb2xvciI6eyIkaWQiOiI5MC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kxIiwiVG9wIjowLjAsIkxlZnQiOjAuMCwiUmlnaHQiOjAuMCwiQm90dG9tIjowLjB9LCJQYWRkaW5nIjp7IiRpZCI6IjkyIiwiVG9wIjowLjAsIkxlZnQiOjAuMCwiUmlnaHQiOjAuMCwiQm90dG9tIjowLjB9LCJCYWNrZ3JvdW5kIjp7IiRpZCI6IjkzIiwiQ29sb3IiOnsiJHJlZiI6IjMyIn19LCJJc1Zpc2libGUiOnRydWUsIldpZHRoIjowLjAsIkhlaWdodCI6MC4wLCJCb3JkZXJTdHlsZSI6bnVsbCwiUGFyZW50U3R5bGUiOm51bGx9LCJEYXRlRm9ybWF0Ijp7IiRpZCI6I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1IiwiRm9ybWF0IjowLCJJc1Zpc2libGUiOmZhbHNlLCJMYXN0S25vd25WaXNpYmlsaXR5U3RhdGUiOmZhbHNlfSwiSXNWaXNpYmxlIjp0cnVlLCJQYXJlbnRTdHlsZSI6bnVsbH0sIkRlZmF1bHRUYXNrU3R5bGUiOnsiJGlkIjoiOTYiLCJTaGFwZSI6MCwiU2hhcGVUaGlja25lc3MiOjAsIkR1cmF0aW9uRm9ybWF0Ijo2LCJJbmNsdWRlTm9uV29ya2luZ0RheXNJbkR1cmF0aW9uIjpmYWxzZSwiUGVyY2VudGFnZUNvbXBsZXRlU3R5bGUiOnsiJGlkIjoiOTciLCJGb250U2V0dGluZ3MiOnsiJGlkIjoiOTgiLCJGb250U2l6ZSI6MTAsIkZvbnROYW1lIjoiQ2FsaWJyaSIsIklzQm9sZCI6ZmFsc2UsIklzSXRhbGljIjpmYWxzZSwiSXNVbmRlcmxpbmVkIjpmYWxzZSwiUGFyZW50U3R5bGUiOm51bGx9LCJBdXRvU2l6ZSI6MCwiRm9yZWdyb3VuZCI6eyIkaWQiOiI5OSIsIkNvbG9yIjp7IiRpZCI6IjEw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cmVmIjoiMzIifX0sIklzVmlzaWJsZSI6dHJ1ZSwiV2lkdGgiOjAuMCwiSGVpZ2h0IjowLjAsIkJvcmRlclN0eWxlIjpudWxsLCJQYXJlbnRTdHlsZSI6bnVsbH0sIkR1cmF0aW9uU3R5bGUiOnsiJGlkIjoiMTA0IiwiRm9udFNldHRpbmdzIjp7IiRpZCI6IjEwNSIsIkZvbnRTaXplIjo4LCJGb250TmFtZSI6IkNhbGlicmkiLCJJc0JvbGQiOmZhbHNlLCJJc0l0YWxpYyI6ZmFsc2UsIklzVW5kZXJsaW5lZCI6ZmFsc2UsIlBhcmVudFN0eWxlIjpudWxsfSwiQXV0b1NpemUiOjAsIkZvcmVncm91bmQiOnsiJGlkIjoiMTA2IiwiQ29sb3IiOnsiJGlkIjoiMTA3IiwiQSI6MjU1LCJSIjoxNjUsIkciOjE4MSwiQiI6MTQ2fX0sIk1heFdpZHRoIjoyMDAuMC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HJlZiI6IjMyIn19LCJJc1Zpc2libGUiOnRydWUsIldpZHRoIjowLjAsIkhlaWdodCI6MC4wLCJCb3JkZXJTdHlsZSI6bnVsbCwiUGFyZW50U3R5bGUiOm51bGx9LCJIb3Jpem9udGFsQ29ubmVjdG9yU3R5bGUiOnsiJGlkIjoiMTExIiwiTGluZUNvbG9yIjp7IiRpZCI6IjExMiIsIiR0eXBlIjoiTkxSRS5Db21tb24uRG9tLlNvbGlkQ29sb3JCcnVzaCwgTkxSRS5Db21tb24iLCJDb2xvciI6eyIkaWQiOiIxMTMiLCJBIjoyNTUsIlIiOjIwNCwiRyI6MjA0LCJCIjoyMDR9fSwiTGluZVdlaWdodCI6MS4wLCJMaW5lVHlwZSI6MCwiUGFyZW50U3R5bGUiOm51bGx9LCJWZXJ0aWNhbENvbm5lY3RvclN0eWxlIjp7IiRpZCI6IjExNCIsIkxpbmVDb2xvciI6eyIkaWQiOiIxMTUiLCIkdHlwZSI6Ik5MUkUuQ29tbW9uLkRvbS5Tb2xpZENvbG9yQnJ1c2gsIE5MUkUuQ29tbW9uIiwiQ29sb3IiOnsiJGlkIjoiMTE2IiwiQSI6MjU1LCJSIjoyMDQsIkciOjIwNCwiQiI6MjA0fX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MCwiRyI6MTE0LCJCIjoxODh9fSwiSXNWaXNpYmxlIjp0cnVlLCJXaWR0aCI6MC4wLCJIZWlnaHQiOjEwLjAsIkJvcmRlclN0eWxlIjp7IiRpZCI6IjEyMiIsIkxpbmVDb2xvciI6eyIkaWQiOiIxMjMiLCIkdHlwZSI6Ik5MUkUuQ29tbW9uLkRvbS5Tb2xpZENvbG9yQnJ1c2gsIE5MUkUuQ29tbW9uIiwiQ29sb3IiOnsiJGlkIjoiMTI0IiwiQSI6MjU1LCJSIjoyNTUsIkciOjAsIkIiOjB9fSwiTGluZVdlaWdodCI6MC4wLCJMaW5lVHlwZSI6MCwiUGFyZW50U3R5bGUiOm51bGx9LCJQYXJlbnRTdHlsZSI6bnVsbH0sIlRpdGxlU3R5bGUiOnsiJGlkIjoiMTI1IiwiRm9udFNldHRpbmdzIjp7IiRpZCI6IjEyNiIsIkZvbnRTaXplIjo4LCJGb250TmFtZSI6IkNhbGlicmkiLCJJc0JvbGQiOmZhbHNlLCJJc0l0YWxpYyI6ZmFsc2UsIklzVW5kZXJsaW5lZCI6ZmFsc2UsIlBhcmVudFN0eWxlIjpudWxsfSwiQXV0b1NpemUiOjAsIkZvcmVncm91bmQiOnsiJGlkIjoiMTI3IiwiQ29sb3IiOnsiJGlkIjoiMTI4IiwiQSI6MjU1LCJSIjo1MiwiRyI6NzgsIkIiOjEwOX19LCJNYXhXaWR0aCI6OTYwLjAsIk1heEhlaWdodCI6IkluZmluaXR5IiwiU21hcnRGb3JlZ3JvdW5kSXNBY3RpdmUiOmZhbHNlLCJIb3Jpem9udGFsQWxpZ25tZW50IjowLCJWZXJ0aWNhbEFsaWdubWVudCI6MC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yZWYiOiIzMiJ9fSwiSXNWaXNpYmxlIjp0cnVlLCJXaWR0aCI6MC4wLCJIZWlnaHQiOjAuMCwiQm9yZGVyU3R5bGUiOm51bGwsIlBhcmVudFN0eWxlIjpudWxsfSwiRGF0ZVN0eWxlIjp7IiRpZCI6IjEzMiIsIkZvbnRTZXR0aW5ncyI6eyIkaWQiOiIxMzMiLCJGb250U2l6ZSI6OCwiRm9udE5hbWUiOiJDYWxpYnJpIiwiSXNCb2xkIjpmYWxzZSwiSXNJdGFsaWMiOmZhbHNlLCJJc1VuZGVybGluZWQiOmZhbHNlLCJQYXJlbnRTdHlsZSI6bnVsbH0sIkF1dG9TaXplIjowLCJGb3JlZ3JvdW5kIjp7IiRpZCI6IjEzNCIsIkNvbG9yIjp7IiRpZCI6IjEzNS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xMzYiLCJUb3AiOjAuMCwiTGVmdCI6MC4wLCJSaWdodCI6MC4wLCJCb3R0b20iOjAuMH0sIlBhZGRpbmciOnsiJGlkIjoiMTM3IiwiVG9wIjowLjAsIkxlZnQiOjAuMCwiUmlnaHQiOjAuMCwiQm90dG9tIjowLjB9LCJCYWNrZ3JvdW5kIjp7IiRpZCI6IjEzOCIsIkNvbG9yIjp7IiRyZWYiOiIzMiJ9fSwiSXNWaXNpYmxlIjpmYWxzZSwiV2lkdGgiOjAuMCwiSGVpZ2h0IjowLjAsIkJvcmRlclN0eWxlIjpudWxsLCJQYXJlbnRTdHlsZSI6bnVsbH0sIkRhdGVGb3JtYXQiOnsiJGlkIjoiMT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CIsIkZvcm1hdCI6MCwiSXNWaXNpYmxlIjpmYWxzZSwiTGFzdEtub3duVmlzaWJpbGl0eVN0YXRlIjpmYWxzZX0sIklzVmlzaWJsZSI6dHJ1ZSwiUGFyZW50U3R5bGUiOm51bGwsIl9leHBsaWNpdGx5U2V0Ijp7IiRpZCI6IjE0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QyIiwiR3JpZGxpbmVTdHlsZSI6eyIkaWQiOiIxNDMiLCJMaW5lQ29sb3IiOnsiJGlkIjoiMTQ0IiwiJHR5cGUiOiJOTFJFLkNvbW1vbi5Eb20uU29saWRDb2xvckJydXNoLCBOTFJFLkNvbW1vbiIsIkNvbG9yIjp7IiRpZCI6IjE0NSIsIkEiOjM4LCJSIjo5MSwiRyI6MTU1LCJCIjoyMTN9fSwiTGluZVdlaWdodCI6MS4wLCJMaW5lVHlwZSI6MCwiUGFyZW50U3R5bGUiOm51bGx9LCJNYXJnaW4iOnsiJGlkIjoiMTQ2IiwiVG9wIjowLjAsIkxlZnQiOjAuMCwiUmlnaHQiOjAuMCwiQm90dG9tIjowLjB9LCJQYWRkaW5nIjp7IiRpZCI6IjE0NyIsIlRvcCI6MC4wLCJMZWZ0IjowLjAsIlJpZ2h0IjowLjAsIkJvdHRvbSI6MC4wfSwiQmFja2dyb3VuZCI6bnVsbCwiSXNWaXNpYmxlIjp0cnVlLCJXaWR0aCI6MC4wLCJIZWlnaHQiOjAuMCwiQm9yZGVyU3R5bGUiOm51bGwsIlBhcmVudFN0eWxlIjpudWxsfSwiQWN0aXZpdHlMaW5lUGFuZWxTdHlsZSI6eyIkaWQiOiIxNDgiLCJBY3Rpdml0eUxpbmVTdHlsZSI6eyIkaWQiOiIxNDkiLCJMaW5lQ29sb3IiOnsiJGlkIjoiMTUwIiwiJHR5cGUiOiJOTFJFLkNvbW1vbi5Eb20uU29saWRDb2xvckJydXNoLCBOTFJFLkNvbW1vbiIsIkNvbG9yIjp7IiRpZCI6IjE1MSIsIkEiOjM4LCJSIjo5MSwiRyI6MTU1LCJCIjoyMTN9fSwiTGluZVdlaWdodCI6MS4wLCJMaW5lVHlwZSI6MCwiUGFyZW50U3R5bGUiOm51bGx9LCJNYXJnaW4iOnsiJGlkIjoiMTUyIiwiVG9wIjowLjAsIkxlZnQiOjAuMCwiUmlnaHQiOjAuMCwiQm90dG9tIjowLjB9LCJQYWRkaW5nIjp7IiRpZCI6IjE1MyIsIlRvcCI6MC4wLCJMZWZ0IjowLjAsIlJpZ2h0IjowLjAsIkJvdHRvbSI6MC4wfSwiQmFja2dyb3VuZCI6bnVsbCwiSXNWaXNpYmxlIjp0cnVlLCJXaWR0aCI6MC4wLCJIZWlnaHQiOjAuMCwiQm9yZGVyU3R5bGUiOm51bGwsIlBhcmVudFN0eWxlIjpudWxsfSwiU2hvd0VsYXBzZWRUaW1lR3JhZGllbnRTdHlsZSI6dHJ1ZSwiVGltZWJhbmRSZXNlcnZlZExlZnRBcmVhU3R5bGUiOnsiJGlkIjoiMTU0IiwiQWN0aXZpdHlIZWFkZXJXaWR0aCI6MC4wLCJJc1NldCI6ZmFsc2V9LCJEZWZhdWx0U3dpbWxhbmVTdHlsZSI6eyIkaWQiOiIxNTUiLCJIZWFkZXJTdHlsZSI6eyIkaWQiOiIxNTYiLCJUZXh0U3R5bGUiOnsiJGlkIjoiMTU3IiwiRm9udFNldHRpbmdzIjp7IiRpZCI6IjE1OCIsIkZvbnRTaXplIjoxMiwiRm9udE5hbWUiOiJDYWxpYnJpIiwiSXNCb2xkIjpmYWxzZSwiSXNJdGFsaWMiOmZhbHNlLCJJc1VuZGVybGluZWQiOmZhbHNlLCJQYXJlbnRTdHlsZSI6bnVsbH0sIkF1dG9TaXplIjowLCJGb3JlZ3JvdW5kIjp7IiRpZCI6IjE1OSIsIkNvbG9yIjp7IiRpZCI6IjE2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2MSIsIlRvcCI6MC4wLCJMZWZ0IjowLjAsIlJpZ2h0IjowLjAsIkJvdHRvbSI6MC4wfSwiUGFkZGluZyI6eyIkaWQiOiIxNjIiLCJUb3AiOjAuMCwiTGVmdCI6MC4wLCJSaWdodCI6MC4wLCJCb3R0b20iOjAuMH0sIkJhY2tncm91bmQiOm51bGwsIklzVmlzaWJsZSI6dHJ1ZSwiV2lkdGgiOjAuMCwiSGVpZ2h0IjowLjAsIkJvcmRlclN0eWxlIjpudWxsLCJQYXJlbnRTdHlsZSI6bnVsbH0sIlJlY3RhbmdsZVN0eWxlIjp7IiRpZCI6IjE2MyIsIk1hcmdpbiI6eyIkaWQiOiIxNjQiLCJUb3AiOjAuMCwiTGVmdCI6MC4wLCJSaWdodCI6MC4wLCJCb3R0b20iOjAuMH0sIlBhZGRpbmciOnsiJGlkIjoiMTY1IiwiVG9wIjowLjAsIkxlZnQiOjAuMCwiUmlnaHQiOjAuMCwiQm90dG9tIjowLjB9LCJCYWNrZ3JvdW5kIjp7IiRpZCI6IjE2NiIsIkNvbG9yIjp7IiRpZCI6IjE2NyIsIkEiOjEyNywiUiI6OTEsIkciOjE1NSwiQiI6MjEzfX0sIklzVmlzaWJsZSI6dHJ1ZSwiV2lkdGgiOjAuMCwiSGVpZ2h0IjowLjAsIkJvcmRlclN0eWxlIjp7IiRpZCI6IjE2OCIsIkxpbmVDb2xvciI6eyIkaWQiOiIxNjkiLCIkdHlwZSI6Ik5MUkUuQ29tbW9uLkRvbS5Tb2xpZENvbG9yQnJ1c2gsIE5MUkUuQ29tbW9uIiwiQ29sb3IiOnsiJGlkIjoiMTcwIiwiQSI6MjU1LCJSIjoyNTUsIkciOjAsIkIiOjB9fSwiTGluZVdlaWdodCI6MC4wLCJMaW5lVHlwZSI6MCwiUGFyZW50U3R5bGUiOm51bGx9LCJQYXJlbnRTdHlsZSI6bnVsbH0sIk1hcmdpbiI6eyIkaWQiOiIxNzEiLCJUb3AiOjAuMCwiTGVmdCI6MC4wLCJSaWdodCI6MC4wLCJCb3R0b20iOjAuMH0sIlBhZGRpbmciOnsiJGlkIjoiMTcyIiwiVG9wIjowLjAsIkxlZnQiOjAuMCwiUmlnaHQiOjAuMCwiQm90dG9tIjowLjB9LCJCYWNrZ3JvdW5kIjpudWxsLCJJc1Zpc2libGUiOnRydWUsIldpZHRoIjowLjAsIkhlaWdodCI6MC4wLCJCb3JkZXJTdHlsZSI6bnVsbCwiUGFyZW50U3R5bGUiOm51bGx9LCJCYWNrZ3JvdW5kU3R5bGUiOnsiJGlkIjoiMTczIiwiTWFyZ2luIjp7IiRpZCI6IjE3NCIsIlRvcCI6MC4wLCJMZWZ0IjowLjAsIlJpZ2h0IjowLjAsIkJvdHRvbSI6MC4wfSwiUGFkZGluZyI6eyIkaWQiOiIxNzUiLCJUb3AiOjAuMCwiTGVmdCI6MC4wLCJSaWdodCI6MC4wLCJCb3R0b20iOjAuMH0sIkJhY2tncm91bmQiOnsiJGlkIjoiMTc2IiwiQ29sb3IiOnsiJGlkIjoiMTc3IiwiQSI6MzgsIlIiOjkxLCJHIjoxNTUsIkIiOjIxM319LCJJc1Zpc2libGUiOnRydWUsIldpZHRoIjowLjAsIkhlaWdodCI6MC4wLCJCb3JkZXJTdHlsZSI6eyIkaWQiOiIxNzgiLCJMaW5lQ29sb3IiOnsiJGlkIjoiMTc5IiwiJHR5cGUiOiJOTFJFLkNvbW1vbi5Eb20uU29saWRDb2xvckJydXNoLCBOTFJFLkNvbW1vbiIsIkNvbG9yIjp7IiRpZCI6IjE4MCIsIkEiOjI1NSwiUiI6MjU1LCJHIjowLCJCIjowfX0sIkxpbmVXZWlnaHQiOjAuMCwiTGluZVR5cGUiOjAsIlBhcmVudFN0eWxlIjpudWxsfSwiUGFyZW50U3R5bGUiOm51bGx9LCJJc0Fib3ZlVGltZWJhbmQiOmZhbHNlLCJNYXJnaW4iOnsiJGlkIjoiMTgxIiwiVG9wIjowLjAsIkxlZnQiOjAuMCwiUmlnaHQiOjAuMCwiQm90dG9tIjowLjB9LCJQYWRkaW5nIjp7IiRpZCI6IjE4MiIsIlRvcCI6MC4wLCJMZWZ0IjowLjAsIlJpZ2h0IjowLjAsIkJvdHRvbSI6MC4wfSwiSXNWaXNpYmxlIjp0cnVlLCJXaWR0aCI6MC4wLCJIZWlnaHQiOjAuMCwiQm9yZGVyU3R5bGUiOm51bGwsIlBhcmVudFN0eWxlIjpudWxsfX0sIlNjYWxlIjp7IiRpZCI6IjE4MyIsIlN0YXJ0RGF0ZSI6IjAwMDEtMDEtMDFUMDA6MDA6MDAiLCJFbmREYXRlIjoiMjAxOS0xMS0wOVQyMzo1OTowMCIsIkZvcm1hdCI6Ik1NTSIsIlR5cGUiOjIsIkF1dG9EYXRlUmFuZ2UiOnRydWUsIldvcmtpbmdEYXlzIjozMSwiRmlzY2FsWWVhciI6eyIkaWQiOiIxODQiLCJTdGFydE1vbnRoIjoxLCJVc2VTdGFydGluZ1llYXJGb3JOdW1iZXJpbmciOnRydWUsIlNob3dGaXNjYWxZZWFyTGFiZWwiOnRydWV9LCJUb2RheU1hcmtlclRleHQiOiJUb2RheSIsIkF1dG9TY2FsZVR5cGUiOnRydWV9LCJTY2FsZVYyIjp7IiRpZCI6IjE4NSIsIlN0YXJ0RGF0ZSI6IjAwMDEtMDEtMDFUMDA6MDA6MDAiLCJFbmREYXRlIjoiMjAyMS0xMi0zMVQyMzo1OTowMCIsIkF1dG9EYXRlUmFuZ2UiOnRydWUsIldvcmtpbmdEYXlzIjozMSwiRmlzY2FsWWVhciI6eyIkcmVmIjoiMTg0In0sIlRvZGF5TWFya2VyVGV4dCI6IlRvZGF5IiwiQXV0b1NjYWxlVHlwZSI6dHJ1ZSwiVGltZWJhbmRTY2FsZXMiOnsiJGlkIjoiMTg2IiwiVG9wU2NhbGVMYXllciI6eyIkaWQiOiIxODciLCJGb3JtYXQiOiJNTU0iLCJUeXBlIjoyfSwiTWlkZGxlU2NhbGVMYXllciI6eyIkaWQiOiIxODgiLCJGb3JtYXQiOm51bGwsIlR5cGUiOjB9LCJCb3R0b21TY2FsZUxheWVyIjp7IiRpZCI6IjE4OSIsIkZvcm1hdCI6bnVsbCwiVHlwZSI6MH19fSwiTWlsZXN0b25lcyI6W3siJGlkIjoiMTkwIiwiRGF0ZSI6IjIwMjEtMDUtMTBUMjM6NTk6MDAiLCJTdHlsZSI6eyIkaWQiOiIxOTEiLCJTaGFwZSI6MTMsIkNvbm5lY3Rvck1hcmdpbiI6eyIkaWQiOiIxOTIiLCJUb3AiOjAuMCwiTGVmdCI6Mi4wLCJSaWdodCI6Mi4wLCJCb3R0b20iOjAuMH0sIkNvbm5lY3RvclN0eWxlIjp7IiRpZCI6IjE5MyIsIkxpbmVDb2xvciI6eyIkaWQiOiIxOTQiLCIkdHlwZSI6Ik5MUkUuQ29tbW9uLkRvbS5Tb2xpZENvbG9yQnJ1c2gsIE5MUkUuQ29tbW9uIiwiQ29sb3IiOnsiJGlkIjoiMTk1IiwiQSI6MjU1LCJSIjoyNDksIkciOjE5NCwiQiI6NDZ9fSwiTGluZVdlaWdodCI6MS4wLCJMaW5lVHlwZSI6MCwiUGFyZW50U3R5bGUiOm51bGx9LCJJc0JlbG93VGltZWJhbmQiOmZhbHNlLCJQb3NpdGlvbk9uVGFzayI6MCwiSGlkZURhdGUiOmZhbHNlLCJTaGFwZVNpemUiOjIsIlNwYWNpbmciOjIuMCwiUGFkZGluZyI6eyIkaWQiOiIxOTYiLCJUb3AiOjEwLjAsIkxlZnQiOjMuMCwiUmlnaHQiOjAuMCwiQm90dG9tIjowLjB9LCJTaGFwZVN0eWxlIjp7IiRpZCI6IjE5NyIsIk1hcmdpbiI6eyIkaWQiOiIxOTgiLCJUb3AiOjAuMCwiTGVmdCI6MC4wLCJSaWdodCI6MC4wLCJCb3R0b20iOjAuMH0sIlBhZGRpbmciOnsiJGlkIjoiMTk5IiwiVG9wIjowLjAsIkxlZnQiOjAuMCwiUmlnaHQiOjAuMCwiQm90dG9tIjowLjB9LCJCYWNrZ3JvdW5kIjp7IiRpZCI6IjIwMCIsIkNvbG9yIjp7IiRpZCI6IjIwMSIsIkEiOjI1NSwiUiI6MjU1LCJHIjoxOTAsIkIiOjExfX0sIklzVmlzaWJsZSI6dHJ1ZSwiV2lkdGgiOjE4LjAsIkhlaWdodCI6MTguMCwiQm9yZGVyU3R5bGUiOnsiJGlkIjoiMjAyIiwiTGluZUNvbG9yIjp7IiRyZWYiOiI3OCJ9LCJMaW5lV2VpZ2h0IjowLjAsIkxpbmVUeXBlIjowLCJQYXJlbnRTdHlsZSI6bnVsbH0sIlBhcmVudFN0eWxlIjpudWxsfSwiVGl0bGVTdHlsZSI6eyIkaWQiOiIyMDMiLCJGb250U2V0dGluZ3MiOnsiJGlkIjoiMjA0IiwiRm9udFNpemUiOjE2LCJGb250TmFtZSI6IkNhbGlicmkiLCJJc0JvbGQiOmZhbHNlLCJJc0l0YWxpYyI6ZmFsc2UsIklzVW5kZXJsaW5lZCI6ZmFsc2UsIlBhcmVudFN0eWxlIjpudWxsfSwiQXV0b1NpemUiOjIsIkZvcmVncm91bmQiOnsiJGlkIjoiMjA1IiwiQ29sb3IiOnsiJGlkIjoiMjA2IiwiQSI6MjU1LCJSIjowLCJHIjowLCJCIjowfX0sIk1heFdpZHRoIjozNDMuOTgyNTEzNDI3NzM0MzgsIk1heEhlaWdodCI6IkluZmluaXR5IiwiU21hcnRGb3JlZ3JvdW5kSXNBY3RpdmUiOmZhbHNlLCJIb3Jpem9udGFsQWxpZ25tZW50IjoxLCJWZXJ0aWNhbEFsaWdubWVudCI6MCwiU21hcnRGb3JlZ3JvdW5kIjpudWxsLCJCYWNrZ3JvdW5kRmlsbFR5cGUiOjAsIk1hcmdpbiI6eyIkaWQiOiIyMDciLCJUb3AiOjAuMCwiTGVmdCI6MC4wLCJSaWdodCI6MC4wLCJCb3R0b20iOjAuMH0sIlBhZGRpbmciOnsiJGlkIjoiMjA4IiwiVG9wIjowLjAsIkxlZnQiOjAuMCwiUmlnaHQiOjAuMCwiQm90dG9tIjowLjB9LCJCYWNrZ3JvdW5kIjp7IiRyZWYiOiI4NiJ9LCJJc1Zpc2libGUiOnRydWUsIldpZHRoIjowLjAsIkhlaWdodCI6MC4wLCJCb3JkZXJTdHlsZSI6eyIkaWQiOiIyMDkiLCJMaW5lQ29sb3IiOm51bGwsIkxpbmVXZWlnaHQiOjAuMCwiTGluZVR5cGUiOjAsIlBhcmVudFN0eWxlIjpudWxsfSwiUGFyZW50U3R5bGUiOm51bGx9LCJEYXRlU3R5bGUiOnsiJGlkIjoiMjEwIiwiRm9udFNldHRpbmdzIjp7IiRpZCI6IjIxMSIsIkZvbnRTaXplIjoxMiwiRm9udE5hbWUiOiJDYWxpYnJpIiwiSXNCb2xkIjpmYWxzZSwiSXNJdGFsaWMiOmZhbHNlLCJJc1VuZGVybGluZWQiOmZhbHNlLCJQYXJlbnRTdHlsZSI6bnVsbH0sIkF1dG9TaXplIjowLCJGb3JlZ3JvdW5kIjp7IiRpZCI6IjIxMiIsIkNvbG9yIjp7IiRpZCI6IjIxMy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IxNCIsIlRvcCI6MC4wLCJMZWZ0IjowLjAsIlJpZ2h0IjowLjAsIkJvdHRvbSI6MC4wfSwiUGFkZGluZyI6eyIkaWQiOiIyMTUiLCJUb3AiOjAuMCwiTGVmdCI6MC4wLCJSaWdodCI6MC4wLCJCb3R0b20iOjAuMH0sIkJhY2tncm91bmQiOnsiJHJlZiI6IjkzIn0sIklzVmlzaWJsZSI6dHJ1ZSwiV2lkdGgiOjAuMCwiSGVpZ2h0IjowLjAsIkJvcmRlclN0eWxlIjp7IiRpZCI6IjIxNiIsIkxpbmVDb2xvciI6bnVsbCwiTGluZVdlaWdodCI6MC4wLCJMaW5lVHlwZSI6MCwiUGFyZW50U3R5bGUiOm51bGx9LCJQYXJlbnRTdHlsZSI6bnVsbH0sIkRhdGVGb3JtYXQiOnsiJGlkIjoiMj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4IiwiRGF0ZVBhcnRJc1Zpc2libGUiOmZhbHNlLCJUaW1lUGFydElzVmlzaWJsZSI6ZmFsc2V9fSwiV2Vla051bWJlcmluZyI6eyIkaWQiOiIyMTkiLCJGb3JtYXQiOjAsIklzVmlzaWJsZSI6ZmFsc2UsIkxhc3RLbm93blZpc2liaWxpdHlTdGF0ZSI6ZmFsc2V9LCJJc1Zpc2libGUiOnRydWUsIlBhcmVudFN0eWxlIjpudWxsfSwiSW5kZXgiOjAsIlBlcmNlbnRhZ2VDb21wbGV0ZSI6bnVsbCwiUG9zaXRpb24iOnsiUmF0aW8iOjAuNDYwNzUwODM0MTQ3MTM1NDEsIklzQ3VzdG9tIjp0cnVlfSwiRGF0ZUZvcm1hdCI6eyIkcmVmIjoiMjE3In0sIldlZWtOdW1iZXJpbmciOnsiJGlkIjoiMjIwIiwiRm9ybWF0IjowLCJJc1Zpc2libGUiOmZhbHNlLCJMYXN0S25vd25WaXNpYmlsaXR5U3RhdGUiOmZhbHNlfSwiUmVsYXRlZFRhc2tJZCI6IjAwMDAwMDAwLTAwMDAtMDAwMC0wMDAwLTAwMDAwMDAwMDAwMCIsIklkIjoiOTFhNGY2ZWQtNTE0My00NGE3LWIyODUtOTQ1ZTFkMTI0MTlkIiwiSW1wb3J0SWQiOiJNaWxlc3RvbmUgMSIsIlRpdGxlIjoiTWlsZXN0b25lIDEiLCJOb3RlIjpudWxsLCJIeXBlcmxpbmsiOnsiJGlkIjoiMjIxIiwiQWRkcmVzcyI6bnVsbCwiU3ViQWRkcmVzcyI6bnVsbH0sIklzQ2hhbmdlZCI6ZmFsc2UsIklzTmV3IjpmYWxzZX0seyIkaWQiOiIyMjIiLCJEYXRlIjoiMjAyMS0wNS0xN1QyMzo1OTowMCIsIlN0eWxlIjp7IiRpZCI6IjIyMyIsIlNoYXBlIjo0LCJDb25uZWN0b3JNYXJnaW4iOnsiJGlkIjoiMjI0IiwiVG9wIjowLjAsIkxlZnQiOjIuMCwiUmlnaHQiOjIuMCwiQm90dG9tIjowLjB9LCJDb25uZWN0b3JTdHlsZSI6eyIkaWQiOiIyMjUiLCJMaW5lQ29sb3IiOnsiJGlkIjoiMjI2IiwiJHR5cGUiOiJOTFJFLkNvbW1vbi5Eb20uU29saWRDb2xvckJydXNoLCBOTFJFLkNvbW1vbiIsIkNvbG9yIjp7IiRpZCI6IjIyNyIsIkEiOjI1NSwiUiI6MTY0LCJHIjozLCJCIjoxMTF9fSwiTGluZVdlaWdodCI6MS4wLCJMaW5lVHlwZSI6MCwiUGFyZW50U3R5bGUiOm51bGx9LCJJc0JlbG93VGltZWJhbmQiOmZhbHNlLCJQb3NpdGlvbk9uVGFzayI6MCwiSGlkZURhdGUiOmZhbHNlLCJTaGFwZVNpemUiOjAsIlNwYWNpbmciOjIuMCwiUGFkZGluZyI6eyIkaWQiOiIyMjgiLCJUb3AiOjEwLjAsIkxlZnQiOjMuMCwiUmlnaHQiOjAuMCwiQm90dG9tIjowLjB9LCJTaGFwZVN0eWxlIjp7IiRpZCI6IjIyOSIsIk1hcmdpbiI6eyIkaWQiOiIyMzAiLCJUb3AiOjAuMCwiTGVmdCI6MC4wLCJSaWdodCI6MC4wLCJCb3R0b20iOjAuMH0sIlBhZGRpbmciOnsiJGlkIjoiMjMxIiwiVG9wIjowLjAsIkxlZnQiOjAuMCwiUmlnaHQiOjAuMCwiQm90dG9tIjowLjB9LCJCYWNrZ3JvdW5kIjp7IiRpZCI6IjIzMiIsIkNvbG9yIjp7IiRpZCI6IjIzMyIsIkEiOjI1NSwiUiI6MTY0LCJHIjozLCJCIjoxMTF9fSwiSXNWaXNpYmxlIjp0cnVlLCJXaWR0aCI6MTIuMCwiSGVpZ2h0IjoxNC4wLCJCb3JkZXJTdHlsZSI6eyIkaWQiOiIyMzQiLCJMaW5lQ29sb3IiOnsiJHJlZiI6Ijc4In0sIkxpbmVXZWlnaHQiOjAuMCwiTGluZVR5cGUiOjAsIlBhcmVudFN0eWxlIjpudWxsfSwiUGFyZW50U3R5bGUiOm51bGx9LCJUaXRsZVN0eWxlIjp7IiRpZCI6IjIzNSIsIkZvbnRTZXR0aW5ncyI6eyIkaWQiOiIyMzYiLCJGb250U2l6ZSI6MTYsIkZvbnROYW1lIjoiQ2FsaWJyaSIsIklzQm9sZCI6ZmFsc2UsIklzSXRhbGljIjpmYWxzZSwiSXNVbmRlcmxpbmVkIjpmYWxzZSwiUGFyZW50U3R5bGUiOm51bGx9LCJBdXRvU2l6ZSI6MiwiRm9yZWdyb3VuZCI6eyIkaWQiOiIyMzciLCJDb2xvciI6eyIkaWQiOiIyMzgiLCJBIjoyNTUsIlIiOjAsIkciOjAsIkIiOjB9fSwiTWF4V2lkdGgiOjE0Ny41Njc3OTQ3OTk4MDQ2OSwiTWF4SGVpZ2h0IjoiSW5maW5pdHkiLCJTbWFydEZvcmVncm91bmRJc0FjdGl2ZSI6ZmFsc2UsIkhvcml6b250YWxBbGlnbm1lbnQiOjEsIlZlcnRpY2FsQWxpZ25tZW50IjowLCJTbWFydEZvcmVncm91bmQiOm51bGwsIkJhY2tncm91bmRGaWxsVHlwZSI6MCwiTWFyZ2luIjp7IiRpZCI6IjIzOSIsIlRvcCI6MC4wLCJMZWZ0IjowLjAsIlJpZ2h0IjowLjAsIkJvdHRvbSI6MC4wfSwiUGFkZGluZyI6eyIkaWQiOiIyNDAiLCJUb3AiOjAuMCwiTGVmdCI6MC4wLCJSaWdodCI6MC4wLCJCb3R0b20iOjAuMH0sIkJhY2tncm91bmQiOnsiJHJlZiI6Ijg2In0sIklzVmlzaWJsZSI6dHJ1ZSwiV2lkdGgiOjAuMCwiSGVpZ2h0IjowLjAsIkJvcmRlclN0eWxlIjp7IiRpZCI6IjI0MSIsIkxpbmVDb2xvciI6bnVsbCwiTGluZVdlaWdodCI6MC4wLCJMaW5lVHlwZSI6MCwiUGFyZW50U3R5bGUiOm51bGx9LCJQYXJlbnRTdHlsZSI6bnVsbH0sIkRhdGVTdHlsZSI6eyIkaWQiOiIyNDIiLCJGb250U2V0dGluZ3MiOnsiJGlkIjoiMjQzIiwiRm9udFNpemUiOjEyLCJGb250TmFtZSI6IkNhbGlicmkiLCJJc0JvbGQiOmZhbHNlLCJJc0l0YWxpYyI6ZmFsc2UsIklzVW5kZXJsaW5lZCI6ZmFsc2UsIlBhcmVudFN0eWxlIjpudWxsfSwiQXV0b1NpemUiOjAsIkZvcmVncm91bmQiOnsiJGlkIjoiMjQ0IiwiQ29sb3IiOnsiJGlkIjoiMjQ1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GlkIjoiMjQ2IiwiVG9wIjowLjAsIkxlZnQiOjAuMCwiUmlnaHQiOjAuMCwiQm90dG9tIjowLjB9LCJQYWRkaW5nIjp7IiRpZCI6IjI0NyIsIlRvcCI6MC4wLCJMZWZ0IjowLjAsIlJpZ2h0IjowLjAsIkJvdHRvbSI6MC4wfSwiQmFja2dyb3VuZCI6eyIkcmVmIjoiOTMifSwiSXNWaXNpYmxlIjp0cnVlLCJXaWR0aCI6MC4wLCJIZWlnaHQiOjAuMCwiQm9yZGVyU3R5bGUiOnsiJGlkIjoiMjQ4IiwiTGluZUNvbG9yIjpudWxsLCJMaW5lV2VpZ2h0IjowLjAsIkxpbmVUeXBlIjowLCJQYXJlbnRTdHlsZSI6bnVsbH0sIlBhcmVudFN0eWxlIjpudWxsfSwiRGF0ZUZvcm1hdCI6eyIkaWQiOiIyN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TAiLCJEYXRlUGFydElzVmlzaWJsZSI6ZmFsc2UsIlRpbWVQYXJ0SXNWaXNpYmxlIjpmYWxzZX19LCJXZWVrTnVtYmVyaW5nIjp7IiRpZCI6IjI1MSIsIkZvcm1hdCI6MCwiSXNWaXNpYmxlIjpmYWxzZSwiTGFzdEtub3duVmlzaWJpbGl0eVN0YXRlIjpmYWxzZX0sIklzVmlzaWJsZSI6dHJ1ZSwiUGFyZW50U3R5bGUiOm51bGx9LCJJbmRleCI6MSwiUGVyY2VudGFnZUNvbXBsZXRlIjpudWxsLCJQb3NpdGlvbiI6eyJSYXRpbyI6MC4xMDMyMjIyNjA2NTE3NjUwNCwiSXNDdXN0b20iOnRydWV9LCJEYXRlRm9ybWF0Ijp7IiRyZWYiOiIyNDkifSwiV2Vla051bWJlcmluZyI6eyIkaWQiOiIyNTIiLCJGb3JtYXQiOjAsIklzVmlzaWJsZSI6ZmFsc2UsIkxhc3RLbm93blZpc2liaWxpdHlTdGF0ZSI6ZmFsc2V9LCJSZWxhdGVkVGFza0lkIjoiMDAwMDAwMDAtMDAwMC0wMDAwLTAwMDAtMDAwMDAwMDAwMDAwIiwiSWQiOiIxNGRmMDBkYy1lMGUxLTRlNGQtYjdiYy1jMmZjZWE5MzEyMWYiLCJJbXBvcnRJZCI6Ik1pbGVzdG9uZSAyIiwiVGl0bGUiOiJNaWxlc3RvbmUgMiIsIk5vdGUiOm51bGwsIkh5cGVybGluayI6eyIkaWQiOiIyNTMiLCJBZGRyZXNzIjpudWxsLCJTdWJBZGRyZXNzIjpudWxsfSwiSXNDaGFuZ2VkIjpmYWxzZSwiSXNOZXciOmZhbHNlfSx7IiRpZCI6IjI1NCIsIkRhdGUiOiIyMDIxLTA2LTAxVDIzOjU5OjAwIiwiU3R5bGUiOnsiJGlkIjoiMjU1IiwiU2hhcGUiOjQsIkNvbm5lY3Rvck1hcmdpbiI6eyIkcmVmIjoiNjcifSwiQ29ubmVjdG9yU3R5bGUiOnsiJGlkIjoiMjU2IiwiTGluZUNvbG9yIjp7IiRpZCI6IjI1NyIsIiR0eXBlIjoiTkxSRS5Db21tb24uRG9tLlNvbGlkQ29sb3JCcnVzaCwgTkxSRS5Db21tb24iLCJDb2xvciI6eyIkaWQiOiIyNTgiLCJBIjoyNTUsIlIiOjE2NCwiRyI6MywiQiI6MTExfX0sIkxpbmVXZWlnaHQiOjEuMCwiTGluZVR5cGUiOjAsIlBhcmVudFN0eWxlIjpudWxsfSwiSXNCZWxvd1RpbWViYW5kIjpmYWxzZSwiUG9zaXRpb25PblRhc2siOjAsIkhpZGVEYXRlIjpmYWxzZSwiU2hhcGVTaXplIjowLCJTcGFjaW5nIjoyLjAsIlBhZGRpbmciOnsiJHJlZiI6IjcxIn0sIlNoYXBlU3R5bGUiOnsiJGlkIjoiMjU5IiwiTWFyZ2luIjp7IiRyZWYiOiI3MyJ9LCJQYWRkaW5nIjp7IiRyZWYiOiI3NCJ9LCJCYWNrZ3JvdW5kIjp7IiRpZCI6IjI2MCIsIkNvbG9yIjp7IiRpZCI6IjI2MSIsIkEiOjI1NSwiUiI6MTY0LCJHIjozLCJCIjoxMTF9fSwiSXNWaXNpYmxlIjp0cnVlLCJXaWR0aCI6MTIuMCwiSGVpZ2h0IjoxNC4wLCJCb3JkZXJTdHlsZSI6eyIkaWQiOiIyNjIiLCJMaW5lQ29sb3IiOnsiJHJlZiI6Ijc4In0sIkxpbmVXZWlnaHQiOjAuMCwiTGluZVR5cGUiOjAsIlBhcmVudFN0eWxlIjpudWxsfSwiUGFyZW50U3R5bGUiOm51bGx9LCJUaXRsZVN0eWxlIjp7IiRpZCI6IjI2MyIsIkZvbnRTZXR0aW5ncyI6eyIkaWQiOiIyNjQiLCJGb250U2l6ZSI6MTYsIkZvbnROYW1lIjoiQ2FsaWJyaSIsIklzQm9sZCI6ZmFsc2UsIklzSXRhbGljIjpmYWxzZSwiSXNVbmRlcmxpbmVkIjpmYWxzZSwiUGFyZW50U3R5bGUiOm51bGx9LCJBdXRvU2l6ZSI6MiwiRm9yZWdyb3VuZCI6eyIkaWQiOiIyNjUiLCJDb2xvciI6eyIkaWQiOiIyNjYiLCJBIjoyNTUsIlIiOjAsIkciOjAsIkIiOjB9fSwiTWF4V2lkdGgiOjE5MS4xMDEzMzM2MTgxNjQwNiwiTWF4SGVpZ2h0IjoiSW5maW5pdHkiLCJTbWFydEZvcmVncm91bmRJc0FjdGl2ZSI6ZmFsc2UsIkhvcml6b250YWxBbGlnbm1lbnQiOjEsIlZlcnRpY2FsQWxpZ25tZW50IjowLCJTbWFydEZvcmVncm91bmQiOm51bGwsIkJhY2tncm91bmRGaWxsVHlwZSI6MCwiTWFyZ2luIjp7IiRyZWYiOiI4NCJ9LCJQYWRkaW5nIjp7IiRyZWYiOiI4NSJ9LCJCYWNrZ3JvdW5kIjp7IiRyZWYiOiI4NiJ9LCJJc1Zpc2libGUiOnRydWUsIldpZHRoIjowLjAsIkhlaWdodCI6MC4wLCJCb3JkZXJTdHlsZSI6eyIkaWQiOiIyNjciLCJMaW5lQ29sb3IiOm51bGwsIkxpbmVXZWlnaHQiOjAuMCwiTGluZVR5cGUiOjAsIlBhcmVudFN0eWxlIjpudWxsfSwiUGFyZW50U3R5bGUiOm51bGx9LCJEYXRlU3R5bGUiOnsiJGlkIjoiMjY4IiwiRm9udFNldHRpbmdzIjp7IiRpZCI6IjI2OSIsIkZvbnRTaXplIjoxMiwiRm9udE5hbWUiOiJDYWxpYnJpIiwiSXNCb2xkIjpmYWxzZSwiSXNJdGFsaWMiOmZhbHNlLCJJc1VuZGVybGluZWQiOmZhbHNlLCJQYXJlbnRTdHlsZSI6bnVsbH0sIkF1dG9TaXplIjowLCJGb3JlZ3JvdW5kIjp7IiRpZCI6IjI3MCIsIkNvbG9yIjp7IiRpZCI6IjI3MS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yNzIiLCJMaW5lQ29sb3IiOm51bGwsIkxpbmVXZWlnaHQiOjAuMCwiTGluZVR5cGUiOjAsIlBhcmVudFN0eWxlIjpudWxsfSwiUGFyZW50U3R5bGUiOm51bGx9LCJEYXRlRm9ybWF0Ijp7IiRpZCI6IjI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CIsIkRhdGVQYXJ0SXNWaXNpYmxlIjpmYWxzZSwiVGltZVBhcnRJc1Zpc2libGUiOmZhbHNlfX0sIldlZWtOdW1iZXJpbmciOnsiJGlkIjoiMjc1IiwiRm9ybWF0IjowLCJJc1Zpc2libGUiOmZhbHNlLCJMYXN0S25vd25WaXNpYmlsaXR5U3RhdGUiOmZhbHNlfSwiSXNWaXNpYmxlIjp0cnVlLCJQYXJlbnRTdHlsZSI6bnVsbH0sIkluZGV4IjoyLCJQZXJjZW50YWdlQ29tcGxldGUiOm51bGwsIlBvc2l0aW9uIjp7IlJhdGlvIjowLjM0ODM4MDAyNTIyNzg2NDYsIklzQ3VzdG9tIjp0cnVlfSwiRGF0ZUZvcm1hdCI6eyIkcmVmIjoiMjczIn0sIldlZWtOdW1iZXJpbmciOnsiJGlkIjoiMjc2IiwiRm9ybWF0IjowLCJJc1Zpc2libGUiOmZhbHNlLCJMYXN0S25vd25WaXNpYmlsaXR5U3RhdGUiOmZhbHNlfSwiUmVsYXRlZFRhc2tJZCI6IjAwMDAwMDAwLTAwMDAtMDAwMC0wMDAwLTAwMDAwMDAwMDAwMCIsIklkIjoiZWM2OWJmMDQtMWQzMS00NmJlLWEzODYtZGEyYzNiYzc4YjAwIiwiSW1wb3J0SWQiOiJNaWxlc3RvbmUgMyIsIlRpdGxlIjoiTWlsZXN0b25lIDMiLCJOb3RlIjpudWxsLCJIeXBlcmxpbmsiOnsiJGlkIjoiMjc3IiwiQWRkcmVzcyI6bnVsbCwiU3ViQWRkcmVzcyI6bnVsbH0sIklzQ2hhbmdlZCI6ZmFsc2UsIklzTmV3IjpmYWxzZX0seyIkaWQiOiIyNzgiLCJEYXRlIjoiMjAyMS0wNi0yMFQyMzo1OTowMCIsIlN0eWxlIjp7IiRpZCI6IjI3OSIsIlNoYXBlIjo0LCJDb25uZWN0b3JNYXJnaW4iOnsiJHJlZiI6IjY3In0sIkNvbm5lY3RvclN0eWxlIjp7IiRpZCI6IjI4MCIsIkxpbmVDb2xvciI6eyIkaWQiOiIyODEiLCIkdHlwZSI6Ik5MUkUuQ29tbW9uLkRvbS5Tb2xpZENvbG9yQnJ1c2gsIE5MUkUuQ29tbW9uIiwiQ29sb3IiOnsiJGlkIjoiMjgyIiwiQSI6MjU1LCJSIjoxNjQsIkciOjMsIkIiOjExMX19LCJMaW5lV2VpZ2h0IjoxLjAsIkxpbmVUeXBlIjowLCJQYXJlbnRTdHlsZSI6bnVsbH0sIklzQmVsb3dUaW1lYmFuZCI6ZmFsc2UsIlBvc2l0aW9uT25UYXNrIjowLCJIaWRlRGF0ZSI6ZmFsc2UsIlNoYXBlU2l6ZSI6MCwiU3BhY2luZyI6Mi4wLCJQYWRkaW5nIjp7IiRyZWYiOiI3MSJ9LCJTaGFwZVN0eWxlIjp7IiRpZCI6IjI4MyIsIk1hcmdpbiI6eyIkcmVmIjoiNzMifSwiUGFkZGluZyI6eyIkcmVmIjoiNzQifSwiQmFja2dyb3VuZCI6eyIkaWQiOiIyODQiLCJDb2xvciI6eyIkaWQiOiIyODUiLCJBIjoyNTUsIlIiOjE2NCwiRyI6MywiQiI6MTExfX0sIklzVmlzaWJsZSI6dHJ1ZSwiV2lkdGgiOjEyLjAsIkhlaWdodCI6MTQuMCwiQm9yZGVyU3R5bGUiOnsiJGlkIjoiMjg2IiwiTGluZUNvbG9yIjp7IiRyZWYiOiI3OCJ9LCJMaW5lV2VpZ2h0IjowLjAsIkxpbmVUeXBlIjowLCJQYXJlbnRTdHlsZSI6bnVsbH0sIlBhcmVudFN0eWxlIjpudWxsfSwiVGl0bGVTdHlsZSI6eyIkaWQiOiIyODciLCJGb250U2V0dGluZ3MiOnsiJGlkIjoiMjg4IiwiRm9udFNpemUiOjE2LCJGb250TmFtZSI6IkNhbGlicmkiLCJJc0JvbGQiOmZhbHNlLCJJc0l0YWxpYyI6ZmFsc2UsIklzVW5kZXJsaW5lZCI6ZmFsc2UsIlBhcmVudFN0eWxlIjpudWxsfSwiQXV0b1NpemUiOjIsIkZvcmVncm91bmQiOnsiJGlkIjoiMjg5IiwiQ29sb3IiOnsiJGlkIjoiMjkwIiwiQSI6MjU1LCJSIjowLCJHIjowLCJCIjowfX0sIk1heFdpZHRoIjoxOTYuOTgxNDkxMDg4ODY3MTksIk1heEhlaWdodCI6IkluZmluaXR5IiwiU21hcnRGb3JlZ3JvdW5kSXNBY3RpdmUiOmZhbHNlLCJIb3Jpem9udGFsQWxpZ25tZW50IjoxLCJWZXJ0aWNhbEFsaWdubWVudCI6MCwiU21hcnRGb3JlZ3JvdW5kIjpudWxsLCJCYWNrZ3JvdW5kRmlsbFR5cGUiOjAsIk1hcmdpbiI6eyIkcmVmIjoiODQifSwiUGFkZGluZyI6eyIkcmVmIjoiODUifSwiQmFja2dyb3VuZCI6eyIkcmVmIjoiODYifSwiSXNWaXNpYmxlIjp0cnVlLCJXaWR0aCI6MC4wLCJIZWlnaHQiOjAuMCwiQm9yZGVyU3R5bGUiOnsiJGlkIjoiMjkxIiwiTGluZUNvbG9yIjpudWxsLCJMaW5lV2VpZ2h0IjowLjAsIkxpbmVUeXBlIjowLCJQYXJlbnRTdHlsZSI6bnVsbH0sIlBhcmVudFN0eWxlIjpudWxsfSwiRGF0ZVN0eWxlIjp7IiRpZCI6IjI5MiIsIkZvbnRTZXR0aW5ncyI6eyIkaWQiOiIyOTMiLCJGb250U2l6ZSI6MTIsIkZvbnROYW1lIjoiQ2FsaWJyaSIsIklzQm9sZCI6ZmFsc2UsIklzSXRhbGljIjpmYWxzZSwiSXNVbmRlcmxpbmVkIjpmYWxzZSwiUGFyZW50U3R5bGUiOm51bGx9LCJBdXRvU2l6ZSI6MCwiRm9yZWdyb3VuZCI6eyIkaWQiOiIyOTQiLCJDb2xvciI6eyIkaWQiOiIyOTU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cmVmIjoiOTEifSwiUGFkZGluZyI6eyIkcmVmIjoiOTIifSwiQmFja2dyb3VuZCI6eyIkcmVmIjoiOTMifSwiSXNWaXNpYmxlIjp0cnVlLCJXaWR0aCI6MC4wLCJIZWlnaHQiOjAuMCwiQm9yZGVyU3R5bGUiOnsiJGlkIjoiMjk2IiwiTGluZUNvbG9yIjpudWxsLCJMaW5lV2VpZ2h0IjowLjAsIkxpbmVUeXBlIjowLCJQYXJlbnRTdHlsZSI6bnVsbH0sIlBhcmVudFN0eWxlIjpudWxsfSwiRGF0ZUZvcm1hdCI6eyIkaWQiOiIy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TgiLCJEYXRlUGFydElzVmlzaWJsZSI6ZmFsc2UsIlRpbWVQYXJ0SXNWaXNpYmxlIjpmYWxzZX19LCJXZWVrTnVtYmVyaW5nIjp7IiRpZCI6IjI5OSIsIkZvcm1hdCI6MCwiSXNWaXNpYmxlIjpmYWxzZSwiTGFzdEtub3duVmlzaWJpbGl0eVN0YXRlIjpmYWxzZX0sIklzVmlzaWJsZSI6dHJ1ZSwiUGFyZW50U3R5bGUiOm51bGx9LCJJbmRleCI6MywiUGVyY2VudGFnZUNvbXBsZXRlIjpudWxsLCJQb3NpdGlvbiI6eyJSYXRpbyI6MC4yMzA2ODUxOTg3NDg1NTMyMywiSXNDdXN0b20iOnRydWV9LCJEYXRlRm9ybWF0Ijp7IiRyZWYiOiIyOTcifSwiV2Vla051bWJlcmluZyI6eyIkaWQiOiIzMDAiLCJGb3JtYXQiOjAsIklzVmlzaWJsZSI6ZmFsc2UsIkxhc3RLbm93blZpc2liaWxpdHlTdGF0ZSI6ZmFsc2V9LCJSZWxhdGVkVGFza0lkIjoiMDAwMDAwMDAtMDAwMC0wMDAwLTAwMDAtMDAwMDAwMDAwMDAwIiwiSWQiOiI1MjEwYjE3MC1iZTI5LTQyYmQtOTAyZS1lYmRjZWUxMDhiYjIiLCJJbXBvcnRJZCI6Ik1pbGVzdG9uZSA0IiwiVGl0bGUiOiJNaWxlc3RvbmUgNCIsIk5vdGUiOm51bGwsIkh5cGVybGluayI6eyIkaWQiOiIzMDEiLCJBZGRyZXNzIjpudWxsLCJTdWJBZGRyZXNzIjpudWxsfSwiSXNDaGFuZ2VkIjpmYWxzZSwiSXNOZXciOmZhbHNlfSx7IiRpZCI6IjMwMiIsIkRhdGUiOiIyMDIxLTA3LTAxVDIzOjU5OjAwIiwiU3R5bGUiOnsiJGlkIjoiMzAzIiwiU2hhcGUiOjcsIkNvbm5lY3Rvck1hcmdpbiI6eyIkaWQiOiIzMDQiLCJUb3AiOjAuMCwiTGVmdCI6Mi4wLCJSaWdodCI6Mi4wLCJCb3R0b20iOjAuMH0sIkNvbm5lY3RvclN0eWxlIjp7IiRpZCI6IjMwNSIsIkxpbmVDb2xvciI6eyIkaWQiOiIzMDYiLCIkdHlwZSI6Ik5MUkUuQ29tbW9uLkRvbS5Tb2xpZENvbG9yQnJ1c2gsIE5MUkUuQ29tbW9uIiwiQ29sb3IiOnsiJGlkIjoiMzA3IiwiQSI6MjU1LCJSIjoxNDEsIkciOjk5LCJCIjo3MH19LCJMaW5lV2VpZ2h0IjoxLjAsIkxpbmVUeXBlIjowLCJQYXJlbnRTdHlsZSI6bnVsbH0sIklzQmVsb3dUaW1lYmFuZCI6ZmFsc2UsIlBvc2l0aW9uT25UYXNrIjowLCJIaWRlRGF0ZSI6ZmFsc2UsIlNoYXBlU2l6ZSI6MSwiU3BhY2luZyI6Mi4wLCJQYWRkaW5nIjp7IiRpZCI6IjMwOCIsIlRvcCI6MTAuMCwiTGVmdCI6My4wLCJSaWdodCI6MC4wLCJCb3R0b20iOjAuMH0sIlNoYXBlU3R5bGUiOnsiJGlkIjoiMzA5IiwiTWFyZ2luIjp7IiRpZCI6IjMxMCIsIlRvcCI6MC4wLCJMZWZ0IjowLjAsIlJpZ2h0IjowLjAsIkJvdHRvbSI6MC4wfSwiUGFkZGluZyI6eyIkaWQiOiIzMTEiLCJUb3AiOjAuMCwiTGVmdCI6MC4wLCJSaWdodCI6MC4wLCJCb3R0b20iOjAuMH0sIkJhY2tncm91bmQiOnsiJGlkIjoiMzEyIiwiQ29sb3IiOnsiJGlkIjoiMzEzIiwiQSI6MjU1LCJSIjoxNDMsIkciOjE4NCwiQiI6MjIyfX0sIklzVmlzaWJsZSI6dHJ1ZSwiV2lkdGgiOjE4LjAsIkhlaWdodCI6MjAuMCwiQm9yZGVyU3R5bGUiOnsiJGlkIjoiMzE0IiwiTGluZUNvbG9yIjp7IiRyZWYiOiI3OCJ9LCJMaW5lV2VpZ2h0IjowLjAsIkxpbmVUeXBlIjowLCJQYXJlbnRTdHlsZSI6bnVsbH0sIlBhcmVudFN0eWxlIjpudWxsfSwiVGl0bGVTdHlsZSI6eyIkaWQiOiIzMTUiLCJGb250U2V0dGluZ3MiOnsiJGlkIjoiMzE2IiwiRm9udFNpemUiOjE2LCJGb250TmFtZSI6IkNhbGlicmkiLCJJc0JvbGQiOmZhbHNlLCJJc0l0YWxpYyI6ZmFsc2UsIklzVW5kZXJsaW5lZCI6ZmFsc2UsIlBhcmVudFN0eWxlIjpudWxsfSwiQXV0b1NpemUiOjIsIkZvcmVncm91bmQiOnsiJGlkIjoiMzE3IiwiQ29sb3IiOnsiJGlkIjoiMzE4IiwiQSI6MjU1LCJSIjowLCJHIjowLCJCIjowfX0sIk1heFdpZHRoIjoxNTguNzYxMTg0NjkyMzgyODEsIk1heEhlaWdodCI6IkluZmluaXR5IiwiU21hcnRGb3JlZ3JvdW5kSXNBY3RpdmUiOmZhbHNlLCJIb3Jpem9udGFsQWxpZ25tZW50IjoxLCJWZXJ0aWNhbEFsaWdubWVudCI6MCwiU21hcnRGb3JlZ3JvdW5kIjpudWxsLCJCYWNrZ3JvdW5kRmlsbFR5cGUiOjAsIk1hcmdpbiI6eyIkaWQiOiIzMTkiLCJUb3AiOjAuMCwiTGVmdCI6MC4wLCJSaWdodCI6MC4wLCJCb3R0b20iOjAuMH0sIlBhZGRpbmciOnsiJGlkIjoiMzIwIiwiVG9wIjowLjAsIkxlZnQiOjAuMCwiUmlnaHQiOjAuMCwiQm90dG9tIjowLjB9LCJCYWNrZ3JvdW5kIjp7IiRyZWYiOiI4NiJ9LCJJc1Zpc2libGUiOnRydWUsIldpZHRoIjowLjAsIkhlaWdodCI6MC4wLCJCb3JkZXJTdHlsZSI6eyIkaWQiOiIzMjEiLCJMaW5lQ29sb3IiOm51bGwsIkxpbmVXZWlnaHQiOjAuMCwiTGluZVR5cGUiOjAsIlBhcmVudFN0eWxlIjpudWxsfSwiUGFyZW50U3R5bGUiOm51bGx9LCJEYXRlU3R5bGUiOnsiJGlkIjoiMzIyIiwiRm9udFNldHRpbmdzIjp7IiRpZCI6IjMyMyIsIkZvbnRTaXplIjoxMiwiRm9udE5hbWUiOiJDYWxpYnJpIiwiSXNCb2xkIjpmYWxzZSwiSXNJdGFsaWMiOmZhbHNlLCJJc1VuZGVybGluZWQiOmZhbHNlLCJQYXJlbnRTdHlsZSI6bnVsbH0sIkF1dG9TaXplIjoyLCJGb3JlZ3JvdW5kIjp7IiRpZCI6IjMyNCIsIkNvbG9yIjp7IiRpZCI6IjMyNSIsIkEiOjI1NSwiUiI6OTgsIkciOjEzMSwiQiI6MTI3fX0sIk1heFdpZHRoIjoyOC4wLCJNYXhIZWlnaHQiOiJJbmZpbml0eSIsIlNtYXJ0Rm9yZWdyb3VuZElzQWN0aXZlIjpmYWxzZSwiSG9yaXpvbnRhbEFsaWdubWVudCI6MCwiVmVydGljYWxBbGlnbm1lbnQiOjAsIlNtYXJ0Rm9yZWdyb3VuZCI6bnVsbCwiQmFja2dyb3VuZEZpbGxUeXBlIjowLCJNYXJnaW4iOnsiJGlkIjoiMzI2IiwiVG9wIjowLjAsIkxlZnQiOjAuMCwiUmlnaHQiOjAuMCwiQm90dG9tIjowLjB9LCJQYWRkaW5nIjp7IiRpZCI6IjMyNyIsIlRvcCI6MC4wLCJMZWZ0IjowLjAsIlJpZ2h0IjowLjAsIkJvdHRvbSI6MC4wfSwiQmFja2dyb3VuZCI6eyIkcmVmIjoiOTMifSwiSXNWaXNpYmxlIjp0cnVlLCJXaWR0aCI6MC4wLCJIZWlnaHQiOjAuMCwiQm9yZGVyU3R5bGUiOnsiJGlkIjoiMzI4IiwiTGluZUNvbG9yIjpudWxsLCJMaW5lV2VpZ2h0IjowLjAsIkxpbmVUeXBlIjowLCJQYXJlbnRTdHlsZSI6bnVsbH0sIlBhcmVudFN0eWxlIjpudWxsfSwiRGF0ZUZvcm1hdCI6eyIkaWQiOiIzM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zAiLCJEYXRlUGFydElzVmlzaWJsZSI6ZmFsc2UsIlRpbWVQYXJ0SXNWaXNpYmxlIjpmYWxzZX19LCJXZWVrTnVtYmVyaW5nIjp7IiRpZCI6IjMzMSIsIkZvcm1hdCI6MCwiSXNWaXNpYmxlIjpmYWxzZSwiTGFzdEtub3duVmlzaWJpbGl0eVN0YXRlIjpmYWxzZX0sIklzVmlzaWJsZSI6dHJ1ZSwiUGFyZW50U3R5bGUiOm51bGx9LCJJbmRleCI6NCwiUGVyY2VudGFnZUNvbXBsZXRlIjpudWxsLCJQb3NpdGlvbiI6eyJSYXRpbyI6MC4yMDA5MzM2NDAwOTE1MDc1MiwiSXNDdXN0b20iOmZhbHNlfSwiRGF0ZUZvcm1hdCI6eyIkcmVmIjoiMzI5In0sIldlZWtOdW1iZXJpbmciOnsiJGlkIjoiMzMyIiwiRm9ybWF0IjowLCJJc1Zpc2libGUiOmZhbHNlLCJMYXN0S25vd25WaXNpYmlsaXR5U3RhdGUiOmZhbHNlfSwiUmVsYXRlZFRhc2tJZCI6IjAwMDAwMDAwLTAwMDAtMDAwMC0wMDAwLTAwMDAwMDAwMDAwMCIsIklkIjoiY2FhYzc2NDItZjViZi00YWMwLTgwNjgtMGU0Mjc3NTRkOTFmIiwiSW1wb3J0SWQiOiJNaWxlc3RvbmUgNSIsIlRpdGxlIjoiTWlsZXN0b25lIDUiLCJOb3RlIjpudWxsLCJIeXBlcmxpbmsiOnsiJGlkIjoiMzMzIiwiQWRkcmVzcyI6bnVsbCwiU3ViQWRkcmVzcyI6bnVsbH0sIklzQ2hhbmdlZCI6ZmFsc2UsIklzTmV3IjpmYWxzZX0seyIkaWQiOiIzMzQiLCJEYXRlIjoiMjAyMS0wNy0yNVQyMzo1OTowMCIsIlN0eWxlIjp7IiRpZCI6IjMzNSIsIlNoYXBlIjo0LCJDb25uZWN0b3JNYXJnaW4iOnsiJHJlZiI6IjY3In0sIkNvbm5lY3RvclN0eWxlIjp7IiRpZCI6IjMzNiIsIkxpbmVDb2xvciI6eyIkaWQiOiIzMzciLCIkdHlwZSI6Ik5MUkUuQ29tbW9uLkRvbS5Tb2xpZENvbG9yQnJ1c2gsIE5MUkUuQ29tbW9uIiwiQ29sb3IiOnsiJGlkIjoiMzM4IiwiQSI6MjU1LCJSIjoxNjQsIkciOjMsIkIiOjExMX19LCJMaW5lV2VpZ2h0IjoxLjAsIkxpbmVUeXBlIjowLCJQYXJlbnRTdHlsZSI6bnVsbH0sIklzQmVsb3dUaW1lYmFuZCI6ZmFsc2UsIlBvc2l0aW9uT25UYXNrIjowLCJIaWRlRGF0ZSI6ZmFsc2UsIlNoYXBlU2l6ZSI6MCwiU3BhY2luZyI6Mi4wLCJQYWRkaW5nIjp7IiRyZWYiOiI3MSJ9LCJTaGFwZVN0eWxlIjp7IiRpZCI6IjMzOSIsIk1hcmdpbiI6eyIkcmVmIjoiNzMifSwiUGFkZGluZyI6eyIkcmVmIjoiNzQifSwiQmFja2dyb3VuZCI6eyIkaWQiOiIzNDAiLCJDb2xvciI6eyIkaWQiOiIzNDEiLCJBIjoyNTUsIlIiOjE2NCwiRyI6MywiQiI6MTExfX0sIklzVmlzaWJsZSI6dHJ1ZSwiV2lkdGgiOjEyLjAsIkhlaWdodCI6MTQuMCwiQm9yZGVyU3R5bGUiOnsiJGlkIjoiMzQyIiwiTGluZUNvbG9yIjp7IiRyZWYiOiI3OCJ9LCJMaW5lV2VpZ2h0IjowLjAsIkxpbmVUeXBlIjowLCJQYXJlbnRTdHlsZSI6bnVsbH0sIlBhcmVudFN0eWxlIjpudWxsfSwiVGl0bGVTdHlsZSI6eyIkaWQiOiIzNDMiLCJGb250U2V0dGluZ3MiOnsiJGlkIjoiMzQ0IiwiRm9udFNpemUiOjE2LCJGb250TmFtZSI6IkNhbGlicmkiLCJJc0JvbGQiOmZhbHNlLCJJc0l0YWxpYyI6ZmFsc2UsIklzVW5kZXJsaW5lZCI6ZmFsc2UsIlBhcmVudFN0eWxlIjpudWxsfSwiQXV0b1NpemUiOjIsIkZvcmVncm91bmQiOnsiJGlkIjoiMzQ1IiwiQ29sb3IiOnsiJGlkIjoiMzQ2IiwiQSI6MjU1LCJSIjowLCJHIjowLCJCIjowfX0sIk1heFdpZHRoIjoxODIuMjgxMzQxNTUyNzM0MzgsIk1heEhlaWdodCI6IkluZmluaXR5IiwiU21hcnRGb3JlZ3JvdW5kSXNBY3RpdmUiOmZhbHNlLCJIb3Jpem9udGFsQWxpZ25tZW50IjoxLCJWZXJ0aWNhbEFsaWdubWVudCI6MCwiU21hcnRGb3JlZ3JvdW5kIjpudWxsLCJCYWNrZ3JvdW5kRmlsbFR5cGUiOjAsIk1hcmdpbiI6eyIkcmVmIjoiODQifSwiUGFkZGluZyI6eyIkcmVmIjoiODUifSwiQmFja2dyb3VuZCI6eyIkcmVmIjoiODYifSwiSXNWaXNpYmxlIjp0cnVlLCJXaWR0aCI6MC4wLCJIZWlnaHQiOjAuMCwiQm9yZGVyU3R5bGUiOnsiJGlkIjoiMzQ3IiwiTGluZUNvbG9yIjpudWxsLCJMaW5lV2VpZ2h0IjowLjAsIkxpbmVUeXBlIjowLCJQYXJlbnRTdHlsZSI6bnVsbH0sIlBhcmVudFN0eWxlIjpudWxsfSwiRGF0ZVN0eWxlIjp7IiRpZCI6IjM0OCIsIkZvbnRTZXR0aW5ncyI6eyIkaWQiOiIzNDkiLCJGb250U2l6ZSI6MTIsIkZvbnROYW1lIjoiQ2FsaWJyaSIsIklzQm9sZCI6ZmFsc2UsIklzSXRhbGljIjpmYWxzZSwiSXNVbmRlcmxpbmVkIjpmYWxzZSwiUGFyZW50U3R5bGUiOm51bGx9LCJBdXRvU2l6ZSI6MCwiRm9yZWdyb3VuZCI6eyIkaWQiOiIzNTAiLCJDb2xvciI6eyIkaWQiOiIzNTE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cmVmIjoiOTEifSwiUGFkZGluZyI6eyIkcmVmIjoiOTIifSwiQmFja2dyb3VuZCI6eyIkcmVmIjoiOTMifSwiSXNWaXNpYmxlIjp0cnVlLCJXaWR0aCI6MC4wLCJIZWlnaHQiOjAuMCwiQm9yZGVyU3R5bGUiOnsiJGlkIjoiMzUyIiwiTGluZUNvbG9yIjpudWxsLCJMaW5lV2VpZ2h0IjowLjAsIkxpbmVUeXBlIjowLCJQYXJlbnRTdHlsZSI6bnVsbH0sIlBhcmVudFN0eWxlIjpudWxsfSwiRGF0ZUZvcm1hdCI6eyIkaWQiOiIzN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TQiLCJEYXRlUGFydElzVmlzaWJsZSI6ZmFsc2UsIlRpbWVQYXJ0SXNWaXNpYmxlIjpmYWxzZX19LCJXZWVrTnVtYmVyaW5nIjp7IiRpZCI6IjM1NSIsIkZvcm1hdCI6MCwiSXNWaXNpYmxlIjpmYWxzZSwiTGFzdEtub3duVmlzaWJpbGl0eVN0YXRlIjpmYWxzZX0sIklzVmlzaWJsZSI6dHJ1ZSwiUGFyZW50U3R5bGUiOm51bGx9LCJJbmRleCI6NSwiUGVyY2VudGFnZUNvbXBsZXRlIjpudWxsLCJQb3NpdGlvbiI6eyJSYXRpbyI6MC4yMzA5MDc1ODE0NzA2MzA3OCwiSXNDdXN0b20iOnRydWV9LCJEYXRlRm9ybWF0Ijp7IiRyZWYiOiIzNTMifSwiV2Vla051bWJlcmluZyI6eyIkaWQiOiIzNTYiLCJGb3JtYXQiOjAsIklzVmlzaWJsZSI6ZmFsc2UsIkxhc3RLbm93blZpc2liaWxpdHlTdGF0ZSI6ZmFsc2V9LCJSZWxhdGVkVGFza0lkIjoiMDAwMDAwMDAtMDAwMC0wMDAwLTAwMDAtMDAwMDAwMDAwMDAwIiwiSWQiOiI1YTM3NTM5Yy1kZTdlLTQ2MzctOTQ3Ni1lODlmN2M1ZWNmZDMiLCJJbXBvcnRJZCI6Ik1pbGVzdG9uZSA2IiwiVGl0bGUiOiJNaWxlc3RvbmUgNiIsIk5vdGUiOm51bGwsIkh5cGVybGluayI6eyIkaWQiOiIzNTciLCJBZGRyZXNzIjpudWxsLCJTdWJBZGRyZXNzIjpudWxsfSwiSXNDaGFuZ2VkIjpmYWxzZSwiSXNOZXciOmZhbHNlfSx7IiRpZCI6IjM1OCIsIkRhdGUiOiIyMDIxLTA4LTEyVDIzOjU5OjAwIiwiU3R5bGUiOnsiJGlkIjoiMzU5IiwiU2hhcGUiOjQsIkNvbm5lY3Rvck1hcmdpbiI6eyIkaWQiOiIzNjAiLCJUb3AiOjAuMCwiTGVmdCI6Mi4wLCJSaWdodCI6Mi4wLCJCb3R0b20iOjAuMH0sIkNvbm5lY3RvclN0eWxlIjp7IiRpZCI6IjM2MSIsIkxpbmVDb2xvciI6eyIkaWQiOiIzNjIiLCIkdHlwZSI6Ik5MUkUuQ29tbW9uLkRvbS5Tb2xpZENvbG9yQnJ1c2gsIE5MUkUuQ29tbW9uIiwiQ29sb3IiOnsiJGlkIjoiMzYzIiwiQSI6MjU1LCJSIjoyNDQsIkciOjk2LCJCIjo1NH19LCJMaW5lV2VpZ2h0IjoxLjAsIkxpbmVUeXBlIjowLCJQYXJlbnRTdHlsZSI6bnVsbH0sIklzQmVsb3dUaW1lYmFuZCI6ZmFsc2UsIlBvc2l0aW9uT25UYXNrIjowLCJIaWRlRGF0ZSI6ZmFsc2UsIlNoYXBlU2l6ZSI6MSwiU3BhY2luZyI6Mi4wLCJQYWRkaW5nIjp7IiRpZCI6IjM2NCIsIlRvcCI6MTAuMCwiTGVmdCI6My4wLCJSaWdodCI6MC4wLCJCb3R0b20iOjAuMH0sIlNoYXBlU3R5bGUiOnsiJGlkIjoiMzY1IiwiTWFyZ2luIjp7IiRpZCI6IjM2NiIsIlRvcCI6MC4wLCJMZWZ0IjowLjAsIlJpZ2h0IjowLjAsIkJvdHRvbSI6MC4wfSwiUGFkZGluZyI6eyIkaWQiOiIzNjciLCJUb3AiOjAuMCwiTGVmdCI6MC4wLCJSaWdodCI6MC4wLCJCb3R0b20iOjAuMH0sIkJhY2tncm91bmQiOnsiJGlkIjoiMzY4IiwiQ29sb3IiOnsiJGlkIjoiMzY5IiwiQSI6MjU1LCJSIjoyNDQsIkciOjk2LCJCIjo1NH19LCJJc1Zpc2libGUiOnRydWUsIldpZHRoIjoxOC4wLCJIZWlnaHQiOjIwLjAsIkJvcmRlclN0eWxlIjp7IiRpZCI6IjM3MCIsIkxpbmVDb2xvciI6eyIkcmVmIjoiNzgifSwiTGluZVdlaWdodCI6MC4wLCJMaW5lVHlwZSI6MCwiUGFyZW50U3R5bGUiOm51bGx9LCJQYXJlbnRTdHlsZSI6bnVsbH0sIlRpdGxlU3R5bGUiOnsiJGlkIjoiMzcxIiwiRm9udFNldHRpbmdzIjp7IiRpZCI6IjM3MiIsIkZvbnRTaXplIjoxNiwiRm9udE5hbWUiOiJDYWxpYnJpIiwiSXNCb2xkIjpmYWxzZSwiSXNJdGFsaWMiOmZhbHNlLCJJc1VuZGVybGluZWQiOmZhbHNlLCJQYXJlbnRTdHlsZSI6bnVsbH0sIkF1dG9TaXplIjoyLCJGb3JlZ3JvdW5kIjp7IiRpZCI6IjM3MyIsIkNvbG9yIjp7IiRpZCI6IjM3NCIsIkEiOjI1NSwiUiI6MCwiRyI6MCwiQiI6MH19LCJNYXhXaWR0aCI6MTA5Ljk3NDg4NDAzMzIwMzEzLCJNYXhIZWlnaHQiOiJJbmZpbml0eSIsIlNtYXJ0Rm9yZWdyb3VuZElzQWN0aXZlIjpmYWxzZSwiSG9yaXpvbnRhbEFsaWdubWVudCI6MSwiVmVydGljYWxBbGlnbm1lbnQiOjAsIlNtYXJ0Rm9yZWdyb3VuZCI6bnVsbCwiQmFja2dyb3VuZEZpbGxUeXBlIjowLCJNYXJnaW4iOnsiJGlkIjoiMzc1IiwiVG9wIjowLjAsIkxlZnQiOjAuMCwiUmlnaHQiOjAuMCwiQm90dG9tIjowLjB9LCJQYWRkaW5nIjp7IiRpZCI6IjM3NiIsIlRvcCI6MC4wLCJMZWZ0IjowLjAsIlJpZ2h0IjowLjAsIkJvdHRvbSI6MC4wfSwiQmFja2dyb3VuZCI6eyIkcmVmIjoiODYi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MTIsIkZvbnROYW1lIjoiQ2FsaWJyaSIsIklzQm9sZCI6ZmFsc2UsIklzSXRhbGljIjpmYWxzZSwiSXNVbmRlcmxpbmVkIjpmYWxzZSwiUGFyZW50U3R5bGUiOm51bGx9LCJBdXRvU2l6ZSI6MCwiRm9yZWdyb3VuZCI6eyIkaWQiOiIzODAiLCJDb2xvciI6eyIkaWQiOiIzODE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aWQiOiIzODIiLCJUb3AiOjAuMCwiTGVmdCI6MC4wLCJSaWdodCI6MC4wLCJCb3R0b20iOjAuMH0sIlBhZGRpbmciOnsiJGlkIjoiMzgzIiwiVG9wIjowLjAsIkxlZnQiOjAuMCwiUmlnaHQiOjAuMCwiQm90dG9tIjowLjB9LCJCYWNrZ3JvdW5kIjp7IiRyZWYiOiI5MyJ9LCJJc1Zpc2libGUiOnRydWUsIldpZHRoIjowLjAsIkhlaWdodCI6MC4wLCJCb3JkZXJTdHlsZSI6eyIkaWQiOiIzODQiLCJMaW5lQ29sb3IiOm51bGwsIkxpbmVXZWlnaHQiOjAuMCwiTGluZVR5cGUiOjAsIlBhcmVudFN0eWxlIjpudWxsfSwiUGFyZW50U3R5bGUiOm51bGx9LCJEYXRlRm9ybWF0Ijp7IiRpZCI6IjM4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4NiIsIkRhdGVQYXJ0SXNWaXNpYmxlIjpmYWxzZSwiVGltZVBhcnRJc1Zpc2libGUiOmZhbHNlfX0sIldlZWtOdW1iZXJpbmciOnsiJGlkIjoiMzg3IiwiRm9ybWF0IjowLCJJc1Zpc2libGUiOmZhbHNlLCJMYXN0S25vd25WaXNpYmlsaXR5U3RhdGUiOmZhbHNlfSwiSXNWaXNpYmxlIjp0cnVlLCJQYXJlbnRTdHlsZSI6bnVsbH0sIkluZGV4Ijo2LCJQZXJjZW50YWdlQ29tcGxldGUiOm51bGwsIlBvc2l0aW9uIjp7IlJhdGlvIjowLjE5OTczMDY4MjM3MzA0Njg2LCJJc0N1c3RvbSI6ZmFsc2V9LCJEYXRlRm9ybWF0Ijp7IiRyZWYiOiIzODUifSwiV2Vla051bWJlcmluZyI6eyIkaWQiOiIzODgiLCJGb3JtYXQiOjAsIklzVmlzaWJsZSI6ZmFsc2UsIkxhc3RLbm93blZpc2liaWxpdHlTdGF0ZSI6ZmFsc2V9LCJSZWxhdGVkVGFza0lkIjoiMDAwMDAwMDAtMDAwMC0wMDAwLTAwMDAtMDAwMDAwMDAwMDAwIiwiSWQiOiI4YWQ2ZDM4YS1jYzlkLTQ0YjEtOWJjMS1hNDNjNjk1YjAxZDMiLCJJbXBvcnRJZCI6Ik1pbGVzdG9uZSA3IiwiVGl0bGUiOiJNaWxlc3RvbmUgNyIsIk5vdGUiOm51bGwsIkh5cGVybGluayI6eyIkaWQiOiIzODkiLCJBZGRyZXNzIjpudWxsLCJTdWJBZGRyZXNzIjpudWxsfSwiSXNDaGFuZ2VkIjpmYWxzZSwiSXNOZXciOmZhbHNlfSx7IiRpZCI6IjM5MCIsIkRhdGUiOiIyMDIxLTA5LTEwVDIzOjU5OjAwIiwiU3R5bGUiOnsiJGlkIjoiMzkxIiwiU2hhcGUiOjQsIkNvbm5lY3Rvck1hcmdpbiI6eyIkcmVmIjoiNjcifSwiQ29ubmVjdG9yU3R5bGUiOnsiJGlkIjoiMzkyIiwiTGluZUNvbG9yIjp7IiRpZCI6IjM5MyIsIiR0eXBlIjoiTkxSRS5Db21tb24uRG9tLlNvbGlkQ29sb3JCcnVzaCwgTkxSRS5Db21tb24iLCJDb2xvciI6eyIkaWQiOiIzOTQiLCJBIjoyNTUsIlIiOjE2NCwiRyI6MywiQiI6MTExfX0sIkxpbmVXZWlnaHQiOjEuMCwiTGluZVR5cGUiOjAsIlBhcmVudFN0eWxlIjpudWxsfSwiSXNCZWxvd1RpbWViYW5kIjpmYWxzZSwiUG9zaXRpb25PblRhc2siOjAsIkhpZGVEYXRlIjpmYWxzZSwiU2hhcGVTaXplIjowLCJTcGFjaW5nIjoyLjAsIlBhZGRpbmciOnsiJHJlZiI6IjcxIn0sIlNoYXBlU3R5bGUiOnsiJGlkIjoiMzk1IiwiTWFyZ2luIjp7IiRyZWYiOiI3MyJ9LCJQYWRkaW5nIjp7IiRyZWYiOiI3NCJ9LCJCYWNrZ3JvdW5kIjp7IiRpZCI6IjM5NiIsIkNvbG9yIjp7IiRpZCI6IjM5NyIsIkEiOjI1NSwiUiI6MTY0LCJHIjozLCJCIjoxMTF9fSwiSXNWaXNpYmxlIjp0cnVlLCJXaWR0aCI6MTIuMCwiSGVpZ2h0IjoxNC4wLCJCb3JkZXJTdHlsZSI6eyIkaWQiOiIzOTgiLCJMaW5lQ29sb3IiOnsiJHJlZiI6Ijc4In0sIkxpbmVXZWlnaHQiOjAuMCwiTGluZVR5cGUiOjAsIlBhcmVudFN0eWxlIjpudWxsfSwiUGFyZW50U3R5bGUiOm51bGx9LCJUaXRsZVN0eWxlIjp7IiRpZCI6IjM5OSIsIkZvbnRTZXR0aW5ncyI6eyIkaWQiOiI0MDAiLCJGb250U2l6ZSI6MTYsIkZvbnROYW1lIjoiQ2FsaWJyaSIsIklzQm9sZCI6ZmFsc2UsIklzSXRhbGljIjpmYWxzZSwiSXNVbmRlcmxpbmVkIjpmYWxzZSwiUGFyZW50U3R5bGUiOm51bGx9LCJBdXRvU2l6ZSI6MiwiRm9yZWdyb3VuZCI6eyIkaWQiOiI0MDEiLCJDb2xvciI6eyIkaWQiOiI0MDIiLCJBIjoyNTUsIlIiOjAsIkciOjAsIkIiOjB9fSwiTWF4V2lkdGgiOjEwOS42NDcyNDczMTQ0NTMxMywiTWF4SGVpZ2h0IjoiSW5maW5pdHkiLCJTbWFydEZvcmVncm91bmRJc0FjdGl2ZSI6ZmFsc2UsIkhvcml6b250YWxBbGlnbm1lbnQiOjEsIlZlcnRpY2FsQWxpZ25tZW50IjowLCJTbWFydEZvcmVncm91bmQiOm51bGwsIkJhY2tncm91bmRGaWxsVHlwZSI6MCwiTWFyZ2luIjp7IiRyZWYiOiI4NCJ9LCJQYWRkaW5nIjp7IiRyZWYiOiI4NSJ9LCJCYWNrZ3JvdW5kIjp7IiRyZWYiOiI4NiJ9LCJJc1Zpc2libGUiOnRydWUsIldpZHRoIjowLjAsIkhlaWdodCI6MC4wLCJCb3JkZXJTdHlsZSI6eyIkaWQiOiI0MDMiLCJMaW5lQ29sb3IiOm51bGwsIkxpbmVXZWlnaHQiOjAuMCwiTGluZVR5cGUiOjAsIlBhcmVudFN0eWxlIjpudWxsfSwiUGFyZW50U3R5bGUiOm51bGx9LCJEYXRlU3R5bGUiOnsiJGlkIjoiNDA0IiwiRm9udFNldHRpbmdzIjp7IiRpZCI6IjQwNSIsIkZvbnRTaXplIjoxMiwiRm9udE5hbWUiOiJDYWxpYnJpIiwiSXNCb2xkIjpmYWxzZSwiSXNJdGFsaWMiOmZhbHNlLCJJc1VuZGVybGluZWQiOmZhbHNlLCJQYXJlbnRTdHlsZSI6bnVsbH0sIkF1dG9TaXplIjowLCJGb3JlZ3JvdW5kIjp7IiRpZCI6IjQwNiIsIkNvbG9yIjp7IiRpZCI6IjQwNy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0MDgiLCJMaW5lQ29sb3IiOm51bGwsIkxpbmVXZWlnaHQiOjAuMCwiTGluZVR5cGUiOjAsIlBhcmVudFN0eWxlIjpudWxsfSwiUGFyZW50U3R5bGUiOm51bGx9LCJEYXRlRm9ybWF0Ijp7IiRpZCI6IjQw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xMCIsIkRhdGVQYXJ0SXNWaXNpYmxlIjpmYWxzZSwiVGltZVBhcnRJc1Zpc2libGUiOmZhbHNlfX0sIldlZWtOdW1iZXJpbmciOnsiJGlkIjoiNDExIiwiRm9ybWF0IjowLCJJc1Zpc2libGUiOmZhbHNlLCJMYXN0S25vd25WaXNpYmlsaXR5U3RhdGUiOmZhbHNlfSwiSXNWaXNpYmxlIjp0cnVlLCJQYXJlbnRTdHlsZSI6bnVsbH0sIkluZGV4Ijo3LCJQZXJjZW50YWdlQ29tcGxldGUiOm51bGwsIlBvc2l0aW9uIjp7IlJhdGlvIjowLjIzMDc1OTg1Mzc4Njg5MjM3LCJJc0N1c3RvbSI6dHJ1ZX0sIkRhdGVGb3JtYXQiOnsiJHJlZiI6IjQwOSJ9LCJXZWVrTnVtYmVyaW5nIjp7IiRpZCI6IjQxMiIsIkZvcm1hdCI6MCwiSXNWaXNpYmxlIjpmYWxzZSwiTGFzdEtub3duVmlzaWJpbGl0eVN0YXRlIjpmYWxzZX0sIlJlbGF0ZWRUYXNrSWQiOiIwMDAwMDAwMC0wMDAwLTAwMDAtMDAwMC0wMDAwMDAwMDAwMDAiLCJJZCI6IjU2YzhjMjNjLTU3ZGUtNGE2Zi1hZDZmLWU4YTVjOGIwOGVhOCIsIkltcG9ydElkIjoiTWlsZXN0b25lIDgiLCJUaXRsZSI6Ik1pbGVzdG9uZSA4IiwiTm90ZSI6bnVsbCwiSHlwZXJsaW5rIjp7IiRpZCI6IjQxMyIsIkFkZHJlc3MiOm51bGwsIlN1YkFkZHJlc3MiOm51bGx9LCJJc0NoYW5nZWQiOmZhbHNlLCJJc05ldyI6ZmFsc2V9LHsiJGlkIjoiNDE0IiwiRGF0ZSI6IjIwMjEtMDktMTdUMjM6NTk6MDAiLCJTdHlsZSI6eyIkaWQiOiI0MTUiLCJTaGFwZSI6NCwiQ29ubmVjdG9yTWFyZ2luIjp7IiRyZWYiOiI2NyJ9LCJDb25uZWN0b3JTdHlsZSI6eyIkaWQiOiI0MTYiLCJMaW5lQ29sb3IiOnsiJGlkIjoiNDE3IiwiJHR5cGUiOiJOTFJFLkNvbW1vbi5Eb20uU29saWRDb2xvckJydXNoLCBOTFJFLkNvbW1vbiIsIkNvbG9yIjp7IiRpZCI6IjQxOCIsIkEiOjI1NSwiUiI6MTY0LCJHIjozLCJCIjoxMTF9fSwiTGluZVdlaWdodCI6MS4wLCJMaW5lVHlwZSI6MCwiUGFyZW50U3R5bGUiOm51bGx9LCJJc0JlbG93VGltZWJhbmQiOmZhbHNlLCJQb3NpdGlvbk9uVGFzayI6MCwiSGlkZURhdGUiOmZhbHNlLCJTaGFwZVNpemUiOjAsIlNwYWNpbmciOjIuMCwiUGFkZGluZyI6eyIkcmVmIjoiNzEifSwiU2hhcGVTdHlsZSI6eyIkaWQiOiI0MTkiLCJNYXJnaW4iOnsiJHJlZiI6IjczIn0sIlBhZGRpbmciOnsiJHJlZiI6Ijc0In0sIkJhY2tncm91bmQiOnsiJGlkIjoiNDIwIiwiQ29sb3IiOnsiJGlkIjoiNDIxIiwiQSI6MjU1LCJSIjoxNjQsIkciOjMsIkIiOjExMX19LCJJc1Zpc2libGUiOnRydWUsIldpZHRoIjoxMi4wLCJIZWlnaHQiOjE0LjAsIkJvcmRlclN0eWxlIjp7IiRpZCI6IjQyMiIsIkxpbmVDb2xvciI6eyIkcmVmIjoiNzgifSwiTGluZVdlaWdodCI6MC4wLCJMaW5lVHlwZSI6MCwiUGFyZW50U3R5bGUiOm51bGx9LCJQYXJlbnRTdHlsZSI6bnVsbH0sIlRpdGxlU3R5bGUiOnsiJGlkIjoiNDIzIiwiRm9udFNldHRpbmdzIjp7IiRpZCI6IjQyNCIsIkZvbnRTaXplIjoxNiwiRm9udE5hbWUiOiJDYWxpYnJpIiwiSXNCb2xkIjpmYWxzZSwiSXNJdGFsaWMiOmZhbHNlLCJJc1VuZGVybGluZWQiOmZhbHNlLCJQYXJlbnRTdHlsZSI6bnVsbH0sIkF1dG9TaXplIjoyLCJGb3JlZ3JvdW5kIjp7IiRpZCI6IjQyNSIsIkNvbG9yIjp7IiRpZCI6IjQyNiIsIkEiOjI1NSwiUiI6MCwiRyI6MCwiQiI6MH19LCJNYXhXaWR0aCI6MTk5LjkyMTQ5MzUzMDI3MzQ0LCJNYXhIZWlnaHQiOiJJbmZpbml0eSIsIlNtYXJ0Rm9yZWdyb3VuZElzQWN0aXZlIjpmYWxzZSwiSG9yaXpvbnRhbEFsaWdubWVudCI6MSwiVmVydGljYWxBbGlnbm1lbnQiOjAsIlNtYXJ0Rm9yZWdyb3VuZCI6bnVsbCwiQmFja2dyb3VuZEZpbGxUeXBlIjowLCJNYXJnaW4iOnsiJHJlZiI6Ijg0In0sIlBhZGRpbmciOnsiJHJlZiI6Ijg1In0sIkJhY2tncm91bmQiOnsiJHJlZiI6Ijg2In0sIklzVmlzaWJsZSI6dHJ1ZSwiV2lkdGgiOjAuMCwiSGVpZ2h0IjowLjAsIkJvcmRlclN0eWxlIjp7IiRpZCI6IjQyNyIsIkxpbmVDb2xvciI6bnVsbCwiTGluZVdlaWdodCI6MC4wLCJMaW5lVHlwZSI6MCwiUGFyZW50U3R5bGUiOm51bGx9LCJQYXJlbnRTdHlsZSI6bnVsbH0sIkRhdGVTdHlsZSI6eyIkaWQiOiI0MjgiLCJGb250U2V0dGluZ3MiOnsiJGlkIjoiNDI5IiwiRm9udFNpemUiOjEyLCJGb250TmFtZSI6IkNhbGlicmkiLCJJc0JvbGQiOmZhbHNlLCJJc0l0YWxpYyI6ZmFsc2UsIklzVW5kZXJsaW5lZCI6ZmFsc2UsIlBhcmVudFN0eWxlIjpudWxsfSwiQXV0b1NpemUiOjAsIkZvcmVncm91bmQiOnsiJGlkIjoiNDMwIiwiQ29sb3IiOnsiJGlkIjoiNDMx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HJlZiI6IjkxIn0sIlBhZGRpbmciOnsiJHJlZiI6IjkyIn0sIkJhY2tncm91bmQiOnsiJHJlZiI6IjkzIn0sIklzVmlzaWJsZSI6dHJ1ZSwiV2lkdGgiOjAuMCwiSGVpZ2h0IjowLjAsIkJvcmRlclN0eWxlIjp7IiRpZCI6IjQzMiIsIkxpbmVDb2xvciI6bnVsbCwiTGluZVdlaWdodCI6MC4wLCJMaW5lVHlwZSI6MCwiUGFyZW50U3R5bGUiOm51bGx9LCJQYXJlbnRTdHlsZSI6bnVsbH0sIkRhdGVGb3JtYXQiOnsiJGlkIjoiNDM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M0IiwiRGF0ZVBhcnRJc1Zpc2libGUiOmZhbHNlLCJUaW1lUGFydElzVmlzaWJsZSI6ZmFsc2V9fSwiV2Vla051bWJlcmluZyI6eyIkaWQiOiI0MzUiLCJGb3JtYXQiOjAsIklzVmlzaWJsZSI6ZmFsc2UsIkxhc3RLbm93blZpc2liaWxpdHlTdGF0ZSI6ZmFsc2V9LCJJc1Zpc2libGUiOnRydWUsIlBhcmVudFN0eWxlIjpudWxsfSwiSW5kZXgiOjgsIlBlcmNlbnRhZ2VDb21wbGV0ZSI6bnVsbCwiUG9zaXRpb24iOnsiUmF0aW8iOjAuMTAzMzcwNTUzNDc1ODM5MTIsIklzQ3VzdG9tIjp0cnVlfSwiRGF0ZUZvcm1hdCI6eyIkcmVmIjoiNDMzIn0sIldlZWtOdW1iZXJpbmciOnsiJGlkIjoiNDM2IiwiRm9ybWF0IjowLCJJc1Zpc2libGUiOmZhbHNlLCJMYXN0S25vd25WaXNpYmlsaXR5U3RhdGUiOmZhbHNlfSwiUmVsYXRlZFRhc2tJZCI6IjAwMDAwMDAwLTAwMDAtMDAwMC0wMDAwLTAwMDAwMDAwMDAwMCIsIklkIjoiNDU4OWI4MTctYzM5NC00MGJmLTk3YzEtODlmODJkMWJiMmVhIiwiSW1wb3J0SWQiOiJNaWxlc3RvbmUgOSIsIlRpdGxlIjoiTWlsZXN0b25lIDkiLCJOb3RlIjpudWxsLCJIeXBlcmxpbmsiOnsiJGlkIjoiNDM3IiwiQWRkcmVzcyI6bnVsbCwiU3ViQWRkcmVzcyI6bnVsbH0sIklzQ2hhbmdlZCI6ZmFsc2UsIklzTmV3IjpmYWxzZX0seyIkaWQiOiI0MzgiLCJEYXRlIjoiMjAyMS0xMC0xNlQyMzo1OTowMCIsIlN0eWxlIjp7IiRpZCI6IjQzOSIsIlNoYXBlIjo0LCJDb25uZWN0b3JNYXJnaW4iOnsiJHJlZiI6IjY3In0sIkNvbm5lY3RvclN0eWxlIjp7IiRpZCI6IjQ0MCIsIkxpbmVDb2xvciI6eyIkaWQiOiI0NDEiLCIkdHlwZSI6Ik5MUkUuQ29tbW9uLkRvbS5Tb2xpZENvbG9yQnJ1c2gsIE5MUkUuQ29tbW9uIiwiQ29sb3IiOnsiJGlkIjoiNDQyIiwiQSI6MjU1LCJSIjoxNjQsIkciOjMsIkIiOjExMX19LCJMaW5lV2VpZ2h0IjoxLjAsIkxpbmVUeXBlIjowLCJQYXJlbnRTdHlsZSI6bnVsbH0sIklzQmVsb3dUaW1lYmFuZCI6ZmFsc2UsIlBvc2l0aW9uT25UYXNrIjowLCJIaWRlRGF0ZSI6ZmFsc2UsIlNoYXBlU2l6ZSI6MCwiU3BhY2luZyI6Mi4wLCJQYWRkaW5nIjp7IiRyZWYiOiI3MSJ9LCJTaGFwZVN0eWxlIjp7IiRpZCI6IjQ0MyIsIk1hcmdpbiI6eyIkcmVmIjoiNzMifSwiUGFkZGluZyI6eyIkcmVmIjoiNzQifSwiQmFja2dyb3VuZCI6eyIkaWQiOiI0NDQiLCJDb2xvciI6eyIkaWQiOiI0NDUiLCJBIjoyNTUsIlIiOjE2NCwiRyI6MywiQiI6MTExfX0sIklzVmlzaWJsZSI6dHJ1ZSwiV2lkdGgiOjEyLjAsIkhlaWdodCI6MTQuMCwiQm9yZGVyU3R5bGUiOnsiJGlkIjoiNDQ2IiwiTGluZUNvbG9yIjp7IiRyZWYiOiI3OCJ9LCJMaW5lV2VpZ2h0IjowLjAsIkxpbmVUeXBlIjowLCJQYXJlbnRTdHlsZSI6bnVsbH0sIlBhcmVudFN0eWxlIjpudWxsfSwiVGl0bGVTdHlsZSI6eyIkaWQiOiI0NDciLCJGb250U2V0dGluZ3MiOnsiJGlkIjoiNDQ4IiwiRm9udFNpemUiOjE2LCJGb250TmFtZSI6IkNhbGlicmkiLCJJc0JvbGQiOmZhbHNlLCJJc0l0YWxpYyI6ZmFsc2UsIklzVW5kZXJsaW5lZCI6ZmFsc2UsIlBhcmVudFN0eWxlIjpudWxsfSwiQXV0b1NpemUiOjIsIkZvcmVncm91bmQiOnsiJGlkIjoiNDQ5IiwiQ29sb3IiOnsiJGlkIjoiNDUwIiwiQSI6MjU1LCJSIjowLCJHIjowLCJCIjowfX0sIk1heFdpZHRoIjoxOTEuMTAxMzMzNjE4MTY0MDYsIk1heEhlaWdodCI6IkluZmluaXR5IiwiU21hcnRGb3JlZ3JvdW5kSXNBY3RpdmUiOmZhbHNlLCJIb3Jpem9udGFsQWxpZ25tZW50IjoxLCJWZXJ0aWNhbEFsaWdubWVudCI6MCwiU21hcnRGb3JlZ3JvdW5kIjpudWxsLCJCYWNrZ3JvdW5kRmlsbFR5cGUiOjAsIk1hcmdpbiI6eyIkcmVmIjoiODQifSwiUGFkZGluZyI6eyIkcmVmIjoiODUifSwiQmFja2dyb3VuZCI6eyIkcmVmIjoiODYifSwiSXNWaXNpYmxlIjp0cnVlLCJXaWR0aCI6MC4wLCJIZWlnaHQiOjAuMCwiQm9yZGVyU3R5bGUiOnsiJGlkIjoiNDUxIiwiTGluZUNvbG9yIjpudWxsLCJMaW5lV2VpZ2h0IjowLjAsIkxpbmVUeXBlIjowLCJQYXJlbnRTdHlsZSI6bnVsbH0sIlBhcmVudFN0eWxlIjpudWxsfSwiRGF0ZVN0eWxlIjp7IiRpZCI6IjQ1MiIsIkZvbnRTZXR0aW5ncyI6eyIkaWQiOiI0NTMiLCJGb250U2l6ZSI6MTIsIkZvbnROYW1lIjoiQ2FsaWJyaSIsIklzQm9sZCI6ZmFsc2UsIklzSXRhbGljIjpmYWxzZSwiSXNVbmRlcmxpbmVkIjpmYWxzZSwiUGFyZW50U3R5bGUiOm51bGx9LCJBdXRvU2l6ZSI6MCwiRm9yZWdyb3VuZCI6eyIkaWQiOiI0NTQiLCJDb2xvciI6eyIkaWQiOiI0NTUiLCJBIjoyNTUsIlIiOjk4LCJHIjoxMzEsIkIiOjEyN319LCJNYXhXaWR0aCI6MjAwLjAsIk1heEhlaWdodCI6IkluZmluaXR5IiwiU21hcnRGb3JlZ3JvdW5kSXNBY3RpdmUiOmZhbHNlLCJIb3Jpem9udGFsQWxpZ25tZW50IjowLCJWZXJ0aWNhbEFsaWdubWVudCI6MCwiU21hcnRGb3JlZ3JvdW5kIjpudWxsLCJCYWNrZ3JvdW5kRmlsbFR5cGUiOjAsIk1hcmdpbiI6eyIkcmVmIjoiOTEifSwiUGFkZGluZyI6eyIkcmVmIjoiOTIifSwiQmFja2dyb3VuZCI6eyIkcmVmIjoiOTMifSwiSXNWaXNpYmxlIjp0cnVlLCJXaWR0aCI6MC4wLCJIZWlnaHQiOjAuMCwiQm9yZGVyU3R5bGUiOnsiJGlkIjoiNDU2IiwiTGluZUNvbG9yIjpudWxsLCJMaW5lV2VpZ2h0IjowLjAsIkxpbmVUeXBlIjowLCJQYXJlbnRTdHlsZSI6bnVsbH0sIlBhcmVudFN0eWxlIjpudWxsfSwiRGF0ZUZvcm1hdCI6eyIkaWQiOiI0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TgiLCJEYXRlUGFydElzVmlzaWJsZSI6ZmFsc2UsIlRpbWVQYXJ0SXNWaXNpYmxlIjpmYWxzZX19LCJXZWVrTnVtYmVyaW5nIjp7IiRpZCI6IjQ1OSIsIkZvcm1hdCI6MCwiSXNWaXNpYmxlIjpmYWxzZSwiTGFzdEtub3duVmlzaWJpbGl0eVN0YXRlIjpmYWxzZX0sIklzVmlzaWJsZSI6dHJ1ZSwiUGFyZW50U3R5bGUiOm51bGx9LCJJbmRleCI6OSwiUGVyY2VudGFnZUNvbXBsZXRlIjpudWxsLCJQb3NpdGlvbiI6eyJSYXRpbyI6MC40NjA3NTA4MzQxNDcxMzU0MSwiSXNDdXN0b20iOnRydWV9LCJEYXRlRm9ybWF0Ijp7IiRyZWYiOiI0NTcifSwiV2Vla051bWJlcmluZyI6eyIkaWQiOiI0NjAiLCJGb3JtYXQiOjAsIklzVmlzaWJsZSI6ZmFsc2UsIkxhc3RLbm93blZpc2liaWxpdHlTdGF0ZSI6ZmFsc2V9LCJSZWxhdGVkVGFza0lkIjoiMDAwMDAwMDAtMDAwMC0wMDAwLTAwMDAtMDAwMDAwMDAwMDAwIiwiSWQiOiI2MDk3ZTM3My1kM2YxLTRjMGMtOTRmNS1hMTkwYTNmOTcxM2IiLCJJbXBvcnRJZCI6Ik1pbGVzdG9uZSAxMCIsIlRpdGxlIjoiTWlsZXN0b25lIDEwIiwiTm90ZSI6bnVsbCwiSHlwZXJsaW5rIjp7IiRpZCI6IjQ2MSIsIkFkZHJlc3MiOm51bGwsIlN1YkFkZHJlc3MiOm51bGx9LCJJc0NoYW5nZWQiOmZhbHNlLCJJc05ldyI6ZmFsc2V9LHsiJGlkIjoiNDYyIiwiRGF0ZSI6IjIwMjEtMTAtMjFUMjM6NTk6MDAiLCJTdHlsZSI6eyIkaWQiOiI0NjMiLCJTaGFwZSI6NCwiQ29ubmVjdG9yTWFyZ2luIjp7IiRyZWYiOiI2NyJ9LCJDb25uZWN0b3JTdHlsZSI6eyIkaWQiOiI0NjQiLCJMaW5lQ29sb3IiOnsiJGlkIjoiNDY1IiwiJHR5cGUiOiJOTFJFLkNvbW1vbi5Eb20uU29saWRDb2xvckJydXNoLCBOTFJFLkNvbW1vbiIsIkNvbG9yIjp7IiRpZCI6IjQ2NiIsIkEiOjI1NSwiUiI6MTY0LCJHIjozLCJCIjoxMTF9fSwiTGluZVdlaWdodCI6MS4wLCJMaW5lVHlwZSI6MCwiUGFyZW50U3R5bGUiOm51bGx9LCJJc0JlbG93VGltZWJhbmQiOmZhbHNlLCJQb3NpdGlvbk9uVGFzayI6MCwiSGlkZURhdGUiOmZhbHNlLCJTaGFwZVNpemUiOjAsIlNwYWNpbmciOjIuMCwiUGFkZGluZyI6eyIkcmVmIjoiNzEifSwiU2hhcGVTdHlsZSI6eyIkaWQiOiI0NjciLCJNYXJnaW4iOnsiJHJlZiI6IjczIn0sIlBhZGRpbmciOnsiJHJlZiI6Ijc0In0sIkJhY2tncm91bmQiOnsiJGlkIjoiNDY4IiwiQ29sb3IiOnsiJGlkIjoiNDY5IiwiQSI6MjU1LCJSIjoxNjQsIkciOjMsIkIiOjExMX19LCJJc1Zpc2libGUiOnRydWUsIldpZHRoIjoxMi4wLCJIZWlnaHQiOjE0LjAsIkJvcmRlclN0eWxlIjp7IiRpZCI6IjQ3MCIsIkxpbmVDb2xvciI6eyIkcmVmIjoiNzgifSwiTGluZVdlaWdodCI6MC4wLCJMaW5lVHlwZSI6MCwiUGFyZW50U3R5bGUiOm51bGx9LCJQYXJlbnRTdHlsZSI6bnVsbH0sIlRpdGxlU3R5bGUiOnsiJGlkIjoiNDcxIiwiRm9udFNldHRpbmdzIjp7IiRpZCI6IjQ3MiIsIkZvbnRTaXplIjoxNiwiRm9udE5hbWUiOiJDYWxpYnJpIiwiSXNCb2xkIjpmYWxzZSwiSXNJdGFsaWMiOmZhbHNlLCJJc1VuZGVybGluZWQiOmZhbHNlLCJQYXJlbnRTdHlsZSI6bnVsbH0sIkF1dG9TaXplIjoyLCJGb3JlZ3JvdW5kIjp7IiRpZCI6IjQ3MyIsIkNvbG9yIjp7IiRpZCI6IjQ3NCIsIkEiOjI1NSwiUiI6MCwiRyI6MCwiQiI6MH19LCJNYXhXaWR0aCI6MTk2Ljk4MTQ5MTA4ODg2NzE5LCJNYXhIZWlnaHQiOiJJbmZpbml0eSIsIlNtYXJ0Rm9yZWdyb3VuZElzQWN0aXZlIjpmYWxzZSwiSG9yaXpvbnRhbEFsaWdubWVudCI6MSwiVmVydGljYWxBbGlnbm1lbnQiOjAsIlNtYXJ0Rm9yZWdyb3VuZCI6bnVsbCwiQmFja2dyb3VuZEZpbGxUeXBlIjowLCJNYXJnaW4iOnsiJHJlZiI6Ijg0In0sIlBhZGRpbmciOnsiJHJlZiI6Ijg1In0sIkJhY2tncm91bmQiOnsiJHJlZiI6Ijg2In0sIklzVmlzaWJsZSI6dHJ1ZSwiV2lkdGgiOjAuMCwiSGVpZ2h0IjowLjAsIkJvcmRlclN0eWxlIjp7IiRpZCI6IjQ3NSIsIkxpbmVDb2xvciI6bnVsbCwiTGluZVdlaWdodCI6MC4wLCJMaW5lVHlwZSI6MCwiUGFyZW50U3R5bGUiOm51bGx9LCJQYXJlbnRTdHlsZSI6bnVsbH0sIkRhdGVTdHlsZSI6eyIkaWQiOiI0NzYiLCJGb250U2V0dGluZ3MiOnsiJGlkIjoiNDc3IiwiRm9udFNpemUiOjEyLCJGb250TmFtZSI6IkNhbGlicmkiLCJJc0JvbGQiOmZhbHNlLCJJc0l0YWxpYyI6ZmFsc2UsIklzVW5kZXJsaW5lZCI6ZmFsc2UsIlBhcmVudFN0eWxlIjpudWxsfSwiQXV0b1NpemUiOjAsIkZvcmVncm91bmQiOnsiJGlkIjoiNDc4IiwiQ29sb3IiOnsiJGlkIjoiNDc5IiwiQSI6MjU1LCJSIjo5OCwiRyI6MTMxLCJCIjoxMjd9fSwiTWF4V2lkdGgiOjIwMC4wLCJNYXhIZWlnaHQiOiJJbmZpbml0eSIsIlNtYXJ0Rm9yZWdyb3VuZElzQWN0aXZlIjpmYWxzZSwiSG9yaXpvbnRhbEFsaWdubWVudCI6MCwiVmVydGljYWxBbGlnbm1lbnQiOjAsIlNtYXJ0Rm9yZWdyb3VuZCI6bnVsbCwiQmFja2dyb3VuZEZpbGxUeXBlIjowLCJNYXJnaW4iOnsiJHJlZiI6IjkxIn0sIlBhZGRpbmciOnsiJHJlZiI6IjkyIn0sIkJhY2tncm91bmQiOnsiJHJlZiI6IjkzIn0sIklzVmlzaWJsZSI6dHJ1ZSwiV2lkdGgiOjAuMCwiSGVpZ2h0IjowLjAsIkJvcmRlclN0eWxlIjp7IiRpZCI6IjQ4MCIsIkxpbmVDb2xvciI6bnVsbCwiTGluZVdlaWdodCI6MC4wLCJMaW5lVHlwZSI6MCwiUGFyZW50U3R5bGUiOm51bGx9LCJQYXJlbnRTdHlsZSI6bnVsbH0sIkRhdGVGb3JtYXQiOnsiJGlkIjoiND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gyIiwiRGF0ZVBhcnRJc1Zpc2libGUiOmZhbHNlLCJUaW1lUGFydElzVmlzaWJsZSI6ZmFsc2V9fSwiV2Vla051bWJlcmluZyI6eyIkaWQiOiI0ODMiLCJGb3JtYXQiOjAsIklzVmlzaWJsZSI6ZmFsc2UsIkxhc3RLbm93blZpc2liaWxpdHlTdGF0ZSI6ZmFsc2V9LCJJc1Zpc2libGUiOnRydWUsIlBhcmVudFN0eWxlIjpudWxsfSwiSW5kZXgiOjEwLCJQZXJjZW50YWdlQ29tcGxldGUiOm51bGwsIlBvc2l0aW9uIjp7IlJhdGlvIjowLjM0ODY2NzExNjUxODM3Mzg0LCJJc0N1c3RvbSI6dHJ1ZX0sIkRhdGVGb3JtYXQiOnsiJHJlZiI6IjQ4MSJ9LCJXZWVrTnVtYmVyaW5nIjp7IiRpZCI6IjQ4NCIsIkZvcm1hdCI6MCwiSXNWaXNpYmxlIjpmYWxzZSwiTGFzdEtub3duVmlzaWJpbGl0eVN0YXRlIjpmYWxzZX0sIlJlbGF0ZWRUYXNrSWQiOiIwMDAwMDAwMC0wMDAwLTAwMDAtMDAwMC0wMDAwMDAwMDAwMDAiLCJJZCI6IjE4N2NhNzBkLTJmOTgtNDg4My05NTM3LTMxMDJlYzhiYzNkOSIsIkltcG9ydElkIjoiTWlsZXN0b25lIDExIiwiVGl0bGUiOiJNaWxlc3RvbmUgMTEiLCJOb3RlIjpudWxsLCJIeXBlcmxpbmsiOnsiJGlkIjoiNDg1IiwiQWRkcmVzcyI6bnVsbCwiU3ViQWRkcmVzcyI6bnVsbH0sIklzQ2hhbmdlZCI6ZmFsc2UsIklzTmV3IjpmYWxzZX0seyIkaWQiOiI0ODYiLCJEYXRlIjoiMjAyMS0xMS0wN1QyMzo1OTowMCIsIlN0eWxlIjp7IiRpZCI6IjQ4NyIsIlNoYXBlIjo3LCJDb25uZWN0b3JNYXJnaW4iOnsiJGlkIjoiNDg4IiwiVG9wIjowLjAsIkxlZnQiOjIuMCwiUmlnaHQiOjIuMCwiQm90dG9tIjowLjB9LCJDb25uZWN0b3JTdHlsZSI6eyIkaWQiOiI0ODkiLCJMaW5lQ29sb3IiOnsiJGlkIjoiNDkwIiwiJHR5cGUiOiJOTFJFLkNvbW1vbi5Eb20uU29saWRDb2xvckJydXNoLCBOTFJFLkNvbW1vbiIsIkNvbG9yIjp7IiRpZCI6IjQ5MSIsIkEiOjI1NSwiUiI6MTQzLCJHIjoxODQsIkIiOjIyMn19LCJMaW5lV2VpZ2h0IjoxLjAsIkxpbmVUeXBlIjowLCJQYXJlbnRTdHlsZSI6bnVsbH0sIklzQmVsb3dUaW1lYmFuZCI6ZmFsc2UsIlBvc2l0aW9uT25UYXNrIjowLCJIaWRlRGF0ZSI6ZmFsc2UsIlNoYXBlU2l6ZSI6MSwiU3BhY2luZyI6Mi4wLCJQYWRkaW5nIjp7IiRpZCI6IjQ5MiIsIlRvcCI6MTAuMCwiTGVmdCI6My4wLCJSaWdodCI6MC4wLCJCb3R0b20iOjAuMH0sIlNoYXBlU3R5bGUiOnsiJGlkIjoiNDkzIiwiTWFyZ2luIjp7IiRpZCI6IjQ5NCIsIlRvcCI6MC4wLCJMZWZ0IjowLjAsIlJpZ2h0IjowLjAsIkJvdHRvbSI6MC4wfSwiUGFkZGluZyI6eyIkaWQiOiI0OTUiLCJUb3AiOjAuMCwiTGVmdCI6MC4wLCJSaWdodCI6MC4wLCJCb3R0b20iOjAuMH0sIkJhY2tncm91bmQiOnsiJGlkIjoiNDk2IiwiQ29sb3IiOnsiJGlkIjoiNDk3IiwiQSI6MjU1LCJSIjoxNDMsIkciOjE4NCwiQiI6MjIyfX0sIklzVmlzaWJsZSI6dHJ1ZSwiV2lkdGgiOjE4LjAsIkhlaWdodCI6MjAuMCwiQm9yZGVyU3R5bGUiOnsiJGlkIjoiNDk4IiwiTGluZUNvbG9yIjp7IiRyZWYiOiI3OCJ9LCJMaW5lV2VpZ2h0IjowLjAsIkxpbmVUeXBlIjowLCJQYXJlbnRTdHlsZSI6bnVsbH0sIlBhcmVudFN0eWxlIjpudWxsfSwiVGl0bGVTdHlsZSI6eyIkaWQiOiI0OTkiLCJGb250U2V0dGluZ3MiOnsiJGlkIjoiNTAwIiwiRm9udFNpemUiOjE2LCJGb250TmFtZSI6IkNhbGlicmkiLCJJc0JvbGQiOmZhbHNlLCJJc0l0YWxpYyI6ZmFsc2UsIklzVW5kZXJsaW5lZCI6ZmFsc2UsIlBhcmVudFN0eWxlIjpudWxsfSwiQXV0b1NpemUiOjIsIkZvcmVncm91bmQiOnsiJGlkIjoiNTAxIiwiQ29sb3IiOnsiJGlkIjoiNTAyIiwiQSI6MjU1LCJSIjowLCJHIjowLCJCIjowfX0sIk1heFdpZHRoIjoxNjEuNjUwMjM4MDM3MTA5MzgsIk1heEhlaWdodCI6IkluZmluaXR5IiwiU21hcnRGb3JlZ3JvdW5kSXNBY3RpdmUiOmZhbHNlLCJIb3Jpem9udGFsQWxpZ25tZW50Ijox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7IiRyZWYiOiI4NiJ9LCJJc1Zpc2libGUiOnRydWUsIldpZHRoIjowLjAsIkhlaWdodCI6MC4wLCJCb3JkZXJTdHlsZSI6eyIkaWQiOiI1MDUiLCJMaW5lQ29sb3IiOm51bGwsIkxpbmVXZWlnaHQiOjAuMCwiTGluZVR5cGUiOjAsIlBhcmVudFN0eWxlIjpudWxsfSwiUGFyZW50U3R5bGUiOm51bGx9LCJEYXRlU3R5bGUiOnsiJGlkIjoiNTA2IiwiRm9udFNldHRpbmdzIjp7IiRpZCI6IjUwNyIsIkZvbnRTaXplIjoxMiwiRm9udE5hbWUiOiJDYWxpYnJpIiwiSXNCb2xkIjpmYWxzZSwiSXNJdGFsaWMiOmZhbHNlLCJJc1VuZGVybGluZWQiOmZhbHNlLCJQYXJlbnRTdHlsZSI6bnVsbH0sIkF1dG9TaXplIjowLCJGb3JlZ3JvdW5kIjp7IiRpZCI6IjUwOCIsIkNvbG9yIjp7IiRpZCI6IjUwOS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UxMCIsIlRvcCI6MC4wLCJMZWZ0IjowLjAsIlJpZ2h0IjowLjAsIkJvdHRvbSI6MC4wfSwiUGFkZGluZyI6eyIkaWQiOiI1MTEiLCJUb3AiOjAuMCwiTGVmdCI6MC4wLCJSaWdodCI6MC4wLCJCb3R0b20iOjAuMH0sIkJhY2tncm91bmQiOnsiJHJlZiI6IjkzIn0sIklzVmlzaWJsZSI6dHJ1ZSwiV2lkdGgiOjAuMCwiSGVpZ2h0IjowLjAsIkJvcmRlclN0eWxlIjp7IiRpZCI6IjUxMiIsIkxpbmVDb2xvciI6bnVsbCwiTGluZVdlaWdodCI6MC4wLCJMaW5lVHlwZSI6MCwiUGFyZW50U3R5bGUiOm51bGx9LCJQYXJlbnRTdHlsZSI6bnVsbH0sIkRhdGVGb3JtYXQiOnsiJGlkIjoiNTE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0IiwiRGF0ZVBhcnRJc1Zpc2libGUiOmZhbHNlLCJUaW1lUGFydElzVmlzaWJsZSI6ZmFsc2V9fSwiV2Vla051bWJlcmluZyI6eyIkaWQiOiI1MTUiLCJGb3JtYXQiOjAsIklzVmlzaWJsZSI6ZmFsc2UsIkxhc3RLbm93blZpc2liaWxpdHlTdGF0ZSI6ZmFsc2V9LCJJc1Zpc2libGUiOnRydWUsIlBhcmVudFN0eWxlIjpudWxsfSwiSW5kZXgiOjExLCJQZXJjZW50YWdlQ29tcGxldGUiOm51bGwsIlBvc2l0aW9uIjp7IlJhdGlvIjowLjIzMDc3ODEwNzgxOTczMzc5LCJJc0N1c3RvbSI6dHJ1ZX0sIkRhdGVGb3JtYXQiOnsiJHJlZiI6IjUxMyJ9LCJXZWVrTnVtYmVyaW5nIjp7IiRpZCI6IjUxNiIsIkZvcm1hdCI6MCwiSXNWaXNpYmxlIjpmYWxzZSwiTGFzdEtub3duVmlzaWJpbGl0eVN0YXRlIjpmYWxzZX0sIlJlbGF0ZWRUYXNrSWQiOiIwMDAwMDAwMC0wMDAwLTAwMDAtMDAwMC0wMDAwMDAwMDAwMDAiLCJJZCI6Ijg5MDlmZTgyLTlkZTYtNGRiZC05YWMyLTZkYWRhM2RjNzg5ZSIsIkltcG9ydElkIjoiTWlsZXN0b25lIDEyIiwiVGl0bGUiOiJNaWxlc3RvbmUgMTIiLCJOb3RlIjpudWxsLCJIeXBlcmxpbmsiOnsiJGlkIjoiNTE3IiwiQWRkcmVzcyI6bnVsbCwiU3ViQWRkcmVzcyI6bnVsbH0sIklzQ2hhbmdlZCI6ZmFsc2UsIklzTmV3IjpmYWxzZX0seyIkaWQiOiI1MTgiLCJEYXRlIjoiMjAyMS0xMS0xOVQyMzo1OTowMCIsIlN0eWxlIjp7IiRpZCI6IjUxOSIsIlNoYXBlIjo0LCJDb25uZWN0b3JNYXJnaW4iOnsiJHJlZiI6IjY3In0sIkNvbm5lY3RvclN0eWxlIjp7IiRpZCI6IjUyMCIsIkxpbmVDb2xvciI6eyIkaWQiOiI1MjEiLCIkdHlwZSI6Ik5MUkUuQ29tbW9uLkRvbS5Tb2xpZENvbG9yQnJ1c2gsIE5MUkUuQ29tbW9uIiwiQ29sb3IiOnsiJGlkIjoiNTIyIiwiQSI6MjU1LCJSIjoxNjQsIkciOjMsIkIiOjExMX19LCJMaW5lV2VpZ2h0IjoxLjAsIkxpbmVUeXBlIjowLCJQYXJlbnRTdHlsZSI6bnVsbH0sIklzQmVsb3dUaW1lYmFuZCI6ZmFsc2UsIlBvc2l0aW9uT25UYXNrIjowLCJIaWRlRGF0ZSI6ZmFsc2UsIlNoYXBlU2l6ZSI6MCwiU3BhY2luZyI6Mi4wLCJQYWRkaW5nIjp7IiRyZWYiOiI3MSJ9LCJTaGFwZVN0eWxlIjp7IiRpZCI6IjUyMyIsIk1hcmdpbiI6eyIkcmVmIjoiNzMifSwiUGFkZGluZyI6eyIkcmVmIjoiNzQifSwiQmFja2dyb3VuZCI6eyIkaWQiOiI1MjQiLCJDb2xvciI6eyIkaWQiOiI1MjUiLCJBIjoyNTUsIlIiOjE2NCwiRyI6MywiQiI6MTExfX0sIklzVmlzaWJsZSI6dHJ1ZSwiV2lkdGgiOjEyLjAsIkhlaWdodCI6MTQuMCwiQm9yZGVyU3R5bGUiOnsiJGlkIjoiNTI2IiwiTGluZUNvbG9yIjp7IiRyZWYiOiI3OCJ9LCJMaW5lV2VpZ2h0IjowLjAsIkxpbmVUeXBlIjowLCJQYXJlbnRTdHlsZSI6bnVsbH0sIlBhcmVudFN0eWxlIjpudWxsfSwiVGl0bGVTdHlsZSI6eyIkaWQiOiI1MjciLCJGb250U2V0dGluZ3MiOnsiJGlkIjoiNTI4IiwiRm9udFNpemUiOjE2LCJGb250TmFtZSI6IkNhbGlicmkiLCJJc0JvbGQiOmZhbHNlLCJJc0l0YWxpYyI6ZmFsc2UsIklzVW5kZXJsaW5lZCI6ZmFsc2UsIlBhcmVudFN0eWxlIjpudWxsfSwiQXV0b1NpemUiOjIsIkZvcmVncm91bmQiOnsiJGlkIjoiNTI5IiwiQ29sb3IiOnsiJGlkIjoiNTMwIiwiQSI6MjU1LCJSIjowLCJHIjowLCJCIjowfX0sIk1heFdpZHRoIjoxOTkuOTIxNDkzNTMwMjczNDQsIk1heEhlaWdodCI6IkluZmluaXR5IiwiU21hcnRGb3JlZ3JvdW5kSXNBY3RpdmUiOmZhbHNlLCJIb3Jpem9udGFsQWxpZ25tZW50IjoxLCJWZXJ0aWNhbEFsaWdubWVudCI6MCwiU21hcnRGb3JlZ3JvdW5kIjpudWxsLCJCYWNrZ3JvdW5kRmlsbFR5cGUiOjAsIk1hcmdpbiI6eyIkcmVmIjoiODQifSwiUGFkZGluZyI6eyIkcmVmIjoiODUifSwiQmFja2dyb3VuZCI6eyIkcmVmIjoiODYifSwiSXNWaXNpYmxlIjp0cnVlLCJXaWR0aCI6MC4wLCJIZWlnaHQiOjAuMCwiQm9yZGVyU3R5bGUiOnsiJGlkIjoiNTMxIiwiTGluZUNvbG9yIjpudWxsLCJMaW5lV2VpZ2h0IjowLjAsIkxpbmVUeXBlIjowLCJQYXJlbnRTdHlsZSI6bnVsbH0sIlBhcmVudFN0eWxlIjpudWxsfSwiRGF0ZVN0eWxlIjp7IiRpZCI6IjUzMiIsIkZvbnRTZXR0aW5ncyI6eyIkaWQiOiI1MzMiLCJGb250U2l6ZSI6MTIsIkZvbnROYW1lIjoiQ2FsaWJyaSIsIklzQm9sZCI6ZmFsc2UsIklzSXRhbGljIjpmYWxzZSwiSXNVbmRlcmxpbmVkIjpmYWxzZSwiUGFyZW50U3R5bGUiOm51bGx9LCJBdXRvU2l6ZSI6MiwiRm9yZWdyb3VuZCI6eyIkaWQiOiI1MzQiLCJDb2xvciI6eyIkaWQiOiI1MzUiLCJBIjoyNTUsIlIiOjk4LCJHIjoxMzEsIkIiOjEyN319LCJNYXhXaWR0aCI6NDkuNDM2NTM0ODgxNTkxOCwiTWF4SGVpZ2h0IjoiSW5maW5pdHkiLCJTbWFydEZvcmVncm91bmRJc0FjdGl2ZSI6ZmFsc2UsIkhvcml6b250YWxBbGlnbm1lbnQiOjAsIlZlcnRpY2FsQWxpZ25tZW50IjowLCJTbWFydEZvcmVncm91bmQiOm51bGwsIkJhY2tncm91bmRGaWxsVHlwZSI6MCwiTWFyZ2luIjp7IiRyZWYiOiI5MSJ9LCJQYWRkaW5nIjp7IiRyZWYiOiI5MiJ9LCJCYWNrZ3JvdW5kIjp7IiRyZWYiOiI5MyJ9LCJJc1Zpc2libGUiOnRydWUsIldpZHRoIjowLjAsIkhlaWdodCI6MC4wLCJCb3JkZXJTdHlsZSI6eyIkaWQiOiI1MzYiLCJMaW5lQ29sb3IiOm51bGwsIkxpbmVXZWlnaHQiOjAuMCwiTGluZVR5cGUiOjAsIlBhcmVudFN0eWxlIjpudWxsfSwiUGFyZW50U3R5bGUiOm51bGx9LCJEYXRlRm9ybWF0Ijp7IiRpZCI6IjUz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zOCIsIkRhdGVQYXJ0SXNWaXNpYmxlIjpmYWxzZSwiVGltZVBhcnRJc1Zpc2libGUiOmZhbHNlfX0sIldlZWtOdW1iZXJpbmciOnsiJGlkIjoiNTM5IiwiRm9ybWF0IjowLCJJc1Zpc2libGUiOmZhbHNlLCJMYXN0S25vd25WaXNpYmlsaXR5U3RhdGUiOmZhbHNlfSwiSXNWaXNpYmxlIjp0cnVlLCJQYXJlbnRTdHlsZSI6bnVsbH0sIkluZGV4IjoxMiwiUGVyY2VudGFnZUNvbXBsZXRlIjpudWxsLCJQb3NpdGlvbiI6eyJSYXRpbyI6MC4xMDMzNzA2NjY1MDM5MDYyNSwiSXNDdXN0b20iOnRydWV9LCJEYXRlRm9ybWF0Ijp7IiRyZWYiOiI1MzcifSwiV2Vla051bWJlcmluZyI6eyIkaWQiOiI1NDAiLCJGb3JtYXQiOjAsIklzVmlzaWJsZSI6ZmFsc2UsIkxhc3RLbm93blZpc2liaWxpdHlTdGF0ZSI6ZmFsc2V9LCJSZWxhdGVkVGFza0lkIjoiMDAwMDAwMDAtMDAwMC0wMDAwLTAwMDAtMDAwMDAwMDAwMDAwIiwiSWQiOiJlYzEzMmYyMy0yYmE4LTQ3MWUtYjk3OC0zYjg1YWNlNTQ3NWUiLCJJbXBvcnRJZCI6Ik1pbGVzdG9uZSAxMyIsIlRpdGxlIjoiTWlsZXN0b25lIDEzIiwiTm90ZSI6bnVsbCwiSHlwZXJsaW5rIjp7IiRpZCI6IjU0MSIsIkFkZHJlc3MiOm51bGwsIlN1YkFkZHJlc3MiOm51bGx9LCJJc0NoYW5nZWQiOmZhbHNlLCJJc05ldyI6ZmFsc2V9LHsiJGlkIjoiNTQyIiwiRGF0ZSI6IjIwMjEtMTItMTVUMjM6NTk6MDAiLCJTdHlsZSI6eyIkaWQiOiI1NDMiLCJTaGFwZSI6NCwiQ29ubmVjdG9yTWFyZ2luIjp7IiRpZCI6IjU0NCIsIlRvcCI6MC4wLCJMZWZ0IjoyLjAsIlJpZ2h0IjoyLjAsIkJvdHRvbSI6MC4wfSwiQ29ubmVjdG9yU3R5bGUiOnsiJGlkIjoiNTQ1IiwiTGluZUNvbG9yIjp7IiRpZCI6IjU0NiIsIiR0eXBlIjoiTkxSRS5Db21tb24uRG9tLlNvbGlkQ29sb3JCcnVzaCwgTkxSRS5Db21tb24iLCJDb2xvciI6eyIkaWQiOiI1NDciLCJBIjoyNTUsIlIiOjI0NCwiRyI6OTYsIkIiOjU0fX0sIkxpbmVXZWlnaHQiOjEuMCwiTGluZVR5cGUiOjAsIlBhcmVudFN0eWxlIjpudWxsfSwiSXNCZWxvd1RpbWViYW5kIjpmYWxzZSwiUG9zaXRpb25PblRhc2siOjAsIkhpZGVEYXRlIjpmYWxzZSwiU2hhcGVTaXplIjoxLCJTcGFjaW5nIjoyLjAsIlBhZGRpbmciOnsiJGlkIjoiNTQ4IiwiVG9wIjoxMC4wLCJMZWZ0IjozLjAsIlJpZ2h0IjowLjAsIkJvdHRvbSI6MC4wfSwiU2hhcGVTdHlsZSI6eyIkaWQiOiI1NDkiLCJNYXJnaW4iOnsiJGlkIjoiNTUwIiwiVG9wIjowLjAsIkxlZnQiOjAuMCwiUmlnaHQiOjAuMCwiQm90dG9tIjowLjB9LCJQYWRkaW5nIjp7IiRpZCI6IjU1MSIsIlRvcCI6MC4wLCJMZWZ0IjowLjAsIlJpZ2h0IjowLjAsIkJvdHRvbSI6MC4wfSwiQmFja2dyb3VuZCI6eyIkaWQiOiI1NTIiLCJDb2xvciI6eyIkaWQiOiI1NTMiLCJBIjoyNTUsIlIiOjI0NCwiRyI6OTYsIkIiOjU0fX0sIklzVmlzaWJsZSI6dHJ1ZSwiV2lkdGgiOjE4LjAsIkhlaWdodCI6MjAuMCwiQm9yZGVyU3R5bGUiOnsiJGlkIjoiNTU0IiwiTGluZUNvbG9yIjp7IiRyZWYiOiI3OCJ9LCJMaW5lV2VpZ2h0IjowLjAsIkxpbmVUeXBlIjowLCJQYXJlbnRTdHlsZSI6bnVsbH0sIlBhcmVudFN0eWxlIjpudWxsfSwiVGl0bGVTdHlsZSI6eyIkaWQiOiI1NTUiLCJGb250U2V0dGluZ3MiOnsiJGlkIjoiNTU2IiwiRm9udFNpemUiOjE2LCJGb250TmFtZSI6IkNhbGlicmkiLCJJc0JvbGQiOmZhbHNlLCJJc0l0YWxpYyI6ZmFsc2UsIklzVW5kZXJsaW5lZCI6ZmFsc2UsIlBhcmVudFN0eWxlIjpudWxsfSwiQXV0b1NpemUiOjIsIkZvcmVncm91bmQiOnsiJGlkIjoiNTU3IiwiQ29sb3IiOnsiJGlkIjoiNTU4IiwiQSI6MjU1LCJSIjowLCJHIjowLCJCIjowfX0sIk1heFdpZHRoIjoxMDMuNTgzMDY4ODQ3NjU2MjUsIk1heEhlaWdodCI6IkluZmluaXR5IiwiU21hcnRGb3JlZ3JvdW5kSXNBY3RpdmUiOmZhbHNlLCJIb3Jpem9udGFsQWxpZ25tZW50IjoxLCJWZXJ0aWNhbEFsaWdubWVudCI6MCwiU21hcnRGb3JlZ3JvdW5kIjpudWxsLCJCYWNrZ3JvdW5kRmlsbFR5cGUiOjAsIk1hcmdpbiI6eyIkaWQiOiI1NTkiLCJUb3AiOjAuMCwiTGVmdCI6MC4wLCJSaWdodCI6MC4wLCJCb3R0b20iOjAuMH0sIlBhZGRpbmciOnsiJGlkIjoiNTYwIiwiVG9wIjowLjAsIkxlZnQiOjAuMCwiUmlnaHQiOjAuMCwiQm90dG9tIjowLjB9LCJCYWNrZ3JvdW5kIjp7IiRyZWYiOiI4NiJ9LCJJc1Zpc2libGUiOnRydWUsIldpZHRoIjowLjAsIkhlaWdodCI6MC4wLCJCb3JkZXJTdHlsZSI6eyIkaWQiOiI1NjEiLCJMaW5lQ29sb3IiOm51bGwsIkxpbmVXZWlnaHQiOjAuMCwiTGluZVR5cGUiOjAsIlBhcmVudFN0eWxlIjpudWxsfSwiUGFyZW50U3R5bGUiOm51bGx9LCJEYXRlU3R5bGUiOnsiJGlkIjoiNTYyIiwiRm9udFNldHRpbmdzIjp7IiRpZCI6IjU2MyIsIkZvbnRTaXplIjoxMiwiRm9udE5hbWUiOiJDYWxpYnJpIiwiSXNCb2xkIjpmYWxzZSwiSXNJdGFsaWMiOmZhbHNlLCJJc1VuZGVybGluZWQiOmZhbHNlLCJQYXJlbnRTdHlsZSI6bnVsbH0sIkF1dG9TaXplIjowLCJGb3JlZ3JvdW5kIjp7IiRpZCI6IjU2NCIsIkNvbG9yIjp7IiRpZCI6IjU2NSIsIkEiOjI1NSwiUiI6OTgsIkciOjEzMSwiQiI6MTI3fX0sIk1heFdpZHRoIjoyMDAuMCwiTWF4SGVpZ2h0IjoiSW5maW5pdHkiLCJTbWFydEZvcmVncm91bmRJc0FjdGl2ZSI6ZmFsc2UsIkhvcml6b250YWxBbGlnbm1lbnQiOjAsIlZlcnRpY2FsQWxpZ25tZW50IjowLCJTbWFydEZvcmVncm91bmQiOm51bGwsIkJhY2tncm91bmRGaWxsVHlwZSI6MCwiTWFyZ2luIjp7IiRpZCI6IjU2NiIsIlRvcCI6MC4wLCJMZWZ0IjowLjAsIlJpZ2h0IjowLjAsIkJvdHRvbSI6MC4wfSwiUGFkZGluZyI6eyIkaWQiOiI1NjciLCJUb3AiOjAuMCwiTGVmdCI6MC4wLCJSaWdodCI6MC4wLCJCb3R0b20iOjAuMH0sIkJhY2tncm91bmQiOnsiJHJlZiI6IjkzIn0sIklzVmlzaWJsZSI6dHJ1ZSwiV2lkdGgiOjAuMCwiSGVpZ2h0IjowLjAsIkJvcmRlclN0eWxlIjp7IiRpZCI6IjU2OCIsIkxpbmVDb2xvciI6bnVsbCwiTGluZVdlaWdodCI6MC4wLCJMaW5lVHlwZSI6MCwiUGFyZW50U3R5bGUiOm51bGx9LCJQYXJlbnRTdHlsZSI6bnVsbH0sIkRhdGVGb3JtYXQiOnsiJGlkIjoiNTY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cwIiwiRGF0ZVBhcnRJc1Zpc2libGUiOmZhbHNlLCJUaW1lUGFydElzVmlzaWJsZSI6ZmFsc2V9fSwiV2Vla051bWJlcmluZyI6eyIkaWQiOiI1NzEiLCJGb3JtYXQiOjAsIklzVmlzaWJsZSI6ZmFsc2UsIkxhc3RLbm93blZpc2liaWxpdHlTdGF0ZSI6ZmFsc2V9LCJJc1Zpc2libGUiOnRydWUsIlBhcmVudFN0eWxlIjpudWxsfSwiSW5kZXgiOjEzLCJQZXJjZW50YWdlQ29tcGxldGUiOm51bGwsIlBvc2l0aW9uIjp7IlJhdGlvIjowLjIzMTg3MDUyNDA4ODU0MTY3LCJJc0N1c3RvbSI6dHJ1ZX0sIkRhdGVGb3JtYXQiOnsiJHJlZiI6IjU2OSJ9LCJXZWVrTnVtYmVyaW5nIjp7IiRpZCI6IjU3MiIsIkZvcm1hdCI6MCwiSXNWaXNpYmxlIjpmYWxzZSwiTGFzdEtub3duVmlzaWJpbGl0eVN0YXRlIjpmYWxzZX0sIlJlbGF0ZWRUYXNrSWQiOiIwMDAwMDAwMC0wMDAwLTAwMDAtMDAwMC0wMDAwMDAwMDAwMDAiLCJJZCI6IjU3MWRjNTNkLTQ2MDYtNGEyYy1hNmJjLTA0NTI1YTMzMjJlNCIsIkltcG9ydElkIjoiTWlsZXN0b25lIDE0IiwiVGl0bGUiOiJNaWxlc3RvbmUgMTQiLCJOb3RlIjpudWxsLCJIeXBlcmxpbmsiOnsiJGlkIjoiNTczIiwiQWRkcmVzcyI6bnVsbCwiU3ViQWRkcmVzcyI6bnVsbH0sIklzQ2hhbmdlZCI6ZmFsc2UsIklzTmV3IjpmYWxzZX0seyIkaWQiOiI1NzQiLCJEYXRlIjoiMjAyMS0xMi0zMVQyMzo1OTowMCIsIlN0eWxlIjp7IiRpZCI6IjU3NSIsIlNoYXBlIjoxMywiQ29ubmVjdG9yTWFyZ2luIjp7IiRpZCI6IjU3NiIsIlRvcCI6MC4wLCJMZWZ0IjoyLjAsIlJpZ2h0IjoyLjAsIkJvdHRvbSI6MC4wfSwiQ29ubmVjdG9yU3R5bGUiOnsiJGlkIjoiNTc3IiwiTGluZUNvbG9yIjp7IiRpZCI6IjU3OCIsIiR0eXBlIjoiTkxSRS5Db21tb24uRG9tLlNvbGlkQ29sb3JCcnVzaCwgTkxSRS5Db21tb24iLCJDb2xvciI6eyIkaWQiOiI1NzkiLCJBIjoyNTUsIlIiOjI0OSwiRyI6MTk0LCJCIjo0Nn19LCJMaW5lV2VpZ2h0IjoxLjAsIkxpbmVUeXBlIjowLCJQYXJlbnRTdHlsZSI6bnVsbH0sIklzQmVsb3dUaW1lYmFuZCI6ZmFsc2UsIlBvc2l0aW9uT25UYXNrIjowLCJIaWRlRGF0ZSI6ZmFsc2UsIlNoYXBlU2l6ZSI6MiwiU3BhY2luZyI6Mi4wLCJQYWRkaW5nIjp7IiRpZCI6IjU4MCIsIlRvcCI6MTAuMCwiTGVmdCI6My4wLCJSaWdodCI6MC4wLCJCb3R0b20iOjAuMH0sIlNoYXBlU3R5bGUiOnsiJGlkIjoiNTgxIiwiTWFyZ2luIjp7IiRpZCI6IjU4MiIsIlRvcCI6MC4wLCJMZWZ0IjowLjAsIlJpZ2h0IjowLjAsIkJvdHRvbSI6MC4wfSwiUGFkZGluZyI6eyIkaWQiOiI1ODMiLCJUb3AiOjAuMCwiTGVmdCI6MC4wLCJSaWdodCI6MC4wLCJCb3R0b20iOjAuMH0sIkJhY2tncm91bmQiOnsiJGlkIjoiNTg0IiwiQ29sb3IiOnsiJGlkIjoiNTg1IiwiQSI6MjU1LCJSIjoyNTUsIkciOjE5MCwiQiI6MTF9fSwiSXNWaXNpYmxlIjp0cnVlLCJXaWR0aCI6MTguMCwiSGVpZ2h0IjoxOC4wLCJCb3JkZXJTdHlsZSI6eyIkaWQiOiI1ODYiLCJMaW5lQ29sb3IiOnsiJHJlZiI6Ijc4In0sIkxpbmVXZWlnaHQiOjAuMCwiTGluZVR5cGUiOjAsIlBhcmVudFN0eWxlIjpudWxsfSwiUGFyZW50U3R5bGUiOm51bGx9LCJUaXRsZVN0eWxlIjp7IiRpZCI6IjU4NyIsIkZvbnRTZXR0aW5ncyI6eyIkaWQiOiI1ODgiLCJGb250U2l6ZSI6MTYsIkZvbnROYW1lIjoiQ2FsaWJyaSIsIklzQm9sZCI6ZmFsc2UsIklzSXRhbGljIjpmYWxzZSwiSXNVbmRlcmxpbmVkIjpmYWxzZSwiUGFyZW50U3R5bGUiOm51bGx9LCJBdXRvU2l6ZSI6MiwiRm9yZWdyb3VuZCI6eyIkaWQiOiI1ODkiLCJDb2xvciI6eyIkaWQiOiI1OTAiLCJBIjoyNTUsIlIiOjAsIkciOjAsIkIiOjB9fSwiTWF4V2lkdGgiOjk0LjUxMDMxNDk0MTQwNjI1LCJNYXhIZWlnaHQiOiJJbmZpbml0eSIsIlNtYXJ0Rm9yZWdyb3VuZElzQWN0aXZlIjpmYWxzZSwiSG9yaXpvbnRhbEFsaWdubWVudCI6MSwiVmVydGljYWxBbGlnbm1lbnQiOjAsIlNtYXJ0Rm9yZWdyb3VuZCI6bnVsbCwiQmFja2dyb3VuZEZpbGxUeXBlIjowLCJNYXJnaW4iOnsiJGlkIjoiNTkxIiwiVG9wIjowLjAsIkxlZnQiOjAuMCwiUmlnaHQiOjAuMCwiQm90dG9tIjowLjB9LCJQYWRkaW5nIjp7IiRpZCI6IjU5MiIsIlRvcCI6MC4wLCJMZWZ0IjowLjAsIlJpZ2h0IjowLjAsIkJvdHRvbSI6MC4wfSwiQmFja2dyb3VuZCI6eyIkcmVmIjoiODYifSwiSXNWaXNpYmxlIjp0cnVlLCJXaWR0aCI6MC4wLCJIZWlnaHQiOjAuMCwiQm9yZGVyU3R5bGUiOnsiJGlkIjoiNTkzIiwiTGluZUNvbG9yIjpudWxsLCJMaW5lV2VpZ2h0IjowLjAsIkxpbmVUeXBlIjowLCJQYXJlbnRTdHlsZSI6bnVsbH0sIlBhcmVudFN0eWxlIjpudWxsfSwiRGF0ZVN0eWxlIjp7IiRpZCI6IjU5NCIsIkZvbnRTZXR0aW5ncyI6eyIkaWQiOiI1OTUiLCJGb250U2l6ZSI6MTIsIkZvbnROYW1lIjoiQ2FsaWJyaSIsIklzQm9sZCI6ZmFsc2UsIklzSXRhbGljIjpmYWxzZSwiSXNVbmRlcmxpbmVkIjpmYWxzZSwiUGFyZW50U3R5bGUiOm51bGx9LCJBdXRvU2l6ZSI6MiwiRm9yZWdyb3VuZCI6eyIkaWQiOiI1OTYiLCJDb2xvciI6eyIkaWQiOiI1OTciLCJBIjoyNTUsIlIiOjk4LCJHIjoxMzEsIkIiOjEyN319LCJNYXhXaWR0aCI6ODEuMjI2NDU1Njg4NDc2NTYzLCJNYXhIZWlnaHQiOiJJbmZpbml0eSIsIlNtYXJ0Rm9yZWdyb3VuZElzQWN0aXZlIjpmYWxzZSwiSG9yaXpvbnRhbEFsaWdubWVudCI6MCwiVmVydGljYWxBbGlnbm1lbnQiOjAsIlNtYXJ0Rm9yZWdyb3VuZCI6bnVsbCwiQmFja2dyb3VuZEZpbGxUeXBlIjowLCJNYXJnaW4iOnsiJGlkIjoiNTk4IiwiVG9wIjowLjAsIkxlZnQiOjAuMCwiUmlnaHQiOjAuMCwiQm90dG9tIjowLjB9LCJQYWRkaW5nIjp7IiRpZCI6IjU5OSIsIlRvcCI6MC4wLCJMZWZ0IjowLjAsIlJpZ2h0IjowLjAsIkJvdHRvbSI6MC4wfSwiQmFja2dyb3VuZCI6eyIkcmVmIjoiOTMifSwiSXNWaXNpYmxlIjp0cnVlLCJXaWR0aCI6MC4wLCJIZWlnaHQiOjAuMCwiQm9yZGVyU3R5bGUiOnsiJGlkIjoiNjAwIiwiTGluZUNvbG9yIjpudWxsLCJMaW5lV2VpZ2h0IjowLjAsIkxpbmVUeXBlIjowLCJQYXJlbnRTdHlsZSI6bnVsbH0sIlBhcmVudFN0eWxlIjpudWxsfSwiRGF0ZUZvcm1hdCI6eyIkaWQiOiI2M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DIiLCJEYXRlUGFydElzVmlzaWJsZSI6ZmFsc2UsIlRpbWVQYXJ0SXNWaXNpYmxlIjpmYWxzZX19LCJXZWVrTnVtYmVyaW5nIjp7IiRpZCI6IjYwMyIsIkZvcm1hdCI6MCwiSXNWaXNpYmxlIjpmYWxzZSwiTGFzdEtub3duVmlzaWJpbGl0eVN0YXRlIjpmYWxzZX0sIklzVmlzaWJsZSI6dHJ1ZSwiUGFyZW50U3R5bGUiOm51bGx9LCJJbmRleCI6MTQsIlBlcmNlbnRhZ2VDb21wbGV0ZSI6bnVsbCwiUG9zaXRpb24iOnsiUmF0aW8iOjAuMzg2MjY4NDQ2MTgwNTU1NTYsIklzQ3VzdG9tIjpmYWxzZX0sIkRhdGVGb3JtYXQiOnsiJHJlZiI6IjYwMSJ9LCJXZWVrTnVtYmVyaW5nIjp7IiRpZCI6IjYwNCIsIkZvcm1hdCI6MCwiSXNWaXNpYmxlIjpmYWxzZSwiTGFzdEtub3duVmlzaWJpbGl0eVN0YXRlIjpmYWxzZX0sIlJlbGF0ZWRUYXNrSWQiOiIwMDAwMDAwMC0wMDAwLTAwMDAtMDAwMC0wMDAwMDAwMDAwMDAiLCJJZCI6ImY5N2RkODM5LTcyMjUtNDNiMy05OGFjLTYxZDQzMzQzNTMzMiIsIkltcG9ydElkIjoiTWlsZXN0b25lIDE1IiwiVGl0bGUiOiJNaWxlc3RvbmUgMTUiLCJOb3RlIjpudWxsLCJIeXBlcmxpbmsiOnsiJGlkIjoiNjA1IiwiQWRkcmVzcyI6bnVsbCwiU3ViQWRkcmVzcyI6bnVsbH0sIklzQ2hhbmdlZCI6ZmFsc2UsIklzTmV3IjpmYWxzZX1dLCJUYXNrcyI6W10sIlN3aW1sYW5lcyI6W10sIk1zUHJvamVjdEl0ZW1zVHJlZSI6bnVsbCwiTWV0YWRhdGEiOnsiJGlkIjoiNjA2IiwiRXhjZWxTaGVldE5hbWUiOiJTaGVldDEiLCJJdGVtc1RpdGxlcyI6IltcIlByb2plY3QgQXBwcm92YWxcIixcIkFzc2lnbiBQTVwiLFwiRGF0YSBCYWNrdXBcIixcIkNoZWNrcG9pbnQgQVwiLFwiQ2VydGlmaWNhdGlvblwiLFwiQ2hlY2twb2ludCBCXCIsXCJTaWduIE9mZlwiLFwiU3VibWl0IEFwcHJvdmFsXCIsXCJTd2l0Y2hlcyBBL0IgUHJlcFwiLFwiU3dpdGNoZXMgQy9EIFByZXBcIixcIkluc3RhbGwgU3dpdGNoZXMgQSAmIEJcIixcIkluc3RhbGwgU3dpdGNoZXMgQyAmIEQgXCJdIiwiQ29sdW1uc01hcHBpbmciOiJbe1wiJGlkXCI6XCIxXCIsXCJTZWxlY3RlZE1hcHBpbmdcIjoyLFwiQ29sdW1uSGVhZGVyXCI6XCJDb2x1bW4xXCIsXCJDb2x1bW5GcmllbmRseU5hbWVcIjpcIkNvbHVtbiAxXCJ9LHtcIiRpZFwiOlwiMlwiLFwiU2VsZWN0ZWRNYXBwaW5nXCI6MyxcIkNvbHVtbkhlYWRlclwiOlwiQ29sdW1uMlwiLFwiQ29sdW1uRnJpZW5kbHlOYW1lXCI6XCJDb2x1bW4gMlwifSx7XCIkaWRcIjpcIjNcIixcIlNlbGVjdGVkTWFwcGluZ1wiOjQsXCJDb2x1bW5IZWFkZXJcIjpcIkNvbHVtbjNcIixcIkNvbHVtbkZyaWVuZGx5TmFtZVwiOlwiQ29sdW1uIDNcIn1dIiwiSGVhZGVyUm93IjpudWxs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IZWFkZXJSb3dJbmRleCI6IiIsIk1zZVN5bmNCeVVpZCI6IkZhbHNlIiwiTXNlTGF0ZXN0SW1wb3J0SXRlbXMiOiJ7XCIkaWRcIjpcIjFcIixcIlJvb3RcIjp7XCJJbXBvcnRJZFwiOm51bGwsXCJJc0ltcG9ydGVkXCI6ZmFsc2UsXCJDaGlsZHJlblwiOlt7XCIkaWRcIjpcIjJcIixcIkltcG9ydElkXCI6XCJQcm9qZWN0IEFwcHJvdmFsXCIsXCJJc0ltcG9ydGVkXCI6dHJ1ZSxcIkNoaWxkcmVuXCI6W119LHtcIiRpZFwiOlwiM1wiLFwiSW1wb3J0SWRcIjpcIkFzc2lnbiBQTVwiLFwiSXNJbXBvcnRlZFwiOnRydWUsXCJDaGlsZHJlblwiOltdfSx7XCIkaWRcIjpcIjRcIixcIkltcG9ydElkXCI6XCJEYXRhIEJhY2t1cFwiLFwiSXNJbXBvcnRlZFwiOnRydWUsXCJDaGlsZHJlblwiOltdfSx7XCIkaWRcIjpcIjVcIixcIkltcG9ydElkXCI6XCJDaGVja3BvaW50IEFcIixcIklzSW1wb3J0ZWRcIjp0cnVlLFwiQ2hpbGRyZW5cIjpbXX0se1wiJGlkXCI6XCI2XCIsXCJJbXBvcnRJZFwiOlwiQ2VydGlmaWNhdGlvblwiLFwiSXNJbXBvcnRlZFwiOnRydWUsXCJDaGlsZHJlblwiOltdfSx7XCIkaWRcIjpcIjdcIixcIkltcG9ydElkXCI6XCJDaGVja3BvaW50IEJcIixcIklzSW1wb3J0ZWRcIjp0cnVlLFwiQ2hpbGRyZW5cIjpbXX0se1wiJGlkXCI6XCI4XCIsXCJJbXBvcnRJZFwiOlwiU2lnbiBPZmZcIixcIklzSW1wb3J0ZWRcIjp0cnVlLFwiQ2hpbGRyZW5cIjpbXX0se1wiJGlkXCI6XCI5XCIsXCJJbXBvcnRJZFwiOlwiU3VibWl0IEFwcHJvdmFsXCIsXCJJc0ltcG9ydGVkXCI6dHJ1ZSxcIkNoaWxkcmVuXCI6W119LHtcIiRpZFwiOlwiMTBcIixcIkltcG9ydElkXCI6XCJTd2l0Y2hlcyBBL0IgUHJlcFwiLFwiSXNJbXBvcnRlZFwiOnRydWUsXCJDaGlsZHJlblwiOltdfSx7XCIkaWRcIjpcIjExXCIsXCJJbXBvcnRJZFwiOlwiU3dpdGNoZXMgQy9EIFByZXBcIixcIklzSW1wb3J0ZWRcIjp0cnVlLFwiQ2hpbGRyZW5cIjpbXX0se1wiJGlkXCI6XCIxMlwiLFwiSW1wb3J0SWRcIjpcIkluc3RhbGwgU3dpdGNoZXMgQSAmIEJcIixcIklzSW1wb3J0ZWRcIjp0cnVlLFwiQ2hpbGRyZW5cIjpbXX0se1wiJGlkXCI6XCIxM1wiLFwiSW1wb3J0SWRcIjpcIkluc3RhbGwgU3dpdGNoZXMgQyAmIEQgXCIsXCJJc0ltcG9ydGVkXCI6dHJ1ZSxcIkNoaWxkcmVuXCI6W119XX19In0sIlNldHRpbmdzIjp7IiRpZCI6IjYwNyIsIkltcGFPcHRpb25zIjp7IiRpZCI6IjYwO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NCwiRmlsZVBhdGgiOiJDOlxcVXNlcnNcXGFsYS5BRFxcRHJvcGJveFxcT2ZmaWNlIFRpbWVsaW5lXFxDb250ZW50IHVwbGlmdFxcTmV3IEJyYW5jaCAtIE1ha2UgVGltZWxpbmVcXFRpbWVsaW5lIGluIFBvd2VyUG9pbnRcXE5ldyBNaWNyb3NvZnQgRXhjZWwgV29ya3NoZWV0Lnhsc3giLCJUaW1lQ29uZmlndXJhdGlvbiI6eyIkaWQiOiI2MDkiLCJVc2VUaW1lIjpmYWxzZSwiV29ya0RheVN0YXJ0IjoiMDA6MDA6MDAiLCJXb3JrRGF5RW5kIjoiMjM6NTk6MDAifSwiTGFzdFVzZWRUZW1wbGF0ZUlkIjoiZGJiMmU2ZTktOGZiNS00NWFlLWIxMzYtNDUwYmJjNmQ3YTVm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RectangleTimebandPhases"/>
  <p:tag name="OTLTIMEBANDSHAPEHEIGHT" val="30"/>
  <p:tag name="OTLTIMEBANDENDDATE" val="2021-12-31T23:59:00.0000000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0T23:59:00.00000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7T23:59:00.00000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DATE" val="2021-06-01T23:59:00.00000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POSITIONONTASK" val="None"/>
  <p:tag name="OTLRELATEDTASKID" val="00000000-0000-0000-0000-000000000000"/>
  <p:tag name="OTLWEEKNUMBERINGFORMAT" val="WNFormat1"/>
  <p:tag name="OTLWEEKNUMBERINGISVISIBLE" val="False"/>
  <p:tag name="OTLDATE" val="2021-06-20T23:59:00.0000000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POSITIONONTASK" val="None"/>
  <p:tag name="OTLRELATEDTASKID" val="00000000-0000-0000-0000-000000000000"/>
  <p:tag name="OTLWEEKNUMBERINGFORMAT" val="WNFormat1"/>
  <p:tag name="OTLWEEKNUMBERINGISVISIBLE" val="False"/>
  <p:tag name="OTLDATE" val="2021-07-01T23:59:00.00000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DATE" val="2021-07-25T23:59:00.0000000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2T23:59:00.000000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8"/>
  <p:tag name="OTLPOSITIONONTASK" val="None"/>
  <p:tag name="OTLRELATEDTASKID" val="00000000-0000-0000-0000-000000000000"/>
  <p:tag name="OTLWEEKNUMBERINGFORMAT" val="WNFormat1"/>
  <p:tag name="OTLWEEKNUMBERINGISVISIBLE" val="False"/>
  <p:tag name="OTLDATE" val="2021-09-10T23:59:00.000000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9"/>
  <p:tag name="OTLPOSITIONONTASK" val="None"/>
  <p:tag name="OTLRELATEDTASKID" val="00000000-0000-0000-0000-000000000000"/>
  <p:tag name="OTLWEEKNUMBERINGFORMAT" val="WNFormat1"/>
  <p:tag name="OTLWEEKNUMBERINGISVISIBLE" val="False"/>
  <p:tag name="OTLDATE" val="2021-09-17T23:59:00.0000000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0"/>
  <p:tag name="OTLPOSITIONONTASK" val="None"/>
  <p:tag name="OTLRELATEDTASKID" val="00000000-0000-0000-0000-000000000000"/>
  <p:tag name="OTLWEEKNUMBERINGFORMAT" val="WNFormat1"/>
  <p:tag name="OTLWEEKNUMBERINGISVISIBLE" val="False"/>
  <p:tag name="OTLDATE" val="2021-10-16T23:59:00.0000000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1"/>
  <p:tag name="OTLPOSITIONONTASK" val="None"/>
  <p:tag name="OTLRELATEDTASKID" val="00000000-0000-0000-0000-000000000000"/>
  <p:tag name="OTLWEEKNUMBERINGFORMAT" val="WNFormat1"/>
  <p:tag name="OTLWEEKNUMBERINGISVISIBLE" val="False"/>
  <p:tag name="OTLDATE" val="2021-10-21T23:59:00.0000000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2"/>
  <p:tag name="OTLPOSITIONONTASK" val="None"/>
  <p:tag name="OTLRELATEDTASKID" val="00000000-0000-0000-0000-000000000000"/>
  <p:tag name="OTLWEEKNUMBERINGFORMAT" val="WNFormat1"/>
  <p:tag name="OTLWEEKNUMBERINGISVISIBLE" val="False"/>
  <p:tag name="OTLDATE" val="2021-11-07T23:59:00.0000000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3"/>
  <p:tag name="OTLPOSITIONONTASK" val="None"/>
  <p:tag name="OTLRELATEDTASKID" val="00000000-0000-0000-0000-000000000000"/>
  <p:tag name="OTLWEEKNUMBERINGFORMAT" val="WNFormat1"/>
  <p:tag name="OTLWEEKNUMBERINGISVISIBLE" val="False"/>
  <p:tag name="OTLDATE" val="2021-11-19T23:59:00.0000000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4"/>
  <p:tag name="OTLPOSITIONONTASK" val="None"/>
  <p:tag name="OTLRELATEDTASKID" val="00000000-0000-0000-0000-000000000000"/>
  <p:tag name="OTLWEEKNUMBERINGFORMAT" val="WNFormat1"/>
  <p:tag name="OTLWEEKNUMBERINGISVISIBLE" val="False"/>
  <p:tag name="OTLDATE" val="2021-12-15T23:59:00.00000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5"/>
  <p:tag name="OTLPOSITIONONTASK" val="None"/>
  <p:tag name="OTLRELATEDTASKID" val="00000000-0000-0000-0000-000000000000"/>
  <p:tag name="OTLWEEKNUMBERINGFORMAT" val="WNFormat1"/>
  <p:tag name="OTLWEEKNUMBERINGISVISIBLE" val="False"/>
  <p:tag name="OTLDATE" val="2021-12-31T23:59:00.0000000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2018-07-18T11:01:43Z</dcterms:created>
  <dcterms:modified xsi:type="dcterms:W3CDTF">2022-06-24T10:58:36Z</dcterms:modified>
</cp:coreProperties>
</file>