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195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FBCA6-483D-4673-AD30-8E2E10A9EE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598282-63C5-455F-8E19-7EABFAEE6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CC470-6EF3-49D2-A19F-F120BB218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FB46-DD6E-4A35-9201-109509FFB789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1D10A0-FEF1-4C17-A234-5A364BECC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0FADD-4546-4892-A030-FCBF5FD5F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CCD86-6AF4-41B4-AE16-9AF68B587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706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7EABB-0B2E-4999-92DA-F6B5A88B0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F328A4-95D2-44C1-991D-5D97BD2E7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C748C-EA0E-461F-B226-362E89DD5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FB46-DD6E-4A35-9201-109509FFB789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9103A-D715-4404-B301-8C089B0BA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8AC451-DDCD-442B-ACFF-6737412CC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CCD86-6AF4-41B4-AE16-9AF68B587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41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EED444-5617-4656-85C2-7445D3313B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A11CFA-25E6-4940-93EB-2137F15532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ED632-0E8F-483D-A9D8-3DC334408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FB46-DD6E-4A35-9201-109509FFB789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9EDF6-89D9-454E-8444-0174C2D5C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569A5B-B8EA-4AA0-9904-8E53CCCE0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CCD86-6AF4-41B4-AE16-9AF68B587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866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8827A-4B85-4646-90AB-1DDEBF3CC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477ED-EA72-4A77-919D-603B530BD3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9F961B-ABD7-4DC9-A5B6-2ECBE5160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FB46-DD6E-4A35-9201-109509FFB789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F0D11-BEE6-441E-86C3-8840042A9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389714-8A5A-4DE0-BD45-24E6502B1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CCD86-6AF4-41B4-AE16-9AF68B587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90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B4B10-CD2F-460F-A6DB-01EEEC7C3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F943CB-8733-4478-94E9-7E62A21D5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C9D4EA-1B67-4934-9F06-60EBF91E3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FB46-DD6E-4A35-9201-109509FFB789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62D85-886E-4598-A2C4-976E4ACF6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9A845-451F-402E-98EF-D40ED7757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CCD86-6AF4-41B4-AE16-9AF68B587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692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4FB3D-A8FD-46B3-8B6F-8BA290BCD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81D39-61B0-45F4-A519-82D5BD2745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A1B234-6AAB-4DE0-A842-7D4AD4C61F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DF812D-FA71-4A20-AEAB-8D9689778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FB46-DD6E-4A35-9201-109509FFB789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87D746-A316-4E96-A1EE-FBA301F66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197B4D-8E05-4FE3-9A98-05023EBA9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CCD86-6AF4-41B4-AE16-9AF68B587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286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95417-0AF1-412A-A99B-7D2F15BDB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642C08-F8F0-4C28-94DE-5C867AE5AF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C4C03E-C87B-4412-BCA9-3AACCA22C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D4C829-7EE4-42E5-AA1F-4F2A939D43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0CFFB2-07C6-4230-A9B4-F61336FB5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658855-C972-42F6-AF0B-2145C1720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FB46-DD6E-4A35-9201-109509FFB789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091978-80C7-4740-9632-8196EBAA2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21A0FB-164D-42C4-9111-1290BD1ED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CCD86-6AF4-41B4-AE16-9AF68B587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235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4A1E3-FE70-4C21-B785-159EC0BB6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1AED32-1459-4738-A0B5-408738B37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FB46-DD6E-4A35-9201-109509FFB789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0A7E02-3255-4A65-98B8-1EE89A25A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29DE8B-F5C8-4047-B75C-7261F5A52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CCD86-6AF4-41B4-AE16-9AF68B587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514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A0B0CA-197C-41DB-A655-774BF5B86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FB46-DD6E-4A35-9201-109509FFB789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9BBD9D-2D47-42F9-8A84-27EC5F246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49FF4E-F4AC-4D16-A111-608A2DF5A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CCD86-6AF4-41B4-AE16-9AF68B587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369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0A504-B973-4A73-A425-8E7242154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671A5-B849-4A2A-A66C-894372F20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D7BF25-E019-4483-9E75-05BE6A65E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D2B92-95EC-4635-A445-E12D3FA7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FB46-DD6E-4A35-9201-109509FFB789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7C6CA2-5684-4A9B-91A3-F8D265C96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6B6826-B911-43D9-9851-68CB873E3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CCD86-6AF4-41B4-AE16-9AF68B587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04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A5947-B02B-46ED-91A4-6AF71E618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DEA417-9C82-413C-902F-6B5BA34B6C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F3780A-3C48-4935-8F67-85E62AF981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F7595B-71CB-44CD-8203-9F7534044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FB46-DD6E-4A35-9201-109509FFB789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C6B91F-55B5-4EF8-8476-53EC98022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56EAF1-58B2-4AA5-9F47-2A495D6E5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CCD86-6AF4-41B4-AE16-9AF68B587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348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20EC5E-CC53-4773-8AF1-DBBD34F66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3659BF-9C2D-457D-B7B1-7941389C8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275AB3-7719-430E-AA38-A69E9B6E27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2FB46-DD6E-4A35-9201-109509FFB789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1E9BF7-3B53-4617-B0EF-858E10697D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56BBD-651D-48EB-BBE1-8B0D15E013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CCD86-6AF4-41B4-AE16-9AF68B587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02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5.xml"/><Relationship Id="rId21" Type="http://schemas.openxmlformats.org/officeDocument/2006/relationships/tags" Target="../tags/tag20.xml"/><Relationship Id="rId42" Type="http://schemas.openxmlformats.org/officeDocument/2006/relationships/tags" Target="../tags/tag41.xml"/><Relationship Id="rId47" Type="http://schemas.openxmlformats.org/officeDocument/2006/relationships/tags" Target="../tags/tag46.xml"/><Relationship Id="rId63" Type="http://schemas.openxmlformats.org/officeDocument/2006/relationships/tags" Target="../tags/tag62.xml"/><Relationship Id="rId68" Type="http://schemas.openxmlformats.org/officeDocument/2006/relationships/tags" Target="../tags/tag67.xml"/><Relationship Id="rId84" Type="http://schemas.openxmlformats.org/officeDocument/2006/relationships/tags" Target="../tags/tag83.xml"/><Relationship Id="rId89" Type="http://schemas.openxmlformats.org/officeDocument/2006/relationships/tags" Target="../tags/tag88.xml"/><Relationship Id="rId16" Type="http://schemas.openxmlformats.org/officeDocument/2006/relationships/tags" Target="../tags/tag15.xml"/><Relationship Id="rId11" Type="http://schemas.openxmlformats.org/officeDocument/2006/relationships/tags" Target="../tags/tag10.xml"/><Relationship Id="rId32" Type="http://schemas.openxmlformats.org/officeDocument/2006/relationships/tags" Target="../tags/tag31.xml"/><Relationship Id="rId37" Type="http://schemas.openxmlformats.org/officeDocument/2006/relationships/tags" Target="../tags/tag36.xml"/><Relationship Id="rId53" Type="http://schemas.openxmlformats.org/officeDocument/2006/relationships/tags" Target="../tags/tag52.xml"/><Relationship Id="rId58" Type="http://schemas.openxmlformats.org/officeDocument/2006/relationships/tags" Target="../tags/tag57.xml"/><Relationship Id="rId74" Type="http://schemas.openxmlformats.org/officeDocument/2006/relationships/tags" Target="../tags/tag73.xml"/><Relationship Id="rId79" Type="http://schemas.openxmlformats.org/officeDocument/2006/relationships/tags" Target="../tags/tag78.xml"/><Relationship Id="rId5" Type="http://schemas.openxmlformats.org/officeDocument/2006/relationships/tags" Target="../tags/tag4.xml"/><Relationship Id="rId90" Type="http://schemas.openxmlformats.org/officeDocument/2006/relationships/tags" Target="../tags/tag89.xml"/><Relationship Id="rId95" Type="http://schemas.openxmlformats.org/officeDocument/2006/relationships/slideLayout" Target="../slideLayouts/slideLayout6.xml"/><Relationship Id="rId22" Type="http://schemas.openxmlformats.org/officeDocument/2006/relationships/tags" Target="../tags/tag21.xml"/><Relationship Id="rId27" Type="http://schemas.openxmlformats.org/officeDocument/2006/relationships/tags" Target="../tags/tag26.xml"/><Relationship Id="rId43" Type="http://schemas.openxmlformats.org/officeDocument/2006/relationships/tags" Target="../tags/tag42.xml"/><Relationship Id="rId48" Type="http://schemas.openxmlformats.org/officeDocument/2006/relationships/tags" Target="../tags/tag47.xml"/><Relationship Id="rId64" Type="http://schemas.openxmlformats.org/officeDocument/2006/relationships/tags" Target="../tags/tag63.xml"/><Relationship Id="rId69" Type="http://schemas.openxmlformats.org/officeDocument/2006/relationships/tags" Target="../tags/tag68.xml"/><Relationship Id="rId8" Type="http://schemas.openxmlformats.org/officeDocument/2006/relationships/tags" Target="../tags/tag7.xml"/><Relationship Id="rId51" Type="http://schemas.openxmlformats.org/officeDocument/2006/relationships/tags" Target="../tags/tag50.xml"/><Relationship Id="rId72" Type="http://schemas.openxmlformats.org/officeDocument/2006/relationships/tags" Target="../tags/tag71.xml"/><Relationship Id="rId80" Type="http://schemas.openxmlformats.org/officeDocument/2006/relationships/tags" Target="../tags/tag79.xml"/><Relationship Id="rId85" Type="http://schemas.openxmlformats.org/officeDocument/2006/relationships/tags" Target="../tags/tag84.xml"/><Relationship Id="rId93" Type="http://schemas.openxmlformats.org/officeDocument/2006/relationships/tags" Target="../tags/tag92.xml"/><Relationship Id="rId3" Type="http://schemas.openxmlformats.org/officeDocument/2006/relationships/tags" Target="../tags/tag2.xml"/><Relationship Id="rId12" Type="http://schemas.openxmlformats.org/officeDocument/2006/relationships/tags" Target="../tags/tag11.xml"/><Relationship Id="rId17" Type="http://schemas.openxmlformats.org/officeDocument/2006/relationships/tags" Target="../tags/tag16.xml"/><Relationship Id="rId25" Type="http://schemas.openxmlformats.org/officeDocument/2006/relationships/tags" Target="../tags/tag24.xml"/><Relationship Id="rId33" Type="http://schemas.openxmlformats.org/officeDocument/2006/relationships/tags" Target="../tags/tag32.xml"/><Relationship Id="rId38" Type="http://schemas.openxmlformats.org/officeDocument/2006/relationships/tags" Target="../tags/tag37.xml"/><Relationship Id="rId46" Type="http://schemas.openxmlformats.org/officeDocument/2006/relationships/tags" Target="../tags/tag45.xml"/><Relationship Id="rId59" Type="http://schemas.openxmlformats.org/officeDocument/2006/relationships/tags" Target="../tags/tag58.xml"/><Relationship Id="rId67" Type="http://schemas.openxmlformats.org/officeDocument/2006/relationships/tags" Target="../tags/tag66.xml"/><Relationship Id="rId20" Type="http://schemas.openxmlformats.org/officeDocument/2006/relationships/tags" Target="../tags/tag19.xml"/><Relationship Id="rId41" Type="http://schemas.openxmlformats.org/officeDocument/2006/relationships/tags" Target="../tags/tag40.xml"/><Relationship Id="rId54" Type="http://schemas.openxmlformats.org/officeDocument/2006/relationships/tags" Target="../tags/tag53.xml"/><Relationship Id="rId62" Type="http://schemas.openxmlformats.org/officeDocument/2006/relationships/tags" Target="../tags/tag61.xml"/><Relationship Id="rId70" Type="http://schemas.openxmlformats.org/officeDocument/2006/relationships/tags" Target="../tags/tag69.xml"/><Relationship Id="rId75" Type="http://schemas.openxmlformats.org/officeDocument/2006/relationships/tags" Target="../tags/tag74.xml"/><Relationship Id="rId83" Type="http://schemas.openxmlformats.org/officeDocument/2006/relationships/tags" Target="../tags/tag82.xml"/><Relationship Id="rId88" Type="http://schemas.openxmlformats.org/officeDocument/2006/relationships/tags" Target="../tags/tag87.xml"/><Relationship Id="rId91" Type="http://schemas.openxmlformats.org/officeDocument/2006/relationships/tags" Target="../tags/tag90.xml"/><Relationship Id="rId1" Type="http://schemas.openxmlformats.org/officeDocument/2006/relationships/themeOverride" Target="../theme/themeOverride1.xml"/><Relationship Id="rId6" Type="http://schemas.openxmlformats.org/officeDocument/2006/relationships/tags" Target="../tags/tag5.xml"/><Relationship Id="rId15" Type="http://schemas.openxmlformats.org/officeDocument/2006/relationships/tags" Target="../tags/tag14.xml"/><Relationship Id="rId23" Type="http://schemas.openxmlformats.org/officeDocument/2006/relationships/tags" Target="../tags/tag22.xml"/><Relationship Id="rId28" Type="http://schemas.openxmlformats.org/officeDocument/2006/relationships/tags" Target="../tags/tag27.xml"/><Relationship Id="rId36" Type="http://schemas.openxmlformats.org/officeDocument/2006/relationships/tags" Target="../tags/tag35.xml"/><Relationship Id="rId49" Type="http://schemas.openxmlformats.org/officeDocument/2006/relationships/tags" Target="../tags/tag48.xml"/><Relationship Id="rId57" Type="http://schemas.openxmlformats.org/officeDocument/2006/relationships/tags" Target="../tags/tag56.xml"/><Relationship Id="rId10" Type="http://schemas.openxmlformats.org/officeDocument/2006/relationships/tags" Target="../tags/tag9.xml"/><Relationship Id="rId31" Type="http://schemas.openxmlformats.org/officeDocument/2006/relationships/tags" Target="../tags/tag30.xml"/><Relationship Id="rId44" Type="http://schemas.openxmlformats.org/officeDocument/2006/relationships/tags" Target="../tags/tag43.xml"/><Relationship Id="rId52" Type="http://schemas.openxmlformats.org/officeDocument/2006/relationships/tags" Target="../tags/tag51.xml"/><Relationship Id="rId60" Type="http://schemas.openxmlformats.org/officeDocument/2006/relationships/tags" Target="../tags/tag59.xml"/><Relationship Id="rId65" Type="http://schemas.openxmlformats.org/officeDocument/2006/relationships/tags" Target="../tags/tag64.xml"/><Relationship Id="rId73" Type="http://schemas.openxmlformats.org/officeDocument/2006/relationships/tags" Target="../tags/tag72.xml"/><Relationship Id="rId78" Type="http://schemas.openxmlformats.org/officeDocument/2006/relationships/tags" Target="../tags/tag77.xml"/><Relationship Id="rId81" Type="http://schemas.openxmlformats.org/officeDocument/2006/relationships/tags" Target="../tags/tag80.xml"/><Relationship Id="rId86" Type="http://schemas.openxmlformats.org/officeDocument/2006/relationships/tags" Target="../tags/tag85.xml"/><Relationship Id="rId94" Type="http://schemas.openxmlformats.org/officeDocument/2006/relationships/tags" Target="../tags/tag93.xml"/><Relationship Id="rId4" Type="http://schemas.openxmlformats.org/officeDocument/2006/relationships/tags" Target="../tags/tag3.xml"/><Relationship Id="rId9" Type="http://schemas.openxmlformats.org/officeDocument/2006/relationships/tags" Target="../tags/tag8.xml"/><Relationship Id="rId13" Type="http://schemas.openxmlformats.org/officeDocument/2006/relationships/tags" Target="../tags/tag12.xml"/><Relationship Id="rId18" Type="http://schemas.openxmlformats.org/officeDocument/2006/relationships/tags" Target="../tags/tag17.xml"/><Relationship Id="rId39" Type="http://schemas.openxmlformats.org/officeDocument/2006/relationships/tags" Target="../tags/tag38.xml"/><Relationship Id="rId34" Type="http://schemas.openxmlformats.org/officeDocument/2006/relationships/tags" Target="../tags/tag33.xml"/><Relationship Id="rId50" Type="http://schemas.openxmlformats.org/officeDocument/2006/relationships/tags" Target="../tags/tag49.xml"/><Relationship Id="rId55" Type="http://schemas.openxmlformats.org/officeDocument/2006/relationships/tags" Target="../tags/tag54.xml"/><Relationship Id="rId76" Type="http://schemas.openxmlformats.org/officeDocument/2006/relationships/tags" Target="../tags/tag75.xml"/><Relationship Id="rId7" Type="http://schemas.openxmlformats.org/officeDocument/2006/relationships/tags" Target="../tags/tag6.xml"/><Relationship Id="rId71" Type="http://schemas.openxmlformats.org/officeDocument/2006/relationships/tags" Target="../tags/tag70.xml"/><Relationship Id="rId92" Type="http://schemas.openxmlformats.org/officeDocument/2006/relationships/tags" Target="../tags/tag91.xml"/><Relationship Id="rId2" Type="http://schemas.openxmlformats.org/officeDocument/2006/relationships/tags" Target="../tags/tag1.xml"/><Relationship Id="rId29" Type="http://schemas.openxmlformats.org/officeDocument/2006/relationships/tags" Target="../tags/tag28.xml"/><Relationship Id="rId24" Type="http://schemas.openxmlformats.org/officeDocument/2006/relationships/tags" Target="../tags/tag23.xml"/><Relationship Id="rId40" Type="http://schemas.openxmlformats.org/officeDocument/2006/relationships/tags" Target="../tags/tag39.xml"/><Relationship Id="rId45" Type="http://schemas.openxmlformats.org/officeDocument/2006/relationships/tags" Target="../tags/tag44.xml"/><Relationship Id="rId66" Type="http://schemas.openxmlformats.org/officeDocument/2006/relationships/tags" Target="../tags/tag65.xml"/><Relationship Id="rId87" Type="http://schemas.openxmlformats.org/officeDocument/2006/relationships/tags" Target="../tags/tag86.xml"/><Relationship Id="rId61" Type="http://schemas.openxmlformats.org/officeDocument/2006/relationships/tags" Target="../tags/tag60.xml"/><Relationship Id="rId82" Type="http://schemas.openxmlformats.org/officeDocument/2006/relationships/tags" Target="../tags/tag81.xml"/><Relationship Id="rId19" Type="http://schemas.openxmlformats.org/officeDocument/2006/relationships/tags" Target="../tags/tag18.xml"/><Relationship Id="rId14" Type="http://schemas.openxmlformats.org/officeDocument/2006/relationships/tags" Target="../tags/tag13.xml"/><Relationship Id="rId30" Type="http://schemas.openxmlformats.org/officeDocument/2006/relationships/tags" Target="../tags/tag29.xml"/><Relationship Id="rId35" Type="http://schemas.openxmlformats.org/officeDocument/2006/relationships/tags" Target="../tags/tag34.xml"/><Relationship Id="rId56" Type="http://schemas.openxmlformats.org/officeDocument/2006/relationships/tags" Target="../tags/tag55.xml"/><Relationship Id="rId77" Type="http://schemas.openxmlformats.org/officeDocument/2006/relationships/tags" Target="../tags/tag7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OTLSHAPE_SL_8d9eefe1f26e4c5aa008342c1a979fa6_BackgroundRectangle">
            <a:extLst>
              <a:ext uri="{FF2B5EF4-FFF2-40B4-BE49-F238E27FC236}">
                <a16:creationId xmlns:a16="http://schemas.microsoft.com/office/drawing/2014/main" id="{B30083E7-79AC-41F1-A13D-6F58EA5A256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984500"/>
            <a:ext cx="11633200" cy="650155"/>
          </a:xfrm>
          <a:prstGeom prst="rect">
            <a:avLst/>
          </a:prstGeom>
          <a:solidFill>
            <a:srgbClr val="F3F3F3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7" name="OTLSHAPE_SL_fb997c3e4e30422e8b7df1eb68f28150_BackgroundRectangle">
            <a:extLst>
              <a:ext uri="{FF2B5EF4-FFF2-40B4-BE49-F238E27FC236}">
                <a16:creationId xmlns:a16="http://schemas.microsoft.com/office/drawing/2014/main" id="{A468D026-46CE-452A-8338-306CCB8FAB9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698155"/>
            <a:ext cx="11633200" cy="2070100"/>
          </a:xfrm>
          <a:prstGeom prst="rect">
            <a:avLst/>
          </a:prstGeom>
          <a:solidFill>
            <a:srgbClr val="F3F3F3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8" name="OTLSHAPE_SL_4a5a28f54fd9419c81109d26b21f62bf_BackgroundRectangle">
            <a:extLst>
              <a:ext uri="{FF2B5EF4-FFF2-40B4-BE49-F238E27FC236}">
                <a16:creationId xmlns:a16="http://schemas.microsoft.com/office/drawing/2014/main" id="{309FEE0D-ED96-49AE-958D-FAB4938B0DE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831755"/>
            <a:ext cx="11633200" cy="386249"/>
          </a:xfrm>
          <a:prstGeom prst="rect">
            <a:avLst/>
          </a:prstGeom>
          <a:solidFill>
            <a:srgbClr val="F3F3F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07" name="OTLSHAPE_M_5ca2964096ee41228b025428005648f1_Connector1">
            <a:extLst>
              <a:ext uri="{FF2B5EF4-FFF2-40B4-BE49-F238E27FC236}">
                <a16:creationId xmlns:a16="http://schemas.microsoft.com/office/drawing/2014/main" id="{B065DFCB-D9D0-4B93-9767-C9CBE275F4CC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2133665" y="1455434"/>
            <a:ext cx="0" cy="406217"/>
          </a:xfrm>
          <a:prstGeom prst="line">
            <a:avLst/>
          </a:prstGeom>
          <a:ln w="9525" cap="flat" cmpd="sng" algn="ctr">
            <a:solidFill>
              <a:schemeClr val="dk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OTLSHAPE_M_7d096088c5d24d0cb083a70c2819ed4e_Connector1">
            <a:extLst>
              <a:ext uri="{FF2B5EF4-FFF2-40B4-BE49-F238E27FC236}">
                <a16:creationId xmlns:a16="http://schemas.microsoft.com/office/drawing/2014/main" id="{9D39F2EC-FE00-4331-A9F4-5E586CB8F1CC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1493352" y="1892483"/>
            <a:ext cx="0" cy="507817"/>
          </a:xfrm>
          <a:prstGeom prst="line">
            <a:avLst/>
          </a:prstGeom>
          <a:ln w="9525" cap="flat" cmpd="sng" algn="ctr">
            <a:solidFill>
              <a:schemeClr val="dk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OTLSHAPE_M_d1ab4614cee24a6c934d8b22afe957fa_Connector1">
            <a:extLst>
              <a:ext uri="{FF2B5EF4-FFF2-40B4-BE49-F238E27FC236}">
                <a16:creationId xmlns:a16="http://schemas.microsoft.com/office/drawing/2014/main" id="{D7944766-8FC8-4C9C-B654-D804D1D06FF7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3198739" y="1892483"/>
            <a:ext cx="0" cy="507817"/>
          </a:xfrm>
          <a:prstGeom prst="line">
            <a:avLst/>
          </a:prstGeom>
          <a:ln w="9525" cap="flat" cmpd="sng" algn="ctr">
            <a:solidFill>
              <a:schemeClr val="dk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M_5ca2964096ee41228b025428005648f1_Connector2">
            <a:extLst>
              <a:ext uri="{FF2B5EF4-FFF2-40B4-BE49-F238E27FC236}">
                <a16:creationId xmlns:a16="http://schemas.microsoft.com/office/drawing/2014/main" id="{00647BCD-B43B-4C3D-8E45-6728CD9B2BBC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2133665" y="2032169"/>
            <a:ext cx="0" cy="368131"/>
          </a:xfrm>
          <a:prstGeom prst="line">
            <a:avLst/>
          </a:prstGeom>
          <a:ln w="9525" cap="flat" cmpd="sng" algn="ctr">
            <a:solidFill>
              <a:schemeClr val="dk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BE1F9387-4CE9-45CD-97F0-817AE0ED2454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264920" y="2400300"/>
            <a:ext cx="10439400" cy="381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5" name="OTLSHAPE_SL_8d9eefe1f26e4c5aa008342c1a979fa6_HeaderRectangle">
            <a:extLst>
              <a:ext uri="{FF2B5EF4-FFF2-40B4-BE49-F238E27FC236}">
                <a16:creationId xmlns:a16="http://schemas.microsoft.com/office/drawing/2014/main" id="{39914162-A6E7-4841-BEBE-C88D01279D49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2984500"/>
            <a:ext cx="1079500" cy="650155"/>
          </a:xfrm>
          <a:prstGeom prst="rect">
            <a:avLst/>
          </a:prstGeom>
          <a:solidFill>
            <a:srgbClr val="1CADE4">
              <a:alpha val="69804"/>
            </a:srgbClr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8" name="OTLSHAPE_SL_fb997c3e4e30422e8b7df1eb68f28150_HeaderRectangle">
            <a:extLst>
              <a:ext uri="{FF2B5EF4-FFF2-40B4-BE49-F238E27FC236}">
                <a16:creationId xmlns:a16="http://schemas.microsoft.com/office/drawing/2014/main" id="{BE97653A-D89E-46A9-96FE-DBC9B5963710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3698155"/>
            <a:ext cx="1079500" cy="2070100"/>
          </a:xfrm>
          <a:prstGeom prst="rect">
            <a:avLst/>
          </a:prstGeom>
          <a:solidFill>
            <a:schemeClr val="accent4">
              <a:alpha val="69804"/>
            </a:schemeClr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9" name="OTLSHAPE_SL_4a5a28f54fd9419c81109d26b21f62bf_HeaderRectangle">
            <a:extLst>
              <a:ext uri="{FF2B5EF4-FFF2-40B4-BE49-F238E27FC236}">
                <a16:creationId xmlns:a16="http://schemas.microsoft.com/office/drawing/2014/main" id="{0458A629-A45B-435B-8536-79BD2164DADE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5831755"/>
            <a:ext cx="1079500" cy="386249"/>
          </a:xfrm>
          <a:prstGeom prst="rect">
            <a:avLst/>
          </a:prstGeom>
          <a:solidFill>
            <a:schemeClr val="dk2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50" name="OTLSHAPE_G_00000000000000000000000000000000_ShapeBelow0">
            <a:extLst>
              <a:ext uri="{FF2B5EF4-FFF2-40B4-BE49-F238E27FC236}">
                <a16:creationId xmlns:a16="http://schemas.microsoft.com/office/drawing/2014/main" id="{99419386-3D31-4D40-A747-DECA3A6D34A1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2423452" y="2781300"/>
            <a:ext cx="0" cy="343670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OTLSHAPE_G_00000000000000000000000000000000_ShapeBelow1">
            <a:extLst>
              <a:ext uri="{FF2B5EF4-FFF2-40B4-BE49-F238E27FC236}">
                <a16:creationId xmlns:a16="http://schemas.microsoft.com/office/drawing/2014/main" id="{C0A7CEBC-2F30-4A32-A638-F9BA842DB4FF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3582512" y="2781300"/>
            <a:ext cx="0" cy="343670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OTLSHAPE_G_00000000000000000000000000000000_ShapeBelow2">
            <a:extLst>
              <a:ext uri="{FF2B5EF4-FFF2-40B4-BE49-F238E27FC236}">
                <a16:creationId xmlns:a16="http://schemas.microsoft.com/office/drawing/2014/main" id="{928ED3A2-6AE1-47D6-8AE5-30691549761A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4741044" y="2781300"/>
            <a:ext cx="0" cy="343670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OTLSHAPE_G_00000000000000000000000000000000_ShapeBelow3">
            <a:extLst>
              <a:ext uri="{FF2B5EF4-FFF2-40B4-BE49-F238E27FC236}">
                <a16:creationId xmlns:a16="http://schemas.microsoft.com/office/drawing/2014/main" id="{3BEAD5B4-4BBA-49C7-9A60-5284759A0EDC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5900105" y="2781300"/>
            <a:ext cx="0" cy="343670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OTLSHAPE_G_00000000000000000000000000000000_ShapeBelow4">
            <a:extLst>
              <a:ext uri="{FF2B5EF4-FFF2-40B4-BE49-F238E27FC236}">
                <a16:creationId xmlns:a16="http://schemas.microsoft.com/office/drawing/2014/main" id="{FC03A574-03C6-4663-883A-5CB47D7B17D5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7058637" y="2781300"/>
            <a:ext cx="0" cy="343670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OTLSHAPE_G_00000000000000000000000000000000_ShapeBelow5">
            <a:extLst>
              <a:ext uri="{FF2B5EF4-FFF2-40B4-BE49-F238E27FC236}">
                <a16:creationId xmlns:a16="http://schemas.microsoft.com/office/drawing/2014/main" id="{C7045391-E228-40FC-BF16-5E8971A4EA27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8217697" y="2781300"/>
            <a:ext cx="0" cy="343670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G_00000000000000000000000000000000_ShapeBelow6">
            <a:extLst>
              <a:ext uri="{FF2B5EF4-FFF2-40B4-BE49-F238E27FC236}">
                <a16:creationId xmlns:a16="http://schemas.microsoft.com/office/drawing/2014/main" id="{8BC3E7F5-5018-4345-9366-899BA885E6A5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9376229" y="2781300"/>
            <a:ext cx="0" cy="343670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G_00000000000000000000000000000000_ShapeBelow7">
            <a:extLst>
              <a:ext uri="{FF2B5EF4-FFF2-40B4-BE49-F238E27FC236}">
                <a16:creationId xmlns:a16="http://schemas.microsoft.com/office/drawing/2014/main" id="{73570F4A-3D7A-4D02-ADAD-5DDB51A0BD48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10535289" y="2781300"/>
            <a:ext cx="0" cy="343670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OTLSHAPE_SLT_4f6e1e88539547538d0e74c8cac93c3e_Shape">
            <a:extLst>
              <a:ext uri="{FF2B5EF4-FFF2-40B4-BE49-F238E27FC236}">
                <a16:creationId xmlns:a16="http://schemas.microsoft.com/office/drawing/2014/main" id="{7980A052-D42C-4864-8D6D-69E82FD60A1A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265438" y="3177625"/>
            <a:ext cx="876300" cy="2794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9" name="OTLSHAPE_SLT_cf87580900b54aed87b343650d8fee08_Shape">
            <a:extLst>
              <a:ext uri="{FF2B5EF4-FFF2-40B4-BE49-F238E27FC236}">
                <a16:creationId xmlns:a16="http://schemas.microsoft.com/office/drawing/2014/main" id="{B2AB3EE2-36F9-4956-9E06-939012D0AD16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2133549" y="3177625"/>
            <a:ext cx="1066800" cy="2794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7" name="OTLSHAPE_SLT_f00b46f2fe6c48e6bff1e532280ef299_Shape">
            <a:extLst>
              <a:ext uri="{FF2B5EF4-FFF2-40B4-BE49-F238E27FC236}">
                <a16:creationId xmlns:a16="http://schemas.microsoft.com/office/drawing/2014/main" id="{E00C480E-01D6-4CF2-B7EA-D1091BFE3734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3196005" y="3177625"/>
            <a:ext cx="5118100" cy="2794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5" name="OTLSHAPE_SLT_6fa906c89e964ebfadfdc98c7236ed0f_Shape">
            <a:extLst>
              <a:ext uri="{FF2B5EF4-FFF2-40B4-BE49-F238E27FC236}">
                <a16:creationId xmlns:a16="http://schemas.microsoft.com/office/drawing/2014/main" id="{E5857EBA-7FC2-4437-8B86-ECF897EEC781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8313591" y="3177625"/>
            <a:ext cx="2425700" cy="2794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5" name="OTLSHAPE_SLT_b6f70af509e040a98c8ee92cf004d690_Shape">
            <a:extLst>
              <a:ext uri="{FF2B5EF4-FFF2-40B4-BE49-F238E27FC236}">
                <a16:creationId xmlns:a16="http://schemas.microsoft.com/office/drawing/2014/main" id="{0839551C-1130-4366-A13A-CA298FBB9103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0699630" y="3177625"/>
            <a:ext cx="482600" cy="2794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7" name="OTLSHAPE_SLT_b32a491feea9449a9529e1d03aaf5561_Shape">
            <a:extLst>
              <a:ext uri="{FF2B5EF4-FFF2-40B4-BE49-F238E27FC236}">
                <a16:creationId xmlns:a16="http://schemas.microsoft.com/office/drawing/2014/main" id="{4747B17E-1C7F-43E1-B255-1527AA46DDFF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265114" y="3736255"/>
            <a:ext cx="876300" cy="279400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9" name="OTLSHAPE_SLT_16e4f6ce5b4c43ab9e960c57011c2a9d_Shape">
            <a:extLst>
              <a:ext uri="{FF2B5EF4-FFF2-40B4-BE49-F238E27FC236}">
                <a16:creationId xmlns:a16="http://schemas.microsoft.com/office/drawing/2014/main" id="{D5B8F717-2E7B-4DC2-9379-752C50DF3548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2133613" y="4079155"/>
            <a:ext cx="1066800" cy="279400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1" name="OTLSHAPE_SLT_3f6455b3c21d468a8e84c89e983e4131_Shape">
            <a:extLst>
              <a:ext uri="{FF2B5EF4-FFF2-40B4-BE49-F238E27FC236}">
                <a16:creationId xmlns:a16="http://schemas.microsoft.com/office/drawing/2014/main" id="{899AD43B-8242-4123-9ED1-DA19E41784CA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3196406" y="4422055"/>
            <a:ext cx="1358900" cy="279400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3" name="OTLSHAPE_SLT_a8b394d558ac4a88953e9da11fe9453c_Shape">
            <a:extLst>
              <a:ext uri="{FF2B5EF4-FFF2-40B4-BE49-F238E27FC236}">
                <a16:creationId xmlns:a16="http://schemas.microsoft.com/office/drawing/2014/main" id="{33AA9663-B726-4A2F-B4C6-EE4D72E68A71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4548301" y="4764955"/>
            <a:ext cx="1651000" cy="279400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5" name="OTLSHAPE_SLT_c14af307bf61409c8a2fa650d502afdf_Shape">
            <a:extLst>
              <a:ext uri="{FF2B5EF4-FFF2-40B4-BE49-F238E27FC236}">
                <a16:creationId xmlns:a16="http://schemas.microsoft.com/office/drawing/2014/main" id="{0CE63A87-1131-471D-AA57-57927BA4990F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6188948" y="5107855"/>
            <a:ext cx="2133600" cy="279400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7" name="OTLSHAPE_SLT_8b7d0049336d485eaf7663144aff2bfa_Shape">
            <a:extLst>
              <a:ext uri="{FF2B5EF4-FFF2-40B4-BE49-F238E27FC236}">
                <a16:creationId xmlns:a16="http://schemas.microsoft.com/office/drawing/2014/main" id="{A1EDE1D5-756C-443A-B34F-CC2C1F344F7C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8313714" y="5450755"/>
            <a:ext cx="2425700" cy="279400"/>
          </a:xfrm>
          <a:prstGeom prst="homePlat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TLSHAPE_TB_00000000000000000000000000000000_ElapsedTime">
            <a:extLst>
              <a:ext uri="{FF2B5EF4-FFF2-40B4-BE49-F238E27FC236}">
                <a16:creationId xmlns:a16="http://schemas.microsoft.com/office/drawing/2014/main" id="{C23C37CA-DB01-4664-8A38-AA080650821E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264920" y="2705100"/>
            <a:ext cx="546100" cy="7620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TLSHAPE_SLM_71d9086dc5e44a70a84c69463ee8e943_Shape">
            <a:extLst>
              <a:ext uri="{FF2B5EF4-FFF2-40B4-BE49-F238E27FC236}">
                <a16:creationId xmlns:a16="http://schemas.microsoft.com/office/drawing/2014/main" id="{023D3BE5-6F95-4A2C-8F25-CC1FD4AC2070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4427641" y="5897880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TLSHAPE_SLM_06ecb0b095984adaa914cae6491507e8_Shape">
            <a:extLst>
              <a:ext uri="{FF2B5EF4-FFF2-40B4-BE49-F238E27FC236}">
                <a16:creationId xmlns:a16="http://schemas.microsoft.com/office/drawing/2014/main" id="{3DCF03CC-1052-4E51-9487-29C3899C2FED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6083779" y="5897880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TLSHAPE_SLM_06a298d2253e4378b10799ccdde10720_Shape">
            <a:extLst>
              <a:ext uri="{FF2B5EF4-FFF2-40B4-BE49-F238E27FC236}">
                <a16:creationId xmlns:a16="http://schemas.microsoft.com/office/drawing/2014/main" id="{492A4B77-5711-4A66-A17F-EF625391414F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8199139" y="5897880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6" name="OTLSHAPE_SL_8d9eefe1f26e4c5aa008342c1a979fa6_Header">
            <a:extLst>
              <a:ext uri="{FF2B5EF4-FFF2-40B4-BE49-F238E27FC236}">
                <a16:creationId xmlns:a16="http://schemas.microsoft.com/office/drawing/2014/main" id="{4DE350AB-6E30-4A8E-B9F0-4606B601F792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63500" y="3224318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Lifecycle</a:t>
            </a:r>
          </a:p>
        </p:txBody>
      </p:sp>
      <p:sp>
        <p:nvSpPr>
          <p:cNvPr id="249" name="OTLSHAPE_SL_fb997c3e4e30422e8b7df1eb68f28150_Header">
            <a:extLst>
              <a:ext uri="{FF2B5EF4-FFF2-40B4-BE49-F238E27FC236}">
                <a16:creationId xmlns:a16="http://schemas.microsoft.com/office/drawing/2014/main" id="{47565056-7ACD-4A18-9E5B-5F39CDA9345A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63500" y="4647946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Selection</a:t>
            </a:r>
          </a:p>
        </p:txBody>
      </p:sp>
      <p:sp>
        <p:nvSpPr>
          <p:cNvPr id="310" name="OTLSHAPE_SL_4a5a28f54fd9419c81109d26b21f62bf_Header">
            <a:extLst>
              <a:ext uri="{FF2B5EF4-FFF2-40B4-BE49-F238E27FC236}">
                <a16:creationId xmlns:a16="http://schemas.microsoft.com/office/drawing/2014/main" id="{0DDC969D-5D1A-4698-A837-817B8005077C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63500" y="5939621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Reviews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72B02A43-5A50-43BA-9346-3A5352204E6D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1328420" y="2489200"/>
            <a:ext cx="369332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2018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1E49D471-4B8A-427A-B075-D6456C06BD08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2486952" y="2489200"/>
            <a:ext cx="369332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2024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56A108EF-325F-4B12-9D38-3025E5953BBE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3646012" y="2489200"/>
            <a:ext cx="369332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2030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C8F43448-447D-4037-AF88-D13B0C172E7E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4804544" y="2489200"/>
            <a:ext cx="369332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2036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EF2A7624-8F3D-4D2C-B536-5B5BE35F9917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5963605" y="2489200"/>
            <a:ext cx="369332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2042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3AFB5892-87B1-476C-9883-A3B878B330F4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7122137" y="2489200"/>
            <a:ext cx="369332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2048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F35EB6FF-0A5A-441F-B871-DBA2D0EDD75E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8281197" y="2489200"/>
            <a:ext cx="369332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2054</a:t>
            </a:r>
          </a:p>
        </p:txBody>
      </p:sp>
      <p:sp>
        <p:nvSpPr>
          <p:cNvPr id="73" name="OTLSHAPE_TB_00000000000000000000000000000000_TimescaleInterval8">
            <a:extLst>
              <a:ext uri="{FF2B5EF4-FFF2-40B4-BE49-F238E27FC236}">
                <a16:creationId xmlns:a16="http://schemas.microsoft.com/office/drawing/2014/main" id="{751FBCF9-0FAB-4660-B398-3BA80B039C0D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9439729" y="2489200"/>
            <a:ext cx="369332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2060</a:t>
            </a:r>
          </a:p>
        </p:txBody>
      </p:sp>
      <p:sp>
        <p:nvSpPr>
          <p:cNvPr id="75" name="OTLSHAPE_TB_00000000000000000000000000000000_TimescaleInterval9">
            <a:extLst>
              <a:ext uri="{FF2B5EF4-FFF2-40B4-BE49-F238E27FC236}">
                <a16:creationId xmlns:a16="http://schemas.microsoft.com/office/drawing/2014/main" id="{A006863F-901A-4358-92A9-0E4EC2373936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0598789" y="2489200"/>
            <a:ext cx="369332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2066</a:t>
            </a:r>
          </a:p>
        </p:txBody>
      </p:sp>
      <p:sp>
        <p:nvSpPr>
          <p:cNvPr id="83" name="OTLSHAPE_SLT_4f6e1e88539547538d0e74c8cac93c3e_Duration">
            <a:extLst>
              <a:ext uri="{FF2B5EF4-FFF2-40B4-BE49-F238E27FC236}">
                <a16:creationId xmlns:a16="http://schemas.microsoft.com/office/drawing/2014/main" id="{F32C9AE5-254E-437A-A544-568085C6CBF1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265438" y="3457025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4.5 years</a:t>
            </a:r>
          </a:p>
        </p:txBody>
      </p:sp>
      <p:sp>
        <p:nvSpPr>
          <p:cNvPr id="88" name="OTLSHAPE_SLT_4f6e1e88539547538d0e74c8cac93c3e_Title">
            <a:extLst>
              <a:ext uri="{FF2B5EF4-FFF2-40B4-BE49-F238E27FC236}">
                <a16:creationId xmlns:a16="http://schemas.microsoft.com/office/drawing/2014/main" id="{6A963D27-E28A-42F9-A10F-786A71D800D2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450680" y="3239812"/>
            <a:ext cx="508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Discovery</a:t>
            </a:r>
          </a:p>
        </p:txBody>
      </p:sp>
      <p:sp>
        <p:nvSpPr>
          <p:cNvPr id="91" name="OTLSHAPE_SLT_cf87580900b54aed87b343650d8fee08_Duration">
            <a:extLst>
              <a:ext uri="{FF2B5EF4-FFF2-40B4-BE49-F238E27FC236}">
                <a16:creationId xmlns:a16="http://schemas.microsoft.com/office/drawing/2014/main" id="{24BED07E-6ADF-4A0D-AA58-B93B373DD6FC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2133549" y="3457025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5.5 years</a:t>
            </a:r>
          </a:p>
        </p:txBody>
      </p:sp>
      <p:sp>
        <p:nvSpPr>
          <p:cNvPr id="106" name="OTLSHAPE_SLT_cf87580900b54aed87b343650d8fee08_Title">
            <a:extLst>
              <a:ext uri="{FF2B5EF4-FFF2-40B4-BE49-F238E27FC236}">
                <a16:creationId xmlns:a16="http://schemas.microsoft.com/office/drawing/2014/main" id="{A89360B2-F818-410A-BB4B-F8D7F670FF0F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2384609" y="3239812"/>
            <a:ext cx="571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Pre-clinical</a:t>
            </a:r>
          </a:p>
        </p:txBody>
      </p:sp>
      <p:sp>
        <p:nvSpPr>
          <p:cNvPr id="114" name="OTLSHAPE_SLT_f00b46f2fe6c48e6bff1e532280ef299_Duration">
            <a:extLst>
              <a:ext uri="{FF2B5EF4-FFF2-40B4-BE49-F238E27FC236}">
                <a16:creationId xmlns:a16="http://schemas.microsoft.com/office/drawing/2014/main" id="{C9AFB6BE-E0D6-4E4C-B470-D9C1541A1CD8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3196005" y="3457025"/>
            <a:ext cx="508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26.5 years</a:t>
            </a:r>
          </a:p>
        </p:txBody>
      </p:sp>
      <p:sp>
        <p:nvSpPr>
          <p:cNvPr id="124" name="OTLSHAPE_SLT_f00b46f2fe6c48e6bff1e532280ef299_Title">
            <a:extLst>
              <a:ext uri="{FF2B5EF4-FFF2-40B4-BE49-F238E27FC236}">
                <a16:creationId xmlns:a16="http://schemas.microsoft.com/office/drawing/2014/main" id="{6CC35C28-E13A-430B-8322-39AB110FC912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5424622" y="3239812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Clinical Trials</a:t>
            </a:r>
          </a:p>
        </p:txBody>
      </p:sp>
      <p:sp>
        <p:nvSpPr>
          <p:cNvPr id="135" name="OTLSHAPE_SLT_6fa906c89e964ebfadfdc98c7236ed0f_Duration">
            <a:extLst>
              <a:ext uri="{FF2B5EF4-FFF2-40B4-BE49-F238E27FC236}">
                <a16:creationId xmlns:a16="http://schemas.microsoft.com/office/drawing/2014/main" id="{0718665D-DE1A-4ADB-8881-800BC16E94F7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8313591" y="3457025"/>
            <a:ext cx="495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12.5 years</a:t>
            </a:r>
          </a:p>
        </p:txBody>
      </p:sp>
      <p:sp>
        <p:nvSpPr>
          <p:cNvPr id="140" name="OTLSHAPE_SLT_6fa906c89e964ebfadfdc98c7236ed0f_Title">
            <a:extLst>
              <a:ext uri="{FF2B5EF4-FFF2-40B4-BE49-F238E27FC236}">
                <a16:creationId xmlns:a16="http://schemas.microsoft.com/office/drawing/2014/main" id="{CB11336E-201E-4A68-A7CB-A901E46DAD4E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9040444" y="3239812"/>
            <a:ext cx="965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Licensing Approval</a:t>
            </a:r>
          </a:p>
        </p:txBody>
      </p:sp>
      <p:sp>
        <p:nvSpPr>
          <p:cNvPr id="173" name="OTLSHAPE_SLT_b6f70af509e040a98c8ee92cf004d690_Title">
            <a:extLst>
              <a:ext uri="{FF2B5EF4-FFF2-40B4-BE49-F238E27FC236}">
                <a16:creationId xmlns:a16="http://schemas.microsoft.com/office/drawing/2014/main" id="{E0FF2C58-D966-46D1-9083-CCF717E05620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0699630" y="3022600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 dirty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Availability </a:t>
            </a:r>
          </a:p>
        </p:txBody>
      </p:sp>
      <p:sp>
        <p:nvSpPr>
          <p:cNvPr id="185" name="OTLSHAPE_SLT_b32a491feea9449a9529e1d03aaf5561_JoinedDate">
            <a:extLst>
              <a:ext uri="{FF2B5EF4-FFF2-40B4-BE49-F238E27FC236}">
                <a16:creationId xmlns:a16="http://schemas.microsoft.com/office/drawing/2014/main" id="{0855CF67-548F-4C89-B7C2-03A9F5DB57D4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2184152" y="3790696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 dirty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2018 - 2022</a:t>
            </a:r>
          </a:p>
        </p:txBody>
      </p:sp>
      <p:sp>
        <p:nvSpPr>
          <p:cNvPr id="188" name="OTLSHAPE_SLT_b32a491feea9449a9529e1d03aaf5561_Title">
            <a:extLst>
              <a:ext uri="{FF2B5EF4-FFF2-40B4-BE49-F238E27FC236}">
                <a16:creationId xmlns:a16="http://schemas.microsoft.com/office/drawing/2014/main" id="{3D60AB6A-2FD9-4D9E-A57E-EA0ED5075D34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334278" y="3806190"/>
            <a:ext cx="736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2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10K Candidates</a:t>
            </a:r>
          </a:p>
        </p:txBody>
      </p:sp>
      <p:sp>
        <p:nvSpPr>
          <p:cNvPr id="193" name="OTLSHAPE_SLT_16e4f6ce5b4c43ab9e960c57011c2a9d_JoinedDate">
            <a:extLst>
              <a:ext uri="{FF2B5EF4-FFF2-40B4-BE49-F238E27FC236}">
                <a16:creationId xmlns:a16="http://schemas.microsoft.com/office/drawing/2014/main" id="{7A95775B-3F02-40A7-8EDB-CD71A23F593B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3247238" y="4133596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4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2022 - 2028</a:t>
            </a:r>
          </a:p>
        </p:txBody>
      </p:sp>
      <p:sp>
        <p:nvSpPr>
          <p:cNvPr id="196" name="OTLSHAPE_SLT_16e4f6ce5b4c43ab9e960c57011c2a9d_Title">
            <a:extLst>
              <a:ext uri="{FF2B5EF4-FFF2-40B4-BE49-F238E27FC236}">
                <a16:creationId xmlns:a16="http://schemas.microsoft.com/office/drawing/2014/main" id="{007AAC56-EEA9-405D-871A-A267AD10E34B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2331333" y="4149090"/>
            <a:ext cx="673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 Candidates</a:t>
            </a:r>
          </a:p>
        </p:txBody>
      </p:sp>
      <p:sp>
        <p:nvSpPr>
          <p:cNvPr id="218" name="OTLSHAPE_SLT_3f6455b3c21d468a8e84c89e983e4131_JoinedDate">
            <a:extLst>
              <a:ext uri="{FF2B5EF4-FFF2-40B4-BE49-F238E27FC236}">
                <a16:creationId xmlns:a16="http://schemas.microsoft.com/office/drawing/2014/main" id="{6779E45A-6267-4951-80AD-85C28432F2FC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4599267" y="4476496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0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2028 - 2035</a:t>
            </a:r>
          </a:p>
        </p:txBody>
      </p:sp>
      <p:sp>
        <p:nvSpPr>
          <p:cNvPr id="258" name="OTLSHAPE_SLT_3f6455b3c21d468a8e84c89e983e4131_Title">
            <a:extLst>
              <a:ext uri="{FF2B5EF4-FFF2-40B4-BE49-F238E27FC236}">
                <a16:creationId xmlns:a16="http://schemas.microsoft.com/office/drawing/2014/main" id="{57AD174D-4345-4722-B87E-FBA26399F740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3538744" y="4491990"/>
            <a:ext cx="673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 Candidates</a:t>
            </a:r>
          </a:p>
        </p:txBody>
      </p:sp>
      <p:sp>
        <p:nvSpPr>
          <p:cNvPr id="263" name="OTLSHAPE_SLT_a8b394d558ac4a88953e9da11fe9453c_JoinedDate">
            <a:extLst>
              <a:ext uri="{FF2B5EF4-FFF2-40B4-BE49-F238E27FC236}">
                <a16:creationId xmlns:a16="http://schemas.microsoft.com/office/drawing/2014/main" id="{E69E1CE9-A4BB-4974-A8B6-4F9DE91E9965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6239870" y="4819396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2035 - 2043</a:t>
            </a:r>
          </a:p>
        </p:txBody>
      </p:sp>
      <p:sp>
        <p:nvSpPr>
          <p:cNvPr id="266" name="OTLSHAPE_SLT_a8b394d558ac4a88953e9da11fe9453c_Title">
            <a:extLst>
              <a:ext uri="{FF2B5EF4-FFF2-40B4-BE49-F238E27FC236}">
                <a16:creationId xmlns:a16="http://schemas.microsoft.com/office/drawing/2014/main" id="{2588E6F2-581F-4A87-BAEA-EC74EA6334F9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5017488" y="4834890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2-5 Candidates</a:t>
            </a:r>
          </a:p>
        </p:txBody>
      </p:sp>
      <p:sp>
        <p:nvSpPr>
          <p:cNvPr id="271" name="OTLSHAPE_SLT_c14af307bf61409c8a2fa650d502afdf_JoinedDate">
            <a:extLst>
              <a:ext uri="{FF2B5EF4-FFF2-40B4-BE49-F238E27FC236}">
                <a16:creationId xmlns:a16="http://schemas.microsoft.com/office/drawing/2014/main" id="{C5C3F1CF-761B-4D08-A0D4-31DCC7135D27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8364340" y="5162296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2043 - 2054</a:t>
            </a:r>
          </a:p>
        </p:txBody>
      </p:sp>
      <p:sp>
        <p:nvSpPr>
          <p:cNvPr id="274" name="OTLSHAPE_SLT_c14af307bf61409c8a2fa650d502afdf_Title">
            <a:extLst>
              <a:ext uri="{FF2B5EF4-FFF2-40B4-BE49-F238E27FC236}">
                <a16:creationId xmlns:a16="http://schemas.microsoft.com/office/drawing/2014/main" id="{F6D56419-7BA9-4C7D-8F38-3C0EBA5AAA02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773025" y="5177790"/>
            <a:ext cx="965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1-2 Drug Candidates</a:t>
            </a:r>
          </a:p>
        </p:txBody>
      </p:sp>
      <p:sp>
        <p:nvSpPr>
          <p:cNvPr id="279" name="OTLSHAPE_SLT_8b7d0049336d485eaf7663144aff2bfa_JoinedDate">
            <a:extLst>
              <a:ext uri="{FF2B5EF4-FFF2-40B4-BE49-F238E27FC236}">
                <a16:creationId xmlns:a16="http://schemas.microsoft.com/office/drawing/2014/main" id="{A9682DEA-D719-4F28-BC76-E81CE6A4B449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0779400" y="5505196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0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2054 - 2067</a:t>
            </a:r>
          </a:p>
        </p:txBody>
      </p:sp>
      <p:sp>
        <p:nvSpPr>
          <p:cNvPr id="282" name="OTLSHAPE_SLT_8b7d0049336d485eaf7663144aff2bfa_Title">
            <a:extLst>
              <a:ext uri="{FF2B5EF4-FFF2-40B4-BE49-F238E27FC236}">
                <a16:creationId xmlns:a16="http://schemas.microsoft.com/office/drawing/2014/main" id="{FF137F77-0CB1-4862-9EEC-8772B7508EBA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9365180" y="5520690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 Drug</a:t>
            </a:r>
          </a:p>
        </p:txBody>
      </p:sp>
      <p:sp>
        <p:nvSpPr>
          <p:cNvPr id="312" name="OTLSHAPE_SLM_71d9086dc5e44a70a84c69463ee8e943_Title">
            <a:extLst>
              <a:ext uri="{FF2B5EF4-FFF2-40B4-BE49-F238E27FC236}">
                <a16:creationId xmlns:a16="http://schemas.microsoft.com/office/drawing/2014/main" id="{F81C1288-1491-4B7A-8CFA-67B387C938A3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3478190" y="5869855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1 Review</a:t>
            </a:r>
          </a:p>
        </p:txBody>
      </p:sp>
      <p:sp>
        <p:nvSpPr>
          <p:cNvPr id="313" name="OTLSHAPE_SLM_71d9086dc5e44a70a84c69463ee8e943_Date">
            <a:extLst>
              <a:ext uri="{FF2B5EF4-FFF2-40B4-BE49-F238E27FC236}">
                <a16:creationId xmlns:a16="http://schemas.microsoft.com/office/drawing/2014/main" id="{EED66A90-52F1-44AD-B024-CB930A38A127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3943856" y="6040374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2034</a:t>
            </a:r>
          </a:p>
        </p:txBody>
      </p:sp>
      <p:sp>
        <p:nvSpPr>
          <p:cNvPr id="315" name="OTLSHAPE_SLM_06ecb0b095984adaa914cae6491507e8_Title">
            <a:extLst>
              <a:ext uri="{FF2B5EF4-FFF2-40B4-BE49-F238E27FC236}">
                <a16:creationId xmlns:a16="http://schemas.microsoft.com/office/drawing/2014/main" id="{7CB24B3F-0F1F-4948-9AFA-0BFEB42639E2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5134327" y="5869855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2 Review</a:t>
            </a:r>
          </a:p>
        </p:txBody>
      </p:sp>
      <p:sp>
        <p:nvSpPr>
          <p:cNvPr id="316" name="OTLSHAPE_SLM_06ecb0b095984adaa914cae6491507e8_Date">
            <a:extLst>
              <a:ext uri="{FF2B5EF4-FFF2-40B4-BE49-F238E27FC236}">
                <a16:creationId xmlns:a16="http://schemas.microsoft.com/office/drawing/2014/main" id="{B1925516-2E48-4EF2-9174-6A4E5E4ED866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5652741" y="6040374"/>
            <a:ext cx="381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2043</a:t>
            </a:r>
          </a:p>
        </p:txBody>
      </p:sp>
      <p:sp>
        <p:nvSpPr>
          <p:cNvPr id="318" name="OTLSHAPE_SLM_06a298d2253e4378b10799ccdde10720_Title">
            <a:extLst>
              <a:ext uri="{FF2B5EF4-FFF2-40B4-BE49-F238E27FC236}">
                <a16:creationId xmlns:a16="http://schemas.microsoft.com/office/drawing/2014/main" id="{B57F318F-1BB8-40A5-9E1D-A95DFA8A9FBA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7249687" y="5869855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3 Review</a:t>
            </a:r>
          </a:p>
        </p:txBody>
      </p:sp>
      <p:sp>
        <p:nvSpPr>
          <p:cNvPr id="319" name="OTLSHAPE_SLM_06a298d2253e4378b10799ccdde10720_Date">
            <a:extLst>
              <a:ext uri="{FF2B5EF4-FFF2-40B4-BE49-F238E27FC236}">
                <a16:creationId xmlns:a16="http://schemas.microsoft.com/office/drawing/2014/main" id="{31E636AD-F986-47F2-A000-F2C3212E49AA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7768101" y="6040374"/>
            <a:ext cx="381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2054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770B1765-504E-4C16-89F3-EF4C03F46171}"/>
              </a:ext>
            </a:extLst>
          </p:cNvPr>
          <p:cNvCxnSpPr/>
          <p:nvPr>
            <p:custDataLst>
              <p:tags r:id="rId76"/>
            </p:custDataLst>
          </p:nvPr>
        </p:nvCxnSpPr>
        <p:spPr>
          <a:xfrm>
            <a:off x="2423452" y="24892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EDE59BAE-C44C-491B-87C4-78FE0D1FCE2F}"/>
              </a:ext>
            </a:extLst>
          </p:cNvPr>
          <p:cNvCxnSpPr/>
          <p:nvPr>
            <p:custDataLst>
              <p:tags r:id="rId77"/>
            </p:custDataLst>
          </p:nvPr>
        </p:nvCxnSpPr>
        <p:spPr>
          <a:xfrm>
            <a:off x="3582512" y="24892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7B707C5F-E37C-419D-96F4-DB42B9E97846}"/>
              </a:ext>
            </a:extLst>
          </p:cNvPr>
          <p:cNvCxnSpPr/>
          <p:nvPr>
            <p:custDataLst>
              <p:tags r:id="rId78"/>
            </p:custDataLst>
          </p:nvPr>
        </p:nvCxnSpPr>
        <p:spPr>
          <a:xfrm>
            <a:off x="4741044" y="24892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A4BCA8AE-726E-4E81-A1C2-71434B106FA4}"/>
              </a:ext>
            </a:extLst>
          </p:cNvPr>
          <p:cNvCxnSpPr/>
          <p:nvPr>
            <p:custDataLst>
              <p:tags r:id="rId79"/>
            </p:custDataLst>
          </p:nvPr>
        </p:nvCxnSpPr>
        <p:spPr>
          <a:xfrm>
            <a:off x="5900105" y="24892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80439CD0-A133-4FD0-AA41-589EC298384F}"/>
              </a:ext>
            </a:extLst>
          </p:cNvPr>
          <p:cNvCxnSpPr/>
          <p:nvPr>
            <p:custDataLst>
              <p:tags r:id="rId80"/>
            </p:custDataLst>
          </p:nvPr>
        </p:nvCxnSpPr>
        <p:spPr>
          <a:xfrm>
            <a:off x="7058637" y="24892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62086CAC-A3B4-4830-8100-61FAEED21574}"/>
              </a:ext>
            </a:extLst>
          </p:cNvPr>
          <p:cNvCxnSpPr/>
          <p:nvPr>
            <p:custDataLst>
              <p:tags r:id="rId81"/>
            </p:custDataLst>
          </p:nvPr>
        </p:nvCxnSpPr>
        <p:spPr>
          <a:xfrm>
            <a:off x="8217697" y="24892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Separator7">
            <a:extLst>
              <a:ext uri="{FF2B5EF4-FFF2-40B4-BE49-F238E27FC236}">
                <a16:creationId xmlns:a16="http://schemas.microsoft.com/office/drawing/2014/main" id="{7E7E0682-6AF9-4C87-852C-1E3DE42F35AF}"/>
              </a:ext>
            </a:extLst>
          </p:cNvPr>
          <p:cNvCxnSpPr/>
          <p:nvPr>
            <p:custDataLst>
              <p:tags r:id="rId82"/>
            </p:custDataLst>
          </p:nvPr>
        </p:nvCxnSpPr>
        <p:spPr>
          <a:xfrm>
            <a:off x="9376229" y="24892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OTLSHAPE_TB_00000000000000000000000000000000_Separator8">
            <a:extLst>
              <a:ext uri="{FF2B5EF4-FFF2-40B4-BE49-F238E27FC236}">
                <a16:creationId xmlns:a16="http://schemas.microsoft.com/office/drawing/2014/main" id="{E39AEF05-509A-475C-A6E0-3C9ED6784EA9}"/>
              </a:ext>
            </a:extLst>
          </p:cNvPr>
          <p:cNvCxnSpPr/>
          <p:nvPr>
            <p:custDataLst>
              <p:tags r:id="rId83"/>
            </p:custDataLst>
          </p:nvPr>
        </p:nvCxnSpPr>
        <p:spPr>
          <a:xfrm>
            <a:off x="10535289" y="24892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OTLSHAPE_M_bc3ce3ceb1c84be0bf24fe143792ea63_Shape">
            <a:extLst>
              <a:ext uri="{FF2B5EF4-FFF2-40B4-BE49-F238E27FC236}">
                <a16:creationId xmlns:a16="http://schemas.microsoft.com/office/drawing/2014/main" id="{CC45299F-AE28-42C9-8FCF-38E46A8B8AF6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10615250" y="2209800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0" name="OTLSHAPE_M_bc3ce3ceb1c84be0bf24fe143792ea63_Title">
            <a:extLst>
              <a:ext uri="{FF2B5EF4-FFF2-40B4-BE49-F238E27FC236}">
                <a16:creationId xmlns:a16="http://schemas.microsoft.com/office/drawing/2014/main" id="{B5CDC6B1-0CA2-462C-8255-7E8B7AA8B15E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0460923" y="1861651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rgbClr val="43856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Approval</a:t>
            </a:r>
          </a:p>
        </p:txBody>
      </p:sp>
      <p:sp>
        <p:nvSpPr>
          <p:cNvPr id="1051" name="OTLSHAPE_M_bc3ce3ceb1c84be0bf24fe143792ea63_Date">
            <a:extLst>
              <a:ext uri="{FF2B5EF4-FFF2-40B4-BE49-F238E27FC236}">
                <a16:creationId xmlns:a16="http://schemas.microsoft.com/office/drawing/2014/main" id="{5D7E39C5-89BE-4C5D-9D4C-7065427CDAA5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0518835" y="2044869"/>
            <a:ext cx="419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2067</a:t>
            </a:r>
          </a:p>
        </p:txBody>
      </p:sp>
      <p:sp>
        <p:nvSpPr>
          <p:cNvPr id="1053" name="OTLSHAPE_M_d1ab4614cee24a6c934d8b22afe957fa_Title">
            <a:extLst>
              <a:ext uri="{FF2B5EF4-FFF2-40B4-BE49-F238E27FC236}">
                <a16:creationId xmlns:a16="http://schemas.microsoft.com/office/drawing/2014/main" id="{DCF03538-FC85-4898-9650-DF8DEAA602F9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3243189" y="1861651"/>
            <a:ext cx="965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NDA Submission</a:t>
            </a:r>
          </a:p>
        </p:txBody>
      </p:sp>
      <p:sp>
        <p:nvSpPr>
          <p:cNvPr id="1054" name="OTLSHAPE_M_d1ab4614cee24a6c934d8b22afe957fa_Date">
            <a:extLst>
              <a:ext uri="{FF2B5EF4-FFF2-40B4-BE49-F238E27FC236}">
                <a16:creationId xmlns:a16="http://schemas.microsoft.com/office/drawing/2014/main" id="{F2011938-4CF2-47F4-9120-8C93018C9775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3243189" y="2044869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2027</a:t>
            </a:r>
          </a:p>
        </p:txBody>
      </p:sp>
      <p:sp>
        <p:nvSpPr>
          <p:cNvPr id="288" name="OTLSHAPE_M_5ca2964096ee41228b025428005648f1_Title">
            <a:extLst>
              <a:ext uri="{FF2B5EF4-FFF2-40B4-BE49-F238E27FC236}">
                <a16:creationId xmlns:a16="http://schemas.microsoft.com/office/drawing/2014/main" id="{B2AA7284-F863-4356-9147-C1B4F143F76F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2178115" y="1424601"/>
            <a:ext cx="914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 dirty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IND Submission</a:t>
            </a:r>
          </a:p>
        </p:txBody>
      </p:sp>
      <p:sp>
        <p:nvSpPr>
          <p:cNvPr id="289" name="OTLSHAPE_M_5ca2964096ee41228b025428005648f1_Date">
            <a:extLst>
              <a:ext uri="{FF2B5EF4-FFF2-40B4-BE49-F238E27FC236}">
                <a16:creationId xmlns:a16="http://schemas.microsoft.com/office/drawing/2014/main" id="{C6C1A2D9-C767-4190-BA7D-8AFFB26E36D1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2178115" y="1607820"/>
            <a:ext cx="419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2022</a:t>
            </a:r>
          </a:p>
        </p:txBody>
      </p:sp>
      <p:sp>
        <p:nvSpPr>
          <p:cNvPr id="291" name="OTLSHAPE_M_7d096088c5d24d0cb083a70c2819ed4e_Title">
            <a:extLst>
              <a:ext uri="{FF2B5EF4-FFF2-40B4-BE49-F238E27FC236}">
                <a16:creationId xmlns:a16="http://schemas.microsoft.com/office/drawing/2014/main" id="{E21AD16C-A74C-4FBF-97E6-B158D66BA233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537802" y="1861651"/>
            <a:ext cx="850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Drug Selection</a:t>
            </a:r>
          </a:p>
        </p:txBody>
      </p:sp>
      <p:sp>
        <p:nvSpPr>
          <p:cNvPr id="292" name="OTLSHAPE_M_7d096088c5d24d0cb083a70c2819ed4e_Date">
            <a:extLst>
              <a:ext uri="{FF2B5EF4-FFF2-40B4-BE49-F238E27FC236}">
                <a16:creationId xmlns:a16="http://schemas.microsoft.com/office/drawing/2014/main" id="{14C99F14-A0CB-4AAC-ACA8-EEB19DA3C771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537802" y="2044869"/>
            <a:ext cx="431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2019</a:t>
            </a:r>
          </a:p>
        </p:txBody>
      </p:sp>
      <p:sp>
        <p:nvSpPr>
          <p:cNvPr id="296" name="TextBox 295">
            <a:extLst>
              <a:ext uri="{FF2B5EF4-FFF2-40B4-BE49-F238E27FC236}">
                <a16:creationId xmlns:a16="http://schemas.microsoft.com/office/drawing/2014/main" id="{1350213F-A618-404E-8CC5-B595505B59F5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4067849" y="337819"/>
            <a:ext cx="739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Process Map Swimlane Diagram</a:t>
            </a:r>
          </a:p>
        </p:txBody>
      </p:sp>
      <p:sp>
        <p:nvSpPr>
          <p:cNvPr id="297" name="TextBox 296">
            <a:extLst>
              <a:ext uri="{FF2B5EF4-FFF2-40B4-BE49-F238E27FC236}">
                <a16:creationId xmlns:a16="http://schemas.microsoft.com/office/drawing/2014/main" id="{9A76B6BF-0328-4F5A-A535-7CA5C005D248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5259667" y="946820"/>
            <a:ext cx="6233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Pharmaceutical Product Discovery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0354922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oiMWI3NmQwOGEtMWM0Mi00Njk1LTlkNTgtMmJmMmM2YzBmYTU0IiwiU3RhcnREYXRlIjoiMjAxOC0wMS0wMVQyMzozMjowMFoiLCJFbmREYXRlIjoiMjAyMi0wNy0wMVQyMzozMjowMFoiLCJQZXJjZW50YWdlQ29tcGxldGUiOjAuMCwiU3R5bGUiOnsiJGlkIjoiNyIsIlNoYXBlIjozLCJTaGFwZVRoaWNrbmVzcyI6MSwiRHVyYXRpb25Gb3JtYXQiOjQsIkluY2x1ZGVOb25Xb3JraW5nRGF5c0luRHVyYXRpb24iOmZhbHNlLCJQZXJjZW50YWdlQ29tcGxldGVTdHlsZSI6eyIkaWQiOiI4IiwiRm9udFNldHRpbmdzIjp7IiRpZCI6IjkiLCJGb250U2l6ZSI6OSwiRm9udE5hbWUiOiJBcmlhbCIsIklzQm9sZCI6ZmFsc2UsIklzSXRhbGljIjpmYWxzZSwiSXNVbmRlcmxpbmVkIjpmYWxzZSwiUGFyZW50U3R5bGUiOm51bGx9LCJBdXRvU2l6ZSI6MCwiRm9yZWdyb3VuZCI6eyIkaWQiOiIxMCIsIkNvbG9yIjp7IiRpZCI6IjExIiwiQSI6MjU1LCJSIjoxOTEsIkciOjE5MSwiQiI6MTkxfX0sIk1heFdpZHRoIjo5NjAuMCwiTWF4SGVpZ2h0IjoiSW5maW5pdHkiLCJTbWFydEZvcmVncm91bmRJc0FjdGl2ZSI6ZmFsc2UsIkhvcml6b250YWxBbGlnbm1lbnQiOjAsIlZlcnRpY2FsQWxpZ25tZW50Ijow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MjgsIkciOjE3MywiQiI6MjI4fX0sIklzVmlzaWJsZSI6dHJ1ZSwiV2lkdGgiOjAuMCwiSGVpZ2h0IjowLjAsIkJvcmRlclN0eWxlIjp7IiRpZCI6IjE2IiwiTGluZUNvbG9yIjpudWxsLCJMaW5lV2VpZ2h0IjowLjAsIkxpbmVUeXBlIjowLCJQYXJlbnRTdHlsZSI6bnVsbH0sIlBhcmVudFN0eWxlIjpudWxsfSwiRHVyYXRpb25TdHlsZSI6eyIkaWQiOiIxNyIsIkZvbnRTZXR0aW5ncyI6eyIkaWQiOiIxOCIsIkZvbnRTaXplIjo5LCJGb250TmFtZSI6IkNvcmJlbCIsIklzQm9sZCI6dHJ1ZSwiSXNJdGFsaWMiOmZhbHNlLCJJc1VuZGVybGluZWQiOmZhbHNlLCJQYXJlbnRTdHlsZSI6bnVsbH0sIkF1dG9TaXplIjowLCJGb3JlZ3JvdW5kIjp7IiRpZCI6IjE5IiwiQ29sb3IiOnsiJGlkIjoiMjAiLCJBIjoyNTUsIlIiOjUxLCJHIjo5MSwiQiI6MTE2fX0sIk1heFdpZHRoIjo5NjAuMCwiTWF4SGVpZ2h0IjoiSW5maW5pdHkiLCJTbWFydEZvcmVncm91bmRJc0FjdGl2ZSI6ZmFsc2UsIkhvcml6b250YWxBbGlnbm1lbnQiOjAsIlZlcnRpY2FsQWxpZ25tZW50IjowLCJTbWFydEZvcmVncm91bmQiOm51bGwsIkJhY2tncm91bmRGaWxsVHlwZSI6MCwiTWFyZ2luIjp7IiRpZCI6IjIxIiwiVG9wIjowLjAsIkxlZnQiOjAuMCwiUmlnaHQiOjAuMCwiQm90dG9tIjowLjB9LCJQYWRkaW5nIjp7IiRpZCI6IjIyIiwiVG9wIjowLjAsIkxlZnQiOjAuMCwiUmlnaHQiOjAuMCwiQm90dG9tIjowLjB9LCJCYWNrZ3JvdW5kIjp7IiRpZCI6IjIzIiwiQ29sb3IiOnsiJGlkIjoiMjQiLCJBIjowLCJSIjoyNTUsIkciOjI1NSwiQiI6MjU1fX0sIklzVmlzaWJsZSI6ZmFsc2UsIldpZHRoIjowLjAsIkhlaWdodCI6MC4wLCJCb3JkZXJTdHlsZSI6eyIkaWQiOiIyNSIsIkxpbmVDb2xvciI6bnVsbCwiTGluZVdlaWdodCI6MC4wLCJMaW5lVHlwZSI6MCwiUGFyZW50U3R5bGUiOm51bGx9LCJQYXJlbnRTdHlsZSI6bnVsbH0sIkhvcml6b250YWxDb25uZWN0b3JTdHlsZSI6eyIkaWQiOiIyNiIsIkxpbmVDb2xvciI6eyIkaWQiOiIyNyIsIiR0eXBlIjoiTkxSRS5Db21tb24uRG9tLlNvbGlkQ29sb3JCcnVzaCwgTkxSRS5Db21tb24iLCJDb2xvciI6eyIkaWQiOiIyOCIsIkEiOjI1NSwiUiI6MjA0LCJHIjoyMDQsIkIiOjIwNH19LCJMaW5lV2VpZ2h0IjoxLjAsIkxpbmVUeXBlIjowLCJQYXJlbnRTdHlsZSI6bnVsbH0sIlZlcnRpY2FsQ29ubmVjdG9yU3R5bGUiOnsiJGlkIjoiMjkiLCJMaW5lQ29sb3IiOnsiJGlkIjoiMzAiLCIkdHlwZSI6Ik5MUkUuQ29tbW9uLkRvbS5Tb2xpZENvbG9yQnJ1c2gsIE5MUkUuQ29tbW9uIiwiQ29sb3IiOnsiJGlkIjoiMzEiLCJBIjoyNTUsIlIiOjIwNCwiRyI6MjA0LCJCIjoyMDR9fSwiTGluZVdlaWdodCI6MS4wLCJMaW5lVHlwZSI6MCwiUGFyZW50U3R5bGUiOm51bGx9LCJNYXJnaW4iOm51bGwsIlN0YXJ0RGF0ZVBvc2l0aW9uIjo2LCJFbmREYXRlUG9zaXRpb24iOjYsIkRhdGVJc1Zpc2libGUiOmZhbHNlLCJUaXRsZVBvc2l0aW9uIjoyLCJEdXJhdGlvblBvc2l0aW9uIjoxLCJQZXJjZW50YWdlQ29tcGxldGVkUG9zaXRpb24iOjYsIlNwYWNpbmciOjUsIklzQmVsb3dUaW1lYmFuZCI6dHJ1ZSwiUGVyY2VudGFnZUNvbXBsZXRlU2hhcGVPcGFjaXR5IjozNSwiU2hhcGVTdHlsZSI6eyIkaWQiOiIzMiIsIk1hcmdpbiI6eyIkaWQiOiIzMyIsIlRvcCI6MC4wLCJMZWZ0Ijo0LjAsIlJpZ2h0Ijo0LjAsIkJvdHRvbSI6MC4wfSwiUGFkZGluZyI6eyIkaWQiOiIzNCIsIlRvcCI6MC4wLCJMZWZ0IjowLjAsIlJpZ2h0IjowLjAsIkJvdHRvbSI6MC4wfSwiQmFja2dyb3VuZCI6eyIkaWQiOiIzNSIsIkNvbG9yIjp7IiRpZCI6IjM2IiwiQSI6MjU1LCJSIjoyOCwiRyI6MTczLCJCIjoyMjh9fSwiSXNWaXNpYmxlIjp0cnVlLCJXaWR0aCI6MC4wLCJIZWlnaHQiOjE2LjAsIkJvcmRlclN0eWxlIjp7IiRpZCI6IjM3IiwiTGluZUNvbG9yIjp7IiRpZCI6IjM4IiwiJHR5cGUiOiJOTFJFLkNvbW1vbi5Eb20uU29saWRDb2xvckJydXNoLCBOTFJFLkNvbW1vbiIsIkNvbG9yIjp7IiRpZCI6IjM5IiwiQSI6MjU1LCJSIjoyNTUsIkciOjAsIkIiOjB9fSwiTGluZVdlaWdodCI6MC4wLCJMaW5lVHlwZSI6MCwiUGFyZW50U3R5bGUiOm51bGx9LCJQYXJlbnRTdHlsZSI6bnVsbH0sIlRpdGxlU3R5bGUiOnsiJGlkIjoiNDAiLCJGb250U2V0dGluZ3MiOnsiJGlkIjoiNDEiLCJGb250U2l6ZSI6MTAsIkZvbnROYW1lIjoiQ2FsaWJyaSIsIklzQm9sZCI6ZmFsc2UsIklzSXRhbGljIjpmYWxzZSwiSXNVbmRlcmxpbmVkIjpmYWxzZSwiUGFyZW50U3R5bGUiOm51bGx9LCJBdXRvU2l6ZSI6MCwiRm9yZWdyb3VuZCI6eyIkaWQiOiI0MiIsIkNvbG9yIjp7IiRpZCI6IjQz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wLCJSIjoyNTUsIkciOjI1NSwiQiI6MjU1fX0sIklzVmlzaWJsZSI6dHJ1ZSwiV2lkdGgiOjAuMCwiSGVpZ2h0IjowLjAsIkJvcmRlclN0eWxlIjp7IiRpZCI6IjQ4IiwiTGluZUNvbG9yIjpudWxsLCJMaW5lV2VpZ2h0IjowLjAsIkxpbmVUeXBlIjowLCJQYXJlbnRTdHlsZSI6bnVsbH0sIlBhcmVudFN0eWxlIjpudWxsfSwiRGF0ZVN0eWxlIjp7IiRpZCI6IjQ5IiwiRm9udFNldHRpbmdzIjp7IiRpZCI6IjUwIiwiRm9udFNpemUiOjksIkZvbnROYW1lIjoiQXJpYWwiLCJJc0JvbGQiOmZhbHNlLCJJc0l0YWxpYyI6ZmFsc2UsIklzVW5kZXJsaW5lZCI6ZmFsc2UsIlBhcmVudFN0eWxlIjpudWxsfSwiQXV0b1NpemUiOjAsIkZvcmVncm91bmQiOnsiJGlkIjoiNTEiLCJDb2xvciI6eyIkaWQiOiI1MiIsIkEiOjI1NSwiUiI6MTY1LCJHIjoxNjUsIkIiOjE2NX19LCJNYXhXaWR0aCI6OTYwLjAsIk1heEhlaWdodCI6IkluZmluaXR5IiwiU21hcnRGb3JlZ3JvdW5kSXNBY3RpdmUiOmZhbHNlLCJIb3Jpem9udGFsQWxpZ25tZW50IjowLCJWZXJ0aWNhbEFsaWdubWVudCI6MCwiU21hcnRGb3JlZ3JvdW5kIjpudWxsLCJCYWNrZ3JvdW5kRmlsbFR5cGUiOjAsIk1hcmdpbiI6eyIkaWQiOiI1MyIsIlRvcCI6MC4wLCJMZWZ0IjowLjAsIlJpZ2h0IjowLjAsIkJvdHRvbSI6MC4wfSwiUGFkZGluZyI6eyIkaWQiOiI1NCIsIlRvcCI6MC4wLCJMZWZ0IjowLjAsIlJpZ2h0IjowLjAsIkJvdHRvbSI6MC4wfSwiQmFja2dyb3VuZCI6eyIkaWQiOiI1NSIsIkNvbG9yIjp7IiRpZCI6IjU2IiwiQSI6ODksIlIiOjAsIkciOjAsIkIiOjB9fSwiSXNWaXNpYmxlIjpmYWxzZSwiV2lkdGgiOjAuMCwiSGVpZ2h0IjowLjAsIkJvcmRlclN0eWxlIjp7IiRpZCI6IjU3IiwiTGluZUNvbG9yIjpudWxsLCJMaW5lV2VpZ2h0IjowLjAsIkxpbmVUeXBlIjowLCJQYXJlbnRTdHlsZSI6bnVsbH0sIlBhcmVudFN0eWxlIjpudWxsfSwiRGF0ZUZvcm1hdCI6eyIkaWQiOiI1OC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5IiwiRm9ybWF0IjowLCJJc1Zpc2libGUiOmZhbHNlLCJMYXN0S25vd25WaXNpYmlsaXR5U3RhdGUiOmZhbHNlfSwiSXNWaXNpYmxlIjp0cnVlLCJQYXJlbnRTdHlsZSI6bnVsbH0sIkluZGV4Ijo0LCJTbWFydER1cmF0aW9uQWN0aXZhdGVkIjpmYWxzZSwiRGF0ZUZvcm1hdCI6eyIkcmVmIjoiNTgifSwiV2Vla051bWJlcmluZyI6eyIkaWQiOiI2MCIsIkZvcm1hdCI6MCwiSXNWaXNpYmxlIjpmYWxzZSwiTGFzdEtub3duVmlzaWJpbGl0eVN0YXRlIjpmYWxzZX0sIklkIjoiNGY2ZTFlODgtNTM5NS00NzUzLThkMGUtNzRjOGNhYzkzYzNlIiwiSW1wb3J0SWQiOm51bGwsIlRpdGxlIjoiRGlzY292ZXJ5IiwiTm90ZSI6bnVsbCwiSHlwZXJsaW5rIjp7IiRpZCI6IjYxIiwiQWRkcmVzcyI6IiIsIlN1YkFkZHJlc3MiOiIifSwiSXNDaGFuZ2VkIjpmYWxzZSwiSXNOZXciOmZhbHNlfX0seyIkaWQiOiI2MiIsIl9hdHRhY2hlZE1pbGVzdG9uZXMiOltdLCJUYXNrRGVmaW5pdGlvbiI6eyIkaWQiOiI2MyIsIkdyb3VwTmFtZSI6IjFiNzZkMDhhLTFjNDItNDY5NS05ZDU4LTJiZjJjNmMwZmE1NCIsIlN0YXJ0RGF0ZSI6IjIwMjItMDctMDFUMTc6NDY6MDBaIiwiRW5kRGF0ZSI6IjIwMjgtMDEtMDFUMTc6NDY6MDAiLCJQZXJjZW50YWdlQ29tcGxldGUiOjAuMCwiU3R5bGUiOnsiJGlkIjoiNjQiLCJTaGFwZSI6NCwiU2hhcGVUaGlja25lc3MiOjEsIkR1cmF0aW9uRm9ybWF0Ijo0LCJJbmNsdWRlTm9uV29ya2luZ0RheXNJbkR1cmF0aW9uIjpmYWxzZSwiUGVyY2VudGFnZUNvbXBsZXRlU3R5bGUiOnsiJGlkIjoiNjUiLCJGb250U2V0dGluZ3MiOnsiJGlkIjoiNjYiLCJGb250U2l6ZSI6OSwiRm9udE5hbWUiOiJBcmlhbCIsIklzQm9sZCI6ZmFsc2UsIklzSXRhbGljIjpmYWxzZSwiSXNVbmRlcmxpbmVkIjpmYWxzZSwiUGFyZW50U3R5bGUiOm51bGx9LCJBdXRvU2l6ZSI6MCwiRm9yZWdyb3VuZCI6eyIkcmVmIjoiMTAifSwiTWF4V2lkdGgiOjk2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GlkIjoiNjciLCJDb2xvciI6eyIkaWQiOiI2OCIsIkEiOjg5LCJSIjoyOCwiRyI6MTczLCJCIjoyMjh9fSwiSXNWaXNpYmxlIjp0cnVlLCJXaWR0aCI6MC4wLCJIZWlnaHQiOjAuMCwiQm9yZGVyU3R5bGUiOnsiJGlkIjoiNjkiLCJMaW5lQ29sb3IiOm51bGwsIkxpbmVXZWlnaHQiOjAuMCwiTGluZVR5cGUiOjAsIlBhcmVudFN0eWxlIjpudWxsfSwiUGFyZW50U3R5bGUiOm51bGx9LCJEdXJhdGlvblN0eWxlIjp7IiRpZCI6IjcwIiwiRm9udFNldHRpbmdzIjp7IiRpZCI6IjcxIiwiRm9udFNpemUiOjksIkZvbnROYW1lIjoiQ29yYmVsIiwiSXNCb2xkIjp0cnVlLCJJc0l0YWxpYyI6ZmFsc2UsIklzVW5kZXJsaW5lZCI6ZmFsc2UsIlBhcmVudFN0eWxlIjpudWxsfSwiQXV0b1NpemUiOjAsIkZvcmVncm91bmQiOnsiJGlkIjoiNzIiLCJDb2xvciI6eyIkaWQiOiI3MyIsIkEiOjI1NSwiUiI6NTEsIkciOjkxLCJCIjoxMTZ9fSwiTWF4V2lkdGgiOjk2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GlkIjoiNzQiLCJDb2xvciI6eyIkaWQiOiI3NSIsIkEiOjAsIlIiOjI1NSwiRyI6MjU1LCJCIjoyNTV9fSwiSXNWaXNpYmxlIjpmYWxzZSwiV2lkdGgiOjAuMCwiSGVpZ2h0IjowLjAsIkJvcmRlclN0eWxlIjp7IiRpZCI6Ijc2IiwiTGluZUNvbG9yIjpudWxsLCJMaW5lV2VpZ2h0IjowLjAsIkxpbmVUeXBlIjowLCJQYXJlbnRTdHlsZSI6bnVsbH0sIlBhcmVudFN0eWxlIjpudWxsfSwiSG9yaXpvbnRhbENvbm5lY3RvclN0eWxlIjp7IiRpZCI6Ijc3IiwiTGluZUNvbG9yIjp7IiRyZWYiOiIyNyJ9LCJMaW5lV2VpZ2h0IjoxLjAsIkxpbmVUeXBlIjowLCJQYXJlbnRTdHlsZSI6bnVsbH0sIlZlcnRpY2FsQ29ubmVjdG9yU3R5bGUiOnsiJGlkIjoiNzgiLCJMaW5lQ29sb3IiOnsiJGlkIjoiNzkiLCIkdHlwZSI6Ik5MUkUuQ29tbW9uLkRvbS5Tb2xpZENvbG9yQnJ1c2gsIE5MUkUuQ29tbW9uIiwiQ29sb3IiOnsiJGlkIjoiODAiLCJBIjoyNTUsIlIiOjIwNCwiRyI6MjA0LCJCIjoyMDR9fSwiTGluZVdlaWdodCI6MS4wLCJMaW5lVHlwZSI6MCwiUGFyZW50U3R5bGUiOm51bGx9LCJNYXJnaW4iOm51bGwsIlN0YXJ0RGF0ZVBvc2l0aW9uIjo2LCJFbmREYXRlUG9zaXRpb24iOjYsIkRhdGVJc1Zpc2libGUiOmZhbHNlLCJUaXRsZVBvc2l0aW9uIjoyLCJEdXJhdGlvblBvc2l0aW9uIjoxLCJQZXJjZW50YWdlQ29tcGxldGVkUG9zaXRpb24iOjYsIlNwYWNpbmciOjUsIklzQmVsb3dUaW1lYmFuZCI6dHJ1ZSwiUGVyY2VudGFnZUNvbXBsZXRlU2hhcGVPcGFjaXR5IjozNSwiU2hhcGVTdHlsZSI6eyIkaWQiOiI4MSIsIk1hcmdpbiI6eyIkcmVmIjoiMzMifSwiUGFkZGluZyI6eyIkcmVmIjoiMzQifSwiQmFja2dyb3VuZCI6eyIkaWQiOiI4MiIsIkNvbG9yIjp7IiRpZCI6IjgzIiwiQSI6MjU1LCJSIjoyOCwiRyI6MTczLCJCIjoyMjh9fSwiSXNWaXNpYmxlIjp0cnVlLCJXaWR0aCI6MC4wLCJIZWlnaHQiOjE2LjAsIkJvcmRlclN0eWxlIjp7IiRpZCI6Ijg0IiwiTGluZUNvbG9yIjp7IiRyZWYiOiIzOCJ9LCJMaW5lV2VpZ2h0IjowLjAsIkxpbmVUeXBlIjowLCJQYXJlbnRTdHlsZSI6bnVsbH0sIlBhcmVudFN0eWxlIjpudWxsfSwiVGl0bGVTdHlsZSI6eyIkaWQiOiI4NSIsIkZvbnRTZXR0aW5ncyI6eyIkaWQiOiI4NiIsIkZvbnRTaXplIjoxMCwiRm9udE5hbWUiOiJDYWxpYnJpIiwiSXNCb2xkIjpmYWxzZSwiSXNJdGFsaWMiOmZhbHNlLCJJc1VuZGVybGluZWQiOmZhbHNlLCJQYXJlbnRTdHlsZSI6bnVsbH0sIkF1dG9TaXplIjowLCJGb3JlZ3JvdW5kIjp7IiRpZCI6Ijg3IiwiQ29sb3IiOnsiJGlkIjoiODg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HJlZiI6IjQ0In0sIlBhZGRpbmciOnsiJHJlZiI6IjQ1In0sIkJhY2tncm91bmQiOnsiJGlkIjoiODkiLCJDb2xvciI6eyIkaWQiOiI5MCIsIkEiOjAsIlIiOjI1NSwiRyI6MjU1LCJCIjoyNTV9fSwiSXNWaXNpYmxlIjp0cnVlLCJXaWR0aCI6MC4wLCJIZWlnaHQiOjAuMCwiQm9yZGVyU3R5bGUiOnsiJGlkIjoiOTEiLCJMaW5lQ29sb3IiOm51bGwsIkxpbmVXZWlnaHQiOjAuMCwiTGluZVR5cGUiOjAsIlBhcmVudFN0eWxlIjpudWxsfSwiUGFyZW50U3R5bGUiOm51bGx9LCJEYXRlU3R5bGUiOnsiJGlkIjoiOTIiLCJGb250U2V0dGluZ3MiOnsiJGlkIjoiOTMiLCJGb250U2l6ZSI6OSwiRm9udE5hbWUiOiJBcmlhbCIsIklzQm9sZCI6ZmFsc2UsIklzSXRhbGljIjpmYWxzZSwiSXNVbmRlcmxpbmVkIjpmYWxzZSwiUGFyZW50U3R5bGUiOm51bGx9LCJBdXRvU2l6ZSI6MCwiRm9yZWdyb3VuZCI6eyIkcmVmIjoiNTEifSwiTWF4V2lkdGgiOjk2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HJlZiI6IjU1In0sIklzVmlzaWJsZSI6ZmFsc2UsIldpZHRoIjowLjAsIkhlaWdodCI6MC4wLCJCb3JkZXJTdHlsZSI6eyIkaWQiOiI5NCIsIkxpbmVDb2xvciI6bnVsbCwiTGluZVdlaWdodCI6MC4wLCJMaW5lVHlwZSI6MCwiUGFyZW50U3R5bGUiOm51bGx9LCJQYXJlbnRTdHlsZSI6bnVsbH0sIkRhdGVGb3JtYXQiOnsiJHJlZiI6IjU4In0sIldlZWtOdW1iZXJpbmciOnsiJGlkIjoiOTUiLCJGb3JtYXQiOjAsIklzVmlzaWJsZSI6ZmFsc2UsIkxhc3RLbm93blZpc2liaWxpdHlTdGF0ZSI6ZmFsc2V9LCJJc1Zpc2libGUiOnRydWUsIlBhcmVudFN0eWxlIjpudWxsfSwiSW5kZXgiOjUsIlNtYXJ0RHVyYXRpb25BY3RpdmF0ZWQiOmZhbHNlLCJEYXRlRm9ybWF0Ijp7IiRyZWYiOiI1OCJ9LCJXZWVrTnVtYmVyaW5nIjp7IiRpZCI6Ijk2IiwiRm9ybWF0IjowLCJJc1Zpc2libGUiOmZhbHNlLCJMYXN0S25vd25WaXNpYmlsaXR5U3RhdGUiOmZhbHNlfSwiSWQiOiJjZjg3NTgwOS0wMGI1LTRhZWQtODdiMy00MzY1MGQ4ZmVlMDgiLCJJbXBvcnRJZCI6bnVsbCwiVGl0bGUiOiJQcmUtY2xpbmljYWwiLCJOb3RlIjpudWxsLCJIeXBlcmxpbmsiOnsiJGlkIjoiOTciLCJBZGRyZXNzIjoiIiwiU3ViQWRkcmVzcyI6IiJ9LCJJc0NoYW5nZWQiOmZhbHNlLCJJc05ldyI6ZmFsc2V9fSx7IiRpZCI6Ijk4IiwiX2F0dGFjaGVkTWlsZXN0b25lcyI6W10sIlRhc2tEZWZpbml0aW9uIjp7IiRpZCI6Ijk5IiwiR3JvdXBOYW1lIjoiMWI3NmQwOGEtMWM0Mi00Njk1LTlkNTgtMmJmMmM2YzBmYTU0IiwiU3RhcnREYXRlIjoiMjAyOC0wMS0wMVQwMTowMTowMFoiLCJFbmREYXRlIjoiMjA1NC0wNy0wMVQwMTowMTowMFoiLCJQZXJjZW50YWdlQ29tcGxldGUiOjAuMCwiU3R5bGUiOnsiJGlkIjoiMTAwIiwiU2hhcGUiOjQsIlNoYXBlVGhpY2tuZXNzIjoyLCJEdXJhdGlvbkZvcm1hdCI6NCwiSW5jbHVkZU5vbldvcmtpbmdEYXlzSW5EdXJhdGlvbiI6ZmFsc2UsIlBlcmNlbnRhZ2VDb21wbGV0ZVN0eWxlIjp7IiRpZCI6IjEwMSIsIkZvbnRTZXR0aW5ncyI6eyIkaWQiOiIxMDIiLCJGb250U2l6ZSI6OSwiRm9udE5hbWUiOiJBcmlhbCIsIklzQm9sZCI6ZmFsc2UsIklzSXRhbGljIjpmYWxzZSwiSXNVbmRlcmxpbmVkIjpmYWxzZSwiUGFyZW50U3R5bGUiOm51bGx9LCJBdXRvU2l6ZSI6MCwiRm9yZWdyb3VuZCI6eyIkcmVmIjoiMTAifSwiTWF4V2lkdGgiOjk2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GlkIjoiMTAzIiwiQ29sb3IiOnsiJGlkIjoiMTA0IiwiQSI6ODksIlIiOjI4LCJHIjoxNzMsIkIiOjIyOH19LCJJc1Zpc2libGUiOnRydWUsIldpZHRoIjowLjAsIkhlaWdodCI6MC4wLCJCb3JkZXJTdHlsZSI6eyIkaWQiOiIxMDUiLCJMaW5lQ29sb3IiOm51bGwsIkxpbmVXZWlnaHQiOjAuMCwiTGluZVR5cGUiOjAsIlBhcmVudFN0eWxlIjpudWxsfSwiUGFyZW50U3R5bGUiOm51bGx9LCJEdXJhdGlvblN0eWxlIjp7IiRpZCI6IjEwNiIsIkZvbnRTZXR0aW5ncyI6eyIkaWQiOiIxMDciLCJGb250U2l6ZSI6OSwiRm9udE5hbWUiOiJDb3JiZWwiLCJJc0JvbGQiOnRydWUsIklzSXRhbGljIjpmYWxzZSwiSXNVbmRlcmxpbmVkIjpmYWxzZSwiUGFyZW50U3R5bGUiOm51bGx9LCJBdXRvU2l6ZSI6MCwiRm9yZWdyb3VuZCI6eyIkaWQiOiIxMDgiLCJDb2xvciI6eyIkaWQiOiIxMDkiLCJBIjoyNTUsIlIiOjUxLCJHIjo5MSwiQiI6MTE2fX0sIk1heFdpZHRoIjo5Nj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pZCI6IjExMCIsIkNvbG9yIjp7IiRpZCI6IjExMSIsIkEiOjAsIlIiOjI1NSwiRyI6MjU1LCJCIjoyNTV9fSwiSXNWaXNpYmxlIjpmYWxzZSwiV2lkdGgiOjAuMCwiSGVpZ2h0IjowLjAsIkJvcmRlclN0eWxlIjp7IiRpZCI6IjExMiIsIkxpbmVDb2xvciI6bnVsbCwiTGluZVdlaWdodCI6MC4wLCJMaW5lVHlwZSI6MCwiUGFyZW50U3R5bGUiOm51bGx9LCJQYXJlbnRTdHlsZSI6bnVsbH0sIkhvcml6b250YWxDb25uZWN0b3JTdHlsZSI6eyIkaWQiOiIxMTMiLCJMaW5lQ29sb3IiOnsiJHJlZiI6IjI3In0sIkxpbmVXZWlnaHQiOjEuMCwiTGluZVR5cGUiOjAsIlBhcmVudFN0eWxlIjpudWxsfSwiVmVydGljYWxDb25uZWN0b3JTdHlsZSI6eyIkaWQiOiIxMTQiLCJMaW5lQ29sb3IiOnsiJHJlZiI6Ijc5In0sIkxpbmVXZWlnaHQiOjEuMCwiTGluZVR5cGUiOjAsIlBhcmVudFN0eWxlIjpudWxsfSwiTWFyZ2luIjpudWxsLCJTdGFydERhdGVQb3NpdGlvbiI6NiwiRW5kRGF0ZVBvc2l0aW9uIjo2LCJEYXRlSXNWaXNpYmxlIjpmYWxzZSwiVGl0bGVQb3NpdGlvbiI6MiwiRHVyYXRpb25Qb3NpdGlvbiI6MSwiUGVyY2VudGFnZUNvbXBsZXRlZFBvc2l0aW9uIjo2LCJTcGFjaW5nIjo1LCJJc0JlbG93VGltZWJhbmQiOnRydWUsIlBlcmNlbnRhZ2VDb21wbGV0ZVNoYXBlT3BhY2l0eSI6MzUsIlNoYXBlU3R5bGUiOnsiJGlkIjoiMTE1IiwiTWFyZ2luIjp7IiRyZWYiOiIzMyJ9LCJQYWRkaW5nIjp7IiRyZWYiOiIzNCJ9LCJCYWNrZ3JvdW5kIjp7IiRpZCI6IjExNiIsIkNvbG9yIjp7IiRpZCI6IjExNyIsIkEiOjI1NSwiUiI6MjgsIkciOjE3MywiQiI6MjI4fX0sIklzVmlzaWJsZSI6dHJ1ZSwiV2lkdGgiOjAuMCwiSGVpZ2h0IjoyMi4wLCJCb3JkZXJTdHlsZSI6eyIkaWQiOiIxMTgiLCJMaW5lQ29sb3IiOnsiJHJlZiI6IjM4In0sIkxpbmVXZWlnaHQiOjAuMCwiTGluZVR5cGUiOjAsIlBhcmVudFN0eWxlIjpudWxsfSwiUGFyZW50U3R5bGUiOm51bGx9LCJUaXRsZVN0eWxlIjp7IiRpZCI6IjExOSIsIkZvbnRTZXR0aW5ncyI6eyIkaWQiOiIxMjAiLCJGb250U2l6ZSI6MTAsIkZvbnROYW1lIjoiQ2FsaWJyaSIsIklzQm9sZCI6ZmFsc2UsIklzSXRhbGljIjpmYWxzZSwiSXNVbmRlcmxpbmVkIjpmYWxzZSwiUGFyZW50U3R5bGUiOm51bGx9LCJBdXRvU2l6ZSI6MCwiRm9yZWdyb3VuZCI6eyIkaWQiOiIxMjEiLCJDb2xvciI6eyIkaWQiOiIxMjI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HJlZiI6IjQ0In0sIlBhZGRpbmciOnsiJHJlZiI6IjQ1In0sIkJhY2tncm91bmQiOnsiJGlkIjoiMTIzIiwiQ29sb3IiOnsiJGlkIjoiMTI0IiwiQSI6MCwiUiI6MjU1LCJHIjoyNTUsIkIiOjI1NX19LCJJc1Zpc2libGUiOnRydWUsIldpZHRoIjowLjAsIkhlaWdodCI6MC4wLCJCb3JkZXJTdHlsZSI6eyIkaWQiOiIxMjUiLCJMaW5lQ29sb3IiOm51bGwsIkxpbmVXZWlnaHQiOjAuMCwiTGluZVR5cGUiOjAsIlBhcmVudFN0eWxlIjpudWxsfSwiUGFyZW50U3R5bGUiOm51bGx9LCJEYXRlU3R5bGUiOnsiJGlkIjoiMTI2IiwiRm9udFNldHRpbmdzIjp7IiRpZCI6IjEyNyIsIkZvbnRTaXplIjo5LCJGb250TmFtZSI6IkFyaWFsIiwiSXNCb2xkIjpmYWxzZSwiSXNJdGFsaWMiOmZhbHNlLCJJc1VuZGVybGluZWQiOmZhbHNlLCJQYXJlbnRTdHlsZSI6bnVsbH0sIkF1dG9TaXplIjowLCJGb3JlZ3JvdW5kIjp7IiRyZWYiOiI1MSJ9LCJNYXhXaWR0aCI6OTY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cmVmIjoiNTUifSwiSXNWaXNpYmxlIjpmYWxzZSwiV2lkdGgiOjAuMCwiSGVpZ2h0IjowLjAsIkJvcmRlclN0eWxlIjp7IiRpZCI6IjEyOCIsIkxpbmVDb2xvciI6bnVsbCwiTGluZVdlaWdodCI6MC4wLCJMaW5lVHlwZSI6MCwiUGFyZW50U3R5bGUiOm51bGx9LCJQYXJlbnRTdHlsZSI6bnVsbH0sIkRhdGVGb3JtYXQiOnsiJHJlZiI6IjU4In0sIldlZWtOdW1iZXJpbmciOnsiJGlkIjoiMTI5IiwiRm9ybWF0IjowLCJJc1Zpc2libGUiOmZhbHNlLCJMYXN0S25vd25WaXNpYmlsaXR5U3RhdGUiOmZhbHNlfSwiSXNWaXNpYmxlIjp0cnVlLCJQYXJlbnRTdHlsZSI6bnVsbH0sIkluZGV4Ijo2LCJTbWFydER1cmF0aW9uQWN0aXZhdGVkIjpmYWxzZSwiRGF0ZUZvcm1hdCI6eyIkcmVmIjoiNTgifSwiV2Vla051bWJlcmluZyI6eyIkaWQiOiIxMzAiLCJGb3JtYXQiOjAsIklzVmlzaWJsZSI6ZmFsc2UsIkxhc3RLbm93blZpc2liaWxpdHlTdGF0ZSI6ZmFsc2V9LCJJZCI6ImYwMGI0NmYyLWZlNmMtNDhlNi1iZmYxLWU1MzIyODBlZjI5OSIsIkltcG9ydElkIjpudWxsLCJUaXRsZSI6IkNsaW5pY2FsIFRyaWFscyIsIk5vdGUiOm51bGwsIkh5cGVybGluayI6eyIkaWQiOiIxMzEiLCJBZGRyZXNzIjoiIiwiU3ViQWRkcmVzcyI6IiJ9LCJJc0NoYW5nZWQiOmZhbHNlLCJJc05ldyI6ZmFsc2V9fSx7IiRpZCI6IjEzMiIsIl9hdHRhY2hlZE1pbGVzdG9uZXMiOltdLCJUYXNrRGVmaW5pdGlvbiI6eyIkaWQiOiIxMzMiLCJHcm91cE5hbWUiOiIxYjc2ZDA4YS0xYzQyLTQ2OTUtOWQ1OC0yYmYyYzZjMGZhNTQiLCJTdGFydERhdGUiOiIyMDU0LTA3LTAxVDA4OjI4OjAwWiIsIkVuZERhdGUiOiIyMDY3LTAxLTAxVDA4OjI4OjAwWiIsIlBlcmNlbnRhZ2VDb21wbGV0ZSI6MC4wLCJTdHlsZSI6eyIkaWQiOiIxMzQiLCJTaGFwZSI6NCwiU2hhcGVUaGlja25lc3MiOjEsIkR1cmF0aW9uRm9ybWF0Ijo0LCJJbmNsdWRlTm9uV29ya2luZ0RheXNJbkR1cmF0aW9uIjpmYWxzZSwiUGVyY2VudGFnZUNvbXBsZXRlU3R5bGUiOnsiJGlkIjoiMTM1IiwiRm9udFNldHRpbmdzIjp7IiRpZCI6IjEzNiIsIkZvbnRTaXplIjo5LCJGb250TmFtZSI6IkFyaWFsIiwiSXNCb2xkIjpmYWxzZSwiSXNJdGFsaWMiOmZhbHNlLCJJc1VuZGVybGluZWQiOmZhbHNlLCJQYXJlbnRTdHlsZSI6bnVsbH0sIkF1dG9TaXplIjowLCJGb3JlZ3JvdW5kIjp7IiRyZWYiOiIxMCJ9LCJNYXhXaWR0aCI6OTY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aWQiOiIxMzciLCJDb2xvciI6eyIkaWQiOiIxMzgiLCJBIjo4OSwiUiI6MjgsIkciOjE3MywiQiI6MjI4fX0sIklzVmlzaWJsZSI6dHJ1ZSwiV2lkdGgiOjAuMCwiSGVpZ2h0IjowLjAsIkJvcmRlclN0eWxlIjp7IiRpZCI6IjEzOSIsIkxpbmVDb2xvciI6bnVsbCwiTGluZVdlaWdodCI6MC4wLCJMaW5lVHlwZSI6MCwiUGFyZW50U3R5bGUiOm51bGx9LCJQYXJlbnRTdHlsZSI6bnVsbH0sIkR1cmF0aW9uU3R5bGUiOnsiJGlkIjoiMTQwIiwiRm9udFNldHRpbmdzIjp7IiRpZCI6IjE0MSIsIkZvbnRTaXplIjo5LCJGb250TmFtZSI6IkNvcmJlbCIsIklzQm9sZCI6dHJ1ZSwiSXNJdGFsaWMiOmZhbHNlLCJJc1VuZGVybGluZWQiOmZhbHNlLCJQYXJlbnRTdHlsZSI6bnVsbH0sIkF1dG9TaXplIjowLCJGb3JlZ3JvdW5kIjp7IiRpZCI6IjE0MiIsIkNvbG9yIjp7IiRpZCI6IjE0MyIsIkEiOjI1NSwiUiI6NTEsIkciOjkxLCJCIjoxMTZ9fSwiTWF4V2lkdGgiOjk2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GlkIjoiMTQ0IiwiQ29sb3IiOnsiJGlkIjoiMTQ1IiwiQSI6MCwiUiI6MjU1LCJHIjoyNTUsIkIiOjI1NX19LCJJc1Zpc2libGUiOmZhbHNlLCJXaWR0aCI6MC4wLCJIZWlnaHQiOjAuMCwiQm9yZGVyU3R5bGUiOnsiJGlkIjoiMTQ2IiwiTGluZUNvbG9yIjpudWxsLCJMaW5lV2VpZ2h0IjowLjAsIkxpbmVUeXBlIjowLCJQYXJlbnRTdHlsZSI6bnVsbH0sIlBhcmVudFN0eWxlIjpudWxsfSwiSG9yaXpvbnRhbENvbm5lY3RvclN0eWxlIjp7IiRpZCI6IjE0NyIsIkxpbmVDb2xvciI6eyIkcmVmIjoiMjcifSwiTGluZVdlaWdodCI6MS4wLCJMaW5lVHlwZSI6MCwiUGFyZW50U3R5bGUiOm51bGx9LCJWZXJ0aWNhbENvbm5lY3RvclN0eWxlIjp7IiRpZCI6IjE0OCIsIkxpbmVDb2xvciI6eyIkcmVmIjoiNzkifSwiTGluZVdlaWdodCI6MS4wLCJMaW5lVHlwZSI6MCwiUGFyZW50U3R5bGUiOm51bGx9LCJNYXJnaW4iOm51bGwsIlN0YXJ0RGF0ZVBvc2l0aW9uIjo2LCJFbmREYXRlUG9zaXRpb24iOjYsIkRhdGVJc1Zpc2libGUiOmZhbHNlLCJUaXRsZVBvc2l0aW9uIjoyLCJEdXJhdGlvblBvc2l0aW9uIjoxLCJQZXJjZW50YWdlQ29tcGxldGVkUG9zaXRpb24iOjYsIlNwYWNpbmciOjUsIklzQmVsb3dUaW1lYmFuZCI6dHJ1ZSwiUGVyY2VudGFnZUNvbXBsZXRlU2hhcGVPcGFjaXR5IjozNSwiU2hhcGVTdHlsZSI6eyIkaWQiOiIxNDkiLCJNYXJnaW4iOnsiJHJlZiI6IjMzIn0sIlBhZGRpbmciOnsiJHJlZiI6IjM0In0sIkJhY2tncm91bmQiOnsiJGlkIjoiMTUwIiwiQ29sb3IiOnsiJGlkIjoiMTUxIiwiQSI6MjU1LCJSIjoyOCwiRyI6MTczLCJCIjoyMjh9fSwiSXNWaXNpYmxlIjp0cnVlLCJXaWR0aCI6MC4wLCJIZWlnaHQiOjE2LjAsIkJvcmRlclN0eWxlIjp7IiRpZCI6IjE1MiIsIkxpbmVDb2xvciI6eyIkcmVmIjoiMzgifSwiTGluZVdlaWdodCI6MC4wLCJMaW5lVHlwZSI6MCwiUGFyZW50U3R5bGUiOm51bGx9LCJQYXJlbnRTdHlsZSI6bnVsbH0sIlRpdGxlU3R5bGUiOnsiJGlkIjoiMTUzIiwiRm9udFNldHRpbmdzIjp7IiRpZCI6IjE1NCIsIkZvbnRTaXplIjoxMCwiRm9udE5hbWUiOiJDYWxpYnJpIiwiSXNCb2xkIjpmYWxzZSwiSXNJdGFsaWMiOmZhbHNlLCJJc1VuZGVybGluZWQiOmZhbHNlLCJQYXJlbnRTdHlsZSI6bnVsbH0sIkF1dG9TaXplIjowLCJGb3JlZ3JvdW5kIjp7IiRpZCI6IjE1NSIsIkNvbG9yIjp7IiRpZCI6IjE1Ni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cmVmIjoiNDQifSwiUGFkZGluZyI6eyIkcmVmIjoiNDUifSwiQmFja2dyb3VuZCI6eyIkaWQiOiIxNTciLCJDb2xvciI6eyIkaWQiOiIxNTgiLCJBIjowLCJSIjoyNTUsIkciOjI1NSwiQiI6MjU1fX0sIklzVmlzaWJsZSI6dHJ1ZSwiV2lkdGgiOjAuMCwiSGVpZ2h0IjowLjAsIkJvcmRlclN0eWxlIjp7IiRpZCI6IjE1OSIsIkxpbmVDb2xvciI6bnVsbCwiTGluZVdlaWdodCI6MC4wLCJMaW5lVHlwZSI6MCwiUGFyZW50U3R5bGUiOm51bGx9LCJQYXJlbnRTdHlsZSI6bnVsbH0sIkRhdGVTdHlsZSI6eyIkaWQiOiIxNjAiLCJGb250U2V0dGluZ3MiOnsiJGlkIjoiMTYxIiwiRm9udFNpemUiOjksIkZvbnROYW1lIjoiQXJpYWwiLCJJc0JvbGQiOmZhbHNlLCJJc0l0YWxpYyI6ZmFsc2UsIklzVW5kZXJsaW5lZCI6ZmFsc2UsIlBhcmVudFN0eWxlIjpudWxsfSwiQXV0b1NpemUiOjAsIkZvcmVncm91bmQiOnsiJHJlZiI6IjUxIn0sIk1heFdpZHRoIjo5Nj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yZWYiOiI1NSJ9LCJJc1Zpc2libGUiOmZhbHNlLCJXaWR0aCI6MC4wLCJIZWlnaHQiOjAuMCwiQm9yZGVyU3R5bGUiOnsiJGlkIjoiMTYyIiwiTGluZUNvbG9yIjpudWxsLCJMaW5lV2VpZ2h0IjowLjAsIkxpbmVUeXBlIjowLCJQYXJlbnRTdHlsZSI6bnVsbH0sIlBhcmVudFN0eWxlIjpudWxsfSwiRGF0ZUZvcm1hdCI6eyIkcmVmIjoiNTgifSwiV2Vla051bWJlcmluZyI6eyIkaWQiOiIxNjMiLCJGb3JtYXQiOjAsIklzVmlzaWJsZSI6ZmFsc2UsIkxhc3RLbm93blZpc2liaWxpdHlTdGF0ZSI6ZmFsc2V9LCJJc1Zpc2libGUiOnRydWUsIlBhcmVudFN0eWxlIjpudWxsfSwiSW5kZXgiOjcsIlNtYXJ0RHVyYXRpb25BY3RpdmF0ZWQiOmZhbHNlLCJEYXRlRm9ybWF0Ijp7IiRyZWYiOiI1OCJ9LCJXZWVrTnVtYmVyaW5nIjp7IiRpZCI6IjE2NCIsIkZvcm1hdCI6MCwiSXNWaXNpYmxlIjpmYWxzZSwiTGFzdEtub3duVmlzaWJpbGl0eVN0YXRlIjpmYWxzZX0sIklkIjoiNmZhOTA2YzgtOWU5Ni00ZWJmLWFkZmQtYzk4YzcyMzZlZDBmIiwiSW1wb3J0SWQiOm51bGwsIlRpdGxlIjoiTGljZW5zaW5nIEFwcHJvdmFsIiwiTm90ZSI6bnVsbCwiSHlwZXJsaW5rIjp7IiRpZCI6IjE2NSIsIkFkZHJlc3MiOiIiLCJTdWJBZGRyZXNzIjoiIn0sIklzQ2hhbmdlZCI6ZmFsc2UsIklzTmV3IjpmYWxzZX19LHsiJGlkIjoiMTY2IiwiX2F0dGFjaGVkTWlsZXN0b25lcyI6W10sIlRhc2tEZWZpbml0aW9uIjp7IiRpZCI6IjE2NyIsIkdyb3VwTmFtZSI6IjFiNzZkMDhhLTFjNDItNDY5NS05ZDU4LTJiZjJjNmMwZmE1NCIsIlN0YXJ0RGF0ZSI6IjIwNjYtMTEtMDdUMTk6MDk6MDAiLCJFbmREYXRlIjoiMjA2OS0wNC0yMlQwMDo1NjowMCIsIlBlcmNlbnRhZ2VDb21wbGV0ZSI6MC4wLCJTdHlsZSI6eyIkaWQiOiIxNjgiLCJTaGFwZSI6NCwiU2hhcGVUaGlja25lc3MiOjMsIkR1cmF0aW9uRm9ybWF0Ijo0LCJJbmNsdWRlTm9uV29ya2luZ0RheXNJbkR1cmF0aW9uIjpmYWxzZSwiUGVyY2VudGFnZUNvbXBsZXRlU3R5bGUiOnsiJGlkIjoiMTY5IiwiRm9udFNldHRpbmdzIjp7IiRpZCI6IjE3MCIsIkZvbnRTaXplIjo5LCJGb250TmFtZSI6IkFyaWFsIiwiSXNCb2xkIjpmYWxzZSwiSXNJdGFsaWMiOmZhbHNlLCJJc1VuZGVybGluZWQiOmZhbHNlLCJQYXJlbnRTdHlsZSI6bnVsbH0sIkF1dG9TaXplIjowLCJGb3JlZ3JvdW5kIjp7IiRyZWYiOiIxMCJ9LCJNYXhXaWR0aCI6OTYwLjAsIk1heEhlaWdodCI6IkluZmluaXR5IiwiU21hcnRGb3JlZ3JvdW5kSXNBY3RpdmUiOmZhbHNlLCJIb3Jpem9udGFsQWxpZ25tZW50IjowLCJWZXJ0aWNhbEFsaWdubWVudCI6MCwiU21hcnRGb3JlZ3JvdW5kIjpudWxsLCJCYWNrZ3JvdW5kRmlsbFR5cGUiOjAsIk1hcmdpbiI6eyIkaWQiOiIxNzEiLCJUb3AiOjAuMCwiTGVmdCI6MC4wLCJSaWdodCI6MC4wLCJCb3R0b20iOjAuMH0sIlBhZGRpbmciOnsiJGlkIjoiMTcyIiwiVG9wIjowLjAsIkxlZnQiOjAuMCwiUmlnaHQiOjAuMCwiQm90dG9tIjowLjB9LCJCYWNrZ3JvdW5kIjp7IiRpZCI6IjE3MyIsIkNvbG9yIjp7IiRpZCI6IjE3NCIsIkEiOjg5LCJSIjoyOCwiRyI6MTczLCJCIjoyMjh9fSwiSXNWaXNpYmxlIjp0cnVlLCJXaWR0aCI6MC4wLCJIZWlnaHQiOjAuMCwiQm9yZGVyU3R5bGUiOnsiJGlkIjoiMTc1IiwiTGluZUNvbG9yIjpudWxsLCJMaW5lV2VpZ2h0IjowLjAsIkxpbmVUeXBlIjowLCJQYXJlbnRTdHlsZSI6bnVsbH0sIlBhcmVudFN0eWxlIjpudWxsfSwiRHVyYXRpb25TdHlsZSI6eyIkaWQiOiIxNzYiLCJGb250U2V0dGluZ3MiOnsiJGlkIjoiMTc3IiwiRm9udFNpemUiOjksIkZvbnROYW1lIjoiQ29yYmVsIiwiSXNCb2xkIjp0cnVlLCJJc0l0YWxpYyI6ZmFsc2UsIklzVW5kZXJsaW5lZCI6ZmFsc2UsIlBhcmVudFN0eWxlIjpudWxsfSwiQXV0b1NpemUiOjAsIkZvcmVncm91bmQiOnsiJGlkIjoiMTc4IiwiQ29sb3IiOnsiJGlkIjoiMTc5IiwiQSI6MjU1LCJSIjo3OCwiRyI6NTksIkIiOjQ4fX0sIk1heFdpZHRoIjo5NjAuMCwiTWF4SGVpZ2h0IjoiSW5maW5pdHkiLCJTbWFydEZvcmVncm91bmRJc0FjdGl2ZSI6ZmFsc2UsIkhvcml6b250YWxBbGlnbm1lbnQiOjAsIlZlcnRpY2FsQWxpZ25tZW50IjowLCJTbWFydEZvcmVncm91bmQiOm51bGwsIkJhY2tncm91bmRGaWxsVHlwZSI6MCwiTWFyZ2luIjp7IiRpZCI6IjE4MCIsIlRvcCI6MC4wLCJMZWZ0IjowLjAsIlJpZ2h0IjowLjAsIkJvdHRvbSI6MC4wfSwiUGFkZGluZyI6eyIkaWQiOiIxODEiLCJUb3AiOjAuMCwiTGVmdCI6MC4wLCJSaWdodCI6MC4wLCJCb3R0b20iOjAuMH0sIkJhY2tncm91bmQiOnsiJGlkIjoiMTgyIiwiQ29sb3IiOnsiJGlkIjoiMTgzIiwiQSI6MCwiUiI6MjU1LCJHIjoyNTUsIkIiOjI1NX19LCJJc1Zpc2libGUiOmZhbHNlLCJXaWR0aCI6MC4wLCJIZWlnaHQiOjAuMCwiQm9yZGVyU3R5bGUiOnsiJGlkIjoiMTg0IiwiTGluZUNvbG9yIjpudWxsLCJMaW5lV2VpZ2h0IjowLjAsIkxpbmVUeXBlIjowLCJQYXJlbnRTdHlsZSI6bnVsbH0sIlBhcmVudFN0eWxlIjpudWxsfSwiSG9yaXpvbnRhbENvbm5lY3RvclN0eWxlIjp7IiRpZCI6IjE4NSIsIkxpbmVDb2xvciI6eyIkcmVmIjoiMjcifSwiTGluZVdlaWdodCI6MS4wLCJMaW5lVHlwZSI6MCwiUGFyZW50U3R5bGUiOm51bGx9LCJWZXJ0aWNhbENvbm5lY3RvclN0eWxlIjp7IiRpZCI6IjE4NiIsIkxpbmVDb2xvciI6eyIkcmVmIjoiNzkifSwiTGluZVdlaWdodCI6MS4wLCJMaW5lVHlwZSI6MCwiUGFyZW50U3R5bGUiOm51bGx9LCJNYXJnaW4iOm51bGwsIlN0YXJ0RGF0ZVBvc2l0aW9uIjo2LCJFbmREYXRlUG9zaXRpb24iOjYsIkRhdGVJc1Zpc2libGUiOmZhbHNlLCJUaXRsZVBvc2l0aW9uIjowLCJEdXJhdGlvblBvc2l0aW9uIjo2LCJQZXJjZW50YWdlQ29tcGxldGVkUG9zaXRpb24iOjYsIlNwYWNpbmciOjUsIklzQmVsb3dUaW1lYmFuZCI6dHJ1ZSwiUGVyY2VudGFnZUNvbXBsZXRlU2hhcGVPcGFjaXR5IjozNSwiU2hhcGVTdHlsZSI6eyIkaWQiOiIxODciLCJNYXJnaW4iOnsiJGlkIjoiMTg4IiwiVG9wIjowLjAsIkxlZnQiOjQuMCwiUmlnaHQiOjQuMCwiQm90dG9tIjowLjB9LCJQYWRkaW5nIjp7IiRpZCI6IjE4OSIsIlRvcCI6MC4wLCJMZWZ0IjowLjAsIlJpZ2h0IjowLjAsIkJvdHRvbSI6MC4wfSwiQmFja2dyb3VuZCI6eyIkaWQiOiIxOTAiLCJDb2xvciI6eyIkaWQiOiIxOTEiLCJBIjoyNTUsIlIiOjI4LCJHIjoxNzMsIkIiOjIyOH19LCJJc1Zpc2libGUiOnRydWUsIldpZHRoIjowLjAsIkhlaWdodCI6MjIuMCwiQm9yZGVyU3R5bGUiOnsiJGlkIjoiMTkyIiwiTGluZUNvbG9yIjp7IiRyZWYiOiIzOCJ9LCJMaW5lV2VpZ2h0IjowLjAsIkxpbmVUeXBlIjowLCJQYXJlbnRTdHlsZSI6bnVsbH0sIlBhcmVudFN0eWxlIjpudWxsfSwiVGl0bGVTdHlsZSI6eyIkaWQiOiIxOTMiLCJGb250U2V0dGluZ3MiOnsiJGlkIjoiMTk0IiwiRm9udFNpemUiOjEwLCJGb250TmFtZSI6IkNhbGlicmkiLCJJc0JvbGQiOmZhbHNlLCJJc0l0YWxpYyI6ZmFsc2UsIklzVW5kZXJsaW5lZCI6ZmFsc2UsIlBhcmVudFN0eWxlIjpudWxsfSwiQXV0b1NpemUiOjAsIkZvcmVncm91bmQiOnsiJGlkIjoiMTk1IiwiQ29sb3IiOnsiJGlkIjoiMTk2IiwiQSI6MjU1LCJSIjo1MSwiRyI6OTEsIkIiOjExNn19LCJNYXhXaWR0aCI6OTYwLjAsIk1heEhlaWdodCI6IkluZmluaXR5IiwiU21hcnRGb3JlZ3JvdW5kSXNBY3RpdmUiOmZhbHNlLCJIb3Jpem9udGFsQWxpZ25tZW50IjowLCJWZXJ0aWNhbEFsaWdubWVudCI6MCwiU21hcnRGb3JlZ3JvdW5kIjpudWxsLCJCYWNrZ3JvdW5kRmlsbFR5cGUiOjAsIk1hcmdpbiI6eyIkaWQiOiIxOTciLCJUb3AiOjAuMCwiTGVmdCI6MC4wLCJSaWdodCI6MC4wLCJCb3R0b20iOjAuMH0sIlBhZGRpbmciOnsiJGlkIjoiMTk4IiwiVG9wIjowLjAsIkxlZnQiOjAuMCwiUmlnaHQiOjAuMCwiQm90dG9tIjowLjB9LCJCYWNrZ3JvdW5kIjp7IiRpZCI6IjE5OSIsIkNvbG9yIjp7IiRpZCI6IjIwMCIsIkEiOjAsIlIiOjI1NSwiRyI6MjU1LCJCIjoyNTV9fSwiSXNWaXNpYmxlIjp0cnVlLCJXaWR0aCI6MC4wLCJIZWlnaHQiOjAuMCwiQm9yZGVyU3R5bGUiOnsiJGlkIjoiMjAxIiwiTGluZUNvbG9yIjpudWxsLCJMaW5lV2VpZ2h0IjowLjAsIkxpbmVUeXBlIjowLCJQYXJlbnRTdHlsZSI6bnVsbH0sIlBhcmVudFN0eWxlIjpudWxsfSwiRGF0ZVN0eWxlIjp7IiRpZCI6IjIwMiIsIkZvbnRTZXR0aW5ncyI6eyIkaWQiOiIyMDMiLCJGb250U2l6ZSI6OSwiRm9udE5hbWUiOiJBcmlhbCIsIklzQm9sZCI6ZmFsc2UsIklzSXRhbGljIjpmYWxzZSwiSXNVbmRlcmxpbmVkIjpmYWxzZSwiUGFyZW50U3R5bGUiOm51bGx9LCJBdXRvU2l6ZSI6MCwiRm9yZWdyb3VuZCI6eyIkcmVmIjoiNTEifSwiTWF4V2lkdGgiOjk2MC4wLCJNYXhIZWlnaHQiOiJJbmZpbml0eSIsIlNtYXJ0Rm9yZWdyb3VuZElzQWN0aXZlIjpmYWxzZSwiSG9yaXpvbnRhbEFsaWdubWVudCI6MCwiVmVydGljYWxBbGlnbm1lbnQiOjAsIlNtYXJ0Rm9yZWdyb3VuZCI6bnVsbCwiQmFja2dyb3VuZEZpbGxUeXBlIjowLCJNYXJnaW4iOnsiJGlkIjoiMjA0IiwiVG9wIjowLjAsIkxlZnQiOjAuMCwiUmlnaHQiOjAuMCwiQm90dG9tIjowLjB9LCJQYWRkaW5nIjp7IiRpZCI6IjIwNSIsIlRvcCI6MC4wLCJMZWZ0IjowLjAsIlJpZ2h0IjowLjAsIkJvdHRvbSI6MC4wfSwiQmFja2dyb3VuZCI6eyIkcmVmIjoiNTUifSwiSXNWaXNpYmxlIjp0cnVlLCJXaWR0aCI6MC4wLCJIZWlnaHQiOjAuMCwiQm9yZGVyU3R5bGUiOnsiJGlkIjoiMjA2IiwiTGluZUNvbG9yIjpudWxsLCJMaW5lV2VpZ2h0IjowLjAsIkxpbmVUeXBlIjowLCJQYXJlbnRTdHlsZSI6bnVsbH0sIlBhcmVudFN0eWxlIjpudWxsfSwiRGF0ZUZvcm1hdCI6eyIkaWQiOiIyMDc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4IiwiRm9ybWF0IjowLCJJc1Zpc2libGUiOmZhbHNlLCJMYXN0S25vd25WaXNpYmlsaXR5U3RhdGUiOmZhbHNlfSwiSXNWaXNpYmxlIjp0cnVlLCJQYXJlbnRTdHlsZSI6bnVsbH0sIkluZGV4Ijo4LCJTbWFydER1cmF0aW9uQWN0aXZhdGVkIjpmYWxzZSwiRGF0ZUZvcm1hdCI6eyIkcmVmIjoiMjA3In0sIldlZWtOdW1iZXJpbmciOnsiJGlkIjoiMjA5IiwiRm9ybWF0IjowLCJJc1Zpc2libGUiOmZhbHNlLCJMYXN0S25vd25WaXNpYmlsaXR5U3RhdGUiOmZhbHNlfSwiSWQiOiJiNmY3MGFmNS0wOWUwLTQwYTktOGM4ZS1lOTJjZjAwNGQ2OTAiLCJJbXBvcnRJZCI6bnVsbCwiVGl0bGUiOiJBdmFpbGFiaWxpdHkgIiwiTm90ZSI6bnVsbCwiSHlwZXJsaW5rIjp7IiRpZCI6IjIxMCIsIkFkZHJlc3MiOm51bGwsIlN1YkFkZHJlc3MiOm51bGx9LCJJc0NoYW5nZWQiOmZhbHNlLCJJc05ldyI6ZmFsc2V9fV0sIl9taWxlc3RvbmVzIjpbXSwiSWQiOiIxYjc2ZDA4YS0xYzQyLTQ2OTUtOWQ1OC0yYmYyYzZjMGZhNTQiLCJJc1NpbmdsZUl0ZW1Sb3ciOmZhbHNlfV0sIkluZGV4IjowLCJJZCI6ImQ3MWU1MGVlLTY2YTItNDJjNC05YjIzLWYzMjMxMzE2YjliZiIsIkhlYWRlclRleHQiOm51bGwsIklzRGVmYXVsdCI6dHJ1ZSwiU3R5bGUiOnsiJGlkIjoiMjExIiwiSGVhZGVyU3R5bGUiOnsiJGlkIjoiMjEyIiwiVGV4dFN0eWxlIjp7IiRpZCI6IjIxMyIsIkZvbnRTZXR0aW5ncyI6eyIkaWQiOiIyMTQiLCJGb250U2l6ZSI6MTEsIkZvbnROYW1lIjoiQ2FsaWJyaSIsIklzQm9sZCI6ZmFsc2UsIklzSXRhbGljIjpmYWxzZSwiSXNVbmRlcmxpbmVkIjpmYWxzZSwiUGFyZW50U3R5bGUiOm51bGx9LCJBdXRvU2l6ZSI6MCwiRm9yZWdyb3VuZCI6eyIkaWQiOiIyMTUiLCJDb2xvciI6eyIkaWQiOiIyMTY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MTciLCJUb3AiOjAuMCwiTGVmdCI6MC4wLCJSaWdodCI6MC4wLCJCb3R0b20iOjAuMH0sIlBhZGRpbmciOnsiJGlkIjoiMjE4IiwiVG9wIjowLjAsIkxlZnQiOjAuMCwiUmlnaHQiOjAuMCwiQm90dG9tIjowLjB9LCJCYWNrZ3JvdW5kIjpudWxsLCJJc1Zpc2libGUiOnRydWUsIldpZHRoIjowLjAsIkhlaWdodCI6MC4wLCJCb3JkZXJTdHlsZSI6bnVsbCwiUGFyZW50U3R5bGUiOm51bGx9LCJSZWN0YW5nbGVTdHlsZSI6eyIkaWQiOiIyMTkiLCJNYXJnaW4iOnsiJGlkIjoiMjIwIiwiVG9wIjowLjAsIkxlZnQiOjAuMCwiUmlnaHQiOjAuMCwiQm90dG9tIjowLjB9LCJQYWRkaW5nIjp7IiRpZCI6IjIyMSIsIlRvcCI6MC4wLCJMZWZ0IjowLjAsIlJpZ2h0IjowLjAsIkJvdHRvbSI6MC4wfSwiQmFja2dyb3VuZCI6eyIkaWQiOiIyMjIiLCJDb2xvciI6eyIkaWQiOiIyMjMiLCJBIjo2MywiUiI6MjQzLCJHIjoyNDMsIkIiOjI0M319LCJJc1Zpc2libGUiOnRydWUsIldpZHRoIjowLjAsIkhlaWdodCI6MC4wLCJCb3JkZXJTdHlsZSI6eyIkaWQiOiIyMjQiLCJMaW5lQ29sb3IiOnsiJGlkIjoiMjI1IiwiJHR5cGUiOiJOTFJFLkNvbW1vbi5Eb20uU29saWRDb2xvckJydXNoLCBOTFJFLkNvbW1vbiIsIkNvbG9yIjp7IiRpZCI6IjIyNiIsIkEiOjI1NSwiUiI6MjU1LCJHIjowLCJCIjowfX0sIkxpbmVXZWlnaHQiOjAuMCwiTGluZVR5cGUiOjAsIlBhcmVudFN0eWxlIjpudWxsfSwiUGFyZW50U3R5bGUiOm51bGx9LCJNYXJnaW4iOnsiJGlkIjoiMjI3IiwiVG9wIjowLjAsIkxlZnQiOjAuMCwiUmlnaHQiOjAuMCwiQm90dG9tIjowLjB9LCJQYWRkaW5nIjp7IiRpZCI6IjIyOCIsIlRvcCI6MC4wLCJMZWZ0IjowLjAsIlJpZ2h0IjowLjAsIkJvdHRvbSI6MC4wfSwiQmFja2dyb3VuZCI6bnVsbCwiSXNWaXNpYmxlIjp0cnVlLCJXaWR0aCI6MC4wLCJIZWlnaHQiOjAuMCwiQm9yZGVyU3R5bGUiOm51bGwsIlBhcmVudFN0eWxlIjpudWxsfSwiQmFja2dyb3VuZFN0eWxlIjp7IiRpZCI6IjIyOSIsIk1hcmdpbiI6eyIkaWQiOiIyMzAiLCJUb3AiOjAuMCwiTGVmdCI6MC4wLCJSaWdodCI6MC4wLCJCb3R0b20iOjAuMH0sIlBhZGRpbmciOnsiJGlkIjoiMjMxIiwiVG9wIjowLjAsIkxlZnQiOjAuMCwiUmlnaHQiOjAuMCwiQm90dG9tIjowLjB9LCJCYWNrZ3JvdW5kIjp7IiRpZCI6IjIzMiIsIkNvbG9yIjp7IiRpZCI6IjIzMyIsIkEiOjUxLCJSIjoxNjUsIkciOjE2NSwiQiI6MTY1fX0sIklzVmlzaWJsZSI6dHJ1ZSwiV2lkdGgiOjAuMCwiSGVpZ2h0IjowLjAsIkJvcmRlclN0eWxlIjp7IiRpZCI6IjIzNCIsIkxpbmVDb2xvciI6eyIkaWQiOiIyMzUiLCIkdHlwZSI6Ik5MUkUuQ29tbW9uLkRvbS5Tb2xpZENvbG9yQnJ1c2gsIE5MUkUuQ29tbW9uIiwiQ29sb3IiOnsiJGlkIjoiMjM2IiwiQSI6MjU1LCJSIjoyNTUsIkciOjAsIkIiOjB9fSwiTGluZVdlaWdodCI6MC4wLCJMaW5lVHlwZSI6MCwiUGFyZW50U3R5bGUiOm51bGx9LCJQYXJlbnRTdHlsZSI6bnVsbH0sIk1hcmdpbiI6eyIkaWQiOiIyMzciLCJUb3AiOjAuMCwiTGVmdCI6MC4wLCJSaWdodCI6MC4wLCJCb3R0b20iOjAuMH0sIlBhZGRpbmciOnsiJGlkIjoiMjM4IiwiVG9wIjowLjAsIkxlZnQiOjAuMCwiUmlnaHQiOjAuMCwiQm90dG9tIjowLjB9LCJJc1Zpc2libGUiOnRydWUsIldpZHRoIjowLjAsIkhlaWdodCI6MC4wLCJCb3JkZXJTdHlsZSI6bnVsbCwiUGFyZW50U3R5bGUiOm51bGx9fV0sIklkIjoiOGQ5ZWVmZTEtZjI2ZS00YzVhLWEwMDgtMzQyYzFhOTc5ZmE2IiwiSW5kZXgiOjAsIkhlYWRlclRleHQiOiJMaWZlY3ljbGUiLCJTdHlsZSI6eyIkaWQiOiIyMzkiLCJIZWFkZXJTdHlsZSI6eyIkaWQiOiIyNDAiLCJUZXh0SXNWZXJ0aWNhbCI6ZmFsc2UsIlRleHRTdHlsZSI6eyIkaWQiOiIyNDEiLCJGb250U2V0dGluZ3MiOnsiJGlkIjoiMjQyIiwiRm9udFNpemUiOjExLCJGb250TmFtZSI6IkNhbGlicmkiLCJJc0JvbGQiOnRydWUsIklzSXRhbGljIjpmYWxzZSwiSXNVbmRlcmxpbmVkIjpmYWxzZSwiUGFyZW50U3R5bGUiOm51bGx9LCJBdXRvU2l6ZSI6MCwiRm9yZWdyb3VuZCI6eyIkaWQiOiIyNDMiLCJDb2xvciI6eyIkaWQiOiIyNDQ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NDUiLCJUb3AiOjAuMCwiTGVmdCI6MC4wLCJSaWdodCI6MC4wLCJCb3R0b20iOjAuMH0sIlBhZGRpbmciOnsiJGlkIjoiMjQ2IiwiVG9wIjowLjAsIkxlZnQiOjAuMCwiUmlnaHQiOjAuMCwiQm90dG9tIjowLjB9LCJCYWNrZ3JvdW5kIjpudWxsLCJJc1Zpc2libGUiOnRydWUsIldpZHRoIjowLjAsIkhlaWdodCI6MC4wLCJCb3JkZXJTdHlsZSI6bnVsbCwiUGFyZW50U3R5bGUiOm51bGx9LCJSZWN0YW5nbGVTdHlsZSI6eyIkaWQiOiIyNDciLCJNYXJnaW4iOnsiJGlkIjoiMjQ4IiwiVG9wIjowLjAsIkxlZnQiOjAuMCwiUmlnaHQiOjAuMCwiQm90dG9tIjowLjB9LCJQYWRkaW5nIjp7IiRpZCI6IjI0OSIsIlRvcCI6MC4wLCJMZWZ0IjowLjAsIlJpZ2h0IjowLjAsIkJvdHRvbSI6MC4wfSwiQmFja2dyb3VuZCI6eyIkaWQiOiIyNTAiLCJDb2xvciI6eyIkaWQiOiIyNTEiLCJBIjoxNzgsIlIiOjI4LCJHIjoxNzMsIkIiOjIyOH19LCJJc1Zpc2libGUiOnRydWUsIldpZHRoIjowLjAsIkhlaWdodCI6MC4wLCJCb3JkZXJTdHlsZSI6eyIkaWQiOiIyNTIiLCJMaW5lQ29sb3IiOnsiJGlkIjoiMjUzIiwiJHR5cGUiOiJOTFJFLkNvbW1vbi5Eb20uU29saWRDb2xvckJydXNoLCBOTFJFLkNvbW1vbiIsIkNvbG9yIjp7IiRpZCI6IjI1NCIsIkEiOjI1NSwiUiI6MjIsIkciOjI4LCJCIjozNX19LCJMaW5lV2VpZ2h0IjowLjAsIkxpbmVUeXBlIjowLCJQYXJlbnRTdHlsZSI6bnVsbH0sIlBhcmVudFN0eWxlIjpudWxsfSwiTWFyZ2luIjp7IiRpZCI6IjI1NSIsIlRvcCI6MC4wLCJMZWZ0IjowLjAsIlJpZ2h0IjowLjAsIkJvdHRvbSI6MC4wfSwiUGFkZGluZyI6eyIkaWQiOiIyNTYiLCJUb3AiOjAuMCwiTGVmdCI6MC4wLCJSaWdodCI6MC4wLCJCb3R0b20iOjAuMH0sIkJhY2tncm91bmQiOm51bGwsIklzVmlzaWJsZSI6dHJ1ZSwiV2lkdGgiOjAuMCwiSGVpZ2h0IjowLjAsIkJvcmRlclN0eWxlIjpudWxsLCJQYXJlbnRTdHlsZSI6bnVsbH0sIkJhY2tncm91bmRTdHlsZSI6eyIkaWQiOiIyNTciLCJNYXJnaW4iOnsiJGlkIjoiMjU4IiwiVG9wIjowLjAsIkxlZnQiOjAuMCwiUmlnaHQiOjAuMCwiQm90dG9tIjowLjB9LCJQYWRkaW5nIjp7IiRpZCI6IjI1OSIsIlRvcCI6MC4wLCJMZWZ0IjowLjAsIlJpZ2h0IjowLjAsIkJvdHRvbSI6MC4wfSwiQmFja2dyb3VuZCI6eyIkaWQiOiIyNjAiLCJDb2xvciI6eyIkaWQiOiIyNjEiLCJBIjoyNTUsIlIiOjI0MywiRyI6MjQzLCJCIjoyNDN9fSwiSXNWaXNpYmxlIjp0cnVlLCJXaWR0aCI6MC4wLCJIZWlnaHQiOjAuMCwiQm9yZGVyU3R5bGUiOnsiJGlkIjoiMjYyIiwiTGluZUNvbG9yIjp7IiRpZCI6IjI2MyIsIiR0eXBlIjoiTkxSRS5Db21tb24uRG9tLlNvbGlkQ29sb3JCcnVzaCwgTkxSRS5Db21tb24iLCJDb2xvciI6eyIkaWQiOiIyNjQiLCJBIjoyNTUsIlIiOjIyLCJHIjoyOCwiQiI6MzV9fSwiTGluZVdlaWdodCI6MC4wLCJMaW5lVHlwZSI6MCwiUGFyZW50U3R5bGUiOm51bGx9LCJQYXJlbnRTdHlsZSI6bnVsbH0sIklzQWJvdmVUaW1lYmFuZCI6ZmFsc2UsIk1hcmdpbiI6eyIkaWQiOiIyNjUiLCJUb3AiOjAuMCwiTGVmdCI6MC4wLCJSaWdodCI6MC4wLCJCb3R0b20iOjAuMH0sIlBhZGRpbmciOnsiJGlkIjoiMjY2IiwiVG9wIjowLjAsIkxlZnQiOjAuMCwiUmlnaHQiOjAuMCwiQm90dG9tIjowLjB9LCJJc1Zpc2libGUiOnRydWUsIldpZHRoIjowLjAsIkhlaWdodCI6MC4wLCJCb3JkZXJTdHlsZSI6eyIkaWQiOiIyNjciLCJMaW5lQ29sb3IiOm51bGwsIkxpbmVXZWlnaHQiOjAuMCwiTGluZVR5cGUiOjAsIlBhcmVudFN0eWxlIjpudWxsfSwiUGFyZW50U3R5bGUiOm51bGx9fSx7IiRpZCI6IjI2OCIsIl9hY3Rpdml0aWVzIjpbeyIkaWQiOiIyNjkiLCJfcm93cyI6W3siJGlkIjoiMjcwIiwiX3Rhc2tzIjpbeyIkaWQiOiIyNzEiLCJfYXR0YWNoZWRNaWxlc3RvbmVzIjpbXSwiVGFza0RlZmluaXRpb24iOnsiJGlkIjoiMjcyIiwiR3JvdXBOYW1lIjpudWxsLCJTdGFydERhdGUiOiIyMDE4LTAxLTAxVDA4OjQ5OjAwWiIsIkVuZERhdGUiOiIyMDIyLTA3LTAxVDA4OjQ5OjAwWiIsIlBlcmNlbnRhZ2VDb21wbGV0ZSI6MC4wLCJTdHlsZSI6eyIkaWQiOiIyNzMiLCJTaGFwZSI6MywiU2hhcGVUaGlja25lc3MiOjIsIkR1cmF0aW9uRm9ybWF0Ijo0LCJJbmNsdWRlTm9uV29ya2luZ0RheXNJbkR1cmF0aW9uIjpmYWxzZSwiUGVyY2VudGFnZUNvbXBsZXRlU3R5bGUiOnsiJGlkIjoiMjc0IiwiRm9udFNldHRpbmdzIjp7IiRpZCI6IjI3NSIsIkZvbnRTaXplIjo5LCJGb250TmFtZSI6IkFyaWFsIiwiSXNCb2xkIjpmYWxzZSwiSXNJdGFsaWMiOmZhbHNlLCJJc1VuZGVybGluZWQiOmZhbHNlLCJQYXJlbnRTdHlsZSI6bnVsbH0sIkF1dG9TaXplIjowLCJGb3JlZ3JvdW5kIjp7IiRyZWYiOiIxMCJ9LCJNYXhXaWR0aCI6OTY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aWQiOiIyNzYiLCJDb2xvciI6eyIkaWQiOiIyNzciLCJBIjo4OSwiUiI6MjgsIkciOjE3MywiQiI6MjI4fX0sIklzVmlzaWJsZSI6dHJ1ZSwiV2lkdGgiOjAuMCwiSGVpZ2h0IjowLjAsIkJvcmRlclN0eWxlIjp7IiRpZCI6IjI3OCIsIkxpbmVDb2xvciI6bnVsbCwiTGluZVdlaWdodCI6MC4wLCJMaW5lVHlwZSI6MCwiUGFyZW50U3R5bGUiOm51bGx9LCJQYXJlbnRTdHlsZSI6bnVsbH0sIkR1cmF0aW9uU3R5bGUiOnsiJGlkIjoiMjc5IiwiRm9udFNldHRpbmdzIjp7IiRpZCI6IjI4MCIsIkZvbnRTaXplIjo5LCJGb250TmFtZSI6IkNvcmJlbCIsIklzQm9sZCI6dHJ1ZSwiSXNJdGFsaWMiOmZhbHNlLCJJc1VuZGVybGluZWQiOmZhbHNlLCJQYXJlbnRTdHlsZSI6bnVsbH0sIkF1dG9TaXplIjowLCJGb3JlZ3JvdW5kIjp7IiRpZCI6IjI4MSIsIkNvbG9yIjp7IiRpZCI6IjI4MiIsIkEiOjI1NSwiUiI6MjIzLCJHIjoyMjMsIkIiOjIyM319LCJNYXhXaWR0aCI6OTY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aWQiOiIyODMiLCJDb2xvciI6eyIkaWQiOiIyODQiLCJBIjowLCJSIjoyNTUsIkciOjI1NSwiQiI6MjU1fX0sIklzVmlzaWJsZSI6ZmFsc2UsIldpZHRoIjowLjAsIkhlaWdodCI6MC4wLCJCb3JkZXJTdHlsZSI6eyIkaWQiOiIyODUiLCJMaW5lQ29sb3IiOm51bGwsIkxpbmVXZWlnaHQiOjAuMCwiTGluZVR5cGUiOjAsIlBhcmVudFN0eWxlIjpudWxsfSwiUGFyZW50U3R5bGUiOm51bGx9LCJIb3Jpem9udGFsQ29ubmVjdG9yU3R5bGUiOnsiJGlkIjoiMjg2IiwiTGluZUNvbG9yIjp7IiRyZWYiOiIyNyJ9LCJMaW5lV2VpZ2h0IjoxLjAsIkxpbmVUeXBlIjowLCJQYXJlbnRTdHlsZSI6bnVsbH0sIlZlcnRpY2FsQ29ubmVjdG9yU3R5bGUiOnsiJGlkIjoiMjg3IiwiTGluZUNvbG9yIjp7IiRyZWYiOiI3OSJ9LCJMaW5lV2VpZ2h0IjowLjAsIkxpbmVUeXBlIjowLCJQYXJlbnRTdHlsZSI6bnVsbH0sIk1hcmdpbiI6bnVsbCwiU3RhcnREYXRlUG9zaXRpb24iOjQsIkVuZERhdGVQb3NpdGlvbiI6NCwiRGF0ZUlzVmlzaWJsZSI6dHJ1ZSwiVGl0bGVQb3NpdGlvbiI6MiwiRHVyYXRpb25Qb3NpdGlvbiI6NiwiUGVyY2VudGFnZUNvbXBsZXRlZFBvc2l0aW9uIjo2LCJTcGFjaW5nIjo1LCJJc0JlbG93VGltZWJhbmQiOnRydWUsIlBlcmNlbnRhZ2VDb21wbGV0ZVNoYXBlT3BhY2l0eSI6MzUsIlNoYXBlU3R5bGUiOnsiJGlkIjoiMjg4IiwiTWFyZ2luIjp7IiRyZWYiOiIzMyJ9LCJQYWRkaW5nIjp7IiRyZWYiOiIzNCJ9LCJCYWNrZ3JvdW5kIjp7IiRpZCI6IjI4OSIsIkNvbG9yIjp7IiRpZCI6IjI5MCIsIkEiOjI1NSwiUiI6NjYsIkciOjE4NiwiQiI6MTUxfX0sIklzVmlzaWJsZSI6dHJ1ZSwiV2lkdGgiOjAuMCwiSGVpZ2h0IjoyMi4wLCJCb3JkZXJTdHlsZSI6eyIkaWQiOiIyOTEiLCJMaW5lQ29sb3IiOnsiJHJlZiI6IjM4In0sIkxpbmVXZWlnaHQiOjAuMCwiTGluZVR5cGUiOjAsIlBhcmVudFN0eWxlIjpudWxsfSwiUGFyZW50U3R5bGUiOm51bGx9LCJUaXRsZVN0eWxlIjp7IiRpZCI6IjI5MiIsIkZvbnRTZXR0aW5ncyI6eyIkaWQiOiIyOTMiLCJGb250U2l6ZSI6OSwiRm9udE5hbWUiOiJDYWxpYnJpIiwiSXNCb2xkIjp0cnVlLCJJc0l0YWxpYyI6ZmFsc2UsIklzVW5kZXJsaW5lZCI6ZmFsc2UsIlBhcmVudFN0eWxlIjpudWxsfSwiQXV0b1NpemUiOjIsIkZvcmVncm91bmQiOnsiJGlkIjoiMjk0IiwiQ29sb3IiOnsiJGlkIjoiMjk1IiwiQSI6MjU1LCJSIjoyNTUsIkciOjI1NSwiQiI6MjU1fX0sIk1heFdpZHRoIjoxMDIuODg0NTEzMDA3MjY5OTYsIk1heEhlaWdodCI6IkluZmluaXR5IiwiU21hcnRGb3JlZ3JvdW5kSXNBY3RpdmUiOmZhbHNlLCJIb3Jpem9udGFsQWxpZ25tZW50IjoxLCJWZXJ0aWNhbEFsaWdubWVudCI6MCwiU21hcnRGb3JlZ3JvdW5kIjpudWxsLCJCYWNrZ3JvdW5kRmlsbFR5cGUiOjAsIk1hcmdpbiI6eyIkcmVmIjoiNDQifSwiUGFkZGluZyI6eyIkcmVmIjoiNDUifSwiQmFja2dyb3VuZCI6eyIkaWQiOiIyOTYiLCJDb2xvciI6eyIkaWQiOiIyOTciLCJBIjowLCJSIjoyNTUsIkciOjI1NSwiQiI6MjU1fX0sIklzVmlzaWJsZSI6dHJ1ZSwiV2lkdGgiOjAuMCwiSGVpZ2h0IjowLjAsIkJvcmRlclN0eWxlIjp7IiRpZCI6IjI5OCIsIkxpbmVDb2xvciI6bnVsbCwiTGluZVdlaWdodCI6MC4wLCJMaW5lVHlwZSI6MCwiUGFyZW50U3R5bGUiOm51bGx9LCJQYXJlbnRTdHlsZSI6bnVsbH0sIkRhdGVTdHlsZSI6eyIkaWQiOiIyOTkiLCJGb250U2V0dGluZ3MiOnsiJGlkIjoiMzAwIiwiRm9udFNpemUiOjExLCJGb250TmFtZSI6IkNvcmJlbCIsIklzQm9sZCI6ZmFsc2UsIklzSXRhbGljIjpmYWxzZSwiSXNVbmRlcmxpbmVkIjpmYWxzZSwiUGFyZW50U3R5bGUiOm51bGx9LCJBdXRvU2l6ZSI6MCwiRm9yZWdyb3VuZCI6eyIkaWQiOiIzMDEiLCJDb2xvciI6eyIkaWQiOiIzMDIiLCJBIjoyNTUsIlIiOjExNSwiRyI6MTE1LCJCIjoxMTV9fSwiTWF4V2lkdGgiOjk2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GlkIjoiMzAzIiwiQ29sb3IiOnsiJGlkIjoiMzA0IiwiQSI6MCwiUiI6MjU1LCJHIjoyNTUsIkIiOjI1NX19LCJJc1Zpc2libGUiOnRydWUsIldpZHRoIjowLjAsIkhlaWdodCI6MC4wLCJCb3JkZXJTdHlsZSI6eyIkaWQiOiIzMDUiLCJMaW5lQ29sb3IiOm51bGwsIkxpbmVXZWlnaHQiOjAuMCwiTGluZVR5cGUiOjAsIlBhcmVudFN0eWxlIjpudWxsfSwiUGFyZW50U3R5bGUiOm51bGx9LCJEYXRlRm9ybWF0Ijp7IiRpZCI6IjMwNi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wNyIsIkZvcm1hdCI6MCwiSXNWaXNpYmxlIjpmYWxzZSwiTGFzdEtub3duVmlzaWJpbGl0eVN0YXRlIjpmYWxzZX0sIklzVmlzaWJsZSI6dHJ1ZSwiUGFyZW50U3R5bGUiOm51bGx9LCJJbmRleCI6OSwiU21hcnREdXJhdGlvbkFjdGl2YXRlZCI6ZmFsc2UsIkRhdGVGb3JtYXQiOnsiJHJlZiI6IjMwNiJ9LCJXZWVrTnVtYmVyaW5nIjp7IiRpZCI6IjMwOCIsIkZvcm1hdCI6MCwiSXNWaXNpYmxlIjpmYWxzZSwiTGFzdEtub3duVmlzaWJpbGl0eVN0YXRlIjpmYWxzZX0sIklkIjoiYjMyYTQ5MWYtZWVhOS00NDlhLTk1MjktZTFkMDNhYWY1NTYxIiwiSW1wb3J0SWQiOm51bGwsIlRpdGxlIjoiMTBLIENhbmRpZGF0ZXMiLCJOb3RlIjpudWxsLCJIeXBlcmxpbmsiOnsiJGlkIjoiMzA5IiwiQWRkcmVzcyI6bnVsbCwiU3ViQWRkcmVzcyI6bnVsbH0sIklzQ2hhbmdlZCI6ZmFsc2UsIklzTmV3IjpmYWxzZX19XSwiX21pbGVzdG9uZXMiOltdLCJJZCI6IjAwMDAwMDAwLTAwMDAtMDAwMC0wMDAwLTAwMDAwMDAwMDAwMCIsIklzU2luZ2xlSXRlbVJvdyI6dHJ1ZX0seyIkaWQiOiIzMTAiLCJfdGFza3MiOlt7IiRpZCI6IjMxMSIsIl9hdHRhY2hlZE1pbGVzdG9uZXMiOltdLCJUYXNrRGVmaW5pdGlvbiI6eyIkaWQiOiIzMTIiLCJHcm91cE5hbWUiOm51bGwsIlN0YXJ0RGF0ZSI6IjIwMjItMDctMDFUMjA6Mzk6MDBaIiwiRW5kRGF0ZSI6IjIwMjgtMDEtMDFUMjA6Mzk6MDBaIiwiUGVyY2VudGFnZUNvbXBsZXRlIjowLjAsIlN0eWxlIjp7IiRpZCI6IjMxMyIsIlNoYXBlIjozLCJTaGFwZVRoaWNrbmVzcyI6MiwiRHVyYXRpb25Gb3JtYXQiOjQsIkluY2x1ZGVOb25Xb3JraW5nRGF5c0luRHVyYXRpb24iOmZhbHNlLCJQZXJjZW50YWdlQ29tcGxldGVTdHlsZSI6eyIkaWQiOiIzMTQiLCJGb250U2V0dGluZ3MiOnsiJGlkIjoiMzE1IiwiRm9udFNpemUiOjksIkZvbnROYW1lIjoiQXJpYWwiLCJJc0JvbGQiOmZhbHNlLCJJc0l0YWxpYyI6ZmFsc2UsIklzVW5kZXJsaW5lZCI6ZmFsc2UsIlBhcmVudFN0eWxlIjpudWxsfSwiQXV0b1NpemUiOjAsIkZvcmVncm91bmQiOnsiJHJlZiI6IjEwIn0sIk1heFdpZHRoIjo5NjAuMCwiTWF4SGVpZ2h0IjoiSW5maW5pdHkiLCJTbWFydEZvcmVncm91bmRJc0FjdGl2ZSI6ZmFsc2UsIkhvcml6b250YWxBbGlnbm1lbnQiOjAsIlZlcnRpY2FsQWxpZ25tZW50IjowLCJTbWFydEZvcmVncm91bmQiOm51bGwsIkJhY2tncm91bmRGaWxsVHlwZSI6MCwiTWFyZ2luIjp7IiRpZCI6IjMxNiIsIlRvcCI6MC4wLCJMZWZ0IjowLjAsIlJpZ2h0IjowLjAsIkJvdHRvbSI6MC4wfSwiUGFkZGluZyI6eyIkaWQiOiIzMTciLCJUb3AiOjAuMCwiTGVmdCI6MC4wLCJSaWdodCI6MC4wLCJCb3R0b20iOjAuMH0sIkJhY2tncm91bmQiOnsiJGlkIjoiMzE4IiwiQ29sb3IiOnsiJGlkIjoiMzE5IiwiQSI6ODksIlIiOjI4LCJHIjoxNzMsIkIiOjIyOH19LCJJc1Zpc2libGUiOnRydWUsIldpZHRoIjowLjAsIkhlaWdodCI6MC4wLCJCb3JkZXJTdHlsZSI6eyIkaWQiOiIzMjAiLCJMaW5lQ29sb3IiOm51bGwsIkxpbmVXZWlnaHQiOjAuMCwiTGluZVR5cGUiOjAsIlBhcmVudFN0eWxlIjpudWxsfSwiUGFyZW50U3R5bGUiOm51bGx9LCJEdXJhdGlvblN0eWxlIjp7IiRpZCI6IjMyMSIsIkZvbnRTZXR0aW5ncyI6eyIkaWQiOiIzMjIiLCJGb250U2l6ZSI6OSwiRm9udE5hbWUiOiJDb3JiZWwiLCJJc0JvbGQiOnRydWUsIklzSXRhbGljIjpmYWxzZSwiSXNVbmRlcmxpbmVkIjpmYWxzZSwiUGFyZW50U3R5bGUiOm51bGx9LCJBdXRvU2l6ZSI6MCwiRm9yZWdyb3VuZCI6eyIkaWQiOiIzMjMiLCJDb2xvciI6eyIkaWQiOiIzMjQiLCJBIjoyNTUsIlIiOjIyMywiRyI6MjIzLCJCIjoyMjN9fSwiTWF4V2lkdGgiOjk2MC4wLCJNYXhIZWlnaHQiOiJJbmZpbml0eSIsIlNtYXJ0Rm9yZWdyb3VuZElzQWN0aXZlIjpmYWxzZSwiSG9yaXpvbnRhbEFsaWdubWVudCI6MCwiVmVydGljYWxBbGlnbm1lbnQiOjAsIlNtYXJ0Rm9yZWdyb3VuZCI6bnVsbCwiQmFja2dyb3VuZEZpbGxUeXBlIjowLCJNYXJnaW4iOnsiJGlkIjoiMzI1IiwiVG9wIjowLjAsIkxlZnQiOjAuMCwiUmlnaHQiOjAuMCwiQm90dG9tIjowLjB9LCJQYWRkaW5nIjp7IiRpZCI6IjMyNiIsIlRvcCI6MC4wLCJMZWZ0IjowLjAsIlJpZ2h0IjowLjAsIkJvdHRvbSI6MC4wfSwiQmFja2dyb3VuZCI6eyIkaWQiOiIzMjciLCJDb2xvciI6eyIkaWQiOiIzMjgiLCJBIjowLCJSIjoyNTUsIkciOjI1NSwiQiI6MjU1fX0sIklzVmlzaWJsZSI6ZmFsc2UsIldpZHRoIjowLjAsIkhlaWdodCI6MC4wLCJCb3JkZXJTdHlsZSI6eyIkaWQiOiIzMjkiLCJMaW5lQ29sb3IiOm51bGwsIkxpbmVXZWlnaHQiOjAuMCwiTGluZVR5cGUiOjAsIlBhcmVudFN0eWxlIjpudWxsfSwiUGFyZW50U3R5bGUiOm51bGx9LCJIb3Jpem9udGFsQ29ubmVjdG9yU3R5bGUiOnsiJGlkIjoiMzMwIiwiTGluZUNvbG9yIjp7IiRyZWYiOiIyNyJ9LCJMaW5lV2VpZ2h0IjoxLjAsIkxpbmVUeXBlIjowLCJQYXJlbnRTdHlsZSI6bnVsbH0sIlZlcnRpY2FsQ29ubmVjdG9yU3R5bGUiOnsiJGlkIjoiMzMxIiwiTGluZUNvbG9yIjp7IiRyZWYiOiI3OSJ9LCJMaW5lV2VpZ2h0IjowLjAsIkxpbmVUeXBlIjowLCJQYXJlbnRTdHlsZSI6bnVsbH0sIk1hcmdpbiI6bnVsbCwiU3RhcnREYXRlUG9zaXRpb24iOjQsIkVuZERhdGVQb3NpdGlvbiI6NCwiRGF0ZUlzVmlzaWJsZSI6dHJ1ZSwiVGl0bGVQb3NpdGlvbiI6MiwiRHVyYXRpb25Qb3NpdGlvbiI6NiwiUGVyY2VudGFnZUNvbXBsZXRlZFBvc2l0aW9uIjo2LCJTcGFjaW5nIjo1LCJJc0JlbG93VGltZWJhbmQiOnRydWUsIlBlcmNlbnRhZ2VDb21wbGV0ZVNoYXBlT3BhY2l0eSI6MzUsIlNoYXBlU3R5bGUiOnsiJGlkIjoiMzMyIiwiTWFyZ2luIjp7IiRpZCI6IjMzMyIsIlRvcCI6MC4wLCJMZWZ0Ijo0LjAsIlJpZ2h0Ijo0LjAsIkJvdHRvbSI6MC4wfSwiUGFkZGluZyI6eyIkaWQiOiIzMzQiLCJUb3AiOjAuMCwiTGVmdCI6MC4wLCJSaWdodCI6MC4wLCJCb3R0b20iOjAuMH0sIkJhY2tncm91bmQiOnsiJGlkIjoiMzM1IiwiQ29sb3IiOnsiJGlkIjoiMzM2IiwiQSI6MjU1LCJSIjo2NiwiRyI6MTg2LCJCIjoxNTF9fSwiSXNWaXNpYmxlIjp0cnVlLCJXaWR0aCI6MC4wLCJIZWlnaHQiOjIyLjAsIkJvcmRlclN0eWxlIjp7IiRpZCI6IjMzNyIsIkxpbmVDb2xvciI6eyIkaWQiOiIzMzgiLCIkdHlwZSI6Ik5MUkUuQ29tbW9uLkRvbS5Tb2xpZENvbG9yQnJ1c2gsIE5MUkUuQ29tbW9uIiwiQ29sb3IiOnsiJGlkIjoiMzM5IiwiQSI6MjU1LCJSIjoxNywiRyI6MTI2LCJCIjoxNjd9fSwiTGluZVdlaWdodCI6MC4wLCJMaW5lVHlwZSI6MCwiUGFyZW50U3R5bGUiOm51bGx9LCJQYXJlbnRTdHlsZSI6bnVsbH0sIlRpdGxlU3R5bGUiOnsiJGlkIjoiMzQwIiwiRm9udFNldHRpbmdzIjp7IiRpZCI6IjM0MSIsIkZvbnRTaXplIjo5LCJGb250TmFtZSI6IkNhbGlicmkiLCJJc0JvbGQiOnRydWUsIklzSXRhbGljIjpmYWxzZSwiSXNVbmRlcmxpbmVkIjpmYWxzZSwiUGFyZW50U3R5bGUiOm51bGx9LCJBdXRvU2l6ZSI6MCwiRm9yZWdyb3VuZCI6eyIkcmVmIjoiMjk0In0sIk1heFdpZHRoIjo3NzcuNiwiTWF4SGVpZ2h0IjoiSW5maW5pdHkiLCJTbWFydEZvcmVncm91bmRJc0FjdGl2ZSI6ZmFsc2UsIkhvcml6b250YWxBbGlnbm1lbnQiOjEsIlZlcnRpY2FsQWxpZ25tZW50IjowLCJTbWFydEZvcmVncm91bmQiOm51bGwsIkJhY2tncm91bmRGaWxsVHlwZSI6MCwiTWFyZ2luIjp7IiRpZCI6IjM0MiIsIlRvcCI6MC4wLCJMZWZ0IjowLjAsIlJpZ2h0IjowLjAsIkJvdHRvbSI6MC4wfSwiUGFkZGluZyI6eyIkaWQiOiIzNDMiLCJUb3AiOjAuMCwiTGVmdCI6MC4wLCJSaWdodCI6MC4wLCJCb3R0b20iOjAuMH0sIkJhY2tncm91bmQiOnsiJGlkIjoiMzQ0IiwiQ29sb3IiOnsiJGlkIjoiMzQ1IiwiQSI6MCwiUiI6MjU1LCJHIjoyNTUsIkIiOjI1NX19LCJJc1Zpc2libGUiOnRydWUsIldpZHRoIjowLjAsIkhlaWdodCI6MC4wLCJCb3JkZXJTdHlsZSI6eyIkaWQiOiIzNDYiLCJMaW5lQ29sb3IiOm51bGwsIkxpbmVXZWlnaHQiOjAuMCwiTGluZVR5cGUiOjAsIlBhcmVudFN0eWxlIjpudWxsfSwiUGFyZW50U3R5bGUiOm51bGx9LCJEYXRlU3R5bGUiOnsiJGlkIjoiMzQ3IiwiRm9udFNldHRpbmdzIjp7IiRpZCI6IjM0OCIsIkZvbnRTaXplIjoxMSwiRm9udE5hbWUiOiJDb3JiZWwiLCJJc0JvbGQiOmZhbHNlLCJJc0l0YWxpYyI6ZmFsc2UsIklzVW5kZXJsaW5lZCI6ZmFsc2UsIlBhcmVudFN0eWxlIjpudWxsfSwiQXV0b1NpemUiOjAsIkZvcmVncm91bmQiOnsiJGlkIjoiMzQ5IiwiQ29sb3IiOnsiJGlkIjoiMzUwIiwiQSI6MjU1LCJSIjoxMTUsIkciOjExNSwiQiI6MTE1fX0sIk1heFdpZHRoIjo5NjAuMCwiTWF4SGVpZ2h0IjoiSW5maW5pdHkiLCJTbWFydEZvcmVncm91bmRJc0FjdGl2ZSI6ZmFsc2UsIkhvcml6b250YWxBbGlnbm1lbnQiOjAsIlZlcnRpY2FsQWxpZ25tZW50IjowLCJTbWFydEZvcmVncm91bmQiOm51bGwsIkJhY2tncm91bmRGaWxsVHlwZSI6MCwiTWFyZ2luIjp7IiRpZCI6IjM1MSIsIlRvcCI6MC4wLCJMZWZ0IjowLjAsIlJpZ2h0IjowLjAsIkJvdHRvbSI6MC4wfSwiUGFkZGluZyI6eyIkaWQiOiIzNTIiLCJUb3AiOjAuMCwiTGVmdCI6MC4wLCJSaWdodCI6MC4wLCJCb3R0b20iOjAuMH0sIkJhY2tncm91bmQiOnsiJGlkIjoiMzUzIiwiQ29sb3IiOnsiJGlkIjoiMzU0IiwiQSI6MCwiUiI6MjU1LCJHIjoyNTUsIkIiOjI1NX19LCJJc1Zpc2libGUiOnRydWUsIldpZHRoIjowLjAsIkhlaWdodCI6MC4wLCJCb3JkZXJTdHlsZSI6eyIkaWQiOiIzNTUiLCJMaW5lQ29sb3IiOm51bGwsIkxpbmVXZWlnaHQiOjAuMCwiTGluZVR5cGUiOjAsIlBhcmVudFN0eWxlIjpudWxsfSwiUGFyZW50U3R5bGUiOm51bGx9LCJEYXRlRm9ybWF0Ijp7IiRpZCI6IjM1Ni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1NyIsIkZvcm1hdCI6MCwiSXNWaXNpYmxlIjpmYWxzZSwiTGFzdEtub3duVmlzaWJpbGl0eVN0YXRlIjpmYWxzZX0sIklzVmlzaWJsZSI6dHJ1ZSwiUGFyZW50U3R5bGUiOm51bGx9LCJJbmRleCI6MTAsIlNtYXJ0RHVyYXRpb25BY3RpdmF0ZWQiOmZhbHNlLCJEYXRlRm9ybWF0Ijp7IiRyZWYiOiIzNTYifSwiV2Vla051bWJlcmluZyI6eyIkaWQiOiIzNTgiLCJGb3JtYXQiOjAsIklzVmlzaWJsZSI6ZmFsc2UsIkxhc3RLbm93blZpc2liaWxpdHlTdGF0ZSI6ZmFsc2V9LCJJZCI6IjE2ZTRmNmNlLTViNGMtNDNhYi05ZTk2LTBjNTcwMTFjMmE5ZCIsIkltcG9ydElkIjpudWxsLCJUaXRsZSI6IjIwIENhbmRpZGF0ZXMiLCJOb3RlIjpudWxsLCJIeXBlcmxpbmsiOnsiJGlkIjoiMzU5IiwiQWRkcmVzcyI6bnVsbCwiU3ViQWRkcmVzcyI6bnVsbH0sIklzQ2hhbmdlZCI6ZmFsc2UsIklzTmV3IjpmYWxzZX19XSwiX21pbGVzdG9uZXMiOltdLCJJZCI6IjAwMDAwMDAwLTAwMDAtMDAwMC0wMDAwLTAwMDAwMDAwMDAwMCIsIklzU2luZ2xlSXRlbVJvdyI6dHJ1ZX0seyIkaWQiOiIzNjAiLCJfdGFza3MiOlt7IiRpZCI6IjM2MSIsIl9hdHRhY2hlZE1pbGVzdG9uZXMiOltdLCJUYXNrRGVmaW5pdGlvbiI6eyIkaWQiOiIzNjIiLCJHcm91cE5hbWUiOm51bGwsIlN0YXJ0RGF0ZSI6IjIwMjgtMDEtMDFUMTk6MTQ6MDBaIiwiRW5kRGF0ZSI6IjIwMzUtMDEtMDFUMTk6MTQ6MDBaIiwiUGVyY2VudGFnZUNvbXBsZXRlIjowLjAsIlN0eWxlIjp7IiRpZCI6IjM2MyIsIlNoYXBlIjozLCJTaGFwZVRoaWNrbmVzcyI6MiwiRHVyYXRpb25Gb3JtYXQiOjQsIkluY2x1ZGVOb25Xb3JraW5nRGF5c0luRHVyYXRpb24iOmZhbHNlLCJQZXJjZW50YWdlQ29tcGxldGVTdHlsZSI6eyIkaWQiOiIzNjQiLCJGb250U2V0dGluZ3MiOnsiJGlkIjoiMzY1IiwiRm9udFNpemUiOjksIkZvbnROYW1lIjoiQXJpYWwiLCJJc0JvbGQiOmZhbHNlLCJJc0l0YWxpYyI6ZmFsc2UsIklzVW5kZXJsaW5lZCI6ZmFsc2UsIlBhcmVudFN0eWxlIjpudWxsfSwiQXV0b1NpemUiOjAsIkZvcmVncm91bmQiOnsiJHJlZiI6IjEwIn0sIk1heFdpZHRoIjo5Nj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pZCI6IjM2NiIsIkNvbG9yIjp7IiRpZCI6IjM2NyIsIkEiOjg5LCJSIjoyOCwiRyI6MTczLCJCIjoyMjh9fSwiSXNWaXNpYmxlIjp0cnVlLCJXaWR0aCI6MC4wLCJIZWlnaHQiOjAuMCwiQm9yZGVyU3R5bGUiOnsiJGlkIjoiMzY4IiwiTGluZUNvbG9yIjpudWxsLCJMaW5lV2VpZ2h0IjowLjAsIkxpbmVUeXBlIjowLCJQYXJlbnRTdHlsZSI6bnVsbH0sIlBhcmVudFN0eWxlIjpudWxsfSwiRHVyYXRpb25TdHlsZSI6eyIkaWQiOiIzNjkiLCJGb250U2V0dGluZ3MiOnsiJGlkIjoiMzcwIiwiRm9udFNpemUiOjksIkZvbnROYW1lIjoiQ29yYmVsIiwiSXNCb2xkIjp0cnVlLCJJc0l0YWxpYyI6ZmFsc2UsIklzVW5kZXJsaW5lZCI6ZmFsc2UsIlBhcmVudFN0eWxlIjpudWxsfSwiQXV0b1NpemUiOjAsIkZvcmVncm91bmQiOnsiJGlkIjoiMzcxIiwiQ29sb3IiOnsiJGlkIjoiMzcyIiwiQSI6MjU1LCJSIjoyMjMsIkciOjIyMywiQiI6MjIzfX0sIk1heFdpZHRoIjo5Nj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pZCI6IjM3MyIsIkNvbG9yIjp7IiRpZCI6IjM3NCIsIkEiOjAsIlIiOjI1NSwiRyI6MjU1LCJCIjoyNTV9fSwiSXNWaXNpYmxlIjpmYWxzZSwiV2lkdGgiOjAuMCwiSGVpZ2h0IjowLjAsIkJvcmRlclN0eWxlIjp7IiRpZCI6IjM3NSIsIkxpbmVDb2xvciI6bnVsbCwiTGluZVdlaWdodCI6MC4wLCJMaW5lVHlwZSI6MCwiUGFyZW50U3R5bGUiOm51bGx9LCJQYXJlbnRTdHlsZSI6bnVsbH0sIkhvcml6b250YWxDb25uZWN0b3JTdHlsZSI6eyIkaWQiOiIzNzYiLCJMaW5lQ29sb3IiOnsiJHJlZiI6IjI3In0sIkxpbmVXZWlnaHQiOjEuMCwiTGluZVR5cGUiOjAsIlBhcmVudFN0eWxlIjpudWxsfSwiVmVydGljYWxDb25uZWN0b3JTdHlsZSI6eyIkaWQiOiIzNzciLCJMaW5lQ29sb3IiOnsiJHJlZiI6Ijc5In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dHJ1ZSwiUGVyY2VudGFnZUNvbXBsZXRlU2hhcGVPcGFjaXR5IjozNSwiU2hhcGVTdHlsZSI6eyIkaWQiOiIzNzgiLCJNYXJnaW4iOnsiJHJlZiI6IjMzIn0sIlBhZGRpbmciOnsiJHJlZiI6IjM0In0sIkJhY2tncm91bmQiOnsiJGlkIjoiMzc5IiwiQ29sb3IiOnsiJGlkIjoiMzgwIiwiQSI6MjU1LCJSIjo2NiwiRyI6MTg2LCJCIjoxNTF9fSwiSXNWaXNpYmxlIjp0cnVlLCJXaWR0aCI6MC4wLCJIZWlnaHQiOjIyLjAsIkJvcmRlclN0eWxlIjp7IiRpZCI6IjM4MSIsIkxpbmVDb2xvciI6eyIkaWQiOiIzODIiLCIkdHlwZSI6Ik5MUkUuQ29tbW9uLkRvbS5Tb2xpZENvbG9yQnJ1c2gsIE5MUkUuQ29tbW9uIiwiQ29sb3IiOnsiJGlkIjoiMzgzIiwiQSI6MjU1LCJSIjoxNywiRyI6MTI2LCJCIjoxNjd9fSwiTGluZVdlaWdodCI6MC4wLCJMaW5lVHlwZSI6MCwiUGFyZW50U3R5bGUiOm51bGx9LCJQYXJlbnRTdHlsZSI6bnVsbH0sIlRpdGxlU3R5bGUiOnsiJGlkIjoiMzg0IiwiRm9udFNldHRpbmdzIjp7IiRpZCI6IjM4NSIsIkZvbnRTaXplIjo5LCJGb250TmFtZSI6IkNhbGlicmkiLCJJc0JvbGQiOnRydWUsIklzSXRhbGljIjpmYWxzZSwiSXNVbmRlcmxpbmVkIjpmYWxzZSwiUGFyZW50U3R5bGUiOm51bGx9LCJBdXRvU2l6ZSI6MCwiRm9yZWdyb3VuZCI6eyIkcmVmIjoiMjk0In0sIk1heFdpZHRoIjo1ODMuMiwiTWF4SGVpZ2h0IjoiSW5maW5pdHkiLCJTbWFydEZvcmVncm91bmRJc0FjdGl2ZSI6ZmFsc2UsIkhvcml6b250YWxBbGlnbm1lbnQiOjEsIlZlcnRpY2FsQWxpZ25tZW50IjowLCJTbWFydEZvcmVncm91bmQiOm51bGwsIkJhY2tncm91bmRGaWxsVHlwZSI6MCwiTWFyZ2luIjp7IiRyZWYiOiI0NCJ9LCJQYWRkaW5nIjp7IiRyZWYiOiI0NSJ9LCJCYWNrZ3JvdW5kIjp7IiRpZCI6IjM4NiIsIkNvbG9yIjp7IiRpZCI6IjM4NyIsIkEiOjAsIlIiOjI1NSwiRyI6MjU1LCJCIjoyNTV9fSwiSXNWaXNpYmxlIjp0cnVlLCJXaWR0aCI6MC4wLCJIZWlnaHQiOjAuMCwiQm9yZGVyU3R5bGUiOnsiJGlkIjoiMzg4IiwiTGluZUNvbG9yIjpudWxsLCJMaW5lV2VpZ2h0IjowLjAsIkxpbmVUeXBlIjowLCJQYXJlbnRTdHlsZSI6bnVsbH0sIlBhcmVudFN0eWxlIjpudWxsfSwiRGF0ZVN0eWxlIjp7IiRpZCI6IjM4OSIsIkZvbnRTZXR0aW5ncyI6eyIkaWQiOiIzOTAiLCJGb250U2l6ZSI6MTEsIkZvbnROYW1lIjoiQ29yYmVsIiwiSXNCb2xkIjpmYWxzZSwiSXNJdGFsaWMiOmZhbHNlLCJJc1VuZGVybGluZWQiOmZhbHNlLCJQYXJlbnRTdHlsZSI6bnVsbH0sIkF1dG9TaXplIjowLCJGb3JlZ3JvdW5kIjp7IiRpZCI6IjM5MSIsIkNvbG9yIjp7IiRpZCI6IjM5MiIsIkEiOjI1NSwiUiI6MTE1LCJHIjoxMTUsIkIiOjExNX19LCJNYXhXaWR0aCI6OTY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aWQiOiIzOTMiLCJDb2xvciI6eyIkaWQiOiIzOTQiLCJBIjowLCJSIjoyNTUsIkciOjI1NSwiQiI6MjU1fX0sIklzVmlzaWJsZSI6dHJ1ZSwiV2lkdGgiOjAuMCwiSGVpZ2h0IjowLjAsIkJvcmRlclN0eWxlIjp7IiRpZCI6IjM5NSIsIkxpbmVDb2xvciI6bnVsbCwiTGluZVdlaWdodCI6MC4wLCJMaW5lVHlwZSI6MCwiUGFyZW50U3R5bGUiOm51bGx9LCJQYXJlbnRTdHlsZSI6bnVsbH0sIkRhdGVGb3JtYXQiOnsiJGlkIjoiMzk2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k3IiwiRm9ybWF0IjowLCJJc1Zpc2libGUiOmZhbHNlLCJMYXN0S25vd25WaXNpYmlsaXR5U3RhdGUiOmZhbHNlfSwiSXNWaXNpYmxlIjp0cnVlLCJQYXJlbnRTdHlsZSI6bnVsbH0sIkluZGV4IjoxMSwiU21hcnREdXJhdGlvbkFjdGl2YXRlZCI6ZmFsc2UsIkRhdGVGb3JtYXQiOnsiJHJlZiI6IjM5NiJ9LCJXZWVrTnVtYmVyaW5nIjp7IiRpZCI6IjM5OCIsIkZvcm1hdCI6MCwiSXNWaXNpYmxlIjpmYWxzZSwiTGFzdEtub3duVmlzaWJpbGl0eVN0YXRlIjpmYWxzZX0sIklkIjoiM2Y2NDU1YjMtYzIxZC00NjhhLThlODQtYzg5ZTk4M2U0MTMxIiwiSW1wb3J0SWQiOm51bGwsIlRpdGxlIjoiMTAgQ2FuZGlkYXRlcyIsIk5vdGUiOm51bGwsIkh5cGVybGluayI6eyIkaWQiOiIzOTkiLCJBZGRyZXNzIjpudWxsLCJTdWJBZGRyZXNzIjpudWxsfSwiSXNDaGFuZ2VkIjpmYWxzZSwiSXNOZXciOmZhbHNlfX1dLCJfbWlsZXN0b25lcyI6W10sIklkIjoiMDAwMDAwMDAtMDAwMC0wMDAwLTAwMDAtMDAwMDAwMDAwMDAwIiwiSXNTaW5nbGVJdGVtUm93Ijp0cnVlfSx7IiRpZCI6IjQwMCIsIl90YXNrcyI6W3siJGlkIjoiNDAxIiwiX2F0dGFjaGVkTWlsZXN0b25lcyI6W10sIlRhc2tEZWZpbml0aW9uIjp7IiRpZCI6IjQwMiIsIkdyb3VwTmFtZSI6bnVsbCwiU3RhcnREYXRlIjoiMjAzNS0wMS0wMVQxMTo0MTowMFoiLCJFbmREYXRlIjoiMjA0My0wNy0wMVQxMTo0MTowMFoiLCJQZXJjZW50YWdlQ29tcGxldGUiOjAuMCwiU3R5bGUiOnsiJGlkIjoiNDAzIiwiU2hhcGUiOjMsIlNoYXBlVGhpY2tuZXNzIjoyLCJEdXJhdGlvbkZvcm1hdCI6NCwiSW5jbHVkZU5vbldvcmtpbmdEYXlzSW5EdXJhdGlvbiI6ZmFsc2UsIlBlcmNlbnRhZ2VDb21wbGV0ZVN0eWxlIjp7IiRpZCI6IjQwNCIsIkZvbnRTZXR0aW5ncyI6eyIkaWQiOiI0MDUiLCJGb250U2l6ZSI6OSwiRm9udE5hbWUiOiJBcmlhbCIsIklzQm9sZCI6ZmFsc2UsIklzSXRhbGljIjpmYWxzZSwiSXNVbmRlcmxpbmVkIjpmYWxzZSwiUGFyZW50U3R5bGUiOm51bGx9LCJBdXRvU2l6ZSI6MCwiRm9yZWdyb3VuZCI6eyIkcmVmIjoiMTAifSwiTWF4V2lkdGgiOjk2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GlkIjoiNDA2IiwiQ29sb3IiOnsiJGlkIjoiNDA3IiwiQSI6ODksIlIiOjI4LCJHIjoxNzMsIkIiOjIyOH19LCJJc1Zpc2libGUiOnRydWUsIldpZHRoIjowLjAsIkhlaWdodCI6MC4wLCJCb3JkZXJTdHlsZSI6eyIkaWQiOiI0MDgiLCJMaW5lQ29sb3IiOm51bGwsIkxpbmVXZWlnaHQiOjAuMCwiTGluZVR5cGUiOjAsIlBhcmVudFN0eWxlIjpudWxsfSwiUGFyZW50U3R5bGUiOm51bGx9LCJEdXJhdGlvblN0eWxlIjp7IiRpZCI6IjQwOSIsIkZvbnRTZXR0aW5ncyI6eyIkaWQiOiI0MTAiLCJGb250U2l6ZSI6OSwiRm9udE5hbWUiOiJDb3JiZWwiLCJJc0JvbGQiOnRydWUsIklzSXRhbGljIjpmYWxzZSwiSXNVbmRlcmxpbmVkIjpmYWxzZSwiUGFyZW50U3R5bGUiOm51bGx9LCJBdXRvU2l6ZSI6MCwiRm9yZWdyb3VuZCI6eyIkaWQiOiI0MTEiLCJDb2xvciI6eyIkaWQiOiI0MTIiLCJBIjoyNTUsIlIiOjIyMywiRyI6MjIzLCJCIjoyMjN9fSwiTWF4V2lkdGgiOjk2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GlkIjoiNDEzIiwiQ29sb3IiOnsiJGlkIjoiNDE0IiwiQSI6MCwiUiI6MjU1LCJHIjoyNTUsIkIiOjI1NX19LCJJc1Zpc2libGUiOmZhbHNlLCJXaWR0aCI6MC4wLCJIZWlnaHQiOjAuMCwiQm9yZGVyU3R5bGUiOnsiJGlkIjoiNDE1IiwiTGluZUNvbG9yIjpudWxsLCJMaW5lV2VpZ2h0IjowLjAsIkxpbmVUeXBlIjowLCJQYXJlbnRTdHlsZSI6bnVsbH0sIlBhcmVudFN0eWxlIjpudWxsfSwiSG9yaXpvbnRhbENvbm5lY3RvclN0eWxlIjp7IiRpZCI6IjQxNiIsIkxpbmVDb2xvciI6eyIkcmVmIjoiMjcifSwiTGluZVdlaWdodCI6MS4wLCJMaW5lVHlwZSI6MCwiUGFyZW50U3R5bGUiOm51bGx9LCJWZXJ0aWNhbENvbm5lY3RvclN0eWxlIjp7IiRpZCI6IjQxNyIsIkxpbmVDb2xvciI6eyIkcmVmIjoiNzkifSwiTGluZVdlaWdodCI6MC4wLCJMaW5lVHlwZSI6MCwiUGFyZW50U3R5bGUiOm51bGx9LCJNYXJnaW4iOm51bGwsIlN0YXJ0RGF0ZVBvc2l0aW9uIjo0LCJFbmREYXRlUG9zaXRpb24iOjQsIkRhdGVJc1Zpc2libGUiOnRydWUsIlRpdGxlUG9zaXRpb24iOjIsIkR1cmF0aW9uUG9zaXRpb24iOjYsIlBlcmNlbnRhZ2VDb21wbGV0ZWRQb3NpdGlvbiI6NiwiU3BhY2luZyI6NSwiSXNCZWxvd1RpbWViYW5kIjp0cnVlLCJQZXJjZW50YWdlQ29tcGxldGVTaGFwZU9wYWNpdHkiOjM1LCJTaGFwZVN0eWxlIjp7IiRpZCI6IjQxOCIsIk1hcmdpbiI6eyIkcmVmIjoiMzMifSwiUGFkZGluZyI6eyIkcmVmIjoiMzQifSwiQmFja2dyb3VuZCI6eyIkaWQiOiI0MTkiLCJDb2xvciI6eyIkaWQiOiI0MjAiLCJBIjoyNTUsIlIiOjY2LCJHIjoxODYsIkIiOjE1MX19LCJJc1Zpc2libGUiOnRydWUsIldpZHRoIjowLjAsIkhlaWdodCI6MjIuMCwiQm9yZGVyU3R5bGUiOnsiJGlkIjoiNDIxIiwiTGluZUNvbG9yIjp7IiRpZCI6IjQyMiIsIiR0eXBlIjoiTkxSRS5Db21tb24uRG9tLlNvbGlkQ29sb3JCcnVzaCwgTkxSRS5Db21tb24iLCJDb2xvciI6eyIkaWQiOiI0MjMiLCJBIjoyNTUsIlIiOjE3LCJHIjoxMjYsIkIiOjE2N319LCJMaW5lV2VpZ2h0IjowLjAsIkxpbmVUeXBlIjowLCJQYXJlbnRTdHlsZSI6bnVsbH0sIlBhcmVudFN0eWxlIjpudWxsfSwiVGl0bGVTdHlsZSI6eyIkaWQiOiI0MjQiLCJGb250U2V0dGluZ3MiOnsiJGlkIjoiNDI1IiwiRm9udFNpemUiOjksIkZvbnROYW1lIjoiQ2FsaWJyaSIsIklzQm9sZCI6dHJ1ZSwiSXNJdGFsaWMiOmZhbHNlLCJJc1VuZGVybGluZWQiOmZhbHNlLCJQYXJlbnRTdHlsZSI6bnVsbH0sIkF1dG9TaXplIjoyLCJGb3JlZ3JvdW5kIjp7IiRyZWYiOiIyOTQifSwiTWF4V2lkdGgiOjczLjMzNjA1OTcyMjkwMDQsIk1heEhlaWdodCI6IkluZmluaXR5IiwiU21hcnRGb3JlZ3JvdW5kSXNBY3RpdmUiOmZhbHNlLCJIb3Jpem9udGFsQWxpZ25tZW50IjoxLCJWZXJ0aWNhbEFsaWdubWVudCI6MCwiU21hcnRGb3JlZ3JvdW5kIjpudWxsLCJCYWNrZ3JvdW5kRmlsbFR5cGUiOjAsIk1hcmdpbiI6eyIkcmVmIjoiNDQifSwiUGFkZGluZyI6eyIkcmVmIjoiNDUifSwiQmFja2dyb3VuZCI6eyIkaWQiOiI0MjYiLCJDb2xvciI6eyIkaWQiOiI0MjciLCJBIjowLCJSIjoyNTUsIkciOjI1NSwiQiI6MjU1fX0sIklzVmlzaWJsZSI6dHJ1ZSwiV2lkdGgiOjAuMCwiSGVpZ2h0IjowLjAsIkJvcmRlclN0eWxlIjp7IiRpZCI6IjQyOCIsIkxpbmVDb2xvciI6bnVsbCwiTGluZVdlaWdodCI6MC4wLCJMaW5lVHlwZSI6MCwiUGFyZW50U3R5bGUiOm51bGx9LCJQYXJlbnRTdHlsZSI6bnVsbH0sIkRhdGVTdHlsZSI6eyIkaWQiOiI0MjkiLCJGb250U2V0dGluZ3MiOnsiJGlkIjoiNDMwIiwiRm9udFNpemUiOjExLCJGb250TmFtZSI6IkNvcmJlbCIsIklzQm9sZCI6ZmFsc2UsIklzSXRhbGljIjpmYWxzZSwiSXNVbmRlcmxpbmVkIjpmYWxzZSwiUGFyZW50U3R5bGUiOm51bGx9LCJBdXRvU2l6ZSI6MCwiRm9yZWdyb3VuZCI6eyIkaWQiOiI0MzEiLCJDb2xvciI6eyIkaWQiOiI0MzIiLCJBIjoyNTUsIlIiOjExNSwiRyI6MTE1LCJCIjoxMTV9fSwiTWF4V2lkdGgiOjk2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GlkIjoiNDMzIiwiQ29sb3IiOnsiJGlkIjoiNDM0IiwiQSI6MCwiUiI6MjU1LCJHIjoyNTUsIkIiOjI1NX19LCJJc1Zpc2libGUiOnRydWUsIldpZHRoIjowLjAsIkhlaWdodCI6MC4wLCJCb3JkZXJTdHlsZSI6eyIkaWQiOiI0MzUiLCJMaW5lQ29sb3IiOm51bGwsIkxpbmVXZWlnaHQiOjAuMCwiTGluZVR5cGUiOjAsIlBhcmVudFN0eWxlIjpudWxsfSwiUGFyZW50U3R5bGUiOm51bGx9LCJEYXRlRm9ybWF0Ijp7IiRpZCI6IjQzNi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zNyIsIkZvcm1hdCI6MCwiSXNWaXNpYmxlIjpmYWxzZSwiTGFzdEtub3duVmlzaWJpbGl0eVN0YXRlIjpmYWxzZX0sIklzVmlzaWJsZSI6dHJ1ZSwiUGFyZW50U3R5bGUiOm51bGx9LCJJbmRleCI6MTIsIlNtYXJ0RHVyYXRpb25BY3RpdmF0ZWQiOmZhbHNlLCJEYXRlRm9ybWF0Ijp7IiRyZWYiOiI0MzYifSwiV2Vla051bWJlcmluZyI6eyIkaWQiOiI0MzgiLCJGb3JtYXQiOjAsIklzVmlzaWJsZSI6ZmFsc2UsIkxhc3RLbm93blZpc2liaWxpdHlTdGF0ZSI6ZmFsc2V9LCJJZCI6ImE4YjM5NGQ1LTU4YWMtNGE4OC05NTNlLTlkYTExZmU5NDUzYyIsIkltcG9ydElkIjpudWxsLCJUaXRsZSI6IjItNSBDYW5kaWRhdGVzIiwiTm90ZSI6bnVsbCwiSHlwZXJsaW5rIjp7IiRpZCI6IjQzOSIsIkFkZHJlc3MiOm51bGwsIlN1YkFkZHJlc3MiOm51bGx9LCJJc0NoYW5nZWQiOmZhbHNlLCJJc05ldyI6ZmFsc2V9fV0sIl9taWxlc3RvbmVzIjpbXSwiSWQiOiIwMDAwMDAwMC0wMDAwLTAwMDAtMDAwMC0wMDAwMDAwMDAwMDAiLCJJc1NpbmdsZUl0ZW1Sb3ciOnRydWV9LHsiJGlkIjoiNDQwIiwiX3Rhc2tzIjpbeyIkaWQiOiI0NDEiLCJfYXR0YWNoZWRNaWxlc3RvbmVzIjpbXSwiVGFza0RlZmluaXRpb24iOnsiJGlkIjoiNDQyIiwiR3JvdXBOYW1lIjpudWxsLCJTdGFydERhdGUiOiIyMDQzLTA3LTAxVDA2OjA5OjAwWiIsIkVuZERhdGUiOiIyMDU0LTA3LTAxVDA2OjA5OjAwWiIsIlBlcmNlbnRhZ2VDb21wbGV0ZSI6MC4wLCJTdHlsZSI6eyIkaWQiOiI0NDMiLCJTaGFwZSI6MywiU2hhcGVUaGlja25lc3MiOjIsIkR1cmF0aW9uRm9ybWF0Ijo0LCJJbmNsdWRlTm9uV29ya2luZ0RheXNJbkR1cmF0aW9uIjpmYWxzZSwiUGVyY2VudGFnZUNvbXBsZXRlU3R5bGUiOnsiJGlkIjoiNDQ0IiwiRm9udFNldHRpbmdzIjp7IiRpZCI6IjQ0NSIsIkZvbnRTaXplIjo5LCJGb250TmFtZSI6IkFyaWFsIiwiSXNCb2xkIjpmYWxzZSwiSXNJdGFsaWMiOmZhbHNlLCJJc1VuZGVybGluZWQiOmZhbHNlLCJQYXJlbnRTdHlsZSI6bnVsbH0sIkF1dG9TaXplIjowLCJGb3JlZ3JvdW5kIjp7IiRyZWYiOiIxMCJ9LCJNYXhXaWR0aCI6OTY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aWQiOiI0NDYiLCJDb2xvciI6eyIkaWQiOiI0NDciLCJBIjo4OSwiUiI6MjgsIkciOjE3MywiQiI6MjI4fX0sIklzVmlzaWJsZSI6dHJ1ZSwiV2lkdGgiOjAuMCwiSGVpZ2h0IjowLjAsIkJvcmRlclN0eWxlIjp7IiRpZCI6IjQ0OCIsIkxpbmVDb2xvciI6bnVsbCwiTGluZVdlaWdodCI6MC4wLCJMaW5lVHlwZSI6MCwiUGFyZW50U3R5bGUiOm51bGx9LCJQYXJlbnRTdHlsZSI6bnVsbH0sIkR1cmF0aW9uU3R5bGUiOnsiJGlkIjoiNDQ5IiwiRm9udFNldHRpbmdzIjp7IiRpZCI6IjQ1MCIsIkZvbnRTaXplIjo5LCJGb250TmFtZSI6IkNvcmJlbCIsIklzQm9sZCI6dHJ1ZSwiSXNJdGFsaWMiOmZhbHNlLCJJc1VuZGVybGluZWQiOmZhbHNlLCJQYXJlbnRTdHlsZSI6bnVsbH0sIkF1dG9TaXplIjowLCJGb3JlZ3JvdW5kIjp7IiRpZCI6IjQ1MSIsIkNvbG9yIjp7IiRpZCI6IjQ1MiIsIkEiOjI1NSwiUiI6MjIzLCJHIjoyMjMsIkIiOjIyM319LCJNYXhXaWR0aCI6OTY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aWQiOiI0NTMiLCJDb2xvciI6eyIkaWQiOiI0NTQiLCJBIjowLCJSIjoyNTUsIkciOjI1NSwiQiI6MjU1fX0sIklzVmlzaWJsZSI6ZmFsc2UsIldpZHRoIjowLjAsIkhlaWdodCI6MC4wLCJCb3JkZXJTdHlsZSI6eyIkaWQiOiI0NTUiLCJMaW5lQ29sb3IiOm51bGwsIkxpbmVXZWlnaHQiOjAuMCwiTGluZVR5cGUiOjAsIlBhcmVudFN0eWxlIjpudWxsfSwiUGFyZW50U3R5bGUiOm51bGx9LCJIb3Jpem9udGFsQ29ubmVjdG9yU3R5bGUiOnsiJGlkIjoiNDU2IiwiTGluZUNvbG9yIjp7IiRyZWYiOiIyNyJ9LCJMaW5lV2VpZ2h0IjoxLjAsIkxpbmVUeXBlIjowLCJQYXJlbnRTdHlsZSI6bnVsbH0sIlZlcnRpY2FsQ29ubmVjdG9yU3R5bGUiOnsiJGlkIjoiNDU3IiwiTGluZUNvbG9yIjp7IiRyZWYiOiI3OSJ9LCJMaW5lV2VpZ2h0IjowLjAsIkxpbmVUeXBlIjowLCJQYXJlbnRTdHlsZSI6bnVsbH0sIk1hcmdpbiI6bnVsbCwiU3RhcnREYXRlUG9zaXRpb24iOjQsIkVuZERhdGVQb3NpdGlvbiI6NCwiRGF0ZUlzVmlzaWJsZSI6dHJ1ZSwiVGl0bGVQb3NpdGlvbiI6MiwiRHVyYXRpb25Qb3NpdGlvbiI6NiwiUGVyY2VudGFnZUNvbXBsZXRlZFBvc2l0aW9uIjo2LCJTcGFjaW5nIjo1LCJJc0JlbG93VGltZWJhbmQiOnRydWUsIlBlcmNlbnRhZ2VDb21wbGV0ZVNoYXBlT3BhY2l0eSI6MzUsIlNoYXBlU3R5bGUiOnsiJGlkIjoiNDU4IiwiTWFyZ2luIjp7IiRyZWYiOiIzMyJ9LCJQYWRkaW5nIjp7IiRyZWYiOiIzNCJ9LCJCYWNrZ3JvdW5kIjp7IiRpZCI6IjQ1OSIsIkNvbG9yIjp7IiRpZCI6IjQ2MCIsIkEiOjI1NSwiUiI6NjYsIkciOjE4NiwiQiI6MTUxfX0sIklzVmlzaWJsZSI6dHJ1ZSwiV2lkdGgiOjAuMCwiSGVpZ2h0IjoyMi4wLCJCb3JkZXJTdHlsZSI6eyIkaWQiOiI0NjEiLCJMaW5lQ29sb3IiOnsiJGlkIjoiNDYyIiwiJHR5cGUiOiJOTFJFLkNvbW1vbi5Eb20uU29saWRDb2xvckJydXNoLCBOTFJFLkNvbW1vbiIsIkNvbG9yIjp7IiRpZCI6IjQ2MyIsIkEiOjI1NSwiUiI6MTcsIkciOjEyNiwiQiI6MTY3fX0sIkxpbmVXZWlnaHQiOjAuMCwiTGluZVR5cGUiOjAsIlBhcmVudFN0eWxlIjpudWxsfSwiUGFyZW50U3R5bGUiOm51bGx9LCJUaXRsZVN0eWxlIjp7IiRpZCI6IjQ2NCIsIkZvbnRTZXR0aW5ncyI6eyIkaWQiOiI0NjUiLCJGb250U2l6ZSI6OSwiRm9udE5hbWUiOiJDYWxpYnJpIiwiSXNCb2xkIjp0cnVlLCJJc0l0YWxpYyI6ZmFsc2UsIklzVW5kZXJsaW5lZCI6ZmFsc2UsIlBhcmVudFN0eWxlIjpudWxsfSwiQXV0b1NpemUiOjAsIkZvcmVncm91bmQiOnsiJHJlZiI6IjI5NCJ9LCJNYXhXaWR0aCI6NTgzLjIsIk1heEhlaWdodCI6IkluZmluaXR5IiwiU21hcnRGb3JlZ3JvdW5kSXNBY3RpdmUiOmZhbHNlLCJIb3Jpem9udGFsQWxpZ25tZW50IjoxLCJWZXJ0aWNhbEFsaWdubWVudCI6MCwiU21hcnRGb3JlZ3JvdW5kIjpudWxsLCJCYWNrZ3JvdW5kRmlsbFR5cGUiOjAsIk1hcmdpbiI6eyIkcmVmIjoiNDQifSwiUGFkZGluZyI6eyIkcmVmIjoiNDUifSwiQmFja2dyb3VuZCI6eyIkaWQiOiI0NjYiLCJDb2xvciI6eyIkaWQiOiI0NjciLCJBIjowLCJSIjoyNTUsIkciOjI1NSwiQiI6MjU1fX0sIklzVmlzaWJsZSI6dHJ1ZSwiV2lkdGgiOjAuMCwiSGVpZ2h0IjowLjAsIkJvcmRlclN0eWxlIjp7IiRpZCI6IjQ2OCIsIkxpbmVDb2xvciI6bnVsbCwiTGluZVdlaWdodCI6MC4wLCJMaW5lVHlwZSI6MCwiUGFyZW50U3R5bGUiOm51bGx9LCJQYXJlbnRTdHlsZSI6bnVsbH0sIkRhdGVTdHlsZSI6eyIkaWQiOiI0NjkiLCJGb250U2V0dGluZ3MiOnsiJGlkIjoiNDcwIiwiRm9udFNpemUiOjExLCJGb250TmFtZSI6IkNvcmJlbCIsIklzQm9sZCI6ZmFsc2UsIklzSXRhbGljIjpmYWxzZSwiSXNVbmRlcmxpbmVkIjpmYWxzZSwiUGFyZW50U3R5bGUiOm51bGx9LCJBdXRvU2l6ZSI6MCwiRm9yZWdyb3VuZCI6eyIkaWQiOiI0NzEiLCJDb2xvciI6eyIkaWQiOiI0NzIiLCJBIjoyNTUsIlIiOjExNSwiRyI6MTE1LCJCIjoxMTV9fSwiTWF4V2lkdGgiOjk2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GlkIjoiNDczIiwiQ29sb3IiOnsiJGlkIjoiNDc0IiwiQSI6MCwiUiI6MjU1LCJHIjoyNTUsIkIiOjI1NX19LCJJc1Zpc2libGUiOnRydWUsIldpZHRoIjowLjAsIkhlaWdodCI6MC4wLCJCb3JkZXJTdHlsZSI6eyIkaWQiOiI0NzUiLCJMaW5lQ29sb3IiOm51bGwsIkxpbmVXZWlnaHQiOjAuMCwiTGluZVR5cGUiOjAsIlBhcmVudFN0eWxlIjpudWxsfSwiUGFyZW50U3R5bGUiOm51bGx9LCJEYXRlRm9ybWF0Ijp7IiRpZCI6IjQ3Ni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3NyIsIkZvcm1hdCI6MCwiSXNWaXNpYmxlIjpmYWxzZSwiTGFzdEtub3duVmlzaWJpbGl0eVN0YXRlIjpmYWxzZX0sIklzVmlzaWJsZSI6dHJ1ZSwiUGFyZW50U3R5bGUiOm51bGx9LCJJbmRleCI6MTMsIlNtYXJ0RHVyYXRpb25BY3RpdmF0ZWQiOmZhbHNlLCJEYXRlRm9ybWF0Ijp7IiRyZWYiOiI0NzYifSwiV2Vla051bWJlcmluZyI6eyIkaWQiOiI0NzgiLCJGb3JtYXQiOjAsIklzVmlzaWJsZSI6ZmFsc2UsIkxhc3RLbm93blZpc2liaWxpdHlTdGF0ZSI6ZmFsc2V9LCJJZCI6ImMxNGFmMzA3LWJmNjEtNDA5Yy04YTJmLWE2NTBkNTAyYWZkZiIsIkltcG9ydElkIjpudWxsLCJUaXRsZSI6IjEtMiBEcnVnIENhbmRpZGF0ZXMiLCJOb3RlIjpudWxsLCJIeXBlcmxpbmsiOnsiJGlkIjoiNDc5IiwiQWRkcmVzcyI6bnVsbCwiU3ViQWRkcmVzcyI6bnVsbH0sIklzQ2hhbmdlZCI6ZmFsc2UsIklzTmV3IjpmYWxzZX19XSwiX21pbGVzdG9uZXMiOltdLCJJZCI6IjAwMDAwMDAwLTAwMDAtMDAwMC0wMDAwLTAwMDAwMDAwMDAwMCIsIklzU2luZ2xlSXRlbVJvdyI6dHJ1ZX0seyIkaWQiOiI0ODAiLCJfdGFza3MiOlt7IiRpZCI6IjQ4MSIsIl9hdHRhY2hlZE1pbGVzdG9uZXMiOltdLCJUYXNrRGVmaW5pdGlvbiI6eyIkaWQiOiI0ODIiLCJHcm91cE5hbWUiOm51bGwsIlN0YXJ0RGF0ZSI6IjIwNTQtMDctMDFUMTQ6MDU6MDBaIiwiRW5kRGF0ZSI6IjIwNjctMDEtMDFUMTQ6MDU6MDBaIiwiUGVyY2VudGFnZUNvbXBsZXRlIjowLjAsIlN0eWxlIjp7IiRpZCI6IjQ4MyIsIlNoYXBlIjozLCJTaGFwZVRoaWNrbmVzcyI6MiwiRHVyYXRpb25Gb3JtYXQiOjQsIkluY2x1ZGVOb25Xb3JraW5nRGF5c0luRHVyYXRpb24iOmZhbHNlLCJQZXJjZW50YWdlQ29tcGxldGVTdHlsZSI6eyIkaWQiOiI0ODQiLCJGb250U2V0dGluZ3MiOnsiJGlkIjoiNDg1IiwiRm9udFNpemUiOjksIkZvbnROYW1lIjoiQXJpYWwiLCJJc0JvbGQiOmZhbHNlLCJJc0l0YWxpYyI6ZmFsc2UsIklzVW5kZXJsaW5lZCI6ZmFsc2UsIlBhcmVudFN0eWxlIjpudWxsfSwiQXV0b1NpemUiOjAsIkZvcmVncm91bmQiOnsiJHJlZiI6IjEwIn0sIk1heFdpZHRoIjo5Nj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pZCI6IjQ4NiIsIkNvbG9yIjp7IiRpZCI6IjQ4NyIsIkEiOjg5LCJSIjoyOCwiRyI6MTczLCJCIjoyMjh9fSwiSXNWaXNpYmxlIjp0cnVlLCJXaWR0aCI6MC4wLCJIZWlnaHQiOjAuMCwiQm9yZGVyU3R5bGUiOnsiJGlkIjoiNDg4IiwiTGluZUNvbG9yIjpudWxsLCJMaW5lV2VpZ2h0IjowLjAsIkxpbmVUeXBlIjowLCJQYXJlbnRTdHlsZSI6bnVsbH0sIlBhcmVudFN0eWxlIjpudWxsfSwiRHVyYXRpb25TdHlsZSI6eyIkaWQiOiI0ODkiLCJGb250U2V0dGluZ3MiOnsiJGlkIjoiNDkwIiwiRm9udFNpemUiOjksIkZvbnROYW1lIjoiQ29yYmVsIiwiSXNCb2xkIjp0cnVlLCJJc0l0YWxpYyI6ZmFsc2UsIklzVW5kZXJsaW5lZCI6ZmFsc2UsIlBhcmVudFN0eWxlIjpudWxsfSwiQXV0b1NpemUiOjAsIkZvcmVncm91bmQiOnsiJGlkIjoiNDkxIiwiQ29sb3IiOnsiJGlkIjoiNDkyIiwiQSI6MjU1LCJSIjoyMjMsIkciOjIyMywiQiI6MjIzfX0sIk1heFdpZHRoIjo5Nj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pZCI6IjQ5MyIsIkNvbG9yIjp7IiRpZCI6IjQ5NCIsIkEiOjAsIlIiOjI1NSwiRyI6MjU1LCJCIjoyNTV9fSwiSXNWaXNpYmxlIjpmYWxzZSwiV2lkdGgiOjAuMCwiSGVpZ2h0IjowLjAsIkJvcmRlclN0eWxlIjp7IiRpZCI6IjQ5NSIsIkxpbmVDb2xvciI6bnVsbCwiTGluZVdlaWdodCI6MC4wLCJMaW5lVHlwZSI6MCwiUGFyZW50U3R5bGUiOm51bGx9LCJQYXJlbnRTdHlsZSI6bnVsbH0sIkhvcml6b250YWxDb25uZWN0b3JTdHlsZSI6eyIkaWQiOiI0OTYiLCJMaW5lQ29sb3IiOnsiJHJlZiI6IjI3In0sIkxpbmVXZWlnaHQiOjEuMCwiTGluZVR5cGUiOjAsIlBhcmVudFN0eWxlIjpudWxsfSwiVmVydGljYWxDb25uZWN0b3JTdHlsZSI6eyIkaWQiOiI0OTciLCJMaW5lQ29sb3IiOnsiJHJlZiI6Ijc5In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dHJ1ZSwiUGVyY2VudGFnZUNvbXBsZXRlU2hhcGVPcGFjaXR5IjozNSwiU2hhcGVTdHlsZSI6eyIkaWQiOiI0OTgiLCJNYXJnaW4iOnsiJHJlZiI6IjMzIn0sIlBhZGRpbmciOnsiJHJlZiI6IjM0In0sIkJhY2tncm91bmQiOnsiJGlkIjoiNDk5IiwiQ29sb3IiOnsiJGlkIjoiNTAwIiwiQSI6MjU1LCJSIjo2NiwiRyI6MTg2LCJCIjoxNTF9fSwiSXNWaXNpYmxlIjp0cnVlLCJXaWR0aCI6MC4wLCJIZWlnaHQiOjIyLjAsIkJvcmRlclN0eWxlIjp7IiRpZCI6IjUwMSIsIkxpbmVDb2xvciI6eyIkaWQiOiI1MDIiLCIkdHlwZSI6Ik5MUkUuQ29tbW9uLkRvbS5Tb2xpZENvbG9yQnJ1c2gsIE5MUkUuQ29tbW9uIiwiQ29sb3IiOnsiJGlkIjoiNTAzIiwiQSI6MjU1LCJSIjoxNywiRyI6MTI2LCJCIjoxNjd9fSwiTGluZVdlaWdodCI6MC4wLCJMaW5lVHlwZSI6MCwiUGFyZW50U3R5bGUiOm51bGx9LCJQYXJlbnRTdHlsZSI6bnVsbH0sIlRpdGxlU3R5bGUiOnsiJGlkIjoiNTA0IiwiRm9udFNldHRpbmdzIjp7IiRpZCI6IjUwNSIsIkZvbnRTaXplIjo5LCJGb250TmFtZSI6IkNhbGlicmkiLCJJc0JvbGQiOnRydWUsIklzSXRhbGljIjpmYWxzZSwiSXNVbmRlcmxpbmVkIjpmYWxzZSwiUGFyZW50U3R5bGUiOm51bGx9LCJBdXRvU2l6ZSI6MCwiRm9yZWdyb3VuZCI6eyIkcmVmIjoiMjk0In0sIk1heFdpZHRoIjo0MzguMTY2NzkxODg1ODAwMDgsIk1heEhlaWdodCI6IkluZmluaXR5IiwiU21hcnRGb3JlZ3JvdW5kSXNBY3RpdmUiOmZhbHNlLCJIb3Jpem9udGFsQWxpZ25tZW50IjoxLCJWZXJ0aWNhbEFsaWdubWVudCI6MCwiU21hcnRGb3JlZ3JvdW5kIjpudWxsLCJCYWNrZ3JvdW5kRmlsbFR5cGUiOjAsIk1hcmdpbiI6eyIkcmVmIjoiNDQifSwiUGFkZGluZyI6eyIkcmVmIjoiNDUifSwiQmFja2dyb3VuZCI6eyIkaWQiOiI1MDYiLCJDb2xvciI6eyIkaWQiOiI1MDciLCJBIjowLCJSIjoyNTUsIkciOjI1NSwiQiI6MjU1fX0sIklzVmlzaWJsZSI6dHJ1ZSwiV2lkdGgiOjAuMCwiSGVpZ2h0IjowLjAsIkJvcmRlclN0eWxlIjp7IiRpZCI6IjUwOCIsIkxpbmVDb2xvciI6bnVsbCwiTGluZVdlaWdodCI6MC4wLCJMaW5lVHlwZSI6MCwiUGFyZW50U3R5bGUiOm51bGx9LCJQYXJlbnRTdHlsZSI6bnVsbH0sIkRhdGVTdHlsZSI6eyIkaWQiOiI1MDkiLCJGb250U2V0dGluZ3MiOnsiJGlkIjoiNTEwIiwiRm9udFNpemUiOjExLCJGb250TmFtZSI6IkNvcmJlbCIsIklzQm9sZCI6ZmFsc2UsIklzSXRhbGljIjpmYWxzZSwiSXNVbmRlcmxpbmVkIjpmYWxzZSwiUGFyZW50U3R5bGUiOm51bGx9LCJBdXRvU2l6ZSI6MCwiRm9yZWdyb3VuZCI6eyIkaWQiOiI1MTEiLCJDb2xvciI6eyIkaWQiOiI1MTIiLCJBIjoyNTUsIlIiOjExNSwiRyI6MTE1LCJCIjoxMTV9fSwiTWF4V2lkdGgiOjk2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GlkIjoiNTEzIiwiQ29sb3IiOnsiJGlkIjoiNTE0IiwiQSI6MCwiUiI6MjU1LCJHIjoyNTUsIkIiOjI1NX19LCJJc1Zpc2libGUiOnRydWUsIldpZHRoIjowLjAsIkhlaWdodCI6MC4wLCJCb3JkZXJTdHlsZSI6eyIkaWQiOiI1MTUiLCJMaW5lQ29sb3IiOm51bGwsIkxpbmVXZWlnaHQiOjAuMCwiTGluZVR5cGUiOjAsIlBhcmVudFN0eWxlIjpudWxsfSwiUGFyZW50U3R5bGUiOm51bGx9LCJEYXRlRm9ybWF0Ijp7IiRpZCI6IjUxNi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xNyIsIkZvcm1hdCI6MCwiSXNWaXNpYmxlIjpmYWxzZSwiTGFzdEtub3duVmlzaWJpbGl0eVN0YXRlIjpmYWxzZX0sIklzVmlzaWJsZSI6dHJ1ZSwiUGFyZW50U3R5bGUiOm51bGx9LCJJbmRleCI6MTQsIlNtYXJ0RHVyYXRpb25BY3RpdmF0ZWQiOmZhbHNlLCJEYXRlRm9ybWF0Ijp7IiRyZWYiOiI1MTYifSwiV2Vla051bWJlcmluZyI6eyIkaWQiOiI1MTgiLCJGb3JtYXQiOjAsIklzVmlzaWJsZSI6ZmFsc2UsIkxhc3RLbm93blZpc2liaWxpdHlTdGF0ZSI6ZmFsc2V9LCJJZCI6IjhiN2QwMDQ5LTMzNmQtNDg1ZS1hZjc2LTYzMTQ0YWZmMmJmYSIsIkltcG9ydElkIjpudWxsLCJUaXRsZSI6IjEgRHJ1ZyIsIk5vdGUiOm51bGwsIkh5cGVybGluayI6eyIkaWQiOiI1MTkiLCJBZGRyZXNzIjpudWxsLCJTdWJBZGRyZXNzIjpudWxsfSwiSXNDaGFuZ2VkIjpmYWxzZSwiSXNOZXciOmZhbHNlfX1dLCJfbWlsZXN0b25lcyI6W10sIklkIjoiMDAwMDAwMDAtMDAwMC0wMDAwLTAwMDAtMDAwMDAwMDAwMDAwIiwiSXNTaW5nbGVJdGVtUm93Ijp0cnVlfV0sIkluZGV4IjowLCJJZCI6ImRlOTQ3ZThkLWUyYWMtNDYzNC04YjM3LWZiOGYzYmFmMGVjMiIsIkhlYWRlclRleHQiOm51bGwsIklzRGVmYXVsdCI6dHJ1ZSwiU3R5bGUiOnsiJGlkIjoiNTIwIiwiSGVhZGVyU3R5bGUiOnsiJGlkIjoiNTIxIiwiVGV4dFN0eWxlIjp7IiRpZCI6IjUyMiIsIkZvbnRTZXR0aW5ncyI6eyIkaWQiOiI1MjMiLCJGb250U2l6ZSI6MTEsIkZvbnROYW1lIjoiQ2FsaWJyaSIsIklzQm9sZCI6ZmFsc2UsIklzSXRhbGljIjpmYWxzZSwiSXNVbmRlcmxpbmVkIjpmYWxzZSwiUGFyZW50U3R5bGUiOm51bGx9LCJBdXRvU2l6ZSI6MCwiRm9yZWdyb3VuZCI6eyIkaWQiOiI1MjQiLCJDb2xvciI6eyIkaWQiOiI1MjU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1MjYiLCJUb3AiOjAuMCwiTGVmdCI6MC4wLCJSaWdodCI6MC4wLCJCb3R0b20iOjAuMH0sIlBhZGRpbmciOnsiJGlkIjoiNTI3IiwiVG9wIjowLjAsIkxlZnQiOjAuMCwiUmlnaHQiOjAuMCwiQm90dG9tIjowLjB9LCJCYWNrZ3JvdW5kIjpudWxsLCJJc1Zpc2libGUiOnRydWUsIldpZHRoIjowLjAsIkhlaWdodCI6MC4wLCJCb3JkZXJTdHlsZSI6bnVsbCwiUGFyZW50U3R5bGUiOm51bGx9LCJSZWN0YW5nbGVTdHlsZSI6eyIkaWQiOiI1MjgiLCJNYXJnaW4iOnsiJGlkIjoiNTI5IiwiVG9wIjowLjAsIkxlZnQiOjAuMCwiUmlnaHQiOjAuMCwiQm90dG9tIjowLjB9LCJQYWRkaW5nIjp7IiRpZCI6IjUzMCIsIlRvcCI6MC4wLCJMZWZ0IjowLjAsIlJpZ2h0IjowLjAsIkJvdHRvbSI6MC4wfSwiQmFja2dyb3VuZCI6eyIkaWQiOiI1MzEiLCJDb2xvciI6eyIkaWQiOiI1MzIiLCJBIjo2MywiUiI6MjQzLCJHIjoyNDMsIkIiOjI0M319LCJJc1Zpc2libGUiOnRydWUsIldpZHRoIjowLjAsIkhlaWdodCI6MC4wLCJCb3JkZXJTdHlsZSI6eyIkaWQiOiI1MzMiLCJMaW5lQ29sb3IiOnsiJGlkIjoiNTM0IiwiJHR5cGUiOiJOTFJFLkNvbW1vbi5Eb20uU29saWRDb2xvckJydXNoLCBOTFJFLkNvbW1vbiIsIkNvbG9yIjp7IiRpZCI6IjUzNSIsIkEiOjI1NSwiUiI6MjU1LCJHIjowLCJCIjowfX0sIkxpbmVXZWlnaHQiOjAuMCwiTGluZVR5cGUiOjAsIlBhcmVudFN0eWxlIjpudWxsfSwiUGFyZW50U3R5bGUiOm51bGx9LCJNYXJnaW4iOnsiJGlkIjoiNTM2IiwiVG9wIjowLjAsIkxlZnQiOjAuMCwiUmlnaHQiOjAuMCwiQm90dG9tIjowLjB9LCJQYWRkaW5nIjp7IiRpZCI6IjUzNyIsIlRvcCI6MC4wLCJMZWZ0IjowLjAsIlJpZ2h0IjowLjAsIkJvdHRvbSI6MC4wfSwiQmFja2dyb3VuZCI6bnVsbCwiSXNWaXNpYmxlIjp0cnVlLCJXaWR0aCI6MC4wLCJIZWlnaHQiOjAuMCwiQm9yZGVyU3R5bGUiOm51bGwsIlBhcmVudFN0eWxlIjpudWxsfSwiQmFja2dyb3VuZFN0eWxlIjp7IiRpZCI6IjUzOCIsIk1hcmdpbiI6eyIkaWQiOiI1MzkiLCJUb3AiOjAuMCwiTGVmdCI6MC4wLCJSaWdodCI6MC4wLCJCb3R0b20iOjAuMH0sIlBhZGRpbmciOnsiJGlkIjoiNTQwIiwiVG9wIjowLjAsIkxlZnQiOjAuMCwiUmlnaHQiOjAuMCwiQm90dG9tIjowLjB9LCJCYWNrZ3JvdW5kIjp7IiRpZCI6IjU0MSIsIkNvbG9yIjp7IiRpZCI6IjU0MiIsIkEiOjUxLCJSIjoxNjUsIkciOjE2NSwiQiI6MTY1fX0sIklzVmlzaWJsZSI6dHJ1ZSwiV2lkdGgiOjAuMCwiSGVpZ2h0IjowLjAsIkJvcmRlclN0eWxlIjp7IiRpZCI6IjU0MyIsIkxpbmVDb2xvciI6eyIkaWQiOiI1NDQiLCIkdHlwZSI6Ik5MUkUuQ29tbW9uLkRvbS5Tb2xpZENvbG9yQnJ1c2gsIE5MUkUuQ29tbW9uIiwiQ29sb3IiOnsiJGlkIjoiNTQ1IiwiQSI6MjU1LCJSIjoyNTUsIkciOjAsIkIiOjB9fSwiTGluZVdlaWdodCI6MC4wLCJMaW5lVHlwZSI6MCwiUGFyZW50U3R5bGUiOm51bGx9LCJQYXJlbnRTdHlsZSI6bnVsbH0sIk1hcmdpbiI6eyIkaWQiOiI1NDYiLCJUb3AiOjAuMCwiTGVmdCI6MC4wLCJSaWdodCI6MC4wLCJCb3R0b20iOjAuMH0sIlBhZGRpbmciOnsiJGlkIjoiNTQ3IiwiVG9wIjowLjAsIkxlZnQiOjAuMCwiUmlnaHQiOjAuMCwiQm90dG9tIjowLjB9LCJJc1Zpc2libGUiOnRydWUsIldpZHRoIjowLjAsIkhlaWdodCI6MC4wLCJCb3JkZXJTdHlsZSI6bnVsbCwiUGFyZW50U3R5bGUiOm51bGx9fV0sIklkIjoiZmI5OTdjM2UtNGUzMC00MjJlLThiN2QtZjFlYjY4ZjI4MTUwIiwiSW5kZXgiOjEsIkhlYWRlclRleHQiOiJTZWxlY3Rpb24iLCJTdHlsZSI6eyIkaWQiOiI1NDgiLCJIZWFkZXJTdHlsZSI6eyIkaWQiOiI1NDkiLCJUZXh0SXNWZXJ0aWNhbCI6ZmFsc2UsIlRleHRTdHlsZSI6eyIkaWQiOiI1NTAiLCJGb250U2V0dGluZ3MiOnsiJGlkIjoiNTUxIiwiRm9udFNpemUiOjExLCJGb250TmFtZSI6IkNhbGlicmkiLCJJc0JvbGQiOnRydWUsIklzSXRhbGljIjpmYWxzZSwiSXNVbmRlcmxpbmVkIjpmYWxzZSwiUGFyZW50U3R5bGUiOm51bGx9LCJBdXRvU2l6ZSI6MCwiRm9yZWdyb3VuZCI6eyIkaWQiOiI1NTIiLCJDb2xvciI6eyIkaWQiOiI1NTM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cmVmIjoiMjQ1In0sIlBhZGRpbmciOnsiJHJlZiI6IjI0NiJ9LCJCYWNrZ3JvdW5kIjpudWxsLCJJc1Zpc2libGUiOnRydWUsIldpZHRoIjowLjAsIkhlaWdodCI6MC4wLCJCb3JkZXJTdHlsZSI6bnVsbCwiUGFyZW50U3R5bGUiOm51bGx9LCJSZWN0YW5nbGVTdHlsZSI6eyIkaWQiOiI1NTQiLCJNYXJnaW4iOnsiJHJlZiI6IjI0OCJ9LCJQYWRkaW5nIjp7IiRyZWYiOiIyNDkifSwiQmFja2dyb3VuZCI6eyIkaWQiOiI1NTUiLCJDb2xvciI6eyIkaWQiOiI1NTYiLCJBIjoxNzgsIlIiOjY2LCJHIjoxODYsIkIiOjE1MX19LCJJc1Zpc2libGUiOnRydWUsIldpZHRoIjowLjAsIkhlaWdodCI6MC4wLCJCb3JkZXJTdHlsZSI6eyIkaWQiOiI1NTciLCJMaW5lQ29sb3IiOnsiJGlkIjoiNTU4IiwiJHR5cGUiOiJOTFJFLkNvbW1vbi5Eb20uU29saWRDb2xvckJydXNoLCBOTFJFLkNvbW1vbiIsIkNvbG9yIjp7IiRpZCI6IjU1OSIsIkEiOjI1NSwiUiI6MjEsIkciOjM3LCJCIjo2Nn19LCJMaW5lV2VpZ2h0IjowLjAsIkxpbmVUeXBlIjowLCJQYXJlbnRTdHlsZSI6bnVsbH0sIlBhcmVudFN0eWxlIjpudWxsfSwiTWFyZ2luIjp7IiRyZWYiOiIyNTUifSwiUGFkZGluZyI6eyIkcmVmIjoiMjU2In0sIkJhY2tncm91bmQiOm51bGwsIklzVmlzaWJsZSI6dHJ1ZSwiV2lkdGgiOjAuMCwiSGVpZ2h0IjowLjAsIkJvcmRlclN0eWxlIjpudWxsLCJQYXJlbnRTdHlsZSI6bnVsbH0sIkJhY2tncm91bmRTdHlsZSI6eyIkaWQiOiI1NjAiLCJNYXJnaW4iOnsiJHJlZiI6IjI1OCJ9LCJQYWRkaW5nIjp7IiRyZWYiOiIyNTkifSwiQmFja2dyb3VuZCI6eyIkaWQiOiI1NjEiLCJDb2xvciI6eyIkaWQiOiI1NjIiLCJBIjoyNTUsIlIiOjI0MywiRyI6MjQzLCJCIjoyNDN9fSwiSXNWaXNpYmxlIjp0cnVlLCJXaWR0aCI6MC4wLCJIZWlnaHQiOjAuMCwiQm9yZGVyU3R5bGUiOnsiJGlkIjoiNTYzIiwiTGluZUNvbG9yIjp7IiRpZCI6IjU2NCIsIiR0eXBlIjoiTkxSRS5Db21tb24uRG9tLlNvbGlkQ29sb3JCcnVzaCwgTkxSRS5Db21tb24iLCJDb2xvciI6eyIkaWQiOiI1NjUiLCJBIjoyNTUsIlIiOjIxLCJHIjozNywiQiI6NjZ9fSwiTGluZVdlaWdodCI6MC4wLCJMaW5lVHlwZSI6MCwiUGFyZW50U3R5bGUiOm51bGx9LCJQYXJlbnRTdHlsZSI6bnVsbH0sIklzQWJvdmVUaW1lYmFuZCI6ZmFsc2UsIk1hcmdpbiI6eyIkaWQiOiI1NjYiLCJUb3AiOjAuMCwiTGVmdCI6MC4wLCJSaWdodCI6MC4wLCJCb3R0b20iOjAuMH0sIlBhZGRpbmciOnsiJGlkIjoiNTY3IiwiVG9wIjowLjAsIkxlZnQiOjAuMCwiUmlnaHQiOjAuMCwiQm90dG9tIjowLjB9LCJJc1Zpc2libGUiOnRydWUsIldpZHRoIjowLjAsIkhlaWdodCI6MC4wLCJCb3JkZXJTdHlsZSI6eyIkaWQiOiI1NjgiLCJMaW5lQ29sb3IiOm51bGwsIkxpbmVXZWlnaHQiOjAuMCwiTGluZVR5cGUiOjAsIlBhcmVudFN0eWxlIjpudWxsfSwiUGFyZW50U3R5bGUiOm51bGx9fSx7IiRpZCI6IjU2OSIsIl9hY3Rpdml0aWVzIjpbeyIkaWQiOiI1NzAiLCJfcm93cyI6W3siJGlkIjoiNTcxIiwiX3Rhc2tzIjpbXSwiX21pbGVzdG9uZXMiOlt7IiRpZCI6IjU3MiIsIklkIjoiNzFkOTA4NmQtYzVlNC00YTcwLWE4NGMtNjk0NjNlZThlOTQzIiwiSW5kZXgiOjE1LCJHcm91cElkIjoiY2Y3MGYzYjQtMjM3Yi00ODNlLWJlMjQtMmI4Y2UxMGRlY2M4IiwiVGl0bGUiOiJQaGFzZSAxIFJldmlldyIsIkRhdGVUaW1lIjoiMjAzNC0xMi0yMFQxMTowMjowMFoiLCJQZXJjZW50YWdlQ29tcGxldGUiOm51bGwsIk5vdGUiOm51bGwsIlN0eWxlIjp7IiRpZCI6IjU3MyIsIlRpdGxlUG9zaXRpb24iOiJMZWZ0IiwiRGF0ZVBvc2l0aW9uIjoiTGVmdCIsIlNoYXBlVHlwZSI6MSwiU2hhcGVTaXplIjoxLCJTaGFwZVN0eWxlIjp7IiRpZCI6IjU3NCIsIk1hcmdpbiI6eyIkaWQiOiI1NzUiLCJUb3AiOjAuMCwiTGVmdCI6MC4wLCJSaWdodCI6MC4wLCJCb3R0b20iOjAuMH0sIlBhZGRpbmciOnsiJGlkIjoiNTc2IiwiVG9wIjowLjAsIkxlZnQiOjAuMCwiUmlnaHQiOjAuMCwiQm90dG9tIjowLjB9LCJCYWNrZ3JvdW5kIjp7IiRpZCI6IjU3NyIsIkNvbG9yIjp7IiRpZCI6IjU3OCIsIkEiOjI1NSwiUiI6NTEsIkciOjkxLCJCIjoxMTZ9fSwiSXNWaXNpYmxlIjp0cnVlLCJXaWR0aCI6MTguMCwiSGVpZ2h0IjoyMC4wLCJCb3JkZXJTdHlsZSI6eyIkaWQiOiI1NzkiLCJMaW5lQ29sb3IiOnsiJGlkIjoiNTgwIiwiJHR5cGUiOiJOTFJFLkNvbW1vbi5Eb20uU29saWRDb2xvckJydXNoLCBOTFJFLkNvbW1vbiIsIkNvbG9yIjp7IiRpZCI6IjU4MSIsIkEiOjI1NSwiUiI6MTcsIkciOjEyNiwiQiI6MTY3fX0sIkxpbmVXZWlnaHQiOjAuMCwiTGluZVR5cGUiOjAsIlBhcmVudFN0eWxlIjpudWxsfSwiUGFyZW50U3R5bGUiOm51bGx9LCJUaXRsZVN0eWxlIjp7IiRpZCI6IjU4MiIsIkZvbnRTZXR0aW5ncyI6eyIkaWQiOiI1ODMiLCJGb250U2l6ZSI6MTEsIkZvbnROYW1lIjoiQ2FsaWJyaSIsIklzQm9sZCI6dHJ1ZSwiSXNJdGFsaWMiOmZhbHNlLCJJc1VuZGVybGluZWQiOmZhbHNlLCJQYXJlbnRTdHlsZSI6bnVsbH0sIkF1dG9TaXplIjoyLCJGb3JlZ3JvdW5kIjp7IiRpZCI6IjU4NCIsIkNvbG9yIjp7IiRpZCI6IjU4NSIsIkEiOjI1NSwiUiI6NTEsIkciOjkxLCJCIjoxMTZ9fSwiTWF4V2lkdGgiOjEwMS40MTM2MTk5OTUxMTcxOSwiTWF4SGVpZ2h0IjoiSW5maW5pdHkiLCJTbWFydEZvcmVncm91bmRJc0FjdGl2ZSI6ZmFsc2UsIkhvcml6b250YWxBbGlnbm1lbnQiOjIsIlZlcnRpY2FsQWxpZ25tZW50IjowLCJTbWFydEZvcmVncm91bmQiOm51bGwsIkJhY2tncm91bmRGaWxsVHlwZSI6MCwiTWFyZ2luIjp7IiRpZCI6IjU4NiIsIlRvcCI6MC4wLCJMZWZ0IjowLjAsIlJpZ2h0IjowLjAsIkJvdHRvbSI6MC4wfSwiUGFkZGluZyI6eyIkaWQiOiI1ODciLCJUb3AiOjAuMCwiTGVmdCI6MC4wLCJSaWdodCI6MC4wLCJCb3R0b20iOjAuMH0sIkJhY2tncm91bmQiOnsiJGlkIjoiNTg4IiwiQ29sb3IiOnsiJGlkIjoiNTg5IiwiQSI6MCwiUiI6MjU1LCJHIjoyNTUsIkIiOjI1NX19LCJJc1Zpc2libGUiOnRydWUsIldpZHRoIjowLjAsIkhlaWdodCI6MC4wLCJCb3JkZXJTdHlsZSI6bnVsbCwiUGFyZW50U3R5bGUiOm51bGx9LCJEYXRlU3R5bGUiOnsiJGlkIjoiNTkwIiwiRm9udFNldHRpbmdzIjp7IiRpZCI6IjU5MSIsIkZvbnRTaXplIjo5LCJGb250TmFtZSI6IkNhbGlicmkiLCJJc0JvbGQiOmZhbHNlLCJJc0l0YWxpYyI6ZmFsc2UsIklzVW5kZXJsaW5lZCI6ZmFsc2UsIlBhcmVudFN0eWxlIjpudWxsfSwiQXV0b1NpemUiOjIsIkZvcmVncm91bmQiOnsiJGlkIjoiNTkyIiwiQ29sb3IiOnsiJGlkIjoiNTkzIiwiQSI6MjU1LCJSIjo1MSwiRyI6OTEsIkIiOjExNn19LCJNYXhXaWR0aCI6OTguODEzMzA4NzE1ODIwMzEzLCJNYXhIZWlnaHQiOiJJbmZpbml0eSIsIlNtYXJ0Rm9yZWdyb3VuZElzQWN0aXZlIjpmYWxzZSwiSG9yaXpvbnRhbEFsaWdubWVudCI6MiwiVmVydGljYWxBbGlnbm1lbnQiOjAsIlNtYXJ0Rm9yZWdyb3VuZCI6bnVsbCwiQmFja2dyb3VuZEZpbGxUeXBlIjowLCJNYXJnaW4iOnsiJGlkIjoiNTk0IiwiVG9wIjowLjAsIkxlZnQiOjAuMCwiUmlnaHQiOjAuMCwiQm90dG9tIjowLjB9LCJQYWRkaW5nIjp7IiRpZCI6IjU5NSIsIlRvcCI6MC4wLCJMZWZ0IjowLjAsIlJpZ2h0IjowLjAsIkJvdHRvbSI6MC4wfSwiQmFja2dyb3VuZCI6eyIkaWQiOiI1OTYiLCJDb2xvciI6eyIkaWQiOiI1OTciLCJBIjowLCJSIjoyNTUsIkciOjI1NSwiQiI6MjU1fX0sIklzVmlzaWJsZSI6dHJ1ZSwiV2lkdGgiOjAuMCwiSGVpZ2h0IjowLjAsIkJvcmRlclN0eWxlIjpudWxsLCJQYXJlbnRTdHlsZSI6bnVsbH0sIkRhdGVGb3JtYXQiOnsiJGlkIjoiNTk4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5OSIsIkZvcm1hdCI6MCwiSXNWaXNpYmxlIjpmYWxzZSwiTGFzdEtub3duVmlzaWJpbGl0eVN0YXRlIjpmYWxzZX0sIklzVmlzaWJsZSI6dHJ1ZSwiUGFyZW50U3R5bGUiOm51bGx9LCJIeXBlcmxpbmsiOnsiJGlkIjoiNjAwIiwiQWRkcmVzcyI6IiIsIlN1YkFkZHJlc3MiOiIifSwiSW1wb3J0SWQiOm51bGx9LHsiJGlkIjoiNjAxIiwiSWQiOiIwNmVjYjBiMC05NTk4LTRhZGEtYTkxNC1jYWU2NDkxNTA3ZTgiLCJJbmRleCI6MTYsIkdyb3VwSWQiOiJjZjcwZjNiNC0yMzdiLTQ4M2UtYmUyNC0yYjhjZTEwZGVjYzgiLCJUaXRsZSI6IlBoYXNlIDIgUmV2aWV3IiwiRGF0ZVRpbWUiOiIyMDQzLTA3LTE4VDEyOjM2OjAwWiIsIlBlcmNlbnRhZ2VDb21wbGV0ZSI6bnVsbCwiTm90ZSI6bnVsbCwiU3R5bGUiOnsiJGlkIjoiNjAyIiwiVGl0bGVQb3NpdGlvbiI6IkxlZnQiLCJEYXRlUG9zaXRpb24iOiJMZWZ0IiwiU2hhcGVUeXBlIjoxLCJTaGFwZVNpemUiOjEsIlNoYXBlU3R5bGUiOnsiJGlkIjoiNjAzIiwiTWFyZ2luIjp7IiRpZCI6IjYwNCIsIlRvcCI6MC4wLCJMZWZ0IjowLjAsIlJpZ2h0IjowLjAsIkJvdHRvbSI6MC4wfSwiUGFkZGluZyI6eyIkaWQiOiI2MDUiLCJUb3AiOjAuMCwiTGVmdCI6MC4wLCJSaWdodCI6MC4wLCJCb3R0b20iOjAuMH0sIkJhY2tncm91bmQiOnsiJGlkIjoiNjA2IiwiQ29sb3IiOnsiJGlkIjoiNjA3IiwiQSI6MjU1LCJSIjo1MSwiRyI6OTEsIkIiOjExNn19LCJJc1Zpc2libGUiOnRydWUsIldpZHRoIjoxOC4wLCJIZWlnaHQiOjIwLjAsIkJvcmRlclN0eWxlIjp7IiRpZCI6IjYwOCIsIkxpbmVDb2xvciI6eyIkaWQiOiI2MDkiLCIkdHlwZSI6Ik5MUkUuQ29tbW9uLkRvbS5Tb2xpZENvbG9yQnJ1c2gsIE5MUkUuQ29tbW9uIiwiQ29sb3IiOnsiJGlkIjoiNjEwIiwiQSI6MjU1LCJSIjoxNywiRyI6MTI2LCJCIjoxNjd9fSwiTGluZVdlaWdodCI6MC4wLCJMaW5lVHlwZSI6MCwiUGFyZW50U3R5bGUiOm51bGx9LCJQYXJlbnRTdHlsZSI6bnVsbH0sIlRpdGxlU3R5bGUiOnsiJGlkIjoiNjExIiwiRm9udFNldHRpbmdzIjp7IiRpZCI6IjYxMiIsIkZvbnRTaXplIjoxMSwiRm9udE5hbWUiOiJDYWxpYnJpIiwiSXNCb2xkIjp0cnVlLCJJc0l0YWxpYyI6ZmFsc2UsIklzVW5kZXJsaW5lZCI6ZmFsc2UsIlBhcmVudFN0eWxlIjpudWxsfSwiQXV0b1NpemUiOjIsIkZvcmVncm91bmQiOnsiJGlkIjoiNjEzIiwiQ29sb3IiOnsiJGlkIjoiNjE0IiwiQSI6MjU1LCJSIjo1MSwiRyI6OTEsIkIiOjExNn19LCJNYXhXaWR0aCI6MTkyLjQyNTkwMzMyMDMxMjUsIk1heEhlaWdodCI6IkluZmluaXR5IiwiU21hcnRGb3JlZ3JvdW5kSXNBY3RpdmUiOmZhbHNlLCJIb3Jpem9udGFsQWxpZ25tZW50IjoyLCJWZXJ0aWNhbEFsaWdubWVudCI6MCwiU21hcnRGb3JlZ3JvdW5kIjpudWxsLCJCYWNrZ3JvdW5kRmlsbFR5cGUiOjAsIk1hcmdpbiI6eyIkaWQiOiI2MTUiLCJUb3AiOjAuMCwiTGVmdCI6MC4wLCJSaWdodCI6MC4wLCJCb3R0b20iOjAuMH0sIlBhZGRpbmciOnsiJGlkIjoiNjE2IiwiVG9wIjowLjAsIkxlZnQiOjAuMCwiUmlnaHQiOjAuMCwiQm90dG9tIjowLjB9LCJCYWNrZ3JvdW5kIjp7IiRpZCI6IjYxNyIsIkNvbG9yIjp7IiRpZCI6IjYxOCIsIkEiOjAsIlIiOjI1NSwiRyI6MjU1LCJCIjoyNTV9fSwiSXNWaXNpYmxlIjp0cnVlLCJXaWR0aCI6MC4wLCJIZWlnaHQiOjAuMCwiQm9yZGVyU3R5bGUiOm51bGwsIlBhcmVudFN0eWxlIjpudWxsfSwiRGF0ZVN0eWxlIjp7IiRpZCI6IjYxOSIsIkZvbnRTZXR0aW5ncyI6eyIkaWQiOiI2MjAiLCJGb250U2l6ZSI6OSwiRm9udE5hbWUiOiJDYWxpYnJpIiwiSXNCb2xkIjpmYWxzZSwiSXNJdGFsaWMiOmZhbHNlLCJJc1VuZGVybGluZWQiOmZhbHNlLCJQYXJlbnRTdHlsZSI6bnVsbH0sIkF1dG9TaXplIjoyLCJGb3JlZ3JvdW5kIjp7IiRpZCI6IjYyMSIsIkNvbG9yIjp7IiRpZCI6IjYyMiIsIkEiOjI1NSwiUiI6NTEsIkciOjkxLCJCIjoxMTZ9fSwiTWF4V2lkdGgiOjg1LjgxMTU3Njg0MzI2MTcxOSwiTWF4SGVpZ2h0IjoiSW5maW5pdHkiLCJTbWFydEZvcmVncm91bmRJc0FjdGl2ZSI6ZmFsc2UsIkhvcml6b250YWxBbGlnbm1lbnQiOjIsIlZlcnRpY2FsQWxpZ25tZW50IjowLCJTbWFydEZvcmVncm91bmQiOm51bGwsIkJhY2tncm91bmRGaWxsVHlwZSI6MCwiTWFyZ2luIjp7IiRpZCI6IjYyMyIsIlRvcCI6MC4wLCJMZWZ0IjowLjAsIlJpZ2h0IjowLjAsIkJvdHRvbSI6MC4wfSwiUGFkZGluZyI6eyIkaWQiOiI2MjQiLCJUb3AiOjAuMCwiTGVmdCI6MC4wLCJSaWdodCI6MC4wLCJCb3R0b20iOjAuMH0sIkJhY2tncm91bmQiOnsiJGlkIjoiNjI1IiwiQ29sb3IiOnsiJGlkIjoiNjI2IiwiQSI6MCwiUiI6MjU1LCJHIjoyNTUsIkIiOjI1NX19LCJJc1Zpc2libGUiOnRydWUsIldpZHRoIjowLjAsIkhlaWdodCI6MC4wLCJCb3JkZXJTdHlsZSI6bnVsbCwiUGFyZW50U3R5bGUiOm51bGx9LCJEYXRlRm9ybWF0Ijp7IiRpZCI6IjYyNy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jgiLCJGb3JtYXQiOjAsIklzVmlzaWJsZSI6ZmFsc2UsIkxhc3RLbm93blZpc2liaWxpdHlTdGF0ZSI6ZmFsc2V9LCJJc1Zpc2libGUiOnRydWUsIlBhcmVudFN0eWxlIjpudWxsfSwiSHlwZXJsaW5rIjp7IiRpZCI6IjYyOSIsIkFkZHJlc3MiOiIiLCJTdWJBZGRyZXNzIjoiIn0sIkltcG9ydElkIjpudWxsfSx7IiRpZCI6IjYzMCIsIklkIjoiMDZhMjk4ZDItMjUzZS00Mzc4LWIxMDctOTljY2RkZTEwNzIwIiwiSW5kZXgiOjE3LCJHcm91cElkIjoiY2Y3MGYzYjQtMjM3Yi00ODNlLWJlMjQtMmI4Y2UxMGRlY2M4IiwiVGl0bGUiOiJQaGFzZSAzIFJldmlldyIsIkRhdGVUaW1lIjoiMjA1NC0wNy0wMVQwMTozNDowMFoiLCJQZXJjZW50YWdlQ29tcGxldGUiOm51bGwsIk5vdGUiOm51bGwsIlN0eWxlIjp7IiRpZCI6IjYzMSIsIlRpdGxlUG9zaXRpb24iOiJMZWZ0IiwiRGF0ZVBvc2l0aW9uIjoiTGVmdCIsIlNoYXBlVHlwZSI6MSwiU2hhcGVTaXplIjoxLCJTaGFwZVN0eWxlIjp7IiRpZCI6IjYzMiIsIk1hcmdpbiI6eyIkaWQiOiI2MzMiLCJUb3AiOjAuMCwiTGVmdCI6MC4wLCJSaWdodCI6MC4wLCJCb3R0b20iOjAuMH0sIlBhZGRpbmciOnsiJGlkIjoiNjM0IiwiVG9wIjowLjAsIkxlZnQiOjAuMCwiUmlnaHQiOjAuMCwiQm90dG9tIjowLjB9LCJCYWNrZ3JvdW5kIjp7IiRpZCI6IjYzNSIsIkNvbG9yIjp7IiRpZCI6IjYzNiIsIkEiOjI1NSwiUiI6NTEsIkciOjkxLCJCIjoxMTZ9fSwiSXNWaXNpYmxlIjp0cnVlLCJXaWR0aCI6MTguMCwiSGVpZ2h0IjoyMC4wLCJCb3JkZXJTdHlsZSI6eyIkaWQiOiI2MzciLCJMaW5lQ29sb3IiOnsiJGlkIjoiNjM4IiwiJHR5cGUiOiJOTFJFLkNvbW1vbi5Eb20uU29saWRDb2xvckJydXNoLCBOTFJFLkNvbW1vbiIsIkNvbG9yIjp7IiRpZCI6IjYzOSIsIkEiOjI1NSwiUiI6MTcsIkciOjEyNiwiQiI6MTY3fX0sIkxpbmVXZWlnaHQiOjAuMCwiTGluZVR5cGUiOjAsIlBhcmVudFN0eWxlIjpudWxsfSwiUGFyZW50U3R5bGUiOm51bGx9LCJUaXRsZVN0eWxlIjp7IiRpZCI6IjY0MCIsIkZvbnRTZXR0aW5ncyI6eyIkaWQiOiI2NDEiLCJGb250U2l6ZSI6MTEsIkZvbnROYW1lIjoiQ2FsaWJyaSIsIklzQm9sZCI6dHJ1ZSwiSXNJdGFsaWMiOmZhbHNlLCJJc1VuZGVybGluZWQiOmZhbHNlLCJQYXJlbnRTdHlsZSI6bnVsbH0sIkF1dG9TaXplIjoyLCJGb3JlZ3JvdW5kIjp7IiRpZCI6IjY0MiIsIkNvbG9yIjp7IiRpZCI6IjY0MyIsIkEiOjI1NSwiUiI6NTEsIkciOjkxLCJCIjoxMTZ9fSwiTWF4V2lkdGgiOjE4OS44MjU1MTU3NDcwNzAzMSwiTWF4SGVpZ2h0IjoiSW5maW5pdHkiLCJTbWFydEZvcmVncm91bmRJc0FjdGl2ZSI6ZmFsc2UsIkhvcml6b250YWxBbGlnbm1lbnQiOjIsIlZlcnRpY2FsQWxpZ25tZW50IjowLCJTbWFydEZvcmVncm91bmQiOm51bGwsIkJhY2tncm91bmRGaWxsVHlwZSI6MCwiTWFyZ2luIjp7IiRpZCI6IjY0NCIsIlRvcCI6MC4wLCJMZWZ0IjowLjAsIlJpZ2h0IjowLjAsIkJvdHRvbSI6MC4wfSwiUGFkZGluZyI6eyIkaWQiOiI2NDUiLCJUb3AiOjAuMCwiTGVmdCI6MC4wLCJSaWdodCI6MC4wLCJCb3R0b20iOjAuMH0sIkJhY2tncm91bmQiOnsiJGlkIjoiNjQ2IiwiQ29sb3IiOnsiJGlkIjoiNjQ3IiwiQSI6MCwiUiI6MjU1LCJHIjoyNTUsIkIiOjI1NX19LCJJc1Zpc2libGUiOnRydWUsIldpZHRoIjowLjAsIkhlaWdodCI6MC4wLCJCb3JkZXJTdHlsZSI6bnVsbCwiUGFyZW50U3R5bGUiOm51bGx9LCJEYXRlU3R5bGUiOnsiJGlkIjoiNjQ4IiwiRm9udFNldHRpbmdzIjp7IiRpZCI6IjY0OSIsIkZvbnRTaXplIjo5LCJGb250TmFtZSI6IkNhbGlicmkiLCJJc0JvbGQiOmZhbHNlLCJJc0l0YWxpYyI6ZmFsc2UsIklzVW5kZXJsaW5lZCI6ZmFsc2UsIlBhcmVudFN0eWxlIjpudWxsfSwiQXV0b1NpemUiOjIsIkZvcmVncm91bmQiOnsiJGlkIjoiNjUwIiwiQ29sb3IiOnsiJGlkIjoiNjUxIiwiQSI6MjU1LCJSIjo1MSwiRyI6OTEsIkIiOjExNn19LCJNYXhXaWR0aCI6ODguNDExODg4MTIyNTU4NiwiTWF4SGVpZ2h0IjoiSW5maW5pdHkiLCJTbWFydEZvcmVncm91bmRJc0FjdGl2ZSI6ZmFsc2UsIkhvcml6b250YWxBbGlnbm1lbnQiOjIsIlZlcnRpY2FsQWxpZ25tZW50IjowLCJTbWFydEZvcmVncm91bmQiOm51bGwsIkJhY2tncm91bmRGaWxsVHlwZSI6MCwiTWFyZ2luIjp7IiRpZCI6IjY1MiIsIlRvcCI6MC4wLCJMZWZ0IjowLjAsIlJpZ2h0IjowLjAsIkJvdHRvbSI6MC4wfSwiUGFkZGluZyI6eyIkaWQiOiI2NTMiLCJUb3AiOjAuMCwiTGVmdCI6MC4wLCJSaWdodCI6MC4wLCJCb3R0b20iOjAuMH0sIkJhY2tncm91bmQiOnsiJGlkIjoiNjU0IiwiQ29sb3IiOnsiJGlkIjoiNjU1IiwiQSI6MCwiUiI6MjU1LCJHIjoyNTUsIkIiOjI1NX19LCJJc1Zpc2libGUiOnRydWUsIldpZHRoIjowLjAsIkhlaWdodCI6MC4wLCJCb3JkZXJTdHlsZSI6bnVsbCwiUGFyZW50U3R5bGUiOm51bGx9LCJEYXRlRm9ybWF0Ijp7IiRpZCI6IjY1N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TciLCJGb3JtYXQiOjAsIklzVmlzaWJsZSI6ZmFsc2UsIkxhc3RLbm93blZpc2liaWxpdHlTdGF0ZSI6ZmFsc2V9LCJJc1Zpc2libGUiOnRydWUsIlBhcmVudFN0eWxlIjpudWxsfSwiSHlwZXJsaW5rIjp7IiRpZCI6IjY1OCIsIkFkZHJlc3MiOiIiLCJTdWJBZGRyZXNzIjoiIn0sIkltcG9ydElkIjpudWxsfV0sIklkIjoiY2Y3MGYzYjQtMjM3Yi00ODNlLWJlMjQtMmI4Y2UxMGRlY2M4IiwiSXNTaW5nbGVJdGVtUm93IjpmYWxzZX1dLCJJbmRleCI6MCwiSWQiOiI4ZGFlNTg4Ni1mMjU1LTQ2MTktODIwNi1mYzg0NTYyMmMzNjkiLCJIZWFkZXJUZXh0IjpudWxsLCJJc0RlZmF1bHQiOnRydWUsIlN0eWxlIjp7IiRpZCI6IjY1OSIsIkhlYWRlclN0eWxlIjp7IiRpZCI6IjY2MCIsIlRleHRTdHlsZSI6eyIkaWQiOiI2NjEiLCJGb250U2V0dGluZ3MiOnsiJGlkIjoiNjYyIiwiRm9udFNpemUiOjExLCJGb250TmFtZSI6IkNhbGlicmkiLCJJc0JvbGQiOmZhbHNlLCJJc0l0YWxpYyI6ZmFsc2UsIklzVW5kZXJsaW5lZCI6ZmFsc2UsIlBhcmVudFN0eWxlIjpudWxsfSwiQXV0b1NpemUiOjAsIkZvcmVncm91bmQiOnsiJGlkIjoiNjYzIiwiQ29sb3IiOnsiJGlkIjoiNjY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jY1IiwiVG9wIjowLjAsIkxlZnQiOjAuMCwiUmlnaHQiOjAuMCwiQm90dG9tIjowLjB9LCJQYWRkaW5nIjp7IiRpZCI6IjY2NiIsIlRvcCI6MC4wLCJMZWZ0IjowLjAsIlJpZ2h0IjowLjAsIkJvdHRvbSI6MC4wfSwiQmFja2dyb3VuZCI6bnVsbCwiSXNWaXNpYmxlIjp0cnVlLCJXaWR0aCI6MC4wLCJIZWlnaHQiOjAuMCwiQm9yZGVyU3R5bGUiOm51bGwsIlBhcmVudFN0eWxlIjpudWxsfSwiUmVjdGFuZ2xlU3R5bGUiOnsiJGlkIjoiNjY3IiwiTWFyZ2luIjp7IiRpZCI6IjY2OCIsIlRvcCI6MC4wLCJMZWZ0IjowLjAsIlJpZ2h0IjowLjAsIkJvdHRvbSI6MC4wfSwiUGFkZGluZyI6eyIkaWQiOiI2NjkiLCJUb3AiOjAuMCwiTGVmdCI6MC4wLCJSaWdodCI6MC4wLCJCb3R0b20iOjAuMH0sIkJhY2tncm91bmQiOnsiJGlkIjoiNjcwIiwiQ29sb3IiOnsiJGlkIjoiNjcxIiwiQSI6NjMsIlIiOjI0MywiRyI6MjQzLCJCIjoyNDN9fSwiSXNWaXNpYmxlIjp0cnVlLCJXaWR0aCI6MC4wLCJIZWlnaHQiOjAuMCwiQm9yZGVyU3R5bGUiOnsiJGlkIjoiNjcyIiwiTGluZUNvbG9yIjp7IiRpZCI6IjY3MyIsIiR0eXBlIjoiTkxSRS5Db21tb24uRG9tLlNvbGlkQ29sb3JCcnVzaCwgTkxSRS5Db21tb24iLCJDb2xvciI6eyIkaWQiOiI2NzQiLCJBIjoyNTUsIlIiOjI1NSwiRyI6MCwiQiI6MH19LCJMaW5lV2VpZ2h0IjowLjAsIkxpbmVUeXBlIjowLCJQYXJlbnRTdHlsZSI6bnVsbH0sIlBhcmVudFN0eWxlIjpudWxsfSwiTWFyZ2luIjp7IiRpZCI6IjY3NSIsIlRvcCI6MC4wLCJMZWZ0IjowLjAsIlJpZ2h0IjowLjAsIkJvdHRvbSI6MC4wfSwiUGFkZGluZyI6eyIkaWQiOiI2NzYiLCJUb3AiOjAuMCwiTGVmdCI6MC4wLCJSaWdodCI6MC4wLCJCb3R0b20iOjAuMH0sIkJhY2tncm91bmQiOm51bGwsIklzVmlzaWJsZSI6dHJ1ZSwiV2lkdGgiOjAuMCwiSGVpZ2h0IjowLjAsIkJvcmRlclN0eWxlIjpudWxsLCJQYXJlbnRTdHlsZSI6bnVsbH0sIkJhY2tncm91bmRTdHlsZSI6eyIkaWQiOiI2NzciLCJNYXJnaW4iOnsiJGlkIjoiNjc4IiwiVG9wIjowLjAsIkxlZnQiOjAuMCwiUmlnaHQiOjAuMCwiQm90dG9tIjowLjB9LCJQYWRkaW5nIjp7IiRpZCI6IjY3OSIsIlRvcCI6MC4wLCJMZWZ0IjowLjAsIlJpZ2h0IjowLjAsIkJvdHRvbSI6MC4wfSwiQmFja2dyb3VuZCI6eyIkaWQiOiI2ODAiLCJDb2xvciI6eyIkaWQiOiI2ODEiLCJBIjo1MSwiUiI6MTY1LCJHIjoxNjUsIkIiOjE2NX19LCJJc1Zpc2libGUiOnRydWUsIldpZHRoIjowLjAsIkhlaWdodCI6MC4wLCJCb3JkZXJTdHlsZSI6eyIkaWQiOiI2ODIiLCJMaW5lQ29sb3IiOnsiJGlkIjoiNjgzIiwiJHR5cGUiOiJOTFJFLkNvbW1vbi5Eb20uU29saWRDb2xvckJydXNoLCBOTFJFLkNvbW1vbiIsIkNvbG9yIjp7IiRpZCI6IjY4NCIsIkEiOjI1NSwiUiI6MjU1LCJHIjowLCJCIjowfX0sIkxpbmVXZWlnaHQiOjAuMCwiTGluZVR5cGUiOjAsIlBhcmVudFN0eWxlIjpudWxsfSwiUGFyZW50U3R5bGUiOm51bGx9LCJNYXJnaW4iOnsiJGlkIjoiNjg1IiwiVG9wIjowLjAsIkxlZnQiOjAuMCwiUmlnaHQiOjAuMCwiQm90dG9tIjowLjB9LCJQYWRkaW5nIjp7IiRpZCI6IjY4NiIsIlRvcCI6MC4wLCJMZWZ0IjowLjAsIlJpZ2h0IjowLjAsIkJvdHRvbSI6MC4wfSwiSXNWaXNpYmxlIjp0cnVlLCJXaWR0aCI6MC4wLCJIZWlnaHQiOjAuMCwiQm9yZGVyU3R5bGUiOm51bGwsIlBhcmVudFN0eWxlIjpudWxsfX1dLCJJZCI6IjRhNWEyOGY1LTRmZDktNDE5Yy04MTEwLTlkMjZiMjFmNjJiZiIsIkluZGV4IjoyLCJIZWFkZXJUZXh0IjoiUmV2aWV3cyIsIlN0eWxlIjp7IiRpZCI6IjY4NyIsIkhlYWRlclN0eWxlIjp7IiRpZCI6IjY4OCIsIlRleHRJc1ZlcnRpY2FsIjpmYWxzZSwiVGV4dFN0eWxlIjp7IiRpZCI6IjY4OSIsIkZvbnRTZXR0aW5ncyI6eyIkaWQiOiI2OTAiLCJGb250U2l6ZSI6MTEsIkZvbnROYW1lIjoiQ2FsaWJyaSIsIklzQm9sZCI6dHJ1ZSwiSXNJdGFsaWMiOmZhbHNlLCJJc1VuZGVybGluZWQiOmZhbHNlLCJQYXJlbnRTdHlsZSI6bnVsbH0sIkF1dG9TaXplIjowLCJGb3JlZ3JvdW5kIjp7IiRpZCI6IjY5MSIsIkNvbG9yIjp7IiRpZCI6IjY5MiIsIkEiOjI1NSwiUiI6MjU1LCJHIjoyNTUsIkIiOjI1NX19LCJNYXhXaWR0aCI6IkluZmluaXR5IiwiTWF4SGVpZ2h0IjowLjAsIlNtYXJ0Rm9yZWdyb3VuZElzQWN0aXZlIjpmYWxzZSwiSG9yaXpvbnRhbEFsaWdubWVudCI6MCwiVmVydGljYWxBbGlnbm1lbnQiOjAsIlNtYXJ0Rm9yZWdyb3VuZCI6bnVsbCwiQmFja2dyb3VuZEZpbGxUeXBlIjowLCJNYXJnaW4iOnsiJGlkIjoiNjkzIiwiVG9wIjowLjAsIkxlZnQiOjAuMCwiUmlnaHQiOjAuMCwiQm90dG9tIjowLjB9LCJQYWRkaW5nIjp7IiRpZCI6IjY5NCIsIlRvcCI6MC4wLCJMZWZ0IjowLjAsIlJpZ2h0IjowLjAsIkJvdHRvbSI6MC4wfSwiQmFja2dyb3VuZCI6bnVsbCwiSXNWaXNpYmxlIjpmYWxzZSwiV2lkdGgiOjAuMCwiSGVpZ2h0IjowLjAsIkJvcmRlclN0eWxlIjpudWxsLCJQYXJlbnRTdHlsZSI6bnVsbH0sIlJlY3RhbmdsZVN0eWxlIjp7IiRpZCI6IjY5NSIsIk1hcmdpbiI6eyIkaWQiOiI2OTYiLCJUb3AiOjAuMCwiTGVmdCI6MC4wLCJSaWdodCI6MC4wLCJCb3R0b20iOjAuMH0sIlBhZGRpbmciOnsiJGlkIjoiNjk3IiwiVG9wIjowLjAsIkxlZnQiOjAuMCwiUmlnaHQiOjAuMCwiQm90dG9tIjowLjB9LCJCYWNrZ3JvdW5kIjp7IiRpZCI6IjY5OCIsIkNvbG9yIjp7IiRpZCI6IjY5OSIsIkEiOjE1MywiUiI6NTEsIkciOjkxLCJCIjoxMTZ9fSwiSXNWaXNpYmxlIjpmYWxzZSwiV2lkdGgiOjAuMCwiSGVpZ2h0IjowLjAsIkJvcmRlclN0eWxlIjp7IiRpZCI6IjcwMCIsIkxpbmVDb2xvciI6eyIkaWQiOiI3MDEiLCIkdHlwZSI6Ik5MUkUuQ29tbW9uLkRvbS5Tb2xpZENvbG9yQnJ1c2gsIE5MUkUuQ29tbW9uIiwiQ29sb3IiOnsiJGlkIjoiNzAyIiwiQSI6MjU1LCJSIjoxOSwiRyI6MTgsIkIiOjIyfX0sIkxpbmVXZWlnaHQiOjAuMCwiTGluZVR5cGUiOjAsIlBhcmVudFN0eWxlIjpudWxsfSwiUGFyZW50U3R5bGUiOm51bGx9LCJNYXJnaW4iOnsiJGlkIjoiNzAzIiwiVG9wIjowLjAsIkxlZnQiOjAuMCwiUmlnaHQiOjAuMCwiQm90dG9tIjowLjB9LCJQYWRkaW5nIjp7IiRpZCI6IjcwNCIsIlRvcCI6MC4wLCJMZWZ0IjowLjAsIlJpZ2h0IjowLjAsIkJvdHRvbSI6MC4wfSwiQmFja2dyb3VuZCI6bnVsbCwiSXNWaXNpYmxlIjp0cnVlLCJXaWR0aCI6MC4wLCJIZWlnaHQiOjAuMCwiQm9yZGVyU3R5bGUiOm51bGwsIlBhcmVudFN0eWxlIjpudWxsfSwiQmFja2dyb3VuZFN0eWxlIjp7IiRpZCI6IjcwNSIsIk1hcmdpbiI6eyIkaWQiOiI3MDYiLCJUb3AiOjAuMCwiTGVmdCI6MC4wLCJSaWdodCI6MC4wLCJCb3R0b20iOjAuMH0sIlBhZGRpbmciOnsiJGlkIjoiNzA3IiwiVG9wIjowLjAsIkxlZnQiOjAuMCwiUmlnaHQiOjAuMCwiQm90dG9tIjowLjB9LCJCYWNrZ3JvdW5kIjp7IiRpZCI6IjcwOCIsIkNvbG9yIjp7IiRpZCI6IjcwOSIsIkEiOjI1NSwiUiI6MjQzLCJHIjoyNDMsIkIiOjI0M319LCJJc1Zpc2libGUiOnRydWUsIldpZHRoIjowLjAsIkhlaWdodCI6MC4wLCJCb3JkZXJTdHlsZSI6eyIkaWQiOiI3MTAiLCJMaW5lQ29sb3IiOnsiJGlkIjoiNzExIiwiJHR5cGUiOiJOTFJFLkNvbW1vbi5Eb20uU29saWRDb2xvckJydXNoLCBOTFJFLkNvbW1vbiIsIkNvbG9yIjp7IiRpZCI6IjcxMiIsIkEiOjI1NSwiUiI6MTksIkciOjE4LCJCIjoyMn19LCJMaW5lV2VpZ2h0IjowLjAsIkxpbmVUeXBlIjowLCJQYXJlbnRTdHlsZSI6bnVsbH0sIlBhcmVudFN0eWxlIjpudWxsfSwiSXNBYm92ZVRpbWViYW5kIjpmYWxzZSwiTWFyZ2luIjp7IiRpZCI6IjcxMyIsIlRvcCI6MC4wLCJMZWZ0IjowLjAsIlJpZ2h0IjowLjAsIkJvdHRvbSI6MC4wfSwiUGFkZGluZyI6eyIkaWQiOiI3MTQiLCJUb3AiOjAuMCwiTGVmdCI6MC4wLCJSaWdodCI6MC4wLCJCb3R0b20iOjAuMH0sIklzVmlzaWJsZSI6dHJ1ZSwiV2lkdGgiOjAuMCwiSGVpZ2h0IjowLjAsIkJvcmRlclN0eWxlIjp7IiRpZCI6IjcxNSIsIkxpbmVDb2xvciI6bnVsbCwiTGluZVdlaWdodCI6MC4wLCJMaW5lVHlwZSI6MCwiUGFyZW50U3R5bGUiOm51bGx9LCJQYXJlbnRTdHlsZSI6bnVsbH19XSwiQ3VsdHVyZUluZm9OYW1lIjoiZW4tVVMiLCJTdHlsZU5hbWUiOm51bGwsIlZlcnNpb24iOnsiJGlkIjoiNzE2IiwiVmVyc2lvbiI6IjMuNi4xIiwiT3JpZ2luYWxBc3NlbWJseVZlcnNpb24iOiIzLjIwLjA0LjAwIiwiRWRpdGlvbiI6IlBybyIsIkxhc3RTYXZlZEVkaXRpb24iOjMsIklzUGx1c0VkaXRpb24iOnRydWUsIklzUHJvRWRpdGlvbiI6dHJ1ZX0sIkVmZmVjdCI6MCwiU3R5bGUiOnsiJGlkIjoiNzE3IiwiVGltZWJhbmRTdHlsZSI6eyIkaWQiOiI3MTgiLCJTY2FsZU1hcmtpbmciOjAsIlNoYXBlIjowLCJTaGFwZVN0eWxlIjp7IiRpZCI6IjcxOSIsIk1hcmdpbiI6eyIkaWQiOiI3MjAiLCJUb3AiOjAuMCwiTGVmdCI6MTIuMCwiUmlnaHQiOjEyLjAsIkJvdHRvbSI6MC4wfSwiUGFkZGluZyI6eyIkaWQiOiI3MjEiLCJUb3AiOjcuMCwiTGVmdCI6MC4wLCJSaWdodCI6MC4wLCJCb3R0b20iOjcuMH0sIkJhY2tncm91bmQiOnsiJGlkIjoiNzIyIiwiQ29sb3IiOnsiJGlkIjoiNzIzIiwiQSI6MjU1LCJSIjo1MSwiRyI6OTEsIkIiOjExNn19LCJJc1Zpc2libGUiOnRydWUsIldpZHRoIjo4NTguMCwiSGVpZ2h0IjozMC4wLCJCb3JkZXJTdHlsZSI6eyIkaWQiOiI3MjQiLCJMaW5lQ29sb3IiOnsiJGlkIjoiNzI1IiwiJHR5cGUiOiJOTFJFLkNvbW1vbi5Eb20uU29saWRDb2xvckJydXNoLCBOTFJFLkNvbW1vbiIsIkNvbG9yIjp7IiRpZCI6IjcyNiIsIkEiOjI1NSwiUiI6MjU1LCJHIjowLCJCIjowfX0sIkxpbmVXZWlnaHQiOjAuMCwiTGluZVR5cGUiOjAsIlBhcmVudFN0eWxlIjpudWxsfSwiUGFyZW50U3R5bGUiOm51bGx9LCJNaWRkbGVUaWVyU2hhcGVTdHlsZSI6eyIkaWQiOiI3MjciLCJNYXJnaW4iOnsiJHJlZiI6IjcyMCJ9LCJQYWRkaW5nIjp7IiRyZWYiOiI3MjEifSwiQmFja2dyb3VuZCI6eyIkcmVmIjoiNzIyIn0sIklzVmlzaWJsZSI6dHJ1ZSwiV2lkdGgiOjg1OC4wLCJIZWlnaHQiOjMwLjAsIkJvcmRlclN0eWxlIjpudWxsLCJQYXJlbnRTdHlsZSI6bnVsbH0sIkJvdHRvbVRpZXJTaGFwZVN0eWxlIjp7IiRpZCI6IjcyOCIsIk1hcmdpbiI6eyIkcmVmIjoiNzIwIn0sIlBhZGRpbmciOnsiJHJlZiI6IjcyMSJ9LCJCYWNrZ3JvdW5kIjp7IiRyZWYiOiI3MjIifSwiSXNWaXNpYmxlIjp0cnVlLCJXaWR0aCI6ODU4LjAsIkhlaWdodCI6MzAuMCwiQm9yZGVyU3R5bGUiOm51bGwsIlBhcmVudFN0eWxlIjpudWxsfSwiUmlnaHRFbmRDYXBzU3R5bGUiOnsiJGlkIjoiNzI5IiwiRm9udFNldHRpbmdzIjp7IiRpZCI6IjczMCIsIkZvbnRTaXplIjoxLCJGb250TmFtZSI6IkFyaWFsIiwiSXNCb2xkIjp0cnVlLCJJc0l0YWxpYyI6ZmFsc2UsIklzVW5kZXJsaW5lZCI6ZmFsc2UsIlBhcmVudFN0eWxlIjpudWxsfSwiQXV0b1NpemUiOjAsIkZvcmVncm91bmQiOnsiJGlkIjoiNzMxIiwiQ29sb3IiOnsiJGlkIjoiNzMyIiwiQSI6MjU1LCJSIjo1NSwiRyI6NTMsIkIiOjY5fX0sIk1heFdpZHRoIjoiSW5maW5pdHkiLCJNYXhIZWlnaHQiOiJJbmZpbml0eSIsIlNtYXJ0Rm9yZWdyb3VuZElzQWN0aXZlIjpmYWxzZSwiSG9yaXpvbnRhbEFsaWdubWVudCI6MCwiVmVydGljYWxBbGlnbm1lbnQiOjAsIlNtYXJ0Rm9yZWdyb3VuZCI6bnVsbCwiQmFja2dyb3VuZEZpbGxUeXBlIjowLCJNYXJnaW4iOnsiJGlkIjoiNzMzIiwiVG9wIjowLjAsIkxlZnQiOjAuMCwiUmlnaHQiOjI1LjAsIkJvdHRvbSI6MC4wfSwiUGFkZGluZyI6eyIkaWQiOiI3MzQiLCJUb3AiOjAuMCwiTGVmdCI6MC4wLCJSaWdodCI6MC4wLCJCb3R0b20iOjAuMH0sIkJhY2tncm91bmQiOnsiJGlkIjoiNzM1IiwiQ29sb3IiOnsiJHJlZiI6IjU2In19LCJJc1Zpc2libGUiOmZhbHNlLCJXaWR0aCI6MC4wLCJIZWlnaHQiOjAuMCwiQm9yZGVyU3R5bGUiOm51bGwsIlBhcmVudFN0eWxlIjpudWxsfSwiTGVmdEVuZENhcHNTdHlsZSI6eyIkaWQiOiI3MzYiLCJGb250U2V0dGluZ3MiOnsiJGlkIjoiNzM3IiwiRm9udFNpemUiOjE2LCJGb250TmFtZSI6IkFyaWFsIiwiSXNCb2xkIjp0cnVlLCJJc0l0YWxpYyI6ZmFsc2UsIklzVW5kZXJsaW5lZCI6ZmFsc2UsIlBhcmVudFN0eWxlIjpudWxsfSwiQXV0b1NpemUiOjAsIkZvcmVncm91bmQiOnsiJGlkIjoiNzM4IiwiQ29sb3IiOnsiJGlkIjoiNzM5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3NDAiLCJUb3AiOjAuMCwiTGVmdCI6NTIuMCwiUmlnaHQiOjAuMCwiQm90dG9tIjowLjB9LCJQYWRkaW5nIjp7IiRpZCI6Ijc0MSIsIlRvcCI6MC4wLCJMZWZ0IjowLjAsIlJpZ2h0IjowLjAsIkJvdHRvbSI6MC4wfSwiQmFja2dyb3VuZCI6eyIkaWQiOiI3NDIiLCJDb2xvciI6eyIkcmVmIjoiNTYifX0sIklzVmlzaWJsZSI6ZmFsc2UsIldpZHRoIjowLjAsIkhlaWdodCI6MC4wLCJCb3JkZXJTdHlsZSI6bnVsbCwiUGFyZW50U3R5bGUiOm51bGx9LCJUb2RheVRleHRTdHlsZSI6eyIkaWQiOiI3NDMiLCJGb250U2V0dGluZ3MiOnsiJGlkIjoiNzQ0IiwiRm9udFNpemUiOjExLCJGb250TmFtZSI6IkFyaWFsIiwiSXNCb2xkIjpmYWxzZSwiSXNJdGFsaWMiOmZhbHNlLCJJc1VuZGVybGluZWQiOmZhbHNlLCJQYXJlbnRTdHlsZSI6bnVsbH0sIkF1dG9TaXplIjowLCJGb3JlZ3JvdW5kIjp7IiRpZCI6Ijc0NSIsIkNvbG9yIjp7IiRpZCI6Ijc0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NDciLCJUb3AiOjAuMCwiTGVmdCI6MC4wLCJSaWdodCI6MC4wLCJCb3R0b20iOjAuMH0sIlBhZGRpbmciOnsiJGlkIjoiNzQ4IiwiVG9wIjowLjAsIkxlZnQiOjAuMCwiUmlnaHQiOjAuMCwiQm90dG9tIjowLjB9LCJCYWNrZ3JvdW5kIjp7IiRpZCI6Ijc0OSIsIkNvbG9yIjp7IiRyZWYiOiI1NiJ9fSwiSXNWaXNpYmxlIjp0cnVlLCJXaWR0aCI6MC4wLCJIZWlnaHQiOjAuMCwiQm9yZGVyU3R5bGUiOm51bGwsIlBhcmVudFN0eWxlIjpudWxsfSwiVG9kYXlNYXJrZXJTdHlsZSI6eyIkaWQiOiI3NTAiLCJNYXJnaW4iOnsiJGlkIjoiNzUxIiwiVG9wIjowLjAsIkxlZnQiOjAuMCwiUmlnaHQiOjAuMCwiQm90dG9tIjowLjB9LCJQYWRkaW5nIjp7IiRpZCI6Ijc1MiIsIlRvcCI6MC4wLCJMZWZ0IjowLjAsIlJpZ2h0IjowLjAsIkJvdHRvbSI6MC4wfSwiQmFja2dyb3VuZCI6eyIkaWQiOiI3NTMiLCJDb2xvciI6eyIkaWQiOiI3NTQiLCJBIjoyNTUsIlIiOjI1NSwiRyI6MCwiQiI6MH19LCJJc1Zpc2libGUiOnRydWUsIldpZHRoIjowLjAsIkhlaWdodCI6MC4wLCJCb3JkZXJTdHlsZSI6bnVsbCwiUGFyZW50U3R5bGUiOm51bGx9LCJTY2FsZVN0eWxlIjp7IiRpZCI6Ijc1NSIsIlNoYXBlIjowLCJTaG93U2VnbWVudFNlcGFyYXRvcnMiOnRydWUsIlNlZ21lbnRTZXBhcmF0b3JPcGFjaXR5IjozMCwiSGFzQmVlblZpc2libGVCZWZvcmUiOnRydWUsIkZvbnRTZXR0aW5ncyI6eyIkaWQiOiI3NTYiLCJGb250U2l6ZSI6MTQsIkZvbnROYW1lIjoiU2Vnb2UgVUkiLCJJc0JvbGQiOmZhbHNlLCJJc0l0YWxpYyI6ZmFsc2UsIklzVW5kZXJsaW5lZCI6ZmFsc2UsIlBhcmVudFN0eWxlIjpudWxsfSwiQXV0b1NpemUiOjAsIkZvcmVncm91bmQiOnsiJGlkIjoiNzU3IiwiQ29sb3IiOnsiJGlkIjoiNzU4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c1OSIsIlRvcCI6MC4wLCJMZWZ0Ijo1LjAsIlJpZ2h0IjowLjAsIkJvdHRvbSI6MC4wfSwiUGFkZGluZyI6eyIkaWQiOiI3NjAiLCJUb3AiOjAuMCwiTGVmdCI6MC4wLCJSaWdodCI6MC4wLCJCb3R0b20iOjAuMH0sIkJhY2tncm91bmQiOnsiJGlkIjoiNzYxIiwiQ29sb3IiOnsiJHJlZiI6IjU2In19LCJJc1Zpc2libGUiOnRydWUsIldpZHRoIjowLjAsIkhlaWdodCI6MC4wLCJCb3JkZXJTdHlsZSI6bnVsbCwiUGFyZW50U3R5bGUiOm51bGx9LCJTaW5nbGVTY2FsZVNoYXBlU3R5bGUiOnsiJGlkIjoiNzYyIiwiU2hhcGUiOjAsIkhlaWdodCI6MzAuMH0sIk1pZGRsZVRpZXJTY2FsZVN0eWxlIjp7IiRpZCI6Ijc2MyIsIlNoYXBlIjowLCJTaG93U2VnbWVudFNlcGFyYXRvcnMiOnRydWUsIlNlZ21lbnRTZXBhcmF0b3JPcGFjaXR5IjozMCwiSGFzQmVlblZpc2libGVCZWZvcmUiOmZhbHNlLCJGb250U2V0dGluZ3MiOnsiJGlkIjoiNzY0IiwiRm9udFNpemUiOjE0LCJGb250TmFtZSI6IlNlZ29lIFVJIiwiSXNCb2xkIjpmYWxzZSwiSXNJdGFsaWMiOmZhbHNlLCJJc1VuZGVybGluZWQiOmZhbHNlLCJQYXJlbnRTdHlsZSI6bnVsbH0sIkF1dG9TaXplIjowLCJGb3JlZ3JvdW5kIjp7IiRyZWYiOiI3NTcifSwiTWF4V2lkdGgiOjIwMC4wLCJNYXhIZWlnaHQiOiJJbmZpbml0eSIsIlNtYXJ0Rm9yZWdyb3VuZElzQWN0aXZlIjpmYWxzZSwiSG9yaXpvbnRhbEFsaWdubWVudCI6MCwiVmVydGljYWxBbGlnbm1lbnQiOjEsIlNtYXJ0Rm9yZWdyb3VuZCI6bnVsbCwiQmFja2dyb3VuZEZpbGxUeXBlIjowLCJNYXJnaW4iOnsiJHJlZiI6Ijc1OSJ9LCJQYWRkaW5nIjp7IiRyZWYiOiI3NjAifSwiQmFja2dyb3VuZCI6eyIkcmVmIjoiNzYxIn0sIklzVmlzaWJsZSI6ZmFsc2UsIldpZHRoIjowLjAsIkhlaWdodCI6MC4wLCJCb3JkZXJTdHlsZSI6bnVsbCwiUGFyZW50U3R5bGUiOm51bGx9LCJCb3R0b21UaWVyU2NhbGVTdHlsZSI6eyIkaWQiOiI3NjUiLCJTaGFwZSI6MCwiU2hvd1NlZ21lbnRTZXBhcmF0b3JzIjp0cnVlLCJTZWdtZW50U2VwYXJhdG9yT3BhY2l0eSI6MzAsIkhhc0JlZW5WaXNpYmxlQmVmb3JlIjpmYWxzZSwiRm9udFNldHRpbmdzIjp7IiRpZCI6Ijc2NiIsIkZvbnRTaXplIjoxNCwiRm9udE5hbWUiOiJTZWdvZSBVSSIsIklzQm9sZCI6ZmFsc2UsIklzSXRhbGljIjpmYWxzZSwiSXNVbmRlcmxpbmVkIjpmYWxzZSwiUGFyZW50U3R5bGUiOm51bGx9LCJBdXRvU2l6ZSI6MCwiRm9yZWdyb3VuZCI6eyIkcmVmIjoiNzU3In0sIk1heFdpZHRoIjoyMDAuMCwiTWF4SGVpZ2h0IjoiSW5maW5pdHkiLCJTbWFydEZvcmVncm91bmRJc0FjdGl2ZSI6ZmFsc2UsIkhvcml6b250YWxBbGlnbm1lbnQiOjAsIlZlcnRpY2FsQWxpZ25tZW50IjoxLCJTbWFydEZvcmVncm91bmQiOm51bGwsIkJhY2tncm91bmRGaWxsVHlwZSI6MCwiTWFyZ2luIjp7IiRyZWYiOiI3NTkifSwiUGFkZGluZyI6eyIkcmVmIjoiNzYwIn0sIkJhY2tncm91bmQiOnsiJHJlZiI6Ijc2MSJ9LCJJc1Zpc2libGUiOmZhbHNlLCJXaWR0aCI6MC4wLCJIZWlnaHQiOjAuMCwiQm9yZGVyU3R5bGUiOm51bGwsIlBhcmVudFN0eWxlIjpudWxsfSwiRWxhcHNlZFRpbWVCYWNrZ3JvdW5kIjp7IiRpZCI6Ijc2NyIsIkNvbG9yIjp7IiRpZCI6Ijc2OCIsIkEiOjE5MSwiUiI6MjU1LCJHIjowLCJCIjowfX0sIkFwcGVuZFllYXJPblllYXJDaGFuZ2UiOnRydWUsIkVsYXBzZWRUaW1lRm9ybWF0IjoyLCJUb2RheU1hcmtlclBvc2l0aW9uIjowLCJRdWlja1Bvc2l0aW9uIjozLCJBYnNvbHV0ZVBvc2l0aW9uIjoxODkuMCwiTWFyZ2luIjp7IiRpZCI6Ijc2OSIsIlRvcCI6MC4wLCJMZWZ0IjoxMC4wLCJSaWdodCI6MTAuMCwiQm90dG9tIjowLjB9LCJQYWRkaW5nIjp7IiRpZCI6Ijc3MCIsIlRvcCI6MC4wLCJMZWZ0IjowLjAsIlJpZ2h0IjowLjAsIkJvdHRvbSI6MC4wfSwiQmFja2dyb3VuZCI6eyIkaWQiOiI3NzEiLCJDb2xvciI6eyIkaWQiOiI3NzIiLCJBIjoyNTUsIlIiOjMxLCJHIjo3MywiQiI6MTI1fX0sIklzVmlzaWJsZSI6dHJ1ZSwiV2lkdGgiOjAuMCwiSGVpZ2h0IjowLjAsIkJvcmRlclN0eWxlIjpudWxsLCJQYXJlbnRTdHlsZSI6bnVsbH0sIkRlZmF1bHRNaWxlc3RvbmVTdHlsZSI6eyIkaWQiOiI3NzMiLCJTaGFwZSI6MCwiQ29ubmVjdG9yTWFyZ2luIjp7IiRpZCI6Ijc3NCIsIlRvcCI6MC4wLCJMZWZ0IjoyLjAsIlJpZ2h0IjoyLjAsIkJvdHRvbSI6MC4wfSwiQ29ubmVjdG9yU3R5bGUiOnsiJGlkIjoiNzc1IiwiTGluZUNvbG9yIjp7IiRpZCI6Ijc3NiIsIiR0eXBlIjoiTkxSRS5Db21tb24uRG9tLlNvbGlkQ29sb3JCcnVzaCwgTkxSRS5Db21tb24iLCJDb2xvciI6eyIkaWQiOiI3NzciLCJBIjoxMjcsIlIiOjMxLCJHIjo3MywiQiI6MTI2fX0sIkxpbmVXZWlnaHQiOjEuMCwiTGluZVR5cGUiOjAsIlBhcmVudFN0eWxlIjpudWxsfSwiSXNCZWxvd1RpbWViYW5kIjpmYWxzZSwiUG9zaXRpb25PblRhc2siOjAsIkhpZGVEYXRlIjpmYWxzZSwiU2hhcGVTaXplIjoxLCJTcGFjaW5nIjoxLjAsIlBhZGRpbmciOnsiJGlkIjoiNzc4IiwiVG9wIjo3LjAsIkxlZnQiOjMuMCwiUmlnaHQiOjAuMCwiQm90dG9tIjoyLjB9LCJTaGFwZVN0eWxlIjp7IiRpZCI6Ijc3OSIsIk1hcmdpbiI6eyIkaWQiOiI3ODAiLCJUb3AiOjAuMCwiTGVmdCI6MC4wLCJSaWdodCI6MC4wLCJCb3R0b20iOjAuMH0sIlBhZGRpbmciOnsiJGlkIjoiNzgxIiwiVG9wIjowLjAsIkxlZnQiOjAuMCwiUmlnaHQiOjAuMCwiQm90dG9tIjowLjB9LCJCYWNrZ3JvdW5kIjp7IiRpZCI6Ijc4MiIsIkNvbG9yIjp7IiRpZCI6Ijc4MyIsIkEiOjI1NSwiUiI6MCwiRyI6MTE0LCJCIjoxODh9fSwiSXNWaXNpYmxlIjp0cnVlLCJXaWR0aCI6MTguMCwiSGVpZ2h0IjoyMC4wLCJCb3JkZXJTdHlsZSI6eyIkaWQiOiI3ODQiLCJMaW5lQ29sb3IiOnsiJGlkIjoiNzg1IiwiJHR5cGUiOiJOTFJFLkNvbW1vbi5Eb20uU29saWRDb2xvckJydXNoLCBOTFJFLkNvbW1vbiIsIkNvbG9yIjp7IiRpZCI6Ijc4NiIsIkEiOjI1NSwiUiI6MjU1LCJHIjowLCJCIjowfX0sIkxpbmVXZWlnaHQiOjAuMCwiTGluZVR5cGUiOjAsIlBhcmVudFN0eWxlIjpudWxsfSwiUGFyZW50U3R5bGUiOm51bGx9LCJUaXRsZVN0eWxlIjp7IiRpZCI6Ijc4NyIsIkZvbnRTZXR0aW5ncyI6eyIkaWQiOiI3ODgiLCJGb250U2l6ZSI6MTEsIkZvbnROYW1lIjoiQ29yYmVsIiwiSXNCb2xkIjp0cnVlLCJJc0l0YWxpYyI6ZmFsc2UsIklzVW5kZXJsaW5lZCI6ZmFsc2UsIlBhcmVudFN0eWxlIjpudWxsfSwiQXV0b1NpemUiOjAsIkZvcmVncm91bmQiOnsiJGlkIjoiNzg5IiwiQ29sb3IiOnsiJGlkIjoiNzkwIiwiQSI6MjU1LCJSIjoyNDIsIkciOjI0MiwiQiI6MjQyfX0sIk1heFdpZHRoIjoyMDAuMCwiTWF4SGVpZ2h0IjoiSW5maW5pdHkiLCJTbWFydEZvcmVncm91bmRJc0FjdGl2ZSI6ZmFsc2UsIkhvcml6b250YWxBbGlnbm1lbnQiOjEsIlZlcnRpY2FsQWxpZ25tZW50IjowLCJTbWFydEZvcmVncm91bmQiOm51bGwsIkJhY2tncm91bmRGaWxsVHlwZSI6MCwiTWFyZ2luIjp7IiRpZCI6Ijc5MSIsIlRvcCI6MC4wLCJMZWZ0IjowLjAsIlJpZ2h0IjowLjAsIkJvdHRvbSI6MC4wfSwiUGFkZGluZyI6eyIkaWQiOiI3OTIiLCJUb3AiOjAuMCwiTGVmdCI6MC4wLCJSaWdodCI6MC4wLCJCb3R0b20iOjAuMH0sIkJhY2tncm91bmQiOnsiJGlkIjoiNzkzIiwiQ29sb3IiOnsiJHJlZiI6IjU2In19LCJJc1Zpc2libGUiOnRydWUsIldpZHRoIjowLjAsIkhlaWdodCI6MC4wLCJCb3JkZXJTdHlsZSI6bnVsbCwiUGFyZW50U3R5bGUiOm51bGx9LCJEYXRlU3R5bGUiOnsiJGlkIjoiNzk0IiwiRm9udFNldHRpbmdzIjp7IiRpZCI6Ijc5NSIsIkZvbnRTaXplIjo5LCJGb250TmFtZSI6IkNvcmJlbCIsIklzQm9sZCI6ZmFsc2UsIklzSXRhbGljIjpmYWxzZSwiSXNVbmRlcmxpbmVkIjpmYWxzZSwiUGFyZW50U3R5bGUiOm51bGx9LCJBdXRvU2l6ZSI6MCwiRm9yZWdyb3VuZCI6eyIkaWQiOiI3OTYiLCJDb2xvciI6eyIkaWQiOiI3OTciLCJBIjoyNTUsIlIiOjIzMywiRyI6MjMzLCJCIjoyMzN9fSwiTWF4V2lkdGgiOjIwMC4wLCJNYXhIZWlnaHQiOiJJbmZpbml0eSIsIlNtYXJ0Rm9yZWdyb3VuZElzQWN0aXZlIjpmYWxzZSwiSG9yaXpvbnRhbEFsaWdubWVudCI6MCwiVmVydGljYWxBbGlnbm1lbnQiOjAsIlNtYXJ0Rm9yZWdyb3VuZCI6bnVsbCwiQmFja2dyb3VuZEZpbGxUeXBlIjowLCJNYXJnaW4iOnsiJGlkIjoiNzk4IiwiVG9wIjowLjAsIkxlZnQiOjAuMCwiUmlnaHQiOjAuMCwiQm90dG9tIjowLjB9LCJQYWRkaW5nIjp7IiRpZCI6Ijc5OSIsIlRvcCI6MC4wLCJMZWZ0IjowLjAsIlJpZ2h0IjowLjAsIkJvdHRvbSI6MC4wfSwiQmFja2dyb3VuZCI6eyIkaWQiOiI4MDAiLCJDb2xvciI6eyIkcmVmIjoiNTYifX0sIklzVmlzaWJsZSI6dHJ1ZSwiV2lkdGgiOjAuMCwiSGVpZ2h0IjowLjAsIkJvcmRlclN0eWxlIjpudWxsLCJQYXJlbnRTdHlsZSI6bnVsbH0sIkRhdGVGb3JtYXQiOnsiJGlkIjoiODAx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wMiIsIkZvcm1hdCI6MCwiSXNWaXNpYmxlIjpmYWxzZSwiTGFzdEtub3duVmlzaWJpbGl0eVN0YXRlIjpmYWxzZX0sIklzVmlzaWJsZSI6dHJ1ZSwiUGFyZW50U3R5bGUiOm51bGx9LCJEZWZhdWx0VGFza1N0eWxlIjp7IiRpZCI6IjgwMyIsIlNoYXBlIjowLCJTaGFwZVRoaWNrbmVzcyI6MSwiRHVyYXRpb25Gb3JtYXQiOjAsIkluY2x1ZGVOb25Xb3JraW5nRGF5c0luRHVyYXRpb24iOmZhbHNlLCJQZXJjZW50YWdlQ29tcGxldGVTdHlsZSI6eyIkaWQiOiI4MDQiLCJGb250U2V0dGluZ3MiOnsiJGlkIjoiODA1IiwiRm9udFNpemUiOjksIkZvbnROYW1lIjoiQXJpYWwiLCJJc0JvbGQiOmZhbHNlLCJJc0l0YWxpYyI6ZmFsc2UsIklzVW5kZXJsaW5lZCI6ZmFsc2UsIlBhcmVudFN0eWxlIjpudWxsfSwiQXV0b1NpemUiOjAsIkZvcmVncm91bmQiOnsiJHJlZiI6IjEwIn0sIk1heFdpZHRoIjoyMDAuMCwiTWF4SGVpZ2h0IjoiSW5maW5pdHkiLCJTbWFydEZvcmVncm91bmRJc0FjdGl2ZSI6ZmFsc2UsIkhvcml6b250YWxBbGlnbm1lbnQiOjEsIlZlcnRpY2FsQWxpZ25tZW50IjowLCJTbWFydEZvcmVncm91bmQiOm51bGwsIkJhY2tncm91bmRGaWxsVHlwZSI6MCwiTWFyZ2luIjp7IiRpZCI6IjgwNiIsIlRvcCI6MC4wLCJMZWZ0IjowLjAsIlJpZ2h0IjowLjAsIkJvdHRvbSI6MC4wfSwiUGFkZGluZyI6eyIkaWQiOiI4MDciLCJUb3AiOjAuMCwiTGVmdCI6MC4wLCJSaWdodCI6MC4wLCJCb3R0b20iOjAuMH0sIkJhY2tncm91bmQiOnsiJGlkIjoiODA4IiwiQ29sb3IiOnsiJHJlZiI6IjU2In19LCJJc1Zpc2libGUiOnRydWUsIldpZHRoIjowLjAsIkhlaWdodCI6MC4wLCJCb3JkZXJTdHlsZSI6bnVsbCwiUGFyZW50U3R5bGUiOm51bGx9LCJEdXJhdGlvblN0eWxlIjp7IiRpZCI6IjgwOSIsIkZvbnRTZXR0aW5ncyI6eyIkaWQiOiI4MTAiLCJGb250U2l6ZSI6OSwiRm9udE5hbWUiOiJDb3JiZWwiLCJJc0JvbGQiOnRydWUsIklzSXRhbGljIjpmYWxzZSwiSXNVbmRlcmxpbmVkIjpmYWxzZSwiUGFyZW50U3R5bGUiOm51bGx9LCJBdXRvU2l6ZSI6MCwiRm9yZWdyb3VuZCI6eyIkaWQiOiI4MTEiLCJDb2xvciI6eyIkaWQiOiI4MTI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ODEzIiwiVG9wIjowLjAsIkxlZnQiOjAuMCwiUmlnaHQiOjAuMCwiQm90dG9tIjowLjB9LCJQYWRkaW5nIjp7IiRpZCI6IjgxNCIsIlRvcCI6MC4wLCJMZWZ0IjowLjAsIlJpZ2h0IjowLjAsIkJvdHRvbSI6MC4wfSwiQmFja2dyb3VuZCI6eyIkaWQiOiI4MTUiLCJDb2xvciI6eyIkcmVmIjoiNTYifX0sIklzVmlzaWJsZSI6dHJ1ZSwiV2lkdGgiOjAuMCwiSGVpZ2h0IjowLjAsIkJvcmRlclN0eWxlIjpudWxsLCJQYXJlbnRTdHlsZSI6bnVsbH0sIkhvcml6b250YWxDb25uZWN0b3JTdHlsZSI6eyIkaWQiOiI4MTYiLCJMaW5lQ29sb3IiOnsiJHJlZiI6IjI3In0sIkxpbmVXZWlnaHQiOjEuMCwiTGluZVR5cGUiOjAsIlBhcmVudFN0eWxlIjpudWxsfSwiVmVydGljYWxDb25uZWN0b3JTdHlsZSI6eyIkaWQiOiI4MTciLCJMaW5lQ29sb3IiOnsiJHJlZiI6Ijc5In0sIkxpbmVXZWlnaHQiOjAuMCwiTGluZVR5cGUiOjAsIlBhcmVudFN0eWxlIjpudWxsfSwiTWFyZ2luIjpudWxsLCJTdGFydERhdGVQb3NpdGlvbiI6NCwiRW5kRGF0ZVBvc2l0aW9uIjo0LCJEYXRlSXNWaXNpYmxlIjp0cnVlLCJUaXRsZVBvc2l0aW9uIjo1LCJEdXJhdGlvblBvc2l0aW9uIjo2LCJQZXJjZW50YWdlQ29tcGxldGVkUG9zaXRpb24iOjIsIlNwYWNpbmciOjUsIklzQmVsb3dUaW1lYmFuZCI6dHJ1ZSwiUGVyY2VudGFnZUNvbXBsZXRlU2hhcGVPcGFjaXR5IjozNSwiU2hhcGVTdHlsZSI6eyIkaWQiOiI4MTgiLCJNYXJnaW4iOnsiJGlkIjoiODE5IiwiVG9wIjowLjAsIkxlZnQiOjQuMCwiUmlnaHQiOjQuMCwiQm90dG9tIjowLjB9LCJQYWRkaW5nIjp7IiRpZCI6IjgyMCIsIlRvcCI6MC4wLCJMZWZ0IjowLjAsIlJpZ2h0IjowLjAsIkJvdHRvbSI6MC4wfSwiQmFja2dyb3VuZCI6eyIkaWQiOiI4MjEiLCJDb2xvciI6eyIkaWQiOiI4MjIiLCJBIjoyNTUsIlIiOjAsIkciOjExNCwiQiI6MTg4fX0sIklzVmlzaWJsZSI6dHJ1ZSwiV2lkdGgiOjAuMCwiSGVpZ2h0IjoxNi4wLCJCb3JkZXJTdHlsZSI6eyIkaWQiOiI4MjMiLCJMaW5lQ29sb3IiOnsiJGlkIjoiODI0IiwiJHR5cGUiOiJOTFJFLkNvbW1vbi5Eb20uU29saWRDb2xvckJydXNoLCBOTFJFLkNvbW1vbiIsIkNvbG9yIjp7IiRpZCI6IjgyNSIsIkEiOjI1NSwiUiI6MjU1LCJHIjowLCJCIjowfX0sIkxpbmVXZWlnaHQiOjAuMCwiTGluZVR5cGUiOjAsIlBhcmVudFN0eWxlIjpudWxsfSwiUGFyZW50U3R5bGUiOm51bGx9LCJUaXRsZVN0eWxlIjp7IiRpZCI6IjgyNiIsIkZvbnRTZXR0aW5ncyI6eyIkaWQiOiI4MjciLCJGb250U2l6ZSI6MTEsIkZvbnROYW1lIjoiQXJpYWwiLCJJc0JvbGQiOmZhbHNlLCJJc0l0YWxpYyI6ZmFsc2UsIklzVW5kZXJsaW5lZCI6ZmFsc2UsIlBhcmVudFN0eWxlIjpudWxsfSwiQXV0b1NpemUiOjAsIkZvcmVncm91bmQiOnsiJGlkIjoiODI4IiwiQ29sb3IiOnsiJGlkIjoiODI5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gzMCIsIlRvcCI6MC4wLCJMZWZ0IjowLjAsIlJpZ2h0IjowLjAsIkJvdHRvbSI6MC4wfSwiUGFkZGluZyI6eyIkaWQiOiI4MzEiLCJUb3AiOjAuMCwiTGVmdCI6MC4wLCJSaWdodCI6MC4wLCJCb3R0b20iOjAuMH0sIkJhY2tncm91bmQiOnsiJGlkIjoiODMyIiwiQ29sb3IiOnsiJHJlZiI6IjU2In19LCJJc1Zpc2libGUiOnRydWUsIldpZHRoIjowLjAsIkhlaWdodCI6MC4wLCJCb3JkZXJTdHlsZSI6bnVsbCwiUGFyZW50U3R5bGUiOm51bGx9LCJEYXRlU3R5bGUiOnsiJGlkIjoiODMzIiwiRm9udFNldHRpbmdzIjp7IiRpZCI6IjgzNCIsIkZvbnRTaXplIjo5LCJGb250TmFtZSI6IkFyaWFs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aWQiOiI4MzUiLCJUb3AiOjAuMCwiTGVmdCI6MC4wLCJSaWdodCI6MC4wLCJCb3R0b20iOjAuMH0sIlBhZGRpbmciOnsiJGlkIjoiODM2IiwiVG9wIjowLjAsIkxlZnQiOjAuMCwiUmlnaHQiOjAuMCwiQm90dG9tIjowLjB9LCJCYWNrZ3JvdW5kIjp7IiRyZWYiOiI1NSJ9LCJJc1Zpc2libGUiOnRydWUsIldpZHRoIjowLjAsIkhlaWdodCI6MC4wLCJCb3JkZXJTdHlsZSI6bnVsbCwiUGFyZW50U3R5bGUiOm51bGx9LCJEYXRlRm9ybWF0Ijp7IiRpZCI6IjgzNy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zgiLCJGb3JtYXQiOjAsIklzVmlzaWJsZSI6ZmFsc2UsIkxhc3RLbm93blZpc2liaWxpdHlTdGF0ZSI6ZmFsc2V9LCJJc1Zpc2libGUiOnRydWUsIlBhcmVudFN0eWxlIjpudWxsLCJfZXhwbGljaXRseVNldCI6eyIkaWQiOiI4Mz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g0MCIsIkdyaWRsaW5lU3R5bGUiOnsiJGlkIjoiODQxIiwiTGluZUNvbG9yIjp7IiRpZCI6Ijg0MiIsIiR0eXBlIjoiTkxSRS5Db21tb24uRG9tLlNvbGlkQ29sb3JCcnVzaCwgTkxSRS5Db21tb24iLCJDb2xvciI6eyIkaWQiOiI4NDMiLCJBIjozOCwiUiI6OTEsIkciOjE1NSwiQiI6MjEzfX0sIkxpbmVXZWlnaHQiOjEuMCwiTGluZVR5cGUiOjAsIlBhcmVudFN0eWxlIjpudWxsfSwiTWFyZ2luIjp7IiRpZCI6Ijg0NCIsIlRvcCI6MC4wLCJMZWZ0IjowLjAsIlJpZ2h0IjowLjAsIkJvdHRvbSI6MC4wfSwiUGFkZGluZyI6eyIkaWQiOiI4NDUiLCJUb3AiOjAuMCwiTGVmdCI6MC4wLCJSaWdodCI6MC4wLCJCb3R0b20iOjAuMH0sIkJhY2tncm91bmQiOm51bGwsIklzVmlzaWJsZSI6dHJ1ZSwiV2lkdGgiOjAuMCwiSGVpZ2h0IjowLjAsIkJvcmRlclN0eWxlIjp7IiRpZCI6Ijg0NiIsIkxpbmVDb2xvciI6bnVsbCwiTGluZVdlaWdodCI6MC4wLCJMaW5lVHlwZSI6MCwiUGFyZW50U3R5bGUiOm51bGx9LCJQYXJlbnRTdHlsZSI6bnVsbH0sIkFjdGl2aXR5TGluZVBhbmVsU3R5bGUiOnsiJGlkIjoiODQ3IiwiQWN0aXZpdHlMaW5lU3R5bGUiOnsiJGlkIjoiODQ4IiwiTGluZUNvbG9yIjp7IiRpZCI6Ijg0OSIsIiR0eXBlIjoiTkxSRS5Db21tb24uRG9tLlNvbGlkQ29sb3JCcnVzaCwgTkxSRS5Db21tb24iLCJDb2xvciI6eyIkaWQiOiI4NTAiLCJBIjozOCwiUiI6NjgsIkciOjExNCwiQiI6MTk2fX0sIkxpbmVXZWlnaHQiOjEuMCwiTGluZVR5cGUiOjAsIlBhcmVudFN0eWxlIjpudWxsfSwiTWFyZ2luIjp7IiRpZCI6Ijg1MSIsIlRvcCI6MC4wLCJMZWZ0IjowLjAsIlJpZ2h0IjowLjAsIkJvdHRvbSI6MC4wfSwiUGFkZGluZyI6eyIkaWQiOiI4NTIiLCJUb3AiOjAuMCwiTGVmdCI6MC4wLCJSaWdodCI6MC4wLCJCb3R0b20iOjAuMH0sIkJhY2tncm91bmQiOm51bGwsIklzVmlzaWJsZSI6dHJ1ZSwiV2lkdGgiOjAuMCwiSGVpZ2h0IjowLjAsIkJvcmRlclN0eWxlIjpudWxsLCJQYXJlbnRTdHlsZSI6bnVsbH0sIlNob3dFbGFwc2VkVGltZUdyYWRpZW50U3R5bGUiOmZhbHNlLCJUaW1lYmFuZFJlc2VydmVkTGVmdEFyZWFTdHlsZSI6eyIkaWQiOiI4NTMiLCJBY3Rpdml0eUhlYWRlcldpZHRoIjowLjAsIklzU2V0IjpmYWxzZX0sIkRlZmF1bHRTd2ltbGFuZVN0eWxlIjp7IiRpZCI6Ijg1NCIsIkhlYWRlclN0eWxlIjp7IiRpZCI6Ijg1NSIsIlRleHRTdHlsZSI6eyIkaWQiOiI4NTYiLCJGb250U2V0dGluZ3MiOnsiJGlkIjoiODU3IiwiRm9udFNpemUiOjEyLCJGb250TmFtZSI6IkNhbGlicmkiLCJJc0JvbGQiOmZhbHNlLCJJc0l0YWxpYyI6ZmFsc2UsIklzVW5kZXJsaW5lZCI6ZmFsc2UsIlBhcmVudFN0eWxlIjpudWxsfSwiQXV0b1NpemUiOjAsIkZvcmVncm91bmQiOnsiJGlkIjoiODU4IiwiQ29sb3IiOnsiJGlkIjoiODU5IiwiQSI6MjU1LCJSIjozMiwiRyI6NTYsIkIiOjEwMH19LCJNYXhXaWR0aCI6IkluZmluaXR5IiwiTWF4SGVpZ2h0IjowLjAsIlNtYXJ0Rm9yZWdyb3VuZElzQWN0aXZlIjpmYWxzZSwiSG9yaXpvbnRhbEFsaWdubWVudCI6MCwiVmVydGljYWxBbGlnbm1lbnQiOjAsIlNtYXJ0Rm9yZWdyb3VuZCI6bnVsbCwiQmFja2dyb3VuZEZpbGxUeXBlIjowLCJNYXJnaW4iOnsiJGlkIjoiODYwIiwiVG9wIjowLjAsIkxlZnQiOjAuMCwiUmlnaHQiOjAuMCwiQm90dG9tIjowLjB9LCJQYWRkaW5nIjp7IiRpZCI6Ijg2MSIsIlRvcCI6MC4wLCJMZWZ0IjowLjAsIlJpZ2h0IjowLjAsIkJvdHRvbSI6MC4wfSwiQmFja2dyb3VuZCI6bnVsbCwiSXNWaXNpYmxlIjpmYWxzZSwiV2lkdGgiOjAuMCwiSGVpZ2h0IjowLjAsIkJvcmRlclN0eWxlIjpudWxsLCJQYXJlbnRTdHlsZSI6bnVsbH0sIlJlY3RhbmdsZVN0eWxlIjp7IiRpZCI6Ijg2MiIsIk1hcmdpbiI6eyIkaWQiOiI4NjMiLCJUb3AiOjAuMCwiTGVmdCI6MC4wLCJSaWdodCI6MC4wLCJCb3R0b20iOjAuMH0sIlBhZGRpbmciOnsiJGlkIjoiODY0IiwiVG9wIjowLjAsIkxlZnQiOjAuMCwiUmlnaHQiOjAuMCwiQm90dG9tIjowLjB9LCJCYWNrZ3JvdW5kIjp7IiRpZCI6Ijg2NSIsIkNvbG9yIjp7IiRpZCI6Ijg2NiIsIkEiOjEyNywiUiI6OTEsIkciOjE1NSwiQiI6MjEzfX0sIklzVmlzaWJsZSI6ZmFsc2UsIldpZHRoIjowLjAsIkhlaWdodCI6MC4wLCJCb3JkZXJTdHlsZSI6eyIkaWQiOiI4NjciLCJMaW5lQ29sb3IiOnsiJGlkIjoiODY4IiwiJHR5cGUiOiJOTFJFLkNvbW1vbi5Eb20uU29saWRDb2xvckJydXNoLCBOTFJFLkNvbW1vbiIsIkNvbG9yIjp7IiRpZCI6Ijg2OSIsIkEiOjI1NSwiUiI6MjU1LCJHIjowLCJCIjowfX0sIkxpbmVXZWlnaHQiOjAuMCwiTGluZVR5cGUiOjAsIlBhcmVudFN0eWxlIjpudWxsfSwiUGFyZW50U3R5bGUiOm51bGx9LCJNYXJnaW4iOnsiJGlkIjoiODcwIiwiVG9wIjowLjAsIkxlZnQiOjAuMCwiUmlnaHQiOjAuMCwiQm90dG9tIjowLjB9LCJQYWRkaW5nIjp7IiRpZCI6Ijg3MSIsIlRvcCI6MC4wLCJMZWZ0IjowLjAsIlJpZ2h0IjowLjAsIkJvdHRvbSI6MC4wfSwiQmFja2dyb3VuZCI6bnVsbCwiSXNWaXNpYmxlIjp0cnVlLCJXaWR0aCI6MC4wLCJIZWlnaHQiOjAuMCwiQm9yZGVyU3R5bGUiOm51bGwsIlBhcmVudFN0eWxlIjpudWxsfSwiQmFja2dyb3VuZFN0eWxlIjp7IiRpZCI6Ijg3MiIsIk1hcmdpbiI6eyIkaWQiOiI4NzMiLCJUb3AiOjAuMCwiTGVmdCI6MC4wLCJSaWdodCI6MC4wLCJCb3R0b20iOjAuMH0sIlBhZGRpbmciOnsiJGlkIjoiODc0IiwiVG9wIjowLjAsIkxlZnQiOjAuMCwiUmlnaHQiOjAuMCwiQm90dG9tIjowLjB9LCJCYWNrZ3JvdW5kIjp7IiRpZCI6Ijg3NSIsIkNvbG9yIjp7IiRpZCI6Ijg3NiIsIkEiOjM4LCJSIjo5MSwiRyI6MTU1LCJCIjoyMTN9fSwiSXNWaXNpYmxlIjp0cnVlLCJXaWR0aCI6MC4wLCJIZWlnaHQiOjAuMCwiQm9yZGVyU3R5bGUiOnsiJGlkIjoiODc3IiwiTGluZUNvbG9yIjp7IiRpZCI6Ijg3OCIsIiR0eXBlIjoiTkxSRS5Db21tb24uRG9tLlNvbGlkQ29sb3JCcnVzaCwgTkxSRS5Db21tb24iLCJDb2xvciI6eyIkaWQiOiI4NzkiLCJBIjoyNTUsIlIiOjI1NSwiRyI6MCwiQiI6MH19LCJMaW5lV2VpZ2h0IjowLjAsIkxpbmVUeXBlIjowLCJQYXJlbnRTdHlsZSI6bnVsbH0sIlBhcmVudFN0eWxlIjpudWxsfSwiSXNBYm92ZVRpbWViYW5kIjpmYWxzZSwiTWFyZ2luIjp7IiRpZCI6Ijg4MCIsIlRvcCI6MC4wLCJMZWZ0IjowLjAsIlJpZ2h0IjowLjAsIkJvdHRvbSI6MC4wfSwiUGFkZGluZyI6eyIkaWQiOiI4ODEiLCJUb3AiOjAuMCwiTGVmdCI6MC4wLCJSaWdodCI6MC4wLCJCb3R0b20iOjAuMH0sIklzVmlzaWJsZSI6dHJ1ZSwiV2lkdGgiOjAuMCwiSGVpZ2h0IjowLjAsIkJvcmRlclN0eWxlIjpudWxsLCJQYXJlbnRTdHlsZSI6bnVsbH19LCJTY2FsZSI6eyIkaWQiOiI4ODIiLCJTdGFydERhdGUiOiIwMDAxLTAxLTAxVDAwOjAwOjAwIiwiRW5kRGF0ZSI6IjIwNjktMDQtMjJUMDA6NTY6MDAiLCJGb3JtYXQiOiJNTU0iLCJUeXBlIjo0LCJBdXRvRGF0ZVJhbmdlIjp0cnVlLCJXb3JraW5nRGF5cyI6MzEsIkZpc2NhbFllYXIiOnsiJGlkIjoiODgzIiwiU3RhcnRNb250aCI6MSwiVXNlU3RhcnRpbmdZZWFyRm9yTnVtYmVyaW5nIjp0cnVlLCJTaG93RmlzY2FsWWVhckxhYmVsIjp0cnVlfSwiVG9kYXlNYXJrZXJUZXh0IjoiVG9kYXkiLCJBdXRvU2NhbGVUeXBlIjpmYWxzZX0sIlNjYWxlVjIiOnsiJGlkIjoiODg0IiwiU3RhcnREYXRlIjoiMDAwMS0wMS0wMVQwMDowMDowMCIsIkVuZERhdGUiOiIyMDY5LTA0LTIyVDAwOjU2OjAwIiwiQXV0b0RhdGVSYW5nZSI6dHJ1ZSwiV29ya2luZ0RheXMiOjMxLCJGaXNjYWxZZWFyIjp7IiRyZWYiOiI4ODMifSwiVG9kYXlNYXJrZXJUZXh0IjoiVG9kYXkiLCJBdXRvU2NhbGVUeXBlIjpmYWxzZSwiVGltZWJhbmRTY2FsZXMiOnsiJGlkIjoiODg1IiwiVG9wU2NhbGVMYXllciI6eyIkaWQiOiI4ODYiLCJGb3JtYXQiOiJNTU0iLCJUeXBlIjo0fSwiTWlkZGxlU2NhbGVMYXllciI6eyIkaWQiOiI4ODciLCJGb3JtYXQiOm51bGwsIlR5cGUiOjB9LCJCb3R0b21TY2FsZUxheWVyIjp7IiRpZCI6Ijg4OCIsIkZvcm1hdCI6bnVsbCwiVHlwZSI6MH19fSwiTWlsZXN0b25lcyI6W3siJGlkIjoiODg5IiwiRGF0ZSI6IjIwNjctMDEtMDNUMDk6MTA6MDBaIiwiU3R5bGUiOnsiJGlkIjoiODkwIiwiU2hhcGUiOjE0LCJDb25uZWN0b3JNYXJnaW4iOnsiJHJlZiI6Ijc3NCJ9LCJDb25uZWN0b3JTdHlsZSI6eyIkaWQiOiI4OTEiLCJMaW5lQ29sb3IiOnsiJGlkIjoiODkyIiwiJHR5cGUiOiJOTFJFLkNvbW1vbi5Eb20uU29saWRDb2xvckJydXNoLCBOTFJFLkNvbW1vbiIsIkNvbG9yIjp7IiRpZCI6Ijg5MyIsIkEiOjEyNywiUiI6MTE1LCJHIjoxMTUsIkIiOjExNX19LCJMaW5lV2VpZ2h0IjoxLjAsIkxpbmVUeXBlIjowLCJQYXJlbnRTdHlsZSI6bnVsbH0sIklzQmVsb3dUaW1lYmFuZCI6ZmFsc2UsIlBvc2l0aW9uT25UYXNrIjowLCJIaWRlRGF0ZSI6ZmFsc2UsIlNoYXBlU2l6ZSI6MSwiU3BhY2luZyI6MS4wLCJQYWRkaW5nIjp7IiRyZWYiOiI3NzgifSwiU2hhcGVTdHlsZSI6eyIkaWQiOiI4OTQiLCJNYXJnaW4iOnsiJHJlZiI6Ijc4MCJ9LCJQYWRkaW5nIjp7IiRyZWYiOiI3ODEifSwiQmFja2dyb3VuZCI6eyIkaWQiOiI4OTUiLCJDb2xvciI6eyIkaWQiOiI4OTYiLCJBIjoyNTUsIlIiOjY2LCJHIjoxODYsIkIiOjE1MX19LCJJc1Zpc2libGUiOnRydWUsIldpZHRoIjoxOC4wLCJIZWlnaHQiOjIwLjAsIkJvcmRlclN0eWxlIjp7IiRpZCI6Ijg5NyIsIkxpbmVDb2xvciI6bnVsbCwiTGluZVdlaWdodCI6MC4wLCJMaW5lVHlwZSI6MCwiUGFyZW50U3R5bGUiOm51bGx9LCJQYXJlbnRTdHlsZSI6bnVsbH0sIlRpdGxlU3R5bGUiOnsiJGlkIjoiODk4IiwiRm9udFNldHRpbmdzIjp7IiRpZCI6Ijg5OSIsIkZvbnRTaXplIjoxMSwiRm9udE5hbWUiOiJDYWxpYnJpIiwiSXNCb2xkIjp0cnVlLCJJc0l0YWxpYyI6ZmFsc2UsIklzVW5kZXJsaW5lZCI6ZmFsc2UsIlBhcmVudFN0eWxlIjpudWxsfSwiQXV0b1NpemUiOjAsIkZvcmVncm91bmQiOnsiJGlkIjoiOTAwIiwiQ29sb3IiOnsiJGlkIjoiOTAxIiwiQSI6MjU1LCJSIjo2NywiRyI6MTMzLCJCIjoxMDh9fSwiTWF4V2lkdGgiOjExNC40MTU0MzU3OTEwMTU2MywiTWF4SGVpZ2h0IjoiSW5maW5pdHkiLCJTbWFydEZvcmVncm91bmRJc0FjdGl2ZSI6ZmFsc2UsIkhvcml6b250YWxBbGlnbm1lbnQiOjEsIlZlcnRpY2FsQWxpZ25tZW50IjowLCJTbWFydEZvcmVncm91bmQiOm51bGwsIkJhY2tncm91bmRGaWxsVHlwZSI6MCwiTWFyZ2luIjp7IiRyZWYiOiI3OTEifSwiUGFkZGluZyI6eyIkcmVmIjoiNzkyIn0sIkJhY2tncm91bmQiOnsiJGlkIjoiOTAyIiwiQ29sb3IiOnsiJGlkIjoiOTAzIiwiQSI6MCwiUiI6MjU1LCJHIjoyNTUsIkIiOjI1NX19LCJJc1Zpc2libGUiOnRydWUsIldpZHRoIjowLjAsIkhlaWdodCI6MC4wLCJCb3JkZXJTdHlsZSI6eyIkaWQiOiI5MDQiLCJMaW5lQ29sb3IiOm51bGwsIkxpbmVXZWlnaHQiOjAuMCwiTGluZVR5cGUiOjAsIlBhcmVudFN0eWxlIjpudWxsfSwiUGFyZW50U3R5bGUiOm51bGx9LCJEYXRlU3R5bGUiOnsiJGlkIjoiOTA1IiwiRm9udFNldHRpbmdzIjp7IiRpZCI6IjkwNiIsIkZvbnRTaXplIjo5LCJGb250TmFtZSI6IkNhbGlicmkiLCJJc0JvbGQiOmZhbHNlLCJJc0l0YWxpYyI6ZmFsc2UsIklzVW5kZXJsaW5lZCI6ZmFsc2UsIlBhcmVudFN0eWxlIjpudWxsfSwiQXV0b1NpemUiOjAsIkZvcmVncm91bmQiOnsiJGlkIjoiOTA3IiwiQ29sb3IiOnsiJGlkIjoiOTA4IiwiQSI6MjU1LCJSIjo1MSwiRyI6OTEsIkIiOjExNn19LCJNYXhXaWR0aCI6MjAwLjAsIk1heEhlaWdodCI6IkluZmluaXR5IiwiU21hcnRGb3JlZ3JvdW5kSXNBY3RpdmUiOmZhbHNlLCJIb3Jpem9udGFsQWxpZ25tZW50IjoxLCJWZXJ0aWNhbEFsaWdubWVudCI6MCwiU21hcnRGb3JlZ3JvdW5kIjpudWxsLCJCYWNrZ3JvdW5kRmlsbFR5cGUiOjAsIk1hcmdpbiI6eyIkcmVmIjoiNzk4In0sIlBhZGRpbmciOnsiJHJlZiI6Ijc5OSJ9LCJCYWNrZ3JvdW5kIjp7IiRpZCI6IjkwOSIsIkNvbG9yIjp7IiRpZCI6IjkxMCIsIkEiOjAsIlIiOjI1NSwiRyI6MjU1LCJCIjoyNTV9fSwiSXNWaXNpYmxlIjp0cnVlLCJXaWR0aCI6MC4wLCJIZWlnaHQiOjAuMCwiQm9yZGVyU3R5bGUiOnsiJGlkIjoiOTExIiwiTGluZUNvbG9yIjpudWxsLCJMaW5lV2VpZ2h0IjowLjAsIkxpbmVUeXBlIjowLCJQYXJlbnRTdHlsZSI6bnVsbH0sIlBhcmVudFN0eWxlIjpudWxsfSwiRGF0ZUZvcm1hdCI6eyIkaWQiOiI5MTI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EzIiwiRm9ybWF0IjowLCJJc1Zpc2libGUiOmZhbHNlLCJMYXN0S25vd25WaXNpYmlsaXR5U3RhdGUiOmZhbHNlfSwiSXNWaXNpYmxlIjp0cnVlLCJQYXJlbnRTdHlsZSI6bnVsbH0sIkluZGV4IjowLCJQZXJjZW50YWdlQ29tcGxldGUiOm51bGwsIlBvc2l0aW9uIjp7IlJhdGlvIjowLjAsIklzQ3VzdG9tIjpmYWxzZX0sIkRhdGVGb3JtYXQiOnsiJHJlZiI6IjkxMiJ9LCJXZWVrTnVtYmVyaW5nIjp7IiRpZCI6IjkxNCIsIkZvcm1hdCI6MCwiSXNWaXNpYmxlIjpmYWxzZSwiTGFzdEtub3duVmlzaWJpbGl0eVN0YXRlIjpmYWxzZX0sIlJlbGF0ZWRUYXNrSWQiOiIwMDAwMDAwMC0wMDAwLTAwMDAtMDAwMC0wMDAwMDAwMDAwMDAiLCJJZCI6ImJjM2NlM2NlLWIxYzgtNGJlMC1iZjI0LWZlMTQzNzkyZWE2MyIsIkltcG9ydElkIjpudWxsLCJUaXRsZSI6IkFwcHJvdmFsIiwiTm90ZSI6bnVsbCwiSHlwZXJsaW5rIjp7IiRpZCI6IjkxNSIsIkFkZHJlc3MiOiIiLCJTdWJBZGRyZXNzIjoiIn0sIklzQ2hhbmdlZCI6ZmFsc2UsIklzTmV3IjpmYWxzZX0seyIkaWQiOiI5MTYiLCJEYXRlIjoiMjAxOS0wMi0yNFQyMzo1OTowMFoiLCJTdHlsZSI6eyIkaWQiOiI5MTciLCJTaGFwZSI6MTYsIkNvbm5lY3Rvck1hcmdpbiI6eyIkcmVmIjoiNzc0In0sIkNvbm5lY3RvclN0eWxlIjp7IiRpZCI6IjkxOCIsIkxpbmVDb2xvciI6eyIkaWQiOiI5MTkiLCIkdHlwZSI6Ik5MUkUuQ29tbW9uLkRvbS5Tb2xpZENvbG9yQnJ1c2gsIE5MUkUuQ29tbW9uIiwiQ29sb3IiOnsiJGlkIjoiOTIwIiwiQSI6MTI3LCJSIjowLCJHIjowLCJCIjowfX0sIkxpbmVXZWlnaHQiOjEuMCwiTGluZVR5cGUiOjAsIlBhcmVudFN0eWxlIjpudWxsfSwiSXNCZWxvd1RpbWViYW5kIjpmYWxzZSwiUG9zaXRpb25PblRhc2siOjAsIkhpZGVEYXRlIjpmYWxzZSwiU2hhcGVTaXplIjoxLCJTcGFjaW5nIjoxLjAsIlBhZGRpbmciOnsiJHJlZiI6Ijc3OCJ9LCJTaGFwZVN0eWxlIjp7IiRpZCI6IjkyMSIsIk1hcmdpbiI6eyIkcmVmIjoiNzgwIn0sIlBhZGRpbmciOnsiJHJlZiI6Ijc4MSJ9LCJCYWNrZ3JvdW5kIjp7IiRpZCI6IjkyMiIsIkNvbG9yIjp7IiRpZCI6IjkyMyIsIkEiOjI1NSwiUiI6MCwiRyI6MCwiQiI6MH19LCJJc1Zpc2libGUiOnRydWUsIldpZHRoIjoxMy4wLCJIZWlnaHQiOjEzLjAsIkJvcmRlclN0eWxlIjp7IiRpZCI6IjkyNCIsIkxpbmVDb2xvciI6eyIkaWQiOiI5MjUiLCIkdHlwZSI6Ik5MUkUuQ29tbW9uLkRvbS5Tb2xpZENvbG9yQnJ1c2gsIE5MUkUuQ29tbW9uIiwiQ29sb3IiOnsiJGlkIjoiOTI2IiwiQSI6MjU1LCJSIjoxNywiRyI6MTI2LCJCIjoxNjd9fSwiTGluZVdlaWdodCI6MC4wLCJMaW5lVHlwZSI6MCwiUGFyZW50U3R5bGUiOm51bGx9LCJQYXJlbnRTdHlsZSI6bnVsbH0sIlRpdGxlU3R5bGUiOnsiJGlkIjoiOTI3IiwiRm9udFNldHRpbmdzIjp7IiRpZCI6IjkyOCIsIkZvbnRTaXplIjoxMSwiRm9udE5hbWUiOiJDYWxpYnJpIiwiSXNCb2xkIjp0cnVlLCJJc0l0YWxpYyI6ZmFsc2UsIklzVW5kZXJsaW5lZCI6ZmFsc2UsIlBhcmVudFN0eWxlIjpudWxsfSwiQXV0b1NpemUiOjAsIkZvcmVncm91bmQiOnsiJGlkIjoiOTI5IiwiQ29sb3IiOnsiJGlkIjoiOTMwIiwiQSI6MjU1LCJSIjo1MSwiRyI6OTEsIkIiOjExNn19LCJNYXhXaWR0aCI6NzEuOTkzMzA5MDIwOTk2MSwiTWF4SGVpZ2h0IjoiSW5maW5pdHkiLCJTbWFydEZvcmVncm91bmRJc0FjdGl2ZSI6ZmFsc2UsIkhvcml6b250YWxBbGlnbm1lbnQiOjAsIlZlcnRpY2FsQWxpZ25tZW50IjowLCJTbWFydEZvcmVncm91bmQiOm51bGwsIkJhY2tncm91bmRGaWxsVHlwZSI6MCwiTWFyZ2luIjp7IiRyZWYiOiI3OTEifSwiUGFkZGluZyI6eyIkcmVmIjoiNzkyIn0sIkJhY2tncm91bmQiOnsiJGlkIjoiOTMxIiwiQ29sb3IiOnsiJGlkIjoiOTMyIiwiQSI6MCwiUiI6MjU1LCJHIjoyNTUsIkIiOjI1NX19LCJJc1Zpc2libGUiOnRydWUsIldpZHRoIjowLjAsIkhlaWdodCI6MC4wLCJCb3JkZXJTdHlsZSI6eyIkaWQiOiI5MzMiLCJMaW5lQ29sb3IiOm51bGwsIkxpbmVXZWlnaHQiOjAuMCwiTGluZVR5cGUiOjAsIlBhcmVudFN0eWxlIjpudWxsfSwiUGFyZW50U3R5bGUiOm51bGx9LCJEYXRlU3R5bGUiOnsiJGlkIjoiOTM0IiwiRm9udFNldHRpbmdzIjp7IiRpZCI6IjkzNSIsIkZvbnRTaXplIjo5LCJGb250TmFtZSI6IkNhbGlicmkiLCJJc0JvbGQiOmZhbHNlLCJJc0l0YWxpYyI6ZmFsc2UsIklzVW5kZXJsaW5lZCI6ZmFsc2UsIlBhcmVudFN0eWxlIjpudWxsfSwiQXV0b1NpemUiOjAsIkZvcmVncm91bmQiOnsiJGlkIjoiOTM2IiwiQ29sb3IiOnsiJGlkIjoiOTM3IiwiQSI6MjU1LCJSIjo1MSwiRyI6OTEsIkIiOjExNn19LCJNYXhXaWR0aCI6MjAwLjAsIk1heEhlaWdodCI6IkluZmluaXR5IiwiU21hcnRGb3JlZ3JvdW5kSXNBY3RpdmUiOmZhbHNlLCJIb3Jpem9udGFsQWxpZ25tZW50IjowLCJWZXJ0aWNhbEFsaWdubWVudCI6MCwiU21hcnRGb3JlZ3JvdW5kIjpudWxsLCJCYWNrZ3JvdW5kRmlsbFR5cGUiOjAsIk1hcmdpbiI6eyIkcmVmIjoiNzk4In0sIlBhZGRpbmciOnsiJHJlZiI6Ijc5OSJ9LCJCYWNrZ3JvdW5kIjp7IiRpZCI6IjkzOCIsIkNvbG9yIjp7IiRpZCI6IjkzOSIsIkEiOjAsIlIiOjI1NSwiRyI6MjU1LCJCIjoyNTV9fSwiSXNWaXNpYmxlIjp0cnVlLCJXaWR0aCI6MC4wLCJIZWlnaHQiOjAuMCwiQm9yZGVyU3R5bGUiOnsiJGlkIjoiOTQwIiwiTGluZUNvbG9yIjpudWxsLCJMaW5lV2VpZ2h0IjowLjAsIkxpbmVUeXBlIjowLCJQYXJlbnRTdHlsZSI6bnVsbH0sIlBhcmVudFN0eWxlIjpudWxsfSwiRGF0ZUZvcm1hdCI6eyIkcmVmIjoiOTEyIn0sIldlZWtOdW1iZXJpbmciOnsiJGlkIjoiOTQxIiwiRm9ybWF0IjowLCJJc1Zpc2libGUiOmZhbHNlLCJMYXN0S25vd25WaXNpYmlsaXR5U3RhdGUiOmZhbHNlfSwiSXNWaXNpYmxlIjp0cnVlLCJQYXJlbnRTdHlsZSI6bnVsbH0sIkluZGV4IjoxLCJQZXJjZW50YWdlQ29tcGxldGUiOm51bGwsIlBvc2l0aW9uIjp7IlJhdGlvIjowLjE2OTYwNzgyODc5NzI5NzUyLCJJc0N1c3RvbSI6ZmFsc2V9LCJEYXRlRm9ybWF0Ijp7IiRyZWYiOiI5MTIifSwiV2Vla051bWJlcmluZyI6eyIkaWQiOiI5NDIiLCJGb3JtYXQiOjAsIklzVmlzaWJsZSI6ZmFsc2UsIkxhc3RLbm93blZpc2liaWxpdHlTdGF0ZSI6ZmFsc2V9LCJSZWxhdGVkVGFza0lkIjoiMDAwMDAwMDAtMDAwMC0wMDAwLTAwMDAtMDAwMDAwMDAwMDAwIiwiSWQiOiI3ZDA5NjA4OC1jNWQyLTRkMGMtYjA4My1hNzBjMjgxOWVkNGUiLCJJbXBvcnRJZCI6bnVsbCwiVGl0bGUiOiJEcnVnIFNlbGVjdGlvbiIsIk5vdGUiOm51bGwsIkh5cGVybGluayI6eyIkaWQiOiI5NDMiLCJBZGRyZXNzIjpudWxsLCJTdWJBZGRyZXNzIjpudWxsfSwiSXNDaGFuZ2VkIjpmYWxzZSwiSXNOZXciOmZhbHNlfSx7IiRpZCI6Ijk0NCIsIkRhdGUiOiIyMDIyLTA2LTE5VDIyOjQ4OjAwWiIsIlN0eWxlIjp7IiRpZCI6Ijk0NSIsIlNoYXBlIjoxNiwiQ29ubmVjdG9yTWFyZ2luIjp7IiRyZWYiOiI3NzQifSwiQ29ubmVjdG9yU3R5bGUiOnsiJGlkIjoiOTQ2IiwiTGluZUNvbG9yIjp7IiRpZCI6Ijk0NyIsIiR0eXBlIjoiTkxSRS5Db21tb24uRG9tLlNvbGlkQ29sb3JCcnVzaCwgTkxSRS5Db21tb24iLCJDb2xvciI6eyIkaWQiOiI5NDgiLCJBIjoxMjcsIlIiOjAsIkciOjAsIkIiOjB9fSwiTGluZVdlaWdodCI6MS4wLCJMaW5lVHlwZSI6MCwiUGFyZW50U3R5bGUiOm51bGx9LCJJc0JlbG93VGltZWJhbmQiOmZhbHNlLCJQb3NpdGlvbk9uVGFzayI6MCwiSGlkZURhdGUiOmZhbHNlLCJTaGFwZVNpemUiOjEsIlNwYWNpbmciOjEuMCwiUGFkZGluZyI6eyIkcmVmIjoiNzc4In0sIlNoYXBlU3R5bGUiOnsiJGlkIjoiOTQ5IiwiTWFyZ2luIjp7IiRyZWYiOiI3ODAifSwiUGFkZGluZyI6eyIkcmVmIjoiNzgxIn0sIkJhY2tncm91bmQiOnsiJGlkIjoiOTUwIiwiQ29sb3IiOnsiJGlkIjoiOTUxIiwiQSI6MjU1LCJSIjowLCJHIjowLCJCIjowfX0sIklzVmlzaWJsZSI6dHJ1ZSwiV2lkdGgiOjEzLjAsIkhlaWdodCI6MTMuMCwiQm9yZGVyU3R5bGUiOnsiJGlkIjoiOTUyIiwiTGluZUNvbG9yIjp7IiRpZCI6Ijk1MyIsIiR0eXBlIjoiTkxSRS5Db21tb24uRG9tLlNvbGlkQ29sb3JCcnVzaCwgTkxSRS5Db21tb24iLCJDb2xvciI6eyIkaWQiOiI5NTQiLCJBIjoyNTUsIlIiOjE3LCJHIjoxMjYsIkIiOjE2N319LCJMaW5lV2VpZ2h0IjowLjAsIkxpbmVUeXBlIjowLCJQYXJlbnRTdHlsZSI6bnVsbH0sIlBhcmVudFN0eWxlIjpudWxsfSwiVGl0bGVTdHlsZSI6eyIkaWQiOiI5NTUiLCJGb250U2V0dGluZ3MiOnsiJGlkIjoiOTU2IiwiRm9udFNpemUiOjExLCJGb250TmFtZSI6IkNhbGlicmkiLCJJc0JvbGQiOnRydWUsIklzSXRhbGljIjpmYWxzZSwiSXNVbmRlcmxpbmVkIjpmYWxzZSwiUGFyZW50U3R5bGUiOm51bGx9LCJBdXRvU2l6ZSI6MCwiRm9yZWdyb3VuZCI6eyIkaWQiOiI5NTciLCJDb2xvciI6eyIkaWQiOiI5NTgiLCJBIjoyNTUsIlIiOjUxLCJHIjo5MSwiQiI6MTE2fX0sIk1heFdpZHRoIjoxNDMuMDE5MjEwODE1NDI5NjksIk1heEhlaWdodCI6IkluZmluaXR5IiwiU21hcnRGb3JlZ3JvdW5kSXNBY3RpdmUiOmZhbHNlLCJIb3Jpem9udGFsQWxpZ25tZW50IjowLCJWZXJ0aWNhbEFsaWdubWVudCI6MCwiU21hcnRGb3JlZ3JvdW5kIjpudWxsLCJCYWNrZ3JvdW5kRmlsbFR5cGUiOjAsIk1hcmdpbiI6eyIkcmVmIjoiNzkxIn0sIlBhZGRpbmciOnsiJHJlZiI6Ijc5MiJ9LCJCYWNrZ3JvdW5kIjp7IiRpZCI6Ijk1OSIsIkNvbG9yIjp7IiRpZCI6Ijk2MCIsIkEiOjAsIlIiOjI1NSwiRyI6MjU1LCJCIjoyNTV9fSwiSXNWaXNpYmxlIjp0cnVlLCJXaWR0aCI6MC4wLCJIZWlnaHQiOjAuMCwiQm9yZGVyU3R5bGUiOnsiJGlkIjoiOTYxIiwiTGluZUNvbG9yIjpudWxsLCJMaW5lV2VpZ2h0IjowLjAsIkxpbmVUeXBlIjowLCJQYXJlbnRTdHlsZSI6bnVsbH0sIlBhcmVudFN0eWxlIjpudWxsfSwiRGF0ZVN0eWxlIjp7IiRpZCI6Ijk2MiIsIkZvbnRTZXR0aW5ncyI6eyIkaWQiOiI5NjMiLCJGb250U2l6ZSI6OSwiRm9udE5hbWUiOiJDYWxpYnJpIiwiSXNCb2xkIjpmYWxzZSwiSXNJdGFsaWMiOmZhbHNlLCJJc1VuZGVybGluZWQiOmZhbHNlLCJQYXJlbnRTdHlsZSI6bnVsbH0sIkF1dG9TaXplIjowLCJGb3JlZ3JvdW5kIjp7IiRpZCI6Ijk2NCIsIkNvbG9yIjp7IiRpZCI6Ijk2NSIsIkEiOjI1NSwiUiI6NTEsIkciOjkxLCJCIjoxMTZ9fSwiTWF4V2lkdGgiOjIwMC4wLCJNYXhIZWlnaHQiOiJJbmZpbml0eSIsIlNtYXJ0Rm9yZWdyb3VuZElzQWN0aXZlIjpmYWxzZSwiSG9yaXpvbnRhbEFsaWdubWVudCI6MCwiVmVydGljYWxBbGlnbm1lbnQiOjAsIlNtYXJ0Rm9yZWdyb3VuZCI6bnVsbCwiQmFja2dyb3VuZEZpbGxUeXBlIjowLCJNYXJnaW4iOnsiJHJlZiI6Ijc5OCJ9LCJQYWRkaW5nIjp7IiRyZWYiOiI3OTkifSwiQmFja2dyb3VuZCI6eyIkaWQiOiI5NjYiLCJDb2xvciI6eyIkaWQiOiI5NjciLCJBIjowLCJSIjoyNTUsIkciOjI1NSwiQiI6MjU1fX0sIklzVmlzaWJsZSI6dHJ1ZSwiV2lkdGgiOjAuMCwiSGVpZ2h0IjowLjAsIkJvcmRlclN0eWxlIjp7IiRpZCI6Ijk2OCIsIkxpbmVDb2xvciI6bnVsbCwiTGluZVdlaWdodCI6MC4wLCJMaW5lVHlwZSI6MCwiUGFyZW50U3R5bGUiOm51bGx9LCJQYXJlbnRTdHlsZSI6bnVsbH0sIkRhdGVGb3JtYXQiOnsiJHJlZiI6IjkxMiJ9LCJXZWVrTnVtYmVyaW5nIjp7IiRpZCI6Ijk2OSIsIkZvcm1hdCI6MCwiSXNWaXNpYmxlIjpmYWxzZSwiTGFzdEtub3duVmlzaWJpbGl0eVN0YXRlIjpmYWxzZX0sIklzVmlzaWJsZSI6dHJ1ZSwiUGFyZW50U3R5bGUiOm51bGx9LCJJbmRleCI6MiwiUGVyY2VudGFnZUNvbXBsZXRlIjpudWxsLCJQb3NpdGlvbiI6eyJSYXRpbyI6MC4xMTc0MjE2NTEwODIyMDU4LCJJc0N1c3RvbSI6ZmFsc2V9LCJEYXRlRm9ybWF0Ijp7IiRyZWYiOiI5MTIifSwiV2Vla051bWJlcmluZyI6eyIkaWQiOiI5NzAiLCJGb3JtYXQiOjAsIklzVmlzaWJsZSI6ZmFsc2UsIkxhc3RLbm93blZpc2liaWxpdHlTdGF0ZSI6ZmFsc2V9LCJSZWxhdGVkVGFza0lkIjoiMDAwMDAwMDAtMDAwMC0wMDAwLTAwMDAtMDAwMDAwMDAwMDAwIiwiSWQiOiI1Y2EyOTY0MC05NmVlLTQxMjItOGIwMi01NDI4MDA1NjQ4ZjEiLCJJbXBvcnRJZCI6bnVsbCwiVGl0bGUiOiJJTkQgU3VibWlzc2lvbiIsIk5vdGUiOm51bGwsIkh5cGVybGluayI6eyIkaWQiOiI5NzEiLCJBZGRyZXNzIjpudWxsLCJTdWJBZGRyZXNzIjpudWxsfSwiSXNDaGFuZ2VkIjpmYWxzZSwiSXNOZXciOmZhbHNlfSx7IiRpZCI6Ijk3MiIsIkRhdGUiOiIyMDI3LTEyLTI1VDA0OjU0OjAwWiIsIlN0eWxlIjp7IiRpZCI6Ijk3MyIsIlNoYXBlIjoxNiwiQ29ubmVjdG9yTWFyZ2luIjp7IiRyZWYiOiI3NzQifSwiQ29ubmVjdG9yU3R5bGUiOnsiJGlkIjoiOTc0IiwiTGluZUNvbG9yIjp7IiRpZCI6Ijk3NSIsIiR0eXBlIjoiTkxSRS5Db21tb24uRG9tLlNvbGlkQ29sb3JCcnVzaCwgTkxSRS5Db21tb24iLCJDb2xvciI6eyIkaWQiOiI5NzYiLCJBIjoxMjcsIlIiOjAsIkciOjAsIkIiOjB9fSwiTGluZVdlaWdodCI6MS4wLCJMaW5lVHlwZSI6MCwiUGFyZW50U3R5bGUiOm51bGx9LCJJc0JlbG93VGltZWJhbmQiOmZhbHNlLCJQb3NpdGlvbk9uVGFzayI6MCwiSGlkZURhdGUiOmZhbHNlLCJTaGFwZVNpemUiOjEsIlNwYWNpbmciOjEuMCwiUGFkZGluZyI6eyIkcmVmIjoiNzc4In0sIlNoYXBlU3R5bGUiOnsiJGlkIjoiOTc3IiwiTWFyZ2luIjp7IiRyZWYiOiI3ODAifSwiUGFkZGluZyI6eyIkcmVmIjoiNzgxIn0sIkJhY2tncm91bmQiOnsiJGlkIjoiOTc4IiwiQ29sb3IiOnsiJGlkIjoiOTc5IiwiQSI6MjU1LCJSIjowLCJHIjowLCJCIjowfX0sIklzVmlzaWJsZSI6dHJ1ZSwiV2lkdGgiOjEzLjAsIkhlaWdodCI6MTMuMCwiQm9yZGVyU3R5bGUiOnsiJGlkIjoiOTgwIiwiTGluZUNvbG9yIjp7IiRpZCI6Ijk4MSIsIiR0eXBlIjoiTkxSRS5Db21tb24uRG9tLlNvbGlkQ29sb3JCcnVzaCwgTkxSRS5Db21tb24iLCJDb2xvciI6eyIkaWQiOiI5ODIiLCJBIjoyNTUsIlIiOjE3LCJHIjoxMjYsIkIiOjE2N319LCJMaW5lV2VpZ2h0IjowLjAsIkxpbmVUeXBlIjowLCJQYXJlbnRTdHlsZSI6bnVsbH0sIlBhcmVudFN0eWxlIjpudWxsfSwiVGl0bGVTdHlsZSI6eyIkaWQiOiI5ODMiLCJGb250U2V0dGluZ3MiOnsiJGlkIjoiOTg0IiwiRm9udFNpemUiOjExLCJGb250TmFtZSI6IkNhbGlicmkiLCJJc0JvbGQiOnRydWUsIklzSXRhbGljIjpmYWxzZSwiSXNVbmRlcmxpbmVkIjpmYWxzZSwiUGFyZW50U3R5bGUiOm51bGx9LCJBdXRvU2l6ZSI6MCwiRm9yZWdyb3VuZCI6eyIkaWQiOiI5ODUiLCJDb2xvciI6eyIkaWQiOiI5ODYiLCJBIjoyNTUsIlIiOjUxLCJHIjo5MSwiQiI6MTE2fX0sIk1heFdpZHRoIjoxNDMuMDE5MjEwODE1NDI5NjksIk1heEhlaWdodCI6IkluZmluaXR5IiwiU21hcnRGb3JlZ3JvdW5kSXNBY3RpdmUiOmZhbHNlLCJIb3Jpem9udGFsQWxpZ25tZW50IjowLCJWZXJ0aWNhbEFsaWdubWVudCI6MCwiU21hcnRGb3JlZ3JvdW5kIjpudWxsLCJCYWNrZ3JvdW5kRmlsbFR5cGUiOjAsIk1hcmdpbiI6eyIkcmVmIjoiNzkxIn0sIlBhZGRpbmciOnsiJHJlZiI6Ijc5MiJ9LCJCYWNrZ3JvdW5kIjp7IiRpZCI6Ijk4NyIsIkNvbG9yIjp7IiRpZCI6Ijk4OCIsIkEiOjAsIlIiOjI1NSwiRyI6MjU1LCJCIjoyNTV9fSwiSXNWaXNpYmxlIjp0cnVlLCJXaWR0aCI6MC4wLCJIZWlnaHQiOjAuMCwiQm9yZGVyU3R5bGUiOnsiJGlkIjoiOTg5IiwiTGluZUNvbG9yIjpudWxsLCJMaW5lV2VpZ2h0IjowLjAsIkxpbmVUeXBlIjowLCJQYXJlbnRTdHlsZSI6bnVsbH0sIlBhcmVudFN0eWxlIjpudWxsfSwiRGF0ZVN0eWxlIjp7IiRpZCI6Ijk5MCIsIkZvbnRTZXR0aW5ncyI6eyIkaWQiOiI5OTEiLCJGb250U2l6ZSI6OSwiRm9udE5hbWUiOiJDYWxpYnJpIiwiSXNCb2xkIjpmYWxzZSwiSXNJdGFsaWMiOmZhbHNlLCJJc1VuZGVybGluZWQiOmZhbHNlLCJQYXJlbnRTdHlsZSI6bnVsbH0sIkF1dG9TaXplIjowLCJGb3JlZ3JvdW5kIjp7IiRpZCI6Ijk5MiIsIkNvbG9yIjp7IiRpZCI6Ijk5MyIsIkEiOjI1NSwiUiI6NTEsIkciOjkxLCJCIjoxMTZ9fSwiTWF4V2lkdGgiOjIwMC4wLCJNYXhIZWlnaHQiOiJJbmZpbml0eSIsIlNtYXJ0Rm9yZWdyb3VuZElzQWN0aXZlIjpmYWxzZSwiSG9yaXpvbnRhbEFsaWdubWVudCI6MCwiVmVydGljYWxBbGlnbm1lbnQiOjAsIlNtYXJ0Rm9yZWdyb3VuZCI6bnVsbCwiQmFja2dyb3VuZEZpbGxUeXBlIjowLCJNYXJnaW4iOnsiJHJlZiI6Ijc5OCJ9LCJQYWRkaW5nIjp7IiRyZWYiOiI3OTkifSwiQmFja2dyb3VuZCI6eyIkaWQiOiI5OTQiLCJDb2xvciI6eyIkaWQiOiI5OTUiLCJBIjowLCJSIjoyNTUsIkciOjI1NSwiQiI6MjU1fX0sIklzVmlzaWJsZSI6dHJ1ZSwiV2lkdGgiOjAuMCwiSGVpZ2h0IjowLjAsIkJvcmRlclN0eWxlIjp7IiRpZCI6Ijk5NiIsIkxpbmVDb2xvciI6bnVsbCwiTGluZVdlaWdodCI6MC4wLCJMaW5lVHlwZSI6MCwiUGFyZW50U3R5bGUiOm51bGx9LCJQYXJlbnRTdHlsZSI6bnVsbH0sIkRhdGVGb3JtYXQiOnsiJHJlZiI6IjkxMiJ9LCJXZWVrTnVtYmVyaW5nIjp7IiRpZCI6Ijk5NyIsIkZvcm1hdCI6MCwiSXNWaXNpYmxlIjpmYWxzZSwiTGFzdEtub3duVmlzaWJpbGl0eVN0YXRlIjpmYWxzZX0sIklzVmlzaWJsZSI6dHJ1ZSwiUGFyZW50U3R5bGUiOm51bGx9LCJJbmRleCI6MywiUGVyY2VudGFnZUNvbXBsZXRlIjpudWxsLCJQb3NpdGlvbiI6eyJSYXRpbyI6MC4wODc4MDI0NjkxMzU4MDI1MTYsIklzQ3VzdG9tIjpmYWxzZX0sIkRhdGVGb3JtYXQiOnsiJHJlZiI6IjkxMiJ9LCJXZWVrTnVtYmVyaW5nIjp7IiRpZCI6Ijk5OCIsIkZvcm1hdCI6MCwiSXNWaXNpYmxlIjpmYWxzZSwiTGFzdEtub3duVmlzaWJpbGl0eVN0YXRlIjpmYWxzZX0sIlJlbGF0ZWRUYXNrSWQiOiIwMDAwMDAwMC0wMDAwLTAwMDAtMDAwMC0wMDAwMDAwMDAwMDAiLCJJZCI6ImQxYWI0NjE0LWNlZTItNGE2Yy05MzRkLThiMjJhZmU5NTdmYSIsIkltcG9ydElkIjpudWxsLCJUaXRsZSI6Ik5EQSBTdWJtaXNzaW9uIiwiTm90ZSI6bnVsbCwiSHlwZXJsaW5rIjp7IiRpZCI6Ijk5OSIsIkFkZHJlc3MiOm51bGwsIlN1YkFkZHJlc3MiOm51bGx9LCJJc0NoYW5nZWQiOmZhbHNlLCJJc05ldyI6ZmFsc2V9XSwiVGFza3MiOltdLCJTd2ltbGFuZXMiOltdLCJNc1Byb2plY3RJdGVtc1RyZWUiOm51bGwsIk1ldGFkYXRhIjp7IiRpZCI6IjEwMDAiLCJSZWNlbnRDb2xvcnNDb2xsZWN0aW9uIjoiW1wiI0ZGQzMwMDU4XCIsXCIjRkY3QzgzQkNcIixcIiNGRkZDQ0FBQ1wiLFwiI0ZGOUFDQkMxXCJd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n0se1wiJGlkXCI6XCIyXCIsXCJTZWxlY3RlZE1hcHBpbmdcIjoyLFwiQ29sdW1uSGVhZGVyXCI6XCJOYW1lXCJ9LHtcIiRpZFwiOlwiM1wiLFwiU2VsZWN0ZWRNYXBwaW5nXCI6MyxcIkNvbHVtbkhlYWRlclwiOlwiU3RhcnRcIn0se1wiJGlkXCI6XCI0XCIsXCJTZWxlY3RlZE1hcHBpbmdcIjo0LFwiQ29sdW1uSGVhZGVyXCI6XCJGaW5pc2hcIn0se1wiJGlkXCI6XCI1XCIsXCJTZWxlY3RlZE1hcHBpbmdcIjo1LFwiQ29sdW1uSGVhZGVyXCI6XCJQZXJjZW50Q29tcGxldGVcIn1dIn0sIlNldHRpbmdzIjp7IiRpZCI6IjEwMDEiLCJJbXBhT3B0aW9ucyI6eyIkaWQiOiIxMDAyIiwiTGVmdFRvUmlnaHQiOnRydWUsIlBheWxvYWRPcHRpb25zIjox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MDAzIiwiVXNlVGltZSI6ZmFsc2UsIldvcmtEYXlTdGFydCI6IjAwOjAwOjAwIiwiV29ya0RheUVuZCI6IjIzOjU5OjAwIn0sIkxhc3RVc2VkVGVtcGxhdGVJZCI6IjEyYjc3NWJhLTAwNGYtNDQyNC1hYjA2LTJlZmEyMjUzZGZlZCIsIkZpcnN0V2Vla09mWWVhciI6MCwiUGxhY2VNaWxlc3RvbmVBdFRoZUJlZ2lubmluZ09mVGhlRGF5IjpmYWxzZ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1-01T23:32:00.0000000Z"/>
  <p:tag name="OTLENDDATE" val="2022-07-01T23:32:00.0000000Z"/>
  <p:tag name="OTLPERCENTAGE" val="0"/>
  <p:tag name="OTLDURATIONFORMAT" val="year"/>
  <p:tag name="OTLSPACING" val="5"/>
  <p:tag name="OTLSHAPETHICKNESSTYPE" val="Regular"/>
  <p:tag name="OTLWEEKNUMBERINGFORMAT" val="WNFormat1"/>
  <p:tag name="OTLWEEKNUMBERINGISVISIBLE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7-01T17:46:00.0000000Z"/>
  <p:tag name="OTLENDDATE" val="2028-01-01T17:46:00.0000000"/>
  <p:tag name="OTLPERCENTAGE" val="0"/>
  <p:tag name="OTLDURATIONFORMAT" val="year"/>
  <p:tag name="OTLSPACING" val="5"/>
  <p:tag name="OTLSHAPETHICKNESSTYPE" val="Regular"/>
  <p:tag name="OTLWEEKNUMBERINGFORMAT" val="WNFormat1"/>
  <p:tag name="OTLWEEKNUMBERINGISVISIBLE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8-01-01T01:01:00.0000000Z"/>
  <p:tag name="OTLENDDATE" val="2054-07-01T01:01:00.0000000Z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54-07-01T08:28:00.0000000Z"/>
  <p:tag name="OTLENDDATE" val="2067-01-01T08:28:00.0000000Z"/>
  <p:tag name="OTLPERCENTAGE" val="0"/>
  <p:tag name="OTLDURATIONFORMAT" val="year"/>
  <p:tag name="OTLSPACING" val="5"/>
  <p:tag name="OTLSHAPETHICKNESSTYPE" val="Regular"/>
  <p:tag name="OTLWEEKNUMBERINGFORMAT" val="WNFormat1"/>
  <p:tag name="OTLWEEKNUMBERINGISVISIBLE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66-11-07T19:09:00.0000000"/>
  <p:tag name="OTLENDDATE" val="2069-04-22T00:56:00.0000000"/>
  <p:tag name="OTLPERCENTAGE" val="0"/>
  <p:tag name="OTLDURATIONFORMAT" val="year"/>
  <p:tag name="OTLSPACING" val="5"/>
  <p:tag name="OTLSHAPETHICKNESSTYPE" val="Custom"/>
  <p:tag name="OTLWEEKNUMBERINGFORMAT" val="WNFormat1"/>
  <p:tag name="OTLWEEKNUMBERINGISVISIBLE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1-01T08:49:00.0000000Z"/>
  <p:tag name="OTLENDDATE" val="2022-07-01T08:49:00.0000000Z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7-01T20:39:00.0000000Z"/>
  <p:tag name="OTLENDDATE" val="2028-01-01T20:39:00.0000000Z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8-01-01T19:14:00.0000000Z"/>
  <p:tag name="OTLENDDATE" val="2035-01-01T19:14:00.0000000Z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35-01-01T11:41:00.0000000Z"/>
  <p:tag name="OTLENDDATE" val="2043-07-01T11:41:00.0000000Z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43-07-01T06:09:00.0000000Z"/>
  <p:tag name="OTLENDDATE" val="2054-07-01T06:09:00.0000000Z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54-07-01T14:05:00.0000000Z"/>
  <p:tag name="OTLENDDATE" val="2067-01-01T14:05:00.0000000Z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hase 1 Review"/>
  <p:tag name="OTLDATE" val="2034-12-20T11:02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hase 2 Review"/>
  <p:tag name="OTLDATE" val="2043-07-18T12:36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hase 3 Review"/>
  <p:tag name="OTLDATE" val="2054-07-01T01:34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pproval"/>
  <p:tag name="OTLDATE" val="2067-01-03T09:10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7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69-04-22T00:56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52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MMM"/>
  <p:tag name="OTLTIMEBANDSCALETYPE" val="Years"/>
  <p:tag name="OTLTIMEBANDSHAPETYPE" val="RectangleTimeband"/>
  <p:tag name="OTLTIMEBANDSHAPEHEIGHT" val="30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Blue II">
    <a:dk1>
      <a:sysClr val="windowText" lastClr="000000"/>
    </a:dk1>
    <a:lt1>
      <a:sysClr val="window" lastClr="FFFFFF"/>
    </a:lt1>
    <a:dk2>
      <a:srgbClr val="335B74"/>
    </a:dk2>
    <a:lt2>
      <a:srgbClr val="DFE3E5"/>
    </a:lt2>
    <a:accent1>
      <a:srgbClr val="1CADE4"/>
    </a:accent1>
    <a:accent2>
      <a:srgbClr val="2683C6"/>
    </a:accent2>
    <a:accent3>
      <a:srgbClr val="27CED7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Office PowerPoint</Application>
  <PresentationFormat>Widescreen</PresentationFormat>
  <Paragraphs>58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Corbel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2020-11-11T20:42:37Z</dcterms:created>
  <dcterms:modified xsi:type="dcterms:W3CDTF">2022-06-28T13:44:09Z</dcterms:modified>
</cp:coreProperties>
</file>