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68" r:id="rId2"/>
    <p:sldId id="191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9" autoAdjust="0"/>
    <p:restoredTop sz="94660"/>
  </p:normalViewPr>
  <p:slideViewPr>
    <p:cSldViewPr snapToGrid="0">
      <p:cViewPr varScale="1">
        <p:scale>
          <a:sx n="99" d="100"/>
          <a:sy n="99" d="100"/>
        </p:scale>
        <p:origin x="9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39A4A-B566-42A1-B8FD-827FAE5506A9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8738B0-6C4A-4A06-8F14-12469FA71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815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ECBB71-D1AE-48D3-9CBD-49860B988F6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120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414B8-0286-4878-A6A7-38D3A62CAB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CB21E7-A486-4DEA-B83F-E87475595C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1D2A17-4657-46D8-BCEC-775DA8C4E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C354-9A19-4609-B126-D10B72BCCDB8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C590BB-D27E-4C68-8F6A-717F6AE81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5A3E80-3788-4FED-98CE-51FB28696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BB9AA-AF47-40C3-BD88-3DC46B07E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252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595DB-97B0-40D8-BD0F-FDD82813A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336AF7-8B05-4A3D-9E7F-83E7F88656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2712C9-8F62-4245-BFC9-2ACB545FD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C354-9A19-4609-B126-D10B72BCCDB8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3C4B8E-F81E-41CE-8353-0C0BCAED9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B99F75-9254-4ABC-9BC3-12B76D2DF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BB9AA-AF47-40C3-BD88-3DC46B07E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103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910A34-7D91-4457-9133-99A0440082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BCFA97-F7B5-453E-86CB-2D08066745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C4221B-F43C-402C-BAE8-1FECC0C83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C354-9A19-4609-B126-D10B72BCCDB8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D63C9-DFB2-44E5-99F8-CEA8E17EB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24B6F-0F7D-4F01-854B-FE89AC12F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BB9AA-AF47-40C3-BD88-3DC46B07E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729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98849-301B-436B-ACA9-C92D997F1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3D5F9-F52F-48C9-8746-88BC6EC5B9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FB69CB-112E-4FFA-9AEF-61EB56A8C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C354-9A19-4609-B126-D10B72BCCDB8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B0B68A-4930-4584-8263-4FAB6696D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87F3A-3D47-4F1E-864F-DAF65F0C9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BB9AA-AF47-40C3-BD88-3DC46B07E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890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8B51F-F8AB-4BF9-9D9C-7D132D6DD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B1B4FC-1EEA-408D-B232-6552A6E45A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42350-7DFC-468C-9094-E5E421F4F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C354-9A19-4609-B126-D10B72BCCDB8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D28CC5-45BD-4E93-9B6C-17D83469A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B84680-3AC2-404A-9DBC-3C174E1F4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BB9AA-AF47-40C3-BD88-3DC46B07E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547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89F66-25C2-4A9F-B1C5-3AD04AFF1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946F3-D2A7-4266-955B-581387B712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5D7800-615A-48ED-8DF1-B93FD6452B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226294-51E9-47D9-8C57-A9AD51797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C354-9A19-4609-B126-D10B72BCCDB8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9443C0-4D02-466E-BBDA-98708A7B6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889A10-2297-415E-B482-7258239C0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BB9AA-AF47-40C3-BD88-3DC46B07E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347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AF1E1-B8D9-4AC3-BE11-C8ACF94BC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F58F14-5CCA-4127-8977-B3231B1BD0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44958C-345E-4C6E-ACA1-3CC4717B52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18E7DA-B3BD-4404-B9D2-F1FEFFE320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85E973-BB96-42CC-AE8C-D6E4A3DB86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0C771C-3556-43C2-9786-FC08E4363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C354-9A19-4609-B126-D10B72BCCDB8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AD9F16-7667-4376-90FD-082267D48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BB1F61-A8E9-4E37-92E7-21DDA22D3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BB9AA-AF47-40C3-BD88-3DC46B07E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305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817A7-0E36-435C-B16E-BE7ACA477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EB69CE-9503-467F-9249-CA88EC076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C354-9A19-4609-B126-D10B72BCCDB8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0D531F-3CFD-43A7-8A07-53C9FD3F4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A7A35E-1719-4AF0-A3F2-C8CAE9E2B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BB9AA-AF47-40C3-BD88-3DC46B07E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379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0AD8EB-5758-4F8F-8E24-61BC73BAA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C354-9A19-4609-B126-D10B72BCCDB8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B444C9-828D-4864-9A99-F19444FE7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3FAFB3-2988-4506-8FED-9AD457850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BB9AA-AF47-40C3-BD88-3DC46B07E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27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45CAC-7E1A-4A84-9D1A-7B5229559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AB3C7-0175-4FEA-B1A3-9B852275A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A3A83D-A1FC-4D0F-AFCA-0ADB77CFB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1C3140-9232-46EB-9103-35FC74316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C354-9A19-4609-B126-D10B72BCCDB8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D79329-1F03-45FB-BF99-4C6DDAF03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6B1623-3515-4D4B-8481-6378AEDEF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BB9AA-AF47-40C3-BD88-3DC46B07E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50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4E9C4-C049-4B01-B3C3-2DD86EC04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EF936E-2931-474A-837F-E4E4FF0166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DE1795-D947-454D-9BB7-CA7858C2EB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8917A9-E47B-49BE-9FC7-E588B3312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9C354-9A19-4609-B126-D10B72BCCDB8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22C2B8-1D4A-4943-9926-E59B2E2AD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EE6F02-7826-4E5F-BB0A-3AA80CDCD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BB9AA-AF47-40C3-BD88-3DC46B07E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016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B30ED2-8531-478F-A6D6-9321DD52A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DCB109-62FC-4446-A581-1D8C94ECE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3E3563-C13E-4B0B-952B-1450BC9BE8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9C354-9A19-4609-B126-D10B72BCCDB8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D48A09-3874-42B0-85FD-B7EA46EDDF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78253E-4481-4429-82FF-994490A5CA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BB9AA-AF47-40C3-BD88-3DC46B07E7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514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officetimeline.com/office-timeline/14-days-trial" TargetMode="Externa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63" Type="http://schemas.openxmlformats.org/officeDocument/2006/relationships/tags" Target="../tags/tag63.xml"/><Relationship Id="rId84" Type="http://schemas.openxmlformats.org/officeDocument/2006/relationships/tags" Target="../tags/tag84.xml"/><Relationship Id="rId138" Type="http://schemas.openxmlformats.org/officeDocument/2006/relationships/tags" Target="../tags/tag138.xml"/><Relationship Id="rId159" Type="http://schemas.openxmlformats.org/officeDocument/2006/relationships/tags" Target="../tags/tag159.xml"/><Relationship Id="rId170" Type="http://schemas.openxmlformats.org/officeDocument/2006/relationships/tags" Target="../tags/tag170.xml"/><Relationship Id="rId191" Type="http://schemas.openxmlformats.org/officeDocument/2006/relationships/tags" Target="../tags/tag191.xml"/><Relationship Id="rId205" Type="http://schemas.openxmlformats.org/officeDocument/2006/relationships/tags" Target="../tags/tag205.xml"/><Relationship Id="rId226" Type="http://schemas.openxmlformats.org/officeDocument/2006/relationships/tags" Target="../tags/tag226.xml"/><Relationship Id="rId247" Type="http://schemas.openxmlformats.org/officeDocument/2006/relationships/tags" Target="../tags/tag247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53" Type="http://schemas.openxmlformats.org/officeDocument/2006/relationships/tags" Target="../tags/tag53.xml"/><Relationship Id="rId74" Type="http://schemas.openxmlformats.org/officeDocument/2006/relationships/tags" Target="../tags/tag74.xml"/><Relationship Id="rId128" Type="http://schemas.openxmlformats.org/officeDocument/2006/relationships/tags" Target="../tags/tag128.xml"/><Relationship Id="rId149" Type="http://schemas.openxmlformats.org/officeDocument/2006/relationships/tags" Target="../tags/tag149.xml"/><Relationship Id="rId5" Type="http://schemas.openxmlformats.org/officeDocument/2006/relationships/tags" Target="../tags/tag5.xml"/><Relationship Id="rId95" Type="http://schemas.openxmlformats.org/officeDocument/2006/relationships/tags" Target="../tags/tag95.xml"/><Relationship Id="rId160" Type="http://schemas.openxmlformats.org/officeDocument/2006/relationships/tags" Target="../tags/tag160.xml"/><Relationship Id="rId181" Type="http://schemas.openxmlformats.org/officeDocument/2006/relationships/tags" Target="../tags/tag181.xml"/><Relationship Id="rId216" Type="http://schemas.openxmlformats.org/officeDocument/2006/relationships/tags" Target="../tags/tag216.xml"/><Relationship Id="rId237" Type="http://schemas.openxmlformats.org/officeDocument/2006/relationships/tags" Target="../tags/tag237.xml"/><Relationship Id="rId22" Type="http://schemas.openxmlformats.org/officeDocument/2006/relationships/tags" Target="../tags/tag22.xml"/><Relationship Id="rId43" Type="http://schemas.openxmlformats.org/officeDocument/2006/relationships/tags" Target="../tags/tag43.xml"/><Relationship Id="rId64" Type="http://schemas.openxmlformats.org/officeDocument/2006/relationships/tags" Target="../tags/tag64.xml"/><Relationship Id="rId118" Type="http://schemas.openxmlformats.org/officeDocument/2006/relationships/tags" Target="../tags/tag118.xml"/><Relationship Id="rId139" Type="http://schemas.openxmlformats.org/officeDocument/2006/relationships/tags" Target="../tags/tag139.xml"/><Relationship Id="rId85" Type="http://schemas.openxmlformats.org/officeDocument/2006/relationships/tags" Target="../tags/tag85.xml"/><Relationship Id="rId150" Type="http://schemas.openxmlformats.org/officeDocument/2006/relationships/tags" Target="../tags/tag150.xml"/><Relationship Id="rId171" Type="http://schemas.openxmlformats.org/officeDocument/2006/relationships/tags" Target="../tags/tag171.xml"/><Relationship Id="rId192" Type="http://schemas.openxmlformats.org/officeDocument/2006/relationships/tags" Target="../tags/tag192.xml"/><Relationship Id="rId206" Type="http://schemas.openxmlformats.org/officeDocument/2006/relationships/tags" Target="../tags/tag206.xml"/><Relationship Id="rId227" Type="http://schemas.openxmlformats.org/officeDocument/2006/relationships/tags" Target="../tags/tag227.xml"/><Relationship Id="rId248" Type="http://schemas.openxmlformats.org/officeDocument/2006/relationships/tags" Target="../tags/tag248.xml"/><Relationship Id="rId12" Type="http://schemas.openxmlformats.org/officeDocument/2006/relationships/tags" Target="../tags/tag12.xml"/><Relationship Id="rId33" Type="http://schemas.openxmlformats.org/officeDocument/2006/relationships/tags" Target="../tags/tag33.xml"/><Relationship Id="rId108" Type="http://schemas.openxmlformats.org/officeDocument/2006/relationships/tags" Target="../tags/tag108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5" Type="http://schemas.openxmlformats.org/officeDocument/2006/relationships/tags" Target="../tags/tag75.xml"/><Relationship Id="rId96" Type="http://schemas.openxmlformats.org/officeDocument/2006/relationships/tags" Target="../tags/tag96.xml"/><Relationship Id="rId140" Type="http://schemas.openxmlformats.org/officeDocument/2006/relationships/tags" Target="../tags/tag140.xml"/><Relationship Id="rId161" Type="http://schemas.openxmlformats.org/officeDocument/2006/relationships/tags" Target="../tags/tag161.xml"/><Relationship Id="rId182" Type="http://schemas.openxmlformats.org/officeDocument/2006/relationships/tags" Target="../tags/tag182.xml"/><Relationship Id="rId217" Type="http://schemas.openxmlformats.org/officeDocument/2006/relationships/tags" Target="../tags/tag217.xml"/><Relationship Id="rId6" Type="http://schemas.openxmlformats.org/officeDocument/2006/relationships/tags" Target="../tags/tag6.xml"/><Relationship Id="rId238" Type="http://schemas.openxmlformats.org/officeDocument/2006/relationships/tags" Target="../tags/tag238.xml"/><Relationship Id="rId23" Type="http://schemas.openxmlformats.org/officeDocument/2006/relationships/tags" Target="../tags/tag23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5" Type="http://schemas.openxmlformats.org/officeDocument/2006/relationships/tags" Target="../tags/tag65.xml"/><Relationship Id="rId86" Type="http://schemas.openxmlformats.org/officeDocument/2006/relationships/tags" Target="../tags/tag86.xml"/><Relationship Id="rId130" Type="http://schemas.openxmlformats.org/officeDocument/2006/relationships/tags" Target="../tags/tag130.xml"/><Relationship Id="rId151" Type="http://schemas.openxmlformats.org/officeDocument/2006/relationships/tags" Target="../tags/tag151.xml"/><Relationship Id="rId172" Type="http://schemas.openxmlformats.org/officeDocument/2006/relationships/tags" Target="../tags/tag172.xml"/><Relationship Id="rId193" Type="http://schemas.openxmlformats.org/officeDocument/2006/relationships/tags" Target="../tags/tag193.xml"/><Relationship Id="rId207" Type="http://schemas.openxmlformats.org/officeDocument/2006/relationships/tags" Target="../tags/tag207.xml"/><Relationship Id="rId228" Type="http://schemas.openxmlformats.org/officeDocument/2006/relationships/tags" Target="../tags/tag228.xml"/><Relationship Id="rId249" Type="http://schemas.openxmlformats.org/officeDocument/2006/relationships/tags" Target="../tags/tag249.xml"/><Relationship Id="rId13" Type="http://schemas.openxmlformats.org/officeDocument/2006/relationships/tags" Target="../tags/tag13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20" Type="http://schemas.openxmlformats.org/officeDocument/2006/relationships/tags" Target="../tags/tag120.xml"/><Relationship Id="rId141" Type="http://schemas.openxmlformats.org/officeDocument/2006/relationships/tags" Target="../tags/tag141.xml"/><Relationship Id="rId7" Type="http://schemas.openxmlformats.org/officeDocument/2006/relationships/tags" Target="../tags/tag7.xml"/><Relationship Id="rId162" Type="http://schemas.openxmlformats.org/officeDocument/2006/relationships/tags" Target="../tags/tag162.xml"/><Relationship Id="rId183" Type="http://schemas.openxmlformats.org/officeDocument/2006/relationships/tags" Target="../tags/tag183.xml"/><Relationship Id="rId218" Type="http://schemas.openxmlformats.org/officeDocument/2006/relationships/tags" Target="../tags/tag218.xml"/><Relationship Id="rId239" Type="http://schemas.openxmlformats.org/officeDocument/2006/relationships/tags" Target="../tags/tag239.xml"/><Relationship Id="rId250" Type="http://schemas.openxmlformats.org/officeDocument/2006/relationships/tags" Target="../tags/tag250.xml"/><Relationship Id="rId24" Type="http://schemas.openxmlformats.org/officeDocument/2006/relationships/tags" Target="../tags/tag24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31" Type="http://schemas.openxmlformats.org/officeDocument/2006/relationships/tags" Target="../tags/tag131.xml"/><Relationship Id="rId152" Type="http://schemas.openxmlformats.org/officeDocument/2006/relationships/tags" Target="../tags/tag152.xml"/><Relationship Id="rId173" Type="http://schemas.openxmlformats.org/officeDocument/2006/relationships/tags" Target="../tags/tag173.xml"/><Relationship Id="rId194" Type="http://schemas.openxmlformats.org/officeDocument/2006/relationships/tags" Target="../tags/tag194.xml"/><Relationship Id="rId208" Type="http://schemas.openxmlformats.org/officeDocument/2006/relationships/tags" Target="../tags/tag208.xml"/><Relationship Id="rId229" Type="http://schemas.openxmlformats.org/officeDocument/2006/relationships/tags" Target="../tags/tag229.xml"/><Relationship Id="rId240" Type="http://schemas.openxmlformats.org/officeDocument/2006/relationships/tags" Target="../tags/tag240.xml"/><Relationship Id="rId14" Type="http://schemas.openxmlformats.org/officeDocument/2006/relationships/tags" Target="../tags/tag14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8" Type="http://schemas.openxmlformats.org/officeDocument/2006/relationships/tags" Target="../tags/tag8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163" Type="http://schemas.openxmlformats.org/officeDocument/2006/relationships/tags" Target="../tags/tag163.xml"/><Relationship Id="rId184" Type="http://schemas.openxmlformats.org/officeDocument/2006/relationships/tags" Target="../tags/tag184.xml"/><Relationship Id="rId219" Type="http://schemas.openxmlformats.org/officeDocument/2006/relationships/tags" Target="../tags/tag219.xml"/><Relationship Id="rId230" Type="http://schemas.openxmlformats.org/officeDocument/2006/relationships/tags" Target="../tags/tag230.xml"/><Relationship Id="rId251" Type="http://schemas.openxmlformats.org/officeDocument/2006/relationships/tags" Target="../tags/tag251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53" Type="http://schemas.openxmlformats.org/officeDocument/2006/relationships/tags" Target="../tags/tag153.xml"/><Relationship Id="rId174" Type="http://schemas.openxmlformats.org/officeDocument/2006/relationships/tags" Target="../tags/tag174.xml"/><Relationship Id="rId195" Type="http://schemas.openxmlformats.org/officeDocument/2006/relationships/tags" Target="../tags/tag195.xml"/><Relationship Id="rId209" Type="http://schemas.openxmlformats.org/officeDocument/2006/relationships/tags" Target="../tags/tag209.xml"/><Relationship Id="rId220" Type="http://schemas.openxmlformats.org/officeDocument/2006/relationships/tags" Target="../tags/tag220.xml"/><Relationship Id="rId241" Type="http://schemas.openxmlformats.org/officeDocument/2006/relationships/tags" Target="../tags/tag241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78" Type="http://schemas.openxmlformats.org/officeDocument/2006/relationships/tags" Target="../tags/tag78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43" Type="http://schemas.openxmlformats.org/officeDocument/2006/relationships/tags" Target="../tags/tag143.xml"/><Relationship Id="rId164" Type="http://schemas.openxmlformats.org/officeDocument/2006/relationships/tags" Target="../tags/tag164.xml"/><Relationship Id="rId185" Type="http://schemas.openxmlformats.org/officeDocument/2006/relationships/tags" Target="../tags/tag185.xml"/><Relationship Id="rId9" Type="http://schemas.openxmlformats.org/officeDocument/2006/relationships/tags" Target="../tags/tag9.xml"/><Relationship Id="rId210" Type="http://schemas.openxmlformats.org/officeDocument/2006/relationships/tags" Target="../tags/tag210.xml"/><Relationship Id="rId26" Type="http://schemas.openxmlformats.org/officeDocument/2006/relationships/tags" Target="../tags/tag26.xml"/><Relationship Id="rId231" Type="http://schemas.openxmlformats.org/officeDocument/2006/relationships/tags" Target="../tags/tag231.xml"/><Relationship Id="rId252" Type="http://schemas.openxmlformats.org/officeDocument/2006/relationships/tags" Target="../tags/tag252.xml"/><Relationship Id="rId47" Type="http://schemas.openxmlformats.org/officeDocument/2006/relationships/tags" Target="../tags/tag47.xml"/><Relationship Id="rId68" Type="http://schemas.openxmlformats.org/officeDocument/2006/relationships/tags" Target="../tags/tag68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54" Type="http://schemas.openxmlformats.org/officeDocument/2006/relationships/tags" Target="../tags/tag154.xml"/><Relationship Id="rId175" Type="http://schemas.openxmlformats.org/officeDocument/2006/relationships/tags" Target="../tags/tag175.xml"/><Relationship Id="rId196" Type="http://schemas.openxmlformats.org/officeDocument/2006/relationships/tags" Target="../tags/tag196.xml"/><Relationship Id="rId200" Type="http://schemas.openxmlformats.org/officeDocument/2006/relationships/tags" Target="../tags/tag200.xml"/><Relationship Id="rId16" Type="http://schemas.openxmlformats.org/officeDocument/2006/relationships/tags" Target="../tags/tag16.xml"/><Relationship Id="rId221" Type="http://schemas.openxmlformats.org/officeDocument/2006/relationships/tags" Target="../tags/tag221.xml"/><Relationship Id="rId242" Type="http://schemas.openxmlformats.org/officeDocument/2006/relationships/tags" Target="../tags/tag242.xml"/><Relationship Id="rId37" Type="http://schemas.openxmlformats.org/officeDocument/2006/relationships/tags" Target="../tags/tag37.xml"/><Relationship Id="rId58" Type="http://schemas.openxmlformats.org/officeDocument/2006/relationships/tags" Target="../tags/tag58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44" Type="http://schemas.openxmlformats.org/officeDocument/2006/relationships/tags" Target="../tags/tag144.xml"/><Relationship Id="rId90" Type="http://schemas.openxmlformats.org/officeDocument/2006/relationships/tags" Target="../tags/tag90.xml"/><Relationship Id="rId165" Type="http://schemas.openxmlformats.org/officeDocument/2006/relationships/tags" Target="../tags/tag165.xml"/><Relationship Id="rId186" Type="http://schemas.openxmlformats.org/officeDocument/2006/relationships/tags" Target="../tags/tag186.xml"/><Relationship Id="rId211" Type="http://schemas.openxmlformats.org/officeDocument/2006/relationships/tags" Target="../tags/tag211.xml"/><Relationship Id="rId232" Type="http://schemas.openxmlformats.org/officeDocument/2006/relationships/tags" Target="../tags/tag232.xml"/><Relationship Id="rId253" Type="http://schemas.openxmlformats.org/officeDocument/2006/relationships/slideLayout" Target="../slideLayouts/slideLayout7.xml"/><Relationship Id="rId27" Type="http://schemas.openxmlformats.org/officeDocument/2006/relationships/tags" Target="../tags/tag27.xml"/><Relationship Id="rId48" Type="http://schemas.openxmlformats.org/officeDocument/2006/relationships/tags" Target="../tags/tag48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34" Type="http://schemas.openxmlformats.org/officeDocument/2006/relationships/tags" Target="../tags/tag134.xml"/><Relationship Id="rId80" Type="http://schemas.openxmlformats.org/officeDocument/2006/relationships/tags" Target="../tags/tag80.xml"/><Relationship Id="rId155" Type="http://schemas.openxmlformats.org/officeDocument/2006/relationships/tags" Target="../tags/tag155.xml"/><Relationship Id="rId176" Type="http://schemas.openxmlformats.org/officeDocument/2006/relationships/tags" Target="../tags/tag176.xml"/><Relationship Id="rId197" Type="http://schemas.openxmlformats.org/officeDocument/2006/relationships/tags" Target="../tags/tag197.xml"/><Relationship Id="rId201" Type="http://schemas.openxmlformats.org/officeDocument/2006/relationships/tags" Target="../tags/tag201.xml"/><Relationship Id="rId222" Type="http://schemas.openxmlformats.org/officeDocument/2006/relationships/tags" Target="../tags/tag222.xml"/><Relationship Id="rId243" Type="http://schemas.openxmlformats.org/officeDocument/2006/relationships/tags" Target="../tags/tag243.xml"/><Relationship Id="rId17" Type="http://schemas.openxmlformats.org/officeDocument/2006/relationships/tags" Target="../tags/tag17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24" Type="http://schemas.openxmlformats.org/officeDocument/2006/relationships/tags" Target="../tags/tag124.xml"/><Relationship Id="rId70" Type="http://schemas.openxmlformats.org/officeDocument/2006/relationships/tags" Target="../tags/tag70.xml"/><Relationship Id="rId91" Type="http://schemas.openxmlformats.org/officeDocument/2006/relationships/tags" Target="../tags/tag91.xml"/><Relationship Id="rId145" Type="http://schemas.openxmlformats.org/officeDocument/2006/relationships/tags" Target="../tags/tag145.xml"/><Relationship Id="rId166" Type="http://schemas.openxmlformats.org/officeDocument/2006/relationships/tags" Target="../tags/tag166.xml"/><Relationship Id="rId187" Type="http://schemas.openxmlformats.org/officeDocument/2006/relationships/tags" Target="../tags/tag187.xml"/><Relationship Id="rId1" Type="http://schemas.openxmlformats.org/officeDocument/2006/relationships/tags" Target="../tags/tag1.xml"/><Relationship Id="rId212" Type="http://schemas.openxmlformats.org/officeDocument/2006/relationships/tags" Target="../tags/tag212.xml"/><Relationship Id="rId233" Type="http://schemas.openxmlformats.org/officeDocument/2006/relationships/tags" Target="../tags/tag233.xml"/><Relationship Id="rId254" Type="http://schemas.openxmlformats.org/officeDocument/2006/relationships/notesSlide" Target="../notesSlides/notesSlide1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60" Type="http://schemas.openxmlformats.org/officeDocument/2006/relationships/tags" Target="../tags/tag60.xml"/><Relationship Id="rId81" Type="http://schemas.openxmlformats.org/officeDocument/2006/relationships/tags" Target="../tags/tag81.xml"/><Relationship Id="rId135" Type="http://schemas.openxmlformats.org/officeDocument/2006/relationships/tags" Target="../tags/tag135.xml"/><Relationship Id="rId156" Type="http://schemas.openxmlformats.org/officeDocument/2006/relationships/tags" Target="../tags/tag156.xml"/><Relationship Id="rId177" Type="http://schemas.openxmlformats.org/officeDocument/2006/relationships/tags" Target="../tags/tag177.xml"/><Relationship Id="rId198" Type="http://schemas.openxmlformats.org/officeDocument/2006/relationships/tags" Target="../tags/tag198.xml"/><Relationship Id="rId202" Type="http://schemas.openxmlformats.org/officeDocument/2006/relationships/tags" Target="../tags/tag202.xml"/><Relationship Id="rId223" Type="http://schemas.openxmlformats.org/officeDocument/2006/relationships/tags" Target="../tags/tag223.xml"/><Relationship Id="rId244" Type="http://schemas.openxmlformats.org/officeDocument/2006/relationships/tags" Target="../tags/tag244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50" Type="http://schemas.openxmlformats.org/officeDocument/2006/relationships/tags" Target="../tags/tag50.xml"/><Relationship Id="rId104" Type="http://schemas.openxmlformats.org/officeDocument/2006/relationships/tags" Target="../tags/tag104.xml"/><Relationship Id="rId125" Type="http://schemas.openxmlformats.org/officeDocument/2006/relationships/tags" Target="../tags/tag125.xml"/><Relationship Id="rId146" Type="http://schemas.openxmlformats.org/officeDocument/2006/relationships/tags" Target="../tags/tag146.xml"/><Relationship Id="rId167" Type="http://schemas.openxmlformats.org/officeDocument/2006/relationships/tags" Target="../tags/tag167.xml"/><Relationship Id="rId188" Type="http://schemas.openxmlformats.org/officeDocument/2006/relationships/tags" Target="../tags/tag188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13" Type="http://schemas.openxmlformats.org/officeDocument/2006/relationships/tags" Target="../tags/tag213.xml"/><Relationship Id="rId234" Type="http://schemas.openxmlformats.org/officeDocument/2006/relationships/tags" Target="../tags/tag234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40" Type="http://schemas.openxmlformats.org/officeDocument/2006/relationships/tags" Target="../tags/tag40.xml"/><Relationship Id="rId115" Type="http://schemas.openxmlformats.org/officeDocument/2006/relationships/tags" Target="../tags/tag115.xml"/><Relationship Id="rId136" Type="http://schemas.openxmlformats.org/officeDocument/2006/relationships/tags" Target="../tags/tag136.xml"/><Relationship Id="rId157" Type="http://schemas.openxmlformats.org/officeDocument/2006/relationships/tags" Target="../tags/tag157.xml"/><Relationship Id="rId178" Type="http://schemas.openxmlformats.org/officeDocument/2006/relationships/tags" Target="../tags/tag178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9" Type="http://schemas.openxmlformats.org/officeDocument/2006/relationships/tags" Target="../tags/tag199.xml"/><Relationship Id="rId203" Type="http://schemas.openxmlformats.org/officeDocument/2006/relationships/tags" Target="../tags/tag203.xml"/><Relationship Id="rId19" Type="http://schemas.openxmlformats.org/officeDocument/2006/relationships/tags" Target="../tags/tag19.xml"/><Relationship Id="rId224" Type="http://schemas.openxmlformats.org/officeDocument/2006/relationships/tags" Target="../tags/tag224.xml"/><Relationship Id="rId245" Type="http://schemas.openxmlformats.org/officeDocument/2006/relationships/tags" Target="../tags/tag245.xml"/><Relationship Id="rId30" Type="http://schemas.openxmlformats.org/officeDocument/2006/relationships/tags" Target="../tags/tag3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tags" Target="../tags/tag147.xml"/><Relationship Id="rId168" Type="http://schemas.openxmlformats.org/officeDocument/2006/relationships/tags" Target="../tags/tag16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189" Type="http://schemas.openxmlformats.org/officeDocument/2006/relationships/tags" Target="../tags/tag189.xml"/><Relationship Id="rId3" Type="http://schemas.openxmlformats.org/officeDocument/2006/relationships/tags" Target="../tags/tag3.xml"/><Relationship Id="rId214" Type="http://schemas.openxmlformats.org/officeDocument/2006/relationships/tags" Target="../tags/tag214.xml"/><Relationship Id="rId235" Type="http://schemas.openxmlformats.org/officeDocument/2006/relationships/tags" Target="../tags/tag235.xml"/><Relationship Id="rId116" Type="http://schemas.openxmlformats.org/officeDocument/2006/relationships/tags" Target="../tags/tag116.xml"/><Relationship Id="rId137" Type="http://schemas.openxmlformats.org/officeDocument/2006/relationships/tags" Target="../tags/tag137.xml"/><Relationship Id="rId158" Type="http://schemas.openxmlformats.org/officeDocument/2006/relationships/tags" Target="../tags/tag158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179" Type="http://schemas.openxmlformats.org/officeDocument/2006/relationships/tags" Target="../tags/tag179.xml"/><Relationship Id="rId190" Type="http://schemas.openxmlformats.org/officeDocument/2006/relationships/tags" Target="../tags/tag190.xml"/><Relationship Id="rId204" Type="http://schemas.openxmlformats.org/officeDocument/2006/relationships/tags" Target="../tags/tag204.xml"/><Relationship Id="rId225" Type="http://schemas.openxmlformats.org/officeDocument/2006/relationships/tags" Target="../tags/tag225.xml"/><Relationship Id="rId246" Type="http://schemas.openxmlformats.org/officeDocument/2006/relationships/tags" Target="../tags/tag246.xml"/><Relationship Id="rId106" Type="http://schemas.openxmlformats.org/officeDocument/2006/relationships/tags" Target="../tags/tag106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94" Type="http://schemas.openxmlformats.org/officeDocument/2006/relationships/tags" Target="../tags/tag94.xml"/><Relationship Id="rId148" Type="http://schemas.openxmlformats.org/officeDocument/2006/relationships/tags" Target="../tags/tag148.xml"/><Relationship Id="rId169" Type="http://schemas.openxmlformats.org/officeDocument/2006/relationships/tags" Target="../tags/tag169.xml"/><Relationship Id="rId4" Type="http://schemas.openxmlformats.org/officeDocument/2006/relationships/tags" Target="../tags/tag4.xml"/><Relationship Id="rId180" Type="http://schemas.openxmlformats.org/officeDocument/2006/relationships/tags" Target="../tags/tag180.xml"/><Relationship Id="rId215" Type="http://schemas.openxmlformats.org/officeDocument/2006/relationships/tags" Target="../tags/tag215.xml"/><Relationship Id="rId236" Type="http://schemas.openxmlformats.org/officeDocument/2006/relationships/tags" Target="../tags/tag2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  <a:hlinkClick r:id="rId4"/>
              </a:rPr>
              <a:t>https://www.officetimeline.com/office-timeline/14-days-trial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6169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TLSHAPE_SL_fe6443d8aa054acf8aea085ef6cfedfb_BackgroundRectangle"/>
          <p:cNvSpPr/>
          <p:nvPr>
            <p:custDataLst>
              <p:tags r:id="rId2"/>
            </p:custDataLst>
          </p:nvPr>
        </p:nvSpPr>
        <p:spPr>
          <a:xfrm>
            <a:off x="63500" y="4699000"/>
            <a:ext cx="11557000" cy="762000"/>
          </a:xfrm>
          <a:prstGeom prst="rect">
            <a:avLst/>
          </a:prstGeom>
          <a:solidFill>
            <a:srgbClr val="A5A5A5">
              <a:alpha val="14902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OTLSHAPE_SL_b879bfe1270c4de1ad3143ae67b11cde_BackgroundRectangle"/>
          <p:cNvSpPr/>
          <p:nvPr>
            <p:custDataLst>
              <p:tags r:id="rId3"/>
            </p:custDataLst>
          </p:nvPr>
        </p:nvSpPr>
        <p:spPr>
          <a:xfrm>
            <a:off x="63500" y="5524500"/>
            <a:ext cx="11557000" cy="678519"/>
          </a:xfrm>
          <a:prstGeom prst="rect">
            <a:avLst/>
          </a:prstGeom>
          <a:solidFill>
            <a:srgbClr val="A5A5A5">
              <a:alpha val="14902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OTLSHAPE_SL2A_4c4be00fb7f44615a14846fb924f22a3_BackgroundRectangle" hidden="1">
            <a:extLst>
              <a:ext uri="{FF2B5EF4-FFF2-40B4-BE49-F238E27FC236}">
                <a16:creationId xmlns:a16="http://schemas.microsoft.com/office/drawing/2014/main" id="{438281CB-DA64-4E25-BF4E-D844532E116E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225465" y="4699000"/>
            <a:ext cx="10401300" cy="762000"/>
          </a:xfrm>
          <a:prstGeom prst="rect">
            <a:avLst/>
          </a:prstGeom>
          <a:solidFill>
            <a:srgbClr val="B64926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4" name="OTLSHAPE_SL2A_9e68310022024c0ea3a95ca9a766b9ee_BackgroundRectangle" hidden="1">
            <a:extLst>
              <a:ext uri="{FF2B5EF4-FFF2-40B4-BE49-F238E27FC236}">
                <a16:creationId xmlns:a16="http://schemas.microsoft.com/office/drawing/2014/main" id="{36523199-7DFB-484E-8D3B-94A209E5A701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225465" y="5524500"/>
            <a:ext cx="10401300" cy="678519"/>
          </a:xfrm>
          <a:prstGeom prst="rect">
            <a:avLst/>
          </a:prstGeom>
          <a:solidFill>
            <a:srgbClr val="B64926">
              <a:alpha val="20000"/>
            </a:srgb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TLSHAPE_TB_00000000000000000000000000000000_RightEndCaps">
            <a:extLst>
              <a:ext uri="{FF2B5EF4-FFF2-40B4-BE49-F238E27FC236}">
                <a16:creationId xmlns:a16="http://schemas.microsoft.com/office/drawing/2014/main" id="{C9C7265D-ABB0-426A-8621-23D5F6E51680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11912261" y="4297553"/>
            <a:ext cx="25648" cy="15494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00" b="1" dirty="0">
                <a:solidFill>
                  <a:srgbClr val="C0504D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458" name="OTLSHAPE_TB_00000000000000000000000000000000_LeftEndCaps" hidden="1">
            <a:extLst>
              <a:ext uri="{FF2B5EF4-FFF2-40B4-BE49-F238E27FC236}">
                <a16:creationId xmlns:a16="http://schemas.microsoft.com/office/drawing/2014/main" id="{1C73EA85-C1DA-4578-951E-37BAD496B90B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-221339" y="12700"/>
            <a:ext cx="469900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>
                <a:solidFill>
                  <a:schemeClr val="accent2"/>
                </a:solidFill>
                <a:latin typeface="Calibri" panose="020F0502020204030204" pitchFamily="34" charset="0"/>
              </a:rPr>
              <a:t>2019</a:t>
            </a:r>
          </a:p>
        </p:txBody>
      </p:sp>
      <p:cxnSp>
        <p:nvCxnSpPr>
          <p:cNvPr id="18" name="OTLSHAPE_T_126c7706a1214aa897eaf51f8dfe330a_HorizontalConnector1">
            <a:extLst>
              <a:ext uri="{FF2B5EF4-FFF2-40B4-BE49-F238E27FC236}">
                <a16:creationId xmlns:a16="http://schemas.microsoft.com/office/drawing/2014/main" id="{C76FC424-CAD7-4484-92E1-954F52B6ADB2}"/>
              </a:ext>
            </a:extLst>
          </p:cNvPr>
          <p:cNvCxnSpPr/>
          <p:nvPr>
            <p:custDataLst>
              <p:tags r:id="rId8"/>
            </p:custDataLst>
          </p:nvPr>
        </p:nvCxnSpPr>
        <p:spPr>
          <a:xfrm>
            <a:off x="1217718" y="2085001"/>
            <a:ext cx="652068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OTLSHAPE_T_cad8d00c5bfe4949aaf84c6d3d685e5a_HorizontalConnector1">
            <a:extLst>
              <a:ext uri="{FF2B5EF4-FFF2-40B4-BE49-F238E27FC236}">
                <a16:creationId xmlns:a16="http://schemas.microsoft.com/office/drawing/2014/main" id="{9962CE82-AD34-4AC6-9E28-B109082C92DB}"/>
              </a:ext>
            </a:extLst>
          </p:cNvPr>
          <p:cNvCxnSpPr/>
          <p:nvPr>
            <p:custDataLst>
              <p:tags r:id="rId9"/>
            </p:custDataLst>
          </p:nvPr>
        </p:nvCxnSpPr>
        <p:spPr>
          <a:xfrm>
            <a:off x="1020107" y="2326301"/>
            <a:ext cx="2458061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OTLSHAPE_T_50266eb274c44a1f98d5f254d0340496_HorizontalConnector1">
            <a:extLst>
              <a:ext uri="{FF2B5EF4-FFF2-40B4-BE49-F238E27FC236}">
                <a16:creationId xmlns:a16="http://schemas.microsoft.com/office/drawing/2014/main" id="{7EC859B1-5280-4D81-8A63-376A658AD5D0}"/>
              </a:ext>
            </a:extLst>
          </p:cNvPr>
          <p:cNvCxnSpPr/>
          <p:nvPr>
            <p:custDataLst>
              <p:tags r:id="rId10"/>
            </p:custDataLst>
          </p:nvPr>
        </p:nvCxnSpPr>
        <p:spPr>
          <a:xfrm>
            <a:off x="908092" y="2567601"/>
            <a:ext cx="5175595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OTLSHAPE_T_d249f8c8e6ae40939dbb1442b138b17a_HorizontalConnector1">
            <a:extLst>
              <a:ext uri="{FF2B5EF4-FFF2-40B4-BE49-F238E27FC236}">
                <a16:creationId xmlns:a16="http://schemas.microsoft.com/office/drawing/2014/main" id="{A2417F13-81E3-4D21-BF60-5CCEDF88F13E}"/>
              </a:ext>
            </a:extLst>
          </p:cNvPr>
          <p:cNvCxnSpPr/>
          <p:nvPr>
            <p:custDataLst>
              <p:tags r:id="rId11"/>
            </p:custDataLst>
          </p:nvPr>
        </p:nvCxnSpPr>
        <p:spPr>
          <a:xfrm>
            <a:off x="1113705" y="2808901"/>
            <a:ext cx="7635458" cy="0"/>
          </a:xfrm>
          <a:prstGeom prst="line">
            <a:avLst/>
          </a:prstGeom>
          <a:ln w="9525" cap="flat" cmpd="sng" algn="ctr">
            <a:solidFill>
              <a:srgbClr val="CCCCC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OTLSHAPE_M_9343115b6dc64f3391ab2bc96af0781d_Connector1">
            <a:extLst>
              <a:ext uri="{FF2B5EF4-FFF2-40B4-BE49-F238E27FC236}">
                <a16:creationId xmlns:a16="http://schemas.microsoft.com/office/drawing/2014/main" id="{5C1919C5-1E6E-4C2E-99A2-0D407F0C6301}"/>
              </a:ext>
            </a:extLst>
          </p:cNvPr>
          <p:cNvCxnSpPr/>
          <p:nvPr>
            <p:custDataLst>
              <p:tags r:id="rId12"/>
            </p:custDataLst>
          </p:nvPr>
        </p:nvCxnSpPr>
        <p:spPr>
          <a:xfrm>
            <a:off x="5625986" y="3474551"/>
            <a:ext cx="0" cy="576749"/>
          </a:xfrm>
          <a:prstGeom prst="line">
            <a:avLst/>
          </a:prstGeom>
          <a:ln w="9525" cap="flat" cmpd="sng" algn="ctr">
            <a:solidFill>
              <a:srgbClr val="B3A2C7">
                <a:alpha val="4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TLSHAPE_TB_00000000000000000000000000000000_ScaleContainer"/>
          <p:cNvSpPr/>
          <p:nvPr>
            <p:custDataLst>
              <p:tags r:id="rId13"/>
            </p:custDataLst>
          </p:nvPr>
        </p:nvSpPr>
        <p:spPr>
          <a:xfrm>
            <a:off x="1187365" y="4114800"/>
            <a:ext cx="10604500" cy="381000"/>
          </a:xfrm>
          <a:prstGeom prst="roundRect">
            <a:avLst>
              <a:gd name="adj" fmla="val 100000"/>
            </a:avLst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TLSHAPE_SL_fe6443d8aa054acf8aea085ef6cfedfb_HeaderRectangle"/>
          <p:cNvSpPr/>
          <p:nvPr>
            <p:custDataLst>
              <p:tags r:id="rId14"/>
            </p:custDataLst>
          </p:nvPr>
        </p:nvSpPr>
        <p:spPr>
          <a:xfrm>
            <a:off x="63500" y="4699000"/>
            <a:ext cx="1168400" cy="762000"/>
          </a:xfrm>
          <a:prstGeom prst="rect">
            <a:avLst/>
          </a:prstGeom>
          <a:solidFill>
            <a:srgbClr val="9BD3B7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TLSHAPE_SL_b879bfe1270c4de1ad3143ae67b11cde_HeaderRectangle"/>
          <p:cNvSpPr/>
          <p:nvPr>
            <p:custDataLst>
              <p:tags r:id="rId15"/>
            </p:custDataLst>
          </p:nvPr>
        </p:nvSpPr>
        <p:spPr>
          <a:xfrm>
            <a:off x="63500" y="5524500"/>
            <a:ext cx="1168400" cy="678519"/>
          </a:xfrm>
          <a:prstGeom prst="rect">
            <a:avLst/>
          </a:prstGeom>
          <a:solidFill>
            <a:srgbClr val="FFE08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OTLSHAPE_SL2A_4c4be00fb7f44615a14846fb924f22a3_HeaderRectangle" hidden="1">
            <a:extLst>
              <a:ext uri="{FF2B5EF4-FFF2-40B4-BE49-F238E27FC236}">
                <a16:creationId xmlns:a16="http://schemas.microsoft.com/office/drawing/2014/main" id="{A141C84A-D48A-42A4-9EC4-324F6EFEB8B3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1225465" y="4699000"/>
            <a:ext cx="0" cy="0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2" name="OTLSHAPE_SL2A_9e68310022024c0ea3a95ca9a766b9ee_HeaderRectangle" hidden="1">
            <a:extLst>
              <a:ext uri="{FF2B5EF4-FFF2-40B4-BE49-F238E27FC236}">
                <a16:creationId xmlns:a16="http://schemas.microsoft.com/office/drawing/2014/main" id="{3EAB80AA-CC6D-4010-8C17-A9A005ACD0B7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1225465" y="5524500"/>
            <a:ext cx="0" cy="0"/>
          </a:xfrm>
          <a:prstGeom prst="rect">
            <a:avLst/>
          </a:prstGeom>
          <a:solidFill>
            <a:schemeClr val="accent3">
              <a:alpha val="24706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TLSHAPE_SLT_c65a86a68b714cf49cb273a8aab03599_Shape"/>
          <p:cNvSpPr/>
          <p:nvPr>
            <p:custDataLst>
              <p:tags r:id="rId18"/>
            </p:custDataLst>
          </p:nvPr>
        </p:nvSpPr>
        <p:spPr>
          <a:xfrm>
            <a:off x="2387107" y="5961719"/>
            <a:ext cx="266700" cy="203200"/>
          </a:xfrm>
          <a:prstGeom prst="roundRect">
            <a:avLst>
              <a:gd name="adj" fmla="val 100000"/>
            </a:avLst>
          </a:prstGeom>
          <a:solidFill>
            <a:srgbClr val="8D74AC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TLSHAPE_SLT_8005ab83ee09499c9e4cdc84cce3415f_Shape"/>
          <p:cNvSpPr/>
          <p:nvPr>
            <p:custDataLst>
              <p:tags r:id="rId19"/>
            </p:custDataLst>
          </p:nvPr>
        </p:nvSpPr>
        <p:spPr>
          <a:xfrm>
            <a:off x="2668260" y="5961719"/>
            <a:ext cx="635000" cy="203200"/>
          </a:xfrm>
          <a:prstGeom prst="roundRect">
            <a:avLst>
              <a:gd name="adj" fmla="val 100000"/>
            </a:avLst>
          </a:prstGeom>
          <a:solidFill>
            <a:srgbClr val="8D74AC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TLSHAPE_SLT_87450d0d61524865bc2fd4cabc0991cb_Shape"/>
          <p:cNvSpPr/>
          <p:nvPr>
            <p:custDataLst>
              <p:tags r:id="rId20"/>
            </p:custDataLst>
          </p:nvPr>
        </p:nvSpPr>
        <p:spPr>
          <a:xfrm>
            <a:off x="7369133" y="5961719"/>
            <a:ext cx="304800" cy="203200"/>
          </a:xfrm>
          <a:prstGeom prst="roundRect">
            <a:avLst>
              <a:gd name="adj" fmla="val 100000"/>
            </a:avLst>
          </a:prstGeom>
          <a:solidFill>
            <a:srgbClr val="8D74AC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TLSHAPE_SLT_c0206b0a537c4bce9b507d4789ea4ec4_Shape"/>
          <p:cNvSpPr/>
          <p:nvPr>
            <p:custDataLst>
              <p:tags r:id="rId21"/>
            </p:custDataLst>
          </p:nvPr>
        </p:nvSpPr>
        <p:spPr>
          <a:xfrm>
            <a:off x="7684024" y="5961719"/>
            <a:ext cx="635000" cy="203200"/>
          </a:xfrm>
          <a:prstGeom prst="roundRect">
            <a:avLst>
              <a:gd name="adj" fmla="val 100000"/>
            </a:avLst>
          </a:prstGeom>
          <a:solidFill>
            <a:srgbClr val="8D74AC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TLSHAPE_SLT_4348a084c4bd4fb8977134ab9d3e0792_Shape">
            <a:extLst>
              <a:ext uri="{FF2B5EF4-FFF2-40B4-BE49-F238E27FC236}">
                <a16:creationId xmlns:a16="http://schemas.microsoft.com/office/drawing/2014/main" id="{7EF8C4EE-68E4-4E06-A68B-4292B0C37CF8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1352465" y="4737100"/>
            <a:ext cx="2755900" cy="203200"/>
          </a:xfrm>
          <a:prstGeom prst="roundRect">
            <a:avLst>
              <a:gd name="adj" fmla="val 100000"/>
            </a:avLst>
          </a:prstGeom>
          <a:solidFill>
            <a:srgbClr val="F68222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TLSHAPE_SLT_33b406e25f72424e8bd3422a75d2a0cf_Shape">
            <a:extLst>
              <a:ext uri="{FF2B5EF4-FFF2-40B4-BE49-F238E27FC236}">
                <a16:creationId xmlns:a16="http://schemas.microsoft.com/office/drawing/2014/main" id="{2460D051-2D61-4BD6-9F91-1185367CB96A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4117711" y="4737100"/>
            <a:ext cx="7404100" cy="203200"/>
          </a:xfrm>
          <a:prstGeom prst="roundRect">
            <a:avLst>
              <a:gd name="adj" fmla="val 100000"/>
            </a:avLst>
          </a:prstGeom>
          <a:solidFill>
            <a:srgbClr val="F6822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TLSHAPE_SLT_26ab86d047074018a59e34c7529aa3a3_Shape">
            <a:extLst>
              <a:ext uri="{FF2B5EF4-FFF2-40B4-BE49-F238E27FC236}">
                <a16:creationId xmlns:a16="http://schemas.microsoft.com/office/drawing/2014/main" id="{3555FBF6-21C4-4D3F-A794-28F70B1313DC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1352465" y="4978400"/>
            <a:ext cx="10160000" cy="203200"/>
          </a:xfrm>
          <a:prstGeom prst="roundRect">
            <a:avLst>
              <a:gd name="adj" fmla="val 100000"/>
            </a:avLst>
          </a:prstGeom>
          <a:solidFill>
            <a:srgbClr val="F6822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OTLSHAPE_SLT_a7bb3168274249c0b8e563de6540f100_Shape">
            <a:extLst>
              <a:ext uri="{FF2B5EF4-FFF2-40B4-BE49-F238E27FC236}">
                <a16:creationId xmlns:a16="http://schemas.microsoft.com/office/drawing/2014/main" id="{9884E34F-CF60-42BB-B89F-94531F5C9709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2483957" y="5219700"/>
            <a:ext cx="850900" cy="203200"/>
          </a:xfrm>
          <a:prstGeom prst="roundRect">
            <a:avLst>
              <a:gd name="adj" fmla="val 100000"/>
            </a:avLst>
          </a:prstGeom>
          <a:solidFill>
            <a:srgbClr val="F6822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OTLSHAPE_SLT_b7c2e2dededa4ec3a12e7e859724d71f_Shape">
            <a:extLst>
              <a:ext uri="{FF2B5EF4-FFF2-40B4-BE49-F238E27FC236}">
                <a16:creationId xmlns:a16="http://schemas.microsoft.com/office/drawing/2014/main" id="{2B79BD77-87B3-4D68-A70D-597B4E3C4EA4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3341730" y="5219700"/>
            <a:ext cx="927100" cy="203200"/>
          </a:xfrm>
          <a:prstGeom prst="roundRect">
            <a:avLst>
              <a:gd name="adj" fmla="val 100000"/>
            </a:avLst>
          </a:prstGeom>
          <a:solidFill>
            <a:srgbClr val="F6822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OTLSHAPE_SLT_ccc9a6a1d98140e49016c9f7dd484dc9_Shape">
            <a:extLst>
              <a:ext uri="{FF2B5EF4-FFF2-40B4-BE49-F238E27FC236}">
                <a16:creationId xmlns:a16="http://schemas.microsoft.com/office/drawing/2014/main" id="{5192EAF7-8254-488A-AC00-1A36B5CFBE21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4264676" y="5219700"/>
            <a:ext cx="901700" cy="203200"/>
          </a:xfrm>
          <a:prstGeom prst="roundRect">
            <a:avLst>
              <a:gd name="adj" fmla="val 100000"/>
            </a:avLst>
          </a:prstGeom>
          <a:solidFill>
            <a:srgbClr val="F6822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TLSHAPE_SLT_28ede6bcf3c2451d97b0cd62320b2674_Shape">
            <a:extLst>
              <a:ext uri="{FF2B5EF4-FFF2-40B4-BE49-F238E27FC236}">
                <a16:creationId xmlns:a16="http://schemas.microsoft.com/office/drawing/2014/main" id="{3369C7BC-2171-4692-A6E3-87F33AAB265F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5183022" y="5219700"/>
            <a:ext cx="901700" cy="203200"/>
          </a:xfrm>
          <a:prstGeom prst="roundRect">
            <a:avLst>
              <a:gd name="adj" fmla="val 100000"/>
            </a:avLst>
          </a:prstGeom>
          <a:solidFill>
            <a:srgbClr val="F6822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OTLSHAPE_SLT_221edb316b7b40f198fb96b1caecf4e6_Shape">
            <a:extLst>
              <a:ext uri="{FF2B5EF4-FFF2-40B4-BE49-F238E27FC236}">
                <a16:creationId xmlns:a16="http://schemas.microsoft.com/office/drawing/2014/main" id="{3064B321-2748-4793-8023-95A1DFDEE12E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6092168" y="5219700"/>
            <a:ext cx="914400" cy="203200"/>
          </a:xfrm>
          <a:prstGeom prst="roundRect">
            <a:avLst>
              <a:gd name="adj" fmla="val 100000"/>
            </a:avLst>
          </a:prstGeom>
          <a:solidFill>
            <a:srgbClr val="F6822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OTLSHAPE_SLT_849675cc8af74c639405496c6b451cf6_Shape">
            <a:extLst>
              <a:ext uri="{FF2B5EF4-FFF2-40B4-BE49-F238E27FC236}">
                <a16:creationId xmlns:a16="http://schemas.microsoft.com/office/drawing/2014/main" id="{2E27ACC7-58A5-4605-9544-5A13F5994C9B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7001057" y="5219700"/>
            <a:ext cx="889000" cy="203200"/>
          </a:xfrm>
          <a:prstGeom prst="roundRect">
            <a:avLst>
              <a:gd name="adj" fmla="val 100000"/>
            </a:avLst>
          </a:prstGeom>
          <a:solidFill>
            <a:srgbClr val="F6822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TLSHAPE_SLT_b6998748822d46bb81501cf677433bd4_Shape">
            <a:extLst>
              <a:ext uri="{FF2B5EF4-FFF2-40B4-BE49-F238E27FC236}">
                <a16:creationId xmlns:a16="http://schemas.microsoft.com/office/drawing/2014/main" id="{251E3048-53B9-4B06-9907-09A9E48186D8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7893334" y="5219700"/>
            <a:ext cx="901700" cy="203200"/>
          </a:xfrm>
          <a:prstGeom prst="roundRect">
            <a:avLst>
              <a:gd name="adj" fmla="val 100000"/>
            </a:avLst>
          </a:prstGeom>
          <a:solidFill>
            <a:srgbClr val="F6822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OTLSHAPE_SLT_19252f2ed60b41cfa9722ea9887bc8ca_Shape">
            <a:extLst>
              <a:ext uri="{FF2B5EF4-FFF2-40B4-BE49-F238E27FC236}">
                <a16:creationId xmlns:a16="http://schemas.microsoft.com/office/drawing/2014/main" id="{78D33A85-5506-485B-8624-D99783CB9F73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1352465" y="5219700"/>
            <a:ext cx="1117600" cy="203200"/>
          </a:xfrm>
          <a:prstGeom prst="roundRect">
            <a:avLst>
              <a:gd name="adj" fmla="val 100000"/>
            </a:avLst>
          </a:prstGeom>
          <a:solidFill>
            <a:srgbClr val="F6822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OTLSHAPE_SLT_485daa4c5ab141cb967ab6587e48cf2e_Shape">
            <a:extLst>
              <a:ext uri="{FF2B5EF4-FFF2-40B4-BE49-F238E27FC236}">
                <a16:creationId xmlns:a16="http://schemas.microsoft.com/office/drawing/2014/main" id="{2C15A249-8E53-4004-A349-0C86E864B5DE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8804004" y="5219700"/>
            <a:ext cx="876300" cy="203200"/>
          </a:xfrm>
          <a:prstGeom prst="roundRect">
            <a:avLst>
              <a:gd name="adj" fmla="val 100000"/>
            </a:avLst>
          </a:prstGeom>
          <a:solidFill>
            <a:srgbClr val="F6822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OTLSHAPE_SLT_8bf541a89a8d4a20bb606fc18cc46790_Shape">
            <a:extLst>
              <a:ext uri="{FF2B5EF4-FFF2-40B4-BE49-F238E27FC236}">
                <a16:creationId xmlns:a16="http://schemas.microsoft.com/office/drawing/2014/main" id="{9A4DB6EE-3AED-41FC-9598-E9B04BA57CBD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9688877" y="5219700"/>
            <a:ext cx="889000" cy="203200"/>
          </a:xfrm>
          <a:prstGeom prst="roundRect">
            <a:avLst>
              <a:gd name="adj" fmla="val 100000"/>
            </a:avLst>
          </a:prstGeom>
          <a:solidFill>
            <a:srgbClr val="F6822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OTLSHAPE_SLT_91f252a8043d4df7abe981e4ff162107_Shape">
            <a:extLst>
              <a:ext uri="{FF2B5EF4-FFF2-40B4-BE49-F238E27FC236}">
                <a16:creationId xmlns:a16="http://schemas.microsoft.com/office/drawing/2014/main" id="{6F85964F-F2B0-4AD6-9573-7D0F45A31C8B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10589284" y="5219700"/>
            <a:ext cx="927100" cy="203200"/>
          </a:xfrm>
          <a:prstGeom prst="roundRect">
            <a:avLst>
              <a:gd name="adj" fmla="val 100000"/>
            </a:avLst>
          </a:prstGeom>
          <a:solidFill>
            <a:srgbClr val="F6822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TLSHAPE_SLT_43d62a97b1b94eb6b119fc4c68d734cd_Shape"/>
          <p:cNvSpPr/>
          <p:nvPr>
            <p:custDataLst>
              <p:tags r:id="rId36"/>
            </p:custDataLst>
          </p:nvPr>
        </p:nvSpPr>
        <p:spPr>
          <a:xfrm>
            <a:off x="10045706" y="5961719"/>
            <a:ext cx="558800" cy="203200"/>
          </a:xfrm>
          <a:prstGeom prst="roundRect">
            <a:avLst>
              <a:gd name="adj" fmla="val 100000"/>
            </a:avLst>
          </a:prstGeom>
          <a:solidFill>
            <a:srgbClr val="8D74AC"/>
          </a:solidFill>
          <a:ln w="12700" cap="flat" cmpd="sng" algn="ctr">
            <a:noFill/>
            <a:prstDash val="solid"/>
            <a:miter lim="800000"/>
          </a:ln>
          <a:effectLst/>
          <a:extLst>
            <a:ext uri="{31F19639-BCED-4A60-ADC4-E9642A236FB7}">
              <a14:hiddenScene3d xmlns:a14="http://schemas.microsoft.com/office/drawing/2010/main">
                <a:camera prst="orthographicFront"/>
                <a:lightRig rig="balanced" dir="t">
                  <a:rot lat="0" lon="0" rev="8700000"/>
                </a:lightRig>
              </a14:hiddenScene3d>
            </a:ext>
            <a:ext uri="{E45631CC-5BF2-4C18-A39C-3461C7D3F71A}">
              <a14:hiddenSp3d xmlns:a14="http://schemas.microsoft.com/office/drawing/2010/main">
                <a:bevelT w="165100" h="12700"/>
              </a14:hiddenSp3d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TLSHAPE_TB_00000000000000000000000000000000_ElapsedTime"/>
          <p:cNvSpPr/>
          <p:nvPr>
            <p:custDataLst>
              <p:tags r:id="rId37"/>
            </p:custDataLst>
          </p:nvPr>
        </p:nvSpPr>
        <p:spPr>
          <a:xfrm>
            <a:off x="1187365" y="4114800"/>
            <a:ext cx="9626600" cy="381000"/>
          </a:xfrm>
          <a:prstGeom prst="roundRect">
            <a:avLst>
              <a:gd name="adj" fmla="val 10000000"/>
            </a:avLst>
          </a:prstGeom>
          <a:solidFill>
            <a:srgbClr val="FF0000">
              <a:alpha val="3019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OTLSHAPE_SLT_4348a084c4bd4fb8977134ab9d3e0792_ShapePercentage" hidden="1">
            <a:extLst>
              <a:ext uri="{FF2B5EF4-FFF2-40B4-BE49-F238E27FC236}">
                <a16:creationId xmlns:a16="http://schemas.microsoft.com/office/drawing/2014/main" id="{249EBB80-B519-4834-8BC7-3240912D2894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1352465" y="4737100"/>
            <a:ext cx="0" cy="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OTLSHAPE_SLT_33b406e25f72424e8bd3422a75d2a0cf_ShapePercentage" hidden="1">
            <a:extLst>
              <a:ext uri="{FF2B5EF4-FFF2-40B4-BE49-F238E27FC236}">
                <a16:creationId xmlns:a16="http://schemas.microsoft.com/office/drawing/2014/main" id="{87D8BB71-01AB-4552-9EE9-2CC3E25069B3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4117711" y="4737100"/>
            <a:ext cx="0" cy="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TLSHAPE_SLT_26ab86d047074018a59e34c7529aa3a3_ShapePercentage" hidden="1">
            <a:extLst>
              <a:ext uri="{FF2B5EF4-FFF2-40B4-BE49-F238E27FC236}">
                <a16:creationId xmlns:a16="http://schemas.microsoft.com/office/drawing/2014/main" id="{4FFF0338-6B63-40B5-BA1A-9C2FAE35DE77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1352465" y="4978400"/>
            <a:ext cx="0" cy="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TLSHAPE_SLT_a7bb3168274249c0b8e563de6540f100_ShapePercentage" hidden="1">
            <a:extLst>
              <a:ext uri="{FF2B5EF4-FFF2-40B4-BE49-F238E27FC236}">
                <a16:creationId xmlns:a16="http://schemas.microsoft.com/office/drawing/2014/main" id="{BF93ACC3-7F97-46A4-B9FD-34E56D3BBBD7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2483957" y="5219700"/>
            <a:ext cx="0" cy="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TLSHAPE_SLT_b7c2e2dededa4ec3a12e7e859724d71f_ShapePercentage" hidden="1">
            <a:extLst>
              <a:ext uri="{FF2B5EF4-FFF2-40B4-BE49-F238E27FC236}">
                <a16:creationId xmlns:a16="http://schemas.microsoft.com/office/drawing/2014/main" id="{33CB0183-A8D4-40AD-9670-C1E67214341A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3341730" y="5219700"/>
            <a:ext cx="0" cy="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TLSHAPE_SLT_ccc9a6a1d98140e49016c9f7dd484dc9_ShapePercentage" hidden="1">
            <a:extLst>
              <a:ext uri="{FF2B5EF4-FFF2-40B4-BE49-F238E27FC236}">
                <a16:creationId xmlns:a16="http://schemas.microsoft.com/office/drawing/2014/main" id="{2DE55942-3B3D-4FF5-AF17-F83615C98376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4264676" y="5219700"/>
            <a:ext cx="0" cy="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TLSHAPE_SLT_28ede6bcf3c2451d97b0cd62320b2674_ShapePercentage" hidden="1">
            <a:extLst>
              <a:ext uri="{FF2B5EF4-FFF2-40B4-BE49-F238E27FC236}">
                <a16:creationId xmlns:a16="http://schemas.microsoft.com/office/drawing/2014/main" id="{FB1289F6-D68F-4D3B-99BB-4958EA46A85D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5183022" y="5219700"/>
            <a:ext cx="0" cy="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" name="OTLSHAPE_SLT_221edb316b7b40f198fb96b1caecf4e6_ShapePercentage" hidden="1">
            <a:extLst>
              <a:ext uri="{FF2B5EF4-FFF2-40B4-BE49-F238E27FC236}">
                <a16:creationId xmlns:a16="http://schemas.microsoft.com/office/drawing/2014/main" id="{1611A756-954C-4DE1-A20A-90EC66AAB54E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6092168" y="5219700"/>
            <a:ext cx="0" cy="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OTLSHAPE_SLT_849675cc8af74c639405496c6b451cf6_ShapePercentage" hidden="1">
            <a:extLst>
              <a:ext uri="{FF2B5EF4-FFF2-40B4-BE49-F238E27FC236}">
                <a16:creationId xmlns:a16="http://schemas.microsoft.com/office/drawing/2014/main" id="{7DBFE5FD-5585-4BB7-A35C-59AAD31EC13F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7001057" y="5219700"/>
            <a:ext cx="0" cy="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TLSHAPE_SLT_b6998748822d46bb81501cf677433bd4_ShapePercentage" hidden="1">
            <a:extLst>
              <a:ext uri="{FF2B5EF4-FFF2-40B4-BE49-F238E27FC236}">
                <a16:creationId xmlns:a16="http://schemas.microsoft.com/office/drawing/2014/main" id="{317AD27D-0458-4E03-A9F6-ECA3306759C0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7893334" y="5219700"/>
            <a:ext cx="0" cy="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OTLSHAPE_SLT_19252f2ed60b41cfa9722ea9887bc8ca_ShapePercentage" hidden="1">
            <a:extLst>
              <a:ext uri="{FF2B5EF4-FFF2-40B4-BE49-F238E27FC236}">
                <a16:creationId xmlns:a16="http://schemas.microsoft.com/office/drawing/2014/main" id="{E22BF882-2E5F-4AE7-AED4-AA68760701E6}"/>
              </a:ext>
            </a:extLst>
          </p:cNvPr>
          <p:cNvSpPr/>
          <p:nvPr>
            <p:custDataLst>
              <p:tags r:id="rId48"/>
            </p:custDataLst>
          </p:nvPr>
        </p:nvSpPr>
        <p:spPr>
          <a:xfrm>
            <a:off x="1352465" y="5219700"/>
            <a:ext cx="0" cy="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OTLSHAPE_SLT_485daa4c5ab141cb967ab6587e48cf2e_ShapePercentage" hidden="1">
            <a:extLst>
              <a:ext uri="{FF2B5EF4-FFF2-40B4-BE49-F238E27FC236}">
                <a16:creationId xmlns:a16="http://schemas.microsoft.com/office/drawing/2014/main" id="{92A4148F-2532-4EFF-A30C-5072613267D7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8804004" y="5219700"/>
            <a:ext cx="0" cy="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TLSHAPE_SLT_8bf541a89a8d4a20bb606fc18cc46790_ShapePercentage" hidden="1">
            <a:extLst>
              <a:ext uri="{FF2B5EF4-FFF2-40B4-BE49-F238E27FC236}">
                <a16:creationId xmlns:a16="http://schemas.microsoft.com/office/drawing/2014/main" id="{0CCB2562-3DFD-4799-94E5-4CE582A961ED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9688877" y="5219700"/>
            <a:ext cx="0" cy="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OTLSHAPE_SLT_91f252a8043d4df7abe981e4ff162107_ShapePercentage" hidden="1">
            <a:extLst>
              <a:ext uri="{FF2B5EF4-FFF2-40B4-BE49-F238E27FC236}">
                <a16:creationId xmlns:a16="http://schemas.microsoft.com/office/drawing/2014/main" id="{BFA1BBB8-60BF-464F-A2F1-55251C316496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10589284" y="5219700"/>
            <a:ext cx="0" cy="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5" name="OTLSHAPE_SLT_c65a86a68b714cf49cb273a8aab03599_ShapePercentage" hidden="1">
            <a:extLst>
              <a:ext uri="{FF2B5EF4-FFF2-40B4-BE49-F238E27FC236}">
                <a16:creationId xmlns:a16="http://schemas.microsoft.com/office/drawing/2014/main" id="{17E74877-1477-4AE9-AD99-1130A4074716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2387107" y="5961719"/>
            <a:ext cx="0" cy="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1" name="OTLSHAPE_SLT_8005ab83ee09499c9e4cdc84cce3415f_ShapePercentage" hidden="1">
            <a:extLst>
              <a:ext uri="{FF2B5EF4-FFF2-40B4-BE49-F238E27FC236}">
                <a16:creationId xmlns:a16="http://schemas.microsoft.com/office/drawing/2014/main" id="{F787DFBF-C0A9-41A4-A9E5-A2540945A588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2668260" y="5961719"/>
            <a:ext cx="0" cy="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8" name="OTLSHAPE_SLT_87450d0d61524865bc2fd4cabc0991cb_ShapePercentage" hidden="1">
            <a:extLst>
              <a:ext uri="{FF2B5EF4-FFF2-40B4-BE49-F238E27FC236}">
                <a16:creationId xmlns:a16="http://schemas.microsoft.com/office/drawing/2014/main" id="{4F183A90-E834-45E4-83C8-8CD9D00D3143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7369133" y="5961719"/>
            <a:ext cx="0" cy="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4" name="OTLSHAPE_SLT_c0206b0a537c4bce9b507d4789ea4ec4_ShapePercentage" hidden="1">
            <a:extLst>
              <a:ext uri="{FF2B5EF4-FFF2-40B4-BE49-F238E27FC236}">
                <a16:creationId xmlns:a16="http://schemas.microsoft.com/office/drawing/2014/main" id="{4A654A41-0DEA-4C22-B45B-5647D0ADF011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7684024" y="5961719"/>
            <a:ext cx="0" cy="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1" name="OTLSHAPE_SLT_43d62a97b1b94eb6b119fc4c68d734cd_ShapePercentage" hidden="1">
            <a:extLst>
              <a:ext uri="{FF2B5EF4-FFF2-40B4-BE49-F238E27FC236}">
                <a16:creationId xmlns:a16="http://schemas.microsoft.com/office/drawing/2014/main" id="{627AD268-15A9-4F3C-9EC2-3D4AB887F844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10045706" y="5961719"/>
            <a:ext cx="0" cy="0"/>
          </a:xfrm>
          <a:prstGeom prst="roundRect">
            <a:avLst>
              <a:gd name="adj" fmla="val 100000"/>
            </a:avLst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TLSHAPE_SL_fe6443d8aa054acf8aea085ef6cfedfb_Header"/>
          <p:cNvSpPr txBox="1"/>
          <p:nvPr>
            <p:custDataLst>
              <p:tags r:id="rId57"/>
            </p:custDataLst>
          </p:nvPr>
        </p:nvSpPr>
        <p:spPr>
          <a:xfrm>
            <a:off x="63500" y="4995545"/>
            <a:ext cx="11684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cap="all" dirty="0">
                <a:solidFill>
                  <a:srgbClr val="404040"/>
                </a:solidFill>
                <a:latin typeface="Segoe UI" panose="020B0502040204020203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MAIN DEV</a:t>
            </a:r>
          </a:p>
        </p:txBody>
      </p:sp>
      <p:sp>
        <p:nvSpPr>
          <p:cNvPr id="378" name="OTLSHAPE_SL_b879bfe1270c4de1ad3143ae67b11cde_Header"/>
          <p:cNvSpPr txBox="1"/>
          <p:nvPr>
            <p:custDataLst>
              <p:tags r:id="rId58"/>
            </p:custDataLst>
          </p:nvPr>
        </p:nvSpPr>
        <p:spPr>
          <a:xfrm>
            <a:off x="63500" y="5779304"/>
            <a:ext cx="1168400" cy="16891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000" b="1" cap="all" dirty="0">
                <a:solidFill>
                  <a:srgbClr val="404040"/>
                </a:solidFill>
                <a:latin typeface="Segoe UI" panose="020B0502040204020203" pitchFamily="34" charset="0"/>
                <a:ea typeface="Verdana" panose="020B0604030504040204" pitchFamily="34" charset="0"/>
                <a:cs typeface="Segoe UI" panose="020B0502040204020203" pitchFamily="34" charset="0"/>
              </a:rPr>
              <a:t>Design</a:t>
            </a:r>
          </a:p>
        </p:txBody>
      </p:sp>
      <p:sp>
        <p:nvSpPr>
          <p:cNvPr id="297" name="OTLSHAPE_SL2A_4c4be00fb7f44615a14846fb924f22a3_Header" hidden="1">
            <a:extLst>
              <a:ext uri="{FF2B5EF4-FFF2-40B4-BE49-F238E27FC236}">
                <a16:creationId xmlns:a16="http://schemas.microsoft.com/office/drawing/2014/main" id="{C83F7E93-D836-4120-A719-E1D1C5901AF4}"/>
              </a:ext>
            </a:extLst>
          </p:cNvPr>
          <p:cNvSpPr txBox="1"/>
          <p:nvPr>
            <p:custDataLst>
              <p:tags r:id="rId59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83" name="OTLSHAPE_SL2A_9e68310022024c0ea3a95ca9a766b9ee_Header" hidden="1">
            <a:extLst>
              <a:ext uri="{FF2B5EF4-FFF2-40B4-BE49-F238E27FC236}">
                <a16:creationId xmlns:a16="http://schemas.microsoft.com/office/drawing/2014/main" id="{1D4FF84F-D4B1-41BC-95FA-02BD54E257EA}"/>
              </a:ext>
            </a:extLst>
          </p:cNvPr>
          <p:cNvSpPr txBox="1"/>
          <p:nvPr>
            <p:custDataLst>
              <p:tags r:id="rId60"/>
            </p:custDataLst>
          </p:nvPr>
        </p:nvSpPr>
        <p:spPr>
          <a:xfrm>
            <a:off x="12700" y="66561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1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59" name="OTLSHAPE_TB_00000000000000000000000000000000_TodayMarkerShape" hidden="1">
            <a:extLst>
              <a:ext uri="{FF2B5EF4-FFF2-40B4-BE49-F238E27FC236}">
                <a16:creationId xmlns:a16="http://schemas.microsoft.com/office/drawing/2014/main" id="{38DC6ADA-804B-43AD-8C02-EEA12DA74A9D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10755159" y="4495800"/>
            <a:ext cx="114300" cy="127000"/>
          </a:xfrm>
          <a:prstGeom prst="triangle">
            <a:avLst/>
          </a:prstGeom>
          <a:solidFill>
            <a:srgbClr val="FF00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TLSHAPE_TB_00000000000000000000000000000000_TimescaleInterval1"/>
          <p:cNvSpPr txBox="1"/>
          <p:nvPr>
            <p:custDataLst>
              <p:tags r:id="rId62"/>
            </p:custDataLst>
          </p:nvPr>
        </p:nvSpPr>
        <p:spPr>
          <a:xfrm>
            <a:off x="1415965" y="4212272"/>
            <a:ext cx="21114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 dirty="0">
                <a:solidFill>
                  <a:schemeClr val="lt1"/>
                </a:solidFill>
                <a:latin typeface="Calibri" panose="020F0502020204030204" pitchFamily="34" charset="0"/>
              </a:rPr>
              <a:t>Oct</a:t>
            </a:r>
          </a:p>
        </p:txBody>
      </p:sp>
      <p:sp>
        <p:nvSpPr>
          <p:cNvPr id="9" name="OTLSHAPE_TB_00000000000000000000000000000000_TimescaleInterval2"/>
          <p:cNvSpPr txBox="1"/>
          <p:nvPr>
            <p:custDataLst>
              <p:tags r:id="rId63"/>
            </p:custDataLst>
          </p:nvPr>
        </p:nvSpPr>
        <p:spPr>
          <a:xfrm>
            <a:off x="2450607" y="421227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2020</a:t>
            </a:r>
          </a:p>
        </p:txBody>
      </p:sp>
      <p:sp>
        <p:nvSpPr>
          <p:cNvPr id="10" name="OTLSHAPE_TB_00000000000000000000000000000000_TimescaleInterval3"/>
          <p:cNvSpPr txBox="1"/>
          <p:nvPr>
            <p:custDataLst>
              <p:tags r:id="rId64"/>
            </p:custDataLst>
          </p:nvPr>
        </p:nvSpPr>
        <p:spPr>
          <a:xfrm>
            <a:off x="3474003" y="4212272"/>
            <a:ext cx="22281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Apr</a:t>
            </a:r>
          </a:p>
        </p:txBody>
      </p:sp>
      <p:sp>
        <p:nvSpPr>
          <p:cNvPr id="11" name="OTLSHAPE_TB_00000000000000000000000000000000_TimescaleInterval4"/>
          <p:cNvSpPr txBox="1"/>
          <p:nvPr>
            <p:custDataLst>
              <p:tags r:id="rId65"/>
            </p:custDataLst>
          </p:nvPr>
        </p:nvSpPr>
        <p:spPr>
          <a:xfrm>
            <a:off x="4497399" y="4212272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Jul</a:t>
            </a:r>
          </a:p>
        </p:txBody>
      </p:sp>
      <p:sp>
        <p:nvSpPr>
          <p:cNvPr id="12" name="OTLSHAPE_TB_00000000000000000000000000000000_TimescaleInterval5"/>
          <p:cNvSpPr txBox="1"/>
          <p:nvPr>
            <p:custDataLst>
              <p:tags r:id="rId66"/>
            </p:custDataLst>
          </p:nvPr>
        </p:nvSpPr>
        <p:spPr>
          <a:xfrm>
            <a:off x="5532041" y="4212272"/>
            <a:ext cx="21114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 dirty="0">
                <a:solidFill>
                  <a:schemeClr val="lt1"/>
                </a:solidFill>
                <a:latin typeface="Calibri" panose="020F0502020204030204" pitchFamily="34" charset="0"/>
              </a:rPr>
              <a:t>Oct</a:t>
            </a:r>
          </a:p>
        </p:txBody>
      </p:sp>
      <p:sp>
        <p:nvSpPr>
          <p:cNvPr id="13" name="OTLSHAPE_TB_00000000000000000000000000000000_TimescaleInterval6"/>
          <p:cNvSpPr txBox="1"/>
          <p:nvPr>
            <p:custDataLst>
              <p:tags r:id="rId67"/>
            </p:custDataLst>
          </p:nvPr>
        </p:nvSpPr>
        <p:spPr>
          <a:xfrm>
            <a:off x="6566683" y="421227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2021</a:t>
            </a:r>
            <a:endParaRPr lang="en-US" sz="1200" spc="-20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OTLSHAPE_TB_00000000000000000000000000000000_TimescaleInterval7"/>
          <p:cNvSpPr txBox="1"/>
          <p:nvPr>
            <p:custDataLst>
              <p:tags r:id="rId68"/>
            </p:custDataLst>
          </p:nvPr>
        </p:nvSpPr>
        <p:spPr>
          <a:xfrm>
            <a:off x="7578832" y="4212272"/>
            <a:ext cx="22281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18">
                <a:solidFill>
                  <a:schemeClr val="lt1"/>
                </a:solidFill>
                <a:latin typeface="Calibri" panose="020F0502020204030204" pitchFamily="34" charset="0"/>
              </a:rPr>
              <a:t>Apr</a:t>
            </a:r>
          </a:p>
        </p:txBody>
      </p:sp>
      <p:sp>
        <p:nvSpPr>
          <p:cNvPr id="15" name="OTLSHAPE_TB_00000000000000000000000000000000_TimescaleInterval8"/>
          <p:cNvSpPr txBox="1"/>
          <p:nvPr>
            <p:custDataLst>
              <p:tags r:id="rId69"/>
            </p:custDataLst>
          </p:nvPr>
        </p:nvSpPr>
        <p:spPr>
          <a:xfrm>
            <a:off x="8602228" y="4212272"/>
            <a:ext cx="15818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Jul</a:t>
            </a:r>
          </a:p>
        </p:txBody>
      </p:sp>
      <p:sp>
        <p:nvSpPr>
          <p:cNvPr id="16" name="OTLSHAPE_TB_00000000000000000000000000000000_TimescaleInterval9"/>
          <p:cNvSpPr txBox="1"/>
          <p:nvPr>
            <p:custDataLst>
              <p:tags r:id="rId70"/>
            </p:custDataLst>
          </p:nvPr>
        </p:nvSpPr>
        <p:spPr>
          <a:xfrm>
            <a:off x="9636870" y="4212272"/>
            <a:ext cx="21114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2" dirty="0">
                <a:solidFill>
                  <a:schemeClr val="lt1"/>
                </a:solidFill>
                <a:latin typeface="Calibri" panose="020F0502020204030204" pitchFamily="34" charset="0"/>
              </a:rPr>
              <a:t>Oct</a:t>
            </a:r>
          </a:p>
        </p:txBody>
      </p:sp>
      <p:sp>
        <p:nvSpPr>
          <p:cNvPr id="17" name="OTLSHAPE_TB_00000000000000000000000000000000_TimescaleInterval10"/>
          <p:cNvSpPr txBox="1"/>
          <p:nvPr>
            <p:custDataLst>
              <p:tags r:id="rId71"/>
            </p:custDataLst>
          </p:nvPr>
        </p:nvSpPr>
        <p:spPr>
          <a:xfrm>
            <a:off x="10671511" y="4212272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>
                <a:solidFill>
                  <a:schemeClr val="lt1"/>
                </a:solidFill>
                <a:latin typeface="Calibri" panose="020F0502020204030204" pitchFamily="34" charset="0"/>
              </a:rPr>
              <a:t>2022</a:t>
            </a:r>
          </a:p>
        </p:txBody>
      </p:sp>
      <p:sp>
        <p:nvSpPr>
          <p:cNvPr id="103" name="OTLSHAPE_SLT_c65a86a68b714cf49cb273a8aab03599_Title"/>
          <p:cNvSpPr txBox="1"/>
          <p:nvPr>
            <p:custDataLst>
              <p:tags r:id="rId72"/>
            </p:custDataLst>
          </p:nvPr>
        </p:nvSpPr>
        <p:spPr>
          <a:xfrm>
            <a:off x="1673664" y="5978060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100" spc="-10" dirty="0">
                <a:solidFill>
                  <a:schemeClr val="dk1"/>
                </a:solidFill>
                <a:latin typeface="Calibri" panose="020F0502020204030204" pitchFamily="34" charset="0"/>
              </a:rPr>
              <a:t>Wireframes</a:t>
            </a:r>
          </a:p>
        </p:txBody>
      </p:sp>
      <p:sp>
        <p:nvSpPr>
          <p:cNvPr id="111" name="OTLSHAPE_SLT_8005ab83ee09499c9e4cdc84cce3415f_Title"/>
          <p:cNvSpPr txBox="1"/>
          <p:nvPr>
            <p:custDataLst>
              <p:tags r:id="rId73"/>
            </p:custDataLst>
          </p:nvPr>
        </p:nvSpPr>
        <p:spPr>
          <a:xfrm>
            <a:off x="3348834" y="5978060"/>
            <a:ext cx="1041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4" dirty="0">
                <a:solidFill>
                  <a:schemeClr val="dk1"/>
                </a:solidFill>
                <a:latin typeface="Calibri" panose="020F0502020204030204" pitchFamily="34" charset="0"/>
              </a:rPr>
              <a:t>Datagrid Mockups</a:t>
            </a:r>
          </a:p>
        </p:txBody>
      </p:sp>
      <p:sp>
        <p:nvSpPr>
          <p:cNvPr id="122" name="OTLSHAPE_SLT_87450d0d61524865bc2fd4cabc0991cb_Title"/>
          <p:cNvSpPr txBox="1"/>
          <p:nvPr>
            <p:custDataLst>
              <p:tags r:id="rId74"/>
            </p:custDataLst>
          </p:nvPr>
        </p:nvSpPr>
        <p:spPr>
          <a:xfrm>
            <a:off x="6655689" y="5978060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100" spc="-10" dirty="0">
                <a:solidFill>
                  <a:schemeClr val="dk1"/>
                </a:solidFill>
                <a:latin typeface="Calibri" panose="020F0502020204030204" pitchFamily="34" charset="0"/>
              </a:rPr>
              <a:t>Wireframes</a:t>
            </a:r>
          </a:p>
        </p:txBody>
      </p:sp>
      <p:sp>
        <p:nvSpPr>
          <p:cNvPr id="130" name="OTLSHAPE_SLT_c0206b0a537c4bce9b507d4789ea4ec4_Title"/>
          <p:cNvSpPr txBox="1"/>
          <p:nvPr>
            <p:custDataLst>
              <p:tags r:id="rId75"/>
            </p:custDataLst>
          </p:nvPr>
        </p:nvSpPr>
        <p:spPr>
          <a:xfrm>
            <a:off x="8364598" y="5978060"/>
            <a:ext cx="1028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4" dirty="0">
                <a:solidFill>
                  <a:schemeClr val="dk1"/>
                </a:solidFill>
                <a:latin typeface="Calibri" panose="020F0502020204030204" pitchFamily="34" charset="0"/>
              </a:rPr>
              <a:t>Charting Mockups</a:t>
            </a:r>
          </a:p>
        </p:txBody>
      </p:sp>
      <p:sp>
        <p:nvSpPr>
          <p:cNvPr id="147" name="OTLSHAPE_SLT_4348a084c4bd4fb8977134ab9d3e0792_Title"/>
          <p:cNvSpPr txBox="1"/>
          <p:nvPr>
            <p:custDataLst>
              <p:tags r:id="rId76"/>
            </p:custDataLst>
          </p:nvPr>
        </p:nvSpPr>
        <p:spPr>
          <a:xfrm>
            <a:off x="2452276" y="4753440"/>
            <a:ext cx="558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Main Dev</a:t>
            </a:r>
          </a:p>
        </p:txBody>
      </p:sp>
      <p:sp>
        <p:nvSpPr>
          <p:cNvPr id="155" name="OTLSHAPE_SLT_33b406e25f72424e8bd3422a75d2a0cf_Title"/>
          <p:cNvSpPr txBox="1"/>
          <p:nvPr>
            <p:custDataLst>
              <p:tags r:id="rId77"/>
            </p:custDataLst>
          </p:nvPr>
        </p:nvSpPr>
        <p:spPr>
          <a:xfrm>
            <a:off x="7173466" y="4753440"/>
            <a:ext cx="1295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4" dirty="0">
                <a:solidFill>
                  <a:schemeClr val="lt1"/>
                </a:solidFill>
                <a:latin typeface="Calibri" panose="020F0502020204030204" pitchFamily="34" charset="0"/>
              </a:rPr>
              <a:t>Focus on Charting Dev</a:t>
            </a:r>
          </a:p>
        </p:txBody>
      </p:sp>
      <p:sp>
        <p:nvSpPr>
          <p:cNvPr id="163" name="OTLSHAPE_SLT_26ab86d047074018a59e34c7529aa3a3_Title"/>
          <p:cNvSpPr txBox="1"/>
          <p:nvPr>
            <p:custDataLst>
              <p:tags r:id="rId78"/>
            </p:custDataLst>
          </p:nvPr>
        </p:nvSpPr>
        <p:spPr>
          <a:xfrm>
            <a:off x="5899324" y="4994740"/>
            <a:ext cx="1066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Hotfix &amp; Feedback</a:t>
            </a:r>
          </a:p>
        </p:txBody>
      </p:sp>
      <p:sp>
        <p:nvSpPr>
          <p:cNvPr id="171" name="OTLSHAPE_SLT_a7bb3168274249c0b8e563de6540f100_Title"/>
          <p:cNvSpPr txBox="1"/>
          <p:nvPr>
            <p:custDataLst>
              <p:tags r:id="rId79"/>
            </p:custDataLst>
          </p:nvPr>
        </p:nvSpPr>
        <p:spPr>
          <a:xfrm>
            <a:off x="2602768" y="5236040"/>
            <a:ext cx="622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spc="-8" dirty="0">
                <a:solidFill>
                  <a:schemeClr val="lt1"/>
                </a:solidFill>
                <a:latin typeface="Calibri" panose="020F0502020204030204" pitchFamily="34" charset="0"/>
              </a:rPr>
              <a:t>SS Release</a:t>
            </a:r>
          </a:p>
        </p:txBody>
      </p:sp>
      <p:sp>
        <p:nvSpPr>
          <p:cNvPr id="179" name="OTLSHAPE_SLT_b7c2e2dededa4ec3a12e7e859724d71f_Title"/>
          <p:cNvSpPr txBox="1"/>
          <p:nvPr>
            <p:custDataLst>
              <p:tags r:id="rId80"/>
            </p:custDataLst>
          </p:nvPr>
        </p:nvSpPr>
        <p:spPr>
          <a:xfrm>
            <a:off x="3528997" y="5236040"/>
            <a:ext cx="558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dirty="0">
                <a:solidFill>
                  <a:schemeClr val="lt1"/>
                </a:solidFill>
                <a:latin typeface="Calibri" panose="020F0502020204030204" pitchFamily="34" charset="0"/>
              </a:rPr>
              <a:t>Release 3</a:t>
            </a:r>
          </a:p>
        </p:txBody>
      </p:sp>
      <p:sp>
        <p:nvSpPr>
          <p:cNvPr id="187" name="OTLSHAPE_SLT_ccc9a6a1d98140e49016c9f7dd484dc9_Title"/>
          <p:cNvSpPr txBox="1"/>
          <p:nvPr>
            <p:custDataLst>
              <p:tags r:id="rId81"/>
            </p:custDataLst>
          </p:nvPr>
        </p:nvSpPr>
        <p:spPr>
          <a:xfrm>
            <a:off x="4640042" y="5236040"/>
            <a:ext cx="152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2" dirty="0">
                <a:solidFill>
                  <a:schemeClr val="lt1"/>
                </a:solidFill>
                <a:latin typeface="Calibri" panose="020F0502020204030204" pitchFamily="34" charset="0"/>
              </a:rPr>
              <a:t>R4</a:t>
            </a:r>
          </a:p>
        </p:txBody>
      </p:sp>
      <p:sp>
        <p:nvSpPr>
          <p:cNvPr id="195" name="OTLSHAPE_SLT_28ede6bcf3c2451d97b0cd62320b2674_Title"/>
          <p:cNvSpPr txBox="1"/>
          <p:nvPr>
            <p:custDataLst>
              <p:tags r:id="rId82"/>
            </p:custDataLst>
          </p:nvPr>
        </p:nvSpPr>
        <p:spPr>
          <a:xfrm>
            <a:off x="5554683" y="5236040"/>
            <a:ext cx="152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2" dirty="0">
                <a:solidFill>
                  <a:schemeClr val="lt1"/>
                </a:solidFill>
                <a:latin typeface="Calibri" panose="020F0502020204030204" pitchFamily="34" charset="0"/>
              </a:rPr>
              <a:t>R5</a:t>
            </a:r>
          </a:p>
        </p:txBody>
      </p:sp>
      <p:sp>
        <p:nvSpPr>
          <p:cNvPr id="203" name="OTLSHAPE_SLT_221edb316b7b40f198fb96b1caecf4e6_Title"/>
          <p:cNvSpPr txBox="1"/>
          <p:nvPr>
            <p:custDataLst>
              <p:tags r:id="rId83"/>
            </p:custDataLst>
          </p:nvPr>
        </p:nvSpPr>
        <p:spPr>
          <a:xfrm>
            <a:off x="6470347" y="5236040"/>
            <a:ext cx="152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2" dirty="0">
                <a:solidFill>
                  <a:schemeClr val="lt1"/>
                </a:solidFill>
                <a:latin typeface="Calibri" panose="020F0502020204030204" pitchFamily="34" charset="0"/>
              </a:rPr>
              <a:t>R6</a:t>
            </a:r>
          </a:p>
        </p:txBody>
      </p:sp>
      <p:sp>
        <p:nvSpPr>
          <p:cNvPr id="211" name="OTLSHAPE_SLT_849675cc8af74c639405496c6b451cf6_Title"/>
          <p:cNvSpPr txBox="1"/>
          <p:nvPr>
            <p:custDataLst>
              <p:tags r:id="rId84"/>
            </p:custDataLst>
          </p:nvPr>
        </p:nvSpPr>
        <p:spPr>
          <a:xfrm>
            <a:off x="7369012" y="5236040"/>
            <a:ext cx="152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2" dirty="0">
                <a:solidFill>
                  <a:schemeClr val="lt1"/>
                </a:solidFill>
                <a:latin typeface="Calibri" panose="020F0502020204030204" pitchFamily="34" charset="0"/>
              </a:rPr>
              <a:t>R7</a:t>
            </a:r>
          </a:p>
        </p:txBody>
      </p:sp>
      <p:sp>
        <p:nvSpPr>
          <p:cNvPr id="219" name="OTLSHAPE_SLT_b6998748822d46bb81501cf677433bd4_Title"/>
          <p:cNvSpPr txBox="1"/>
          <p:nvPr>
            <p:custDataLst>
              <p:tags r:id="rId85"/>
            </p:custDataLst>
          </p:nvPr>
        </p:nvSpPr>
        <p:spPr>
          <a:xfrm>
            <a:off x="8264995" y="5236040"/>
            <a:ext cx="152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2" dirty="0">
                <a:solidFill>
                  <a:schemeClr val="lt1"/>
                </a:solidFill>
                <a:latin typeface="Calibri" panose="020F0502020204030204" pitchFamily="34" charset="0"/>
              </a:rPr>
              <a:t>R8</a:t>
            </a:r>
          </a:p>
        </p:txBody>
      </p:sp>
      <p:sp>
        <p:nvSpPr>
          <p:cNvPr id="227" name="OTLSHAPE_SLT_19252f2ed60b41cfa9722ea9887bc8ca_Title"/>
          <p:cNvSpPr txBox="1"/>
          <p:nvPr>
            <p:custDataLst>
              <p:tags r:id="rId86"/>
            </p:custDataLst>
          </p:nvPr>
        </p:nvSpPr>
        <p:spPr>
          <a:xfrm>
            <a:off x="1538854" y="5236040"/>
            <a:ext cx="74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spc="-6" dirty="0">
                <a:solidFill>
                  <a:schemeClr val="lt1"/>
                </a:solidFill>
                <a:latin typeface="Calibri" panose="020F0502020204030204" pitchFamily="34" charset="0"/>
              </a:rPr>
              <a:t>MSP Release</a:t>
            </a:r>
          </a:p>
        </p:txBody>
      </p:sp>
      <p:sp>
        <p:nvSpPr>
          <p:cNvPr id="235" name="OTLSHAPE_SLT_485daa4c5ab141cb967ab6587e48cf2e_Title"/>
          <p:cNvSpPr txBox="1"/>
          <p:nvPr>
            <p:custDataLst>
              <p:tags r:id="rId87"/>
            </p:custDataLst>
          </p:nvPr>
        </p:nvSpPr>
        <p:spPr>
          <a:xfrm>
            <a:off x="9164551" y="5236040"/>
            <a:ext cx="152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22" dirty="0">
                <a:solidFill>
                  <a:schemeClr val="lt1"/>
                </a:solidFill>
                <a:latin typeface="Calibri" panose="020F0502020204030204" pitchFamily="34" charset="0"/>
              </a:rPr>
              <a:t>R9</a:t>
            </a:r>
          </a:p>
        </p:txBody>
      </p:sp>
      <p:sp>
        <p:nvSpPr>
          <p:cNvPr id="243" name="OTLSHAPE_SLT_8bf541a89a8d4a20bb606fc18cc46790_Title"/>
          <p:cNvSpPr txBox="1"/>
          <p:nvPr>
            <p:custDataLst>
              <p:tags r:id="rId88"/>
            </p:custDataLst>
          </p:nvPr>
        </p:nvSpPr>
        <p:spPr>
          <a:xfrm>
            <a:off x="10021420" y="5236040"/>
            <a:ext cx="228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8" dirty="0">
                <a:solidFill>
                  <a:schemeClr val="lt1"/>
                </a:solidFill>
                <a:latin typeface="Calibri" panose="020F0502020204030204" pitchFamily="34" charset="0"/>
              </a:rPr>
              <a:t>R10</a:t>
            </a:r>
          </a:p>
        </p:txBody>
      </p:sp>
      <p:sp>
        <p:nvSpPr>
          <p:cNvPr id="251" name="OTLSHAPE_SLT_91f252a8043d4df7abe981e4ff162107_Title"/>
          <p:cNvSpPr txBox="1"/>
          <p:nvPr>
            <p:custDataLst>
              <p:tags r:id="rId89"/>
            </p:custDataLst>
          </p:nvPr>
        </p:nvSpPr>
        <p:spPr>
          <a:xfrm>
            <a:off x="10936576" y="5236040"/>
            <a:ext cx="228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8" dirty="0">
                <a:solidFill>
                  <a:schemeClr val="lt1"/>
                </a:solidFill>
                <a:latin typeface="Calibri" panose="020F0502020204030204" pitchFamily="34" charset="0"/>
              </a:rPr>
              <a:t>R11</a:t>
            </a:r>
          </a:p>
        </p:txBody>
      </p:sp>
      <p:sp>
        <p:nvSpPr>
          <p:cNvPr id="267" name="OTLSHAPE_SLT_43d62a97b1b94eb6b119fc4c68d734cd_Title"/>
          <p:cNvSpPr txBox="1"/>
          <p:nvPr>
            <p:custDataLst>
              <p:tags r:id="rId90"/>
            </p:custDataLst>
          </p:nvPr>
        </p:nvSpPr>
        <p:spPr>
          <a:xfrm>
            <a:off x="10650072" y="5978060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4">
                <a:solidFill>
                  <a:schemeClr val="dk1"/>
                </a:solidFill>
                <a:latin typeface="Calibri" panose="020F0502020204030204" pitchFamily="34" charset="0"/>
              </a:rPr>
              <a:t>Onboarding</a:t>
            </a:r>
          </a:p>
        </p:txBody>
      </p:sp>
      <p:sp>
        <p:nvSpPr>
          <p:cNvPr id="460" name="OTLSHAPE_TB_00000000000000000000000000000000_TodayMarkerText" hidden="1">
            <a:extLst>
              <a:ext uri="{FF2B5EF4-FFF2-40B4-BE49-F238E27FC236}">
                <a16:creationId xmlns:a16="http://schemas.microsoft.com/office/drawing/2014/main" id="{797935F3-A29A-49DD-BFA2-8F80DDB2DD17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-168984" y="58866"/>
            <a:ext cx="363369" cy="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300" name="OTLSHAPE_SLT_4348a084c4bd4fb8977134ab9d3e0792_Duration" hidden="1">
            <a:extLst>
              <a:ext uri="{FF2B5EF4-FFF2-40B4-BE49-F238E27FC236}">
                <a16:creationId xmlns:a16="http://schemas.microsoft.com/office/drawing/2014/main" id="{454FEB1E-84C8-4B28-A9E4-AFAE47184828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12700" y="-233521"/>
            <a:ext cx="3556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505046"/>
                </a:solidFill>
                <a:latin typeface="Calibri" panose="020F0502020204030204" pitchFamily="34" charset="0"/>
              </a:rPr>
              <a:t>35 wks</a:t>
            </a:r>
          </a:p>
        </p:txBody>
      </p:sp>
      <p:sp>
        <p:nvSpPr>
          <p:cNvPr id="305" name="OTLSHAPE_SLT_4348a084c4bd4fb8977134ab9d3e0792_TextPercentage" hidden="1">
            <a:extLst>
              <a:ext uri="{FF2B5EF4-FFF2-40B4-BE49-F238E27FC236}">
                <a16:creationId xmlns:a16="http://schemas.microsoft.com/office/drawing/2014/main" id="{9D0343A4-256D-4D23-AE99-9FBEFE2A310C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06" name="OTLSHAPE_SLT_4348a084c4bd4fb8977134ab9d3e0792_JoinedDate" hidden="1">
            <a:extLst>
              <a:ext uri="{FF2B5EF4-FFF2-40B4-BE49-F238E27FC236}">
                <a16:creationId xmlns:a16="http://schemas.microsoft.com/office/drawing/2014/main" id="{7C0DE707-A77B-4666-A84E-2592FF9ECD6F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12700" y="-541298"/>
            <a:ext cx="647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Oct 1 - Jun 1</a:t>
            </a:r>
          </a:p>
        </p:txBody>
      </p:sp>
      <p:sp>
        <p:nvSpPr>
          <p:cNvPr id="309" name="OTLSHAPE_SLT_4348a084c4bd4fb8977134ab9d3e0792_StartDate" hidden="1">
            <a:extLst>
              <a:ext uri="{FF2B5EF4-FFF2-40B4-BE49-F238E27FC236}">
                <a16:creationId xmlns:a16="http://schemas.microsoft.com/office/drawing/2014/main" id="{41CB37E2-84FF-44A8-9D19-E36DAB97DCDB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10" name="OTLSHAPE_SLT_4348a084c4bd4fb8977134ab9d3e0792_EndDate" hidden="1">
            <a:extLst>
              <a:ext uri="{FF2B5EF4-FFF2-40B4-BE49-F238E27FC236}">
                <a16:creationId xmlns:a16="http://schemas.microsoft.com/office/drawing/2014/main" id="{8AF57982-AFAF-442F-A401-572626F73AB9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12" name="OTLSHAPE_SLT_33b406e25f72424e8bd3422a75d2a0cf_Duration" hidden="1">
            <a:extLst>
              <a:ext uri="{FF2B5EF4-FFF2-40B4-BE49-F238E27FC236}">
                <a16:creationId xmlns:a16="http://schemas.microsoft.com/office/drawing/2014/main" id="{149F2969-BFAE-470E-9AA7-0AA7C45290F7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12700" y="-233521"/>
            <a:ext cx="3556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rgbClr val="505046"/>
                </a:solidFill>
                <a:latin typeface="Calibri" panose="020F0502020204030204" pitchFamily="34" charset="0"/>
              </a:rPr>
              <a:t>94 wks</a:t>
            </a:r>
          </a:p>
        </p:txBody>
      </p:sp>
      <p:sp>
        <p:nvSpPr>
          <p:cNvPr id="315" name="OTLSHAPE_SLT_33b406e25f72424e8bd3422a75d2a0cf_TextPercentage" hidden="1">
            <a:extLst>
              <a:ext uri="{FF2B5EF4-FFF2-40B4-BE49-F238E27FC236}">
                <a16:creationId xmlns:a16="http://schemas.microsoft.com/office/drawing/2014/main" id="{AD76B9FB-04F0-400F-AB33-D95FF67EE5DB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16" name="OTLSHAPE_SLT_33b406e25f72424e8bd3422a75d2a0cf_JoinedDate" hidden="1">
            <a:extLst>
              <a:ext uri="{FF2B5EF4-FFF2-40B4-BE49-F238E27FC236}">
                <a16:creationId xmlns:a16="http://schemas.microsoft.com/office/drawing/2014/main" id="{E9B82D12-5D67-4A0B-8D51-1B753255EB75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12700" y="-618242"/>
            <a:ext cx="7366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Jun 2 - Mar 22</a:t>
            </a:r>
          </a:p>
        </p:txBody>
      </p:sp>
      <p:sp>
        <p:nvSpPr>
          <p:cNvPr id="318" name="OTLSHAPE_SLT_33b406e25f72424e8bd3422a75d2a0cf_StartDate" hidden="1">
            <a:extLst>
              <a:ext uri="{FF2B5EF4-FFF2-40B4-BE49-F238E27FC236}">
                <a16:creationId xmlns:a16="http://schemas.microsoft.com/office/drawing/2014/main" id="{98B2D196-B72A-49E4-917A-939B28B82B1A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19" name="OTLSHAPE_SLT_33b406e25f72424e8bd3422a75d2a0cf_EndDate" hidden="1">
            <a:extLst>
              <a:ext uri="{FF2B5EF4-FFF2-40B4-BE49-F238E27FC236}">
                <a16:creationId xmlns:a16="http://schemas.microsoft.com/office/drawing/2014/main" id="{4DDD830E-699D-4B6A-964D-4A6C26FA1B87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65" name="OTLSHAPE_SLT_26ab86d047074018a59e34c7529aa3a3_Duration" hidden="1">
            <a:extLst>
              <a:ext uri="{FF2B5EF4-FFF2-40B4-BE49-F238E27FC236}">
                <a16:creationId xmlns:a16="http://schemas.microsoft.com/office/drawing/2014/main" id="{513158AF-5F68-44BE-99B0-097789C48179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12700" y="-541298"/>
            <a:ext cx="5588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644.8 days</a:t>
            </a:r>
          </a:p>
        </p:txBody>
      </p:sp>
      <p:sp>
        <p:nvSpPr>
          <p:cNvPr id="66" name="OTLSHAPE_SLT_26ab86d047074018a59e34c7529aa3a3_TextPercentage" hidden="1">
            <a:extLst>
              <a:ext uri="{FF2B5EF4-FFF2-40B4-BE49-F238E27FC236}">
                <a16:creationId xmlns:a16="http://schemas.microsoft.com/office/drawing/2014/main" id="{7991EDCB-3B11-4DE1-A5C4-523E70661A27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72" name="OTLSHAPE_SLT_26ab86d047074018a59e34c7529aa3a3_JoinedDate" hidden="1">
            <a:extLst>
              <a:ext uri="{FF2B5EF4-FFF2-40B4-BE49-F238E27FC236}">
                <a16:creationId xmlns:a16="http://schemas.microsoft.com/office/drawing/2014/main" id="{CF785471-A4FE-49D0-9EA1-514BC1F8094F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12700" y="-618242"/>
            <a:ext cx="749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Oct 1 - Mar 21</a:t>
            </a:r>
          </a:p>
        </p:txBody>
      </p:sp>
      <p:sp>
        <p:nvSpPr>
          <p:cNvPr id="73" name="OTLSHAPE_SLT_26ab86d047074018a59e34c7529aa3a3_StartDate" hidden="1">
            <a:extLst>
              <a:ext uri="{FF2B5EF4-FFF2-40B4-BE49-F238E27FC236}">
                <a16:creationId xmlns:a16="http://schemas.microsoft.com/office/drawing/2014/main" id="{2C090543-9D7E-4CCE-B5E5-DB3C5ADE1361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79" name="OTLSHAPE_SLT_26ab86d047074018a59e34c7529aa3a3_EndDate" hidden="1">
            <a:extLst>
              <a:ext uri="{FF2B5EF4-FFF2-40B4-BE49-F238E27FC236}">
                <a16:creationId xmlns:a16="http://schemas.microsoft.com/office/drawing/2014/main" id="{AFDB0169-4FE2-423D-A39B-7A53CBE981F8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1" name="OTLSHAPE_SLT_a7bb3168274249c0b8e563de6540f100_Duration" hidden="1">
            <a:extLst>
              <a:ext uri="{FF2B5EF4-FFF2-40B4-BE49-F238E27FC236}">
                <a16:creationId xmlns:a16="http://schemas.microsoft.com/office/drawing/2014/main" id="{7DF60883-EF8C-4FC5-AC3B-BFE2C5C3C29F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12700" y="-464354"/>
            <a:ext cx="495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53.4 days</a:t>
            </a:r>
          </a:p>
        </p:txBody>
      </p:sp>
      <p:sp>
        <p:nvSpPr>
          <p:cNvPr id="82" name="OTLSHAPE_SLT_a7bb3168274249c0b8e563de6540f100_TextPercentage" hidden="1">
            <a:extLst>
              <a:ext uri="{FF2B5EF4-FFF2-40B4-BE49-F238E27FC236}">
                <a16:creationId xmlns:a16="http://schemas.microsoft.com/office/drawing/2014/main" id="{DB5DB6EE-F467-48C2-A025-B3A627CF954B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83" name="OTLSHAPE_SLT_a7bb3168274249c0b8e563de6540f100_JoinedDate" hidden="1">
            <a:extLst>
              <a:ext uri="{FF2B5EF4-FFF2-40B4-BE49-F238E27FC236}">
                <a16:creationId xmlns:a16="http://schemas.microsoft.com/office/drawing/2014/main" id="{06CA4918-0607-4D2D-96D2-25D43724E9FB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12700" y="-618242"/>
            <a:ext cx="7366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Jan 9 - Mar 24</a:t>
            </a:r>
          </a:p>
        </p:txBody>
      </p:sp>
      <p:sp>
        <p:nvSpPr>
          <p:cNvPr id="84" name="OTLSHAPE_SLT_a7bb3168274249c0b8e563de6540f100_StartDate" hidden="1">
            <a:extLst>
              <a:ext uri="{FF2B5EF4-FFF2-40B4-BE49-F238E27FC236}">
                <a16:creationId xmlns:a16="http://schemas.microsoft.com/office/drawing/2014/main" id="{CEEFC5AE-2476-4B8E-9218-60411460648F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5" name="OTLSHAPE_SLT_a7bb3168274249c0b8e563de6540f100_EndDate" hidden="1">
            <a:extLst>
              <a:ext uri="{FF2B5EF4-FFF2-40B4-BE49-F238E27FC236}">
                <a16:creationId xmlns:a16="http://schemas.microsoft.com/office/drawing/2014/main" id="{4797FE3E-5494-422B-807D-90D53D30694B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9" name="OTLSHAPE_SLT_b7c2e2dededa4ec3a12e7e859724d71f_Duration" hidden="1">
            <a:extLst>
              <a:ext uri="{FF2B5EF4-FFF2-40B4-BE49-F238E27FC236}">
                <a16:creationId xmlns:a16="http://schemas.microsoft.com/office/drawing/2014/main" id="{5D2B018C-31F6-4A84-8026-A9A069094689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12700" y="-464354"/>
            <a:ext cx="495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58.1 days</a:t>
            </a:r>
          </a:p>
        </p:txBody>
      </p:sp>
      <p:sp>
        <p:nvSpPr>
          <p:cNvPr id="90" name="OTLSHAPE_SLT_b7c2e2dededa4ec3a12e7e859724d71f_TextPercentage" hidden="1">
            <a:extLst>
              <a:ext uri="{FF2B5EF4-FFF2-40B4-BE49-F238E27FC236}">
                <a16:creationId xmlns:a16="http://schemas.microsoft.com/office/drawing/2014/main" id="{C8A0FDB9-137E-4C14-B4CB-DC41E0EF1F9D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91" name="OTLSHAPE_SLT_b7c2e2dededa4ec3a12e7e859724d71f_JoinedDate" hidden="1">
            <a:extLst>
              <a:ext uri="{FF2B5EF4-FFF2-40B4-BE49-F238E27FC236}">
                <a16:creationId xmlns:a16="http://schemas.microsoft.com/office/drawing/2014/main" id="{C0003A7D-02B0-421D-AB13-A7623F175E80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12700" y="-695186"/>
            <a:ext cx="8001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Mar 25 - Jun 15</a:t>
            </a:r>
          </a:p>
        </p:txBody>
      </p:sp>
      <p:sp>
        <p:nvSpPr>
          <p:cNvPr id="92" name="OTLSHAPE_SLT_b7c2e2dededa4ec3a12e7e859724d71f_StartDate" hidden="1">
            <a:extLst>
              <a:ext uri="{FF2B5EF4-FFF2-40B4-BE49-F238E27FC236}">
                <a16:creationId xmlns:a16="http://schemas.microsoft.com/office/drawing/2014/main" id="{2BD65641-20C4-4C00-9923-D652F4AA58A2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93" name="OTLSHAPE_SLT_b7c2e2dededa4ec3a12e7e859724d71f_EndDate" hidden="1">
            <a:extLst>
              <a:ext uri="{FF2B5EF4-FFF2-40B4-BE49-F238E27FC236}">
                <a16:creationId xmlns:a16="http://schemas.microsoft.com/office/drawing/2014/main" id="{F291C39B-261C-4D9B-8531-707B8C8984BB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95" name="OTLSHAPE_SLT_ccc9a6a1d98140e49016c9f7dd484dc9_Duration" hidden="1">
            <a:extLst>
              <a:ext uri="{FF2B5EF4-FFF2-40B4-BE49-F238E27FC236}">
                <a16:creationId xmlns:a16="http://schemas.microsoft.com/office/drawing/2014/main" id="{DD612E76-CA93-4057-9E10-62528EA1E3D4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58 days</a:t>
            </a:r>
          </a:p>
        </p:txBody>
      </p:sp>
      <p:sp>
        <p:nvSpPr>
          <p:cNvPr id="321" name="OTLSHAPE_SLT_ccc9a6a1d98140e49016c9f7dd484dc9_TextPercentage" hidden="1">
            <a:extLst>
              <a:ext uri="{FF2B5EF4-FFF2-40B4-BE49-F238E27FC236}">
                <a16:creationId xmlns:a16="http://schemas.microsoft.com/office/drawing/2014/main" id="{A12D1534-5202-4F09-93BE-989769DF7CE4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22" name="OTLSHAPE_SLT_ccc9a6a1d98140e49016c9f7dd484dc9_JoinedDate" hidden="1">
            <a:extLst>
              <a:ext uri="{FF2B5EF4-FFF2-40B4-BE49-F238E27FC236}">
                <a16:creationId xmlns:a16="http://schemas.microsoft.com/office/drawing/2014/main" id="{F3E1C491-FABC-40FE-B5FB-057E0C9B687C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12700" y="-618242"/>
            <a:ext cx="711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Jun 15 - Sep 3</a:t>
            </a:r>
          </a:p>
        </p:txBody>
      </p:sp>
      <p:sp>
        <p:nvSpPr>
          <p:cNvPr id="324" name="OTLSHAPE_SLT_ccc9a6a1d98140e49016c9f7dd484dc9_StartDate" hidden="1">
            <a:extLst>
              <a:ext uri="{FF2B5EF4-FFF2-40B4-BE49-F238E27FC236}">
                <a16:creationId xmlns:a16="http://schemas.microsoft.com/office/drawing/2014/main" id="{EBCA327E-7062-408D-BDC9-3AB095C12AA7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25" name="OTLSHAPE_SLT_ccc9a6a1d98140e49016c9f7dd484dc9_EndDate" hidden="1">
            <a:extLst>
              <a:ext uri="{FF2B5EF4-FFF2-40B4-BE49-F238E27FC236}">
                <a16:creationId xmlns:a16="http://schemas.microsoft.com/office/drawing/2014/main" id="{9587057D-0E22-41C3-9173-A7039B72FDA7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28" name="OTLSHAPE_SLT_28ede6bcf3c2451d97b0cd62320b2674_Duration" hidden="1">
            <a:extLst>
              <a:ext uri="{FF2B5EF4-FFF2-40B4-BE49-F238E27FC236}">
                <a16:creationId xmlns:a16="http://schemas.microsoft.com/office/drawing/2014/main" id="{EBED324F-0CDF-40DB-A26C-85775064AAD6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56 days</a:t>
            </a:r>
          </a:p>
        </p:txBody>
      </p:sp>
      <p:sp>
        <p:nvSpPr>
          <p:cNvPr id="330" name="OTLSHAPE_SLT_28ede6bcf3c2451d97b0cd62320b2674_TextPercentage" hidden="1">
            <a:extLst>
              <a:ext uri="{FF2B5EF4-FFF2-40B4-BE49-F238E27FC236}">
                <a16:creationId xmlns:a16="http://schemas.microsoft.com/office/drawing/2014/main" id="{65CEA9C0-4C78-482C-B74C-5F28BB37511E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31" name="OTLSHAPE_SLT_28ede6bcf3c2451d97b0cd62320b2674_JoinedDate" hidden="1">
            <a:extLst>
              <a:ext uri="{FF2B5EF4-FFF2-40B4-BE49-F238E27FC236}">
                <a16:creationId xmlns:a16="http://schemas.microsoft.com/office/drawing/2014/main" id="{8E089984-868F-4EAC-9447-3EEC49D7A1DA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12700" y="-618242"/>
            <a:ext cx="749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Sep 5 - Nov 23</a:t>
            </a:r>
          </a:p>
        </p:txBody>
      </p:sp>
      <p:sp>
        <p:nvSpPr>
          <p:cNvPr id="333" name="OTLSHAPE_SLT_28ede6bcf3c2451d97b0cd62320b2674_StartDate" hidden="1">
            <a:extLst>
              <a:ext uri="{FF2B5EF4-FFF2-40B4-BE49-F238E27FC236}">
                <a16:creationId xmlns:a16="http://schemas.microsoft.com/office/drawing/2014/main" id="{243D4F00-FB66-4CA2-9362-18DA81799829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34" name="OTLSHAPE_SLT_28ede6bcf3c2451d97b0cd62320b2674_EndDate" hidden="1">
            <a:extLst>
              <a:ext uri="{FF2B5EF4-FFF2-40B4-BE49-F238E27FC236}">
                <a16:creationId xmlns:a16="http://schemas.microsoft.com/office/drawing/2014/main" id="{F85A7BB0-7D96-41B4-A158-0C383269B46B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36" name="OTLSHAPE_SLT_221edb316b7b40f198fb96b1caecf4e6_Duration" hidden="1">
            <a:extLst>
              <a:ext uri="{FF2B5EF4-FFF2-40B4-BE49-F238E27FC236}">
                <a16:creationId xmlns:a16="http://schemas.microsoft.com/office/drawing/2014/main" id="{0E8AAFF1-E97B-4225-B3A2-03ED6D30D2C0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12700" y="-464354"/>
            <a:ext cx="495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57.5 days</a:t>
            </a:r>
          </a:p>
        </p:txBody>
      </p:sp>
      <p:sp>
        <p:nvSpPr>
          <p:cNvPr id="337" name="OTLSHAPE_SLT_221edb316b7b40f198fb96b1caecf4e6_TextPercentage" hidden="1">
            <a:extLst>
              <a:ext uri="{FF2B5EF4-FFF2-40B4-BE49-F238E27FC236}">
                <a16:creationId xmlns:a16="http://schemas.microsoft.com/office/drawing/2014/main" id="{BCA814EC-58BF-4AAD-BA52-319217AD2931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38" name="OTLSHAPE_SLT_221edb316b7b40f198fb96b1caecf4e6_JoinedDate" hidden="1">
            <a:extLst>
              <a:ext uri="{FF2B5EF4-FFF2-40B4-BE49-F238E27FC236}">
                <a16:creationId xmlns:a16="http://schemas.microsoft.com/office/drawing/2014/main" id="{71EB0136-1D09-4D86-AC98-EADAD03B29D8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12700" y="-695186"/>
            <a:ext cx="8128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Nov 25 - Feb 13</a:t>
            </a:r>
          </a:p>
        </p:txBody>
      </p:sp>
      <p:sp>
        <p:nvSpPr>
          <p:cNvPr id="339" name="OTLSHAPE_SLT_221edb316b7b40f198fb96b1caecf4e6_StartDate" hidden="1">
            <a:extLst>
              <a:ext uri="{FF2B5EF4-FFF2-40B4-BE49-F238E27FC236}">
                <a16:creationId xmlns:a16="http://schemas.microsoft.com/office/drawing/2014/main" id="{5322364E-F044-4B91-AFC8-C06BBF47E8C8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40" name="OTLSHAPE_SLT_221edb316b7b40f198fb96b1caecf4e6_EndDate" hidden="1">
            <a:extLst>
              <a:ext uri="{FF2B5EF4-FFF2-40B4-BE49-F238E27FC236}">
                <a16:creationId xmlns:a16="http://schemas.microsoft.com/office/drawing/2014/main" id="{9E798680-217A-4FCC-BE37-7034D1ADBD27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42" name="OTLSHAPE_SLT_849675cc8af74c639405496c6b451cf6_Duration" hidden="1">
            <a:extLst>
              <a:ext uri="{FF2B5EF4-FFF2-40B4-BE49-F238E27FC236}">
                <a16:creationId xmlns:a16="http://schemas.microsoft.com/office/drawing/2014/main" id="{9BAE171D-C8EF-42CC-BD26-F339A388C3F6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56 days</a:t>
            </a:r>
          </a:p>
        </p:txBody>
      </p:sp>
      <p:sp>
        <p:nvSpPr>
          <p:cNvPr id="343" name="OTLSHAPE_SLT_849675cc8af74c639405496c6b451cf6_TextPercentage" hidden="1">
            <a:extLst>
              <a:ext uri="{FF2B5EF4-FFF2-40B4-BE49-F238E27FC236}">
                <a16:creationId xmlns:a16="http://schemas.microsoft.com/office/drawing/2014/main" id="{BDCC440E-DD48-4432-A963-AA26C891E8FF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49" name="OTLSHAPE_SLT_849675cc8af74c639405496c6b451cf6_JoinedDate" hidden="1">
            <a:extLst>
              <a:ext uri="{FF2B5EF4-FFF2-40B4-BE49-F238E27FC236}">
                <a16:creationId xmlns:a16="http://schemas.microsoft.com/office/drawing/2014/main" id="{1014DA32-CD53-425D-ABC3-E1862BA31650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12700" y="-618242"/>
            <a:ext cx="7620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Feb 14 - May 3</a:t>
            </a:r>
          </a:p>
        </p:txBody>
      </p:sp>
      <p:sp>
        <p:nvSpPr>
          <p:cNvPr id="350" name="OTLSHAPE_SLT_849675cc8af74c639405496c6b451cf6_StartDate" hidden="1">
            <a:extLst>
              <a:ext uri="{FF2B5EF4-FFF2-40B4-BE49-F238E27FC236}">
                <a16:creationId xmlns:a16="http://schemas.microsoft.com/office/drawing/2014/main" id="{5BC9D51F-2857-4131-A98F-347063B1A2CB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51" name="OTLSHAPE_SLT_849675cc8af74c639405496c6b451cf6_EndDate" hidden="1">
            <a:extLst>
              <a:ext uri="{FF2B5EF4-FFF2-40B4-BE49-F238E27FC236}">
                <a16:creationId xmlns:a16="http://schemas.microsoft.com/office/drawing/2014/main" id="{F2A5294C-A35B-4B8F-BA7C-B5C98F50C955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13" name="OTLSHAPE_SLT_b6998748822d46bb81501cf677433bd4_Duration" hidden="1">
            <a:extLst>
              <a:ext uri="{FF2B5EF4-FFF2-40B4-BE49-F238E27FC236}">
                <a16:creationId xmlns:a16="http://schemas.microsoft.com/office/drawing/2014/main" id="{7746E42A-99E1-49A2-8EE5-50AE900B4D50}"/>
              </a:ext>
            </a:extLst>
          </p:cNvPr>
          <p:cNvSpPr txBox="1"/>
          <p:nvPr>
            <p:custDataLst>
              <p:tags r:id="rId137"/>
            </p:custDataLst>
          </p:nvPr>
        </p:nvSpPr>
        <p:spPr>
          <a:xfrm>
            <a:off x="12700" y="-464354"/>
            <a:ext cx="495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57.4 days</a:t>
            </a:r>
          </a:p>
        </p:txBody>
      </p:sp>
      <p:sp>
        <p:nvSpPr>
          <p:cNvPr id="114" name="OTLSHAPE_SLT_b6998748822d46bb81501cf677433bd4_TextPercentage" hidden="1">
            <a:extLst>
              <a:ext uri="{FF2B5EF4-FFF2-40B4-BE49-F238E27FC236}">
                <a16:creationId xmlns:a16="http://schemas.microsoft.com/office/drawing/2014/main" id="{82615B74-A7AB-426B-AEA0-03B227349786}"/>
              </a:ext>
            </a:extLst>
          </p:cNvPr>
          <p:cNvSpPr txBox="1"/>
          <p:nvPr>
            <p:custDataLst>
              <p:tags r:id="rId13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57" name="OTLSHAPE_SLT_b6998748822d46bb81501cf677433bd4_JoinedDate" hidden="1">
            <a:extLst>
              <a:ext uri="{FF2B5EF4-FFF2-40B4-BE49-F238E27FC236}">
                <a16:creationId xmlns:a16="http://schemas.microsoft.com/office/drawing/2014/main" id="{9AA05C5A-DF28-4B89-A7C8-09F297397CAC}"/>
              </a:ext>
            </a:extLst>
          </p:cNvPr>
          <p:cNvSpPr txBox="1"/>
          <p:nvPr>
            <p:custDataLst>
              <p:tags r:id="rId139"/>
            </p:custDataLst>
          </p:nvPr>
        </p:nvSpPr>
        <p:spPr>
          <a:xfrm>
            <a:off x="12700" y="-618242"/>
            <a:ext cx="7112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May 4 - Jul 22</a:t>
            </a:r>
          </a:p>
        </p:txBody>
      </p:sp>
      <p:sp>
        <p:nvSpPr>
          <p:cNvPr id="358" name="OTLSHAPE_SLT_b6998748822d46bb81501cf677433bd4_StartDate" hidden="1">
            <a:extLst>
              <a:ext uri="{FF2B5EF4-FFF2-40B4-BE49-F238E27FC236}">
                <a16:creationId xmlns:a16="http://schemas.microsoft.com/office/drawing/2014/main" id="{9E0AA059-7D0C-4C72-8E7B-551F99BB447A}"/>
              </a:ext>
            </a:extLst>
          </p:cNvPr>
          <p:cNvSpPr txBox="1"/>
          <p:nvPr>
            <p:custDataLst>
              <p:tags r:id="rId14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59" name="OTLSHAPE_SLT_b6998748822d46bb81501cf677433bd4_EndDate" hidden="1">
            <a:extLst>
              <a:ext uri="{FF2B5EF4-FFF2-40B4-BE49-F238E27FC236}">
                <a16:creationId xmlns:a16="http://schemas.microsoft.com/office/drawing/2014/main" id="{B683B5B6-84A9-40AC-BB3E-53890A4A49A4}"/>
              </a:ext>
            </a:extLst>
          </p:cNvPr>
          <p:cNvSpPr txBox="1"/>
          <p:nvPr>
            <p:custDataLst>
              <p:tags r:id="rId141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66" name="OTLSHAPE_SLT_19252f2ed60b41cfa9722ea9887bc8ca_Duration" hidden="1">
            <a:extLst>
              <a:ext uri="{FF2B5EF4-FFF2-40B4-BE49-F238E27FC236}">
                <a16:creationId xmlns:a16="http://schemas.microsoft.com/office/drawing/2014/main" id="{2C131A76-4817-4482-B666-AAA38420A935}"/>
              </a:ext>
            </a:extLst>
          </p:cNvPr>
          <p:cNvSpPr txBox="1"/>
          <p:nvPr>
            <p:custDataLst>
              <p:tags r:id="rId142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71 days</a:t>
            </a:r>
          </a:p>
        </p:txBody>
      </p:sp>
      <p:sp>
        <p:nvSpPr>
          <p:cNvPr id="367" name="OTLSHAPE_SLT_19252f2ed60b41cfa9722ea9887bc8ca_TextPercentage" hidden="1">
            <a:extLst>
              <a:ext uri="{FF2B5EF4-FFF2-40B4-BE49-F238E27FC236}">
                <a16:creationId xmlns:a16="http://schemas.microsoft.com/office/drawing/2014/main" id="{522FE84C-AEE6-4EBF-BBEB-F0070D5233AD}"/>
              </a:ext>
            </a:extLst>
          </p:cNvPr>
          <p:cNvSpPr txBox="1"/>
          <p:nvPr>
            <p:custDataLst>
              <p:tags r:id="rId14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68" name="OTLSHAPE_SLT_19252f2ed60b41cfa9722ea9887bc8ca_JoinedDate" hidden="1">
            <a:extLst>
              <a:ext uri="{FF2B5EF4-FFF2-40B4-BE49-F238E27FC236}">
                <a16:creationId xmlns:a16="http://schemas.microsoft.com/office/drawing/2014/main" id="{4B969963-877E-47C6-AE22-F21B2D3EE529}"/>
              </a:ext>
            </a:extLst>
          </p:cNvPr>
          <p:cNvSpPr txBox="1"/>
          <p:nvPr>
            <p:custDataLst>
              <p:tags r:id="rId144"/>
            </p:custDataLst>
          </p:nvPr>
        </p:nvSpPr>
        <p:spPr>
          <a:xfrm>
            <a:off x="12700" y="-541298"/>
            <a:ext cx="6350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Oct 1 - Jan 7</a:t>
            </a:r>
          </a:p>
        </p:txBody>
      </p:sp>
      <p:sp>
        <p:nvSpPr>
          <p:cNvPr id="369" name="OTLSHAPE_SLT_19252f2ed60b41cfa9722ea9887bc8ca_StartDate" hidden="1">
            <a:extLst>
              <a:ext uri="{FF2B5EF4-FFF2-40B4-BE49-F238E27FC236}">
                <a16:creationId xmlns:a16="http://schemas.microsoft.com/office/drawing/2014/main" id="{AE470814-3094-4319-AE7E-98E95077D120}"/>
              </a:ext>
            </a:extLst>
          </p:cNvPr>
          <p:cNvSpPr txBox="1"/>
          <p:nvPr>
            <p:custDataLst>
              <p:tags r:id="rId14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70" name="OTLSHAPE_SLT_19252f2ed60b41cfa9722ea9887bc8ca_EndDate" hidden="1">
            <a:extLst>
              <a:ext uri="{FF2B5EF4-FFF2-40B4-BE49-F238E27FC236}">
                <a16:creationId xmlns:a16="http://schemas.microsoft.com/office/drawing/2014/main" id="{666D15C0-6CE1-4ABA-98AB-9331FBCFAE84}"/>
              </a:ext>
            </a:extLst>
          </p:cNvPr>
          <p:cNvSpPr txBox="1"/>
          <p:nvPr>
            <p:custDataLst>
              <p:tags r:id="rId146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79" name="OTLSHAPE_SLT_485daa4c5ab141cb967ab6587e48cf2e_Duration" hidden="1">
            <a:extLst>
              <a:ext uri="{FF2B5EF4-FFF2-40B4-BE49-F238E27FC236}">
                <a16:creationId xmlns:a16="http://schemas.microsoft.com/office/drawing/2014/main" id="{C8E40271-F6E4-488D-8142-DBAFFA011338}"/>
              </a:ext>
            </a:extLst>
          </p:cNvPr>
          <p:cNvSpPr txBox="1"/>
          <p:nvPr>
            <p:custDataLst>
              <p:tags r:id="rId147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55 days</a:t>
            </a:r>
          </a:p>
        </p:txBody>
      </p:sp>
      <p:sp>
        <p:nvSpPr>
          <p:cNvPr id="380" name="OTLSHAPE_SLT_485daa4c5ab141cb967ab6587e48cf2e_TextPercentage" hidden="1">
            <a:extLst>
              <a:ext uri="{FF2B5EF4-FFF2-40B4-BE49-F238E27FC236}">
                <a16:creationId xmlns:a16="http://schemas.microsoft.com/office/drawing/2014/main" id="{1B46C807-E9F6-45B9-9BAA-E804AC5F998B}"/>
              </a:ext>
            </a:extLst>
          </p:cNvPr>
          <p:cNvSpPr txBox="1"/>
          <p:nvPr>
            <p:custDataLst>
              <p:tags r:id="rId14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81" name="OTLSHAPE_SLT_485daa4c5ab141cb967ab6587e48cf2e_JoinedDate" hidden="1">
            <a:extLst>
              <a:ext uri="{FF2B5EF4-FFF2-40B4-BE49-F238E27FC236}">
                <a16:creationId xmlns:a16="http://schemas.microsoft.com/office/drawing/2014/main" id="{47187CE2-A61E-4795-848C-C1172E6ED028}"/>
              </a:ext>
            </a:extLst>
          </p:cNvPr>
          <p:cNvSpPr txBox="1"/>
          <p:nvPr>
            <p:custDataLst>
              <p:tags r:id="rId149"/>
            </p:custDataLst>
          </p:nvPr>
        </p:nvSpPr>
        <p:spPr>
          <a:xfrm>
            <a:off x="12700" y="-618242"/>
            <a:ext cx="6731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Jul 24 - Oct 9</a:t>
            </a:r>
          </a:p>
        </p:txBody>
      </p:sp>
      <p:sp>
        <p:nvSpPr>
          <p:cNvPr id="382" name="OTLSHAPE_SLT_485daa4c5ab141cb967ab6587e48cf2e_StartDate" hidden="1">
            <a:extLst>
              <a:ext uri="{FF2B5EF4-FFF2-40B4-BE49-F238E27FC236}">
                <a16:creationId xmlns:a16="http://schemas.microsoft.com/office/drawing/2014/main" id="{9C9DD59E-F770-4F40-A4CB-FCE88B763119}"/>
              </a:ext>
            </a:extLst>
          </p:cNvPr>
          <p:cNvSpPr txBox="1"/>
          <p:nvPr>
            <p:custDataLst>
              <p:tags r:id="rId15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83" name="OTLSHAPE_SLT_485daa4c5ab141cb967ab6587e48cf2e_EndDate" hidden="1">
            <a:extLst>
              <a:ext uri="{FF2B5EF4-FFF2-40B4-BE49-F238E27FC236}">
                <a16:creationId xmlns:a16="http://schemas.microsoft.com/office/drawing/2014/main" id="{A3295A1E-9DB1-4987-9776-3EA9AE0D4DAC}"/>
              </a:ext>
            </a:extLst>
          </p:cNvPr>
          <p:cNvSpPr txBox="1"/>
          <p:nvPr>
            <p:custDataLst>
              <p:tags r:id="rId151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36" name="OTLSHAPE_SLT_8bf541a89a8d4a20bb606fc18cc46790_Duration" hidden="1">
            <a:extLst>
              <a:ext uri="{FF2B5EF4-FFF2-40B4-BE49-F238E27FC236}">
                <a16:creationId xmlns:a16="http://schemas.microsoft.com/office/drawing/2014/main" id="{5E038376-DD10-45F0-A5D7-D3D8F7FAE6B5}"/>
              </a:ext>
            </a:extLst>
          </p:cNvPr>
          <p:cNvSpPr txBox="1"/>
          <p:nvPr>
            <p:custDataLst>
              <p:tags r:id="rId152"/>
            </p:custDataLst>
          </p:nvPr>
        </p:nvSpPr>
        <p:spPr>
          <a:xfrm>
            <a:off x="12700" y="-464354"/>
            <a:ext cx="495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56.7 days</a:t>
            </a:r>
          </a:p>
        </p:txBody>
      </p:sp>
      <p:sp>
        <p:nvSpPr>
          <p:cNvPr id="138" name="OTLSHAPE_SLT_8bf541a89a8d4a20bb606fc18cc46790_TextPercentage" hidden="1">
            <a:extLst>
              <a:ext uri="{FF2B5EF4-FFF2-40B4-BE49-F238E27FC236}">
                <a16:creationId xmlns:a16="http://schemas.microsoft.com/office/drawing/2014/main" id="{1BFF46A7-61D8-4C1C-AEF6-75ADD925F1A3}"/>
              </a:ext>
            </a:extLst>
          </p:cNvPr>
          <p:cNvSpPr txBox="1"/>
          <p:nvPr>
            <p:custDataLst>
              <p:tags r:id="rId15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139" name="OTLSHAPE_SLT_8bf541a89a8d4a20bb606fc18cc46790_JoinedDate" hidden="1">
            <a:extLst>
              <a:ext uri="{FF2B5EF4-FFF2-40B4-BE49-F238E27FC236}">
                <a16:creationId xmlns:a16="http://schemas.microsoft.com/office/drawing/2014/main" id="{317E98EE-E4B3-4277-B8EA-AFFAC678DE92}"/>
              </a:ext>
            </a:extLst>
          </p:cNvPr>
          <p:cNvSpPr txBox="1"/>
          <p:nvPr>
            <p:custDataLst>
              <p:tags r:id="rId154"/>
            </p:custDataLst>
          </p:nvPr>
        </p:nvSpPr>
        <p:spPr>
          <a:xfrm>
            <a:off x="12700" y="-695186"/>
            <a:ext cx="7874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Oct 11 - Dec 28</a:t>
            </a:r>
          </a:p>
        </p:txBody>
      </p:sp>
      <p:sp>
        <p:nvSpPr>
          <p:cNvPr id="140" name="OTLSHAPE_SLT_8bf541a89a8d4a20bb606fc18cc46790_StartDate" hidden="1">
            <a:extLst>
              <a:ext uri="{FF2B5EF4-FFF2-40B4-BE49-F238E27FC236}">
                <a16:creationId xmlns:a16="http://schemas.microsoft.com/office/drawing/2014/main" id="{9B94F4FD-270D-472A-88C1-8065467C7FAD}"/>
              </a:ext>
            </a:extLst>
          </p:cNvPr>
          <p:cNvSpPr txBox="1"/>
          <p:nvPr>
            <p:custDataLst>
              <p:tags r:id="rId15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49" name="OTLSHAPE_SLT_8bf541a89a8d4a20bb606fc18cc46790_EndDate" hidden="1">
            <a:extLst>
              <a:ext uri="{FF2B5EF4-FFF2-40B4-BE49-F238E27FC236}">
                <a16:creationId xmlns:a16="http://schemas.microsoft.com/office/drawing/2014/main" id="{56787E91-356F-4835-9331-1AD8862BCC02}"/>
              </a:ext>
            </a:extLst>
          </p:cNvPr>
          <p:cNvSpPr txBox="1"/>
          <p:nvPr>
            <p:custDataLst>
              <p:tags r:id="rId156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173" name="OTLSHAPE_SLT_91f252a8043d4df7abe981e4ff162107_Duration" hidden="1">
            <a:extLst>
              <a:ext uri="{FF2B5EF4-FFF2-40B4-BE49-F238E27FC236}">
                <a16:creationId xmlns:a16="http://schemas.microsoft.com/office/drawing/2014/main" id="{E1D32C7D-1F2C-4869-8FF8-09A6E7F798C6}"/>
              </a:ext>
            </a:extLst>
          </p:cNvPr>
          <p:cNvSpPr txBox="1"/>
          <p:nvPr>
            <p:custDataLst>
              <p:tags r:id="rId157"/>
            </p:custDataLst>
          </p:nvPr>
        </p:nvSpPr>
        <p:spPr>
          <a:xfrm>
            <a:off x="12700" y="-464354"/>
            <a:ext cx="495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57.4 days</a:t>
            </a:r>
          </a:p>
        </p:txBody>
      </p:sp>
      <p:sp>
        <p:nvSpPr>
          <p:cNvPr id="188" name="OTLSHAPE_SLT_91f252a8043d4df7abe981e4ff162107_TextPercentage" hidden="1">
            <a:extLst>
              <a:ext uri="{FF2B5EF4-FFF2-40B4-BE49-F238E27FC236}">
                <a16:creationId xmlns:a16="http://schemas.microsoft.com/office/drawing/2014/main" id="{8C066061-7513-4D4B-9A18-D9311E784738}"/>
              </a:ext>
            </a:extLst>
          </p:cNvPr>
          <p:cNvSpPr txBox="1"/>
          <p:nvPr>
            <p:custDataLst>
              <p:tags r:id="rId15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21" name="OTLSHAPE_SLT_91f252a8043d4df7abe981e4ff162107_JoinedDate" hidden="1">
            <a:extLst>
              <a:ext uri="{FF2B5EF4-FFF2-40B4-BE49-F238E27FC236}">
                <a16:creationId xmlns:a16="http://schemas.microsoft.com/office/drawing/2014/main" id="{77EF2B4A-F893-4313-9698-A53DA9F7EB9C}"/>
              </a:ext>
            </a:extLst>
          </p:cNvPr>
          <p:cNvSpPr txBox="1"/>
          <p:nvPr>
            <p:custDataLst>
              <p:tags r:id="rId159"/>
            </p:custDataLst>
          </p:nvPr>
        </p:nvSpPr>
        <p:spPr>
          <a:xfrm>
            <a:off x="12700" y="-695186"/>
            <a:ext cx="8255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Dec 30 - Mar 21</a:t>
            </a:r>
          </a:p>
        </p:txBody>
      </p:sp>
      <p:sp>
        <p:nvSpPr>
          <p:cNvPr id="480" name="OTLSHAPE_SLT_91f252a8043d4df7abe981e4ff162107_StartDate" hidden="1">
            <a:extLst>
              <a:ext uri="{FF2B5EF4-FFF2-40B4-BE49-F238E27FC236}">
                <a16:creationId xmlns:a16="http://schemas.microsoft.com/office/drawing/2014/main" id="{7327FDCB-C479-4368-AD0B-E59CDEC405FF}"/>
              </a:ext>
            </a:extLst>
          </p:cNvPr>
          <p:cNvSpPr txBox="1"/>
          <p:nvPr>
            <p:custDataLst>
              <p:tags r:id="rId16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481" name="OTLSHAPE_SLT_91f252a8043d4df7abe981e4ff162107_EndDate" hidden="1">
            <a:extLst>
              <a:ext uri="{FF2B5EF4-FFF2-40B4-BE49-F238E27FC236}">
                <a16:creationId xmlns:a16="http://schemas.microsoft.com/office/drawing/2014/main" id="{6C4D8DEE-4D9C-45FE-93CE-EBADE9B6E845}"/>
              </a:ext>
            </a:extLst>
          </p:cNvPr>
          <p:cNvSpPr txBox="1"/>
          <p:nvPr>
            <p:custDataLst>
              <p:tags r:id="rId161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486" name="OTLSHAPE_SLT_c65a86a68b714cf49cb273a8aab03599_Duration" hidden="1">
            <a:extLst>
              <a:ext uri="{FF2B5EF4-FFF2-40B4-BE49-F238E27FC236}">
                <a16:creationId xmlns:a16="http://schemas.microsoft.com/office/drawing/2014/main" id="{854B8664-F8B9-46DF-8639-753413B8B017}"/>
              </a:ext>
            </a:extLst>
          </p:cNvPr>
          <p:cNvSpPr txBox="1"/>
          <p:nvPr>
            <p:custDataLst>
              <p:tags r:id="rId162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17 days</a:t>
            </a:r>
          </a:p>
        </p:txBody>
      </p:sp>
      <p:sp>
        <p:nvSpPr>
          <p:cNvPr id="487" name="OTLSHAPE_SLT_c65a86a68b714cf49cb273a8aab03599_TextPercentage" hidden="1">
            <a:extLst>
              <a:ext uri="{FF2B5EF4-FFF2-40B4-BE49-F238E27FC236}">
                <a16:creationId xmlns:a16="http://schemas.microsoft.com/office/drawing/2014/main" id="{38E2BD4C-C594-4FDA-B293-36314131EDAA}"/>
              </a:ext>
            </a:extLst>
          </p:cNvPr>
          <p:cNvSpPr txBox="1"/>
          <p:nvPr>
            <p:custDataLst>
              <p:tags r:id="rId16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488" name="OTLSHAPE_SLT_c65a86a68b714cf49cb273a8aab03599_JoinedDate" hidden="1">
            <a:extLst>
              <a:ext uri="{FF2B5EF4-FFF2-40B4-BE49-F238E27FC236}">
                <a16:creationId xmlns:a16="http://schemas.microsoft.com/office/drawing/2014/main" id="{EB104E9E-6AFE-4D7A-865E-992D56726DDF}"/>
              </a:ext>
            </a:extLst>
          </p:cNvPr>
          <p:cNvSpPr txBox="1"/>
          <p:nvPr>
            <p:custDataLst>
              <p:tags r:id="rId164"/>
            </p:custDataLst>
          </p:nvPr>
        </p:nvSpPr>
        <p:spPr>
          <a:xfrm>
            <a:off x="12700" y="-618242"/>
            <a:ext cx="6858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Jan 1 - Jan 23</a:t>
            </a:r>
          </a:p>
        </p:txBody>
      </p:sp>
      <p:sp>
        <p:nvSpPr>
          <p:cNvPr id="489" name="OTLSHAPE_SLT_c65a86a68b714cf49cb273a8aab03599_StartDate" hidden="1">
            <a:extLst>
              <a:ext uri="{FF2B5EF4-FFF2-40B4-BE49-F238E27FC236}">
                <a16:creationId xmlns:a16="http://schemas.microsoft.com/office/drawing/2014/main" id="{D44D4B4B-E5F8-42B8-8BA2-B47F14C93F5E}"/>
              </a:ext>
            </a:extLst>
          </p:cNvPr>
          <p:cNvSpPr txBox="1"/>
          <p:nvPr>
            <p:custDataLst>
              <p:tags r:id="rId16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490" name="OTLSHAPE_SLT_c65a86a68b714cf49cb273a8aab03599_EndDate" hidden="1">
            <a:extLst>
              <a:ext uri="{FF2B5EF4-FFF2-40B4-BE49-F238E27FC236}">
                <a16:creationId xmlns:a16="http://schemas.microsoft.com/office/drawing/2014/main" id="{00E26EC1-8BE5-4AD9-BB24-8FFEC105FF93}"/>
              </a:ext>
            </a:extLst>
          </p:cNvPr>
          <p:cNvSpPr txBox="1"/>
          <p:nvPr>
            <p:custDataLst>
              <p:tags r:id="rId166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492" name="OTLSHAPE_SLT_8005ab83ee09499c9e4cdc84cce3415f_Duration" hidden="1">
            <a:extLst>
              <a:ext uri="{FF2B5EF4-FFF2-40B4-BE49-F238E27FC236}">
                <a16:creationId xmlns:a16="http://schemas.microsoft.com/office/drawing/2014/main" id="{C0E200A9-3816-4326-812B-008603A67EB8}"/>
              </a:ext>
            </a:extLst>
          </p:cNvPr>
          <p:cNvSpPr txBox="1"/>
          <p:nvPr>
            <p:custDataLst>
              <p:tags r:id="rId167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40 days</a:t>
            </a:r>
          </a:p>
        </p:txBody>
      </p:sp>
      <p:sp>
        <p:nvSpPr>
          <p:cNvPr id="493" name="OTLSHAPE_SLT_8005ab83ee09499c9e4cdc84cce3415f_TextPercentage" hidden="1">
            <a:extLst>
              <a:ext uri="{FF2B5EF4-FFF2-40B4-BE49-F238E27FC236}">
                <a16:creationId xmlns:a16="http://schemas.microsoft.com/office/drawing/2014/main" id="{02EB5F81-1313-4E50-AD56-EA09A5E05973}"/>
              </a:ext>
            </a:extLst>
          </p:cNvPr>
          <p:cNvSpPr txBox="1"/>
          <p:nvPr>
            <p:custDataLst>
              <p:tags r:id="rId16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494" name="OTLSHAPE_SLT_8005ab83ee09499c9e4cdc84cce3415f_JoinedDate" hidden="1">
            <a:extLst>
              <a:ext uri="{FF2B5EF4-FFF2-40B4-BE49-F238E27FC236}">
                <a16:creationId xmlns:a16="http://schemas.microsoft.com/office/drawing/2014/main" id="{4FE6E949-ED90-4D9B-932A-9AF12A95D7EC}"/>
              </a:ext>
            </a:extLst>
          </p:cNvPr>
          <p:cNvSpPr txBox="1"/>
          <p:nvPr>
            <p:custDataLst>
              <p:tags r:id="rId169"/>
            </p:custDataLst>
          </p:nvPr>
        </p:nvSpPr>
        <p:spPr>
          <a:xfrm>
            <a:off x="12700" y="-695186"/>
            <a:ext cx="8001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Jan 26 - Mar 21</a:t>
            </a:r>
          </a:p>
        </p:txBody>
      </p:sp>
      <p:sp>
        <p:nvSpPr>
          <p:cNvPr id="495" name="OTLSHAPE_SLT_8005ab83ee09499c9e4cdc84cce3415f_StartDate" hidden="1">
            <a:extLst>
              <a:ext uri="{FF2B5EF4-FFF2-40B4-BE49-F238E27FC236}">
                <a16:creationId xmlns:a16="http://schemas.microsoft.com/office/drawing/2014/main" id="{DDC10D37-9AC9-4B7A-BAA1-7BCB8F97EB5A}"/>
              </a:ext>
            </a:extLst>
          </p:cNvPr>
          <p:cNvSpPr txBox="1"/>
          <p:nvPr>
            <p:custDataLst>
              <p:tags r:id="rId17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496" name="OTLSHAPE_SLT_8005ab83ee09499c9e4cdc84cce3415f_EndDate" hidden="1">
            <a:extLst>
              <a:ext uri="{FF2B5EF4-FFF2-40B4-BE49-F238E27FC236}">
                <a16:creationId xmlns:a16="http://schemas.microsoft.com/office/drawing/2014/main" id="{93854665-5DF2-48AC-8673-E884BD5CC251}"/>
              </a:ext>
            </a:extLst>
          </p:cNvPr>
          <p:cNvSpPr txBox="1"/>
          <p:nvPr>
            <p:custDataLst>
              <p:tags r:id="rId171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499" name="OTLSHAPE_SLT_87450d0d61524865bc2fd4cabc0991cb_Duration" hidden="1">
            <a:extLst>
              <a:ext uri="{FF2B5EF4-FFF2-40B4-BE49-F238E27FC236}">
                <a16:creationId xmlns:a16="http://schemas.microsoft.com/office/drawing/2014/main" id="{20DFAFD6-0574-4086-89DC-3B88CA076C25}"/>
              </a:ext>
            </a:extLst>
          </p:cNvPr>
          <p:cNvSpPr txBox="1"/>
          <p:nvPr>
            <p:custDataLst>
              <p:tags r:id="rId172"/>
            </p:custDataLst>
          </p:nvPr>
        </p:nvSpPr>
        <p:spPr>
          <a:xfrm>
            <a:off x="12700" y="-464354"/>
            <a:ext cx="495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18.9 days</a:t>
            </a:r>
          </a:p>
        </p:txBody>
      </p:sp>
      <p:sp>
        <p:nvSpPr>
          <p:cNvPr id="500" name="OTLSHAPE_SLT_87450d0d61524865bc2fd4cabc0991cb_TextPercentage" hidden="1">
            <a:extLst>
              <a:ext uri="{FF2B5EF4-FFF2-40B4-BE49-F238E27FC236}">
                <a16:creationId xmlns:a16="http://schemas.microsoft.com/office/drawing/2014/main" id="{F015F341-4E00-4C93-9F47-4DB8F091DF3B}"/>
              </a:ext>
            </a:extLst>
          </p:cNvPr>
          <p:cNvSpPr txBox="1"/>
          <p:nvPr>
            <p:custDataLst>
              <p:tags r:id="rId17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501" name="OTLSHAPE_SLT_87450d0d61524865bc2fd4cabc0991cb_JoinedDate" hidden="1">
            <a:extLst>
              <a:ext uri="{FF2B5EF4-FFF2-40B4-BE49-F238E27FC236}">
                <a16:creationId xmlns:a16="http://schemas.microsoft.com/office/drawing/2014/main" id="{6F8562B1-6D25-4FE2-B172-83C01CBC0B3E}"/>
              </a:ext>
            </a:extLst>
          </p:cNvPr>
          <p:cNvSpPr txBox="1"/>
          <p:nvPr>
            <p:custDataLst>
              <p:tags r:id="rId174"/>
            </p:custDataLst>
          </p:nvPr>
        </p:nvSpPr>
        <p:spPr>
          <a:xfrm>
            <a:off x="12700" y="-695186"/>
            <a:ext cx="8128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Mar 19 - Apr 14</a:t>
            </a:r>
          </a:p>
        </p:txBody>
      </p:sp>
      <p:sp>
        <p:nvSpPr>
          <p:cNvPr id="502" name="OTLSHAPE_SLT_87450d0d61524865bc2fd4cabc0991cb_StartDate" hidden="1">
            <a:extLst>
              <a:ext uri="{FF2B5EF4-FFF2-40B4-BE49-F238E27FC236}">
                <a16:creationId xmlns:a16="http://schemas.microsoft.com/office/drawing/2014/main" id="{D629FA08-FA12-4033-BC71-504D5C5BE1A0}"/>
              </a:ext>
            </a:extLst>
          </p:cNvPr>
          <p:cNvSpPr txBox="1"/>
          <p:nvPr>
            <p:custDataLst>
              <p:tags r:id="rId17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503" name="OTLSHAPE_SLT_87450d0d61524865bc2fd4cabc0991cb_EndDate" hidden="1">
            <a:extLst>
              <a:ext uri="{FF2B5EF4-FFF2-40B4-BE49-F238E27FC236}">
                <a16:creationId xmlns:a16="http://schemas.microsoft.com/office/drawing/2014/main" id="{3FD537A0-B8C1-47E1-9387-C7F297F98618}"/>
              </a:ext>
            </a:extLst>
          </p:cNvPr>
          <p:cNvSpPr txBox="1"/>
          <p:nvPr>
            <p:custDataLst>
              <p:tags r:id="rId176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505" name="OTLSHAPE_SLT_c0206b0a537c4bce9b507d4789ea4ec4_Duration" hidden="1">
            <a:extLst>
              <a:ext uri="{FF2B5EF4-FFF2-40B4-BE49-F238E27FC236}">
                <a16:creationId xmlns:a16="http://schemas.microsoft.com/office/drawing/2014/main" id="{8979E540-F991-43E8-9428-C8EDB977C7D4}"/>
              </a:ext>
            </a:extLst>
          </p:cNvPr>
          <p:cNvSpPr txBox="1"/>
          <p:nvPr>
            <p:custDataLst>
              <p:tags r:id="rId177"/>
            </p:custDataLst>
          </p:nvPr>
        </p:nvSpPr>
        <p:spPr>
          <a:xfrm>
            <a:off x="12700" y="-310466"/>
            <a:ext cx="393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40 days</a:t>
            </a:r>
          </a:p>
        </p:txBody>
      </p:sp>
      <p:sp>
        <p:nvSpPr>
          <p:cNvPr id="506" name="OTLSHAPE_SLT_c0206b0a537c4bce9b507d4789ea4ec4_TextPercentage" hidden="1">
            <a:extLst>
              <a:ext uri="{FF2B5EF4-FFF2-40B4-BE49-F238E27FC236}">
                <a16:creationId xmlns:a16="http://schemas.microsoft.com/office/drawing/2014/main" id="{D0C7E790-8649-44CA-AE08-097543695FC7}"/>
              </a:ext>
            </a:extLst>
          </p:cNvPr>
          <p:cNvSpPr txBox="1"/>
          <p:nvPr>
            <p:custDataLst>
              <p:tags r:id="rId17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507" name="OTLSHAPE_SLT_c0206b0a537c4bce9b507d4789ea4ec4_JoinedDate" hidden="1">
            <a:extLst>
              <a:ext uri="{FF2B5EF4-FFF2-40B4-BE49-F238E27FC236}">
                <a16:creationId xmlns:a16="http://schemas.microsoft.com/office/drawing/2014/main" id="{8458D849-7798-477E-A178-8AF8A9154CE9}"/>
              </a:ext>
            </a:extLst>
          </p:cNvPr>
          <p:cNvSpPr txBox="1"/>
          <p:nvPr>
            <p:custDataLst>
              <p:tags r:id="rId179"/>
            </p:custDataLst>
          </p:nvPr>
        </p:nvSpPr>
        <p:spPr>
          <a:xfrm>
            <a:off x="12700" y="-695186"/>
            <a:ext cx="7747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Apr 16 - Jun 10</a:t>
            </a:r>
          </a:p>
        </p:txBody>
      </p:sp>
      <p:sp>
        <p:nvSpPr>
          <p:cNvPr id="508" name="OTLSHAPE_SLT_c0206b0a537c4bce9b507d4789ea4ec4_StartDate" hidden="1">
            <a:extLst>
              <a:ext uri="{FF2B5EF4-FFF2-40B4-BE49-F238E27FC236}">
                <a16:creationId xmlns:a16="http://schemas.microsoft.com/office/drawing/2014/main" id="{D358CBF8-6E41-4DA5-9D7D-065C0FFFBCE3}"/>
              </a:ext>
            </a:extLst>
          </p:cNvPr>
          <p:cNvSpPr txBox="1"/>
          <p:nvPr>
            <p:custDataLst>
              <p:tags r:id="rId18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509" name="OTLSHAPE_SLT_c0206b0a537c4bce9b507d4789ea4ec4_EndDate" hidden="1">
            <a:extLst>
              <a:ext uri="{FF2B5EF4-FFF2-40B4-BE49-F238E27FC236}">
                <a16:creationId xmlns:a16="http://schemas.microsoft.com/office/drawing/2014/main" id="{C53CBCF8-1E40-4876-B7D8-B6F2F7F4C5D7}"/>
              </a:ext>
            </a:extLst>
          </p:cNvPr>
          <p:cNvSpPr txBox="1"/>
          <p:nvPr>
            <p:custDataLst>
              <p:tags r:id="rId181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512" name="OTLSHAPE_SLT_43d62a97b1b94eb6b119fc4c68d734cd_Duration" hidden="1">
            <a:extLst>
              <a:ext uri="{FF2B5EF4-FFF2-40B4-BE49-F238E27FC236}">
                <a16:creationId xmlns:a16="http://schemas.microsoft.com/office/drawing/2014/main" id="{0428CCE7-6E28-40B3-BC00-435A517E6DCB}"/>
              </a:ext>
            </a:extLst>
          </p:cNvPr>
          <p:cNvSpPr txBox="1"/>
          <p:nvPr>
            <p:custDataLst>
              <p:tags r:id="rId182"/>
            </p:custDataLst>
          </p:nvPr>
        </p:nvSpPr>
        <p:spPr>
          <a:xfrm>
            <a:off x="12700" y="-464354"/>
            <a:ext cx="4953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35.2 days</a:t>
            </a:r>
          </a:p>
        </p:txBody>
      </p:sp>
      <p:sp>
        <p:nvSpPr>
          <p:cNvPr id="513" name="OTLSHAPE_SLT_43d62a97b1b94eb6b119fc4c68d734cd_TextPercentage" hidden="1">
            <a:extLst>
              <a:ext uri="{FF2B5EF4-FFF2-40B4-BE49-F238E27FC236}">
                <a16:creationId xmlns:a16="http://schemas.microsoft.com/office/drawing/2014/main" id="{00206390-2915-4D81-A8E0-35CF1068DD67}"/>
              </a:ext>
            </a:extLst>
          </p:cNvPr>
          <p:cNvSpPr txBox="1"/>
          <p:nvPr>
            <p:custDataLst>
              <p:tags r:id="rId18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514" name="OTLSHAPE_SLT_43d62a97b1b94eb6b119fc4c68d734cd_JoinedDate" hidden="1">
            <a:extLst>
              <a:ext uri="{FF2B5EF4-FFF2-40B4-BE49-F238E27FC236}">
                <a16:creationId xmlns:a16="http://schemas.microsoft.com/office/drawing/2014/main" id="{8133F7FC-50B6-4730-84F4-C0CFF044CAB2}"/>
              </a:ext>
            </a:extLst>
          </p:cNvPr>
          <p:cNvSpPr txBox="1"/>
          <p:nvPr>
            <p:custDataLst>
              <p:tags r:id="rId184"/>
            </p:custDataLst>
          </p:nvPr>
        </p:nvSpPr>
        <p:spPr>
          <a:xfrm>
            <a:off x="12700" y="-695186"/>
            <a:ext cx="8128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>
                <a:solidFill>
                  <a:schemeClr val="dk2"/>
                </a:solidFill>
                <a:latin typeface="Calibri" panose="020F0502020204030204" pitchFamily="34" charset="0"/>
              </a:rPr>
              <a:t>Nov 12 - Dec 31</a:t>
            </a:r>
          </a:p>
        </p:txBody>
      </p:sp>
      <p:sp>
        <p:nvSpPr>
          <p:cNvPr id="515" name="OTLSHAPE_SLT_43d62a97b1b94eb6b119fc4c68d734cd_StartDate" hidden="1">
            <a:extLst>
              <a:ext uri="{FF2B5EF4-FFF2-40B4-BE49-F238E27FC236}">
                <a16:creationId xmlns:a16="http://schemas.microsoft.com/office/drawing/2014/main" id="{261807E8-64F0-44F3-9E10-B33627C81FA7}"/>
              </a:ext>
            </a:extLst>
          </p:cNvPr>
          <p:cNvSpPr txBox="1"/>
          <p:nvPr>
            <p:custDataLst>
              <p:tags r:id="rId185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516" name="OTLSHAPE_SLT_43d62a97b1b94eb6b119fc4c68d734cd_EndDate" hidden="1">
            <a:extLst>
              <a:ext uri="{FF2B5EF4-FFF2-40B4-BE49-F238E27FC236}">
                <a16:creationId xmlns:a16="http://schemas.microsoft.com/office/drawing/2014/main" id="{03CC3319-5FE0-47E6-AEBA-35FCF8100391}"/>
              </a:ext>
            </a:extLst>
          </p:cNvPr>
          <p:cNvSpPr txBox="1"/>
          <p:nvPr>
            <p:custDataLst>
              <p:tags r:id="rId186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endParaRPr lang="en-US" sz="1000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cxnSp>
        <p:nvCxnSpPr>
          <p:cNvPr id="3" name="OTLSHAPE_TB_00000000000000000000000000000000_Separator1">
            <a:extLst>
              <a:ext uri="{FF2B5EF4-FFF2-40B4-BE49-F238E27FC236}">
                <a16:creationId xmlns:a16="http://schemas.microsoft.com/office/drawing/2014/main" id="{E142CA1F-D1EB-4803-835E-54487287B448}"/>
              </a:ext>
            </a:extLst>
          </p:cNvPr>
          <p:cNvCxnSpPr/>
          <p:nvPr>
            <p:custDataLst>
              <p:tags r:id="rId187"/>
            </p:custDataLst>
          </p:nvPr>
        </p:nvCxnSpPr>
        <p:spPr>
          <a:xfrm>
            <a:off x="2387107" y="41783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OTLSHAPE_TB_00000000000000000000000000000000_Separator2">
            <a:extLst>
              <a:ext uri="{FF2B5EF4-FFF2-40B4-BE49-F238E27FC236}">
                <a16:creationId xmlns:a16="http://schemas.microsoft.com/office/drawing/2014/main" id="{669EE713-8D08-46A3-A296-E673126EC78D}"/>
              </a:ext>
            </a:extLst>
          </p:cNvPr>
          <p:cNvCxnSpPr/>
          <p:nvPr>
            <p:custDataLst>
              <p:tags r:id="rId188"/>
            </p:custDataLst>
          </p:nvPr>
        </p:nvCxnSpPr>
        <p:spPr>
          <a:xfrm>
            <a:off x="3410503" y="41783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OTLSHAPE_TB_00000000000000000000000000000000_Separator3">
            <a:extLst>
              <a:ext uri="{FF2B5EF4-FFF2-40B4-BE49-F238E27FC236}">
                <a16:creationId xmlns:a16="http://schemas.microsoft.com/office/drawing/2014/main" id="{8CAF7350-73E9-4094-AE98-20FA0F7DC5D0}"/>
              </a:ext>
            </a:extLst>
          </p:cNvPr>
          <p:cNvCxnSpPr/>
          <p:nvPr>
            <p:custDataLst>
              <p:tags r:id="rId189"/>
            </p:custDataLst>
          </p:nvPr>
        </p:nvCxnSpPr>
        <p:spPr>
          <a:xfrm>
            <a:off x="4433899" y="41783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OTLSHAPE_TB_00000000000000000000000000000000_Separator4">
            <a:extLst>
              <a:ext uri="{FF2B5EF4-FFF2-40B4-BE49-F238E27FC236}">
                <a16:creationId xmlns:a16="http://schemas.microsoft.com/office/drawing/2014/main" id="{C9B9A9FA-A61C-48DD-A8AE-0FD6F2C851AA}"/>
              </a:ext>
            </a:extLst>
          </p:cNvPr>
          <p:cNvCxnSpPr/>
          <p:nvPr>
            <p:custDataLst>
              <p:tags r:id="rId190"/>
            </p:custDataLst>
          </p:nvPr>
        </p:nvCxnSpPr>
        <p:spPr>
          <a:xfrm>
            <a:off x="5468541" y="41783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OTLSHAPE_TB_00000000000000000000000000000000_Separator5">
            <a:extLst>
              <a:ext uri="{FF2B5EF4-FFF2-40B4-BE49-F238E27FC236}">
                <a16:creationId xmlns:a16="http://schemas.microsoft.com/office/drawing/2014/main" id="{E1F3967C-D7C8-4E49-B3AA-FBBF348EF81F}"/>
              </a:ext>
            </a:extLst>
          </p:cNvPr>
          <p:cNvCxnSpPr/>
          <p:nvPr>
            <p:custDataLst>
              <p:tags r:id="rId191"/>
            </p:custDataLst>
          </p:nvPr>
        </p:nvCxnSpPr>
        <p:spPr>
          <a:xfrm>
            <a:off x="6503182" y="41783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OTLSHAPE_TB_00000000000000000000000000000000_Separator6">
            <a:extLst>
              <a:ext uri="{FF2B5EF4-FFF2-40B4-BE49-F238E27FC236}">
                <a16:creationId xmlns:a16="http://schemas.microsoft.com/office/drawing/2014/main" id="{44015A67-DF5F-4FF1-9D21-FD6CFFF52CC0}"/>
              </a:ext>
            </a:extLst>
          </p:cNvPr>
          <p:cNvCxnSpPr/>
          <p:nvPr>
            <p:custDataLst>
              <p:tags r:id="rId192"/>
            </p:custDataLst>
          </p:nvPr>
        </p:nvCxnSpPr>
        <p:spPr>
          <a:xfrm>
            <a:off x="7515332" y="41783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OTLSHAPE_TB_00000000000000000000000000000000_Separator7">
            <a:extLst>
              <a:ext uri="{FF2B5EF4-FFF2-40B4-BE49-F238E27FC236}">
                <a16:creationId xmlns:a16="http://schemas.microsoft.com/office/drawing/2014/main" id="{CE3E1ECD-E1FB-4C43-9F72-C89C05393E24}"/>
              </a:ext>
            </a:extLst>
          </p:cNvPr>
          <p:cNvCxnSpPr/>
          <p:nvPr>
            <p:custDataLst>
              <p:tags r:id="rId193"/>
            </p:custDataLst>
          </p:nvPr>
        </p:nvCxnSpPr>
        <p:spPr>
          <a:xfrm>
            <a:off x="8538728" y="41783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OTLSHAPE_TB_00000000000000000000000000000000_Separator8">
            <a:extLst>
              <a:ext uri="{FF2B5EF4-FFF2-40B4-BE49-F238E27FC236}">
                <a16:creationId xmlns:a16="http://schemas.microsoft.com/office/drawing/2014/main" id="{532954E6-6B6D-47C7-981E-35C619EF560D}"/>
              </a:ext>
            </a:extLst>
          </p:cNvPr>
          <p:cNvCxnSpPr/>
          <p:nvPr>
            <p:custDataLst>
              <p:tags r:id="rId194"/>
            </p:custDataLst>
          </p:nvPr>
        </p:nvCxnSpPr>
        <p:spPr>
          <a:xfrm>
            <a:off x="9573370" y="41783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OTLSHAPE_TB_00000000000000000000000000000000_Separator9">
            <a:extLst>
              <a:ext uri="{FF2B5EF4-FFF2-40B4-BE49-F238E27FC236}">
                <a16:creationId xmlns:a16="http://schemas.microsoft.com/office/drawing/2014/main" id="{E7048E47-24A1-40DF-9B38-2D6B8B0A5E00}"/>
              </a:ext>
            </a:extLst>
          </p:cNvPr>
          <p:cNvCxnSpPr/>
          <p:nvPr>
            <p:custDataLst>
              <p:tags r:id="rId195"/>
            </p:custDataLst>
          </p:nvPr>
        </p:nvCxnSpPr>
        <p:spPr>
          <a:xfrm>
            <a:off x="10608011" y="4178300"/>
            <a:ext cx="0" cy="254000"/>
          </a:xfrm>
          <a:prstGeom prst="line">
            <a:avLst/>
          </a:prstGeom>
          <a:ln w="9525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" name="OTLSHAPE_T_126c7706a1214aa897eaf51f8dfe330a_Shape">
            <a:extLst>
              <a:ext uri="{FF2B5EF4-FFF2-40B4-BE49-F238E27FC236}">
                <a16:creationId xmlns:a16="http://schemas.microsoft.com/office/drawing/2014/main" id="{1209E6A5-05D7-44E7-B5DE-549B4A5C5701}"/>
              </a:ext>
            </a:extLst>
          </p:cNvPr>
          <p:cNvSpPr/>
          <p:nvPr>
            <p:custDataLst>
              <p:tags r:id="rId196"/>
            </p:custDataLst>
          </p:nvPr>
        </p:nvSpPr>
        <p:spPr>
          <a:xfrm>
            <a:off x="1869786" y="1983401"/>
            <a:ext cx="1587500" cy="203200"/>
          </a:xfrm>
          <a:prstGeom prst="chevron">
            <a:avLst/>
          </a:prstGeom>
          <a:solidFill>
            <a:srgbClr val="41A4D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52" name="OTLSHAPE_T_cad8d00c5bfe4949aaf84c6d3d685e5a_Shape">
            <a:extLst>
              <a:ext uri="{FF2B5EF4-FFF2-40B4-BE49-F238E27FC236}">
                <a16:creationId xmlns:a16="http://schemas.microsoft.com/office/drawing/2014/main" id="{D37672E0-17A4-47AA-9AD9-51EA851109A7}"/>
              </a:ext>
            </a:extLst>
          </p:cNvPr>
          <p:cNvSpPr/>
          <p:nvPr>
            <p:custDataLst>
              <p:tags r:id="rId197"/>
            </p:custDataLst>
          </p:nvPr>
        </p:nvSpPr>
        <p:spPr>
          <a:xfrm>
            <a:off x="3478167" y="2224701"/>
            <a:ext cx="2679700" cy="203200"/>
          </a:xfrm>
          <a:prstGeom prst="chevron">
            <a:avLst/>
          </a:prstGeom>
          <a:solidFill>
            <a:srgbClr val="41A4D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3" name="OTLSHAPE_T_50266eb274c44a1f98d5f254d0340496_Shape">
            <a:extLst>
              <a:ext uri="{FF2B5EF4-FFF2-40B4-BE49-F238E27FC236}">
                <a16:creationId xmlns:a16="http://schemas.microsoft.com/office/drawing/2014/main" id="{A89B4CF1-CB99-4234-81B7-09AB22BB4041}"/>
              </a:ext>
            </a:extLst>
          </p:cNvPr>
          <p:cNvSpPr/>
          <p:nvPr>
            <p:custDataLst>
              <p:tags r:id="rId198"/>
            </p:custDataLst>
          </p:nvPr>
        </p:nvSpPr>
        <p:spPr>
          <a:xfrm>
            <a:off x="6083687" y="2466001"/>
            <a:ext cx="2679700" cy="203200"/>
          </a:xfrm>
          <a:prstGeom prst="chevron">
            <a:avLst/>
          </a:prstGeom>
          <a:solidFill>
            <a:srgbClr val="41A4D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73" name="OTLSHAPE_T_d249f8c8e6ae40939dbb1442b138b17a_Shape">
            <a:extLst>
              <a:ext uri="{FF2B5EF4-FFF2-40B4-BE49-F238E27FC236}">
                <a16:creationId xmlns:a16="http://schemas.microsoft.com/office/drawing/2014/main" id="{F5A1DC93-F519-4657-835B-DE56DE69600A}"/>
              </a:ext>
            </a:extLst>
          </p:cNvPr>
          <p:cNvSpPr/>
          <p:nvPr>
            <p:custDataLst>
              <p:tags r:id="rId199"/>
            </p:custDataLst>
          </p:nvPr>
        </p:nvSpPr>
        <p:spPr>
          <a:xfrm>
            <a:off x="8749163" y="2707301"/>
            <a:ext cx="2844800" cy="203200"/>
          </a:xfrm>
          <a:prstGeom prst="chevron">
            <a:avLst/>
          </a:prstGeom>
          <a:solidFill>
            <a:srgbClr val="41A4D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1" name="OTLSHAPE_T_126c7706a1214aa897eaf51f8dfe330a_ShapePercentage" hidden="1">
            <a:extLst>
              <a:ext uri="{FF2B5EF4-FFF2-40B4-BE49-F238E27FC236}">
                <a16:creationId xmlns:a16="http://schemas.microsoft.com/office/drawing/2014/main" id="{24A2B98B-8E11-4904-9490-9E5E58B8EE38}"/>
              </a:ext>
            </a:extLst>
          </p:cNvPr>
          <p:cNvSpPr/>
          <p:nvPr>
            <p:custDataLst>
              <p:tags r:id="rId200"/>
            </p:custDataLst>
          </p:nvPr>
        </p:nvSpPr>
        <p:spPr>
          <a:xfrm>
            <a:off x="1869786" y="1983401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6" name="OTLSHAPE_T_cad8d00c5bfe4949aaf84c6d3d685e5a_ShapePercentage" hidden="1">
            <a:extLst>
              <a:ext uri="{FF2B5EF4-FFF2-40B4-BE49-F238E27FC236}">
                <a16:creationId xmlns:a16="http://schemas.microsoft.com/office/drawing/2014/main" id="{794E32FF-97E5-45E1-BE44-842BE1A6E5B7}"/>
              </a:ext>
            </a:extLst>
          </p:cNvPr>
          <p:cNvSpPr/>
          <p:nvPr>
            <p:custDataLst>
              <p:tags r:id="rId201"/>
            </p:custDataLst>
          </p:nvPr>
        </p:nvSpPr>
        <p:spPr>
          <a:xfrm>
            <a:off x="3478167" y="2224701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77" name="OTLSHAPE_T_50266eb274c44a1f98d5f254d0340496_ShapePercentage" hidden="1">
            <a:extLst>
              <a:ext uri="{FF2B5EF4-FFF2-40B4-BE49-F238E27FC236}">
                <a16:creationId xmlns:a16="http://schemas.microsoft.com/office/drawing/2014/main" id="{602337F4-5BDF-4473-8359-6A837FA44898}"/>
              </a:ext>
            </a:extLst>
          </p:cNvPr>
          <p:cNvSpPr/>
          <p:nvPr>
            <p:custDataLst>
              <p:tags r:id="rId202"/>
            </p:custDataLst>
          </p:nvPr>
        </p:nvSpPr>
        <p:spPr>
          <a:xfrm>
            <a:off x="6083687" y="2466001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6" name="OTLSHAPE_T_d249f8c8e6ae40939dbb1442b138b17a_ShapePercentage" hidden="1">
            <a:extLst>
              <a:ext uri="{FF2B5EF4-FFF2-40B4-BE49-F238E27FC236}">
                <a16:creationId xmlns:a16="http://schemas.microsoft.com/office/drawing/2014/main" id="{78BC094F-50DC-47FE-A0D5-D8F3D4CA3F3D}"/>
              </a:ext>
            </a:extLst>
          </p:cNvPr>
          <p:cNvSpPr/>
          <p:nvPr>
            <p:custDataLst>
              <p:tags r:id="rId203"/>
            </p:custDataLst>
          </p:nvPr>
        </p:nvSpPr>
        <p:spPr>
          <a:xfrm>
            <a:off x="8749163" y="2707301"/>
            <a:ext cx="0" cy="0"/>
          </a:xfrm>
          <a:prstGeom prst="chevron">
            <a:avLst/>
          </a:prstGeom>
          <a:solidFill>
            <a:schemeClr val="dk1">
              <a:alpha val="34902"/>
            </a:schemeClr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4" name="OTLSHAPE_T_126c7706a1214aa897eaf51f8dfe330a_TextPercentage">
            <a:extLst>
              <a:ext uri="{FF2B5EF4-FFF2-40B4-BE49-F238E27FC236}">
                <a16:creationId xmlns:a16="http://schemas.microsoft.com/office/drawing/2014/main" id="{539BC782-7F3B-4928-812B-037F5D9E5FAB}"/>
              </a:ext>
            </a:extLst>
          </p:cNvPr>
          <p:cNvSpPr txBox="1"/>
          <p:nvPr>
            <p:custDataLst>
              <p:tags r:id="rId204"/>
            </p:custDataLst>
          </p:nvPr>
        </p:nvSpPr>
        <p:spPr>
          <a:xfrm>
            <a:off x="3506514" y="2007489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8" dirty="0">
                <a:solidFill>
                  <a:srgbClr val="229E22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345" name="OTLSHAPE_T_126c7706a1214aa897eaf51f8dfe330a_JoinedDate">
            <a:extLst>
              <a:ext uri="{FF2B5EF4-FFF2-40B4-BE49-F238E27FC236}">
                <a16:creationId xmlns:a16="http://schemas.microsoft.com/office/drawing/2014/main" id="{EFFDF640-7B46-40D5-B637-17E5FD3AD690}"/>
              </a:ext>
            </a:extLst>
          </p:cNvPr>
          <p:cNvSpPr txBox="1"/>
          <p:nvPr>
            <p:custDataLst>
              <p:tags r:id="rId205"/>
            </p:custDataLst>
          </p:nvPr>
        </p:nvSpPr>
        <p:spPr>
          <a:xfrm>
            <a:off x="2294196" y="2007489"/>
            <a:ext cx="749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>
                <a:solidFill>
                  <a:schemeClr val="lt1"/>
                </a:solidFill>
                <a:latin typeface="Calibri" panose="020F0502020204030204" pitchFamily="34" charset="0"/>
              </a:rPr>
              <a:t>Nov 16 - Apr 5</a:t>
            </a:r>
          </a:p>
        </p:txBody>
      </p:sp>
      <p:sp>
        <p:nvSpPr>
          <p:cNvPr id="348" name="OTLSHAPE_T_126c7706a1214aa897eaf51f8dfe330a_Title">
            <a:extLst>
              <a:ext uri="{FF2B5EF4-FFF2-40B4-BE49-F238E27FC236}">
                <a16:creationId xmlns:a16="http://schemas.microsoft.com/office/drawing/2014/main" id="{23CC6174-CC88-458B-B677-477451CF455C}"/>
              </a:ext>
            </a:extLst>
          </p:cNvPr>
          <p:cNvSpPr txBox="1"/>
          <p:nvPr>
            <p:custDataLst>
              <p:tags r:id="rId206"/>
            </p:custDataLst>
          </p:nvPr>
        </p:nvSpPr>
        <p:spPr>
          <a:xfrm>
            <a:off x="127000" y="1999742"/>
            <a:ext cx="1092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spc="-10" dirty="0">
                <a:solidFill>
                  <a:schemeClr val="dk1"/>
                </a:solidFill>
                <a:latin typeface="Calibri" panose="020F0502020204030204" pitchFamily="34" charset="0"/>
              </a:rPr>
              <a:t>Wave 1: Gemstone</a:t>
            </a:r>
          </a:p>
        </p:txBody>
      </p:sp>
      <p:sp>
        <p:nvSpPr>
          <p:cNvPr id="352" name="OTLSHAPE_T_cad8d00c5bfe4949aaf84c6d3d685e5a_TextPercentage">
            <a:extLst>
              <a:ext uri="{FF2B5EF4-FFF2-40B4-BE49-F238E27FC236}">
                <a16:creationId xmlns:a16="http://schemas.microsoft.com/office/drawing/2014/main" id="{B4C7133E-17B3-41E8-943C-06E91EB71AF4}"/>
              </a:ext>
            </a:extLst>
          </p:cNvPr>
          <p:cNvSpPr txBox="1"/>
          <p:nvPr>
            <p:custDataLst>
              <p:tags r:id="rId207"/>
            </p:custDataLst>
          </p:nvPr>
        </p:nvSpPr>
        <p:spPr>
          <a:xfrm>
            <a:off x="6207766" y="2248789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8">
                <a:solidFill>
                  <a:srgbClr val="229E22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353" name="OTLSHAPE_T_cad8d00c5bfe4949aaf84c6d3d685e5a_JoinedDate">
            <a:extLst>
              <a:ext uri="{FF2B5EF4-FFF2-40B4-BE49-F238E27FC236}">
                <a16:creationId xmlns:a16="http://schemas.microsoft.com/office/drawing/2014/main" id="{A5749AA2-E22B-4179-8930-148B13A1C6F3}"/>
              </a:ext>
            </a:extLst>
          </p:cNvPr>
          <p:cNvSpPr txBox="1"/>
          <p:nvPr>
            <p:custDataLst>
              <p:tags r:id="rId208"/>
            </p:custDataLst>
          </p:nvPr>
        </p:nvSpPr>
        <p:spPr>
          <a:xfrm>
            <a:off x="4486563" y="2248789"/>
            <a:ext cx="673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2">
                <a:solidFill>
                  <a:schemeClr val="lt1"/>
                </a:solidFill>
                <a:latin typeface="Calibri" panose="020F0502020204030204" pitchFamily="34" charset="0"/>
              </a:rPr>
              <a:t>Apr 7 - Dec 1</a:t>
            </a:r>
          </a:p>
        </p:txBody>
      </p:sp>
      <p:sp>
        <p:nvSpPr>
          <p:cNvPr id="356" name="OTLSHAPE_T_cad8d00c5bfe4949aaf84c6d3d685e5a_Title">
            <a:extLst>
              <a:ext uri="{FF2B5EF4-FFF2-40B4-BE49-F238E27FC236}">
                <a16:creationId xmlns:a16="http://schemas.microsoft.com/office/drawing/2014/main" id="{3779C200-2190-49E7-AAEC-E8DFBF452098}"/>
              </a:ext>
            </a:extLst>
          </p:cNvPr>
          <p:cNvSpPr txBox="1"/>
          <p:nvPr>
            <p:custDataLst>
              <p:tags r:id="rId209"/>
            </p:custDataLst>
          </p:nvPr>
        </p:nvSpPr>
        <p:spPr>
          <a:xfrm>
            <a:off x="127000" y="2241042"/>
            <a:ext cx="901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spc="-10" dirty="0">
                <a:solidFill>
                  <a:schemeClr val="dk1"/>
                </a:solidFill>
                <a:latin typeface="Calibri" panose="020F0502020204030204" pitchFamily="34" charset="0"/>
              </a:rPr>
              <a:t>Wave 2: Pebble</a:t>
            </a:r>
          </a:p>
        </p:txBody>
      </p:sp>
      <p:sp>
        <p:nvSpPr>
          <p:cNvPr id="360" name="OTLSHAPE_T_50266eb274c44a1f98d5f254d0340496_TextPercentage">
            <a:extLst>
              <a:ext uri="{FF2B5EF4-FFF2-40B4-BE49-F238E27FC236}">
                <a16:creationId xmlns:a16="http://schemas.microsoft.com/office/drawing/2014/main" id="{0E0833DA-2040-4D9A-8E93-8DF55DA84E09}"/>
              </a:ext>
            </a:extLst>
          </p:cNvPr>
          <p:cNvSpPr txBox="1"/>
          <p:nvPr>
            <p:custDataLst>
              <p:tags r:id="rId210"/>
            </p:custDataLst>
          </p:nvPr>
        </p:nvSpPr>
        <p:spPr>
          <a:xfrm>
            <a:off x="8808265" y="2490089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10" dirty="0">
                <a:solidFill>
                  <a:srgbClr val="FF8427"/>
                </a:solidFill>
                <a:latin typeface="Calibri" panose="020F0502020204030204" pitchFamily="34" charset="0"/>
              </a:rPr>
              <a:t>50%</a:t>
            </a:r>
          </a:p>
        </p:txBody>
      </p:sp>
      <p:sp>
        <p:nvSpPr>
          <p:cNvPr id="361" name="OTLSHAPE_T_50266eb274c44a1f98d5f254d0340496_JoinedDate">
            <a:extLst>
              <a:ext uri="{FF2B5EF4-FFF2-40B4-BE49-F238E27FC236}">
                <a16:creationId xmlns:a16="http://schemas.microsoft.com/office/drawing/2014/main" id="{CA3EA8C4-E5ED-4B32-80C8-A6389FACA511}"/>
              </a:ext>
            </a:extLst>
          </p:cNvPr>
          <p:cNvSpPr txBox="1"/>
          <p:nvPr>
            <p:custDataLst>
              <p:tags r:id="rId211"/>
            </p:custDataLst>
          </p:nvPr>
        </p:nvSpPr>
        <p:spPr>
          <a:xfrm>
            <a:off x="7043894" y="2490089"/>
            <a:ext cx="762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>
                <a:solidFill>
                  <a:schemeClr val="lt1"/>
                </a:solidFill>
                <a:latin typeface="Calibri" panose="020F0502020204030204" pitchFamily="34" charset="0"/>
              </a:rPr>
              <a:t>Nov 24 - Jul 20</a:t>
            </a:r>
          </a:p>
        </p:txBody>
      </p:sp>
      <p:sp>
        <p:nvSpPr>
          <p:cNvPr id="364" name="OTLSHAPE_T_50266eb274c44a1f98d5f254d0340496_Title">
            <a:extLst>
              <a:ext uri="{FF2B5EF4-FFF2-40B4-BE49-F238E27FC236}">
                <a16:creationId xmlns:a16="http://schemas.microsoft.com/office/drawing/2014/main" id="{4BDB6A19-A864-4686-8899-4B06AF64D843}"/>
              </a:ext>
            </a:extLst>
          </p:cNvPr>
          <p:cNvSpPr txBox="1"/>
          <p:nvPr>
            <p:custDataLst>
              <p:tags r:id="rId212"/>
            </p:custDataLst>
          </p:nvPr>
        </p:nvSpPr>
        <p:spPr>
          <a:xfrm>
            <a:off x="127000" y="2482342"/>
            <a:ext cx="787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spc="-10" dirty="0">
                <a:solidFill>
                  <a:schemeClr val="dk1"/>
                </a:solidFill>
                <a:latin typeface="Calibri" panose="020F0502020204030204" pitchFamily="34" charset="0"/>
              </a:rPr>
              <a:t>Wave 3: Sand</a:t>
            </a:r>
          </a:p>
        </p:txBody>
      </p:sp>
      <p:sp>
        <p:nvSpPr>
          <p:cNvPr id="372" name="OTLSHAPE_T_d249f8c8e6ae40939dbb1442b138b17a_JoinedDate">
            <a:extLst>
              <a:ext uri="{FF2B5EF4-FFF2-40B4-BE49-F238E27FC236}">
                <a16:creationId xmlns:a16="http://schemas.microsoft.com/office/drawing/2014/main" id="{84EA1C9D-0071-448A-A231-025745051AF3}"/>
              </a:ext>
            </a:extLst>
          </p:cNvPr>
          <p:cNvSpPr txBox="1"/>
          <p:nvPr>
            <p:custDataLst>
              <p:tags r:id="rId213"/>
            </p:custDataLst>
          </p:nvPr>
        </p:nvSpPr>
        <p:spPr>
          <a:xfrm>
            <a:off x="9786189" y="2731389"/>
            <a:ext cx="762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2">
                <a:solidFill>
                  <a:schemeClr val="lt1"/>
                </a:solidFill>
                <a:latin typeface="Calibri" panose="020F0502020204030204" pitchFamily="34" charset="0"/>
              </a:rPr>
              <a:t>Jul 19 - Mar 28</a:t>
            </a:r>
          </a:p>
        </p:txBody>
      </p:sp>
      <p:sp>
        <p:nvSpPr>
          <p:cNvPr id="375" name="OTLSHAPE_T_d249f8c8e6ae40939dbb1442b138b17a_Title">
            <a:extLst>
              <a:ext uri="{FF2B5EF4-FFF2-40B4-BE49-F238E27FC236}">
                <a16:creationId xmlns:a16="http://schemas.microsoft.com/office/drawing/2014/main" id="{28BDF6CD-AF0A-46C6-93B3-3C3354402D29}"/>
              </a:ext>
            </a:extLst>
          </p:cNvPr>
          <p:cNvSpPr txBox="1"/>
          <p:nvPr>
            <p:custDataLst>
              <p:tags r:id="rId214"/>
            </p:custDataLst>
          </p:nvPr>
        </p:nvSpPr>
        <p:spPr>
          <a:xfrm>
            <a:off x="127000" y="2723642"/>
            <a:ext cx="990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b="1" spc="-8" dirty="0">
                <a:solidFill>
                  <a:schemeClr val="dk1"/>
                </a:solidFill>
                <a:latin typeface="Calibri" panose="020F0502020204030204" pitchFamily="34" charset="0"/>
              </a:rPr>
              <a:t>Wave 4: Charting</a:t>
            </a:r>
          </a:p>
        </p:txBody>
      </p:sp>
      <p:sp>
        <p:nvSpPr>
          <p:cNvPr id="270" name="OTLSHAPE_T_d249f8c8e6ae40939dbb1442b138b17a_TextPercentage">
            <a:extLst>
              <a:ext uri="{FF2B5EF4-FFF2-40B4-BE49-F238E27FC236}">
                <a16:creationId xmlns:a16="http://schemas.microsoft.com/office/drawing/2014/main" id="{1AE84EED-BECB-4681-AED5-7054926DC7B5}"/>
              </a:ext>
            </a:extLst>
          </p:cNvPr>
          <p:cNvSpPr txBox="1"/>
          <p:nvPr>
            <p:custDataLst>
              <p:tags r:id="rId215"/>
            </p:custDataLst>
          </p:nvPr>
        </p:nvSpPr>
        <p:spPr>
          <a:xfrm>
            <a:off x="11635294" y="2731389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b="1" spc="-10" dirty="0">
                <a:solidFill>
                  <a:schemeClr val="accent2"/>
                </a:solidFill>
                <a:latin typeface="Calibri" panose="020F0502020204030204" pitchFamily="34" charset="0"/>
              </a:rPr>
              <a:t>0%</a:t>
            </a:r>
          </a:p>
        </p:txBody>
      </p:sp>
      <p:sp>
        <p:nvSpPr>
          <p:cNvPr id="462" name="OTLSHAPE_T_126c7706a1214aa897eaf51f8dfe330a_Duration" hidden="1">
            <a:extLst>
              <a:ext uri="{FF2B5EF4-FFF2-40B4-BE49-F238E27FC236}">
                <a16:creationId xmlns:a16="http://schemas.microsoft.com/office/drawing/2014/main" id="{6C4C9BF7-93FA-4040-991F-3395B4FB8B29}"/>
              </a:ext>
            </a:extLst>
          </p:cNvPr>
          <p:cNvSpPr txBox="1"/>
          <p:nvPr>
            <p:custDataLst>
              <p:tags r:id="rId216"/>
            </p:custDataLst>
          </p:nvPr>
        </p:nvSpPr>
        <p:spPr>
          <a:xfrm>
            <a:off x="12700" y="-233521"/>
            <a:ext cx="3556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20 wks</a:t>
            </a:r>
          </a:p>
        </p:txBody>
      </p:sp>
      <p:sp>
        <p:nvSpPr>
          <p:cNvPr id="464" name="OTLSHAPE_T_126c7706a1214aa897eaf51f8dfe330a_StartDate" hidden="1">
            <a:extLst>
              <a:ext uri="{FF2B5EF4-FFF2-40B4-BE49-F238E27FC236}">
                <a16:creationId xmlns:a16="http://schemas.microsoft.com/office/drawing/2014/main" id="{62BA6A1C-CCB0-4155-88F9-6841667DB133}"/>
              </a:ext>
            </a:extLst>
          </p:cNvPr>
          <p:cNvSpPr txBox="1"/>
          <p:nvPr>
            <p:custDataLst>
              <p:tags r:id="rId21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65" name="OTLSHAPE_T_126c7706a1214aa897eaf51f8dfe330a_EndDate" hidden="1">
            <a:extLst>
              <a:ext uri="{FF2B5EF4-FFF2-40B4-BE49-F238E27FC236}">
                <a16:creationId xmlns:a16="http://schemas.microsoft.com/office/drawing/2014/main" id="{A83445FC-3E89-441C-A24F-E27A169719A9}"/>
              </a:ext>
            </a:extLst>
          </p:cNvPr>
          <p:cNvSpPr txBox="1"/>
          <p:nvPr>
            <p:custDataLst>
              <p:tags r:id="rId218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67" name="OTLSHAPE_T_cad8d00c5bfe4949aaf84c6d3d685e5a_Duration" hidden="1">
            <a:extLst>
              <a:ext uri="{FF2B5EF4-FFF2-40B4-BE49-F238E27FC236}">
                <a16:creationId xmlns:a16="http://schemas.microsoft.com/office/drawing/2014/main" id="{ADB9A884-D961-4A94-A8A9-048D472EA62D}"/>
              </a:ext>
            </a:extLst>
          </p:cNvPr>
          <p:cNvSpPr txBox="1"/>
          <p:nvPr>
            <p:custDataLst>
              <p:tags r:id="rId219"/>
            </p:custDataLst>
          </p:nvPr>
        </p:nvSpPr>
        <p:spPr>
          <a:xfrm>
            <a:off x="12700" y="-233521"/>
            <a:ext cx="3556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34 wks</a:t>
            </a:r>
          </a:p>
        </p:txBody>
      </p:sp>
      <p:sp>
        <p:nvSpPr>
          <p:cNvPr id="469" name="OTLSHAPE_T_cad8d00c5bfe4949aaf84c6d3d685e5a_StartDate" hidden="1">
            <a:extLst>
              <a:ext uri="{FF2B5EF4-FFF2-40B4-BE49-F238E27FC236}">
                <a16:creationId xmlns:a16="http://schemas.microsoft.com/office/drawing/2014/main" id="{D3D45D37-8876-4359-9F60-AB0C8376D0DA}"/>
              </a:ext>
            </a:extLst>
          </p:cNvPr>
          <p:cNvSpPr txBox="1"/>
          <p:nvPr>
            <p:custDataLst>
              <p:tags r:id="rId220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75" name="OTLSHAPE_T_cad8d00c5bfe4949aaf84c6d3d685e5a_EndDate" hidden="1">
            <a:extLst>
              <a:ext uri="{FF2B5EF4-FFF2-40B4-BE49-F238E27FC236}">
                <a16:creationId xmlns:a16="http://schemas.microsoft.com/office/drawing/2014/main" id="{CF860237-F0A5-47D8-B641-EA1B42078843}"/>
              </a:ext>
            </a:extLst>
          </p:cNvPr>
          <p:cNvSpPr txBox="1"/>
          <p:nvPr>
            <p:custDataLst>
              <p:tags r:id="rId221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78" name="OTLSHAPE_T_50266eb274c44a1f98d5f254d0340496_Duration" hidden="1">
            <a:extLst>
              <a:ext uri="{FF2B5EF4-FFF2-40B4-BE49-F238E27FC236}">
                <a16:creationId xmlns:a16="http://schemas.microsoft.com/office/drawing/2014/main" id="{7BD1B6C5-CB85-4C17-911E-DD96E12D37B1}"/>
              </a:ext>
            </a:extLst>
          </p:cNvPr>
          <p:cNvSpPr txBox="1"/>
          <p:nvPr>
            <p:custDataLst>
              <p:tags r:id="rId222"/>
            </p:custDataLst>
          </p:nvPr>
        </p:nvSpPr>
        <p:spPr>
          <a:xfrm>
            <a:off x="12700" y="-233521"/>
            <a:ext cx="3556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34 wks</a:t>
            </a:r>
          </a:p>
        </p:txBody>
      </p:sp>
      <p:sp>
        <p:nvSpPr>
          <p:cNvPr id="228" name="OTLSHAPE_T_50266eb274c44a1f98d5f254d0340496_StartDate" hidden="1">
            <a:extLst>
              <a:ext uri="{FF2B5EF4-FFF2-40B4-BE49-F238E27FC236}">
                <a16:creationId xmlns:a16="http://schemas.microsoft.com/office/drawing/2014/main" id="{020102E4-81D7-4ECF-958B-FE8C4F0CF8B1}"/>
              </a:ext>
            </a:extLst>
          </p:cNvPr>
          <p:cNvSpPr txBox="1"/>
          <p:nvPr>
            <p:custDataLst>
              <p:tags r:id="rId223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29" name="OTLSHAPE_T_50266eb274c44a1f98d5f254d0340496_EndDate" hidden="1">
            <a:extLst>
              <a:ext uri="{FF2B5EF4-FFF2-40B4-BE49-F238E27FC236}">
                <a16:creationId xmlns:a16="http://schemas.microsoft.com/office/drawing/2014/main" id="{283AF4B3-B279-49BF-B2D3-8CD254D372CD}"/>
              </a:ext>
            </a:extLst>
          </p:cNvPr>
          <p:cNvSpPr txBox="1"/>
          <p:nvPr>
            <p:custDataLst>
              <p:tags r:id="rId224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37" name="OTLSHAPE_T_d249f8c8e6ae40939dbb1442b138b17a_Duration" hidden="1">
            <a:extLst>
              <a:ext uri="{FF2B5EF4-FFF2-40B4-BE49-F238E27FC236}">
                <a16:creationId xmlns:a16="http://schemas.microsoft.com/office/drawing/2014/main" id="{1088D38E-168B-4445-AD30-3F47A87D566D}"/>
              </a:ext>
            </a:extLst>
          </p:cNvPr>
          <p:cNvSpPr txBox="1"/>
          <p:nvPr>
            <p:custDataLst>
              <p:tags r:id="rId225"/>
            </p:custDataLst>
          </p:nvPr>
        </p:nvSpPr>
        <p:spPr>
          <a:xfrm>
            <a:off x="12700" y="-233521"/>
            <a:ext cx="355600" cy="16510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>
                <a:solidFill>
                  <a:schemeClr val="accent2"/>
                </a:solidFill>
                <a:latin typeface="Calibri" panose="020F0502020204030204" pitchFamily="34" charset="0"/>
              </a:rPr>
              <a:t>36 wks</a:t>
            </a:r>
          </a:p>
        </p:txBody>
      </p:sp>
      <p:sp>
        <p:nvSpPr>
          <p:cNvPr id="244" name="OTLSHAPE_T_d249f8c8e6ae40939dbb1442b138b17a_StartDate" hidden="1">
            <a:extLst>
              <a:ext uri="{FF2B5EF4-FFF2-40B4-BE49-F238E27FC236}">
                <a16:creationId xmlns:a16="http://schemas.microsoft.com/office/drawing/2014/main" id="{BE4F4729-D7D5-4B14-B549-6C4E7C528877}"/>
              </a:ext>
            </a:extLst>
          </p:cNvPr>
          <p:cNvSpPr txBox="1"/>
          <p:nvPr>
            <p:custDataLst>
              <p:tags r:id="rId226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45" name="OTLSHAPE_T_d249f8c8e6ae40939dbb1442b138b17a_EndDate" hidden="1">
            <a:extLst>
              <a:ext uri="{FF2B5EF4-FFF2-40B4-BE49-F238E27FC236}">
                <a16:creationId xmlns:a16="http://schemas.microsoft.com/office/drawing/2014/main" id="{909D821F-3E5F-466A-8807-C2AF4995E362}"/>
              </a:ext>
            </a:extLst>
          </p:cNvPr>
          <p:cNvSpPr txBox="1"/>
          <p:nvPr>
            <p:custDataLst>
              <p:tags r:id="rId227"/>
            </p:custDataLst>
          </p:nvPr>
        </p:nvSpPr>
        <p:spPr>
          <a:xfrm>
            <a:off x="12700" y="74255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endParaRPr lang="en-US" sz="100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332" name="OTLSHAPE_M_9081b496ebfe4136ab51ea591446c1c0_Shape">
            <a:extLst>
              <a:ext uri="{FF2B5EF4-FFF2-40B4-BE49-F238E27FC236}">
                <a16:creationId xmlns:a16="http://schemas.microsoft.com/office/drawing/2014/main" id="{C2666FC5-2FF9-4243-85F8-7574A34DFC7E}"/>
              </a:ext>
            </a:extLst>
          </p:cNvPr>
          <p:cNvSpPr/>
          <p:nvPr>
            <p:custDataLst>
              <p:tags r:id="rId228"/>
            </p:custDataLst>
          </p:nvPr>
        </p:nvSpPr>
        <p:spPr>
          <a:xfrm>
            <a:off x="11168478" y="3924300"/>
            <a:ext cx="228600" cy="254000"/>
          </a:xfrm>
          <a:prstGeom prst="star8">
            <a:avLst/>
          </a:prstGeom>
          <a:solidFill>
            <a:srgbClr val="37A76F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6" name="OTLSHAPE_M_9e697440ca474fc89428118479a7c87b_Shape">
            <a:extLst>
              <a:ext uri="{FF2B5EF4-FFF2-40B4-BE49-F238E27FC236}">
                <a16:creationId xmlns:a16="http://schemas.microsoft.com/office/drawing/2014/main" id="{757E0822-FCEC-4F1A-9E8A-EEF4C6AC5681}"/>
              </a:ext>
            </a:extLst>
          </p:cNvPr>
          <p:cNvSpPr/>
          <p:nvPr>
            <p:custDataLst>
              <p:tags r:id="rId229"/>
            </p:custDataLst>
          </p:nvPr>
        </p:nvSpPr>
        <p:spPr>
          <a:xfrm flipV="1">
            <a:off x="3262465" y="3924300"/>
            <a:ext cx="228600" cy="254000"/>
          </a:xfrm>
          <a:prstGeom prst="triangle">
            <a:avLst/>
          </a:prstGeom>
          <a:solidFill>
            <a:srgbClr val="FFD24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9" name="OTLSHAPE_M_b2909777d11242d5b70a2bff20cc8f18_Shape">
            <a:extLst>
              <a:ext uri="{FF2B5EF4-FFF2-40B4-BE49-F238E27FC236}">
                <a16:creationId xmlns:a16="http://schemas.microsoft.com/office/drawing/2014/main" id="{BE1411FF-F38A-4B6D-A179-22C706CC44C4}"/>
              </a:ext>
            </a:extLst>
          </p:cNvPr>
          <p:cNvSpPr/>
          <p:nvPr>
            <p:custDataLst>
              <p:tags r:id="rId230"/>
            </p:custDataLst>
          </p:nvPr>
        </p:nvSpPr>
        <p:spPr>
          <a:xfrm flipV="1">
            <a:off x="5905300" y="3924300"/>
            <a:ext cx="228600" cy="254000"/>
          </a:xfrm>
          <a:prstGeom prst="triangle">
            <a:avLst/>
          </a:prstGeom>
          <a:solidFill>
            <a:srgbClr val="FFD24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TLSHAPE_M_843f08a0895f46f5992db6ea371150d0_Shape">
            <a:extLst>
              <a:ext uri="{FF2B5EF4-FFF2-40B4-BE49-F238E27FC236}">
                <a16:creationId xmlns:a16="http://schemas.microsoft.com/office/drawing/2014/main" id="{CB83510B-B6BE-42E7-9897-492982B31444}"/>
              </a:ext>
            </a:extLst>
          </p:cNvPr>
          <p:cNvSpPr/>
          <p:nvPr>
            <p:custDataLst>
              <p:tags r:id="rId231"/>
            </p:custDataLst>
          </p:nvPr>
        </p:nvSpPr>
        <p:spPr>
          <a:xfrm flipV="1">
            <a:off x="8593120" y="3924300"/>
            <a:ext cx="228600" cy="254000"/>
          </a:xfrm>
          <a:prstGeom prst="triangle">
            <a:avLst/>
          </a:prstGeom>
          <a:solidFill>
            <a:srgbClr val="FFD24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OTLSHAPE_M_9343115b6dc64f3391ab2bc96af0781d_Shape">
            <a:extLst>
              <a:ext uri="{FF2B5EF4-FFF2-40B4-BE49-F238E27FC236}">
                <a16:creationId xmlns:a16="http://schemas.microsoft.com/office/drawing/2014/main" id="{6E13E545-509C-4223-AF55-F0DAF329B00E}"/>
              </a:ext>
            </a:extLst>
          </p:cNvPr>
          <p:cNvSpPr/>
          <p:nvPr>
            <p:custDataLst>
              <p:tags r:id="rId232"/>
            </p:custDataLst>
          </p:nvPr>
        </p:nvSpPr>
        <p:spPr>
          <a:xfrm flipV="1">
            <a:off x="5511686" y="3924300"/>
            <a:ext cx="228600" cy="254000"/>
          </a:xfrm>
          <a:prstGeom prst="triangle">
            <a:avLst/>
          </a:prstGeom>
          <a:solidFill>
            <a:srgbClr val="FFD248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6" name="OTLSHAPE_SLA_d7846006cc15404a827e8d92bba9fc4f_Shape">
            <a:extLst>
              <a:ext uri="{FF2B5EF4-FFF2-40B4-BE49-F238E27FC236}">
                <a16:creationId xmlns:a16="http://schemas.microsoft.com/office/drawing/2014/main" id="{3DB21280-82AE-4AD1-B90A-90012E53A6D4}"/>
              </a:ext>
            </a:extLst>
          </p:cNvPr>
          <p:cNvSpPr/>
          <p:nvPr>
            <p:custDataLst>
              <p:tags r:id="rId233"/>
            </p:custDataLst>
          </p:nvPr>
        </p:nvSpPr>
        <p:spPr>
          <a:xfrm>
            <a:off x="2996920" y="5847419"/>
            <a:ext cx="152400" cy="177800"/>
          </a:xfrm>
          <a:prstGeom prst="diamond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7" name="OTLSHAPE_SLA_1ee673283973471685d0ad6945158133_Shape">
            <a:extLst>
              <a:ext uri="{FF2B5EF4-FFF2-40B4-BE49-F238E27FC236}">
                <a16:creationId xmlns:a16="http://schemas.microsoft.com/office/drawing/2014/main" id="{24B2001D-C981-4884-844D-283AFA031D5D}"/>
              </a:ext>
            </a:extLst>
          </p:cNvPr>
          <p:cNvSpPr/>
          <p:nvPr>
            <p:custDataLst>
              <p:tags r:id="rId234"/>
            </p:custDataLst>
          </p:nvPr>
        </p:nvSpPr>
        <p:spPr>
          <a:xfrm>
            <a:off x="8001438" y="5847419"/>
            <a:ext cx="152400" cy="177800"/>
          </a:xfrm>
          <a:prstGeom prst="diamond">
            <a:avLst/>
          </a:prstGeom>
          <a:solidFill>
            <a:srgbClr val="FEBA0A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8" name="OTLSHAPE_SLA_d7846006cc15404a827e8d92bba9fc4f_Title"/>
          <p:cNvSpPr txBox="1"/>
          <p:nvPr>
            <p:custDataLst>
              <p:tags r:id="rId235"/>
            </p:custDataLst>
          </p:nvPr>
        </p:nvSpPr>
        <p:spPr>
          <a:xfrm>
            <a:off x="2513664" y="5651500"/>
            <a:ext cx="1130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 dirty="0">
                <a:solidFill>
                  <a:schemeClr val="dk1"/>
                </a:solidFill>
                <a:latin typeface="Calibri" panose="020F0502020204030204" pitchFamily="34" charset="0"/>
              </a:rPr>
              <a:t>Customer Feedback</a:t>
            </a:r>
          </a:p>
        </p:txBody>
      </p:sp>
      <p:sp>
        <p:nvSpPr>
          <p:cNvPr id="453" name="OTLSHAPE_SLA_1ee673283973471685d0ad6945158133_Title"/>
          <p:cNvSpPr txBox="1"/>
          <p:nvPr>
            <p:custDataLst>
              <p:tags r:id="rId236"/>
            </p:custDataLst>
          </p:nvPr>
        </p:nvSpPr>
        <p:spPr>
          <a:xfrm>
            <a:off x="7518181" y="5651500"/>
            <a:ext cx="1130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 dirty="0">
                <a:solidFill>
                  <a:schemeClr val="dk1"/>
                </a:solidFill>
                <a:latin typeface="Calibri" panose="020F0502020204030204" pitchFamily="34" charset="0"/>
              </a:rPr>
              <a:t>Customer Feedback</a:t>
            </a:r>
          </a:p>
        </p:txBody>
      </p:sp>
      <p:sp>
        <p:nvSpPr>
          <p:cNvPr id="286" name="OTLSHAPE_M_9e697440ca474fc89428118479a7c87b_Title">
            <a:extLst>
              <a:ext uri="{FF2B5EF4-FFF2-40B4-BE49-F238E27FC236}">
                <a16:creationId xmlns:a16="http://schemas.microsoft.com/office/drawing/2014/main" id="{E0DC6188-CBC5-4DD6-BE0D-1CEE9D37E16B}"/>
              </a:ext>
            </a:extLst>
          </p:cNvPr>
          <p:cNvSpPr txBox="1"/>
          <p:nvPr>
            <p:custDataLst>
              <p:tags r:id="rId237"/>
            </p:custDataLst>
          </p:nvPr>
        </p:nvSpPr>
        <p:spPr>
          <a:xfrm>
            <a:off x="3079479" y="3563451"/>
            <a:ext cx="596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Gemstone</a:t>
            </a:r>
            <a:endParaRPr lang="en-US" sz="1100" b="1" spc="-8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17" name="OTLSHAPE_M_b2909777d11242d5b70a2bff20cc8f18_Title">
            <a:extLst>
              <a:ext uri="{FF2B5EF4-FFF2-40B4-BE49-F238E27FC236}">
                <a16:creationId xmlns:a16="http://schemas.microsoft.com/office/drawing/2014/main" id="{A38BC90E-66A1-44E7-8296-50C81C900096}"/>
              </a:ext>
            </a:extLst>
          </p:cNvPr>
          <p:cNvSpPr txBox="1"/>
          <p:nvPr>
            <p:custDataLst>
              <p:tags r:id="rId238"/>
            </p:custDataLst>
          </p:nvPr>
        </p:nvSpPr>
        <p:spPr>
          <a:xfrm>
            <a:off x="5793265" y="3563451"/>
            <a:ext cx="457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spc="-8">
                <a:solidFill>
                  <a:schemeClr val="dk1"/>
                </a:solidFill>
                <a:latin typeface="Calibri" panose="020F0502020204030204" pitchFamily="34" charset="0"/>
              </a:rPr>
              <a:t>Pebbles</a:t>
            </a:r>
          </a:p>
        </p:txBody>
      </p:sp>
      <p:sp>
        <p:nvSpPr>
          <p:cNvPr id="320" name="OTLSHAPE_M_843f08a0895f46f5992db6ea371150d0_Title">
            <a:extLst>
              <a:ext uri="{FF2B5EF4-FFF2-40B4-BE49-F238E27FC236}">
                <a16:creationId xmlns:a16="http://schemas.microsoft.com/office/drawing/2014/main" id="{F6644A32-8819-4D6A-960D-C20883FC9BAC}"/>
              </a:ext>
            </a:extLst>
          </p:cNvPr>
          <p:cNvSpPr txBox="1"/>
          <p:nvPr>
            <p:custDataLst>
              <p:tags r:id="rId239"/>
            </p:custDataLst>
          </p:nvPr>
        </p:nvSpPr>
        <p:spPr>
          <a:xfrm>
            <a:off x="8564947" y="356345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 spc="-10">
                <a:solidFill>
                  <a:schemeClr val="dk1"/>
                </a:solidFill>
                <a:latin typeface="Calibri" panose="020F0502020204030204" pitchFamily="34" charset="0"/>
              </a:rPr>
              <a:t>Sand</a:t>
            </a:r>
          </a:p>
        </p:txBody>
      </p:sp>
      <p:sp>
        <p:nvSpPr>
          <p:cNvPr id="326" name="OTLSHAPE_M_9081b496ebfe4136ab51ea591446c1c0_Title">
            <a:extLst>
              <a:ext uri="{FF2B5EF4-FFF2-40B4-BE49-F238E27FC236}">
                <a16:creationId xmlns:a16="http://schemas.microsoft.com/office/drawing/2014/main" id="{D96423D8-12F3-4A96-8116-DA0D53436DFD}"/>
              </a:ext>
            </a:extLst>
          </p:cNvPr>
          <p:cNvSpPr txBox="1"/>
          <p:nvPr>
            <p:custDataLst>
              <p:tags r:id="rId240"/>
            </p:custDataLst>
          </p:nvPr>
        </p:nvSpPr>
        <p:spPr>
          <a:xfrm>
            <a:off x="10903324" y="3547957"/>
            <a:ext cx="76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dirty="0">
                <a:solidFill>
                  <a:schemeClr val="dk1"/>
                </a:solidFill>
                <a:latin typeface="Calibri" panose="020F0502020204030204" pitchFamily="34" charset="0"/>
              </a:rPr>
              <a:t>Product RTW</a:t>
            </a:r>
          </a:p>
        </p:txBody>
      </p:sp>
      <p:sp>
        <p:nvSpPr>
          <p:cNvPr id="329" name="OTLSHAPE_M_9081b496ebfe4136ab51ea591446c1c0_Date">
            <a:extLst>
              <a:ext uri="{FF2B5EF4-FFF2-40B4-BE49-F238E27FC236}">
                <a16:creationId xmlns:a16="http://schemas.microsoft.com/office/drawing/2014/main" id="{2FCEFB4D-456C-442C-9967-635FC4135DFD}"/>
              </a:ext>
            </a:extLst>
          </p:cNvPr>
          <p:cNvSpPr txBox="1"/>
          <p:nvPr>
            <p:custDataLst>
              <p:tags r:id="rId241"/>
            </p:custDataLst>
          </p:nvPr>
        </p:nvSpPr>
        <p:spPr>
          <a:xfrm>
            <a:off x="11001770" y="3743875"/>
            <a:ext cx="5715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 dirty="0">
                <a:solidFill>
                  <a:srgbClr val="737373"/>
                </a:solidFill>
                <a:latin typeface="Calibri" panose="020F0502020204030204" pitchFamily="34" charset="0"/>
              </a:rPr>
              <a:t>Mar 2, 2022</a:t>
            </a:r>
          </a:p>
        </p:txBody>
      </p:sp>
      <p:sp>
        <p:nvSpPr>
          <p:cNvPr id="468" name="OTLSHAPE_M_9e697440ca474fc89428118479a7c87b_Date">
            <a:extLst>
              <a:ext uri="{FF2B5EF4-FFF2-40B4-BE49-F238E27FC236}">
                <a16:creationId xmlns:a16="http://schemas.microsoft.com/office/drawing/2014/main" id="{9EBE09AF-AF42-4378-93D0-F2DABBEFA7AB}"/>
              </a:ext>
            </a:extLst>
          </p:cNvPr>
          <p:cNvSpPr txBox="1"/>
          <p:nvPr>
            <p:custDataLst>
              <p:tags r:id="rId242"/>
            </p:custDataLst>
          </p:nvPr>
        </p:nvSpPr>
        <p:spPr>
          <a:xfrm>
            <a:off x="3066800" y="3759369"/>
            <a:ext cx="622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rgbClr val="737373"/>
                </a:solidFill>
              </a:rPr>
              <a:t>Mar 29, 2020</a:t>
            </a:r>
          </a:p>
        </p:txBody>
      </p:sp>
      <p:sp>
        <p:nvSpPr>
          <p:cNvPr id="470" name="OTLSHAPE_M_b2909777d11242d5b70a2bff20cc8f18_Date">
            <a:extLst>
              <a:ext uri="{FF2B5EF4-FFF2-40B4-BE49-F238E27FC236}">
                <a16:creationId xmlns:a16="http://schemas.microsoft.com/office/drawing/2014/main" id="{95351025-CAE0-44BD-A4D8-EAD2D932EB99}"/>
              </a:ext>
            </a:extLst>
          </p:cNvPr>
          <p:cNvSpPr txBox="1"/>
          <p:nvPr>
            <p:custDataLst>
              <p:tags r:id="rId243"/>
            </p:custDataLst>
          </p:nvPr>
        </p:nvSpPr>
        <p:spPr>
          <a:xfrm>
            <a:off x="5713191" y="3759369"/>
            <a:ext cx="6223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rgbClr val="737373"/>
                </a:solidFill>
              </a:rPr>
              <a:t>Nov 19, 2020</a:t>
            </a:r>
          </a:p>
        </p:txBody>
      </p:sp>
      <p:sp>
        <p:nvSpPr>
          <p:cNvPr id="471" name="OTLSHAPE_M_843f08a0895f46f5992db6ea371150d0_Date">
            <a:extLst>
              <a:ext uri="{FF2B5EF4-FFF2-40B4-BE49-F238E27FC236}">
                <a16:creationId xmlns:a16="http://schemas.microsoft.com/office/drawing/2014/main" id="{814DB170-B4FB-4A40-A902-7E38CD2BB75C}"/>
              </a:ext>
            </a:extLst>
          </p:cNvPr>
          <p:cNvSpPr txBox="1"/>
          <p:nvPr>
            <p:custDataLst>
              <p:tags r:id="rId244"/>
            </p:custDataLst>
          </p:nvPr>
        </p:nvSpPr>
        <p:spPr>
          <a:xfrm>
            <a:off x="8432211" y="3759369"/>
            <a:ext cx="5588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rgbClr val="737373"/>
                </a:solidFill>
              </a:rPr>
              <a:t>Jul 16, 2021</a:t>
            </a:r>
          </a:p>
        </p:txBody>
      </p:sp>
      <p:sp>
        <p:nvSpPr>
          <p:cNvPr id="294" name="OTLSHAPE_M_9343115b6dc64f3391ab2bc96af0781d_Title">
            <a:extLst>
              <a:ext uri="{FF2B5EF4-FFF2-40B4-BE49-F238E27FC236}">
                <a16:creationId xmlns:a16="http://schemas.microsoft.com/office/drawing/2014/main" id="{6ACA704A-1E2B-4053-A634-ACEFE9B80B71}"/>
              </a:ext>
            </a:extLst>
          </p:cNvPr>
          <p:cNvSpPr txBox="1"/>
          <p:nvPr>
            <p:custDataLst>
              <p:tags r:id="rId245"/>
            </p:custDataLst>
          </p:nvPr>
        </p:nvSpPr>
        <p:spPr>
          <a:xfrm>
            <a:off x="5350354" y="3113701"/>
            <a:ext cx="558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6" dirty="0">
                <a:solidFill>
                  <a:schemeClr val="dk1"/>
                </a:solidFill>
                <a:latin typeface="Calibri" panose="020F0502020204030204" pitchFamily="34" charset="0"/>
              </a:rPr>
              <a:t>Data Grid</a:t>
            </a:r>
          </a:p>
        </p:txBody>
      </p:sp>
      <p:sp>
        <p:nvSpPr>
          <p:cNvPr id="295" name="OTLSHAPE_M_9343115b6dc64f3391ab2bc96af0781d_Date">
            <a:extLst>
              <a:ext uri="{FF2B5EF4-FFF2-40B4-BE49-F238E27FC236}">
                <a16:creationId xmlns:a16="http://schemas.microsoft.com/office/drawing/2014/main" id="{C13D3AD3-911D-49D0-B683-C10B59E5AA42}"/>
              </a:ext>
            </a:extLst>
          </p:cNvPr>
          <p:cNvSpPr txBox="1"/>
          <p:nvPr>
            <p:custDataLst>
              <p:tags r:id="rId246"/>
            </p:custDataLst>
          </p:nvPr>
        </p:nvSpPr>
        <p:spPr>
          <a:xfrm>
            <a:off x="5331008" y="3309620"/>
            <a:ext cx="596900" cy="139531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rgbClr val="737373"/>
                </a:solidFill>
              </a:rPr>
              <a:t>Oct 15, 2020</a:t>
            </a:r>
          </a:p>
        </p:txBody>
      </p:sp>
      <p:sp>
        <p:nvSpPr>
          <p:cNvPr id="497" name="OTLSHAPE_SLA_d7846006cc15404a827e8d92bba9fc4f_Date" hidden="1">
            <a:extLst>
              <a:ext uri="{FF2B5EF4-FFF2-40B4-BE49-F238E27FC236}">
                <a16:creationId xmlns:a16="http://schemas.microsoft.com/office/drawing/2014/main" id="{AD8C2D0C-E3EB-4322-A7B0-F706BF9C5B8C}"/>
              </a:ext>
            </a:extLst>
          </p:cNvPr>
          <p:cNvSpPr txBox="1"/>
          <p:nvPr>
            <p:custDataLst>
              <p:tags r:id="rId247"/>
            </p:custDataLst>
          </p:nvPr>
        </p:nvSpPr>
        <p:spPr>
          <a:xfrm>
            <a:off x="12700" y="-125799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rgbClr val="737373"/>
                </a:solidFill>
                <a:latin typeface="Calibri" panose="020F0502020204030204" pitchFamily="34" charset="0"/>
              </a:rPr>
              <a:t>Mar 2</a:t>
            </a:r>
          </a:p>
        </p:txBody>
      </p:sp>
      <p:sp>
        <p:nvSpPr>
          <p:cNvPr id="510" name="OTLSHAPE_SLA_1ee673283973471685d0ad6945158133_Date" hidden="1">
            <a:extLst>
              <a:ext uri="{FF2B5EF4-FFF2-40B4-BE49-F238E27FC236}">
                <a16:creationId xmlns:a16="http://schemas.microsoft.com/office/drawing/2014/main" id="{753D996C-A52E-44DC-9D38-C975347217FD}"/>
              </a:ext>
            </a:extLst>
          </p:cNvPr>
          <p:cNvSpPr txBox="1"/>
          <p:nvPr>
            <p:custDataLst>
              <p:tags r:id="rId248"/>
            </p:custDataLst>
          </p:nvPr>
        </p:nvSpPr>
        <p:spPr>
          <a:xfrm>
            <a:off x="12700" y="-195049"/>
            <a:ext cx="0" cy="0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900">
                <a:solidFill>
                  <a:srgbClr val="737373"/>
                </a:solidFill>
                <a:latin typeface="Calibri" panose="020F0502020204030204" pitchFamily="34" charset="0"/>
              </a:rPr>
              <a:t>May 21</a:t>
            </a:r>
          </a:p>
        </p:txBody>
      </p:sp>
      <p:sp>
        <p:nvSpPr>
          <p:cNvPr id="307" name="TextBox 306">
            <a:extLst>
              <a:ext uri="{FF2B5EF4-FFF2-40B4-BE49-F238E27FC236}">
                <a16:creationId xmlns:a16="http://schemas.microsoft.com/office/drawing/2014/main" id="{09F57F05-570D-4A6E-859D-06A9E283F6C2}"/>
              </a:ext>
            </a:extLst>
          </p:cNvPr>
          <p:cNvSpPr txBox="1"/>
          <p:nvPr>
            <p:custDataLst>
              <p:tags r:id="rId249"/>
            </p:custDataLst>
          </p:nvPr>
        </p:nvSpPr>
        <p:spPr>
          <a:xfrm>
            <a:off x="1229867" y="878955"/>
            <a:ext cx="85660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2000" dirty="0">
                <a:solidFill>
                  <a:prstClr val="black">
                    <a:lumMod val="65000"/>
                    <a:lumOff val="35000"/>
                  </a:prstClr>
                </a:solidFill>
                <a:latin typeface="Calibri Light" panose="020F0302020204030204"/>
              </a:rPr>
              <a:t>Roadmap with key Milestones and Sprint Schedule</a:t>
            </a:r>
          </a:p>
        </p:txBody>
      </p:sp>
      <p:sp>
        <p:nvSpPr>
          <p:cNvPr id="308" name="TextBox 307">
            <a:extLst>
              <a:ext uri="{FF2B5EF4-FFF2-40B4-BE49-F238E27FC236}">
                <a16:creationId xmlns:a16="http://schemas.microsoft.com/office/drawing/2014/main" id="{6C0F6277-D37E-4D49-BA65-70D0E75B7B7C}"/>
              </a:ext>
            </a:extLst>
          </p:cNvPr>
          <p:cNvSpPr txBox="1"/>
          <p:nvPr>
            <p:custDataLst>
              <p:tags r:id="rId250"/>
            </p:custDataLst>
          </p:nvPr>
        </p:nvSpPr>
        <p:spPr>
          <a:xfrm>
            <a:off x="1231900" y="337819"/>
            <a:ext cx="84847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3600" dirty="0">
                <a:solidFill>
                  <a:prstClr val="black"/>
                </a:solidFill>
                <a:latin typeface="Calibri Light" panose="020F0302020204030204"/>
              </a:rPr>
              <a:t>SaaS Product Development Plan</a:t>
            </a:r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3A245E00-5A95-4792-9DC5-7E10A8CDB9C0}"/>
              </a:ext>
            </a:extLst>
          </p:cNvPr>
          <p:cNvSpPr txBox="1"/>
          <p:nvPr>
            <p:custDataLst>
              <p:tags r:id="rId251"/>
            </p:custDataLst>
          </p:nvPr>
        </p:nvSpPr>
        <p:spPr>
          <a:xfrm>
            <a:off x="10636808" y="283704"/>
            <a:ext cx="1125871" cy="11969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lnSpc>
                <a:spcPts val="1600"/>
              </a:lnSpc>
              <a:defRPr/>
            </a:pPr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Architect:  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Alex</a:t>
            </a:r>
          </a:p>
          <a:p>
            <a:pPr defTabSz="914400">
              <a:lnSpc>
                <a:spcPts val="1800"/>
              </a:lnSpc>
              <a:defRPr/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Dev Lead: Tudor</a:t>
            </a:r>
          </a:p>
          <a:p>
            <a:pPr>
              <a:lnSpc>
                <a:spcPts val="1800"/>
              </a:lnSpc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Dev Lead: Bogdan</a:t>
            </a:r>
          </a:p>
          <a:p>
            <a:pPr>
              <a:lnSpc>
                <a:spcPts val="1800"/>
              </a:lnSpc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Design:</a:t>
            </a:r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Narcis</a:t>
            </a:r>
          </a:p>
          <a:p>
            <a:pPr>
              <a:lnSpc>
                <a:spcPts val="1800"/>
              </a:lnSpc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PM:</a:t>
            </a:r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Carmen</a:t>
            </a:r>
          </a:p>
        </p:txBody>
      </p:sp>
      <p:grpSp>
        <p:nvGrpSpPr>
          <p:cNvPr id="282" name="Group 281">
            <a:extLst>
              <a:ext uri="{FF2B5EF4-FFF2-40B4-BE49-F238E27FC236}">
                <a16:creationId xmlns:a16="http://schemas.microsoft.com/office/drawing/2014/main" id="{0A7B2FFD-E55C-407D-B491-DEDFC67002D1}"/>
              </a:ext>
            </a:extLst>
          </p:cNvPr>
          <p:cNvGrpSpPr/>
          <p:nvPr/>
        </p:nvGrpSpPr>
        <p:grpSpPr>
          <a:xfrm>
            <a:off x="9636432" y="473861"/>
            <a:ext cx="962846" cy="760978"/>
            <a:chOff x="9405803" y="411562"/>
            <a:chExt cx="962846" cy="760978"/>
          </a:xfrm>
        </p:grpSpPr>
        <p:sp>
          <p:nvSpPr>
            <p:cNvPr id="283" name="Oval 282">
              <a:extLst>
                <a:ext uri="{FF2B5EF4-FFF2-40B4-BE49-F238E27FC236}">
                  <a16:creationId xmlns:a16="http://schemas.microsoft.com/office/drawing/2014/main" id="{BD6B586B-8B87-4394-B5AE-492460D68671}"/>
                </a:ext>
              </a:extLst>
            </p:cNvPr>
            <p:cNvSpPr/>
            <p:nvPr/>
          </p:nvSpPr>
          <p:spPr>
            <a:xfrm>
              <a:off x="10226713" y="520241"/>
              <a:ext cx="141936" cy="141936"/>
            </a:xfrm>
            <a:prstGeom prst="ellipse">
              <a:avLst/>
            </a:prstGeom>
            <a:solidFill>
              <a:srgbClr val="37A76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4" name="Oval 283">
              <a:extLst>
                <a:ext uri="{FF2B5EF4-FFF2-40B4-BE49-F238E27FC236}">
                  <a16:creationId xmlns:a16="http://schemas.microsoft.com/office/drawing/2014/main" id="{C5D3946B-ADE3-485A-9F24-D42909DAC480}"/>
                </a:ext>
              </a:extLst>
            </p:cNvPr>
            <p:cNvSpPr/>
            <p:nvPr/>
          </p:nvSpPr>
          <p:spPr>
            <a:xfrm>
              <a:off x="10226713" y="752178"/>
              <a:ext cx="141936" cy="141936"/>
            </a:xfrm>
            <a:prstGeom prst="ellipse">
              <a:avLst/>
            </a:prstGeom>
            <a:solidFill>
              <a:srgbClr val="37A76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5" name="Oval 284">
              <a:extLst>
                <a:ext uri="{FF2B5EF4-FFF2-40B4-BE49-F238E27FC236}">
                  <a16:creationId xmlns:a16="http://schemas.microsoft.com/office/drawing/2014/main" id="{E1D96BC8-2852-4D08-B12F-930735046386}"/>
                </a:ext>
              </a:extLst>
            </p:cNvPr>
            <p:cNvSpPr/>
            <p:nvPr/>
          </p:nvSpPr>
          <p:spPr>
            <a:xfrm>
              <a:off x="10226713" y="984115"/>
              <a:ext cx="141936" cy="141936"/>
            </a:xfrm>
            <a:prstGeom prst="ellipse">
              <a:avLst/>
            </a:prstGeom>
            <a:solidFill>
              <a:srgbClr val="FFD248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endParaRPr lang="en-US" kern="0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287" name="TextBox 286">
              <a:extLst>
                <a:ext uri="{FF2B5EF4-FFF2-40B4-BE49-F238E27FC236}">
                  <a16:creationId xmlns:a16="http://schemas.microsoft.com/office/drawing/2014/main" id="{CB9ABB61-8C92-433B-B117-FD8AEAFAB88D}"/>
                </a:ext>
              </a:extLst>
            </p:cNvPr>
            <p:cNvSpPr txBox="1"/>
            <p:nvPr>
              <p:custDataLst>
                <p:tags r:id="rId252"/>
              </p:custDataLst>
            </p:nvPr>
          </p:nvSpPr>
          <p:spPr>
            <a:xfrm>
              <a:off x="9405803" y="411562"/>
              <a:ext cx="788032" cy="7609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914400">
                <a:lnSpc>
                  <a:spcPct val="150000"/>
                </a:lnSpc>
                <a:defRPr/>
              </a:pPr>
              <a:r>
                <a:rPr lang="en-US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Core Dev</a:t>
              </a:r>
            </a:p>
            <a:p>
              <a:pPr algn="r" defTabSz="914400">
                <a:lnSpc>
                  <a:spcPct val="150000"/>
                </a:lnSpc>
                <a:defRPr/>
              </a:pPr>
              <a:r>
                <a:rPr lang="en-US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Main Dev</a:t>
              </a:r>
            </a:p>
            <a:p>
              <a:pPr algn="r" defTabSz="914400">
                <a:lnSpc>
                  <a:spcPct val="150000"/>
                </a:lnSpc>
                <a:defRPr/>
              </a:pPr>
              <a:r>
                <a:rPr lang="en-US" sz="1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</a:rPr>
                <a:t>Design</a:t>
              </a:r>
              <a:endPara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5529728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dLCJUYXNrRGVmaW5pdGlvbiI6eyIkaWQiOiI2IiwiR3JvdXBOYW1lIjoiOTZlZTg5ZDktMGMwOC00MjdhLWJkY2EtM2I5N2EyM2I0ZjA0IiwiU3RhcnREYXRlIjoiMjAxOS0xMC0wMVQwMDowMDowMFoiLCJFbmREYXRlIjoiMjAyMC0wNi0wMVQyMzo1OTowMFoiLCJQZXJjZW50YWdlQ29tcGxldGUiOm51bGwsIlN0eWxlIjp7IiRpZCI6IjciLCJTaGFwZSI6MiwiU2hhcGVUaGlja25lc3MiOjEsIkR1cmF0aW9uRm9ybWF0Ijo1LCJJbmNsdWRlTm9uV29ya2luZ0RheXNJbkR1cmF0aW9uIjpmYWxzZSwiUGVyY2VudGFnZUNvbXBsZXRlU3R5bGUiOnsiJGlkIjoiOCIsIkZvbnRTZXR0aW5ncyI6eyIkaWQiOiI5IiwiRm9udFNpemUiOjEwLCJGb250TmFtZSI6IkNhbGlicmkiLCJJc0JvbGQiOmZhbHNlLCJJc0l0YWxpYyI6ZmFsc2UsIklzVW5kZXJsaW5lZCI6ZmFsc2UsIlBhcmVudFN0eWxlIjpudWxsfSwiQXV0b1NpemUiOjAsIkZvcmVncm91bmQiOnsiJGlkIjoiMTAiLCJDb2xvciI6eyIkaWQiOiIxM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yIiwiVG9wIjowLjAsIkxlZnQiOjAuMCwiUmlnaHQiOjAuMCwiQm90dG9tIjowLjB9LCJQYWRkaW5nIjp7IiRpZCI6IjEzIiwiVG9wIjowLjAsIkxlZnQiOjAuMCwiUmlnaHQiOjAuMCwiQm90dG9tIjowLjB9LCJCYWNrZ3JvdW5kIjp7IiRpZCI6IjE0IiwiQ29sb3IiOnsiJGlkIjoiMTUiLCJBIjo4OSwiUiI6MCwiRyI6MCwiQiI6MH19LCJJc1Zpc2libGUiOnRydWUsIldpZHRoIjowLjAsIkhlaWdodCI6MC4wLCJCb3JkZXJTdHlsZSI6eyIkaWQiOiIxNiIsIkxpbmVDb2xvciI6bnVsbCwiTGluZVdlaWdodCI6MC4wLCJMaW5lVHlwZSI6MCwiUGFyZW50U3R5bGUiOm51bGx9LCJQYXJlbnRTdHlsZSI6bnVsbH0sIkR1cmF0aW9uU3R5bGUiOnsiJGlkIjoiMTciLCJGb250U2V0dGluZ3MiOnsiJGlkIjoiMTgiLCJGb250U2l6ZSI6MTAsIkZvbnROYW1lIjoiQ2FsaWJyaSIsIklzQm9sZCI6ZmFsc2UsIklzSXRhbGljIjpmYWxzZSwiSXNVbmRlcmxpbmVkIjpmYWxzZSwiUGFyZW50U3R5bGUiOm51bGx9LCJBdXRvU2l6ZSI6MCwiRm9yZWdyb3VuZCI6eyIkaWQiOiIxOSIsIkNvbG9yIjp7IiRpZCI6IjIwIiwiQSI6MjU1LCJSIjo4MCwiRyI6ODAsIkIiOjcwfX0sIk1heFdpZHRoIjoyMDAuMCwiTWF4SGVpZ2h0IjoiSW5maW5pdHkiLCJTbWFydEZvcmVncm91bmRJc0FjdGl2ZSI6ZmFsc2UsIkhvcml6b250YWxBbGlnbm1lbnQiOjAsIlZlcnRpY2FsQWxpZ25tZW50IjowLCJTbWFydEZvcmVncm91bmQiOm51bGwsIkJhY2tncm91bmRGaWxsVHlwZSI6MCwiTWFyZ2luIjp7IiRpZCI6IjIxIiwiVG9wIjowLjAsIkxlZnQiOjAuMCwiUmlnaHQiOjAuMCwiQm90dG9tIjowLjB9LCJQYWRkaW5nIjp7IiRpZCI6IjIyIiwiVG9wIjowLjAsIkxlZnQiOjAuMCwiUmlnaHQiOjAuMCwiQm90dG9tIjowLjB9LCJCYWNrZ3JvdW5kIjp7IiRpZCI6IjIzIiwiQ29sb3IiOnsiJGlkIjoiMjQiLCJBIjowLCJSIjoyNTUsIkciOjI1NSwiQiI6MjU1fX0sIklzVmlzaWJsZSI6dHJ1ZSwiV2lkdGgiOjAuMCwiSGVpZ2h0IjowLjAsIkJvcmRlclN0eWxlIjp7IiRpZCI6IjI1IiwiTGluZUNvbG9yIjpudWxsLCJMaW5lV2VpZ2h0IjowLjAsIkxpbmVUeXBlIjowLCJQYXJlbnRTdHlsZSI6bnVsbH0sIlBhcmVudFN0eWxlIjpudWxsfSwiSG9yaXpvbnRhbENvbm5lY3RvclN0eWxlIjp7IiRpZCI6IjI2IiwiTGluZUNvbG9yIjp7IiRpZCI6IjI3IiwiJHR5cGUiOiJOTFJFLkNvbW1vbi5Eb20uU29saWRDb2xvckJydXNoLCBOTFJFLkNvbW1vbiIsIkNvbG9yIjp7IiRpZCI6IjI4IiwiQSI6MjU1LCJSIjoyMDQsIkciOjIwNCwiQiI6MjA0fX0sIkxpbmVXZWlnaHQiOjEuMCwiTGluZVR5cGUiOjAsIlBhcmVudFN0eWxlIjpudWxsfSwiVmVydGljYWxDb25uZWN0b3JTdHlsZSI6eyIkaWQiOiIyOSIsIkxpbmVDb2xvciI6eyIkaWQiOiIzMCIsIiR0eXBlIjoiTkxSRS5Db21tb24uRG9tLlNvbGlkQ29sb3JCcnVzaCwgTkxSRS5Db21tb24iLCJDb2xvciI6eyIkaWQiOiIzMS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MyIiwiTWFyZ2luIjp7IiRpZCI6IjMzIiwiVG9wIjowLjAsIkxlZnQiOjQuMCwiUmlnaHQiOjQuMCwiQm90dG9tIjowLjB9LCJQYWRkaW5nIjp7IiRpZCI6IjM0IiwiVG9wIjowLjAsIkxlZnQiOjAuMCwiUmlnaHQiOjAuMCwiQm90dG9tIjowLjB9LCJCYWNrZ3JvdW5kIjp7IiRpZCI6IjM1IiwiQ29sb3IiOnsiJGlkIjoiMzYiLCJBIjoyNTUsIlIiOjI0NiwiRyI6MTMwLCJCIjozNH19LCJJc1Zpc2libGUiOnRydWUsIldpZHRoIjowLjAsIkhlaWdodCI6MTYuMCwiQm9yZGVyU3R5bGUiOnsiJGlkIjoiMzciLCJMaW5lQ29sb3IiOnsiJGlkIjoiMzgiLCIkdHlwZSI6Ik5MUkUuQ29tbW9uLkRvbS5Tb2xpZENvbG9yQnJ1c2gsIE5MUkUuQ29tbW9uIiwiQ29sb3IiOnsiJGlkIjoiMzkiLCJBIjoyNTUsIlIiOjAsIkciOjAsIkIiOjB9fSwiTGluZVdlaWdodCI6MC4wLCJMaW5lVHlwZSI6MCwiUGFyZW50U3R5bGUiOm51bGx9LCJQYXJlbnRTdHlsZSI6bnVsbH0sIlRpdGxlU3R5bGUiOnsiJGlkIjoiNDAiLCJGb250U2V0dGluZ3MiOnsiJGlkIjoiNDEiLCJGb250U2l6ZSI6MTEsIkZvbnROYW1lIjoiQ2FsaWJyaSIsIklzQm9sZCI6dHJ1ZSwiSXNJdGFsaWMiOmZhbHNlLCJJc1VuZGVybGluZWQiOmZhbHNlLCJQYXJlbnRTdHlsZSI6bnVsbH0sIkF1dG9TaXplIjowLCJGb3JlZ3JvdW5kIjp7IiRpZCI6IjQyIiwiQ29sb3IiOnsiJGlkIjoiNDM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NDQiLCJUb3AiOjAuMCwiTGVmdCI6MC4wLCJSaWdodCI6MC4wLCJCb3R0b20iOjAuMH0sIlBhZGRpbmciOnsiJGlkIjoiNDUiLCJUb3AiOjAuMCwiTGVmdCI6MC4wLCJSaWdodCI6MC4wLCJCb3R0b20iOjAuMH0sIkJhY2tncm91bmQiOnsiJGlkIjoiNDYiLCJDb2xvciI6eyIkaWQiOiI0NyIsIkEiOjAsIlIiOjI1NSwiRyI6MjU1LCJCIjoyNTV9fSwiSXNWaXNpYmxlIjp0cnVlLCJXaWR0aCI6MC4wLCJIZWlnaHQiOjAuMCwiQm9yZGVyU3R5bGUiOnsiJGlkIjoiNDgiLCJMaW5lQ29sb3IiOm51bGwsIkxpbmVXZWlnaHQiOjAuMCwiTGluZVR5cGUiOjAsIlBhcmVudFN0eWxlIjpudWxsfSwiUGFyZW50U3R5bGUiOm51bGx9LCJEYXRlU3R5bGUiOnsiJGlkIjoiNDkiLCJGb250U2V0dGluZ3MiOnsiJGlkIjoiNTAiLCJGb250U2l6ZSI6MTAsIkZvbnROYW1lIjoiQ2FsaWJyaSIsIklzQm9sZCI6ZmFsc2UsIklzSXRhbGljIjpmYWxzZSwiSXNVbmRlcmxpbmVkIjpmYWxzZSwiUGFyZW50U3R5bGUiOm51bGx9LCJBdXRvU2l6ZSI6MCwiRm9yZWdyb3VuZCI6eyIkaWQiOiI1MSIsIkNvbG9yIjp7IiRpZCI6IjUy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1MyIsIlRvcCI6MC4wLCJMZWZ0IjowLjAsIlJpZ2h0IjowLjAsIkJvdHRvbSI6MC4wfSwiUGFkZGluZyI6eyIkaWQiOiI1NCIsIlRvcCI6MC4wLCJMZWZ0IjowLjAsIlJpZ2h0IjowLjAsIkJvdHRvbSI6MC4wfSwiQmFja2dyb3VuZCI6eyIkaWQiOiI1NSIsIkNvbG9yIjp7IiRyZWYiOiIxNSJ9fSwiSXNWaXNpYmxlIjp0cnVlLCJXaWR0aCI6MC4wLCJIZWlnaHQiOjAuMCwiQm9yZGVyU3R5bGUiOnsiJGlkIjoiNTYiLCJMaW5lQ29sb3IiOm51bGwsIkxpbmVXZWlnaHQiOjAuMCwiTGluZVR5cGUiOjAsIlBhcmVudFN0eWxlIjpudWxsfSwiUGFyZW50U3R5bGUiOm51bGx9LCJEYXRlRm9ybWF0Ijp7IiRpZCI6IjU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4IiwiRm9ybWF0IjowLCJJc1Zpc2libGUiOmZhbHNlLCJMYXN0S25vd25WaXNpYmlsaXR5U3RhdGUiOmZhbHNlfSwiSXNWaXNpYmxlIjp0cnVlLCJQYXJlbnRTdHlsZSI6bnVsbH0sIkluZGV4IjoxMCwiU21hcnREdXJhdGlvbkFjdGl2YXRlZCI6ZmFsc2UsIkRhdGVGb3JtYXQiOnsiJHJlZiI6IjU3In0sIldlZWtOdW1iZXJpbmciOnsiJGlkIjoiNTkiLCJGb3JtYXQiOjAsIklzVmlzaWJsZSI6ZmFsc2UsIkxhc3RLbm93blZpc2liaWxpdHlTdGF0ZSI6ZmFsc2V9LCJJZCI6IjQzNDhhMDg0LWM0YmQtNGZiOC05NzcxLTM0YWI5ZDNlMDc5MiIsIkltcG9ydElkIjpudWxsLCJUaXRsZSI6Ik1haW4gRGV2IiwiTm90ZSI6bnVsbCwiSHlwZXJsaW5rIjp7IiRpZCI6IjYwIiwiQWRkcmVzcyI6IiIsIlN1YkFkZHJlc3MiOiIifSwiSXNDaGFuZ2VkIjpmYWxzZSwiSXNOZXciOmZhbHNlfX0seyIkaWQiOiI2MSIsIl9hdHRhY2hlZE1pbGVzdG9uZXMiOltdLCJUYXNrRGVmaW5pdGlvbiI6eyIkaWQiOiI2MiIsIkdyb3VwTmFtZSI6Ijk2ZWU4OWQ5LTBjMDgtNDI3YS1iZGNhLTNiOTdhMjNiNGYwNCIsIlN0YXJ0RGF0ZSI6IjIwMjAtMDYtMDJUMjE6MTQ6MDAiLCJFbmREYXRlIjoiMjAyMi0wMy0yMlQxNTozNjowMCIsIlBlcmNlbnRhZ2VDb21wbGV0ZSI6bnVsbCwiU3R5bGUiOnsiJGlkIjoiNjMiLCJTaGFwZSI6MiwiU2hhcGVUaGlja25lc3MiOjEsIkR1cmF0aW9uRm9ybWF0Ijo1LCJJbmNsdWRlTm9uV29ya2luZ0RheXNJbkR1cmF0aW9uIjpmYWxzZSwiUGVyY2VudGFnZUNvbXBsZXRlU3R5bGUiOnsiJGlkIjoiNjQiLCJGb250U2V0dGluZ3MiOnsiJGlkIjoiNjUiLCJGb250U2l6ZSI6MTAsIkZvbnROYW1lIjoiQ2FsaWJyaSIsIklzQm9sZCI6ZmFsc2UsIklzSXRhbGljIjpmYWxzZSwiSXNVbmRlcmxpbmVkIjpmYWxzZSwiUGFyZW50U3R5bGUiOm51bGx9LCJBdXRvU2l6ZSI6MCwiRm9yZWdyb3VuZCI6eyIkcmVmIjoiMTAifSwiTWF4V2lkdGgiOjIwMC4wLCJNYXhIZWlnaHQiOiJJbmZpbml0eSIsIlNtYXJ0Rm9yZWdyb3VuZElzQWN0aXZlIjpmYWxzZSwiSG9yaXpvbnRhbEFsaWdubWVudCI6MCwiVmVydGljYWxBbGlnbm1lbnQiOjAsIlNtYXJ0Rm9yZWdyb3VuZCI6bnVsbCwiQmFja2dyb3VuZEZpbGxUeXBlIjowLCJNYXJnaW4iOnsiJGlkIjoiNjYiLCJUb3AiOjAuMCwiTGVmdCI6MC4wLCJSaWdodCI6MC4wLCJCb3R0b20iOjAuMH0sIlBhZGRpbmciOnsiJGlkIjoiNjciLCJUb3AiOjAuMCwiTGVmdCI6MC4wLCJSaWdodCI6MC4wLCJCb3R0b20iOjAuMH0sIkJhY2tncm91bmQiOnsiJHJlZiI6IjE0In0sIklzVmlzaWJsZSI6dHJ1ZSwiV2lkdGgiOjAuMCwiSGVpZ2h0IjowLjAsIkJvcmRlclN0eWxlIjp7IiRpZCI6IjY4IiwiTGluZUNvbG9yIjpudWxsLCJMaW5lV2VpZ2h0IjowLjAsIkxpbmVUeXBlIjowLCJQYXJlbnRTdHlsZSI6bnVsbH0sIlBhcmVudFN0eWxlIjpudWxsfSwiRHVyYXRpb25TdHlsZSI6eyIkaWQiOiI2OSIsIkZvbnRTZXR0aW5ncyI6eyIkaWQiOiI3MCIsIkZvbnRTaXplIjoxMCwiRm9udE5hbWUiOiJDYWxpYnJpIiwiSXNCb2xkIjpmYWxzZSwiSXNJdGFsaWMiOmZhbHNlLCJJc1VuZGVybGluZWQiOmZhbHNlLCJQYXJlbnRTdHlsZSI6bnVsbH0sIkF1dG9TaXplIjowLCJGb3JlZ3JvdW5kIjp7IiRpZCI6IjcxIiwiQ29sb3IiOnsiJGlkIjoiNzIiLCJBIjoyNTUsIlIiOjgwLCJHIjo4MCwiQiI6NzB9fSwiTWF4V2lkdGgiOjIwMC4wLCJNYXhIZWlnaHQiOiJJbmZpbml0eSIsIlNtYXJ0Rm9yZWdyb3VuZElzQWN0aXZlIjpmYWxzZSwiSG9yaXpvbnRhbEFsaWdubWVudCI6MCwiVmVydGljYWxBbGlnbm1lbnQiOjAsIlNtYXJ0Rm9yZWdyb3VuZCI6bnVsbCwiQmFja2dyb3VuZEZpbGxUeXBlIjowLCJNYXJnaW4iOnsiJGlkIjoiNzMiLCJUb3AiOjAuMCwiTGVmdCI6MC4wLCJSaWdodCI6MC4wLCJCb3R0b20iOjAuMH0sIlBhZGRpbmciOnsiJGlkIjoiNzQiLCJUb3AiOjAuMCwiTGVmdCI6MC4wLCJSaWdodCI6MC4wLCJCb3R0b20iOjAuMH0sIkJhY2tncm91bmQiOnsiJGlkIjoiNzUiLCJDb2xvciI6eyIkaWQiOiI3NiIsIkEiOjAsIlIiOjI1NSwiRyI6MjU1LCJCIjoyNTV9fSwiSXNWaXNpYmxlIjp0cnVlLCJXaWR0aCI6MC4wLCJIZWlnaHQiOjAuMCwiQm9yZGVyU3R5bGUiOnsiJGlkIjoiNzciLCJMaW5lQ29sb3IiOm51bGwsIkxpbmVXZWlnaHQiOjAuMCwiTGluZVR5cGUiOjAsIlBhcmVudFN0eWxlIjpudWxsfSwiUGFyZW50U3R5bGUiOm51bGx9LCJIb3Jpem9udGFsQ29ubmVjdG9yU3R5bGUiOnsiJGlkIjoiNzgiLCJMaW5lQ29sb3IiOnsiJHJlZiI6IjI3In0sIkxpbmVXZWlnaHQiOjEuMCwiTGluZVR5cGUiOjAsIlBhcmVudFN0eWxlIjpudWxsfSwiVmVydGljYWxDb25uZWN0b3JTdHlsZSI6eyIkaWQiOiI3OSIsIkxpbmVDb2xvciI6eyIkcmVmIjoiMzA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4MCIsIk1hcmdpbiI6eyIkaWQiOiI4MSIsIlRvcCI6MC4wLCJMZWZ0Ijo0LjAsIlJpZ2h0Ijo0LjAsIkJvdHRvbSI6MC4wfSwiUGFkZGluZyI6eyIkaWQiOiI4MiIsIlRvcCI6MC4wLCJMZWZ0IjowLjAsIlJpZ2h0IjowLjAsIkJvdHRvbSI6MC4wfSwiQmFja2dyb3VuZCI6eyIkaWQiOiI4MyIsIkNvbG9yIjp7IiRpZCI6Ijg0IiwiQSI6MjU1LCJSIjoyNDYsIkciOjEzMCwiQiI6MzR9fSwiSXNWaXNpYmxlIjp0cnVlLCJXaWR0aCI6MC4wLCJIZWlnaHQiOjE2LjAsIkJvcmRlclN0eWxlIjp7IiRpZCI6Ijg1IiwiTGluZUNvbG9yIjp7IiRpZCI6Ijg2IiwiJHR5cGUiOiJOTFJFLkNvbW1vbi5Eb20uU29saWRDb2xvckJydXNoLCBOTFJFLkNvbW1vbiIsIkNvbG9yIjp7IiRpZCI6Ijg3IiwiQSI6MjU1LCJSIjowLCJHIjowLCJCIjowfX0sIkxpbmVXZWlnaHQiOjAuMCwiTGluZVR5cGUiOjAsIlBhcmVudFN0eWxlIjpudWxsfSwiUGFyZW50U3R5bGUiOm51bGx9LCJUaXRsZVN0eWxlIjp7IiRpZCI6Ijg4IiwiRm9udFNldHRpbmdzIjp7IiRpZCI6Ijg5IiwiRm9udFNpemUiOjExLCJGb250TmFtZSI6IkNhbGlicmkiLCJJc0JvbGQiOnRydWUsIklzSXRhbGljIjpmYWxzZSwiSXNVbmRlcmxpbmVkIjpmYWxzZSwiUGFyZW50U3R5bGUiOm51bGx9LCJBdXRvU2l6ZSI6MCwiRm9yZWdyb3VuZCI6eyIkaWQiOiI5MCIsIkNvbG9yIjp7IiRpZCI6IjkxIiwiQSI6MjU1LCJSIjoyNTUsIkciOjI1NSwiQiI6MjU1fX0sIk1heFdpZHRoIjo5NjAuMCwiTWF4SGVpZ2h0IjoiSW5maW5pdHkiLCJTbWFydEZvcmVncm91bmRJc0FjdGl2ZSI6ZmFsc2UsIkhvcml6b250YWxBbGlnbm1lbnQiOjEsIlZlcnRpY2FsQWxpZ25tZW50IjowLCJTbWFydEZvcmVncm91bmQiOm51bGwsIkJhY2tncm91bmRGaWxsVHlwZSI6MCwiTWFyZ2luIjp7IiRpZCI6IjkyIiwiVG9wIjowLjAsIkxlZnQiOjAuMCwiUmlnaHQiOjAuMCwiQm90dG9tIjowLjB9LCJQYWRkaW5nIjp7IiRpZCI6IjkzIiwiVG9wIjowLjAsIkxlZnQiOjAuMCwiUmlnaHQiOjAuMCwiQm90dG9tIjowLjB9LCJCYWNrZ3JvdW5kIjp7IiRpZCI6Ijk0IiwiQ29sb3IiOnsiJGlkIjoiOTUiLCJBIjowLCJSIjoyNTUsIkciOjI1NSwiQiI6MjU1fX0sIklzVmlzaWJsZSI6dHJ1ZSwiV2lkdGgiOjAuMCwiSGVpZ2h0IjowLjAsIkJvcmRlclN0eWxlIjp7IiRpZCI6Ijk2IiwiTGluZUNvbG9yIjpudWxsLCJMaW5lV2VpZ2h0IjowLjAsIkxpbmVUeXBlIjowLCJQYXJlbnRTdHlsZSI6bnVsbH0sIlBhcmVudFN0eWxlIjpudWxsfSwiRGF0ZVN0eWxlIjp7IiRpZCI6Ijk3IiwiRm9udFNldHRpbmdzIjp7IiRpZCI6Ijk4IiwiRm9udFNpemUiOjEwLCJGb250TmFtZSI6IkNhbGlicmkiLCJJc0JvbGQiOmZhbHNlLCJJc0l0YWxpYyI6ZmFsc2UsIklzVW5kZXJsaW5lZCI6ZmFsc2UsIlBhcmVudFN0eWxlIjpudWxsfSwiQXV0b1NpemUiOjAsIkZvcmVncm91bmQiOnsiJGlkIjoiOTkiLCJDb2xvciI6eyIkaWQiOiIxMDA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wMSIsIlRvcCI6MC4wLCJMZWZ0IjowLjAsIlJpZ2h0IjowLjAsIkJvdHRvbSI6MC4wfSwiUGFkZGluZyI6eyIkaWQiOiIxMDIiLCJUb3AiOjAuMCwiTGVmdCI6MC4wLCJSaWdodCI6MC4wLCJCb3R0b20iOjAuMH0sIkJhY2tncm91bmQiOnsiJHJlZiI6IjU1In0sIklzVmlzaWJsZSI6dHJ1ZSwiV2lkdGgiOjAuMCwiSGVpZ2h0IjowLjAsIkJvcmRlclN0eWxlIjp7IiRpZCI6IjEwMyIsIkxpbmVDb2xvciI6bnVsbCwiTGluZVdlaWdodCI6MC4wLCJMaW5lVHlwZSI6MCwiUGFyZW50U3R5bGUiOm51bGx9LCJQYXJlbnRTdHlsZSI6bnVsbH0sIkRhdGVGb3JtYXQiOnsiJGlkIjoiMTA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wNSIsIkZvcm1hdCI6MCwiSXNWaXNpYmxlIjpmYWxzZSwiTGFzdEtub3duVmlzaWJpbGl0eVN0YXRlIjpmYWxzZX0sIklzVmlzaWJsZSI6dHJ1ZSwiUGFyZW50U3R5bGUiOm51bGx9LCJJbmRleCI6MTEsIlNtYXJ0RHVyYXRpb25BY3RpdmF0ZWQiOmZhbHNlLCJEYXRlRm9ybWF0Ijp7IiRyZWYiOiIxMDQifSwiV2Vla051bWJlcmluZyI6eyIkaWQiOiIxMDYiLCJGb3JtYXQiOjAsIklzVmlzaWJsZSI6ZmFsc2UsIkxhc3RLbm93blZpc2liaWxpdHlTdGF0ZSI6ZmFsc2V9LCJJZCI6IjMzYjQwNmUyLTVmNzItNDI0ZS04YmQzLTQyMmE3NWQyYTBjZiIsIkltcG9ydElkIjpudWxsLCJUaXRsZSI6IkZvY3VzIG9uIENoYXJ0aW5nIERldiIsIk5vdGUiOm51bGwsIkh5cGVybGluayI6eyIkaWQiOiIxMDciLCJBZGRyZXNzIjoiIiwiU3ViQWRkcmVzcyI6IiJ9LCJJc0NoYW5nZWQiOmZhbHNlLCJJc05ldyI6ZmFsc2V9fV0sIl9taWxlc3RvbmVzIjpbXSwiSWQiOiI5NmVlODlkOS0wYzA4LTQyN2EtYmRjYS0zYjk3YTIzYjRmMDQiLCJJc1NpbmdsZUl0ZW1Sb3ciOmZhbHNlfSx7IiRpZCI6IjEwOCIsIl90YXNrcyI6W3siJGlkIjoiMTA5IiwiX2F0dGFjaGVkTWlsZXN0b25lcyI6W10sIlRhc2tEZWZpbml0aW9uIjp7IiRpZCI6IjExMCIsIkdyb3VwTmFtZSI6bnVsbCwiU3RhcnREYXRlIjoiMjAxOS0xMC0wMVQwMDowMDowMFoiLCJFbmREYXRlIjoiMjAyMi0wMy0yMVQxODoxMjowMCIsIlBlcmNlbnRhZ2VDb21wbGV0ZSI6bnVsbCwiU3R5bGUiOnsiJGlkIjoiMTExIiwiU2hhcGUiOjIsIlNoYXBlVGhpY2tuZXNzIjoxLCJEdXJhdGlvbkZvcm1hdCI6MCwiSW5jbHVkZU5vbldvcmtpbmdEYXlzSW5EdXJhdGlvbiI6ZmFsc2UsIlBlcmNlbnRhZ2VDb21wbGV0ZVN0eWxlIjp7IiRpZCI6IjExMiIsIkZvbnRTZXR0aW5ncyI6eyIkaWQiOiIxMTMiLCJGb250U2l6ZSI6MTAsIkZvbnROYW1lIjoiQ2FsaWJyaSIsIklzQm9sZCI6ZmFsc2UsIklzSXRhbGljIjpmYWxzZSwiSXNVbmRlcmxpbmVkIjpmYWxzZSwiUGFyZW50U3R5bGUiOm51bGx9LCJBdXRvU2l6ZSI6MCwiRm9yZWdyb3VuZCI6eyIkcmVmIjoiMTAifSwiTWF4V2lkdGgiOjIwMC4wLCJNYXhIZWlnaHQiOiJJbmZpbml0eSIsIlNtYXJ0Rm9yZWdyb3VuZElzQWN0aXZlIjpmYWxzZSwiSG9yaXpvbnRhbEFsaWdubWVudCI6MCwiVmVydGljYWxBbGlnbm1lbnQiOjAsIlNtYXJ0Rm9yZWdyb3VuZCI6bnVsbCwiQmFja2dyb3VuZEZpbGxUeXBlIjowLCJNYXJnaW4iOnsiJGlkIjoiMTE0IiwiVG9wIjowLjAsIkxlZnQiOjAuMCwiUmlnaHQiOjAuMCwiQm90dG9tIjowLjB9LCJQYWRkaW5nIjp7IiRpZCI6IjExNSIsIlRvcCI6MC4wLCJMZWZ0IjowLjAsIlJpZ2h0IjowLjAsIkJvdHRvbSI6MC4wfSwiQmFja2dyb3VuZCI6eyIkcmVmIjoiMTQifSwiSXNWaXNpYmxlIjp0cnVlLCJXaWR0aCI6MC4wLCJIZWlnaHQiOjAuMCwiQm9yZGVyU3R5bGUiOnsiJGlkIjoiMTE2IiwiTGluZUNvbG9yIjpudWxsLCJMaW5lV2VpZ2h0IjowLjAsIkxpbmVUeXBlIjowLCJQYXJlbnRTdHlsZSI6bnVsbH0sIlBhcmVudFN0eWxlIjpudWxsfSwiRHVyYXRpb25TdHlsZSI6eyIkaWQiOiIxMTciLCJGb250U2V0dGluZ3MiOnsiJGlkIjoiMTE4IiwiRm9udFNpemUiOjEwLCJGb250TmFtZSI6IkNhbGlicmkiLCJJc0JvbGQiOmZhbHNlLCJJc0l0YWxpYyI6ZmFsc2UsIklzVW5kZXJsaW5lZCI6ZmFsc2UsIlBhcmVudFN0eWxlIjpudWxsfSwiQXV0b1NpemUiOjAsIkZvcmVncm91bmQiOnsiJGlkIjoiMTE5IiwiQ29sb3IiOnsiJGlkIjoiMTI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IxIiwiVG9wIjowLjAsIkxlZnQiOjAuMCwiUmlnaHQiOjAuMCwiQm90dG9tIjowLjB9LCJQYWRkaW5nIjp7IiRpZCI6IjEyMiIsIlRvcCI6MC4wLCJMZWZ0IjowLjAsIlJpZ2h0IjowLjAsIkJvdHRvbSI6MC4wfSwiQmFja2dyb3VuZCI6eyIkaWQiOiIxMjMiLCJDb2xvciI6eyIkcmVmIjoiMTUifX0sIklzVmlzaWJsZSI6dHJ1ZSwiV2lkdGgiOjAuMCwiSGVpZ2h0IjowLjAsIkJvcmRlclN0eWxlIjp7IiRpZCI6IjEyNCIsIkxpbmVDb2xvciI6bnVsbCwiTGluZVdlaWdodCI6MC4wLCJMaW5lVHlwZSI6MCwiUGFyZW50U3R5bGUiOm51bGx9LCJQYXJlbnRTdHlsZSI6bnVsbH0sIkhvcml6b250YWxDb25uZWN0b3JTdHlsZSI6eyIkaWQiOiIxMjUiLCJMaW5lQ29sb3IiOnsiJHJlZiI6IjI3In0sIkxpbmVXZWlnaHQiOjEuMCwiTGluZVR5cGUiOjAsIlBhcmVudFN0eWxlIjpudWxsfSwiVmVydGljYWxDb25uZWN0b3JTdHlsZSI6eyIkaWQiOiIxMjYiLCJMaW5lQ29sb3IiOnsiJHJlZiI6IjMw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TI3IiwiTWFyZ2luIjp7IiRpZCI6IjEyOCIsIlRvcCI6MC4wLCJMZWZ0Ijo0LjAsIlJpZ2h0Ijo0LjAsIkJvdHRvbSI6MC4wfSwiUGFkZGluZyI6eyIkaWQiOiIxMjkiLCJUb3AiOjAuMCwiTGVmdCI6MC4wLCJSaWdodCI6MC4wLCJCb3R0b20iOjAuMH0sIkJhY2tncm91bmQiOnsiJGlkIjoiMTMwIiwiQ29sb3IiOnsiJGlkIjoiMTMxIiwiQSI6MjU1LCJSIjoyNDYsIkciOjEzMCwiQiI6MzR9fSwiSXNWaXNpYmxlIjp0cnVlLCJXaWR0aCI6MC4wLCJIZWlnaHQiOjE2LjAsIkJvcmRlclN0eWxlIjp7IiRpZCI6IjEzMiIsIkxpbmVDb2xvciI6eyIkaWQiOiIxMzMiLCIkdHlwZSI6Ik5MUkUuQ29tbW9uLkRvbS5Tb2xpZENvbG9yQnJ1c2gsIE5MUkUuQ29tbW9uIiwiQ29sb3IiOnsiJGlkIjoiMTM0IiwiQSI6MjU1LCJSIjowLCJHIjowLCJCIjowfX0sIkxpbmVXZWlnaHQiOjAuMCwiTGluZVR5cGUiOjAsIlBhcmVudFN0eWxlIjpudWxsfSwiUGFyZW50U3R5bGUiOm51bGx9LCJUaXRsZVN0eWxlIjp7IiRpZCI6IjEzNSIsIkZvbnRTZXR0aW5ncyI6eyIkaWQiOiIxMzYiLCJGb250U2l6ZSI6MTEsIkZvbnROYW1lIjoiQ2FsaWJyaSIsIklzQm9sZCI6dHJ1ZSwiSXNJdGFsaWMiOmZhbHNlLCJJc1VuZGVybGluZWQiOmZhbHNlLCJQYXJlbnRTdHlsZSI6bnVsbH0sIkF1dG9TaXplIjoyLCJGb3JlZ3JvdW5kIjp7IiRpZCI6IjEzNyIsIkNvbG9yIjp7IiRpZCI6IjEzOCIsIkEiOjI1NSwiUiI6MjU1LCJHIjoyNTUsIkIiOjI1NX19LCJNYXhXaWR0aCI6MTIyLjg3MzIyOTk4MDQ2ODc1LCJNYXhIZWlnaHQiOiJJbmZpbml0eSIsIlNtYXJ0Rm9yZWdyb3VuZElzQWN0aXZlIjpmYWxzZSwiSG9yaXpvbnRhbEFsaWdubWVudCI6MSwiVmVydGljYWxBbGlnbm1lbnQiOjAsIlNtYXJ0Rm9yZWdyb3VuZCI6bnVsbCwiQmFja2dyb3VuZEZpbGxUeXBlIjowLCJNYXJnaW4iOnsiJGlkIjoiMTM5IiwiVG9wIjowLjAsIkxlZnQiOjAuMCwiUmlnaHQiOjAuMCwiQm90dG9tIjowLjB9LCJQYWRkaW5nIjp7IiRpZCI6IjE0MCIsIlRvcCI6MC4wLCJMZWZ0IjowLjAsIlJpZ2h0IjowLjAsIkJvdHRvbSI6MC4wfSwiQmFja2dyb3VuZCI6eyIkaWQiOiIxNDEiLCJDb2xvciI6eyIkaWQiOiIxNDIiLCJBIjowLCJSIjoyNTUsIkciOjI1NSwiQiI6MjU1fX0sIklzVmlzaWJsZSI6dHJ1ZSwiV2lkdGgiOjAuMCwiSGVpZ2h0IjowLjAsIkJvcmRlclN0eWxlIjp7IiRpZCI6IjE0MyIsIkxpbmVDb2xvciI6bnVsbCwiTGluZVdlaWdodCI6MC4wLCJMaW5lVHlwZSI6MCwiUGFyZW50U3R5bGUiOm51bGx9LCJQYXJlbnRTdHlsZSI6bnVsbH0sIkRhdGVTdHlsZSI6eyIkaWQiOiIxNDQiLCJGb250U2V0dGluZ3MiOnsiJGlkIjoiMTQ1IiwiRm9udFNpemUiOjEwLCJGb250TmFtZSI6IkNhbGlicmkiLCJJc0JvbGQiOmZhbHNlLCJJc0l0YWxpYyI6ZmFsc2UsIklzVW5kZXJsaW5lZCI6ZmFsc2UsIlBhcmVudFN0eWxlIjpudWxsfSwiQXV0b1NpemUiOjAsIkZvcmVncm91bmQiOnsiJGlkIjoiMTQ2IiwiQ29sb3IiOnsiJGlkIjoiMTQ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DgiLCJUb3AiOjAuMCwiTGVmdCI6MC4wLCJSaWdodCI6MC4wLCJCb3R0b20iOjAuMH0sIlBhZGRpbmciOnsiJGlkIjoiMTQ5IiwiVG9wIjowLjAsIkxlZnQiOjAuMCwiUmlnaHQiOjAuMCwiQm90dG9tIjowLjB9LCJCYWNrZ3JvdW5kIjp7IiRyZWYiOiI1NSJ9LCJJc1Zpc2libGUiOnRydWUsIldpZHRoIjowLjAsIkhlaWdodCI6MC4wLCJCb3JkZXJTdHlsZSI6eyIkaWQiOiIxNTAiLCJMaW5lQ29sb3IiOm51bGwsIkxpbmVXZWlnaHQiOjAuMCwiTGluZVR5cGUiOjAsIlBhcmVudFN0eWxlIjpudWxsfSwiUGFyZW50U3R5bGUiOm51bGx9LCJEYXRlRm9ybWF0Ijp7IiRpZCI6IjE1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TIiLCJGb3JtYXQiOjAsIklzVmlzaWJsZSI6ZmFsc2UsIkxhc3RLbm93blZpc2liaWxpdHlTdGF0ZSI6ZmFsc2V9LCJJc1Zpc2libGUiOnRydWUsIlBhcmVudFN0eWxlIjpudWxsfSwiSW5kZXgiOjEyLCJTbWFydER1cmF0aW9uQWN0aXZhdGVkIjpmYWxzZSwiRGF0ZUZvcm1hdCI6eyIkcmVmIjoiMTUxIn0sIldlZWtOdW1iZXJpbmciOnsiJGlkIjoiMTUzIiwiRm9ybWF0IjowLCJJc1Zpc2libGUiOmZhbHNlLCJMYXN0S25vd25WaXNpYmlsaXR5U3RhdGUiOmZhbHNlfSwiSWQiOiIyNmFiODZkMC00NzA3LTQwMTgtYTU5ZS0zNGM3NTI5YWEzYTMiLCJJbXBvcnRJZCI6bnVsbCwiVGl0bGUiOiJIb3RmaXggJiBGZWVkYmFjayIsIk5vdGUiOm51bGwsIkh5cGVybGluayI6eyIkaWQiOiIxNTQiLCJBZGRyZXNzIjoiIiwiU3ViQWRkcmVzcyI6IiJ9LCJJc0NoYW5nZWQiOmZhbHNlLCJJc05ldyI6ZmFsc2V9fV0sIl9taWxlc3RvbmVzIjpbXSwiSWQiOiIwMDAwMDAwMC0wMDAwLTAwMDAtMDAwMC0wMDAwMDAwMDAwMDAiLCJJc1NpbmdsZUl0ZW1Sb3ciOnRydWV9LHsiJGlkIjoiMTU1IiwiX3Rhc2tzIjpbeyIkaWQiOiIxNTYiLCJfYXR0YWNoZWRNaWxlc3RvbmVzIjpbXSwiVGFza0RlZmluaXRpb24iOnsiJGlkIjoiMTU3IiwiR3JvdXBOYW1lIjoiNGQ0MGFjOWEtZGJhMS00MDA2LWIzYzQtZjgwMzMyMTNhMDI2IiwiU3RhcnREYXRlIjoiMjAyMC0wMS0wOVQxNDo0MTowMCIsIkVuZERhdGUiOiIyMDIwLTAzLTI0VDIzOjU5OjAwWiIsIlBlcmNlbnRhZ2VDb21wbGV0ZSI6bnVsbCwiU3R5bGUiOnsiJGlkIjoiMTU4IiwiU2hhcGUiOjIsIlNoYXBlVGhpY2tuZXNzIjoxLCJEdXJhdGlvbkZvcm1hdCI6MCwiSW5jbHVkZU5vbldvcmtpbmdEYXlzSW5EdXJhdGlvbiI6ZmFsc2UsIlBlcmNlbnRhZ2VDb21wbGV0ZVN0eWxlIjp7IiRpZCI6IjE1OSIsIkZvbnRTZXR0aW5ncyI6eyIkaWQiOiIxNjAiLCJGb250U2l6ZSI6MTAsIkZvbnROYW1lIjoiQ2FsaWJyaSIsIklzQm9sZCI6ZmFsc2UsIklzSXRhbGljIjpmYWxzZSwiSXNVbmRlcmxpbmVkIjpmYWxzZSwiUGFyZW50U3R5bGUiOm51bGx9LCJBdXRvU2l6ZSI6MCwiRm9yZWdyb3VuZCI6eyIkcmVmIjoiMTAifSwiTWF4V2lkdGgiOjIwMC4wLCJNYXhIZWlnaHQiOiJJbmZpbml0eSIsIlNtYXJ0Rm9yZWdyb3VuZElzQWN0aXZlIjpmYWxzZSwiSG9yaXpvbnRhbEFsaWdubWVudCI6MCwiVmVydGljYWxBbGlnbm1lbnQiOjAsIlNtYXJ0Rm9yZWdyb3VuZCI6bnVsbCwiQmFja2dyb3VuZEZpbGxUeXBlIjowLCJNYXJnaW4iOnsiJGlkIjoiMTYxIiwiVG9wIjowLjAsIkxlZnQiOjAuMCwiUmlnaHQiOjAuMCwiQm90dG9tIjowLjB9LCJQYWRkaW5nIjp7IiRpZCI6IjE2MiIsIlRvcCI6MC4wLCJMZWZ0IjowLjAsIlJpZ2h0IjowLjAsIkJvdHRvbSI6MC4wfSwiQmFja2dyb3VuZCI6eyIkcmVmIjoiMTQifSwiSXNWaXNpYmxlIjp0cnVlLCJXaWR0aCI6MC4wLCJIZWlnaHQiOjAuMCwiQm9yZGVyU3R5bGUiOnsiJGlkIjoiMTYzIiwiTGluZUNvbG9yIjpudWxsLCJMaW5lV2VpZ2h0IjowLjAsIkxpbmVUeXBlIjowLCJQYXJlbnRTdHlsZSI6bnVsbH0sIlBhcmVudFN0eWxlIjpudWxsfSwiRHVyYXRpb25TdHlsZSI6eyIkaWQiOiIxNjQiLCJGb250U2V0dGluZ3MiOnsiJGlkIjoiMTY1IiwiRm9udFNpemUiOjEwLCJGb250TmFtZSI6IkNhbGlicmkiLCJJc0JvbGQiOmZhbHNlLCJJc0l0YWxpYyI6ZmFsc2UsIklzVW5kZXJsaW5lZCI6ZmFsc2UsIlBhcmVudFN0eWxlIjpudWxsfSwiQXV0b1NpemUiOjAsIkZvcmVncm91bmQiOnsiJGlkIjoiMTY2IiwiQ29sb3IiOnsiJHJlZiI6IjEyMCJ9fSwiTWF4V2lkdGgiOjIwMC4wLCJNYXhIZWlnaHQiOiJJbmZpbml0eSIsIlNtYXJ0Rm9yZWdyb3VuZElzQWN0aXZlIjpmYWxzZSwiSG9yaXpvbnRhbEFsaWdubWVudCI6MCwiVmVydGljYWxBbGlnbm1lbnQiOjAsIlNtYXJ0Rm9yZWdyb3VuZCI6bnVsbCwiQmFja2dyb3VuZEZpbGxUeXBlIjowLCJNYXJnaW4iOnsiJGlkIjoiMTY3IiwiVG9wIjowLjAsIkxlZnQiOjAuMCwiUmlnaHQiOjAuMCwiQm90dG9tIjowLjB9LCJQYWRkaW5nIjp7IiRpZCI6IjE2OCIsIlRvcCI6MC4wLCJMZWZ0IjowLjAsIlJpZ2h0IjowLjAsIkJvdHRvbSI6MC4wfSwiQmFja2dyb3VuZCI6eyIkcmVmIjoiMTIzIn0sIklzVmlzaWJsZSI6dHJ1ZSwiV2lkdGgiOjAuMCwiSGVpZ2h0IjowLjAsIkJvcmRlclN0eWxlIjp7IiRpZCI6IjE2OSIsIkxpbmVDb2xvciI6bnVsbCwiTGluZVdlaWdodCI6MC4wLCJMaW5lVHlwZSI6MCwiUGFyZW50U3R5bGUiOm51bGx9LCJQYXJlbnRTdHlsZSI6bnVsbH0sIkhvcml6b250YWxDb25uZWN0b3JTdHlsZSI6eyIkaWQiOiIxNzAiLCJMaW5lQ29sb3IiOnsiJHJlZiI6IjI3In0sIkxpbmVXZWlnaHQiOjEuMCwiTGluZVR5cGUiOjAsIlBhcmVudFN0eWxlIjpudWxsfSwiVmVydGljYWxDb25uZWN0b3JTdHlsZSI6eyIkaWQiOiIxNzEiLCJMaW5lQ29sb3IiOnsiJHJlZiI6IjMw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TcyIiwiTWFyZ2luIjp7IiRpZCI6IjE3MyIsIlRvcCI6MC4wLCJMZWZ0Ijo0LjAsIlJpZ2h0Ijo0LjAsIkJvdHRvbSI6MC4wfSwiUGFkZGluZyI6eyIkaWQiOiIxNzQiLCJUb3AiOjAuMCwiTGVmdCI6MC4wLCJSaWdodCI6MC4wLCJCb3R0b20iOjAuMH0sIkJhY2tncm91bmQiOnsiJGlkIjoiMTc1IiwiQ29sb3IiOnsiJGlkIjoiMTc2IiwiQSI6MjU1LCJSIjoyNDYsIkciOjEzMCwiQiI6MzR9fSwiSXNWaXNpYmxlIjp0cnVlLCJXaWR0aCI6MC4wLCJIZWlnaHQiOjE2LjAsIkJvcmRlclN0eWxlIjp7IiRpZCI6IjE3NyIsIkxpbmVDb2xvciI6eyIkaWQiOiIxNzgiLCIkdHlwZSI6Ik5MUkUuQ29tbW9uLkRvbS5Tb2xpZENvbG9yQnJ1c2gsIE5MUkUuQ29tbW9uIiwiQ29sb3IiOnsiJGlkIjoiMTc5IiwiQSI6MjU1LCJSIjowLCJHIjowLCJCIjowfX0sIkxpbmVXZWlnaHQiOjAuMCwiTGluZVR5cGUiOjAsIlBhcmVudFN0eWxlIjpudWxsfSwiUGFyZW50U3R5bGUiOm51bGx9LCJUaXRsZVN0eWxlIjp7IiRpZCI6IjE4MCIsIkZvbnRTZXR0aW5ncyI6eyIkaWQiOiIxODEiLCJGb250U2l6ZSI6MTEsIkZvbnROYW1lIjoiQ2FsaWJyaSIsIklzQm9sZCI6dHJ1ZSwiSXNJdGFsaWMiOmZhbHNlLCJJc1VuZGVybGluZWQiOmZhbHNlLCJQYXJlbnRTdHlsZSI6bnVsbH0sIkF1dG9TaXplIjoyLCJGb3JlZ3JvdW5kIjp7IiRpZCI6IjE4MiIsIkNvbG9yIjp7IiRpZCI6IjE4MyIsIkEiOjI1NSwiUiI6MjU1LCJHIjoyNTUsIkIiOjI1NX19LCJNYXhXaWR0aCI6NDguMDQ2NjY2NjY2NjY2NjY3LCJNYXhIZWlnaHQiOiJJbmZpbml0eSIsIlNtYXJ0Rm9yZWdyb3VuZElzQWN0aXZlIjpmYWxzZSwiSG9yaXpvbnRhbEFsaWdubWVudCI6MSwiVmVydGljYWxBbGlnbm1lbnQiOjAsIlNtYXJ0Rm9yZWdyb3VuZCI6bnVsbCwiQmFja2dyb3VuZEZpbGxUeXBlIjowLCJNYXJnaW4iOnsiJGlkIjoiMTg0IiwiVG9wIjowLjAsIkxlZnQiOjAuMCwiUmlnaHQiOjAuMCwiQm90dG9tIjowLjB9LCJQYWRkaW5nIjp7IiRpZCI6IjE4NSIsIlRvcCI6MC4wLCJMZWZ0IjowLjAsIlJpZ2h0IjowLjAsIkJvdHRvbSI6MC4wfSwiQmFja2dyb3VuZCI6eyIkaWQiOiIxODYiLCJDb2xvciI6eyIkaWQiOiIxODciLCJBIjowLCJSIjoyNTUsIkciOjI1NSwiQiI6MjU1fX0sIklzVmlzaWJsZSI6dHJ1ZSwiV2lkdGgiOjAuMCwiSGVpZ2h0IjowLjAsIkJvcmRlclN0eWxlIjp7IiRpZCI6IjE4OCIsIkxpbmVDb2xvciI6bnVsbCwiTGluZVdlaWdodCI6MC4wLCJMaW5lVHlwZSI6MCwiUGFyZW50U3R5bGUiOm51bGx9LCJQYXJlbnRTdHlsZSI6bnVsbH0sIkRhdGVTdHlsZSI6eyIkaWQiOiIxODkiLCJGb250U2V0dGluZ3MiOnsiJGlkIjoiMTkwIiwiRm9udFNpemUiOjEwLCJGb250TmFtZSI6IkNhbGlicmkiLCJJc0JvbGQiOmZhbHNlLCJJc0l0YWxpYyI6ZmFsc2UsIklzVW5kZXJsaW5lZCI6ZmFsc2UsIlBhcmVudFN0eWxlIjpudWxsfSwiQXV0b1NpemUiOjAsIkZvcmVncm91bmQiOnsiJGlkIjoiMTkxIiwiQ29sb3IiOnsiJGlkIjoiMTky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OTMiLCJUb3AiOjAuMCwiTGVmdCI6MC4wLCJSaWdodCI6MC4wLCJCb3R0b20iOjAuMH0sIlBhZGRpbmciOnsiJGlkIjoiMTk0IiwiVG9wIjowLjAsIkxlZnQiOjAuMCwiUmlnaHQiOjAuMCwiQm90dG9tIjowLjB9LCJCYWNrZ3JvdW5kIjp7IiRyZWYiOiI1NSJ9LCJJc1Zpc2libGUiOnRydWUsIldpZHRoIjowLjAsIkhlaWdodCI6MC4wLCJCb3JkZXJTdHlsZSI6eyIkaWQiOiIxOTUiLCJMaW5lQ29sb3IiOm51bGwsIkxpbmVXZWlnaHQiOjAuMCwiTGluZVR5cGUiOjAsIlBhcmVudFN0eWxlIjpudWxsfSwiUGFyZW50U3R5bGUiOm51bGx9LCJEYXRlRm9ybWF0Ijp7IiRpZCI6IjE5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OTciLCJGb3JtYXQiOjAsIklzVmlzaWJsZSI6ZmFsc2UsIkxhc3RLbm93blZpc2liaWxpdHlTdGF0ZSI6ZmFsc2V9LCJJc1Zpc2libGUiOnRydWUsIlBhcmVudFN0eWxlIjpudWxsfSwiSW5kZXgiOjEzLCJTbWFydER1cmF0aW9uQWN0aXZhdGVkIjpmYWxzZSwiRGF0ZUZvcm1hdCI6eyIkcmVmIjoiMTk2In0sIldlZWtOdW1iZXJpbmciOnsiJGlkIjoiMTk4IiwiRm9ybWF0IjowLCJJc1Zpc2libGUiOmZhbHNlLCJMYXN0S25vd25WaXNpYmlsaXR5U3RhdGUiOmZhbHNlfSwiSWQiOiJhN2JiMzE2OC0yNzQyLTQ5YzAtYjhlNS02M2RlNjU0MGYxMDAiLCJJbXBvcnRJZCI6bnVsbCwiVGl0bGUiOiJTUyBSZWxlYXNlIiwiTm90ZSI6bnVsbCwiSHlwZXJsaW5rIjp7IiRpZCI6IjE5OSIsIkFkZHJlc3MiOiIiLCJTdWJBZGRyZXNzIjoiIn0sIklzQ2hhbmdlZCI6ZmFsc2UsIklzTmV3IjpmYWxzZX19LHsiJGlkIjoiMjAwIiwiX2F0dGFjaGVkTWlsZXN0b25lcyI6W10sIlRhc2tEZWZpbml0aW9uIjp7IiRpZCI6IjIwMSIsIkdyb3VwTmFtZSI6IjRkNDBhYzlhLWRiYTEtNDAwNi1iM2M0LWY4MDMzMjEzYTAyNiIsIlN0YXJ0RGF0ZSI6IjIwMjAtMDMtMjVUMjE6MTQ6MDAiLCJFbmREYXRlIjoiMjAyMC0wNi0xNVQyMzo1OTowMCIsIlBlcmNlbnRhZ2VDb21wbGV0ZSI6bnVsbCwiU3R5bGUiOnsiJGlkIjoiMjAyIiwiU2hhcGUiOjIsIlNoYXBlVGhpY2tuZXNzIjoxLCJEdXJhdGlvbkZvcm1hdCI6MCwiSW5jbHVkZU5vbldvcmtpbmdEYXlzSW5EdXJhdGlvbiI6ZmFsc2UsIlBlcmNlbnRhZ2VDb21wbGV0ZVN0eWxlIjp7IiRpZCI6IjIwMyIsIkZvbnRTZXR0aW5ncyI6eyIkaWQiOiIyMDQiLCJGb250U2l6ZSI6MTAsIkZvbnROYW1lIjoiQ2FsaWJyaSIsIklzQm9sZCI6ZmFsc2UsIklzSXRhbGljIjpmYWxzZSwiSXNVbmRlcmxpbmVkIjpmYWxzZSwiUGFyZW50U3R5bGUiOm51bGx9LCJBdXRvU2l6ZSI6MCwiRm9yZWdyb3VuZCI6eyIkcmVmIjoiMTAifSwiTWF4V2lkdGgiOjIwMC4wLCJNYXhIZWlnaHQiOiJJbmZpbml0eSIsIlNtYXJ0Rm9yZWdyb3VuZElzQWN0aXZlIjpmYWxzZSwiSG9yaXpvbnRhbEFsaWdubWVudCI6MCwiVmVydGljYWxBbGlnbm1lbnQiOjAsIlNtYXJ0Rm9yZWdyb3VuZCI6bnVsbCwiQmFja2dyb3VuZEZpbGxUeXBlIjowLCJNYXJnaW4iOnsiJGlkIjoiMjA1IiwiVG9wIjowLjAsIkxlZnQiOjAuMCwiUmlnaHQiOjAuMCwiQm90dG9tIjowLjB9LCJQYWRkaW5nIjp7IiRpZCI6IjIwNiIsIlRvcCI6MC4wLCJMZWZ0IjowLjAsIlJpZ2h0IjowLjAsIkJvdHRvbSI6MC4wfSwiQmFja2dyb3VuZCI6eyIkcmVmIjoiMTQifSwiSXNWaXNpYmxlIjp0cnVlLCJXaWR0aCI6MC4wLCJIZWlnaHQiOjAuMCwiQm9yZGVyU3R5bGUiOnsiJGlkIjoiMjA3IiwiTGluZUNvbG9yIjpudWxsLCJMaW5lV2VpZ2h0IjowLjAsIkxpbmVUeXBlIjowLCJQYXJlbnRTdHlsZSI6bnVsbH0sIlBhcmVudFN0eWxlIjpudWxsfSwiRHVyYXRpb25TdHlsZSI6eyIkaWQiOiIyMDgiLCJGb250U2V0dGluZ3MiOnsiJGlkIjoiMjA5IiwiRm9udFNpemUiOjEwLCJGb250TmFtZSI6IkNhbGlicmkiLCJJc0JvbGQiOmZhbHNlLCJJc0l0YWxpYyI6ZmFsc2UsIklzVW5kZXJsaW5lZCI6ZmFsc2UsIlBhcmVudFN0eWxlIjpudWxsfSwiQXV0b1NpemUiOjAsIkZvcmVncm91bmQiOnsiJGlkIjoiMjEwIiwiQ29sb3IiOnsiJHJlZiI6IjEyMCJ9fSwiTWF4V2lkdGgiOjIwMC4wLCJNYXhIZWlnaHQiOiJJbmZpbml0eSIsIlNtYXJ0Rm9yZWdyb3VuZElzQWN0aXZlIjpmYWxzZSwiSG9yaXpvbnRhbEFsaWdubWVudCI6MCwiVmVydGljYWxBbGlnbm1lbnQiOjAsIlNtYXJ0Rm9yZWdyb3VuZCI6bnVsbCwiQmFja2dyb3VuZEZpbGxUeXBlIjowLCJNYXJnaW4iOnsiJGlkIjoiMjExIiwiVG9wIjowLjAsIkxlZnQiOjAuMCwiUmlnaHQiOjAuMCwiQm90dG9tIjowLjB9LCJQYWRkaW5nIjp7IiRpZCI6IjIxMiIsIlRvcCI6MC4wLCJMZWZ0IjowLjAsIlJpZ2h0IjowLjAsIkJvdHRvbSI6MC4wfSwiQmFja2dyb3VuZCI6eyIkcmVmIjoiMTIzIn0sIklzVmlzaWJsZSI6dHJ1ZSwiV2lkdGgiOjAuMCwiSGVpZ2h0IjowLjAsIkJvcmRlclN0eWxlIjp7IiRpZCI6IjIxMyIsIkxpbmVDb2xvciI6bnVsbCwiTGluZVdlaWdodCI6MC4wLCJMaW5lVHlwZSI6MCwiUGFyZW50U3R5bGUiOm51bGx9LCJQYXJlbnRTdHlsZSI6bnVsbH0sIkhvcml6b250YWxDb25uZWN0b3JTdHlsZSI6eyIkaWQiOiIyMTQiLCJMaW5lQ29sb3IiOnsiJHJlZiI6IjI3In0sIkxpbmVXZWlnaHQiOjEuMCwiTGluZVR5cGUiOjAsIlBhcmVudFN0eWxlIjpudWxsfSwiVmVydGljYWxDb25uZWN0b3JTdHlsZSI6eyIkaWQiOiIyMTUiLCJMaW5lQ29sb3IiOnsiJHJlZiI6IjMw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MjE2IiwiTWFyZ2luIjp7IiRpZCI6IjIxNyIsIlRvcCI6MC4wLCJMZWZ0Ijo0LjAsIlJpZ2h0Ijo0LjAsIkJvdHRvbSI6MC4wfSwiUGFkZGluZyI6eyIkaWQiOiIyMTgiLCJUb3AiOjAuMCwiTGVmdCI6MC4wLCJSaWdodCI6MC4wLCJCb3R0b20iOjAuMH0sIkJhY2tncm91bmQiOnsiJGlkIjoiMjE5IiwiQ29sb3IiOnsiJGlkIjoiMjIwIiwiQSI6MjU1LCJSIjoyNDYsIkciOjEzMCwiQiI6MzR9fSwiSXNWaXNpYmxlIjp0cnVlLCJXaWR0aCI6MC4wLCJIZWlnaHQiOjE2LjAsIkJvcmRlclN0eWxlIjp7IiRpZCI6IjIyMSIsIkxpbmVDb2xvciI6eyIkaWQiOiIyMjIiLCIkdHlwZSI6Ik5MUkUuQ29tbW9uLkRvbS5Tb2xpZENvbG9yQnJ1c2gsIE5MUkUuQ29tbW9uIiwiQ29sb3IiOnsiJGlkIjoiMjIzIiwiQSI6MjU1LCJSIjowLCJHIjowLCJCIjowfX0sIkxpbmVXZWlnaHQiOjAuMCwiTGluZVR5cGUiOjAsIlBhcmVudFN0eWxlIjpudWxsfSwiUGFyZW50U3R5bGUiOm51bGx9LCJUaXRsZVN0eWxlIjp7IiRpZCI6IjIyNCIsIkZvbnRTZXR0aW5ncyI6eyIkaWQiOiIyMjUiLCJGb250U2l6ZSI6MTEsIkZvbnROYW1lIjoiQ2FsaWJyaSIsIklzQm9sZCI6dHJ1ZSwiSXNJdGFsaWMiOmZhbHNlLCJJc1VuZGVybGluZWQiOmZhbHNlLCJQYXJlbnRTdHlsZSI6bnVsbH0sIkF1dG9TaXplIjowLCJGb3JlZ3JvdW5kIjp7IiRpZCI6IjIyNiIsIkNvbG9yIjp7IiRpZCI6IjIyNy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aWQiOiIyMjgiLCJUb3AiOjAuMCwiTGVmdCI6MC4wLCJSaWdodCI6MC4wLCJCb3R0b20iOjAuMH0sIlBhZGRpbmciOnsiJGlkIjoiMjI5IiwiVG9wIjowLjAsIkxlZnQiOjAuMCwiUmlnaHQiOjAuMCwiQm90dG9tIjowLjB9LCJCYWNrZ3JvdW5kIjp7IiRpZCI6IjIzMCIsIkNvbG9yIjp7IiRpZCI6IjIzMSIsIkEiOjAsIlIiOjI1NSwiRyI6MjU1LCJCIjoyNTV9fSwiSXNWaXNpYmxlIjp0cnVlLCJXaWR0aCI6MC4wLCJIZWlnaHQiOjAuMCwiQm9yZGVyU3R5bGUiOnsiJGlkIjoiMjMyIiwiTGluZUNvbG9yIjpudWxsLCJMaW5lV2VpZ2h0IjowLjAsIkxpbmVUeXBlIjowLCJQYXJlbnRTdHlsZSI6bnVsbH0sIlBhcmVudFN0eWxlIjpudWxsfSwiRGF0ZVN0eWxlIjp7IiRpZCI6IjIzMyIsIkZvbnRTZXR0aW5ncyI6eyIkaWQiOiIyMzQiLCJGb250U2l6ZSI6MTAsIkZvbnROYW1lIjoiQ2FsaWJyaSIsIklzQm9sZCI6ZmFsc2UsIklzSXRhbGljIjpmYWxzZSwiSXNVbmRlcmxpbmVkIjpmYWxzZSwiUGFyZW50U3R5bGUiOm51bGx9LCJBdXRvU2l6ZSI6MCwiRm9yZWdyb3VuZCI6eyIkaWQiOiIyMzUiLCJDb2xvciI6eyIkaWQiOiIyMz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IzNyIsIlRvcCI6MC4wLCJMZWZ0IjowLjAsIlJpZ2h0IjowLjAsIkJvdHRvbSI6MC4wfSwiUGFkZGluZyI6eyIkaWQiOiIyMzgiLCJUb3AiOjAuMCwiTGVmdCI6MC4wLCJSaWdodCI6MC4wLCJCb3R0b20iOjAuMH0sIkJhY2tncm91bmQiOnsiJHJlZiI6IjU1In0sIklzVmlzaWJsZSI6dHJ1ZSwiV2lkdGgiOjAuMCwiSGVpZ2h0IjowLjAsIkJvcmRlclN0eWxlIjp7IiRpZCI6IjIzOSIsIkxpbmVDb2xvciI6bnVsbCwiTGluZVdlaWdodCI6MC4wLCJMaW5lVHlwZSI6MCwiUGFyZW50U3R5bGUiOm51bGx9LCJQYXJlbnRTdHlsZSI6bnVsbH0sIkRhdGVGb3JtYXQiOnsiJGlkIjoiMjQ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0MSIsIkZvcm1hdCI6MCwiSXNWaXNpYmxlIjpmYWxzZSwiTGFzdEtub3duVmlzaWJpbGl0eVN0YXRlIjpmYWxzZX0sIklzVmlzaWJsZSI6dHJ1ZSwiUGFyZW50U3R5bGUiOm51bGx9LCJJbmRleCI6MTQsIlNtYXJ0RHVyYXRpb25BY3RpdmF0ZWQiOmZhbHNlLCJEYXRlRm9ybWF0Ijp7IiRyZWYiOiIyNDAifSwiV2Vla051bWJlcmluZyI6eyIkaWQiOiIyNDIiLCJGb3JtYXQiOjAsIklzVmlzaWJsZSI6ZmFsc2UsIkxhc3RLbm93blZpc2liaWxpdHlTdGF0ZSI6ZmFsc2V9LCJJZCI6ImI3YzJlMmRlLWRlZGEtNGVjMy1hMTJlLTdlODU5NzI0ZDcxZiIsIkltcG9ydElkIjpudWxsLCJUaXRsZSI6IlJlbGVhc2UgMyIsIk5vdGUiOm51bGwsIkh5cGVybGluayI6eyIkaWQiOiIyNDMiLCJBZGRyZXNzIjoiIiwiU3ViQWRkcmVzcyI6IiJ9LCJJc0NoYW5nZWQiOmZhbHNlLCJJc05ldyI6ZmFsc2V9fSx7IiRpZCI6IjI0NCIsIl9hdHRhY2hlZE1pbGVzdG9uZXMiOltdLCJUYXNrRGVmaW5pdGlvbiI6eyIkaWQiOiIyNDUiLCJHcm91cE5hbWUiOiI0ZDQwYWM5YS1kYmExLTQwMDYtYjNjNC1mODAzMzIxM2EwMjYiLCJTdGFydERhdGUiOiIyMDIwLTA2LTE1VDIyOjUyOjAwIiwiRW5kRGF0ZSI6IjIwMjAtMDktMDNUMjM6NTk6MDAiLCJQZXJjZW50YWdlQ29tcGxldGUiOm51bGwsIlN0eWxlIjp7IiRpZCI6IjI0NiIsIlNoYXBlIjoyLCJTaGFwZVRoaWNrbmVzcyI6MSwiRHVyYXRpb25Gb3JtYXQiOjAsIkluY2x1ZGVOb25Xb3JraW5nRGF5c0luRHVyYXRpb24iOmZhbHNlLCJQZXJjZW50YWdlQ29tcGxldGVTdHlsZSI6eyIkaWQiOiIyNDciLCJGb250U2V0dGluZ3MiOnsiJGlkIjoiMjQ4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pZCI6IjI0OSIsIlRvcCI6MC4wLCJMZWZ0IjowLjAsIlJpZ2h0IjowLjAsIkJvdHRvbSI6MC4wfSwiUGFkZGluZyI6eyIkaWQiOiIyNTAiLCJUb3AiOjAuMCwiTGVmdCI6MC4wLCJSaWdodCI6MC4wLCJCb3R0b20iOjAuMH0sIkJhY2tncm91bmQiOnsiJHJlZiI6IjE0In0sIklzVmlzaWJsZSI6dHJ1ZSwiV2lkdGgiOjAuMCwiSGVpZ2h0IjowLjAsIkJvcmRlclN0eWxlIjp7IiRpZCI6IjI1MSIsIkxpbmVDb2xvciI6bnVsbCwiTGluZVdlaWdodCI6MC4wLCJMaW5lVHlwZSI6MCwiUGFyZW50U3R5bGUiOm51bGx9LCJQYXJlbnRTdHlsZSI6bnVsbH0sIkR1cmF0aW9uU3R5bGUiOnsiJGlkIjoiMjUyIiwiRm9udFNldHRpbmdzIjp7IiRpZCI6IjI1MyIsIkZvbnRTaXplIjoxMCwiRm9udE5hbWUiOiJDYWxpYnJpIiwiSXNCb2xkIjpmYWxzZSwiSXNJdGFsaWMiOmZhbHNlLCJJc1VuZGVybGluZWQiOmZhbHNlLCJQYXJlbnRTdHlsZSI6bnVsbH0sIkF1dG9TaXplIjowLCJGb3JlZ3JvdW5kIjp7IiRpZCI6IjI1NCIsIkNvbG9yIjp7IiRyZWYiOiIxMjAifX0sIk1heFdpZHRoIjoyMDAuMCwiTWF4SGVpZ2h0IjoiSW5maW5pdHkiLCJTbWFydEZvcmVncm91bmRJc0FjdGl2ZSI6ZmFsc2UsIkhvcml6b250YWxBbGlnbm1lbnQiOjAsIlZlcnRpY2FsQWxpZ25tZW50IjowLCJTbWFydEZvcmVncm91bmQiOm51bGwsIkJhY2tncm91bmRGaWxsVHlwZSI6MCwiTWFyZ2luIjp7IiRpZCI6IjI1NSIsIlRvcCI6MC4wLCJMZWZ0IjowLjAsIlJpZ2h0IjowLjAsIkJvdHRvbSI6MC4wfSwiUGFkZGluZyI6eyIkaWQiOiIyNTYiLCJUb3AiOjAuMCwiTGVmdCI6MC4wLCJSaWdodCI6MC4wLCJCb3R0b20iOjAuMH0sIkJhY2tncm91bmQiOnsiJHJlZiI6IjEyMyJ9LCJJc1Zpc2libGUiOnRydWUsIldpZHRoIjowLjAsIkhlaWdodCI6MC4wLCJCb3JkZXJTdHlsZSI6eyIkaWQiOiIyNTciLCJMaW5lQ29sb3IiOm51bGwsIkxpbmVXZWlnaHQiOjAuMCwiTGluZVR5cGUiOjAsIlBhcmVudFN0eWxlIjpudWxsfSwiUGFyZW50U3R5bGUiOm51bGx9LCJIb3Jpem9udGFsQ29ubmVjdG9yU3R5bGUiOnsiJGlkIjoiMjU4IiwiTGluZUNvbG9yIjp7IiRyZWYiOiIyNyJ9LCJMaW5lV2VpZ2h0IjoxLjAsIkxpbmVUeXBlIjowLCJQYXJlbnRTdHlsZSI6bnVsbH0sIlZlcnRpY2FsQ29ubmVjdG9yU3R5bGUiOnsiJGlkIjoiMjU5IiwiTGluZUNvbG9yIjp7IiRyZWYiOiIzMC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I2MCIsIk1hcmdpbiI6eyIkaWQiOiIyNjEiLCJUb3AiOjAuMCwiTGVmdCI6NC4wLCJSaWdodCI6NC4wLCJCb3R0b20iOjAuMH0sIlBhZGRpbmciOnsiJGlkIjoiMjYyIiwiVG9wIjowLjAsIkxlZnQiOjAuMCwiUmlnaHQiOjAuMCwiQm90dG9tIjowLjB9LCJCYWNrZ3JvdW5kIjp7IiRpZCI6IjI2MyIsIkNvbG9yIjp7IiRpZCI6IjI2NCIsIkEiOjI1NSwiUiI6MjQ2LCJHIjoxMzAsIkIiOjM0fX0sIklzVmlzaWJsZSI6dHJ1ZSwiV2lkdGgiOjAuMCwiSGVpZ2h0IjoxNi4wLCJCb3JkZXJTdHlsZSI6eyIkaWQiOiIyNjUiLCJMaW5lQ29sb3IiOnsiJGlkIjoiMjY2IiwiJHR5cGUiOiJOTFJFLkNvbW1vbi5Eb20uU29saWRDb2xvckJydXNoLCBOTFJFLkNvbW1vbiIsIkNvbG9yIjp7IiRpZCI6IjI2NyIsIkEiOjI1NSwiUiI6MCwiRyI6MCwiQiI6MH19LCJMaW5lV2VpZ2h0IjowLjAsIkxpbmVUeXBlIjowLCJQYXJlbnRTdHlsZSI6bnVsbH0sIlBhcmVudFN0eWxlIjpudWxsfSwiVGl0bGVTdHlsZSI6eyIkaWQiOiIyNjgiLCJGb250U2V0dGluZ3MiOnsiJGlkIjoiMjY5IiwiRm9udFNpemUiOjExLCJGb250TmFtZSI6IkNhbGlicmkiLCJJc0JvbGQiOnRydWUsIklzSXRhbGljIjpmYWxzZSwiSXNVbmRlcmxpbmVkIjpmYWxzZSwiUGFyZW50U3R5bGUiOm51bGx9LCJBdXRvU2l6ZSI6MCwiRm9yZWdyb3VuZCI6eyIkaWQiOiIyNzAiLCJDb2xvciI6eyIkaWQiOiIyNzE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MjcyIiwiVG9wIjowLjAsIkxlZnQiOjAuMCwiUmlnaHQiOjAuMCwiQm90dG9tIjowLjB9LCJQYWRkaW5nIjp7IiRpZCI6IjI3MyIsIlRvcCI6MC4wLCJMZWZ0IjowLjAsIlJpZ2h0IjowLjAsIkJvdHRvbSI6MC4wfSwiQmFja2dyb3VuZCI6eyIkaWQiOiIyNzQiLCJDb2xvciI6eyIkaWQiOiIyNzUiLCJBIjowLCJSIjoyNTUsIkciOjI1NSwiQiI6MjU1fX0sIklzVmlzaWJsZSI6dHJ1ZSwiV2lkdGgiOjAuMCwiSGVpZ2h0IjowLjAsIkJvcmRlclN0eWxlIjp7IiRpZCI6IjI3NiIsIkxpbmVDb2xvciI6bnVsbCwiTGluZVdlaWdodCI6MC4wLCJMaW5lVHlwZSI6MCwiUGFyZW50U3R5bGUiOm51bGx9LCJQYXJlbnRTdHlsZSI6bnVsbH0sIkRhdGVTdHlsZSI6eyIkaWQiOiIyNzciLCJGb250U2V0dGluZ3MiOnsiJGlkIjoiMjc4IiwiRm9udFNpemUiOjEwLCJGb250TmFtZSI6IkNhbGlicmkiLCJJc0JvbGQiOmZhbHNlLCJJc0l0YWxpYyI6ZmFsc2UsIklzVW5kZXJsaW5lZCI6ZmFsc2UsIlBhcmVudFN0eWxlIjpudWxsfSwiQXV0b1NpemUiOjAsIkZvcmVncm91bmQiOnsiJGlkIjoiMjc5IiwiQ29sb3IiOnsiJGlkIjoiMjg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ODEiLCJUb3AiOjAuMCwiTGVmdCI6MC4wLCJSaWdodCI6MC4wLCJCb3R0b20iOjAuMH0sIlBhZGRpbmciOnsiJGlkIjoiMjgyIiwiVG9wIjowLjAsIkxlZnQiOjAuMCwiUmlnaHQiOjAuMCwiQm90dG9tIjowLjB9LCJCYWNrZ3JvdW5kIjp7IiRyZWYiOiI1NSJ9LCJJc1Zpc2libGUiOnRydWUsIldpZHRoIjowLjAsIkhlaWdodCI6MC4wLCJCb3JkZXJTdHlsZSI6eyIkaWQiOiIyODMiLCJMaW5lQ29sb3IiOm51bGwsIkxpbmVXZWlnaHQiOjAuMCwiTGluZVR5cGUiOjAsIlBhcmVudFN0eWxlIjpudWxsfSwiUGFyZW50U3R5bGUiOm51bGx9LCJEYXRlRm9ybWF0Ijp7IiRpZCI6IjI4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ODUiLCJGb3JtYXQiOjAsIklzVmlzaWJsZSI6ZmFsc2UsIkxhc3RLbm93blZpc2liaWxpdHlTdGF0ZSI6ZmFsc2V9LCJJc1Zpc2libGUiOnRydWUsIlBhcmVudFN0eWxlIjpudWxsfSwiSW5kZXgiOjE1LCJTbWFydER1cmF0aW9uQWN0aXZhdGVkIjpmYWxzZSwiRGF0ZUZvcm1hdCI6eyIkcmVmIjoiMjg0In0sIldlZWtOdW1iZXJpbmciOnsiJGlkIjoiMjg2IiwiRm9ybWF0IjowLCJJc1Zpc2libGUiOmZhbHNlLCJMYXN0S25vd25WaXNpYmlsaXR5U3RhdGUiOmZhbHNlfSwiSWQiOiJjY2M5YTZhMS1kOTgxLTQwZTQtOTAxNi1jOWY3ZGQ0ODRkYzkiLCJJbXBvcnRJZCI6bnVsbCwiVGl0bGUiOiJSNCIsIk5vdGUiOm51bGwsIkh5cGVybGluayI6eyIkaWQiOiIyODciLCJBZGRyZXNzIjoiIiwiU3ViQWRkcmVzcyI6IiJ9LCJJc0NoYW5nZWQiOmZhbHNlLCJJc05ldyI6ZmFsc2V9fSx7IiRpZCI6IjI4OCIsIl9hdHRhY2hlZE1pbGVzdG9uZXMiOltdLCJUYXNrRGVmaW5pdGlvbiI6eyIkaWQiOiIyODkiLCJHcm91cE5hbWUiOiI0ZDQwYWM5YS1kYmExLTQwMDYtYjNjNC1mODAzMzIxM2EwMjYiLCJTdGFydERhdGUiOiIyMDIwLTA5LTA1VDE0OjQxOjAwIiwiRW5kRGF0ZSI6IjIwMjAtMTEtMjNUMjM6NTk6MDAiLCJQZXJjZW50YWdlQ29tcGxldGUiOm51bGwsIlN0eWxlIjp7IiRpZCI6IjI5MCIsIlNoYXBlIjoyLCJTaGFwZVRoaWNrbmVzcyI6MSwiRHVyYXRpb25Gb3JtYXQiOjAsIkluY2x1ZGVOb25Xb3JraW5nRGF5c0luRHVyYXRpb24iOmZhbHNlLCJQZXJjZW50YWdlQ29tcGxldGVTdHlsZSI6eyIkaWQiOiIyOTEiLCJGb250U2V0dGluZ3MiOnsiJGlkIjoiMjky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pZCI6IjI5MyIsIlRvcCI6MC4wLCJMZWZ0IjowLjAsIlJpZ2h0IjowLjAsIkJvdHRvbSI6MC4wfSwiUGFkZGluZyI6eyIkaWQiOiIyOTQiLCJUb3AiOjAuMCwiTGVmdCI6MC4wLCJSaWdodCI6MC4wLCJCb3R0b20iOjAuMH0sIkJhY2tncm91bmQiOnsiJHJlZiI6IjE0In0sIklzVmlzaWJsZSI6dHJ1ZSwiV2lkdGgiOjAuMCwiSGVpZ2h0IjowLjAsIkJvcmRlclN0eWxlIjp7IiRpZCI6IjI5NSIsIkxpbmVDb2xvciI6bnVsbCwiTGluZVdlaWdodCI6MC4wLCJMaW5lVHlwZSI6MCwiUGFyZW50U3R5bGUiOm51bGx9LCJQYXJlbnRTdHlsZSI6bnVsbH0sIkR1cmF0aW9uU3R5bGUiOnsiJGlkIjoiMjk2IiwiRm9udFNldHRpbmdzIjp7IiRpZCI6IjI5NyIsIkZvbnRTaXplIjoxMCwiRm9udE5hbWUiOiJDYWxpYnJpIiwiSXNCb2xkIjpmYWxzZSwiSXNJdGFsaWMiOmZhbHNlLCJJc1VuZGVybGluZWQiOmZhbHNlLCJQYXJlbnRTdHlsZSI6bnVsbH0sIkF1dG9TaXplIjowLCJGb3JlZ3JvdW5kIjp7IiRpZCI6IjI5OCIsIkNvbG9yIjp7IiRyZWYiOiIxMjAifX0sIk1heFdpZHRoIjoyMDAuMCwiTWF4SGVpZ2h0IjoiSW5maW5pdHkiLCJTbWFydEZvcmVncm91bmRJc0FjdGl2ZSI6ZmFsc2UsIkhvcml6b250YWxBbGlnbm1lbnQiOjAsIlZlcnRpY2FsQWxpZ25tZW50IjowLCJTbWFydEZvcmVncm91bmQiOm51bGwsIkJhY2tncm91bmRGaWxsVHlwZSI6MCwiTWFyZ2luIjp7IiRpZCI6IjI5OSIsIlRvcCI6MC4wLCJMZWZ0IjowLjAsIlJpZ2h0IjowLjAsIkJvdHRvbSI6MC4wfSwiUGFkZGluZyI6eyIkaWQiOiIzMDAiLCJUb3AiOjAuMCwiTGVmdCI6MC4wLCJSaWdodCI6MC4wLCJCb3R0b20iOjAuMH0sIkJhY2tncm91bmQiOnsiJHJlZiI6IjEyMyJ9LCJJc1Zpc2libGUiOnRydWUsIldpZHRoIjowLjAsIkhlaWdodCI6MC4wLCJCb3JkZXJTdHlsZSI6eyIkaWQiOiIzMDEiLCJMaW5lQ29sb3IiOm51bGwsIkxpbmVXZWlnaHQiOjAuMCwiTGluZVR5cGUiOjAsIlBhcmVudFN0eWxlIjpudWxsfSwiUGFyZW50U3R5bGUiOm51bGx9LCJIb3Jpem9udGFsQ29ubmVjdG9yU3R5bGUiOnsiJGlkIjoiMzAyIiwiTGluZUNvbG9yIjp7IiRyZWYiOiIyNyJ9LCJMaW5lV2VpZ2h0IjoxLjAsIkxpbmVUeXBlIjowLCJQYXJlbnRTdHlsZSI6bnVsbH0sIlZlcnRpY2FsQ29ubmVjdG9yU3R5bGUiOnsiJGlkIjoiMzAzIiwiTGluZUNvbG9yIjp7IiRyZWYiOiIzMC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MwNCIsIk1hcmdpbiI6eyIkaWQiOiIzMDUiLCJUb3AiOjAuMCwiTGVmdCI6NC4wLCJSaWdodCI6NC4wLCJCb3R0b20iOjAuMH0sIlBhZGRpbmciOnsiJGlkIjoiMzA2IiwiVG9wIjowLjAsIkxlZnQiOjAuMCwiUmlnaHQiOjAuMCwiQm90dG9tIjowLjB9LCJCYWNrZ3JvdW5kIjp7IiRpZCI6IjMwNyIsIkNvbG9yIjp7IiRpZCI6IjMwOCIsIkEiOjI1NSwiUiI6MjQ2LCJHIjoxMzAsIkIiOjM0fX0sIklzVmlzaWJsZSI6dHJ1ZSwiV2lkdGgiOjAuMCwiSGVpZ2h0IjoxNi4wLCJCb3JkZXJTdHlsZSI6eyIkaWQiOiIzMDkiLCJMaW5lQ29sb3IiOnsiJGlkIjoiMzEwIiwiJHR5cGUiOiJOTFJFLkNvbW1vbi5Eb20uU29saWRDb2xvckJydXNoLCBOTFJFLkNvbW1vbiIsIkNvbG9yIjp7IiRpZCI6IjMxMSIsIkEiOjI1NSwiUiI6MCwiRyI6MCwiQiI6MH19LCJMaW5lV2VpZ2h0IjowLjAsIkxpbmVUeXBlIjowLCJQYXJlbnRTdHlsZSI6bnVsbH0sIlBhcmVudFN0eWxlIjpudWxsfSwiVGl0bGVTdHlsZSI6eyIkaWQiOiIzMTIiLCJGb250U2V0dGluZ3MiOnsiJGlkIjoiMzEzIiwiRm9udFNpemUiOjExLCJGb250TmFtZSI6IkNhbGlicmkiLCJJc0JvbGQiOnRydWUsIklzSXRhbGljIjpmYWxzZSwiSXNVbmRlcmxpbmVkIjpmYWxzZSwiUGFyZW50U3R5bGUiOm51bGx9LCJBdXRvU2l6ZSI6MCwiRm9yZWdyb3VuZCI6eyIkaWQiOiIzMTQiLCJDb2xvciI6eyIkaWQiOiIzMTU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MzE2IiwiVG9wIjowLjAsIkxlZnQiOjAuMCwiUmlnaHQiOjAuMCwiQm90dG9tIjowLjB9LCJQYWRkaW5nIjp7IiRpZCI6IjMxNyIsIlRvcCI6MC4wLCJMZWZ0IjowLjAsIlJpZ2h0IjowLjAsIkJvdHRvbSI6MC4wfSwiQmFja2dyb3VuZCI6eyIkaWQiOiIzMTgiLCJDb2xvciI6eyIkaWQiOiIzMTkiLCJBIjowLCJSIjoyNTUsIkciOjI1NSwiQiI6MjU1fX0sIklzVmlzaWJsZSI6dHJ1ZSwiV2lkdGgiOjAuMCwiSGVpZ2h0IjowLjAsIkJvcmRlclN0eWxlIjp7IiRpZCI6IjMyMCIsIkxpbmVDb2xvciI6bnVsbCwiTGluZVdlaWdodCI6MC4wLCJMaW5lVHlwZSI6MCwiUGFyZW50U3R5bGUiOm51bGx9LCJQYXJlbnRTdHlsZSI6bnVsbH0sIkRhdGVTdHlsZSI6eyIkaWQiOiIzMjEiLCJGb250U2V0dGluZ3MiOnsiJGlkIjoiMzIyIiwiRm9udFNpemUiOjEwLCJGb250TmFtZSI6IkNhbGlicmkiLCJJc0JvbGQiOmZhbHNlLCJJc0l0YWxpYyI6ZmFsc2UsIklzVW5kZXJsaW5lZCI6ZmFsc2UsIlBhcmVudFN0eWxlIjpudWxsfSwiQXV0b1NpemUiOjAsIkZvcmVncm91bmQiOnsiJGlkIjoiMzIzIiwiQ29sb3IiOnsiJGlkIjoiMzI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zMjUiLCJUb3AiOjAuMCwiTGVmdCI6MC4wLCJSaWdodCI6MC4wLCJCb3R0b20iOjAuMH0sIlBhZGRpbmciOnsiJGlkIjoiMzI2IiwiVG9wIjowLjAsIkxlZnQiOjAuMCwiUmlnaHQiOjAuMCwiQm90dG9tIjowLjB9LCJCYWNrZ3JvdW5kIjp7IiRyZWYiOiI1NSJ9LCJJc1Zpc2libGUiOnRydWUsIldpZHRoIjowLjAsIkhlaWdodCI6MC4wLCJCb3JkZXJTdHlsZSI6eyIkaWQiOiIzMjciLCJMaW5lQ29sb3IiOm51bGwsIkxpbmVXZWlnaHQiOjAuMCwiTGluZVR5cGUiOjAsIlBhcmVudFN0eWxlIjpudWxsfSwiUGFyZW50U3R5bGUiOm51bGx9LCJEYXRlRm9ybWF0Ijp7IiRpZCI6IjMy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MjkiLCJGb3JtYXQiOjAsIklzVmlzaWJsZSI6ZmFsc2UsIkxhc3RLbm93blZpc2liaWxpdHlTdGF0ZSI6ZmFsc2V9LCJJc1Zpc2libGUiOnRydWUsIlBhcmVudFN0eWxlIjpudWxsfSwiSW5kZXgiOjE2LCJTbWFydER1cmF0aW9uQWN0aXZhdGVkIjpmYWxzZSwiRGF0ZUZvcm1hdCI6eyIkcmVmIjoiMzI4In0sIldlZWtOdW1iZXJpbmciOnsiJGlkIjoiMzMwIiwiRm9ybWF0IjowLCJJc1Zpc2libGUiOmZhbHNlLCJMYXN0S25vd25WaXNpYmlsaXR5U3RhdGUiOmZhbHNlfSwiSWQiOiIyOGVkZTZiYy1mM2MyLTQ1MWQtOTdiMC1jZDYyMzIwYjI2NzQiLCJJbXBvcnRJZCI6bnVsbCwiVGl0bGUiOiJSNSIsIk5vdGUiOm51bGwsIkh5cGVybGluayI6eyIkaWQiOiIzMzEiLCJBZGRyZXNzIjoiIiwiU3ViQWRkcmVzcyI6IiJ9LCJJc0NoYW5nZWQiOmZhbHNlLCJJc05ldyI6ZmFsc2V9fSx7IiRpZCI6IjMzMiIsIl9hdHRhY2hlZE1pbGVzdG9uZXMiOltdLCJUYXNrRGVmaW5pdGlvbiI6eyIkaWQiOiIzMzMiLCJHcm91cE5hbWUiOiI0ZDQwYWM5YS1kYmExLTQwMDYtYjNjNC1mODAzMzIxM2EwMjYiLCJTdGFydERhdGUiOiIyMDIwLTExLTI1VDEwOjUyOjAwIiwiRW5kRGF0ZSI6IjIwMjEtMDItMTNUMjM6NTk6MDAiLCJQZXJjZW50YWdlQ29tcGxldGUiOm51bGwsIlN0eWxlIjp7IiRpZCI6IjMzNCIsIlNoYXBlIjoyLCJTaGFwZVRoaWNrbmVzcyI6MSwiRHVyYXRpb25Gb3JtYXQiOjAsIkluY2x1ZGVOb25Xb3JraW5nRGF5c0luRHVyYXRpb24iOmZhbHNlLCJQZXJjZW50YWdlQ29tcGxldGVTdHlsZSI6eyIkaWQiOiIzMzUiLCJGb250U2V0dGluZ3MiOnsiJGlkIjoiMzM2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pZCI6IjMzNyIsIlRvcCI6MC4wLCJMZWZ0IjowLjAsIlJpZ2h0IjowLjAsIkJvdHRvbSI6MC4wfSwiUGFkZGluZyI6eyIkaWQiOiIzMzgiLCJUb3AiOjAuMCwiTGVmdCI6MC4wLCJSaWdodCI6MC4wLCJCb3R0b20iOjAuMH0sIkJhY2tncm91bmQiOnsiJHJlZiI6IjE0In0sIklzVmlzaWJsZSI6dHJ1ZSwiV2lkdGgiOjAuMCwiSGVpZ2h0IjowLjAsIkJvcmRlclN0eWxlIjp7IiRpZCI6IjMzOSIsIkxpbmVDb2xvciI6bnVsbCwiTGluZVdlaWdodCI6MC4wLCJMaW5lVHlwZSI6MCwiUGFyZW50U3R5bGUiOm51bGx9LCJQYXJlbnRTdHlsZSI6bnVsbH0sIkR1cmF0aW9uU3R5bGUiOnsiJGlkIjoiMzQwIiwiRm9udFNldHRpbmdzIjp7IiRpZCI6IjM0MSIsIkZvbnRTaXplIjoxMCwiRm9udE5hbWUiOiJDYWxpYnJpIiwiSXNCb2xkIjpmYWxzZSwiSXNJdGFsaWMiOmZhbHNlLCJJc1VuZGVybGluZWQiOmZhbHNlLCJQYXJlbnRTdHlsZSI6bnVsbH0sIkF1dG9TaXplIjowLCJGb3JlZ3JvdW5kIjp7IiRpZCI6IjM0MiIsIkNvbG9yIjp7IiRyZWYiOiIxMjAifX0sIk1heFdpZHRoIjoyMDAuMCwiTWF4SGVpZ2h0IjoiSW5maW5pdHkiLCJTbWFydEZvcmVncm91bmRJc0FjdGl2ZSI6ZmFsc2UsIkhvcml6b250YWxBbGlnbm1lbnQiOjAsIlZlcnRpY2FsQWxpZ25tZW50IjowLCJTbWFydEZvcmVncm91bmQiOm51bGwsIkJhY2tncm91bmRGaWxsVHlwZSI6MCwiTWFyZ2luIjp7IiRpZCI6IjM0MyIsIlRvcCI6MC4wLCJMZWZ0IjowLjAsIlJpZ2h0IjowLjAsIkJvdHRvbSI6MC4wfSwiUGFkZGluZyI6eyIkaWQiOiIzNDQiLCJUb3AiOjAuMCwiTGVmdCI6MC4wLCJSaWdodCI6MC4wLCJCb3R0b20iOjAuMH0sIkJhY2tncm91bmQiOnsiJHJlZiI6IjEyMyJ9LCJJc1Zpc2libGUiOnRydWUsIldpZHRoIjowLjAsIkhlaWdodCI6MC4wLCJCb3JkZXJTdHlsZSI6eyIkaWQiOiIzNDUiLCJMaW5lQ29sb3IiOm51bGwsIkxpbmVXZWlnaHQiOjAuMCwiTGluZVR5cGUiOjAsIlBhcmVudFN0eWxlIjpudWxsfSwiUGFyZW50U3R5bGUiOm51bGx9LCJIb3Jpem9udGFsQ29ubmVjdG9yU3R5bGUiOnsiJGlkIjoiMzQ2IiwiTGluZUNvbG9yIjp7IiRyZWYiOiIyNyJ9LCJMaW5lV2VpZ2h0IjoxLjAsIkxpbmVUeXBlIjowLCJQYXJlbnRTdHlsZSI6bnVsbH0sIlZlcnRpY2FsQ29ubmVjdG9yU3R5bGUiOnsiJGlkIjoiMzQ3IiwiTGluZUNvbG9yIjp7IiRyZWYiOiIzMC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M0OCIsIk1hcmdpbiI6eyIkaWQiOiIzNDkiLCJUb3AiOjAuMCwiTGVmdCI6NC4wLCJSaWdodCI6NC4wLCJCb3R0b20iOjAuMH0sIlBhZGRpbmciOnsiJGlkIjoiMzUwIiwiVG9wIjowLjAsIkxlZnQiOjAuMCwiUmlnaHQiOjAuMCwiQm90dG9tIjowLjB9LCJCYWNrZ3JvdW5kIjp7IiRpZCI6IjM1MSIsIkNvbG9yIjp7IiRpZCI6IjM1MiIsIkEiOjI1NSwiUiI6MjQ2LCJHIjoxMzAsIkIiOjM0fX0sIklzVmlzaWJsZSI6dHJ1ZSwiV2lkdGgiOjAuMCwiSGVpZ2h0IjoxNi4wLCJCb3JkZXJTdHlsZSI6eyIkaWQiOiIzNTMiLCJMaW5lQ29sb3IiOnsiJGlkIjoiMzU0IiwiJHR5cGUiOiJOTFJFLkNvbW1vbi5Eb20uU29saWRDb2xvckJydXNoLCBOTFJFLkNvbW1vbiIsIkNvbG9yIjp7IiRpZCI6IjM1NSIsIkEiOjI1NSwiUiI6MCwiRyI6MCwiQiI6MH19LCJMaW5lV2VpZ2h0IjowLjAsIkxpbmVUeXBlIjowLCJQYXJlbnRTdHlsZSI6bnVsbH0sIlBhcmVudFN0eWxlIjpudWxsfSwiVGl0bGVTdHlsZSI6eyIkaWQiOiIzNTYiLCJGb250U2V0dGluZ3MiOnsiJGlkIjoiMzU3IiwiRm9udFNpemUiOjExLCJGb250TmFtZSI6IkNhbGlicmkiLCJJc0JvbGQiOnRydWUsIklzSXRhbGljIjpmYWxzZSwiSXNVbmRlcmxpbmVkIjpmYWxzZSwiUGFyZW50U3R5bGUiOm51bGx9LCJBdXRvU2l6ZSI6MCwiRm9yZWdyb3VuZCI6eyIkaWQiOiIzNTgiLCJDb2xvciI6eyIkaWQiOiIzNTk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MzYwIiwiVG9wIjowLjAsIkxlZnQiOjAuMCwiUmlnaHQiOjAuMCwiQm90dG9tIjowLjB9LCJQYWRkaW5nIjp7IiRpZCI6IjM2MSIsIlRvcCI6MC4wLCJMZWZ0IjowLjAsIlJpZ2h0IjowLjAsIkJvdHRvbSI6MC4wfSwiQmFja2dyb3VuZCI6eyIkaWQiOiIzNjIiLCJDb2xvciI6eyIkaWQiOiIzNjMiLCJBIjowLCJSIjoyNTUsIkciOjI1NSwiQiI6MjU1fX0sIklzVmlzaWJsZSI6dHJ1ZSwiV2lkdGgiOjAuMCwiSGVpZ2h0IjowLjAsIkJvcmRlclN0eWxlIjp7IiRpZCI6IjM2NCIsIkxpbmVDb2xvciI6bnVsbCwiTGluZVdlaWdodCI6MC4wLCJMaW5lVHlwZSI6MCwiUGFyZW50U3R5bGUiOm51bGx9LCJQYXJlbnRTdHlsZSI6bnVsbH0sIkRhdGVTdHlsZSI6eyIkaWQiOiIzNjUiLCJGb250U2V0dGluZ3MiOnsiJGlkIjoiMzY2IiwiRm9udFNpemUiOjEwLCJGb250TmFtZSI6IkNhbGlicmkiLCJJc0JvbGQiOmZhbHNlLCJJc0l0YWxpYyI6ZmFsc2UsIklzVW5kZXJsaW5lZCI6ZmFsc2UsIlBhcmVudFN0eWxlIjpudWxsfSwiQXV0b1NpemUiOjAsIkZvcmVncm91bmQiOnsiJGlkIjoiMzY3IiwiQ29sb3IiOnsiJGlkIjoiMzY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zNjkiLCJUb3AiOjAuMCwiTGVmdCI6MC4wLCJSaWdodCI6MC4wLCJCb3R0b20iOjAuMH0sIlBhZGRpbmciOnsiJGlkIjoiMzcwIiwiVG9wIjowLjAsIkxlZnQiOjAuMCwiUmlnaHQiOjAuMCwiQm90dG9tIjowLjB9LCJCYWNrZ3JvdW5kIjp7IiRyZWYiOiI1NSJ9LCJJc1Zpc2libGUiOnRydWUsIldpZHRoIjowLjAsIkhlaWdodCI6MC4wLCJCb3JkZXJTdHlsZSI6eyIkaWQiOiIzNzEiLCJMaW5lQ29sb3IiOm51bGwsIkxpbmVXZWlnaHQiOjAuMCwiTGluZVR5cGUiOjAsIlBhcmVudFN0eWxlIjpudWxsfSwiUGFyZW50U3R5bGUiOm51bGx9LCJEYXRlRm9ybWF0Ijp7IiRpZCI6IjM3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zMiLCJGb3JtYXQiOjAsIklzVmlzaWJsZSI6ZmFsc2UsIkxhc3RLbm93blZpc2liaWxpdHlTdGF0ZSI6ZmFsc2V9LCJJc1Zpc2libGUiOnRydWUsIlBhcmVudFN0eWxlIjpudWxsfSwiSW5kZXgiOjE3LCJTbWFydER1cmF0aW9uQWN0aXZhdGVkIjpmYWxzZSwiRGF0ZUZvcm1hdCI6eyIkcmVmIjoiMzcyIn0sIldlZWtOdW1iZXJpbmciOnsiJGlkIjoiMzc0IiwiRm9ybWF0IjowLCJJc1Zpc2libGUiOmZhbHNlLCJMYXN0S25vd25WaXNpYmlsaXR5U3RhdGUiOmZhbHNlfSwiSWQiOiIyMjFlZGIzMS02YjdiLTQwZjEtOThmYi05NmIxY2FlY2Y0ZTYiLCJJbXBvcnRJZCI6bnVsbCwiVGl0bGUiOiJSNiIsIk5vdGUiOm51bGwsIkh5cGVybGluayI6eyIkaWQiOiIzNzUiLCJBZGRyZXNzIjoiIiwiU3ViQWRkcmVzcyI6IiJ9LCJJc0NoYW5nZWQiOmZhbHNlLCJJc05ldyI6ZmFsc2V9fSx7IiRpZCI6IjM3NiIsIl9hdHRhY2hlZE1pbGVzdG9uZXMiOltdLCJUYXNrRGVmaW5pdGlvbiI6eyIkaWQiOiIzNzciLCJHcm91cE5hbWUiOiI0ZDQwYWM5YS1kYmExLTQwMDYtYjNjNC1mODAzMzIxM2EwMjYiLCJTdGFydERhdGUiOiIyMDIxLTAyLTE0VDA2OjMwOjAwIiwiRW5kRGF0ZSI6IjIwMjEtMDUtMDNUMjM6NTk6MDAiLCJQZXJjZW50YWdlQ29tcGxldGUiOm51bGwsIlN0eWxlIjp7IiRpZCI6IjM3OCIsIlNoYXBlIjoyLCJTaGFwZVRoaWNrbmVzcyI6MSwiRHVyYXRpb25Gb3JtYXQiOjAsIkluY2x1ZGVOb25Xb3JraW5nRGF5c0luRHVyYXRpb24iOmZhbHNlLCJQZXJjZW50YWdlQ29tcGxldGVTdHlsZSI6eyIkaWQiOiIzNzkiLCJGb250U2V0dGluZ3MiOnsiJGlkIjoiMzgw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pZCI6IjM4MSIsIlRvcCI6MC4wLCJMZWZ0IjowLjAsIlJpZ2h0IjowLjAsIkJvdHRvbSI6MC4wfSwiUGFkZGluZyI6eyIkaWQiOiIzODIiLCJUb3AiOjAuMCwiTGVmdCI6MC4wLCJSaWdodCI6MC4wLCJCb3R0b20iOjAuMH0sIkJhY2tncm91bmQiOnsiJHJlZiI6IjE0In0sIklzVmlzaWJsZSI6dHJ1ZSwiV2lkdGgiOjAuMCwiSGVpZ2h0IjowLjAsIkJvcmRlclN0eWxlIjp7IiRpZCI6IjM4MyIsIkxpbmVDb2xvciI6bnVsbCwiTGluZVdlaWdodCI6MC4wLCJMaW5lVHlwZSI6MCwiUGFyZW50U3R5bGUiOm51bGx9LCJQYXJlbnRTdHlsZSI6bnVsbH0sIkR1cmF0aW9uU3R5bGUiOnsiJGlkIjoiMzg0IiwiRm9udFNldHRpbmdzIjp7IiRpZCI6IjM4NSIsIkZvbnRTaXplIjoxMCwiRm9udE5hbWUiOiJDYWxpYnJpIiwiSXNCb2xkIjpmYWxzZSwiSXNJdGFsaWMiOmZhbHNlLCJJc1VuZGVybGluZWQiOmZhbHNlLCJQYXJlbnRTdHlsZSI6bnVsbH0sIkF1dG9TaXplIjowLCJGb3JlZ3JvdW5kIjp7IiRpZCI6IjM4NiIsIkNvbG9yIjp7IiRyZWYiOiIxMjAifX0sIk1heFdpZHRoIjoyMDAuMCwiTWF4SGVpZ2h0IjoiSW5maW5pdHkiLCJTbWFydEZvcmVncm91bmRJc0FjdGl2ZSI6ZmFsc2UsIkhvcml6b250YWxBbGlnbm1lbnQiOjAsIlZlcnRpY2FsQWxpZ25tZW50IjowLCJTbWFydEZvcmVncm91bmQiOm51bGwsIkJhY2tncm91bmRGaWxsVHlwZSI6MCwiTWFyZ2luIjp7IiRpZCI6IjM4NyIsIlRvcCI6MC4wLCJMZWZ0IjowLjAsIlJpZ2h0IjowLjAsIkJvdHRvbSI6MC4wfSwiUGFkZGluZyI6eyIkaWQiOiIzODgiLCJUb3AiOjAuMCwiTGVmdCI6MC4wLCJSaWdodCI6MC4wLCJCb3R0b20iOjAuMH0sIkJhY2tncm91bmQiOnsiJHJlZiI6IjEyMyJ9LCJJc1Zpc2libGUiOnRydWUsIldpZHRoIjowLjAsIkhlaWdodCI6MC4wLCJCb3JkZXJTdHlsZSI6eyIkaWQiOiIzODkiLCJMaW5lQ29sb3IiOm51bGwsIkxpbmVXZWlnaHQiOjAuMCwiTGluZVR5cGUiOjAsIlBhcmVudFN0eWxlIjpudWxsfSwiUGFyZW50U3R5bGUiOm51bGx9LCJIb3Jpem9udGFsQ29ubmVjdG9yU3R5bGUiOnsiJGlkIjoiMzkwIiwiTGluZUNvbG9yIjp7IiRyZWYiOiIyNyJ9LCJMaW5lV2VpZ2h0IjoxLjAsIkxpbmVUeXBlIjowLCJQYXJlbnRTdHlsZSI6bnVsbH0sIlZlcnRpY2FsQ29ubmVjdG9yU3R5bGUiOnsiJGlkIjoiMzkxIiwiTGluZUNvbG9yIjp7IiRyZWYiOiIzMC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M5MiIsIk1hcmdpbiI6eyIkaWQiOiIzOTMiLCJUb3AiOjAuMCwiTGVmdCI6NC4wLCJSaWdodCI6NC4wLCJCb3R0b20iOjAuMH0sIlBhZGRpbmciOnsiJGlkIjoiMzk0IiwiVG9wIjowLjAsIkxlZnQiOjAuMCwiUmlnaHQiOjAuMCwiQm90dG9tIjowLjB9LCJCYWNrZ3JvdW5kIjp7IiRpZCI6IjM5NSIsIkNvbG9yIjp7IiRpZCI6IjM5NiIsIkEiOjI1NSwiUiI6MjQ2LCJHIjoxMzAsIkIiOjM0fX0sIklzVmlzaWJsZSI6dHJ1ZSwiV2lkdGgiOjAuMCwiSGVpZ2h0IjoxNi4wLCJCb3JkZXJTdHlsZSI6eyIkaWQiOiIzOTciLCJMaW5lQ29sb3IiOnsiJGlkIjoiMzk4IiwiJHR5cGUiOiJOTFJFLkNvbW1vbi5Eb20uU29saWRDb2xvckJydXNoLCBOTFJFLkNvbW1vbiIsIkNvbG9yIjp7IiRpZCI6IjM5OSIsIkEiOjI1NSwiUiI6MCwiRyI6MCwiQiI6MH19LCJMaW5lV2VpZ2h0IjowLjAsIkxpbmVUeXBlIjowLCJQYXJlbnRTdHlsZSI6bnVsbH0sIlBhcmVudFN0eWxlIjpudWxsfSwiVGl0bGVTdHlsZSI6eyIkaWQiOiI0MDAiLCJGb250U2V0dGluZ3MiOnsiJGlkIjoiNDAxIiwiRm9udFNpemUiOjExLCJGb250TmFtZSI6IkNhbGlicmkiLCJJc0JvbGQiOnRydWUsIklzSXRhbGljIjpmYWxzZSwiSXNVbmRlcmxpbmVkIjpmYWxzZSwiUGFyZW50U3R5bGUiOm51bGx9LCJBdXRvU2l6ZSI6MCwiRm9yZWdyb3VuZCI6eyIkaWQiOiI0MDIiLCJDb2xvciI6eyIkaWQiOiI0MDM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NDA0IiwiVG9wIjowLjAsIkxlZnQiOjAuMCwiUmlnaHQiOjAuMCwiQm90dG9tIjowLjB9LCJQYWRkaW5nIjp7IiRpZCI6IjQwNSIsIlRvcCI6MC4wLCJMZWZ0IjowLjAsIlJpZ2h0IjowLjAsIkJvdHRvbSI6MC4wfSwiQmFja2dyb3VuZCI6eyIkaWQiOiI0MDYiLCJDb2xvciI6eyIkaWQiOiI0MDciLCJBIjowLCJSIjoyNTUsIkciOjI1NSwiQiI6MjU1fX0sIklzVmlzaWJsZSI6dHJ1ZSwiV2lkdGgiOjAuMCwiSGVpZ2h0IjowLjAsIkJvcmRlclN0eWxlIjp7IiRpZCI6IjQwOCIsIkxpbmVDb2xvciI6bnVsbCwiTGluZVdlaWdodCI6MC4wLCJMaW5lVHlwZSI6MCwiUGFyZW50U3R5bGUiOm51bGx9LCJQYXJlbnRTdHlsZSI6bnVsbH0sIkRhdGVTdHlsZSI6eyIkaWQiOiI0MDkiLCJGb250U2V0dGluZ3MiOnsiJGlkIjoiNDEwIiwiRm9udFNpemUiOjEwLCJGb250TmFtZSI6IkNhbGlicmkiLCJJc0JvbGQiOmZhbHNlLCJJc0l0YWxpYyI6ZmFsc2UsIklzVW5kZXJsaW5lZCI6ZmFsc2UsIlBhcmVudFN0eWxlIjpudWxsfSwiQXV0b1NpemUiOjAsIkZvcmVncm91bmQiOnsiJGlkIjoiNDExIiwiQ29sb3IiOnsiJGlkIjoiNDEy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0MTMiLCJUb3AiOjAuMCwiTGVmdCI6MC4wLCJSaWdodCI6MC4wLCJCb3R0b20iOjAuMH0sIlBhZGRpbmciOnsiJGlkIjoiNDE0IiwiVG9wIjowLjAsIkxlZnQiOjAuMCwiUmlnaHQiOjAuMCwiQm90dG9tIjowLjB9LCJCYWNrZ3JvdW5kIjp7IiRyZWYiOiI1NSJ9LCJJc1Zpc2libGUiOnRydWUsIldpZHRoIjowLjAsIkhlaWdodCI6MC4wLCJCb3JkZXJTdHlsZSI6eyIkaWQiOiI0MTUiLCJMaW5lQ29sb3IiOm51bGwsIkxpbmVXZWlnaHQiOjAuMCwiTGluZVR5cGUiOjAsIlBhcmVudFN0eWxlIjpudWxsfSwiUGFyZW50U3R5bGUiOm51bGx9LCJEYXRlRm9ybWF0Ijp7IiRpZCI6IjQx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MTciLCJGb3JtYXQiOjAsIklzVmlzaWJsZSI6ZmFsc2UsIkxhc3RLbm93blZpc2liaWxpdHlTdGF0ZSI6ZmFsc2V9LCJJc1Zpc2libGUiOnRydWUsIlBhcmVudFN0eWxlIjpudWxsfSwiSW5kZXgiOjE4LCJTbWFydER1cmF0aW9uQWN0aXZhdGVkIjpmYWxzZSwiRGF0ZUZvcm1hdCI6eyIkcmVmIjoiNDE2In0sIldlZWtOdW1iZXJpbmciOnsiJGlkIjoiNDE4IiwiRm9ybWF0IjowLCJJc1Zpc2libGUiOmZhbHNlLCJMYXN0S25vd25WaXNpYmlsaXR5U3RhdGUiOmZhbHNlfSwiSWQiOiI4NDk2NzVjYy04YWY3LTRjNjMtOTQwNS00OTZjNmI0NTFjZjYiLCJJbXBvcnRJZCI6bnVsbCwiVGl0bGUiOiJSNyIsIk5vdGUiOm51bGwsIkh5cGVybGluayI6eyIkaWQiOiI0MTkiLCJBZGRyZXNzIjoiIiwiU3ViQWRkcmVzcyI6IiJ9LCJJc0NoYW5nZWQiOmZhbHNlLCJJc05ldyI6ZmFsc2V9fSx7IiRpZCI6IjQyMCIsIl9hdHRhY2hlZE1pbGVzdG9uZXMiOltdLCJUYXNrRGVmaW5pdGlvbiI6eyIkaWQiOiI0MjEiLCJHcm91cE5hbWUiOiI0ZDQwYWM5YS1kYmExLTQwMDYtYjNjNC1mODAzMzIxM2EwMjYiLCJTdGFydERhdGUiOiIyMDIxLTA1LTA0VDE0OjQxOjAwIiwiRW5kRGF0ZSI6IjIwMjEtMDctMjJUMjM6NTk6MDAiLCJQZXJjZW50YWdlQ29tcGxldGUiOm51bGwsIlN0eWxlIjp7IiRpZCI6IjQyMiIsIlNoYXBlIjoyLCJTaGFwZVRoaWNrbmVzcyI6MSwiRHVyYXRpb25Gb3JtYXQiOjAsIkluY2x1ZGVOb25Xb3JraW5nRGF5c0luRHVyYXRpb24iOmZhbHNlLCJQZXJjZW50YWdlQ29tcGxldGVTdHlsZSI6eyIkaWQiOiI0MjMiLCJGb250U2V0dGluZ3MiOnsiJGlkIjoiNDI0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pZCI6IjQyNSIsIlRvcCI6MC4wLCJMZWZ0IjowLjAsIlJpZ2h0IjowLjAsIkJvdHRvbSI6MC4wfSwiUGFkZGluZyI6eyIkaWQiOiI0MjYiLCJUb3AiOjAuMCwiTGVmdCI6MC4wLCJSaWdodCI6MC4wLCJCb3R0b20iOjAuMH0sIkJhY2tncm91bmQiOnsiJHJlZiI6IjE0In0sIklzVmlzaWJsZSI6dHJ1ZSwiV2lkdGgiOjAuMCwiSGVpZ2h0IjowLjAsIkJvcmRlclN0eWxlIjp7IiRpZCI6IjQyNyIsIkxpbmVDb2xvciI6bnVsbCwiTGluZVdlaWdodCI6MC4wLCJMaW5lVHlwZSI6MCwiUGFyZW50U3R5bGUiOm51bGx9LCJQYXJlbnRTdHlsZSI6bnVsbH0sIkR1cmF0aW9uU3R5bGUiOnsiJGlkIjoiNDI4IiwiRm9udFNldHRpbmdzIjp7IiRpZCI6IjQyOSIsIkZvbnRTaXplIjoxMCwiRm9udE5hbWUiOiJDYWxpYnJpIiwiSXNCb2xkIjpmYWxzZSwiSXNJdGFsaWMiOmZhbHNlLCJJc1VuZGVybGluZWQiOmZhbHNlLCJQYXJlbnRTdHlsZSI6bnVsbH0sIkF1dG9TaXplIjowLCJGb3JlZ3JvdW5kIjp7IiRpZCI6IjQzMCIsIkNvbG9yIjp7IiRyZWYiOiIxMjAifX0sIk1heFdpZHRoIjoyMDAuMCwiTWF4SGVpZ2h0IjoiSW5maW5pdHkiLCJTbWFydEZvcmVncm91bmRJc0FjdGl2ZSI6ZmFsc2UsIkhvcml6b250YWxBbGlnbm1lbnQiOjAsIlZlcnRpY2FsQWxpZ25tZW50IjowLCJTbWFydEZvcmVncm91bmQiOm51bGwsIkJhY2tncm91bmRGaWxsVHlwZSI6MCwiTWFyZ2luIjp7IiRpZCI6IjQzMSIsIlRvcCI6MC4wLCJMZWZ0IjowLjAsIlJpZ2h0IjowLjAsIkJvdHRvbSI6MC4wfSwiUGFkZGluZyI6eyIkaWQiOiI0MzIiLCJUb3AiOjAuMCwiTGVmdCI6MC4wLCJSaWdodCI6MC4wLCJCb3R0b20iOjAuMH0sIkJhY2tncm91bmQiOnsiJHJlZiI6IjEyMyJ9LCJJc1Zpc2libGUiOnRydWUsIldpZHRoIjowLjAsIkhlaWdodCI6MC4wLCJCb3JkZXJTdHlsZSI6eyIkaWQiOiI0MzMiLCJMaW5lQ29sb3IiOm51bGwsIkxpbmVXZWlnaHQiOjAuMCwiTGluZVR5cGUiOjAsIlBhcmVudFN0eWxlIjpudWxsfSwiUGFyZW50U3R5bGUiOm51bGx9LCJIb3Jpem9udGFsQ29ubmVjdG9yU3R5bGUiOnsiJGlkIjoiNDM0IiwiTGluZUNvbG9yIjp7IiRyZWYiOiIyNyJ9LCJMaW5lV2VpZ2h0IjoxLjAsIkxpbmVUeXBlIjowLCJQYXJlbnRTdHlsZSI6bnVsbH0sIlZlcnRpY2FsQ29ubmVjdG9yU3R5bGUiOnsiJGlkIjoiNDM1IiwiTGluZUNvbG9yIjp7IiRyZWYiOiIzMC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QzNiIsIk1hcmdpbiI6eyIkaWQiOiI0MzciLCJUb3AiOjAuMCwiTGVmdCI6NC4wLCJSaWdodCI6NC4wLCJCb3R0b20iOjAuMH0sIlBhZGRpbmciOnsiJGlkIjoiNDM4IiwiVG9wIjowLjAsIkxlZnQiOjAuMCwiUmlnaHQiOjAuMCwiQm90dG9tIjowLjB9LCJCYWNrZ3JvdW5kIjp7IiRpZCI6IjQzOSIsIkNvbG9yIjp7IiRpZCI6IjQ0MCIsIkEiOjI1NSwiUiI6MjQ2LCJHIjoxMzAsIkIiOjM0fX0sIklzVmlzaWJsZSI6dHJ1ZSwiV2lkdGgiOjAuMCwiSGVpZ2h0IjoxNi4wLCJCb3JkZXJTdHlsZSI6eyIkaWQiOiI0NDEiLCJMaW5lQ29sb3IiOnsiJGlkIjoiNDQyIiwiJHR5cGUiOiJOTFJFLkNvbW1vbi5Eb20uU29saWRDb2xvckJydXNoLCBOTFJFLkNvbW1vbiIsIkNvbG9yIjp7IiRpZCI6IjQ0MyIsIkEiOjI1NSwiUiI6MCwiRyI6MCwiQiI6MH19LCJMaW5lV2VpZ2h0IjowLjAsIkxpbmVUeXBlIjowLCJQYXJlbnRTdHlsZSI6bnVsbH0sIlBhcmVudFN0eWxlIjpudWxsfSwiVGl0bGVTdHlsZSI6eyIkaWQiOiI0NDQiLCJGb250U2V0dGluZ3MiOnsiJGlkIjoiNDQ1IiwiRm9udFNpemUiOjExLCJGb250TmFtZSI6IkNhbGlicmkiLCJJc0JvbGQiOnRydWUsIklzSXRhbGljIjpmYWxzZSwiSXNVbmRlcmxpbmVkIjpmYWxzZSwiUGFyZW50U3R5bGUiOm51bGx9LCJBdXRvU2l6ZSI6MCwiRm9yZWdyb3VuZCI6eyIkaWQiOiI0NDYiLCJDb2xvciI6eyIkaWQiOiI0NDc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NDQ4IiwiVG9wIjowLjAsIkxlZnQiOjAuMCwiUmlnaHQiOjAuMCwiQm90dG9tIjowLjB9LCJQYWRkaW5nIjp7IiRpZCI6IjQ0OSIsIlRvcCI6MC4wLCJMZWZ0IjowLjAsIlJpZ2h0IjowLjAsIkJvdHRvbSI6MC4wfSwiQmFja2dyb3VuZCI6eyIkaWQiOiI0NTAiLCJDb2xvciI6eyIkaWQiOiI0NTEiLCJBIjowLCJSIjoyNTUsIkciOjI1NSwiQiI6MjU1fX0sIklzVmlzaWJsZSI6dHJ1ZSwiV2lkdGgiOjAuMCwiSGVpZ2h0IjowLjAsIkJvcmRlclN0eWxlIjp7IiRpZCI6IjQ1MiIsIkxpbmVDb2xvciI6bnVsbCwiTGluZVdlaWdodCI6MC4wLCJMaW5lVHlwZSI6MCwiUGFyZW50U3R5bGUiOm51bGx9LCJQYXJlbnRTdHlsZSI6bnVsbH0sIkRhdGVTdHlsZSI6eyIkaWQiOiI0NTMiLCJGb250U2V0dGluZ3MiOnsiJGlkIjoiNDU0IiwiRm9udFNpemUiOjEwLCJGb250TmFtZSI6IkNhbGlicmkiLCJJc0JvbGQiOmZhbHNlLCJJc0l0YWxpYyI6ZmFsc2UsIklzVW5kZXJsaW5lZCI6ZmFsc2UsIlBhcmVudFN0eWxlIjpudWxsfSwiQXV0b1NpemUiOjAsIkZvcmVncm91bmQiOnsiJGlkIjoiNDU1IiwiQ29sb3IiOnsiJGlkIjoiNDU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0NTciLCJUb3AiOjAuMCwiTGVmdCI6MC4wLCJSaWdodCI6MC4wLCJCb3R0b20iOjAuMH0sIlBhZGRpbmciOnsiJGlkIjoiNDU4IiwiVG9wIjowLjAsIkxlZnQiOjAuMCwiUmlnaHQiOjAuMCwiQm90dG9tIjowLjB9LCJCYWNrZ3JvdW5kIjp7IiRyZWYiOiI1NSJ9LCJJc1Zpc2libGUiOnRydWUsIldpZHRoIjowLjAsIkhlaWdodCI6MC4wLCJCb3JkZXJTdHlsZSI6eyIkaWQiOiI0NTkiLCJMaW5lQ29sb3IiOm51bGwsIkxpbmVXZWlnaHQiOjAuMCwiTGluZVR5cGUiOjAsIlBhcmVudFN0eWxlIjpudWxsfSwiUGFyZW50U3R5bGUiOm51bGx9LCJEYXRlRm9ybWF0Ijp7IiRpZCI6IjQ2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NjEiLCJGb3JtYXQiOjAsIklzVmlzaWJsZSI6ZmFsc2UsIkxhc3RLbm93blZpc2liaWxpdHlTdGF0ZSI6ZmFsc2V9LCJJc1Zpc2libGUiOnRydWUsIlBhcmVudFN0eWxlIjpudWxsfSwiSW5kZXgiOjE5LCJTbWFydER1cmF0aW9uQWN0aXZhdGVkIjpmYWxzZSwiRGF0ZUZvcm1hdCI6eyIkcmVmIjoiNDYwIn0sIldlZWtOdW1iZXJpbmciOnsiJGlkIjoiNDYyIiwiRm9ybWF0IjowLCJJc1Zpc2libGUiOmZhbHNlLCJMYXN0S25vd25WaXNpYmlsaXR5U3RhdGUiOmZhbHNlfSwiSWQiOiJiNjk5ODc0OC04MjJkLTQ2YmItODE1MC0xY2Y2Nzc0MzNiZDQiLCJJbXBvcnRJZCI6bnVsbCwiVGl0bGUiOiJSOCIsIk5vdGUiOm51bGwsIkh5cGVybGluayI6eyIkaWQiOiI0NjMiLCJBZGRyZXNzIjoiIiwiU3ViQWRkcmVzcyI6IiJ9LCJJc0NoYW5nZWQiOmZhbHNlLCJJc05ldyI6ZmFsc2V9fSx7IiRpZCI6IjQ2NCIsIl9hdHRhY2hlZE1pbGVzdG9uZXMiOltdLCJUYXNrRGVmaW5pdGlvbiI6eyIkaWQiOiI0NjUiLCJHcm91cE5hbWUiOiI0ZDQwYWM5YS1kYmExLTQwMDYtYjNjNC1mODAzMzIxM2EwMjYiLCJTdGFydERhdGUiOiIyMDE5LTEwLTAxVDAwOjAwOjAwWiIsIkVuZERhdGUiOiIyMDIwLTAxLTA3VDIzOjU5OjAwWiIsIlBlcmNlbnRhZ2VDb21wbGV0ZSI6bnVsbCwiU3R5bGUiOnsiJGlkIjoiNDY2IiwiU2hhcGUiOjIsIlNoYXBlVGhpY2tuZXNzIjoxLCJEdXJhdGlvbkZvcm1hdCI6MCwiSW5jbHVkZU5vbldvcmtpbmdEYXlzSW5EdXJhdGlvbiI6ZmFsc2UsIlBlcmNlbnRhZ2VDb21wbGV0ZVN0eWxlIjp7IiRpZCI6IjQ2NyIsIkZvbnRTZXR0aW5ncyI6eyIkaWQiOiI0NjgiLCJGb250U2l6ZSI6MTAsIkZvbnROYW1lIjoiQ2FsaWJyaSIsIklzQm9sZCI6ZmFsc2UsIklzSXRhbGljIjpmYWxzZSwiSXNVbmRlcmxpbmVkIjpmYWxzZSwiUGFyZW50U3R5bGUiOm51bGx9LCJBdXRvU2l6ZSI6MCwiRm9yZWdyb3VuZCI6eyIkcmVmIjoiMTAifSwiTWF4V2lkdGgiOjIwMC4wLCJNYXhIZWlnaHQiOiJJbmZpbml0eSIsIlNtYXJ0Rm9yZWdyb3VuZElzQWN0aXZlIjpmYWxzZSwiSG9yaXpvbnRhbEFsaWdubWVudCI6MCwiVmVydGljYWxBbGlnbm1lbnQiOjAsIlNtYXJ0Rm9yZWdyb3VuZCI6bnVsbCwiQmFja2dyb3VuZEZpbGxUeXBlIjowLCJNYXJnaW4iOnsiJGlkIjoiNDY5IiwiVG9wIjowLjAsIkxlZnQiOjAuMCwiUmlnaHQiOjAuMCwiQm90dG9tIjowLjB9LCJQYWRkaW5nIjp7IiRpZCI6IjQ3MCIsIlRvcCI6MC4wLCJMZWZ0IjowLjAsIlJpZ2h0IjowLjAsIkJvdHRvbSI6MC4wfSwiQmFja2dyb3VuZCI6eyIkcmVmIjoiMTQifSwiSXNWaXNpYmxlIjp0cnVlLCJXaWR0aCI6MC4wLCJIZWlnaHQiOjAuMCwiQm9yZGVyU3R5bGUiOnsiJGlkIjoiNDcxIiwiTGluZUNvbG9yIjpudWxsLCJMaW5lV2VpZ2h0IjowLjAsIkxpbmVUeXBlIjowLCJQYXJlbnRTdHlsZSI6bnVsbH0sIlBhcmVudFN0eWxlIjpudWxsfSwiRHVyYXRpb25TdHlsZSI6eyIkaWQiOiI0NzIiLCJGb250U2V0dGluZ3MiOnsiJGlkIjoiNDczIiwiRm9udFNpemUiOjEwLCJGb250TmFtZSI6IkNhbGlicmkiLCJJc0JvbGQiOmZhbHNlLCJJc0l0YWxpYyI6ZmFsc2UsIklzVW5kZXJsaW5lZCI6ZmFsc2UsIlBhcmVudFN0eWxlIjpudWxsfSwiQXV0b1NpemUiOjAsIkZvcmVncm91bmQiOnsiJGlkIjoiNDc0IiwiQ29sb3IiOnsiJHJlZiI6IjEyMCJ9fSwiTWF4V2lkdGgiOjIwMC4wLCJNYXhIZWlnaHQiOiJJbmZpbml0eSIsIlNtYXJ0Rm9yZWdyb3VuZElzQWN0aXZlIjpmYWxzZSwiSG9yaXpvbnRhbEFsaWdubWVudCI6MCwiVmVydGljYWxBbGlnbm1lbnQiOjAsIlNtYXJ0Rm9yZWdyb3VuZCI6bnVsbCwiQmFja2dyb3VuZEZpbGxUeXBlIjowLCJNYXJnaW4iOnsiJGlkIjoiNDc1IiwiVG9wIjowLjAsIkxlZnQiOjAuMCwiUmlnaHQiOjAuMCwiQm90dG9tIjowLjB9LCJQYWRkaW5nIjp7IiRpZCI6IjQ3NiIsIlRvcCI6MC4wLCJMZWZ0IjowLjAsIlJpZ2h0IjowLjAsIkJvdHRvbSI6MC4wfSwiQmFja2dyb3VuZCI6eyIkcmVmIjoiMTIzIn0sIklzVmlzaWJsZSI6dHJ1ZSwiV2lkdGgiOjAuMCwiSGVpZ2h0IjowLjAsIkJvcmRlclN0eWxlIjp7IiRpZCI6IjQ3NyIsIkxpbmVDb2xvciI6bnVsbCwiTGluZVdlaWdodCI6MC4wLCJMaW5lVHlwZSI6MCwiUGFyZW50U3R5bGUiOm51bGx9LCJQYXJlbnRTdHlsZSI6bnVsbH0sIkhvcml6b250YWxDb25uZWN0b3JTdHlsZSI6eyIkaWQiOiI0NzgiLCJMaW5lQ29sb3IiOnsiJHJlZiI6IjI3In0sIkxpbmVXZWlnaHQiOjEuMCwiTGluZVR5cGUiOjAsIlBhcmVudFN0eWxlIjpudWxsfSwiVmVydGljYWxDb25uZWN0b3JTdHlsZSI6eyIkaWQiOiI0NzkiLCJMaW5lQ29sb3IiOnsiJHJlZiI6IjMwIn0sIkxpbmVXZWlnaHQiOjAuMCwiTGluZVR5cGUiOjAsIlBhcmVudFN0eWxlIjpudWxsfSwiTWFyZ2luIjpudWxsLCJTdGFydERhdGVQb3NpdGlvbiI6NiwiRW5kRGF0ZVBvc2l0aW9uIjo2LCJEYXRlSXNWaXNpYmxlIjpmYWxzZSwiVGl0bGVQb3NpdGlvbiI6MiwiRHVyYXRpb25Qb3NpdGlvbiI6NiwiUGVyY2VudGFnZUNvbXBsZXRlZFBvc2l0aW9uIjo2LCJTcGFjaW5nIjozLCJJc0JlbG93VGltZWJhbmQiOnRydWUsIlBlcmNlbnRhZ2VDb21wbGV0ZVNoYXBlT3BhY2l0eSI6MzUsIlNoYXBlU3R5bGUiOnsiJGlkIjoiNDgwIiwiTWFyZ2luIjp7IiRpZCI6IjQ4MSIsIlRvcCI6MC4wLCJMZWZ0Ijo0LjAsIlJpZ2h0Ijo0LjAsIkJvdHRvbSI6MC4wfSwiUGFkZGluZyI6eyIkaWQiOiI0ODIiLCJUb3AiOjAuMCwiTGVmdCI6MC4wLCJSaWdodCI6MC4wLCJCb3R0b20iOjAuMH0sIkJhY2tncm91bmQiOnsiJGlkIjoiNDgzIiwiQ29sb3IiOnsiJGlkIjoiNDg0IiwiQSI6MjU1LCJSIjoyNDYsIkciOjEzMCwiQiI6MzR9fSwiSXNWaXNpYmxlIjp0cnVlLCJXaWR0aCI6MC4wLCJIZWlnaHQiOjE2LjAsIkJvcmRlclN0eWxlIjp7IiRpZCI6IjQ4NSIsIkxpbmVDb2xvciI6eyIkaWQiOiI0ODYiLCIkdHlwZSI6Ik5MUkUuQ29tbW9uLkRvbS5Tb2xpZENvbG9yQnJ1c2gsIE5MUkUuQ29tbW9uIiwiQ29sb3IiOnsiJGlkIjoiNDg3IiwiQSI6MjU1LCJSIjowLCJHIjowLCJCIjowfX0sIkxpbmVXZWlnaHQiOjAuMCwiTGluZVR5cGUiOjAsIlBhcmVudFN0eWxlIjpudWxsfSwiUGFyZW50U3R5bGUiOm51bGx9LCJUaXRsZVN0eWxlIjp7IiRpZCI6IjQ4OCIsIkZvbnRTZXR0aW5ncyI6eyIkaWQiOiI0ODkiLCJGb250U2l6ZSI6MTEsIkZvbnROYW1lIjoiQ2FsaWJyaSIsIklzQm9sZCI6dHJ1ZSwiSXNJdGFsaWMiOmZhbHNlLCJJc1VuZGVybGluZWQiOmZhbHNlLCJQYXJlbnRTdHlsZSI6bnVsbH0sIkF1dG9TaXplIjoyLCJGb3JlZ3JvdW5kIjp7IiRpZCI6IjQ5MCIsIkNvbG9yIjp7IiRpZCI6IjQ5MSIsIkEiOjI1NSwiUiI6MjU1LCJHIjoyNTUsIkIiOjI1NX19LCJNYXhXaWR0aCI6NjkuOTUzMzMzMzMzMzMzMzMzLCJNYXhIZWlnaHQiOiJJbmZpbml0eSIsIlNtYXJ0Rm9yZWdyb3VuZElzQWN0aXZlIjpmYWxzZSwiSG9yaXpvbnRhbEFsaWdubWVudCI6MSwiVmVydGljYWxBbGlnbm1lbnQiOjAsIlNtYXJ0Rm9yZWdyb3VuZCI6bnVsbCwiQmFja2dyb3VuZEZpbGxUeXBlIjowLCJNYXJnaW4iOnsiJGlkIjoiNDkyIiwiVG9wIjowLjAsIkxlZnQiOjAuMCwiUmlnaHQiOjAuMCwiQm90dG9tIjowLjB9LCJQYWRkaW5nIjp7IiRpZCI6IjQ5MyIsIlRvcCI6MC4wLCJMZWZ0IjowLjAsIlJpZ2h0IjowLjAsIkJvdHRvbSI6MC4wfSwiQmFja2dyb3VuZCI6eyIkaWQiOiI0OTQiLCJDb2xvciI6eyIkaWQiOiI0OTUiLCJBIjowLCJSIjoyNTUsIkciOjI1NSwiQiI6MjU1fX0sIklzVmlzaWJsZSI6dHJ1ZSwiV2lkdGgiOjAuMCwiSGVpZ2h0IjowLjAsIkJvcmRlclN0eWxlIjp7IiRpZCI6IjQ5NiIsIkxpbmVDb2xvciI6bnVsbCwiTGluZVdlaWdodCI6MC4wLCJMaW5lVHlwZSI6MCwiUGFyZW50U3R5bGUiOm51bGx9LCJQYXJlbnRTdHlsZSI6bnVsbH0sIkRhdGVTdHlsZSI6eyIkaWQiOiI0OTciLCJGb250U2V0dGluZ3MiOnsiJGlkIjoiNDk4IiwiRm9udFNpemUiOjEwLCJGb250TmFtZSI6IkNhbGlicmkiLCJJc0JvbGQiOmZhbHNlLCJJc0l0YWxpYyI6ZmFsc2UsIklzVW5kZXJsaW5lZCI6ZmFsc2UsIlBhcmVudFN0eWxlIjpudWxsfSwiQXV0b1NpemUiOjAsIkZvcmVncm91bmQiOnsiJGlkIjoiNDk5IiwiQ29sb3IiOnsiJGlkIjoiNTA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1MDEiLCJUb3AiOjAuMCwiTGVmdCI6MC4wLCJSaWdodCI6MC4wLCJCb3R0b20iOjAuMH0sIlBhZGRpbmciOnsiJGlkIjoiNTAyIiwiVG9wIjowLjAsIkxlZnQiOjAuMCwiUmlnaHQiOjAuMCwiQm90dG9tIjowLjB9LCJCYWNrZ3JvdW5kIjp7IiRyZWYiOiI1NSJ9LCJJc1Zpc2libGUiOnRydWUsIldpZHRoIjowLjAsIkhlaWdodCI6MC4wLCJCb3JkZXJTdHlsZSI6eyIkaWQiOiI1MDMiLCJMaW5lQ29sb3IiOm51bGwsIkxpbmVXZWlnaHQiOjAuMCwiTGluZVR5cGUiOjAsIlBhcmVudFN0eWxlIjpudWxsfSwiUGFyZW50U3R5bGUiOm51bGx9LCJEYXRlRm9ybWF0Ijp7IiRpZCI6IjUw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MDUiLCJGb3JtYXQiOjAsIklzVmlzaWJsZSI6ZmFsc2UsIkxhc3RLbm93blZpc2liaWxpdHlTdGF0ZSI6ZmFsc2V9LCJJc1Zpc2libGUiOnRydWUsIlBhcmVudFN0eWxlIjpudWxsfSwiSW5kZXgiOjIwLCJTbWFydER1cmF0aW9uQWN0aXZhdGVkIjpmYWxzZSwiRGF0ZUZvcm1hdCI6eyIkcmVmIjoiNTA0In0sIldlZWtOdW1iZXJpbmciOnsiJGlkIjoiNTA2IiwiRm9ybWF0IjowLCJJc1Zpc2libGUiOmZhbHNlLCJMYXN0S25vd25WaXNpYmlsaXR5U3RhdGUiOmZhbHNlfSwiSWQiOiIxOTI1MmYyZS1kNjBiLTQxY2YtYTk3Mi0yZWE5ODg3YmM4Y2EiLCJJbXBvcnRJZCI6bnVsbCwiVGl0bGUiOiJNU1AgUmVsZWFzZSIsIk5vdGUiOm51bGwsIkh5cGVybGluayI6eyIkaWQiOiI1MDciLCJBZGRyZXNzIjoiIiwiU3ViQWRkcmVzcyI6IiJ9LCJJc0NoYW5nZWQiOmZhbHNlLCJJc05ldyI6ZmFsc2V9fSx7IiRpZCI6IjUwOCIsIl9hdHRhY2hlZE1pbGVzdG9uZXMiOltdLCJUYXNrRGVmaW5pdGlvbiI6eyIkaWQiOiI1MDkiLCJHcm91cE5hbWUiOiI0ZDQwYWM5YS1kYmExLTQwMDYtYjNjNC1mODAzMzIxM2EwMjYiLCJTdGFydERhdGUiOiIyMDIxLTA3LTI0VDE0OjA3OjAwIiwiRW5kRGF0ZSI6IjIwMjEtMTAtMDlUMjM6NTk6MDAiLCJQZXJjZW50YWdlQ29tcGxldGUiOm51bGwsIlN0eWxlIjp7IiRpZCI6IjUxMCIsIlNoYXBlIjoyLCJTaGFwZVRoaWNrbmVzcyI6MSwiRHVyYXRpb25Gb3JtYXQiOjAsIkluY2x1ZGVOb25Xb3JraW5nRGF5c0luRHVyYXRpb24iOmZhbHNlLCJQZXJjZW50YWdlQ29tcGxldGVTdHlsZSI6eyIkaWQiOiI1MTEiLCJGb250U2V0dGluZ3MiOnsiJGlkIjoiNTEy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pZCI6IjUxMyIsIlRvcCI6MC4wLCJMZWZ0IjowLjAsIlJpZ2h0IjowLjAsIkJvdHRvbSI6MC4wfSwiUGFkZGluZyI6eyIkaWQiOiI1MTQiLCJUb3AiOjAuMCwiTGVmdCI6MC4wLCJSaWdodCI6MC4wLCJCb3R0b20iOjAuMH0sIkJhY2tncm91bmQiOnsiJHJlZiI6IjE0In0sIklzVmlzaWJsZSI6dHJ1ZSwiV2lkdGgiOjAuMCwiSGVpZ2h0IjowLjAsIkJvcmRlclN0eWxlIjp7IiRpZCI6IjUxNSIsIkxpbmVDb2xvciI6bnVsbCwiTGluZVdlaWdodCI6MC4wLCJMaW5lVHlwZSI6MCwiUGFyZW50U3R5bGUiOm51bGx9LCJQYXJlbnRTdHlsZSI6bnVsbH0sIkR1cmF0aW9uU3R5bGUiOnsiJGlkIjoiNTE2IiwiRm9udFNldHRpbmdzIjp7IiRpZCI6IjUxNyIsIkZvbnRTaXplIjoxMCwiRm9udE5hbWUiOiJDYWxpYnJpIiwiSXNCb2xkIjpmYWxzZSwiSXNJdGFsaWMiOmZhbHNlLCJJc1VuZGVybGluZWQiOmZhbHNlLCJQYXJlbnRTdHlsZSI6bnVsbH0sIkF1dG9TaXplIjowLCJGb3JlZ3JvdW5kIjp7IiRpZCI6IjUxOCIsIkNvbG9yIjp7IiRyZWYiOiIxMjAifX0sIk1heFdpZHRoIjoyMDAuMCwiTWF4SGVpZ2h0IjoiSW5maW5pdHkiLCJTbWFydEZvcmVncm91bmRJc0FjdGl2ZSI6ZmFsc2UsIkhvcml6b250YWxBbGlnbm1lbnQiOjAsIlZlcnRpY2FsQWxpZ25tZW50IjowLCJTbWFydEZvcmVncm91bmQiOm51bGwsIkJhY2tncm91bmRGaWxsVHlwZSI6MCwiTWFyZ2luIjp7IiRpZCI6IjUxOSIsIlRvcCI6MC4wLCJMZWZ0IjowLjAsIlJpZ2h0IjowLjAsIkJvdHRvbSI6MC4wfSwiUGFkZGluZyI6eyIkaWQiOiI1MjAiLCJUb3AiOjAuMCwiTGVmdCI6MC4wLCJSaWdodCI6MC4wLCJCb3R0b20iOjAuMH0sIkJhY2tncm91bmQiOnsiJHJlZiI6IjEyMyJ9LCJJc1Zpc2libGUiOnRydWUsIldpZHRoIjowLjAsIkhlaWdodCI6MC4wLCJCb3JkZXJTdHlsZSI6eyIkaWQiOiI1MjEiLCJMaW5lQ29sb3IiOm51bGwsIkxpbmVXZWlnaHQiOjAuMCwiTGluZVR5cGUiOjAsIlBhcmVudFN0eWxlIjpudWxsfSwiUGFyZW50U3R5bGUiOm51bGx9LCJIb3Jpem9udGFsQ29ubmVjdG9yU3R5bGUiOnsiJGlkIjoiNTIyIiwiTGluZUNvbG9yIjp7IiRyZWYiOiIyNyJ9LCJMaW5lV2VpZ2h0IjoxLjAsIkxpbmVUeXBlIjowLCJQYXJlbnRTdHlsZSI6bnVsbH0sIlZlcnRpY2FsQ29ubmVjdG9yU3R5bGUiOnsiJGlkIjoiNTIzIiwiTGluZUNvbG9yIjp7IiRyZWYiOiIzMC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UyNCIsIk1hcmdpbiI6eyIkaWQiOiI1MjUiLCJUb3AiOjAuMCwiTGVmdCI6NC4wLCJSaWdodCI6NC4wLCJCb3R0b20iOjAuMH0sIlBhZGRpbmciOnsiJGlkIjoiNTI2IiwiVG9wIjowLjAsIkxlZnQiOjAuMCwiUmlnaHQiOjAuMCwiQm90dG9tIjowLjB9LCJCYWNrZ3JvdW5kIjp7IiRpZCI6IjUyNyIsIkNvbG9yIjp7IiRpZCI6IjUyOCIsIkEiOjI1NSwiUiI6MjQ2LCJHIjoxMzAsIkIiOjM0fX0sIklzVmlzaWJsZSI6dHJ1ZSwiV2lkdGgiOjAuMCwiSGVpZ2h0IjoxNi4wLCJCb3JkZXJTdHlsZSI6eyIkaWQiOiI1MjkiLCJMaW5lQ29sb3IiOnsiJGlkIjoiNTMwIiwiJHR5cGUiOiJOTFJFLkNvbW1vbi5Eb20uU29saWRDb2xvckJydXNoLCBOTFJFLkNvbW1vbiIsIkNvbG9yIjp7IiRpZCI6IjUzMSIsIkEiOjI1NSwiUiI6MCwiRyI6MCwiQiI6MH19LCJMaW5lV2VpZ2h0IjowLjAsIkxpbmVUeXBlIjowLCJQYXJlbnRTdHlsZSI6bnVsbH0sIlBhcmVudFN0eWxlIjpudWxsfSwiVGl0bGVTdHlsZSI6eyIkaWQiOiI1MzIiLCJGb250U2V0dGluZ3MiOnsiJGlkIjoiNTMzIiwiRm9udFNpemUiOjExLCJGb250TmFtZSI6IkNhbGlicmkiLCJJc0JvbGQiOnRydWUsIklzSXRhbGljIjpmYWxzZSwiSXNVbmRlcmxpbmVkIjpmYWxzZSwiUGFyZW50U3R5bGUiOm51bGx9LCJBdXRvU2l6ZSI6MCwiRm9yZWdyb3VuZCI6eyIkaWQiOiI1MzQiLCJDb2xvciI6eyIkaWQiOiI1MzU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NTM2IiwiVG9wIjowLjAsIkxlZnQiOjAuMCwiUmlnaHQiOjAuMCwiQm90dG9tIjowLjB9LCJQYWRkaW5nIjp7IiRpZCI6IjUzNyIsIlRvcCI6MC4wLCJMZWZ0IjowLjAsIlJpZ2h0IjowLjAsIkJvdHRvbSI6MC4wfSwiQmFja2dyb3VuZCI6eyIkaWQiOiI1MzgiLCJDb2xvciI6eyIkaWQiOiI1MzkiLCJBIjowLCJSIjoyNTUsIkciOjI1NSwiQiI6MjU1fX0sIklzVmlzaWJsZSI6dHJ1ZSwiV2lkdGgiOjAuMCwiSGVpZ2h0IjowLjAsIkJvcmRlclN0eWxlIjp7IiRpZCI6IjU0MCIsIkxpbmVDb2xvciI6bnVsbCwiTGluZVdlaWdodCI6MC4wLCJMaW5lVHlwZSI6MCwiUGFyZW50U3R5bGUiOm51bGx9LCJQYXJlbnRTdHlsZSI6bnVsbH0sIkRhdGVTdHlsZSI6eyIkaWQiOiI1NDEiLCJGb250U2V0dGluZ3MiOnsiJGlkIjoiNTQyIiwiRm9udFNpemUiOjEwLCJGb250TmFtZSI6IkNhbGlicmkiLCJJc0JvbGQiOmZhbHNlLCJJc0l0YWxpYyI6ZmFsc2UsIklzVW5kZXJsaW5lZCI6ZmFsc2UsIlBhcmVudFN0eWxlIjpudWxsfSwiQXV0b1NpemUiOjAsIkZvcmVncm91bmQiOnsiJGlkIjoiNTQzIiwiQ29sb3IiOnsiJGlkIjoiNTQ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1NDUiLCJUb3AiOjAuMCwiTGVmdCI6MC4wLCJSaWdodCI6MC4wLCJCb3R0b20iOjAuMH0sIlBhZGRpbmciOnsiJGlkIjoiNTQ2IiwiVG9wIjowLjAsIkxlZnQiOjAuMCwiUmlnaHQiOjAuMCwiQm90dG9tIjowLjB9LCJCYWNrZ3JvdW5kIjp7IiRyZWYiOiI1NSJ9LCJJc1Zpc2libGUiOnRydWUsIldpZHRoIjowLjAsIkhlaWdodCI6MC4wLCJCb3JkZXJTdHlsZSI6eyIkaWQiOiI1NDciLCJMaW5lQ29sb3IiOm51bGwsIkxpbmVXZWlnaHQiOjAuMCwiTGluZVR5cGUiOjAsIlBhcmVudFN0eWxlIjpudWxsfSwiUGFyZW50U3R5bGUiOm51bGx9LCJEYXRlRm9ybWF0Ijp7IiRpZCI6IjU0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NDkiLCJGb3JtYXQiOjAsIklzVmlzaWJsZSI6ZmFsc2UsIkxhc3RLbm93blZpc2liaWxpdHlTdGF0ZSI6ZmFsc2V9LCJJc1Zpc2libGUiOnRydWUsIlBhcmVudFN0eWxlIjpudWxsfSwiSW5kZXgiOjIxLCJTbWFydER1cmF0aW9uQWN0aXZhdGVkIjpmYWxzZSwiRGF0ZUZvcm1hdCI6eyIkcmVmIjoiNTQ4In0sIldlZWtOdW1iZXJpbmciOnsiJGlkIjoiNTUwIiwiRm9ybWF0IjowLCJJc1Zpc2libGUiOmZhbHNlLCJMYXN0S25vd25WaXNpYmlsaXR5U3RhdGUiOmZhbHNlfSwiSWQiOiI0ODVkYWE0Yy01YWIxLTQxY2ItOTY3YS1iNjU4N2U0OGNmMmUiLCJJbXBvcnRJZCI6bnVsbCwiVGl0bGUiOiJSOSIsIk5vdGUiOm51bGwsIkh5cGVybGluayI6eyIkaWQiOiI1NTEiLCJBZGRyZXNzIjoiIiwiU3ViQWRkcmVzcyI6IiJ9LCJJc0NoYW5nZWQiOmZhbHNlLCJJc05ldyI6ZmFsc2V9fSx7IiRpZCI6IjU1MiIsIl9hdHRhY2hlZE1pbGVzdG9uZXMiOltdLCJUYXNrRGVmaW5pdGlvbiI6eyIkaWQiOiI1NTMiLCJHcm91cE5hbWUiOiI0ZDQwYWM5YS1kYmExLTQwMDYtYjNjNC1mODAzMzIxM2EwMjYiLCJTdGFydERhdGUiOiIyMDIxLTEwLTExVDA2OjMwOjAwIiwiRW5kRGF0ZSI6IjIwMjEtMTItMjhUMjM6NTk6MDAiLCJQZXJjZW50YWdlQ29tcGxldGUiOm51bGwsIlN0eWxlIjp7IiRpZCI6IjU1NCIsIlNoYXBlIjoyLCJTaGFwZVRoaWNrbmVzcyI6MSwiRHVyYXRpb25Gb3JtYXQiOjAsIkluY2x1ZGVOb25Xb3JraW5nRGF5c0luRHVyYXRpb24iOmZhbHNlLCJQZXJjZW50YWdlQ29tcGxldGVTdHlsZSI6eyIkaWQiOiI1NTUiLCJGb250U2V0dGluZ3MiOnsiJGlkIjoiNTU2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pZCI6IjU1NyIsIlRvcCI6MC4wLCJMZWZ0IjowLjAsIlJpZ2h0IjowLjAsIkJvdHRvbSI6MC4wfSwiUGFkZGluZyI6eyIkaWQiOiI1NTgiLCJUb3AiOjAuMCwiTGVmdCI6MC4wLCJSaWdodCI6MC4wLCJCb3R0b20iOjAuMH0sIkJhY2tncm91bmQiOnsiJHJlZiI6IjE0In0sIklzVmlzaWJsZSI6dHJ1ZSwiV2lkdGgiOjAuMCwiSGVpZ2h0IjowLjAsIkJvcmRlclN0eWxlIjp7IiRpZCI6IjU1OSIsIkxpbmVDb2xvciI6bnVsbCwiTGluZVdlaWdodCI6MC4wLCJMaW5lVHlwZSI6MCwiUGFyZW50U3R5bGUiOm51bGx9LCJQYXJlbnRTdHlsZSI6bnVsbH0sIkR1cmF0aW9uU3R5bGUiOnsiJGlkIjoiNTYwIiwiRm9udFNldHRpbmdzIjp7IiRpZCI6IjU2MSIsIkZvbnRTaXplIjoxMCwiRm9udE5hbWUiOiJDYWxpYnJpIiwiSXNCb2xkIjpmYWxzZSwiSXNJdGFsaWMiOmZhbHNlLCJJc1VuZGVybGluZWQiOmZhbHNlLCJQYXJlbnRTdHlsZSI6bnVsbH0sIkF1dG9TaXplIjowLCJGb3JlZ3JvdW5kIjp7IiRpZCI6IjU2MiIsIkNvbG9yIjp7IiRyZWYiOiIxMjAifX0sIk1heFdpZHRoIjoyMDAuMCwiTWF4SGVpZ2h0IjoiSW5maW5pdHkiLCJTbWFydEZvcmVncm91bmRJc0FjdGl2ZSI6ZmFsc2UsIkhvcml6b250YWxBbGlnbm1lbnQiOjAsIlZlcnRpY2FsQWxpZ25tZW50IjowLCJTbWFydEZvcmVncm91bmQiOm51bGwsIkJhY2tncm91bmRGaWxsVHlwZSI6MCwiTWFyZ2luIjp7IiRpZCI6IjU2MyIsIlRvcCI6MC4wLCJMZWZ0IjowLjAsIlJpZ2h0IjowLjAsIkJvdHRvbSI6MC4wfSwiUGFkZGluZyI6eyIkaWQiOiI1NjQiLCJUb3AiOjAuMCwiTGVmdCI6MC4wLCJSaWdodCI6MC4wLCJCb3R0b20iOjAuMH0sIkJhY2tncm91bmQiOnsiJHJlZiI6IjEyMyJ9LCJJc1Zpc2libGUiOnRydWUsIldpZHRoIjowLjAsIkhlaWdodCI6MC4wLCJCb3JkZXJTdHlsZSI6eyIkaWQiOiI1NjUiLCJMaW5lQ29sb3IiOm51bGwsIkxpbmVXZWlnaHQiOjAuMCwiTGluZVR5cGUiOjAsIlBhcmVudFN0eWxlIjpudWxsfSwiUGFyZW50U3R5bGUiOm51bGx9LCJIb3Jpem9udGFsQ29ubmVjdG9yU3R5bGUiOnsiJGlkIjoiNTY2IiwiTGluZUNvbG9yIjp7IiRyZWYiOiIyNyJ9LCJMaW5lV2VpZ2h0IjoxLjAsIkxpbmVUeXBlIjowLCJQYXJlbnRTdHlsZSI6bnVsbH0sIlZlcnRpY2FsQ29ubmVjdG9yU3R5bGUiOnsiJGlkIjoiNTY3IiwiTGluZUNvbG9yIjp7IiRyZWYiOiIzMCJ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U2OCIsIk1hcmdpbiI6eyIkaWQiOiI1NjkiLCJUb3AiOjAuMCwiTGVmdCI6NC4wLCJSaWdodCI6NC4wLCJCb3R0b20iOjAuMH0sIlBhZGRpbmciOnsiJGlkIjoiNTcwIiwiVG9wIjowLjAsIkxlZnQiOjAuMCwiUmlnaHQiOjAuMCwiQm90dG9tIjowLjB9LCJCYWNrZ3JvdW5kIjp7IiRpZCI6IjU3MSIsIkNvbG9yIjp7IiRpZCI6IjU3MiIsIkEiOjI1NSwiUiI6MjQ2LCJHIjoxMzAsIkIiOjM0fX0sIklzVmlzaWJsZSI6dHJ1ZSwiV2lkdGgiOjAuMCwiSGVpZ2h0IjoxNi4wLCJCb3JkZXJTdHlsZSI6eyIkaWQiOiI1NzMiLCJMaW5lQ29sb3IiOnsiJGlkIjoiNTc0IiwiJHR5cGUiOiJOTFJFLkNvbW1vbi5Eb20uU29saWRDb2xvckJydXNoLCBOTFJFLkNvbW1vbiIsIkNvbG9yIjp7IiRpZCI6IjU3NSIsIkEiOjI1NSwiUiI6MCwiRyI6MCwiQiI6MH19LCJMaW5lV2VpZ2h0IjowLjAsIkxpbmVUeXBlIjowLCJQYXJlbnRTdHlsZSI6bnVsbH0sIlBhcmVudFN0eWxlIjpudWxsfSwiVGl0bGVTdHlsZSI6eyIkaWQiOiI1NzYiLCJGb250U2V0dGluZ3MiOnsiJGlkIjoiNTc3IiwiRm9udFNpemUiOjExLCJGb250TmFtZSI6IkNhbGlicmkiLCJJc0JvbGQiOnRydWUsIklzSXRhbGljIjpmYWxzZSwiSXNVbmRlcmxpbmVkIjpmYWxzZSwiUGFyZW50U3R5bGUiOm51bGx9LCJBdXRvU2l6ZSI6MCwiRm9yZWdyb3VuZCI6eyIkaWQiOiI1NzgiLCJDb2xvciI6eyIkaWQiOiI1NzkiLCJBIjoyNTUsIlIiOjI1NSwiRyI6MjU1LCJCIjoyNTV9fSwiTWF4V2lkdGgiOjk2MC4wLCJNYXhIZWlnaHQiOiJJbmZpbml0eSIsIlNtYXJ0Rm9yZWdyb3VuZElzQWN0aXZlIjpmYWxzZSwiSG9yaXpvbnRhbEFsaWdubWVudCI6MSwiVmVydGljYWxBbGlnbm1lbnQiOjAsIlNtYXJ0Rm9yZWdyb3VuZCI6bnVsbCwiQmFja2dyb3VuZEZpbGxUeXBlIjowLCJNYXJnaW4iOnsiJGlkIjoiNTgwIiwiVG9wIjowLjAsIkxlZnQiOjAuMCwiUmlnaHQiOjAuMCwiQm90dG9tIjowLjB9LCJQYWRkaW5nIjp7IiRpZCI6IjU4MSIsIlRvcCI6MC4wLCJMZWZ0IjowLjAsIlJpZ2h0IjowLjAsIkJvdHRvbSI6MC4wfSwiQmFja2dyb3VuZCI6eyIkaWQiOiI1ODIiLCJDb2xvciI6eyIkaWQiOiI1ODMiLCJBIjowLCJSIjoyNTUsIkciOjI1NSwiQiI6MjU1fX0sIklzVmlzaWJsZSI6dHJ1ZSwiV2lkdGgiOjAuMCwiSGVpZ2h0IjowLjAsIkJvcmRlclN0eWxlIjp7IiRpZCI6IjU4NCIsIkxpbmVDb2xvciI6bnVsbCwiTGluZVdlaWdodCI6MC4wLCJMaW5lVHlwZSI6MCwiUGFyZW50U3R5bGUiOm51bGx9LCJQYXJlbnRTdHlsZSI6bnVsbH0sIkRhdGVTdHlsZSI6eyIkaWQiOiI1ODUiLCJGb250U2V0dGluZ3MiOnsiJGlkIjoiNTg2IiwiRm9udFNpemUiOjEwLCJGb250TmFtZSI6IkNhbGlicmkiLCJJc0JvbGQiOmZhbHNlLCJJc0l0YWxpYyI6ZmFsc2UsIklzVW5kZXJsaW5lZCI6ZmFsc2UsIlBhcmVudFN0eWxlIjpudWxsfSwiQXV0b1NpemUiOjAsIkZvcmVncm91bmQiOnsiJGlkIjoiNTg3IiwiQ29sb3IiOnsiJGlkIjoiNTg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1ODkiLCJUb3AiOjAuMCwiTGVmdCI6MC4wLCJSaWdodCI6MC4wLCJCb3R0b20iOjAuMH0sIlBhZGRpbmciOnsiJGlkIjoiNTkwIiwiVG9wIjowLjAsIkxlZnQiOjAuMCwiUmlnaHQiOjAuMCwiQm90dG9tIjowLjB9LCJCYWNrZ3JvdW5kIjp7IiRyZWYiOiI1NSJ9LCJJc1Zpc2libGUiOnRydWUsIldpZHRoIjowLjAsIkhlaWdodCI6MC4wLCJCb3JkZXJTdHlsZSI6eyIkaWQiOiI1OTEiLCJMaW5lQ29sb3IiOm51bGwsIkxpbmVXZWlnaHQiOjAuMCwiTGluZVR5cGUiOjAsIlBhcmVudFN0eWxlIjpudWxsfSwiUGFyZW50U3R5bGUiOm51bGx9LCJEYXRlRm9ybWF0Ijp7IiRpZCI6IjU5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OTMiLCJGb3JtYXQiOjAsIklzVmlzaWJsZSI6ZmFsc2UsIkxhc3RLbm93blZpc2liaWxpdHlTdGF0ZSI6ZmFsc2V9LCJJc1Zpc2libGUiOnRydWUsIlBhcmVudFN0eWxlIjpudWxsfSwiSW5kZXgiOjIyLCJTbWFydER1cmF0aW9uQWN0aXZhdGVkIjpmYWxzZSwiRGF0ZUZvcm1hdCI6eyIkcmVmIjoiNTkyIn0sIldlZWtOdW1iZXJpbmciOnsiJGlkIjoiNTk0IiwiRm9ybWF0IjowLCJJc1Zpc2libGUiOmZhbHNlLCJMYXN0S25vd25WaXNpYmlsaXR5U3RhdGUiOmZhbHNlfSwiSWQiOiI4YmY1NDFhOC05YThkLTRhMjAtYmI2MC02ZmMxOGNjNDY3OTAiLCJJbXBvcnRJZCI6bnVsbCwiVGl0bGUiOiJSMTAiLCJOb3RlIjpudWxsLCJIeXBlcmxpbmsiOnsiJGlkIjoiNTk1IiwiQWRkcmVzcyI6IiIsIlN1YkFkZHJlc3MiOiIifSwiSXNDaGFuZ2VkIjpmYWxzZSwiSXNOZXciOmZhbHNlfX0seyIkaWQiOiI1OTYiLCJfYXR0YWNoZWRNaWxlc3RvbmVzIjpbXSwiVGFza0RlZmluaXRpb24iOnsiJGlkIjoiNTk3IiwiR3JvdXBOYW1lIjoiNGQ0MGFjOWEtZGJhMS00MDA2LWIzYzQtZjgwMzMyMTNhMDI2IiwiU3RhcnREYXRlIjoiMjAyMS0xMi0zMFQwODowMjowMCIsIkVuZERhdGUiOiIyMDIyLTAzLTIxVDE2OjI4OjAwIiwiUGVyY2VudGFnZUNvbXBsZXRlIjpudWxsLCJTdHlsZSI6eyIkaWQiOiI1OTgiLCJTaGFwZSI6MiwiU2hhcGVUaGlja25lc3MiOjEsIkR1cmF0aW9uRm9ybWF0IjowLCJJbmNsdWRlTm9uV29ya2luZ0RheXNJbkR1cmF0aW9uIjpmYWxzZSwiUGVyY2VudGFnZUNvbXBsZXRlU3R5bGUiOnsiJGlkIjoiNTk5IiwiRm9udFNldHRpbmdzIjp7IiRpZCI6IjYwMCIsIkZvbnRTaXplIjoxMCwiRm9udE5hbWUiOiJDYWxpYnJpIiwiSXNCb2xkIjpmYWxzZSwiSXNJdGFsaWMiOmZhbHNlLCJJc1VuZGVybGluZWQiOmZhbHNlLCJQYXJlbnRTdHlsZSI6bnVsbH0sIkF1dG9TaXplIjowLCJGb3JlZ3JvdW5kIjp7IiRyZWYiOiIxMCJ9LCJNYXhXaWR0aCI6MjAwLjAsIk1heEhlaWdodCI6IkluZmluaXR5IiwiU21hcnRGb3JlZ3JvdW5kSXNBY3RpdmUiOmZhbHNlLCJIb3Jpem9udGFsQWxpZ25tZW50IjowLCJWZXJ0aWNhbEFsaWdubWVudCI6MCwiU21hcnRGb3JlZ3JvdW5kIjpudWxsLCJCYWNrZ3JvdW5kRmlsbFR5cGUiOjAsIk1hcmdpbiI6eyIkaWQiOiI2MDEiLCJUb3AiOjAuMCwiTGVmdCI6MC4wLCJSaWdodCI6MC4wLCJCb3R0b20iOjAuMH0sIlBhZGRpbmciOnsiJGlkIjoiNjAyIiwiVG9wIjowLjAsIkxlZnQiOjAuMCwiUmlnaHQiOjAuMCwiQm90dG9tIjowLjB9LCJCYWNrZ3JvdW5kIjp7IiRyZWYiOiIxNCJ9LCJJc1Zpc2libGUiOnRydWUsIldpZHRoIjowLjAsIkhlaWdodCI6MC4wLCJCb3JkZXJTdHlsZSI6eyIkaWQiOiI2MDMiLCJMaW5lQ29sb3IiOm51bGwsIkxpbmVXZWlnaHQiOjAuMCwiTGluZVR5cGUiOjAsIlBhcmVudFN0eWxlIjpudWxsfSwiUGFyZW50U3R5bGUiOm51bGx9LCJEdXJhdGlvblN0eWxlIjp7IiRpZCI6IjYwNCIsIkZvbnRTZXR0aW5ncyI6eyIkaWQiOiI2MDUiLCJGb250U2l6ZSI6MTAsIkZvbnROYW1lIjoiQ2FsaWJyaSIsIklzQm9sZCI6ZmFsc2UsIklzSXRhbGljIjpmYWxzZSwiSXNVbmRlcmxpbmVkIjpmYWxzZSwiUGFyZW50U3R5bGUiOm51bGx9LCJBdXRvU2l6ZSI6MCwiRm9yZWdyb3VuZCI6eyIkaWQiOiI2MDYiLCJDb2xvciI6eyIkcmVmIjoiMTIwIn19LCJNYXhXaWR0aCI6MjAwLjAsIk1heEhlaWdodCI6IkluZmluaXR5IiwiU21hcnRGb3JlZ3JvdW5kSXNBY3RpdmUiOmZhbHNlLCJIb3Jpem9udGFsQWxpZ25tZW50IjowLCJWZXJ0aWNhbEFsaWdubWVudCI6MCwiU21hcnRGb3JlZ3JvdW5kIjpudWxsLCJCYWNrZ3JvdW5kRmlsbFR5cGUiOjAsIk1hcmdpbiI6eyIkaWQiOiI2MDciLCJUb3AiOjAuMCwiTGVmdCI6MC4wLCJSaWdodCI6MC4wLCJCb3R0b20iOjAuMH0sIlBhZGRpbmciOnsiJGlkIjoiNjA4IiwiVG9wIjowLjAsIkxlZnQiOjAuMCwiUmlnaHQiOjAuMCwiQm90dG9tIjowLjB9LCJCYWNrZ3JvdW5kIjp7IiRyZWYiOiIxMjMifSwiSXNWaXNpYmxlIjp0cnVlLCJXaWR0aCI6MC4wLCJIZWlnaHQiOjAuMCwiQm9yZGVyU3R5bGUiOnsiJGlkIjoiNjA5IiwiTGluZUNvbG9yIjpudWxsLCJMaW5lV2VpZ2h0IjowLjAsIkxpbmVUeXBlIjowLCJQYXJlbnRTdHlsZSI6bnVsbH0sIlBhcmVudFN0eWxlIjpudWxsfSwiSG9yaXpvbnRhbENvbm5lY3RvclN0eWxlIjp7IiRpZCI6IjYxMCIsIkxpbmVDb2xvciI6eyIkcmVmIjoiMjcifSwiTGluZVdlaWdodCI6MS4wLCJMaW5lVHlwZSI6MCwiUGFyZW50U3R5bGUiOm51bGx9LCJWZXJ0aWNhbENvbm5lY3RvclN0eWxlIjp7IiRpZCI6IjYxMSIsIkxpbmVDb2xvciI6eyIkcmVmIjoiMzAi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EwLCJJc0JlbG93VGltZWJhbmQiOnRydWUsIlBlcmNlbnRhZ2VDb21wbGV0ZVNoYXBlT3BhY2l0eSI6MzUsIlNoYXBlU3R5bGUiOnsiJGlkIjoiNjEyIiwiTWFyZ2luIjp7IiRpZCI6IjYxMyIsIlRvcCI6MC4wLCJMZWZ0Ijo0LjAsIlJpZ2h0Ijo0LjAsIkJvdHRvbSI6MC4wfSwiUGFkZGluZyI6eyIkaWQiOiI2MTQiLCJUb3AiOjAuMCwiTGVmdCI6MC4wLCJSaWdodCI6MC4wLCJCb3R0b20iOjAuMH0sIkJhY2tncm91bmQiOnsiJGlkIjoiNjE1IiwiQ29sb3IiOnsiJGlkIjoiNjE2IiwiQSI6MjU1LCJSIjoyNDYsIkciOjEzMCwiQiI6MzR9fSwiSXNWaXNpYmxlIjp0cnVlLCJXaWR0aCI6MC4wLCJIZWlnaHQiOjE2LjAsIkJvcmRlclN0eWxlIjp7IiRpZCI6IjYxNyIsIkxpbmVDb2xvciI6eyIkaWQiOiI2MTgiLCIkdHlwZSI6Ik5MUkUuQ29tbW9uLkRvbS5Tb2xpZENvbG9yQnJ1c2gsIE5MUkUuQ29tbW9uIiwiQ29sb3IiOnsiJGlkIjoiNjE5IiwiQSI6MjU1LCJSIjowLCJHIjowLCJCIjowfX0sIkxpbmVXZWlnaHQiOjAuMCwiTGluZVR5cGUiOjAsIlBhcmVudFN0eWxlIjpudWxsfSwiUGFyZW50U3R5bGUiOm51bGx9LCJUaXRsZVN0eWxlIjp7IiRpZCI6IjYyMCIsIkZvbnRTZXR0aW5ncyI6eyIkaWQiOiI2MjEiLCJGb250U2l6ZSI6MTEsIkZvbnROYW1lIjoiQ2FsaWJyaSIsIklzQm9sZCI6dHJ1ZSwiSXNJdGFsaWMiOmZhbHNlLCJJc1VuZGVybGluZWQiOmZhbHNlLCJQYXJlbnRTdHlsZSI6bnVsbH0sIkF1dG9TaXplIjowLCJGb3JlZ3JvdW5kIjp7IiRpZCI6IjYyMiIsIkNvbG9yIjp7IiRpZCI6IjYyMyIsIkEiOjI1NSwiUiI6MjU1LCJHIjoyNTUsIkIiOjI1NX19LCJNYXhXaWR0aCI6OTYwLjAsIk1heEhlaWdodCI6IkluZmluaXR5IiwiU21hcnRGb3JlZ3JvdW5kSXNBY3RpdmUiOmZhbHNlLCJIb3Jpem9udGFsQWxpZ25tZW50IjoxLCJWZXJ0aWNhbEFsaWdubWVudCI6MCwiU21hcnRGb3JlZ3JvdW5kIjpudWxsLCJCYWNrZ3JvdW5kRmlsbFR5cGUiOjAsIk1hcmdpbiI6eyIkaWQiOiI2MjQiLCJUb3AiOjAuMCwiTGVmdCI6MC4wLCJSaWdodCI6MC4wLCJCb3R0b20iOjAuMH0sIlBhZGRpbmciOnsiJGlkIjoiNjI1IiwiVG9wIjowLjAsIkxlZnQiOjAuMCwiUmlnaHQiOjAuMCwiQm90dG9tIjowLjB9LCJCYWNrZ3JvdW5kIjp7IiRpZCI6IjYyNiIsIkNvbG9yIjp7IiRpZCI6IjYyNyIsIkEiOjAsIlIiOjI1NSwiRyI6MjU1LCJCIjoyNTV9fSwiSXNWaXNpYmxlIjp0cnVlLCJXaWR0aCI6MC4wLCJIZWlnaHQiOjAuMCwiQm9yZGVyU3R5bGUiOnsiJGlkIjoiNjI4IiwiTGluZUNvbG9yIjpudWxsLCJMaW5lV2VpZ2h0IjowLjAsIkxpbmVUeXBlIjowLCJQYXJlbnRTdHlsZSI6bnVsbH0sIlBhcmVudFN0eWxlIjpudWxsfSwiRGF0ZVN0eWxlIjp7IiRpZCI6IjYyOSIsIkZvbnRTZXR0aW5ncyI6eyIkaWQiOiI2MzAiLCJGb250U2l6ZSI6MTAsIkZvbnROYW1lIjoiQ2FsaWJyaSIsIklzQm9sZCI6ZmFsc2UsIklzSXRhbGljIjpmYWxzZSwiSXNVbmRlcmxpbmVkIjpmYWxzZSwiUGFyZW50U3R5bGUiOm51bGx9LCJBdXRvU2l6ZSI6MCwiRm9yZWdyb3VuZCI6eyIkaWQiOiI2MzEiLCJDb2xvciI6eyIkaWQiOiI2Mz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YzMyIsIlRvcCI6MC4wLCJMZWZ0IjowLjAsIlJpZ2h0IjowLjAsIkJvdHRvbSI6MC4wfSwiUGFkZGluZyI6eyIkaWQiOiI2MzQiLCJUb3AiOjAuMCwiTGVmdCI6MC4wLCJSaWdodCI6MC4wLCJCb3R0b20iOjAuMH0sIkJhY2tncm91bmQiOnsiJHJlZiI6IjU1In0sIklzVmlzaWJsZSI6dHJ1ZSwiV2lkdGgiOjAuMCwiSGVpZ2h0IjowLjAsIkJvcmRlclN0eWxlIjp7IiRpZCI6IjYzNSIsIkxpbmVDb2xvciI6bnVsbCwiTGluZVdlaWdodCI6MC4wLCJMaW5lVHlwZSI6MCwiUGFyZW50U3R5bGUiOm51bGx9LCJQYXJlbnRTdHlsZSI6bnVsbH0sIkRhdGVGb3JtYXQiOnsiJGlkIjoiNjM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zNyIsIkZvcm1hdCI6MCwiSXNWaXNpYmxlIjpmYWxzZSwiTGFzdEtub3duVmlzaWJpbGl0eVN0YXRlIjpmYWxzZX0sIklzVmlzaWJsZSI6dHJ1ZSwiUGFyZW50U3R5bGUiOm51bGx9LCJJbmRleCI6MjMsIlNtYXJ0RHVyYXRpb25BY3RpdmF0ZWQiOmZhbHNlLCJEYXRlRm9ybWF0Ijp7IiRyZWYiOiI2MzYifSwiV2Vla051bWJlcmluZyI6eyIkaWQiOiI2MzgiLCJGb3JtYXQiOjAsIklzVmlzaWJsZSI6ZmFsc2UsIkxhc3RLbm93blZpc2liaWxpdHlTdGF0ZSI6ZmFsc2V9LCJJZCI6IjkxZjI1MmE4LTA0M2QtNGRmNy1hYmU5LTgxZTRmZjE2MjEwNyIsIkltcG9ydElkIjpudWxsLCJUaXRsZSI6IlIxMSIsIk5vdGUiOm51bGwsIkh5cGVybGluayI6eyIkaWQiOiI2MzkiLCJBZGRyZXNzIjoiIiwiU3ViQWRkcmVzcyI6IiJ9LCJJc0NoYW5nZWQiOmZhbHNlLCJJc05ldyI6ZmFsc2V9fV0sIl9taWxlc3RvbmVzIjpbXSwiSWQiOiI0ZDQwYWM5YS1kYmExLTQwMDYtYjNjNC1mODAzMzIxM2EwMjYiLCJJc1NpbmdsZUl0ZW1Sb3ciOmZhbHNlfV0sIkluZGV4Ijo5LCJJZCI6IjRjNGJlMDBmLWI3ZjQtNDYxNS1hMTQ4LTQ2ZmI5MjRmMjJhMyIsIkhlYWRlclRleHQiOm51bGwsIklzRGVmYXVsdCI6dHJ1ZSwiU3R5bGUiOnsiJGlkIjoiNjQwIiwiSGVhZGVyU3R5bGUiOnsiJGlkIjoiNjQxIiwiVGV4dFN0eWxlIjp7IiRpZCI6IjY0MiIsIkZvbnRTZXR0aW5ncyI6eyIkaWQiOiI2NDMiLCJGb250U2l6ZSI6MTEsIkZvbnROYW1lIjoiQ2FsaWJyaSIsIklzQm9sZCI6ZmFsc2UsIklzSXRhbGljIjpmYWxzZSwiSXNVbmRlcmxpbmVkIjpmYWxzZSwiUGFyZW50U3R5bGUiOm51bGx9LCJBdXRvU2l6ZSI6MiwiRm9yZWdyb3VuZCI6eyIkaWQiOiI2NDQiLCJDb2xvciI6eyIkaWQiOiI2NDUiLCJBIjoyNTUsIlIiOjAsIkciOjAsIkIiOjB9fSwiTWF4V2lkdGgiOjAuMCwiTWF4SGVpZ2h0IjoiSW5maW5pdHkiLCJTbWFydEZvcmVncm91bmRJc0FjdGl2ZSI6ZmFsc2UsIkhvcml6b250YWxBbGlnbm1lbnQiOjAsIlZlcnRpY2FsQWxpZ25tZW50IjowLCJTbWFydEZvcmVncm91bmQiOm51bGwsIkJhY2tncm91bmRGaWxsVHlwZSI6MCwiTWFyZ2luIjp7IiRpZCI6IjY0NiIsIlRvcCI6MC4wLCJMZWZ0IjowLjAsIlJpZ2h0IjowLjAsIkJvdHRvbSI6MC4wfSwiUGFkZGluZyI6eyIkaWQiOiI2NDciLCJUb3AiOjAuMCwiTGVmdCI6MC4wLCJSaWdodCI6MC4wLCJCb3R0b20iOjAuMH0sIkJhY2tncm91bmQiOm51bGwsIklzVmlzaWJsZSI6dHJ1ZSwiV2lkdGgiOjAuMCwiSGVpZ2h0IjowLjAsIkJvcmRlclN0eWxlIjpudWxsLCJQYXJlbnRTdHlsZSI6bnVsbH0sIlJlY3RhbmdsZVN0eWxlIjp7IiRpZCI6IjY0OCIsIk1hcmdpbiI6eyIkaWQiOiI2NDkiLCJUb3AiOjAuMCwiTGVmdCI6MC4wLCJSaWdodCI6MC4wLCJCb3R0b20iOjAuMH0sIlBhZGRpbmciOnsiJGlkIjoiNjUwIiwiVG9wIjowLjAsIkxlZnQiOjAuMCwiUmlnaHQiOjAuMCwiQm90dG9tIjowLjB9LCJCYWNrZ3JvdW5kIjp7IiRpZCI6IjY1MSIsIkNvbG9yIjp7IiRpZCI6IjY1MiIsIkEiOjYzLCJSIjoxNjUsIkciOjE2NSwiQiI6MTY1fX0sIklzVmlzaWJsZSI6dHJ1ZSwiV2lkdGgiOjAuMCwiSGVpZ2h0IjowLjAsIkJvcmRlclN0eWxlIjp7IiRpZCI6IjY1MyIsIkxpbmVDb2xvciI6eyIkaWQiOiI2NTQiLCIkdHlwZSI6Ik5MUkUuQ29tbW9uLkRvbS5Tb2xpZENvbG9yQnJ1c2gsIE5MUkUuQ29tbW9uIiwiQ29sb3IiOnsiJGlkIjoiNjU1IiwiQSI6MjU1LCJSIjoyNTUsIkciOjAsIkIiOjB9fSwiTGluZVdlaWdodCI6MC4wLCJMaW5lVHlwZSI6MCwiUGFyZW50U3R5bGUiOm51bGx9LCJQYXJlbnRTdHlsZSI6bnVsbH0sIk1hcmdpbiI6eyIkaWQiOiI2NTYiLCJUb3AiOjAuMCwiTGVmdCI6MC4wLCJSaWdodCI6MC4wLCJCb3R0b20iOjAuMH0sIlBhZGRpbmciOnsiJGlkIjoiNjU3IiwiVG9wIjowLjAsIkxlZnQiOjAuMCwiUmlnaHQiOjAuMCwiQm90dG9tIjowLjB9LCJCYWNrZ3JvdW5kIjpudWxsLCJJc1Zpc2libGUiOnRydWUsIldpZHRoIjowLjAsIkhlaWdodCI6MC4wLCJCb3JkZXJTdHlsZSI6bnVsbCwiUGFyZW50U3R5bGUiOm51bGx9LCJCYWNrZ3JvdW5kU3R5bGUiOnsiJGlkIjoiNjU4IiwiTWFyZ2luIjp7IiRpZCI6IjY1OSIsIlRvcCI6MC4wLCJMZWZ0IjowLjAsIlJpZ2h0IjowLjAsIkJvdHRvbSI6MC4wfSwiUGFkZGluZyI6eyIkaWQiOiI2NjAiLCJUb3AiOjAuMCwiTGVmdCI6MC4wLCJSaWdodCI6MC4wLCJCb3R0b20iOjAuMH0sIkJhY2tncm91bmQiOnsiJGlkIjoiNjYxIiwiQ29sb3IiOnsiJGlkIjoiNjYyIiwiQSI6NTEsIlIiOjE4MiwiRyI6NzMsIkIiOjM4fX0sIklzVmlzaWJsZSI6dHJ1ZSwiV2lkdGgiOjAuMCwiSGVpZ2h0IjowLjAsIkJvcmRlclN0eWxlIjp7IiRpZCI6IjY2MyIsIkxpbmVDb2xvciI6eyIkaWQiOiI2NjQiLCIkdHlwZSI6Ik5MUkUuQ29tbW9uLkRvbS5Tb2xpZENvbG9yQnJ1c2gsIE5MUkUuQ29tbW9uIiwiQ29sb3IiOnsiJGlkIjoiNjY1IiwiQSI6MjU1LCJSIjoyNTUsIkciOjAsIkIiOjB9fSwiTGluZVdlaWdodCI6MC4wLCJMaW5lVHlwZSI6MCwiUGFyZW50U3R5bGUiOm51bGx9LCJQYXJlbnRTdHlsZSI6bnVsbH0sIk1hcmdpbiI6eyIkaWQiOiI2NjYiLCJUb3AiOjAuMCwiTGVmdCI6MC4wLCJSaWdodCI6MC4wLCJCb3R0b20iOjAuMH0sIlBhZGRpbmciOnsiJGlkIjoiNjY3IiwiVG9wIjowLjAsIkxlZnQiOjAuMCwiUmlnaHQiOjAuMCwiQm90dG9tIjowLjB9LCJJc1Zpc2libGUiOmZhbHNlLCJXaWR0aCI6MC4wLCJIZWlnaHQiOjAuMCwiQm9yZGVyU3R5bGUiOm51bGwsIlBhcmVudFN0eWxlIjpudWxsfX1dLCJJZCI6ImZlNjQ0M2Q4LWFhMDUtNGFjZi04YWVhLTA4NWVmNmNmZWRmYiIsIkluZGV4Ijo5LCJIZWFkZXJUZXh0IjoiTUFJTiBERVYiLCJTdHlsZSI6eyIkaWQiOiI2NjgiLCJIZWFkZXJTdHlsZSI6eyIkaWQiOiI2NjkiLCJUZXh0SXNWZXJ0aWNhbCI6ZmFsc2UsIlRleHRTdHlsZSI6eyIkaWQiOiI2NzAiLCJGb250U2V0dGluZ3MiOnsiJGlkIjoiNjcxIiwiRm9udFNpemUiOjEwLCJGb250TmFtZSI6IlNlZ29lIFVJIiwiSXNCb2xkIjp0cnVlLCJJc0l0YWxpYyI6ZmFsc2UsIklzVW5kZXJsaW5lZCI6ZmFsc2UsIlBhcmVudFN0eWxlIjpudWxsfSwiQXV0b1NpemUiOjAsIkZvcmVncm91bmQiOnsiJGlkIjoiNjcyIiwiQ29sb3IiOnsiJGlkIjoiNjczIiwiQSI6MjU1LCJSIjo2NCwiRyI6NjQsIkIiOjY0fX0sIk1heFdpZHRoIjo1MS40OTMzMzMzMzMzMzMzMzksIk1heEhlaWdodCI6MC4wLCJTbWFydEZvcmVncm91bmRJc0FjdGl2ZSI6ZmFsc2UsIkhvcml6b250YWxBbGlnbm1lbnQiOjAsIlZlcnRpY2FsQWxpZ25tZW50IjowLCJTbWFydEZvcmVncm91bmQiOm51bGwsIkJhY2tncm91bmRGaWxsVHlwZSI6MCwiTWFyZ2luIjp7IiRpZCI6IjY3NCIsIlRvcCI6MC4wLCJMZWZ0IjowLjAsIlJpZ2h0IjowLjAsIkJvdHRvbSI6MC4wfSwiUGFkZGluZyI6eyIkaWQiOiI2NzUiLCJUb3AiOjAuMCwiTGVmdCI6MC4wLCJSaWdodCI6MC4wLCJCb3R0b20iOjAuMH0sIkJhY2tncm91bmQiOm51bGwsIklzVmlzaWJsZSI6ZmFsc2UsIldpZHRoIjowLjAsIkhlaWdodCI6MC4wLCJCb3JkZXJTdHlsZSI6bnVsbCwiUGFyZW50U3R5bGUiOm51bGx9LCJSZWN0YW5nbGVTdHlsZSI6eyIkaWQiOiI2NzYiLCJNYXJnaW4iOnsiJGlkIjoiNjc3IiwiVG9wIjowLjAsIkxlZnQiOjAuMCwiUmlnaHQiOjAuMCwiQm90dG9tIjowLjB9LCJQYWRkaW5nIjp7IiRpZCI6IjY3OCIsIlRvcCI6MC4wLCJMZWZ0IjowLjAsIlJpZ2h0IjowLjAsIkJvdHRvbSI6MC4wfSwiQmFja2dyb3VuZCI6eyIkaWQiOiI2NzkiLCJDb2xvciI6eyIkaWQiOiI2ODAiLCJBIjoyNTUsIlIiOjE1NSwiRyI6MjExLCJCIjoxODN9fSwiSXNWaXNpYmxlIjpmYWxzZSwiV2lkdGgiOjAuMCwiSGVpZ2h0IjowLjAsIkJvcmRlclN0eWxlIjp7IiRpZCI6IjY4MSIsIkxpbmVDb2xvciI6eyIkaWQiOiI2ODIiLCIkdHlwZSI6Ik5MUkUuQ29tbW9uLkRvbS5Tb2xpZENvbG9yQnJ1c2gsIE5MUkUuQ29tbW9uIiwiQ29sb3IiOnsiJGlkIjoiNjgzIiwiQSI6MjU1LCJSIjoyMSwiRyI6NTIsIkIiOjgxfX0sIkxpbmVXZWlnaHQiOjAuMCwiTGluZVR5cGUiOjAsIlBhcmVudFN0eWxlIjpudWxsfSwiUGFyZW50U3R5bGUiOm51bGx9LCJNYXJnaW4iOnsiJGlkIjoiNjg0IiwiVG9wIjowLjAsIkxlZnQiOjAuMCwiUmlnaHQiOjAuMCwiQm90dG9tIjowLjB9LCJQYWRkaW5nIjp7IiRpZCI6IjY4NSIsIlRvcCI6MC4wLCJMZWZ0IjowLjAsIlJpZ2h0IjowLjAsIkJvdHRvbSI6MC4wfSwiQmFja2dyb3VuZCI6bnVsbCwiSXNWaXNpYmxlIjp0cnVlLCJXaWR0aCI6MC4wLCJIZWlnaHQiOjAuMCwiQm9yZGVyU3R5bGUiOm51bGwsIlBhcmVudFN0eWxlIjpudWxsfSwiQmFja2dyb3VuZFN0eWxlIjp7IiRpZCI6IjY4NiIsIk1hcmdpbiI6eyIkaWQiOiI2ODciLCJUb3AiOjAuMCwiTGVmdCI6MC4wLCJSaWdodCI6MC4wLCJCb3R0b20iOjAuMH0sIlBhZGRpbmciOnsiJGlkIjoiNjg4IiwiVG9wIjowLjAsIkxlZnQiOjAuMCwiUmlnaHQiOjAuMCwiQm90dG9tIjowLjB9LCJCYWNrZ3JvdW5kIjp7IiRpZCI6IjY4OSIsIkNvbG9yIjp7IiRpZCI6IjY5MCIsIkEiOjM4LCJSIjoxNjUsIkciOjE2NSwiQiI6MTY1fX0sIklzVmlzaWJsZSI6dHJ1ZSwiV2lkdGgiOjAuMCwiSGVpZ2h0IjowLjAsIkJvcmRlclN0eWxlIjp7IiRpZCI6IjY5MSIsIkxpbmVDb2xvciI6eyIkaWQiOiI2OTIiLCIkdHlwZSI6Ik5MUkUuQ29tbW9uLkRvbS5Tb2xpZENvbG9yQnJ1c2gsIE5MUkUuQ29tbW9uIiwiQ29sb3IiOnsiJGlkIjoiNjkzIiwiQSI6MjU1LCJSIjoyMSwiRyI6NTIsIkIiOjgxfX0sIkxpbmVXZWlnaHQiOjAuMCwiTGluZVR5cGUiOjAsIlBhcmVudFN0eWxlIjpudWxsfSwiUGFyZW50U3R5bGUiOm51bGx9LCJJc0Fib3ZlVGltZWJhbmQiOmZhbHNlLCJNYXJnaW4iOnsiJGlkIjoiNjk0IiwiVG9wIjowLjAsIkxlZnQiOjAuMCwiUmlnaHQiOjAuMCwiQm90dG9tIjowLjB9LCJQYWRkaW5nIjp7IiRpZCI6IjY5NSIsIlRvcCI6MC4wLCJMZWZ0IjowLjAsIlJpZ2h0IjowLjAsIkJvdHRvbSI6MC4wfSwiSXNWaXNpYmxlIjp0cnVlLCJXaWR0aCI6MC4wLCJIZWlnaHQiOjAuMCwiQm9yZGVyU3R5bGUiOnsiJGlkIjoiNjk2IiwiTGluZUNvbG9yIjpudWxsLCJMaW5lV2VpZ2h0IjowLjAsIkxpbmVUeXBlIjowLCJQYXJlbnRTdHlsZSI6bnVsbH0sIlBhcmVudFN0eWxlIjpudWxsfX0seyIkaWQiOiI2OTciLCJfYWN0aXZpdGllcyI6W3siJGlkIjoiNjk4IiwiX3Jvd3MiOlt7IiRpZCI6IjY5OSIsIl90YXNrcyI6W3siJGlkIjoiNzAwIiwiX2F0dGFjaGVkTWlsZXN0b25lcyI6W10sIlRhc2tEZWZpbml0aW9uIjp7IiRpZCI6IjcwMSIsIkdyb3VwTmFtZSI6IjU0NDljMjYyLWFiODItNDlmOC1iZWE2LWEzMDA0ZmI1YmYwNyIsIlN0YXJ0RGF0ZSI6IjIwMjAtMDEtMDFUMDA6MDA6MDAiLCJFbmREYXRlIjoiMjAyMC0wMS0yM1QyMzoyNTowMCIsIlBlcmNlbnRhZ2VDb21wbGV0ZSI6bnVsbCwiU3R5bGUiOnsiJGlkIjoiNzAyIiwiU2hhcGUiOjIsIlNoYXBlVGhpY2tuZXNzIjozLCJEdXJhdGlvbkZvcm1hdCI6MCwiSW5jbHVkZU5vbldvcmtpbmdEYXlzSW5EdXJhdGlvbiI6ZmFsc2UsIlBlcmNlbnRhZ2VDb21wbGV0ZVN0eWxlIjp7IiRpZCI6IjcwMyIsIkZvbnRTZXR0aW5ncyI6eyIkaWQiOiI3MDQiLCJGb250U2l6ZSI6MTAsIkZvbnROYW1lIjoiQ2FsaWJyaSIsIklzQm9sZCI6ZmFsc2UsIklzSXRhbGljIjpmYWxzZSwiSXNVbmRlcmxpbmVkIjpmYWxzZSwiUGFyZW50U3R5bGUiOm51bGx9LCJBdXRvU2l6ZSI6MCwiRm9yZWdyb3VuZCI6eyIkcmVmIjoiMTAifSwiTWF4V2lkdGgiOjIwMC4wLCJNYXhIZWlnaHQiOiJJbmZpbml0eSIsIlNtYXJ0Rm9yZWdyb3VuZElzQWN0aXZlIjpmYWxzZSwiSG9yaXpvbnRhbEFsaWdubWVudCI6MCwiVmVydGljYWxBbGlnbm1lbnQiOjAsIlNtYXJ0Rm9yZWdyb3VuZCI6bnVsbCwiQmFja2dyb3VuZEZpbGxUeXBlIjowLCJNYXJnaW4iOnsiJGlkIjoiNzA1IiwiVG9wIjowLjAsIkxlZnQiOjAuMCwiUmlnaHQiOjAuMCwiQm90dG9tIjowLjB9LCJQYWRkaW5nIjp7IiRpZCI6IjcwNiIsIlRvcCI6MC4wLCJMZWZ0IjowLjAsIlJpZ2h0IjowLjAsIkJvdHRvbSI6MC4wfSwiQmFja2dyb3VuZCI6eyIkcmVmIjoiMTQifSwiSXNWaXNpYmxlIjp0cnVlLCJXaWR0aCI6MC4wLCJIZWlnaHQiOjAuMCwiQm9yZGVyU3R5bGUiOnsiJGlkIjoiNzA3IiwiTGluZUNvbG9yIjpudWxsLCJMaW5lV2VpZ2h0IjowLjAsIkxpbmVUeXBlIjowLCJQYXJlbnRTdHlsZSI6bnVsbH0sIlBhcmVudFN0eWxlIjpudWxsfSwiRHVyYXRpb25TdHlsZSI6eyIkaWQiOiI3MDgiLCJGb250U2V0dGluZ3MiOnsiJGlkIjoiNzA5IiwiRm9udFNpemUiOjEwLCJGb250TmFtZSI6IkNhbGlicmkiLCJJc0JvbGQiOmZhbHNlLCJJc0l0YWxpYyI6ZmFsc2UsIklzVW5kZXJsaW5lZCI6ZmFsc2UsIlBhcmVudFN0eWxlIjpudWxsfSwiQXV0b1NpemUiOjAsIkZvcmVncm91bmQiOnsiJGlkIjoiNzEwIiwiQ29sb3IiOnsiJHJlZiI6IjEyMCJ9fSwiTWF4V2lkdGgiOjIwMC4wLCJNYXhIZWlnaHQiOiJJbmZpbml0eSIsIlNtYXJ0Rm9yZWdyb3VuZElzQWN0aXZlIjpmYWxzZSwiSG9yaXpvbnRhbEFsaWdubWVudCI6MCwiVmVydGljYWxBbGlnbm1lbnQiOjAsIlNtYXJ0Rm9yZWdyb3VuZCI6bnVsbCwiQmFja2dyb3VuZEZpbGxUeXBlIjowLCJNYXJnaW4iOnsiJGlkIjoiNzExIiwiVG9wIjowLjAsIkxlZnQiOjAuMCwiUmlnaHQiOjAuMCwiQm90dG9tIjowLjB9LCJQYWRkaW5nIjp7IiRpZCI6IjcxMiIsIlRvcCI6MC4wLCJMZWZ0IjowLjAsIlJpZ2h0IjowLjAsIkJvdHRvbSI6MC4wfSwiQmFja2dyb3VuZCI6eyIkcmVmIjoiMTIzIn0sIklzVmlzaWJsZSI6dHJ1ZSwiV2lkdGgiOjAuMCwiSGVpZ2h0IjowLjAsIkJvcmRlclN0eWxlIjp7IiRpZCI6IjcxMyIsIkxpbmVDb2xvciI6bnVsbCwiTGluZVdlaWdodCI6MC4wLCJMaW5lVHlwZSI6MCwiUGFyZW50U3R5bGUiOm51bGx9LCJQYXJlbnRTdHlsZSI6bnVsbH0sIkhvcml6b250YWxDb25uZWN0b3JTdHlsZSI6eyIkaWQiOiI3MTQiLCJMaW5lQ29sb3IiOnsiJHJlZiI6IjI3In0sIkxpbmVXZWlnaHQiOjEuMCwiTGluZVR5cGUiOjAsIlBhcmVudFN0eWxlIjpudWxsfSwiVmVydGljYWxDb25uZWN0b3JTdHlsZSI6eyIkaWQiOiI3MTUiLCJMaW5lQ29sb3IiOnsiJHJlZiI6IjMwIn0sIkxpbmVXZWlnaHQiOjAuMCwiTGluZVR5cGUiOjAsIlBhcmVudFN0eWxlIjpudWxsfSwiTWFyZ2luIjpudWxsLCJTdGFydERhdGVQb3NpdGlvbiI6NiwiRW5kRGF0ZVBvc2l0aW9uIjo2LCJEYXRlSXNWaXNpYmxlIjpmYWxzZSwiVGl0bGVQb3NpdGlvbiI6MywiRHVyYXRpb25Qb3NpdGlvbiI6NiwiUGVyY2VudGFnZUNvbXBsZXRlZFBvc2l0aW9uIjo2LCJTcGFjaW5nIjozLCJJc0JlbG93VGltZWJhbmQiOnRydWUsIlBlcmNlbnRhZ2VDb21wbGV0ZVNoYXBlT3BhY2l0eSI6MzUsIlNoYXBlU3R5bGUiOnsiJGlkIjoiNzE2IiwiTWFyZ2luIjp7IiRpZCI6IjcxNyIsIlRvcCI6MC4wLCJMZWZ0Ijo0LjAsIlJpZ2h0Ijo0LjAsIkJvdHRvbSI6MC4wfSwiUGFkZGluZyI6eyIkaWQiOiI3MTgiLCJUb3AiOjAuMCwiTGVmdCI6MC4wLCJSaWdodCI6MC4wLCJCb3R0b20iOjAuMH0sIkJhY2tncm91bmQiOnsiJGlkIjoiNzE5IiwiQ29sb3IiOnsiJGlkIjoiNzIwIiwiQSI6MjU1LCJSIjoxNDEsIkciOjExNiwiQiI6MTcyfX0sIklzVmlzaWJsZSI6dHJ1ZSwiV2lkdGgiOjAuMCwiSGVpZ2h0IjoxNi4wLCJCb3JkZXJTdHlsZSI6eyIkaWQiOiI3MjEiLCJMaW5lQ29sb3IiOnsiJGlkIjoiNzIyIiwiJHR5cGUiOiJOTFJFLkNvbW1vbi5Eb20uU29saWRDb2xvckJydXNoLCBOTFJFLkNvbW1vbiIsIkNvbG9yIjp7IiRpZCI6IjcyMyIsIkEiOjI1NSwiUiI6MjU1LCJHIjowLCJCIjowfX0sIkxpbmVXZWlnaHQiOjAuMCwiTGluZVR5cGUiOjAsIlBhcmVudFN0eWxlIjpudWxsfSwiUGFyZW50U3R5bGUiOm51bGx9LCJUaXRsZVN0eWxlIjp7IiRpZCI6IjcyNCIsIkZvbnRTZXR0aW5ncyI6eyIkaWQiOiI3MjUiLCJGb250U2l6ZSI6MTEsIkZvbnROYW1lIjoiQ2FsaWJyaSIsIklzQm9sZCI6ZmFsc2UsIklzSXRhbGljIjpmYWxzZSwiSXNVbmRlcmxpbmVkIjpmYWxzZSwiUGFyZW50U3R5bGUiOm51bGx9LCJBdXRvU2l6ZSI6MiwiRm9yZWdyb3VuZCI6eyIkaWQiOiI3MjYiLCJDb2xvciI6eyIkaWQiOiI3MjciLCJBIjoyNTUsIlIiOjAsIkciOjAsIkIiOjB9fSwiTWF4V2lkdGgiOjk0Ljk3NjY2NjY2NjY2NjY3NCwiTWF4SGVpZ2h0IjoiSW5maW5pdHkiLCJTbWFydEZvcmVncm91bmRJc0FjdGl2ZSI6ZmFsc2UsIkhvcml6b250YWxBbGlnbm1lbnQiOjIsIlZlcnRpY2FsQWxpZ25tZW50IjowLCJTbWFydEZvcmVncm91bmQiOm51bGwsIkJhY2tncm91bmRGaWxsVHlwZSI6MCwiTWFyZ2luIjp7IiRpZCI6IjcyOCIsIlRvcCI6MC4wLCJMZWZ0IjowLjAsIlJpZ2h0IjowLjAsIkJvdHRvbSI6MC4wfSwiUGFkZGluZyI6eyIkaWQiOiI3MjkiLCJUb3AiOjAuMCwiTGVmdCI6MC4wLCJSaWdodCI6MC4wLCJCb3R0b20iOjAuMH0sIkJhY2tncm91bmQiOnsiJGlkIjoiNzMwIiwiQ29sb3IiOnsiJGlkIjoiNzMxIiwiQSI6MCwiUiI6MjU1LCJHIjoyNTUsIkIiOjI1NX19LCJJc1Zpc2libGUiOnRydWUsIldpZHRoIjowLjAsIkhlaWdodCI6MC4wLCJCb3JkZXJTdHlsZSI6eyIkaWQiOiI3MzIiLCJMaW5lQ29sb3IiOm51bGwsIkxpbmVXZWlnaHQiOjAuMCwiTGluZVR5cGUiOjAsIlBhcmVudFN0eWxlIjpudWxsfSwiUGFyZW50U3R5bGUiOm51bGx9LCJEYXRlU3R5bGUiOnsiJGlkIjoiNzMzIiwiRm9udFNldHRpbmdzIjp7IiRpZCI6IjczNCIsIkZvbnRTaXplIjoxMCwiRm9udE5hbWUiOiJDYWxpYnJpIiwiSXNCb2xkIjpmYWxzZSwiSXNJdGFsaWMiOmZhbHNlLCJJc1VuZGVybGluZWQiOmZhbHNlLCJQYXJlbnRTdHlsZSI6bnVsbH0sIkF1dG9TaXplIjowLCJGb3JlZ3JvdW5kIjp7IiRpZCI6IjczNSIsIkNvbG9yIjp7IiRpZCI6IjczN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zM3IiwiVG9wIjowLjAsIkxlZnQiOjAuMCwiUmlnaHQiOjAuMCwiQm90dG9tIjowLjB9LCJQYWRkaW5nIjp7IiRpZCI6IjczOCIsIlRvcCI6MC4wLCJMZWZ0IjowLjAsIlJpZ2h0IjowLjAsIkJvdHRvbSI6MC4wfSwiQmFja2dyb3VuZCI6eyIkcmVmIjoiNTUifSwiSXNWaXNpYmxlIjp0cnVlLCJXaWR0aCI6MC4wLCJIZWlnaHQiOjAuMCwiQm9yZGVyU3R5bGUiOnsiJGlkIjoiNzM5IiwiTGluZUNvbG9yIjpudWxsLCJMaW5lV2VpZ2h0IjowLjAsIkxpbmVUeXBlIjowLCJQYXJlbnRTdHlsZSI6bnVsbH0sIlBhcmVudFN0eWxlIjpudWxsfSwiRGF0ZUZvcm1hdCI6eyIkaWQiOiI3ND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zQxIiwiRm9ybWF0IjowLCJJc1Zpc2libGUiOmZhbHNlLCJMYXN0S25vd25WaXNpYmlsaXR5U3RhdGUiOmZhbHNlfSwiSXNWaXNpYmxlIjp0cnVlLCJQYXJlbnRTdHlsZSI6bnVsbH0sIkluZGV4IjoyNSwiU21hcnREdXJhdGlvbkFjdGl2YXRlZCI6ZmFsc2UsIkRhdGVGb3JtYXQiOnsiJHJlZiI6Ijc0MCJ9LCJXZWVrTnVtYmVyaW5nIjp7IiRpZCI6Ijc0MiIsIkZvcm1hdCI6MCwiSXNWaXNpYmxlIjpmYWxzZSwiTGFzdEtub3duVmlzaWJpbGl0eVN0YXRlIjpmYWxzZX0sIklkIjoiYzY1YTg2YTYtOGI3MS00Y2Y0LTljYjItNzNhOGFhYjAzNTk5IiwiSW1wb3J0SWQiOm51bGwsIlRpdGxlIjoiV2lyZWZyYW1lcyIsIk5vdGUiOm51bGwsIkh5cGVybGluayI6eyIkaWQiOiI3NDMiLCJBZGRyZXNzIjpudWxsLCJTdWJBZGRyZXNzIjpudWxsfSwiSXNDaGFuZ2VkIjpmYWxzZSwiSXNOZXciOmZhbHNlfX0seyIkaWQiOiI3NDQiLCJfYXR0YWNoZWRNaWxlc3RvbmVzIjpbeyIkaWQiOiI3NDUiLCJEYXRlIjoiMjAyMC0wMy0wMlQwMDowMDowMCIsIlN0eWxlIjp7IiRpZCI6Ijc0NiIsIlNoYXBlIjoxLCJDb25uZWN0b3JNYXJnaW4iOnsiJGlkIjoiNzQ3IiwiVG9wIjowLjAsIkxlZnQiOjIuMCwiUmlnaHQiOjIuMCwiQm90dG9tIjowLjB9LCJDb25uZWN0b3JTdHlsZSI6eyIkaWQiOiI3NDgiLCJMaW5lQ29sb3IiOnsiJGlkIjoiNzQ5IiwiJHR5cGUiOiJOTFJFLkNvbW1vbi5Eb20uU29saWRDb2xvckJydXNoLCBOTFJFLkNvbW1vbiIsIkNvbG9yIjp7IiRpZCI6Ijc1MCIsIkEiOjI1NSwiUiI6OTYsIkciOjc0LCJCIjoxMjN9fSwiTGluZVdlaWdodCI6MS4wLCJMaW5lVHlwZSI6MCwiUGFyZW50U3R5bGUiOm51bGx9LCJJc0JlbG93VGltZWJhbmQiOnRydWUsIlBvc2l0aW9uT25UYXNrIjoxLCJIaWRlRGF0ZSI6ZmFsc2UsIlNoYXBlU2l6ZSI6MCwiU3BhY2luZyI6Mi4wLCJQYWRkaW5nIjp7IiRpZCI6Ijc1MSIsIlRvcCI6Ny4wLCJMZWZ0IjozLjAsIlJpZ2h0IjowLjAsIkJvdHRvbSI6Mi4wfSwiU2hhcGVTdHlsZSI6eyIkaWQiOiI3NTIiLCJNYXJnaW4iOnsiJGlkIjoiNzUzIiwiVG9wIjowLjAsIkxlZnQiOjAuMCwiUmlnaHQiOjAuMCwiQm90dG9tIjowLjB9LCJQYWRkaW5nIjp7IiRpZCI6Ijc1NCIsIlRvcCI6MC4wLCJMZWZ0IjowLjAsIlJpZ2h0IjowLjAsIkJvdHRvbSI6MC4wfSwiQmFja2dyb3VuZCI6eyIkaWQiOiI3NTUiLCJDb2xvciI6eyIkaWQiOiI3NTYiLCJBIjoyNTUsIlIiOjI1NCwiRyI6MTg2LCJCIjoxMH19LCJJc1Zpc2libGUiOnRydWUsIldpZHRoIjoxMi4wLCJIZWlnaHQiOjE0LjAsIkJvcmRlclN0eWxlIjp7IiRpZCI6Ijc1NyIsIkxpbmVDb2xvciI6eyIkaWQiOiI3NTgiLCIkdHlwZSI6Ik5MUkUuQ29tbW9uLkRvbS5Tb2xpZENvbG9yQnJ1c2gsIE5MUkUuQ29tbW9uIiwiQ29sb3IiOnsiJGlkIjoiNzU5IiwiQSI6MjU1LCJSIjoyNTUsIkciOjAsIkIiOjB9fSwiTGluZVdlaWdodCI6MC4wLCJMaW5lVHlwZSI6MCwiUGFyZW50U3R5bGUiOm51bGx9LCJQYXJlbnRTdHlsZSI6bnVsbH0sIlRpdGxlU3R5bGUiOnsiJGlkIjoiNzYwIiwiRm9udFNldHRpbmdzIjp7IiRpZCI6Ijc2MSIsIkZvbnRTaXplIjoxMSwiRm9udE5hbWUiOiJDYWxpYnJpIiwiSXNCb2xkIjpmYWxzZSwiSXNJdGFsaWMiOmZhbHNlLCJJc1VuZGVybGluZWQiOmZhbHNlLCJQYXJlbnRTdHlsZSI6bnVsbH0sIkF1dG9TaXplIjoyLCJGb3JlZ3JvdW5kIjp7IiRpZCI6Ijc2MiIsIkNvbG9yIjp7IiRpZCI6Ijc2MyIsIkEiOjI1NSwiUiI6MCwiRyI6MCwiQiI6MH19LCJNYXhXaWR0aCI6OTAuMCwiTWF4SGVpZ2h0IjoiSW5maW5pdHkiLCJTbWFydEZvcmVncm91bmRJc0FjdGl2ZSI6ZmFsc2UsIkhvcml6b250YWxBbGlnbm1lbnQiOjEsIlZlcnRpY2FsQWxpZ25tZW50IjowLCJTbWFydEZvcmVncm91bmQiOm51bGwsIkJhY2tncm91bmRGaWxsVHlwZSI6MCwiTWFyZ2luIjp7IiRpZCI6Ijc2NCIsIlRvcCI6MC4wLCJMZWZ0IjowLjAsIlJpZ2h0IjowLjAsIkJvdHRvbSI6MC4wfSwiUGFkZGluZyI6eyIkaWQiOiI3NjUiLCJUb3AiOjAuMCwiTGVmdCI6MC4wLCJSaWdodCI6MC4wLCJCb3R0b20iOjAuMH0sIkJhY2tncm91bmQiOnsiJGlkIjoiNzY2IiwiQ29sb3IiOnsiJGlkIjoiNzY3IiwiQSI6MCwiUiI6MjU1LCJHIjoyNTUsIkIiOjI1NX19LCJJc1Zpc2libGUiOnRydWUsIldpZHRoIjowLjAsIkhlaWdodCI6MC4wLCJCb3JkZXJTdHlsZSI6eyIkaWQiOiI3NjgiLCJMaW5lQ29sb3IiOm51bGwsIkxpbmVXZWlnaHQiOjAuMCwiTGluZVR5cGUiOjAsIlBhcmVudFN0eWxlIjpudWxsfSwiUGFyZW50U3R5bGUiOm51bGx9LCJEYXRlU3R5bGUiOnsiJGlkIjoiNzY5IiwiRm9udFNldHRpbmdzIjp7IiRpZCI6Ijc3MCIsIkZvbnRTaXplIjo5LCJGb250TmFtZSI6IkNhbGlicmkiLCJJc0JvbGQiOmZhbHNlLCJJc0l0YWxpYyI6ZmFsc2UsIklzVW5kZXJsaW5lZCI6ZmFsc2UsIlBhcmVudFN0eWxlIjpudWxsfSwiQXV0b1NpemUiOjAsIkZvcmVncm91bmQiOnsiJGlkIjoiNzcxIiwiQ29sb3IiOnsiJGlkIjoiNzcyIiwiQSI6MjU1LCJSIjoxMTUsIkciOjExNSwiQiI6MTE1fX0sIk1heFdpZHRoIjoyMDAuMCwiTWF4SGVpZ2h0IjoiSW5maW5pdHkiLCJTbWFydEZvcmVncm91bmRJc0FjdGl2ZSI6ZmFsc2UsIkhvcml6b250YWxBbGlnbm1lbnQiOjEsIlZlcnRpY2FsQWxpZ25tZW50IjowLCJTbWFydEZvcmVncm91bmQiOm51bGwsIkJhY2tncm91bmRGaWxsVHlwZSI6MCwiTWFyZ2luIjp7IiRpZCI6Ijc3MyIsIlRvcCI6MC4wLCJMZWZ0IjowLjAsIlJpZ2h0IjowLjAsIkJvdHRvbSI6MC4wfSwiUGFkZGluZyI6eyIkaWQiOiI3NzQiLCJUb3AiOjAuMCwiTGVmdCI6MC4wLCJSaWdodCI6MC4wLCJCb3R0b20iOjAuMH0sIkJhY2tncm91bmQiOnsiJGlkIjoiNzc1IiwiQ29sb3IiOnsiJGlkIjoiNzc2IiwiQSI6MCwiUiI6MjU1LCJHIjoyNTUsIkIiOjI1NX19LCJJc1Zpc2libGUiOmZhbHNlLCJXaWR0aCI6MC4wLCJIZWlnaHQiOjAuMCwiQm9yZGVyU3R5bGUiOnsiJGlkIjoiNzc3IiwiTGluZUNvbG9yIjpudWxsLCJMaW5lV2VpZ2h0IjowLjAsIkxpbmVUeXBlIjowLCJQYXJlbnRTdHlsZSI6bnVsbH0sIlBhcmVudFN0eWxlIjpudWxsfSwiRGF0ZUZvcm1hdCI6eyIkaWQiOiI3Nz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zc5IiwiRm9ybWF0IjowLCJJc1Zpc2libGUiOmZhbHNlLCJMYXN0S25vd25WaXNpYmlsaXR5U3RhdGUiOmZhbHNlfSwiSXNWaXNpYmxlIjp0cnVlLCJQYXJlbnRTdHlsZSI6bnVsbH0sIkluZGV4IjozMCwiUGVyY2VudGFnZUNvbXBsZXRlIjpudWxsLCJQb3NpdGlvbiI6eyJSYXRpbyI6MC4wLCJJc0N1c3RvbSI6ZmFsc2V9LCJEYXRlRm9ybWF0Ijp7IiRyZWYiOiI3NzgifSwiV2Vla051bWJlcmluZyI6eyIkaWQiOiI3ODAiLCJGb3JtYXQiOjAsIklzVmlzaWJsZSI6ZmFsc2UsIkxhc3RLbm93blZpc2liaWxpdHlTdGF0ZSI6ZmFsc2V9LCJSZWxhdGVkVGFza0lkIjoiODAwNWFiODMtZWUwOS00OTljLTllNGMtZGM4NGNjZTM0MTVmIiwiSWQiOiJkNzg0NjAwNi1jYzE1LTQwNGEtODI3ZS04ZDkyYmJhOWZjNGYiLCJJbXBvcnRJZCI6IiIsIlRpdGxlIjoiQ3VzdG9tZXIgRmVlZGJhY2siLCJOb3RlIjpudWxsLCJIeXBlcmxpbmsiOnsiJGlkIjoiNzgxIiwiQWRkcmVzcyI6IiIsIlN1YkFkZHJlc3MiOiIifSwiSXNDaGFuZ2VkIjpmYWxzZSwiSXNOZXciOmZhbHNlfV0sIlRhc2tEZWZpbml0aW9uIjp7IiRpZCI6Ijc4MiIsIkdyb3VwTmFtZSI6IjU0NDljMjYyLWFiODItNDlmOC1iZWE2LWEzMDA0ZmI1YmYwNyIsIlN0YXJ0RGF0ZSI6IjIwMjAtMDEtMjZUMDA6MDA6MDAiLCJFbmREYXRlIjoiMjAyMC0wMy0yMVQyMzo1OTowMCIsIlBlcmNlbnRhZ2VDb21wbGV0ZSI6bnVsbCwiU3R5bGUiOnsiJGlkIjoiNzgzIiwiU2hhcGUiOjIsIlNoYXBlVGhpY2tuZXNzIjoxLCJEdXJhdGlvbkZvcm1hdCI6MCwiSW5jbHVkZU5vbldvcmtpbmdEYXlzSW5EdXJhdGlvbiI6ZmFsc2UsIlBlcmNlbnRhZ2VDb21wbGV0ZVN0eWxlIjp7IiRpZCI6Ijc4NCIsIkZvbnRTZXR0aW5ncyI6eyIkaWQiOiI3ODUiLCJGb250U2l6ZSI6MTAsIkZvbnROYW1lIjoiQ2FsaWJyaSIsIklzQm9sZCI6ZmFsc2UsIklzSXRhbGljIjpmYWxzZSwiSXNVbmRlcmxpbmVkIjpmYWxzZSwiUGFyZW50U3R5bGUiOm51bGx9LCJBdXRvU2l6ZSI6MCwiRm9yZWdyb3VuZCI6eyIkcmVmIjoiMTAifSwiTWF4V2lkdGgiOjIwMC4wLCJNYXhIZWlnaHQiOiJJbmZpbml0eSIsIlNtYXJ0Rm9yZWdyb3VuZElzQWN0aXZlIjpmYWxzZSwiSG9yaXpvbnRhbEFsaWdubWVudCI6MCwiVmVydGljYWxBbGlnbm1lbnQiOjAsIlNtYXJ0Rm9yZWdyb3VuZCI6bnVsbCwiQmFja2dyb3VuZEZpbGxUeXBlIjowLCJNYXJnaW4iOnsiJGlkIjoiNzg2IiwiVG9wIjowLjAsIkxlZnQiOjAuMCwiUmlnaHQiOjAuMCwiQm90dG9tIjowLjB9LCJQYWRkaW5nIjp7IiRpZCI6Ijc4NyIsIlRvcCI6MC4wLCJMZWZ0IjowLjAsIlJpZ2h0IjowLjAsIkJvdHRvbSI6MC4wfSwiQmFja2dyb3VuZCI6eyIkcmVmIjoiMTQifSwiSXNWaXNpYmxlIjp0cnVlLCJXaWR0aCI6MC4wLCJIZWlnaHQiOjAuMCwiQm9yZGVyU3R5bGUiOnsiJGlkIjoiNzg4IiwiTGluZUNvbG9yIjpudWxsLCJMaW5lV2VpZ2h0IjowLjAsIkxpbmVUeXBlIjowLCJQYXJlbnRTdHlsZSI6bnVsbH0sIlBhcmVudFN0eWxlIjpudWxsfSwiRHVyYXRpb25TdHlsZSI6eyIkaWQiOiI3ODkiLCJGb250U2V0dGluZ3MiOnsiJGlkIjoiNzkwIiwiRm9udFNpemUiOjEwLCJGb250TmFtZSI6IkNhbGlicmkiLCJJc0JvbGQiOmZhbHNlLCJJc0l0YWxpYyI6ZmFsc2UsIklzVW5kZXJsaW5lZCI6ZmFsc2UsIlBhcmVudFN0eWxlIjpudWxsfSwiQXV0b1NpemUiOjAsIkZvcmVncm91bmQiOnsiJGlkIjoiNzkxIiwiQ29sb3IiOnsiJHJlZiI6IjEyMCJ9fSwiTWF4V2lkdGgiOjIwMC4wLCJNYXhIZWlnaHQiOiJJbmZpbml0eSIsIlNtYXJ0Rm9yZWdyb3VuZElzQWN0aXZlIjpmYWxzZSwiSG9yaXpvbnRhbEFsaWdubWVudCI6MCwiVmVydGljYWxBbGlnbm1lbnQiOjAsIlNtYXJ0Rm9yZWdyb3VuZCI6bnVsbCwiQmFja2dyb3VuZEZpbGxUeXBlIjowLCJNYXJnaW4iOnsiJGlkIjoiNzkyIiwiVG9wIjowLjAsIkxlZnQiOjAuMCwiUmlnaHQiOjAuMCwiQm90dG9tIjowLjB9LCJQYWRkaW5nIjp7IiRpZCI6Ijc5MyIsIlRvcCI6MC4wLCJMZWZ0IjowLjAsIlJpZ2h0IjowLjAsIkJvdHRvbSI6MC4wfSwiQmFja2dyb3VuZCI6eyIkcmVmIjoiMTIzIn0sIklzVmlzaWJsZSI6dHJ1ZSwiV2lkdGgiOjAuMCwiSGVpZ2h0IjowLjAsIkJvcmRlclN0eWxlIjp7IiRpZCI6Ijc5NCIsIkxpbmVDb2xvciI6bnVsbCwiTGluZVdlaWdodCI6MC4wLCJMaW5lVHlwZSI6MCwiUGFyZW50U3R5bGUiOm51bGx9LCJQYXJlbnRTdHlsZSI6bnVsbH0sIkhvcml6b250YWxDb25uZWN0b3JTdHlsZSI6eyIkaWQiOiI3OTUiLCJMaW5lQ29sb3IiOnsiJHJlZiI6IjI3In0sIkxpbmVXZWlnaHQiOjEuMCwiTGluZVR5cGUiOjAsIlBhcmVudFN0eWxlIjpudWxsfSwiVmVydGljYWxDb25uZWN0b3JTdHlsZSI6eyIkaWQiOiI3OTYiLCJMaW5lQ29sb3IiOnsiJHJlZiI6IjMwIn0sIkxpbmVXZWlnaHQiOjAuMCwiTGluZVR5cGUiOjAsIlBhcmVudFN0eWxlIjpudWxsfSwiTWFyZ2luIjpudWxsLCJTdGFydERhdGVQb3NpdGlvbiI6NiwiRW5kRGF0ZVBvc2l0aW9uIjo2LCJEYXRlSXNWaXNpYmxlIjpmYWxzZSwiVGl0bGVQb3NpdGlvbiI6NCwiRHVyYXRpb25Qb3NpdGlvbiI6NiwiUGVyY2VudGFnZUNvbXBsZXRlZFBvc2l0aW9uIjo2LCJTcGFjaW5nIjozLCJJc0JlbG93VGltZWJhbmQiOnRydWUsIlBlcmNlbnRhZ2VDb21wbGV0ZVNoYXBlT3BhY2l0eSI6MzUsIlNoYXBlU3R5bGUiOnsiJGlkIjoiNzk3IiwiTWFyZ2luIjp7IiRpZCI6Ijc5OCIsIlRvcCI6MC4wLCJMZWZ0Ijo0LjAsIlJpZ2h0Ijo0LjAsIkJvdHRvbSI6MC4wfSwiUGFkZGluZyI6eyIkaWQiOiI3OTkiLCJUb3AiOjAuMCwiTGVmdCI6MC4wLCJSaWdodCI6MC4wLCJCb3R0b20iOjAuMH0sIkJhY2tncm91bmQiOnsiJGlkIjoiODAwIiwiQ29sb3IiOnsiJGlkIjoiODAxIiwiQSI6MjU1LCJSIjoxNDEsIkciOjExNiwiQiI6MTcyfX0sIklzVmlzaWJsZSI6dHJ1ZSwiV2lkdGgiOjAuMCwiSGVpZ2h0IjoxNi4wLCJCb3JkZXJTdHlsZSI6eyIkaWQiOiI4MDIiLCJMaW5lQ29sb3IiOnsiJGlkIjoiODAzIiwiJHR5cGUiOiJOTFJFLkNvbW1vbi5Eb20uU29saWRDb2xvckJydXNoLCBOTFJFLkNvbW1vbiIsIkNvbG9yIjp7IiRpZCI6IjgwNCIsIkEiOjI1NSwiUiI6MjU1LCJHIjowLCJCIjowfX0sIkxpbmVXZWlnaHQiOjAuMCwiTGluZVR5cGUiOjAsIlBhcmVudFN0eWxlIjpudWxsfSwiUGFyZW50U3R5bGUiOm51bGx9LCJUaXRsZVN0eWxlIjp7IiRpZCI6IjgwNSIsIkZvbnRTZXR0aW5ncyI6eyIkaWQiOiI4MDYiLCJGb250U2l6ZSI6MTEsIkZvbnROYW1lIjoiQ2FsaWJyaSIsIklzQm9sZCI6ZmFsc2UsIklzSXRhbGljIjpmYWxzZSwiSXNVbmRlcmxpbmVkIjpmYWxzZSwiUGFyZW50U3R5bGUiOm51bGx9LCJBdXRvU2l6ZSI6MCwiRm9yZWdyb3VuZCI6eyIkaWQiOiI4MDciLCJDb2xvciI6eyIkaWQiOiI4MDgiLCJBIjoyNTUsIlIiOjAsIkciOjAsIkIiOjB9fSwiTWF4V2lkdGgiOjk2MC4wLCJNYXhIZWlnaHQiOiJJbmZpbml0eSIsIlNtYXJ0Rm9yZWdyb3VuZElzQWN0aXZlIjpmYWxzZSwiSG9yaXpvbnRhbEFsaWdubWVudCI6MCwiVmVydGljYWxBbGlnbm1lbnQiOjAsIlNtYXJ0Rm9yZWdyb3VuZCI6bnVsbCwiQmFja2dyb3VuZEZpbGxUeXBlIjowLCJNYXJnaW4iOnsiJGlkIjoiODA5IiwiVG9wIjowLjAsIkxlZnQiOjAuMCwiUmlnaHQiOjAuMCwiQm90dG9tIjowLjB9LCJQYWRkaW5nIjp7IiRpZCI6IjgxMCIsIlRvcCI6MC4wLCJMZWZ0IjowLjAsIlJpZ2h0IjowLjAsIkJvdHRvbSI6MC4wfSwiQmFja2dyb3VuZCI6eyIkaWQiOiI4MTEiLCJDb2xvciI6eyIkaWQiOiI4MTIiLCJBIjowLCJSIjoyNTUsIkciOjI1NSwiQiI6MjU1fX0sIklzVmlzaWJsZSI6dHJ1ZSwiV2lkdGgiOjAuMCwiSGVpZ2h0IjowLjAsIkJvcmRlclN0eWxlIjp7IiRpZCI6IjgxMyIsIkxpbmVDb2xvciI6bnVsbCwiTGluZVdlaWdodCI6MC4wLCJMaW5lVHlwZSI6MCwiUGFyZW50U3R5bGUiOm51bGx9LCJQYXJlbnRTdHlsZSI6bnVsbH0sIkRhdGVTdHlsZSI6eyIkaWQiOiI4MTQiLCJGb250U2V0dGluZ3MiOnsiJGlkIjoiODE1IiwiRm9udFNpemUiOjEwLCJGb250TmFtZSI6IkNhbGlicmkiLCJJc0JvbGQiOmZhbHNlLCJJc0l0YWxpYyI6ZmFsc2UsIklzVW5kZXJsaW5lZCI6ZmFsc2UsIlBhcmVudFN0eWxlIjpudWxsfSwiQXV0b1NpemUiOjAsIkZvcmVncm91bmQiOnsiJGlkIjoiODE2IiwiQ29sb3IiOnsiJGlkIjoiODE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4MTgiLCJUb3AiOjAuMCwiTGVmdCI6MC4wLCJSaWdodCI6MC4wLCJCb3R0b20iOjAuMH0sIlBhZGRpbmciOnsiJGlkIjoiODE5IiwiVG9wIjowLjAsIkxlZnQiOjAuMCwiUmlnaHQiOjAuMCwiQm90dG9tIjowLjB9LCJCYWNrZ3JvdW5kIjp7IiRyZWYiOiI1NSJ9LCJJc1Zpc2libGUiOnRydWUsIldpZHRoIjowLjAsIkhlaWdodCI6MC4wLCJCb3JkZXJTdHlsZSI6eyIkaWQiOiI4MjAiLCJMaW5lQ29sb3IiOm51bGwsIkxpbmVXZWlnaHQiOjAuMCwiTGluZVR5cGUiOjAsIlBhcmVudFN0eWxlIjpudWxsfSwiUGFyZW50U3R5bGUiOm51bGx9LCJEYXRlRm9ybWF0Ijp7IiRpZCI6Ijgy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4MjIiLCJGb3JtYXQiOjAsIklzVmlzaWJsZSI6ZmFsc2UsIkxhc3RLbm93blZpc2liaWxpdHlTdGF0ZSI6ZmFsc2V9LCJJc1Zpc2libGUiOnRydWUsIlBhcmVudFN0eWxlIjpudWxsfSwiSW5kZXgiOjI2LCJTbWFydER1cmF0aW9uQWN0aXZhdGVkIjpmYWxzZSwiRGF0ZUZvcm1hdCI6eyIkcmVmIjoiODIxIn0sIldlZWtOdW1iZXJpbmciOnsiJGlkIjoiODIzIiwiRm9ybWF0IjowLCJJc1Zpc2libGUiOmZhbHNlLCJMYXN0S25vd25WaXNpYmlsaXR5U3RhdGUiOmZhbHNlfSwiSWQiOiI4MDA1YWI4My1lZTA5LTQ5OWMtOWU0Yy1kYzg0Y2NlMzQxNWYiLCJJbXBvcnRJZCI6bnVsbCwiVGl0bGUiOiJEYXRhZ3JpZCBNb2NrdXBzIiwiTm90ZSI6bnVsbCwiSHlwZXJsaW5rIjp7IiRpZCI6IjgyNCIsIkFkZHJlc3MiOiIiLCJTdWJBZGRyZXNzIjoiIn0sIklzQ2hhbmdlZCI6ZmFsc2UsIklzTmV3IjpmYWxzZX19LHsiJGlkIjoiODI1IiwiX2F0dGFjaGVkTWlsZXN0b25lcyI6W10sIlRhc2tEZWZpbml0aW9uIjp7IiRpZCI6IjgyNiIsIkdyb3VwTmFtZSI6IjU0NDljMjYyLWFiODItNDlmOC1iZWE2LWEzMDA0ZmI1YmYwNyIsIlN0YXJ0RGF0ZSI6IjIwMjEtMDMtMTlUMDA6MDA6MDBaIiwiRW5kRGF0ZSI6IjIwMjEtMDQtMTRUMjI6MTg6MDAiLCJQZXJjZW50YWdlQ29tcGxldGUiOm51bGwsIlN0eWxlIjp7IiRpZCI6IjgyNyIsIlNoYXBlIjoyLCJTaGFwZVRoaWNrbmVzcyI6MywiRHVyYXRpb25Gb3JtYXQiOjAsIkluY2x1ZGVOb25Xb3JraW5nRGF5c0luRHVyYXRpb24iOmZhbHNlLCJQZXJjZW50YWdlQ29tcGxldGVTdHlsZSI6eyIkaWQiOiI4MjgiLCJGb250U2V0dGluZ3MiOnsiJGlkIjoiODI5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pZCI6IjgzMCIsIlRvcCI6MC4wLCJMZWZ0IjowLjAsIlJpZ2h0IjowLjAsIkJvdHRvbSI6MC4wfSwiUGFkZGluZyI6eyIkaWQiOiI4MzEiLCJUb3AiOjAuMCwiTGVmdCI6MC4wLCJSaWdodCI6MC4wLCJCb3R0b20iOjAuMH0sIkJhY2tncm91bmQiOnsiJHJlZiI6IjE0In0sIklzVmlzaWJsZSI6dHJ1ZSwiV2lkdGgiOjAuMCwiSGVpZ2h0IjowLjAsIkJvcmRlclN0eWxlIjp7IiRpZCI6IjgzMiIsIkxpbmVDb2xvciI6bnVsbCwiTGluZVdlaWdodCI6MC4wLCJMaW5lVHlwZSI6MCwiUGFyZW50U3R5bGUiOm51bGx9LCJQYXJlbnRTdHlsZSI6bnVsbH0sIkR1cmF0aW9uU3R5bGUiOnsiJGlkIjoiODMzIiwiRm9udFNldHRpbmdzIjp7IiRpZCI6IjgzNCIsIkZvbnRTaXplIjoxMCwiRm9udE5hbWUiOiJDYWxpYnJpIiwiSXNCb2xkIjpmYWxzZSwiSXNJdGFsaWMiOmZhbHNlLCJJc1VuZGVybGluZWQiOmZhbHNlLCJQYXJlbnRTdHlsZSI6bnVsbH0sIkF1dG9TaXplIjowLCJGb3JlZ3JvdW5kIjp7IiRpZCI6IjgzNSIsIkNvbG9yIjp7IiRyZWYiOiIxMjAifX0sIk1heFdpZHRoIjoyMDAuMCwiTWF4SGVpZ2h0IjoiSW5maW5pdHkiLCJTbWFydEZvcmVncm91bmRJc0FjdGl2ZSI6ZmFsc2UsIkhvcml6b250YWxBbGlnbm1lbnQiOjAsIlZlcnRpY2FsQWxpZ25tZW50IjowLCJTbWFydEZvcmVncm91bmQiOm51bGwsIkJhY2tncm91bmRGaWxsVHlwZSI6MCwiTWFyZ2luIjp7IiRpZCI6IjgzNiIsIlRvcCI6MC4wLCJMZWZ0IjowLjAsIlJpZ2h0IjowLjAsIkJvdHRvbSI6MC4wfSwiUGFkZGluZyI6eyIkaWQiOiI4MzciLCJUb3AiOjAuMCwiTGVmdCI6MC4wLCJSaWdodCI6MC4wLCJCb3R0b20iOjAuMH0sIkJhY2tncm91bmQiOnsiJHJlZiI6IjEyMyJ9LCJJc1Zpc2libGUiOnRydWUsIldpZHRoIjowLjAsIkhlaWdodCI6MC4wLCJCb3JkZXJTdHlsZSI6eyIkaWQiOiI4MzgiLCJMaW5lQ29sb3IiOm51bGwsIkxpbmVXZWlnaHQiOjAuMCwiTGluZVR5cGUiOjAsIlBhcmVudFN0eWxlIjpudWxsfSwiUGFyZW50U3R5bGUiOm51bGx9LCJIb3Jpem9udGFsQ29ubmVjdG9yU3R5bGUiOnsiJGlkIjoiODM5IiwiTGluZUNvbG9yIjp7IiRyZWYiOiIyNyJ9LCJMaW5lV2VpZ2h0IjoxLjAsIkxpbmVUeXBlIjowLCJQYXJlbnRTdHlsZSI6bnVsbH0sIlZlcnRpY2FsQ29ubmVjdG9yU3R5bGUiOnsiJGlkIjoiODQwIiwiTGluZUNvbG9yIjp7IiRyZWYiOiIzMCJ9LCJMaW5lV2VpZ2h0IjowLjAsIkxpbmVUeXBlIjowLCJQYXJlbnRTdHlsZSI6bnVsbH0sIk1hcmdpbiI6bnVsbCwiU3RhcnREYXRlUG9zaXRpb24iOjYsIkVuZERhdGVQb3NpdGlvbiI6NiwiRGF0ZUlzVmlzaWJsZSI6ZmFsc2UsIlRpdGxlUG9zaXRpb24iOjMsIkR1cmF0aW9uUG9zaXRpb24iOjYsIlBlcmNlbnRhZ2VDb21wbGV0ZWRQb3NpdGlvbiI6NiwiU3BhY2luZyI6MywiSXNCZWxvd1RpbWViYW5kIjp0cnVlLCJQZXJjZW50YWdlQ29tcGxldGVTaGFwZU9wYWNpdHkiOjM1LCJTaGFwZVN0eWxlIjp7IiRpZCI6Ijg0MSIsIk1hcmdpbiI6eyIkaWQiOiI4NDIiLCJUb3AiOjAuMCwiTGVmdCI6NC4wLCJSaWdodCI6NC4wLCJCb3R0b20iOjAuMH0sIlBhZGRpbmciOnsiJGlkIjoiODQzIiwiVG9wIjowLjAsIkxlZnQiOjAuMCwiUmlnaHQiOjAuMCwiQm90dG9tIjowLjB9LCJCYWNrZ3JvdW5kIjp7IiRpZCI6Ijg0NCIsIkNvbG9yIjp7IiRpZCI6Ijg0NSIsIkEiOjI1NSwiUiI6MTQxLCJHIjoxMTYsIkIiOjE3Mn19LCJJc1Zpc2libGUiOnRydWUsIldpZHRoIjowLjAsIkhlaWdodCI6MTYuMCwiQm9yZGVyU3R5bGUiOnsiJGlkIjoiODQ2IiwiTGluZUNvbG9yIjp7IiRpZCI6Ijg0NyIsIiR0eXBlIjoiTkxSRS5Db21tb24uRG9tLlNvbGlkQ29sb3JCcnVzaCwgTkxSRS5Db21tb24iLCJDb2xvciI6eyIkaWQiOiI4NDgiLCJBIjoyNTUsIlIiOjI1NSwiRyI6MCwiQiI6MH19LCJMaW5lV2VpZ2h0IjowLjAsIkxpbmVUeXBlIjowLCJQYXJlbnRTdHlsZSI6bnVsbH0sIlBhcmVudFN0eWxlIjpudWxsfSwiVGl0bGVTdHlsZSI6eyIkaWQiOiI4NDkiLCJGb250U2V0dGluZ3MiOnsiJGlkIjoiODUwIiwiRm9udFNpemUiOjExLCJGb250TmFtZSI6IkNhbGlicmkiLCJJc0JvbGQiOmZhbHNlLCJJc0l0YWxpYyI6ZmFsc2UsIklzVW5kZXJsaW5lZCI6ZmFsc2UsIlBhcmVudFN0eWxlIjpudWxsfSwiQXV0b1NpemUiOjIsIkZvcmVncm91bmQiOnsiJGlkIjoiODUxIiwiQ29sb3IiOnsiJGlkIjoiODUyIiwiQSI6MjU1LCJSIjowLCJHIjowLCJCIjowfX0sIk1heFdpZHRoIjo3Ny40NjUyNjMxNTc4OTQ5MSwiTWF4SGVpZ2h0IjoiSW5maW5pdHkiLCJTbWFydEZvcmVncm91bmRJc0FjdGl2ZSI6ZmFsc2UsIkhvcml6b250YWxBbGlnbm1lbnQiOjIsIlZlcnRpY2FsQWxpZ25tZW50IjowLCJTbWFydEZvcmVncm91bmQiOm51bGwsIkJhY2tncm91bmRGaWxsVHlwZSI6MCwiTWFyZ2luIjp7IiRpZCI6Ijg1MyIsIlRvcCI6MC4wLCJMZWZ0IjowLjAsIlJpZ2h0IjowLjAsIkJvdHRvbSI6MC4wfSwiUGFkZGluZyI6eyIkaWQiOiI4NTQiLCJUb3AiOjAuMCwiTGVmdCI6MC4wLCJSaWdodCI6MC4wLCJCb3R0b20iOjAuMH0sIkJhY2tncm91bmQiOnsiJGlkIjoiODU1IiwiQ29sb3IiOnsiJGlkIjoiODU2IiwiQSI6MCwiUiI6MjU1LCJHIjoyNTUsIkIiOjI1NX19LCJJc1Zpc2libGUiOnRydWUsIldpZHRoIjowLjAsIkhlaWdodCI6MC4wLCJCb3JkZXJTdHlsZSI6eyIkaWQiOiI4NTciLCJMaW5lQ29sb3IiOm51bGwsIkxpbmVXZWlnaHQiOjAuMCwiTGluZVR5cGUiOjAsIlBhcmVudFN0eWxlIjpudWxsfSwiUGFyZW50U3R5bGUiOm51bGx9LCJEYXRlU3R5bGUiOnsiJGlkIjoiODU4IiwiRm9udFNldHRpbmdzIjp7IiRpZCI6Ijg1OSIsIkZvbnRTaXplIjoxMCwiRm9udE5hbWUiOiJDYWxpYnJpIiwiSXNCb2xkIjpmYWxzZSwiSXNJdGFsaWMiOmZhbHNlLCJJc1VuZGVybGluZWQiOmZhbHNlLCJQYXJlbnRTdHlsZSI6bnVsbH0sIkF1dG9TaXplIjowLCJGb3JlZ3JvdW5kIjp7IiRpZCI6Ijg2MCIsIkNvbG9yIjp7IiRpZCI6Ijg2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DYyIiwiVG9wIjowLjAsIkxlZnQiOjAuMCwiUmlnaHQiOjAuMCwiQm90dG9tIjowLjB9LCJQYWRkaW5nIjp7IiRpZCI6Ijg2MyIsIlRvcCI6MC4wLCJMZWZ0IjowLjAsIlJpZ2h0IjowLjAsIkJvdHRvbSI6MC4wfSwiQmFja2dyb3VuZCI6eyIkcmVmIjoiNTUifSwiSXNWaXNpYmxlIjp0cnVlLCJXaWR0aCI6MC4wLCJIZWlnaHQiOjAuMCwiQm9yZGVyU3R5bGUiOnsiJGlkIjoiODY0IiwiTGluZUNvbG9yIjpudWxsLCJMaW5lV2VpZ2h0IjowLjAsIkxpbmVUeXBlIjowLCJQYXJlbnRTdHlsZSI6bnVsbH0sIlBhcmVudFN0eWxlIjpudWxsfSwiRGF0ZUZvcm1hdCI6eyIkaWQiOiI4Nj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DY2IiwiRm9ybWF0IjowLCJJc1Zpc2libGUiOmZhbHNlLCJMYXN0S25vd25WaXNpYmlsaXR5U3RhdGUiOmZhbHNlfSwiSXNWaXNpYmxlIjp0cnVlLCJQYXJlbnRTdHlsZSI6bnVsbH0sIkluZGV4IjoyNywiU21hcnREdXJhdGlvbkFjdGl2YXRlZCI6ZmFsc2UsIkRhdGVGb3JtYXQiOnsiJHJlZiI6Ijg2NSJ9LCJXZWVrTnVtYmVyaW5nIjp7IiRpZCI6Ijg2NyIsIkZvcm1hdCI6MCwiSXNWaXNpYmxlIjpmYWxzZSwiTGFzdEtub3duVmlzaWJpbGl0eVN0YXRlIjpmYWxzZX0sIklkIjoiODc0NTBkMGQtNjE1Mi00ODY1LWJjMmYtZDRjYWJjMDk5MWNiIiwiSW1wb3J0SWQiOm51bGwsIlRpdGxlIjoiV2lyZWZyYW1lcyIsIk5vdGUiOm51bGwsIkh5cGVybGluayI6eyIkaWQiOiI4NjgiLCJBZGRyZXNzIjpudWxsLCJTdWJBZGRyZXNzIjpudWxsfSwiSXNDaGFuZ2VkIjpmYWxzZSwiSXNOZXciOmZhbHNlfX0seyIkaWQiOiI4NjkiLCJfYXR0YWNoZWRNaWxlc3RvbmVzIjpbeyIkaWQiOiI4NzAiLCJEYXRlIjoiMjAyMS0wNS0yMVQwMDowMDowMCIsIlN0eWxlIjp7IiRpZCI6Ijg3MSIsIlNoYXBlIjoxLCJDb25uZWN0b3JNYXJnaW4iOnsiJGlkIjoiODcyIiwiVG9wIjowLjAsIkxlZnQiOjIuMCwiUmlnaHQiOjIuMCwiQm90dG9tIjowLjB9LCJDb25uZWN0b3JTdHlsZSI6eyIkaWQiOiI4NzMiLCJMaW5lQ29sb3IiOnsiJGlkIjoiODc0IiwiJHR5cGUiOiJOTFJFLkNvbW1vbi5Eb20uU29saWRDb2xvckJydXNoLCBOTFJFLkNvbW1vbiIsIkNvbG9yIjp7IiRpZCI6Ijg3NSIsIkEiOjEyNywiUiI6MTI4LCJHIjoxMDAsIkIiOjE2Mn19LCJMaW5lV2VpZ2h0IjoxLjAsIkxpbmVUeXBlIjowLCJQYXJlbnRTdHlsZSI6bnVsbH0sIklzQmVsb3dUaW1lYmFuZCI6dHJ1ZSwiUG9zaXRpb25PblRhc2siOjEsIkhpZGVEYXRlIjpmYWxzZSwiU2hhcGVTaXplIjowLCJTcGFjaW5nIjoyLjAsIlBhZGRpbmciOnsiJGlkIjoiODc2IiwiVG9wIjo3LjAsIkxlZnQiOjMuMCwiUmlnaHQiOjAuMCwiQm90dG9tIjoyLjB9LCJTaGFwZVN0eWxlIjp7IiRpZCI6Ijg3NyIsIk1hcmdpbiI6eyIkcmVmIjoiNzUzIn0sIlBhZGRpbmciOnsiJHJlZiI6Ijc1NCJ9LCJCYWNrZ3JvdW5kIjp7IiRpZCI6Ijg3OCIsIkNvbG9yIjp7IiRpZCI6Ijg3OSIsIkEiOjI1NSwiUiI6MjU0LCJHIjoxODYsIkIiOjEwfX0sIklzVmlzaWJsZSI6dHJ1ZSwiV2lkdGgiOjEyLjAsIkhlaWdodCI6MTQuMCwiQm9yZGVyU3R5bGUiOnsiJGlkIjoiODgwIiwiTGluZUNvbG9yIjp7IiRyZWYiOiI3NTgifSwiTGluZVdlaWdodCI6MC4wLCJMaW5lVHlwZSI6MCwiUGFyZW50U3R5bGUiOm51bGx9LCJQYXJlbnRTdHlsZSI6bnVsbH0sIlRpdGxlU3R5bGUiOnsiJGlkIjoiODgxIiwiRm9udFNldHRpbmdzIjp7IiRpZCI6Ijg4MiIsIkZvbnRTaXplIjoxMSwiRm9udE5hbWUiOiJDYWxpYnJpIiwiSXNCb2xkIjpmYWxzZSwiSXNJdGFsaWMiOmZhbHNlLCJJc1VuZGVybGluZWQiOmZhbHNlLCJQYXJlbnRTdHlsZSI6bnVsbH0sIkF1dG9TaXplIjoyLCJGb3JlZ3JvdW5kIjp7IiRpZCI6Ijg4MyIsIkNvbG9yIjp7IiRpZCI6Ijg4NCIsIkEiOjI1NSwiUiI6MCwiRyI6MCwiQiI6MH19LCJNYXhXaWR0aCI6OTAuMCwiTWF4SGVpZ2h0IjoiSW5maW5pdHkiLCJTbWFydEZvcmVncm91bmRJc0FjdGl2ZSI6ZmFsc2UsIkhvcml6b250YWxBbGlnbm1lbnQiOjEsIlZlcnRpY2FsQWxpZ25tZW50IjowLCJTbWFydEZvcmVncm91bmQiOm51bGwsIkJhY2tncm91bmRGaWxsVHlwZSI6MCwiTWFyZ2luIjp7IiRyZWYiOiI3NjQifSwiUGFkZGluZyI6eyIkcmVmIjoiNzY1In0sIkJhY2tncm91bmQiOnsiJGlkIjoiODg1IiwiQ29sb3IiOnsiJGlkIjoiODg2IiwiQSI6MCwiUiI6MjU1LCJHIjoyNTUsIkIiOjI1NX19LCJJc1Zpc2libGUiOnRydWUsIldpZHRoIjowLjAsIkhlaWdodCI6MC4wLCJCb3JkZXJTdHlsZSI6eyIkaWQiOiI4ODciLCJMaW5lQ29sb3IiOm51bGwsIkxpbmVXZWlnaHQiOjAuMCwiTGluZVR5cGUiOjAsIlBhcmVudFN0eWxlIjpudWxsfSwiUGFyZW50U3R5bGUiOm51bGx9LCJEYXRlU3R5bGUiOnsiJGlkIjoiODg4IiwiRm9udFNldHRpbmdzIjp7IiRpZCI6Ijg4OSIsIkZvbnRTaXplIjo5LCJGb250TmFtZSI6IkNhbGlicmkiLCJJc0JvbGQiOmZhbHNlLCJJc0l0YWxpYyI6ZmFsc2UsIklzVW5kZXJsaW5lZCI6ZmFsc2UsIlBhcmVudFN0eWxlIjpudWxsfSwiQXV0b1NpemUiOjAsIkZvcmVncm91bmQiOnsiJHJlZiI6Ijc3MSJ9LCJNYXhXaWR0aCI6MjAwLjAsIk1heEhlaWdodCI6IkluZmluaXR5IiwiU21hcnRGb3JlZ3JvdW5kSXNBY3RpdmUiOmZhbHNlLCJIb3Jpem9udGFsQWxpZ25tZW50IjoxLCJWZXJ0aWNhbEFsaWdubWVudCI6MCwiU21hcnRGb3JlZ3JvdW5kIjpudWxsLCJCYWNrZ3JvdW5kRmlsbFR5cGUiOjAsIk1hcmdpbiI6eyIkcmVmIjoiNzczIn0sIlBhZGRpbmciOnsiJHJlZiI6Ijc3NCJ9LCJCYWNrZ3JvdW5kIjp7IiRpZCI6Ijg5MCIsIkNvbG9yIjp7IiRpZCI6Ijg5MSIsIkEiOjAsIlIiOjI1NSwiRyI6MjU1LCJCIjoyNTV9fSwiSXNWaXNpYmxlIjpmYWxzZSwiV2lkdGgiOjAuMCwiSGVpZ2h0IjowLjAsIkJvcmRlclN0eWxlIjp7IiRpZCI6Ijg5MiIsIkxpbmVDb2xvciI6bnVsbCwiTGluZVdlaWdodCI6MC4wLCJMaW5lVHlwZSI6MCwiUGFyZW50U3R5bGUiOm51bGx9LCJQYXJlbnRTdHlsZSI6bnVsbH0sIkRhdGVGb3JtYXQiOnsiJGlkIjoiODk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5NCIsIkZvcm1hdCI6MCwiSXNWaXNpYmxlIjpmYWxzZSwiTGFzdEtub3duVmlzaWJpbGl0eVN0YXRlIjpmYWxzZX0sIklzVmlzaWJsZSI6dHJ1ZSwiUGFyZW50U3R5bGUiOm51bGx9LCJJbmRleCI6MzEsIlBlcmNlbnRhZ2VDb21wbGV0ZSI6bnVsbCwiUG9zaXRpb24iOnsiUmF0aW8iOjAuMCwiSXNDdXN0b20iOmZhbHNlfSwiRGF0ZUZvcm1hdCI6eyIkcmVmIjoiODkzIn0sIldlZWtOdW1iZXJpbmciOnsiJGlkIjoiODk1IiwiRm9ybWF0IjowLCJJc1Zpc2libGUiOmZhbHNlLCJMYXN0S25vd25WaXNpYmlsaXR5U3RhdGUiOmZhbHNlfSwiUmVsYXRlZFRhc2tJZCI6ImMwMjA2YjBhLTUzN2MtNGJjZS05YjUwLTdkNDc4OWVhNGVjNCIsIklkIjoiMWVlNjczMjgtMzk3My00NzE2LTg1ZDAtYWQ2OTQ1MTU4MTMzIiwiSW1wb3J0SWQiOiIiLCJUaXRsZSI6IkN1c3RvbWVyIEZlZWRiYWNrIiwiTm90ZSI6bnVsbCwiSHlwZXJsaW5rIjp7IiRpZCI6Ijg5NiIsIkFkZHJlc3MiOiIiLCJTdWJBZGRyZXNzIjoiIn0sIklzQ2hhbmdlZCI6ZmFsc2UsIklzTmV3IjpmYWxzZX1dLCJUYXNrRGVmaW5pdGlvbiI6eyIkaWQiOiI4OTciLCJHcm91cE5hbWUiOiI1NDQ5YzI2Mi1hYjgyLTQ5ZjgtYmVhNi1hMzAwNGZiNWJmMDciLCJTdGFydERhdGUiOiIyMDIxLTA0LTE2VDAwOjAwOjAwIiwiRW5kRGF0ZSI6IjIwMjEtMDYtMTBUMjM6NTk6MDAiLCJQZXJjZW50YWdlQ29tcGxldGUiOm51bGwsIlN0eWxlIjp7IiRpZCI6Ijg5OCIsIlNoYXBlIjoyLCJTaGFwZVRoaWNrbmVzcyI6MywiRHVyYXRpb25Gb3JtYXQiOjAsIkluY2x1ZGVOb25Xb3JraW5nRGF5c0luRHVyYXRpb24iOmZhbHNlLCJQZXJjZW50YWdlQ29tcGxldGVTdHlsZSI6eyIkaWQiOiI4OTkiLCJGb250U2V0dGluZ3MiOnsiJGlkIjoiOTAwIiwiRm9udFNpemUiOjEwLCJGb250TmFtZSI6IkNhbGlicmkiLCJJc0JvbGQiOmZhbHNlLCJJc0l0YWxpYyI6ZmFsc2UsIklzVW5kZXJsaW5lZCI6ZmFsc2UsIlBhcmVudFN0eWxlIjpudWxsfSwiQXV0b1NpemUiOjAsIkZvcmVncm91bmQiOnsiJHJlZiI6IjEwIn0sIk1heFdpZHRoIjoyMDAuMCwiTWF4SGVpZ2h0IjoiSW5maW5pdHkiLCJTbWFydEZvcmVncm91bmRJc0FjdGl2ZSI6ZmFsc2UsIkhvcml6b250YWxBbGlnbm1lbnQiOjAsIlZlcnRpY2FsQWxpZ25tZW50IjowLCJTbWFydEZvcmVncm91bmQiOm51bGwsIkJhY2tncm91bmRGaWxsVHlwZSI6MCwiTWFyZ2luIjp7IiRpZCI6IjkwMSIsIlRvcCI6MC4wLCJMZWZ0IjowLjAsIlJpZ2h0IjowLjAsIkJvdHRvbSI6MC4wfSwiUGFkZGluZyI6eyIkaWQiOiI5MDIiLCJUb3AiOjAuMCwiTGVmdCI6MC4wLCJSaWdodCI6MC4wLCJCb3R0b20iOjAuMH0sIkJhY2tncm91bmQiOnsiJHJlZiI6IjE0In0sIklzVmlzaWJsZSI6dHJ1ZSwiV2lkdGgiOjAuMCwiSGVpZ2h0IjowLjAsIkJvcmRlclN0eWxlIjp7IiRpZCI6IjkwMyIsIkxpbmVDb2xvciI6bnVsbCwiTGluZVdlaWdodCI6MC4wLCJMaW5lVHlwZSI6MCwiUGFyZW50U3R5bGUiOm51bGx9LCJQYXJlbnRTdHlsZSI6bnVsbH0sIkR1cmF0aW9uU3R5bGUiOnsiJGlkIjoiOTA0IiwiRm9udFNldHRpbmdzIjp7IiRpZCI6IjkwNSIsIkZvbnRTaXplIjoxMCwiRm9udE5hbWUiOiJDYWxpYnJpIiwiSXNCb2xkIjpmYWxzZSwiSXNJdGFsaWMiOmZhbHNlLCJJc1VuZGVybGluZWQiOmZhbHNlLCJQYXJlbnRTdHlsZSI6bnVsbH0sIkF1dG9TaXplIjowLCJGb3JlZ3JvdW5kIjp7IiRpZCI6IjkwNiIsIkNvbG9yIjp7IiRyZWYiOiIxMjAifX0sIk1heFdpZHRoIjoyMDAuMCwiTWF4SGVpZ2h0IjoiSW5maW5pdHkiLCJTbWFydEZvcmVncm91bmRJc0FjdGl2ZSI6ZmFsc2UsIkhvcml6b250YWxBbGlnbm1lbnQiOjAsIlZlcnRpY2FsQWxpZ25tZW50IjowLCJTbWFydEZvcmVncm91bmQiOm51bGwsIkJhY2tncm91bmRGaWxsVHlwZSI6MCwiTWFyZ2luIjp7IiRpZCI6IjkwNyIsIlRvcCI6MC4wLCJMZWZ0IjowLjAsIlJpZ2h0IjowLjAsIkJvdHRvbSI6MC4wfSwiUGFkZGluZyI6eyIkaWQiOiI5MDgiLCJUb3AiOjAuMCwiTGVmdCI6MC4wLCJSaWdodCI6MC4wLCJCb3R0b20iOjAuMH0sIkJhY2tncm91bmQiOnsiJHJlZiI6IjEyMyJ9LCJJc1Zpc2libGUiOnRydWUsIldpZHRoIjowLjAsIkhlaWdodCI6MC4wLCJCb3JkZXJTdHlsZSI6eyIkaWQiOiI5MDkiLCJMaW5lQ29sb3IiOm51bGwsIkxpbmVXZWlnaHQiOjAuMCwiTGluZVR5cGUiOjAsIlBhcmVudFN0eWxlIjpudWxsfSwiUGFyZW50U3R5bGUiOm51bGx9LCJIb3Jpem9udGFsQ29ubmVjdG9yU3R5bGUiOnsiJGlkIjoiOTEwIiwiTGluZUNvbG9yIjp7IiRyZWYiOiIyNyJ9LCJMaW5lV2VpZ2h0IjoxLjAsIkxpbmVUeXBlIjowLCJQYXJlbnRTdHlsZSI6bnVsbH0sIlZlcnRpY2FsQ29ubmVjdG9yU3R5bGUiOnsiJGlkIjoiOTExIiwiTGluZUNvbG9yIjp7IiRyZWYiOiIzMCJ9LCJMaW5lV2VpZ2h0IjowLjAsIkxpbmVUeXBlIjowLCJQYXJlbnRTdHlsZSI6bnVsbH0sIk1hcmdpbiI6bnVsbCwiU3RhcnREYXRlUG9zaXRpb24iOjYsIkVuZERhdGVQb3NpdGlvbiI6NiwiRGF0ZUlzVmlzaWJsZSI6ZmFsc2UsIlRpdGxlUG9zaXRpb24iOjQsIkR1cmF0aW9uUG9zaXRpb24iOjYsIlBlcmNlbnRhZ2VDb21wbGV0ZWRQb3NpdGlvbiI6NiwiU3BhY2luZyI6MywiSXNCZWxvd1RpbWViYW5kIjp0cnVlLCJQZXJjZW50YWdlQ29tcGxldGVTaGFwZU9wYWNpdHkiOjM1LCJTaGFwZVN0eWxlIjp7IiRpZCI6IjkxMiIsIk1hcmdpbiI6eyIkaWQiOiI5MTMiLCJUb3AiOjAuMCwiTGVmdCI6NC4wLCJSaWdodCI6NC4wLCJCb3R0b20iOjAuMH0sIlBhZGRpbmciOnsiJGlkIjoiOTE0IiwiVG9wIjowLjAsIkxlZnQiOjAuMCwiUmlnaHQiOjAuMCwiQm90dG9tIjowLjB9LCJCYWNrZ3JvdW5kIjp7IiRpZCI6IjkxNSIsIkNvbG9yIjp7IiRpZCI6IjkxNiIsIkEiOjI1NSwiUiI6MTQxLCJHIjoxMTYsIkIiOjE3Mn19LCJJc1Zpc2libGUiOnRydWUsIldpZHRoIjowLjAsIkhlaWdodCI6MTYuMCwiQm9yZGVyU3R5bGUiOnsiJGlkIjoiOTE3IiwiTGluZUNvbG9yIjp7IiRpZCI6IjkxOCIsIiR0eXBlIjoiTkxSRS5Db21tb24uRG9tLlNvbGlkQ29sb3JCcnVzaCwgTkxSRS5Db21tb24iLCJDb2xvciI6eyIkaWQiOiI5MTkiLCJBIjoyNTUsIlIiOjI1NSwiRyI6MCwiQiI6MH19LCJMaW5lV2VpZ2h0IjowLjAsIkxpbmVUeXBlIjowLCJQYXJlbnRTdHlsZSI6bnVsbH0sIlBhcmVudFN0eWxlIjpudWxsfSwiVGl0bGVTdHlsZSI6eyIkaWQiOiI5MjAiLCJGb250U2V0dGluZ3MiOnsiJGlkIjoiOTIxIiwiRm9udFNpemUiOjExLCJGb250TmFtZSI6IkNhbGlicmkiLCJJc0JvbGQiOmZhbHNlLCJJc0l0YWxpYyI6ZmFsc2UsIklzVW5kZXJsaW5lZCI6ZmFsc2UsIlBhcmVudFN0eWxlIjpudWxsfSwiQXV0b1NpemUiOjAsIkZvcmVncm91bmQiOnsiJGlkIjoiOTIyIiwiQ29sb3IiOnsiJGlkIjoiOTIzIiwiQSI6MjU1LCJSIjowLCJHIjowLCJCIjowfX0sIk1heFdpZHRoIjo5NjAuMCwiTWF4SGVpZ2h0IjoiSW5maW5pdHkiLCJTbWFydEZvcmVncm91bmRJc0FjdGl2ZSI6ZmFsc2UsIkhvcml6b250YWxBbGlnbm1lbnQiOjAsIlZlcnRpY2FsQWxpZ25tZW50IjowLCJTbWFydEZvcmVncm91bmQiOm51bGwsIkJhY2tncm91bmRGaWxsVHlwZSI6MCwiTWFyZ2luIjp7IiRpZCI6IjkyNCIsIlRvcCI6MC4wLCJMZWZ0IjowLjAsIlJpZ2h0IjowLjAsIkJvdHRvbSI6MC4wfSwiUGFkZGluZyI6eyIkaWQiOiI5MjUiLCJUb3AiOjAuMCwiTGVmdCI6MC4wLCJSaWdodCI6MC4wLCJCb3R0b20iOjAuMH0sIkJhY2tncm91bmQiOnsiJGlkIjoiOTI2IiwiQ29sb3IiOnsiJGlkIjoiOTI3IiwiQSI6MCwiUiI6MjU1LCJHIjoyNTUsIkIiOjI1NX19LCJJc1Zpc2libGUiOnRydWUsIldpZHRoIjowLjAsIkhlaWdodCI6MC4wLCJCb3JkZXJTdHlsZSI6eyIkaWQiOiI5MjgiLCJMaW5lQ29sb3IiOm51bGwsIkxpbmVXZWlnaHQiOjAuMCwiTGluZVR5cGUiOjAsIlBhcmVudFN0eWxlIjpudWxsfSwiUGFyZW50U3R5bGUiOm51bGx9LCJEYXRlU3R5bGUiOnsiJGlkIjoiOTI5IiwiRm9udFNldHRpbmdzIjp7IiRpZCI6IjkzMCIsIkZvbnRTaXplIjoxMCwiRm9udE5hbWUiOiJDYWxpYnJpIiwiSXNCb2xkIjpmYWxzZSwiSXNJdGFsaWMiOmZhbHNlLCJJc1VuZGVybGluZWQiOmZhbHNlLCJQYXJlbnRTdHlsZSI6bnVsbH0sIkF1dG9TaXplIjowLCJGb3JlZ3JvdW5kIjp7IiRpZCI6IjkzMSIsIkNvbG9yIjp7IiRpZCI6Ijkz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TMzIiwiVG9wIjowLjAsIkxlZnQiOjAuMCwiUmlnaHQiOjAuMCwiQm90dG9tIjowLjB9LCJQYWRkaW5nIjp7IiRpZCI6IjkzNCIsIlRvcCI6MC4wLCJMZWZ0IjowLjAsIlJpZ2h0IjowLjAsIkJvdHRvbSI6MC4wfSwiQmFja2dyb3VuZCI6eyIkcmVmIjoiNTUifSwiSXNWaXNpYmxlIjp0cnVlLCJXaWR0aCI6MC4wLCJIZWlnaHQiOjAuMCwiQm9yZGVyU3R5bGUiOnsiJGlkIjoiOTM1IiwiTGluZUNvbG9yIjpudWxsLCJMaW5lV2VpZ2h0IjowLjAsIkxpbmVUeXBlIjowLCJQYXJlbnRTdHlsZSI6bnVsbH0sIlBhcmVudFN0eWxlIjpudWxsfSwiRGF0ZUZvcm1hdCI6eyIkaWQiOiI5Mz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M3IiwiRm9ybWF0IjowLCJJc1Zpc2libGUiOmZhbHNlLCJMYXN0S25vd25WaXNpYmlsaXR5U3RhdGUiOmZhbHNlfSwiSXNWaXNpYmxlIjp0cnVlLCJQYXJlbnRTdHlsZSI6bnVsbH0sIkluZGV4IjoyOCwiU21hcnREdXJhdGlvbkFjdGl2YXRlZCI6ZmFsc2UsIkRhdGVGb3JtYXQiOnsiJHJlZiI6IjkzNiJ9LCJXZWVrTnVtYmVyaW5nIjp7IiRpZCI6IjkzOCIsIkZvcm1hdCI6MCwiSXNWaXNpYmxlIjpmYWxzZSwiTGFzdEtub3duVmlzaWJpbGl0eVN0YXRlIjpmYWxzZX0sIklkIjoiYzAyMDZiMGEtNTM3Yy00YmNlLTliNTAtN2Q0Nzg5ZWE0ZWM0IiwiSW1wb3J0SWQiOm51bGwsIlRpdGxlIjoiQ2hhcnRpbmcgTW9ja3VwcyIsIk5vdGUiOm51bGwsIkh5cGVybGluayI6eyIkaWQiOiI5MzkiLCJBZGRyZXNzIjoiIiwiU3ViQWRkcmVzcyI6IiJ9LCJJc0NoYW5nZWQiOmZhbHNlLCJJc05ldyI6ZmFsc2V9fSx7IiRpZCI6Ijk0MCIsIl9hdHRhY2hlZE1pbGVzdG9uZXMiOltdLCJUYXNrRGVmaW5pdGlvbiI6eyIkaWQiOiI5NDEiLCJHcm91cE5hbWUiOiI1NDQ5YzI2Mi1hYjgyLTQ5ZjgtYmVhNi1hMzAwNGZiNWJmMDciLCJTdGFydERhdGUiOiIyMDIxLTExLTEyVDAwOjAwOjAwWiIsIkVuZERhdGUiOiIyMDIxLTEyLTMxVDA1OjIxOjAwIiwiUGVyY2VudGFnZUNvbXBsZXRlIjpudWxsLCJTdHlsZSI6eyIkaWQiOiI5NDIiLCJTaGFwZSI6MiwiU2hhcGVUaGlja25lc3MiOjMsIkR1cmF0aW9uRm9ybWF0IjowLCJJbmNsdWRlTm9uV29ya2luZ0RheXNJbkR1cmF0aW9uIjpmYWxzZSwiUGVyY2VudGFnZUNvbXBsZXRlU3R5bGUiOnsiJGlkIjoiOTQzIiwiRm9udFNldHRpbmdzIjp7IiRpZCI6Ijk0NCIsIkZvbnRTaXplIjoxMCwiRm9udE5hbWUiOiJDYWxpYnJpIiwiSXNCb2xkIjpmYWxzZSwiSXNJdGFsaWMiOmZhbHNlLCJJc1VuZGVybGluZWQiOmZhbHNlLCJQYXJlbnRTdHlsZSI6bnVsbH0sIkF1dG9TaXplIjowLCJGb3JlZ3JvdW5kIjp7IiRyZWYiOiIxMCJ9LCJNYXhXaWR0aCI6MjAwLjAsIk1heEhlaWdodCI6IkluZmluaXR5IiwiU21hcnRGb3JlZ3JvdW5kSXNBY3RpdmUiOmZhbHNlLCJIb3Jpem9udGFsQWxpZ25tZW50IjowLCJWZXJ0aWNhbEFsaWdubWVudCI6MCwiU21hcnRGb3JlZ3JvdW5kIjpudWxsLCJCYWNrZ3JvdW5kRmlsbFR5cGUiOjAsIk1hcmdpbiI6eyIkaWQiOiI5NDUiLCJUb3AiOjAuMCwiTGVmdCI6MC4wLCJSaWdodCI6MC4wLCJCb3R0b20iOjAuMH0sIlBhZGRpbmciOnsiJGlkIjoiOTQ2IiwiVG9wIjowLjAsIkxlZnQiOjAuMCwiUmlnaHQiOjAuMCwiQm90dG9tIjowLjB9LCJCYWNrZ3JvdW5kIjp7IiRyZWYiOiIxNCJ9LCJJc1Zpc2libGUiOnRydWUsIldpZHRoIjowLjAsIkhlaWdodCI6MC4wLCJCb3JkZXJTdHlsZSI6eyIkaWQiOiI5NDciLCJMaW5lQ29sb3IiOm51bGwsIkxpbmVXZWlnaHQiOjAuMCwiTGluZVR5cGUiOjAsIlBhcmVudFN0eWxlIjpudWxsfSwiUGFyZW50U3R5bGUiOm51bGx9LCJEdXJhdGlvblN0eWxlIjp7IiRpZCI6Ijk0OCIsIkZvbnRTZXR0aW5ncyI6eyIkaWQiOiI5NDkiLCJGb250U2l6ZSI6MTAsIkZvbnROYW1lIjoiQ2FsaWJyaSIsIklzQm9sZCI6ZmFsc2UsIklzSXRhbGljIjpmYWxzZSwiSXNVbmRlcmxpbmVkIjpmYWxzZSwiUGFyZW50U3R5bGUiOm51bGx9LCJBdXRvU2l6ZSI6MCwiRm9yZWdyb3VuZCI6eyIkaWQiOiI5NTAiLCJDb2xvciI6eyIkcmVmIjoiMTIwIn19LCJNYXhXaWR0aCI6MjAwLjAsIk1heEhlaWdodCI6IkluZmluaXR5IiwiU21hcnRGb3JlZ3JvdW5kSXNBY3RpdmUiOmZhbHNlLCJIb3Jpem9udGFsQWxpZ25tZW50IjowLCJWZXJ0aWNhbEFsaWdubWVudCI6MCwiU21hcnRGb3JlZ3JvdW5kIjpudWxsLCJCYWNrZ3JvdW5kRmlsbFR5cGUiOjAsIk1hcmdpbiI6eyIkaWQiOiI5NTEiLCJUb3AiOjAuMCwiTGVmdCI6MC4wLCJSaWdodCI6MC4wLCJCb3R0b20iOjAuMH0sIlBhZGRpbmciOnsiJGlkIjoiOTUyIiwiVG9wIjowLjAsIkxlZnQiOjAuMCwiUmlnaHQiOjAuMCwiQm90dG9tIjowLjB9LCJCYWNrZ3JvdW5kIjp7IiRyZWYiOiIxMjMifSwiSXNWaXNpYmxlIjp0cnVlLCJXaWR0aCI6MC4wLCJIZWlnaHQiOjAuMCwiQm9yZGVyU3R5bGUiOnsiJGlkIjoiOTUzIiwiTGluZUNvbG9yIjpudWxsLCJMaW5lV2VpZ2h0IjowLjAsIkxpbmVUeXBlIjowLCJQYXJlbnRTdHlsZSI6bnVsbH0sIlBhcmVudFN0eWxlIjpudWxsfSwiSG9yaXpvbnRhbENvbm5lY3RvclN0eWxlIjp7IiRpZCI6Ijk1NCIsIkxpbmVDb2xvciI6eyIkcmVmIjoiMjcifSwiTGluZVdlaWdodCI6MS4wLCJMaW5lVHlwZSI6MCwiUGFyZW50U3R5bGUiOm51bGx9LCJWZXJ0aWNhbENvbm5lY3RvclN0eWxlIjp7IiRpZCI6Ijk1NSIsIkxpbmVDb2xvciI6eyIkcmVmIjoiMzAifSwiTGluZVdlaWdodCI6MC4wLCJMaW5lVHlwZSI6MCwiUGFyZW50U3R5bGUiOm51bGx9LCJNYXJnaW4iOm51bGwsIlN0YXJ0RGF0ZVBvc2l0aW9uIjo2LCJFbmREYXRlUG9zaXRpb24iOjYsIkRhdGVJc1Zpc2libGUiOmZhbHNlLCJUaXRsZVBvc2l0aW9uIjo0LCJEdXJhdGlvblBvc2l0aW9uIjo2LCJQZXJjZW50YWdlQ29tcGxldGVkUG9zaXRpb24iOjYsIlNwYWNpbmciOjMsIklzQmVsb3dUaW1lYmFuZCI6dHJ1ZSwiUGVyY2VudGFnZUNvbXBsZXRlU2hhcGVPcGFjaXR5IjozNSwiU2hhcGVTdHlsZSI6eyIkaWQiOiI5NTYiLCJNYXJnaW4iOnsiJGlkIjoiOTU3IiwiVG9wIjowLjAsIkxlZnQiOjQuMCwiUmlnaHQiOjQuMCwiQm90dG9tIjowLjB9LCJQYWRkaW5nIjp7IiRpZCI6Ijk1OCIsIlRvcCI6MC4wLCJMZWZ0IjowLjAsIlJpZ2h0IjowLjAsIkJvdHRvbSI6MC4wfSwiQmFja2dyb3VuZCI6eyIkaWQiOiI5NTkiLCJDb2xvciI6eyIkaWQiOiI5NjAiLCJBIjoyNTUsIlIiOjE0MSwiRyI6MTE2LCJCIjoxNzJ9fSwiSXNWaXNpYmxlIjp0cnVlLCJXaWR0aCI6MC4wLCJIZWlnaHQiOjE2LjAsIkJvcmRlclN0eWxlIjp7IiRpZCI6Ijk2MSIsIkxpbmVDb2xvciI6eyIkaWQiOiI5NjIiLCIkdHlwZSI6Ik5MUkUuQ29tbW9uLkRvbS5Tb2xpZENvbG9yQnJ1c2gsIE5MUkUuQ29tbW9uIiwiQ29sb3IiOnsiJGlkIjoiOTYzIiwiQSI6MjU1LCJSIjoyNTUsIkciOjAsIkIiOjB9fSwiTGluZVdlaWdodCI6MC4wLCJMaW5lVHlwZSI6MCwiUGFyZW50U3R5bGUiOm51bGx9LCJQYXJlbnRTdHlsZSI6bnVsbH0sIlRpdGxlU3R5bGUiOnsiJGlkIjoiOTY0IiwiRm9udFNldHRpbmdzIjp7IiRpZCI6Ijk2NSIsIkZvbnRTaXplIjoxMSwiRm9udE5hbWUiOiJDYWxpYnJpIiwiSXNCb2xkIjpmYWxzZSwiSXNJdGFsaWMiOmZhbHNlLCJJc1VuZGVybGluZWQiOmZhbHNlLCJQYXJlbnRTdHlsZSI6bnVsbH0sIkF1dG9TaXplIjowLCJGb3JlZ3JvdW5kIjp7IiRpZCI6Ijk2NiIsIkNvbG9yIjp7IiRpZCI6Ijk2NyIsIkEiOjI1NSwiUiI6MCwiRyI6MCwiQiI6MH19LCJNYXhXaWR0aCI6OTYwLjAsIk1heEhlaWdodCI6IkluZmluaXR5IiwiU21hcnRGb3JlZ3JvdW5kSXNBY3RpdmUiOmZhbHNlLCJIb3Jpem9udGFsQWxpZ25tZW50IjowLCJWZXJ0aWNhbEFsaWdubWVudCI6MCwiU21hcnRGb3JlZ3JvdW5kIjpudWxsLCJCYWNrZ3JvdW5kRmlsbFR5cGUiOjAsIk1hcmdpbiI6eyIkaWQiOiI5NjgiLCJUb3AiOjAuMCwiTGVmdCI6MC4wLCJSaWdodCI6MC4wLCJCb3R0b20iOjAuMH0sIlBhZGRpbmciOnsiJGlkIjoiOTY5IiwiVG9wIjowLjAsIkxlZnQiOjAuMCwiUmlnaHQiOjAuMCwiQm90dG9tIjowLjB9LCJCYWNrZ3JvdW5kIjp7IiRpZCI6Ijk3MCIsIkNvbG9yIjp7IiRpZCI6Ijk3MSIsIkEiOjAsIlIiOjI1NSwiRyI6MjU1LCJCIjoyNTV9fSwiSXNWaXNpYmxlIjp0cnVlLCJXaWR0aCI6MC4wLCJIZWlnaHQiOjAuMCwiQm9yZGVyU3R5bGUiOnsiJGlkIjoiOTcyIiwiTGluZUNvbG9yIjpudWxsLCJMaW5lV2VpZ2h0IjowLjAsIkxpbmVUeXBlIjowLCJQYXJlbnRTdHlsZSI6bnVsbH0sIlBhcmVudFN0eWxlIjpudWxsfSwiRGF0ZVN0eWxlIjp7IiRpZCI6Ijk3MyIsIkZvbnRTZXR0aW5ncyI6eyIkaWQiOiI5NzQiLCJGb250U2l6ZSI6MTAsIkZvbnROYW1lIjoiQ2FsaWJyaSIsIklzQm9sZCI6ZmFsc2UsIklzSXRhbGljIjpmYWxzZSwiSXNVbmRlcmxpbmVkIjpmYWxzZSwiUGFyZW50U3R5bGUiOm51bGx9LCJBdXRvU2l6ZSI6MCwiRm9yZWdyb3VuZCI6eyIkaWQiOiI5NzUiLCJDb2xvciI6eyIkaWQiOiI5Nz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3NyIsIlRvcCI6MC4wLCJMZWZ0IjowLjAsIlJpZ2h0IjowLjAsIkJvdHRvbSI6MC4wfSwiUGFkZGluZyI6eyIkaWQiOiI5NzgiLCJUb3AiOjAuMCwiTGVmdCI6MC4wLCJSaWdodCI6MC4wLCJCb3R0b20iOjAuMH0sIkJhY2tncm91bmQiOnsiJHJlZiI6IjU1In0sIklzVmlzaWJsZSI6dHJ1ZSwiV2lkdGgiOjAuMCwiSGVpZ2h0IjowLjAsIkJvcmRlclN0eWxlIjp7IiRpZCI6Ijk3OSIsIkxpbmVDb2xvciI6bnVsbCwiTGluZVdlaWdodCI6MC4wLCJMaW5lVHlwZSI6MCwiUGFyZW50U3R5bGUiOm51bGx9LCJQYXJlbnRTdHlsZSI6bnVsbH0sIkRhdGVGb3JtYXQiOnsiJGlkIjoiOTg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4MSIsIkZvcm1hdCI6MCwiSXNWaXNpYmxlIjpmYWxzZSwiTGFzdEtub3duVmlzaWJpbGl0eVN0YXRlIjpmYWxzZX0sIklzVmlzaWJsZSI6dHJ1ZSwiUGFyZW50U3R5bGUiOm51bGx9LCJJbmRleCI6MjksIlNtYXJ0RHVyYXRpb25BY3RpdmF0ZWQiOmZhbHNlLCJEYXRlRm9ybWF0Ijp7IiRyZWYiOiI5ODAifSwiV2Vla051bWJlcmluZyI6eyIkaWQiOiI5ODIiLCJGb3JtYXQiOjAsIklzVmlzaWJsZSI6ZmFsc2UsIkxhc3RLbm93blZpc2liaWxpdHlTdGF0ZSI6ZmFsc2V9LCJJZCI6IjQzZDYyYTk3LWIxYjktNGViNi1iMTE5LWZjNGM2OGQ3MzRjZCIsIkltcG9ydElkIjpudWxsLCJUaXRsZSI6Ik9uYm9hcmRpbmciLCJOb3RlIjpudWxsLCJIeXBlcmxpbmsiOnsiJGlkIjoiOTgzIiwiQWRkcmVzcyI6IiIsIlN1YkFkZHJlc3MiOiIifSwiSXNDaGFuZ2VkIjpmYWxzZSwiSXNOZXciOmZhbHNlfX1dLCJfbWlsZXN0b25lcyI6W10sIklkIjoiNTQ0OWMyNjItYWI4Mi00OWY4LWJlYTYtYTMwMDRmYjViZjA3IiwiSXNTaW5nbGVJdGVtUm93IjpmYWxzZX1dLCJJbmRleCI6MjQsIklkIjoiOWU2ODMxMDAtMjIwMi00YzBlLWEzYTktNWNhOWE3NjZiOWVlIiwiSGVhZGVyVGV4dCI6bnVsbCwiSXNEZWZhdWx0Ijp0cnVlLCJTdHlsZSI6eyIkaWQiOiI5ODQiLCJIZWFkZXJTdHlsZSI6eyIkaWQiOiI5ODUiLCJUZXh0U3R5bGUiOnsiJGlkIjoiOTg2IiwiRm9udFNldHRpbmdzIjp7IiRpZCI6Ijk4NyIsIkZvbnRTaXplIjoxMSwiRm9udE5hbWUiOiJDYWxpYnJpIiwiSXNCb2xkIjpmYWxzZSwiSXNJdGFsaWMiOmZhbHNlLCJJc1VuZGVybGluZWQiOmZhbHNlLCJQYXJlbnRTdHlsZSI6bnVsbH0sIkF1dG9TaXplIjoyLCJGb3JlZ3JvdW5kIjp7IiRpZCI6Ijk4OCIsIkNvbG9yIjp7IiRpZCI6Ijk4OSIsIkEiOjI1NSwiUiI6MCwiRyI6MCwiQiI6MH19LCJNYXhXaWR0aCI6MC4wLCJNYXhIZWlnaHQiOiJJbmZpbml0eSIsIlNtYXJ0Rm9yZWdyb3VuZElzQWN0aXZlIjpmYWxzZSwiSG9yaXpvbnRhbEFsaWdubWVudCI6MCwiVmVydGljYWxBbGlnbm1lbnQiOjAsIlNtYXJ0Rm9yZWdyb3VuZCI6bnVsbCwiQmFja2dyb3VuZEZpbGxUeXBlIjowLCJNYXJnaW4iOnsiJGlkIjoiOTkwIiwiVG9wIjowLjAsIkxlZnQiOjAuMCwiUmlnaHQiOjAuMCwiQm90dG9tIjowLjB9LCJQYWRkaW5nIjp7IiRpZCI6Ijk5MSIsIlRvcCI6MC4wLCJMZWZ0IjowLjAsIlJpZ2h0IjowLjAsIkJvdHRvbSI6MC4wfSwiQmFja2dyb3VuZCI6bnVsbCwiSXNWaXNpYmxlIjp0cnVlLCJXaWR0aCI6MC4wLCJIZWlnaHQiOjAuMCwiQm9yZGVyU3R5bGUiOm51bGwsIlBhcmVudFN0eWxlIjpudWxsfSwiUmVjdGFuZ2xlU3R5bGUiOnsiJGlkIjoiOTkyIiwiTWFyZ2luIjp7IiRpZCI6Ijk5MyIsIlRvcCI6MC4wLCJMZWZ0IjowLjAsIlJpZ2h0IjowLjAsIkJvdHRvbSI6MC4wfSwiUGFkZGluZyI6eyIkaWQiOiI5OTQiLCJUb3AiOjAuMCwiTGVmdCI6MC4wLCJSaWdodCI6MC4wLCJCb3R0b20iOjAuMH0sIkJhY2tncm91bmQiOnsiJGlkIjoiOTk1IiwiQ29sb3IiOnsiJGlkIjoiOTk2IiwiQSI6NjMsIlIiOjE2NSwiRyI6MTY1LCJCIjoxNjV9fSwiSXNWaXNpYmxlIjp0cnVlLCJXaWR0aCI6MC4wLCJIZWlnaHQiOjAuMCwiQm9yZGVyU3R5bGUiOnsiJGlkIjoiOTk3IiwiTGluZUNvbG9yIjp7IiRpZCI6Ijk5OCIsIiR0eXBlIjoiTkxSRS5Db21tb24uRG9tLlNvbGlkQ29sb3JCcnVzaCwgTkxSRS5Db21tb24iLCJDb2xvciI6eyIkaWQiOiI5OTkiLCJBIjoyNTUsIlIiOjI1NSwiRyI6MCwiQiI6MH19LCJMaW5lV2VpZ2h0IjowLjAsIkxpbmVUeXBlIjowLCJQYXJlbnRTdHlsZSI6bnVsbH0sIlBhcmVudFN0eWxlIjpudWxsfSwiTWFyZ2luIjp7IiRpZCI6IjEwMDAiLCJUb3AiOjAuMCwiTGVmdCI6MC4wLCJSaWdodCI6MC4wLCJCb3R0b20iOjAuMH0sIlBhZGRpbmciOnsiJGlkIjoiMTAwMSIsIlRvcCI6MC4wLCJMZWZ0IjowLjAsIlJpZ2h0IjowLjAsIkJvdHRvbSI6MC4wfSwiQmFja2dyb3VuZCI6bnVsbCwiSXNWaXNpYmxlIjp0cnVlLCJXaWR0aCI6MC4wLCJIZWlnaHQiOjAuMCwiQm9yZGVyU3R5bGUiOm51bGwsIlBhcmVudFN0eWxlIjpudWxsfSwiQmFja2dyb3VuZFN0eWxlIjp7IiRpZCI6IjEwMDIiLCJNYXJnaW4iOnsiJGlkIjoiMTAwMyIsIlRvcCI6MC4wLCJMZWZ0IjowLjAsIlJpZ2h0IjowLjAsIkJvdHRvbSI6MC4wfSwiUGFkZGluZyI6eyIkaWQiOiIxMDA0IiwiVG9wIjowLjAsIkxlZnQiOjAuMCwiUmlnaHQiOjAuMCwiQm90dG9tIjowLjB9LCJCYWNrZ3JvdW5kIjp7IiRpZCI6IjEwMDUiLCJDb2xvciI6eyIkaWQiOiIxMDA2IiwiQSI6NTEsIlIiOjE4MiwiRyI6NzMsIkIiOjM4fX0sIklzVmlzaWJsZSI6dHJ1ZSwiV2lkdGgiOjAuMCwiSGVpZ2h0IjowLjAsIkJvcmRlclN0eWxlIjp7IiRpZCI6IjEwMDciLCJMaW5lQ29sb3IiOnsiJGlkIjoiMTAwOCIsIiR0eXBlIjoiTkxSRS5Db21tb24uRG9tLlNvbGlkQ29sb3JCcnVzaCwgTkxSRS5Db21tb24iLCJDb2xvciI6eyIkaWQiOiIxMDA5IiwiQSI6MjU1LCJSIjoyNTUsIkciOjAsIkIiOjB9fSwiTGluZVdlaWdodCI6MC4wLCJMaW5lVHlwZSI6MCwiUGFyZW50U3R5bGUiOm51bGx9LCJQYXJlbnRTdHlsZSI6bnVsbH0sIk1hcmdpbiI6eyIkaWQiOiIxMDEwIiwiVG9wIjowLjAsIkxlZnQiOjAuMCwiUmlnaHQiOjAuMCwiQm90dG9tIjowLjB9LCJQYWRkaW5nIjp7IiRpZCI6IjEwMTEiLCJUb3AiOjAuMCwiTGVmdCI6MC4wLCJSaWdodCI6MC4wLCJCb3R0b20iOjAuMH0sIklzVmlzaWJsZSI6ZmFsc2UsIldpZHRoIjowLjAsIkhlaWdodCI6MC4wLCJCb3JkZXJTdHlsZSI6bnVsbCwiUGFyZW50U3R5bGUiOm51bGx9fV0sIklkIjoiYjg3OWJmZTEtMjcwYy00ZGUxLWFkMzEtNDNhZTY3YjExY2RlIiwiSW5kZXgiOjI0LCJIZWFkZXJUZXh0IjoiRGVzaWduIiwiU3R5bGUiOnsiJGlkIjoiMTAxMiIsIkhlYWRlclN0eWxlIjp7IiRpZCI6IjEwMTMiLCJUZXh0SXNWZXJ0aWNhbCI6ZmFsc2UsIlRleHRTdHlsZSI6eyIkaWQiOiIxMDE0IiwiRm9udFNldHRpbmdzIjp7IiRpZCI6IjEwMTUiLCJGb250U2l6ZSI6MTAsIkZvbnROYW1lIjoiU2Vnb2UgVUkiLCJJc0JvbGQiOnRydWUsIklzSXRhbGljIjpmYWxzZSwiSXNVbmRlcmxpbmVkIjpmYWxzZSwiUGFyZW50U3R5bGUiOm51bGx9LCJBdXRvU2l6ZSI6MCwiRm9yZWdyb3VuZCI6eyIkaWQiOiIxMDE2IiwiQ29sb3IiOnsiJGlkIjoiMTAxNyIsIkEiOjI1NSwiUiI6NjQsIkciOjY0LCJCIjo2NH19LCJNYXhXaWR0aCI6NTEuNDkzMzMzMzMzMzMzMzM5LCJNYXhIZWlnaHQiOjAuMCwiU21hcnRGb3JlZ3JvdW5kSXNBY3RpdmUiOmZhbHNlLCJIb3Jpem9udGFsQWxpZ25tZW50IjowLCJWZXJ0aWNhbEFsaWdubWVudCI6MCwiU21hcnRGb3JlZ3JvdW5kIjpudWxsLCJCYWNrZ3JvdW5kRmlsbFR5cGUiOjAsIk1hcmdpbiI6eyIkcmVmIjoiNjc0In0sIlBhZGRpbmciOnsiJHJlZiI6IjY3NSJ9LCJCYWNrZ3JvdW5kIjpudWxsLCJJc1Zpc2libGUiOmZhbHNlLCJXaWR0aCI6MC4wLCJIZWlnaHQiOjAuMCwiQm9yZGVyU3R5bGUiOm51bGwsIlBhcmVudFN0eWxlIjpudWxsfSwiUmVjdGFuZ2xlU3R5bGUiOnsiJGlkIjoiMTAxOCIsIk1hcmdpbiI6eyIkcmVmIjoiNjc3In0sIlBhZGRpbmciOnsiJHJlZiI6IjY3OCJ9LCJCYWNrZ3JvdW5kIjp7IiRpZCI6IjEwMTkiLCJDb2xvciI6eyIkaWQiOiIxMDIwIiwiQSI6MjU1LCJSIjoyNTUsIkciOjIyNCwiQiI6MTI4fX0sIklzVmlzaWJsZSI6ZmFsc2UsIldpZHRoIjowLjAsIkhlaWdodCI6MC4wLCJCb3JkZXJTdHlsZSI6eyIkaWQiOiIxMDIxIiwiTGluZUNvbG9yIjp7IiRpZCI6IjEwMjIiLCIkdHlwZSI6Ik5MUkUuQ29tbW9uLkRvbS5Tb2xpZENvbG9yQnJ1c2gsIE5MUkUuQ29tbW9uIiwiQ29sb3IiOnsiJGlkIjoiMTAyMyIsIkEiOjI1NSwiUiI6ODgsIkciOjM5LCJCIjo3fX0sIkxpbmVXZWlnaHQiOjAuMCwiTGluZVR5cGUiOjAsIlBhcmVudFN0eWxlIjpudWxsfSwiUGFyZW50U3R5bGUiOm51bGx9LCJNYXJnaW4iOnsiJHJlZiI6IjY4NCJ9LCJQYWRkaW5nIjp7IiRyZWYiOiI2ODUifSwiQmFja2dyb3VuZCI6bnVsbCwiSXNWaXNpYmxlIjp0cnVlLCJXaWR0aCI6MC4wLCJIZWlnaHQiOjAuMCwiQm9yZGVyU3R5bGUiOm51bGwsIlBhcmVudFN0eWxlIjpudWxsfSwiQmFja2dyb3VuZFN0eWxlIjp7IiRpZCI6IjEwMjQiLCJNYXJnaW4iOnsiJHJlZiI6IjY4NyJ9LCJQYWRkaW5nIjp7IiRyZWYiOiI2ODgifSwiQmFja2dyb3VuZCI6eyIkaWQiOiIxMDI1IiwiQ29sb3IiOnsiJGlkIjoiMTAyNiIsIkEiOjM4LCJSIjoxNjUsIkciOjE2NSwiQiI6MTY1fX0sIklzVmlzaWJsZSI6dHJ1ZSwiV2lkdGgiOjAuMCwiSGVpZ2h0IjowLjAsIkJvcmRlclN0eWxlIjp7IiRpZCI6IjEwMjciLCJMaW5lQ29sb3IiOnsiJGlkIjoiMTAyOCIsIiR0eXBlIjoiTkxSRS5Db21tb24uRG9tLlNvbGlkQ29sb3JCcnVzaCwgTkxSRS5Db21tb24iLCJDb2xvciI6eyIkaWQiOiIxMDI5IiwiQSI6MjU1LCJSIjo4OCwiRyI6MzksIkIiOjd9fSwiTGluZVdlaWdodCI6MC4wLCJMaW5lVHlwZSI6MCwiUGFyZW50U3R5bGUiOm51bGx9LCJQYXJlbnRTdHlsZSI6bnVsbH0sIklzQWJvdmVUaW1lYmFuZCI6ZmFsc2UsIk1hcmdpbiI6eyIkaWQiOiIxMDMwIiwiVG9wIjowLjAsIkxlZnQiOjAuMCwiUmlnaHQiOjAuMCwiQm90dG9tIjowLjB9LCJQYWRkaW5nIjp7IiRpZCI6IjEwMzEiLCJUb3AiOjAuMCwiTGVmdCI6MC4wLCJSaWdodCI6MC4wLCJCb3R0b20iOjAuMH0sIklzVmlzaWJsZSI6dHJ1ZSwiV2lkdGgiOjAuMCwiSGVpZ2h0IjowLjAsIkJvcmRlclN0eWxlIjp7IiRpZCI6IjEwMzIiLCJMaW5lQ29sb3IiOm51bGwsIkxpbmVXZWlnaHQiOjAuMCwiTGluZVR5cGUiOjAsIlBhcmVudFN0eWxlIjpudWxsfSwiUGFyZW50U3R5bGUiOm51bGx9fV0sIkN1bHR1cmVJbmZvTmFtZSI6ImVuLVVTIiwiU3R5bGVOYW1lIjpudWxsLCJWZXJzaW9uIjp7IiRpZCI6IjEwMzMiLCJWZXJzaW9uIjoiMy42LjEiLCJPcmlnaW5hbEFzc2VtYmx5VmVyc2lvbiI6IjQuMDIuMDAuMDAiLCJFZGl0aW9uIjoiUHJvIiwiTGFzdFNhdmVkRWRpdGlvbiI6MywiSXNQbHVzRWRpdGlvbiI6dHJ1ZSwiSXNQcm9FZGl0aW9uIjp0cnVlfSwiRWZmZWN0IjowLCJTdHlsZSI6eyIkaWQiOiIxMDM0IiwiVGltZWJhbmRTdHlsZSI6eyIkaWQiOiIxMDM1IiwiU2NhbGVNYXJraW5nIjowLCJTaGFwZSI6MTMsIlNoYXBlU3R5bGUiOnsiJGlkIjoiMTAzNiIsIk1hcmdpbiI6eyIkaWQiOiIxMDM3IiwiVG9wIjowLjAsIkxlZnQiOjEwLjAsIlJpZ2h0IjoxMC4wLCJCb3R0b20iOjAuMH0sIlBhZGRpbmciOnsiJGlkIjoiMTAzOCIsIlRvcCI6NS4wLCJMZWZ0IjoxMy4wLCJSaWdodCI6MTMuMCwiQm90dG9tIjo1LjB9LCJCYWNrZ3JvdW5kIjp7IiRpZCI6IjEwMzkiLCJDb2xvciI6eyIkaWQiOiIxMDQwIiwiQSI6MjU1LCJSIjo2OCwiRyI6ODQsIkIiOjEwNn19LCJJc1Zpc2libGUiOnRydWUsIldpZHRoIjo4NTguMCwiSGVpZ2h0IjozMC4wLCJCb3JkZXJTdHlsZSI6eyIkaWQiOiIxMDQxIiwiTGluZUNvbG9yIjp7IiRpZCI6IjEwNDIiLCIkdHlwZSI6Ik5MUkUuQ29tbW9uLkRvbS5Tb2xpZENvbG9yQnJ1c2gsIE5MUkUuQ29tbW9uIiwiQ29sb3IiOnsiJGlkIjoiMTA0MyIsIkEiOjI1NSwiUiI6MjU1LCJHIjowLCJCIjowfX0sIkxpbmVXZWlnaHQiOjAuMCwiTGluZVR5cGUiOjAsIlBhcmVudFN0eWxlIjpudWxsfSwiUGFyZW50U3R5bGUiOm51bGx9LCJNaWRkbGVUaWVyU2hhcGVTdHlsZSI6eyIkaWQiOiIxMDQ0IiwiTWFyZ2luIjp7IiRyZWYiOiIxMDM3In0sIlBhZGRpbmciOnsiJHJlZiI6IjEwMzgifSwiQmFja2dyb3VuZCI6eyIkaWQiOiIxMDQ1IiwiQ29sb3IiOnsiJGlkIjoiMTA0NiIsIkEiOjI1NSwiUiI6NjksIkciOjk1LCJCIjo4MX19LCJJc1Zpc2libGUiOnRydWUsIldpZHRoIjo4NTguMCwiSGVpZ2h0IjozMC4wLCJCb3JkZXJTdHlsZSI6bnVsbCwiUGFyZW50U3R5bGUiOm51bGx9LCJCb3R0b21UaWVyU2hhcGVTdHlsZSI6eyIkaWQiOiIxMDQ3IiwiTWFyZ2luIjp7IiRyZWYiOiIxMDM3In0sIlBhZGRpbmciOnsiJHJlZiI6IjEwMzgifSwiQmFja2dyb3VuZCI6eyIkcmVmIjoiMTA0NSJ9LCJJc1Zpc2libGUiOnRydWUsIldpZHRoIjo4NTguMCwiSGVpZ2h0IjozMC4wLCJCb3JkZXJTdHlsZSI6bnVsbCwiUGFyZW50U3R5bGUiOm51bGx9LCJSaWdodEVuZENhcHNTdHlsZSI6eyIkaWQiOiIxMDQ4IiwiRm9udFNldHRpbmdzIjp7IiRpZCI6IjEwNDkiLCJGb250U2l6ZSI6MSwiRm9udE5hbWUiOiJDYWxpYnJpIiwiSXNCb2xkIjp0cnVlLCJJc0l0YWxpYyI6ZmFsc2UsIklzVW5kZXJsaW5lZCI6ZmFsc2UsIlBhcmVudFN0eWxlIjpudWxsfSwiQXV0b1NpemUiOjAsIkZvcmVncm91bmQiOnsiJGlkIjoiMTA1MCIsIkNvbG9yIjp7IiRpZCI6IjEwNTEiLCJBIjoyNTUsIlIiOjE5MiwiRyI6ODAsIkIiOjc3fX0sIk1heFdpZHRoIjoiSW5maW5pdHkiLCJNYXhIZWlnaHQiOiJJbmZpbml0eSIsIlNtYXJ0Rm9yZWdyb3VuZElzQWN0aXZlIjpmYWxzZSwiSG9yaXpvbnRhbEFsaWdubWVudCI6MCwiVmVydGljYWxBbGlnbm1lbnQiOjAsIlNtYXJ0Rm9yZWdyb3VuZCI6bnVsbCwiQmFja2dyb3VuZEZpbGxUeXBlIjowLCJNYXJnaW4iOnsiJGlkIjoiMTA1MiIsIlRvcCI6MC4wLCJMZWZ0IjowLjAsIlJpZ2h0IjoyMC4wLCJCb3R0b20iOjAuMH0sIlBhZGRpbmciOnsiJGlkIjoiMTA1MyIsIlRvcCI6MC4wLCJMZWZ0IjowLjAsIlJpZ2h0IjowLjAsIkJvdHRvbSI6MC4wfSwiQmFja2dyb3VuZCI6eyIkaWQiOiIxMDU0IiwiQ29sb3IiOnsiJHJlZiI6IjE1In19LCJJc1Zpc2libGUiOnRydWUsIldpZHRoIjowLjAsIkhlaWdodCI6MC4wLCJCb3JkZXJTdHlsZSI6bnVsbCwiUGFyZW50U3R5bGUiOm51bGx9LCJMZWZ0RW5kQ2Fwc1N0eWxlIjp7IiRpZCI6IjEwNTUiLCJGb250U2V0dGluZ3MiOnsiJGlkIjoiMTA1NiIsIkZvbnRTaXplIjoxOCwiRm9udE5hbWUiOiJDYWxpYnJpIiwiSXNCb2xkIjp0cnVlLCJJc0l0YWxpYyI6ZmFsc2UsIklzVW5kZXJsaW5lZCI6ZmFsc2UsIlBhcmVudFN0eWxlIjpudWxsfSwiQXV0b1NpemUiOjAsIkZvcmVncm91bmQiOnsiJGlkIjoiMTA1NyIsIkNvbG9yIjp7IiRpZCI6IjEwNTg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EwNTkiLCJUb3AiOjAuMCwiTGVmdCI6NDcuMCwiUmlnaHQiOjAuMCwiQm90dG9tIjowLjB9LCJQYWRkaW5nIjp7IiRpZCI6IjEwNjAiLCJUb3AiOjAuMCwiTGVmdCI6MC4wLCJSaWdodCI6MC4wLCJCb3R0b20iOjAuMH0sIkJhY2tncm91bmQiOnsiJGlkIjoiMTA2MSIsIkNvbG9yIjp7IiRyZWYiOiIxNSJ9fSwiSXNWaXNpYmxlIjpmYWxzZSwiV2lkdGgiOjAuMCwiSGVpZ2h0IjowLjAsIkJvcmRlclN0eWxlIjpudWxsLCJQYXJlbnRTdHlsZSI6bnVsbH0sIlRvZGF5VGV4dFN0eWxlIjp7IiRpZCI6IjEwNjIiLCJGb250U2V0dGluZ3MiOnsiJGlkIjoiMTA2MyIsIkZvbnRTaXplIjoxMiwiRm9udE5hbWUiOiJDYWxpYnJpIiwiSXNCb2xkIjpmYWxzZSwiSXNJdGFsaWMiOmZhbHNlLCJJc1VuZGVybGluZWQiOmZhbHNlLCJQYXJlbnRTdHlsZSI6bnVsbH0sIkF1dG9TaXplIjowLCJGb3JlZ3JvdW5kIjp7IiRpZCI6IjEwNjQiLCJDb2xvciI6eyIkaWQiOiIxMDY1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EwNjYiLCJUb3AiOjAuMCwiTGVmdCI6MC4wLCJSaWdodCI6MC4wLCJCb3R0b20iOjAuMH0sIlBhZGRpbmciOnsiJGlkIjoiMTA2NyIsIlRvcCI6MC4wLCJMZWZ0IjowLjAsIlJpZ2h0IjowLjAsIkJvdHRvbSI6MC4wfSwiQmFja2dyb3VuZCI6eyIkaWQiOiIxMDY4IiwiQ29sb3IiOnsiJHJlZiI6IjE1In19LCJJc1Zpc2libGUiOmZhbHNlLCJXaWR0aCI6MC4wLCJIZWlnaHQiOjAuMCwiQm9yZGVyU3R5bGUiOm51bGwsIlBhcmVudFN0eWxlIjpudWxsfSwiVG9kYXlNYXJrZXJTdHlsZSI6eyIkaWQiOiIxMDY5IiwiTWFyZ2luIjp7IiRpZCI6IjEwNzAiLCJUb3AiOjAuMCwiTGVmdCI6MC4wLCJSaWdodCI6MC4wLCJCb3R0b20iOjAuMH0sIlBhZGRpbmciOnsiJGlkIjoiMTA3MSIsIlRvcCI6MC4wLCJMZWZ0IjowLjAsIlJpZ2h0IjowLjAsIkJvdHRvbSI6MC4wfSwiQmFja2dyb3VuZCI6eyIkaWQiOiIxMDcyIiwiQ29sb3IiOnsiJGlkIjoiMTA3MyIsIkEiOjI1NSwiUiI6MjU1LCJHIjowLCJCIjowfX0sIklzVmlzaWJsZSI6dHJ1ZSwiV2lkdGgiOjAuMCwiSGVpZ2h0IjowLjAsIkJvcmRlclN0eWxlIjpudWxsLCJQYXJlbnRTdHlsZSI6bnVsbH0sIlNjYWxlU3R5bGUiOnsiJGlkIjoiMTA3NCIsIlNoYXBlIjo0LCJTaG93U2VnbWVudFNlcGFyYXRvcnMiOnRydWUsIlNlZ21lbnRTZXBhcmF0b3JPcGFjaXR5IjozMCwiSGFzQmVlblZpc2libGVCZWZvcmUiOnRydWUsIkZvbnRTZXR0aW5ncyI6eyIkaWQiOiIxMDc1IiwiRm9udFNpemUiOjEyLCJGb250TmFtZSI6IkNhbGlicmkiLCJJc0JvbGQiOmZhbHNlLCJJc0l0YWxpYyI6ZmFsc2UsIklzVW5kZXJsaW5lZCI6ZmFsc2UsIlBhcmVudFN0eWxlIjpudWxsfSwiQXV0b1NpemUiOjAsIkZvcmVncm91bmQiOnsiJGlkIjoiMTA3NiIsIkNvbG9yIjp7IiRpZCI6IjEwNzc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MTA3OCIsIlRvcCI6MC4wLCJMZWZ0Ijo1LjAsIlJpZ2h0IjowLjAsIkJvdHRvbSI6MC4wfSwiUGFkZGluZyI6eyIkaWQiOiIxMDc5IiwiVG9wIjowLjAsIkxlZnQiOjAuMCwiUmlnaHQiOjAuMCwiQm90dG9tIjowLjB9LCJCYWNrZ3JvdW5kIjp7IiRpZCI6IjEwODAiLCJDb2xvciI6eyIkcmVmIjoiMTUifX0sIklzVmlzaWJsZSI6dHJ1ZSwiV2lkdGgiOjAuMCwiSGVpZ2h0IjowLjAsIkJvcmRlclN0eWxlIjpudWxsLCJQYXJlbnRTdHlsZSI6bnVsbH0sIlNpbmdsZVNjYWxlU2hhcGVTdHlsZSI6eyIkaWQiOiIxMDgxIiwiU2hhcGUiOjQsIkhlaWdodCI6MzAuMH0sIk1pZGRsZVRpZXJTY2FsZVN0eWxlIjp7IiRpZCI6IjEwODIiLCJTaGFwZSI6NCwiU2hvd1NlZ21lbnRTZXBhcmF0b3JzIjp0cnVlLCJTZWdtZW50U2VwYXJhdG9yT3BhY2l0eSI6MzAsIkhhc0JlZW5WaXNpYmxlQmVmb3JlIjpmYWxzZSwiRm9udFNldHRpbmdzIjp7IiRpZCI6IjEwODMiLCJGb250U2l6ZSI6MTIsIkZvbnROYW1lIjoiQ2FsaWJyaSIsIklzQm9sZCI6ZmFsc2UsIklzSXRhbGljIjpmYWxzZSwiSXNVbmRlcmxpbmVkIjpmYWxzZSwiUGFyZW50U3R5bGUiOm51bGx9LCJBdXRvU2l6ZSI6MCwiRm9yZWdyb3VuZCI6eyIkcmVmIjoiMTA3NiJ9LCJNYXhXaWR0aCI6MjAwLjAsIk1heEhlaWdodCI6IkluZmluaXR5IiwiU21hcnRGb3JlZ3JvdW5kSXNBY3RpdmUiOmZhbHNlLCJIb3Jpem9udGFsQWxpZ25tZW50IjowLCJWZXJ0aWNhbEFsaWdubWVudCI6MSwiU21hcnRGb3JlZ3JvdW5kIjpudWxsLCJCYWNrZ3JvdW5kRmlsbFR5cGUiOjAsIk1hcmdpbiI6eyIkcmVmIjoiMTA3OCJ9LCJQYWRkaW5nIjp7IiRyZWYiOiIxMDc5In0sIkJhY2tncm91bmQiOnsiJHJlZiI6IjEwODAifSwiSXNWaXNpYmxlIjpmYWxzZSwiV2lkdGgiOjAuMCwiSGVpZ2h0IjowLjAsIkJvcmRlclN0eWxlIjpudWxsLCJQYXJlbnRTdHlsZSI6bnVsbH0sIkJvdHRvbVRpZXJTY2FsZVN0eWxlIjp7IiRpZCI6IjEwODQiLCJTaGFwZSI6NCwiU2hvd1NlZ21lbnRTZXBhcmF0b3JzIjp0cnVlLCJTZWdtZW50U2VwYXJhdG9yT3BhY2l0eSI6MzAsIkhhc0JlZW5WaXNpYmxlQmVmb3JlIjpmYWxzZSwiRm9udFNldHRpbmdzIjp7IiRpZCI6IjEwODUiLCJGb250U2l6ZSI6MTIsIkZvbnROYW1lIjoiQ2FsaWJyaSIsIklzQm9sZCI6ZmFsc2UsIklzSXRhbGljIjpmYWxzZSwiSXNVbmRlcmxpbmVkIjpmYWxzZSwiUGFyZW50U3R5bGUiOm51bGx9LCJBdXRvU2l6ZSI6MCwiRm9yZWdyb3VuZCI6eyIkcmVmIjoiMTA3NiJ9LCJNYXhXaWR0aCI6MjAwLjAsIk1heEhlaWdodCI6IkluZmluaXR5IiwiU21hcnRGb3JlZ3JvdW5kSXNBY3RpdmUiOmZhbHNlLCJIb3Jpem9udGFsQWxpZ25tZW50IjowLCJWZXJ0aWNhbEFsaWdubWVudCI6MSwiU21hcnRGb3JlZ3JvdW5kIjpudWxsLCJCYWNrZ3JvdW5kRmlsbFR5cGUiOjAsIk1hcmdpbiI6eyIkcmVmIjoiMTA3OCJ9LCJQYWRkaW5nIjp7IiRyZWYiOiIxMDc5In0sIkJhY2tncm91bmQiOnsiJHJlZiI6IjEwODAifSwiSXNWaXNpYmxlIjpmYWxzZSwiV2lkdGgiOjAuMCwiSGVpZ2h0IjowLjAsIkJvcmRlclN0eWxlIjpudWxsLCJQYXJlbnRTdHlsZSI6bnVsbH0sIkVsYXBzZWRUaW1lQmFja2dyb3VuZCI6eyIkaWQiOiIxMDg2IiwiQ29sb3IiOnsiJGlkIjoiMTA4NyIsIkEiOjc3LCJSIjoyNTUsIkciOjAsIkIiOjB9fSwiQXBwZW5kWWVhck9uWWVhckNoYW5nZSI6dHJ1ZSwiRWxhcHNlZFRpbWVGb3JtYXQiOjEsIlRvZGF5TWFya2VyUG9zaXRpb24iOjAsIlF1aWNrUG9zaXRpb24iOjMsIkFic29sdXRlUG9zaXRpb24iOjMyNC4wLCJNYXJnaW4iOnsiJGlkIjoiMTA4OCIsIlRvcCI6MC4wLCJMZWZ0IjoxMC4wLCJSaWdodCI6MTAuMCwiQm90dG9tIjowLjB9LCJQYWRkaW5nIjp7IiRpZCI6IjEwODkiLCJUb3AiOjAuMCwiTGVmdCI6MC4wLCJSaWdodCI6MC4wLCJCb3R0b20iOjAuMH0sIkJhY2tncm91bmQiOnsiJGlkIjoiMTA5MCIsIkNvbG9yIjp7IiRpZCI6IjEwOTEiLCJBIjoyNTUsIlIiOjQ3LCJHIjo1NCwiQiI6MTUzfX0sIklzVmlzaWJsZSI6dHJ1ZSwiV2lkdGgiOjAuMCwiSGVpZ2h0IjowLjAsIkJvcmRlclN0eWxlIjpudWxsLCJQYXJlbnRTdHlsZSI6bnVsbH0sIkRlZmF1bHRNaWxlc3RvbmVTdHlsZSI6eyIkaWQiOiIxMDkyIiwiU2hhcGUiOjAsIkNvbm5lY3Rvck1hcmdpbiI6eyIkaWQiOiIxMDkzIiwiVG9wIjowLjAsIkxlZnQiOjIuMCwiUmlnaHQiOjIuMCwiQm90dG9tIjowLjB9LCJDb25uZWN0b3JTdHlsZSI6eyIkaWQiOiIxMDk0IiwiTGluZUNvbG9yIjp7IiRpZCI6IjEwOTUiLCIkdHlwZSI6Ik5MUkUuQ29tbW9uLkRvbS5Tb2xpZENvbG9yQnJ1c2gsIE5MUkUuQ29tbW9uIiwiQ29sb3IiOnsiJGlkIjoiMTA5NiIsIkEiOjEyNywiUiI6NzksIkciOjEyOSwiQiI6MTg5fX0sIkxpbmVXZWlnaHQiOjEuMCwiTGluZVR5cGUiOjAsIlBhcmVudFN0eWxlIjpudWxsfSwiSXNCZWxvd1RpbWViYW5kIjpmYWxzZSwiUG9zaXRpb25PblRhc2siOjAsIkhpZGVEYXRlIjpmYWxzZSwiU2hhcGVTaXplIjoxLCJTcGFjaW5nIjoyLjAsIlBhZGRpbmciOnsiJGlkIjoiMTA5NyIsIlRvcCI6Ny4wLCJMZWZ0IjozLjAsIlJpZ2h0IjowLjAsIkJvdHRvbSI6Mi4wfSwiU2hhcGVTdHlsZSI6eyIkaWQiOiIxMDk4IiwiTWFyZ2luIjp7IiRpZCI6IjEwOTkiLCJUb3AiOjAuMCwiTGVmdCI6MC4wLCJSaWdodCI6MC4wLCJCb3R0b20iOjAuMH0sIlBhZGRpbmciOnsiJGlkIjoiMTEwMCIsIlRvcCI6MC4wLCJMZWZ0IjowLjAsIlJpZ2h0IjowLjAsIkJvdHRvbSI6MC4wfSwiQmFja2dyb3VuZCI6eyIkaWQiOiIxMTAxIiwiQ29sb3IiOnsiJGlkIjoiMTEwMiIsIkEiOjI1NSwiUiI6MCwiRyI6MTE0LCJCIjoxODh9fSwiSXNWaXNpYmxlIjp0cnVlLCJXaWR0aCI6MTguMCwiSGVpZ2h0IjoyMC4wLCJCb3JkZXJTdHlsZSI6eyIkaWQiOiIxMTAzIiwiTGluZUNvbG9yIjp7IiRyZWYiOiI3NTgifSwiTGluZVdlaWdodCI6MC4wLCJMaW5lVHlwZSI6MCwiUGFyZW50U3R5bGUiOm51bGx9LCJQYXJlbnRTdHlsZSI6bnVsbH0sIlRpdGxlU3R5bGUiOnsiJGlkIjoiMTEwNCIsIkZvbnRTZXR0aW5ncyI6eyIkaWQiOiIxMTA1IiwiRm9udFNpemUiOjExLCJGb250TmFtZSI6IkNhbGlicmkiLCJJc0JvbGQiOnRydWUsIklzSXRhbGljIjpmYWxzZSwiSXNVbmRlcmxpbmVkIjpmYWxzZSwiUGFyZW50U3R5bGUiOm51bGx9LCJBdXRvU2l6ZSI6MCwiRm9yZWdyb3VuZCI6eyIkaWQiOiIxMTA2IiwiQ29sb3IiOnsiJGlkIjoiMTEwNy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MTA4IiwiVG9wIjowLjAsIkxlZnQiOjAuMCwiUmlnaHQiOjAuMCwiQm90dG9tIjowLjB9LCJQYWRkaW5nIjp7IiRpZCI6IjExMDkiLCJUb3AiOjAuMCwiTGVmdCI6MC4wLCJSaWdodCI6MC4wLCJCb3R0b20iOjAuMH0sIkJhY2tncm91bmQiOnsiJGlkIjoiMTExMCIsIkNvbG9yIjp7IiRyZWYiOiIxNSJ9fSwiSXNWaXNpYmxlIjp0cnVlLCJXaWR0aCI6MC4wLCJIZWlnaHQiOjAuMCwiQm9yZGVyU3R5bGUiOm51bGwsIlBhcmVudFN0eWxlIjpudWxsfSwiRGF0ZVN0eWxlIjp7IiRpZCI6IjExMTEiLCJGb250U2V0dGluZ3MiOnsiJGlkIjoiMTExMiIsIkZvbnRTaXplIjo5LCJGb250TmFtZSI6IkNhbGlicmkiLCJJc0JvbGQiOmZhbHNlLCJJc0l0YWxpYyI6ZmFsc2UsIklzVW5kZXJsaW5lZCI6ZmFsc2UsIlBhcmVudFN0eWxlIjpudWxsfSwiQXV0b1NpemUiOjAsIkZvcmVncm91bmQiOnsiJHJlZiI6Ijc3MSJ9LCJNYXhXaWR0aCI6MjAwLjAsIk1heEhlaWdodCI6IkluZmluaXR5IiwiU21hcnRGb3JlZ3JvdW5kSXNBY3RpdmUiOmZhbHNlLCJIb3Jpem9udGFsQWxpZ25tZW50IjowLCJWZXJ0aWNhbEFsaWdubWVudCI6MCwiU21hcnRGb3JlZ3JvdW5kIjpudWxsLCJCYWNrZ3JvdW5kRmlsbFR5cGUiOjAsIk1hcmdpbiI6eyIkaWQiOiIxMTEzIiwiVG9wIjowLjAsIkxlZnQiOjAuMCwiUmlnaHQiOjAuMCwiQm90dG9tIjowLjB9LCJQYWRkaW5nIjp7IiRpZCI6IjExMTQiLCJUb3AiOjAuMCwiTGVmdCI6MC4wLCJSaWdodCI6MC4wLCJCb3R0b20iOjAuMH0sIkJhY2tncm91bmQiOnsiJGlkIjoiMTExNSIsIkNvbG9yIjp7IiRyZWYiOiIxNSJ9fSwiSXNWaXNpYmxlIjp0cnVlLCJXaWR0aCI6MC4wLCJIZWlnaHQiOjAuMCwiQm9yZGVyU3R5bGUiOm51bGwsIlBhcmVudFN0eWxlIjpudWxsfSwiRGF0ZUZvcm1hdCI6eyIkaWQiOiIxMTE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xMTciLCJGb3JtYXQiOjAsIklzVmlzaWJsZSI6ZmFsc2UsIkxhc3RLbm93blZpc2liaWxpdHlTdGF0ZSI6ZmFsc2V9LCJJc1Zpc2libGUiOnRydWUsIlBhcmVudFN0eWxlIjpudWxsfSwiRGVmYXVsdFRhc2tTdHlsZSI6eyIkaWQiOiIxMTE4IiwiU2hhcGUiOjIsIlNoYXBlVGhpY2tuZXNzIjoxLCJEdXJhdGlvbkZvcm1hdCI6MCwiSW5jbHVkZU5vbldvcmtpbmdEYXlzSW5EdXJhdGlvbiI6ZmFsc2UsIlBlcmNlbnRhZ2VDb21wbGV0ZVN0eWxlIjp7IiRpZCI6IjExMTkiLCJGb250U2V0dGluZ3MiOnsiJGlkIjoiMTEyMCIsIkZvbnRTaXplIjoxMCwiRm9udE5hbWUiOiJDYWxpYnJpIiwiSXNCb2xkIjpmYWxzZSwiSXNJdGFsaWMiOmZhbHNlLCJJc1VuZGVybGluZWQiOmZhbHNlLCJQYXJlbnRTdHlsZSI6bnVsbH0sIkF1dG9TaXplIjowLCJGb3JlZ3JvdW5kIjp7IiRpZCI6IjExMjEiLCJDb2xvciI6eyIkaWQiOiIxMTIy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pZCI6IjExMjMiLCJUb3AiOjAuMCwiTGVmdCI6MC4wLCJSaWdodCI6MC4wLCJCb3R0b20iOjAuMH0sIlBhZGRpbmciOnsiJGlkIjoiMTEyNCIsIlRvcCI6MC4wLCJMZWZ0IjowLjAsIlJpZ2h0IjowLjAsIkJvdHRvbSI6MC4wfSwiQmFja2dyb3VuZCI6eyIkcmVmIjoiMTQifSwiSXNWaXNpYmxlIjp0cnVlLCJXaWR0aCI6MC4wLCJIZWlnaHQiOjAuMCwiQm9yZGVyU3R5bGUiOm51bGwsIlBhcmVudFN0eWxlIjpudWxsfSwiRHVyYXRpb25TdHlsZSI6eyIkaWQiOiIxMTI1IiwiRm9udFNldHRpbmdzIjp7IiRpZCI6IjExMjYiLCJGb250U2l6ZSI6MTAsIkZvbnROYW1lIjoiQ2FsaWJyaSIsIklzQm9sZCI6ZmFsc2UsIklzSXRhbGljIjpmYWxzZSwiSXNVbmRlcmxpbmVkIjpmYWxzZSwiUGFyZW50U3R5bGUiOm51bGx9LCJBdXRvU2l6ZSI6MCwiRm9yZWdyb3VuZCI6eyIkaWQiOiIxMTI3IiwiQ29sb3IiOnsiJHJlZiI6IjEyMCJ9fSwiTWF4V2lkdGgiOjIwMC4wLCJNYXhIZWlnaHQiOiJJbmZpbml0eSIsIlNtYXJ0Rm9yZWdyb3VuZElzQWN0aXZlIjpmYWxzZSwiSG9yaXpvbnRhbEFsaWdubWVudCI6MCwiVmVydGljYWxBbGlnbm1lbnQiOjAsIlNtYXJ0Rm9yZWdyb3VuZCI6bnVsbCwiQmFja2dyb3VuZEZpbGxUeXBlIjowLCJNYXJnaW4iOnsiJGlkIjoiMTEyOCIsIlRvcCI6MC4wLCJMZWZ0IjowLjAsIlJpZ2h0IjowLjAsIkJvdHRvbSI6MC4wfSwiUGFkZGluZyI6eyIkaWQiOiIxMTI5IiwiVG9wIjowLjAsIkxlZnQiOjAuMCwiUmlnaHQiOjAuMCwiQm90dG9tIjowLjB9LCJCYWNrZ3JvdW5kIjp7IiRyZWYiOiIxMjMifSwiSXNWaXNpYmxlIjp0cnVlLCJXaWR0aCI6MC4wLCJIZWlnaHQiOjAuMCwiQm9yZGVyU3R5bGUiOm51bGwsIlBhcmVudFN0eWxlIjpudWxsfSwiSG9yaXpvbnRhbENvbm5lY3RvclN0eWxlIjp7IiRpZCI6IjExMzAiLCJMaW5lQ29sb3IiOnsiJHJlZiI6IjI3In0sIkxpbmVXZWlnaHQiOjEuMCwiTGluZVR5cGUiOjAsIlBhcmVudFN0eWxlIjpudWxsfSwiVmVydGljYWxDb25uZWN0b3JTdHlsZSI6eyIkaWQiOiIxMTMxIiwiTGluZUNvbG9yIjp7IiRyZWYiOiIzMCJ9LCJMaW5lV2VpZ2h0IjowLjAsIkxpbmVUeXBlIjowLCJQYXJlbnRTdHlsZSI6bnVsbH0sIk1hcmdpbiI6bnVsbCwiU3RhcnREYXRlUG9zaXRpb24iOjMsIkVuZERhdGVQb3NpdGlvbiI6NCwiRGF0ZUlzVmlzaWJsZSI6dHJ1ZSwiVGl0bGVQb3NpdGlvbiI6MiwiRHVyYXRpb25Qb3NpdGlvbiI6NiwiUGVyY2VudGFnZUNvbXBsZXRlZFBvc2l0aW9uIjoyLCJTcGFjaW5nIjo1LCJJc0JlbG93VGltZWJhbmQiOmZhbHNlLCJQZXJjZW50YWdlQ29tcGxldGVTaGFwZU9wYWNpdHkiOjM1LCJTaGFwZVN0eWxlIjp7IiRpZCI6IjExMzIiLCJNYXJnaW4iOnsiJGlkIjoiMTEzMyIsIlRvcCI6MC4wLCJMZWZ0Ijo0LjAsIlJpZ2h0Ijo0LjAsIkJvdHRvbSI6MC4wfSwiUGFkZGluZyI6eyIkaWQiOiIxMTM0IiwiVG9wIjowLjAsIkxlZnQiOjAuMCwiUmlnaHQiOjAuMCwiQm90dG9tIjowLjB9LCJCYWNrZ3JvdW5kIjp7IiRpZCI6IjExMzUiLCJDb2xvciI6eyIkaWQiOiIxMTM2IiwiQSI6MjU1LCJSIjowLCJHIjoxMTQsIkIiOjE4OH19LCJJc1Zpc2libGUiOnRydWUsIldpZHRoIjowLjAsIkhlaWdodCI6MTYuMCwiQm9yZGVyU3R5bGUiOnsiJGlkIjoiMTEzNyIsIkxpbmVDb2xvciI6eyIkaWQiOiIxMTM4IiwiJHR5cGUiOiJOTFJFLkNvbW1vbi5Eb20uU29saWRDb2xvckJydXNoLCBOTFJFLkNvbW1vbiIsIkNvbG9yIjp7IiRpZCI6IjExMzkiLCJBIjoyNTUsIlIiOjI1NSwiRyI6MCwiQiI6MH19LCJMaW5lV2VpZ2h0IjowLjAsIkxpbmVUeXBlIjowLCJQYXJlbnRTdHlsZSI6bnVsbH0sIlBhcmVudFN0eWxlIjpudWxsfSwiVGl0bGVTdHlsZSI6eyIkaWQiOiIxMTQwIiwiRm9udFNldHRpbmdzIjp7IiRpZCI6IjExNDEiLCJGb250U2l6ZSI6MTEsIkZvbnROYW1lIjoiQ2FsaWJyaSIsIklzQm9sZCI6dHJ1ZSwiSXNJdGFsaWMiOmZhbHNlLCJJc1VuZGVybGluZWQiOmZhbHNlLCJQYXJlbnRTdHlsZSI6bnVsbH0sIkF1dG9TaXplIjowLCJGb3JlZ3JvdW5kIjp7IiRpZCI6IjExNDIiLCJDb2xvciI6eyIkaWQiOiIxMTQzIiwiQSI6MjU1LCJSIjowLCJHIjowLCJCIjowfX0sIk1heFdpZHRoIjo5NjAuMCwiTWF4SGVpZ2h0IjoiSW5maW5pdHkiLCJTbWFydEZvcmVncm91bmRJc0FjdGl2ZSI6ZmFsc2UsIkhvcml6b250YWxBbGlnbm1lbnQiOjEsIlZlcnRpY2FsQWxpZ25tZW50IjowLCJTbWFydEZvcmVncm91bmQiOm51bGwsIkJhY2tncm91bmRGaWxsVHlwZSI6MCwiTWFyZ2luIjp7IiRpZCI6IjExNDQiLCJUb3AiOjAuMCwiTGVmdCI6MC4wLCJSaWdodCI6MC4wLCJCb3R0b20iOjAuMH0sIlBhZGRpbmciOnsiJGlkIjoiMTE0NSIsIlRvcCI6MC4wLCJMZWZ0IjowLjAsIlJpZ2h0IjowLjAsIkJvdHRvbSI6MC4wfSwiQmFja2dyb3VuZCI6eyIkaWQiOiIxMTQ2IiwiQ29sb3IiOnsiJHJlZiI6IjE1In19LCJJc1Zpc2libGUiOnRydWUsIldpZHRoIjowLjAsIkhlaWdodCI6MC4wLCJCb3JkZXJTdHlsZSI6bnVsbCwiUGFyZW50U3R5bGUiOm51bGx9LCJEYXRlU3R5bGUiOnsiJGlkIjoiMTE0NyIsIkZvbnRTZXR0aW5ncyI6eyIkaWQiOiIxMTQ4IiwiRm9udFNpemUiOjEwLCJGb250TmFtZSI6IkNhbGlicmkiLCJJc0JvbGQiOmZhbHNlLCJJc0l0YWxpYyI6ZmFsc2UsIklzVW5kZXJsaW5lZCI6ZmFsc2UsIlBhcmVudFN0eWxlIjpudWxsfSwiQXV0b1NpemUiOjAsIkZvcmVncm91bmQiOnsiJGlkIjoiMTE0OSIsIkNvbG9yIjp7IiRpZCI6IjExNTAiLCJBIjoyNTUsIlIiOjY4LCJHIjo4NCwiQiI6MTA2fX0sIk1heFdpZHRoIjoyMDAuMCwiTWF4SGVpZ2h0IjoiSW5maW5pdHkiLCJTbWFydEZvcmVncm91bmRJc0FjdGl2ZSI6ZmFsc2UsIkhvcml6b250YWxBbGlnbm1lbnQiOjEsIlZlcnRpY2FsQWxpZ25tZW50IjowLCJTbWFydEZvcmVncm91bmQiOm51bGwsIkJhY2tncm91bmRGaWxsVHlwZSI6MCwiTWFyZ2luIjp7IiRpZCI6IjExNTEiLCJUb3AiOjAuMCwiTGVmdCI6MC4wLCJSaWdodCI6MC4wLCJCb3R0b20iOjAuMH0sIlBhZGRpbmciOnsiJGlkIjoiMTE1MiIsIlRvcCI6MC4wLCJMZWZ0IjowLjAsIlJpZ2h0IjowLjAsIkJvdHRvbSI6MC4wfSwiQmFja2dyb3VuZCI6eyIkcmVmIjoiNTUifSwiSXNWaXNpYmxlIjp0cnVlLCJXaWR0aCI6MC4wLCJIZWlnaHQiOjAuMCwiQm9yZGVyU3R5bGUiOm51bGwsIlBhcmVudFN0eWxlIjpudWxsfSwiRGF0ZUZvcm1hdCI6eyIkaWQiOiIxMTU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xNTQiLCJGb3JtYXQiOjAsIklzVmlzaWJsZSI6ZmFsc2UsIkxhc3RLbm93blZpc2liaWxpdHlTdGF0ZSI6ZmFsc2V9LCJJc1Zpc2libGUiOnRydWUsIlBhcmVudFN0eWxlIjpudWxsLCJfZXhwbGljaXRseVNldCI6eyIkaWQiOiIxMTU1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dyaWRsaW5lUGFuZWxTdHlsZSI6eyIkaWQiOiIxMTU2IiwiR3JpZGxpbmVTdHlsZSI6eyIkaWQiOiIxMTU3IiwiTGluZUNvbG9yIjp7IiRpZCI6IjExNTgiLCIkdHlwZSI6Ik5MUkUuQ29tbW9uLkRvbS5Tb2xpZENvbG9yQnJ1c2gsIE5MUkUuQ29tbW9uIiwiQ29sb3IiOnsiJGlkIjoiMTE1OSIsIkEiOjM4LCJSIjo3OSwiRyI6MTI5LCJCIjoxODl9fSwiTGluZVdlaWdodCI6MS4wLCJMaW5lVHlwZSI6MCwiUGFyZW50U3R5bGUiOm51bGx9LCJNYXJnaW4iOnsiJGlkIjoiMTE2MCIsIlRvcCI6MC4wLCJMZWZ0IjowLjAsIlJpZ2h0IjowLjAsIkJvdHRvbSI6MC4wfSwiUGFkZGluZyI6eyIkaWQiOiIxMTYxIiwiVG9wIjowLjAsIkxlZnQiOjAuMCwiUmlnaHQiOjAuMCwiQm90dG9tIjowLjB9LCJCYWNrZ3JvdW5kIjpudWxsLCJJc1Zpc2libGUiOmZhbHNlLCJXaWR0aCI6MC4wLCJIZWlnaHQiOjAuMCwiQm9yZGVyU3R5bGUiOnsiJGlkIjoiMTE2MiIsIkxpbmVDb2xvciI6bnVsbCwiTGluZVdlaWdodCI6MC4wLCJMaW5lVHlwZSI6MCwiUGFyZW50U3R5bGUiOm51bGx9LCJQYXJlbnRTdHlsZSI6bnVsbH0sIkFjdGl2aXR5TGluZVBhbmVsU3R5bGUiOnsiJGlkIjoiMTE2MyIsIkFjdGl2aXR5TGluZVN0eWxlIjp7IiRpZCI6IjExNjQiLCJMaW5lQ29sb3IiOnsiJGlkIjoiMTE2NSIsIiR0eXBlIjoiTkxSRS5Db21tb24uRG9tLlNvbGlkQ29sb3JCcnVzaCwgTkxSRS5Db21tb24iLCJDb2xvciI6eyIkaWQiOiIxMTY2IiwiQSI6MzgsIlIiOjIzMiwiRyI6NzYsIkIiOjM0fX0sIkxpbmVXZWlnaHQiOjEuMCwiTGluZVR5cGUiOjAsIlBhcmVudFN0eWxlIjpudWxsfSwiTWFyZ2luIjp7IiRpZCI6IjExNjciLCJUb3AiOjAuMCwiTGVmdCI6MC4wLCJSaWdodCI6MC4wLCJCb3R0b20iOjAuMH0sIlBhZGRpbmciOnsiJGlkIjoiMTE2OCIsIlRvcCI6MC4wLCJMZWZ0IjowLjAsIlJpZ2h0IjowLjAsIkJvdHRvbSI6MC4wfSwiQmFja2dyb3VuZCI6bnVsbCwiSXNWaXNpYmxlIjp0cnVlLCJXaWR0aCI6MC4wLCJIZWlnaHQiOjAuMCwiQm9yZGVyU3R5bGUiOm51bGwsIlBhcmVudFN0eWxlIjpudWxsfSwiU2hvd0VsYXBzZWRUaW1lR3JhZGllbnRTdHlsZSI6ZmFsc2UsIlRpbWViYW5kUmVzZXJ2ZWRMZWZ0QXJlYVN0eWxlIjp7IiRpZCI6IjExNjkiLCJBY3Rpdml0eUhlYWRlcldpZHRoIjowLjAsIklzU2V0IjpmYWxzZX0sIkRlZmF1bHRTd2ltbGFuZVN0eWxlIjp7IiRpZCI6IjExNzAiLCJIZWFkZXJTdHlsZSI6eyIkaWQiOiIxMTcxIiwiVGV4dFN0eWxlIjp7IiRpZCI6IjExNzIiLCJGb250U2V0dGluZ3MiOnsiJGlkIjoiMTE3MyIsIkZvbnRTaXplIjoxMiwiRm9udE5hbWUiOiJDYWxpYnJpIiwiSXNCb2xkIjpmYWxzZSwiSXNJdGFsaWMiOmZhbHNlLCJJc1VuZGVybGluZWQiOmZhbHNlLCJQYXJlbnRTdHlsZSI6bnVsbH0sIkF1dG9TaXplIjowLCJGb3JlZ3JvdW5kIjp7IiRpZCI6IjExNzQiLCJDb2xvciI6eyIkaWQiOiIxMTc1IiwiQSI6MjU1LCJSIjozMiwiRyI6NTYsIkIiOjEwMH19LCJNYXhXaWR0aCI6MC4wLCJNYXhIZWlnaHQiOjAuMCwiU21hcnRGb3JlZ3JvdW5kSXNBY3RpdmUiOmZhbHNlLCJIb3Jpem9udGFsQWxpZ25tZW50IjowLCJWZXJ0aWNhbEFsaWdubWVudCI6MCwiU21hcnRGb3JlZ3JvdW5kIjpudWxsLCJCYWNrZ3JvdW5kRmlsbFR5cGUiOjAsIk1hcmdpbiI6eyIkaWQiOiIxMTc2IiwiVG9wIjowLjAsIkxlZnQiOjAuMCwiUmlnaHQiOjAuMCwiQm90dG9tIjowLjB9LCJQYWRkaW5nIjp7IiRpZCI6IjExNzciLCJUb3AiOjAuMCwiTGVmdCI6MC4wLCJSaWdodCI6MC4wLCJCb3R0b20iOjAuMH0sIkJhY2tncm91bmQiOm51bGwsIklzVmlzaWJsZSI6ZmFsc2UsIldpZHRoIjowLjAsIkhlaWdodCI6MC4wLCJCb3JkZXJTdHlsZSI6bnVsbCwiUGFyZW50U3R5bGUiOm51bGx9LCJSZWN0YW5nbGVTdHlsZSI6eyIkaWQiOiIxMTc4IiwiTWFyZ2luIjp7IiRpZCI6IjExNzkiLCJUb3AiOjAuMCwiTGVmdCI6MC4wLCJSaWdodCI6MC4wLCJCb3R0b20iOjAuMH0sIlBhZGRpbmciOnsiJGlkIjoiMTE4MCIsIlRvcCI6MC4wLCJMZWZ0IjowLjAsIlJpZ2h0IjowLjAsIkJvdHRvbSI6MC4wfSwiQmFja2dyb3VuZCI6eyIkaWQiOiIxMTgxIiwiQ29sb3IiOnsiJGlkIjoiMTE4MiIsIkEiOjEyNywiUiI6OTEsIkciOjE1NSwiQiI6MjEzfX0sIklzVmlzaWJsZSI6ZmFsc2UsIldpZHRoIjowLjAsIkhlaWdodCI6MC4wLCJCb3JkZXJTdHlsZSI6eyIkaWQiOiIxMTgzIiwiTGluZUNvbG9yIjp7IiRpZCI6IjExODQiLCIkdHlwZSI6Ik5MUkUuQ29tbW9uLkRvbS5Tb2xpZENvbG9yQnJ1c2gsIE5MUkUuQ29tbW9uIiwiQ29sb3IiOnsiJGlkIjoiMTE4NSIsIkEiOjI1NSwiUiI6MjU1LCJHIjowLCJCIjowfX0sIkxpbmVXZWlnaHQiOjAuMCwiTGluZVR5cGUiOjAsIlBhcmVudFN0eWxlIjpudWxsfSwiUGFyZW50U3R5bGUiOm51bGx9LCJNYXJnaW4iOnsiJGlkIjoiMTE4NiIsIlRvcCI6MC4wLCJMZWZ0IjowLjAsIlJpZ2h0IjowLjAsIkJvdHRvbSI6MC4wfSwiUGFkZGluZyI6eyIkaWQiOiIxMTg3IiwiVG9wIjowLjAsIkxlZnQiOjAuMCwiUmlnaHQiOjAuMCwiQm90dG9tIjowLjB9LCJCYWNrZ3JvdW5kIjpudWxsLCJJc1Zpc2libGUiOnRydWUsIldpZHRoIjowLjAsIkhlaWdodCI6MC4wLCJCb3JkZXJTdHlsZSI6bnVsbCwiUGFyZW50U3R5bGUiOm51bGx9LCJCYWNrZ3JvdW5kU3R5bGUiOnsiJGlkIjoiMTE4OCIsIk1hcmdpbiI6eyIkaWQiOiIxMTg5IiwiVG9wIjowLjAsIkxlZnQiOjAuMCwiUmlnaHQiOjAuMCwiQm90dG9tIjowLjB9LCJQYWRkaW5nIjp7IiRpZCI6IjExOTAiLCJUb3AiOjAuMCwiTGVmdCI6MC4wLCJSaWdodCI6MC4wLCJCb3R0b20iOjAuMH0sIkJhY2tncm91bmQiOnsiJGlkIjoiMTE5MSIsIkNvbG9yIjp7IiRpZCI6IjExOTIiLCJBIjozOCwiUiI6OTEsIkciOjE1NSwiQiI6MjEzfX0sIklzVmlzaWJsZSI6dHJ1ZSwiV2lkdGgiOjAuMCwiSGVpZ2h0IjowLjAsIkJvcmRlclN0eWxlIjp7IiRpZCI6IjExOTMiLCJMaW5lQ29sb3IiOnsiJGlkIjoiMTE5NCIsIiR0eXBlIjoiTkxSRS5Db21tb24uRG9tLlNvbGlkQ29sb3JCcnVzaCwgTkxSRS5Db21tb24iLCJDb2xvciI6eyIkaWQiOiIxMTk1IiwiQSI6MjU1LCJSIjoyNTUsIkciOjAsIkIiOjB9fSwiTGluZVdlaWdodCI6MC4wLCJMaW5lVHlwZSI6MCwiUGFyZW50U3R5bGUiOm51bGx9LCJQYXJlbnRTdHlsZSI6bnVsbH0sIklzQWJvdmVUaW1lYmFuZCI6ZmFsc2UsIk1hcmdpbiI6eyIkaWQiOiIxMTk2IiwiVG9wIjowLjAsIkxlZnQiOjAuMCwiUmlnaHQiOjAuMCwiQm90dG9tIjowLjB9LCJQYWRkaW5nIjp7IiRpZCI6IjExOTciLCJUb3AiOjAuMCwiTGVmdCI6MC4wLCJSaWdodCI6MC4wLCJCb3R0b20iOjAuMH0sIklzVmlzaWJsZSI6dHJ1ZSwiV2lkdGgiOjAuMCwiSGVpZ2h0IjowLjAsIkJvcmRlclN0eWxlIjpudWxsLCJQYXJlbnRTdHlsZSI6bnVsbH19LCJTY2FsZSI6eyIkaWQiOiIxMTk4IiwiU3RhcnREYXRlIjoiMDAwMS0wMS0wMVQwMDowMDowMCIsIkVuZERhdGUiOiIyMDIyLTAzLTMxVDIzOjU5OjAwIiwiRm9ybWF0IjoiTU1NIiwiVHlwZSI6MiwiQXV0b0RhdGVSYW5nZSI6dHJ1ZSwiV29ya2luZ0RheXMiOjMxLCJGaXNjYWxZZWFyIjp7IiRpZCI6IjExOTkiLCJTdGFydE1vbnRoIjoxLCJVc2VTdGFydGluZ1llYXJGb3JOdW1iZXJpbmciOnRydWUsIlNob3dGaXNjYWxZZWFyTGFiZWwiOnRydWV9LCJUb2RheU1hcmtlclRleHQiOiJUb2RheSIsIkF1dG9TY2FsZVR5cGUiOnRydWV9LCJTY2FsZVYyIjp7IiRpZCI6IjEyMDAiLCJTdGFydERhdGUiOiIwMDAxLTAxLTAxVDAwOjAwOjAwIiwiRW5kRGF0ZSI6IjIwMjItMDMtMzFUMjM6NTk6MDAiLCJBdXRvRGF0ZVJhbmdlIjp0cnVlLCJXb3JraW5nRGF5cyI6MzEsIkZpc2NhbFllYXIiOnsiJHJlZiI6IjExOTkifSwiVG9kYXlNYXJrZXJUZXh0IjoiVG9kYXkiLCJBdXRvU2NhbGVUeXBlIjp0cnVlLCJUaW1lYmFuZFNjYWxlcyI6eyIkaWQiOiIxMjAxIiwiVG9wU2NhbGVMYXllciI6eyIkaWQiOiIxMjAyIiwiRm9ybWF0IjoiTU1NIiwiVHlwZSI6Mn0sIk1pZGRsZVNjYWxlTGF5ZXIiOnsiJGlkIjoiMTIwMyIsIkZvcm1hdCI6bnVsbCwiVHlwZSI6MH0sIkJvdHRvbVNjYWxlTGF5ZXIiOnsiJGlkIjoiMTIwNCIsIkZvcm1hdCI6bnVsbCwiVHlwZSI6MH19fSwiTWlsZXN0b25lcyI6W3siJGlkIjoiMTIwNSIsIkRhdGUiOiIyMDIwLTAzLTI5VDAwOjAwOjAwIiwiU3R5bGUiOnsiJGlkIjoiMTIwNiIsIlNoYXBlIjowLCJDb25uZWN0b3JNYXJnaW4iOnsiJGlkIjoiMTIwNyIsIlRvcCI6MC4wLCJMZWZ0IjoyLjAsIlJpZ2h0IjoyLjAsIkJvdHRvbSI6MC4wfSwiQ29ubmVjdG9yU3R5bGUiOnsiJGlkIjoiMTIwOCIsIkxpbmVDb2xvciI6eyIkaWQiOiIxMjA5IiwiJHR5cGUiOiJOTFJFLkNvbW1vbi5Eb20uU29saWRDb2xvckJydXNoLCBOTFJFLkNvbW1vbiIsIkNvbG9yIjp7IiRpZCI6IjEyMTAiLCJBIjoxMjcsIlIiOjE3OSwiRyI6MTYyLCJCIjoxOTl9fSwiTGluZVdlaWdodCI6MS4wLCJMaW5lVHlwZSI6MCwiUGFyZW50U3R5bGUiOm51bGx9LCJJc0JlbG93VGltZWJhbmQiOmZhbHNlLCJQb3NpdGlvbk9uVGFzayI6MSwiSGlkZURhdGUiOmZhbHNlLCJTaGFwZVNpemUiOjEsIlNwYWNpbmciOjIuMCwiUGFkZGluZyI6eyIkaWQiOiIxMjExIiwiVG9wIjo3LjAsIkxlZnQiOjMuMCwiUmlnaHQiOjAuMCwiQm90dG9tIjoyLjB9LCJTaGFwZVN0eWxlIjp7IiRpZCI6IjEyMTIiLCJNYXJnaW4iOnsiJHJlZiI6IjEwOTkifSwiUGFkZGluZyI6eyIkcmVmIjoiMTEwMCJ9LCJCYWNrZ3JvdW5kIjp7IiRpZCI6IjEyMTMiLCJDb2xvciI6eyIkaWQiOiIxMjE0IiwiQSI6MjU1LCJSIjoyNTUsIkciOjIxMCwiQiI6NzJ9fSwiSXNWaXNpYmxlIjp0cnVlLCJXaWR0aCI6MTguMCwiSGVpZ2h0IjoyMC4wLCJCb3JkZXJTdHlsZSI6eyIkaWQiOiIxMjE1IiwiTGluZUNvbG9yIjpudWxsLCJMaW5lV2VpZ2h0IjowLjAsIkxpbmVUeXBlIjowLCJQYXJlbnRTdHlsZSI6bnVsbH0sIlBhcmVudFN0eWxlIjpudWxsfSwiVGl0bGVTdHlsZSI6eyIkaWQiOiIxMjE2IiwiRm9udFNldHRpbmdzIjp7IiRpZCI6IjEyMTciLCJGb250U2l6ZSI6MTEsIkZvbnROYW1lIjoiQ2FsaWJyaSIsIklzQm9sZCI6dHJ1ZSwiSXNJdGFsaWMiOmZhbHNlLCJJc1VuZGVybGluZWQiOmZhbHNlLCJQYXJlbnRTdHlsZSI6bnVsbH0sIkF1dG9TaXplIjoyLCJGb3JlZ3JvdW5kIjp7IiRpZCI6IjEyMTgiLCJDb2xvciI6eyIkaWQiOiIxMjE5IiwiQSI6MjU1LCJSIjowLCJHIjowLCJCIjowfX0sIk1heFdpZHRoIjoxMzMuMzU5NTI3NTg3ODkwNjMsIk1heEhlaWdodCI6IkluZmluaXR5IiwiU21hcnRGb3JlZ3JvdW5kSXNBY3RpdmUiOmZhbHNlLCJIb3Jpem9udGFsQWxpZ25tZW50IjoxLCJWZXJ0aWNhbEFsaWdubWVudCI6MCwiU21hcnRGb3JlZ3JvdW5kIjpudWxsLCJCYWNrZ3JvdW5kRmlsbFR5cGUiOjAsIk1hcmdpbiI6eyIkcmVmIjoiMTEwOCJ9LCJQYWRkaW5nIjp7IiRyZWYiOiIxMTA5In0sIkJhY2tncm91bmQiOnsiJGlkIjoiMTIyMCIsIkNvbG9yIjp7IiRpZCI6IjEyMjEiLCJBIjowLCJSIjoyNTUsIkciOjI1NSwiQiI6MjU1fX0sIklzVmlzaWJsZSI6dHJ1ZSwiV2lkdGgiOjAuMCwiSGVpZ2h0IjowLjAsIkJvcmRlclN0eWxlIjp7IiRpZCI6IjEyMjIiLCJMaW5lQ29sb3IiOm51bGwsIkxpbmVXZWlnaHQiOjAuMCwiTGluZVR5cGUiOjAsIlBhcmVudFN0eWxlIjpudWxsfSwiUGFyZW50U3R5bGUiOm51bGx9LCJEYXRlU3R5bGUiOnsiJGlkIjoiMTIyMyIsIkZvbnRTZXR0aW5ncyI6eyIkaWQiOiIxMjI0IiwiRm9udFNpemUiOjksIkZvbnROYW1lIjoiQ2FsaWJyaSIsIklzQm9sZCI6ZmFsc2UsIklzSXRhbGljIjpmYWxzZSwiSXNVbmRlcmxpbmVkIjpmYWxzZSwiUGFyZW50U3R5bGUiOm51bGx9LCJBdXRvU2l6ZSI6MCwiRm9yZWdyb3VuZCI6eyIkcmVmIjoiNzcxIn0sIk1heFdpZHRoIjoyMDAuMCwiTWF4SGVpZ2h0IjoiSW5maW5pdHkiLCJTbWFydEZvcmVncm91bmRJc0FjdGl2ZSI6ZmFsc2UsIkhvcml6b250YWxBbGlnbm1lbnQiOjEsIlZlcnRpY2FsQWxpZ25tZW50IjowLCJTbWFydEZvcmVncm91bmQiOm51bGwsIkJhY2tncm91bmRGaWxsVHlwZSI6MCwiTWFyZ2luIjp7IiRyZWYiOiIxMTEzIn0sIlBhZGRpbmciOnsiJHJlZiI6IjExMTQifSwiQmFja2dyb3VuZCI6eyIkaWQiOiIxMjI1IiwiQ29sb3IiOnsiJGlkIjoiMTIyNiIsIkEiOjAsIlIiOjI1NSwiRyI6MjU1LCJCIjoyNTV9fSwiSXNWaXNpYmxlIjp0cnVlLCJXaWR0aCI6MC4wLCJIZWlnaHQiOjAuMCwiQm9yZGVyU3R5bGUiOnsiJGlkIjoiMTIyNyIsIkxpbmVDb2xvciI6bnVsbCwiTGluZVdlaWdodCI6MC4wLCJMaW5lVHlwZSI6MCwiUGFyZW50U3R5bGUiOm51bGx9LCJQYXJlbnRTdHlsZSI6bnVsbH0sIkRhdGVGb3JtYXQiOnsiJGlkIjoiMTIyOC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EyMjkiLCJEYXRlUGFydElzVmlzaWJsZSI6dHJ1ZSwiVGltZVBhcnRJc1Zpc2libGUiOmZhbHNlfX0sIldlZWtOdW1iZXJpbmciOnsiJGlkIjoiMTIzMCIsIkZvcm1hdCI6MCwiSXNWaXNpYmxlIjpmYWxzZSwiTGFzdEtub3duVmlzaWJpbGl0eVN0YXRlIjpmYWxzZX0sIklzVmlzaWJsZSI6dHJ1ZSwiUGFyZW50U3R5bGUiOm51bGx9LCJJbmRleCI6NCwiUGVyY2VudGFnZUNvbXBsZXRlIjpudWxsLCJQb3NpdGlvbiI6eyJSYXRpbyI6MC4wODMwNjE3MjY4ODgwMjA4NCwiSXNDdXN0b20iOmZhbHNlfSwiRGF0ZUZvcm1hdCI6eyIkcmVmIjoiMTIyOCJ9LCJXZWVrTnVtYmVyaW5nIjp7IiRpZCI6IjEyMzEiLCJGb3JtYXQiOjAsIklzVmlzaWJsZSI6ZmFsc2UsIkxhc3RLbm93blZpc2liaWxpdHlTdGF0ZSI6ZmFsc2V9LCJSZWxhdGVkVGFza0lkIjoiMDAwMDAwMDAtMDAwMC0wMDAwLTAwMDAtMDAwMDAwMDAwMDAwIiwiSWQiOiI5ZTY5NzQ0MC1jYTQ3LTRmYzgtOTQyOC0xMTg0NzlhN2M4N2IiLCJJbXBvcnRJZCI6IiIsIlRpdGxlIjoiR2Vtc3RvbmUiLCJOb3RlIjpudWxsLCJIeXBlcmxpbmsiOnsiJGlkIjoiMTIzMiIsIkFkZHJlc3MiOiIiLCJTdWJBZGRyZXNzIjoiIn0sIklzQ2hhbmdlZCI6ZmFsc2UsIklzTmV3IjpmYWxzZX0seyIkaWQiOiIxMjMzIiwiRGF0ZSI6IjIwMjAtMTEtMTlUMDA6MDA6MDBaIiwiU3R5bGUiOnsiJGlkIjoiMTIzNCIsIlNoYXBlIjowLCJDb25uZWN0b3JNYXJnaW4iOnsiJGlkIjoiMTIzNSIsIlRvcCI6MC4wLCJMZWZ0IjoyLjAsIlJpZ2h0IjoyLjAsIkJvdHRvbSI6MC4wfSwiQ29ubmVjdG9yU3R5bGUiOnsiJGlkIjoiMTIzNiIsIkxpbmVDb2xvciI6eyIkaWQiOiIxMjM3IiwiJHR5cGUiOiJOTFJFLkNvbW1vbi5Eb20uU29saWRDb2xvckJydXNoLCBOTFJFLkNvbW1vbiIsIkNvbG9yIjp7IiRpZCI6IjEyMzgiLCJBIjoyNTUsIlIiOjE5MiwiRyI6ODAsIkIiOjc3fX0sIkxpbmVXZWlnaHQiOjEuMCwiTGluZVR5cGUiOjAsIlBhcmVudFN0eWxlIjpudWxsfSwiSXNCZWxvd1RpbWViYW5kIjpmYWxzZSwiUG9zaXRpb25PblRhc2siOjIsIkhpZGVEYXRlIjpmYWxzZSwiU2hhcGVTaXplIjoxLCJTcGFjaW5nIjoyLjAsIlBhZGRpbmciOnsiJHJlZiI6IjEyMTEifSwiU2hhcGVTdHlsZSI6eyIkaWQiOiIxMjM5IiwiTWFyZ2luIjp7IiRyZWYiOiIxMDk5In0sIlBhZGRpbmciOnsiJHJlZiI6IjExMDAifSwiQmFja2dyb3VuZCI6eyIkaWQiOiIxMjQwIiwiQ29sb3IiOnsiJGlkIjoiMTI0MSIsIkEiOjI1NSwiUiI6MjU1LCJHIjoyMTAsIkIiOjcyfX0sIklzVmlzaWJsZSI6dHJ1ZSwiV2lkdGgiOjE4LjAsIkhlaWdodCI6MjAuMCwiQm9yZGVyU3R5bGUiOnsiJGlkIjoiMTI0MiIsIkxpbmVDb2xvciI6bnVsbCwiTGluZVdlaWdodCI6MC4wLCJMaW5lVHlwZSI6MCwiUGFyZW50U3R5bGUiOm51bGx9LCJQYXJlbnRTdHlsZSI6bnVsbH0sIlRpdGxlU3R5bGUiOnsiJGlkIjoiMTI0MyIsIkZvbnRTZXR0aW5ncyI6eyIkaWQiOiIxMjQ0IiwiRm9udFNpemUiOjExLCJGb250TmFtZSI6IkNhbGlicmkiLCJJc0JvbGQiOnRydWUsIklzSXRhbGljIjpmYWxzZSwiSXNVbmRlcmxpbmVkIjpmYWxzZSwiUGFyZW50U3R5bGUiOm51bGx9LCJBdXRvU2l6ZSI6MiwiRm9yZWdyb3VuZCI6eyIkaWQiOiIxMjQ1IiwiQ29sb3IiOnsiJGlkIjoiMTI0NiIsIkEiOjI1NSwiUiI6MCwiRyI6MCwiQiI6MH19LCJNYXhXaWR0aCI6MTExLjk5NDk1Njk3MDIxNDg0LCJNYXhIZWlnaHQiOiJJbmZpbml0eSIsIlNtYXJ0Rm9yZWdyb3VuZElzQWN0aXZlIjpmYWxzZSwiSG9yaXpvbnRhbEFsaWdubWVudCI6MSwiVmVydGljYWxBbGlnbm1lbnQiOjAsIlNtYXJ0Rm9yZWdyb3VuZCI6bnVsbCwiQmFja2dyb3VuZEZpbGxUeXBlIjowLCJNYXJnaW4iOnsiJHJlZiI6IjExMDgifSwiUGFkZGluZyI6eyIkcmVmIjoiMTEwOSJ9LCJCYWNrZ3JvdW5kIjp7IiRpZCI6IjEyNDciLCJDb2xvciI6eyIkaWQiOiIxMjQ4IiwiQSI6MCwiUiI6MjU1LCJHIjoyNTUsIkIiOjI1NX19LCJJc1Zpc2libGUiOnRydWUsIldpZHRoIjowLjAsIkhlaWdodCI6MC4wLCJCb3JkZXJTdHlsZSI6eyIkaWQiOiIxMjQ5IiwiTGluZUNvbG9yIjpudWxsLCJMaW5lV2VpZ2h0IjowLjAsIkxpbmVUeXBlIjowLCJQYXJlbnRTdHlsZSI6bnVsbH0sIlBhcmVudFN0eWxlIjpudWxsfSwiRGF0ZVN0eWxlIjp7IiRpZCI6IjEyNTAiLCJGb250U2V0dGluZ3MiOnsiJGlkIjoiMTI1MSIsIkZvbnRTaXplIjo5LCJGb250TmFtZSI6IkNhbGlicmkiLCJJc0JvbGQiOmZhbHNlLCJJc0l0YWxpYyI6ZmFsc2UsIklzVW5kZXJsaW5lZCI6ZmFsc2UsIlBhcmVudFN0eWxlIjpudWxsfSwiQXV0b1NpemUiOjAsIkZvcmVncm91bmQiOnsiJHJlZiI6Ijc3MSJ9LCJNYXhXaWR0aCI6MjAwLjAsIk1heEhlaWdodCI6IkluZmluaXR5IiwiU21hcnRGb3JlZ3JvdW5kSXNBY3RpdmUiOmZhbHNlLCJIb3Jpem9udGFsQWxpZ25tZW50IjoxLCJWZXJ0aWNhbEFsaWdubWVudCI6MCwiU21hcnRGb3JlZ3JvdW5kIjpudWxsLCJCYWNrZ3JvdW5kRmlsbFR5cGUiOjAsIk1hcmdpbiI6eyIkcmVmIjoiMTExMyJ9LCJQYWRkaW5nIjp7IiRyZWYiOiIxMTE0In0sIkJhY2tncm91bmQiOnsiJGlkIjoiMTI1MiIsIkNvbG9yIjp7IiRpZCI6IjEyNTMiLCJBIjowLCJSIjoyNTUsIkciOjI1NSwiQiI6MjU1fX0sIklzVmlzaWJsZSI6dHJ1ZSwiV2lkdGgiOjAuMCwiSGVpZ2h0IjowLjAsIkJvcmRlclN0eWxlIjp7IiRpZCI6IjEyNTQiLCJMaW5lQ29sb3IiOm51bGwsIkxpbmVXZWlnaHQiOjAuMCwiTGluZVR5cGUiOjAsIlBhcmVudFN0eWxlIjpudWxsfSwiUGFyZW50U3R5bGUiOm51bGx9LCJEYXRlRm9ybWF0Ijp7IiRpZCI6IjEyNTU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xMjU2IiwiRGF0ZVBhcnRJc1Zpc2libGUiOnRydWUsIlRpbWVQYXJ0SXNWaXNpYmxlIjpmYWxzZX19LCJXZWVrTnVtYmVyaW5nIjp7IiRpZCI6IjEyNTciLCJGb3JtYXQiOjAsIklzVmlzaWJsZSI6ZmFsc2UsIkxhc3RLbm93blZpc2liaWxpdHlTdGF0ZSI6ZmFsc2V9LCJJc1Zpc2libGUiOnRydWUsIlBhcmVudFN0eWxlIjpudWxsfSwiSW5kZXgiOjUsIlBlcmNlbnRhZ2VDb21wbGV0ZSI6bnVsbCwiUG9zaXRpb24iOnsiUmF0aW8iOjAuMCwiSXNDdXN0b20iOmZhbHNlfSwiRGF0ZUZvcm1hdCI6eyIkcmVmIjoiMTI1NSJ9LCJXZWVrTnVtYmVyaW5nIjp7IiRpZCI6IjEyNTgiLCJGb3JtYXQiOjAsIklzVmlzaWJsZSI6ZmFsc2UsIkxhc3RLbm93blZpc2liaWxpdHlTdGF0ZSI6ZmFsc2V9LCJSZWxhdGVkVGFza0lkIjoiMDAwMDAwMDAtMDAwMC0wMDAwLTAwMDAtMDAwMDAwMDAwMDAwIiwiSWQiOiJiMjkwOTc3Ny1kMTEyLTQyZDUtYjcwYS0yYmZmMjBjYzhmMTgiLCJJbXBvcnRJZCI6IiIsIlRpdGxlIjoiUGViYmxlcyIsIk5vdGUiOm51bGwsIkh5cGVybGluayI6eyIkaWQiOiIxMjU5IiwiQWRkcmVzcyI6IiIsIlN1YkFkZHJlc3MiOiIifSwiSXNDaGFuZ2VkIjpmYWxzZSwiSXNOZXciOmZhbHNlfSx7IiRpZCI6IjEyNjAiLCJEYXRlIjoiMjAyMS0wNy0xNlQwMDowMDowMFoiLCJTdHlsZSI6eyIkaWQiOiIxMjYxIiwiU2hhcGUiOjAsIkNvbm5lY3Rvck1hcmdpbiI6eyIkaWQiOiIxMjYyIiwiVG9wIjowLjAsIkxlZnQiOjIuMCwiUmlnaHQiOjIuMCwiQm90dG9tIjowLjB9LCJDb25uZWN0b3JTdHlsZSI6eyIkaWQiOiIxMjYzIiwiTGluZUNvbG9yIjp7IiRpZCI6IjEyNjQiLCIkdHlwZSI6Ik5MUkUuQ29tbW9uLkRvbS5Tb2xpZENvbG9yQnJ1c2gsIE5MUkUuQ29tbW9uIiwiQ29sb3IiOnsiJGlkIjoiMTI2NSIsIkEiOjI1NSwiUiI6MTkyLCJHIjo4MCwiQiI6Nzd9fSwiTGluZVdlaWdodCI6MS4wLCJMaW5lVHlwZSI6MCwiUGFyZW50U3R5bGUiOm51bGx9LCJJc0JlbG93VGltZWJhbmQiOmZhbHNlLCJQb3NpdGlvbk9uVGFzayI6MSwiSGlkZURhdGUiOmZhbHNlLCJTaGFwZVNpemUiOjEsIlNwYWNpbmciOjIuMCwiUGFkZGluZyI6eyIkcmVmIjoiMTIxMSJ9LCJTaGFwZVN0eWxlIjp7IiRpZCI6IjEyNjYiLCJNYXJnaW4iOnsiJHJlZiI6IjEwOTkifSwiUGFkZGluZyI6eyIkcmVmIjoiMTEwMCJ9LCJCYWNrZ3JvdW5kIjp7IiRpZCI6IjEyNjciLCJDb2xvciI6eyIkaWQiOiIxMjY4IiwiQSI6MjU1LCJSIjoyNTUsIkciOjIxMCwiQiI6NzJ9fSwiSXNWaXNpYmxlIjp0cnVlLCJXaWR0aCI6MTguMCwiSGVpZ2h0IjoyMC4wLCJCb3JkZXJTdHlsZSI6eyIkaWQiOiIxMjY5IiwiTGluZUNvbG9yIjpudWxsLCJMaW5lV2VpZ2h0IjowLjAsIkxpbmVUeXBlIjowLCJQYXJlbnRTdHlsZSI6bnVsbH0sIlBhcmVudFN0eWxlIjpudWxsfSwiVGl0bGVTdHlsZSI6eyIkaWQiOiIxMjcwIiwiRm9udFNldHRpbmdzIjp7IiRpZCI6IjEyNzEiLCJGb250U2l6ZSI6MTEsIkZvbnROYW1lIjoiQ2FsaWJyaSIsIklzQm9sZCI6dHJ1ZSwiSXNJdGFsaWMiOmZhbHNlLCJJc1VuZGVybGluZWQiOmZhbHNlLCJQYXJlbnRTdHlsZSI6bnVsbH0sIkF1dG9TaXplIjoyLCJGb3JlZ3JvdW5kIjp7IiRpZCI6IjEyNzIiLCJDb2xvciI6eyIkaWQiOiIxMjczIiwiQSI6MjU1LCJSIjowLCJHIjowLCJCIjowfX0sIk1heFdpZHRoIjo5Mi4wMTU3NDcwNzAzMTI1LCJNYXhIZWlnaHQiOiJJbmZpbml0eSIsIlNtYXJ0Rm9yZWdyb3VuZElzQWN0aXZlIjpmYWxzZSwiSG9yaXpvbnRhbEFsaWdubWVudCI6MSwiVmVydGljYWxBbGlnbm1lbnQiOjAsIlNtYXJ0Rm9yZWdyb3VuZCI6bnVsbCwiQmFja2dyb3VuZEZpbGxUeXBlIjowLCJNYXJnaW4iOnsiJHJlZiI6IjExMDgifSwiUGFkZGluZyI6eyIkcmVmIjoiMTEwOSJ9LCJCYWNrZ3JvdW5kIjp7IiRpZCI6IjEyNzQiLCJDb2xvciI6eyIkaWQiOiIxMjc1IiwiQSI6MCwiUiI6MjU1LCJHIjoyNTUsIkIiOjI1NX19LCJJc1Zpc2libGUiOnRydWUsIldpZHRoIjowLjAsIkhlaWdodCI6MC4wLCJCb3JkZXJTdHlsZSI6eyIkaWQiOiIxMjc2IiwiTGluZUNvbG9yIjpudWxsLCJMaW5lV2VpZ2h0IjowLjAsIkxpbmVUeXBlIjowLCJQYXJlbnRTdHlsZSI6bnVsbH0sIlBhcmVudFN0eWxlIjpudWxsfSwiRGF0ZVN0eWxlIjp7IiRpZCI6IjEyNzciLCJGb250U2V0dGluZ3MiOnsiJGlkIjoiMTI3OCIsIkZvbnRTaXplIjo5LCJGb250TmFtZSI6IkNhbGlicmkiLCJJc0JvbGQiOmZhbHNlLCJJc0l0YWxpYyI6ZmFsc2UsIklzVW5kZXJsaW5lZCI6ZmFsc2UsIlBhcmVudFN0eWxlIjpudWxsfSwiQXV0b1NpemUiOjAsIkZvcmVncm91bmQiOnsiJHJlZiI6Ijc3MSJ9LCJNYXhXaWR0aCI6MjAwLjAsIk1heEhlaWdodCI6IkluZmluaXR5IiwiU21hcnRGb3JlZ3JvdW5kSXNBY3RpdmUiOmZhbHNlLCJIb3Jpem9udGFsQWxpZ25tZW50IjoxLCJWZXJ0aWNhbEFsaWdubWVudCI6MCwiU21hcnRGb3JlZ3JvdW5kIjpudWxsLCJCYWNrZ3JvdW5kRmlsbFR5cGUiOjAsIk1hcmdpbiI6eyIkcmVmIjoiMTExMyJ9LCJQYWRkaW5nIjp7IiRyZWYiOiIxMTE0In0sIkJhY2tncm91bmQiOnsiJGlkIjoiMTI3OSIsIkNvbG9yIjp7IiRpZCI6IjEyODAiLCJBIjowLCJSIjoyNTUsIkciOjI1NSwiQiI6MjU1fX0sIklzVmlzaWJsZSI6dHJ1ZSwiV2lkdGgiOjAuMCwiSGVpZ2h0IjowLjAsIkJvcmRlclN0eWxlIjp7IiRpZCI6IjEyODEiLCJMaW5lQ29sb3IiOm51bGwsIkxpbmVXZWlnaHQiOjAuMCwiTGluZVR5cGUiOjAsIlBhcmVudFN0eWxlIjpudWxsfSwiUGFyZW50U3R5bGUiOm51bGx9LCJEYXRlRm9ybWF0Ijp7IiRpZCI6IjEyODI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xMjgzIiwiRGF0ZVBhcnRJc1Zpc2libGUiOnRydWUsIlRpbWVQYXJ0SXNWaXNpYmxlIjpmYWxzZX19LCJXZWVrTnVtYmVyaW5nIjp7IiRpZCI6IjEyODQiLCJGb3JtYXQiOjAsIklzVmlzaWJsZSI6ZmFsc2UsIkxhc3RLbm93blZpc2liaWxpdHlTdGF0ZSI6ZmFsc2V9LCJJc1Zpc2libGUiOnRydWUsIlBhcmVudFN0eWxlIjpudWxsfSwiSW5kZXgiOjYsIlBlcmNlbnRhZ2VDb21wbGV0ZSI6bnVsbCwiUG9zaXRpb24iOnsiUmF0aW8iOjAuMCwiSXNDdXN0b20iOmZhbHNlfSwiRGF0ZUZvcm1hdCI6eyIkcmVmIjoiMTI4MiJ9LCJXZWVrTnVtYmVyaW5nIjp7IiRpZCI6IjEyODUiLCJGb3JtYXQiOjAsIklzVmlzaWJsZSI6ZmFsc2UsIkxhc3RLbm93blZpc2liaWxpdHlTdGF0ZSI6ZmFsc2V9LCJSZWxhdGVkVGFza0lkIjoiMDAwMDAwMDAtMDAwMC0wMDAwLTAwMDAtMDAwMDAwMDAwMDAwIiwiSWQiOiI4NDNmMDhhMC04OTVmLTQ2ZjUtOTkyZC1iNmVhMzcxMTUwZDAiLCJJbXBvcnRJZCI6IiIsIlRpdGxlIjoiU2FuZCIsIk5vdGUiOm51bGwsIkh5cGVybGluayI6eyIkaWQiOiIxMjg2IiwiQWRkcmVzcyI6IiIsIlN1YkFkZHJlc3MiOiIifSwiSXNDaGFuZ2VkIjpmYWxzZSwiSXNOZXciOmZhbHNlfSx7IiRpZCI6IjEyODciLCJEYXRlIjoiMjAyMi0wMy0wMlQwMDowMDowMFoiLCJTdHlsZSI6eyIkaWQiOiIxMjg4IiwiU2hhcGUiOjE0LCJDb25uZWN0b3JNYXJnaW4iOnsiJGlkIjoiMTI4OSIsIlRvcCI6MC4wLCJMZWZ0IjoyLjAsIlJpZ2h0IjoyLjAsIkJvdHRvbSI6MC4wfSwiQ29ubmVjdG9yU3R5bGUiOnsiJGlkIjoiMTI5MCIsIkxpbmVDb2xvciI6eyIkaWQiOiIxMjkxIiwiJHR5cGUiOiJOTFJFLkNvbW1vbi5Eb20uU29saWRDb2xvckJydXNoLCBOTFJFLkNvbW1vbiIsIkNvbG9yIjp7IiRpZCI6IjEyOTIiLCJBIjoxMjcsIlIiOjE1NSwiRyI6MTg3LCJCIjo4OX19LCJMaW5lV2VpZ2h0IjoxLjAsIkxpbmVUeXBlIjowLCJQYXJlbnRTdHlsZSI6bnVsbH0sIklzQmVsb3dUaW1lYmFuZCI6ZmFsc2UsIlBvc2l0aW9uT25UYXNrIjoxLCJIaWRlRGF0ZSI6ZmFsc2UsIlNoYXBlU2l6ZSI6MSwiU3BhY2luZyI6Mi4wLCJQYWRkaW5nIjp7IiRyZWYiOiIxMjExIn0sIlNoYXBlU3R5bGUiOnsiJGlkIjoiMTI5MyIsIk1hcmdpbiI6eyIkcmVmIjoiMTA5OSJ9LCJQYWRkaW5nIjp7IiRyZWYiOiIxMTAwIn0sIkJhY2tncm91bmQiOnsiJGlkIjoiMTI5NCIsIkNvbG9yIjp7IiRpZCI6IjEyOTUiLCJBIjoyNTUsIlIiOjU1LCJHIjoxNjcsIkIiOjExMX19LCJJc1Zpc2libGUiOnRydWUsIldpZHRoIjoxOC4wLCJIZWlnaHQiOjIwLjAsIkJvcmRlclN0eWxlIjp7IiRpZCI6IjEyOTYiLCJMaW5lQ29sb3IiOm51bGwsIkxpbmVXZWlnaHQiOjAuMCwiTGluZVR5cGUiOjAsIlBhcmVudFN0eWxlIjpudWxsfSwiUGFyZW50U3R5bGUiOm51bGx9LCJUaXRsZVN0eWxlIjp7IiRpZCI6IjEyOTciLCJGb250U2V0dGluZ3MiOnsiJGlkIjoiMTI5OCIsIkZvbnRTaXplIjoxMSwiRm9udE5hbWUiOiJDYWxpYnJpIiwiSXNCb2xkIjp0cnVlLCJJc0l0YWxpYyI6ZmFsc2UsIklzVW5kZXJsaW5lZCI6ZmFsc2UsIlBhcmVudFN0eWxlIjpudWxsfSwiQXV0b1NpemUiOjAsIkZvcmVncm91bmQiOnsiJGlkIjoiMTI5OSIsIkNvbG9yIjp7IiRpZCI6IjEzMDAiLCJBIjoyNTUsIlIiOjAsIkciOjAsIkIiOjB9fSwiTWF4V2lkdGgiOjIwMC4wLCJNYXhIZWlnaHQiOiJJbmZpbml0eSIsIlNtYXJ0Rm9yZWdyb3VuZElzQWN0aXZlIjpmYWxzZSwiSG9yaXpvbnRhbEFsaWdubWVudCI6MSwiVmVydGljYWxBbGlnbm1lbnQiOjAsIlNtYXJ0Rm9yZWdyb3VuZCI6bnVsbCwiQmFja2dyb3VuZEZpbGxUeXBlIjowLCJNYXJnaW4iOnsiJHJlZiI6IjExMDgifSwiUGFkZGluZyI6eyIkcmVmIjoiMTEwOSJ9LCJCYWNrZ3JvdW5kIjp7IiRpZCI6IjEzMDEiLCJDb2xvciI6eyIkaWQiOiIxMzAyIiwiQSI6MCwiUiI6MjU1LCJHIjoyNTUsIkIiOjI1NX19LCJJc1Zpc2libGUiOnRydWUsIldpZHRoIjowLjAsIkhlaWdodCI6MC4wLCJCb3JkZXJTdHlsZSI6eyIkaWQiOiIxMzAzIiwiTGluZUNvbG9yIjpudWxsLCJMaW5lV2VpZ2h0IjowLjAsIkxpbmVUeXBlIjowLCJQYXJlbnRTdHlsZSI6bnVsbH0sIlBhcmVudFN0eWxlIjpudWxsfSwiRGF0ZVN0eWxlIjp7IiRpZCI6IjEzMDQiLCJGb250U2V0dGluZ3MiOnsiJGlkIjoiMTMwNSIsIkZvbnRTaXplIjo5LCJGb250TmFtZSI6IkNhbGlicmkiLCJJc0JvbGQiOmZhbHNlLCJJc0l0YWxpYyI6ZmFsc2UsIklzVW5kZXJsaW5lZCI6ZmFsc2UsIlBhcmVudFN0eWxlIjpudWxsfSwiQXV0b1NpemUiOjAsIkZvcmVncm91bmQiOnsiJHJlZiI6Ijc3MSJ9LCJNYXhXaWR0aCI6MjAwLjAsIk1heEhlaWdodCI6IkluZmluaXR5IiwiU21hcnRGb3JlZ3JvdW5kSXNBY3RpdmUiOmZhbHNlLCJIb3Jpem9udGFsQWxpZ25tZW50IjoxLCJWZXJ0aWNhbEFsaWdubWVudCI6MCwiU21hcnRGb3JlZ3JvdW5kIjpudWxsLCJCYWNrZ3JvdW5kRmlsbFR5cGUiOjAsIk1hcmdpbiI6eyIkcmVmIjoiMTExMyJ9LCJQYWRkaW5nIjp7IiRyZWYiOiIxMTE0In0sIkJhY2tncm91bmQiOnsiJGlkIjoiMTMwNiIsIkNvbG9yIjp7IiRpZCI6IjEzMDciLCJBIjowLCJSIjoyNTUsIkciOjI1NSwiQiI6MjU1fX0sIklzVmlzaWJsZSI6dHJ1ZSwiV2lkdGgiOjAuMCwiSGVpZ2h0IjowLjAsIkJvcmRlclN0eWxlIjp7IiRpZCI6IjEzMDgiLCJMaW5lQ29sb3IiOm51bGwsIkxpbmVXZWlnaHQiOjAuMCwiTGluZVR5cGUiOjAsIlBhcmVudFN0eWxlIjpudWxsfSwiUGFyZW50U3R5bGUiOm51bGx9LCJEYXRlRm9ybWF0Ijp7IiRpZCI6IjEzMDkiLCJGb3JtYXRTdHJpbmciOiJNTU0gZCwgeXl5eSIsIlNlcGFyYXRvciI6Ii8iLCJVc2VJbnRlcm5hdGlvbmFsRGF0ZUZvcm1hdCI6ZmFsc2UsIkRhdGVJc1Zpc2libGUiOnRydWUsIlRpbWVJc1Zpc2libGUiOmZhbHNlLCJIb3VyRGlnaXRzIjoxLCJBbVBtRGVzaWduYXRvciI6MiwiVHJpbTAwTWludXRlcyI6ZmFsc2UsIkxhc3RLbm93blZpc2liaWxpdHlTdGF0ZSI6eyIkaWQiOiIxMzEwIiwiRGF0ZVBhcnRJc1Zpc2libGUiOnRydWUsIlRpbWVQYXJ0SXNWaXNpYmxlIjpmYWxzZX19LCJXZWVrTnVtYmVyaW5nIjp7IiRpZCI6IjEzMTEiLCJGb3JtYXQiOjAsIklzVmlzaWJsZSI6ZmFsc2UsIkxhc3RLbm93blZpc2liaWxpdHlTdGF0ZSI6ZmFsc2V9LCJJc1Zpc2libGUiOnRydWUsIlBhcmVudFN0eWxlIjpudWxsfSwiSW5kZXgiOjcsIlBlcmNlbnRhZ2VDb21wbGV0ZSI6bnVsbCwiUG9zaXRpb24iOnsiUmF0aW8iOjAuMDkxOTEzNTgwMjQ2OTEzNTY4LCJJc0N1c3RvbSI6dHJ1ZX0sIkRhdGVGb3JtYXQiOnsiJHJlZiI6IjEzMDkifSwiV2Vla051bWJlcmluZyI6eyIkaWQiOiIxMzEyIiwiRm9ybWF0IjowLCJJc1Zpc2libGUiOmZhbHNlLCJMYXN0S25vd25WaXNpYmlsaXR5U3RhdGUiOmZhbHNlfSwiUmVsYXRlZFRhc2tJZCI6IjAwMDAwMDAwLTAwMDAtMDAwMC0wMDAwLTAwMDAwMDAwMDAwMCIsIklkIjoiOTA4MWI0OTYtZWJmZS00MTM2LWFiNTEtZWE1OTE0NDZjMWMwIiwiSW1wb3J0SWQiOm51bGwsIlRpdGxlIjoiUHJvZHVjdCBSVFciLCJOb3RlIjpudWxsLCJIeXBlcmxpbmsiOnsiJGlkIjoiMTMxMyIsIkFkZHJlc3MiOiIiLCJTdWJBZGRyZXNzIjoiIn0sIklzQ2hhbmdlZCI6ZmFsc2UsIklzTmV3IjpmYWxzZX0seyIkaWQiOiIxMzE0IiwiRGF0ZSI6IjIwMjAtMTAtMTVUMDA6MDA6MDBaIiwiU3R5bGUiOnsiJGlkIjoiMTMxNSIsIlNoYXBlIjowLCJDb25uZWN0b3JNYXJnaW4iOnsiJGlkIjoiMTMxNiIsIlRvcCI6MC4wLCJMZWZ0IjoyLjAsIlJpZ2h0IjoyLjAsIkJvdHRvbSI6MC4wfSwiQ29ubmVjdG9yU3R5bGUiOnsiJGlkIjoiMTMxNyIsIkxpbmVDb2xvciI6eyIkaWQiOiIxMzE4IiwiJHR5cGUiOiJOTFJFLkNvbW1vbi5Eb20uU29saWRDb2xvckJydXNoLCBOTFJFLkNvbW1vbiIsIkNvbG9yIjp7IiRpZCI6IjEzMTkiLCJBIjoxMjcsIlIiOjE3OSwiRyI6MTYyLCJCIjoxOTl9fSwiTGluZVdlaWdodCI6MS4wLCJMaW5lVHlwZSI6MCwiUGFyZW50U3R5bGUiOm51bGx9LCJJc0JlbG93VGltZWJhbmQiOmZhbHNlLCJQb3NpdGlvbk9uVGFzayI6MSwiSGlkZURhdGUiOmZhbHNlLCJTaGFwZVNpemUiOjEsIlNwYWNpbmciOjIuMCwiUGFkZGluZyI6eyIkcmVmIjoiMTIxMSJ9LCJTaGFwZVN0eWxlIjp7IiRpZCI6IjEzMjAiLCJNYXJnaW4iOnsiJHJlZiI6IjEwOTkifSwiUGFkZGluZyI6eyIkcmVmIjoiMTEwMCJ9LCJCYWNrZ3JvdW5kIjp7IiRpZCI6IjEzMjEiLCJDb2xvciI6eyIkaWQiOiIxMzIyIiwiQSI6MjU1LCJSIjoyNTUsIkciOjIxMCwiQiI6NzJ9fSwiSXNWaXNpYmxlIjp0cnVlLCJXaWR0aCI6MTguMCwiSGVpZ2h0IjoyMC4wLCJCb3JkZXJTdHlsZSI6eyIkaWQiOiIxMzIzIiwiTGluZUNvbG9yIjpudWxsLCJMaW5lV2VpZ2h0IjowLjAsIkxpbmVUeXBlIjowLCJQYXJlbnRTdHlsZSI6bnVsbH0sIlBhcmVudFN0eWxlIjpudWxsfSwiVGl0bGVTdHlsZSI6eyIkaWQiOiIxMzI0IiwiRm9udFNldHRpbmdzIjp7IiRpZCI6IjEzMjUiLCJGb250U2l6ZSI6MTEsIkZvbnROYW1lIjoiQ2FsaWJyaSIsIklzQm9sZCI6dHJ1ZSwiSXNJdGFsaWMiOmZhbHNlLCJJc1VuZGVybGluZWQiOmZhbHNlLCJQYXJlbnRTdHlsZSI6bnVsbH0sIkF1dG9TaXplIjowLCJGb3JlZ3JvdW5kIjp7IiRpZCI6IjEzMjYiLCJDb2xvciI6eyIkaWQiOiIxMzI3IiwiQSI6MjU1LCJSIjowLCJHIjowLCJCIjowfX0sIk1heFdpZHRoIjoyMDAuMCwiTWF4SGVpZ2h0IjoiSW5maW5pdHkiLCJTbWFydEZvcmVncm91bmRJc0FjdGl2ZSI6ZmFsc2UsIkhvcml6b250YWxBbGlnbm1lbnQiOjEsIlZlcnRpY2FsQWxpZ25tZW50IjowLCJTbWFydEZvcmVncm91bmQiOm51bGwsIkJhY2tncm91bmRGaWxsVHlwZSI6MCwiTWFyZ2luIjp7IiRyZWYiOiIxMTA4In0sIlBhZGRpbmciOnsiJHJlZiI6IjExMDkifSwiQmFja2dyb3VuZCI6eyIkaWQiOiIxMzI4IiwiQ29sb3IiOnsiJGlkIjoiMTMyOSIsIkEiOjAsIlIiOjI1NSwiRyI6MjU1LCJCIjoyNTV9fSwiSXNWaXNpYmxlIjp0cnVlLCJXaWR0aCI6MC4wLCJIZWlnaHQiOjAuMCwiQm9yZGVyU3R5bGUiOnsiJGlkIjoiMTMzMCIsIkxpbmVDb2xvciI6bnVsbCwiTGluZVdlaWdodCI6MC4wLCJMaW5lVHlwZSI6MCwiUGFyZW50U3R5bGUiOm51bGx9LCJQYXJlbnRTdHlsZSI6bnVsbH0sIkRhdGVTdHlsZSI6eyIkaWQiOiIxMzMxIiwiRm9udFNldHRpbmdzIjp7IiRpZCI6IjEzMzIiLCJGb250U2l6ZSI6OSwiRm9udE5hbWUiOiJDYWxpYnJpIiwiSXNCb2xkIjpmYWxzZSwiSXNJdGFsaWMiOmZhbHNlLCJJc1VuZGVybGluZWQiOmZhbHNlLCJQYXJlbnRTdHlsZSI6bnVsbH0sIkF1dG9TaXplIjowLCJGb3JlZ3JvdW5kIjp7IiRyZWYiOiI3NzEifSwiTWF4V2lkdGgiOjIwMC4wLCJNYXhIZWlnaHQiOiJJbmZpbml0eSIsIlNtYXJ0Rm9yZWdyb3VuZElzQWN0aXZlIjpmYWxzZSwiSG9yaXpvbnRhbEFsaWdubWVudCI6MSwiVmVydGljYWxBbGlnbm1lbnQiOjAsIlNtYXJ0Rm9yZWdyb3VuZCI6bnVsbCwiQmFja2dyb3VuZEZpbGxUeXBlIjowLCJNYXJnaW4iOnsiJHJlZiI6IjExMTMifSwiUGFkZGluZyI6eyIkcmVmIjoiMTExNCJ9LCJCYWNrZ3JvdW5kIjp7IiRpZCI6IjEzMzMiLCJDb2xvciI6eyIkaWQiOiIxMzM0IiwiQSI6MCwiUiI6MjU1LCJHIjoyNTUsIkIiOjI1NX19LCJJc1Zpc2libGUiOnRydWUsIldpZHRoIjowLjAsIkhlaWdodCI6MC4wLCJCb3JkZXJTdHlsZSI6eyIkaWQiOiIxMzM1IiwiTGluZUNvbG9yIjpudWxsLCJMaW5lV2VpZ2h0IjowLjAsIkxpbmVUeXBlIjowLCJQYXJlbnRTdHlsZSI6bnVsbH0sIlBhcmVudFN0eWxlIjpudWxsfSwiRGF0ZUZvcm1hdCI6eyIkaWQiOiIxMzM2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MTMzNyIsIkRhdGVQYXJ0SXNWaXNpYmxlIjp0cnVlLCJUaW1lUGFydElzVmlzaWJsZSI6ZmFsc2V9fSwiV2Vla051bWJlcmluZyI6eyIkaWQiOiIxMzM4IiwiRm9ybWF0IjowLCJJc1Zpc2libGUiOmZhbHNlLCJMYXN0S25vd25WaXNpYmlsaXR5U3RhdGUiOmZhbHNlfSwiSXNWaXNpYmxlIjp0cnVlLCJQYXJlbnRTdHlsZSI6bnVsbH0sIkluZGV4Ijo4LCJQZXJjZW50YWdlQ29tcGxldGUiOm51bGwsIlBvc2l0aW9uIjp7IlJhdGlvIjowLjAsIklzQ3VzdG9tIjpmYWxzZX0sIkRhdGVGb3JtYXQiOnsiJHJlZiI6IjEzMzYifSwiV2Vla051bWJlcmluZyI6eyIkaWQiOiIxMzM5IiwiRm9ybWF0IjowLCJJc1Zpc2libGUiOmZhbHNlLCJMYXN0S25vd25WaXNpYmlsaXR5U3RhdGUiOmZhbHNlfSwiUmVsYXRlZFRhc2tJZCI6IjAwMDAwMDAwLTAwMDAtMDAwMC0wMDAwLTAwMDAwMDAwMDAwMCIsIklkIjoiOTM0MzExNWItNmRjNi00ZjMzLTkxYWItMmJjOTZhZjA3ODFkIiwiSW1wb3J0SWQiOiIiLCJUaXRsZSI6IkRhdGEgR3JpZCIsIk5vdGUiOm51bGwsIkh5cGVybGluayI6eyIkaWQiOiIxMzQwIiwiQWRkcmVzcyI6IiIsIlN1YkFkZHJlc3MiOiIifSwiSXNDaGFuZ2VkIjpmYWxzZSwiSXNOZXciOmZhbHNlfV0sIlRhc2tzIjpbeyIkaWQiOiIxMzQxIiwiR3JvdXBOYW1lIjpudWxsLCJTdGFydERhdGUiOiIyMDE5LTExLTE2VDAwOjAwOjAwWiIsIkVuZERhdGUiOiIyMDIwLTA0LTA1VDAwOjI5OjAwWiIsIlBlcmNlbnRhZ2VDb21wbGV0ZSI6MTAwLjAsIlN0eWxlIjp7IiRpZCI6IjEzNDIiLCIkdHlwZSI6Ik5MUkUuQ29tbW9uLkRvbS5TdHlsZXMuRXhwbGljaXRTZXRhYmxlVGFza1N0eWxlLCBOTFJFLkNvbW1vbiIsIlNoYXBlIjo0LCJTaGFwZVRoaWNrbmVzcyI6MSwiRHVyYXRpb25Gb3JtYXQiOjUsIkluY2x1ZGVOb25Xb3JraW5nRGF5c0luRHVyYXRpb24iOmZhbHNlLCJQZXJjZW50YWdlQ29tcGxldGVTdHlsZSI6eyIkaWQiOiIxMzQzIiwiRm9udFNldHRpbmdzIjp7IiRpZCI6IjEzNDQiLCJGb250U2l6ZSI6MTAsIkZvbnROYW1lIjoiQ2FsaWJyaSIsIklzQm9sZCI6dHJ1ZSwiSXNJdGFsaWMiOmZhbHNlLCJJc1VuZGVybGluZWQiOmZhbHNlLCJQYXJlbnRTdHlsZSI6bnVsbH0sIkF1dG9TaXplIjowLCJGb3JlZ3JvdW5kIjp7IiRpZCI6IjEzNDUiLCJDb2xvciI6eyIkaWQiOiIxMzQ2IiwiQSI6MjU1LCJSIjozNCwiRyI6MTU4LCJCIjozNH19LCJNYXhXaWR0aCI6MjAwLjAsIk1heEhlaWdodCI6IkluZmluaXR5IiwiU21hcnRGb3JlZ3JvdW5kSXNBY3RpdmUiOmZhbHNlLCJIb3Jpem9udGFsQWxpZ25tZW50IjowLCJWZXJ0aWNhbEFsaWdubWVudCI6MCwiU21hcnRGb3JlZ3JvdW5kIjpudWxsLCJCYWNrZ3JvdW5kRmlsbFR5cGUiOjAsIk1hcmdpbiI6eyIkaWQiOiIxMzQ3IiwiVG9wIjowLjAsIkxlZnQiOjAuMCwiUmlnaHQiOjAuMCwiQm90dG9tIjowLjB9LCJQYWRkaW5nIjp7IiRpZCI6IjEzNDgiLCJUb3AiOjAuMCwiTGVmdCI6MC4wLCJSaWdodCI6MC4wLCJCb3R0b20iOjAuMH0sIkJhY2tncm91bmQiOnsiJGlkIjoiMTM0OSIsIkNvbG9yIjp7IiRpZCI6IjEzNTAiLCJBIjo4OSwiUiI6MCwiRyI6MCwiQiI6MH19LCJJc1Zpc2libGUiOnRydWUsIldpZHRoIjowLjAsIkhlaWdodCI6MC4wLCJCb3JkZXJTdHlsZSI6eyIkaWQiOiIxMzUxIiwiTGluZUNvbG9yIjpudWxsLCJMaW5lV2VpZ2h0IjowLjAsIkxpbmVUeXBlIjowLCJQYXJlbnRTdHlsZSI6bnVsbH0sIlBhcmVudFN0eWxlIjpudWxsfSwiRHVyYXRpb25TdHlsZSI6eyIkaWQiOiIxMzUyIiwiRm9udFNldHRpbmdzIjp7IiRpZCI6IjEzNTMiLCJGb250U2l6ZSI6MTAsIkZvbnROYW1lIjoiQ2FsaWJyaSIsIklzQm9sZCI6ZmFsc2UsIklzSXRhbGljIjpmYWxzZSwiSXNVbmRlcmxpbmVkIjpmYWxzZSwiUGFyZW50U3R5bGUiOm51bGx9LCJBdXRvU2l6ZSI6MCwiRm9yZWdyb3VuZCI6eyIkaWQiOiIxMzU0IiwiQ29sb3IiOnsiJGlkIjoiMTM1NSIsIkEiOjI1NSwiUiI6MjM3LCJHIjoxMjUsIkIiOjQ5fX0sIk1heFdpZHRoIjoyMDAuMCwiTWF4SGVpZ2h0IjoiSW5maW5pdHkiLCJTbWFydEZvcmVncm91bmRJc0FjdGl2ZSI6ZmFsc2UsIkhvcml6b250YWxBbGlnbm1lbnQiOjIsIlZlcnRpY2FsQWxpZ25tZW50IjowLCJTbWFydEZvcmVncm91bmQiOm51bGwsIkJhY2tncm91bmRGaWxsVHlwZSI6MCwiTWFyZ2luIjp7IiRpZCI6IjEzNTYiLCJUb3AiOjAuMCwiTGVmdCI6MC4wLCJSaWdodCI6MC4wLCJCb3R0b20iOjAuMH0sIlBhZGRpbmciOnsiJGlkIjoiMTM1NyIsIlRvcCI6MC4wLCJMZWZ0IjowLjAsIlJpZ2h0IjowLjAsIkJvdHRvbSI6MC4wfSwiQmFja2dyb3VuZCI6eyIkaWQiOiIxMzU4IiwiQ29sb3IiOnsiJGlkIjoiMTM1OSIsIkEiOjAsIlIiOjI1NSwiRyI6MjU1LCJCIjoyNTV9fSwiSXNWaXNpYmxlIjp0cnVlLCJXaWR0aCI6MC4wLCJIZWlnaHQiOjAuMCwiQm9yZGVyU3R5bGUiOnsiJGlkIjoiMTM2MCIsIkxpbmVDb2xvciI6bnVsbCwiTGluZVdlaWdodCI6MC4wLCJMaW5lVHlwZSI6MCwiUGFyZW50U3R5bGUiOm51bGx9LCJQYXJlbnRTdHlsZSI6bnVsbH0sIkhvcml6b250YWxDb25uZWN0b3JTdHlsZSI6eyIkaWQiOiIxMzYxIiwiTGluZUNvbG9yIjp7IiRyZWYiOiIyNyJ9LCJMaW5lV2VpZ2h0IjoxLjAsIkxpbmVUeXBlIjowLCJQYXJlbnRTdHlsZSI6bnVsbH0sIlZlcnRpY2FsQ29ubmVjdG9yU3R5bGUiOnsiJGlkIjoiMTM2MiIsIkxpbmVDb2xvciI6eyIkcmVmIjoiMzAifSwiTGluZVdlaWdodCI6MC4wLCJMaW5lVHlwZSI6MCwiUGFyZW50U3R5bGUiOm51bGx9LCJNYXJnaW4iOm51bGwsIlN0YXJ0RGF0ZVBvc2l0aW9uIjoyLCJFbmREYXRlUG9zaXRpb24iOjIsIkRhdGVJc1Zpc2libGUiOnRydWUsIlRpdGxlUG9zaXRpb24iOjUsIkR1cmF0aW9uUG9zaXRpb24iOjYsIlBlcmNlbnRhZ2VDb21wbGV0ZWRQb3NpdGlvbiI6NCwiU3BhY2luZyI6MywiSXNCZWxvd1RpbWViYW5kIjpmYWxzZSwiUGVyY2VudGFnZUNvbXBsZXRlU2hhcGVPcGFjaXR5IjozNSwiU2hhcGVTdHlsZSI6eyIkaWQiOiIxMzYzIiwiTWFyZ2luIjp7IiRpZCI6IjEzNjQiLCJUb3AiOjAuMCwiTGVmdCI6NC4wLCJSaWdodCI6NC4wLCJCb3R0b20iOjAuMH0sIlBhZGRpbmciOnsiJGlkIjoiMTM2NSIsIlRvcCI6MC4wLCJMZWZ0IjowLjAsIlJpZ2h0IjowLjAsIkJvdHRvbSI6MC4wfSwiQmFja2dyb3VuZCI6eyIkaWQiOiIxMzY2IiwiQ29sb3IiOnsiJGlkIjoiMTM2NyIsIkEiOjI1NSwiUiI6NjUsIkciOjE2NCwiQiI6MjA5fX0sIklzVmlzaWJsZSI6dHJ1ZSwiV2lkdGgiOjAuMCwiSGVpZ2h0IjoxNi4wLCJCb3JkZXJTdHlsZSI6eyIkaWQiOiIxMzY4IiwiTGluZUNvbG9yIjp7IiRpZCI6IjEzNjkiLCIkdHlwZSI6Ik5MUkUuQ29tbW9uLkRvbS5Tb2xpZENvbG9yQnJ1c2gsIE5MUkUuQ29tbW9uIiwiQ29sb3IiOnsiJGlkIjoiMTM3MCIsIkEiOjI1NSwiUiI6MCwiRyI6MCwiQiI6MH19LCJMaW5lV2VpZ2h0IjowLjAsIkxpbmVUeXBlIjowLCJQYXJlbnRTdHlsZSI6bnVsbH0sIlBhcmVudFN0eWxlIjpudWxsfSwiVGl0bGVTdHlsZSI6eyIkaWQiOiIxMzcxIiwiRm9udFNldHRpbmdzIjp7IiRpZCI6IjEzNzIiLCJGb250U2l6ZSI6MTEsIkZvbnROYW1lIjoiQ2FsaWJyaSIsIklzQm9sZCI6dHJ1ZSwiSXNJdGFsaWMiOmZhbHNlLCJJc1VuZGVybGluZWQiOmZhbHNlLCJQYXJlbnRTdHlsZSI6bnVsbH0sIkF1dG9TaXplIjoyLCJGb3JlZ3JvdW5kIjp7IiRpZCI6IjEzNzMiLCJDb2xvciI6eyIkaWQiOiIxMzc0IiwiQSI6MjU1LCJSIjowLCJHIjowLCJCIjowfX0sIk1heFdpZHRoIjo5Ny41MDUxOTU2MTc2NzU3ODEsIk1heEhlaWdodCI6IkluZmluaXR5IiwiU21hcnRGb3JlZ3JvdW5kSXNBY3RpdmUiOmZhbHNlLCJIb3Jpem9udGFsQWxpZ25tZW50IjowLCJWZXJ0aWNhbEFsaWdubWVudCI6MCwiU21hcnRGb3JlZ3JvdW5kIjpudWxsLCJCYWNrZ3JvdW5kRmlsbFR5cGUiOjAsIk1hcmdpbiI6eyIkaWQiOiIxMzc1IiwiVG9wIjowLjAsIkxlZnQiOjAuMCwiUmlnaHQiOjAuMCwiQm90dG9tIjowLjB9LCJQYWRkaW5nIjp7IiRpZCI6IjEzNzYiLCJUb3AiOjAuMCwiTGVmdCI6MC4wLCJSaWdodCI6MC4wLCJCb3R0b20iOjAuMH0sIkJhY2tncm91bmQiOnsiJGlkIjoiMTM3NyIsIkNvbG9yIjp7IiRpZCI6IjEzNzgiLCJBIjowLCJSIjoyNTUsIkciOjI1NSwiQiI6MjU1fX0sIklzVmlzaWJsZSI6dHJ1ZSwiV2lkdGgiOjAuMCwiSGVpZ2h0IjowLjAsIkJvcmRlclN0eWxlIjp7IiRpZCI6IjEzNzkiLCJMaW5lQ29sb3IiOm51bGwsIkxpbmVXZWlnaHQiOjAuMCwiTGluZVR5cGUiOjAsIlBhcmVudFN0eWxlIjpudWxsfSwiUGFyZW50U3R5bGUiOm51bGx9LCJEYXRlU3R5bGUiOnsiJGlkIjoiMTM4MCIsIkZvbnRTZXR0aW5ncyI6eyIkaWQiOiIxMzgxIiwiRm9udFNpemUiOjEwLCJGb250TmFtZSI6IkNhbGlicmkiLCJJc0JvbGQiOmZhbHNlLCJJc0l0YWxpYyI6ZmFsc2UsIklzVW5kZXJsaW5lZCI6ZmFsc2UsIlBhcmVudFN0eWxlIjpudWxsfSwiQXV0b1NpemUiOjAsIkZvcmVncm91bmQiOnsiJGlkIjoiMTM4MiIsIkNvbG9yIjp7IiRpZCI6IjEzODM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M4NCIsIlRvcCI6MC4wLCJMZWZ0IjowLjAsIlJpZ2h0IjowLjAsIkJvdHRvbSI6MC4wfSwiUGFkZGluZyI6eyIkaWQiOiIxMzg1IiwiVG9wIjowLjAsIkxlZnQiOjAuMCwiUmlnaHQiOjAuMCwiQm90dG9tIjowLjB9LCJCYWNrZ3JvdW5kIjp7IiRpZCI6IjEzODYiLCJDb2xvciI6eyIkaWQiOiIxMzg3IiwiQSI6MCwiUiI6MjU1LCJHIjoyNTUsIkIiOjI1NX19LCJJc1Zpc2libGUiOnRydWUsIldpZHRoIjowLjAsIkhlaWdodCI6MC4wLCJCb3JkZXJTdHlsZSI6eyIkaWQiOiIxMzg4IiwiTGluZUNvbG9yIjpudWxsLCJMaW5lV2VpZ2h0IjowLjAsIkxpbmVUeXBlIjowLCJQYXJlbnRTdHlsZSI6bnVsbH0sIlBhcmVudFN0eWxlIjpudWxsfSwiRGF0ZUZvcm1hdCI6eyIkaWQiOiIxMzg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zOTAiLCJGb3JtYXQiOjAsIklzVmlzaWJsZSI6ZmFsc2UsIkxhc3RLbm93blZpc2liaWxpdHlTdGF0ZSI6ZmFsc2V9LCJJc1Zpc2libGUiOnRydWUsIlBhcmVudFN0eWxlIjpudWxsLCJfZXhwbGljaXRseVNldCI6eyIkaWQiOiIxMzkx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luZGV4IjowLCJTbWFydER1cmF0aW9uQWN0aXZhdGVkIjpmYWxzZSwiRGF0ZUZvcm1hdCI6eyIkcmVmIjoiMTM4OSJ9LCJXZWVrTnVtYmVyaW5nIjp7IiRpZCI6IjEzOTIiLCJGb3JtYXQiOjAsIklzVmlzaWJsZSI6ZmFsc2UsIkxhc3RLbm93blZpc2liaWxpdHlTdGF0ZSI6ZmFsc2V9LCJJZCI6IjEyNmM3NzA2LWExMjEtNGFhOC05N2VhLWY1MWY4ZGZlMzMwYSIsIkltcG9ydElkIjpudWxsLCJUaXRsZSI6IldhdmUgMTogR2Vtc3RvbmUiLCJOb3RlIjpudWxsLCJIeXBlcmxpbmsiOnsiJGlkIjoiMTM5MyIsIkFkZHJlc3MiOiIiLCJTdWJBZGRyZXNzIjoiIn0sIklzQ2hhbmdlZCI6ZmFsc2UsIklzTmV3IjpmYWxzZX0seyIkaWQiOiIxMzk0IiwiR3JvdXBOYW1lIjpudWxsLCJTdGFydERhdGUiOiIyMDIwLTA0LTA3VDAwOjI0OjAwWiIsIkVuZERhdGUiOiIyMDIwLTEyLTAxVDA1OjA5OjAwWiIsIlBlcmNlbnRhZ2VDb21wbGV0ZSI6MTAwLjAsIlN0eWxlIjp7IiRpZCI6IjEzOTUiLCIkdHlwZSI6Ik5MUkUuQ29tbW9uLkRvbS5TdHlsZXMuRXhwbGljaXRTZXRhYmxlVGFza1N0eWxlLCBOTFJFLkNvbW1vbiIsIlNoYXBlIjo0LCJTaGFwZVRoaWNrbmVzcyI6MSwiRHVyYXRpb25Gb3JtYXQiOjUsIkluY2x1ZGVOb25Xb3JraW5nRGF5c0luRHVyYXRpb24iOmZhbHNlLCJQZXJjZW50YWdlQ29tcGxldGVTdHlsZSI6eyIkaWQiOiIxMzk2IiwiRm9udFNldHRpbmdzIjp7IiRpZCI6IjEzOTciLCJGb250U2l6ZSI6MTAsIkZvbnROYW1lIjoiQ2FsaWJyaSIsIklzQm9sZCI6dHJ1ZSwiSXNJdGFsaWMiOmZhbHNlLCJJc1VuZGVybGluZWQiOmZhbHNlLCJQYXJlbnRTdHlsZSI6bnVsbH0sIkF1dG9TaXplIjowLCJGb3JlZ3JvdW5kIjp7IiRpZCI6IjEzOTgiLCJDb2xvciI6eyIkaWQiOiIxMzk5IiwiQSI6MjU1LCJSIjozNCwiRyI6MTU4LCJCIjozNH19LCJNYXhXaWR0aCI6MjAwLjAsIk1heEhlaWdodCI6IkluZmluaXR5IiwiU21hcnRGb3JlZ3JvdW5kSXNBY3RpdmUiOmZhbHNlLCJIb3Jpem9udGFsQWxpZ25tZW50IjowLCJWZXJ0aWNhbEFsaWdubWVudCI6MCwiU21hcnRGb3JlZ3JvdW5kIjpudWxsLCJCYWNrZ3JvdW5kRmlsbFR5cGUiOjAsIk1hcmdpbiI6eyIkaWQiOiIxNDAwIiwiVG9wIjowLjAsIkxlZnQiOjAuMCwiUmlnaHQiOjAuMCwiQm90dG9tIjowLjB9LCJQYWRkaW5nIjp7IiRpZCI6IjE0MDEiLCJUb3AiOjAuMCwiTGVmdCI6MC4wLCJSaWdodCI6MC4wLCJCb3R0b20iOjAuMH0sIkJhY2tncm91bmQiOnsiJGlkIjoiMTQwMiIsIkNvbG9yIjp7IiRyZWYiOiIxMzUwIn19LCJJc1Zpc2libGUiOnRydWUsIldpZHRoIjowLjAsIkhlaWdodCI6MC4wLCJCb3JkZXJTdHlsZSI6eyIkaWQiOiIxNDAzIiwiTGluZUNvbG9yIjpudWxsLCJMaW5lV2VpZ2h0IjowLjAsIkxpbmVUeXBlIjowLCJQYXJlbnRTdHlsZSI6bnVsbH0sIlBhcmVudFN0eWxlIjpudWxsfSwiRHVyYXRpb25TdHlsZSI6eyIkaWQiOiIxNDA0IiwiRm9udFNldHRpbmdzIjp7IiRpZCI6IjE0MDUiLCJGb250U2l6ZSI6MTAsIkZvbnROYW1lIjoiQ2FsaWJyaSIsIklzQm9sZCI6ZmFsc2UsIklzSXRhbGljIjpmYWxzZSwiSXNVbmRlcmxpbmVkIjpmYWxzZSwiUGFyZW50U3R5bGUiOm51bGx9LCJBdXRvU2l6ZSI6MCwiRm9yZWdyb3VuZCI6eyIkaWQiOiIxNDA2IiwiQ29sb3IiOnsiJGlkIjoiMTQwNyIsIkEiOjI1NSwiUiI6MjM3LCJHIjoxMjUsIkIiOjQ5fX0sIk1heFdpZHRoIjoyMDAuMCwiTWF4SGVpZ2h0IjoiSW5maW5pdHkiLCJTbWFydEZvcmVncm91bmRJc0FjdGl2ZSI6ZmFsc2UsIkhvcml6b250YWxBbGlnbm1lbnQiOjIsIlZlcnRpY2FsQWxpZ25tZW50IjowLCJTbWFydEZvcmVncm91bmQiOm51bGwsIkJhY2tncm91bmRGaWxsVHlwZSI6MCwiTWFyZ2luIjp7IiRpZCI6IjE0MDgiLCJUb3AiOjAuMCwiTGVmdCI6MC4wLCJSaWdodCI6MC4wLCJCb3R0b20iOjAuMH0sIlBhZGRpbmciOnsiJGlkIjoiMTQwOSIsIlRvcCI6MC4wLCJMZWZ0IjowLjAsIlJpZ2h0IjowLjAsIkJvdHRvbSI6MC4wfSwiQmFja2dyb3VuZCI6eyIkaWQiOiIxNDEwIiwiQ29sb3IiOnsiJGlkIjoiMTQxMSIsIkEiOjAsIlIiOjI1NSwiRyI6MjU1LCJCIjoyNTV9fSwiSXNWaXNpYmxlIjp0cnVlLCJXaWR0aCI6MC4wLCJIZWlnaHQiOjAuMCwiQm9yZGVyU3R5bGUiOnsiJGlkIjoiMTQxMiIsIkxpbmVDb2xvciI6bnVsbCwiTGluZVdlaWdodCI6MC4wLCJMaW5lVHlwZSI6MCwiUGFyZW50U3R5bGUiOm51bGx9LCJQYXJlbnRTdHlsZSI6bnVsbH0sIkhvcml6b250YWxDb25uZWN0b3JTdHlsZSI6eyIkaWQiOiIxNDEzIiwiTGluZUNvbG9yIjp7IiRyZWYiOiIyNyJ9LCJMaW5lV2VpZ2h0IjoxLjAsIkxpbmVUeXBlIjowLCJQYXJlbnRTdHlsZSI6bnVsbH0sIlZlcnRpY2FsQ29ubmVjdG9yU3R5bGUiOnsiJGlkIjoiMTQxNCIsIkxpbmVDb2xvciI6eyIkcmVmIjoiMzAifSwiTGluZVdlaWdodCI6MC4wLCJMaW5lVHlwZSI6MCwiUGFyZW50U3R5bGUiOm51bGx9LCJNYXJnaW4iOm51bGwsIlN0YXJ0RGF0ZVBvc2l0aW9uIjoyLCJFbmREYXRlUG9zaXRpb24iOjIsIkRhdGVJc1Zpc2libGUiOnRydWUsIlRpdGxlUG9zaXRpb24iOjUsIkR1cmF0aW9uUG9zaXRpb24iOjYsIlBlcmNlbnRhZ2VDb21wbGV0ZWRQb3NpdGlvbiI6NCwiU3BhY2luZyI6MywiSXNCZWxvd1RpbWViYW5kIjpmYWxzZSwiUGVyY2VudGFnZUNvbXBsZXRlU2hhcGVPcGFjaXR5IjozNSwiU2hhcGVTdHlsZSI6eyIkaWQiOiIxNDE1IiwiTWFyZ2luIjp7IiRpZCI6IjE0MTYiLCJUb3AiOjAuMCwiTGVmdCI6NC4wLCJSaWdodCI6NC4wLCJCb3R0b20iOjAuMH0sIlBhZGRpbmciOnsiJGlkIjoiMTQxNyIsIlRvcCI6MC4wLCJMZWZ0IjowLjAsIlJpZ2h0IjowLjAsIkJvdHRvbSI6MC4wfSwiQmFja2dyb3VuZCI6eyIkaWQiOiIxNDE4IiwiQ29sb3IiOnsiJGlkIjoiMTQxOSIsIkEiOjI1NSwiUiI6NjUsIkciOjE2NCwiQiI6MjA5fX0sIklzVmlzaWJsZSI6dHJ1ZSwiV2lkdGgiOjAuMCwiSGVpZ2h0IjoxNi4wLCJCb3JkZXJTdHlsZSI6eyIkaWQiOiIxNDIwIiwiTGluZUNvbG9yIjp7IiRpZCI6IjE0MjEiLCIkdHlwZSI6Ik5MUkUuQ29tbW9uLkRvbS5Tb2xpZENvbG9yQnJ1c2gsIE5MUkUuQ29tbW9uIiwiQ29sb3IiOnsiJGlkIjoiMTQyMiIsIkEiOjI1NSwiUiI6MCwiRyI6MCwiQiI6MH19LCJMaW5lV2VpZ2h0IjowLjAsIkxpbmVUeXBlIjowLCJQYXJlbnRTdHlsZSI6bnVsbH0sIlBhcmVudFN0eWxlIjpudWxsfSwiVGl0bGVTdHlsZSI6eyIkaWQiOiIxNDIzIiwiRm9udFNldHRpbmdzIjp7IiRpZCI6IjE0MjQiLCJGb250U2l6ZSI6MTEsIkZvbnROYW1lIjoiQ2FsaWJyaSIsIklzQm9sZCI6dHJ1ZSwiSXNJdGFsaWMiOmZhbHNlLCJJc1VuZGVybGluZWQiOmZhbHNlLCJQYXJlbnRTdHlsZSI6bnVsbH0sIkF1dG9TaXplIjoyLCJGb3JlZ3JvdW5kIjp7IiRpZCI6IjE0MjUiLCJDb2xvciI6eyIkaWQiOiIxNDI2IiwiQSI6MjU1LCJSIjowLCJHIjowLCJCIjowfX0sIk1heFdpZHRoIjo5Mi4wNDY2MTU2MDA1ODU5MzgsIk1heEhlaWdodCI6IkluZmluaXR5IiwiU21hcnRGb3JlZ3JvdW5kSXNBY3RpdmUiOmZhbHNlLCJIb3Jpem9udGFsQWxpZ25tZW50IjowLCJWZXJ0aWNhbEFsaWdubWVudCI6MCwiU21hcnRGb3JlZ3JvdW5kIjpudWxsLCJCYWNrZ3JvdW5kRmlsbFR5cGUiOjAsIk1hcmdpbiI6eyIkaWQiOiIxNDI3IiwiVG9wIjowLjAsIkxlZnQiOjAuMCwiUmlnaHQiOjAuMCwiQm90dG9tIjowLjB9LCJQYWRkaW5nIjp7IiRpZCI6IjE0MjgiLCJUb3AiOjAuMCwiTGVmdCI6MC4wLCJSaWdodCI6MC4wLCJCb3R0b20iOjAuMH0sIkJhY2tncm91bmQiOnsiJGlkIjoiMTQyOSIsIkNvbG9yIjp7IiRpZCI6IjE0MzAiLCJBIjowLCJSIjoyNTUsIkciOjI1NSwiQiI6MjU1fX0sIklzVmlzaWJsZSI6dHJ1ZSwiV2lkdGgiOjAuMCwiSGVpZ2h0IjowLjAsIkJvcmRlclN0eWxlIjp7IiRpZCI6IjE0MzEiLCJMaW5lQ29sb3IiOm51bGwsIkxpbmVXZWlnaHQiOjAuMCwiTGluZVR5cGUiOjAsIlBhcmVudFN0eWxlIjpudWxsfSwiUGFyZW50U3R5bGUiOm51bGx9LCJEYXRlU3R5bGUiOnsiJGlkIjoiMTQzMiIsIkZvbnRTZXR0aW5ncyI6eyIkaWQiOiIxNDMzIiwiRm9udFNpemUiOjEwLCJGb250TmFtZSI6IkNhbGlicmkiLCJJc0JvbGQiOmZhbHNlLCJJc0l0YWxpYyI6ZmFsc2UsIklzVW5kZXJsaW5lZCI6ZmFsc2UsIlBhcmVudFN0eWxlIjpudWxsfSwiQXV0b1NpemUiOjAsIkZvcmVncm91bmQiOnsiJGlkIjoiMTQzNCIsIkNvbG9yIjp7IiRpZCI6IjE0MzUiLCJBIjoyNTUsIlIiOjI1NSwiRyI6MjU1LCJCIjoyNTV9fSwiTWF4V2lkdGgiOjIwMC4wLCJNYXhIZWlnaHQiOiJJbmZpbml0eSIsIlNtYXJ0Rm9yZWdyb3VuZElzQWN0aXZlIjpmYWxzZSwiSG9yaXpvbnRhbEFsaWdubWVudCI6MSwiVmVydGljYWxBbGlnbm1lbnQiOjAsIlNtYXJ0Rm9yZWdyb3VuZCI6bnVsbCwiQmFja2dyb3VuZEZpbGxUeXBlIjowLCJNYXJnaW4iOnsiJGlkIjoiMTQzNiIsIlRvcCI6MC4wLCJMZWZ0IjowLjAsIlJpZ2h0IjowLjAsIkJvdHRvbSI6MC4wfSwiUGFkZGluZyI6eyIkaWQiOiIxNDM3IiwiVG9wIjowLjAsIkxlZnQiOjAuMCwiUmlnaHQiOjAuMCwiQm90dG9tIjowLjB9LCJCYWNrZ3JvdW5kIjp7IiRpZCI6IjE0MzgiLCJDb2xvciI6eyIkaWQiOiIxNDM5IiwiQSI6MCwiUiI6MjU1LCJHIjoyNTUsIkIiOjI1NX19LCJJc1Zpc2libGUiOnRydWUsIldpZHRoIjowLjAsIkhlaWdodCI6MC4wLCJCb3JkZXJTdHlsZSI6eyIkaWQiOiIxNDQwIiwiTGluZUNvbG9yIjpudWxsLCJMaW5lV2VpZ2h0IjowLjAsIkxpbmVUeXBlIjowLCJQYXJlbnRTdHlsZSI6bnVsbH0sIlBhcmVudFN0eWxlIjpudWxsfSwiRGF0ZUZvcm1hdCI6eyIkaWQiOiIxNDQ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0NDIiLCJGb3JtYXQiOjAsIklzVmlzaWJsZSI6ZmFsc2UsIkxhc3RLbm93blZpc2liaWxpdHlTdGF0ZSI6ZmFsc2V9LCJJc1Zpc2libGUiOnRydWUsIlBhcmVudFN0eWxlIjpudWxsLCJfZXhwbGljaXRseVNldCI6eyIkaWQiOiIxNDQz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luZGV4IjoxLCJTbWFydER1cmF0aW9uQWN0aXZhdGVkIjpmYWxzZSwiRGF0ZUZvcm1hdCI6eyIkcmVmIjoiMTQ0MSJ9LCJXZWVrTnVtYmVyaW5nIjp7IiRpZCI6IjE0NDQiLCJGb3JtYXQiOjAsIklzVmlzaWJsZSI6ZmFsc2UsIkxhc3RLbm93blZpc2liaWxpdHlTdGF0ZSI6ZmFsc2V9LCJJZCI6ImNhZDhkMDBjLTViZmUtNDk0OS1hYWY4LTRjNmQzZDY4NWU1YSIsIkltcG9ydElkIjpudWxsLCJUaXRsZSI6IldhdmUgMjogUGViYmxlIiwiTm90ZSI6bnVsbCwiSHlwZXJsaW5rIjp7IiRpZCI6IjE0NDUiLCJBZGRyZXNzIjoiIiwiU3ViQWRkcmVzcyI6IiJ9LCJJc0NoYW5nZWQiOmZhbHNlLCJJc05ldyI6ZmFsc2V9LHsiJGlkIjoiMTQ0NiIsIkdyb3VwTmFtZSI6bnVsbCwiU3RhcnREYXRlIjoiMjAyMC0xMS0yNFQxNjo0NjowMFoiLCJFbmREYXRlIjoiMjAyMS0wNy0yMFQxMDo0ODowMFoiLCJQZXJjZW50YWdlQ29tcGxldGUiOjUwLjAsIlN0eWxlIjp7IiRpZCI6IjE0NDciLCIkdHlwZSI6Ik5MUkUuQ29tbW9uLkRvbS5TdHlsZXMuRXhwbGljaXRTZXRhYmxlVGFza1N0eWxlLCBOTFJFLkNvbW1vbiIsIlNoYXBlIjo0LCJTaGFwZVRoaWNrbmVzcyI6MSwiRHVyYXRpb25Gb3JtYXQiOjUsIkluY2x1ZGVOb25Xb3JraW5nRGF5c0luRHVyYXRpb24iOmZhbHNlLCJQZXJjZW50YWdlQ29tcGxldGVTdHlsZSI6eyIkaWQiOiIxNDQ4IiwiRm9udFNldHRpbmdzIjp7IiRpZCI6IjE0NDkiLCJGb250U2l6ZSI6MTAsIkZvbnROYW1lIjoiQ2FsaWJyaSIsIklzQm9sZCI6dHJ1ZSwiSXNJdGFsaWMiOmZhbHNlLCJJc1VuZGVybGluZWQiOmZhbHNlLCJQYXJlbnRTdHlsZSI6bnVsbH0sIkF1dG9TaXplIjowLCJGb3JlZ3JvdW5kIjp7IiRpZCI6IjE0NTAiLCJDb2xvciI6eyIkaWQiOiIxNDUxIiwiQSI6MjU1LCJSIjoyNTUsIkciOjEzMiwiQiI6Mzl9fSwiTWF4V2lkdGgiOjIwMC4wLCJNYXhIZWlnaHQiOiJJbmZpbml0eSIsIlNtYXJ0Rm9yZWdyb3VuZElzQWN0aXZlIjpmYWxzZSwiSG9yaXpvbnRhbEFsaWdubWVudCI6MCwiVmVydGljYWxBbGlnbm1lbnQiOjAsIlNtYXJ0Rm9yZWdyb3VuZCI6bnVsbCwiQmFja2dyb3VuZEZpbGxUeXBlIjowLCJNYXJnaW4iOnsiJGlkIjoiMTQ1MiIsIlRvcCI6MC4wLCJMZWZ0IjowLjAsIlJpZ2h0IjowLjAsIkJvdHRvbSI6MC4wfSwiUGFkZGluZyI6eyIkaWQiOiIxNDUzIiwiVG9wIjowLjAsIkxlZnQiOjAuMCwiUmlnaHQiOjAuMCwiQm90dG9tIjowLjB9LCJCYWNrZ3JvdW5kIjp7IiRpZCI6IjE0NTQiLCJDb2xvciI6eyIkcmVmIjoiMTM1MCJ9fSwiSXNWaXNpYmxlIjp0cnVlLCJXaWR0aCI6MC4wLCJIZWlnaHQiOjAuMCwiQm9yZGVyU3R5bGUiOnsiJGlkIjoiMTQ1NSIsIkxpbmVDb2xvciI6bnVsbCwiTGluZVdlaWdodCI6MC4wLCJMaW5lVHlwZSI6MCwiUGFyZW50U3R5bGUiOm51bGx9LCJQYXJlbnRTdHlsZSI6bnVsbH0sIkR1cmF0aW9uU3R5bGUiOnsiJGlkIjoiMTQ1NiIsIkZvbnRTZXR0aW5ncyI6eyIkaWQiOiIxNDU3IiwiRm9udFNpemUiOjEwLCJGb250TmFtZSI6IkNhbGlicmkiLCJJc0JvbGQiOmZhbHNlLCJJc0l0YWxpYyI6ZmFsc2UsIklzVW5kZXJsaW5lZCI6ZmFsc2UsIlBhcmVudFN0eWxlIjpudWxsfSwiQXV0b1NpemUiOjAsIkZvcmVncm91bmQiOnsiJGlkIjoiMTQ1OCIsIkNvbG9yIjp7IiRpZCI6IjE0NTkiLCJBIjoyNTUsIlIiOjIzNywiRyI6MTI1LCJCIjo0OX19LCJNYXhXaWR0aCI6MjAwLjAsIk1heEhlaWdodCI6IkluZmluaXR5IiwiU21hcnRGb3JlZ3JvdW5kSXNBY3RpdmUiOmZhbHNlLCJIb3Jpem9udGFsQWxpZ25tZW50IjoyLCJWZXJ0aWNhbEFsaWdubWVudCI6MCwiU21hcnRGb3JlZ3JvdW5kIjpudWxsLCJCYWNrZ3JvdW5kRmlsbFR5cGUiOjAsIk1hcmdpbiI6eyIkaWQiOiIxNDYwIiwiVG9wIjowLjAsIkxlZnQiOjAuMCwiUmlnaHQiOjAuMCwiQm90dG9tIjowLjB9LCJQYWRkaW5nIjp7IiRpZCI6IjE0NjEiLCJUb3AiOjAuMCwiTGVmdCI6MC4wLCJSaWdodCI6MC4wLCJCb3R0b20iOjAuMH0sIkJhY2tncm91bmQiOnsiJGlkIjoiMTQ2MiIsIkNvbG9yIjp7IiRpZCI6IjE0NjMiLCJBIjowLCJSIjoyNTUsIkciOjI1NSwiQiI6MjU1fX0sIklzVmlzaWJsZSI6dHJ1ZSwiV2lkdGgiOjAuMCwiSGVpZ2h0IjowLjAsIkJvcmRlclN0eWxlIjp7IiRpZCI6IjE0NjQiLCJMaW5lQ29sb3IiOm51bGwsIkxpbmVXZWlnaHQiOjAuMCwiTGluZVR5cGUiOjAsIlBhcmVudFN0eWxlIjpudWxsfSwiUGFyZW50U3R5bGUiOm51bGx9LCJIb3Jpem9udGFsQ29ubmVjdG9yU3R5bGUiOnsiJGlkIjoiMTQ2NSIsIkxpbmVDb2xvciI6eyIkcmVmIjoiMjcifSwiTGluZVdlaWdodCI6MS4wLCJMaW5lVHlwZSI6MCwiUGFyZW50U3R5bGUiOm51bGx9LCJWZXJ0aWNhbENvbm5lY3RvclN0eWxlIjp7IiRpZCI6IjE0NjYiLCJMaW5lQ29sb3IiOnsiJHJlZiI6IjMwIn0sIkxpbmVXZWlnaHQiOjAuMCwiTGluZVR5cGUiOjAsIlBhcmVudFN0eWxlIjpudWxsfSwiTWFyZ2luIjpudWxsLCJTdGFydERhdGVQb3NpdGlvbiI6MiwiRW5kRGF0ZVBvc2l0aW9uIjoyLCJEYXRlSXNWaXNpYmxlIjp0cnVlLCJUaXRsZVBvc2l0aW9uIjo1LCJEdXJhdGlvblBvc2l0aW9uIjo2LCJQZXJjZW50YWdlQ29tcGxldGVkUG9zaXRpb24iOjQsIlNwYWNpbmciOjMsIklzQmVsb3dUaW1lYmFuZCI6ZmFsc2UsIlBlcmNlbnRhZ2VDb21wbGV0ZVNoYXBlT3BhY2l0eSI6MzUsIlNoYXBlU3R5bGUiOnsiJGlkIjoiMTQ2NyIsIk1hcmdpbiI6eyIkaWQiOiIxNDY4IiwiVG9wIjowLjAsIkxlZnQiOjQuMCwiUmlnaHQiOjQuMCwiQm90dG9tIjowLjB9LCJQYWRkaW5nIjp7IiRpZCI6IjE0NjkiLCJUb3AiOjAuMCwiTGVmdCI6MC4wLCJSaWdodCI6MC4wLCJCb3R0b20iOjAuMH0sIkJhY2tncm91bmQiOnsiJGlkIjoiMTQ3MCIsIkNvbG9yIjp7IiRpZCI6IjE0NzEiLCJBIjoyNTUsIlIiOjY1LCJHIjoxNjQsIkIiOjIwOX19LCJJc1Zpc2libGUiOnRydWUsIldpZHRoIjowLjAsIkhlaWdodCI6MTYuMCwiQm9yZGVyU3R5bGUiOnsiJGlkIjoiMTQ3MiIsIkxpbmVDb2xvciI6eyIkaWQiOiIxNDczIiwiJHR5cGUiOiJOTFJFLkNvbW1vbi5Eb20uU29saWRDb2xvckJydXNoLCBOTFJFLkNvbW1vbiIsIkNvbG9yIjp7IiRpZCI6IjE0NzQiLCJBIjoyNTUsIlIiOjAsIkciOjAsIkIiOjB9fSwiTGluZVdlaWdodCI6MC4wLCJMaW5lVHlwZSI6MCwiUGFyZW50U3R5bGUiOm51bGx9LCJQYXJlbnRTdHlsZSI6bnVsbH0sIlRpdGxlU3R5bGUiOnsiJGlkIjoiMTQ3NSIsIkZvbnRTZXR0aW5ncyI6eyIkaWQiOiIxNDc2IiwiRm9udFNpemUiOjExLCJGb250TmFtZSI6IkNhbGlicmkiLCJJc0JvbGQiOnRydWUsIklzSXRhbGljIjpmYWxzZSwiSXNVbmRlcmxpbmVkIjpmYWxzZSwiUGFyZW50U3R5bGUiOm51bGx9LCJBdXRvU2l6ZSI6MiwiRm9yZWdyb3VuZCI6eyIkaWQiOiIxNDc3IiwiQ29sb3IiOnsiJGlkIjoiMTQ3OCIsIkEiOjI1NSwiUiI6MCwiRyI6MCwiQiI6MH19LCJNYXhXaWR0aCI6OTYuNDkzMzA5MDIwOTk2MSwiTWF4SGVpZ2h0IjoiSW5maW5pdHkiLCJTbWFydEZvcmVncm91bmRJc0FjdGl2ZSI6ZmFsc2UsIkhvcml6b250YWxBbGlnbm1lbnQiOjAsIlZlcnRpY2FsQWxpZ25tZW50IjowLCJTbWFydEZvcmVncm91bmQiOm51bGwsIkJhY2tncm91bmRGaWxsVHlwZSI6MCwiTWFyZ2luIjp7IiRpZCI6IjE0NzkiLCJUb3AiOjAuMCwiTGVmdCI6MC4wLCJSaWdodCI6MC4wLCJCb3R0b20iOjAuMH0sIlBhZGRpbmciOnsiJGlkIjoiMTQ4MCIsIlRvcCI6MC4wLCJMZWZ0IjowLjAsIlJpZ2h0IjowLjAsIkJvdHRvbSI6MC4wfSwiQmFja2dyb3VuZCI6eyIkaWQiOiIxNDgxIiwiQ29sb3IiOnsiJGlkIjoiMTQ4MiIsIkEiOjAsIlIiOjI1NSwiRyI6MjU1LCJCIjoyNTV9fSwiSXNWaXNpYmxlIjp0cnVlLCJXaWR0aCI6MC4wLCJIZWlnaHQiOjAuMCwiQm9yZGVyU3R5bGUiOnsiJGlkIjoiMTQ4MyIsIkxpbmVDb2xvciI6bnVsbCwiTGluZVdlaWdodCI6MC4wLCJMaW5lVHlwZSI6MCwiUGFyZW50U3R5bGUiOm51bGx9LCJQYXJlbnRTdHlsZSI6bnVsbH0sIkRhdGVTdHlsZSI6eyIkaWQiOiIxNDg0IiwiRm9udFNldHRpbmdzIjp7IiRpZCI6IjE0ODUiLCJGb250U2l6ZSI6MTAsIkZvbnROYW1lIjoiQ2FsaWJyaSIsIklzQm9sZCI6ZmFsc2UsIklzSXRhbGljIjpmYWxzZSwiSXNVbmRlcmxpbmVkIjpmYWxzZSwiUGFyZW50U3R5bGUiOm51bGx9LCJBdXRvU2l6ZSI6MCwiRm9yZWdyb3VuZCI6eyIkaWQiOiIxNDg2IiwiQ29sb3IiOnsiJGlkIjoiMTQ4NyIsIkEiOjI1NSwiUiI6MjU1LCJHIjoyNTUsIkIiOjI1NX19LCJNYXhXaWR0aCI6MjAwLjAsIk1heEhlaWdodCI6IkluZmluaXR5IiwiU21hcnRGb3JlZ3JvdW5kSXNBY3RpdmUiOmZhbHNlLCJIb3Jpem9udGFsQWxpZ25tZW50IjoxLCJWZXJ0aWNhbEFsaWdubWVudCI6MCwiU21hcnRGb3JlZ3JvdW5kIjpudWxsLCJCYWNrZ3JvdW5kRmlsbFR5cGUiOjAsIk1hcmdpbiI6eyIkaWQiOiIxNDg4IiwiVG9wIjowLjAsIkxlZnQiOjAuMCwiUmlnaHQiOjAuMCwiQm90dG9tIjowLjB9LCJQYWRkaW5nIjp7IiRpZCI6IjE0ODkiLCJUb3AiOjAuMCwiTGVmdCI6MC4wLCJSaWdodCI6MC4wLCJCb3R0b20iOjAuMH0sIkJhY2tncm91bmQiOnsiJGlkIjoiMTQ5MCIsIkNvbG9yIjp7IiRpZCI6IjE0OTEiLCJBIjowLCJSIjoyNTUsIkciOjI1NSwiQiI6MjU1fX0sIklzVmlzaWJsZSI6dHJ1ZSwiV2lkdGgiOjAuMCwiSGVpZ2h0IjowLjAsIkJvcmRlclN0eWxlIjp7IiRpZCI6IjE0OTIiLCJMaW5lQ29sb3IiOm51bGwsIkxpbmVXZWlnaHQiOjAuMCwiTGluZVR5cGUiOjAsIlBhcmVudFN0eWxlIjpudWxsfSwiUGFyZW50U3R5bGUiOm51bGx9LCJEYXRlRm9ybWF0Ijp7IiRpZCI6IjE0OT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Q5NCIsIkZvcm1hdCI6MCwiSXNWaXNpYmxlIjpmYWxzZSwiTGFzdEtub3duVmlzaWJpbGl0eVN0YXRlIjpmYWxzZX0sIklzVmlzaWJsZSI6dHJ1ZSwiUGFyZW50U3R5bGUiOm51bGwsIl9leHBsaWNpdGx5U2V0Ijp7IiRpZCI6IjE0OTU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SW5kZXgiOjIsIlNtYXJ0RHVyYXRpb25BY3RpdmF0ZWQiOmZhbHNlLCJEYXRlRm9ybWF0Ijp7IiRyZWYiOiIxNDkzIn0sIldlZWtOdW1iZXJpbmciOnsiJGlkIjoiMTQ5NiIsIkZvcm1hdCI6MCwiSXNWaXNpYmxlIjpmYWxzZSwiTGFzdEtub3duVmlzaWJpbGl0eVN0YXRlIjpmYWxzZX0sIklkIjoiNTAyNjZlYjItNzRjNC00YTFmLTk4ZDUtZjI1NGQwMzQwNDk2IiwiSW1wb3J0SWQiOm51bGwsIlRpdGxlIjoiV2F2ZSAzOiBTYW5kIiwiTm90ZSI6bnVsbCwiSHlwZXJsaW5rIjp7IiRpZCI6IjE0OTciLCJBZGRyZXNzIjoiIiwiU3ViQWRkcmVzcyI6IiJ9LCJJc0NoYW5nZWQiOmZhbHNlLCJJc05ldyI6ZmFsc2V9LHsiJGlkIjoiMTQ5OCIsIkdyb3VwTmFtZSI6bnVsbCwiU3RhcnREYXRlIjoiMjAyMS0wNy0xOVQxNzowNTowMFoiLCJFbmREYXRlIjoiMjAyMi0wMy0yOFQxOTo1MzowMFoiLCJQZXJjZW50YWdlQ29tcGxldGUiOjAuMCwiU3R5bGUiOnsiJGlkIjoiMTQ5OSIsIiR0eXBlIjoiTkxSRS5Db21tb24uRG9tLlN0eWxlcy5FeHBsaWNpdFNldGFibGVUYXNrU3R5bGUsIE5MUkUuQ29tbW9uIiwiU2hhcGUiOjQsIlNoYXBlVGhpY2tuZXNzIjoxLCJEdXJhdGlvbkZvcm1hdCI6NSwiSW5jbHVkZU5vbldvcmtpbmdEYXlzSW5EdXJhdGlvbiI6ZmFsc2UsIlBlcmNlbnRhZ2VDb21wbGV0ZVN0eWxlIjp7IiRpZCI6IjE1MDAiLCJGb250U2V0dGluZ3MiOnsiJGlkIjoiMTUwMSIsIkZvbnRTaXplIjoxMCwiRm9udE5hbWUiOiJDYWxpYnJpIiwiSXNCb2xkIjp0cnVlLCJJc0l0YWxpYyI6ZmFsc2UsIklzVW5kZXJsaW5lZCI6ZmFsc2UsIlBhcmVudFN0eWxlIjpudWxsfSwiQXV0b1NpemUiOjAsIkZvcmVncm91bmQiOnsiJGlkIjoiMTUwMiIsIkNvbG9yIjp7IiRpZCI6IjE1MDM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TA0IiwiVG9wIjowLjAsIkxlZnQiOjAuMCwiUmlnaHQiOjAuMCwiQm90dG9tIjowLjB9LCJQYWRkaW5nIjp7IiRpZCI6IjE1MDUiLCJUb3AiOjAuMCwiTGVmdCI6MC4wLCJSaWdodCI6MC4wLCJCb3R0b20iOjAuMH0sIkJhY2tncm91bmQiOnsiJGlkIjoiMTUwNiIsIkNvbG9yIjp7IiRpZCI6IjE1MDciLCJBIjo4OSwiUiI6MCwiRyI6MCwiQiI6MH19LCJJc1Zpc2libGUiOnRydWUsIldpZHRoIjowLjAsIkhlaWdodCI6MC4wLCJCb3JkZXJTdHlsZSI6eyIkaWQiOiIxNTA4IiwiTGluZUNvbG9yIjpudWxsLCJMaW5lV2VpZ2h0IjowLjAsIkxpbmVUeXBlIjowLCJQYXJlbnRTdHlsZSI6bnVsbH0sIlBhcmVudFN0eWxlIjpudWxsfSwiRHVyYXRpb25TdHlsZSI6eyIkaWQiOiIxNTA5IiwiRm9udFNldHRpbmdzIjp7IiRpZCI6IjE1MTAiLCJGb250U2l6ZSI6MTAsIkZvbnROYW1lIjoiQ2FsaWJyaSIsIklzQm9sZCI6ZmFsc2UsIklzSXRhbGljIjpmYWxzZSwiSXNVbmRlcmxpbmVkIjpmYWxzZSwiUGFyZW50U3R5bGUiOm51bGx9LCJBdXRvU2l6ZSI6MCwiRm9yZWdyb3VuZCI6eyIkaWQiOiIxNTExIiwiQ29sb3IiOnsiJGlkIjoiMTUxMiIsIkEiOjI1NSwiUiI6MjM3LCJHIjoxMjUsIkIiOjQ5fX0sIk1heFdpZHRoIjoyMDAuMCwiTWF4SGVpZ2h0IjoiSW5maW5pdHkiLCJTbWFydEZvcmVncm91bmRJc0FjdGl2ZSI6ZmFsc2UsIkhvcml6b250YWxBbGlnbm1lbnQiOjIsIlZlcnRpY2FsQWxpZ25tZW50IjowLCJTbWFydEZvcmVncm91bmQiOm51bGwsIkJhY2tncm91bmRGaWxsVHlwZSI6MCwiTWFyZ2luIjp7IiRpZCI6IjE1MTMiLCJUb3AiOjAuMCwiTGVmdCI6MC4wLCJSaWdodCI6MC4wLCJCb3R0b20iOjAuMH0sIlBhZGRpbmciOnsiJGlkIjoiMTUxNCIsIlRvcCI6MC4wLCJMZWZ0IjowLjAsIlJpZ2h0IjowLjAsIkJvdHRvbSI6MC4wfSwiQmFja2dyb3VuZCI6eyIkaWQiOiIxNTE1IiwiQ29sb3IiOnsiJGlkIjoiMTUxNiIsIkEiOjAsIlIiOjI1NSwiRyI6MjU1LCJCIjoyNTV9fSwiSXNWaXNpYmxlIjp0cnVlLCJXaWR0aCI6MC4wLCJIZWlnaHQiOjAuMCwiQm9yZGVyU3R5bGUiOnsiJGlkIjoiMTUxNyIsIkxpbmVDb2xvciI6bnVsbCwiTGluZVdlaWdodCI6MC4wLCJMaW5lVHlwZSI6MCwiUGFyZW50U3R5bGUiOm51bGx9LCJQYXJlbnRTdHlsZSI6bnVsbH0sIkhvcml6b250YWxDb25uZWN0b3JTdHlsZSI6eyIkaWQiOiIxNTE4IiwiTGluZUNvbG9yIjp7IiRyZWYiOiIyNyJ9LCJMaW5lV2VpZ2h0IjoxLjAsIkxpbmVUeXBlIjowLCJQYXJlbnRTdHlsZSI6bnVsbH0sIlZlcnRpY2FsQ29ubmVjdG9yU3R5bGUiOnsiJGlkIjoiMTUxOSIsIkxpbmVDb2xvciI6eyIkcmVmIjoiMzAifSwiTGluZVdlaWdodCI6MC4wLCJMaW5lVHlwZSI6MCwiUGFyZW50U3R5bGUiOm51bGx9LCJNYXJnaW4iOm51bGwsIlN0YXJ0RGF0ZVBvc2l0aW9uIjoyLCJFbmREYXRlUG9zaXRpb24iOjIsIkRhdGVJc1Zpc2libGUiOnRydWUsIlRpdGxlUG9zaXRpb24iOjUsIkR1cmF0aW9uUG9zaXRpb24iOjYsIlBlcmNlbnRhZ2VDb21wbGV0ZWRQb3NpdGlvbiI6NCwiU3BhY2luZyI6MywiSXNCZWxvd1RpbWViYW5kIjpmYWxzZSwiUGVyY2VudGFnZUNvbXBsZXRlU2hhcGVPcGFjaXR5IjozNSwiU2hhcGVTdHlsZSI6eyIkaWQiOiIxNTIwIiwiTWFyZ2luIjp7IiRpZCI6IjE1MjEiLCJUb3AiOjAuMCwiTGVmdCI6NC4wLCJSaWdodCI6NC4wLCJCb3R0b20iOjAuMH0sIlBhZGRpbmciOnsiJGlkIjoiMTUyMiIsIlRvcCI6MC4wLCJMZWZ0IjowLjAsIlJpZ2h0IjowLjAsIkJvdHRvbSI6MC4wfSwiQmFja2dyb3VuZCI6eyIkaWQiOiIxNTIzIiwiQ29sb3IiOnsiJGlkIjoiMTUyNCIsIkEiOjI1NSwiUiI6NjUsIkciOjE2NCwiQiI6MjA5fX0sIklzVmlzaWJsZSI6dHJ1ZSwiV2lkdGgiOjAuMCwiSGVpZ2h0IjoxNi4wLCJCb3JkZXJTdHlsZSI6eyIkaWQiOiIxNTI1IiwiTGluZUNvbG9yIjp7IiRpZCI6IjE1MjYiLCIkdHlwZSI6Ik5MUkUuQ29tbW9uLkRvbS5Tb2xpZENvbG9yQnJ1c2gsIE5MUkUuQ29tbW9uIiwiQ29sb3IiOnsiJGlkIjoiMTUyNyIsIkEiOjI1NSwiUiI6MCwiRyI6MCwiQiI6MH19LCJMaW5lV2VpZ2h0IjowLjAsIkxpbmVUeXBlIjowLCJQYXJlbnRTdHlsZSI6bnVsbH0sIlBhcmVudFN0eWxlIjpudWxsfSwiVGl0bGVTdHlsZSI6eyIkaWQiOiIxNTI4IiwiRm9udFNldHRpbmdzIjp7IiRpZCI6IjE1MjkiLCJGb250U2l6ZSI6MTEsIkZvbnROYW1lIjoiQ2FsaWJyaSIsIklzQm9sZCI6dHJ1ZSwiSXNJdGFsaWMiOmZhbHNlLCJJc1VuZGVybGluZWQiOmZhbHNlLCJQYXJlbnRTdHlsZSI6bnVsbH0sIkF1dG9TaXplIjoyLCJGb3JlZ3JvdW5kIjp7IiRpZCI6IjE1MzAiLCJDb2xvciI6eyIkaWQiOiIxNTMxIiwiQSI6MjU1LCJSIjowLCJHIjowLCJCIjowfX0sIk1heFdpZHRoIjo4My40OTMzMDkwMjA5OTYxLCJNYXhIZWlnaHQiOiJJbmZpbml0eSIsIlNtYXJ0Rm9yZWdyb3VuZElzQWN0aXZlIjpmYWxzZSwiSG9yaXpvbnRhbEFsaWdubWVudCI6MCwiVmVydGljYWxBbGlnbm1lbnQiOjAsIlNtYXJ0Rm9yZWdyb3VuZCI6bnVsbCwiQmFja2dyb3VuZEZpbGxUeXBlIjowLCJNYXJnaW4iOnsiJGlkIjoiMTUzMiIsIlRvcCI6MC4wLCJMZWZ0IjowLjAsIlJpZ2h0IjowLjAsIkJvdHRvbSI6MC4wfSwiUGFkZGluZyI6eyIkaWQiOiIxNTMzIiwiVG9wIjowLjAsIkxlZnQiOjAuMCwiUmlnaHQiOjAuMCwiQm90dG9tIjowLjB9LCJCYWNrZ3JvdW5kIjp7IiRpZCI6IjE1MzQiLCJDb2xvciI6eyIkaWQiOiIxNTM1IiwiQSI6MCwiUiI6MjU1LCJHIjoyNTUsIkIiOjI1NX19LCJJc1Zpc2libGUiOnRydWUsIldpZHRoIjowLjAsIkhlaWdodCI6MC4wLCJCb3JkZXJTdHlsZSI6eyIkaWQiOiIxNTM2IiwiTGluZUNvbG9yIjpudWxsLCJMaW5lV2VpZ2h0IjowLjAsIkxpbmVUeXBlIjowLCJQYXJlbnRTdHlsZSI6bnVsbH0sIlBhcmVudFN0eWxlIjpudWxsfSwiRGF0ZVN0eWxlIjp7IiRpZCI6IjE1MzciLCJGb250U2V0dGluZ3MiOnsiJGlkIjoiMTUzOCIsIkZvbnRTaXplIjoxMCwiRm9udE5hbWUiOiJDYWxpYnJpIiwiSXNCb2xkIjpmYWxzZSwiSXNJdGFsaWMiOmZhbHNlLCJJc1VuZGVybGluZWQiOmZhbHNlLCJQYXJlbnRTdHlsZSI6bnVsbH0sIkF1dG9TaXplIjowLCJGb3JlZ3JvdW5kIjp7IiRpZCI6IjE1MzkiLCJDb2xvciI6eyIkaWQiOiIxNTQwIiwiQSI6MjU1LCJSIjoyNTUsIkciOjI1NSwiQiI6MjU1fX0sIk1heFdpZHRoIjoyMDAuMCwiTWF4SGVpZ2h0IjoiSW5maW5pdHkiLCJTbWFydEZvcmVncm91bmRJc0FjdGl2ZSI6ZmFsc2UsIkhvcml6b250YWxBbGlnbm1lbnQiOjEsIlZlcnRpY2FsQWxpZ25tZW50IjowLCJTbWFydEZvcmVncm91bmQiOm51bGwsIkJhY2tncm91bmRGaWxsVHlwZSI6MCwiTWFyZ2luIjp7IiRpZCI6IjE1NDEiLCJUb3AiOjAuMCwiTGVmdCI6MC4wLCJSaWdodCI6MC4wLCJCb3R0b20iOjAuMH0sIlBhZGRpbmciOnsiJGlkIjoiMTU0MiIsIlRvcCI6MC4wLCJMZWZ0IjowLjAsIlJpZ2h0IjowLjAsIkJvdHRvbSI6MC4wfSwiQmFja2dyb3VuZCI6eyIkaWQiOiIxNTQzIiwiQ29sb3IiOnsiJGlkIjoiMTU0NCIsIkEiOjAsIlIiOjI1NSwiRyI6MjU1LCJCIjoyNTV9fSwiSXNWaXNpYmxlIjp0cnVlLCJXaWR0aCI6MC4wLCJIZWlnaHQiOjAuMCwiQm9yZGVyU3R5bGUiOnsiJGlkIjoiMTU0NSIsIkxpbmVDb2xvciI6bnVsbCwiTGluZVdlaWdodCI6MC4wLCJMaW5lVHlwZSI6MCwiUGFyZW50U3R5bGUiOm51bGx9LCJQYXJlbnRTdHlsZSI6bnVsbH0sIkRhdGVGb3JtYXQiOnsiJGlkIjoiMTU0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TQ3IiwiRm9ybWF0IjowLCJJc1Zpc2libGUiOmZhbHNlLCJMYXN0S25vd25WaXNpYmlsaXR5U3RhdGUiOmZhbHNlfSwiSXNWaXNpYmxlIjp0cnVlLCJQYXJlbnRTdHlsZSI6bnVsbCwiX2V4cGxpY2l0bHlTZXQiOnsiJGlkIjoiMTU0OC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JbmRleCI6MywiU21hcnREdXJhdGlvbkFjdGl2YXRlZCI6ZmFsc2UsIkRhdGVGb3JtYXQiOnsiJHJlZiI6IjE1NDYifSwiV2Vla051bWJlcmluZyI6eyIkaWQiOiIxNTQ5IiwiRm9ybWF0IjowLCJJc1Zpc2libGUiOmZhbHNlLCJMYXN0S25vd25WaXNpYmlsaXR5U3RhdGUiOmZhbHNlfSwiSWQiOiJkMjQ5ZjhjOC1lNmFlLTQwOTMtOWRiYi0xNDQyYjEzOGIxN2EiLCJJbXBvcnRJZCI6bnVsbCwiVGl0bGUiOiJXYXZlIDQ6IENoYXJ0aW5nIiwiTm90ZSI6bnVsbCwiSHlwZXJsaW5rIjp7IiRpZCI6IjE1NTAiLCJBZGRyZXNzIjoiIiwiU3ViQWRkcmVzcyI6IiJ9LCJJc0NoYW5nZWQiOmZhbHNlLCJJc05ldyI6ZmFsc2V9XSwiU3dpbWxhbmVzIjpbXSwiTXNQcm9qZWN0SXRlbXNUcmVlIjpudWxsLCJNZXRhZGF0YSI6eyIkaWQiOiIxNTUxIiwiUmVjZW50Q29sb3JzQ29sbGVjdGlvbiI6IltcIiNGRjk2RDY0MlwiLFwiI0ZGRkVCQTBBXCJdIiwiTXNwTGF0ZXN0SW1wb3J0SXRlbXMiOiJ7XCIkaWRcIjpcIjFcIixcIlJvb3RcIjp7XCJJbXBvcnRJZFwiOm51bGwsXCJJc0ltcG9ydGVkXCI6ZmFsc2UsXCJDaGlsZHJlblwiOltdfX0iLCJNc3BTeW5jQnlVaWQiOiJGYWxzZSIsIk1zcENvbHVtbnNNYXBwaW5nIjoiW3tcIiRpZFwiOlwiMVwiLFwiU2VsZWN0ZWRNYXBwaW5nXCI6MSxcIkNvbHVtbkhlYWRlclwiOlwiU3dpbWxhbmVcIixcIkNvbHVtbkZyaWVuZGx5TmFtZVwiOm51bGx9LHtcIiRpZFwiOlwiMlwiLFwiU2VsZWN0ZWRNYXBwaW5nXCI6MixcIkNvbHVtbkhlYWRlclwiOlwiTmFtZVwiLFwiQ29sdW1uRnJpZW5kbHlOYW1lXCI6bnVsbH0se1wiJGlkXCI6XCIzXCIsXCJTZWxlY3RlZE1hcHBpbmdcIjozLFwiQ29sdW1uSGVhZGVyXCI6XCJTdGFydFwiLFwiQ29sdW1uRnJpZW5kbHlOYW1lXCI6bnVsbH0se1wiJGlkXCI6XCI0XCIsXCJTZWxlY3RlZE1hcHBpbmdcIjo0LFwiQ29sdW1uSGVhZGVyXCI6XCJGaW5pc2hcIixcIkNvbHVtbkZyaWVuZGx5TmFtZVwiOm51bGx9LHtcIiRpZFwiOlwiNVwiLFwiU2VsZWN0ZWRNYXBwaW5nXCI6NSxcIkNvbHVtbkhlYWRlclwiOlwiUGVyY2VudENvbXBsZXRlXCIsXCJDb2x1bW5GcmllbmRseU5hbWVcIjpudWxsfV0ifSwiU2V0dGluZ3MiOnsiJGlkIjoiMTU1MiIsIkltcGFPcHRpb25zIjp7IiRpZCI6IjE1NTM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xNTU0IiwiVXNlVGltZSI6ZmFsc2UsIldvcmtEYXlTdGFydCI6IjAwOjAwOjAwIiwiV29ya0RheUVuZCI6IjIzOjU5OjAwIn0sIkxhc3RVc2VkVGVtcGxhdGVJZCI6ImNjMjZmODYzLTI3Y2UtNDgwZS1hNTg5LWIzZjEyZjJkNmViMCIsIkZpcnN0V2Vla09mWWVhciI6MCwiUGxhY2VNaWxlc3RvbmVBdFRoZUJlZ2lubmluZ09mVGhlRGF5IjpmYWxzZ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2-03-31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0"/>
  <p:tag name="OTLLEFTENDCAPSMARGINLEFT" val="47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SCALEFORMAT" val="MMM"/>
  <p:tag name="OTLTIMEBANDSCALETYPE" val="Months"/>
  <p:tag name="OTLTIMEBANDSHAPETYPE" val="EllipseTimeband"/>
  <p:tag name="OTLTIMEBANDSHAPEHEIGHT" val="30"/>
  <p:tag name="OTLTIMEBANDSHAPEPADDINGLEFT" val="13"/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01-01T00:00:00.0000000"/>
  <p:tag name="OTLENDDATE" val="2020-01-23T23:25:00.0000000"/>
  <p:tag name="OTLDURATIONFORMAT" val="day"/>
  <p:tag name="OTLSPACING" val="3"/>
  <p:tag name="OTLSHAPETHICKNESSTYPE" val="Custom"/>
  <p:tag name="OTLWEEKNUMBERINGFORMAT" val="WNFormat1"/>
  <p:tag name="OTLWEEKNUMBERINGISVISIBLE" val="False"/>
  <p:tag name="OTLMARKERSHAPE" val="OTL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01-26T00:00:00.0000000"/>
  <p:tag name="OTLENDDATE" val="2020-03-21T23:59:00.0000000"/>
  <p:tag name="OTLDURATIONFORMAT" val="day"/>
  <p:tag name="OTLSPACING" val="3"/>
  <p:tag name="OTLSHAPETHICKNESSTYPE" val="Regular"/>
  <p:tag name="OTLWEEKNUMBERINGFORMAT" val="WNFormat1"/>
  <p:tag name="OTLWEEKNUMBERINGISVISIBLE" val="False"/>
  <p:tag name="OTLMARKERSHAPE" val="OTL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11-16T00:00:00.0000000Z"/>
  <p:tag name="OTLENDDATE" val="2020-04-05T00:29:00.0000000Z"/>
  <p:tag name="OTLPERCENTAGE" val="100"/>
  <p:tag name="OTLDURATIONFORMAT" val="wk"/>
  <p:tag name="OTLSPACING" val="3"/>
  <p:tag name="OTLSHAPETHICKNESSTYPE" val="Regular"/>
  <p:tag name="OTLWEEKNUMBERINGFORMAT" val="WNFormat1"/>
  <p:tag name="OTLWEEKNUMBERINGISVISIBLE" val="False"/>
  <p:tag name="OTLMARKERSHAPE" val="OTL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04-07T00:24:00.0000000Z"/>
  <p:tag name="OTLENDDATE" val="2020-12-01T05:09:00.0000000Z"/>
  <p:tag name="OTLPERCENTAGE" val="100"/>
  <p:tag name="OTLDURATIONFORMAT" val="wk"/>
  <p:tag name="OTLSPACING" val="3"/>
  <p:tag name="OTLSHAPETHICKNESSTYPE" val="Regular"/>
  <p:tag name="OTLWEEKNUMBERINGFORMAT" val="WNFormat1"/>
  <p:tag name="OTLWEEKNUMBERINGISVISIBLE" val="False"/>
  <p:tag name="OTLMARKERSHAPE" val="OTL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11-24T16:46:00.0000000Z"/>
  <p:tag name="OTLENDDATE" val="2021-07-20T10:48:00.0000000Z"/>
  <p:tag name="OTLPERCENTAGE" val="50"/>
  <p:tag name="OTLDURATIONFORMAT" val="wk"/>
  <p:tag name="OTLSPACING" val="3"/>
  <p:tag name="OTLSHAPETHICKNESSTYPE" val="Regular"/>
  <p:tag name="OTLWEEKNUMBERINGFORMAT" val="WNFormat1"/>
  <p:tag name="OTLWEEKNUMBERINGISVISIBLE" val="False"/>
  <p:tag name="OTLMARKERSHAPE" val="OTL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7-19T17:05:00.0000000Z"/>
  <p:tag name="OTLENDDATE" val="2022-03-28T19:53:00.0000000Z"/>
  <p:tag name="OTLPERCENTAGE" val="0"/>
  <p:tag name="OTLDURATIONFORMAT" val="wk"/>
  <p:tag name="OTLSPACING" val="3"/>
  <p:tag name="OTLSHAPETHICKNESSTYPE" val="Regular"/>
  <p:tag name="OTLWEEKNUMBERINGFORMAT" val="WNFormat1"/>
  <p:tag name="OTLWEEKNUMBERINGISVISIBLE" val="False"/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3-19T00:00:00.0000000Z"/>
  <p:tag name="OTLENDDATE" val="2021-04-14T22:18:00.0000000"/>
  <p:tag name="OTLDURATIONFORMAT" val="day"/>
  <p:tag name="OTLSPACING" val="3"/>
  <p:tag name="OTLSHAPETHICKNESSTYPE" val="Custom"/>
  <p:tag name="OTLWEEKNUMBERINGFORMAT" val="WNFormat1"/>
  <p:tag name="OTLWEEKNUMBERINGISVISIBLE" val="False"/>
  <p:tag name="OTLMARKERSHAPE" val="OTL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4-16T00:00:00.0000000"/>
  <p:tag name="OTLENDDATE" val="2021-06-10T23:59:00.0000000"/>
  <p:tag name="OTLDURATIONFORMAT" val="day"/>
  <p:tag name="OTLSPACING" val="3"/>
  <p:tag name="OTLSHAPETHICKNESSTYPE" val="Custom"/>
  <p:tag name="OTLWEEKNUMBERINGFORMAT" val="WNFormat1"/>
  <p:tag name="OTLWEEKNUMBERINGISVISIBLE" val="False"/>
  <p:tag name="OTLMARKERSHAPE" val="OTL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10-01T00:00:00.0000000Z"/>
  <p:tag name="OTLENDDATE" val="2020-06-01T23:59:00.0000000Z"/>
  <p:tag name="OTLDURATIONFORMAT" val="wk"/>
  <p:tag name="OTLSPACING" val="3"/>
  <p:tag name="OTLSHAPETHICKNESSTYPE" val="Regular"/>
  <p:tag name="OTLWEEKNUMBERINGFORMAT" val="WNFormat1"/>
  <p:tag name="OTLWEEKNUMBERINGISVISIBLE" val="False"/>
  <p:tag name="OTLMARKERSHAPE" val="OTL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roduct RTW"/>
  <p:tag name="OTLDATE" val="2022-03-02T00:00:00.0000000Z"/>
  <p:tag name="OTLPOSITIONONTASK" val="Above"/>
  <p:tag name="OTLRELATEDTASKID" val="00000000-0000-0000-0000-000000000000"/>
  <p:tag name="OTLWEEKNUMBERINGFORMAT" val="WNFormat1"/>
  <p:tag name="OTLWEEKNUMBERINGISVISIBLE" val="False"/>
  <p:tag name="OTLMARKERSHAPE" val="OTL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Gemstone"/>
  <p:tag name="OTLPOSITIONONTASK" val="Above"/>
  <p:tag name="OTLRELATEDTASKID" val="00000000-0000-0000-0000-000000000000"/>
  <p:tag name="OTLWEEKNUMBERINGFORMAT" val="WNFormat1"/>
  <p:tag name="OTLWEEKNUMBERINGISVISIBLE" val="False"/>
  <p:tag name="OTLDATE" val="2020-03-29T00:00:00.0000000"/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06-02T21:14:00.0000000"/>
  <p:tag name="OTLENDDATE" val="2022-03-22T15:36:00.0000000"/>
  <p:tag name="OTLDURATIONFORMAT" val="wk"/>
  <p:tag name="OTLSPACING" val="3"/>
  <p:tag name="OTLSHAPETHICKNESSTYPE" val="Regular"/>
  <p:tag name="OTLWEEKNUMBERINGFORMAT" val="WNFormat1"/>
  <p:tag name="OTLWEEKNUMBERINGISVISIBLE" val="False"/>
  <p:tag name="OTLMARKERSHAPE" val="OTL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Pebbles"/>
  <p:tag name="OTLDATE" val="2020-11-19T00:00:00.0000000Z"/>
  <p:tag name="OTLPOSITIONONTASK" val="Below"/>
  <p:tag name="OTLRELATEDTASKID" val="00000000-0000-0000-0000-000000000000"/>
  <p:tag name="OTLWEEKNUMBERINGFORMAT" val="WNFormat1"/>
  <p:tag name="OTLWEEKNUMBERINGISVISIBLE" val="False"/>
  <p:tag name="OTLMARKERSHAPE" val="OTL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Sand"/>
  <p:tag name="OTLDATE" val="2021-07-16T00:00:00.0000000Z"/>
  <p:tag name="OTLPOSITIONONTASK" val="Above"/>
  <p:tag name="OTLRELATEDTASKID" val="00000000-0000-0000-0000-000000000000"/>
  <p:tag name="OTLWEEKNUMBERINGFORMAT" val="WNFormat1"/>
  <p:tag name="OTLWEEKNUMBERINGISVISIBLE" val="False"/>
  <p:tag name="OTLMARKERSHAPE" val="OTL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, yyyy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MTITLE" val="Data Grid"/>
  <p:tag name="OTLDATE" val="2020-10-15T00:00:00.0000000Z"/>
  <p:tag name="OTLPOSITIONONTASK" val="Above"/>
  <p:tag name="OTLRELATEDTASKID" val="00000000-0000-0000-0000-000000000000"/>
  <p:tag name="OTLWEEKNUMBERINGFORMAT" val="WNFormat1"/>
  <p:tag name="OTLWEEKNUMBERINGISVISIBLE" val="False"/>
  <p:tag name="OTLMARKERSHAPE" val="OTL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ustomer Feedback"/>
  <p:tag name="OTLDATE" val="2020-03-02T00:00:00.0000000"/>
  <p:tag name="OTLPOSITIONONTASK" val="Above"/>
  <p:tag name="OTLRELATEDTASKID" val="8005ab83-ee09-499c-9e4c-dc84cce3415f"/>
  <p:tag name="OTLMARKERSHAPE" val="OTL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Customer Feedback"/>
  <p:tag name="OTLDATE" val="2021-05-21T00:00:00.0000000"/>
  <p:tag name="OTLPOSITIONONTASK" val="Above"/>
  <p:tag name="OTLRELATEDTASKID" val="c0206b0a-537c-4bce-9b50-7d4789ea4ec4"/>
  <p:tag name="OTLMARKERSHAPE" val="OTL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10-01T00:00:00.0000000Z"/>
  <p:tag name="OTLENDDATE" val="2022-03-21T18:12:00.0000000"/>
  <p:tag name="OTLDURATIONFORMAT" val="day"/>
  <p:tag name="OTLSPACING" val="3"/>
  <p:tag name="OTLSHAPETHICKNESSTYPE" val="Regular"/>
  <p:tag name="OTLWEEKNUMBERINGFORMAT" val="WNFormat1"/>
  <p:tag name="OTLWEEKNUMBERINGISVISIBLE" val="False"/>
  <p:tag name="OTLMARKERSHAPE" val="OTL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01-09T14:41:00.0000000"/>
  <p:tag name="OTLENDDATE" val="2020-03-24T23:59:00.0000000Z"/>
  <p:tag name="OTLDURATIONFORMAT" val="day"/>
  <p:tag name="OTLSPACING" val="3"/>
  <p:tag name="OTLSHAPETHICKNESSTYPE" val="Regular"/>
  <p:tag name="OTLWEEKNUMBERINGFORMAT" val="WNFormat1"/>
  <p:tag name="OTLWEEKNUMBERINGISVISIBLE" val="False"/>
  <p:tag name="OTLMARKERSHAPE" val="OTL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LREADY-CHECKED" val="TRU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03-25T21:14:00.0000000"/>
  <p:tag name="OTLENDDATE" val="2020-06-15T23:59:00.0000000"/>
  <p:tag name="OTLDURATIONFORMAT" val="day"/>
  <p:tag name="OTLSPACING" val="3"/>
  <p:tag name="OTLSHAPETHICKNESSTYPE" val="Regular"/>
  <p:tag name="OTLWEEKNUMBERINGFORMAT" val="WNFormat1"/>
  <p:tag name="OTLWEEKNUMBERINGISVISIBLE" val="False"/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06-15T22:52:00.0000000"/>
  <p:tag name="OTLENDDATE" val="2020-09-03T23:59:00.0000000"/>
  <p:tag name="OTLDURATIONFORMAT" val="day"/>
  <p:tag name="OTLSPACING" val="3"/>
  <p:tag name="OTLSHAPETHICKNESSTYPE" val="Regular"/>
  <p:tag name="OTLWEEKNUMBERINGFORMAT" val="WNFormat1"/>
  <p:tag name="OTLWEEKNUMBERINGISVISIBLE" val="False"/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09-05T14:41:00.0000000"/>
  <p:tag name="OTLENDDATE" val="2020-11-23T23:59:00.0000000"/>
  <p:tag name="OTLDURATIONFORMAT" val="day"/>
  <p:tag name="OTLSPACING" val="3"/>
  <p:tag name="OTLSHAPETHICKNESSTYPE" val="Regular"/>
  <p:tag name="OTLWEEKNUMBERINGFORMAT" val="WNFormat1"/>
  <p:tag name="OTLWEEKNUMBERINGISVISIBLE" val="False"/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0-11-25T10:52:00.0000000"/>
  <p:tag name="OTLENDDATE" val="2021-02-13T23:59:00.0000000"/>
  <p:tag name="OTLDURATIONFORMAT" val="day"/>
  <p:tag name="OTLSPACING" val="3"/>
  <p:tag name="OTLSHAPETHICKNESSTYPE" val="Regular"/>
  <p:tag name="OTLWEEKNUMBERINGFORMAT" val="WNFormat1"/>
  <p:tag name="OTLWEEKNUMBERINGISVISIBLE" val="False"/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2-14T06:30:00.0000000"/>
  <p:tag name="OTLENDDATE" val="2021-05-03T23:59:00.0000000"/>
  <p:tag name="OTLDURATIONFORMAT" val="day"/>
  <p:tag name="OTLSPACING" val="3"/>
  <p:tag name="OTLSHAPETHICKNESSTYPE" val="Regular"/>
  <p:tag name="OTLWEEKNUMBERINGFORMAT" val="WNFormat1"/>
  <p:tag name="OTLWEEKNUMBERINGISVISIBLE" val="False"/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5-04T14:41:00.0000000"/>
  <p:tag name="OTLENDDATE" val="2021-07-22T23:59:00.0000000"/>
  <p:tag name="OTLDURATIONFORMAT" val="day"/>
  <p:tag name="OTLSPACING" val="3"/>
  <p:tag name="OTLSHAPETHICKNESSTYPE" val="Regular"/>
  <p:tag name="OTLWEEKNUMBERINGFORMAT" val="WNFormat1"/>
  <p:tag name="OTLWEEKNUMBERINGISVISIBLE" val="False"/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19-10-01T00:00:00.0000000Z"/>
  <p:tag name="OTLENDDATE" val="2020-01-07T23:59:00.0000000Z"/>
  <p:tag name="OTLDURATIONFORMAT" val="day"/>
  <p:tag name="OTLSPACING" val="3"/>
  <p:tag name="OTLSHAPETHICKNESSTYPE" val="Regular"/>
  <p:tag name="OTLWEEKNUMBERINGFORMAT" val="WNFormat1"/>
  <p:tag name="OTLWEEKNUMBERINGISVISIBLE" val="False"/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07-24T14:07:00.0000000"/>
  <p:tag name="OTLENDDATE" val="2021-10-09T23:59:00.0000000"/>
  <p:tag name="OTLDURATIONFORMAT" val="day"/>
  <p:tag name="OTLSPACING" val="3"/>
  <p:tag name="OTLSHAPETHICKNESSTYPE" val="Regular"/>
  <p:tag name="OTLWEEKNUMBERINGFORMAT" val="WNFormat1"/>
  <p:tag name="OTLWEEKNUMBERINGISVISIBLE" val="False"/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10-11T06:30:00.0000000"/>
  <p:tag name="OTLENDDATE" val="2021-12-28T23:59:00.0000000"/>
  <p:tag name="OTLDURATIONFORMAT" val="day"/>
  <p:tag name="OTLSPACING" val="3"/>
  <p:tag name="OTLSHAPETHICKNESSTYPE" val="Regular"/>
  <p:tag name="OTLWEEKNUMBERINGFORMAT" val="WNFormat1"/>
  <p:tag name="OTLWEEKNUMBERINGISVISIBLE" val="False"/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12-30T08:02:00.0000000"/>
  <p:tag name="OTLENDDATE" val="2022-03-21T16:28:00.0000000"/>
  <p:tag name="OTLDURATIONFORMAT" val="day"/>
  <p:tag name="OTLSPACING" val="10"/>
  <p:tag name="OTLSHAPETHICKNESSTYPE" val="Regular"/>
  <p:tag name="OTLWEEKNUMBERINGFORMAT" val="WNFormat1"/>
  <p:tag name="OTLWEEKNUMBERINGISVISIBLE" val="False"/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STARTDATE" val="2021-11-12T00:00:00.0000000Z"/>
  <p:tag name="OTLENDDATE" val="2021-12-31T05:21:00.0000000"/>
  <p:tag name="OTLDURATIONFORMAT" val="day"/>
  <p:tag name="OTLSPACING" val="3"/>
  <p:tag name="OTLSHAPETHICKNESSTYPE" val="Custom"/>
  <p:tag name="OTLWEEKNUMBERINGFORMAT" val="WNFormat1"/>
  <p:tag name="OTLWEEKNUMBERINGISVISIBLE" val="False"/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ELAPSEDSTYLE" val="Thick"/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Hid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400</Words>
  <Application>Microsoft Office PowerPoint</Application>
  <PresentationFormat>Widescreen</PresentationFormat>
  <Paragraphs>122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2022-01-05T12:47:11Z</dcterms:created>
  <dcterms:modified xsi:type="dcterms:W3CDTF">2022-06-28T09:59:03Z</dcterms:modified>
</cp:coreProperties>
</file>