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24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88B11-6CFA-4813-B029-4171C94D22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5F8786-270D-4B8D-A6F3-6AE21F2121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9DADEF-243B-4D45-AA7E-D1A64183D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D45D-B824-41F6-A177-91459DD050E1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B13BC3-4B14-4AE7-A542-B3F5A7045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B6F77-3C7B-4E14-B837-BD9E9B58D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56179-D1BE-4368-869B-267F2EB51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888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4DCAD-F14B-4069-8782-CBB8BB6CB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ACA048-B16B-4F79-9A6B-1F9B7D7B8E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E69B0F-3C20-45CE-B418-C4C7BBC27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D45D-B824-41F6-A177-91459DD050E1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18DE6D-CD98-44F0-843A-929F64D03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2E3159-D10B-4C23-AE36-DA537EC97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56179-D1BE-4368-869B-267F2EB51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268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8823F9-9472-48C5-BB9C-55C9A59D7E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585CAD-B4E4-46C9-A64A-5692C8FB9C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2D8D16-919B-4911-9A67-0BD8C2DAC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D45D-B824-41F6-A177-91459DD050E1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008621-0141-4470-8955-A6778644B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DE4D34-D218-4D2E-86B7-00CEB426D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56179-D1BE-4368-869B-267F2EB51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746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CD8F8-762E-40B0-81D9-F44D41AFF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9C447-2FB1-46E6-90AD-568DCCE424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17FAED-E919-4762-A5ED-7BB99942D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D45D-B824-41F6-A177-91459DD050E1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BF99C6-80B4-47A6-B90F-8DF1302D1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DFCE2-9F4E-4501-A67B-435979F16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56179-D1BE-4368-869B-267F2EB51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737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505F0-1C71-4C57-9977-F8DAE17EA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CD46A5-989D-4A6C-9E6E-A65C9B0F98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D78095-C9F0-4DAA-819A-25290D53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D45D-B824-41F6-A177-91459DD050E1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9A176B-2247-4848-841E-AEEAF5130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E21865-3A7A-4777-BDD8-D8746578C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56179-D1BE-4368-869B-267F2EB51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073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3D337-8877-4091-B5A2-0A9D818D8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153AB-BF6F-4002-97AA-D4F2517DC7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3D40D5-0A90-4952-91D1-C6808E2C00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023F4A-18CF-4D78-AE08-A3865A910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D45D-B824-41F6-A177-91459DD050E1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790E80-36D1-4606-832B-976FD6102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B367EC-FE61-45AA-8C96-2B5D2138A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56179-D1BE-4368-869B-267F2EB51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79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2AF47-151E-4534-89C0-A8705E7FD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FB619E-BB99-4677-AF33-A9155311D7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4BE55A-041A-4469-B363-A79FD65BEB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169328-0DDC-4ABB-B72E-D575ACF37D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1B562C-D6EA-46A6-83EC-6FA0ACA793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3E3FAE-4EDE-41C9-BC2F-8826C48FA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D45D-B824-41F6-A177-91459DD050E1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D24C38-8F84-405A-BC6F-85F35736A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13BDA6-E2D3-43D8-9324-D0DD28259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56179-D1BE-4368-869B-267F2EB51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507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A0700-4EB5-420E-A9AA-2622F89A2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0A9218-18D9-4CBE-A5C1-DF40BA7B2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D45D-B824-41F6-A177-91459DD050E1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397C61-4AEC-4618-A540-48B1BD106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B466B6-9200-446E-9598-A0FD7E03F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56179-D1BE-4368-869B-267F2EB51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361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CF1797-67C6-4982-AE03-071DB435E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D45D-B824-41F6-A177-91459DD050E1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6FE418-DA22-4367-861F-43D6ADD50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7AFF6C-9833-4A92-B45B-7D4063688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56179-D1BE-4368-869B-267F2EB51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063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7DD12-DCAF-47EB-A78D-9F1C63AEE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07A4A9-D21A-4D05-BE06-D07F3438A2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8018A8-2520-47D6-845B-E5BAF7AA0C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E65723-E09C-4198-9484-A32E65C7F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D45D-B824-41F6-A177-91459DD050E1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9E60BA-01CC-4C87-B590-DB2967C54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A5F6E7-6B81-491B-B428-1511597B8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56179-D1BE-4368-869B-267F2EB51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855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B7ABA-D453-4DBA-8053-32D986988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B4C46B-FBAA-4EE5-8D74-EAA19E675F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7BE4AD-D267-462C-9312-5BB942DB1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C36B66-02B3-4CC8-BE1C-70E249561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D45D-B824-41F6-A177-91459DD050E1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D032A-4241-4407-9D52-FA16D1274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C2EC60-32F4-4C9D-8F16-E1F6FB20A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56179-D1BE-4368-869B-267F2EB51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295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A80F36-F948-486F-8BAF-EC3ED7115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A6BC97-7BFE-4E82-998C-914146FEEC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4A055-E16D-41BD-AF55-B92586BA0C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1D45D-B824-41F6-A177-91459DD050E1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1AEBC-404E-44ED-97F5-80FEA95919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74D4ED-6C65-46D6-81FF-615D412E85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56179-D1BE-4368-869B-267F2EB51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337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59" Type="http://schemas.openxmlformats.org/officeDocument/2006/relationships/tags" Target="../tags/tag159.xml"/><Relationship Id="rId170" Type="http://schemas.openxmlformats.org/officeDocument/2006/relationships/tags" Target="../tags/tag170.xml"/><Relationship Id="rId191" Type="http://schemas.openxmlformats.org/officeDocument/2006/relationships/tags" Target="../tags/tag191.xml"/><Relationship Id="rId205" Type="http://schemas.openxmlformats.org/officeDocument/2006/relationships/tags" Target="../tags/tag205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81" Type="http://schemas.openxmlformats.org/officeDocument/2006/relationships/tags" Target="../tags/tag181.xml"/><Relationship Id="rId216" Type="http://schemas.openxmlformats.org/officeDocument/2006/relationships/tags" Target="../tags/tag216.xml"/><Relationship Id="rId22" Type="http://schemas.openxmlformats.org/officeDocument/2006/relationships/tags" Target="../tags/tag22.xml"/><Relationship Id="rId43" Type="http://schemas.openxmlformats.org/officeDocument/2006/relationships/tags" Target="../tags/tag43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39" Type="http://schemas.openxmlformats.org/officeDocument/2006/relationships/tags" Target="../tags/tag139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71" Type="http://schemas.openxmlformats.org/officeDocument/2006/relationships/tags" Target="../tags/tag171.xml"/><Relationship Id="rId192" Type="http://schemas.openxmlformats.org/officeDocument/2006/relationships/tags" Target="../tags/tag192.xml"/><Relationship Id="rId206" Type="http://schemas.openxmlformats.org/officeDocument/2006/relationships/tags" Target="../tags/tag206.xml"/><Relationship Id="rId12" Type="http://schemas.openxmlformats.org/officeDocument/2006/relationships/tags" Target="../tags/tag12.xml"/><Relationship Id="rId33" Type="http://schemas.openxmlformats.org/officeDocument/2006/relationships/tags" Target="../tags/tag33.xml"/><Relationship Id="rId108" Type="http://schemas.openxmlformats.org/officeDocument/2006/relationships/tags" Target="../tags/tag108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5" Type="http://schemas.openxmlformats.org/officeDocument/2006/relationships/tags" Target="../tags/tag75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61" Type="http://schemas.openxmlformats.org/officeDocument/2006/relationships/tags" Target="../tags/tag161.xml"/><Relationship Id="rId182" Type="http://schemas.openxmlformats.org/officeDocument/2006/relationships/tags" Target="../tags/tag182.xml"/><Relationship Id="rId217" Type="http://schemas.openxmlformats.org/officeDocument/2006/relationships/tags" Target="../tags/tag217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5" Type="http://schemas.openxmlformats.org/officeDocument/2006/relationships/tags" Target="../tags/tag65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51" Type="http://schemas.openxmlformats.org/officeDocument/2006/relationships/tags" Target="../tags/tag151.xml"/><Relationship Id="rId172" Type="http://schemas.openxmlformats.org/officeDocument/2006/relationships/tags" Target="../tags/tag172.xml"/><Relationship Id="rId193" Type="http://schemas.openxmlformats.org/officeDocument/2006/relationships/tags" Target="../tags/tag193.xml"/><Relationship Id="rId207" Type="http://schemas.openxmlformats.org/officeDocument/2006/relationships/tags" Target="../tags/tag207.xml"/><Relationship Id="rId13" Type="http://schemas.openxmlformats.org/officeDocument/2006/relationships/tags" Target="../tags/tag13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20" Type="http://schemas.openxmlformats.org/officeDocument/2006/relationships/tags" Target="../tags/tag120.xml"/><Relationship Id="rId141" Type="http://schemas.openxmlformats.org/officeDocument/2006/relationships/tags" Target="../tags/tag141.xml"/><Relationship Id="rId7" Type="http://schemas.openxmlformats.org/officeDocument/2006/relationships/tags" Target="../tags/tag7.xml"/><Relationship Id="rId162" Type="http://schemas.openxmlformats.org/officeDocument/2006/relationships/tags" Target="../tags/tag162.xml"/><Relationship Id="rId183" Type="http://schemas.openxmlformats.org/officeDocument/2006/relationships/tags" Target="../tags/tag183.xml"/><Relationship Id="rId218" Type="http://schemas.openxmlformats.org/officeDocument/2006/relationships/tags" Target="../tags/tag218.xml"/><Relationship Id="rId24" Type="http://schemas.openxmlformats.org/officeDocument/2006/relationships/tags" Target="../tags/tag24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31" Type="http://schemas.openxmlformats.org/officeDocument/2006/relationships/tags" Target="../tags/tag131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4" Type="http://schemas.openxmlformats.org/officeDocument/2006/relationships/tags" Target="../tags/tag194.xml"/><Relationship Id="rId208" Type="http://schemas.openxmlformats.org/officeDocument/2006/relationships/tags" Target="../tags/tag208.xml"/><Relationship Id="rId14" Type="http://schemas.openxmlformats.org/officeDocument/2006/relationships/tags" Target="../tags/tag14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189" Type="http://schemas.openxmlformats.org/officeDocument/2006/relationships/tags" Target="../tags/tag189.xml"/><Relationship Id="rId219" Type="http://schemas.openxmlformats.org/officeDocument/2006/relationships/tags" Target="../tags/tag219.xml"/><Relationship Id="rId3" Type="http://schemas.openxmlformats.org/officeDocument/2006/relationships/tags" Target="../tags/tag3.xml"/><Relationship Id="rId214" Type="http://schemas.openxmlformats.org/officeDocument/2006/relationships/tags" Target="../tags/tag214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79" Type="http://schemas.openxmlformats.org/officeDocument/2006/relationships/tags" Target="../tags/tag179.xml"/><Relationship Id="rId195" Type="http://schemas.openxmlformats.org/officeDocument/2006/relationships/tags" Target="../tags/tag195.xml"/><Relationship Id="rId209" Type="http://schemas.openxmlformats.org/officeDocument/2006/relationships/tags" Target="../tags/tag209.xml"/><Relationship Id="rId190" Type="http://schemas.openxmlformats.org/officeDocument/2006/relationships/tags" Target="../tags/tag190.xml"/><Relationship Id="rId204" Type="http://schemas.openxmlformats.org/officeDocument/2006/relationships/tags" Target="../tags/tag204.xml"/><Relationship Id="rId220" Type="http://schemas.openxmlformats.org/officeDocument/2006/relationships/tags" Target="../tags/tag220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tags" Target="../tags/tag164.xml"/><Relationship Id="rId169" Type="http://schemas.openxmlformats.org/officeDocument/2006/relationships/tags" Target="../tags/tag169.xml"/><Relationship Id="rId185" Type="http://schemas.openxmlformats.org/officeDocument/2006/relationships/tags" Target="../tags/tag18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80" Type="http://schemas.openxmlformats.org/officeDocument/2006/relationships/tags" Target="../tags/tag180.xml"/><Relationship Id="rId210" Type="http://schemas.openxmlformats.org/officeDocument/2006/relationships/tags" Target="../tags/tag210.xml"/><Relationship Id="rId215" Type="http://schemas.openxmlformats.org/officeDocument/2006/relationships/tags" Target="../tags/tag215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75" Type="http://schemas.openxmlformats.org/officeDocument/2006/relationships/tags" Target="../tags/tag175.xml"/><Relationship Id="rId196" Type="http://schemas.openxmlformats.org/officeDocument/2006/relationships/tags" Target="../tags/tag196.xml"/><Relationship Id="rId200" Type="http://schemas.openxmlformats.org/officeDocument/2006/relationships/tags" Target="../tags/tag200.xml"/><Relationship Id="rId16" Type="http://schemas.openxmlformats.org/officeDocument/2006/relationships/tags" Target="../tags/tag16.xml"/><Relationship Id="rId221" Type="http://schemas.openxmlformats.org/officeDocument/2006/relationships/tags" Target="../tags/tag221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165" Type="http://schemas.openxmlformats.org/officeDocument/2006/relationships/tags" Target="../tags/tag165.xml"/><Relationship Id="rId186" Type="http://schemas.openxmlformats.org/officeDocument/2006/relationships/tags" Target="../tags/tag186.xml"/><Relationship Id="rId211" Type="http://schemas.openxmlformats.org/officeDocument/2006/relationships/tags" Target="../tags/tag211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155" Type="http://schemas.openxmlformats.org/officeDocument/2006/relationships/tags" Target="../tags/tag155.xml"/><Relationship Id="rId176" Type="http://schemas.openxmlformats.org/officeDocument/2006/relationships/tags" Target="../tags/tag176.xml"/><Relationship Id="rId197" Type="http://schemas.openxmlformats.org/officeDocument/2006/relationships/tags" Target="../tags/tag197.xml"/><Relationship Id="rId201" Type="http://schemas.openxmlformats.org/officeDocument/2006/relationships/tags" Target="../tags/tag201.xml"/><Relationship Id="rId222" Type="http://schemas.openxmlformats.org/officeDocument/2006/relationships/tags" Target="../tags/tag222.xml"/><Relationship Id="rId17" Type="http://schemas.openxmlformats.org/officeDocument/2006/relationships/tags" Target="../tags/tag17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24" Type="http://schemas.openxmlformats.org/officeDocument/2006/relationships/tags" Target="../tags/tag124.xml"/><Relationship Id="rId70" Type="http://schemas.openxmlformats.org/officeDocument/2006/relationships/tags" Target="../tags/tag70.xml"/><Relationship Id="rId91" Type="http://schemas.openxmlformats.org/officeDocument/2006/relationships/tags" Target="../tags/tag91.xml"/><Relationship Id="rId145" Type="http://schemas.openxmlformats.org/officeDocument/2006/relationships/tags" Target="../tags/tag145.xml"/><Relationship Id="rId166" Type="http://schemas.openxmlformats.org/officeDocument/2006/relationships/tags" Target="../tags/tag166.xml"/><Relationship Id="rId187" Type="http://schemas.openxmlformats.org/officeDocument/2006/relationships/tags" Target="../tags/tag187.xml"/><Relationship Id="rId1" Type="http://schemas.openxmlformats.org/officeDocument/2006/relationships/tags" Target="../tags/tag1.xml"/><Relationship Id="rId212" Type="http://schemas.openxmlformats.org/officeDocument/2006/relationships/tags" Target="../tags/tag212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60" Type="http://schemas.openxmlformats.org/officeDocument/2006/relationships/tags" Target="../tags/tag60.xml"/><Relationship Id="rId81" Type="http://schemas.openxmlformats.org/officeDocument/2006/relationships/tags" Target="../tags/tag81.xml"/><Relationship Id="rId135" Type="http://schemas.openxmlformats.org/officeDocument/2006/relationships/tags" Target="../tags/tag135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98" Type="http://schemas.openxmlformats.org/officeDocument/2006/relationships/tags" Target="../tags/tag198.xml"/><Relationship Id="rId202" Type="http://schemas.openxmlformats.org/officeDocument/2006/relationships/tags" Target="../tags/tag202.xml"/><Relationship Id="rId223" Type="http://schemas.openxmlformats.org/officeDocument/2006/relationships/tags" Target="../tags/tag22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50" Type="http://schemas.openxmlformats.org/officeDocument/2006/relationships/tags" Target="../tags/tag50.xml"/><Relationship Id="rId104" Type="http://schemas.openxmlformats.org/officeDocument/2006/relationships/tags" Target="../tags/tag104.xml"/><Relationship Id="rId125" Type="http://schemas.openxmlformats.org/officeDocument/2006/relationships/tags" Target="../tags/tag125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tags" Target="../tags/tag188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13" Type="http://schemas.openxmlformats.org/officeDocument/2006/relationships/tags" Target="../tags/tag213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40" Type="http://schemas.openxmlformats.org/officeDocument/2006/relationships/tags" Target="../tags/tag40.xml"/><Relationship Id="rId115" Type="http://schemas.openxmlformats.org/officeDocument/2006/relationships/tags" Target="../tags/tag115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9" Type="http://schemas.openxmlformats.org/officeDocument/2006/relationships/tags" Target="../tags/tag199.xml"/><Relationship Id="rId203" Type="http://schemas.openxmlformats.org/officeDocument/2006/relationships/tags" Target="../tags/tag203.xml"/><Relationship Id="rId19" Type="http://schemas.openxmlformats.org/officeDocument/2006/relationships/tags" Target="../tags/tag19.xml"/><Relationship Id="rId224" Type="http://schemas.openxmlformats.org/officeDocument/2006/relationships/slideLayout" Target="../slideLayouts/slideLayout7.xml"/><Relationship Id="rId30" Type="http://schemas.openxmlformats.org/officeDocument/2006/relationships/tags" Target="../tags/tag3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OTLSHAPE_SL_79f05e8de72e4cc385fce875fa65517f_BackgroundRectangle">
            <a:extLst>
              <a:ext uri="{FF2B5EF4-FFF2-40B4-BE49-F238E27FC236}">
                <a16:creationId xmlns:a16="http://schemas.microsoft.com/office/drawing/2014/main" id="{3C4DEEDF-5F2D-4EBB-B3ED-1D676F7391C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992120"/>
            <a:ext cx="11290300" cy="930656"/>
          </a:xfrm>
          <a:prstGeom prst="rect">
            <a:avLst/>
          </a:prstGeom>
          <a:solidFill>
            <a:schemeClr val="accent5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TLSHAPE_SL_207dd3271e3446038430a776476543e7_BackgroundRectangle">
            <a:extLst>
              <a:ext uri="{FF2B5EF4-FFF2-40B4-BE49-F238E27FC236}">
                <a16:creationId xmlns:a16="http://schemas.microsoft.com/office/drawing/2014/main" id="{F10299EA-9454-427B-8E33-F05A319C3D07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986276"/>
            <a:ext cx="11290300" cy="520700"/>
          </a:xfrm>
          <a:prstGeom prst="rect">
            <a:avLst/>
          </a:prstGeom>
          <a:solidFill>
            <a:schemeClr val="accent4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OTLSHAPE_SL_8911bceb679441adb3756a794b682f31_BackgroundRectangle">
            <a:extLst>
              <a:ext uri="{FF2B5EF4-FFF2-40B4-BE49-F238E27FC236}">
                <a16:creationId xmlns:a16="http://schemas.microsoft.com/office/drawing/2014/main" id="{A01BF4FE-5FC6-49CF-8766-D1639130CAC0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4570476"/>
            <a:ext cx="11290300" cy="1255437"/>
          </a:xfrm>
          <a:prstGeom prst="rect">
            <a:avLst/>
          </a:prstGeom>
          <a:solidFill>
            <a:schemeClr val="accent6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OTLSHAPE_SL_9eb76584bb32452eac07fb2637baea1a_BackgroundRectangle">
            <a:extLst>
              <a:ext uri="{FF2B5EF4-FFF2-40B4-BE49-F238E27FC236}">
                <a16:creationId xmlns:a16="http://schemas.microsoft.com/office/drawing/2014/main" id="{6D4A2ECF-F337-4989-AB03-523A9B4A5322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5889413"/>
            <a:ext cx="11290300" cy="736600"/>
          </a:xfrm>
          <a:prstGeom prst="rect">
            <a:avLst/>
          </a:prstGeom>
          <a:solidFill>
            <a:schemeClr val="accent3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" name="OTLSHAPE_SL2A_19b69568caf3425ab42c9949936f5498_BackgroundRectangle" hidden="1">
            <a:extLst>
              <a:ext uri="{FF2B5EF4-FFF2-40B4-BE49-F238E27FC236}">
                <a16:creationId xmlns:a16="http://schemas.microsoft.com/office/drawing/2014/main" id="{B3B3A12E-8D02-2314-B299-7C2ACCA8B33C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965200" y="2992120"/>
            <a:ext cx="10388600" cy="930656"/>
          </a:xfrm>
          <a:prstGeom prst="rect">
            <a:avLst/>
          </a:prstGeom>
          <a:solidFill>
            <a:schemeClr val="accent5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TLSHAPE_SL2A_644abacccd4c4106bc5c0e1560225273_BackgroundRectangle" hidden="1">
            <a:extLst>
              <a:ext uri="{FF2B5EF4-FFF2-40B4-BE49-F238E27FC236}">
                <a16:creationId xmlns:a16="http://schemas.microsoft.com/office/drawing/2014/main" id="{4C5DE76D-05A8-8145-88CD-11C906DACF4A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965200" y="3986276"/>
            <a:ext cx="10388600" cy="520700"/>
          </a:xfrm>
          <a:prstGeom prst="rect">
            <a:avLst/>
          </a:prstGeom>
          <a:solidFill>
            <a:schemeClr val="accent4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OTLSHAPE_SL2A_e71915f1fbd84628982cd3a2a81b6e2a_BackgroundRectangle" hidden="1">
            <a:extLst>
              <a:ext uri="{FF2B5EF4-FFF2-40B4-BE49-F238E27FC236}">
                <a16:creationId xmlns:a16="http://schemas.microsoft.com/office/drawing/2014/main" id="{9B9C1DEC-C60A-A5D1-AD21-92D0663125E3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965200" y="4570476"/>
            <a:ext cx="10388600" cy="1255437"/>
          </a:xfrm>
          <a:prstGeom prst="rect">
            <a:avLst/>
          </a:prstGeom>
          <a:solidFill>
            <a:schemeClr val="accent6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OTLSHAPE_SL2A_849fb695750d487dbee20bbc75fe48e2_BackgroundRectangle" hidden="1">
            <a:extLst>
              <a:ext uri="{FF2B5EF4-FFF2-40B4-BE49-F238E27FC236}">
                <a16:creationId xmlns:a16="http://schemas.microsoft.com/office/drawing/2014/main" id="{5A71334B-CE72-BCCA-F69B-F3FC8D172290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965200" y="5889413"/>
            <a:ext cx="10388600" cy="736600"/>
          </a:xfrm>
          <a:prstGeom prst="rect">
            <a:avLst/>
          </a:prstGeom>
          <a:solidFill>
            <a:schemeClr val="accent3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578A008B-C146-95F9-1B43-C77D50C73D7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2024</a:t>
            </a:r>
          </a:p>
        </p:txBody>
      </p:sp>
      <p:sp>
        <p:nvSpPr>
          <p:cNvPr id="3" name="OTLSHAPE_TB_00000000000000000000000000000000_RightEndCaps" hidden="1">
            <a:extLst>
              <a:ext uri="{FF2B5EF4-FFF2-40B4-BE49-F238E27FC236}">
                <a16:creationId xmlns:a16="http://schemas.microsoft.com/office/drawing/2014/main" id="{DB0F936F-CB1F-85A6-FA5F-472EADD61661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2024</a:t>
            </a:r>
          </a:p>
        </p:txBody>
      </p:sp>
      <p:cxnSp>
        <p:nvCxnSpPr>
          <p:cNvPr id="21" name="OTLSHAPE_M_177188707e544830b8ce884a45b14d3a_Connector1">
            <a:extLst>
              <a:ext uri="{FF2B5EF4-FFF2-40B4-BE49-F238E27FC236}">
                <a16:creationId xmlns:a16="http://schemas.microsoft.com/office/drawing/2014/main" id="{9673448D-729D-4C0C-9DD5-21AC28144E25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1785021" y="2086398"/>
            <a:ext cx="0" cy="448522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M_e7d42421d9e640a2a107afa423141c46_Connector1">
            <a:extLst>
              <a:ext uri="{FF2B5EF4-FFF2-40B4-BE49-F238E27FC236}">
                <a16:creationId xmlns:a16="http://schemas.microsoft.com/office/drawing/2014/main" id="{84A3F395-DE34-4ABA-8976-9C9166EBD2DB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3045923" y="1659255"/>
            <a:ext cx="0" cy="875665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M_0e28a84cf6724e00a089964be0d24b0c_Connector1">
            <a:extLst>
              <a:ext uri="{FF2B5EF4-FFF2-40B4-BE49-F238E27FC236}">
                <a16:creationId xmlns:a16="http://schemas.microsoft.com/office/drawing/2014/main" id="{54B2F73D-5231-4641-8ED3-B84894F96B33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3354144" y="2099098"/>
            <a:ext cx="0" cy="435822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OTLSHAPE_M_b8c603269952439b977cb103e5f76bdb_Connector1">
            <a:extLst>
              <a:ext uri="{FF2B5EF4-FFF2-40B4-BE49-F238E27FC236}">
                <a16:creationId xmlns:a16="http://schemas.microsoft.com/office/drawing/2014/main" id="{03606440-DF72-46FF-9C5D-536C93536F36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6184168" y="2099098"/>
            <a:ext cx="0" cy="435822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M_78ab908f14c74c8898ac34d2665e12f2_Connector1">
            <a:extLst>
              <a:ext uri="{FF2B5EF4-FFF2-40B4-BE49-F238E27FC236}">
                <a16:creationId xmlns:a16="http://schemas.microsoft.com/office/drawing/2014/main" id="{64D77166-88D4-4D17-8D77-AD964F8679FF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8790032" y="1659255"/>
            <a:ext cx="0" cy="875665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M_b1a2b0ad50c54f3db24b3aab69d68fc5_Connector1">
            <a:extLst>
              <a:ext uri="{FF2B5EF4-FFF2-40B4-BE49-F238E27FC236}">
                <a16:creationId xmlns:a16="http://schemas.microsoft.com/office/drawing/2014/main" id="{2B245DF7-058F-45E8-985D-F1B4BE8BFCD6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9322412" y="2099098"/>
            <a:ext cx="0" cy="435822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D63FBF83-3ECB-4340-91E5-C6B27495F0A0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092200" y="2534920"/>
            <a:ext cx="10261600" cy="254000"/>
          </a:xfrm>
          <a:prstGeom prst="round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OTLSHAPE_SL_79f05e8de72e4cc385fce875fa65517f_HeaderRectangle">
            <a:extLst>
              <a:ext uri="{FF2B5EF4-FFF2-40B4-BE49-F238E27FC236}">
                <a16:creationId xmlns:a16="http://schemas.microsoft.com/office/drawing/2014/main" id="{DEC09F6D-2D69-4EAF-9FFA-9B739CF53069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63500" y="2992120"/>
            <a:ext cx="901700" cy="930656"/>
          </a:xfrm>
          <a:prstGeom prst="rect">
            <a:avLst/>
          </a:prstGeom>
          <a:solidFill>
            <a:schemeClr val="accent5">
              <a:alpha val="49804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OTLSHAPE_SL_207dd3271e3446038430a776476543e7_HeaderRectangle">
            <a:extLst>
              <a:ext uri="{FF2B5EF4-FFF2-40B4-BE49-F238E27FC236}">
                <a16:creationId xmlns:a16="http://schemas.microsoft.com/office/drawing/2014/main" id="{FE72ABD5-7022-4400-9C33-81BEB6F68EF3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63500" y="3986276"/>
            <a:ext cx="901700" cy="520700"/>
          </a:xfrm>
          <a:prstGeom prst="rect">
            <a:avLst/>
          </a:prstGeom>
          <a:solidFill>
            <a:schemeClr val="accent4">
              <a:alpha val="49804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OTLSHAPE_SL_8911bceb679441adb3756a794b682f31_HeaderRectangle">
            <a:extLst>
              <a:ext uri="{FF2B5EF4-FFF2-40B4-BE49-F238E27FC236}">
                <a16:creationId xmlns:a16="http://schemas.microsoft.com/office/drawing/2014/main" id="{B794E157-4316-4C58-81B5-E9FEC88A4229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63500" y="4570476"/>
            <a:ext cx="901700" cy="1255437"/>
          </a:xfrm>
          <a:prstGeom prst="rect">
            <a:avLst/>
          </a:prstGeom>
          <a:solidFill>
            <a:schemeClr val="accent6">
              <a:alpha val="49804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OTLSHAPE_SL_9eb76584bb32452eac07fb2637baea1a_HeaderRectangle">
            <a:extLst>
              <a:ext uri="{FF2B5EF4-FFF2-40B4-BE49-F238E27FC236}">
                <a16:creationId xmlns:a16="http://schemas.microsoft.com/office/drawing/2014/main" id="{5FBD567F-D315-432A-A6DF-F0C93DC20E1F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63500" y="5889413"/>
            <a:ext cx="901700" cy="736600"/>
          </a:xfrm>
          <a:prstGeom prst="rect">
            <a:avLst/>
          </a:prstGeom>
          <a:solidFill>
            <a:schemeClr val="accent3">
              <a:alpha val="49804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9" name="OTLSHAPE_SL2A_19b69568caf3425ab42c9949936f5498_HeaderRectangle" hidden="1">
            <a:extLst>
              <a:ext uri="{FF2B5EF4-FFF2-40B4-BE49-F238E27FC236}">
                <a16:creationId xmlns:a16="http://schemas.microsoft.com/office/drawing/2014/main" id="{CF46EC65-F234-9D16-09CE-0F6D77D832E7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965200" y="2992120"/>
            <a:ext cx="0" cy="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TLSHAPE_SL2A_644abacccd4c4106bc5c0e1560225273_HeaderRectangle" hidden="1">
            <a:extLst>
              <a:ext uri="{FF2B5EF4-FFF2-40B4-BE49-F238E27FC236}">
                <a16:creationId xmlns:a16="http://schemas.microsoft.com/office/drawing/2014/main" id="{EF6734DA-8D58-47FC-6E02-5929C41E1266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965200" y="3986276"/>
            <a:ext cx="0" cy="0"/>
          </a:xfrm>
          <a:prstGeom prst="rect">
            <a:avLst/>
          </a:prstGeom>
          <a:solidFill>
            <a:schemeClr val="accent4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OTLSHAPE_SL2A_e71915f1fbd84628982cd3a2a81b6e2a_HeaderRectangle" hidden="1">
            <a:extLst>
              <a:ext uri="{FF2B5EF4-FFF2-40B4-BE49-F238E27FC236}">
                <a16:creationId xmlns:a16="http://schemas.microsoft.com/office/drawing/2014/main" id="{6E98F653-0F5B-BAB9-FE83-2874D4C96B67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965200" y="4570476"/>
            <a:ext cx="0" cy="0"/>
          </a:xfrm>
          <a:prstGeom prst="rect">
            <a:avLst/>
          </a:prstGeom>
          <a:solidFill>
            <a:schemeClr val="accent6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OTLSHAPE_SL2A_849fb695750d487dbee20bbc75fe48e2_HeaderRectangle" hidden="1">
            <a:extLst>
              <a:ext uri="{FF2B5EF4-FFF2-40B4-BE49-F238E27FC236}">
                <a16:creationId xmlns:a16="http://schemas.microsoft.com/office/drawing/2014/main" id="{7A8FA5E4-9D2C-81EB-3F31-E5C6434F38CE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965200" y="5889413"/>
            <a:ext cx="0" cy="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" name="OTLSHAPE_G_00000000000000000000000000000000_ShapeBelow0">
            <a:extLst>
              <a:ext uri="{FF2B5EF4-FFF2-40B4-BE49-F238E27FC236}">
                <a16:creationId xmlns:a16="http://schemas.microsoft.com/office/drawing/2014/main" id="{039554A7-6790-48F0-94DA-E4319F8B8615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1960821" y="2788920"/>
            <a:ext cx="0" cy="3837093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OTLSHAPE_G_00000000000000000000000000000000_ShapeBelow1">
            <a:extLst>
              <a:ext uri="{FF2B5EF4-FFF2-40B4-BE49-F238E27FC236}">
                <a16:creationId xmlns:a16="http://schemas.microsoft.com/office/drawing/2014/main" id="{6D225C7A-A90B-4E39-9671-079B3B3213E1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2773402" y="2788920"/>
            <a:ext cx="0" cy="3837093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OTLSHAPE_G_00000000000000000000000000000000_ShapeBelow2">
            <a:extLst>
              <a:ext uri="{FF2B5EF4-FFF2-40B4-BE49-F238E27FC236}">
                <a16:creationId xmlns:a16="http://schemas.microsoft.com/office/drawing/2014/main" id="{793D65A5-5BE5-4707-AFDD-F9C5B977E55E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3642023" y="2788920"/>
            <a:ext cx="0" cy="3837093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OTLSHAPE_G_00000000000000000000000000000000_ShapeBelow3">
            <a:extLst>
              <a:ext uri="{FF2B5EF4-FFF2-40B4-BE49-F238E27FC236}">
                <a16:creationId xmlns:a16="http://schemas.microsoft.com/office/drawing/2014/main" id="{53A4A52A-F432-4D5A-9511-11A2135E846E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4482624" y="2788920"/>
            <a:ext cx="0" cy="3837093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OTLSHAPE_G_00000000000000000000000000000000_ShapeBelow4">
            <a:extLst>
              <a:ext uri="{FF2B5EF4-FFF2-40B4-BE49-F238E27FC236}">
                <a16:creationId xmlns:a16="http://schemas.microsoft.com/office/drawing/2014/main" id="{99448B93-B9BC-4352-854E-52CA996BC61A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5351246" y="2788920"/>
            <a:ext cx="0" cy="3837093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OTLSHAPE_G_00000000000000000000000000000000_ShapeBelow5">
            <a:extLst>
              <a:ext uri="{FF2B5EF4-FFF2-40B4-BE49-F238E27FC236}">
                <a16:creationId xmlns:a16="http://schemas.microsoft.com/office/drawing/2014/main" id="{EA6F3A69-6691-4BB4-BF8C-9E31B1A21548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6191847" y="2788920"/>
            <a:ext cx="0" cy="3837093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OTLSHAPE_G_00000000000000000000000000000000_ShapeBelow6">
            <a:extLst>
              <a:ext uri="{FF2B5EF4-FFF2-40B4-BE49-F238E27FC236}">
                <a16:creationId xmlns:a16="http://schemas.microsoft.com/office/drawing/2014/main" id="{CECD8135-ABB8-4C4E-BA45-049792E3E5F8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7060468" y="2788920"/>
            <a:ext cx="0" cy="3837093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OTLSHAPE_G_00000000000000000000000000000000_ShapeBelow7">
            <a:extLst>
              <a:ext uri="{FF2B5EF4-FFF2-40B4-BE49-F238E27FC236}">
                <a16:creationId xmlns:a16="http://schemas.microsoft.com/office/drawing/2014/main" id="{80406FDC-A8D1-436D-9420-C8D4E53ACE20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7929090" y="2788920"/>
            <a:ext cx="0" cy="3837093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OTLSHAPE_G_00000000000000000000000000000000_ShapeBelow8">
            <a:extLst>
              <a:ext uri="{FF2B5EF4-FFF2-40B4-BE49-F238E27FC236}">
                <a16:creationId xmlns:a16="http://schemas.microsoft.com/office/drawing/2014/main" id="{FA65BFB4-0D8F-4E46-A038-6073F39CB42F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8769691" y="2788920"/>
            <a:ext cx="0" cy="3837093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OTLSHAPE_G_00000000000000000000000000000000_ShapeBelow9">
            <a:extLst>
              <a:ext uri="{FF2B5EF4-FFF2-40B4-BE49-F238E27FC236}">
                <a16:creationId xmlns:a16="http://schemas.microsoft.com/office/drawing/2014/main" id="{409FF3DB-2C71-44EF-B3A0-43AC3A1F3225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9638312" y="2788920"/>
            <a:ext cx="0" cy="3837093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OTLSHAPE_G_00000000000000000000000000000000_ShapeBelow10">
            <a:extLst>
              <a:ext uri="{FF2B5EF4-FFF2-40B4-BE49-F238E27FC236}">
                <a16:creationId xmlns:a16="http://schemas.microsoft.com/office/drawing/2014/main" id="{1AA08D55-0D5D-4F7A-9117-4ADA2397AA99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10478913" y="2788920"/>
            <a:ext cx="0" cy="3837093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OTLSHAPE_SLT_cbc6053273674742982e85d542978064_Shape">
            <a:extLst>
              <a:ext uri="{FF2B5EF4-FFF2-40B4-BE49-F238E27FC236}">
                <a16:creationId xmlns:a16="http://schemas.microsoft.com/office/drawing/2014/main" id="{A43880E6-51DE-41F0-BFB0-F3AEB71D8109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1092200" y="3030220"/>
            <a:ext cx="1536700" cy="170519"/>
          </a:xfrm>
          <a:prstGeom prst="roundRect">
            <a:avLst/>
          </a:prstGeom>
          <a:solidFill>
            <a:srgbClr val="5293C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6" name="OTLSHAPE_SLT_9ce940d97a4b4fe7ac0ca3b0352deccb_Shape">
            <a:extLst>
              <a:ext uri="{FF2B5EF4-FFF2-40B4-BE49-F238E27FC236}">
                <a16:creationId xmlns:a16="http://schemas.microsoft.com/office/drawing/2014/main" id="{565FABB2-73D6-4482-9DA2-E536F30A82BD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1960821" y="3238839"/>
            <a:ext cx="1003300" cy="170519"/>
          </a:xfrm>
          <a:prstGeom prst="roundRect">
            <a:avLst/>
          </a:prstGeom>
          <a:solidFill>
            <a:srgbClr val="5293C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4" name="OTLSHAPE_SLT_2ff5b8e034b64a828622147da9a2f6b2_Shape">
            <a:extLst>
              <a:ext uri="{FF2B5EF4-FFF2-40B4-BE49-F238E27FC236}">
                <a16:creationId xmlns:a16="http://schemas.microsoft.com/office/drawing/2014/main" id="{00B487E9-1C90-448D-8002-CBE3C686C2DD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2773402" y="3472857"/>
            <a:ext cx="2146300" cy="170519"/>
          </a:xfrm>
          <a:prstGeom prst="roundRect">
            <a:avLst/>
          </a:prstGeom>
          <a:solidFill>
            <a:srgbClr val="5293C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7" name="OTLSHAPE_SLT_1548a45929d542f08ebbc364690e3865_Shape">
            <a:extLst>
              <a:ext uri="{FF2B5EF4-FFF2-40B4-BE49-F238E27FC236}">
                <a16:creationId xmlns:a16="http://schemas.microsoft.com/office/drawing/2014/main" id="{20389DCD-7DEB-42EA-88BC-21C610E45A7D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4762825" y="4265676"/>
            <a:ext cx="14224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5" name="OTLSHAPE_SLT_526de5b69e97497f9a5625d453beb623_Shape">
            <a:extLst>
              <a:ext uri="{FF2B5EF4-FFF2-40B4-BE49-F238E27FC236}">
                <a16:creationId xmlns:a16="http://schemas.microsoft.com/office/drawing/2014/main" id="{87F29AD2-A6CF-4C3E-9D36-F17D7FB8063D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6163827" y="4265676"/>
            <a:ext cx="13716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3" name="OTLSHAPE_SLT_2e921e95cd8d4b13a13500bc7b21bf4c_Shape">
            <a:extLst>
              <a:ext uri="{FF2B5EF4-FFF2-40B4-BE49-F238E27FC236}">
                <a16:creationId xmlns:a16="http://schemas.microsoft.com/office/drawing/2014/main" id="{684797F5-E8A3-4E29-AD26-BD6642293925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7536810" y="4265676"/>
            <a:ext cx="13335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1" name="OTLSHAPE_SLT_47cbe89cdf5541999ae0d3ac526194f6_Shape">
            <a:extLst>
              <a:ext uri="{FF2B5EF4-FFF2-40B4-BE49-F238E27FC236}">
                <a16:creationId xmlns:a16="http://schemas.microsoft.com/office/drawing/2014/main" id="{E55FAA1B-9D37-42C2-89C0-161D81A6F2EB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3642024" y="4608576"/>
            <a:ext cx="1193800" cy="170519"/>
          </a:xfrm>
          <a:prstGeom prst="homePlate">
            <a:avLst/>
          </a:prstGeom>
          <a:solidFill>
            <a:srgbClr val="74AD4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9" name="OTLSHAPE_SLT_cf25e7caeb934b75b1efd2db71905ad5_Shape">
            <a:extLst>
              <a:ext uri="{FF2B5EF4-FFF2-40B4-BE49-F238E27FC236}">
                <a16:creationId xmlns:a16="http://schemas.microsoft.com/office/drawing/2014/main" id="{210E7290-E83D-47A9-B2CF-C0CE7767AA18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2773402" y="4608576"/>
            <a:ext cx="889000" cy="170519"/>
          </a:xfrm>
          <a:prstGeom prst="roundRect">
            <a:avLst/>
          </a:prstGeom>
          <a:solidFill>
            <a:srgbClr val="74AD4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7" name="OTLSHAPE_SLT_546dc3323d74464a8ef6a4e6e53f36ea_Shape">
            <a:extLst>
              <a:ext uri="{FF2B5EF4-FFF2-40B4-BE49-F238E27FC236}">
                <a16:creationId xmlns:a16="http://schemas.microsoft.com/office/drawing/2014/main" id="{2268299A-84DB-486E-B0C1-88C2649B5A7C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3642024" y="4842595"/>
            <a:ext cx="57023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74AD4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5" name="OTLSHAPE_SLT_7d960969ddfc4dfea831723149c1842e_Shape">
            <a:extLst>
              <a:ext uri="{FF2B5EF4-FFF2-40B4-BE49-F238E27FC236}">
                <a16:creationId xmlns:a16="http://schemas.microsoft.com/office/drawing/2014/main" id="{659AC24C-003C-464A-93EC-300345256DEE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7620870" y="5109295"/>
            <a:ext cx="17272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74AD4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9" name="OTLSHAPE_SLT_f8a0c9eb817a49fc89569829b38c4b78_Shape">
            <a:extLst>
              <a:ext uri="{FF2B5EF4-FFF2-40B4-BE49-F238E27FC236}">
                <a16:creationId xmlns:a16="http://schemas.microsoft.com/office/drawing/2014/main" id="{F27F6BCA-DAC9-4BEF-9F0F-19426CD47712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9638312" y="5617295"/>
            <a:ext cx="1447800" cy="170519"/>
          </a:xfrm>
          <a:prstGeom prst="homePlate">
            <a:avLst/>
          </a:prstGeom>
          <a:solidFill>
            <a:srgbClr val="74AD4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2" name="OTLSHAPE_SLT_7ca32acd5908471a904296b070111595_Shape">
            <a:extLst>
              <a:ext uri="{FF2B5EF4-FFF2-40B4-BE49-F238E27FC236}">
                <a16:creationId xmlns:a16="http://schemas.microsoft.com/office/drawing/2014/main" id="{62EB041A-5A20-EFDC-A9FA-B2860D797B4A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4930946" y="3710517"/>
            <a:ext cx="1816100" cy="170519"/>
          </a:xfrm>
          <a:prstGeom prst="roundRect">
            <a:avLst/>
          </a:prstGeom>
          <a:solidFill>
            <a:srgbClr val="5293C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ElapsedTime">
            <a:extLst>
              <a:ext uri="{FF2B5EF4-FFF2-40B4-BE49-F238E27FC236}">
                <a16:creationId xmlns:a16="http://schemas.microsoft.com/office/drawing/2014/main" id="{9528D16E-E026-46FE-AD6C-0602A2F8ACC5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1092200" y="2738120"/>
            <a:ext cx="4978400" cy="50800"/>
          </a:xfrm>
          <a:prstGeom prst="round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9" name="OTLSHAPE_SLM_32bf83aed685467d8920db510037242f_Shape">
            <a:extLst>
              <a:ext uri="{FF2B5EF4-FFF2-40B4-BE49-F238E27FC236}">
                <a16:creationId xmlns:a16="http://schemas.microsoft.com/office/drawing/2014/main" id="{48933864-57FA-48AD-8937-46AD3326E4F7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6998260" y="3706876"/>
            <a:ext cx="152400" cy="177800"/>
          </a:xfrm>
          <a:prstGeom prst="diamond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2" name="OTLSHAPE_SLM_2906e62c2d64423a8a6ff0cffce343fd_Shape">
            <a:extLst>
              <a:ext uri="{FF2B5EF4-FFF2-40B4-BE49-F238E27FC236}">
                <a16:creationId xmlns:a16="http://schemas.microsoft.com/office/drawing/2014/main" id="{7A4F887B-2E76-4724-91C0-940BF0D755AF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3075454" y="4024376"/>
            <a:ext cx="152400" cy="177800"/>
          </a:xfrm>
          <a:prstGeom prst="diamond">
            <a:avLst/>
          </a:prstGeom>
          <a:solidFill>
            <a:srgbClr val="CE92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5" name="OTLSHAPE_SLM_4bee1cbe72754a708eb16eaea1d3d42c_Shape">
            <a:extLst>
              <a:ext uri="{FF2B5EF4-FFF2-40B4-BE49-F238E27FC236}">
                <a16:creationId xmlns:a16="http://schemas.microsoft.com/office/drawing/2014/main" id="{6E7EDF48-5B40-4E8F-8C1E-110CF63ACB29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4784676" y="4024376"/>
            <a:ext cx="152400" cy="177800"/>
          </a:xfrm>
          <a:prstGeom prst="diamond">
            <a:avLst/>
          </a:prstGeom>
          <a:solidFill>
            <a:srgbClr val="CE92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8" name="OTLSHAPE_SLM_0919ae8ef9ce4bc889749ffc4f892b56_Shape">
            <a:extLst>
              <a:ext uri="{FF2B5EF4-FFF2-40B4-BE49-F238E27FC236}">
                <a16:creationId xmlns:a16="http://schemas.microsoft.com/office/drawing/2014/main" id="{0AB4CCA7-EFC2-48F2-A419-24F15C8D5192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5989538" y="4024376"/>
            <a:ext cx="152400" cy="177800"/>
          </a:xfrm>
          <a:prstGeom prst="diamond">
            <a:avLst/>
          </a:prstGeom>
          <a:solidFill>
            <a:srgbClr val="CE92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1" name="OTLSHAPE_SLM_16a9f781fbcf4348a90d41835fa3249e_Shape">
            <a:extLst>
              <a:ext uri="{FF2B5EF4-FFF2-40B4-BE49-F238E27FC236}">
                <a16:creationId xmlns:a16="http://schemas.microsoft.com/office/drawing/2014/main" id="{FA227D1E-1783-4396-BDEA-FB5C610F9607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7530640" y="4024376"/>
            <a:ext cx="152400" cy="177800"/>
          </a:xfrm>
          <a:prstGeom prst="diamond">
            <a:avLst/>
          </a:prstGeom>
          <a:solidFill>
            <a:srgbClr val="CE92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4" name="OTLSHAPE_SLM_fa8c1b1ad9f94f8e90b327437f902a11_Shape">
            <a:extLst>
              <a:ext uri="{FF2B5EF4-FFF2-40B4-BE49-F238E27FC236}">
                <a16:creationId xmlns:a16="http://schemas.microsoft.com/office/drawing/2014/main" id="{573AC5F8-ECAC-4087-9BCE-17977CEE35E3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8735502" y="4024376"/>
            <a:ext cx="152400" cy="177800"/>
          </a:xfrm>
          <a:prstGeom prst="diamond">
            <a:avLst/>
          </a:prstGeom>
          <a:solidFill>
            <a:srgbClr val="CE92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3" name="OTLSHAPE_SLM_26c569c01e6a47b8b9bb6219068dc08e_Shape">
            <a:extLst>
              <a:ext uri="{FF2B5EF4-FFF2-40B4-BE49-F238E27FC236}">
                <a16:creationId xmlns:a16="http://schemas.microsoft.com/office/drawing/2014/main" id="{EA1C8ACE-41E8-45D0-BAFB-08021D61AA32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9211842" y="5375995"/>
            <a:ext cx="152400" cy="177800"/>
          </a:xfrm>
          <a:prstGeom prst="diamond">
            <a:avLst/>
          </a:prstGeom>
          <a:solidFill>
            <a:srgbClr val="3972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6" name="OTLSHAPE_SLM_2b6880f149c64214b6129ec8ddf5343e_Shape">
            <a:extLst>
              <a:ext uri="{FF2B5EF4-FFF2-40B4-BE49-F238E27FC236}">
                <a16:creationId xmlns:a16="http://schemas.microsoft.com/office/drawing/2014/main" id="{31F09B7D-10A4-4D88-ACE0-DC15F7DAB540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7642720" y="5375995"/>
            <a:ext cx="152400" cy="177800"/>
          </a:xfrm>
          <a:prstGeom prst="diamond">
            <a:avLst/>
          </a:prstGeom>
          <a:solidFill>
            <a:srgbClr val="3972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7" name="OTLSHAPE_SLM_097fe035032e4cfe9e89d23ddd8d50cc_Shape">
            <a:extLst>
              <a:ext uri="{FF2B5EF4-FFF2-40B4-BE49-F238E27FC236}">
                <a16:creationId xmlns:a16="http://schemas.microsoft.com/office/drawing/2014/main" id="{BF5855BB-11D8-4BF8-B6C6-8588D8880521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9576103" y="5927513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0" name="OTLSHAPE_SLM_ca3dbe400c15423493b6c02e5f17ffcf_Shape">
            <a:extLst>
              <a:ext uri="{FF2B5EF4-FFF2-40B4-BE49-F238E27FC236}">
                <a16:creationId xmlns:a16="http://schemas.microsoft.com/office/drawing/2014/main" id="{F0EAEE4D-69A9-4827-9AEC-6CF4DF7E4C6D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6213698" y="6168813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3" name="OTLSHAPE_SLM_08f73bf86a244f0a81ace1f75efbdd6b_Shape">
            <a:extLst>
              <a:ext uri="{FF2B5EF4-FFF2-40B4-BE49-F238E27FC236}">
                <a16:creationId xmlns:a16="http://schemas.microsoft.com/office/drawing/2014/main" id="{7D194EFE-5272-4196-B26E-246389EFEA3A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9576103" y="6168813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6" name="OTLSHAPE_SLM_155dc0df6f4143a8a05b7f187d16f3cb_Shape">
            <a:extLst>
              <a:ext uri="{FF2B5EF4-FFF2-40B4-BE49-F238E27FC236}">
                <a16:creationId xmlns:a16="http://schemas.microsoft.com/office/drawing/2014/main" id="{D9CAFE49-12D4-4F60-9E3A-0FD7D1775582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7026280" y="6410113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9" name="OTLSHAPE_SLM_07b98bcf678d4671aa63e6c90f0402aa_Shape">
            <a:extLst>
              <a:ext uri="{FF2B5EF4-FFF2-40B4-BE49-F238E27FC236}">
                <a16:creationId xmlns:a16="http://schemas.microsoft.com/office/drawing/2014/main" id="{FBB5213F-33D0-4B3E-913B-1ECF6DF68E2C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9576103" y="6410113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2" name="OTLSHAPE_SLT_cbc6053273674742982e85d542978064_ShapePercentage" hidden="1">
            <a:extLst>
              <a:ext uri="{FF2B5EF4-FFF2-40B4-BE49-F238E27FC236}">
                <a16:creationId xmlns:a16="http://schemas.microsoft.com/office/drawing/2014/main" id="{36C8B68F-B467-67E8-EF44-8014070CE06D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1092200" y="303022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TLSHAPE_SLT_9ce940d97a4b4fe7ac0ca3b0352deccb_ShapePercentage" hidden="1">
            <a:extLst>
              <a:ext uri="{FF2B5EF4-FFF2-40B4-BE49-F238E27FC236}">
                <a16:creationId xmlns:a16="http://schemas.microsoft.com/office/drawing/2014/main" id="{D4F84CE0-7B5D-DFE0-9027-8FEAFF3DAE52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1960821" y="3238839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TLSHAPE_SLT_2ff5b8e034b64a828622147da9a2f6b2_ShapePercentage" hidden="1">
            <a:extLst>
              <a:ext uri="{FF2B5EF4-FFF2-40B4-BE49-F238E27FC236}">
                <a16:creationId xmlns:a16="http://schemas.microsoft.com/office/drawing/2014/main" id="{A620663A-692B-1728-2126-F3FE9A504FA5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2773402" y="3472857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TLSHAPE_SLT_1548a45929d542f08ebbc364690e3865_ShapePercentage" hidden="1">
            <a:extLst>
              <a:ext uri="{FF2B5EF4-FFF2-40B4-BE49-F238E27FC236}">
                <a16:creationId xmlns:a16="http://schemas.microsoft.com/office/drawing/2014/main" id="{FD250330-496E-74E3-F2A7-FED6867868DF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4762825" y="4265676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OTLSHAPE_SLT_526de5b69e97497f9a5625d453beb623_ShapePercentage" hidden="1">
            <a:extLst>
              <a:ext uri="{FF2B5EF4-FFF2-40B4-BE49-F238E27FC236}">
                <a16:creationId xmlns:a16="http://schemas.microsoft.com/office/drawing/2014/main" id="{4E75861E-6E81-2BD6-F7FF-A7E1730C77ED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6163827" y="4265676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OTLSHAPE_SLT_2e921e95cd8d4b13a13500bc7b21bf4c_ShapePercentage" hidden="1">
            <a:extLst>
              <a:ext uri="{FF2B5EF4-FFF2-40B4-BE49-F238E27FC236}">
                <a16:creationId xmlns:a16="http://schemas.microsoft.com/office/drawing/2014/main" id="{C50E91CC-2CD9-FF83-29AA-65B15355741F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7536810" y="4265676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OTLSHAPE_SLT_47cbe89cdf5541999ae0d3ac526194f6_ShapePercentage" hidden="1">
            <a:extLst>
              <a:ext uri="{FF2B5EF4-FFF2-40B4-BE49-F238E27FC236}">
                <a16:creationId xmlns:a16="http://schemas.microsoft.com/office/drawing/2014/main" id="{E3986BDF-E6C8-2B24-CD17-EF55757E4A41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3642024" y="4608576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OTLSHAPE_SLT_cf25e7caeb934b75b1efd2db71905ad5_ShapePercentage" hidden="1">
            <a:extLst>
              <a:ext uri="{FF2B5EF4-FFF2-40B4-BE49-F238E27FC236}">
                <a16:creationId xmlns:a16="http://schemas.microsoft.com/office/drawing/2014/main" id="{23BD67D7-D256-9325-9A02-9465BF746858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2773402" y="4608576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OTLSHAPE_SLT_546dc3323d74464a8ef6a4e6e53f36ea_ShapePercentage" hidden="1">
            <a:extLst>
              <a:ext uri="{FF2B5EF4-FFF2-40B4-BE49-F238E27FC236}">
                <a16:creationId xmlns:a16="http://schemas.microsoft.com/office/drawing/2014/main" id="{98EAAFA4-642C-987C-AEFE-A96A5FE382D3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3642024" y="4842595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OTLSHAPE_SLT_7d960969ddfc4dfea831723149c1842e_ShapePercentage" hidden="1">
            <a:extLst>
              <a:ext uri="{FF2B5EF4-FFF2-40B4-BE49-F238E27FC236}">
                <a16:creationId xmlns:a16="http://schemas.microsoft.com/office/drawing/2014/main" id="{7BAB8242-1E9D-E74E-1697-9AE095D5EB9E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7620870" y="5109295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OTLSHAPE_SLT_f8a0c9eb817a49fc89569829b38c4b78_ShapePercentage" hidden="1">
            <a:extLst>
              <a:ext uri="{FF2B5EF4-FFF2-40B4-BE49-F238E27FC236}">
                <a16:creationId xmlns:a16="http://schemas.microsoft.com/office/drawing/2014/main" id="{DD77C8BB-FB3D-ADE4-9C14-73F4B15D39B9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9638312" y="5617295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OTLSHAPE_SLT_7ca32acd5908471a904296b070111595_ShapePercentage" hidden="1">
            <a:extLst>
              <a:ext uri="{FF2B5EF4-FFF2-40B4-BE49-F238E27FC236}">
                <a16:creationId xmlns:a16="http://schemas.microsoft.com/office/drawing/2014/main" id="{B6F82A3D-5AE9-AF41-F46F-FE743BB42EC0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4930946" y="3710517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TLSHAPE_SL_79f05e8de72e4cc385fce875fa65517f_Header">
            <a:extLst>
              <a:ext uri="{FF2B5EF4-FFF2-40B4-BE49-F238E27FC236}">
                <a16:creationId xmlns:a16="http://schemas.microsoft.com/office/drawing/2014/main" id="{B2120BBA-1933-4FD7-9CFE-E7091BC07811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63500" y="3385460"/>
            <a:ext cx="901700" cy="14397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normalizeH="0" baseline="0" noProof="0">
                <a:ln>
                  <a:noFill/>
                </a:ln>
                <a:solidFill>
                  <a:srgbClr val="203864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Plan</a:t>
            </a:r>
          </a:p>
        </p:txBody>
      </p:sp>
      <p:sp>
        <p:nvSpPr>
          <p:cNvPr id="50" name="OTLSHAPE_SL_207dd3271e3446038430a776476543e7_Header">
            <a:extLst>
              <a:ext uri="{FF2B5EF4-FFF2-40B4-BE49-F238E27FC236}">
                <a16:creationId xmlns:a16="http://schemas.microsoft.com/office/drawing/2014/main" id="{90DFB556-281C-47F7-9149-392224AA4583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63500" y="4174638"/>
            <a:ext cx="901700" cy="14397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normalizeH="0" baseline="0" noProof="0">
                <a:ln>
                  <a:noFill/>
                </a:ln>
                <a:solidFill>
                  <a:srgbClr val="765A00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Test</a:t>
            </a:r>
          </a:p>
        </p:txBody>
      </p:sp>
      <p:sp>
        <p:nvSpPr>
          <p:cNvPr id="53" name="OTLSHAPE_SL_8911bceb679441adb3756a794b682f31_Header">
            <a:extLst>
              <a:ext uri="{FF2B5EF4-FFF2-40B4-BE49-F238E27FC236}">
                <a16:creationId xmlns:a16="http://schemas.microsoft.com/office/drawing/2014/main" id="{645688CC-E00D-4F99-A014-401E2A73796B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63500" y="5126207"/>
            <a:ext cx="901700" cy="14397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normalizeH="0" baseline="0" noProof="0">
                <a:ln>
                  <a:noFill/>
                </a:ln>
                <a:solidFill>
                  <a:srgbClr val="276700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Develop</a:t>
            </a:r>
          </a:p>
        </p:txBody>
      </p:sp>
      <p:sp>
        <p:nvSpPr>
          <p:cNvPr id="56" name="OTLSHAPE_SL_9eb76584bb32452eac07fb2637baea1a_Header">
            <a:extLst>
              <a:ext uri="{FF2B5EF4-FFF2-40B4-BE49-F238E27FC236}">
                <a16:creationId xmlns:a16="http://schemas.microsoft.com/office/drawing/2014/main" id="{181A9EFE-044E-44D5-B509-B88FDE24EC4E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63500" y="6185726"/>
            <a:ext cx="901700" cy="14397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Launch</a:t>
            </a:r>
          </a:p>
        </p:txBody>
      </p:sp>
      <p:sp>
        <p:nvSpPr>
          <p:cNvPr id="70" name="OTLSHAPE_SL2A_19b69568caf3425ab42c9949936f5498_Header" hidden="1">
            <a:extLst>
              <a:ext uri="{FF2B5EF4-FFF2-40B4-BE49-F238E27FC236}">
                <a16:creationId xmlns:a16="http://schemas.microsoft.com/office/drawing/2014/main" id="{B87B430C-DC5B-85D9-95F8-89D3B0F7DCE9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2700" y="-10271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16" name="OTLSHAPE_SL2A_644abacccd4c4106bc5c0e1560225273_Header" hidden="1">
            <a:extLst>
              <a:ext uri="{FF2B5EF4-FFF2-40B4-BE49-F238E27FC236}">
                <a16:creationId xmlns:a16="http://schemas.microsoft.com/office/drawing/2014/main" id="{65588712-D1B0-9DB1-5BBB-92609414D350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2700" y="-10271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56" name="OTLSHAPE_SL2A_e71915f1fbd84628982cd3a2a81b6e2a_Header" hidden="1">
            <a:extLst>
              <a:ext uri="{FF2B5EF4-FFF2-40B4-BE49-F238E27FC236}">
                <a16:creationId xmlns:a16="http://schemas.microsoft.com/office/drawing/2014/main" id="{02663B44-87C9-0313-98FA-7AA4EF0F18EB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2700" y="-10271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20" name="OTLSHAPE_SL2A_849fb695750d487dbee20bbc75fe48e2_Header" hidden="1">
            <a:extLst>
              <a:ext uri="{FF2B5EF4-FFF2-40B4-BE49-F238E27FC236}">
                <a16:creationId xmlns:a16="http://schemas.microsoft.com/office/drawing/2014/main" id="{0446128E-C302-EEF2-60FB-E56FDFEB8B24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2700" y="-10271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" name="OTLSHAPE_TB_00000000000000000000000000000000_TodayMarkerShape" hidden="1">
            <a:extLst>
              <a:ext uri="{FF2B5EF4-FFF2-40B4-BE49-F238E27FC236}">
                <a16:creationId xmlns:a16="http://schemas.microsoft.com/office/drawing/2014/main" id="{EF6AB7D4-E68F-93D6-6814-6604FAC29481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>
            <a:off x="6029951" y="2788920"/>
            <a:ext cx="76200" cy="84667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702D68D6-BCEE-4CD6-A859-F8FEE9A04302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155700" y="2568893"/>
            <a:ext cx="20358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A17A889C-AF6D-42C1-8D05-20E9BED2C076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2024321" y="2568893"/>
            <a:ext cx="2253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0664328E-1473-4111-93BA-CD26B24A80B7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2836902" y="2568893"/>
            <a:ext cx="25808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45870EA3-B0B6-458D-9DFE-2AA92AAFBE40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3705524" y="2568893"/>
            <a:ext cx="22281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</a:t>
            </a: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C77FF8A0-EB15-459F-8D7C-D7C7E966148F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4546125" y="2568893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</a:t>
            </a:r>
          </a:p>
        </p:txBody>
      </p:sp>
      <p:sp>
        <p:nvSpPr>
          <p:cNvPr id="13" name="OTLSHAPE_TB_00000000000000000000000000000000_TimescaleInterval6">
            <a:extLst>
              <a:ext uri="{FF2B5EF4-FFF2-40B4-BE49-F238E27FC236}">
                <a16:creationId xmlns:a16="http://schemas.microsoft.com/office/drawing/2014/main" id="{44FB1FEC-6B05-4C2B-ADE0-DCA0A6867D6E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5414746" y="2568893"/>
            <a:ext cx="20999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</a:t>
            </a:r>
          </a:p>
        </p:txBody>
      </p:sp>
      <p:sp>
        <p:nvSpPr>
          <p:cNvPr id="14" name="OTLSHAPE_TB_00000000000000000000000000000000_TimescaleInterval7">
            <a:extLst>
              <a:ext uri="{FF2B5EF4-FFF2-40B4-BE49-F238E27FC236}">
                <a16:creationId xmlns:a16="http://schemas.microsoft.com/office/drawing/2014/main" id="{D785A5A7-BDB7-4BB4-8818-1933CDF03BC0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6255348" y="2568893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</a:t>
            </a:r>
          </a:p>
        </p:txBody>
      </p:sp>
      <p:sp>
        <p:nvSpPr>
          <p:cNvPr id="15" name="OTLSHAPE_TB_00000000000000000000000000000000_TimescaleInterval8">
            <a:extLst>
              <a:ext uri="{FF2B5EF4-FFF2-40B4-BE49-F238E27FC236}">
                <a16:creationId xmlns:a16="http://schemas.microsoft.com/office/drawing/2014/main" id="{CE6A966A-706B-484A-A6BC-E2FFC4BB5B28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7123969" y="2568893"/>
            <a:ext cx="24205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</a:t>
            </a:r>
          </a:p>
        </p:txBody>
      </p:sp>
      <p:sp>
        <p:nvSpPr>
          <p:cNvPr id="16" name="OTLSHAPE_TB_00000000000000000000000000000000_TimescaleInterval9">
            <a:extLst>
              <a:ext uri="{FF2B5EF4-FFF2-40B4-BE49-F238E27FC236}">
                <a16:creationId xmlns:a16="http://schemas.microsoft.com/office/drawing/2014/main" id="{F1FB3E25-1B4D-410C-8B09-983F0806CA87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7992590" y="2568893"/>
            <a:ext cx="22762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</a:t>
            </a:r>
          </a:p>
        </p:txBody>
      </p:sp>
      <p:sp>
        <p:nvSpPr>
          <p:cNvPr id="17" name="OTLSHAPE_TB_00000000000000000000000000000000_TimescaleInterval10">
            <a:extLst>
              <a:ext uri="{FF2B5EF4-FFF2-40B4-BE49-F238E27FC236}">
                <a16:creationId xmlns:a16="http://schemas.microsoft.com/office/drawing/2014/main" id="{B7DD6488-912F-42D7-B068-E78990AD1E3E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8833191" y="2568893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</a:t>
            </a:r>
          </a:p>
        </p:txBody>
      </p:sp>
      <p:sp>
        <p:nvSpPr>
          <p:cNvPr id="18" name="OTLSHAPE_TB_00000000000000000000000000000000_TimescaleInterval11">
            <a:extLst>
              <a:ext uri="{FF2B5EF4-FFF2-40B4-BE49-F238E27FC236}">
                <a16:creationId xmlns:a16="http://schemas.microsoft.com/office/drawing/2014/main" id="{E69C1CAF-B0FF-4E74-BDDD-613033E6DACB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9701812" y="2568893"/>
            <a:ext cx="24936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</a:t>
            </a:r>
          </a:p>
        </p:txBody>
      </p:sp>
      <p:sp>
        <p:nvSpPr>
          <p:cNvPr id="19" name="OTLSHAPE_TB_00000000000000000000000000000000_TimescaleInterval12">
            <a:extLst>
              <a:ext uri="{FF2B5EF4-FFF2-40B4-BE49-F238E27FC236}">
                <a16:creationId xmlns:a16="http://schemas.microsoft.com/office/drawing/2014/main" id="{BD1E6707-9CF6-4681-83FB-0D3C21729A09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0542414" y="2568893"/>
            <a:ext cx="23724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</a:t>
            </a:r>
          </a:p>
        </p:txBody>
      </p:sp>
      <p:sp>
        <p:nvSpPr>
          <p:cNvPr id="20" name="OTLSHAPE_TB_00000000000000000000000000000000_ScaleMarking1">
            <a:extLst>
              <a:ext uri="{FF2B5EF4-FFF2-40B4-BE49-F238E27FC236}">
                <a16:creationId xmlns:a16="http://schemas.microsoft.com/office/drawing/2014/main" id="{09E6FF19-4953-49FD-9AD0-8981123C6B99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155700" y="234886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2024</a:t>
            </a:r>
          </a:p>
        </p:txBody>
      </p:sp>
      <p:sp>
        <p:nvSpPr>
          <p:cNvPr id="75" name="OTLSHAPE_SLT_cbc6053273674742982e85d542978064_Title">
            <a:extLst>
              <a:ext uri="{FF2B5EF4-FFF2-40B4-BE49-F238E27FC236}">
                <a16:creationId xmlns:a16="http://schemas.microsoft.com/office/drawing/2014/main" id="{94BC634B-A5ED-40B5-964E-7ED6F1D3F43E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279601" y="3030220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Assemble Resources</a:t>
            </a:r>
          </a:p>
        </p:txBody>
      </p:sp>
      <p:sp>
        <p:nvSpPr>
          <p:cNvPr id="83" name="OTLSHAPE_SLT_9ce940d97a4b4fe7ac0ca3b0352deccb_Title">
            <a:extLst>
              <a:ext uri="{FF2B5EF4-FFF2-40B4-BE49-F238E27FC236}">
                <a16:creationId xmlns:a16="http://schemas.microsoft.com/office/drawing/2014/main" id="{6E16CE07-08E1-42A7-9C17-80B2CD69A4E1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2055048" y="3238839"/>
            <a:ext cx="81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Working Plans</a:t>
            </a:r>
          </a:p>
        </p:txBody>
      </p:sp>
      <p:sp>
        <p:nvSpPr>
          <p:cNvPr id="91" name="OTLSHAPE_SLT_2ff5b8e034b64a828622147da9a2f6b2_Title">
            <a:extLst>
              <a:ext uri="{FF2B5EF4-FFF2-40B4-BE49-F238E27FC236}">
                <a16:creationId xmlns:a16="http://schemas.microsoft.com/office/drawing/2014/main" id="{CECBA7D8-6BBD-45A7-A6DD-F6893F100364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3169244" y="3472857"/>
            <a:ext cx="1358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Subcontractor Selection</a:t>
            </a:r>
          </a:p>
        </p:txBody>
      </p:sp>
      <p:sp>
        <p:nvSpPr>
          <p:cNvPr id="111" name="OTLSHAPE_SLM_32bf83aed685467d8920db510037242f_Title">
            <a:extLst>
              <a:ext uri="{FF2B5EF4-FFF2-40B4-BE49-F238E27FC236}">
                <a16:creationId xmlns:a16="http://schemas.microsoft.com/office/drawing/2014/main" id="{CC4A9AA4-6DC4-4C2A-A9E1-9D5C27297DF9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7201460" y="3710517"/>
            <a:ext cx="1041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Planning R2 Begin</a:t>
            </a:r>
          </a:p>
        </p:txBody>
      </p:sp>
      <p:sp>
        <p:nvSpPr>
          <p:cNvPr id="114" name="OTLSHAPE_SLM_2906e62c2d64423a8a6ff0cffce343fd_Title">
            <a:extLst>
              <a:ext uri="{FF2B5EF4-FFF2-40B4-BE49-F238E27FC236}">
                <a16:creationId xmlns:a16="http://schemas.microsoft.com/office/drawing/2014/main" id="{9B15B228-D367-48AD-9D3B-C30D601E68B0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3278653" y="4028017"/>
            <a:ext cx="137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srgbClr val="7F6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Performance Validation</a:t>
            </a:r>
          </a:p>
        </p:txBody>
      </p:sp>
      <p:sp>
        <p:nvSpPr>
          <p:cNvPr id="117" name="OTLSHAPE_SLM_4bee1cbe72754a708eb16eaea1d3d42c_Title">
            <a:extLst>
              <a:ext uri="{FF2B5EF4-FFF2-40B4-BE49-F238E27FC236}">
                <a16:creationId xmlns:a16="http://schemas.microsoft.com/office/drawing/2014/main" id="{0378B019-C7D9-44AB-BA07-254ECA32E5F5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4987876" y="4028017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4" normalizeH="0" baseline="0" noProof="0">
                <a:ln>
                  <a:noFill/>
                </a:ln>
                <a:solidFill>
                  <a:srgbClr val="7F6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Test Complete</a:t>
            </a:r>
          </a:p>
        </p:txBody>
      </p:sp>
      <p:sp>
        <p:nvSpPr>
          <p:cNvPr id="120" name="OTLSHAPE_SLM_0919ae8ef9ce4bc889749ffc4f892b56_Title">
            <a:extLst>
              <a:ext uri="{FF2B5EF4-FFF2-40B4-BE49-F238E27FC236}">
                <a16:creationId xmlns:a16="http://schemas.microsoft.com/office/drawing/2014/main" id="{F9D695DB-97BC-4812-8747-21FA85877CD5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6192738" y="4028017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rgbClr val="7F6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Monitoring</a:t>
            </a:r>
          </a:p>
        </p:txBody>
      </p:sp>
      <p:sp>
        <p:nvSpPr>
          <p:cNvPr id="123" name="OTLSHAPE_SLM_16a9f781fbcf4348a90d41835fa3249e_Title">
            <a:extLst>
              <a:ext uri="{FF2B5EF4-FFF2-40B4-BE49-F238E27FC236}">
                <a16:creationId xmlns:a16="http://schemas.microsoft.com/office/drawing/2014/main" id="{06449ED4-C474-4B08-94CF-684F71EAF62D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7733840" y="4028017"/>
            <a:ext cx="647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rgbClr val="7F6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Sync</a:t>
            </a:r>
          </a:p>
        </p:txBody>
      </p:sp>
      <p:sp>
        <p:nvSpPr>
          <p:cNvPr id="126" name="OTLSHAPE_SLM_fa8c1b1ad9f94f8e90b327437f902a11_Title">
            <a:extLst>
              <a:ext uri="{FF2B5EF4-FFF2-40B4-BE49-F238E27FC236}">
                <a16:creationId xmlns:a16="http://schemas.microsoft.com/office/drawing/2014/main" id="{1CCF497A-EC2A-49C9-B79B-62B57D3AF3BA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8938702" y="4028017"/>
            <a:ext cx="77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" normalizeH="0" baseline="0" noProof="0">
                <a:ln>
                  <a:noFill/>
                </a:ln>
                <a:solidFill>
                  <a:srgbClr val="7F6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Load Balance</a:t>
            </a:r>
          </a:p>
        </p:txBody>
      </p:sp>
      <p:sp>
        <p:nvSpPr>
          <p:cNvPr id="134" name="OTLSHAPE_SLT_1548a45929d542f08ebbc364690e3865_Title">
            <a:extLst>
              <a:ext uri="{FF2B5EF4-FFF2-40B4-BE49-F238E27FC236}">
                <a16:creationId xmlns:a16="http://schemas.microsoft.com/office/drawing/2014/main" id="{E5FDF636-55D7-4A20-9C8C-301FB652701E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5124840" y="4282017"/>
            <a:ext cx="698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8" normalizeH="0" baseline="0" noProof="0">
                <a:ln>
                  <a:noFill/>
                </a:ln>
                <a:solidFill>
                  <a:srgbClr val="48484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Integration I</a:t>
            </a:r>
          </a:p>
        </p:txBody>
      </p:sp>
      <p:sp>
        <p:nvSpPr>
          <p:cNvPr id="142" name="OTLSHAPE_SLT_526de5b69e97497f9a5625d453beb623_Title">
            <a:extLst>
              <a:ext uri="{FF2B5EF4-FFF2-40B4-BE49-F238E27FC236}">
                <a16:creationId xmlns:a16="http://schemas.microsoft.com/office/drawing/2014/main" id="{07DF365A-5D83-4B05-828E-EAAB5EC0A027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6480232" y="4282017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srgbClr val="48484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Integration II</a:t>
            </a:r>
          </a:p>
        </p:txBody>
      </p:sp>
      <p:sp>
        <p:nvSpPr>
          <p:cNvPr id="150" name="OTLSHAPE_SLT_2e921e95cd8d4b13a13500bc7b21bf4c_Title">
            <a:extLst>
              <a:ext uri="{FF2B5EF4-FFF2-40B4-BE49-F238E27FC236}">
                <a16:creationId xmlns:a16="http://schemas.microsoft.com/office/drawing/2014/main" id="{E8FC1429-59E4-4B76-B774-7E77EF463145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7821614" y="4282017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srgbClr val="48484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Integration III</a:t>
            </a:r>
          </a:p>
        </p:txBody>
      </p:sp>
      <p:sp>
        <p:nvSpPr>
          <p:cNvPr id="158" name="OTLSHAPE_SLT_47cbe89cdf5541999ae0d3ac526194f6_Title">
            <a:extLst>
              <a:ext uri="{FF2B5EF4-FFF2-40B4-BE49-F238E27FC236}">
                <a16:creationId xmlns:a16="http://schemas.microsoft.com/office/drawing/2014/main" id="{FDFDB23E-9313-4C8F-9CA4-DF2A50385E2B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3914902" y="4608576"/>
            <a:ext cx="647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Alpha Build</a:t>
            </a:r>
          </a:p>
        </p:txBody>
      </p:sp>
      <p:sp>
        <p:nvSpPr>
          <p:cNvPr id="166" name="OTLSHAPE_SLT_cf25e7caeb934b75b1efd2db71905ad5_Title">
            <a:extLst>
              <a:ext uri="{FF2B5EF4-FFF2-40B4-BE49-F238E27FC236}">
                <a16:creationId xmlns:a16="http://schemas.microsoft.com/office/drawing/2014/main" id="{43702556-9553-4CAA-8C9B-E24DFC39426B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2932557" y="4608576"/>
            <a:ext cx="571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Prototype</a:t>
            </a:r>
          </a:p>
        </p:txBody>
      </p:sp>
      <p:sp>
        <p:nvSpPr>
          <p:cNvPr id="174" name="OTLSHAPE_SLT_546dc3323d74464a8ef6a4e6e53f36ea_Title">
            <a:extLst>
              <a:ext uri="{FF2B5EF4-FFF2-40B4-BE49-F238E27FC236}">
                <a16:creationId xmlns:a16="http://schemas.microsoft.com/office/drawing/2014/main" id="{75AB2C32-3559-4538-B2A6-E31FD5D053C9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5892999" y="4858936"/>
            <a:ext cx="1206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Development Phase I</a:t>
            </a:r>
          </a:p>
        </p:txBody>
      </p:sp>
      <p:sp>
        <p:nvSpPr>
          <p:cNvPr id="182" name="OTLSHAPE_SLT_7d960969ddfc4dfea831723149c1842e_Title">
            <a:extLst>
              <a:ext uri="{FF2B5EF4-FFF2-40B4-BE49-F238E27FC236}">
                <a16:creationId xmlns:a16="http://schemas.microsoft.com/office/drawing/2014/main" id="{420E6F72-9BD9-4F78-A981-E721F61D5B73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7864833" y="5125636"/>
            <a:ext cx="1244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Development Phase II</a:t>
            </a:r>
          </a:p>
        </p:txBody>
      </p:sp>
      <p:sp>
        <p:nvSpPr>
          <p:cNvPr id="185" name="OTLSHAPE_SLM_26c569c01e6a47b8b9bb6219068dc08e_Title">
            <a:extLst>
              <a:ext uri="{FF2B5EF4-FFF2-40B4-BE49-F238E27FC236}">
                <a16:creationId xmlns:a16="http://schemas.microsoft.com/office/drawing/2014/main" id="{C0BAE52E-2FEF-491F-AC87-15E11246D4BC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9415042" y="5379636"/>
            <a:ext cx="1028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RTW Deployment</a:t>
            </a:r>
          </a:p>
        </p:txBody>
      </p:sp>
      <p:sp>
        <p:nvSpPr>
          <p:cNvPr id="188" name="OTLSHAPE_SLM_2b6880f149c64214b6129ec8ddf5343e_Title">
            <a:extLst>
              <a:ext uri="{FF2B5EF4-FFF2-40B4-BE49-F238E27FC236}">
                <a16:creationId xmlns:a16="http://schemas.microsoft.com/office/drawing/2014/main" id="{AE19DFD3-C978-4E06-8475-2C7DE9C97263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7845920" y="5379636"/>
            <a:ext cx="1206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RC Pilot Deployment</a:t>
            </a:r>
          </a:p>
        </p:txBody>
      </p:sp>
      <p:sp>
        <p:nvSpPr>
          <p:cNvPr id="196" name="OTLSHAPE_SLT_f8a0c9eb817a49fc89569829b38c4b78_Title">
            <a:extLst>
              <a:ext uri="{FF2B5EF4-FFF2-40B4-BE49-F238E27FC236}">
                <a16:creationId xmlns:a16="http://schemas.microsoft.com/office/drawing/2014/main" id="{D1318774-8A15-40FD-880D-6F71AFED72E4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9684983" y="5617295"/>
            <a:ext cx="1358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V2 Development Begins</a:t>
            </a:r>
          </a:p>
        </p:txBody>
      </p:sp>
      <p:sp>
        <p:nvSpPr>
          <p:cNvPr id="198" name="OTLSHAPE_SLM_097fe035032e4cfe9e89d23ddd8d50cc_Date">
            <a:extLst>
              <a:ext uri="{FF2B5EF4-FFF2-40B4-BE49-F238E27FC236}">
                <a16:creationId xmlns:a16="http://schemas.microsoft.com/office/drawing/2014/main" id="{919AEA73-D378-44AC-A2CB-16A5C9357A5E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8716313" y="5938901"/>
            <a:ext cx="812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Fri, Nov 1, 2024</a:t>
            </a:r>
          </a:p>
        </p:txBody>
      </p:sp>
      <p:sp>
        <p:nvSpPr>
          <p:cNvPr id="199" name="OTLSHAPE_SLM_097fe035032e4cfe9e89d23ddd8d50cc_Title">
            <a:extLst>
              <a:ext uri="{FF2B5EF4-FFF2-40B4-BE49-F238E27FC236}">
                <a16:creationId xmlns:a16="http://schemas.microsoft.com/office/drawing/2014/main" id="{B6C48049-BEDB-4C34-AD15-9756C13C224F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9779303" y="5931154"/>
            <a:ext cx="1054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WW Launch Event</a:t>
            </a:r>
          </a:p>
        </p:txBody>
      </p:sp>
      <p:sp>
        <p:nvSpPr>
          <p:cNvPr id="201" name="OTLSHAPE_SLM_ca3dbe400c15423493b6c02e5f17ffcf_Title">
            <a:extLst>
              <a:ext uri="{FF2B5EF4-FFF2-40B4-BE49-F238E27FC236}">
                <a16:creationId xmlns:a16="http://schemas.microsoft.com/office/drawing/2014/main" id="{BEA93C66-3CE8-47A8-95B7-78AAB7D87F39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5170647" y="6172454"/>
            <a:ext cx="1003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Beta Blog Launch</a:t>
            </a:r>
          </a:p>
        </p:txBody>
      </p:sp>
      <p:sp>
        <p:nvSpPr>
          <p:cNvPr id="202" name="OTLSHAPE_SLM_ca3dbe400c15423493b6c02e5f17ffcf_Date">
            <a:extLst>
              <a:ext uri="{FF2B5EF4-FFF2-40B4-BE49-F238E27FC236}">
                <a16:creationId xmlns:a16="http://schemas.microsoft.com/office/drawing/2014/main" id="{FDCB43B9-7442-4916-A09E-3F85B18347D8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6416898" y="6187948"/>
            <a:ext cx="546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July 4, 2024</a:t>
            </a:r>
          </a:p>
        </p:txBody>
      </p:sp>
      <p:sp>
        <p:nvSpPr>
          <p:cNvPr id="204" name="OTLSHAPE_SLM_08f73bf86a244f0a81ace1f75efbdd6b_Title">
            <a:extLst>
              <a:ext uri="{FF2B5EF4-FFF2-40B4-BE49-F238E27FC236}">
                <a16:creationId xmlns:a16="http://schemas.microsoft.com/office/drawing/2014/main" id="{D762DE75-A5E6-4910-B756-79979CB69CFD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8160010" y="6172454"/>
            <a:ext cx="137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Gartner Analyst Review</a:t>
            </a:r>
          </a:p>
        </p:txBody>
      </p:sp>
      <p:sp>
        <p:nvSpPr>
          <p:cNvPr id="205" name="OTLSHAPE_SLM_08f73bf86a244f0a81ace1f75efbdd6b_Date">
            <a:extLst>
              <a:ext uri="{FF2B5EF4-FFF2-40B4-BE49-F238E27FC236}">
                <a16:creationId xmlns:a16="http://schemas.microsoft.com/office/drawing/2014/main" id="{6F43937F-A062-4B0C-B44A-E6C6C4A57CA0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9779303" y="6187948"/>
            <a:ext cx="863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November 1, 2024</a:t>
            </a:r>
          </a:p>
        </p:txBody>
      </p:sp>
      <p:sp>
        <p:nvSpPr>
          <p:cNvPr id="207" name="OTLSHAPE_SLM_155dc0df6f4143a8a05b7f187d16f3cb_Title">
            <a:extLst>
              <a:ext uri="{FF2B5EF4-FFF2-40B4-BE49-F238E27FC236}">
                <a16:creationId xmlns:a16="http://schemas.microsoft.com/office/drawing/2014/main" id="{B77B5AAB-EAC6-4C80-A1F3-5F9D3348CC31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6193202" y="6413754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Press Release</a:t>
            </a:r>
          </a:p>
        </p:txBody>
      </p:sp>
      <p:sp>
        <p:nvSpPr>
          <p:cNvPr id="208" name="OTLSHAPE_SLM_155dc0df6f4143a8a05b7f187d16f3cb_Date">
            <a:extLst>
              <a:ext uri="{FF2B5EF4-FFF2-40B4-BE49-F238E27FC236}">
                <a16:creationId xmlns:a16="http://schemas.microsoft.com/office/drawing/2014/main" id="{75AEFEFD-969D-41FB-95A2-EE28F5DCC842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7229480" y="6429248"/>
            <a:ext cx="698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August 2, 2024</a:t>
            </a:r>
          </a:p>
        </p:txBody>
      </p:sp>
      <p:sp>
        <p:nvSpPr>
          <p:cNvPr id="210" name="OTLSHAPE_SLM_07b98bcf678d4671aa63e6c90f0402aa_Title">
            <a:extLst>
              <a:ext uri="{FF2B5EF4-FFF2-40B4-BE49-F238E27FC236}">
                <a16:creationId xmlns:a16="http://schemas.microsoft.com/office/drawing/2014/main" id="{DB0FD1B6-8A2E-4E13-835D-7540578BBD09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8409058" y="6413754"/>
            <a:ext cx="1117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Public Website Live</a:t>
            </a:r>
          </a:p>
        </p:txBody>
      </p:sp>
      <p:sp>
        <p:nvSpPr>
          <p:cNvPr id="211" name="OTLSHAPE_SLM_07b98bcf678d4671aa63e6c90f0402aa_Date">
            <a:extLst>
              <a:ext uri="{FF2B5EF4-FFF2-40B4-BE49-F238E27FC236}">
                <a16:creationId xmlns:a16="http://schemas.microsoft.com/office/drawing/2014/main" id="{78EB7298-6F70-4277-893D-92E8A5792B81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9779303" y="6429248"/>
            <a:ext cx="863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November 1, 2024</a:t>
            </a:r>
          </a:p>
        </p:txBody>
      </p:sp>
      <p:sp>
        <p:nvSpPr>
          <p:cNvPr id="7" name="OTLSHAPE_TB_00000000000000000000000000000000_TodayMarkerText" hidden="1">
            <a:extLst>
              <a:ext uri="{FF2B5EF4-FFF2-40B4-BE49-F238E27FC236}">
                <a16:creationId xmlns:a16="http://schemas.microsoft.com/office/drawing/2014/main" id="{533E6538-82CC-12A1-51FA-27AF6A3FA1B4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-168984" y="58866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73" name="OTLSHAPE_SLT_cbc6053273674742982e85d542978064_Duration" hidden="1">
            <a:extLst>
              <a:ext uri="{FF2B5EF4-FFF2-40B4-BE49-F238E27FC236}">
                <a16:creationId xmlns:a16="http://schemas.microsoft.com/office/drawing/2014/main" id="{6E8BB8C0-7D11-B7A8-9C6D-7FE0927FE03E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40 days</a:t>
            </a:r>
          </a:p>
        </p:txBody>
      </p:sp>
      <p:sp>
        <p:nvSpPr>
          <p:cNvPr id="74" name="OTLSHAPE_SLT_cbc6053273674742982e85d542978064_TextPercentage" hidden="1">
            <a:extLst>
              <a:ext uri="{FF2B5EF4-FFF2-40B4-BE49-F238E27FC236}">
                <a16:creationId xmlns:a16="http://schemas.microsoft.com/office/drawing/2014/main" id="{BB6C918A-EE88-D035-AD12-BE7B4C0C4448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77" name="OTLSHAPE_SLT_cbc6053273674742982e85d542978064_JoinedDate" hidden="1">
            <a:extLst>
              <a:ext uri="{FF2B5EF4-FFF2-40B4-BE49-F238E27FC236}">
                <a16:creationId xmlns:a16="http://schemas.microsoft.com/office/drawing/2014/main" id="{36C780C4-6A7A-6139-CCC9-AFB89D94AD42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2700" y="-618242"/>
            <a:ext cx="711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Jan 1 - Feb 24</a:t>
            </a:r>
          </a:p>
        </p:txBody>
      </p:sp>
      <p:sp>
        <p:nvSpPr>
          <p:cNvPr id="78" name="OTLSHAPE_SLT_cbc6053273674742982e85d542978064_StartDate" hidden="1">
            <a:extLst>
              <a:ext uri="{FF2B5EF4-FFF2-40B4-BE49-F238E27FC236}">
                <a16:creationId xmlns:a16="http://schemas.microsoft.com/office/drawing/2014/main" id="{8EBCB0CC-DB5B-2265-E61F-0E86276D7C94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9" name="OTLSHAPE_SLT_cbc6053273674742982e85d542978064_EndDate" hidden="1">
            <a:extLst>
              <a:ext uri="{FF2B5EF4-FFF2-40B4-BE49-F238E27FC236}">
                <a16:creationId xmlns:a16="http://schemas.microsoft.com/office/drawing/2014/main" id="{37FEDA73-8F86-E192-97F9-FF621BF32444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1" name="OTLSHAPE_SLT_9ce940d97a4b4fe7ac0ca3b0352deccb_Duration" hidden="1">
            <a:extLst>
              <a:ext uri="{FF2B5EF4-FFF2-40B4-BE49-F238E27FC236}">
                <a16:creationId xmlns:a16="http://schemas.microsoft.com/office/drawing/2014/main" id="{D38D74BE-0185-10F3-2854-82594A8878FA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25.5 days</a:t>
            </a:r>
          </a:p>
        </p:txBody>
      </p:sp>
      <p:sp>
        <p:nvSpPr>
          <p:cNvPr id="82" name="OTLSHAPE_SLT_9ce940d97a4b4fe7ac0ca3b0352deccb_TextPercentage" hidden="1">
            <a:extLst>
              <a:ext uri="{FF2B5EF4-FFF2-40B4-BE49-F238E27FC236}">
                <a16:creationId xmlns:a16="http://schemas.microsoft.com/office/drawing/2014/main" id="{152BD1F4-BB4A-B64A-A6FD-4D8273937E62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85" name="OTLSHAPE_SLT_9ce940d97a4b4fe7ac0ca3b0352deccb_JoinedDate" hidden="1">
            <a:extLst>
              <a:ext uri="{FF2B5EF4-FFF2-40B4-BE49-F238E27FC236}">
                <a16:creationId xmlns:a16="http://schemas.microsoft.com/office/drawing/2014/main" id="{35C3AE21-39A5-66F1-6B3A-8280A06C66B5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12700" y="-541298"/>
            <a:ext cx="685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Feb 1 - Mar 7</a:t>
            </a:r>
          </a:p>
        </p:txBody>
      </p:sp>
      <p:sp>
        <p:nvSpPr>
          <p:cNvPr id="86" name="OTLSHAPE_SLT_9ce940d97a4b4fe7ac0ca3b0352deccb_StartDate" hidden="1">
            <a:extLst>
              <a:ext uri="{FF2B5EF4-FFF2-40B4-BE49-F238E27FC236}">
                <a16:creationId xmlns:a16="http://schemas.microsoft.com/office/drawing/2014/main" id="{7D9FD0B8-9100-483A-01AB-79C9E70133CE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7" name="OTLSHAPE_SLT_9ce940d97a4b4fe7ac0ca3b0352deccb_EndDate" hidden="1">
            <a:extLst>
              <a:ext uri="{FF2B5EF4-FFF2-40B4-BE49-F238E27FC236}">
                <a16:creationId xmlns:a16="http://schemas.microsoft.com/office/drawing/2014/main" id="{C369287E-46AC-6D73-E854-027DF505E5C5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9" name="OTLSHAPE_SLT_2ff5b8e034b64a828622147da9a2f6b2_Duration" hidden="1">
            <a:extLst>
              <a:ext uri="{FF2B5EF4-FFF2-40B4-BE49-F238E27FC236}">
                <a16:creationId xmlns:a16="http://schemas.microsoft.com/office/drawing/2014/main" id="{112B4025-4656-08BF-46DC-522BDD4D6126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54.5 days</a:t>
            </a:r>
          </a:p>
        </p:txBody>
      </p:sp>
      <p:sp>
        <p:nvSpPr>
          <p:cNvPr id="90" name="OTLSHAPE_SLT_2ff5b8e034b64a828622147da9a2f6b2_TextPercentage" hidden="1">
            <a:extLst>
              <a:ext uri="{FF2B5EF4-FFF2-40B4-BE49-F238E27FC236}">
                <a16:creationId xmlns:a16="http://schemas.microsoft.com/office/drawing/2014/main" id="{C64FE261-3940-1CD5-A9F9-126C5B10E0AA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93" name="OTLSHAPE_SLT_2ff5b8e034b64a828622147da9a2f6b2_JoinedDate" hidden="1">
            <a:extLst>
              <a:ext uri="{FF2B5EF4-FFF2-40B4-BE49-F238E27FC236}">
                <a16:creationId xmlns:a16="http://schemas.microsoft.com/office/drawing/2014/main" id="{33BCDC3A-9D95-34F8-8174-17003AEE80EE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12700" y="-618242"/>
            <a:ext cx="7874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Mar 1 - May 16</a:t>
            </a:r>
          </a:p>
        </p:txBody>
      </p:sp>
      <p:sp>
        <p:nvSpPr>
          <p:cNvPr id="94" name="OTLSHAPE_SLT_2ff5b8e034b64a828622147da9a2f6b2_StartDate" hidden="1">
            <a:extLst>
              <a:ext uri="{FF2B5EF4-FFF2-40B4-BE49-F238E27FC236}">
                <a16:creationId xmlns:a16="http://schemas.microsoft.com/office/drawing/2014/main" id="{3E8FEF4F-DFB8-3B68-5B51-AC3F3B121BEA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95" name="OTLSHAPE_SLT_2ff5b8e034b64a828622147da9a2f6b2_EndDate" hidden="1">
            <a:extLst>
              <a:ext uri="{FF2B5EF4-FFF2-40B4-BE49-F238E27FC236}">
                <a16:creationId xmlns:a16="http://schemas.microsoft.com/office/drawing/2014/main" id="{879D0DF3-7256-4C86-2391-E97581193987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96" name="OTLSHAPE_SLM_32bf83aed685467d8920db510037242f_Date" hidden="1">
            <a:extLst>
              <a:ext uri="{FF2B5EF4-FFF2-40B4-BE49-F238E27FC236}">
                <a16:creationId xmlns:a16="http://schemas.microsoft.com/office/drawing/2014/main" id="{07C28722-A9C5-80C4-0CE1-B5E51684BC38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Aug 1</a:t>
            </a:r>
          </a:p>
        </p:txBody>
      </p:sp>
      <p:sp>
        <p:nvSpPr>
          <p:cNvPr id="122" name="OTLSHAPE_SLM_2906e62c2d64423a8a6ff0cffce343fd_Date" hidden="1">
            <a:extLst>
              <a:ext uri="{FF2B5EF4-FFF2-40B4-BE49-F238E27FC236}">
                <a16:creationId xmlns:a16="http://schemas.microsoft.com/office/drawing/2014/main" id="{807E008E-7A62-785D-7376-854AB9981FB7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Mar 14</a:t>
            </a:r>
          </a:p>
        </p:txBody>
      </p:sp>
      <p:sp>
        <p:nvSpPr>
          <p:cNvPr id="125" name="OTLSHAPE_SLM_4bee1cbe72754a708eb16eaea1d3d42c_Date" hidden="1">
            <a:extLst>
              <a:ext uri="{FF2B5EF4-FFF2-40B4-BE49-F238E27FC236}">
                <a16:creationId xmlns:a16="http://schemas.microsoft.com/office/drawing/2014/main" id="{328E0310-60C7-DC27-75D4-42C74C9ECAD0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May 14</a:t>
            </a:r>
          </a:p>
        </p:txBody>
      </p:sp>
      <p:sp>
        <p:nvSpPr>
          <p:cNvPr id="128" name="OTLSHAPE_SLM_0919ae8ef9ce4bc889749ffc4f892b56_Date" hidden="1">
            <a:extLst>
              <a:ext uri="{FF2B5EF4-FFF2-40B4-BE49-F238E27FC236}">
                <a16:creationId xmlns:a16="http://schemas.microsoft.com/office/drawing/2014/main" id="{418A2D1F-1BC6-B39B-B35B-DAAA7A466F1E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Jun 26</a:t>
            </a:r>
          </a:p>
        </p:txBody>
      </p:sp>
      <p:sp>
        <p:nvSpPr>
          <p:cNvPr id="129" name="OTLSHAPE_SLM_16a9f781fbcf4348a90d41835fa3249e_Date" hidden="1">
            <a:extLst>
              <a:ext uri="{FF2B5EF4-FFF2-40B4-BE49-F238E27FC236}">
                <a16:creationId xmlns:a16="http://schemas.microsoft.com/office/drawing/2014/main" id="{15DA278B-5048-D11A-EA71-63A2D2A6A74A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Aug 20</a:t>
            </a:r>
          </a:p>
        </p:txBody>
      </p:sp>
      <p:sp>
        <p:nvSpPr>
          <p:cNvPr id="130" name="OTLSHAPE_SLM_fa8c1b1ad9f94f8e90b327437f902a11_Date" hidden="1">
            <a:extLst>
              <a:ext uri="{FF2B5EF4-FFF2-40B4-BE49-F238E27FC236}">
                <a16:creationId xmlns:a16="http://schemas.microsoft.com/office/drawing/2014/main" id="{C33BCDCC-BB53-F726-EE75-9391E81908AA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Oct 2</a:t>
            </a:r>
          </a:p>
        </p:txBody>
      </p:sp>
      <p:sp>
        <p:nvSpPr>
          <p:cNvPr id="132" name="OTLSHAPE_SLT_1548a45929d542f08ebbc364690e3865_Duration" hidden="1">
            <a:extLst>
              <a:ext uri="{FF2B5EF4-FFF2-40B4-BE49-F238E27FC236}">
                <a16:creationId xmlns:a16="http://schemas.microsoft.com/office/drawing/2014/main" id="{2EB1C28A-C25C-E44F-3962-FF301DCA5281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35 days</a:t>
            </a:r>
          </a:p>
        </p:txBody>
      </p:sp>
      <p:sp>
        <p:nvSpPr>
          <p:cNvPr id="133" name="OTLSHAPE_SLT_1548a45929d542f08ebbc364690e3865_TextPercentage" hidden="1">
            <a:extLst>
              <a:ext uri="{FF2B5EF4-FFF2-40B4-BE49-F238E27FC236}">
                <a16:creationId xmlns:a16="http://schemas.microsoft.com/office/drawing/2014/main" id="{90BCAB98-DC58-D1AF-AC38-5AB503B91E7B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36" name="OTLSHAPE_SLT_1548a45929d542f08ebbc364690e3865_JoinedDate" hidden="1">
            <a:extLst>
              <a:ext uri="{FF2B5EF4-FFF2-40B4-BE49-F238E27FC236}">
                <a16:creationId xmlns:a16="http://schemas.microsoft.com/office/drawing/2014/main" id="{9364577E-801C-8B85-30FC-1FAFD60D3593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12700" y="-695186"/>
            <a:ext cx="812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May 11 - Jun 30</a:t>
            </a:r>
          </a:p>
        </p:txBody>
      </p:sp>
      <p:sp>
        <p:nvSpPr>
          <p:cNvPr id="137" name="OTLSHAPE_SLT_1548a45929d542f08ebbc364690e3865_StartDate" hidden="1">
            <a:extLst>
              <a:ext uri="{FF2B5EF4-FFF2-40B4-BE49-F238E27FC236}">
                <a16:creationId xmlns:a16="http://schemas.microsoft.com/office/drawing/2014/main" id="{C58D8832-F71E-54DA-B791-765EF011F3C9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38" name="OTLSHAPE_SLT_1548a45929d542f08ebbc364690e3865_EndDate" hidden="1">
            <a:extLst>
              <a:ext uri="{FF2B5EF4-FFF2-40B4-BE49-F238E27FC236}">
                <a16:creationId xmlns:a16="http://schemas.microsoft.com/office/drawing/2014/main" id="{59E1C440-E3D1-A959-2A31-921AC4F47591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0" name="OTLSHAPE_SLT_526de5b69e97497f9a5625d453beb623_Duration" hidden="1">
            <a:extLst>
              <a:ext uri="{FF2B5EF4-FFF2-40B4-BE49-F238E27FC236}">
                <a16:creationId xmlns:a16="http://schemas.microsoft.com/office/drawing/2014/main" id="{7829E1DC-D447-F552-404C-ADF6F719B5F5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35 days</a:t>
            </a:r>
          </a:p>
        </p:txBody>
      </p:sp>
      <p:sp>
        <p:nvSpPr>
          <p:cNvPr id="141" name="OTLSHAPE_SLT_526de5b69e97497f9a5625d453beb623_TextPercentage" hidden="1">
            <a:extLst>
              <a:ext uri="{FF2B5EF4-FFF2-40B4-BE49-F238E27FC236}">
                <a16:creationId xmlns:a16="http://schemas.microsoft.com/office/drawing/2014/main" id="{796CB9A7-8248-4F8E-6089-51BBC833FB32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44" name="OTLSHAPE_SLT_526de5b69e97497f9a5625d453beb623_JoinedDate" hidden="1">
            <a:extLst>
              <a:ext uri="{FF2B5EF4-FFF2-40B4-BE49-F238E27FC236}">
                <a16:creationId xmlns:a16="http://schemas.microsoft.com/office/drawing/2014/main" id="{5B4B6E79-AF97-C5CB-CD74-244A1041EA7A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12700" y="-695186"/>
            <a:ext cx="7874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Jun 30 - Aug 17</a:t>
            </a:r>
          </a:p>
        </p:txBody>
      </p:sp>
      <p:sp>
        <p:nvSpPr>
          <p:cNvPr id="145" name="OTLSHAPE_SLT_526de5b69e97497f9a5625d453beb623_StartDate" hidden="1">
            <a:extLst>
              <a:ext uri="{FF2B5EF4-FFF2-40B4-BE49-F238E27FC236}">
                <a16:creationId xmlns:a16="http://schemas.microsoft.com/office/drawing/2014/main" id="{F1908CF6-6527-1F21-3F5B-E5BE6FB11730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6" name="OTLSHAPE_SLT_526de5b69e97497f9a5625d453beb623_EndDate" hidden="1">
            <a:extLst>
              <a:ext uri="{FF2B5EF4-FFF2-40B4-BE49-F238E27FC236}">
                <a16:creationId xmlns:a16="http://schemas.microsoft.com/office/drawing/2014/main" id="{197E1801-0A1E-8D7F-1903-165C1F187A0A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8" name="OTLSHAPE_SLT_2e921e95cd8d4b13a13500bc7b21bf4c_Duration" hidden="1">
            <a:extLst>
              <a:ext uri="{FF2B5EF4-FFF2-40B4-BE49-F238E27FC236}">
                <a16:creationId xmlns:a16="http://schemas.microsoft.com/office/drawing/2014/main" id="{522A59CD-1368-5BDF-F4CF-57A0722FB39C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34.5 days</a:t>
            </a:r>
          </a:p>
        </p:txBody>
      </p:sp>
      <p:sp>
        <p:nvSpPr>
          <p:cNvPr id="149" name="OTLSHAPE_SLT_2e921e95cd8d4b13a13500bc7b21bf4c_TextPercentage" hidden="1">
            <a:extLst>
              <a:ext uri="{FF2B5EF4-FFF2-40B4-BE49-F238E27FC236}">
                <a16:creationId xmlns:a16="http://schemas.microsoft.com/office/drawing/2014/main" id="{C048DE03-467C-1995-17B5-EC5923092CD1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52" name="OTLSHAPE_SLT_2e921e95cd8d4b13a13500bc7b21bf4c_JoinedDate" hidden="1">
            <a:extLst>
              <a:ext uri="{FF2B5EF4-FFF2-40B4-BE49-F238E27FC236}">
                <a16:creationId xmlns:a16="http://schemas.microsoft.com/office/drawing/2014/main" id="{E7C0A1D7-A64A-BF4B-DD69-937D5B168263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12700" y="-618242"/>
            <a:ext cx="736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Aug 18 - Oct 4</a:t>
            </a:r>
          </a:p>
        </p:txBody>
      </p:sp>
      <p:sp>
        <p:nvSpPr>
          <p:cNvPr id="153" name="OTLSHAPE_SLT_2e921e95cd8d4b13a13500bc7b21bf4c_StartDate" hidden="1">
            <a:extLst>
              <a:ext uri="{FF2B5EF4-FFF2-40B4-BE49-F238E27FC236}">
                <a16:creationId xmlns:a16="http://schemas.microsoft.com/office/drawing/2014/main" id="{CFB1758D-C8E5-D70D-5976-B3F23AF0CBA9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54" name="OTLSHAPE_SLT_2e921e95cd8d4b13a13500bc7b21bf4c_EndDate" hidden="1">
            <a:extLst>
              <a:ext uri="{FF2B5EF4-FFF2-40B4-BE49-F238E27FC236}">
                <a16:creationId xmlns:a16="http://schemas.microsoft.com/office/drawing/2014/main" id="{879CF47F-C354-0701-8C0B-0724F3778CFA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61" name="OTLSHAPE_SLT_47cbe89cdf5541999ae0d3ac526194f6_Duration" hidden="1">
            <a:extLst>
              <a:ext uri="{FF2B5EF4-FFF2-40B4-BE49-F238E27FC236}">
                <a16:creationId xmlns:a16="http://schemas.microsoft.com/office/drawing/2014/main" id="{76F26FE8-07CD-FD70-7B1C-35F18F047A8B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30.5 days</a:t>
            </a:r>
          </a:p>
        </p:txBody>
      </p:sp>
      <p:sp>
        <p:nvSpPr>
          <p:cNvPr id="162" name="OTLSHAPE_SLT_47cbe89cdf5541999ae0d3ac526194f6_TextPercentage" hidden="1">
            <a:extLst>
              <a:ext uri="{FF2B5EF4-FFF2-40B4-BE49-F238E27FC236}">
                <a16:creationId xmlns:a16="http://schemas.microsoft.com/office/drawing/2014/main" id="{F25AC50D-8459-DA06-EFBE-AD0776B57B03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63" name="OTLSHAPE_SLT_47cbe89cdf5541999ae0d3ac526194f6_JoinedDate" hidden="1">
            <a:extLst>
              <a:ext uri="{FF2B5EF4-FFF2-40B4-BE49-F238E27FC236}">
                <a16:creationId xmlns:a16="http://schemas.microsoft.com/office/drawing/2014/main" id="{0B38DA69-9C15-A0EB-FBD3-EB60363A3222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12700" y="-618242"/>
            <a:ext cx="7620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1 - May 13</a:t>
            </a:r>
          </a:p>
        </p:txBody>
      </p:sp>
      <p:sp>
        <p:nvSpPr>
          <p:cNvPr id="164" name="OTLSHAPE_SLT_47cbe89cdf5541999ae0d3ac526194f6_StartDate" hidden="1">
            <a:extLst>
              <a:ext uri="{FF2B5EF4-FFF2-40B4-BE49-F238E27FC236}">
                <a16:creationId xmlns:a16="http://schemas.microsoft.com/office/drawing/2014/main" id="{0901D44D-7A8E-2054-C5CA-A218C1873A62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65" name="OTLSHAPE_SLT_47cbe89cdf5541999ae0d3ac526194f6_EndDate" hidden="1">
            <a:extLst>
              <a:ext uri="{FF2B5EF4-FFF2-40B4-BE49-F238E27FC236}">
                <a16:creationId xmlns:a16="http://schemas.microsoft.com/office/drawing/2014/main" id="{51F61974-E4EF-C07D-1146-72E49E31E931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69" name="OTLSHAPE_SLT_cf25e7caeb934b75b1efd2db71905ad5_Duration" hidden="1">
            <a:extLst>
              <a:ext uri="{FF2B5EF4-FFF2-40B4-BE49-F238E27FC236}">
                <a16:creationId xmlns:a16="http://schemas.microsoft.com/office/drawing/2014/main" id="{709B5FFB-0854-4583-020B-7A2154712296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21.5 days</a:t>
            </a:r>
          </a:p>
        </p:txBody>
      </p:sp>
      <p:sp>
        <p:nvSpPr>
          <p:cNvPr id="170" name="OTLSHAPE_SLT_cf25e7caeb934b75b1efd2db71905ad5_TextPercentage" hidden="1">
            <a:extLst>
              <a:ext uri="{FF2B5EF4-FFF2-40B4-BE49-F238E27FC236}">
                <a16:creationId xmlns:a16="http://schemas.microsoft.com/office/drawing/2014/main" id="{40D423EB-99DE-4B4F-1AAE-D0E6B77CECB1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71" name="OTLSHAPE_SLT_cf25e7caeb934b75b1efd2db71905ad5_JoinedDate" hidden="1">
            <a:extLst>
              <a:ext uri="{FF2B5EF4-FFF2-40B4-BE49-F238E27FC236}">
                <a16:creationId xmlns:a16="http://schemas.microsoft.com/office/drawing/2014/main" id="{D38507F2-59E4-A7E2-EDB2-A42D4D9876F9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12700" y="-541298"/>
            <a:ext cx="685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Mar 1 - Apr 1</a:t>
            </a:r>
          </a:p>
        </p:txBody>
      </p:sp>
      <p:sp>
        <p:nvSpPr>
          <p:cNvPr id="172" name="OTLSHAPE_SLT_cf25e7caeb934b75b1efd2db71905ad5_StartDate" hidden="1">
            <a:extLst>
              <a:ext uri="{FF2B5EF4-FFF2-40B4-BE49-F238E27FC236}">
                <a16:creationId xmlns:a16="http://schemas.microsoft.com/office/drawing/2014/main" id="{6F4A2919-C3FD-2722-7A6D-1B322AF4A4AD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73" name="OTLSHAPE_SLT_cf25e7caeb934b75b1efd2db71905ad5_EndDate" hidden="1">
            <a:extLst>
              <a:ext uri="{FF2B5EF4-FFF2-40B4-BE49-F238E27FC236}">
                <a16:creationId xmlns:a16="http://schemas.microsoft.com/office/drawing/2014/main" id="{47092CE6-455C-8530-D757-8FE95AB3396B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77" name="OTLSHAPE_SLT_546dc3323d74464a8ef6a4e6e53f36ea_Duration" hidden="1">
            <a:extLst>
              <a:ext uri="{FF2B5EF4-FFF2-40B4-BE49-F238E27FC236}">
                <a16:creationId xmlns:a16="http://schemas.microsoft.com/office/drawing/2014/main" id="{BF8AEF9D-906D-1068-2706-FD7658DD203F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12700" y="-541298"/>
            <a:ext cx="558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145.5 days</a:t>
            </a:r>
          </a:p>
        </p:txBody>
      </p:sp>
      <p:sp>
        <p:nvSpPr>
          <p:cNvPr id="178" name="OTLSHAPE_SLT_546dc3323d74464a8ef6a4e6e53f36ea_TextPercentage" hidden="1">
            <a:extLst>
              <a:ext uri="{FF2B5EF4-FFF2-40B4-BE49-F238E27FC236}">
                <a16:creationId xmlns:a16="http://schemas.microsoft.com/office/drawing/2014/main" id="{E5FE44A3-58AC-3596-963F-078BECCED536}"/>
              </a:ext>
            </a:extLst>
          </p:cNvPr>
          <p:cNvSpPr txBox="1"/>
          <p:nvPr>
            <p:custDataLst>
              <p:tags r:id="rId17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79" name="OTLSHAPE_SLT_546dc3323d74464a8ef6a4e6e53f36ea_JoinedDate" hidden="1">
            <a:extLst>
              <a:ext uri="{FF2B5EF4-FFF2-40B4-BE49-F238E27FC236}">
                <a16:creationId xmlns:a16="http://schemas.microsoft.com/office/drawing/2014/main" id="{B592AE69-10A6-93AA-90D1-B716B59F09D3}"/>
              </a:ext>
            </a:extLst>
          </p:cNvPr>
          <p:cNvSpPr txBox="1"/>
          <p:nvPr>
            <p:custDataLst>
              <p:tags r:id="rId176"/>
            </p:custDataLst>
          </p:nvPr>
        </p:nvSpPr>
        <p:spPr>
          <a:xfrm>
            <a:off x="12700" y="-618242"/>
            <a:ext cx="723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1 - Oct 21</a:t>
            </a:r>
          </a:p>
        </p:txBody>
      </p:sp>
      <p:sp>
        <p:nvSpPr>
          <p:cNvPr id="180" name="OTLSHAPE_SLT_546dc3323d74464a8ef6a4e6e53f36ea_StartDate" hidden="1">
            <a:extLst>
              <a:ext uri="{FF2B5EF4-FFF2-40B4-BE49-F238E27FC236}">
                <a16:creationId xmlns:a16="http://schemas.microsoft.com/office/drawing/2014/main" id="{9D014996-0431-D12D-BE7A-AED27B6987FB}"/>
              </a:ext>
            </a:extLst>
          </p:cNvPr>
          <p:cNvSpPr txBox="1"/>
          <p:nvPr>
            <p:custDataLst>
              <p:tags r:id="rId17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81" name="OTLSHAPE_SLT_546dc3323d74464a8ef6a4e6e53f36ea_EndDate" hidden="1">
            <a:extLst>
              <a:ext uri="{FF2B5EF4-FFF2-40B4-BE49-F238E27FC236}">
                <a16:creationId xmlns:a16="http://schemas.microsoft.com/office/drawing/2014/main" id="{1531456D-C7BC-7640-417E-34458F32E82A}"/>
              </a:ext>
            </a:extLst>
          </p:cNvPr>
          <p:cNvSpPr txBox="1"/>
          <p:nvPr>
            <p:custDataLst>
              <p:tags r:id="rId17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87" name="OTLSHAPE_SLT_7d960969ddfc4dfea831723149c1842e_Duration" hidden="1">
            <a:extLst>
              <a:ext uri="{FF2B5EF4-FFF2-40B4-BE49-F238E27FC236}">
                <a16:creationId xmlns:a16="http://schemas.microsoft.com/office/drawing/2014/main" id="{1675C2C4-476F-D1A0-D3E9-8BE6B509E350}"/>
              </a:ext>
            </a:extLst>
          </p:cNvPr>
          <p:cNvSpPr txBox="1"/>
          <p:nvPr>
            <p:custDataLst>
              <p:tags r:id="rId179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43.5 days</a:t>
            </a:r>
          </a:p>
        </p:txBody>
      </p:sp>
      <p:sp>
        <p:nvSpPr>
          <p:cNvPr id="190" name="OTLSHAPE_SLT_7d960969ddfc4dfea831723149c1842e_TextPercentage" hidden="1">
            <a:extLst>
              <a:ext uri="{FF2B5EF4-FFF2-40B4-BE49-F238E27FC236}">
                <a16:creationId xmlns:a16="http://schemas.microsoft.com/office/drawing/2014/main" id="{7CC93276-9529-5D46-264E-29F31AB739D8}"/>
              </a:ext>
            </a:extLst>
          </p:cNvPr>
          <p:cNvSpPr txBox="1"/>
          <p:nvPr>
            <p:custDataLst>
              <p:tags r:id="rId18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91" name="OTLSHAPE_SLT_7d960969ddfc4dfea831723149c1842e_JoinedDate" hidden="1">
            <a:extLst>
              <a:ext uri="{FF2B5EF4-FFF2-40B4-BE49-F238E27FC236}">
                <a16:creationId xmlns:a16="http://schemas.microsoft.com/office/drawing/2014/main" id="{A6B3CE2F-EBFD-206C-C8FF-7EF1A2E51686}"/>
              </a:ext>
            </a:extLst>
          </p:cNvPr>
          <p:cNvSpPr txBox="1"/>
          <p:nvPr>
            <p:custDataLst>
              <p:tags r:id="rId181"/>
            </p:custDataLst>
          </p:nvPr>
        </p:nvSpPr>
        <p:spPr>
          <a:xfrm>
            <a:off x="12700" y="-695186"/>
            <a:ext cx="8001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Aug 21 - Oct 21</a:t>
            </a:r>
          </a:p>
        </p:txBody>
      </p:sp>
      <p:sp>
        <p:nvSpPr>
          <p:cNvPr id="192" name="OTLSHAPE_SLT_7d960969ddfc4dfea831723149c1842e_StartDate" hidden="1">
            <a:extLst>
              <a:ext uri="{FF2B5EF4-FFF2-40B4-BE49-F238E27FC236}">
                <a16:creationId xmlns:a16="http://schemas.microsoft.com/office/drawing/2014/main" id="{D072564D-F0F2-24F0-D1BE-726038F2D169}"/>
              </a:ext>
            </a:extLst>
          </p:cNvPr>
          <p:cNvSpPr txBox="1"/>
          <p:nvPr>
            <p:custDataLst>
              <p:tags r:id="rId18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93" name="OTLSHAPE_SLT_7d960969ddfc4dfea831723149c1842e_EndDate" hidden="1">
            <a:extLst>
              <a:ext uri="{FF2B5EF4-FFF2-40B4-BE49-F238E27FC236}">
                <a16:creationId xmlns:a16="http://schemas.microsoft.com/office/drawing/2014/main" id="{3D7161E8-D388-9B35-383C-9DF69C89D4E5}"/>
              </a:ext>
            </a:extLst>
          </p:cNvPr>
          <p:cNvSpPr txBox="1"/>
          <p:nvPr>
            <p:custDataLst>
              <p:tags r:id="rId18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94" name="OTLSHAPE_SLM_26c569c01e6a47b8b9bb6219068dc08e_Date" hidden="1">
            <a:extLst>
              <a:ext uri="{FF2B5EF4-FFF2-40B4-BE49-F238E27FC236}">
                <a16:creationId xmlns:a16="http://schemas.microsoft.com/office/drawing/2014/main" id="{F5F9CEBD-2849-88D2-2458-F6C1E702E917}"/>
              </a:ext>
            </a:extLst>
          </p:cNvPr>
          <p:cNvSpPr txBox="1"/>
          <p:nvPr>
            <p:custDataLst>
              <p:tags r:id="rId184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Oct 19</a:t>
            </a:r>
          </a:p>
        </p:txBody>
      </p:sp>
      <p:sp>
        <p:nvSpPr>
          <p:cNvPr id="195" name="OTLSHAPE_SLM_2b6880f149c64214b6129ec8ddf5343e_Date" hidden="1">
            <a:extLst>
              <a:ext uri="{FF2B5EF4-FFF2-40B4-BE49-F238E27FC236}">
                <a16:creationId xmlns:a16="http://schemas.microsoft.com/office/drawing/2014/main" id="{485C993C-380F-5D1C-DB62-BA3D6E3D27E5}"/>
              </a:ext>
            </a:extLst>
          </p:cNvPr>
          <p:cNvSpPr txBox="1"/>
          <p:nvPr>
            <p:custDataLst>
              <p:tags r:id="rId185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Aug 24</a:t>
            </a:r>
          </a:p>
        </p:txBody>
      </p:sp>
      <p:sp>
        <p:nvSpPr>
          <p:cNvPr id="214" name="OTLSHAPE_SLT_f8a0c9eb817a49fc89569829b38c4b78_Duration" hidden="1">
            <a:extLst>
              <a:ext uri="{FF2B5EF4-FFF2-40B4-BE49-F238E27FC236}">
                <a16:creationId xmlns:a16="http://schemas.microsoft.com/office/drawing/2014/main" id="{59637E07-A536-D506-B9CB-8561CEA3073D}"/>
              </a:ext>
            </a:extLst>
          </p:cNvPr>
          <p:cNvSpPr txBox="1"/>
          <p:nvPr>
            <p:custDataLst>
              <p:tags r:id="rId186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36 days</a:t>
            </a:r>
          </a:p>
        </p:txBody>
      </p:sp>
      <p:sp>
        <p:nvSpPr>
          <p:cNvPr id="215" name="OTLSHAPE_SLT_f8a0c9eb817a49fc89569829b38c4b78_TextPercentage" hidden="1">
            <a:extLst>
              <a:ext uri="{FF2B5EF4-FFF2-40B4-BE49-F238E27FC236}">
                <a16:creationId xmlns:a16="http://schemas.microsoft.com/office/drawing/2014/main" id="{5FC80A0B-57A8-B056-792E-1F0E844E3EF4}"/>
              </a:ext>
            </a:extLst>
          </p:cNvPr>
          <p:cNvSpPr txBox="1"/>
          <p:nvPr>
            <p:custDataLst>
              <p:tags r:id="rId18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16" name="OTLSHAPE_SLT_f8a0c9eb817a49fc89569829b38c4b78_JoinedDate" hidden="1">
            <a:extLst>
              <a:ext uri="{FF2B5EF4-FFF2-40B4-BE49-F238E27FC236}">
                <a16:creationId xmlns:a16="http://schemas.microsoft.com/office/drawing/2014/main" id="{A49DD49E-D627-1C9D-683A-7C47AEA6C927}"/>
              </a:ext>
            </a:extLst>
          </p:cNvPr>
          <p:cNvSpPr txBox="1"/>
          <p:nvPr>
            <p:custDataLst>
              <p:tags r:id="rId188"/>
            </p:custDataLst>
          </p:nvPr>
        </p:nvSpPr>
        <p:spPr>
          <a:xfrm>
            <a:off x="12700" y="-618242"/>
            <a:ext cx="749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Nov 1 - Dec 22</a:t>
            </a:r>
          </a:p>
        </p:txBody>
      </p:sp>
      <p:sp>
        <p:nvSpPr>
          <p:cNvPr id="217" name="OTLSHAPE_SLT_f8a0c9eb817a49fc89569829b38c4b78_StartDate" hidden="1">
            <a:extLst>
              <a:ext uri="{FF2B5EF4-FFF2-40B4-BE49-F238E27FC236}">
                <a16:creationId xmlns:a16="http://schemas.microsoft.com/office/drawing/2014/main" id="{866A5779-FC13-169E-B041-22483ED59F46}"/>
              </a:ext>
            </a:extLst>
          </p:cNvPr>
          <p:cNvSpPr txBox="1"/>
          <p:nvPr>
            <p:custDataLst>
              <p:tags r:id="rId18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18" name="OTLSHAPE_SLT_f8a0c9eb817a49fc89569829b38c4b78_EndDate" hidden="1">
            <a:extLst>
              <a:ext uri="{FF2B5EF4-FFF2-40B4-BE49-F238E27FC236}">
                <a16:creationId xmlns:a16="http://schemas.microsoft.com/office/drawing/2014/main" id="{F4E4A00F-48E3-A0F8-ADCA-3C4DC535F180}"/>
              </a:ext>
            </a:extLst>
          </p:cNvPr>
          <p:cNvSpPr txBox="1"/>
          <p:nvPr>
            <p:custDataLst>
              <p:tags r:id="rId19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24" name="OTLSHAPE_SLT_7ca32acd5908471a904296b070111595_Duration" hidden="1">
            <a:extLst>
              <a:ext uri="{FF2B5EF4-FFF2-40B4-BE49-F238E27FC236}">
                <a16:creationId xmlns:a16="http://schemas.microsoft.com/office/drawing/2014/main" id="{3FC014AC-ED03-C8A5-A6C6-2C72CA1629E5}"/>
              </a:ext>
            </a:extLst>
          </p:cNvPr>
          <p:cNvSpPr txBox="1"/>
          <p:nvPr>
            <p:custDataLst>
              <p:tags r:id="rId191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46 days</a:t>
            </a:r>
          </a:p>
        </p:txBody>
      </p:sp>
      <p:sp>
        <p:nvSpPr>
          <p:cNvPr id="225" name="OTLSHAPE_SLT_7ca32acd5908471a904296b070111595_TextPercentage" hidden="1">
            <a:extLst>
              <a:ext uri="{FF2B5EF4-FFF2-40B4-BE49-F238E27FC236}">
                <a16:creationId xmlns:a16="http://schemas.microsoft.com/office/drawing/2014/main" id="{D07EC1E0-D831-8F95-A225-9EB75C2A6B8F}"/>
              </a:ext>
            </a:extLst>
          </p:cNvPr>
          <p:cNvSpPr txBox="1"/>
          <p:nvPr>
            <p:custDataLst>
              <p:tags r:id="rId19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26" name="OTLSHAPE_SLT_7ca32acd5908471a904296b070111595_JoinedDate" hidden="1">
            <a:extLst>
              <a:ext uri="{FF2B5EF4-FFF2-40B4-BE49-F238E27FC236}">
                <a16:creationId xmlns:a16="http://schemas.microsoft.com/office/drawing/2014/main" id="{6FC0E62B-912B-0C27-02AE-8DFCD6149EAC}"/>
              </a:ext>
            </a:extLst>
          </p:cNvPr>
          <p:cNvSpPr txBox="1"/>
          <p:nvPr>
            <p:custDataLst>
              <p:tags r:id="rId193"/>
            </p:custDataLst>
          </p:nvPr>
        </p:nvSpPr>
        <p:spPr>
          <a:xfrm>
            <a:off x="12700" y="-541298"/>
            <a:ext cx="584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5/17 - 7/20</a:t>
            </a:r>
          </a:p>
        </p:txBody>
      </p:sp>
      <p:sp>
        <p:nvSpPr>
          <p:cNvPr id="227" name="OTLSHAPE_SLT_7ca32acd5908471a904296b070111595_StartDate" hidden="1">
            <a:extLst>
              <a:ext uri="{FF2B5EF4-FFF2-40B4-BE49-F238E27FC236}">
                <a16:creationId xmlns:a16="http://schemas.microsoft.com/office/drawing/2014/main" id="{60ADD877-813F-3626-CB78-0FA28DD95229}"/>
              </a:ext>
            </a:extLst>
          </p:cNvPr>
          <p:cNvSpPr txBox="1"/>
          <p:nvPr>
            <p:custDataLst>
              <p:tags r:id="rId19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28" name="OTLSHAPE_SLT_7ca32acd5908471a904296b070111595_EndDate" hidden="1">
            <a:extLst>
              <a:ext uri="{FF2B5EF4-FFF2-40B4-BE49-F238E27FC236}">
                <a16:creationId xmlns:a16="http://schemas.microsoft.com/office/drawing/2014/main" id="{1E9111C4-111A-3244-A118-9A0D065783F4}"/>
              </a:ext>
            </a:extLst>
          </p:cNvPr>
          <p:cNvSpPr txBox="1"/>
          <p:nvPr>
            <p:custDataLst>
              <p:tags r:id="rId19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29" name="OTLSHAPE_SLT_7ca32acd5908471a904296b070111595_Title">
            <a:extLst>
              <a:ext uri="{FF2B5EF4-FFF2-40B4-BE49-F238E27FC236}">
                <a16:creationId xmlns:a16="http://schemas.microsoft.com/office/drawing/2014/main" id="{5DB0C9E3-87D9-8AB1-5F1C-E4AA031C0B07}"/>
              </a:ext>
            </a:extLst>
          </p:cNvPr>
          <p:cNvSpPr txBox="1"/>
          <p:nvPr>
            <p:custDataLst>
              <p:tags r:id="rId196"/>
            </p:custDataLst>
          </p:nvPr>
        </p:nvSpPr>
        <p:spPr>
          <a:xfrm>
            <a:off x="3566796" y="3710517"/>
            <a:ext cx="1320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Helpdesk Content Plan</a:t>
            </a:r>
          </a:p>
        </p:txBody>
      </p:sp>
      <p:sp>
        <p:nvSpPr>
          <p:cNvPr id="29" name="OTLSHAPE_M_177188707e544830b8ce884a45b14d3a_Shape">
            <a:extLst>
              <a:ext uri="{FF2B5EF4-FFF2-40B4-BE49-F238E27FC236}">
                <a16:creationId xmlns:a16="http://schemas.microsoft.com/office/drawing/2014/main" id="{ECDFB61D-AC6B-45F1-A384-6EF28796D17D}"/>
              </a:ext>
            </a:extLst>
          </p:cNvPr>
          <p:cNvSpPr/>
          <p:nvPr>
            <p:custDataLst>
              <p:tags r:id="rId197"/>
            </p:custDataLst>
          </p:nvPr>
        </p:nvSpPr>
        <p:spPr>
          <a:xfrm>
            <a:off x="1810421" y="2086398"/>
            <a:ext cx="165100" cy="165100"/>
          </a:xfrm>
          <a:prstGeom prst="wav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OTLSHAPE_M_e7d42421d9e640a2a107afa423141c46_Shape">
            <a:extLst>
              <a:ext uri="{FF2B5EF4-FFF2-40B4-BE49-F238E27FC236}">
                <a16:creationId xmlns:a16="http://schemas.microsoft.com/office/drawing/2014/main" id="{8B8DCAA7-5420-43E6-B8FB-21FDEE654B0D}"/>
              </a:ext>
            </a:extLst>
          </p:cNvPr>
          <p:cNvSpPr/>
          <p:nvPr>
            <p:custDataLst>
              <p:tags r:id="rId198"/>
            </p:custDataLst>
          </p:nvPr>
        </p:nvSpPr>
        <p:spPr>
          <a:xfrm>
            <a:off x="3071323" y="1659255"/>
            <a:ext cx="165100" cy="165100"/>
          </a:xfrm>
          <a:prstGeom prst="wav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TLSHAPE_M_0e28a84cf6724e00a089964be0d24b0c_Shape">
            <a:extLst>
              <a:ext uri="{FF2B5EF4-FFF2-40B4-BE49-F238E27FC236}">
                <a16:creationId xmlns:a16="http://schemas.microsoft.com/office/drawing/2014/main" id="{3223E2B2-E965-4E8C-AD2B-FF863878FB76}"/>
              </a:ext>
            </a:extLst>
          </p:cNvPr>
          <p:cNvSpPr/>
          <p:nvPr>
            <p:custDataLst>
              <p:tags r:id="rId199"/>
            </p:custDataLst>
          </p:nvPr>
        </p:nvSpPr>
        <p:spPr>
          <a:xfrm>
            <a:off x="3379544" y="2099098"/>
            <a:ext cx="165100" cy="165100"/>
          </a:xfrm>
          <a:prstGeom prst="wav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OTLSHAPE_M_b8c603269952439b977cb103e5f76bdb_Shape">
            <a:extLst>
              <a:ext uri="{FF2B5EF4-FFF2-40B4-BE49-F238E27FC236}">
                <a16:creationId xmlns:a16="http://schemas.microsoft.com/office/drawing/2014/main" id="{52B5167D-8048-45C0-AC8C-49EF3DA1032E}"/>
              </a:ext>
            </a:extLst>
          </p:cNvPr>
          <p:cNvSpPr/>
          <p:nvPr>
            <p:custDataLst>
              <p:tags r:id="rId200"/>
            </p:custDataLst>
          </p:nvPr>
        </p:nvSpPr>
        <p:spPr>
          <a:xfrm>
            <a:off x="6209568" y="2099098"/>
            <a:ext cx="165100" cy="165100"/>
          </a:xfrm>
          <a:prstGeom prst="wave">
            <a:avLst/>
          </a:prstGeom>
          <a:solidFill>
            <a:srgbClr val="5293C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OTLSHAPE_M_78ab908f14c74c8898ac34d2665e12f2_Shape">
            <a:extLst>
              <a:ext uri="{FF2B5EF4-FFF2-40B4-BE49-F238E27FC236}">
                <a16:creationId xmlns:a16="http://schemas.microsoft.com/office/drawing/2014/main" id="{AB4CC178-048A-4B0C-B134-C59A89BA7156}"/>
              </a:ext>
            </a:extLst>
          </p:cNvPr>
          <p:cNvSpPr/>
          <p:nvPr>
            <p:custDataLst>
              <p:tags r:id="rId201"/>
            </p:custDataLst>
          </p:nvPr>
        </p:nvSpPr>
        <p:spPr>
          <a:xfrm>
            <a:off x="8815432" y="1659255"/>
            <a:ext cx="165100" cy="165100"/>
          </a:xfrm>
          <a:prstGeom prst="wave">
            <a:avLst/>
          </a:prstGeom>
          <a:solidFill>
            <a:srgbClr val="5293C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OTLSHAPE_M_b1a2b0ad50c54f3db24b3aab69d68fc5_Shape">
            <a:extLst>
              <a:ext uri="{FF2B5EF4-FFF2-40B4-BE49-F238E27FC236}">
                <a16:creationId xmlns:a16="http://schemas.microsoft.com/office/drawing/2014/main" id="{27D65077-D737-4E93-81C7-9DF03A9B4F1D}"/>
              </a:ext>
            </a:extLst>
          </p:cNvPr>
          <p:cNvSpPr/>
          <p:nvPr>
            <p:custDataLst>
              <p:tags r:id="rId202"/>
            </p:custDataLst>
          </p:nvPr>
        </p:nvSpPr>
        <p:spPr>
          <a:xfrm>
            <a:off x="9347812" y="2099098"/>
            <a:ext cx="165100" cy="165100"/>
          </a:xfrm>
          <a:prstGeom prst="wav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2" name="OTLSHAPE_SLA_96c9556a7149459ab1aa5830ee29e508_Shape">
            <a:extLst>
              <a:ext uri="{FF2B5EF4-FFF2-40B4-BE49-F238E27FC236}">
                <a16:creationId xmlns:a16="http://schemas.microsoft.com/office/drawing/2014/main" id="{53803B7A-A76C-554C-5351-EB7B5FDD2141}"/>
              </a:ext>
            </a:extLst>
          </p:cNvPr>
          <p:cNvSpPr/>
          <p:nvPr>
            <p:custDataLst>
              <p:tags r:id="rId203"/>
            </p:custDataLst>
          </p:nvPr>
        </p:nvSpPr>
        <p:spPr>
          <a:xfrm>
            <a:off x="5204976" y="3706876"/>
            <a:ext cx="152400" cy="177800"/>
          </a:xfrm>
          <a:prstGeom prst="diamond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OTLSHAPE_SLA_59a28bf6e2504bfc9817b81e1db70ce7_Shape">
            <a:extLst>
              <a:ext uri="{FF2B5EF4-FFF2-40B4-BE49-F238E27FC236}">
                <a16:creationId xmlns:a16="http://schemas.microsoft.com/office/drawing/2014/main" id="{10EDC5C2-32D9-BD1B-3B9E-767169B806BD}"/>
              </a:ext>
            </a:extLst>
          </p:cNvPr>
          <p:cNvSpPr/>
          <p:nvPr>
            <p:custDataLst>
              <p:tags r:id="rId204"/>
            </p:custDataLst>
          </p:nvPr>
        </p:nvSpPr>
        <p:spPr>
          <a:xfrm>
            <a:off x="5793398" y="3706876"/>
            <a:ext cx="152400" cy="177800"/>
          </a:xfrm>
          <a:prstGeom prst="diamond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OTLSHAPE_SLA_51288dd7ee1141c187e9f3ab13f10e91_Shape">
            <a:extLst>
              <a:ext uri="{FF2B5EF4-FFF2-40B4-BE49-F238E27FC236}">
                <a16:creationId xmlns:a16="http://schemas.microsoft.com/office/drawing/2014/main" id="{7F61DC55-D74C-A146-C529-02C110C02651}"/>
              </a:ext>
            </a:extLst>
          </p:cNvPr>
          <p:cNvSpPr/>
          <p:nvPr>
            <p:custDataLst>
              <p:tags r:id="rId205"/>
            </p:custDataLst>
          </p:nvPr>
        </p:nvSpPr>
        <p:spPr>
          <a:xfrm>
            <a:off x="6381818" y="3706876"/>
            <a:ext cx="152400" cy="177800"/>
          </a:xfrm>
          <a:prstGeom prst="diamond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TLSHAPE_M_177188707e544830b8ce884a45b14d3a_Title">
            <a:extLst>
              <a:ext uri="{FF2B5EF4-FFF2-40B4-BE49-F238E27FC236}">
                <a16:creationId xmlns:a16="http://schemas.microsoft.com/office/drawing/2014/main" id="{986964FC-E7AC-496E-84F2-2A6DE81A8F68}"/>
              </a:ext>
            </a:extLst>
          </p:cNvPr>
          <p:cNvSpPr txBox="1"/>
          <p:nvPr>
            <p:custDataLst>
              <p:tags r:id="rId206"/>
            </p:custDataLst>
          </p:nvPr>
        </p:nvSpPr>
        <p:spPr>
          <a:xfrm>
            <a:off x="2007271" y="1968077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Project Kickoff</a:t>
            </a:r>
          </a:p>
        </p:txBody>
      </p:sp>
      <p:sp>
        <p:nvSpPr>
          <p:cNvPr id="28" name="OTLSHAPE_M_177188707e544830b8ce884a45b14d3a_Date">
            <a:extLst>
              <a:ext uri="{FF2B5EF4-FFF2-40B4-BE49-F238E27FC236}">
                <a16:creationId xmlns:a16="http://schemas.microsoft.com/office/drawing/2014/main" id="{0C06C5E3-D887-4715-8D48-84E99654EC6F}"/>
              </a:ext>
            </a:extLst>
          </p:cNvPr>
          <p:cNvSpPr txBox="1"/>
          <p:nvPr>
            <p:custDataLst>
              <p:tags r:id="rId207"/>
            </p:custDataLst>
          </p:nvPr>
        </p:nvSpPr>
        <p:spPr>
          <a:xfrm>
            <a:off x="2007271" y="2163995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25</a:t>
            </a:r>
          </a:p>
        </p:txBody>
      </p:sp>
      <p:sp>
        <p:nvSpPr>
          <p:cNvPr id="30" name="OTLSHAPE_M_e7d42421d9e640a2a107afa423141c46_Title">
            <a:extLst>
              <a:ext uri="{FF2B5EF4-FFF2-40B4-BE49-F238E27FC236}">
                <a16:creationId xmlns:a16="http://schemas.microsoft.com/office/drawing/2014/main" id="{3580D050-52C1-4CE9-8E25-8620120EE892}"/>
              </a:ext>
            </a:extLst>
          </p:cNvPr>
          <p:cNvSpPr txBox="1"/>
          <p:nvPr>
            <p:custDataLst>
              <p:tags r:id="rId208"/>
            </p:custDataLst>
          </p:nvPr>
        </p:nvSpPr>
        <p:spPr>
          <a:xfrm>
            <a:off x="3268173" y="1553633"/>
            <a:ext cx="1003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Executive Review</a:t>
            </a:r>
          </a:p>
        </p:txBody>
      </p:sp>
      <p:sp>
        <p:nvSpPr>
          <p:cNvPr id="31" name="OTLSHAPE_M_e7d42421d9e640a2a107afa423141c46_Date">
            <a:extLst>
              <a:ext uri="{FF2B5EF4-FFF2-40B4-BE49-F238E27FC236}">
                <a16:creationId xmlns:a16="http://schemas.microsoft.com/office/drawing/2014/main" id="{73EF2BF6-E854-4FC5-8F55-D9A1D7209279}"/>
              </a:ext>
            </a:extLst>
          </p:cNvPr>
          <p:cNvSpPr txBox="1"/>
          <p:nvPr>
            <p:custDataLst>
              <p:tags r:id="rId209"/>
            </p:custDataLst>
          </p:nvPr>
        </p:nvSpPr>
        <p:spPr>
          <a:xfrm>
            <a:off x="3268173" y="1724152"/>
            <a:ext cx="38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10</a:t>
            </a:r>
          </a:p>
        </p:txBody>
      </p:sp>
      <p:sp>
        <p:nvSpPr>
          <p:cNvPr id="33" name="OTLSHAPE_M_0e28a84cf6724e00a089964be0d24b0c_Title">
            <a:extLst>
              <a:ext uri="{FF2B5EF4-FFF2-40B4-BE49-F238E27FC236}">
                <a16:creationId xmlns:a16="http://schemas.microsoft.com/office/drawing/2014/main" id="{557C00DC-FBE0-40D6-B23E-E5B78DC41423}"/>
              </a:ext>
            </a:extLst>
          </p:cNvPr>
          <p:cNvSpPr txBox="1"/>
          <p:nvPr>
            <p:custDataLst>
              <p:tags r:id="rId210"/>
            </p:custDataLst>
          </p:nvPr>
        </p:nvSpPr>
        <p:spPr>
          <a:xfrm>
            <a:off x="3576394" y="1993477"/>
            <a:ext cx="1079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Executive Decision</a:t>
            </a:r>
          </a:p>
        </p:txBody>
      </p:sp>
      <p:sp>
        <p:nvSpPr>
          <p:cNvPr id="34" name="OTLSHAPE_M_0e28a84cf6724e00a089964be0d24b0c_Date">
            <a:extLst>
              <a:ext uri="{FF2B5EF4-FFF2-40B4-BE49-F238E27FC236}">
                <a16:creationId xmlns:a16="http://schemas.microsoft.com/office/drawing/2014/main" id="{274436F1-2815-4843-BC21-5AC9E3FC5A02}"/>
              </a:ext>
            </a:extLst>
          </p:cNvPr>
          <p:cNvSpPr txBox="1"/>
          <p:nvPr>
            <p:custDataLst>
              <p:tags r:id="rId211"/>
            </p:custDataLst>
          </p:nvPr>
        </p:nvSpPr>
        <p:spPr>
          <a:xfrm>
            <a:off x="3576394" y="2163995"/>
            <a:ext cx="38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21</a:t>
            </a:r>
          </a:p>
        </p:txBody>
      </p:sp>
      <p:sp>
        <p:nvSpPr>
          <p:cNvPr id="36" name="OTLSHAPE_M_b8c603269952439b977cb103e5f76bdb_Title">
            <a:extLst>
              <a:ext uri="{FF2B5EF4-FFF2-40B4-BE49-F238E27FC236}">
                <a16:creationId xmlns:a16="http://schemas.microsoft.com/office/drawing/2014/main" id="{9C22486C-E8C0-4417-A19C-A579F89D7765}"/>
              </a:ext>
            </a:extLst>
          </p:cNvPr>
          <p:cNvSpPr txBox="1"/>
          <p:nvPr>
            <p:custDataLst>
              <p:tags r:id="rId212"/>
            </p:custDataLst>
          </p:nvPr>
        </p:nvSpPr>
        <p:spPr>
          <a:xfrm>
            <a:off x="6406418" y="1993477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Beta Release</a:t>
            </a:r>
          </a:p>
        </p:txBody>
      </p:sp>
      <p:sp>
        <p:nvSpPr>
          <p:cNvPr id="37" name="OTLSHAPE_M_b8c603269952439b977cb103e5f76bdb_Date">
            <a:extLst>
              <a:ext uri="{FF2B5EF4-FFF2-40B4-BE49-F238E27FC236}">
                <a16:creationId xmlns:a16="http://schemas.microsoft.com/office/drawing/2014/main" id="{86DFB39A-FFCD-4650-88EF-82872C17D9DA}"/>
              </a:ext>
            </a:extLst>
          </p:cNvPr>
          <p:cNvSpPr txBox="1"/>
          <p:nvPr>
            <p:custDataLst>
              <p:tags r:id="rId213"/>
            </p:custDataLst>
          </p:nvPr>
        </p:nvSpPr>
        <p:spPr>
          <a:xfrm>
            <a:off x="6406418" y="2163995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30</a:t>
            </a:r>
          </a:p>
        </p:txBody>
      </p:sp>
      <p:sp>
        <p:nvSpPr>
          <p:cNvPr id="39" name="OTLSHAPE_M_78ab908f14c74c8898ac34d2665e12f2_Title">
            <a:extLst>
              <a:ext uri="{FF2B5EF4-FFF2-40B4-BE49-F238E27FC236}">
                <a16:creationId xmlns:a16="http://schemas.microsoft.com/office/drawing/2014/main" id="{C73C7AC7-5B05-4809-AAFF-70D4EC29CFED}"/>
              </a:ext>
            </a:extLst>
          </p:cNvPr>
          <p:cNvSpPr txBox="1"/>
          <p:nvPr>
            <p:custDataLst>
              <p:tags r:id="rId214"/>
            </p:custDataLst>
          </p:nvPr>
        </p:nvSpPr>
        <p:spPr>
          <a:xfrm>
            <a:off x="9012282" y="1553633"/>
            <a:ext cx="1066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Release Candidate</a:t>
            </a:r>
          </a:p>
        </p:txBody>
      </p:sp>
      <p:sp>
        <p:nvSpPr>
          <p:cNvPr id="40" name="OTLSHAPE_M_78ab908f14c74c8898ac34d2665e12f2_Date">
            <a:extLst>
              <a:ext uri="{FF2B5EF4-FFF2-40B4-BE49-F238E27FC236}">
                <a16:creationId xmlns:a16="http://schemas.microsoft.com/office/drawing/2014/main" id="{F9C8488A-F93B-4FCC-9A45-CC3170BE7D85}"/>
              </a:ext>
            </a:extLst>
          </p:cNvPr>
          <p:cNvSpPr txBox="1"/>
          <p:nvPr>
            <p:custDataLst>
              <p:tags r:id="rId215"/>
            </p:custDataLst>
          </p:nvPr>
        </p:nvSpPr>
        <p:spPr>
          <a:xfrm>
            <a:off x="9012282" y="1724152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 1</a:t>
            </a:r>
          </a:p>
        </p:txBody>
      </p:sp>
      <p:sp>
        <p:nvSpPr>
          <p:cNvPr id="42" name="OTLSHAPE_M_b1a2b0ad50c54f3db24b3aab69d68fc5_Title">
            <a:extLst>
              <a:ext uri="{FF2B5EF4-FFF2-40B4-BE49-F238E27FC236}">
                <a16:creationId xmlns:a16="http://schemas.microsoft.com/office/drawing/2014/main" id="{C53EE7DD-C6F8-4046-9454-3CD857EAC8D5}"/>
              </a:ext>
            </a:extLst>
          </p:cNvPr>
          <p:cNvSpPr txBox="1"/>
          <p:nvPr>
            <p:custDataLst>
              <p:tags r:id="rId216"/>
            </p:custDataLst>
          </p:nvPr>
        </p:nvSpPr>
        <p:spPr>
          <a:xfrm>
            <a:off x="9544662" y="1993477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rgbClr val="3A89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Final Release</a:t>
            </a:r>
          </a:p>
        </p:txBody>
      </p:sp>
      <p:sp>
        <p:nvSpPr>
          <p:cNvPr id="43" name="OTLSHAPE_M_b1a2b0ad50c54f3db24b3aab69d68fc5_Date">
            <a:extLst>
              <a:ext uri="{FF2B5EF4-FFF2-40B4-BE49-F238E27FC236}">
                <a16:creationId xmlns:a16="http://schemas.microsoft.com/office/drawing/2014/main" id="{17CF2225-DBED-40E6-A852-CC85BAAFA140}"/>
              </a:ext>
            </a:extLst>
          </p:cNvPr>
          <p:cNvSpPr txBox="1"/>
          <p:nvPr>
            <p:custDataLst>
              <p:tags r:id="rId217"/>
            </p:custDataLst>
          </p:nvPr>
        </p:nvSpPr>
        <p:spPr>
          <a:xfrm>
            <a:off x="9544662" y="2163995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rgbClr val="3A89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 20</a:t>
            </a:r>
          </a:p>
        </p:txBody>
      </p:sp>
      <p:sp>
        <p:nvSpPr>
          <p:cNvPr id="230" name="OTLSHAPE_SLA_96c9556a7149459ab1aa5830ee29e508_Title" hidden="1">
            <a:extLst>
              <a:ext uri="{FF2B5EF4-FFF2-40B4-BE49-F238E27FC236}">
                <a16:creationId xmlns:a16="http://schemas.microsoft.com/office/drawing/2014/main" id="{33D8031C-A90D-41E0-DC51-EEC75688B74C}"/>
              </a:ext>
            </a:extLst>
          </p:cNvPr>
          <p:cNvSpPr txBox="1"/>
          <p:nvPr>
            <p:custDataLst>
              <p:tags r:id="rId218"/>
            </p:custDataLst>
          </p:nvPr>
        </p:nvSpPr>
        <p:spPr>
          <a:xfrm>
            <a:off x="12700" y="-111837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Planning R2 Begin</a:t>
            </a:r>
          </a:p>
        </p:txBody>
      </p:sp>
      <p:sp>
        <p:nvSpPr>
          <p:cNvPr id="231" name="OTLSHAPE_SLA_96c9556a7149459ab1aa5830ee29e508_Date" hidden="1">
            <a:extLst>
              <a:ext uri="{FF2B5EF4-FFF2-40B4-BE49-F238E27FC236}">
                <a16:creationId xmlns:a16="http://schemas.microsoft.com/office/drawing/2014/main" id="{5BB1FB0E-5ADB-2798-589B-91D464CB9D41}"/>
              </a:ext>
            </a:extLst>
          </p:cNvPr>
          <p:cNvSpPr txBox="1"/>
          <p:nvPr>
            <p:custDataLst>
              <p:tags r:id="rId219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May 29</a:t>
            </a:r>
          </a:p>
        </p:txBody>
      </p:sp>
      <p:sp>
        <p:nvSpPr>
          <p:cNvPr id="233" name="OTLSHAPE_SLA_59a28bf6e2504bfc9817b81e1db70ce7_Title" hidden="1">
            <a:extLst>
              <a:ext uri="{FF2B5EF4-FFF2-40B4-BE49-F238E27FC236}">
                <a16:creationId xmlns:a16="http://schemas.microsoft.com/office/drawing/2014/main" id="{0C0C93AA-4977-C35B-8EA7-45EEBA4D1825}"/>
              </a:ext>
            </a:extLst>
          </p:cNvPr>
          <p:cNvSpPr txBox="1"/>
          <p:nvPr>
            <p:custDataLst>
              <p:tags r:id="rId220"/>
            </p:custDataLst>
          </p:nvPr>
        </p:nvSpPr>
        <p:spPr>
          <a:xfrm>
            <a:off x="12700" y="-111837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Planning R2 Begin</a:t>
            </a:r>
          </a:p>
        </p:txBody>
      </p:sp>
      <p:sp>
        <p:nvSpPr>
          <p:cNvPr id="234" name="OTLSHAPE_SLA_59a28bf6e2504bfc9817b81e1db70ce7_Date" hidden="1">
            <a:extLst>
              <a:ext uri="{FF2B5EF4-FFF2-40B4-BE49-F238E27FC236}">
                <a16:creationId xmlns:a16="http://schemas.microsoft.com/office/drawing/2014/main" id="{51E88DF3-4966-CCF3-2CF1-053F09FE058A}"/>
              </a:ext>
            </a:extLst>
          </p:cNvPr>
          <p:cNvSpPr txBox="1"/>
          <p:nvPr>
            <p:custDataLst>
              <p:tags r:id="rId221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Jun 19</a:t>
            </a:r>
          </a:p>
        </p:txBody>
      </p:sp>
      <p:sp>
        <p:nvSpPr>
          <p:cNvPr id="236" name="OTLSHAPE_SLA_51288dd7ee1141c187e9f3ab13f10e91_Title" hidden="1">
            <a:extLst>
              <a:ext uri="{FF2B5EF4-FFF2-40B4-BE49-F238E27FC236}">
                <a16:creationId xmlns:a16="http://schemas.microsoft.com/office/drawing/2014/main" id="{4B88C1DF-8C9C-D172-694C-782031D5DAD4}"/>
              </a:ext>
            </a:extLst>
          </p:cNvPr>
          <p:cNvSpPr txBox="1"/>
          <p:nvPr>
            <p:custDataLst>
              <p:tags r:id="rId222"/>
            </p:custDataLst>
          </p:nvPr>
        </p:nvSpPr>
        <p:spPr>
          <a:xfrm>
            <a:off x="12700" y="-111837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Planning R2 Begin</a:t>
            </a:r>
          </a:p>
        </p:txBody>
      </p:sp>
      <p:sp>
        <p:nvSpPr>
          <p:cNvPr id="237" name="OTLSHAPE_SLA_51288dd7ee1141c187e9f3ab13f10e91_Date" hidden="1">
            <a:extLst>
              <a:ext uri="{FF2B5EF4-FFF2-40B4-BE49-F238E27FC236}">
                <a16:creationId xmlns:a16="http://schemas.microsoft.com/office/drawing/2014/main" id="{B9DCCAD9-465E-99C5-1806-2003C12BA2A9}"/>
              </a:ext>
            </a:extLst>
          </p:cNvPr>
          <p:cNvSpPr txBox="1"/>
          <p:nvPr>
            <p:custDataLst>
              <p:tags r:id="rId223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Jul 10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CDB2FF1F-063A-4956-AEC3-B0105D22CD44}"/>
              </a:ext>
            </a:extLst>
          </p:cNvPr>
          <p:cNvSpPr txBox="1"/>
          <p:nvPr/>
        </p:nvSpPr>
        <p:spPr>
          <a:xfrm>
            <a:off x="2905619" y="440454"/>
            <a:ext cx="63807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Product roadmap </a:t>
            </a: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template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63201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0LTAxLTAxVDAwOjAwOjAwIiwiRW5kRGF0ZSI6IjIwMjQtMDItMjRUMTE6NTk6MDAiLCJQZXJjZW50YWdlQ29tcGxldGUiOm51bGwsIlN0eWxlIjp7IiRpZCI6IjciLCJTaGFwZSI6MSwiU2hhcGVUaGlja25lc3MiOjAsIkR1cmF0aW9uRm9ybWF0IjowLCJJbmNsdWRlTm9uV29ya2luZ0RheXNJbkR1cmF0aW9uIjpmYWxzZSwiUGVyY2VudGFnZUNvbXBsZXRlU3R5bGUiOnsiJGlkIjoiOCIsIkZvbnRTZXR0aW5ncyI6eyIkaWQiOiI5IiwiRm9udFNpemUiOjEwLCJGb250TmFtZSI6IkNhbGlicmkiLCJJc0JvbGQiOmZhbHNlLCJJc0l0YWxpYyI6ZmFsc2UsIklzVW5kZXJsaW5lZCI6ZmFsc2UsIlBhcmVudFN0eWxlIjpudWxsfSwiQXV0b1NpemUiOjAsIkZvcmVncm91bmQiOnsiJGlkIjoiMTAiLCJDb2xvciI6eyIkaWQiOiIx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IiwiVG9wIjowLjAsIkxlZnQiOjAuMCwiUmlnaHQiOjAuMCwiQm90dG9tIjowLjB9LCJQYWRkaW5nIjp7IiRpZCI6IjEzIiwiVG9wIjowLjAsIkxlZnQiOjAuMCwiUmlnaHQiOjAuMCwiQm90dG9tIjowLjB9LCJCYWNrZ3JvdW5kIjp7IiRpZCI6IjE0IiwiQ29sb3IiOnsiJGlkIjoiMTUiLCJBIjo4OSwiUiI6MCwiRyI6MCwiQiI6MH19LCJJc1Zpc2libGUiOnRydWUsIldpZHRoIjowLjAsIkhlaWdodCI6MC4wLCJCb3JkZXJTdHlsZSI6eyIkaWQiOiIxNiIsIkxpbmVDb2xvciI6bnVsbCwiTGluZVdlaWdodCI6MC4wLCJMaW5lVHlwZSI6MCwiUGFyZW50U3R5bGUiOm51bGx9LCJQYXJlbnRTdHlsZSI6bnVsbH0sIkR1cmF0aW9uU3R5bGUiOnsiJGlkIjoiMTciLCJGb250U2V0dGluZ3MiOnsiJGlkIjoiMTgiLCJGb250U2l6ZSI6MTAsIkZvbnROYW1lIjoiQ2FsaWJyaSIsIklzQm9sZCI6ZmFsc2UsIklzSXRhbGljIjpmYWxzZSwiSXNVbmRlcmxpbmVkIjpmYWxzZSwiUGFyZW50U3R5bGUiOm51bGx9LCJBdXRvU2l6ZSI6MCwiRm9yZWdyb3VuZCI6eyIkaWQiOiIxOSIsIkNvbG9yIjp7IiRpZCI6IjI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EiLCJUb3AiOjAuMCwiTGVmdCI6MC4wLCJSaWdodCI6MC4wLCJCb3R0b20iOjAuMH0sIlBhZGRpbmciOnsiJGlkIjoiMjIiLCJUb3AiOjAuMCwiTGVmdCI6MC4wLCJSaWdodCI6MC4wLCJCb3R0b20iOjAuMH0sIkJhY2tncm91bmQiOnsiJGlkIjoiMjMiLCJDb2xvciI6eyIkcmVmIjoiMTUifX0sIklzVmlzaWJsZSI6dHJ1ZSwiV2lkdGgiOjAuMCwiSGVpZ2h0IjowLjAsIkJvcmRlclN0eWxlIjp7IiRpZCI6IjI0IiwiTGluZUNvbG9yIjpudWxsLCJMaW5lV2VpZ2h0IjowLjAsIkxpbmVUeXBlIjowLCJQYXJlbnRTdHlsZSI6bnVsbH0sIlBhcmVudFN0eWxlIjpudWxsfSwiSG9yaXpvbnRhbENvbm5lY3RvclN0eWxlIjp7IiRpZCI6IjI1IiwiTGluZUNvbG9yIjp7IiRpZCI6IjI2IiwiJHR5cGUiOiJOTFJFLkNvbW1vbi5Eb20uU29saWRDb2xvckJydXNoLCBOTFJFLkNvbW1vbiIsIkNvbG9yIjp7IiRpZCI6IjI3IiwiQSI6MjU1LCJSIjoyMDQsIkciOjIwNCwiQiI6MjA0fX0sIkxpbmVXZWlnaHQiOjEuMCwiTGluZVR5cGUiOjAsIlBhcmVudFN0eWxlIjpudWxsfSwiVmVydGljYWxDb25uZWN0b3JTdHlsZSI6eyIkaWQiOiIyOCIsIkxpbmVDb2xvciI6eyIkaWQiOiIyOSIsIiR0eXBlIjoiTkxSRS5Db21tb24uRG9tLlNvbGlkQ29sb3JCcnVzaCwgTkxSRS5Db21tb24iLCJDb2xvciI6eyIkaWQiOiIzM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MxIiwiTWFyZ2luIjp7IiRpZCI6IjMyIiwiVG9wIjowLjAsIkxlZnQiOjQuMCwiUmlnaHQiOjQuMCwiQm90dG9tIjowLjB9LCJQYWRkaW5nIjp7IiRpZCI6IjMzIiwiVG9wIjowLjAsIkxlZnQiOjAuMCwiUmlnaHQiOjAuMCwiQm90dG9tIjowLjB9LCJCYWNrZ3JvdW5kIjp7IiRpZCI6IjM0IiwiQ29sb3IiOnsiJGlkIjoiMzUiLCJBIjoyNTUsIlIiOjgyLCJHIjoxNDcsIkIiOjIwNX19LCJJc1Zpc2libGUiOnRydWUsIldpZHRoIjowLjAsIkhlaWdodCI6MTMuNDI2NjY2NjY2NjY2Njc3LCJCb3JkZXJTdHlsZSI6eyIkaWQiOiIzNiIsIkxpbmVDb2xvciI6eyIkaWQiOiIzNyIsIiR0eXBlIjoiTkxSRS5Db21tb24uRG9tLlNvbGlkQ29sb3JCcnVzaCwgTkxSRS5Db21tb24iLCJDb2xvciI6eyIkaWQiOiIzOCIsIkEiOjI1NSwiUiI6MjU1LCJHIjowLCJCIjowfX0sIkxpbmVXZWlnaHQiOjAuMCwiTGluZVR5cGUiOjAsIlBhcmVudFN0eWxlIjpudWxsfSwiUGFyZW50U3R5bGUiOm51bGx9LCJUaXRsZVN0eWxlIjp7IiRpZCI6IjM5IiwiRm9udFNldHRpbmdzIjp7IiRpZCI6IjQwIiwiRm9udFNpemUiOjExLCJGb250TmFtZSI6IkNhbGlicmkiLCJJc0JvbGQiOmZhbHNlLCJJc0l0YWxpYyI6ZmFsc2UsIklzVW5kZXJsaW5lZCI6ZmFsc2UsIlBhcmVudFN0eWxlIjpudWxsfSwiQXV0b1NpemUiOjIsIkZvcmVncm91bmQiOnsiJGlkIjoiNDEiLCJDb2xvciI6eyIkaWQiOiI0MiIsIkEiOjI1NSwiUiI6MjU1LCJHIjoyNTUsIkIiOjI1NX19LCJNYXhXaWR0aCI6OTAuNzMsIk1heEhlaWdodCI6IkluZmluaXR5IiwiU21hcnRGb3JlZ3JvdW5kSXNBY3RpdmUiOmZhbHNlLCJIb3Jpem9udGFsQWxpZ25tZW50IjoxLCJWZXJ0aWNhbEFsaWdubWVudCI6MCwiU21hcnRGb3JlZ3JvdW5kIjpudWxsLCJCYWNrZ3JvdW5kRmlsbFR5cGUiOjAsIk1hcmdpbiI6eyIkaWQiOiI0MyIsIlRvcCI6MC4wLCJMZWZ0IjowLjAsIlJpZ2h0IjowLjAsIkJvdHRvbSI6MC4wfSwiUGFkZGluZyI6eyIkaWQiOiI0NCIsIlRvcCI6MC4wLCJMZWZ0IjowLjAsIlJpZ2h0IjowLjAsIkJvdHRvbSI6MC4wfSwiQmFja2dyb3VuZCI6eyIkaWQiOiI0NSIsIkNvbG9yIjp7IiRpZCI6IjQ2IiwiQSI6MCwiUiI6MjU1LCJHIjoyNTUsIkIiOjI1NX19LCJJc1Zpc2libGUiOnRydWUsIldpZHRoIjowLjAsIkhlaWdodCI6MC4wLCJCb3JkZXJTdHlsZSI6eyIkaWQiOiI0NyIsIkxpbmVDb2xvciI6bnVsbCwiTGluZVdlaWdodCI6MC4wLCJMaW5lVHlwZSI6MCwiUGFyZW50U3R5bGUiOm51bGx9LCJQYXJlbnRTdHlsZSI6bnVsbH0sIkRhdGVTdHlsZSI6eyIkaWQiOiI0OCIsIkZvbnRTZXR0aW5ncyI6eyIkaWQiOiI0OSIsIkZvbnRTaXplIjoxMCwiRm9udE5hbWUiOiJDYWxpYnJpIiwiSXNCb2xkIjpmYWxzZSwiSXNJdGFsaWMiOmZhbHNlLCJJc1VuZGVybGluZWQiOmZhbHNlLCJQYXJlbnRTdHlsZSI6bnVsbH0sIkF1dG9TaXplIjowLCJGb3JlZ3JvdW5kIjp7IiRpZCI6IjUwIiwiQ29sb3IiOnsiJGlkIjoiNT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yIiwiVG9wIjowLjAsIkxlZnQiOjAuMCwiUmlnaHQiOjAuMCwiQm90dG9tIjowLjB9LCJQYWRkaW5nIjp7IiRpZCI6IjUzIiwiVG9wIjowLjAsIkxlZnQiOjAuMCwiUmlnaHQiOjAuMCwiQm90dG9tIjowLjB9LCJCYWNrZ3JvdW5kIjp7IiRpZCI6IjU0IiwiQ29sb3IiOnsiJHJlZiI6IjE1In19LCJJc1Zpc2libGUiOnRydWUsIldpZHRoIjowLjAsIkhlaWdodCI6MC4wLCJCb3JkZXJTdHlsZSI6eyIkaWQiOiI1NSIsIkxpbmVDb2xvciI6bnVsbCwiTGluZVdlaWdodCI6MC4wLCJMaW5lVHlwZSI6MCwiUGFyZW50U3R5bGUiOm51bGx9LCJQYXJlbnRTdHlsZSI6bnVsbH0sIkRhdGVGb3JtYXQiOnsiJGlkIjoiN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ciLCJGb3JtYXQiOjAsIklzVmlzaWJsZSI6ZmFsc2UsIkxhc3RLbm93blZpc2liaWxpdHlTdGF0ZSI6ZmFsc2V9LCJJc1Zpc2libGUiOnRydWUsIlBhcmVudFN0eWxlIjpudWxsfSwiSW5kZXgiOjAsIlNtYXJ0RHVyYXRpb25BY3RpdmF0ZWQiOmZhbHNlLCJEYXRlRm9ybWF0Ijp7IiRyZWYiOiI1NiJ9LCJXZWVrTnVtYmVyaW5nIjp7IiRpZCI6IjU4IiwiRm9ybWF0IjowLCJJc1Zpc2libGUiOmZhbHNlLCJMYXN0S25vd25WaXNpYmlsaXR5U3RhdGUiOmZhbHNlfSwiSWQiOiJjYmM2MDUzMi03MzY3LTQ3NDItOTgyZS04NWQ1NDI5NzgwNjQiLCJJbXBvcnRJZCI6bnVsbCwiVGl0bGUiOiJBc3NlbWJsZSBSZXNvdXJjZXMiLCJOb3RlIjpudWxsLCJIeXBlcmxpbmsiOnsiJGlkIjoiNTkiLCJBZGRyZXNzIjoiIiwiU3ViQWRkcmVzcyI6IiJ9LCJJc0NoYW5nZWQiOmZhbHNlLCJJc05ldyI6ZmFsc2V9fV0sIl9taWxlc3RvbmVzIjpbXSwiSWQiOiIwMDAwMDAwMC0wMDAwLTAwMDAtMDAwMC0wMDAwMDAwMDAwMDAiLCJJc1NpbmdsZUl0ZW1Sb3ciOnRydWV9LHsiJGlkIjoiNjAiLCJfdGFza3MiOlt7IiRpZCI6IjYxIiwiX2F0dGFjaGVkTWlsZXN0b25lcyI6W10sIlRhc2tEZWZpbml0aW9uIjp7IiRpZCI6IjYyIiwiR3JvdXBOYW1lIjpudWxsLCJTdGFydERhdGUiOiIyMDI0LTAyLTAxVDAwOjAwOjAwIiwiRW5kRGF0ZSI6IjIwMjQtMDMtMDdUMTE6NTk6MDAiLCJQZXJjZW50YWdlQ29tcGxldGUiOm51bGwsIlN0eWxlIjp7IiRpZCI6IjYzIiwiU2hhcGUiOjEsIlNoYXBlVGhpY2tuZXNzIjowLCJEdXJhdGlvbkZvcm1hdCI6MCwiSW5jbHVkZU5vbldvcmtpbmdEYXlzSW5EdXJhdGlvbiI6ZmFsc2UsIlBlcmNlbnRhZ2VDb21wbGV0ZVN0eWxlIjp7IiRpZCI6IjY0IiwiRm9udFNldHRpbmdzIjp7IiRpZCI6IjY1IiwiRm9udFNpemUiOjEwLCJGb250TmFtZSI6IkNhbGlicmkiLCJJc0JvbGQiOmZhbHNlLCJJc0l0YWxpYyI6ZmFsc2UsIklzVW5kZXJsaW5lZCI6ZmFsc2UsIlBhcmVudFN0eWxlIjpudWxsfSwiQXV0b1NpemUiOjAsIkZvcmVncm91bmQiOnsiJGlkIjoiNjYiLCJDb2xvciI6eyIkaWQiOiI2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Y4IiwiVG9wIjowLjAsIkxlZnQiOjAuMCwiUmlnaHQiOjAuMCwiQm90dG9tIjowLjB9LCJQYWRkaW5nIjp7IiRpZCI6IjY5IiwiVG9wIjowLjAsIkxlZnQiOjAuMCwiUmlnaHQiOjAuMCwiQm90dG9tIjowLjB9LCJCYWNrZ3JvdW5kIjp7IiRpZCI6IjcwIiwiQ29sb3IiOnsiJGlkIjoiNzEiLCJBIjo4OSwiUiI6MCwiRyI6MCwiQiI6MH19LCJJc1Zpc2libGUiOnRydWUsIldpZHRoIjowLjAsIkhlaWdodCI6MC4wLCJCb3JkZXJTdHlsZSI6eyIkaWQiOiI3MiIsIkxpbmVDb2xvciI6bnVsbCwiTGluZVdlaWdodCI6MC4wLCJMaW5lVHlwZSI6MCwiUGFyZW50U3R5bGUiOm51bGx9LCJQYXJlbnRTdHlsZSI6bnVsbH0sIkR1cmF0aW9uU3R5bGUiOnsiJGlkIjoiNzMiLCJGb250U2V0dGluZ3MiOnsiJGlkIjoiNzQiLCJGb250U2l6ZSI6MTAsIkZvbnROYW1lIjoiQ2FsaWJyaSIsIklzQm9sZCI6ZmFsc2UsIklzSXRhbGljIjpmYWxzZSwiSXNVbmRlcmxpbmVkIjpmYWxzZSwiUGFyZW50U3R5bGUiOm51bGx9LCJBdXRvU2l6ZSI6MCwiRm9yZWdyb3VuZCI6eyIkaWQiOiI3NSIsIkNvbG9yIjp7IiRpZCI6Ijc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ciLCJUb3AiOjAuMCwiTGVmdCI6MC4wLCJSaWdodCI6MC4wLCJCb3R0b20iOjAuMH0sIlBhZGRpbmciOnsiJGlkIjoiNzgiLCJUb3AiOjAuMCwiTGVmdCI6MC4wLCJSaWdodCI6MC4wLCJCb3R0b20iOjAuMH0sIkJhY2tncm91bmQiOnsiJGlkIjoiNzkiLCJDb2xvciI6eyIkcmVmIjoiNzEifX0sIklzVmlzaWJsZSI6dHJ1ZSwiV2lkdGgiOjAuMCwiSGVpZ2h0IjowLjAsIkJvcmRlclN0eWxlIjp7IiRpZCI6IjgwIiwiTGluZUNvbG9yIjpudWxsLCJMaW5lV2VpZ2h0IjowLjAsIkxpbmVUeXBlIjowLCJQYXJlbnRTdHlsZSI6bnVsbH0sIlBhcmVudFN0eWxlIjpudWxsfSwiSG9yaXpvbnRhbENvbm5lY3RvclN0eWxlIjp7IiRpZCI6IjgxIiwiTGluZUNvbG9yIjp7IiRpZCI6IjgyIiwiJHR5cGUiOiJOTFJFLkNvbW1vbi5Eb20uU29saWRDb2xvckJydXNoLCBOTFJFLkNvbW1vbiIsIkNvbG9yIjp7IiRpZCI6IjgzIiwiQSI6MjU1LCJSIjoyMDQsIkciOjIwNCwiQiI6MjA0fX0sIkxpbmVXZWlnaHQiOjEuMCwiTGluZVR5cGUiOjAsIlBhcmVudFN0eWxlIjpudWxsfSwiVmVydGljYWxDb25uZWN0b3JTdHlsZSI6eyIkaWQiOiI4NCIsIkxpbmVDb2xvciI6eyIkaWQiOiI4NSIsIiR0eXBlIjoiTkxSRS5Db21tb24uRG9tLlNvbGlkQ29sb3JCcnVzaCwgTkxSRS5Db21tb24iLCJDb2xvciI6eyIkaWQiOiI4N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g3IiwiTWFyZ2luIjp7IiRpZCI6Ijg4IiwiVG9wIjowLjAsIkxlZnQiOjQuMCwiUmlnaHQiOjQuMCwiQm90dG9tIjowLjB9LCJQYWRkaW5nIjp7IiRpZCI6Ijg5IiwiVG9wIjowLjAsIkxlZnQiOjAuMCwiUmlnaHQiOjAuMCwiQm90dG9tIjowLjB9LCJCYWNrZ3JvdW5kIjp7IiRpZCI6IjkwIiwiQ29sb3IiOnsiJGlkIjoiOTEiLCJBIjoyNTUsIlIiOjgyLCJHIjoxNDcsIkIiOjIwNX19LCJJc1Zpc2libGUiOnRydWUsIldpZHRoIjowLjAsIkhlaWdodCI6MTMuNDI2NjY2NjY2NjY2Njc3LCJCb3JkZXJTdHlsZSI6eyIkaWQiOiI5MiIsIkxpbmVDb2xvciI6eyIkaWQiOiI5MyIsIiR0eXBlIjoiTkxSRS5Db21tb24uRG9tLlNvbGlkQ29sb3JCcnVzaCwgTkxSRS5Db21tb24iLCJDb2xvciI6eyIkaWQiOiI5NCIsIkEiOjI1NSwiUiI6MjU1LCJHIjowLCJCIjowfX0sIkxpbmVXZWlnaHQiOjAuMCwiTGluZVR5cGUiOjAsIlBhcmVudFN0eWxlIjpudWxsfSwiUGFyZW50U3R5bGUiOm51bGx9LCJUaXRsZVN0eWxlIjp7IiRpZCI6Ijk1IiwiRm9udFNldHRpbmdzIjp7IiRpZCI6Ijk2IiwiRm9udFNpemUiOjExLCJGb250TmFtZSI6IkNhbGlicmkiLCJJc0JvbGQiOmZhbHNlLCJJc0l0YWxpYyI6ZmFsc2UsIklzVW5kZXJsaW5lZCI6ZmFsc2UsIlBhcmVudFN0eWxlIjpudWxsfSwiQXV0b1NpemUiOjIsIkZvcmVncm91bmQiOnsiJGlkIjoiOTciLCJDb2xvciI6eyIkaWQiOiI5OCIsIkEiOjI1NSwiUiI6MjU1LCJHIjoyNTUsIkIiOjI1NX19LCJNYXhXaWR0aCI6NjMuNDgzMzMzMzMzMzMzMzM0LCJNYXhIZWlnaHQiOiJJbmZpbml0eSIsIlNtYXJ0Rm9yZWdyb3VuZElzQWN0aXZlIjpmYWxzZSwiSG9yaXpvbnRhbEFsaWdubWVudCI6MSwiVmVydGljYWxBbGlnbm1lbnQiOjAsIlNtYXJ0Rm9yZWdyb3VuZCI6bnVsbCwiQmFja2dyb3VuZEZpbGxUeXBlIjowLCJNYXJnaW4iOnsiJGlkIjoiOTkiLCJUb3AiOjAuMCwiTGVmdCI6MC4wLCJSaWdodCI6MC4wLCJCb3R0b20iOjAuMH0sIlBhZGRpbmciOnsiJGlkIjoiMTAwIiwiVG9wIjowLjAsIkxlZnQiOjAuMCwiUmlnaHQiOjAuMCwiQm90dG9tIjowLjB9LCJCYWNrZ3JvdW5kIjp7IiRpZCI6IjEwMSIsIkNvbG9yIjp7IiRpZCI6IjEwMiIsIkEiOjAsIlIiOjI1NSwiRyI6MjU1LCJCIjoyNTV9fSwiSXNWaXNpYmxlIjp0cnVlLCJXaWR0aCI6MC4wLCJIZWlnaHQiOjAuMCwiQm9yZGVyU3R5bGUiOnsiJGlkIjoiMTAzIiwiTGluZUNvbG9yIjpudWxsLCJMaW5lV2VpZ2h0IjowLjAsIkxpbmVUeXBlIjowLCJQYXJlbnRTdHlsZSI6bnVsbH0sIlBhcmVudFN0eWxlIjpudWxsfSwiRGF0ZVN0eWxlIjp7IiRpZCI6IjEwNCIsIkZvbnRTZXR0aW5ncyI6eyIkaWQiOiIxMDUiLCJGb250U2l6ZSI6MTAsIkZvbnROYW1lIjoiQ2FsaWJyaSIsIklzQm9sZCI6ZmFsc2UsIklzSXRhbGljIjpmYWxzZSwiSXNVbmRlcmxpbmVkIjpmYWxzZSwiUGFyZW50U3R5bGUiOm51bGx9LCJBdXRvU2l6ZSI6MCwiRm9yZWdyb3VuZCI6eyIkaWQiOiIxMDYiLCJDb2xvciI6eyIkaWQiOiIxMD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wOCIsIlRvcCI6MC4wLCJMZWZ0IjowLjAsIlJpZ2h0IjowLjAsIkJvdHRvbSI6MC4wfSwiUGFkZGluZyI6eyIkaWQiOiIxMDkiLCJUb3AiOjAuMCwiTGVmdCI6MC4wLCJSaWdodCI6MC4wLCJCb3R0b20iOjAuMH0sIkJhY2tncm91bmQiOnsiJGlkIjoiMTEwIiwiQ29sb3IiOnsiJHJlZiI6IjcxIn19LCJJc1Zpc2libGUiOnRydWUsIldpZHRoIjowLjAsIkhlaWdodCI6MC4wLCJCb3JkZXJTdHlsZSI6eyIkaWQiOiIxMTEiLCJMaW5lQ29sb3IiOm51bGwsIkxpbmVXZWlnaHQiOjAuMCwiTGluZVR5cGUiOjAsIlBhcmVudFN0eWxlIjpudWxsfSwiUGFyZW50U3R5bGUiOm51bGx9LCJEYXRlRm9ybWF0Ijp7IiRpZCI6IjEx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MiLCJGb3JtYXQiOjAsIklzVmlzaWJsZSI6ZmFsc2UsIkxhc3RLbm93blZpc2liaWxpdHlTdGF0ZSI6ZmFsc2V9LCJJc1Zpc2libGUiOnRydWUsIlBhcmVudFN0eWxlIjpudWxsfSwiSW5kZXgiOjEsIlNtYXJ0RHVyYXRpb25BY3RpdmF0ZWQiOmZhbHNlLCJEYXRlRm9ybWF0Ijp7IiRyZWYiOiIxMTIifSwiV2Vla051bWJlcmluZyI6eyIkaWQiOiIxMTQiLCJGb3JtYXQiOjAsIklzVmlzaWJsZSI6ZmFsc2UsIkxhc3RLbm93blZpc2liaWxpdHlTdGF0ZSI6ZmFsc2V9LCJJZCI6IjljZTk0MGQ5LTdhNGItNGZlNy1hYzBjLWEzYjAzNTJkZWNjYiIsIkltcG9ydElkIjpudWxsLCJUaXRsZSI6IldvcmtpbmcgUGxhbnMiLCJOb3RlIjpudWxsLCJIeXBlcmxpbmsiOnsiJGlkIjoiMTE1IiwiQWRkcmVzcyI6IiIsIlN1YkFkZHJlc3MiOiIifSwiSXNDaGFuZ2VkIjpmYWxzZSwiSXNOZXciOmZhbHNlfX1dLCJfbWlsZXN0b25lcyI6W10sIklkIjoiMDAwMDAwMDAtMDAwMC0wMDAwLTAwMDAtMDAwMDAwMDAwMDAwIiwiSXNTaW5nbGVJdGVtUm93Ijp0cnVlfSx7IiRpZCI6IjExNiIsIl90YXNrcyI6W3siJGlkIjoiMTE3IiwiX2F0dGFjaGVkTWlsZXN0b25lcyI6W10sIlRhc2tEZWZpbml0aW9uIjp7IiRpZCI6IjExOCIsIkdyb3VwTmFtZSI6bnVsbCwiU3RhcnREYXRlIjoiMjAyNC0wMy0wMVQwMDowMDowMCIsIkVuZERhdGUiOiIyMDI0LTA1LTE2VDExOjU5OjAwIiwiUGVyY2VudGFnZUNvbXBsZXRlIjpudWxsLCJTdHlsZSI6eyIkaWQiOiIxMTkiLCJTaGFwZSI6MSwiU2hhcGVUaGlja25lc3MiOjAsIkR1cmF0aW9uRm9ybWF0IjowLCJJbmNsdWRlTm9uV29ya2luZ0RheXNJbkR1cmF0aW9uIjpmYWxzZSwiUGVyY2VudGFnZUNvbXBsZXRlU3R5bGUiOnsiJGlkIjoiMTIwIiwiRm9udFNldHRpbmdzIjp7IiRpZCI6IjEyMSIsIkZvbnRTaXplIjoxMCwiRm9udE5hbWUiOiJDYWxpYnJpIiwiSXNCb2xkIjpmYWxzZSwiSXNJdGFsaWMiOmZhbHNlLCJJc1VuZGVybGluZWQiOmZhbHNlLCJQYXJlbnRTdHlsZSI6bnVsbH0sIkF1dG9TaXplIjowLCJGb3JlZ3JvdW5kIjp7IiRpZCI6IjEyMiIsIkNvbG9yIjp7IiRpZCI6IjEy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NCIsIlRvcCI6MC4wLCJMZWZ0IjowLjAsIlJpZ2h0IjowLjAsIkJvdHRvbSI6MC4wfSwiUGFkZGluZyI6eyIkaWQiOiIxMjUiLCJUb3AiOjAuMCwiTGVmdCI6MC4wLCJSaWdodCI6MC4wLCJCb3R0b20iOjAuMH0sIkJhY2tncm91bmQiOnsiJGlkIjoiMTI2IiwiQ29sb3IiOnsiJGlkIjoiMTI3IiwiQSI6ODksIlIiOjAsIkciOjAsIkIiOjB9fSwiSXNWaXNpYmxlIjp0cnVlLCJXaWR0aCI6MC4wLCJIZWlnaHQiOjAuMCwiQm9yZGVyU3R5bGUiOnsiJGlkIjoiMTI4IiwiTGluZUNvbG9yIjpudWxsLCJMaW5lV2VpZ2h0IjowLjAsIkxpbmVUeXBlIjowLCJQYXJlbnRTdHlsZSI6bnVsbH0sIlBhcmVudFN0eWxlIjpudWxsfSwiRHVyYXRpb25TdHlsZSI6eyIkaWQiOiIxMjkiLCJGb250U2V0dGluZ3MiOnsiJGlkIjoiMTMwIiwiRm9udFNpemUiOjEwLCJGb250TmFtZSI6IkNhbGlicmkiLCJJc0JvbGQiOmZhbHNlLCJJc0l0YWxpYyI6ZmFsc2UsIklzVW5kZXJsaW5lZCI6ZmFsc2UsIlBhcmVudFN0eWxlIjpudWxsfSwiQXV0b1NpemUiOjAsIkZvcmVncm91bmQiOnsiJGlkIjoiMTMxIiwiQ29sb3IiOnsiJGlkIjoiMTM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MzIiwiVG9wIjowLjAsIkxlZnQiOjAuMCwiUmlnaHQiOjAuMCwiQm90dG9tIjowLjB9LCJQYWRkaW5nIjp7IiRpZCI6IjEzNCIsIlRvcCI6MC4wLCJMZWZ0IjowLjAsIlJpZ2h0IjowLjAsIkJvdHRvbSI6MC4wfSwiQmFja2dyb3VuZCI6eyIkaWQiOiIxMzUiLCJDb2xvciI6eyIkcmVmIjoiMTI3In19LCJJc1Zpc2libGUiOnRydWUsIldpZHRoIjowLjAsIkhlaWdodCI6MC4wLCJCb3JkZXJTdHlsZSI6eyIkaWQiOiIxMzYiLCJMaW5lQ29sb3IiOm51bGwsIkxpbmVXZWlnaHQiOjAuMCwiTGluZVR5cGUiOjAsIlBhcmVudFN0eWxlIjpudWxsfSwiUGFyZW50U3R5bGUiOm51bGx9LCJIb3Jpem9udGFsQ29ubmVjdG9yU3R5bGUiOnsiJGlkIjoiMTM3IiwiTGluZUNvbG9yIjp7IiRpZCI6IjEzOCIsIiR0eXBlIjoiTkxSRS5Db21tb24uRG9tLlNvbGlkQ29sb3JCcnVzaCwgTkxSRS5Db21tb24iLCJDb2xvciI6eyIkaWQiOiIxMzkiLCJBIjoyNTUsIlIiOjIwNCwiRyI6MjA0LCJCIjoyMDR9fSwiTGluZVdlaWdodCI6MS4wLCJMaW5lVHlwZSI6MCwiUGFyZW50U3R5bGUiOm51bGx9LCJWZXJ0aWNhbENvbm5lY3RvclN0eWxlIjp7IiRpZCI6IjE0MCIsIkxpbmVDb2xvciI6eyIkaWQiOiIxNDEiLCIkdHlwZSI6Ik5MUkUuQ29tbW9uLkRvbS5Tb2xpZENvbG9yQnJ1c2gsIE5MUkUuQ29tbW9uIiwiQ29sb3IiOnsiJGlkIjoiMTQy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TQzIiwiTWFyZ2luIjp7IiRpZCI6IjE0NCIsIlRvcCI6MC4wLCJMZWZ0Ijo0LjAsIlJpZ2h0Ijo0LjAsIkJvdHRvbSI6MC4wfSwiUGFkZGluZyI6eyIkaWQiOiIxNDUiLCJUb3AiOjAuMCwiTGVmdCI6MC4wLCJSaWdodCI6MC4wLCJCb3R0b20iOjAuMH0sIkJhY2tncm91bmQiOnsiJGlkIjoiMTQ2IiwiQ29sb3IiOnsiJGlkIjoiMTQ3IiwiQSI6MjU1LCJSIjo4MiwiRyI6MTQ3LCJCIjoyMDV9fSwiSXNWaXNpYmxlIjp0cnVlLCJXaWR0aCI6MC4wLCJIZWlnaHQiOjEzLjQyNjY2NjY2NjY2NjY3NywiQm9yZGVyU3R5bGUiOnsiJGlkIjoiMTQ4IiwiTGluZUNvbG9yIjp7IiRpZCI6IjE0OSIsIiR0eXBlIjoiTkxSRS5Db21tb24uRG9tLlNvbGlkQ29sb3JCcnVzaCwgTkxSRS5Db21tb24iLCJDb2xvciI6eyIkaWQiOiIxNTAiLCJBIjoyNTUsIlIiOjI1NSwiRyI6MCwiQiI6MH19LCJMaW5lV2VpZ2h0IjowLjAsIkxpbmVUeXBlIjowLCJQYXJlbnRTdHlsZSI6bnVsbH0sIlBhcmVudFN0eWxlIjpudWxsfSwiVGl0bGVTdHlsZSI6eyIkaWQiOiIxNTEiLCJGb250U2V0dGluZ3MiOnsiJGlkIjoiMTUyIiwiRm9udFNpemUiOjExLCJGb250TmFtZSI6IkNhbGlicmkiLCJJc0JvbGQiOmZhbHNlLCJJc0l0YWxpYyI6ZmFsc2UsIklzVW5kZXJsaW5lZCI6ZmFsc2UsIlBhcmVudFN0eWxlIjpudWxsfSwiQXV0b1NpemUiOjIsIkZvcmVncm91bmQiOnsiJGlkIjoiMTUzIiwiQ29sb3IiOnsiJGlkIjoiMTU0IiwiQSI6MjU1LCJSIjoyNTUsIkciOjI1NSwiQiI6MjU1fX0sIk1heFdpZHRoIjoxMDYuNDQzMzMzMzMzMzMzMzQsIk1heEhlaWdodCI6IkluZmluaXR5IiwiU21hcnRGb3JlZ3JvdW5kSXNBY3RpdmUiOmZhbHNlLCJIb3Jpem9udGFsQWxpZ25tZW50IjoxLCJWZXJ0aWNhbEFsaWdubWVudCI6MCwiU21hcnRGb3JlZ3JvdW5kIjpudWxsLCJCYWNrZ3JvdW5kRmlsbFR5cGUiOjAsIk1hcmdpbiI6eyIkaWQiOiIxNTUiLCJUb3AiOjAuMCwiTGVmdCI6MC4wLCJSaWdodCI6MC4wLCJCb3R0b20iOjAuMH0sIlBhZGRpbmciOnsiJGlkIjoiMTU2IiwiVG9wIjowLjAsIkxlZnQiOjAuMCwiUmlnaHQiOjAuMCwiQm90dG9tIjowLjB9LCJCYWNrZ3JvdW5kIjp7IiRpZCI6IjE1NyIsIkNvbG9yIjp7IiRpZCI6IjE1OCIsIkEiOjAsIlIiOjI1NSwiRyI6MjU1LCJCIjoyNTV9fSwiSXNWaXNpYmxlIjp0cnVlLCJXaWR0aCI6MC4wLCJIZWlnaHQiOjAuMCwiQm9yZGVyU3R5bGUiOnsiJGlkIjoiMTU5IiwiTGluZUNvbG9yIjpudWxsLCJMaW5lV2VpZ2h0IjowLjAsIkxpbmVUeXBlIjowLCJQYXJlbnRTdHlsZSI6bnVsbH0sIlBhcmVudFN0eWxlIjpudWxsfSwiRGF0ZVN0eWxlIjp7IiRpZCI6IjE2MCIsIkZvbnRTZXR0aW5ncyI6eyIkaWQiOiIxNjEiLCJGb250U2l6ZSI6MTAsIkZvbnROYW1lIjoiQ2FsaWJyaSIsIklzQm9sZCI6ZmFsc2UsIklzSXRhbGljIjpmYWxzZSwiSXNVbmRlcmxpbmVkIjpmYWxzZSwiUGFyZW50U3R5bGUiOm51bGx9LCJBdXRvU2l6ZSI6MCwiRm9yZWdyb3VuZCI6eyIkaWQiOiIxNjIiLCJDb2xvciI6eyIkaWQiOiIxNj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2NCIsIlRvcCI6MC4wLCJMZWZ0IjowLjAsIlJpZ2h0IjowLjAsIkJvdHRvbSI6MC4wfSwiUGFkZGluZyI6eyIkaWQiOiIxNjUiLCJUb3AiOjAuMCwiTGVmdCI6MC4wLCJSaWdodCI6MC4wLCJCb3R0b20iOjAuMH0sIkJhY2tncm91bmQiOnsiJGlkIjoiMTY2IiwiQ29sb3IiOnsiJHJlZiI6IjEyNyJ9fSwiSXNWaXNpYmxlIjp0cnVlLCJXaWR0aCI6MC4wLCJIZWlnaHQiOjAuMCwiQm9yZGVyU3R5bGUiOnsiJGlkIjoiMTY3IiwiTGluZUNvbG9yIjpudWxsLCJMaW5lV2VpZ2h0IjowLjAsIkxpbmVUeXBlIjowLCJQYXJlbnRTdHlsZSI6bnVsbH0sIlBhcmVudFN0eWxlIjpudWxsfSwiRGF0ZUZvcm1hdCI6eyIkaWQiOiIxNj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Y5IiwiRm9ybWF0IjowLCJJc1Zpc2libGUiOmZhbHNlLCJMYXN0S25vd25WaXNpYmlsaXR5U3RhdGUiOmZhbHNlfSwiSXNWaXNpYmxlIjp0cnVlLCJQYXJlbnRTdHlsZSI6bnVsbH0sIkluZGV4IjoyLCJTbWFydER1cmF0aW9uQWN0aXZhdGVkIjpmYWxzZSwiRGF0ZUZvcm1hdCI6eyIkcmVmIjoiMTY4In0sIldlZWtOdW1iZXJpbmciOnsiJGlkIjoiMTcwIiwiRm9ybWF0IjowLCJJc1Zpc2libGUiOmZhbHNlLCJMYXN0S25vd25WaXNpYmlsaXR5U3RhdGUiOmZhbHNlfSwiSWQiOiIyZmY1YjhlMC0zNGI2LTRhODItODYyMi0xNDdkYTlhMmY2YjIiLCJJbXBvcnRJZCI6bnVsbCwiVGl0bGUiOiJTdWJjb250cmFjdG9yIFNlbGVjdGlvbiIsIk5vdGUiOm51bGwsIkh5cGVybGluayI6eyIkaWQiOiIxNzEiLCJBZGRyZXNzIjoiIiwiU3ViQWRkcmVzcyI6IiJ9LCJJc0NoYW5nZWQiOmZhbHNlLCJJc05ldyI6ZmFsc2V9fV0sIl9taWxlc3RvbmVzIjpbXSwiSWQiOiIwMDAwMDAwMC0wMDAwLTAwMDAtMDAwMC0wMDAwMDAwMDAwMDAiLCJJc1NpbmdsZUl0ZW1Sb3ciOnRydWV9LHsiJGlkIjoiMTcyIiwiX3Rhc2tzIjpbeyIkaWQiOiIxNzMiLCJfYXR0YWNoZWRNaWxlc3RvbmVzIjpbeyIkaWQiOiIxNzQiLCJEYXRlIjoiMjAyNC0wNS0yOVQxMTo1OTowMCIsIlN0eWxlIjp7IiRpZCI6IjE3NSIsIlNoYXBlIjoxLCJDb25uZWN0b3JNYXJnaW4iOnsiJGlkIjoiMTc2IiwiVG9wIjowLjAsIkxlZnQiOjIuMCwiUmlnaHQiOjIuMCwiQm90dG9tIjowLjB9LCJDb25uZWN0b3JTdHlsZSI6eyIkaWQiOiIxNzciLCJMaW5lQ29sb3IiOnsiJGlkIjoiMTc4IiwiJHR5cGUiOiJOTFJFLkNvbW1vbi5Eb20uU29saWRDb2xvckJydXNoLCBOTFJFLkNvbW1vbiIsIkNvbG9yIjp7IiRpZCI6IjE3OSIsIkEiOjEyNywiUiI6NjgsIkciOjg0LCJCIjoxMDZ9fSwiTGluZVdlaWdodCI6MS4wLCJMaW5lVHlwZSI6MCwiUGFyZW50U3R5bGUiOm51bGx9LCJJc0JlbG93VGltZWJhbmQiOnRydWUsIlBvc2l0aW9uT25UYXNrIjozLCJIaWRlRGF0ZSI6ZmFsc2UsIlNoYXBlU2l6ZSI6MCwiU3BhY2luZyI6Mi4wLCJQYWRkaW5nIjp7IiRpZCI6IjE4MCIsIlRvcCI6Ny4wLCJMZWZ0IjozLjAsIlJpZ2h0IjowLjAsIkJvdHRvbSI6Mi4wfSwiU2hhcGVTdHlsZSI6eyIkaWQiOiIxODEiLCJNYXJnaW4iOnsiJGlkIjoiMTgyIiwiVG9wIjowLjAsIkxlZnQiOjAuMCwiUmlnaHQiOjAuMCwiQm90dG9tIjowLjB9LCJQYWRkaW5nIjp7IiRpZCI6IjE4MyIsIlRvcCI6MC4wLCJMZWZ0IjowLjAsIlJpZ2h0IjowLjAsIkJvdHRvbSI6MC4wfSwiQmFja2dyb3VuZCI6eyIkaWQiOiIxODQiLCJDb2xvciI6eyIkaWQiOiIxODUiLCJBIjoyNTUsIlIiOjY4LCJHIjo4NCwiQiI6MTA2fX0sIklzVmlzaWJsZSI6dHJ1ZSwiV2lkdGgiOjEyLjAsIkhlaWdodCI6MTQuMCwiQm9yZGVyU3R5bGUiOnsiJGlkIjoiMTg2IiwiTGluZUNvbG9yIjpudWxsLCJMaW5lV2VpZ2h0IjowLjAsIkxpbmVUeXBlIjowLCJQYXJlbnRTdHlsZSI6bnVsbH0sIlBhcmVudFN0eWxlIjpudWxsfSwiVGl0bGVTdHlsZSI6eyIkaWQiOiIxODciLCJGb250U2V0dGluZ3MiOnsiJGlkIjoiMTg4IiwiRm9udFNpemUiOjExLCJGb250TmFtZSI6IkNhbGlicmkiLCJJc0JvbGQiOnRydWUsIklzSXRhbGljIjpmYWxzZSwiSXNVbmRlcmxpbmVkIjpmYWxzZSwiUGFyZW50U3R5bGUiOm51bGx9LCJBdXRvU2l6ZSI6MCwiRm9yZWdyb3VuZCI6eyIkaWQiOiIxODkiLCJDb2xvciI6eyIkaWQiOiIxOTA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TkxIiwiVG9wIjowLjAsIkxlZnQiOjAuMCwiUmlnaHQiOjAuMCwiQm90dG9tIjowLjB9LCJQYWRkaW5nIjp7IiRpZCI6IjE5MiIsIlRvcCI6MC4wLCJMZWZ0IjowLjAsIlJpZ2h0IjowLjAsIkJvdHRvbSI6MC4wfSwiQmFja2dyb3VuZCI6eyIkaWQiOiIxOTMiLCJDb2xvciI6eyIkaWQiOiIxOTQiLCJBIjowLCJSIjoyNTUsIkciOjI1NSwiQiI6MjU1fX0sIklzVmlzaWJsZSI6ZmFsc2UsIldpZHRoIjowLjAsIkhlaWdodCI6MC4wLCJCb3JkZXJTdHlsZSI6eyIkaWQiOiIxOTUiLCJMaW5lQ29sb3IiOm51bGwsIkxpbmVXZWlnaHQiOjAuMCwiTGluZVR5cGUiOjAsIlBhcmVudFN0eWxlIjpudWxsfSwiUGFyZW50U3R5bGUiOm51bGx9LCJEYXRlU3R5bGUiOnsiJGlkIjoiMTk2IiwiRm9udFNldHRpbmdzIjp7IiRpZCI6IjE5NyIsIkZvbnRTaXplIjoxMCwiRm9udE5hbWUiOiJDYWxpYnJpIiwiSXNCb2xkIjpmYWxzZSwiSXNJdGFsaWMiOmZhbHNlLCJJc1VuZGVybGluZWQiOmZhbHNlLCJQYXJlbnRTdHlsZSI6bnVsbH0sIkF1dG9TaXplIjowLCJGb3JlZ3JvdW5kIjp7IiRpZCI6IjE5OCIsIkNvbG9yIjp7IiRpZCI6IjE5O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jAwIiwiVG9wIjowLjAsIkxlZnQiOjAuMCwiUmlnaHQiOjAuMCwiQm90dG9tIjowLjB9LCJQYWRkaW5nIjp7IiRpZCI6IjIwMSIsIlRvcCI6MC4wLCJMZWZ0IjowLjAsIlJpZ2h0IjowLjAsIkJvdHRvbSI6MC4wfSwiQmFja2dyb3VuZCI6eyIkaWQiOiIyMDIiLCJDb2xvciI6eyIkaWQiOiIyMDMiLCJBIjowLCJSIjoyNTUsIkciOjI1NSwiQiI6MjU1fX0sIklzVmlzaWJsZSI6ZmFsc2UsIldpZHRoIjowLjAsIkhlaWdodCI6MC4wLCJCb3JkZXJTdHlsZSI6eyIkaWQiOiIyMDQiLCJMaW5lQ29sb3IiOm51bGwsIkxpbmVXZWlnaHQiOjAuMCwiTGluZVR5cGUiOjAsIlBhcmVudFN0eWxlIjpudWxsfSwiUGFyZW50U3R5bGUiOm51bGx9LCJEYXRlRm9ybWF0Ijp7IiRpZCI6IjIw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DYiLCJGb3JtYXQiOjAsIklzVmlzaWJsZSI6ZmFsc2UsIkxhc3RLbm93blZpc2liaWxpdHlTdGF0ZSI6ZmFsc2V9LCJJc1Zpc2libGUiOnRydWUsIlBhcmVudFN0eWxlIjpudWxsfSwiSW5kZXgiOjgsIlBlcmNlbnRhZ2VDb21wbGV0ZSI6bnVsbCwiUG9zaXRpb24iOnsiUmF0aW8iOjAuMCwiSXNDdXN0b20iOmZhbHNlfSwiRGF0ZUZvcm1hdCI6eyIkcmVmIjoiMjA1In0sIldlZWtOdW1iZXJpbmciOnsiJGlkIjoiMjA3IiwiRm9ybWF0IjowLCJJc1Zpc2libGUiOmZhbHNlLCJMYXN0S25vd25WaXNpYmlsaXR5U3RhdGUiOmZhbHNlfSwiUmVsYXRlZFRhc2tJZCI6IjdjYTMyYWNkLTU5MDgtNDcxYS05MDQyLTk2YjA3MDExMTU5NSIsIklkIjoiOTZjOTU1NmEtNzE0OS00NTlhLWIxYWEtNTgzMGVlMjllNTA4IiwiSW1wb3J0SWQiOiIiLCJUaXRsZSI6IlBsYW5uaW5nIFIyIEJlZ2luIiwiTm90ZSI6bnVsbCwiSHlwZXJsaW5rIjp7IiRpZCI6IjIwOCIsIkFkZHJlc3MiOiIiLCJTdWJBZGRyZXNzIjoiIn0sIklzQ2hhbmdlZCI6ZmFsc2UsIklzTmV3IjpmYWxzZX0seyIkaWQiOiIyMDkiLCJEYXRlIjoiMjAyNC0wNi0xOVQxMTo1OTowMCIsIlN0eWxlIjp7IiRpZCI6IjIxMCIsIlNoYXBlIjoxLCJDb25uZWN0b3JNYXJnaW4iOnsiJGlkIjoiMjExIiwiVG9wIjowLjAsIkxlZnQiOjIuMCwiUmlnaHQiOjIuMCwiQm90dG9tIjowLjB9LCJDb25uZWN0b3JTdHlsZSI6eyIkaWQiOiIyMTIiLCJMaW5lQ29sb3IiOnsiJGlkIjoiMjEzIiwiJHR5cGUiOiJOTFJFLkNvbW1vbi5Eb20uU29saWRDb2xvckJydXNoLCBOTFJFLkNvbW1vbiIsIkNvbG9yIjp7IiRpZCI6IjIxNCIsIkEiOjEyNywiUiI6NjgsIkciOjg0LCJCIjoxMDZ9fSwiTGluZVdlaWdodCI6MS4wLCJMaW5lVHlwZSI6MCwiUGFyZW50U3R5bGUiOm51bGx9LCJJc0JlbG93VGltZWJhbmQiOnRydWUsIlBvc2l0aW9uT25UYXNrIjozLCJIaWRlRGF0ZSI6ZmFsc2UsIlNoYXBlU2l6ZSI6MCwiU3BhY2luZyI6Mi4wLCJQYWRkaW5nIjp7IiRpZCI6IjIxNSIsIlRvcCI6Ny4wLCJMZWZ0IjozLjAsIlJpZ2h0IjowLjAsIkJvdHRvbSI6Mi4wfSwiU2hhcGVTdHlsZSI6eyIkaWQiOiIyMTYiLCJNYXJnaW4iOnsiJGlkIjoiMjE3IiwiVG9wIjowLjAsIkxlZnQiOjAuMCwiUmlnaHQiOjAuMCwiQm90dG9tIjowLjB9LCJQYWRkaW5nIjp7IiRpZCI6IjIxOCIsIlRvcCI6MC4wLCJMZWZ0IjowLjAsIlJpZ2h0IjowLjAsIkJvdHRvbSI6MC4wfSwiQmFja2dyb3VuZCI6eyIkaWQiOiIyMTkiLCJDb2xvciI6eyIkaWQiOiIyMjAiLCJBIjoyNTUsIlIiOjY4LCJHIjo4NCwiQiI6MTA2fX0sIklzVmlzaWJsZSI6dHJ1ZSwiV2lkdGgiOjEyLjAsIkhlaWdodCI6MTQuMCwiQm9yZGVyU3R5bGUiOnsiJGlkIjoiMjIxIiwiTGluZUNvbG9yIjpudWxsLCJMaW5lV2VpZ2h0IjowLjAsIkxpbmVUeXBlIjowLCJQYXJlbnRTdHlsZSI6bnVsbH0sIlBhcmVudFN0eWxlIjpudWxsfSwiVGl0bGVTdHlsZSI6eyIkaWQiOiIyMjIiLCJGb250U2V0dGluZ3MiOnsiJGlkIjoiMjIzIiwiRm9udFNpemUiOjExLCJGb250TmFtZSI6IkNhbGlicmkiLCJJc0JvbGQiOnRydWUsIklzSXRhbGljIjpmYWxzZSwiSXNVbmRlcmxpbmVkIjpmYWxzZSwiUGFyZW50U3R5bGUiOm51bGx9LCJBdXRvU2l6ZSI6MCwiRm9yZWdyb3VuZCI6eyIkaWQiOiIyMjQiLCJDb2xvciI6eyIkaWQiOiIyMjU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jI2IiwiVG9wIjowLjAsIkxlZnQiOjAuMCwiUmlnaHQiOjAuMCwiQm90dG9tIjowLjB9LCJQYWRkaW5nIjp7IiRpZCI6IjIyNyIsIlRvcCI6MC4wLCJMZWZ0IjowLjAsIlJpZ2h0IjowLjAsIkJvdHRvbSI6MC4wfSwiQmFja2dyb3VuZCI6eyIkaWQiOiIyMjgiLCJDb2xvciI6eyIkaWQiOiIyMjkiLCJBIjowLCJSIjoyNTUsIkciOjI1NSwiQiI6MjU1fX0sIklzVmlzaWJsZSI6ZmFsc2UsIldpZHRoIjowLjAsIkhlaWdodCI6MC4wLCJCb3JkZXJTdHlsZSI6eyIkaWQiOiIyMzAiLCJMaW5lQ29sb3IiOm51bGwsIkxpbmVXZWlnaHQiOjAuMCwiTGluZVR5cGUiOjAsIlBhcmVudFN0eWxlIjpudWxsfSwiUGFyZW50U3R5bGUiOm51bGx9LCJEYXRlU3R5bGUiOnsiJGlkIjoiMjMxIiwiRm9udFNldHRpbmdzIjp7IiRpZCI6IjIzMiIsIkZvbnRTaXplIjoxMCwiRm9udE5hbWUiOiJDYWxpYnJpIiwiSXNCb2xkIjpmYWxzZSwiSXNJdGFsaWMiOmZhbHNlLCJJc1VuZGVybGluZWQiOmZhbHNlLCJQYXJlbnRTdHlsZSI6bnVsbH0sIkF1dG9TaXplIjowLCJGb3JlZ3JvdW5kIjp7IiRpZCI6IjIzMyIsIkNvbG9yIjp7IiRpZCI6IjIz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jM1IiwiVG9wIjowLjAsIkxlZnQiOjAuMCwiUmlnaHQiOjAuMCwiQm90dG9tIjowLjB9LCJQYWRkaW5nIjp7IiRpZCI6IjIzNiIsIlRvcCI6MC4wLCJMZWZ0IjowLjAsIlJpZ2h0IjowLjAsIkJvdHRvbSI6MC4wfSwiQmFja2dyb3VuZCI6eyIkaWQiOiIyMzciLCJDb2xvciI6eyIkaWQiOiIyMzgiLCJBIjowLCJSIjoyNTUsIkciOjI1NSwiQiI6MjU1fX0sIklzVmlzaWJsZSI6ZmFsc2UsIldpZHRoIjowLjAsIkhlaWdodCI6MC4wLCJCb3JkZXJTdHlsZSI6eyIkaWQiOiIyMzkiLCJMaW5lQ29sb3IiOm51bGwsIkxpbmVXZWlnaHQiOjAuMCwiTGluZVR5cGUiOjAsIlBhcmVudFN0eWxlIjpudWxsfSwiUGFyZW50U3R5bGUiOm51bGx9LCJEYXRlRm9ybWF0Ijp7IiRpZCI6IjI0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DEiLCJGb3JtYXQiOjAsIklzVmlzaWJsZSI6ZmFsc2UsIkxhc3RLbm93blZpc2liaWxpdHlTdGF0ZSI6ZmFsc2V9LCJJc1Zpc2libGUiOnRydWUsIlBhcmVudFN0eWxlIjpudWxsfSwiSW5kZXgiOjksIlBlcmNlbnRhZ2VDb21wbGV0ZSI6bnVsbCwiUG9zaXRpb24iOnsiUmF0aW8iOjAuMCwiSXNDdXN0b20iOmZhbHNlfSwiRGF0ZUZvcm1hdCI6eyIkcmVmIjoiMjQwIn0sIldlZWtOdW1iZXJpbmciOnsiJGlkIjoiMjQyIiwiRm9ybWF0IjowLCJJc1Zpc2libGUiOmZhbHNlLCJMYXN0S25vd25WaXNpYmlsaXR5U3RhdGUiOmZhbHNlfSwiUmVsYXRlZFRhc2tJZCI6IjdjYTMyYWNkLTU5MDgtNDcxYS05MDQyLTk2YjA3MDExMTU5NSIsIklkIjoiNTlhMjhiZjYtZTI1MC00YmZjLTk4MTctYjgxZTFkYjcwY2U3IiwiSW1wb3J0SWQiOiIiLCJUaXRsZSI6IlBsYW5uaW5nIFIyIEJlZ2luIiwiTm90ZSI6bnVsbCwiSHlwZXJsaW5rIjp7IiRpZCI6IjI0MyIsIkFkZHJlc3MiOiIiLCJTdWJBZGRyZXNzIjoiIn0sIklzQ2hhbmdlZCI6ZmFsc2UsIklzTmV3IjpmYWxzZX0seyIkaWQiOiIyNDQiLCJEYXRlIjoiMjAyNC0wNy0xMFQxMTo1OTowMCIsIlN0eWxlIjp7IiRpZCI6IjI0NSIsIlNoYXBlIjoxLCJDb25uZWN0b3JNYXJnaW4iOnsiJGlkIjoiMjQ2IiwiVG9wIjowLjAsIkxlZnQiOjIuMCwiUmlnaHQiOjIuMCwiQm90dG9tIjowLjB9LCJDb25uZWN0b3JTdHlsZSI6eyIkaWQiOiIyNDciLCJMaW5lQ29sb3IiOnsiJGlkIjoiMjQ4IiwiJHR5cGUiOiJOTFJFLkNvbW1vbi5Eb20uU29saWRDb2xvckJydXNoLCBOTFJFLkNvbW1vbiIsIkNvbG9yIjp7IiRpZCI6IjI0OSIsIkEiOjEyNywiUiI6NjgsIkciOjg0LCJCIjoxMDZ9fSwiTGluZVdlaWdodCI6MS4wLCJMaW5lVHlwZSI6MCwiUGFyZW50U3R5bGUiOm51bGx9LCJJc0JlbG93VGltZWJhbmQiOnRydWUsIlBvc2l0aW9uT25UYXNrIjozLCJIaWRlRGF0ZSI6ZmFsc2UsIlNoYXBlU2l6ZSI6MCwiU3BhY2luZyI6Mi4wLCJQYWRkaW5nIjp7IiRpZCI6IjI1MCIsIlRvcCI6Ny4wLCJMZWZ0IjozLjAsIlJpZ2h0IjowLjAsIkJvdHRvbSI6Mi4wfSwiU2hhcGVTdHlsZSI6eyIkaWQiOiIyNTEiLCJNYXJnaW4iOnsiJGlkIjoiMjUyIiwiVG9wIjowLjAsIkxlZnQiOjAuMCwiUmlnaHQiOjAuMCwiQm90dG9tIjowLjB9LCJQYWRkaW5nIjp7IiRpZCI6IjI1MyIsIlRvcCI6MC4wLCJMZWZ0IjowLjAsIlJpZ2h0IjowLjAsIkJvdHRvbSI6MC4wfSwiQmFja2dyb3VuZCI6eyIkaWQiOiIyNTQiLCJDb2xvciI6eyIkaWQiOiIyNTUiLCJBIjoyNTUsIlIiOjY4LCJHIjo4NCwiQiI6MTA2fX0sIklzVmlzaWJsZSI6dHJ1ZSwiV2lkdGgiOjEyLjAsIkhlaWdodCI6MTQuMCwiQm9yZGVyU3R5bGUiOnsiJGlkIjoiMjU2IiwiTGluZUNvbG9yIjpudWxsLCJMaW5lV2VpZ2h0IjowLjAsIkxpbmVUeXBlIjowLCJQYXJlbnRTdHlsZSI6bnVsbH0sIlBhcmVudFN0eWxlIjpudWxsfSwiVGl0bGVTdHlsZSI6eyIkaWQiOiIyNTciLCJGb250U2V0dGluZ3MiOnsiJGlkIjoiMjU4IiwiRm9udFNpemUiOjExLCJGb250TmFtZSI6IkNhbGlicmkiLCJJc0JvbGQiOnRydWUsIklzSXRhbGljIjpmYWxzZSwiSXNVbmRlcmxpbmVkIjpmYWxzZSwiUGFyZW50U3R5bGUiOm51bGx9LCJBdXRvU2l6ZSI6MCwiRm9yZWdyb3VuZCI6eyIkaWQiOiIyNTkiLCJDb2xvciI6eyIkaWQiOiIyNjA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jYxIiwiVG9wIjowLjAsIkxlZnQiOjAuMCwiUmlnaHQiOjAuMCwiQm90dG9tIjowLjB9LCJQYWRkaW5nIjp7IiRpZCI6IjI2MiIsIlRvcCI6MC4wLCJMZWZ0IjowLjAsIlJpZ2h0IjowLjAsIkJvdHRvbSI6MC4wfSwiQmFja2dyb3VuZCI6eyIkaWQiOiIyNjMiLCJDb2xvciI6eyIkaWQiOiIyNjQiLCJBIjowLCJSIjoyNTUsIkciOjI1NSwiQiI6MjU1fX0sIklzVmlzaWJsZSI6ZmFsc2UsIldpZHRoIjowLjAsIkhlaWdodCI6MC4wLCJCb3JkZXJTdHlsZSI6eyIkaWQiOiIyNjUiLCJMaW5lQ29sb3IiOm51bGwsIkxpbmVXZWlnaHQiOjAuMCwiTGluZVR5cGUiOjAsIlBhcmVudFN0eWxlIjpudWxsfSwiUGFyZW50U3R5bGUiOm51bGx9LCJEYXRlU3R5bGUiOnsiJGlkIjoiMjY2IiwiRm9udFNldHRpbmdzIjp7IiRpZCI6IjI2NyIsIkZvbnRTaXplIjoxMCwiRm9udE5hbWUiOiJDYWxpYnJpIiwiSXNCb2xkIjpmYWxzZSwiSXNJdGFsaWMiOmZhbHNlLCJJc1VuZGVybGluZWQiOmZhbHNlLCJQYXJlbnRTdHlsZSI6bnVsbH0sIkF1dG9TaXplIjowLCJGb3JlZ3JvdW5kIjp7IiRpZCI6IjI2OCIsIkNvbG9yIjp7IiRpZCI6IjI2O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jcwIiwiVG9wIjowLjAsIkxlZnQiOjAuMCwiUmlnaHQiOjAuMCwiQm90dG9tIjowLjB9LCJQYWRkaW5nIjp7IiRpZCI6IjI3MSIsIlRvcCI6MC4wLCJMZWZ0IjowLjAsIlJpZ2h0IjowLjAsIkJvdHRvbSI6MC4wfSwiQmFja2dyb3VuZCI6eyIkaWQiOiIyNzIiLCJDb2xvciI6eyIkaWQiOiIyNzMiLCJBIjowLCJSIjoyNTUsIkciOjI1NSwiQiI6MjU1fX0sIklzVmlzaWJsZSI6ZmFsc2UsIldpZHRoIjowLjAsIkhlaWdodCI6MC4wLCJCb3JkZXJTdHlsZSI6eyIkaWQiOiIyNzQiLCJMaW5lQ29sb3IiOm51bGwsIkxpbmVXZWlnaHQiOjAuMCwiTGluZVR5cGUiOjAsIlBhcmVudFN0eWxlIjpudWxsfSwiUGFyZW50U3R5bGUiOm51bGx9LCJEYXRlRm9ybWF0Ijp7IiRpZCI6IjI3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zYiLCJGb3JtYXQiOjAsIklzVmlzaWJsZSI6ZmFsc2UsIkxhc3RLbm93blZpc2liaWxpdHlTdGF0ZSI6ZmFsc2V9LCJJc1Zpc2libGUiOnRydWUsIlBhcmVudFN0eWxlIjpudWxsfSwiSW5kZXgiOjEwLCJQZXJjZW50YWdlQ29tcGxldGUiOm51bGwsIlBvc2l0aW9uIjp7IlJhdGlvIjowLjAsIklzQ3VzdG9tIjpmYWxzZX0sIkRhdGVGb3JtYXQiOnsiJHJlZiI6IjI3NSJ9LCJXZWVrTnVtYmVyaW5nIjp7IiRpZCI6IjI3NyIsIkZvcm1hdCI6MCwiSXNWaXNpYmxlIjpmYWxzZSwiTGFzdEtub3duVmlzaWJpbGl0eVN0YXRlIjpmYWxzZX0sIlJlbGF0ZWRUYXNrSWQiOiI3Y2EzMmFjZC01OTA4LTQ3MWEtOTA0Mi05NmIwNzAxMTE1OTUiLCJJZCI6IjUxMjg4ZGQ3LWVlMTEtNDFjMS04N2U5LWYzYWIxM2YxMGU5MSIsIkltcG9ydElkIjoiIiwiVGl0bGUiOiJQbGFubmluZyBSMiBCZWdpbiIsIk5vdGUiOm51bGwsIkh5cGVybGluayI6eyIkaWQiOiIyNzgiLCJBZGRyZXNzIjoiIiwiU3ViQWRkcmVzcyI6IiJ9LCJJc0NoYW5nZWQiOmZhbHNlLCJJc05ldyI6ZmFsc2V9XSwiVGFza0RlZmluaXRpb24iOnsiJGlkIjoiMjc5IiwiR3JvdXBOYW1lIjpudWxsLCJTdGFydERhdGUiOiIyMDI0LTA1LTE3VDAwOjAwOjAwIiwiRW5kRGF0ZSI6IjIwMjQtMDctMjBUMTE6NTk6MDBaIiwiUGVyY2VudGFnZUNvbXBsZXRlIjpudWxsLCJTdHlsZSI6eyIkaWQiOiIyODAiLCJTaGFwZSI6MSwiU2hhcGVUaGlja25lc3MiOjMsIkR1cmF0aW9uRm9ybWF0IjowLCJJbmNsdWRlTm9uV29ya2luZ0RheXNJbkR1cmF0aW9uIjpmYWxzZSwiUGVyY2VudGFnZUNvbXBsZXRlU3R5bGUiOnsiJGlkIjoiMjgxIiwiRm9udFNldHRpbmdzIjp7IiRpZCI6IjI4MiIsIkZvbnRTaXplIjoxMCwiRm9udE5hbWUiOiJDYWxpYnJpIiwiSXNCb2xkIjpmYWxzZSwiSXNJdGFsaWMiOmZhbHNlLCJJc1VuZGVybGluZWQiOmZhbHNlLCJQYXJlbnRTdHlsZSI6bnVsbH0sIkF1dG9TaXplIjowLCJGb3JlZ3JvdW5kIjp7IiRpZCI6IjI4MyIsIkNvbG9yIjp7IiRpZCI6IjI4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4NSIsIlRvcCI6MC4wLCJMZWZ0IjowLjAsIlJpZ2h0IjowLjAsIkJvdHRvbSI6MC4wfSwiUGFkZGluZyI6eyIkaWQiOiIyODYiLCJUb3AiOjAuMCwiTGVmdCI6MC4wLCJSaWdodCI6MC4wLCJCb3R0b20iOjAuMH0sIkJhY2tncm91bmQiOnsiJGlkIjoiMjg3IiwiQ29sb3IiOnsiJGlkIjoiMjg4IiwiQSI6ODksIlIiOjAsIkciOjAsIkIiOjB9fSwiSXNWaXNpYmxlIjp0cnVlLCJXaWR0aCI6MC4wLCJIZWlnaHQiOjAuMCwiQm9yZGVyU3R5bGUiOnsiJGlkIjoiMjg5IiwiTGluZUNvbG9yIjpudWxsLCJMaW5lV2VpZ2h0IjowLjAsIkxpbmVUeXBlIjowLCJQYXJlbnRTdHlsZSI6bnVsbH0sIlBhcmVudFN0eWxlIjpudWxsfSwiRHVyYXRpb25TdHlsZSI6eyIkaWQiOiIyOTAiLCJGb250U2V0dGluZ3MiOnsiJGlkIjoiMjkxIiwiRm9udFNpemUiOjEwLCJGb250TmFtZSI6IkNhbGlicmkiLCJJc0JvbGQiOmZhbHNlLCJJc0l0YWxpYyI6ZmFsc2UsIklzVW5kZXJsaW5lZCI6ZmFsc2UsIlBhcmVudFN0eWxlIjpudWxsfSwiQXV0b1NpemUiOjAsIkZvcmVncm91bmQiOnsiJGlkIjoiMjkyIiwiQ29sb3IiOnsiJGlkIjoiMjk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k0IiwiVG9wIjowLjAsIkxlZnQiOjAuMCwiUmlnaHQiOjAuMCwiQm90dG9tIjowLjB9LCJQYWRkaW5nIjp7IiRpZCI6IjI5NSIsIlRvcCI6MC4wLCJMZWZ0IjowLjAsIlJpZ2h0IjowLjAsIkJvdHRvbSI6MC4wfSwiQmFja2dyb3VuZCI6eyIkaWQiOiIyOTYiLCJDb2xvciI6eyIkcmVmIjoiMjg4In19LCJJc1Zpc2libGUiOnRydWUsIldpZHRoIjowLjAsIkhlaWdodCI6MC4wLCJCb3JkZXJTdHlsZSI6eyIkaWQiOiIyOTciLCJMaW5lQ29sb3IiOm51bGwsIkxpbmVXZWlnaHQiOjAuMCwiTGluZVR5cGUiOjAsIlBhcmVudFN0eWxlIjpudWxsfSwiUGFyZW50U3R5bGUiOm51bGx9LCJIb3Jpem9udGFsQ29ubmVjdG9yU3R5bGUiOnsiJGlkIjoiMjk4IiwiTGluZUNvbG9yIjp7IiRpZCI6IjI5OSIsIiR0eXBlIjoiTkxSRS5Db21tb24uRG9tLlNvbGlkQ29sb3JCcnVzaCwgTkxSRS5Db21tb24iLCJDb2xvciI6eyIkaWQiOiIzMDAiLCJBIjoyNTUsIlIiOjIwNCwiRyI6MjA0LCJCIjoyMDR9fSwiTGluZVdlaWdodCI6MS4wLCJMaW5lVHlwZSI6MCwiUGFyZW50U3R5bGUiOm51bGx9LCJWZXJ0aWNhbENvbm5lY3RvclN0eWxlIjp7IiRpZCI6IjMwMSIsIkxpbmVDb2xvciI6eyIkaWQiOiIzMDIiLCIkdHlwZSI6Ik5MUkUuQ29tbW9uLkRvbS5Tb2xpZENvbG9yQnJ1c2gsIE5MUkUuQ29tbW9uIiwiQ29sb3IiOnsiJGlkIjoiMzAzIiwiQSI6MjU1LCJSIjoyMDQsIkciOjIwNCwiQiI6MjA0fX0sIkxpbmVXZWlnaHQiOjAuMCwiTGluZVR5cGUiOjAsIlBhcmVudFN0eWxlIjpudWxsfSwiTWFyZ2luIjpudWxsLCJTdGFydERhdGVQb3NpdGlvbiI6NiwiRW5kRGF0ZVBvc2l0aW9uIjo2LCJEYXRlSXNWaXNpYmxlIjpmYWxzZSwiVGl0bGVQb3NpdGlvbiI6MywiRHVyYXRpb25Qb3NpdGlvbiI6NiwiUGVyY2VudGFnZUNvbXBsZXRlZFBvc2l0aW9uIjo2LCJTcGFjaW5nIjo1LCJJc0JlbG93VGltZWJhbmQiOnRydWUsIlBlcmNlbnRhZ2VDb21wbGV0ZVNoYXBlT3BhY2l0eSI6MzUsIlNoYXBlU3R5bGUiOnsiJGlkIjoiMzA0IiwiTWFyZ2luIjp7IiRpZCI6IjMwNSIsIlRvcCI6MC4wLCJMZWZ0Ijo0LjAsIlJpZ2h0Ijo0LjAsIkJvdHRvbSI6MC4wfSwiUGFkZGluZyI6eyIkaWQiOiIzMDYiLCJUb3AiOjAuMCwiTGVmdCI6MC4wLCJSaWdodCI6MC4wLCJCb3R0b20iOjAuMH0sIkJhY2tncm91bmQiOnsiJGlkIjoiMzA3IiwiQ29sb3IiOnsiJGlkIjoiMzA4IiwiQSI6MjU1LCJSIjo4MiwiRyI6MTQ3LCJCIjoyMDV9fSwiSXNWaXNpYmxlIjp0cnVlLCJXaWR0aCI6MC4wLCJIZWlnaHQiOjEzLjQyNjY2NjY2NjY2NjY3NywiQm9yZGVyU3R5bGUiOnsiJGlkIjoiMzA5IiwiTGluZUNvbG9yIjp7IiRpZCI6IjMxMCIsIiR0eXBlIjoiTkxSRS5Db21tb24uRG9tLlNvbGlkQ29sb3JCcnVzaCwgTkxSRS5Db21tb24iLCJDb2xvciI6eyIkaWQiOiIzMTEiLCJBIjoyNTUsIlIiOjI1NSwiRyI6MCwiQiI6MH19LCJMaW5lV2VpZ2h0IjowLjAsIkxpbmVUeXBlIjowLCJQYXJlbnRTdHlsZSI6bnVsbH0sIlBhcmVudFN0eWxlIjpudWxsfSwiVGl0bGVTdHlsZSI6eyIkaWQiOiIzMTIiLCJGb250U2V0dGluZ3MiOnsiJGlkIjoiMzEzIiwiRm9udFNpemUiOjExLCJGb250TmFtZSI6IkNhbGlicmkiLCJJc0JvbGQiOnRydWUsIklzSXRhbGljIjpmYWxzZSwiSXNVbmRlcmxpbmVkIjpmYWxzZSwiUGFyZW50U3R5bGUiOm51bGx9LCJBdXRvU2l6ZSI6MCwiRm9yZWdyb3VuZCI6eyIkaWQiOiIzMTQiLCJDb2xvciI6eyIkaWQiOiIzMTUiLCJBIjoyNTUsIlIiOjAsIkciOjAsIkIiOjB9fSwiTWF4V2lkdGgiOjk2MC4wLCJNYXhIZWlnaHQiOiJJbmZpbml0eSIsIlNtYXJ0Rm9yZWdyb3VuZElzQWN0aXZlIjpmYWxzZSwiSG9yaXpvbnRhbEFsaWdubWVudCI6MiwiVmVydGljYWxBbGlnbm1lbnQiOjAsIlNtYXJ0Rm9yZWdyb3VuZCI6bnVsbCwiQmFja2dyb3VuZEZpbGxUeXBlIjowLCJNYXJnaW4iOnsiJGlkIjoiMzE2IiwiVG9wIjowLjAsIkxlZnQiOjAuMCwiUmlnaHQiOjAuMCwiQm90dG9tIjowLjB9LCJQYWRkaW5nIjp7IiRpZCI6IjMxNyIsIlRvcCI6MC4wLCJMZWZ0IjowLjAsIlJpZ2h0IjowLjAsIkJvdHRvbSI6MC4wfSwiQmFja2dyb3VuZCI6eyIkaWQiOiIzMTgiLCJDb2xvciI6eyIkaWQiOiIzMTkiLCJBIjowLCJSIjoyNTUsIkciOjI1NSwiQiI6MjU1fX0sIklzVmlzaWJsZSI6dHJ1ZSwiV2lkdGgiOjAuMCwiSGVpZ2h0IjowLjAsIkJvcmRlclN0eWxlIjp7IiRpZCI6IjMyMCIsIkxpbmVDb2xvciI6bnVsbCwiTGluZVdlaWdodCI6MC4wLCJMaW5lVHlwZSI6MCwiUGFyZW50U3R5bGUiOm51bGx9LCJQYXJlbnRTdHlsZSI6bnVsbH0sIkRhdGVTdHlsZSI6eyIkaWQiOiIzMjEiLCJGb250U2V0dGluZ3MiOnsiJGlkIjoiMzIyIiwiRm9udFNpemUiOjEwLCJGb250TmFtZSI6IkNhbGlicmkiLCJJc0JvbGQiOmZhbHNlLCJJc0l0YWxpYyI6ZmFsc2UsIklzVW5kZXJsaW5lZCI6ZmFsc2UsIlBhcmVudFN0eWxlIjpudWxsfSwiQXV0b1NpemUiOjAsIkZvcmVncm91bmQiOnsiJGlkIjoiMzIzIiwiQ29sb3IiOnsiJGlkIjoiMzI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MjUiLCJUb3AiOjAuMCwiTGVmdCI6MC4wLCJSaWdodCI6MC4wLCJCb3R0b20iOjAuMH0sIlBhZGRpbmciOnsiJGlkIjoiMzI2IiwiVG9wIjowLjAsIkxlZnQiOjAuMCwiUmlnaHQiOjAuMCwiQm90dG9tIjowLjB9LCJCYWNrZ3JvdW5kIjp7IiRpZCI6IjMyNyIsIkNvbG9yIjp7IiRyZWYiOiIyODgifX0sIklzVmlzaWJsZSI6dHJ1ZSwiV2lkdGgiOjAuMCwiSGVpZ2h0IjowLjAsIkJvcmRlclN0eWxlIjp7IiRpZCI6IjMyOCIsIkxpbmVDb2xvciI6bnVsbCwiTGluZVdlaWdodCI6MC4wLCJMaW5lVHlwZSI6MCwiUGFyZW50U3R5bGUiOm51bGx9LCJQYXJlbnRTdHlsZSI6bnVsbH0sIkRhdGVGb3JtYXQiOnsiJGlkIjoiMzI5IiwiRm9ybWF0U3RyaW5nIjoiTS9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zAiLCJGb3JtYXQiOjAsIklzVmlzaWJsZSI6ZmFsc2UsIkxhc3RLbm93blZpc2liaWxpdHlTdGF0ZSI6ZmFsc2V9LCJJc1Zpc2libGUiOnRydWUsIlBhcmVudFN0eWxlIjpudWxsfSwiSW5kZXgiOjcsIlNtYXJ0RHVyYXRpb25BY3RpdmF0ZWQiOmZhbHNlLCJEYXRlRm9ybWF0Ijp7IiRyZWYiOiIzMjkifSwiV2Vla051bWJlcmluZyI6eyIkaWQiOiIzMzEiLCJGb3JtYXQiOjAsIklzVmlzaWJsZSI6ZmFsc2UsIkxhc3RLbm93blZpc2liaWxpdHlTdGF0ZSI6ZmFsc2V9LCJJZCI6IjdjYTMyYWNkLTU5MDgtNDcxYS05MDQyLTk2YjA3MDExMTU5NSIsIkltcG9ydElkIjpudWxsLCJUaXRsZSI6IkhlbHBkZXNrIENvbnRlbnQgUGxhbiIsIk5vdGUiOm51bGwsIkh5cGVybGluayI6eyIkaWQiOiIzMzIiLCJBZGRyZXNzIjoiIiwiU3ViQWRkcmVzcyI6IiJ9LCJJc0NoYW5nZWQiOmZhbHNlLCJJc05ldyI6ZmFsc2V9fV0sIl9taWxlc3RvbmVzIjpbeyIkaWQiOiIzMzMiLCJJZCI6IjMyYmY4M2FlLWQ2ODUtNDY3ZC04OTIwLWRiNTEwMDM3MjQyZiIsIkluZGV4IjozLCJHcm91cElkIjpudWxsLCJUaXRsZSI6IlBsYW5uaW5nIFIyIEJlZ2luIiwiRGF0ZVRpbWUiOiIyMDI0LTA4LTAxVDExOjU5OjAwIiwiUGVyY2VudGFnZUNvbXBsZXRlIjpudWxsLCJOb3RlIjpudWxsLCJTdHlsZSI6eyIkaWQiOiIzMzQiLCJUaXRsZVBvc2l0aW9uIjoiUmlnaHQiLCJEYXRlUG9zaXRpb24iOiJMZWZ0IiwiU2hhcGVUeXBlIjoxLCJTaGFwZVNpemUiOjAsIlNwYWNpbmciOjUsIlNoYXBlU3R5bGUiOnsiJGlkIjoiMzM1IiwiTWFyZ2luIjp7IiRpZCI6IjMzNiIsIlRvcCI6MC4wLCJMZWZ0IjowLjAsIlJpZ2h0IjowLjAsIkJvdHRvbSI6MC4wfSwiUGFkZGluZyI6eyIkaWQiOiIzMzciLCJUb3AiOjAuMCwiTGVmdCI6MC4wLCJSaWdodCI6MC4wLCJCb3R0b20iOjAuMH0sIkJhY2tncm91bmQiOnsiJGlkIjoiMzM4IiwiQ29sb3IiOnsiJGlkIjoiMzM5IiwiQSI6MjU1LCJSIjo2OCwiRyI6ODQsIkIiOjEwNn19LCJJc1Zpc2libGUiOnRydWUsIldpZHRoIjoxMi4wLCJIZWlnaHQiOjE0LjAsIkJvcmRlclN0eWxlIjp7IiRpZCI6IjM0MCIsIkxpbmVDb2xvciI6eyIkaWQiOiIzNDEiLCIkdHlwZSI6Ik5MUkUuQ29tbW9uLkRvbS5Tb2xpZENvbG9yQnJ1c2gsIE5MUkUuQ29tbW9uIiwiQ29sb3IiOnsiJGlkIjoiMzQyIiwiQSI6MjU1LCJSIjoyNTUsIkciOjAsIkIiOjB9fSwiTGluZVdlaWdodCI6MC4wLCJMaW5lVHlwZSI6MCwiUGFyZW50U3R5bGUiOm51bGx9LCJQYXJlbnRTdHlsZSI6bnVsbH0sIlRpdGxlU3R5bGUiOnsiJGlkIjoiMzQzIiwiRm9udFNldHRpbmdzIjp7IiRpZCI6IjM0NCIsIkZvbnRTaXplIjoxMSwiRm9udE5hbWUiOiJDYWxpYnJpIiwiSXNCb2xkIjp0cnVlLCJJc0l0YWxpYyI6ZmFsc2UsIklzVW5kZXJsaW5lZCI6ZmFsc2UsIlBhcmVudFN0eWxlIjpudWxsfSwiQXV0b1NpemUiOjAsIkZvcmVncm91bmQiOnsiJGlkIjoiMzQ1IiwiQ29sb3IiOnsiJGlkIjoiMzQ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0NyIsIlRvcCI6MC4wLCJMZWZ0IjowLjAsIlJpZ2h0IjowLjAsIkJvdHRvbSI6MC4wfSwiUGFkZGluZyI6eyIkaWQiOiIzNDgiLCJUb3AiOjAuMCwiTGVmdCI6MC4wLCJSaWdodCI6MC4wLCJCb3R0b20iOjAuMH0sIkJhY2tncm91bmQiOnsiJGlkIjoiMzQ5IiwiQ29sb3IiOnsiJGlkIjoiMzUwIiwiQSI6MCwiUiI6MjU1LCJHIjoyNTUsIkIiOjI1NX19LCJJc1Zpc2libGUiOnRydWUsIldpZHRoIjowLjAsIkhlaWdodCI6MC4wLCJCb3JkZXJTdHlsZSI6eyIkaWQiOiIzNTEiLCJMaW5lQ29sb3IiOm51bGwsIkxpbmVXZWlnaHQiOjAuMCwiTGluZVR5cGUiOjAsIlBhcmVudFN0eWxlIjpudWxsfSwiUGFyZW50U3R5bGUiOm51bGx9LCJEYXRlU3R5bGUiOnsiJGlkIjoiMzUyIiwiRm9udFNldHRpbmdzIjp7IiRpZCI6IjM1MyIsIkZvbnRTaXplIjoxMCwiRm9udE5hbWUiOiJDYWxpYnJpIiwiSXNCb2xkIjpmYWxzZSwiSXNJdGFsaWMiOmZhbHNlLCJJc1VuZGVybGluZWQiOmZhbHNlLCJQYXJlbnRTdHlsZSI6bnVsbH0sIkF1dG9TaXplIjowLCJGb3JlZ3JvdW5kIjp7IiRpZCI6IjM1NCIsIkNvbG9yIjp7IiRpZCI6IjM1N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zU2IiwiVG9wIjowLjAsIkxlZnQiOjAuMCwiUmlnaHQiOjAuMCwiQm90dG9tIjowLjB9LCJQYWRkaW5nIjp7IiRpZCI6IjM1NyIsIlRvcCI6MC4wLCJMZWZ0IjowLjAsIlJpZ2h0IjowLjAsIkJvdHRvbSI6MC4wfSwiQmFja2dyb3VuZCI6eyIkaWQiOiIzNTgiLCJDb2xvciI6eyIkaWQiOiIzNTkiLCJBIjowLCJSIjoyNTUsIkciOjI1NSwiQiI6MjU1fX0sIklzVmlzaWJsZSI6ZmFsc2UsIldpZHRoIjowLjAsIkhlaWdodCI6MC4wLCJCb3JkZXJTdHlsZSI6eyIkaWQiOiIzNjAiLCJMaW5lQ29sb3IiOm51bGwsIkxpbmVXZWlnaHQiOjAuMCwiTGluZVR5cGUiOjAsIlBhcmVudFN0eWxlIjpudWxsfSwiUGFyZW50U3R5bGUiOm51bGx9LCJEYXRlRm9ybWF0Ijp7IiRpZCI6IjM2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jIiLCJGb3JtYXQiOjAsIklzVmlzaWJsZSI6ZmFsc2UsIkxhc3RLbm93blZpc2liaWxpdHlTdGF0ZSI6ZmFsc2V9LCJJc1Zpc2libGUiOnRydWUsIlBhcmVudFN0eWxlIjpudWxsfSwiSHlwZXJsaW5rIjpudWxsLCJJbXBvcnRJZCI6IiJ9XSwiSWQiOiIxYjk5MjVjOS1jNGEwLTRjNzktYTExYi1hOGI5MWM5N2UwYjEiLCJJc1NpbmdsZUl0ZW1Sb3ciOmZhbHNlfV0sIkluZGV4IjowLCJJZCI6IjE5YjY5NTY4LWNhZjMtNDI1YS1iNDJjLTk5NDk5MzZmNTQ5OCIsIkhlYWRlclRleHQiOm51bGwsIklzRGVmYXVsdCI6dHJ1ZSwiU3R5bGUiOnsiJGlkIjoiMzYzIiwiSGVhZGVyU3R5bGUiOnsiJGlkIjoiMzY0IiwiVGV4dFN0eWxlIjp7IiRpZCI6IjM2NSIsIkZvbnRTZXR0aW5ncyI6eyIkaWQiOiIzNjYiLCJGb250U2l6ZSI6MTEsIkZvbnROYW1lIjoiQ2FsaWJyaSIsIklzQm9sZCI6ZmFsc2UsIklzSXRhbGljIjpmYWxzZSwiSXNVbmRlcmxpbmVkIjpmYWxzZSwiUGFyZW50U3R5bGUiOm51bGx9LCJBdXRvU2l6ZSI6MiwiRm9yZWdyb3VuZCI6eyIkaWQiOiIzNjciLCJDb2xvciI6eyIkaWQiOiIzNjgiLCJBIjoyNTUsIlIiOjAsIkciOjAsIkIiOjB9fSwiTWF4V2lkdGgiOjAuMCwiTWF4SGVpZ2h0IjoiSW5maW5pdHkiLCJTbWFydEZvcmVncm91bmRJc0FjdGl2ZSI6ZmFsc2UsIkhvcml6b250YWxBbGlnbm1lbnQiOjAsIlZlcnRpY2FsQWxpZ25tZW50IjowLCJTbWFydEZvcmVncm91bmQiOm51bGwsIkJhY2tncm91bmRGaWxsVHlwZSI6MCwiTWFyZ2luIjp7IiRpZCI6IjM2OSIsIlRvcCI6MC4wLCJMZWZ0IjowLjAsIlJpZ2h0IjowLjAsIkJvdHRvbSI6MC4wfSwiUGFkZGluZyI6eyIkaWQiOiIzNzAiLCJUb3AiOjAuMCwiTGVmdCI6MC4wLCJSaWdodCI6MC4wLCJCb3R0b20iOjAuMH0sIkJhY2tncm91bmQiOm51bGwsIklzVmlzaWJsZSI6dHJ1ZSwiV2lkdGgiOjAuMCwiSGVpZ2h0IjowLjAsIkJvcmRlclN0eWxlIjpudWxsLCJQYXJlbnRTdHlsZSI6bnVsbH0sIlJlY3RhbmdsZVN0eWxlIjp7IiRpZCI6IjM3MSIsIk1hcmdpbiI6eyIkaWQiOiIzNzIiLCJUb3AiOjAuMCwiTGVmdCI6MC4wLCJSaWdodCI6MC4wLCJCb3R0b20iOjAuMH0sIlBhZGRpbmciOnsiJGlkIjoiMzczIiwiVG9wIjowLjAsIkxlZnQiOjAuMCwiUmlnaHQiOjAuMCwiQm90dG9tIjowLjB9LCJCYWNrZ3JvdW5kIjp7IiRpZCI6IjM3NCIsIkNvbG9yIjp7IiRpZCI6IjM3NSIsIkEiOjYzLCJSIjo5MSwiRyI6MTU1LCJCIjoyMTN9fSwiSXNWaXNpYmxlIjp0cnVlLCJXaWR0aCI6MC4wLCJIZWlnaHQiOjAuMCwiQm9yZGVyU3R5bGUiOnsiJGlkIjoiMzc2IiwiTGluZUNvbG9yIjp7IiRpZCI6IjM3NyIsIiR0eXBlIjoiTkxSRS5Db21tb24uRG9tLlNvbGlkQ29sb3JCcnVzaCwgTkxSRS5Db21tb24iLCJDb2xvciI6eyIkaWQiOiIzNzgiLCJBIjoyNTUsIlIiOjI1NSwiRyI6MCwiQiI6MH19LCJMaW5lV2VpZ2h0IjowLjAsIkxpbmVUeXBlIjowLCJQYXJlbnRTdHlsZSI6bnVsbH0sIlBhcmVudFN0eWxlIjpudWxsfSwiTWFyZ2luIjp7IiRpZCI6IjM3OSIsIlRvcCI6MC4wLCJMZWZ0IjowLjAsIlJpZ2h0IjowLjAsIkJvdHRvbSI6MC4wfSwiUGFkZGluZyI6eyIkaWQiOiIzODAiLCJUb3AiOjAuMCwiTGVmdCI6MC4wLCJSaWdodCI6MC4wLCJCb3R0b20iOjAuMH0sIkJhY2tncm91bmQiOm51bGwsIklzVmlzaWJsZSI6dHJ1ZSwiV2lkdGgiOjAuMCwiSGVpZ2h0IjowLjAsIkJvcmRlclN0eWxlIjpudWxsLCJQYXJlbnRTdHlsZSI6bnVsbH0sIkJhY2tncm91bmRTdHlsZSI6eyIkaWQiOiIzODEiLCJNYXJnaW4iOnsiJGlkIjoiMzgyIiwiVG9wIjowLjAsIkxlZnQiOjAuMCwiUmlnaHQiOjAuMCwiQm90dG9tIjowLjB9LCJQYWRkaW5nIjp7IiRpZCI6IjM4MyIsIlRvcCI6MC4wLCJMZWZ0IjowLjAsIlJpZ2h0IjowLjAsIkJvdHRvbSI6MC4wfSwiQmFja2dyb3VuZCI6eyIkaWQiOiIzODQiLCJDb2xvciI6eyIkaWQiOiIzODUiLCJBIjozOCwiUiI6OTEsIkciOjE1NSwiQiI6MjEzfX0sIklzVmlzaWJsZSI6dHJ1ZSwiV2lkdGgiOjAuMCwiSGVpZ2h0IjowLjAsIkJvcmRlclN0eWxlIjp7IiRpZCI6IjM4NiIsIkxpbmVDb2xvciI6eyIkaWQiOiIzODciLCIkdHlwZSI6Ik5MUkUuQ29tbW9uLkRvbS5Tb2xpZENvbG9yQnJ1c2gsIE5MUkUuQ29tbW9uIiwiQ29sb3IiOnsiJGlkIjoiMzg4IiwiQSI6MjU1LCJSIjoyMzQsIkciOjIyLCJCIjozMH19LCJMaW5lV2VpZ2h0IjowLjAsIkxpbmVUeXBlIjowLCJQYXJlbnRTdHlsZSI6bnVsbH0sIlBhcmVudFN0eWxlIjpudWxsfSwiTWFyZ2luIjp7IiRpZCI6IjM4OSIsIlRvcCI6MC4wLCJMZWZ0IjowLjAsIlJpZ2h0IjowLjAsIkJvdHRvbSI6MC4wfSwiUGFkZGluZyI6eyIkaWQiOiIzOTAiLCJUb3AiOjAuMCwiTGVmdCI6MC4wLCJSaWdodCI6MC4wLCJCb3R0b20iOjAuMH0sIklzVmlzaWJsZSI6dHJ1ZSwiV2lkdGgiOjAuMCwiSGVpZ2h0IjowLjAsIkJvcmRlclN0eWxlIjp7IiRpZCI6IjM5MSIsIkxpbmVDb2xvciI6bnVsbCwiTGluZVdlaWdodCI6MC4wLCJMaW5lVHlwZSI6MCwiUGFyZW50U3R5bGUiOm51bGx9LCJQYXJlbnRTdHlsZSI6bnVsbH19XSwiSWQiOiI3OWYwNWU4ZC1lNzJlLTRjYzMtODVmYy1lODc1ZmE2NTUxN2YiLCJJbmRleCI6MCwiSGVhZGVyVGV4dCI6IlBsYW4iLCJTdHlsZSI6eyIkaWQiOiIzOTIiLCJTdHlsZUlkIjoiMDAwMDAwMDAtMDAwMC0wMDAwLTAwMDAtMDAwMDAwMDAwMDAwIiwiSGVhZGVyU3R5bGUiOnsiJGlkIjoiMzkzIiwiVGV4dElzVmVydGljYWwiOmZhbHNlLCJUZXh0U3R5bGUiOnsiJGlkIjoiMzk0IiwiRm9udFNldHRpbmdzIjp7IiRpZCI6IjM5NSIsIkZvbnRTaXplIjoxMCwiRm9udE5hbWUiOiJGcmFua2xpbiBHb3RoaWMgTWVkaXVtIiwiSXNCb2xkIjpmYWxzZSwiSXNJdGFsaWMiOmZhbHNlLCJJc1VuZGVybGluZWQiOmZhbHNlLCJQYXJlbnRTdHlsZSI6bnVsbH0sIkF1dG9TaXplIjoyLCJGb3JlZ3JvdW5kIjp7IiRpZCI6IjM5NiIsIkNvbG9yIjp7IiRpZCI6IjM5NyIsIkEiOjI1NSwiUiI6MzIsIkciOjU2LCJCIjoxMDB9fSwiTWF4V2lkdGgiOjcxLjAsIk1heEhlaWdodCI6IkluZmluaXR5IiwiU21hcnRGb3JlZ3JvdW5kSXNBY3RpdmUiOmZhbHNlLCJIb3Jpem9udGFsQWxpZ25tZW50IjowLCJWZXJ0aWNhbEFsaWdubWVudCI6MCwiU21hcnRGb3JlZ3JvdW5kIjpudWxsLCJCYWNrZ3JvdW5kRmlsbFR5cGUiOjAsIk1hcmdpbiI6eyIkaWQiOiIzOTgiLCJUb3AiOjAuMCwiTGVmdCI6MC4wLCJSaWdodCI6MC4wLCJCb3R0b20iOjAuMH0sIlBhZGRpbmciOnsiJGlkIjoiMzk5IiwiVG9wIjowLjAsIkxlZnQiOjAuMCwiUmlnaHQiOjAuMCwiQm90dG9tIjowLjB9LCJCYWNrZ3JvdW5kIjpudWxsLCJJc1Zpc2libGUiOmZhbHNlLCJXaWR0aCI6MC4wLCJIZWlnaHQiOjAuMCwiQm9yZGVyU3R5bGUiOm51bGwsIlBhcmVudFN0eWxlIjpudWxsfSwiUmVjdGFuZ2xlU3R5bGUiOnsiJGlkIjoiNDAwIiwiTWFyZ2luIjp7IiRpZCI6IjQwMSIsIlRvcCI6MC4wLCJMZWZ0IjowLjAsIlJpZ2h0IjowLjAsIkJvdHRvbSI6MC4wfSwiUGFkZGluZyI6eyIkaWQiOiI0MDIiLCJUb3AiOjAuMCwiTGVmdCI6MC4wLCJSaWdodCI6MC4wLCJCb3R0b20iOjAuMH0sIkJhY2tncm91bmQiOnsiJGlkIjoiNDAzIiwiQ29sb3IiOnsiJGlkIjoiNDA0IiwiQSI6MTI3LCJSIjo5MSwiRyI6MTU1LCJCIjoyMTN9fSwiSXNWaXNpYmxlIjp0cnVlLCJXaWR0aCI6MC4wLCJIZWlnaHQiOjAuMCwiQm9yZGVyU3R5bGUiOnsiJGlkIjoiNDA1IiwiTGluZUNvbG9yIjp7IiRpZCI6IjQwNiIsIiR0eXBlIjoiTkxSRS5Db21tb24uRG9tLlNvbGlkQ29sb3JCcnVzaCwgTkxSRS5Db21tb24iLCJDb2xvciI6eyIkaWQiOiI0MDciLCJBIjoyNTUsIlIiOjI1NSwiRyI6MCwiQiI6MH19LCJMaW5lV2VpZ2h0IjowLjAsIkxpbmVUeXBlIjowLCJQYXJlbnRTdHlsZSI6bnVsbH0sIlBhcmVudFN0eWxlIjpudWxsfSwiTWFyZ2luIjp7IiRpZCI6IjQwOCIsIlRvcCI6MC4wLCJMZWZ0IjowLjAsIlJpZ2h0IjowLjAsIkJvdHRvbSI6MC4wfSwiUGFkZGluZyI6eyIkaWQiOiI0MDkiLCJUb3AiOjAuMCwiTGVmdCI6MC4wLCJSaWdodCI6MC4wLCJCb3R0b20iOjAuMH0sIkJhY2tncm91bmQiOm51bGwsIklzVmlzaWJsZSI6dHJ1ZSwiV2lkdGgiOjAuMCwiSGVpZ2h0IjowLjAsIkJvcmRlclN0eWxlIjpudWxsLCJQYXJlbnRTdHlsZSI6bnVsbH0sIkJhY2tncm91bmRTdHlsZSI6eyIkaWQiOiI0MTAiLCJNYXJnaW4iOnsiJGlkIjoiNDExIiwiVG9wIjowLjAsIkxlZnQiOjAuMCwiUmlnaHQiOjAuMCwiQm90dG9tIjowLjB9LCJQYWRkaW5nIjp7IiRpZCI6IjQxMiIsIlRvcCI6MC4wLCJMZWZ0IjowLjAsIlJpZ2h0IjowLjAsIkJvdHRvbSI6MC4wfSwiQmFja2dyb3VuZCI6eyIkaWQiOiI0MTMiLCJDb2xvciI6eyIkaWQiOiI0MTQiLCJBIjozOCwiUiI6OTEsIkciOjE1NSwiQiI6MjEzfX0sIklzVmlzaWJsZSI6dHJ1ZSwiV2lkdGgiOjAuMCwiSGVpZ2h0IjowLjAsIkJvcmRlclN0eWxlIjp7IiRpZCI6IjQxNSIsIkxpbmVDb2xvciI6eyIkaWQiOiI0MTYiLCIkdHlwZSI6Ik5MUkUuQ29tbW9uLkRvbS5Tb2xpZENvbG9yQnJ1c2gsIE5MUkUuQ29tbW9uIiwiQ29sb3IiOnsiJGlkIjoiNDE3IiwiQSI6MjU1LCJSIjoyNTUsIkciOjAsIkIiOjB9fSwiTGluZVdlaWdodCI6MC4wLCJMaW5lVHlwZSI6MCwiUGFyZW50U3R5bGUiOm51bGx9LCJQYXJlbnRTdHlsZSI6bnVsbH0sIklzQWJvdmVUaW1lYmFuZCI6ZmFsc2UsIlNwYWNpbmciOjUsIkRlZmF1bHRTd2ltbGFuZVRhc2tTdHlsZSI6eyIkaWQiOiI0MTgiLCIkdHlwZSI6Ik5MUkUuQ29tbW9uLkRvbS5TdHlsZXMuRXhwbGljaXRTZXRhYmxlVGFza1N0eWxlLCBOTFJFLkNvbW1vbiIsIlNoYXBlIjoxLCJTaGFwZVRoaWNrbmVzcyI6MCwiRHVyYXRpb25Gb3JtYXQiOjAsIkluY2x1ZGVOb25Xb3JraW5nRGF5c0luRHVyYXRpb24iOmZhbHNlLCJQZXJjZW50YWdlQ29tcGxldGVTdHlsZSI6eyIkaWQiOiI0MTkiLCJGb250U2V0dGluZ3MiOnsiJGlkIjoiNDIwIiwiRm9udFNpemUiOjEwLCJGb250TmFtZSI6IkNhbGlicmkiLCJJc0JvbGQiOmZhbHNlLCJJc0l0YWxpYyI6ZmFsc2UsIklzVW5kZXJsaW5lZCI6ZmFsc2UsIlBhcmVudFN0eWxlIjpudWxsfSwiQXV0b1NpemUiOjAsIkZvcmVncm91bmQiOnsiJGlkIjoiNDIxIiwiQ29sb3IiOnsiJGlkIjoiNDI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IzIiwiVG9wIjowLjAsIkxlZnQiOjAuMCwiUmlnaHQiOjAuMCwiQm90dG9tIjowLjB9LCJQYWRkaW5nIjp7IiRpZCI6IjQyNCIsIlRvcCI6MC4wLCJMZWZ0IjowLjAsIlJpZ2h0IjowLjAsIkJvdHRvbSI6MC4wfSwiQmFja2dyb3VuZCI6eyIkaWQiOiI0MjUiLCJDb2xvciI6eyIkaWQiOiI0MjYiLCJBIjo4OSwiUiI6MCwiRyI6MCwiQiI6MH19LCJJc1Zpc2libGUiOnRydWUsIldpZHRoIjowLjAsIkhlaWdodCI6MC4wLCJCb3JkZXJTdHlsZSI6eyIkaWQiOiI0MjciLCJMaW5lQ29sb3IiOm51bGwsIkxpbmVXZWlnaHQiOjAuMCwiTGluZVR5cGUiOjAsIlBhcmVudFN0eWxlIjpudWxsfSwiUGFyZW50U3R5bGUiOm51bGx9LCJEdXJhdGlvblN0eWxlIjp7IiRpZCI6IjQyOCIsIkZvbnRTZXR0aW5ncyI6eyIkaWQiOiI0MjkiLCJGb250U2l6ZSI6MTAsIkZvbnROYW1lIjoiQ2FsaWJyaSIsIklzQm9sZCI6ZmFsc2UsIklzSXRhbGljIjpmYWxzZSwiSXNVbmRlcmxpbmVkIjpmYWxzZSwiUGFyZW50U3R5bGUiOm51bGx9LCJBdXRvU2l6ZSI6MCwiRm9yZWdyb3VuZCI6eyIkaWQiOiI0MzAiLCJDb2xvciI6eyIkaWQiOiI0Mz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MzIiLCJUb3AiOjAuMCwiTGVmdCI6MC4wLCJSaWdodCI6MC4wLCJCb3R0b20iOjAuMH0sIlBhZGRpbmciOnsiJGlkIjoiNDMzIiwiVG9wIjowLjAsIkxlZnQiOjAuMCwiUmlnaHQiOjAuMCwiQm90dG9tIjowLjB9LCJCYWNrZ3JvdW5kIjp7IiRpZCI6IjQzNCIsIkNvbG9yIjp7IiRyZWYiOiI0MjYifX0sIklzVmlzaWJsZSI6dHJ1ZSwiV2lkdGgiOjAuMCwiSGVpZ2h0IjowLjAsIkJvcmRlclN0eWxlIjp7IiRpZCI6IjQzNSIsIkxpbmVDb2xvciI6bnVsbCwiTGluZVdlaWdodCI6MC4wLCJMaW5lVHlwZSI6MCwiUGFyZW50U3R5bGUiOm51bGx9LCJQYXJlbnRTdHlsZSI6bnVsbH0sIkhvcml6b250YWxDb25uZWN0b3JTdHlsZSI6eyIkaWQiOiI0MzYiLCJMaW5lQ29sb3IiOnsiJGlkIjoiNDM3IiwiJHR5cGUiOiJOTFJFLkNvbW1vbi5Eb20uU29saWRDb2xvckJydXNoLCBOTFJFLkNvbW1vbiIsIkNvbG9yIjp7IiRpZCI6IjQzOCIsIkEiOjI1NSwiUiI6MjA0LCJHIjoyMDQsIkIiOjIwNH19LCJMaW5lV2VpZ2h0IjoxLjAsIkxpbmVUeXBlIjowLCJQYXJlbnRTdHlsZSI6bnVsbH0sIlZlcnRpY2FsQ29ubmVjdG9yU3R5bGUiOnsiJGlkIjoiNDM5IiwiTGluZUNvbG9yIjp7IiRpZCI6IjQ0MCIsIiR0eXBlIjoiTkxSRS5Db21tb24uRG9tLlNvbGlkQ29sb3JCcnVzaCwgTkxSRS5Db21tb24iLCJDb2xvciI6eyIkaWQiOiI0NDE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0NDIiLCJNYXJnaW4iOnsiJGlkIjoiNDQzIiwiVG9wIjowLjAsIkxlZnQiOjQuMCwiUmlnaHQiOjQuMCwiQm90dG9tIjowLjB9LCJQYWRkaW5nIjp7IiRpZCI6IjQ0NCIsIlRvcCI6MC4wLCJMZWZ0IjowLjAsIlJpZ2h0IjowLjAsIkJvdHRvbSI6MC4wfSwiQmFja2dyb3VuZCI6eyIkaWQiOiI0NDUiLCJDb2xvciI6eyIkaWQiOiI0NDYiLCJBIjoyNTUsIlIiOjgyLCJHIjoxNDcsIkIiOjIwNX19LCJJc1Zpc2libGUiOnRydWUsIldpZHRoIjowLjAsIkhlaWdodCI6MTMuNDI2NjY2NjY2NjY2Njc3LCJCb3JkZXJTdHlsZSI6eyIkaWQiOiI0NDciLCJMaW5lQ29sb3IiOnsiJGlkIjoiNDQ4IiwiJHR5cGUiOiJOTFJFLkNvbW1vbi5Eb20uU29saWRDb2xvckJydXNoLCBOTFJFLkNvbW1vbiIsIkNvbG9yIjp7IiRpZCI6IjQ0OSIsIkEiOjI1NSwiUiI6MjM0LCJHIjoyMiwiQiI6MzB9fSwiTGluZVdlaWdodCI6MC4wLCJMaW5lVHlwZSI6MCwiUGFyZW50U3R5bGUiOm51bGx9LCJQYXJlbnRTdHlsZSI6bnVsbH0sIlRpdGxlU3R5bGUiOnsiJGlkIjoiNDUwIiwiRm9udFNldHRpbmdzIjp7IiRpZCI6IjQ1MSIsIkZvbnRTaXplIjoxMSwiRm9udE5hbWUiOiJDYWxpYnJpIiwiSXNCb2xkIjpmYWxzZSwiSXNJdGFsaWMiOmZhbHNlLCJJc1VuZGVybGluZWQiOmZhbHNlLCJQYXJlbnRTdHlsZSI6bnVsbH0sIkF1dG9TaXplIjowLCJGb3JlZ3JvdW5kIjp7IiRpZCI6IjQ1MiIsIkNvbG9yIjp7IiRpZCI6IjQ1My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0NTQiLCJUb3AiOjAuMCwiTGVmdCI6MC4wLCJSaWdodCI6MC4wLCJCb3R0b20iOjAuMH0sIlBhZGRpbmciOnsiJGlkIjoiNDU1IiwiVG9wIjowLjAsIkxlZnQiOjAuMCwiUmlnaHQiOjAuMCwiQm90dG9tIjowLjB9LCJCYWNrZ3JvdW5kIjp7IiRpZCI6IjQ1NiIsIkNvbG9yIjp7IiRyZWYiOiI0MjYifX0sIklzVmlzaWJsZSI6dHJ1ZSwiV2lkdGgiOjAuMCwiSGVpZ2h0IjowLjAsIkJvcmRlclN0eWxlIjp7IiRpZCI6IjQ1NyIsIkxpbmVDb2xvciI6bnVsbCwiTGluZVdlaWdodCI6MC4wLCJMaW5lVHlwZSI6MCwiUGFyZW50U3R5bGUiOm51bGx9LCJQYXJlbnRTdHlsZSI6bnVsbH0sIkRhdGVTdHlsZSI6eyIkaWQiOiI0NTgiLCJGb250U2V0dGluZ3MiOnsiJGlkIjoiNDU5IiwiRm9udFNpemUiOjEwLCJGb250TmFtZSI6IkNhbGlicmkiLCJJc0JvbGQiOmZhbHNlLCJJc0l0YWxpYyI6ZmFsc2UsIklzVW5kZXJsaW5lZCI6ZmFsc2UsIlBhcmVudFN0eWxlIjpudWxsfSwiQXV0b1NpemUiOjAsIkZvcmVncm91bmQiOnsiJGlkIjoiNDYwIiwiQ29sb3IiOnsiJGlkIjoiNDY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0NjIiLCJUb3AiOjAuMCwiTGVmdCI6MC4wLCJSaWdodCI6MC4wLCJCb3R0b20iOjAuMH0sIlBhZGRpbmciOnsiJGlkIjoiNDYzIiwiVG9wIjowLjAsIkxlZnQiOjAuMCwiUmlnaHQiOjAuMCwiQm90dG9tIjowLjB9LCJCYWNrZ3JvdW5kIjp7IiRpZCI6IjQ2NCIsIkNvbG9yIjp7IiRyZWYiOiI0MjYifX0sIklzVmlzaWJsZSI6dHJ1ZSwiV2lkdGgiOjAuMCwiSGVpZ2h0IjowLjAsIkJvcmRlclN0eWxlIjp7IiRpZCI6IjQ2NSIsIkxpbmVDb2xvciI6bnVsbCwiTGluZVdlaWdodCI6MC4wLCJMaW5lVHlwZSI6MCwiUGFyZW50U3R5bGUiOm51bGx9LCJQYXJlbnRTdHlsZSI6bnVsbH0sIkRhdGVGb3JtYXQiOnsiJGlkIjoiNDY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2NyIsIkZvcm1hdCI6MCwiSXNWaXNpYmxlIjpmYWxzZSwiTGFzdEtub3duVmlzaWJpbGl0eVN0YXRlIjpmYWxzZX0sIklzVmlzaWJsZSI6dHJ1ZSwiUGFyZW50U3R5bGUiOm51bGwsIl9leHBsaWNpdGx5U2V0Ijp7IiRpZCI6IjQ2OCIsIlNoYXBlU3R5bGUiOmZhbHNlLCJUaXRsZVN0eWxlIjpmYWxzZSwiRGF0ZVN0eWxlIjpmYWxzZSwiSG9yaXpvbnRhbENvbm5lY3RvclN0eWxlIjpmYWxzZSwiVmVydGljYWxDb25uZWN0b3JTdHlsZSI6ZmFsc2UsIlBlcmNlbnRhZ2VDb21wbGV0ZVNoYXBlT3BhY2l0eSI6ZmFsc2UsIkRhdGVGb3JtYXQiOmZhbHNlLCJJc1Zpc2libGUiOmZhbHNlLCJTaGFwZSI6ZmFsc2UsIlNoYXBlVGhpY2tuZXNzIjpmYWxzZSwiTWFyZ2luIjpmYWxzZSwiU3RhcnREYXRlUG9zaXRpb24iOmZhbHNlLCJFbmREYXRlUG9zaXRpb24iOmZhbHNlLCJUaXRsZVBvc2l0aW9uIjpmYWxzZSwiRHVyYXRpb25Qb3NpdGlvbiI6ZmFsc2UsIlBlcmNlbnRhZ2VDb21wbGV0ZWRQb3NpdGlvbiI6ZmFsc2UsIlNwYWNpbmciOmZhbHNlLCJJc0JlbG93VGltZWJhbmQiOmZhbHNlLCJEdXJhdGlvbkZvcm1hdCI6ZmFsc2UsIldlZWtOdW1iZXJpbmciOmZhbHNlfX0sIkRlZmF1bHRTd2ltbGFuZU1vdFN0eWxlIjp7IiRpZCI6IjQ2OSIsIlNoYXBlIjoxLCJDb25uZWN0b3JNYXJnaW4iOnsiJGlkIjoiNDcwIiwiVG9wIjowLjAsIkxlZnQiOjIuMCwiUmlnaHQiOjIuMCwiQm90dG9tIjowLjB9LCJDb25uZWN0b3JTdHlsZSI6eyIkaWQiOiI0NzEiLCJMaW5lQ29sb3IiOnsiJGlkIjoiNDcyIiwiJHR5cGUiOiJOTFJFLkNvbW1vbi5Eb20uU29saWRDb2xvckJydXNoLCBOTFJFLkNvbW1vbiIsIkNvbG9yIjp7IiRpZCI6IjQ3MyIsIkEiOjEyNywiUiI6NzksIkciOjEyOSwiQiI6MTg5fX0sIkxpbmVXZWlnaHQiOjEuMCwiTGluZVR5cGUiOjAsIlBhcmVudFN0eWxlIjpudWxsfSwiSXNCZWxvd1RpbWViYW5kIjp0cnVlLCJQb3NpdGlvbk9uVGFzayI6MywiSGlkZURhdGUiOmZhbHNlLCJTaGFwZVNpemUiOjAsIlNwYWNpbmciOjAuMCwiUGFkZGluZyI6eyIkaWQiOiI0NzQiLCJUb3AiOjcuMCwiTGVmdCI6My4wLCJSaWdodCI6MC4wLCJCb3R0b20iOjIuMH0sIlNoYXBlU3R5bGUiOnsiJGlkIjoiNDc1IiwiTWFyZ2luIjp7IiRpZCI6IjQ3NiIsIlRvcCI6MC4wLCJMZWZ0IjowLjAsIlJpZ2h0IjowLjAsIkJvdHRvbSI6MC4wfSwiUGFkZGluZyI6eyIkaWQiOiI0NzciLCJUb3AiOjAuMCwiTGVmdCI6MC4wLCJSaWdodCI6MC4wLCJCb3R0b20iOjAuMH0sIkJhY2tncm91bmQiOnsiJGlkIjoiNDc4IiwiQ29sb3IiOnsiJGlkIjoiNDc5IiwiQSI6MjU1LCJSIjo2OCwiRyI6ODQsIkIiOjEwNn19LCJJc1Zpc2libGUiOnRydWUsIldpZHRoIjoxMi4wLCJIZWlnaHQiOjE0LjAsIkJvcmRlclN0eWxlIjp7IiRpZCI6IjQ4MCIsIkxpbmVDb2xvciI6eyIkaWQiOiI0ODEiLCIkdHlwZSI6Ik5MUkUuQ29tbW9uLkRvbS5Tb2xpZENvbG9yQnJ1c2gsIE5MUkUuQ29tbW9uIiwiQ29sb3IiOnsiJGlkIjoiNDgyIiwiQSI6MjU1LCJSIjoyMzQsIkciOjIyLCJCIjozMH19LCJMaW5lV2VpZ2h0IjowLjAsIkxpbmVUeXBlIjowLCJQYXJlbnRTdHlsZSI6bnVsbH0sIlBhcmVudFN0eWxlIjpudWxsfSwiVGl0bGVTdHlsZSI6eyIkaWQiOiI0ODMiLCJGb250U2V0dGluZ3MiOnsiJGlkIjoiNDg0IiwiRm9udFNpemUiOjExLCJGb250TmFtZSI6IkNhbGlicmkiLCJJc0JvbGQiOnRydWUsIklzSXRhbGljIjpmYWxzZSwiSXNVbmRlcmxpbmVkIjpmYWxzZSwiUGFyZW50U3R5bGUiOm51bGx9LCJBdXRvU2l6ZSI6MCwiRm9yZWdyb3VuZCI6eyIkaWQiOiI0ODUiLCJDb2xvciI6eyIkaWQiOiI0OD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Dg3IiwiVG9wIjowLjAsIkxlZnQiOjAuMCwiUmlnaHQiOjAuMCwiQm90dG9tIjowLjB9LCJQYWRkaW5nIjp7IiRpZCI6IjQ4OCIsIlRvcCI6MC4wLCJMZWZ0IjowLjAsIlJpZ2h0IjowLjAsIkJvdHRvbSI6MC4wfSwiQmFja2dyb3VuZCI6eyIkaWQiOiI0ODkiLCJDb2xvciI6eyIkaWQiOiI0OTAiLCJBIjo4OSwiUiI6MCwiRyI6MCwiQiI6MH19LCJJc1Zpc2libGUiOmZhbHNlLCJXaWR0aCI6MC4wLCJIZWlnaHQiOjAuMCwiQm9yZGVyU3R5bGUiOnsiJGlkIjoiNDkxIiwiTGluZUNvbG9yIjpudWxsLCJMaW5lV2VpZ2h0IjowLjAsIkxpbmVUeXBlIjowLCJQYXJlbnRTdHlsZSI6bnVsbH0sIlBhcmVudFN0eWxlIjpudWxsfSwiRGF0ZVN0eWxlIjp7IiRpZCI6IjQ5MiIsIkZvbnRTZXR0aW5ncyI6eyIkaWQiOiI0OTMiLCJGb250U2l6ZSI6MTAsIkZvbnROYW1lIjoiQ2FsaWJyaSIsIklzQm9sZCI6ZmFsc2UsIklzSXRhbGljIjpmYWxzZSwiSXNVbmRlcmxpbmVkIjpmYWxzZSwiUGFyZW50U3R5bGUiOm51bGx9LCJBdXRvU2l6ZSI6MCwiRm9yZWdyb3VuZCI6eyIkaWQiOiI0OTQiLCJDb2xvciI6eyIkaWQiOiI0OTU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Q5NiIsIlRvcCI6MC4wLCJMZWZ0IjowLjAsIlJpZ2h0IjowLjAsIkJvdHRvbSI6MC4wfSwiUGFkZGluZyI6eyIkaWQiOiI0OTciLCJUb3AiOjAuMCwiTGVmdCI6MC4wLCJSaWdodCI6MC4wLCJCb3R0b20iOjAuMH0sIkJhY2tncm91bmQiOnsiJGlkIjoiNDk4IiwiQ29sb3IiOnsiJHJlZiI6IjQ5MCJ9fSwiSXNWaXNpYmxlIjpmYWxzZSwiV2lkdGgiOjAuMCwiSGVpZ2h0IjowLjAsIkJvcmRlclN0eWxlIjp7IiRpZCI6IjQ5OSIsIkxpbmVDb2xvciI6bnVsbCwiTGluZVdlaWdodCI6MC4wLCJMaW5lVHlwZSI6MCwiUGFyZW50U3R5bGUiOm51bGx9LCJQYXJlbnRTdHlsZSI6bnVsbH0sIkRhdGVGb3JtYXQiOnsiJGlkIjoiNTA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wMSIsIkZvcm1hdCI6MCwiSXNWaXNpYmxlIjpmYWxzZSwiTGFzdEtub3duVmlzaWJpbGl0eVN0YXRlIjpmYWxzZX0sIklzVmlzaWJsZSI6dHJ1ZSwiUGFyZW50U3R5bGUiOm51bGx9LCJEZWZhdWx0U3dpbWxhbmVNaWxlc3RvbmVTdHlsZSI6eyIkaWQiOiI1MDIiLCJUaXRsZVBvc2l0aW9uIjoiUmlnaHQiLCJEYXRlUG9zaXRpb24iOiJMZWZ0IiwiU2hhcGVUeXBlIjoxLCJTaGFwZVNpemUiOjAsIlNwYWNpbmciOjUsIlNoYXBlU3R5bGUiOnsiJGlkIjoiNTAzIiwiTWFyZ2luIjp7IiRpZCI6IjUwNCIsIlRvcCI6MC4wLCJMZWZ0IjowLjAsIlJpZ2h0IjowLjAsIkJvdHRvbSI6MC4wfSwiUGFkZGluZyI6eyIkaWQiOiI1MDUiLCJUb3AiOjAuMCwiTGVmdCI6MC4wLCJSaWdodCI6MC4wLCJCb3R0b20iOjAuMH0sIkJhY2tncm91bmQiOnsiJGlkIjoiNTA2IiwiQ29sb3IiOnsiJGlkIjoiNTA3IiwiQSI6MjU1LCJSIjo2OCwiRyI6ODQsIkIiOjEwNn19LCJJc1Zpc2libGUiOnRydWUsIldpZHRoIjoxMi4wLCJIZWlnaHQiOjE0LjAsIkJvcmRlclN0eWxlIjp7IiRpZCI6IjUwOCIsIkxpbmVDb2xvciI6eyIkaWQiOiI1MDkiLCIkdHlwZSI6Ik5MUkUuQ29tbW9uLkRvbS5Tb2xpZENvbG9yQnJ1c2gsIE5MUkUuQ29tbW9uIiwiQ29sb3IiOnsiJGlkIjoiNTEwIiwiQSI6MjU1LCJSIjoyMzQsIkciOjIyLCJCIjozMH19LCJMaW5lV2VpZ2h0IjowLjAsIkxpbmVUeXBlIjowLCJQYXJlbnRTdHlsZSI6bnVsbH0sIlBhcmVudFN0eWxlIjpudWxsfSwiVGl0bGVTdHlsZSI6eyIkaWQiOiI1MTEiLCJGb250U2V0dGluZ3MiOnsiJGlkIjoiNTEyIiwiRm9udFNpemUiOjExLCJGb250TmFtZSI6IkNhbGlicmkiLCJJc0JvbGQiOnRydWUsIklzSXRhbGljIjpmYWxzZSwiSXNVbmRlcmxpbmVkIjpmYWxzZSwiUGFyZW50U3R5bGUiOm51bGx9LCJBdXRvU2l6ZSI6MCwiRm9yZWdyb3VuZCI6eyIkaWQiOiI1MTMiLCJDb2xvciI6eyIkaWQiOiI1MT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TE1IiwiVG9wIjowLjAsIkxlZnQiOjAuMCwiUmlnaHQiOjAuMCwiQm90dG9tIjowLjB9LCJQYWRkaW5nIjp7IiRpZCI6IjUxNiIsIlRvcCI6MC4wLCJMZWZ0IjowLjAsIlJpZ2h0IjowLjAsIkJvdHRvbSI6MC4wfSwiQmFja2dyb3VuZCI6eyIkaWQiOiI1MTciLCJDb2xvciI6eyIkaWQiOiI1MTgiLCJBIjo4OSwiUiI6MCwiRyI6MCwiQiI6MH19LCJJc1Zpc2libGUiOnRydWUsIldpZHRoIjowLjAsIkhlaWdodCI6MC4wLCJCb3JkZXJTdHlsZSI6eyIkaWQiOiI1MTkiLCJMaW5lQ29sb3IiOm51bGwsIkxpbmVXZWlnaHQiOjAuMCwiTGluZVR5cGUiOjAsIlBhcmVudFN0eWxlIjpudWxsfSwiUGFyZW50U3R5bGUiOm51bGx9LCJEYXRlU3R5bGUiOnsiJGlkIjoiNTIwIiwiRm9udFNldHRpbmdzIjp7IiRpZCI6IjUyMSIsIkZvbnRTaXplIjoxMCwiRm9udE5hbWUiOiJDYWxpYnJpIiwiSXNCb2xkIjpmYWxzZSwiSXNJdGFsaWMiOmZhbHNlLCJJc1VuZGVybGluZWQiOmZhbHNlLCJQYXJlbnRTdHlsZSI6bnVsbH0sIkF1dG9TaXplIjowLCJGb3JlZ3JvdW5kIjp7IiRpZCI6IjUyMiIsIkNvbG9yIjp7IiRpZCI6IjUy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TI0IiwiVG9wIjowLjAsIkxlZnQiOjAuMCwiUmlnaHQiOjAuMCwiQm90dG9tIjowLjB9LCJQYWRkaW5nIjp7IiRpZCI6IjUyNSIsIlRvcCI6MC4wLCJMZWZ0IjowLjAsIlJpZ2h0IjowLjAsIkJvdHRvbSI6MC4wfSwiQmFja2dyb3VuZCI6eyIkaWQiOiI1MjYiLCJDb2xvciI6eyIkcmVmIjoiNTE4In19LCJJc1Zpc2libGUiOmZhbHNlLCJXaWR0aCI6MC4wLCJIZWlnaHQiOjAuMCwiQm9yZGVyU3R5bGUiOnsiJGlkIjoiNTI3IiwiTGluZUNvbG9yIjpudWxsLCJMaW5lV2VpZ2h0IjowLjAsIkxpbmVUeXBlIjowLCJQYXJlbnRTdHlsZSI6bnVsbH0sIlBhcmVudFN0eWxlIjpudWxsfSwiRGF0ZUZvcm1hdCI6eyIkaWQiOiI1Mj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I5IiwiRm9ybWF0IjowLCJJc1Zpc2libGUiOmZhbHNlLCJMYXN0S25vd25WaXNpYmlsaXR5U3RhdGUiOmZhbHNlfSwiSXNWaXNpYmxlIjp0cnVlLCJQYXJlbnRTdHlsZSI6bnVsbH0sIkRlZmF1bHRTd2ltbGFuZUFjdGl2aXR5U3R5bGUiOnsiJGlkIjoiNTMwIiwiSGVhZGVyU3R5bGUiOnsiJGlkIjoiNTMxIiwiVGV4dFN0eWxlIjp7IiRpZCI6IjUzMiIsIkZvbnRTZXR0aW5ncyI6eyIkaWQiOiI1MzMiLCJGb250U2l6ZSI6MTEsIkZvbnROYW1lIjoiQ2FsaWJyaSIsIklzQm9sZCI6ZmFsc2UsIklzSXRhbGljIjpmYWxzZSwiSXNVbmRlcmxpbmVkIjpmYWxzZSwiUGFyZW50U3R5bGUiOm51bGx9LCJBdXRvU2l6ZSI6MiwiRm9yZWdyb3VuZCI6eyIkaWQiOiI1MzQiLCJDb2xvciI6eyIkaWQiOiI1MzU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1MzYiLCJUb3AiOjAuMCwiTGVmdCI6MC4wLCJSaWdodCI6MC4wLCJCb3R0b20iOjAuMH0sIlBhZGRpbmciOnsiJGlkIjoiNTM3IiwiVG9wIjowLjAsIkxlZnQiOjAuMCwiUmlnaHQiOjAuMCwiQm90dG9tIjowLjB9LCJCYWNrZ3JvdW5kIjpudWxsLCJJc1Zpc2libGUiOnRydWUsIldpZHRoIjowLjAsIkhlaWdodCI6MC4wLCJCb3JkZXJTdHlsZSI6bnVsbCwiUGFyZW50U3R5bGUiOm51bGx9LCJSZWN0YW5nbGVTdHlsZSI6eyIkaWQiOiI1MzgiLCJNYXJnaW4iOnsiJGlkIjoiNTM5IiwiVG9wIjowLjAsIkxlZnQiOjAuMCwiUmlnaHQiOjAuMCwiQm90dG9tIjowLjB9LCJQYWRkaW5nIjp7IiRpZCI6IjU0MCIsIlRvcCI6MC4wLCJMZWZ0IjowLjAsIlJpZ2h0IjowLjAsIkJvdHRvbSI6MC4wfSwiQmFja2dyb3VuZCI6eyIkaWQiOiI1NDEiLCJDb2xvciI6eyIkaWQiOiI1NDIiLCJBIjo2MywiUiI6OTEsIkciOjE1NSwiQiI6MjEzfX0sIklzVmlzaWJsZSI6dHJ1ZSwiV2lkdGgiOjAuMCwiSGVpZ2h0IjowLjAsIkJvcmRlclN0eWxlIjp7IiRpZCI6IjU0MyIsIkxpbmVDb2xvciI6eyIkaWQiOiI1NDQiLCIkdHlwZSI6Ik5MUkUuQ29tbW9uLkRvbS5Tb2xpZENvbG9yQnJ1c2gsIE5MUkUuQ29tbW9uIiwiQ29sb3IiOnsiJGlkIjoiNTQ1IiwiQSI6MjU1LCJSIjoyNTUsIkciOjAsIkIiOjB9fSwiTGluZVdlaWdodCI6MC4wLCJMaW5lVHlwZSI6MCwiUGFyZW50U3R5bGUiOm51bGx9LCJQYXJlbnRTdHlsZSI6bnVsbH0sIk1hcmdpbiI6eyIkaWQiOiI1NDYiLCJUb3AiOjAuMCwiTGVmdCI6MC4wLCJSaWdodCI6MC4wLCJCb3R0b20iOjAuMH0sIlBhZGRpbmciOnsiJGlkIjoiNTQ3IiwiVG9wIjowLjAsIkxlZnQiOjAuMCwiUmlnaHQiOjAuMCwiQm90dG9tIjowLjB9LCJCYWNrZ3JvdW5kIjpudWxsLCJJc1Zpc2libGUiOnRydWUsIldpZHRoIjowLjAsIkhlaWdodCI6MC4wLCJCb3JkZXJTdHlsZSI6bnVsbCwiUGFyZW50U3R5bGUiOm51bGx9LCJCYWNrZ3JvdW5kU3R5bGUiOnsiJGlkIjoiNTQ4IiwiTWFyZ2luIjp7IiRpZCI6IjU0OSIsIlRvcCI6MC4wLCJMZWZ0IjowLjAsIlJpZ2h0IjowLjAsIkJvdHRvbSI6MC4wfSwiUGFkZGluZyI6eyIkaWQiOiI1NTAiLCJUb3AiOjAuMCwiTGVmdCI6MC4wLCJSaWdodCI6MC4wLCJCb3R0b20iOjAuMH0sIkJhY2tncm91bmQiOnsiJGlkIjoiNTUxIiwiQ29sb3IiOnsiJGlkIjoiNTUyIiwiQSI6MzgsIlIiOjkxLCJHIjoxNTUsIkIiOjIxM319LCJJc1Zpc2libGUiOnRydWUsIldpZHRoIjowLjAsIkhlaWdodCI6MC4wLCJCb3JkZXJTdHlsZSI6eyIkaWQiOiI1NTMiLCJMaW5lQ29sb3IiOnsiJGlkIjoiNTU0IiwiJHR5cGUiOiJOTFJFLkNvbW1vbi5Eb20uU29saWRDb2xvckJydXNoLCBOTFJFLkNvbW1vbiIsIkNvbG9yIjp7IiRpZCI6IjU1NSIsIkEiOjI1NSwiUiI6MjM0LCJHIjoyMiwiQiI6MzB9fSwiTGluZVdlaWdodCI6MC4wLCJMaW5lVHlwZSI6MCwiUGFyZW50U3R5bGUiOm51bGx9LCJQYXJlbnRTdHlsZSI6bnVsbH0sIk1hcmdpbiI6eyIkaWQiOiI1NTYiLCJUb3AiOjAuMCwiTGVmdCI6MC4wLCJSaWdodCI6MC4wLCJCb3R0b20iOjAuMH0sIlBhZGRpbmciOnsiJGlkIjoiNTU3IiwiVG9wIjowLjAsIkxlZnQiOjAuMCwiUmlnaHQiOjAuMCwiQm90dG9tIjowLjB9LCJJc1Zpc2libGUiOnRydWUsIldpZHRoIjowLjAsIkhlaWdodCI6MC4wLCJCb3JkZXJTdHlsZSI6eyIkaWQiOiI1NTgiLCJMaW5lQ29sb3IiOm51bGwsIkxpbmVXZWlnaHQiOjAuMCwiTGluZVR5cGUiOjAsIlBhcmVudFN0eWxlIjpudWxsfSwiUGFyZW50U3R5bGUiOm51bGx9LCJNYXJnaW4iOnsiJGlkIjoiNTU5IiwiVG9wIjowLjAsIkxlZnQiOjAuMCwiUmlnaHQiOjAuMCwiQm90dG9tIjowLjB9LCJQYWRkaW5nIjp7IiRpZCI6IjU2MCIsIlRvcCI6MC4wLCJMZWZ0IjowLjAsIlJpZ2h0IjowLjAsIkJvdHRvbSI6MC4wfSwiSXNWaXNpYmxlIjp0cnVlLCJXaWR0aCI6MC4wLCJIZWlnaHQiOjAuMCwiQm9yZGVyU3R5bGUiOnsiJGlkIjoiNTYxIiwiTGluZUNvbG9yIjpudWxsLCJMaW5lV2VpZ2h0IjowLjAsIkxpbmVUeXBlIjowLCJQYXJlbnRTdHlsZSI6bnVsbH0sIlBhcmVudFN0eWxlIjpudWxsfX0seyIkaWQiOiI1NjIiLCJfYWN0aXZpdGllcyI6W3siJGlkIjoiNTYzIiwiX3Jvd3MiOlt7IiRpZCI6IjU2NCIsIl90YXNrcyI6W10sIl9taWxlc3RvbmVzIjpbeyIkaWQiOiI1NjUiLCJJZCI6IjI5MDZlNjJjLTJkNjQtNDIzYS04YTZmLWYwY2ZmY2UzNDNmZCIsIkluZGV4Ijo4LCJHcm91cElkIjpudWxsLCJUaXRsZSI6IlBlcmZvcm1hbmNlIFZhbGlkYXRpb24iLCJEYXRlVGltZSI6IjIwMjQtMDMtMTRUMTE6NTk6MDAiLCJQZXJjZW50YWdlQ29tcGxldGUiOm51bGwsIk5vdGUiOm51bGwsIlN0eWxlIjp7IiRpZCI6IjU2NiIsIlRpdGxlUG9zaXRpb24iOiJSaWdodCIsIkRhdGVQb3NpdGlvbiI6IkxlZnQiLCJTaGFwZVR5cGUiOjEsIlNoYXBlU2l6ZSI6MCwiU3BhY2luZyI6NSwiU2hhcGVTdHlsZSI6eyIkaWQiOiI1NjciLCJNYXJnaW4iOnsiJGlkIjoiNTY4IiwiVG9wIjowLjAsIkxlZnQiOjAuMCwiUmlnaHQiOjAuMCwiQm90dG9tIjowLjB9LCJQYWRkaW5nIjp7IiRpZCI6IjU2OSIsIlRvcCI6MC4wLCJMZWZ0IjowLjAsIlJpZ2h0IjowLjAsIkJvdHRvbSI6MC4wfSwiQmFja2dyb3VuZCI6eyIkaWQiOiI1NzAiLCJDb2xvciI6eyIkaWQiOiI1NzEiLCJBIjoyNTUsIlIiOjIwNiwiRyI6MTQ2LCJCIjowfX0sIklzVmlzaWJsZSI6dHJ1ZSwiV2lkdGgiOjEyLjAsIkhlaWdodCI6MTQuMCwiQm9yZGVyU3R5bGUiOnsiJGlkIjoiNTcyIiwiTGluZUNvbG9yIjp7IiRpZCI6IjU3MyIsIiR0eXBlIjoiTkxSRS5Db21tb24uRG9tLlNvbGlkQ29sb3JCcnVzaCwgTkxSRS5Db21tb24iLCJDb2xvciI6eyIkaWQiOiI1NzQiLCJBIjoyNTUsIlIiOjI1NSwiRyI6MCwiQiI6MH19LCJMaW5lV2VpZ2h0IjowLjAsIkxpbmVUeXBlIjowLCJQYXJlbnRTdHlsZSI6bnVsbH0sIlBhcmVudFN0eWxlIjpudWxsfSwiVGl0bGVTdHlsZSI6eyIkaWQiOiI1NzUiLCJGb250U2V0dGluZ3MiOnsiJGlkIjoiNTc2IiwiRm9udFNpemUiOjExLCJGb250TmFtZSI6IkNhbGlicmkiLCJJc0JvbGQiOnRydWUsIklzSXRhbGljIjpmYWxzZSwiSXNVbmRlcmxpbmVkIjpmYWxzZSwiUGFyZW50U3R5bGUiOm51bGx9LCJBdXRvU2l6ZSI6MCwiRm9yZWdyb3VuZCI6eyIkaWQiOiI1NzciLCJDb2xvciI6eyIkaWQiOiI1NzgiLCJBIjoyNTUsIlIiOjEyNywiRyI6OTYsIkIiOjB9fSwiTWF4V2lkdGgiOjIwMC4wLCJNYXhIZWlnaHQiOiJJbmZpbml0eSIsIlNtYXJ0Rm9yZWdyb3VuZElzQWN0aXZlIjpmYWxzZSwiSG9yaXpvbnRhbEFsaWdubWVudCI6MCwiVmVydGljYWxBbGlnbm1lbnQiOjAsIlNtYXJ0Rm9yZWdyb3VuZCI6bnVsbCwiQmFja2dyb3VuZEZpbGxUeXBlIjowLCJNYXJnaW4iOnsiJGlkIjoiNTc5IiwiVG9wIjowLjAsIkxlZnQiOjAuMCwiUmlnaHQiOjAuMCwiQm90dG9tIjowLjB9LCJQYWRkaW5nIjp7IiRpZCI6IjU4MCIsIlRvcCI6MC4wLCJMZWZ0IjowLjAsIlJpZ2h0IjowLjAsIkJvdHRvbSI6MC4wfSwiQmFja2dyb3VuZCI6eyIkaWQiOiI1ODEiLCJDb2xvciI6eyIkaWQiOiI1ODIiLCJBIjowLCJSIjoyNTUsIkciOjI1NSwiQiI6MjU1fX0sIklzVmlzaWJsZSI6dHJ1ZSwiV2lkdGgiOjAuMCwiSGVpZ2h0IjowLjAsIkJvcmRlclN0eWxlIjp7IiRpZCI6IjU4MyIsIkxpbmVDb2xvciI6bnVsbCwiTGluZVdlaWdodCI6MC4wLCJMaW5lVHlwZSI6MCwiUGFyZW50U3R5bGUiOm51bGx9LCJQYXJlbnRTdHlsZSI6bnVsbH0sIkRhdGVTdHlsZSI6eyIkaWQiOiI1ODQiLCJGb250U2V0dGluZ3MiOnsiJGlkIjoiNTg1IiwiRm9udFNpemUiOjEwLCJGb250TmFtZSI6IkNhbGlicmkiLCJJc0JvbGQiOmZhbHNlLCJJc0l0YWxpYyI6ZmFsc2UsIklzVW5kZXJsaW5lZCI6ZmFsc2UsIlBhcmVudFN0eWxlIjpudWxsfSwiQXV0b1NpemUiOjAsIkZvcmVncm91bmQiOnsiJGlkIjoiNTg2IiwiQ29sb3IiOnsiJGlkIjoiNTg3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1ODgiLCJUb3AiOjAuMCwiTGVmdCI6MC4wLCJSaWdodCI6MC4wLCJCb3R0b20iOjAuMH0sIlBhZGRpbmciOnsiJGlkIjoiNTg5IiwiVG9wIjowLjAsIkxlZnQiOjAuMCwiUmlnaHQiOjAuMCwiQm90dG9tIjowLjB9LCJCYWNrZ3JvdW5kIjp7IiRpZCI6IjU5MCIsIkNvbG9yIjp7IiRpZCI6IjU5MSIsIkEiOjAsIlIiOjI1NSwiRyI6MjU1LCJCIjoyNTV9fSwiSXNWaXNpYmxlIjpmYWxzZSwiV2lkdGgiOjAuMCwiSGVpZ2h0IjowLjAsIkJvcmRlclN0eWxlIjp7IiRpZCI6IjU5MiIsIkxpbmVDb2xvciI6bnVsbCwiTGluZVdlaWdodCI6MC4wLCJMaW5lVHlwZSI6MCwiUGFyZW50U3R5bGUiOm51bGx9LCJQYXJlbnRTdHlsZSI6bnVsbH0sIkRhdGVGb3JtYXQiOnsiJGlkIjoiNTk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5NCIsIkZvcm1hdCI6MCwiSXNWaXNpYmxlIjpmYWxzZSwiTGFzdEtub3duVmlzaWJpbGl0eVN0YXRlIjpmYWxzZX0sIklzVmlzaWJsZSI6dHJ1ZSwiUGFyZW50U3R5bGUiOm51bGx9LCJIeXBlcmxpbmsiOm51bGwsIkltcG9ydElkIjoiIn0seyIkaWQiOiI1OTUiLCJJZCI6IjRiZWUxY2JlLTcyNzUtNGE3MC04ZWIxLTZlYWVhMWQzZDQyYyIsIkluZGV4Ijo5LCJHcm91cElkIjpudWxsLCJUaXRsZSI6IlRlc3QgQ29tcGxldGUiLCJEYXRlVGltZSI6IjIwMjQtMDUtMTRUMTE6NTk6MDAiLCJQZXJjZW50YWdlQ29tcGxldGUiOm51bGwsIk5vdGUiOm51bGwsIlN0eWxlIjp7IiRpZCI6IjU5NiIsIlRpdGxlUG9zaXRpb24iOiJSaWdodCIsIkRhdGVQb3NpdGlvbiI6IkxlZnQiLCJTaGFwZVR5cGUiOjEsIlNoYXBlU2l6ZSI6MCwiU3BhY2luZyI6NSwiU2hhcGVTdHlsZSI6eyIkaWQiOiI1OTciLCJNYXJnaW4iOnsiJGlkIjoiNTk4IiwiVG9wIjowLjAsIkxlZnQiOjAuMCwiUmlnaHQiOjAuMCwiQm90dG9tIjowLjB9LCJQYWRkaW5nIjp7IiRpZCI6IjU5OSIsIlRvcCI6MC4wLCJMZWZ0IjowLjAsIlJpZ2h0IjowLjAsIkJvdHRvbSI6MC4wfSwiQmFja2dyb3VuZCI6eyIkaWQiOiI2MDAiLCJDb2xvciI6eyIkaWQiOiI2MDEiLCJBIjoyNTUsIlIiOjIwNiwiRyI6MTQ2LCJCIjowfX0sIklzVmlzaWJsZSI6dHJ1ZSwiV2lkdGgiOjEyLjAsIkhlaWdodCI6MTQuMCwiQm9yZGVyU3R5bGUiOnsiJGlkIjoiNjAyIiwiTGluZUNvbG9yIjp7IiRpZCI6IjYwMyIsIiR0eXBlIjoiTkxSRS5Db21tb24uRG9tLlNvbGlkQ29sb3JCcnVzaCwgTkxSRS5Db21tb24iLCJDb2xvciI6eyIkaWQiOiI2MDQiLCJBIjoyNTUsIlIiOjI1NSwiRyI6MCwiQiI6MH19LCJMaW5lV2VpZ2h0IjowLjAsIkxpbmVUeXBlIjowLCJQYXJlbnRTdHlsZSI6bnVsbH0sIlBhcmVudFN0eWxlIjpudWxsfSwiVGl0bGVTdHlsZSI6eyIkaWQiOiI2MDUiLCJGb250U2V0dGluZ3MiOnsiJGlkIjoiNjA2IiwiRm9udFNpemUiOjExLCJGb250TmFtZSI6IkNhbGlicmkiLCJJc0JvbGQiOnRydWUsIklzSXRhbGljIjpmYWxzZSwiSXNVbmRlcmxpbmVkIjpmYWxzZSwiUGFyZW50U3R5bGUiOm51bGx9LCJBdXRvU2l6ZSI6MCwiRm9yZWdyb3VuZCI6eyIkaWQiOiI2MDciLCJDb2xvciI6eyIkaWQiOiI2MDgiLCJBIjoyNTUsIlIiOjEyNywiRyI6OTYsIkIiOjB9fSwiTWF4V2lkdGgiOjIwMC4wLCJNYXhIZWlnaHQiOiJJbmZpbml0eSIsIlNtYXJ0Rm9yZWdyb3VuZElzQWN0aXZlIjpmYWxzZSwiSG9yaXpvbnRhbEFsaWdubWVudCI6MCwiVmVydGljYWxBbGlnbm1lbnQiOjAsIlNtYXJ0Rm9yZWdyb3VuZCI6bnVsbCwiQmFja2dyb3VuZEZpbGxUeXBlIjowLCJNYXJnaW4iOnsiJGlkIjoiNjA5IiwiVG9wIjowLjAsIkxlZnQiOjAuMCwiUmlnaHQiOjAuMCwiQm90dG9tIjowLjB9LCJQYWRkaW5nIjp7IiRpZCI6IjYxMCIsIlRvcCI6MC4wLCJMZWZ0IjowLjAsIlJpZ2h0IjowLjAsIkJvdHRvbSI6MC4wfSwiQmFja2dyb3VuZCI6eyIkaWQiOiI2MTEiLCJDb2xvciI6eyIkaWQiOiI2MTIiLCJBIjowLCJSIjoyNTUsIkciOjI1NSwiQiI6MjU1fX0sIklzVmlzaWJsZSI6dHJ1ZSwiV2lkdGgiOjAuMCwiSGVpZ2h0IjowLjAsIkJvcmRlclN0eWxlIjp7IiRpZCI6IjYxMyIsIkxpbmVDb2xvciI6bnVsbCwiTGluZVdlaWdodCI6MC4wLCJMaW5lVHlwZSI6MCwiUGFyZW50U3R5bGUiOm51bGx9LCJQYXJlbnRTdHlsZSI6bnVsbH0sIkRhdGVTdHlsZSI6eyIkaWQiOiI2MTQiLCJGb250U2V0dGluZ3MiOnsiJGlkIjoiNjE1IiwiRm9udFNpemUiOjEwLCJGb250TmFtZSI6IkNhbGlicmkiLCJJc0JvbGQiOmZhbHNlLCJJc0l0YWxpYyI6ZmFsc2UsIklzVW5kZXJsaW5lZCI6ZmFsc2UsIlBhcmVudFN0eWxlIjpudWxsfSwiQXV0b1NpemUiOjAsIkZvcmVncm91bmQiOnsiJGlkIjoiNjE2IiwiQ29sb3IiOnsiJGlkIjoiNjE3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2MTgiLCJUb3AiOjAuMCwiTGVmdCI6MC4wLCJSaWdodCI6MC4wLCJCb3R0b20iOjAuMH0sIlBhZGRpbmciOnsiJGlkIjoiNjE5IiwiVG9wIjowLjAsIkxlZnQiOjAuMCwiUmlnaHQiOjAuMCwiQm90dG9tIjowLjB9LCJCYWNrZ3JvdW5kIjp7IiRpZCI6IjYyMCIsIkNvbG9yIjp7IiRpZCI6IjYyMSIsIkEiOjAsIlIiOjI1NSwiRyI6MjU1LCJCIjoyNTV9fSwiSXNWaXNpYmxlIjpmYWxzZSwiV2lkdGgiOjAuMCwiSGVpZ2h0IjowLjAsIkJvcmRlclN0eWxlIjp7IiRpZCI6IjYyMiIsIkxpbmVDb2xvciI6bnVsbCwiTGluZVdlaWdodCI6MC4wLCJMaW5lVHlwZSI6MCwiUGFyZW50U3R5bGUiOm51bGx9LCJQYXJlbnRTdHlsZSI6bnVsbH0sIkRhdGVGb3JtYXQiOnsiJGlkIjoiNjI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yNCIsIkZvcm1hdCI6MCwiSXNWaXNpYmxlIjpmYWxzZSwiTGFzdEtub3duVmlzaWJpbGl0eVN0YXRlIjpmYWxzZX0sIklzVmlzaWJsZSI6dHJ1ZSwiUGFyZW50U3R5bGUiOm51bGx9LCJIeXBlcmxpbmsiOm51bGwsIkltcG9ydElkIjoiIn0seyIkaWQiOiI2MjUiLCJJZCI6IjA5MTlhZThlLWY5Y2UtNGJjOC04OTc0LTlmZmM0Zjg5MmI1NiIsIkluZGV4IjoxMCwiR3JvdXBJZCI6bnVsbCwiVGl0bGUiOiJNb25pdG9yaW5nIiwiRGF0ZVRpbWUiOiIyMDI0LTA2LTI2VDExOjU5OjAwIiwiUGVyY2VudGFnZUNvbXBsZXRlIjpudWxsLCJOb3RlIjpudWxsLCJTdHlsZSI6eyIkaWQiOiI2MjYiLCJUaXRsZVBvc2l0aW9uIjoiUmlnaHQiLCJEYXRlUG9zaXRpb24iOiJMZWZ0IiwiU2hhcGVUeXBlIjoxLCJTaGFwZVNpemUiOjAsIlNwYWNpbmciOjUsIlNoYXBlU3R5bGUiOnsiJGlkIjoiNjI3IiwiTWFyZ2luIjp7IiRpZCI6IjYyOCIsIlRvcCI6MC4wLCJMZWZ0IjowLjAsIlJpZ2h0IjowLjAsIkJvdHRvbSI6MC4wfSwiUGFkZGluZyI6eyIkaWQiOiI2MjkiLCJUb3AiOjAuMCwiTGVmdCI6MC4wLCJSaWdodCI6MC4wLCJCb3R0b20iOjAuMH0sIkJhY2tncm91bmQiOnsiJGlkIjoiNjMwIiwiQ29sb3IiOnsiJGlkIjoiNjMxIiwiQSI6MjU1LCJSIjoyMDYsIkciOjE0NiwiQiI6MH19LCJJc1Zpc2libGUiOnRydWUsIldpZHRoIjoxMi4wLCJIZWlnaHQiOjE0LjAsIkJvcmRlclN0eWxlIjp7IiRpZCI6IjYzMiIsIkxpbmVDb2xvciI6eyIkaWQiOiI2MzMiLCIkdHlwZSI6Ik5MUkUuQ29tbW9uLkRvbS5Tb2xpZENvbG9yQnJ1c2gsIE5MUkUuQ29tbW9uIiwiQ29sb3IiOnsiJGlkIjoiNjM0IiwiQSI6MjU1LCJSIjoyNTUsIkciOjAsIkIiOjB9fSwiTGluZVdlaWdodCI6MC4wLCJMaW5lVHlwZSI6MCwiUGFyZW50U3R5bGUiOm51bGx9LCJQYXJlbnRTdHlsZSI6bnVsbH0sIlRpdGxlU3R5bGUiOnsiJGlkIjoiNjM1IiwiRm9udFNldHRpbmdzIjp7IiRpZCI6IjYzNiIsIkZvbnRTaXplIjoxMSwiRm9udE5hbWUiOiJDYWxpYnJpIiwiSXNCb2xkIjp0cnVlLCJJc0l0YWxpYyI6ZmFsc2UsIklzVW5kZXJsaW5lZCI6ZmFsc2UsIlBhcmVudFN0eWxlIjpudWxsfSwiQXV0b1NpemUiOjAsIkZvcmVncm91bmQiOnsiJGlkIjoiNjM3IiwiQ29sb3IiOnsiJGlkIjoiNjM4IiwiQSI6MjU1LCJSIjoxMjcsIkciOjk2LCJCIjowfX0sIk1heFdpZHRoIjoyMDAuMCwiTWF4SGVpZ2h0IjoiSW5maW5pdHkiLCJTbWFydEZvcmVncm91bmRJc0FjdGl2ZSI6ZmFsc2UsIkhvcml6b250YWxBbGlnbm1lbnQiOjAsIlZlcnRpY2FsQWxpZ25tZW50IjowLCJTbWFydEZvcmVncm91bmQiOm51bGwsIkJhY2tncm91bmRGaWxsVHlwZSI6MCwiTWFyZ2luIjp7IiRpZCI6IjYzOSIsIlRvcCI6MC4wLCJMZWZ0IjowLjAsIlJpZ2h0IjowLjAsIkJvdHRvbSI6MC4wfSwiUGFkZGluZyI6eyIkaWQiOiI2NDAiLCJUb3AiOjAuMCwiTGVmdCI6MC4wLCJSaWdodCI6MC4wLCJCb3R0b20iOjAuMH0sIkJhY2tncm91bmQiOnsiJGlkIjoiNjQxIiwiQ29sb3IiOnsiJGlkIjoiNjQyIiwiQSI6MCwiUiI6MjU1LCJHIjoyNTUsIkIiOjI1NX19LCJJc1Zpc2libGUiOnRydWUsIldpZHRoIjowLjAsIkhlaWdodCI6MC4wLCJCb3JkZXJTdHlsZSI6eyIkaWQiOiI2NDMiLCJMaW5lQ29sb3IiOm51bGwsIkxpbmVXZWlnaHQiOjAuMCwiTGluZVR5cGUiOjAsIlBhcmVudFN0eWxlIjpudWxsfSwiUGFyZW50U3R5bGUiOm51bGx9LCJEYXRlU3R5bGUiOnsiJGlkIjoiNjQ0IiwiRm9udFNldHRpbmdzIjp7IiRpZCI6IjY0NSIsIkZvbnRTaXplIjoxMCwiRm9udE5hbWUiOiJDYWxpYnJpIiwiSXNCb2xkIjpmYWxzZSwiSXNJdGFsaWMiOmZhbHNlLCJJc1VuZGVybGluZWQiOmZhbHNlLCJQYXJlbnRTdHlsZSI6bnVsbH0sIkF1dG9TaXplIjowLCJGb3JlZ3JvdW5kIjp7IiRpZCI6IjY0NiIsIkNvbG9yIjp7IiRpZCI6IjY0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jQ4IiwiVG9wIjowLjAsIkxlZnQiOjAuMCwiUmlnaHQiOjAuMCwiQm90dG9tIjowLjB9LCJQYWRkaW5nIjp7IiRpZCI6IjY0OSIsIlRvcCI6MC4wLCJMZWZ0IjowLjAsIlJpZ2h0IjowLjAsIkJvdHRvbSI6MC4wfSwiQmFja2dyb3VuZCI6eyIkaWQiOiI2NTAiLCJDb2xvciI6eyIkaWQiOiI2NTEiLCJBIjowLCJSIjoyNTUsIkciOjI1NSwiQiI6MjU1fX0sIklzVmlzaWJsZSI6ZmFsc2UsIldpZHRoIjowLjAsIkhlaWdodCI6MC4wLCJCb3JkZXJTdHlsZSI6eyIkaWQiOiI2NTIiLCJMaW5lQ29sb3IiOm51bGwsIkxpbmVXZWlnaHQiOjAuMCwiTGluZVR5cGUiOjAsIlBhcmVudFN0eWxlIjpudWxsfSwiUGFyZW50U3R5bGUiOm51bGx9LCJEYXRlRm9ybWF0Ijp7IiRpZCI6IjY1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NTQiLCJGb3JtYXQiOjAsIklzVmlzaWJsZSI6ZmFsc2UsIkxhc3RLbm93blZpc2liaWxpdHlTdGF0ZSI6ZmFsc2V9LCJJc1Zpc2libGUiOnRydWUsIlBhcmVudFN0eWxlIjpudWxsfSwiSHlwZXJsaW5rIjpudWxsLCJJbXBvcnRJZCI6IiJ9LHsiJGlkIjoiNjU1IiwiSWQiOiIxNmE5Zjc4MS1mYmNmLTQzNDgtYTkwZC00MTgzNWZhMzI0OWUiLCJJbmRleCI6MTEsIkdyb3VwSWQiOm51bGwsIlRpdGxlIjoiUGhhc2UgU3luYyIsIkRhdGVUaW1lIjoiMjAyNC0wOC0yMFQxMTo1OTowMCIsIlBlcmNlbnRhZ2VDb21wbGV0ZSI6bnVsbCwiTm90ZSI6bnVsbCwiU3R5bGUiOnsiJGlkIjoiNjU2IiwiVGl0bGVQb3NpdGlvbiI6IlJpZ2h0IiwiRGF0ZVBvc2l0aW9uIjoiTGVmdCIsIlNoYXBlVHlwZSI6MSwiU2hhcGVTaXplIjowLCJTcGFjaW5nIjo1LCJTaGFwZVN0eWxlIjp7IiRpZCI6IjY1NyIsIk1hcmdpbiI6eyIkaWQiOiI2NTgiLCJUb3AiOjAuMCwiTGVmdCI6MC4wLCJSaWdodCI6MC4wLCJCb3R0b20iOjAuMH0sIlBhZGRpbmciOnsiJGlkIjoiNjU5IiwiVG9wIjowLjAsIkxlZnQiOjAuMCwiUmlnaHQiOjAuMCwiQm90dG9tIjowLjB9LCJCYWNrZ3JvdW5kIjp7IiRpZCI6IjY2MCIsIkNvbG9yIjp7IiRpZCI6IjY2MSIsIkEiOjI1NSwiUiI6MjA2LCJHIjoxNDYsIkIiOjB9fSwiSXNWaXNpYmxlIjp0cnVlLCJXaWR0aCI6MTIuMCwiSGVpZ2h0IjoxNC4wLCJCb3JkZXJTdHlsZSI6eyIkaWQiOiI2NjIiLCJMaW5lQ29sb3IiOnsiJGlkIjoiNjYzIiwiJHR5cGUiOiJOTFJFLkNvbW1vbi5Eb20uU29saWRDb2xvckJydXNoLCBOTFJFLkNvbW1vbiIsIkNvbG9yIjp7IiRpZCI6IjY2NCIsIkEiOjI1NSwiUiI6MjU1LCJHIjowLCJCIjowfX0sIkxpbmVXZWlnaHQiOjAuMCwiTGluZVR5cGUiOjAsIlBhcmVudFN0eWxlIjpudWxsfSwiUGFyZW50U3R5bGUiOm51bGx9LCJUaXRsZVN0eWxlIjp7IiRpZCI6IjY2NSIsIkZvbnRTZXR0aW5ncyI6eyIkaWQiOiI2NjYiLCJGb250U2l6ZSI6MTEsIkZvbnROYW1lIjoiQ2FsaWJyaSIsIklzQm9sZCI6dHJ1ZSwiSXNJdGFsaWMiOmZhbHNlLCJJc1VuZGVybGluZWQiOmZhbHNlLCJQYXJlbnRTdHlsZSI6bnVsbH0sIkF1dG9TaXplIjowLCJGb3JlZ3JvdW5kIjp7IiRpZCI6IjY2NyIsIkNvbG9yIjp7IiRpZCI6IjY2OCIsIkEiOjI1NSwiUiI6MTI3LCJHIjo5NiwiQiI6MH19LCJNYXhXaWR0aCI6MjAwLjAsIk1heEhlaWdodCI6IkluZmluaXR5IiwiU21hcnRGb3JlZ3JvdW5kSXNBY3RpdmUiOmZhbHNlLCJIb3Jpem9udGFsQWxpZ25tZW50IjowLCJWZXJ0aWNhbEFsaWdubWVudCI6MCwiU21hcnRGb3JlZ3JvdW5kIjpudWxsLCJCYWNrZ3JvdW5kRmlsbFR5cGUiOjAsIk1hcmdpbiI6eyIkaWQiOiI2NjkiLCJUb3AiOjAuMCwiTGVmdCI6MC4wLCJSaWdodCI6MC4wLCJCb3R0b20iOjAuMH0sIlBhZGRpbmciOnsiJGlkIjoiNjcwIiwiVG9wIjowLjAsIkxlZnQiOjAuMCwiUmlnaHQiOjAuMCwiQm90dG9tIjowLjB9LCJCYWNrZ3JvdW5kIjp7IiRpZCI6IjY3MSIsIkNvbG9yIjp7IiRpZCI6IjY3MiIsIkEiOjAsIlIiOjI1NSwiRyI6MjU1LCJCIjoyNTV9fSwiSXNWaXNpYmxlIjp0cnVlLCJXaWR0aCI6MC4wLCJIZWlnaHQiOjAuMCwiQm9yZGVyU3R5bGUiOnsiJGlkIjoiNjczIiwiTGluZUNvbG9yIjpudWxsLCJMaW5lV2VpZ2h0IjowLjAsIkxpbmVUeXBlIjowLCJQYXJlbnRTdHlsZSI6bnVsbH0sIlBhcmVudFN0eWxlIjpudWxsfSwiRGF0ZVN0eWxlIjp7IiRpZCI6IjY3NCIsIkZvbnRTZXR0aW5ncyI6eyIkaWQiOiI2NzUiLCJGb250U2l6ZSI6MTAsIkZvbnROYW1lIjoiQ2FsaWJyaSIsIklzQm9sZCI6ZmFsc2UsIklzSXRhbGljIjpmYWxzZSwiSXNVbmRlcmxpbmVkIjpmYWxzZSwiUGFyZW50U3R5bGUiOm51bGx9LCJBdXRvU2l6ZSI6MCwiRm9yZWdyb3VuZCI6eyIkaWQiOiI2NzYiLCJDb2xvciI6eyIkaWQiOiI2Nzc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Y3OCIsIlRvcCI6MC4wLCJMZWZ0IjowLjAsIlJpZ2h0IjowLjAsIkJvdHRvbSI6MC4wfSwiUGFkZGluZyI6eyIkaWQiOiI2NzkiLCJUb3AiOjAuMCwiTGVmdCI6MC4wLCJSaWdodCI6MC4wLCJCb3R0b20iOjAuMH0sIkJhY2tncm91bmQiOnsiJGlkIjoiNjgwIiwiQ29sb3IiOnsiJGlkIjoiNjgxIiwiQSI6MCwiUiI6MjU1LCJHIjoyNTUsIkIiOjI1NX19LCJJc1Zpc2libGUiOmZhbHNlLCJXaWR0aCI6MC4wLCJIZWlnaHQiOjAuMCwiQm9yZGVyU3R5bGUiOnsiJGlkIjoiNjgyIiwiTGluZUNvbG9yIjpudWxsLCJMaW5lV2VpZ2h0IjowLjAsIkxpbmVUeXBlIjowLCJQYXJlbnRTdHlsZSI6bnVsbH0sIlBhcmVudFN0eWxlIjpudWxsfSwiRGF0ZUZvcm1hdCI6eyIkaWQiOiI2OD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g0IiwiRm9ybWF0IjowLCJJc1Zpc2libGUiOmZhbHNlLCJMYXN0S25vd25WaXNpYmlsaXR5U3RhdGUiOmZhbHNlfSwiSXNWaXNpYmxlIjp0cnVlLCJQYXJlbnRTdHlsZSI6bnVsbH0sIkh5cGVybGluayI6bnVsbCwiSW1wb3J0SWQiOiIifSx7IiRpZCI6IjY4NSIsIklkIjoiZmE4YzFiMWEtZDlmOS00ZjhlLTkwYjMtMjc0MzdmOTAyYTExIiwiSW5kZXgiOjEyLCJHcm91cElkIjpudWxsLCJUaXRsZSI6IkxvYWQgQmFsYW5jZSIsIkRhdGVUaW1lIjoiMjAyNC0xMC0wMlQxMTo1OTowMCIsIlBlcmNlbnRhZ2VDb21wbGV0ZSI6bnVsbCwiTm90ZSI6bnVsbCwiU3R5bGUiOnsiJGlkIjoiNjg2IiwiVGl0bGVQb3NpdGlvbiI6IlJpZ2h0IiwiRGF0ZVBvc2l0aW9uIjoiTGVmdCIsIlNoYXBlVHlwZSI6MSwiU2hhcGVTaXplIjowLCJTcGFjaW5nIjo1LCJTaGFwZVN0eWxlIjp7IiRpZCI6IjY4NyIsIk1hcmdpbiI6eyIkaWQiOiI2ODgiLCJUb3AiOjAuMCwiTGVmdCI6MC4wLCJSaWdodCI6MC4wLCJCb3R0b20iOjAuMH0sIlBhZGRpbmciOnsiJGlkIjoiNjg5IiwiVG9wIjowLjAsIkxlZnQiOjAuMCwiUmlnaHQiOjAuMCwiQm90dG9tIjowLjB9LCJCYWNrZ3JvdW5kIjp7IiRpZCI6IjY5MCIsIkNvbG9yIjp7IiRpZCI6IjY5MSIsIkEiOjI1NSwiUiI6MjA2LCJHIjoxNDYsIkIiOjB9fSwiSXNWaXNpYmxlIjp0cnVlLCJXaWR0aCI6MTIuMCwiSGVpZ2h0IjoxNC4wLCJCb3JkZXJTdHlsZSI6eyIkaWQiOiI2OTIiLCJMaW5lQ29sb3IiOnsiJGlkIjoiNjkzIiwiJHR5cGUiOiJOTFJFLkNvbW1vbi5Eb20uU29saWRDb2xvckJydXNoLCBOTFJFLkNvbW1vbiIsIkNvbG9yIjp7IiRpZCI6IjY5NCIsIkEiOjI1NSwiUiI6MjU1LCJHIjowLCJCIjowfX0sIkxpbmVXZWlnaHQiOjAuMCwiTGluZVR5cGUiOjAsIlBhcmVudFN0eWxlIjpudWxsfSwiUGFyZW50U3R5bGUiOm51bGx9LCJUaXRsZVN0eWxlIjp7IiRpZCI6IjY5NSIsIkZvbnRTZXR0aW5ncyI6eyIkaWQiOiI2OTYiLCJGb250U2l6ZSI6MTEsIkZvbnROYW1lIjoiQ2FsaWJyaSIsIklzQm9sZCI6dHJ1ZSwiSXNJdGFsaWMiOmZhbHNlLCJJc1VuZGVybGluZWQiOmZhbHNlLCJQYXJlbnRTdHlsZSI6bnVsbH0sIkF1dG9TaXplIjowLCJGb3JlZ3JvdW5kIjp7IiRpZCI6IjY5NyIsIkNvbG9yIjp7IiRpZCI6IjY5OCIsIkEiOjI1NSwiUiI6MTI3LCJHIjo5NiwiQiI6MH19LCJNYXhXaWR0aCI6MjAwLjAsIk1heEhlaWdodCI6IkluZmluaXR5IiwiU21hcnRGb3JlZ3JvdW5kSXNBY3RpdmUiOmZhbHNlLCJIb3Jpem9udGFsQWxpZ25tZW50IjowLCJWZXJ0aWNhbEFsaWdubWVudCI6MCwiU21hcnRGb3JlZ3JvdW5kIjpudWxsLCJCYWNrZ3JvdW5kRmlsbFR5cGUiOjAsIk1hcmdpbiI6eyIkaWQiOiI2OTkiLCJUb3AiOjAuMCwiTGVmdCI6MC4wLCJSaWdodCI6MC4wLCJCb3R0b20iOjAuMH0sIlBhZGRpbmciOnsiJGlkIjoiNzAwIiwiVG9wIjowLjAsIkxlZnQiOjAuMCwiUmlnaHQiOjAuMCwiQm90dG9tIjowLjB9LCJCYWNrZ3JvdW5kIjp7IiRpZCI6IjcwMSIsIkNvbG9yIjp7IiRpZCI6IjcwMiIsIkEiOjAsIlIiOjI1NSwiRyI6MjU1LCJCIjoyNTV9fSwiSXNWaXNpYmxlIjp0cnVlLCJXaWR0aCI6MC4wLCJIZWlnaHQiOjAuMCwiQm9yZGVyU3R5bGUiOnsiJGlkIjoiNzAzIiwiTGluZUNvbG9yIjpudWxsLCJMaW5lV2VpZ2h0IjowLjAsIkxpbmVUeXBlIjowLCJQYXJlbnRTdHlsZSI6bnVsbH0sIlBhcmVudFN0eWxlIjpudWxsfSwiRGF0ZVN0eWxlIjp7IiRpZCI6IjcwNCIsIkZvbnRTZXR0aW5ncyI6eyIkaWQiOiI3MDUiLCJGb250U2l6ZSI6MTAsIkZvbnROYW1lIjoiQ2FsaWJyaSIsIklzQm9sZCI6ZmFsc2UsIklzSXRhbGljIjpmYWxzZSwiSXNVbmRlcmxpbmVkIjpmYWxzZSwiUGFyZW50U3R5bGUiOm51bGx9LCJBdXRvU2l6ZSI6MCwiRm9yZWdyb3VuZCI6eyIkaWQiOiI3MDYiLCJDb2xvciI6eyIkaWQiOiI3MDc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cwOCIsIlRvcCI6MC4wLCJMZWZ0IjowLjAsIlJpZ2h0IjowLjAsIkJvdHRvbSI6MC4wfSwiUGFkZGluZyI6eyIkaWQiOiI3MDkiLCJUb3AiOjAuMCwiTGVmdCI6MC4wLCJSaWdodCI6MC4wLCJCb3R0b20iOjAuMH0sIkJhY2tncm91bmQiOnsiJGlkIjoiNzEwIiwiQ29sb3IiOnsiJGlkIjoiNzExIiwiQSI6MCwiUiI6MjU1LCJHIjoyNTUsIkIiOjI1NX19LCJJc1Zpc2libGUiOmZhbHNlLCJXaWR0aCI6MC4wLCJIZWlnaHQiOjAuMCwiQm9yZGVyU3R5bGUiOnsiJGlkIjoiNzEyIiwiTGluZUNvbG9yIjpudWxsLCJMaW5lV2VpZ2h0IjowLjAsIkxpbmVUeXBlIjowLCJQYXJlbnRTdHlsZSI6bnVsbH0sIlBhcmVudFN0eWxlIjpudWxsfSwiRGF0ZUZvcm1hdCI6eyIkaWQiOiI3M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E0IiwiRm9ybWF0IjowLCJJc1Zpc2libGUiOmZhbHNlLCJMYXN0S25vd25WaXNpYmlsaXR5U3RhdGUiOmZhbHNlfSwiSXNWaXNpYmxlIjp0cnVlLCJQYXJlbnRTdHlsZSI6bnVsbH0sIkh5cGVybGluayI6bnVsbCwiSW1wb3J0SWQiOiIifV0sIklkIjoiNzZjYTFkZTUtNzZlYS00MzBjLTk3MDctZjllZjRjYjBhMzY2IiwiSXNTaW5nbGVJdGVtUm93IjpmYWxzZX0seyIkaWQiOiI3MTUiLCJfdGFza3MiOlt7IiRpZCI6IjcxNiIsIl9hdHRhY2hlZE1pbGVzdG9uZXMiOltdLCJUYXNrRGVmaW5pdGlvbiI6eyIkaWQiOiI3MTciLCJHcm91cE5hbWUiOm51bGwsIlN0YXJ0RGF0ZSI6IjIwMjQtMDUtMTFUMDA6MDA6MDBaIiwiRW5kRGF0ZSI6IjIwMjQtMDYtMzBUMTE6NTk6MDBaIiwiUGVyY2VudGFnZUNvbXBsZXRlIjpudWxsLCJTdHlsZSI6eyIkaWQiOiI3MTgiLCJTaGFwZSI6NiwiU2hhcGVUaGlja25lc3MiOjEsIkR1cmF0aW9uRm9ybWF0IjowLCJJbmNsdWRlTm9uV29ya2luZ0RheXNJbkR1cmF0aW9uIjpmYWxzZSwiUGVyY2VudGFnZUNvbXBsZXRlU3R5bGUiOnsiJGlkIjoiNzE5IiwiRm9udFNldHRpbmdzIjp7IiRpZCI6IjcyMCIsIkZvbnRTaXplIjoxMCwiRm9udE5hbWUiOiJDYWxpYnJpIiwiSXNCb2xkIjpmYWxzZSwiSXNJdGFsaWMiOmZhbHNlLCJJc1VuZGVybGluZWQiOmZhbHNlLCJQYXJlbnRTdHlsZSI6bnVsbH0sIkF1dG9TaXplIjowLCJGb3JlZ3JvdW5kIjp7IiRpZCI6IjcyMSIsIkNvbG9yIjp7IiRpZCI6Ijcy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yMyIsIlRvcCI6MC4wLCJMZWZ0IjowLjAsIlJpZ2h0IjowLjAsIkJvdHRvbSI6MC4wfSwiUGFkZGluZyI6eyIkaWQiOiI3MjQiLCJUb3AiOjAuMCwiTGVmdCI6MC4wLCJSaWdodCI6MC4wLCJCb3R0b20iOjAuMH0sIkJhY2tncm91bmQiOnsiJGlkIjoiNzI1IiwiQ29sb3IiOnsiJGlkIjoiNzI2IiwiQSI6ODksIlIiOjAsIkciOjAsIkIiOjB9fSwiSXNWaXNpYmxlIjp0cnVlLCJXaWR0aCI6MC4wLCJIZWlnaHQiOjAuMCwiQm9yZGVyU3R5bGUiOnsiJGlkIjoiNzI3IiwiTGluZUNvbG9yIjpudWxsLCJMaW5lV2VpZ2h0IjowLjAsIkxpbmVUeXBlIjowLCJQYXJlbnRTdHlsZSI6bnVsbH0sIlBhcmVudFN0eWxlIjpudWxsfSwiRHVyYXRpb25TdHlsZSI6eyIkaWQiOiI3MjgiLCJGb250U2V0dGluZ3MiOnsiJGlkIjoiNzI5IiwiRm9udFNpemUiOjEwLCJGb250TmFtZSI6IkNhbGlicmkiLCJJc0JvbGQiOmZhbHNlLCJJc0l0YWxpYyI6ZmFsc2UsIklzVW5kZXJsaW5lZCI6ZmFsc2UsIlBhcmVudFN0eWxlIjpudWxsfSwiQXV0b1NpemUiOjAsIkZvcmVncm91bmQiOnsiJGlkIjoiNzMwIiwiQ29sb3IiOnsiJGlkIjoiNzM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MyIiwiVG9wIjowLjAsIkxlZnQiOjAuMCwiUmlnaHQiOjAuMCwiQm90dG9tIjowLjB9LCJQYWRkaW5nIjp7IiRpZCI6IjczMyIsIlRvcCI6MC4wLCJMZWZ0IjowLjAsIlJpZ2h0IjowLjAsIkJvdHRvbSI6MC4wfSwiQmFja2dyb3VuZCI6eyIkaWQiOiI3MzQiLCJDb2xvciI6eyIkcmVmIjoiNzI2In19LCJJc1Zpc2libGUiOnRydWUsIldpZHRoIjowLjAsIkhlaWdodCI6MC4wLCJCb3JkZXJTdHlsZSI6eyIkaWQiOiI3MzUiLCJMaW5lQ29sb3IiOm51bGwsIkxpbmVXZWlnaHQiOjAuMCwiTGluZVR5cGUiOjAsIlBhcmVudFN0eWxlIjpudWxsfSwiUGFyZW50U3R5bGUiOm51bGx9LCJIb3Jpem9udGFsQ29ubmVjdG9yU3R5bGUiOnsiJGlkIjoiNzM2IiwiTGluZUNvbG9yIjp7IiRpZCI6IjczNyIsIiR0eXBlIjoiTkxSRS5Db21tb24uRG9tLlNvbGlkQ29sb3JCcnVzaCwgTkxSRS5Db21tb24iLCJDb2xvciI6eyIkaWQiOiI3MzgiLCJBIjoyNTUsIlIiOjIwNCwiRyI6MjA0LCJCIjoyMDR9fSwiTGluZVdlaWdodCI6MS4wLCJMaW5lVHlwZSI6MCwiUGFyZW50U3R5bGUiOm51bGx9LCJWZXJ0aWNhbENvbm5lY3RvclN0eWxlIjp7IiRpZCI6IjczOSIsIkxpbmVDb2xvciI6eyIkaWQiOiI3NDAiLCIkdHlwZSI6Ik5MUkUuQ29tbW9uLkRvbS5Tb2xpZENvbG9yQnJ1c2gsIE5MUkUuQ29tbW9uIiwiQ29sb3IiOnsiJGlkIjoiNzQx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NzQyIiwiTWFyZ2luIjp7IiRpZCI6Ijc0MyIsIlRvcCI6MC4wLCJMZWZ0Ijo0LjAsIlJpZ2h0Ijo0LjAsIkJvdHRvbSI6MC4wfSwiUGFkZGluZyI6eyIkaWQiOiI3NDQiLCJUb3AiOjAuMCwiTGVmdCI6MC4wLCJSaWdodCI6MC4wLCJCb3R0b20iOjAuMH0sIkJhY2tncm91bmQiOnsiJGlkIjoiNzQ1IiwiQ29sb3IiOnsiJGlkIjoiNzQ2IiwiQSI6MjU1LCJSIjoyNTQsIkciOjE4NiwiQiI6MTB9fSwiSXNWaXNpYmxlIjp0cnVlLCJXaWR0aCI6MC4wLCJIZWlnaHQiOjE2LjAsIkJvcmRlclN0eWxlIjp7IiRpZCI6Ijc0NyIsIkxpbmVDb2xvciI6eyIkaWQiOiI3NDgiLCIkdHlwZSI6Ik5MUkUuQ29tbW9uLkRvbS5Tb2xpZENvbG9yQnJ1c2gsIE5MUkUuQ29tbW9uIiwiQ29sb3IiOnsiJGlkIjoiNzQ5IiwiQSI6MjU1LCJSIjoyNTUsIkciOjAsIkIiOjB9fSwiTGluZVdlaWdodCI6MC4wLCJMaW5lVHlwZSI6MCwiUGFyZW50U3R5bGUiOm51bGx9LCJQYXJlbnRTdHlsZSI6bnVsbH0sIlRpdGxlU3R5bGUiOnsiJGlkIjoiNzUwIiwiRm9udFNldHRpbmdzIjp7IiRpZCI6Ijc1MSIsIkZvbnRTaXplIjoxMSwiRm9udE5hbWUiOiJDYWxpYnJpIiwiSXNCb2xkIjpmYWxzZSwiSXNJdGFsaWMiOmZhbHNlLCJJc1VuZGVybGluZWQiOmZhbHNlLCJQYXJlbnRTdHlsZSI6bnVsbH0sIkF1dG9TaXplIjowLCJGb3JlZ3JvdW5kIjp7IiRpZCI6Ijc1MiIsIkNvbG9yIjp7IiRpZCI6Ijc1MyIsIkEiOjI1NSwiUiI6NzIsIkciOjcyLCJCIjo3Mn19LCJNYXhXaWR0aCI6OTYwLjAsIk1heEhlaWdodCI6IkluZmluaXR5IiwiU21hcnRGb3JlZ3JvdW5kSXNBY3RpdmUiOmZhbHNlLCJIb3Jpem9udGFsQWxpZ25tZW50IjoxLCJWZXJ0aWNhbEFsaWdubWVudCI6MCwiU21hcnRGb3JlZ3JvdW5kIjpudWxsLCJCYWNrZ3JvdW5kRmlsbFR5cGUiOjAsIk1hcmdpbiI6eyIkaWQiOiI3NTQiLCJUb3AiOjAuMCwiTGVmdCI6MC4wLCJSaWdodCI6MC4wLCJCb3R0b20iOjAuMH0sIlBhZGRpbmciOnsiJGlkIjoiNzU1IiwiVG9wIjowLjAsIkxlZnQiOjAuMCwiUmlnaHQiOjAuMCwiQm90dG9tIjowLjB9LCJCYWNrZ3JvdW5kIjp7IiRpZCI6Ijc1NiIsIkNvbG9yIjp7IiRpZCI6Ijc1NyIsIkEiOjAsIlIiOjI1NSwiRyI6MjU1LCJCIjoyNTV9fSwiSXNWaXNpYmxlIjp0cnVlLCJXaWR0aCI6MC4wLCJIZWlnaHQiOjAuMCwiQm9yZGVyU3R5bGUiOnsiJGlkIjoiNzU4IiwiTGluZUNvbG9yIjpudWxsLCJMaW5lV2VpZ2h0IjowLjAsIkxpbmVUeXBlIjowLCJQYXJlbnRTdHlsZSI6bnVsbH0sIlBhcmVudFN0eWxlIjpudWxsfSwiRGF0ZVN0eWxlIjp7IiRpZCI6Ijc1OSIsIkZvbnRTZXR0aW5ncyI6eyIkaWQiOiI3NjAiLCJGb250U2l6ZSI6MTAsIkZvbnROYW1lIjoiQ2FsaWJyaSIsIklzQm9sZCI6ZmFsc2UsIklzSXRhbGljIjpmYWxzZSwiSXNVbmRlcmxpbmVkIjpmYWxzZSwiUGFyZW50U3R5bGUiOm51bGx9LCJBdXRvU2l6ZSI6MCwiRm9yZWdyb3VuZCI6eyIkaWQiOiI3NjEiLCJDb2xvciI6eyIkaWQiOiI3Nj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2MyIsIlRvcCI6MC4wLCJMZWZ0IjowLjAsIlJpZ2h0IjowLjAsIkJvdHRvbSI6MC4wfSwiUGFkZGluZyI6eyIkaWQiOiI3NjQiLCJUb3AiOjAuMCwiTGVmdCI6MC4wLCJSaWdodCI6MC4wLCJCb3R0b20iOjAuMH0sIkJhY2tncm91bmQiOnsiJGlkIjoiNzY1IiwiQ29sb3IiOnsiJHJlZiI6IjcyNiJ9fSwiSXNWaXNpYmxlIjp0cnVlLCJXaWR0aCI6MC4wLCJIZWlnaHQiOjAuMCwiQm9yZGVyU3R5bGUiOnsiJGlkIjoiNzY2IiwiTGluZUNvbG9yIjpudWxsLCJMaW5lV2VpZ2h0IjowLjAsIkxpbmVUeXBlIjowLCJQYXJlbnRTdHlsZSI6bnVsbH0sIlBhcmVudFN0eWxlIjpudWxsfSwiRGF0ZUZvcm1hdCI6eyIkaWQiOiI3Nj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Y4IiwiRm9ybWF0IjowLCJJc1Zpc2libGUiOmZhbHNlLCJMYXN0S25vd25WaXNpYmlsaXR5U3RhdGUiOmZhbHNlfSwiSXNWaXNpYmxlIjp0cnVlLCJQYXJlbnRTdHlsZSI6bnVsbH0sIkluZGV4IjoxMywiU21hcnREdXJhdGlvbkFjdGl2YXRlZCI6ZmFsc2UsIkRhdGVGb3JtYXQiOnsiJHJlZiI6Ijc2NyJ9LCJXZWVrTnVtYmVyaW5nIjp7IiRpZCI6Ijc2OSIsIkZvcm1hdCI6MCwiSXNWaXNpYmxlIjpmYWxzZSwiTGFzdEtub3duVmlzaWJpbGl0eVN0YXRlIjpmYWxzZX0sIklkIjoiMTU0OGE0NTktMjlkNS00MmYwLThlYmItYzM2NDY5MGUzODY1IiwiSW1wb3J0SWQiOm51bGwsIlRpdGxlIjoiSW50ZWdyYXRpb24gSSIsIk5vdGUiOm51bGwsIkh5cGVybGluayI6eyIkaWQiOiI3NzAiLCJBZGRyZXNzIjoiIiwiU3ViQWRkcmVzcyI6IiJ9LCJJc0NoYW5nZWQiOmZhbHNlLCJJc05ldyI6ZmFsc2V9fSx7IiRpZCI6Ijc3MSIsIl9hdHRhY2hlZE1pbGVzdG9uZXMiOltdLCJUYXNrRGVmaW5pdGlvbiI6eyIkaWQiOiI3NzIiLCJHcm91cE5hbWUiOm51bGwsIlN0YXJ0RGF0ZSI6IjIwMjQtMDYtMzBUMDA6MDA6MDBaIiwiRW5kRGF0ZSI6IjIwMjQtMDgtMTdUMTE6NTk6MDBaIiwiUGVyY2VudGFnZUNvbXBsZXRlIjpudWxsLCJTdHlsZSI6eyIkaWQiOiI3NzMiLCJTaGFwZSI6NiwiU2hhcGVUaGlja25lc3MiOjEsIkR1cmF0aW9uRm9ybWF0IjowLCJJbmNsdWRlTm9uV29ya2luZ0RheXNJbkR1cmF0aW9uIjpmYWxzZSwiUGVyY2VudGFnZUNvbXBsZXRlU3R5bGUiOnsiJGlkIjoiNzc0IiwiRm9udFNldHRpbmdzIjp7IiRpZCI6Ijc3NSIsIkZvbnRTaXplIjoxMCwiRm9udE5hbWUiOiJDYWxpYnJpIiwiSXNCb2xkIjpmYWxzZSwiSXNJdGFsaWMiOmZhbHNlLCJJc1VuZGVybGluZWQiOmZhbHNlLCJQYXJlbnRTdHlsZSI6bnVsbH0sIkF1dG9TaXplIjowLCJGb3JlZ3JvdW5kIjp7IiRpZCI6Ijc3NiIsIkNvbG9yIjp7IiRpZCI6Ijc3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3OCIsIlRvcCI6MC4wLCJMZWZ0IjowLjAsIlJpZ2h0IjowLjAsIkJvdHRvbSI6MC4wfSwiUGFkZGluZyI6eyIkaWQiOiI3NzkiLCJUb3AiOjAuMCwiTGVmdCI6MC4wLCJSaWdodCI6MC4wLCJCb3R0b20iOjAuMH0sIkJhY2tncm91bmQiOnsiJGlkIjoiNzgwIiwiQ29sb3IiOnsiJGlkIjoiNzgxIiwiQSI6ODksIlIiOjAsIkciOjAsIkIiOjB9fSwiSXNWaXNpYmxlIjp0cnVlLCJXaWR0aCI6MC4wLCJIZWlnaHQiOjAuMCwiQm9yZGVyU3R5bGUiOnsiJGlkIjoiNzgyIiwiTGluZUNvbG9yIjpudWxsLCJMaW5lV2VpZ2h0IjowLjAsIkxpbmVUeXBlIjowLCJQYXJlbnRTdHlsZSI6bnVsbH0sIlBhcmVudFN0eWxlIjpudWxsfSwiRHVyYXRpb25TdHlsZSI6eyIkaWQiOiI3ODMiLCJGb250U2V0dGluZ3MiOnsiJGlkIjoiNzg0IiwiRm9udFNpemUiOjEwLCJGb250TmFtZSI6IkNhbGlicmkiLCJJc0JvbGQiOmZhbHNlLCJJc0l0YWxpYyI6ZmFsc2UsIklzVW5kZXJsaW5lZCI6ZmFsc2UsIlBhcmVudFN0eWxlIjpudWxsfSwiQXV0b1NpemUiOjAsIkZvcmVncm91bmQiOnsiJGlkIjoiNzg1IiwiQ29sb3IiOnsiJGlkIjoiNzg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g3IiwiVG9wIjowLjAsIkxlZnQiOjAuMCwiUmlnaHQiOjAuMCwiQm90dG9tIjowLjB9LCJQYWRkaW5nIjp7IiRpZCI6Ijc4OCIsIlRvcCI6MC4wLCJMZWZ0IjowLjAsIlJpZ2h0IjowLjAsIkJvdHRvbSI6MC4wfSwiQmFja2dyb3VuZCI6eyIkaWQiOiI3ODkiLCJDb2xvciI6eyIkcmVmIjoiNzgxIn19LCJJc1Zpc2libGUiOnRydWUsIldpZHRoIjowLjAsIkhlaWdodCI6MC4wLCJCb3JkZXJTdHlsZSI6eyIkaWQiOiI3OTAiLCJMaW5lQ29sb3IiOm51bGwsIkxpbmVXZWlnaHQiOjAuMCwiTGluZVR5cGUiOjAsIlBhcmVudFN0eWxlIjpudWxsfSwiUGFyZW50U3R5bGUiOm51bGx9LCJIb3Jpem9udGFsQ29ubmVjdG9yU3R5bGUiOnsiJGlkIjoiNzkxIiwiTGluZUNvbG9yIjp7IiRpZCI6Ijc5MiIsIiR0eXBlIjoiTkxSRS5Db21tb24uRG9tLlNvbGlkQ29sb3JCcnVzaCwgTkxSRS5Db21tb24iLCJDb2xvciI6eyIkaWQiOiI3OTMiLCJBIjoyNTUsIlIiOjIwNCwiRyI6MjA0LCJCIjoyMDR9fSwiTGluZVdlaWdodCI6MS4wLCJMaW5lVHlwZSI6MCwiUGFyZW50U3R5bGUiOm51bGx9LCJWZXJ0aWNhbENvbm5lY3RvclN0eWxlIjp7IiRpZCI6Ijc5NCIsIkxpbmVDb2xvciI6eyIkaWQiOiI3OTUiLCIkdHlwZSI6Ik5MUkUuQ29tbW9uLkRvbS5Tb2xpZENvbG9yQnJ1c2gsIE5MUkUuQ29tbW9uIiwiQ29sb3IiOnsiJGlkIjoiNzk2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Nzk3IiwiTWFyZ2luIjp7IiRpZCI6Ijc5OCIsIlRvcCI6MC4wLCJMZWZ0Ijo0LjAsIlJpZ2h0Ijo0LjAsIkJvdHRvbSI6MC4wfSwiUGFkZGluZyI6eyIkaWQiOiI3OTkiLCJUb3AiOjAuMCwiTGVmdCI6MC4wLCJSaWdodCI6MC4wLCJCb3R0b20iOjAuMH0sIkJhY2tncm91bmQiOnsiJGlkIjoiODAwIiwiQ29sb3IiOnsiJGlkIjoiODAxIiwiQSI6MjU1LCJSIjoyNTQsIkciOjE4NiwiQiI6MTB9fSwiSXNWaXNpYmxlIjp0cnVlLCJXaWR0aCI6MC4wLCJIZWlnaHQiOjE2LjAsIkJvcmRlclN0eWxlIjp7IiRpZCI6IjgwMiIsIkxpbmVDb2xvciI6eyIkaWQiOiI4MDMiLCIkdHlwZSI6Ik5MUkUuQ29tbW9uLkRvbS5Tb2xpZENvbG9yQnJ1c2gsIE5MUkUuQ29tbW9uIiwiQ29sb3IiOnsiJGlkIjoiODA0IiwiQSI6MjU1LCJSIjoyNTUsIkciOjAsIkIiOjB9fSwiTGluZVdlaWdodCI6MC4wLCJMaW5lVHlwZSI6MCwiUGFyZW50U3R5bGUiOm51bGx9LCJQYXJlbnRTdHlsZSI6bnVsbH0sIlRpdGxlU3R5bGUiOnsiJGlkIjoiODA1IiwiRm9udFNldHRpbmdzIjp7IiRpZCI6IjgwNiIsIkZvbnRTaXplIjoxMSwiRm9udE5hbWUiOiJDYWxpYnJpIiwiSXNCb2xkIjpmYWxzZSwiSXNJdGFsaWMiOmZhbHNlLCJJc1VuZGVybGluZWQiOmZhbHNlLCJQYXJlbnRTdHlsZSI6bnVsbH0sIkF1dG9TaXplIjowLCJGb3JlZ3JvdW5kIjp7IiRpZCI6IjgwNyIsIkNvbG9yIjp7IiRpZCI6IjgwOCIsIkEiOjI1NSwiUiI6NzIsIkciOjcyLCJCIjo3Mn19LCJNYXhXaWR0aCI6OTYwLjAsIk1heEhlaWdodCI6IkluZmluaXR5IiwiU21hcnRGb3JlZ3JvdW5kSXNBY3RpdmUiOmZhbHNlLCJIb3Jpem9udGFsQWxpZ25tZW50IjoxLCJWZXJ0aWNhbEFsaWdubWVudCI6MCwiU21hcnRGb3JlZ3JvdW5kIjpudWxsLCJCYWNrZ3JvdW5kRmlsbFR5cGUiOjAsIk1hcmdpbiI6eyIkaWQiOiI4MDkiLCJUb3AiOjAuMCwiTGVmdCI6MC4wLCJSaWdodCI6MC4wLCJCb3R0b20iOjAuMH0sIlBhZGRpbmciOnsiJGlkIjoiODEwIiwiVG9wIjowLjAsIkxlZnQiOjAuMCwiUmlnaHQiOjAuMCwiQm90dG9tIjowLjB9LCJCYWNrZ3JvdW5kIjp7IiRpZCI6IjgxMSIsIkNvbG9yIjp7IiRpZCI6IjgxMiIsIkEiOjAsIlIiOjI1NSwiRyI6MjU1LCJCIjoyNTV9fSwiSXNWaXNpYmxlIjp0cnVlLCJXaWR0aCI6MC4wLCJIZWlnaHQiOjAuMCwiQm9yZGVyU3R5bGUiOnsiJGlkIjoiODEzIiwiTGluZUNvbG9yIjpudWxsLCJMaW5lV2VpZ2h0IjowLjAsIkxpbmVUeXBlIjowLCJQYXJlbnRTdHlsZSI6bnVsbH0sIlBhcmVudFN0eWxlIjpudWxsfSwiRGF0ZVN0eWxlIjp7IiRpZCI6IjgxNCIsIkZvbnRTZXR0aW5ncyI6eyIkaWQiOiI4MTUiLCJGb250U2l6ZSI6MTAsIkZvbnROYW1lIjoiQ2FsaWJyaSIsIklzQm9sZCI6ZmFsc2UsIklzSXRhbGljIjpmYWxzZSwiSXNVbmRlcmxpbmVkIjpmYWxzZSwiUGFyZW50U3R5bGUiOm51bGx9LCJBdXRvU2l6ZSI6MCwiRm9yZWdyb3VuZCI6eyIkaWQiOiI4MTYiLCJDb2xvciI6eyIkaWQiOiI4MT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xOCIsIlRvcCI6MC4wLCJMZWZ0IjowLjAsIlJpZ2h0IjowLjAsIkJvdHRvbSI6MC4wfSwiUGFkZGluZyI6eyIkaWQiOiI4MTkiLCJUb3AiOjAuMCwiTGVmdCI6MC4wLCJSaWdodCI6MC4wLCJCb3R0b20iOjAuMH0sIkJhY2tncm91bmQiOnsiJGlkIjoiODIwIiwiQ29sb3IiOnsiJHJlZiI6Ijc4MSJ9fSwiSXNWaXNpYmxlIjp0cnVlLCJXaWR0aCI6MC4wLCJIZWlnaHQiOjAuMCwiQm9yZGVyU3R5bGUiOnsiJGlkIjoiODIxIiwiTGluZUNvbG9yIjpudWxsLCJMaW5lV2VpZ2h0IjowLjAsIkxpbmVUeXBlIjowLCJQYXJlbnRTdHlsZSI6bnVsbH0sIlBhcmVudFN0eWxlIjpudWxsfSwiRGF0ZUZvcm1hdCI6eyIkaWQiOiI4Mj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IzIiwiRm9ybWF0IjowLCJJc1Zpc2libGUiOmZhbHNlLCJMYXN0S25vd25WaXNpYmlsaXR5U3RhdGUiOmZhbHNlfSwiSXNWaXNpYmxlIjp0cnVlLCJQYXJlbnRTdHlsZSI6bnVsbH0sIkluZGV4IjoxNCwiU21hcnREdXJhdGlvbkFjdGl2YXRlZCI6ZmFsc2UsIkRhdGVGb3JtYXQiOnsiJHJlZiI6IjgyMiJ9LCJXZWVrTnVtYmVyaW5nIjp7IiRpZCI6IjgyNCIsIkZvcm1hdCI6MCwiSXNWaXNpYmxlIjpmYWxzZSwiTGFzdEtub3duVmlzaWJpbGl0eVN0YXRlIjpmYWxzZX0sIklkIjoiNTI2ZGU1YjYtOWU5Ny00OTdmLTlhNTYtMjVkNDUzYmViNjIzIiwiSW1wb3J0SWQiOm51bGwsIlRpdGxlIjoiSW50ZWdyYXRpb24gSUkiLCJOb3RlIjpudWxsLCJIeXBlcmxpbmsiOnsiJGlkIjoiODI1IiwiQWRkcmVzcyI6IiIsIlN1YkFkZHJlc3MiOiIifSwiSXNDaGFuZ2VkIjpmYWxzZSwiSXNOZXciOmZhbHNlfX0seyIkaWQiOiI4MjYiLCJfYXR0YWNoZWRNaWxlc3RvbmVzIjpbXSwiVGFza0RlZmluaXRpb24iOnsiJGlkIjoiODI3IiwiR3JvdXBOYW1lIjpudWxsLCJTdGFydERhdGUiOiIyMDI0LTA4LTE4VDAwOjAwOjAwWiIsIkVuZERhdGUiOiIyMDI0LTEwLTA0VDExOjU5OjAwWiIsIlBlcmNlbnRhZ2VDb21wbGV0ZSI6bnVsbCwiU3R5bGUiOnsiJGlkIjoiODI4IiwiU2hhcGUiOjYsIlNoYXBlVGhpY2tuZXNzIjoxLCJEdXJhdGlvbkZvcm1hdCI6MCwiSW5jbHVkZU5vbldvcmtpbmdEYXlzSW5EdXJhdGlvbiI6ZmFsc2UsIlBlcmNlbnRhZ2VDb21wbGV0ZVN0eWxlIjp7IiRpZCI6IjgyOSIsIkZvbnRTZXR0aW5ncyI6eyIkaWQiOiI4MzAiLCJGb250U2l6ZSI6MTAsIkZvbnROYW1lIjoiQ2FsaWJyaSIsIklzQm9sZCI6ZmFsc2UsIklzSXRhbGljIjpmYWxzZSwiSXNVbmRlcmxpbmVkIjpmYWxzZSwiUGFyZW50U3R5bGUiOm51bGx9LCJBdXRvU2l6ZSI6MCwiRm9yZWdyb3VuZCI6eyIkaWQiOiI4MzEiLCJDb2xvciI6eyIkaWQiOiI4Mz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4MzMiLCJUb3AiOjAuMCwiTGVmdCI6MC4wLCJSaWdodCI6MC4wLCJCb3R0b20iOjAuMH0sIlBhZGRpbmciOnsiJGlkIjoiODM0IiwiVG9wIjowLjAsIkxlZnQiOjAuMCwiUmlnaHQiOjAuMCwiQm90dG9tIjowLjB9LCJCYWNrZ3JvdW5kIjp7IiRpZCI6IjgzNSIsIkNvbG9yIjp7IiRpZCI6IjgzNiIsIkEiOjg5LCJSIjowLCJHIjowLCJCIjowfX0sIklzVmlzaWJsZSI6dHJ1ZSwiV2lkdGgiOjAuMCwiSGVpZ2h0IjowLjAsIkJvcmRlclN0eWxlIjp7IiRpZCI6IjgzNyIsIkxpbmVDb2xvciI6bnVsbCwiTGluZVdlaWdodCI6MC4wLCJMaW5lVHlwZSI6MCwiUGFyZW50U3R5bGUiOm51bGx9LCJQYXJlbnRTdHlsZSI6bnVsbH0sIkR1cmF0aW9uU3R5bGUiOnsiJGlkIjoiODM4IiwiRm9udFNldHRpbmdzIjp7IiRpZCI6IjgzOSIsIkZvbnRTaXplIjoxMCwiRm9udE5hbWUiOiJDYWxpYnJpIiwiSXNCb2xkIjpmYWxzZSwiSXNJdGFsaWMiOmZhbHNlLCJJc1VuZGVybGluZWQiOmZhbHNlLCJQYXJlbnRTdHlsZSI6bnVsbH0sIkF1dG9TaXplIjowLCJGb3JlZ3JvdW5kIjp7IiRpZCI6Ijg0MCIsIkNvbG9yIjp7IiRpZCI6Ijg0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0MiIsIlRvcCI6MC4wLCJMZWZ0IjowLjAsIlJpZ2h0IjowLjAsIkJvdHRvbSI6MC4wfSwiUGFkZGluZyI6eyIkaWQiOiI4NDMiLCJUb3AiOjAuMCwiTGVmdCI6MC4wLCJSaWdodCI6MC4wLCJCb3R0b20iOjAuMH0sIkJhY2tncm91bmQiOnsiJGlkIjoiODQ0IiwiQ29sb3IiOnsiJHJlZiI6IjgzNiJ9fSwiSXNWaXNpYmxlIjp0cnVlLCJXaWR0aCI6MC4wLCJIZWlnaHQiOjAuMCwiQm9yZGVyU3R5bGUiOnsiJGlkIjoiODQ1IiwiTGluZUNvbG9yIjpudWxsLCJMaW5lV2VpZ2h0IjowLjAsIkxpbmVUeXBlIjowLCJQYXJlbnRTdHlsZSI6bnVsbH0sIlBhcmVudFN0eWxlIjpudWxsfSwiSG9yaXpvbnRhbENvbm5lY3RvclN0eWxlIjp7IiRpZCI6Ijg0NiIsIkxpbmVDb2xvciI6eyIkaWQiOiI4NDciLCIkdHlwZSI6Ik5MUkUuQ29tbW9uLkRvbS5Tb2xpZENvbG9yQnJ1c2gsIE5MUkUuQ29tbW9uIiwiQ29sb3IiOnsiJGlkIjoiODQ4IiwiQSI6MjU1LCJSIjoyMDQsIkciOjIwNCwiQiI6MjA0fX0sIkxpbmVXZWlnaHQiOjEuMCwiTGluZVR5cGUiOjAsIlBhcmVudFN0eWxlIjpudWxsfSwiVmVydGljYWxDb25uZWN0b3JTdHlsZSI6eyIkaWQiOiI4NDkiLCJMaW5lQ29sb3IiOnsiJGlkIjoiODUwIiwiJHR5cGUiOiJOTFJFLkNvbW1vbi5Eb20uU29saWRDb2xvckJydXNoLCBOTFJFLkNvbW1vbiIsIkNvbG9yIjp7IiRpZCI6Ijg1M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g1MiIsIk1hcmdpbiI6eyIkaWQiOiI4NTMiLCJUb3AiOjAuMCwiTGVmdCI6NC4wLCJSaWdodCI6NC4wLCJCb3R0b20iOjAuMH0sIlBhZGRpbmciOnsiJGlkIjoiODU0IiwiVG9wIjowLjAsIkxlZnQiOjAuMCwiUmlnaHQiOjAuMCwiQm90dG9tIjowLjB9LCJCYWNrZ3JvdW5kIjp7IiRpZCI6Ijg1NSIsIkNvbG9yIjp7IiRpZCI6Ijg1NiIsIkEiOjI1NSwiUiI6MjU0LCJHIjoxODYsIkIiOjEwfX0sIklzVmlzaWJsZSI6dHJ1ZSwiV2lkdGgiOjAuMCwiSGVpZ2h0IjoxNi4wLCJCb3JkZXJTdHlsZSI6eyIkaWQiOiI4NTciLCJMaW5lQ29sb3IiOnsiJGlkIjoiODU4IiwiJHR5cGUiOiJOTFJFLkNvbW1vbi5Eb20uU29saWRDb2xvckJydXNoLCBOTFJFLkNvbW1vbiIsIkNvbG9yIjp7IiRpZCI6Ijg1OSIsIkEiOjI1NSwiUiI6MjU1LCJHIjowLCJCIjowfX0sIkxpbmVXZWlnaHQiOjAuMCwiTGluZVR5cGUiOjAsIlBhcmVudFN0eWxlIjpudWxsfSwiUGFyZW50U3R5bGUiOm51bGx9LCJUaXRsZVN0eWxlIjp7IiRpZCI6Ijg2MCIsIkZvbnRTZXR0aW5ncyI6eyIkaWQiOiI4NjEiLCJGb250U2l6ZSI6MTEsIkZvbnROYW1lIjoiQ2FsaWJyaSIsIklzQm9sZCI6ZmFsc2UsIklzSXRhbGljIjpmYWxzZSwiSXNVbmRlcmxpbmVkIjpmYWxzZSwiUGFyZW50U3R5bGUiOm51bGx9LCJBdXRvU2l6ZSI6MCwiRm9yZWdyb3VuZCI6eyIkaWQiOiI4NjIiLCJDb2xvciI6eyIkaWQiOiI4NjMiLCJBIjoyNTUsIlIiOjcyLCJHIjo3MiwiQiI6NzJ9fSwiTWF4V2lkdGgiOjk2MC4wLCJNYXhIZWlnaHQiOiJJbmZpbml0eSIsIlNtYXJ0Rm9yZWdyb3VuZElzQWN0aXZlIjpmYWxzZSwiSG9yaXpvbnRhbEFsaWdubWVudCI6MSwiVmVydGljYWxBbGlnbm1lbnQiOjAsIlNtYXJ0Rm9yZWdyb3VuZCI6bnVsbCwiQmFja2dyb3VuZEZpbGxUeXBlIjowLCJNYXJnaW4iOnsiJGlkIjoiODY0IiwiVG9wIjowLjAsIkxlZnQiOjAuMCwiUmlnaHQiOjAuMCwiQm90dG9tIjowLjB9LCJQYWRkaW5nIjp7IiRpZCI6Ijg2NSIsIlRvcCI6MC4wLCJMZWZ0IjowLjAsIlJpZ2h0IjowLjAsIkJvdHRvbSI6MC4wfSwiQmFja2dyb3VuZCI6eyIkaWQiOiI4NjYiLCJDb2xvciI6eyIkaWQiOiI4NjciLCJBIjowLCJSIjoyNTUsIkciOjI1NSwiQiI6MjU1fX0sIklzVmlzaWJsZSI6dHJ1ZSwiV2lkdGgiOjAuMCwiSGVpZ2h0IjowLjAsIkJvcmRlclN0eWxlIjp7IiRpZCI6Ijg2OCIsIkxpbmVDb2xvciI6bnVsbCwiTGluZVdlaWdodCI6MC4wLCJMaW5lVHlwZSI6MCwiUGFyZW50U3R5bGUiOm51bGx9LCJQYXJlbnRTdHlsZSI6bnVsbH0sIkRhdGVTdHlsZSI6eyIkaWQiOiI4NjkiLCJGb250U2V0dGluZ3MiOnsiJGlkIjoiODcwIiwiRm9udFNpemUiOjEwLCJGb250TmFtZSI6IkNhbGlicmkiLCJJc0JvbGQiOmZhbHNlLCJJc0l0YWxpYyI6ZmFsc2UsIklzVW5kZXJsaW5lZCI6ZmFsc2UsIlBhcmVudFN0eWxlIjpudWxsfSwiQXV0b1NpemUiOjAsIkZvcmVncm91bmQiOnsiJGlkIjoiODcxIiwiQ29sb3IiOnsiJGlkIjoiODc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4NzMiLCJUb3AiOjAuMCwiTGVmdCI6MC4wLCJSaWdodCI6MC4wLCJCb3R0b20iOjAuMH0sIlBhZGRpbmciOnsiJGlkIjoiODc0IiwiVG9wIjowLjAsIkxlZnQiOjAuMCwiUmlnaHQiOjAuMCwiQm90dG9tIjowLjB9LCJCYWNrZ3JvdW5kIjp7IiRpZCI6Ijg3NSIsIkNvbG9yIjp7IiRyZWYiOiI4MzYifX0sIklzVmlzaWJsZSI6dHJ1ZSwiV2lkdGgiOjAuMCwiSGVpZ2h0IjowLjAsIkJvcmRlclN0eWxlIjp7IiRpZCI6Ijg3NiIsIkxpbmVDb2xvciI6bnVsbCwiTGluZVdlaWdodCI6MC4wLCJMaW5lVHlwZSI6MCwiUGFyZW50U3R5bGUiOm51bGx9LCJQYXJlbnRTdHlsZSI6bnVsbH0sIkRhdGVGb3JtYXQiOnsiJGlkIjoiODc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3OCIsIkZvcm1hdCI6MCwiSXNWaXNpYmxlIjpmYWxzZSwiTGFzdEtub3duVmlzaWJpbGl0eVN0YXRlIjpmYWxzZX0sIklzVmlzaWJsZSI6dHJ1ZSwiUGFyZW50U3R5bGUiOm51bGx9LCJJbmRleCI6MTUsIlNtYXJ0RHVyYXRpb25BY3RpdmF0ZWQiOmZhbHNlLCJEYXRlRm9ybWF0Ijp7IiRyZWYiOiI4NzcifSwiV2Vla051bWJlcmluZyI6eyIkaWQiOiI4NzkiLCJGb3JtYXQiOjAsIklzVmlzaWJsZSI6ZmFsc2UsIkxhc3RLbm93blZpc2liaWxpdHlTdGF0ZSI6ZmFsc2V9LCJJZCI6IjJlOTIxZTk1LWNkOGQtNGIxMy1hMTM1LTAwYmM3YjIxYmY0YyIsIkltcG9ydElkIjpudWxsLCJUaXRsZSI6IkludGVncmF0aW9uIElJSSIsIk5vdGUiOm51bGwsIkh5cGVybGluayI6eyIkaWQiOiI4ODAiLCJBZGRyZXNzIjoiIiwiU3ViQWRkcmVzcyI6IiJ9LCJJc0NoYW5nZWQiOmZhbHNlLCJJc05ldyI6ZmFsc2V9fV0sIl9taWxlc3RvbmVzIjpbXSwiSWQiOiI0ZDFmMjA3OS0yMmU3LTQ3YjctOGI2Yy02OGM5OGMxYjY4MzMiLCJJc1NpbmdsZUl0ZW1Sb3ciOmZhbHNlfV0sIkluZGV4IjowLCJJZCI6IjY0NGFiYWNjLWNkNGMtNDEwNi1iYzVjLTBlMTU2MDIyNTI3MyIsIkhlYWRlclRleHQiOm51bGwsIklzRGVmYXVsdCI6dHJ1ZSwiU3R5bGUiOnsiJGlkIjoiODgxIiwiSGVhZGVyU3R5bGUiOnsiJGlkIjoiODgyIiwiVGV4dFN0eWxlIjp7IiRpZCI6Ijg4MyIsIkZvbnRTZXR0aW5ncyI6eyIkaWQiOiI4ODQiLCJGb250U2l6ZSI6MTEsIkZvbnROYW1lIjoiQ2FsaWJyaSIsIklzQm9sZCI6ZmFsc2UsIklzSXRhbGljIjpmYWxzZSwiSXNVbmRlcmxpbmVkIjpmYWxzZSwiUGFyZW50U3R5bGUiOm51bGx9LCJBdXRvU2l6ZSI6MiwiRm9yZWdyb3VuZCI6eyIkaWQiOiI4ODUiLCJDb2xvciI6eyIkaWQiOiI4ODYiLCJBIjoyNTUsIlIiOjAsIkciOjAsIkIiOjB9fSwiTWF4V2lkdGgiOjAuMCwiTWF4SGVpZ2h0IjoiSW5maW5pdHkiLCJTbWFydEZvcmVncm91bmRJc0FjdGl2ZSI6ZmFsc2UsIkhvcml6b250YWxBbGlnbm1lbnQiOjAsIlZlcnRpY2FsQWxpZ25tZW50IjowLCJTbWFydEZvcmVncm91bmQiOm51bGwsIkJhY2tncm91bmRGaWxsVHlwZSI6MCwiTWFyZ2luIjp7IiRpZCI6Ijg4NyIsIlRvcCI6MC4wLCJMZWZ0IjowLjAsIlJpZ2h0IjowLjAsIkJvdHRvbSI6MC4wfSwiUGFkZGluZyI6eyIkaWQiOiI4ODgiLCJUb3AiOjAuMCwiTGVmdCI6MC4wLCJSaWdodCI6MC4wLCJCb3R0b20iOjAuMH0sIkJhY2tncm91bmQiOm51bGwsIklzVmlzaWJsZSI6dHJ1ZSwiV2lkdGgiOjAuMCwiSGVpZ2h0IjowLjAsIkJvcmRlclN0eWxlIjpudWxsLCJQYXJlbnRTdHlsZSI6bnVsbH0sIlJlY3RhbmdsZVN0eWxlIjp7IiRpZCI6Ijg4OSIsIk1hcmdpbiI6eyIkaWQiOiI4OTAiLCJUb3AiOjAuMCwiTGVmdCI6MC4wLCJSaWdodCI6MC4wLCJCb3R0b20iOjAuMH0sIlBhZGRpbmciOnsiJGlkIjoiODkxIiwiVG9wIjowLjAsIkxlZnQiOjAuMCwiUmlnaHQiOjAuMCwiQm90dG9tIjowLjB9LCJCYWNrZ3JvdW5kIjp7IiRpZCI6Ijg5MiIsIkNvbG9yIjp7IiRpZCI6Ijg5MyIsIkEiOjYzLCJSIjoyNTUsIkciOjE5MiwiQiI6MH19LCJJc1Zpc2libGUiOnRydWUsIldpZHRoIjowLjAsIkhlaWdodCI6MC4wLCJCb3JkZXJTdHlsZSI6eyIkaWQiOiI4OTQiLCJMaW5lQ29sb3IiOnsiJGlkIjoiODk1IiwiJHR5cGUiOiJOTFJFLkNvbW1vbi5Eb20uU29saWRDb2xvckJydXNoLCBOTFJFLkNvbW1vbiIsIkNvbG9yIjp7IiRpZCI6Ijg5NiIsIkEiOjI1NSwiUiI6MjU1LCJHIjowLCJCIjowfX0sIkxpbmVXZWlnaHQiOjAuMCwiTGluZVR5cGUiOjAsIlBhcmVudFN0eWxlIjpudWxsfSwiUGFyZW50U3R5bGUiOm51bGx9LCJNYXJnaW4iOnsiJGlkIjoiODk3IiwiVG9wIjowLjAsIkxlZnQiOjAuMCwiUmlnaHQiOjAuMCwiQm90dG9tIjowLjB9LCJQYWRkaW5nIjp7IiRpZCI6Ijg5OCIsIlRvcCI6MC4wLCJMZWZ0IjowLjAsIlJpZ2h0IjowLjAsIkJvdHRvbSI6MC4wfSwiQmFja2dyb3VuZCI6bnVsbCwiSXNWaXNpYmxlIjp0cnVlLCJXaWR0aCI6MC4wLCJIZWlnaHQiOjAuMCwiQm9yZGVyU3R5bGUiOm51bGwsIlBhcmVudFN0eWxlIjpudWxsfSwiQmFja2dyb3VuZFN0eWxlIjp7IiRpZCI6Ijg5OSIsIk1hcmdpbiI6eyIkaWQiOiI5MDAiLCJUb3AiOjAuMCwiTGVmdCI6MC4wLCJSaWdodCI6MC4wLCJCb3R0b20iOjAuMH0sIlBhZGRpbmciOnsiJGlkIjoiOTAxIiwiVG9wIjowLjAsIkxlZnQiOjAuMCwiUmlnaHQiOjAuMCwiQm90dG9tIjowLjB9LCJCYWNrZ3JvdW5kIjp7IiRpZCI6IjkwMiIsIkNvbG9yIjp7IiRpZCI6IjkwMyIsIkEiOjM4LCJSIjoyNTUsIkciOjE5MiwiQiI6MH19LCJJc1Zpc2libGUiOnRydWUsIldpZHRoIjowLjAsIkhlaWdodCI6MC4wLCJCb3JkZXJTdHlsZSI6eyIkaWQiOiI5MDQiLCJMaW5lQ29sb3IiOnsiJGlkIjoiOTA1IiwiJHR5cGUiOiJOTFJFLkNvbW1vbi5Eb20uU29saWRDb2xvckJydXNoLCBOTFJFLkNvbW1vbiIsIkNvbG9yIjp7IiRpZCI6IjkwNiIsIkEiOjI1NSwiUiI6MjM0LCJHIjoyMiwiQiI6MzB9fSwiTGluZVdlaWdodCI6MC4wLCJMaW5lVHlwZSI6MCwiUGFyZW50U3R5bGUiOm51bGx9LCJQYXJlbnRTdHlsZSI6bnVsbH0sIk1hcmdpbiI6eyIkaWQiOiI5MDciLCJUb3AiOjAuMCwiTGVmdCI6MC4wLCJSaWdodCI6MC4wLCJCb3R0b20iOjAuMH0sIlBhZGRpbmciOnsiJGlkIjoiOTA4IiwiVG9wIjowLjAsIkxlZnQiOjAuMCwiUmlnaHQiOjAuMCwiQm90dG9tIjowLjB9LCJJc1Zpc2libGUiOnRydWUsIldpZHRoIjowLjAsIkhlaWdodCI6MC4wLCJCb3JkZXJTdHlsZSI6eyIkaWQiOiI5MDkiLCJMaW5lQ29sb3IiOm51bGwsIkxpbmVXZWlnaHQiOjAuMCwiTGluZVR5cGUiOjAsIlBhcmVudFN0eWxlIjpudWxsfSwiUGFyZW50U3R5bGUiOm51bGx9fV0sIklkIjoiMjA3ZGQzMjctMWUzNC00NjAzLTg0MzAtYTc3NjQ3NjU0M2U3IiwiSW5kZXgiOjEsIkhlYWRlclRleHQiOiJUZXN0IiwiU3R5bGUiOnsiJGlkIjoiOTEwIiwiU3R5bGVJZCI6IjAwMDAwMDAwLTAwMDAtMDAwMC0wMDAwLTAwMDAwMDAwMDAwMCIsIkhlYWRlclN0eWxlIjp7IiRpZCI6IjkxMSIsIlRleHRJc1ZlcnRpY2FsIjpmYWxzZSwiVGV4dFN0eWxlIjp7IiRpZCI6IjkxMiIsIkZvbnRTZXR0aW5ncyI6eyIkaWQiOiI5MTMiLCJGb250U2l6ZSI6MTAsIkZvbnROYW1lIjoiRnJhbmtsaW4gR290aGljIE1lZGl1bSIsIklzQm9sZCI6ZmFsc2UsIklzSXRhbGljIjpmYWxzZSwiSXNVbmRlcmxpbmVkIjpmYWxzZSwiUGFyZW50U3R5bGUiOm51bGx9LCJBdXRvU2l6ZSI6MiwiRm9yZWdyb3VuZCI6eyIkaWQiOiI5MTQiLCJDb2xvciI6eyIkaWQiOiI5MTUiLCJBIjoyNTUsIlIiOjExOCwiRyI6OTAsIkIiOjB9fSwiTWF4V2lkdGgiOjcxLjAsIk1heEhlaWdodCI6IkluZmluaXR5IiwiU21hcnRGb3JlZ3JvdW5kSXNBY3RpdmUiOmZhbHNlLCJIb3Jpem9udGFsQWxpZ25tZW50IjowLCJWZXJ0aWNhbEFsaWdubWVudCI6MCwiU21hcnRGb3JlZ3JvdW5kIjpudWxsLCJCYWNrZ3JvdW5kRmlsbFR5cGUiOjAsIk1hcmdpbiI6eyIkaWQiOiI5MTYiLCJUb3AiOjAuMCwiTGVmdCI6MC4wLCJSaWdodCI6MC4wLCJCb3R0b20iOjAuMH0sIlBhZGRpbmciOnsiJGlkIjoiOTE3IiwiVG9wIjowLjAsIkxlZnQiOjAuMCwiUmlnaHQiOjAuMCwiQm90dG9tIjowLjB9LCJCYWNrZ3JvdW5kIjpudWxsLCJJc1Zpc2libGUiOmZhbHNlLCJXaWR0aCI6MC4wLCJIZWlnaHQiOjAuMCwiQm9yZGVyU3R5bGUiOm51bGwsIlBhcmVudFN0eWxlIjpudWxsfSwiUmVjdGFuZ2xlU3R5bGUiOnsiJGlkIjoiOTE4IiwiTWFyZ2luIjp7IiRpZCI6IjkxOSIsIlRvcCI6MC4wLCJMZWZ0IjowLjAsIlJpZ2h0IjowLjAsIkJvdHRvbSI6MC4wfSwiUGFkZGluZyI6eyIkaWQiOiI5MjAiLCJUb3AiOjAuMCwiTGVmdCI6MC4wLCJSaWdodCI6MC4wLCJCb3R0b20iOjAuMH0sIkJhY2tncm91bmQiOnsiJGlkIjoiOTIxIiwiQ29sb3IiOnsiJGlkIjoiOTIyIiwiQSI6MTI3LCJSIjoyNTUsIkciOjE5MiwiQiI6MH19LCJJc1Zpc2libGUiOnRydWUsIldpZHRoIjowLjAsIkhlaWdodCI6MC4wLCJCb3JkZXJTdHlsZSI6eyIkaWQiOiI5MjMiLCJMaW5lQ29sb3IiOnsiJGlkIjoiOTI0IiwiJHR5cGUiOiJOTFJFLkNvbW1vbi5Eb20uU29saWRDb2xvckJydXNoLCBOTFJFLkNvbW1vbiIsIkNvbG9yIjp7IiRpZCI6IjkyNSIsIkEiOjI1NSwiUiI6MjU1LCJHIjowLCJCIjowfX0sIkxpbmVXZWlnaHQiOjAuMCwiTGluZVR5cGUiOjAsIlBhcmVudFN0eWxlIjpudWxsfSwiUGFyZW50U3R5bGUiOm51bGx9LCJNYXJnaW4iOnsiJGlkIjoiOTI2IiwiVG9wIjowLjAsIkxlZnQiOjAuMCwiUmlnaHQiOjAuMCwiQm90dG9tIjowLjB9LCJQYWRkaW5nIjp7IiRpZCI6IjkyNyIsIlRvcCI6MC4wLCJMZWZ0IjowLjAsIlJpZ2h0IjowLjAsIkJvdHRvbSI6MC4wfSwiQmFja2dyb3VuZCI6bnVsbCwiSXNWaXNpYmxlIjp0cnVlLCJXaWR0aCI6MC4wLCJIZWlnaHQiOjAuMCwiQm9yZGVyU3R5bGUiOm51bGwsIlBhcmVudFN0eWxlIjpudWxsfSwiQmFja2dyb3VuZFN0eWxlIjp7IiRpZCI6IjkyOCIsIk1hcmdpbiI6eyIkaWQiOiI5MjkiLCJUb3AiOjAuMCwiTGVmdCI6MC4wLCJSaWdodCI6MC4wLCJCb3R0b20iOjAuMH0sIlBhZGRpbmciOnsiJGlkIjoiOTMwIiwiVG9wIjowLjAsIkxlZnQiOjAuMCwiUmlnaHQiOjAuMCwiQm90dG9tIjowLjB9LCJCYWNrZ3JvdW5kIjp7IiRpZCI6IjkzMSIsIkNvbG9yIjp7IiRpZCI6IjkzMiIsIkEiOjM4LCJSIjoyNTUsIkciOjE5MiwiQiI6MH19LCJJc1Zpc2libGUiOnRydWUsIldpZHRoIjowLjAsIkhlaWdodCI6MC4wLCJCb3JkZXJTdHlsZSI6eyIkaWQiOiI5MzMiLCJMaW5lQ29sb3IiOnsiJGlkIjoiOTM0IiwiJHR5cGUiOiJOTFJFLkNvbW1vbi5Eb20uU29saWRDb2xvckJydXNoLCBOTFJFLkNvbW1vbiIsIkNvbG9yIjp7IiRpZCI6IjkzNSIsIkEiOjI1NSwiUiI6MjU1LCJHIjowLCJCIjowfX0sIkxpbmVXZWlnaHQiOjAuMCwiTGluZVR5cGUiOjAsIlBhcmVudFN0eWxlIjpudWxsfSwiUGFyZW50U3R5bGUiOm51bGx9LCJJc0Fib3ZlVGltZWJhbmQiOmZhbHNlLCJTcGFjaW5nIjo1LCJEZWZhdWx0U3dpbWxhbmVUYXNrU3R5bGUiOnsiJGlkIjoiOTM2IiwiJHR5cGUiOiJOTFJFLkNvbW1vbi5Eb20uU3R5bGVzLkV4cGxpY2l0U2V0YWJsZVRhc2tTdHlsZSwgTkxSRS5Db21tb24iLCJTaGFwZSI6NiwiU2hhcGVUaGlja25lc3MiOjEsIkR1cmF0aW9uRm9ybWF0IjowLCJJbmNsdWRlTm9uV29ya2luZ0RheXNJbkR1cmF0aW9uIjpmYWxzZSwiUGVyY2VudGFnZUNvbXBsZXRlU3R5bGUiOnsiJGlkIjoiOTM3IiwiRm9udFNldHRpbmdzIjp7IiRpZCI6IjkzOCIsIkZvbnRTaXplIjoxMCwiRm9udE5hbWUiOiJDYWxpYnJpIiwiSXNCb2xkIjpmYWxzZSwiSXNJdGFsaWMiOmZhbHNlLCJJc1VuZGVybGluZWQiOmZhbHNlLCJQYXJlbnRTdHlsZSI6bnVsbH0sIkF1dG9TaXplIjowLCJGb3JlZ3JvdW5kIjp7IiRpZCI6IjkzOSIsIkNvbG9yIjp7IiRpZCI6Ijk0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0MSIsIlRvcCI6MC4wLCJMZWZ0IjowLjAsIlJpZ2h0IjowLjAsIkJvdHRvbSI6MC4wfSwiUGFkZGluZyI6eyIkaWQiOiI5NDIiLCJUb3AiOjAuMCwiTGVmdCI6MC4wLCJSaWdodCI6MC4wLCJCb3R0b20iOjAuMH0sIkJhY2tncm91bmQiOnsiJGlkIjoiOTQzIiwiQ29sb3IiOnsiJGlkIjoiOTQ0IiwiQSI6ODksIlIiOjAsIkciOjAsIkIiOjB9fSwiSXNWaXNpYmxlIjp0cnVlLCJXaWR0aCI6MC4wLCJIZWlnaHQiOjAuMCwiQm9yZGVyU3R5bGUiOnsiJGlkIjoiOTQ1IiwiTGluZUNvbG9yIjpudWxsLCJMaW5lV2VpZ2h0IjowLjAsIkxpbmVUeXBlIjowLCJQYXJlbnRTdHlsZSI6bnVsbH0sIlBhcmVudFN0eWxlIjpudWxsfSwiRHVyYXRpb25TdHlsZSI6eyIkaWQiOiI5NDYiLCJGb250U2V0dGluZ3MiOnsiJGlkIjoiOTQ3IiwiRm9udFNpemUiOjEwLCJGb250TmFtZSI6IkNhbGlicmkiLCJJc0JvbGQiOmZhbHNlLCJJc0l0YWxpYyI6ZmFsc2UsIklzVW5kZXJsaW5lZCI6ZmFsc2UsIlBhcmVudFN0eWxlIjpudWxsfSwiQXV0b1NpemUiOjAsIkZvcmVncm91bmQiOnsiJGlkIjoiOTQ4IiwiQ29sb3IiOnsiJGlkIjoiOTQ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UwIiwiVG9wIjowLjAsIkxlZnQiOjAuMCwiUmlnaHQiOjAuMCwiQm90dG9tIjowLjB9LCJQYWRkaW5nIjp7IiRpZCI6Ijk1MSIsIlRvcCI6MC4wLCJMZWZ0IjowLjAsIlJpZ2h0IjowLjAsIkJvdHRvbSI6MC4wfSwiQmFja2dyb3VuZCI6eyIkaWQiOiI5NTIiLCJDb2xvciI6eyIkcmVmIjoiOTQ0In19LCJJc1Zpc2libGUiOnRydWUsIldpZHRoIjowLjAsIkhlaWdodCI6MC4wLCJCb3JkZXJTdHlsZSI6eyIkaWQiOiI5NTMiLCJMaW5lQ29sb3IiOm51bGwsIkxpbmVXZWlnaHQiOjAuMCwiTGluZVR5cGUiOjAsIlBhcmVudFN0eWxlIjpudWxsfSwiUGFyZW50U3R5bGUiOm51bGx9LCJIb3Jpem9udGFsQ29ubmVjdG9yU3R5bGUiOnsiJGlkIjoiOTU0IiwiTGluZUNvbG9yIjp7IiRpZCI6Ijk1NSIsIiR0eXBlIjoiTkxSRS5Db21tb24uRG9tLlNvbGlkQ29sb3JCcnVzaCwgTkxSRS5Db21tb24iLCJDb2xvciI6eyIkaWQiOiI5NTYiLCJBIjoyNTUsIlIiOjIwNCwiRyI6MjA0LCJCIjoyMDR9fSwiTGluZVdlaWdodCI6MS4wLCJMaW5lVHlwZSI6MCwiUGFyZW50U3R5bGUiOm51bGx9LCJWZXJ0aWNhbENvbm5lY3RvclN0eWxlIjp7IiRpZCI6Ijk1NyIsIkxpbmVDb2xvciI6eyIkaWQiOiI5NTgiLCIkdHlwZSI6Ik5MUkUuQ29tbW9uLkRvbS5Tb2xpZENvbG9yQnJ1c2gsIE5MUkUuQ29tbW9uIiwiQ29sb3IiOnsiJGlkIjoiOTU5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OTYwIiwiTWFyZ2luIjp7IiRpZCI6Ijk2MSIsIlRvcCI6MC4wLCJMZWZ0Ijo0LjAsIlJpZ2h0Ijo0LjAsIkJvdHRvbSI6MC4wfSwiUGFkZGluZyI6eyIkaWQiOiI5NjIiLCJUb3AiOjAuMCwiTGVmdCI6MC4wLCJSaWdodCI6MC4wLCJCb3R0b20iOjAuMH0sIkJhY2tncm91bmQiOnsiJGlkIjoiOTYzIiwiQ29sb3IiOnsiJGlkIjoiOTY0IiwiQSI6MjU1LCJSIjoyNTQsIkciOjE4NiwiQiI6MTB9fSwiSXNWaXNpYmxlIjp0cnVlLCJXaWR0aCI6MC4wLCJIZWlnaHQiOjE2LjAsIkJvcmRlclN0eWxlIjp7IiRpZCI6Ijk2NSIsIkxpbmVDb2xvciI6eyIkaWQiOiI5NjYiLCIkdHlwZSI6Ik5MUkUuQ29tbW9uLkRvbS5Tb2xpZENvbG9yQnJ1c2gsIE5MUkUuQ29tbW9uIiwiQ29sb3IiOnsiJGlkIjoiOTY3IiwiQSI6MjU1LCJSIjoyMzQsIkciOjIyLCJCIjozMH19LCJMaW5lV2VpZ2h0IjowLjAsIkxpbmVUeXBlIjowLCJQYXJlbnRTdHlsZSI6bnVsbH0sIlBhcmVudFN0eWxlIjpudWxsfSwiVGl0bGVTdHlsZSI6eyIkaWQiOiI5NjgiLCJGb250U2V0dGluZ3MiOnsiJGlkIjoiOTY5IiwiRm9udFNpemUiOjExLCJGb250TmFtZSI6IkNhbGlicmkiLCJJc0JvbGQiOmZhbHNlLCJJc0l0YWxpYyI6ZmFsc2UsIklzVW5kZXJsaW5lZCI6ZmFsc2UsIlBhcmVudFN0eWxlIjpudWxsfSwiQXV0b1NpemUiOjAsIkZvcmVncm91bmQiOnsiJGlkIjoiOTcwIiwiQ29sb3IiOnsiJGlkIjoiOTcxIiwiQSI6MjU1LCJSIjo3MiwiRyI6NzIsIkIiOjcyfX0sIk1heFdpZHRoIjoyMDAuMCwiTWF4SGVpZ2h0IjoiSW5maW5pdHkiLCJTbWFydEZvcmVncm91bmRJc0FjdGl2ZSI6ZmFsc2UsIkhvcml6b250YWxBbGlnbm1lbnQiOjEsIlZlcnRpY2FsQWxpZ25tZW50IjowLCJTbWFydEZvcmVncm91bmQiOm51bGwsIkJhY2tncm91bmRGaWxsVHlwZSI6MCwiTWFyZ2luIjp7IiRpZCI6Ijk3MiIsIlRvcCI6MC4wLCJMZWZ0IjowLjAsIlJpZ2h0IjowLjAsIkJvdHRvbSI6MC4wfSwiUGFkZGluZyI6eyIkaWQiOiI5NzMiLCJUb3AiOjAuMCwiTGVmdCI6MC4wLCJSaWdodCI6MC4wLCJCb3R0b20iOjAuMH0sIkJhY2tncm91bmQiOnsiJGlkIjoiOTc0IiwiQ29sb3IiOnsiJHJlZiI6Ijk0NCJ9fSwiSXNWaXNpYmxlIjp0cnVlLCJXaWR0aCI6MC4wLCJIZWlnaHQiOjAuMCwiQm9yZGVyU3R5bGUiOnsiJGlkIjoiOTc1IiwiTGluZUNvbG9yIjpudWxsLCJMaW5lV2VpZ2h0IjowLjAsIkxpbmVUeXBlIjowLCJQYXJlbnRTdHlsZSI6bnVsbH0sIlBhcmVudFN0eWxlIjpudWxsfSwiRGF0ZVN0eWxlIjp7IiRpZCI6Ijk3NiIsIkZvbnRTZXR0aW5ncyI6eyIkaWQiOiI5NzciLCJGb250U2l6ZSI6MTAsIkZvbnROYW1lIjoiQ2FsaWJyaSIsIklzQm9sZCI6ZmFsc2UsIklzSXRhbGljIjpmYWxzZSwiSXNVbmRlcmxpbmVkIjpmYWxzZSwiUGFyZW50U3R5bGUiOm51bGx9LCJBdXRvU2l6ZSI6MCwiRm9yZWdyb3VuZCI6eyIkaWQiOiI5NzgiLCJDb2xvciI6eyIkaWQiOiI5Nz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k4MCIsIlRvcCI6MC4wLCJMZWZ0IjowLjAsIlJpZ2h0IjowLjAsIkJvdHRvbSI6MC4wfSwiUGFkZGluZyI6eyIkaWQiOiI5ODEiLCJUb3AiOjAuMCwiTGVmdCI6MC4wLCJSaWdodCI6MC4wLCJCb3R0b20iOjAuMH0sIkJhY2tncm91bmQiOnsiJGlkIjoiOTgyIiwiQ29sb3IiOnsiJHJlZiI6Ijk0NCJ9fSwiSXNWaXNpYmxlIjp0cnVlLCJXaWR0aCI6MC4wLCJIZWlnaHQiOjAuMCwiQm9yZGVyU3R5bGUiOnsiJGlkIjoiOTgzIiwiTGluZUNvbG9yIjpudWxsLCJMaW5lV2VpZ2h0IjowLjAsIkxpbmVUeXBlIjowLCJQYXJlbnRTdHlsZSI6bnVsbH0sIlBhcmVudFN0eWxlIjpudWxsfSwiRGF0ZUZvcm1hdCI6eyIkaWQiOiI5O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g1IiwiRm9ybWF0IjowLCJJc1Zpc2libGUiOmZhbHNlLCJMYXN0S25vd25WaXNpYmlsaXR5U3RhdGUiOmZhbHNlfSwiSXNWaXNpYmxlIjp0cnVlLCJQYXJlbnRTdHlsZSI6bnVsbCwiX2V4cGxpY2l0bHlTZXQiOnsiJGlkIjoiOTg2IiwiU2hhcGVTdHlsZSI6ZmFsc2UsIlRpdGxlU3R5bGUiOmZhbHNlLCJEYXRlU3R5bGUiOmZhbHNlLCJIb3Jpem9udGFsQ29ubmVjdG9yU3R5bGUiOmZhbHNlLCJWZXJ0aWNhbENvbm5lY3RvclN0eWxlIjpmYWxzZSwiUGVyY2VudGFnZUNvbXBsZXRlU2hhcGVPcGFjaXR5IjpmYWxzZSwiRGF0ZUZvcm1hdCI6ZmFsc2UsIklzVmlzaWJsZSI6ZmFsc2UsIlNoYXBlIjpmYWxzZSwiU2hhcGVUaGlja25lc3MiOmZhbHNlLCJNYXJnaW4iOmZhbHNlLCJTdGFydERhdGVQb3NpdGlvbiI6ZmFsc2UsIkVuZERhdGVQb3NpdGlvbiI6ZmFsc2UsIlRpdGxlUG9zaXRpb24iOmZhbHNlLCJEdXJhdGlvblBvc2l0aW9uIjpmYWxzZSwiUGVyY2VudGFnZUNvbXBsZXRlZFBvc2l0aW9uIjpmYWxzZSwiU3BhY2luZyI6ZmFsc2UsIklzQmVsb3dUaW1lYmFuZCI6ZmFsc2UsIkR1cmF0aW9uRm9ybWF0IjpmYWxzZSwiV2Vla051bWJlcmluZyI6ZmFsc2V9fSwiRGVmYXVsdFN3aW1sYW5lTW90U3R5bGUiOnsiJGlkIjoiOTg3IiwiU2hhcGUiOjIsIkNvbm5lY3Rvck1hcmdpbiI6eyIkaWQiOiI5ODgiLCJUb3AiOjAuMCwiTGVmdCI6Mi4wLCJSaWdodCI6Mi4wLCJCb3R0b20iOjAuMH0sIkNvbm5lY3RvclN0eWxlIjp7IiRpZCI6Ijk4OSIsIkxpbmVDb2xvciI6eyIkaWQiOiI5OTAiLCIkdHlwZSI6Ik5MUkUuQ29tbW9uLkRvbS5Tb2xpZENvbG9yQnJ1c2gsIE5MUkUuQ29tbW9uIiwiQ29sb3IiOnsiJGlkIjoiOTkxIiwiQSI6MTI3LCJSIjo3OSwiRyI6MTI5LCJCIjoxODl9fSwiTGluZVdlaWdodCI6MS4wLCJMaW5lVHlwZSI6MCwiUGFyZW50U3R5bGUiOm51bGx9LCJJc0JlbG93VGltZWJhbmQiOmZhbHNlLCJQb3NpdGlvbk9uVGFzayI6MSwiSGlkZURhdGUiOmZhbHNlLCJTaGFwZVNpemUiOjEsIlNwYWNpbmciOjIuMCwiUGFkZGluZyI6eyIkaWQiOiI5OTIiLCJUb3AiOjcuMCwiTGVmdCI6My4wLCJSaWdodCI6MC4wLCJCb3R0b20iOjIuMH0sIlNoYXBlU3R5bGUiOnsiJGlkIjoiOTkzIiwiTWFyZ2luIjp7IiRpZCI6Ijk5NCIsIlRvcCI6MC4wLCJMZWZ0IjowLjAsIlJpZ2h0IjowLjAsIkJvdHRvbSI6MC4wfSwiUGFkZGluZyI6eyIkaWQiOiI5OTUiLCJUb3AiOjAuMCwiTGVmdCI6MC4wLCJSaWdodCI6MC4wLCJCb3R0b20iOjAuMH0sIkJhY2tncm91bmQiOnsiJGlkIjoiOTk2IiwiQ29sb3IiOnsiJGlkIjoiOTk3IiwiQSI6MTI3LCJSIjoyNTUsIkciOjE5MiwiQiI6MH19LCJJc1Zpc2libGUiOnRydWUsIldpZHRoIjoxMy4wLCJIZWlnaHQiOjEzLjAsIkJvcmRlclN0eWxlIjp7IiRpZCI6Ijk5OCIsIkxpbmVDb2xvciI6eyIkaWQiOiI5OTkiLCIkdHlwZSI6Ik5MUkUuQ29tbW9uLkRvbS5Tb2xpZENvbG9yQnJ1c2gsIE5MUkUuQ29tbW9uIiwiQ29sb3IiOnsiJGlkIjoiMTAwMCIsIkEiOjI1NSwiUiI6MjM0LCJHIjoyMiwiQiI6MzB9fSwiTGluZVdlaWdodCI6MC4wLCJMaW5lVHlwZSI6MCwiUGFyZW50U3R5bGUiOm51bGx9LCJQYXJlbnRTdHlsZSI6bnVsbH0sIlRpdGxlU3R5bGUiOnsiJGlkIjoiMTAwMSIsIkZvbnRTZXR0aW5ncyI6eyIkaWQiOiIxMDAyIiwiRm9udFNpemUiOjExLCJGb250TmFtZSI6IkNhbGlicmkiLCJJc0JvbGQiOnRydWUsIklzSXRhbGljIjpmYWxzZSwiSXNVbmRlcmxpbmVkIjpmYWxzZSwiUGFyZW50U3R5bGUiOm51bGx9LCJBdXRvU2l6ZSI6MCwiRm9yZWdyb3VuZCI6eyIkaWQiOiIxMDAzIiwiQ29sb3IiOnsiJGlkIjoiMTAwN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DA1IiwiVG9wIjowLjAsIkxlZnQiOjAuMCwiUmlnaHQiOjAuMCwiQm90dG9tIjowLjB9LCJQYWRkaW5nIjp7IiRpZCI6IjEwMDYiLCJUb3AiOjAuMCwiTGVmdCI6MC4wLCJSaWdodCI6MC4wLCJCb3R0b20iOjAuMH0sIkJhY2tncm91bmQiOnsiJGlkIjoiMTAwNyIsIkNvbG9yIjp7IiRpZCI6IjEwMDgiLCJBIjo4OSwiUiI6MCwiRyI6MCwiQiI6MH19LCJJc1Zpc2libGUiOnRydWUsIldpZHRoIjowLjAsIkhlaWdodCI6MC4wLCJCb3JkZXJTdHlsZSI6eyIkaWQiOiIxMDA5IiwiTGluZUNvbG9yIjpudWxsLCJMaW5lV2VpZ2h0IjowLjAsIkxpbmVUeXBlIjowLCJQYXJlbnRTdHlsZSI6bnVsbH0sIlBhcmVudFN0eWxlIjpudWxsfSwiRGF0ZVN0eWxlIjp7IiRpZCI6IjEwMTAiLCJGb250U2V0dGluZ3MiOnsiJGlkIjoiMTAxMSIsIkZvbnRTaXplIjoxMCwiRm9udE5hbWUiOiJDYWxpYnJpIiwiSXNCb2xkIjpmYWxzZSwiSXNJdGFsaWMiOmZhbHNlLCJJc1VuZGVybGluZWQiOmZhbHNlLCJQYXJlbnRTdHlsZSI6bnVsbH0sIkF1dG9TaXplIjowLCJGb3JlZ3JvdW5kIjp7IiRpZCI6IjEwMTIiLCJDb2xvciI6eyIkaWQiOiIxMDE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DE0IiwiVG9wIjowLjAsIkxlZnQiOjAuMCwiUmlnaHQiOjAuMCwiQm90dG9tIjowLjB9LCJQYWRkaW5nIjp7IiRpZCI6IjEwMTUiLCJUb3AiOjAuMCwiTGVmdCI6MC4wLCJSaWdodCI6MC4wLCJCb3R0b20iOjAuMH0sIkJhY2tncm91bmQiOnsiJGlkIjoiMTAxNiIsIkNvbG9yIjp7IiRyZWYiOiIxMDA4In19LCJJc1Zpc2libGUiOnRydWUsIldpZHRoIjowLjAsIkhlaWdodCI6MC4wLCJCb3JkZXJTdHlsZSI6eyIkaWQiOiIxMDE3IiwiTGluZUNvbG9yIjpudWxsLCJMaW5lV2VpZ2h0IjowLjAsIkxpbmVUeXBlIjowLCJQYXJlbnRTdHlsZSI6bnVsbH0sIlBhcmVudFN0eWxlIjpudWxsfSwiRGF0ZUZvcm1hdCI6eyIkaWQiOiIxMDE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MTkiLCJGb3JtYXQiOjAsIklzVmlzaWJsZSI6ZmFsc2UsIkxhc3RLbm93blZpc2liaWxpdHlTdGF0ZSI6ZmFsc2V9LCJJc1Zpc2libGUiOnRydWUsIlBhcmVudFN0eWxlIjpudWxsfSwiRGVmYXVsdFN3aW1sYW5lTWlsZXN0b25lU3R5bGUiOnsiJGlkIjoiMTAyMCIsIlRpdGxlUG9zaXRpb24iOiJSaWdodCIsIkRhdGVQb3NpdGlvbiI6IkxlZnQiLCJTaGFwZVR5cGUiOjEsIlNoYXBlU2l6ZSI6MCwiU3BhY2luZyI6NSwiU2hhcGVTdHlsZSI6eyIkaWQiOiIxMDIxIiwiTWFyZ2luIjp7IiRpZCI6IjEwMjIiLCJUb3AiOjAuMCwiTGVmdCI6MC4wLCJSaWdodCI6MC4wLCJCb3R0b20iOjAuMH0sIlBhZGRpbmciOnsiJGlkIjoiMTAyMyIsIlRvcCI6MC4wLCJMZWZ0IjowLjAsIlJpZ2h0IjowLjAsIkJvdHRvbSI6MC4wfSwiQmFja2dyb3VuZCI6eyIkaWQiOiIxMDI0IiwiQ29sb3IiOnsiJGlkIjoiMTAyNSIsIkEiOjI1NSwiUiI6MjA2LCJHIjoxNDYsIkIiOjB9fSwiSXNWaXNpYmxlIjp0cnVlLCJXaWR0aCI6MTIuMCwiSGVpZ2h0IjoxNC4wLCJCb3JkZXJTdHlsZSI6eyIkaWQiOiIxMDI2IiwiTGluZUNvbG9yIjp7IiRpZCI6IjEwMjciLCIkdHlwZSI6Ik5MUkUuQ29tbW9uLkRvbS5Tb2xpZENvbG9yQnJ1c2gsIE5MUkUuQ29tbW9uIiwiQ29sb3IiOnsiJGlkIjoiMTAyOCIsIkEiOjI1NSwiUiI6MjM0LCJHIjoyMiwiQiI6MzB9fSwiTGluZVdlaWdodCI6MC4wLCJMaW5lVHlwZSI6MCwiUGFyZW50U3R5bGUiOm51bGx9LCJQYXJlbnRTdHlsZSI6bnVsbH0sIlRpdGxlU3R5bGUiOnsiJGlkIjoiMTAyOSIsIkZvbnRTZXR0aW5ncyI6eyIkaWQiOiIxMDMwIiwiRm9udFNpemUiOjExLCJGb250TmFtZSI6IkNhbGlicmkiLCJJc0JvbGQiOnRydWUsIklzSXRhbGljIjpmYWxzZSwiSXNVbmRlcmxpbmVkIjpmYWxzZSwiUGFyZW50U3R5bGUiOm51bGx9LCJBdXRvU2l6ZSI6MCwiRm9yZWdyb3VuZCI6eyIkaWQiOiIxMDMxIiwiQ29sb3IiOnsiJGlkIjoiMTAzMiIsIkEiOjI1NSwiUiI6MTI3LCJHIjo5NiwiQiI6MH19LCJNYXhXaWR0aCI6MjAwLjAsIk1heEhlaWdodCI6IkluZmluaXR5IiwiU21hcnRGb3JlZ3JvdW5kSXNBY3RpdmUiOmZhbHNlLCJIb3Jpem9udGFsQWxpZ25tZW50IjowLCJWZXJ0aWNhbEFsaWdubWVudCI6MCwiU21hcnRGb3JlZ3JvdW5kIjpudWxsLCJCYWNrZ3JvdW5kRmlsbFR5cGUiOjAsIk1hcmdpbiI6eyIkaWQiOiIxMDMzIiwiVG9wIjowLjAsIkxlZnQiOjAuMCwiUmlnaHQiOjAuMCwiQm90dG9tIjowLjB9LCJQYWRkaW5nIjp7IiRpZCI6IjEwMzQiLCJUb3AiOjAuMCwiTGVmdCI6MC4wLCJSaWdodCI6MC4wLCJCb3R0b20iOjAuMH0sIkJhY2tncm91bmQiOnsiJGlkIjoiMTAzNSIsIkNvbG9yIjp7IiRpZCI6IjEwMzYiLCJBIjo4OSwiUiI6MCwiRyI6MCwiQiI6MH19LCJJc1Zpc2libGUiOnRydWUsIldpZHRoIjowLjAsIkhlaWdodCI6MC4wLCJCb3JkZXJTdHlsZSI6eyIkaWQiOiIxMDM3IiwiTGluZUNvbG9yIjpudWxsLCJMaW5lV2VpZ2h0IjowLjAsIkxpbmVUeXBlIjowLCJQYXJlbnRTdHlsZSI6bnVsbH0sIlBhcmVudFN0eWxlIjpudWxsfSwiRGF0ZVN0eWxlIjp7IiRpZCI6IjEwMzgiLCJGb250U2V0dGluZ3MiOnsiJGlkIjoiMTAzOSIsIkZvbnRTaXplIjoxMCwiRm9udE5hbWUiOiJDYWxpYnJpIiwiSXNCb2xkIjpmYWxzZSwiSXNJdGFsaWMiOmZhbHNlLCJJc1VuZGVybGluZWQiOmZhbHNlLCJQYXJlbnRTdHlsZSI6bnVsbH0sIkF1dG9TaXplIjowLCJGb3JlZ3JvdW5kIjp7IiRpZCI6IjEwNDAiLCJDb2xvciI6eyIkaWQiOiIxMDQx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MDQyIiwiVG9wIjowLjAsIkxlZnQiOjAuMCwiUmlnaHQiOjAuMCwiQm90dG9tIjowLjB9LCJQYWRkaW5nIjp7IiRpZCI6IjEwNDMiLCJUb3AiOjAuMCwiTGVmdCI6MC4wLCJSaWdodCI6MC4wLCJCb3R0b20iOjAuMH0sIkJhY2tncm91bmQiOnsiJGlkIjoiMTA0NCIsIkNvbG9yIjp7IiRyZWYiOiIxMDM2In19LCJJc1Zpc2libGUiOmZhbHNlLCJXaWR0aCI6MC4wLCJIZWlnaHQiOjAuMCwiQm9yZGVyU3R5bGUiOnsiJGlkIjoiMTA0NSIsIkxpbmVDb2xvciI6bnVsbCwiTGluZVdlaWdodCI6MC4wLCJMaW5lVHlwZSI6MCwiUGFyZW50U3R5bGUiOm51bGx9LCJQYXJlbnRTdHlsZSI6bnVsbH0sIkRhdGVGb3JtYXQiOnsiJGlkIjoiMTA0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Q3IiwiRm9ybWF0IjowLCJJc1Zpc2libGUiOmZhbHNlLCJMYXN0S25vd25WaXNpYmlsaXR5U3RhdGUiOmZhbHNlfSwiSXNWaXNpYmxlIjp0cnVlLCJQYXJlbnRTdHlsZSI6bnVsbH0sIkRlZmF1bHRTd2ltbGFuZUFjdGl2aXR5U3R5bGUiOnsiJGlkIjoiMTA0OCIsIkhlYWRlclN0eWxlIjp7IiRpZCI6IjEwNDkiLCJUZXh0U3R5bGUiOnsiJGlkIjoiMTA1MCIsIkZvbnRTZXR0aW5ncyI6eyIkaWQiOiIxMDUxIiwiRm9udFNpemUiOjExLCJGb250TmFtZSI6IkNhbGlicmkiLCJJc0JvbGQiOmZhbHNlLCJJc0l0YWxpYyI6ZmFsc2UsIklzVW5kZXJsaW5lZCI6ZmFsc2UsIlBhcmVudFN0eWxlIjpudWxsfSwiQXV0b1NpemUiOjIsIkZvcmVncm91bmQiOnsiJGlkIjoiMTA1MiIsIkNvbG9yIjp7IiRpZCI6IjEwNTM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MDU0IiwiVG9wIjowLjAsIkxlZnQiOjAuMCwiUmlnaHQiOjAuMCwiQm90dG9tIjowLjB9LCJQYWRkaW5nIjp7IiRpZCI6IjEwNTUiLCJUb3AiOjAuMCwiTGVmdCI6MC4wLCJSaWdodCI6MC4wLCJCb3R0b20iOjAuMH0sIkJhY2tncm91bmQiOm51bGwsIklzVmlzaWJsZSI6dHJ1ZSwiV2lkdGgiOjAuMCwiSGVpZ2h0IjowLjAsIkJvcmRlclN0eWxlIjpudWxsLCJQYXJlbnRTdHlsZSI6bnVsbH0sIlJlY3RhbmdsZVN0eWxlIjp7IiRpZCI6IjEwNTYiLCJNYXJnaW4iOnsiJGlkIjoiMTA1NyIsIlRvcCI6MC4wLCJMZWZ0IjowLjAsIlJpZ2h0IjowLjAsIkJvdHRvbSI6MC4wfSwiUGFkZGluZyI6eyIkaWQiOiIxMDU4IiwiVG9wIjowLjAsIkxlZnQiOjAuMCwiUmlnaHQiOjAuMCwiQm90dG9tIjowLjB9LCJCYWNrZ3JvdW5kIjp7IiRpZCI6IjEwNTkiLCJDb2xvciI6eyIkaWQiOiIxMDYwIiwiQSI6NjMsIlIiOjI1NSwiRyI6MTkyLCJCIjowfX0sIklzVmlzaWJsZSI6dHJ1ZSwiV2lkdGgiOjAuMCwiSGVpZ2h0IjowLjAsIkJvcmRlclN0eWxlIjp7IiRpZCI6IjEwNjEiLCJMaW5lQ29sb3IiOnsiJGlkIjoiMTA2MiIsIiR0eXBlIjoiTkxSRS5Db21tb24uRG9tLlNvbGlkQ29sb3JCcnVzaCwgTkxSRS5Db21tb24iLCJDb2xvciI6eyIkaWQiOiIxMDYzIiwiQSI6MjU1LCJSIjoyNTUsIkciOjAsIkIiOjB9fSwiTGluZVdlaWdodCI6MC4wLCJMaW5lVHlwZSI6MCwiUGFyZW50U3R5bGUiOm51bGx9LCJQYXJlbnRTdHlsZSI6bnVsbH0sIk1hcmdpbiI6eyIkaWQiOiIxMDY0IiwiVG9wIjowLjAsIkxlZnQiOjAuMCwiUmlnaHQiOjAuMCwiQm90dG9tIjowLjB9LCJQYWRkaW5nIjp7IiRpZCI6IjEwNjUiLCJUb3AiOjAuMCwiTGVmdCI6MC4wLCJSaWdodCI6MC4wLCJCb3R0b20iOjAuMH0sIkJhY2tncm91bmQiOm51bGwsIklzVmlzaWJsZSI6dHJ1ZSwiV2lkdGgiOjAuMCwiSGVpZ2h0IjowLjAsIkJvcmRlclN0eWxlIjpudWxsLCJQYXJlbnRTdHlsZSI6bnVsbH0sIkJhY2tncm91bmRTdHlsZSI6eyIkaWQiOiIxMDY2IiwiTWFyZ2luIjp7IiRpZCI6IjEwNjciLCJUb3AiOjAuMCwiTGVmdCI6MC4wLCJSaWdodCI6MC4wLCJCb3R0b20iOjAuMH0sIlBhZGRpbmciOnsiJGlkIjoiMTA2OCIsIlRvcCI6MC4wLCJMZWZ0IjowLjAsIlJpZ2h0IjowLjAsIkJvdHRvbSI6MC4wfSwiQmFja2dyb3VuZCI6eyIkaWQiOiIxMDY5IiwiQ29sb3IiOnsiJGlkIjoiMTA3MCIsIkEiOjM4LCJSIjoyNTUsIkciOjE5MiwiQiI6MH19LCJJc1Zpc2libGUiOnRydWUsIldpZHRoIjowLjAsIkhlaWdodCI6MC4wLCJCb3JkZXJTdHlsZSI6eyIkaWQiOiIxMDcxIiwiTGluZUNvbG9yIjp7IiRpZCI6IjEwNzIiLCIkdHlwZSI6Ik5MUkUuQ29tbW9uLkRvbS5Tb2xpZENvbG9yQnJ1c2gsIE5MUkUuQ29tbW9uIiwiQ29sb3IiOnsiJGlkIjoiMTA3MyIsIkEiOjI1NSwiUiI6MjM0LCJHIjoyMiwiQiI6MzB9fSwiTGluZVdlaWdodCI6MC4wLCJMaW5lVHlwZSI6MCwiUGFyZW50U3R5bGUiOm51bGx9LCJQYXJlbnRTdHlsZSI6bnVsbH0sIk1hcmdpbiI6eyIkaWQiOiIxMDc0IiwiVG9wIjowLjAsIkxlZnQiOjAuMCwiUmlnaHQiOjAuMCwiQm90dG9tIjowLjB9LCJQYWRkaW5nIjp7IiRpZCI6IjEwNzUiLCJUb3AiOjAuMCwiTGVmdCI6MC4wLCJSaWdodCI6MC4wLCJCb3R0b20iOjAuMH0sIklzVmlzaWJsZSI6dHJ1ZSwiV2lkdGgiOjAuMCwiSGVpZ2h0IjowLjAsIkJvcmRlclN0eWxlIjp7IiRpZCI6IjEwNzYiLCJMaW5lQ29sb3IiOm51bGwsIkxpbmVXZWlnaHQiOjAuMCwiTGluZVR5cGUiOjAsIlBhcmVudFN0eWxlIjpudWxsfSwiUGFyZW50U3R5bGUiOm51bGx9LCJNYXJnaW4iOnsiJGlkIjoiMTA3NyIsIlRvcCI6MC4wLCJMZWZ0IjowLjAsIlJpZ2h0IjowLjAsIkJvdHRvbSI6MC4wfSwiUGFkZGluZyI6eyIkaWQiOiIxMDc4IiwiVG9wIjowLjAsIkxlZnQiOjAuMCwiUmlnaHQiOjAuMCwiQm90dG9tIjowLjB9LCJJc1Zpc2libGUiOnRydWUsIldpZHRoIjowLjAsIkhlaWdodCI6MC4wLCJCb3JkZXJTdHlsZSI6eyIkaWQiOiIxMDc5IiwiTGluZUNvbG9yIjpudWxsLCJMaW5lV2VpZ2h0IjowLjAsIkxpbmVUeXBlIjowLCJQYXJlbnRTdHlsZSI6bnVsbH0sIlBhcmVudFN0eWxlIjpudWxsfX0seyIkaWQiOiIxMDgwIiwiX2FjdGl2aXRpZXMiOlt7IiRpZCI6IjEwODEiLCJfcm93cyI6W3siJGlkIjoiMTA4MiIsIl90YXNrcyI6W3siJGlkIjoiMTA4MyIsIl9hdHRhY2hlZE1pbGVzdG9uZXMiOltdLCJUYXNrRGVmaW5pdGlvbiI6eyIkaWQiOiIxMDg0IiwiR3JvdXBOYW1lIjpudWxsLCJTdGFydERhdGUiOiIyMDI0LTA0LTAxVDAwOjAwOjAwWiIsIkVuZERhdGUiOiIyMDI0LTA1LTEzVDExOjU5OjAwWiIsIlBlcmNlbnRhZ2VDb21wbGV0ZSI6bnVsbCwiU3R5bGUiOnsiJGlkIjoiMTA4NSIsIlNoYXBlIjozLCJTaGFwZVRoaWNrbmVzcyI6MCwiRHVyYXRpb25Gb3JtYXQiOjAsIkluY2x1ZGVOb25Xb3JraW5nRGF5c0luRHVyYXRpb24iOmZhbHNlLCJQZXJjZW50YWdlQ29tcGxldGVTdHlsZSI6eyIkaWQiOiIxMDg2IiwiRm9udFNldHRpbmdzIjp7IiRpZCI6IjEwODciLCJGb250U2l6ZSI6MTAsIkZvbnROYW1lIjoiQ2FsaWJyaSIsIklzQm9sZCI6ZmFsc2UsIklzSXRhbGljIjpmYWxzZSwiSXNVbmRlcmxpbmVkIjpmYWxzZSwiUGFyZW50U3R5bGUiOm51bGx9LCJBdXRvU2l6ZSI6MCwiRm9yZWdyb3VuZCI6eyIkaWQiOiIxMDg4IiwiQ29sb3IiOnsiJGlkIjoiMTA4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wOTAiLCJUb3AiOjAuMCwiTGVmdCI6MC4wLCJSaWdodCI6MC4wLCJCb3R0b20iOjAuMH0sIlBhZGRpbmciOnsiJGlkIjoiMTA5MSIsIlRvcCI6MC4wLCJMZWZ0IjowLjAsIlJpZ2h0IjowLjAsIkJvdHRvbSI6MC4wfSwiQmFja2dyb3VuZCI6eyIkaWQiOiIxMDkyIiwiQ29sb3IiOnsiJGlkIjoiMTA5MyIsIkEiOjg5LCJSIjowLCJHIjowLCJCIjowfX0sIklzVmlzaWJsZSI6dHJ1ZSwiV2lkdGgiOjAuMCwiSGVpZ2h0IjowLjAsIkJvcmRlclN0eWxlIjp7IiRpZCI6IjEwOTQiLCJMaW5lQ29sb3IiOm51bGwsIkxpbmVXZWlnaHQiOjAuMCwiTGluZVR5cGUiOjAsIlBhcmVudFN0eWxlIjpudWxsfSwiUGFyZW50U3R5bGUiOm51bGx9LCJEdXJhdGlvblN0eWxlIjp7IiRpZCI6IjEwOTUiLCJGb250U2V0dGluZ3MiOnsiJGlkIjoiMTA5NiIsIkZvbnRTaXplIjoxMCwiRm9udE5hbWUiOiJDYWxpYnJpIiwiSXNCb2xkIjpmYWxzZSwiSXNJdGFsaWMiOmZhbHNlLCJJc1VuZGVybGluZWQiOmZhbHNlLCJQYXJlbnRTdHlsZSI6bnVsbH0sIkF1dG9TaXplIjowLCJGb3JlZ3JvdW5kIjp7IiRpZCI6IjEwOTciLCJDb2xvciI6eyIkaWQiOiIxMDk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A5OSIsIlRvcCI6MC4wLCJMZWZ0IjowLjAsIlJpZ2h0IjowLjAsIkJvdHRvbSI6MC4wfSwiUGFkZGluZyI6eyIkaWQiOiIxMTAwIiwiVG9wIjowLjAsIkxlZnQiOjAuMCwiUmlnaHQiOjAuMCwiQm90dG9tIjowLjB9LCJCYWNrZ3JvdW5kIjp7IiRpZCI6IjExMDEiLCJDb2xvciI6eyIkcmVmIjoiMTA5MyJ9fSwiSXNWaXNpYmxlIjp0cnVlLCJXaWR0aCI6MC4wLCJIZWlnaHQiOjAuMCwiQm9yZGVyU3R5bGUiOnsiJGlkIjoiMTEwMiIsIkxpbmVDb2xvciI6bnVsbCwiTGluZVdlaWdodCI6MC4wLCJMaW5lVHlwZSI6MCwiUGFyZW50U3R5bGUiOm51bGx9LCJQYXJlbnRTdHlsZSI6bnVsbH0sIkhvcml6b250YWxDb25uZWN0b3JTdHlsZSI6eyIkaWQiOiIxMTAzIiwiTGluZUNvbG9yIjp7IiRpZCI6IjExMDQiLCIkdHlwZSI6Ik5MUkUuQ29tbW9uLkRvbS5Tb2xpZENvbG9yQnJ1c2gsIE5MUkUuQ29tbW9uIiwiQ29sb3IiOnsiJGlkIjoiMTEwNSIsIkEiOjI1NSwiUiI6MjA0LCJHIjoyMDQsIkIiOjIwNH19LCJMaW5lV2VpZ2h0IjoxLjAsIkxpbmVUeXBlIjowLCJQYXJlbnRTdHlsZSI6bnVsbH0sIlZlcnRpY2FsQ29ubmVjdG9yU3R5bGUiOnsiJGlkIjoiMTEwNiIsIkxpbmVDb2xvciI6eyIkaWQiOiIxMTA3IiwiJHR5cGUiOiJOTFJFLkNvbW1vbi5Eb20uU29saWRDb2xvckJydXNoLCBOTFJFLkNvbW1vbiIsIkNvbG9yIjp7IiRpZCI6IjExMDg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xMTA5IiwiTWFyZ2luIjp7IiRpZCI6IjExMTAiLCJUb3AiOjAuMCwiTGVmdCI6NC4wLCJSaWdodCI6NC4wLCJCb3R0b20iOjAuMH0sIlBhZGRpbmciOnsiJGlkIjoiMTExMSIsIlRvcCI6MC4wLCJMZWZ0IjowLjAsIlJpZ2h0IjowLjAsIkJvdHRvbSI6MC4wfSwiQmFja2dyb3VuZCI6eyIkaWQiOiIxMTEyIiwiQ29sb3IiOnsiJGlkIjoiMTExMyIsIkEiOjI1NSwiUiI6MTE2LCJHIjoxNzMsIkIiOjczfX0sIklzVmlzaWJsZSI6dHJ1ZSwiV2lkdGgiOjAuMCwiSGVpZ2h0IjoxMy40MjY2NjY2NjY2NjY2NzcsIkJvcmRlclN0eWxlIjp7IiRpZCI6IjExMTQiLCJMaW5lQ29sb3IiOnsiJGlkIjoiMTExNSIsIiR0eXBlIjoiTkxSRS5Db21tb24uRG9tLlNvbGlkQ29sb3JCcnVzaCwgTkxSRS5Db21tb24iLCJDb2xvciI6eyIkaWQiOiIxMTE2IiwiQSI6MjU1LCJSIjoyNTUsIkciOjAsIkIiOjB9fSwiTGluZVdlaWdodCI6MC4wLCJMaW5lVHlwZSI6MCwiUGFyZW50U3R5bGUiOm51bGx9LCJQYXJlbnRTdHlsZSI6bnVsbH0sIlRpdGxlU3R5bGUiOnsiJGlkIjoiMTExNyIsIkZvbnRTZXR0aW5ncyI6eyIkaWQiOiIxMTE4IiwiRm9udFNpemUiOjExLCJGb250TmFtZSI6IkNhbGlicmkiLCJJc0JvbGQiOmZhbHNlLCJJc0l0YWxpYyI6ZmFsc2UsIklzVW5kZXJsaW5lZCI6ZmFsc2UsIlBhcmVudFN0eWxlIjpudWxsfSwiQXV0b1NpemUiOjAsIkZvcmVncm91bmQiOnsiJGlkIjoiMTExOSIsIkNvbG9yIjp7IiRpZCI6IjExMjA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TEyMSIsIlRvcCI6MC4wLCJMZWZ0IjowLjAsIlJpZ2h0IjowLjAsIkJvdHRvbSI6MC4wfSwiUGFkZGluZyI6eyIkaWQiOiIxMTIyIiwiVG9wIjowLjAsIkxlZnQiOjAuMCwiUmlnaHQiOjAuMCwiQm90dG9tIjowLjB9LCJCYWNrZ3JvdW5kIjp7IiRpZCI6IjExMjMiLCJDb2xvciI6eyIkaWQiOiIxMTI0IiwiQSI6MCwiUiI6MjU1LCJHIjoyNTUsIkIiOjI1NX19LCJJc1Zpc2libGUiOnRydWUsIldpZHRoIjowLjAsIkhlaWdodCI6MC4wLCJCb3JkZXJTdHlsZSI6eyIkaWQiOiIxMTI1IiwiTGluZUNvbG9yIjpudWxsLCJMaW5lV2VpZ2h0IjowLjAsIkxpbmVUeXBlIjowLCJQYXJlbnRTdHlsZSI6bnVsbH0sIlBhcmVudFN0eWxlIjpudWxsfSwiRGF0ZVN0eWxlIjp7IiRpZCI6IjExMjYiLCJGb250U2V0dGluZ3MiOnsiJGlkIjoiMTEyNyIsIkZvbnRTaXplIjoxMCwiRm9udE5hbWUiOiJDYWxpYnJpIiwiSXNCb2xkIjpmYWxzZSwiSXNJdGFsaWMiOmZhbHNlLCJJc1VuZGVybGluZWQiOmZhbHNlLCJQYXJlbnRTdHlsZSI6bnVsbH0sIkF1dG9TaXplIjowLCJGb3JlZ3JvdW5kIjp7IiRpZCI6IjExMjgiLCJDb2xvciI6eyIkaWQiOiIxMTI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MwIiwiVG9wIjowLjAsIkxlZnQiOjAuMCwiUmlnaHQiOjAuMCwiQm90dG9tIjowLjB9LCJQYWRkaW5nIjp7IiRpZCI6IjExMzEiLCJUb3AiOjAuMCwiTGVmdCI6MC4wLCJSaWdodCI6MC4wLCJCb3R0b20iOjAuMH0sIkJhY2tncm91bmQiOnsiJGlkIjoiMTEzMiIsIkNvbG9yIjp7IiRyZWYiOiIxMDkzIn19LCJJc1Zpc2libGUiOnRydWUsIldpZHRoIjowLjAsIkhlaWdodCI6MC4wLCJCb3JkZXJTdHlsZSI6eyIkaWQiOiIxMTMzIiwiTGluZUNvbG9yIjpudWxsLCJMaW5lV2VpZ2h0IjowLjAsIkxpbmVUeXBlIjowLCJQYXJlbnRTdHlsZSI6bnVsbH0sIlBhcmVudFN0eWxlIjpudWxsfSwiRGF0ZUZvcm1hdCI6eyIkaWQiOiIxMTM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MzUiLCJGb3JtYXQiOjAsIklzVmlzaWJsZSI6ZmFsc2UsIkxhc3RLbm93blZpc2liaWxpdHlTdGF0ZSI6ZmFsc2V9LCJJc1Zpc2libGUiOnRydWUsIlBhcmVudFN0eWxlIjpudWxsfSwiSW5kZXgiOjE2LCJTbWFydER1cmF0aW9uQWN0aXZhdGVkIjpmYWxzZSwiRGF0ZUZvcm1hdCI6eyIkcmVmIjoiMTEzNCJ9LCJXZWVrTnVtYmVyaW5nIjp7IiRpZCI6IjExMzYiLCJGb3JtYXQiOjAsIklzVmlzaWJsZSI6ZmFsc2UsIkxhc3RLbm93blZpc2liaWxpdHlTdGF0ZSI6ZmFsc2V9LCJJZCI6IjQ3Y2JlODljLWRmNTUtNDE5OS05YWUwLWQzYWM1MjYxOTRmNiIsIkltcG9ydElkIjpudWxsLCJUaXRsZSI6IkFscGhhIEJ1aWxkIiwiTm90ZSI6bnVsbCwiSHlwZXJsaW5rIjp7IiRpZCI6IjExMzciLCJBZGRyZXNzIjoiIiwiU3ViQWRkcmVzcyI6IiJ9LCJJc0NoYW5nZWQiOmZhbHNlLCJJc05ldyI6ZmFsc2V9fSx7IiRpZCI6IjExMzgiLCJfYXR0YWNoZWRNaWxlc3RvbmVzIjpbXSwiVGFza0RlZmluaXRpb24iOnsiJGlkIjoiMTEzOSIsIkdyb3VwTmFtZSI6bnVsbCwiU3RhcnREYXRlIjoiMjAyNC0wMy0wMVQwMDowMDowMFoiLCJFbmREYXRlIjoiMjAyNC0wNC0wMVQxMTo1OTowMFoiLCJQZXJjZW50YWdlQ29tcGxldGUiOm51bGwsIlN0eWxlIjp7IiRpZCI6IjExNDAiLCJTaGFwZSI6MSwiU2hhcGVUaGlja25lc3MiOjAsIkR1cmF0aW9uRm9ybWF0IjowLCJJbmNsdWRlTm9uV29ya2luZ0RheXNJbkR1cmF0aW9uIjpmYWxzZSwiUGVyY2VudGFnZUNvbXBsZXRlU3R5bGUiOnsiJGlkIjoiMTE0MSIsIkZvbnRTZXR0aW5ncyI6eyIkaWQiOiIxMTQyIiwiRm9udFNpemUiOjEwLCJGb250TmFtZSI6IkNhbGlicmkiLCJJc0JvbGQiOmZhbHNlLCJJc0l0YWxpYyI6ZmFsc2UsIklzVW5kZXJsaW5lZCI6ZmFsc2UsIlBhcmVudFN0eWxlIjpudWxsfSwiQXV0b1NpemUiOjAsIkZvcmVncm91bmQiOnsiJGlkIjoiMTE0MyIsIkNvbG9yIjp7IiRpZCI6IjExND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TQ1IiwiVG9wIjowLjAsIkxlZnQiOjAuMCwiUmlnaHQiOjAuMCwiQm90dG9tIjowLjB9LCJQYWRkaW5nIjp7IiRpZCI6IjExNDYiLCJUb3AiOjAuMCwiTGVmdCI6MC4wLCJSaWdodCI6MC4wLCJCb3R0b20iOjAuMH0sIkJhY2tncm91bmQiOnsiJGlkIjoiMTE0NyIsIkNvbG9yIjp7IiRpZCI6IjExNDgiLCJBIjo4OSwiUiI6MCwiRyI6MCwiQiI6MH19LCJJc1Zpc2libGUiOnRydWUsIldpZHRoIjowLjAsIkhlaWdodCI6MC4wLCJCb3JkZXJTdHlsZSI6eyIkaWQiOiIxMTQ5IiwiTGluZUNvbG9yIjpudWxsLCJMaW5lV2VpZ2h0IjowLjAsIkxpbmVUeXBlIjowLCJQYXJlbnRTdHlsZSI6bnVsbH0sIlBhcmVudFN0eWxlIjpudWxsfSwiRHVyYXRpb25TdHlsZSI6eyIkaWQiOiIxMTUwIiwiRm9udFNldHRpbmdzIjp7IiRpZCI6IjExNTEiLCJGb250U2l6ZSI6MTAsIkZvbnROYW1lIjoiQ2FsaWJyaSIsIklzQm9sZCI6ZmFsc2UsIklzSXRhbGljIjpmYWxzZSwiSXNVbmRlcmxpbmVkIjpmYWxzZSwiUGFyZW50U3R5bGUiOm51bGx9LCJBdXRvU2l6ZSI6MCwiRm9yZWdyb3VuZCI6eyIkaWQiOiIxMTUyIiwiQ29sb3IiOnsiJGlkIjoiMTE1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xNTQiLCJUb3AiOjAuMCwiTGVmdCI6MC4wLCJSaWdodCI6MC4wLCJCb3R0b20iOjAuMH0sIlBhZGRpbmciOnsiJGlkIjoiMTE1NSIsIlRvcCI6MC4wLCJMZWZ0IjowLjAsIlJpZ2h0IjowLjAsIkJvdHRvbSI6MC4wfSwiQmFja2dyb3VuZCI6eyIkaWQiOiIxMTU2IiwiQ29sb3IiOnsiJHJlZiI6IjExNDgifX0sIklzVmlzaWJsZSI6dHJ1ZSwiV2lkdGgiOjAuMCwiSGVpZ2h0IjowLjAsIkJvcmRlclN0eWxlIjp7IiRpZCI6IjExNTciLCJMaW5lQ29sb3IiOm51bGwsIkxpbmVXZWlnaHQiOjAuMCwiTGluZVR5cGUiOjAsIlBhcmVudFN0eWxlIjpudWxsfSwiUGFyZW50U3R5bGUiOm51bGx9LCJIb3Jpem9udGFsQ29ubmVjdG9yU3R5bGUiOnsiJGlkIjoiMTE1OCIsIkxpbmVDb2xvciI6eyIkaWQiOiIxMTU5IiwiJHR5cGUiOiJOTFJFLkNvbW1vbi5Eb20uU29saWRDb2xvckJydXNoLCBOTFJFLkNvbW1vbiIsIkNvbG9yIjp7IiRpZCI6IjExNjAiLCJBIjoyNTUsIlIiOjIwNCwiRyI6MjA0LCJCIjoyMDR9fSwiTGluZVdlaWdodCI6MS4wLCJMaW5lVHlwZSI6MCwiUGFyZW50U3R5bGUiOm51bGx9LCJWZXJ0aWNhbENvbm5lY3RvclN0eWxlIjp7IiRpZCI6IjExNjEiLCJMaW5lQ29sb3IiOnsiJGlkIjoiMTE2MiIsIiR0eXBlIjoiTkxSRS5Db21tb24uRG9tLlNvbGlkQ29sb3JCcnVzaCwgTkxSRS5Db21tb24iLCJDb2xvciI6eyIkaWQiOiIxMTYz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TE2NCIsIk1hcmdpbiI6eyIkaWQiOiIxMTY1IiwiVG9wIjowLjAsIkxlZnQiOjQuMCwiUmlnaHQiOjQuMCwiQm90dG9tIjowLjB9LCJQYWRkaW5nIjp7IiRpZCI6IjExNjYiLCJUb3AiOjAuMCwiTGVmdCI6MC4wLCJSaWdodCI6MC4wLCJCb3R0b20iOjAuMH0sIkJhY2tncm91bmQiOnsiJGlkIjoiMTE2NyIsIkNvbG9yIjp7IiRpZCI6IjExNjgiLCJBIjoyNTUsIlIiOjExNiwiRyI6MTczLCJCIjo3M319LCJJc1Zpc2libGUiOnRydWUsIldpZHRoIjowLjAsIkhlaWdodCI6MTMuNDI2NjY2NjY2NjY2Njc3LCJCb3JkZXJTdHlsZSI6eyIkaWQiOiIxMTY5IiwiTGluZUNvbG9yIjp7IiRpZCI6IjExNzAiLCIkdHlwZSI6Ik5MUkUuQ29tbW9uLkRvbS5Tb2xpZENvbG9yQnJ1c2gsIE5MUkUuQ29tbW9uIiwiQ29sb3IiOnsiJGlkIjoiMTE3MSIsIkEiOjI1NSwiUiI6MjU1LCJHIjowLCJCIjowfX0sIkxpbmVXZWlnaHQiOjAuMCwiTGluZVR5cGUiOjAsIlBhcmVudFN0eWxlIjpudWxsfSwiUGFyZW50U3R5bGUiOm51bGx9LCJUaXRsZVN0eWxlIjp7IiRpZCI6IjExNzIiLCJGb250U2V0dGluZ3MiOnsiJGlkIjoiMTE3MyIsIkZvbnRTaXplIjoxMSwiRm9udE5hbWUiOiJDYWxpYnJpIiwiSXNCb2xkIjpmYWxzZSwiSXNJdGFsaWMiOmZhbHNlLCJJc1VuZGVybGluZWQiOmZhbHNlLCJQYXJlbnRTdHlsZSI6bnVsbH0sIkF1dG9TaXplIjowLCJGb3JlZ3JvdW5kIjp7IiRpZCI6IjExNzQiLCJDb2xvciI6eyIkaWQiOiIxMTc1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ExNzYiLCJUb3AiOjAuMCwiTGVmdCI6MC4wLCJSaWdodCI6MC4wLCJCb3R0b20iOjAuMH0sIlBhZGRpbmciOnsiJGlkIjoiMTE3NyIsIlRvcCI6MC4wLCJMZWZ0IjowLjAsIlJpZ2h0IjowLjAsIkJvdHRvbSI6MC4wfSwiQmFja2dyb3VuZCI6eyIkaWQiOiIxMTc4IiwiQ29sb3IiOnsiJGlkIjoiMTE3OSIsIkEiOjAsIlIiOjI1NSwiRyI6MjU1LCJCIjoyNTV9fSwiSXNWaXNpYmxlIjp0cnVlLCJXaWR0aCI6MC4wLCJIZWlnaHQiOjAuMCwiQm9yZGVyU3R5bGUiOnsiJGlkIjoiMTE4MCIsIkxpbmVDb2xvciI6bnVsbCwiTGluZVdlaWdodCI6MC4wLCJMaW5lVHlwZSI6MCwiUGFyZW50U3R5bGUiOm51bGx9LCJQYXJlbnRTdHlsZSI6bnVsbH0sIkRhdGVTdHlsZSI6eyIkaWQiOiIxMTgxIiwiRm9udFNldHRpbmdzIjp7IiRpZCI6IjExODIiLCJGb250U2l6ZSI6MTAsIkZvbnROYW1lIjoiQ2FsaWJyaSIsIklzQm9sZCI6ZmFsc2UsIklzSXRhbGljIjpmYWxzZSwiSXNVbmRlcmxpbmVkIjpmYWxzZSwiUGFyZW50U3R5bGUiOm51bGx9LCJBdXRvU2l6ZSI6MCwiRm9yZWdyb3VuZCI6eyIkaWQiOiIxMTgzIiwiQ29sb3IiOnsiJGlkIjoiMTE4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E4NSIsIlRvcCI6MC4wLCJMZWZ0IjowLjAsIlJpZ2h0IjowLjAsIkJvdHRvbSI6MC4wfSwiUGFkZGluZyI6eyIkaWQiOiIxMTg2IiwiVG9wIjowLjAsIkxlZnQiOjAuMCwiUmlnaHQiOjAuMCwiQm90dG9tIjowLjB9LCJCYWNrZ3JvdW5kIjp7IiRpZCI6IjExODciLCJDb2xvciI6eyIkcmVmIjoiMTE0OCJ9fSwiSXNWaXNpYmxlIjp0cnVlLCJXaWR0aCI6MC4wLCJIZWlnaHQiOjAuMCwiQm9yZGVyU3R5bGUiOnsiJGlkIjoiMTE4OCIsIkxpbmVDb2xvciI6bnVsbCwiTGluZVdlaWdodCI6MC4wLCJMaW5lVHlwZSI6MCwiUGFyZW50U3R5bGUiOm51bGx9LCJQYXJlbnRTdHlsZSI6bnVsbH0sIkRhdGVGb3JtYXQiOnsiJGlkIjoiMTE4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kwIiwiRm9ybWF0IjowLCJJc1Zpc2libGUiOmZhbHNlLCJMYXN0S25vd25WaXNpYmlsaXR5U3RhdGUiOmZhbHNlfSwiSXNWaXNpYmxlIjp0cnVlLCJQYXJlbnRTdHlsZSI6bnVsbH0sIkluZGV4IjoxNywiU21hcnREdXJhdGlvbkFjdGl2YXRlZCI6ZmFsc2UsIkRhdGVGb3JtYXQiOnsiJHJlZiI6IjExODkifSwiV2Vla051bWJlcmluZyI6eyIkaWQiOiIxMTkxIiwiRm9ybWF0IjowLCJJc1Zpc2libGUiOmZhbHNlLCJMYXN0S25vd25WaXNpYmlsaXR5U3RhdGUiOmZhbHNlfSwiSWQiOiJjZjI1ZTdjYS1lYjkzLTRiNzUtYjFlZi1kMmRiNzE5MDVhZDUiLCJJbXBvcnRJZCI6bnVsbCwiVGl0bGUiOiJQcm90b3R5cGUiLCJOb3RlIjpudWxsLCJIeXBlcmxpbmsiOnsiJGlkIjoiMTE5MiIsIkFkZHJlc3MiOiIiLCJTdWJBZGRyZXNzIjoiIn0sIklzQ2hhbmdlZCI6ZmFsc2UsIklzTmV3IjpmYWxzZX19XSwiX21pbGVzdG9uZXMiOltdLCJJZCI6IjllMzI4YTQ3LTgyMTAtNDI1NS1hZjg2LTQ1NWMwOTY2NmFlNSIsIklzU2luZ2xlSXRlbVJvdyI6ZmFsc2V9LHsiJGlkIjoiMTE5MyIsIl90YXNrcyI6W3siJGlkIjoiMTE5NCIsIl9hdHRhY2hlZE1pbGVzdG9uZXMiOltdLCJUYXNrRGVmaW5pdGlvbiI6eyIkaWQiOiIxMTk1IiwiR3JvdXBOYW1lIjpudWxsLCJTdGFydERhdGUiOiIyMDI0LTA0LTAxVDAwOjAwOjAwWiIsIkVuZERhdGUiOiIyMDI0LTEwLTIxVDExOjU5OjAwWiIsIlBlcmNlbnRhZ2VDb21wbGV0ZSI6bnVsbCwiU3R5bGUiOnsiJGlkIjoiMTE5NiIsIlNoYXBlIjo2LCJTaGFwZVRoaWNrbmVzcyI6MSwiRHVyYXRpb25Gb3JtYXQiOjAsIkluY2x1ZGVOb25Xb3JraW5nRGF5c0luRHVyYXRpb24iOmZhbHNlLCJQZXJjZW50YWdlQ29tcGxldGVTdHlsZSI6eyIkaWQiOiIxMTk3IiwiRm9udFNldHRpbmdzIjp7IiRpZCI6IjExOTgiLCJGb250U2l6ZSI6MTAsIkZvbnROYW1lIjoiQ2FsaWJyaSIsIklzQm9sZCI6ZmFsc2UsIklzSXRhbGljIjpmYWxzZSwiSXNVbmRlcmxpbmVkIjpmYWxzZSwiUGFyZW50U3R5bGUiOm51bGx9LCJBdXRvU2l6ZSI6MCwiRm9yZWdyb3VuZCI6eyIkaWQiOiIxMTk5IiwiQ29sb3IiOnsiJGlkIjoiMTIw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MDEiLCJUb3AiOjAuMCwiTGVmdCI6MC4wLCJSaWdodCI6MC4wLCJCb3R0b20iOjAuMH0sIlBhZGRpbmciOnsiJGlkIjoiMTIwMiIsIlRvcCI6MC4wLCJMZWZ0IjowLjAsIlJpZ2h0IjowLjAsIkJvdHRvbSI6MC4wfSwiQmFja2dyb3VuZCI6eyIkaWQiOiIxMjAzIiwiQ29sb3IiOnsiJGlkIjoiMTIwNCIsIkEiOjg5LCJSIjowLCJHIjowLCJCIjowfX0sIklzVmlzaWJsZSI6dHJ1ZSwiV2lkdGgiOjAuMCwiSGVpZ2h0IjowLjAsIkJvcmRlclN0eWxlIjp7IiRpZCI6IjEyMDUiLCJMaW5lQ29sb3IiOm51bGwsIkxpbmVXZWlnaHQiOjAuMCwiTGluZVR5cGUiOjAsIlBhcmVudFN0eWxlIjpudWxsfSwiUGFyZW50U3R5bGUiOm51bGx9LCJEdXJhdGlvblN0eWxlIjp7IiRpZCI6IjEyMDYiLCJGb250U2V0dGluZ3MiOnsiJGlkIjoiMTIwNyIsIkZvbnRTaXplIjoxMCwiRm9udE5hbWUiOiJDYWxpYnJpIiwiSXNCb2xkIjpmYWxzZSwiSXNJdGFsaWMiOmZhbHNlLCJJc1VuZGVybGluZWQiOmZhbHNlLCJQYXJlbnRTdHlsZSI6bnVsbH0sIkF1dG9TaXplIjowLCJGb3JlZ3JvdW5kIjp7IiRpZCI6IjEyMDgiLCJDb2xvciI6eyIkaWQiOiIxMjA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IxMCIsIlRvcCI6MC4wLCJMZWZ0IjowLjAsIlJpZ2h0IjowLjAsIkJvdHRvbSI6MC4wfSwiUGFkZGluZyI6eyIkaWQiOiIxMjExIiwiVG9wIjowLjAsIkxlZnQiOjAuMCwiUmlnaHQiOjAuMCwiQm90dG9tIjowLjB9LCJCYWNrZ3JvdW5kIjp7IiRpZCI6IjEyMTIiLCJDb2xvciI6eyIkcmVmIjoiMTIwNCJ9fSwiSXNWaXNpYmxlIjp0cnVlLCJXaWR0aCI6MC4wLCJIZWlnaHQiOjAuMCwiQm9yZGVyU3R5bGUiOnsiJGlkIjoiMTIxMyIsIkxpbmVDb2xvciI6bnVsbCwiTGluZVdlaWdodCI6MC4wLCJMaW5lVHlwZSI6MCwiUGFyZW50U3R5bGUiOm51bGx9LCJQYXJlbnRTdHlsZSI6bnVsbH0sIkhvcml6b250YWxDb25uZWN0b3JTdHlsZSI6eyIkaWQiOiIxMjE0IiwiTGluZUNvbG9yIjp7IiRpZCI6IjEyMTUiLCIkdHlwZSI6Ik5MUkUuQ29tbW9uLkRvbS5Tb2xpZENvbG9yQnJ1c2gsIE5MUkUuQ29tbW9uIiwiQ29sb3IiOnsiJGlkIjoiMTIxNiIsIkEiOjI1NSwiUiI6MjA0LCJHIjoyMDQsIkIiOjIwNH19LCJMaW5lV2VpZ2h0IjoxLjAsIkxpbmVUeXBlIjowLCJQYXJlbnRTdHlsZSI6bnVsbH0sIlZlcnRpY2FsQ29ubmVjdG9yU3R5bGUiOnsiJGlkIjoiMTIxNyIsIkxpbmVDb2xvciI6eyIkaWQiOiIxMjE4IiwiJHR5cGUiOiJOTFJFLkNvbW1vbi5Eb20uU29saWRDb2xvckJydXNoLCBOTFJFLkNvbW1vbiIsIkNvbG9yIjp7IiRpZCI6IjEyMTk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xMjIwIiwiTWFyZ2luIjp7IiRpZCI6IjEyMjEiLCJUb3AiOjAuMCwiTGVmdCI6NC4wLCJSaWdodCI6NC4wLCJCb3R0b20iOjAuMH0sIlBhZGRpbmciOnsiJGlkIjoiMTIyMiIsIlRvcCI6MC4wLCJMZWZ0IjowLjAsIlJpZ2h0IjowLjAsIkJvdHRvbSI6MC4wfSwiQmFja2dyb3VuZCI6eyIkaWQiOiIxMjIzIiwiQ29sb3IiOnsiJGlkIjoiMTIyNCIsIkEiOjI1NSwiUiI6MTE2LCJHIjoxNzMsIkIiOjczfX0sIklzVmlzaWJsZSI6dHJ1ZSwiV2lkdGgiOjAuMCwiSGVpZ2h0IjoxNi4wLCJCb3JkZXJTdHlsZSI6eyIkaWQiOiIxMjI1IiwiTGluZUNvbG9yIjp7IiRpZCI6IjEyMjYiLCIkdHlwZSI6Ik5MUkUuQ29tbW9uLkRvbS5Tb2xpZENvbG9yQnJ1c2gsIE5MUkUuQ29tbW9uIiwiQ29sb3IiOnsiJGlkIjoiMTIyNyIsIkEiOjI1NSwiUiI6MjU1LCJHIjowLCJCIjowfX0sIkxpbmVXZWlnaHQiOjAuMCwiTGluZVR5cGUiOjAsIlBhcmVudFN0eWxlIjpudWxsfSwiUGFyZW50U3R5bGUiOm51bGx9LCJUaXRsZVN0eWxlIjp7IiRpZCI6IjEyMjgiLCJGb250U2V0dGluZ3MiOnsiJGlkIjoiMTIyOSIsIkZvbnRTaXplIjoxMSwiRm9udE5hbWUiOiJDYWxpYnJpIiwiSXNCb2xkIjpmYWxzZSwiSXNJdGFsaWMiOmZhbHNlLCJJc1VuZGVybGluZWQiOmZhbHNlLCJQYXJlbnRTdHlsZSI6bnVsbH0sIkF1dG9TaXplIjowLCJGb3JlZ3JvdW5kIjp7IiRpZCI6IjEyMzAiLCJDb2xvciI6eyIkaWQiOiIxMjMx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EyMzIiLCJUb3AiOjAuMCwiTGVmdCI6MC4wLCJSaWdodCI6MC4wLCJCb3R0b20iOjAuMH0sIlBhZGRpbmciOnsiJGlkIjoiMTIzMyIsIlRvcCI6MC4wLCJMZWZ0IjowLjAsIlJpZ2h0IjowLjAsIkJvdHRvbSI6MC4wfSwiQmFja2dyb3VuZCI6eyIkaWQiOiIxMjM0IiwiQ29sb3IiOnsiJGlkIjoiMTIzNSIsIkEiOjAsIlIiOjI1NSwiRyI6MjU1LCJCIjoyNTV9fSwiSXNWaXNpYmxlIjp0cnVlLCJXaWR0aCI6MC4wLCJIZWlnaHQiOjAuMCwiQm9yZGVyU3R5bGUiOnsiJGlkIjoiMTIzNiIsIkxpbmVDb2xvciI6bnVsbCwiTGluZVdlaWdodCI6MC4wLCJMaW5lVHlwZSI6MCwiUGFyZW50U3R5bGUiOm51bGx9LCJQYXJlbnRTdHlsZSI6bnVsbH0sIkRhdGVTdHlsZSI6eyIkaWQiOiIxMjM3IiwiRm9udFNldHRpbmdzIjp7IiRpZCI6IjEyMzgiLCJGb250U2l6ZSI6MTAsIkZvbnROYW1lIjoiQ2FsaWJyaSIsIklzQm9sZCI6ZmFsc2UsIklzSXRhbGljIjpmYWxzZSwiSXNVbmRlcmxpbmVkIjpmYWxzZSwiUGFyZW50U3R5bGUiOm51bGx9LCJBdXRvU2l6ZSI6MCwiRm9yZWdyb3VuZCI6eyIkaWQiOiIxMjM5IiwiQ29sb3IiOnsiJGlkIjoiMTI0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0MSIsIlRvcCI6MC4wLCJMZWZ0IjowLjAsIlJpZ2h0IjowLjAsIkJvdHRvbSI6MC4wfSwiUGFkZGluZyI6eyIkaWQiOiIxMjQyIiwiVG9wIjowLjAsIkxlZnQiOjAuMCwiUmlnaHQiOjAuMCwiQm90dG9tIjowLjB9LCJCYWNrZ3JvdW5kIjp7IiRpZCI6IjEyNDMiLCJDb2xvciI6eyIkcmVmIjoiMTIwNCJ9fSwiSXNWaXNpYmxlIjp0cnVlLCJXaWR0aCI6MC4wLCJIZWlnaHQiOjAuMCwiQm9yZGVyU3R5bGUiOnsiJGlkIjoiMTI0NCIsIkxpbmVDb2xvciI6bnVsbCwiTGluZVdlaWdodCI6MC4wLCJMaW5lVHlwZSI6MCwiUGFyZW50U3R5bGUiOm51bGx9LCJQYXJlbnRTdHlsZSI6bnVsbH0sIkRhdGVGb3JtYXQiOnsiJGlkIjoiMTI0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Q2IiwiRm9ybWF0IjowLCJJc1Zpc2libGUiOmZhbHNlLCJMYXN0S25vd25WaXNpYmlsaXR5U3RhdGUiOmZhbHNlfSwiSXNWaXNpYmxlIjp0cnVlLCJQYXJlbnRTdHlsZSI6bnVsbH0sIkluZGV4IjoxOCwiU21hcnREdXJhdGlvbkFjdGl2YXRlZCI6ZmFsc2UsIkRhdGVGb3JtYXQiOnsiJHJlZiI6IjEyNDUifSwiV2Vla051bWJlcmluZyI6eyIkaWQiOiIxMjQ3IiwiRm9ybWF0IjowLCJJc1Zpc2libGUiOmZhbHNlLCJMYXN0S25vd25WaXNpYmlsaXR5U3RhdGUiOmZhbHNlfSwiSWQiOiI1NDZkYzMzMi0zZDc0LTQ2NGEtOGVmNi1hNGU2ZTUzZjM2ZWEiLCJJbXBvcnRJZCI6bnVsbCwiVGl0bGUiOiJEZXZlbG9wbWVudCBQaGFzZSBJIiwiTm90ZSI6bnVsbCwiSHlwZXJsaW5rIjp7IiRpZCI6IjEyNDgiLCJBZGRyZXNzIjoiIiwiU3ViQWRkcmVzcyI6IiJ9LCJJc0NoYW5nZWQiOmZhbHNlLCJJc05ldyI6ZmFsc2V9fV0sIl9taWxlc3RvbmVzIjpbXSwiSWQiOiIwMDAwMDAwMC0wMDAwLTAwMDAtMDAwMC0wMDAwMDAwMDAwMDAiLCJJc1NpbmdsZUl0ZW1Sb3ciOnRydWV9LHsiJGlkIjoiMTI0OSIsIl90YXNrcyI6W3siJGlkIjoiMTI1MCIsIl9hdHRhY2hlZE1pbGVzdG9uZXMiOltdLCJUYXNrRGVmaW5pdGlvbiI6eyIkaWQiOiIxMjUxIiwiR3JvdXBOYW1lIjpudWxsLCJTdGFydERhdGUiOiIyMDI0LTA4LTIxVDAwOjAwOjAwWiIsIkVuZERhdGUiOiIyMDI0LTEwLTIxVDExOjU5OjAwWiIsIlBlcmNlbnRhZ2VDb21wbGV0ZSI6bnVsbCwiU3R5bGUiOnsiJGlkIjoiMTI1MiIsIlNoYXBlIjo2LCJTaGFwZVRoaWNrbmVzcyI6MSwiRHVyYXRpb25Gb3JtYXQiOjAsIkluY2x1ZGVOb25Xb3JraW5nRGF5c0luRHVyYXRpb24iOmZhbHNlLCJQZXJjZW50YWdlQ29tcGxldGVTdHlsZSI6eyIkaWQiOiIxMjUzIiwiRm9udFNldHRpbmdzIjp7IiRpZCI6IjEyNTQiLCJGb250U2l6ZSI6MTAsIkZvbnROYW1lIjoiQ2FsaWJyaSIsIklzQm9sZCI6ZmFsc2UsIklzSXRhbGljIjpmYWxzZSwiSXNVbmRlcmxpbmVkIjpmYWxzZSwiUGFyZW50U3R5bGUiOm51bGx9LCJBdXRvU2l6ZSI6MCwiRm9yZWdyb3VuZCI6eyIkaWQiOiIxMjU1IiwiQ29sb3IiOnsiJGlkIjoiMTI1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NTciLCJUb3AiOjAuMCwiTGVmdCI6MC4wLCJSaWdodCI6MC4wLCJCb3R0b20iOjAuMH0sIlBhZGRpbmciOnsiJGlkIjoiMTI1OCIsIlRvcCI6MC4wLCJMZWZ0IjowLjAsIlJpZ2h0IjowLjAsIkJvdHRvbSI6MC4wfSwiQmFja2dyb3VuZCI6eyIkaWQiOiIxMjU5IiwiQ29sb3IiOnsiJGlkIjoiMTI2MCIsIkEiOjg5LCJSIjowLCJHIjowLCJCIjowfX0sIklzVmlzaWJsZSI6dHJ1ZSwiV2lkdGgiOjAuMCwiSGVpZ2h0IjowLjAsIkJvcmRlclN0eWxlIjp7IiRpZCI6IjEyNjEiLCJMaW5lQ29sb3IiOm51bGwsIkxpbmVXZWlnaHQiOjAuMCwiTGluZVR5cGUiOjAsIlBhcmVudFN0eWxlIjpudWxsfSwiUGFyZW50U3R5bGUiOm51bGx9LCJEdXJhdGlvblN0eWxlIjp7IiRpZCI6IjEyNjIiLCJGb250U2V0dGluZ3MiOnsiJGlkIjoiMTI2MyIsIkZvbnRTaXplIjoxMCwiRm9udE5hbWUiOiJDYWxpYnJpIiwiSXNCb2xkIjpmYWxzZSwiSXNJdGFsaWMiOmZhbHNlLCJJc1VuZGVybGluZWQiOmZhbHNlLCJQYXJlbnRTdHlsZSI6bnVsbH0sIkF1dG9TaXplIjowLCJGb3JlZ3JvdW5kIjp7IiRpZCI6IjEyNjQiLCJDb2xvciI6eyIkaWQiOiIxMjY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I2NiIsIlRvcCI6MC4wLCJMZWZ0IjowLjAsIlJpZ2h0IjowLjAsIkJvdHRvbSI6MC4wfSwiUGFkZGluZyI6eyIkaWQiOiIxMjY3IiwiVG9wIjowLjAsIkxlZnQiOjAuMCwiUmlnaHQiOjAuMCwiQm90dG9tIjowLjB9LCJCYWNrZ3JvdW5kIjp7IiRpZCI6IjEyNjgiLCJDb2xvciI6eyIkcmVmIjoiMTI2MCJ9fSwiSXNWaXNpYmxlIjp0cnVlLCJXaWR0aCI6MC4wLCJIZWlnaHQiOjAuMCwiQm9yZGVyU3R5bGUiOnsiJGlkIjoiMTI2OSIsIkxpbmVDb2xvciI6bnVsbCwiTGluZVdlaWdodCI6MC4wLCJMaW5lVHlwZSI6MCwiUGFyZW50U3R5bGUiOm51bGx9LCJQYXJlbnRTdHlsZSI6bnVsbH0sIkhvcml6b250YWxDb25uZWN0b3JTdHlsZSI6eyIkaWQiOiIxMjcwIiwiTGluZUNvbG9yIjp7IiRpZCI6IjEyNzEiLCIkdHlwZSI6Ik5MUkUuQ29tbW9uLkRvbS5Tb2xpZENvbG9yQnJ1c2gsIE5MUkUuQ29tbW9uIiwiQ29sb3IiOnsiJGlkIjoiMTI3MiIsIkEiOjI1NSwiUiI6MjA0LCJHIjoyMDQsIkIiOjIwNH19LCJMaW5lV2VpZ2h0IjoxLjAsIkxpbmVUeXBlIjowLCJQYXJlbnRTdHlsZSI6bnVsbH0sIlZlcnRpY2FsQ29ubmVjdG9yU3R5bGUiOnsiJGlkIjoiMTI3MyIsIkxpbmVDb2xvciI6eyIkaWQiOiIxMjc0IiwiJHR5cGUiOiJOTFJFLkNvbW1vbi5Eb20uU29saWRDb2xvckJydXNoLCBOTFJFLkNvbW1vbiIsIkNvbG9yIjp7IiRpZCI6IjEyNzU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xMjc2IiwiTWFyZ2luIjp7IiRpZCI6IjEyNzciLCJUb3AiOjAuMCwiTGVmdCI6NC4wLCJSaWdodCI6NC4wLCJCb3R0b20iOjAuMH0sIlBhZGRpbmciOnsiJGlkIjoiMTI3OCIsIlRvcCI6MC4wLCJMZWZ0IjowLjAsIlJpZ2h0IjowLjAsIkJvdHRvbSI6MC4wfSwiQmFja2dyb3VuZCI6eyIkaWQiOiIxMjc5IiwiQ29sb3IiOnsiJGlkIjoiMTI4MCIsIkEiOjI1NSwiUiI6MTE2LCJHIjoxNzMsIkIiOjczfX0sIklzVmlzaWJsZSI6dHJ1ZSwiV2lkdGgiOjAuMCwiSGVpZ2h0IjoxNi4wLCJCb3JkZXJTdHlsZSI6eyIkaWQiOiIxMjgxIiwiTGluZUNvbG9yIjp7IiRpZCI6IjEyODIiLCIkdHlwZSI6Ik5MUkUuQ29tbW9uLkRvbS5Tb2xpZENvbG9yQnJ1c2gsIE5MUkUuQ29tbW9uIiwiQ29sb3IiOnsiJGlkIjoiMTI4MyIsIkEiOjI1NSwiUiI6MjU1LCJHIjowLCJCIjowfX0sIkxpbmVXZWlnaHQiOjAuMCwiTGluZVR5cGUiOjAsIlBhcmVudFN0eWxlIjpudWxsfSwiUGFyZW50U3R5bGUiOm51bGx9LCJUaXRsZVN0eWxlIjp7IiRpZCI6IjEyODQiLCJGb250U2V0dGluZ3MiOnsiJGlkIjoiMTI4NSIsIkZvbnRTaXplIjoxMSwiRm9udE5hbWUiOiJDYWxpYnJpIiwiSXNCb2xkIjpmYWxzZSwiSXNJdGFsaWMiOmZhbHNlLCJJc1VuZGVybGluZWQiOmZhbHNlLCJQYXJlbnRTdHlsZSI6bnVsbH0sIkF1dG9TaXplIjowLCJGb3JlZ3JvdW5kIjp7IiRpZCI6IjEyODYiLCJDb2xvciI6eyIkaWQiOiIxMjg3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EyODgiLCJUb3AiOjAuMCwiTGVmdCI6MC4wLCJSaWdodCI6MC4wLCJCb3R0b20iOjAuMH0sIlBhZGRpbmciOnsiJGlkIjoiMTI4OSIsIlRvcCI6MC4wLCJMZWZ0IjowLjAsIlJpZ2h0IjowLjAsIkJvdHRvbSI6MC4wfSwiQmFja2dyb3VuZCI6eyIkaWQiOiIxMjkwIiwiQ29sb3IiOnsiJGlkIjoiMTI5MSIsIkEiOjAsIlIiOjI1NSwiRyI6MjU1LCJCIjoyNTV9fSwiSXNWaXNpYmxlIjp0cnVlLCJXaWR0aCI6MC4wLCJIZWlnaHQiOjAuMCwiQm9yZGVyU3R5bGUiOnsiJGlkIjoiMTI5MiIsIkxpbmVDb2xvciI6bnVsbCwiTGluZVdlaWdodCI6MC4wLCJMaW5lVHlwZSI6MCwiUGFyZW50U3R5bGUiOm51bGx9LCJQYXJlbnRTdHlsZSI6bnVsbH0sIkRhdGVTdHlsZSI6eyIkaWQiOiIxMjkzIiwiRm9udFNldHRpbmdzIjp7IiRpZCI6IjEyOTQiLCJGb250U2l6ZSI6MTAsIkZvbnROYW1lIjoiQ2FsaWJyaSIsIklzQm9sZCI6ZmFsc2UsIklzSXRhbGljIjpmYWxzZSwiSXNVbmRlcmxpbmVkIjpmYWxzZSwiUGFyZW50U3R5bGUiOm51bGx9LCJBdXRvU2l6ZSI6MCwiRm9yZWdyb3VuZCI6eyIkaWQiOiIxMjk1IiwiQ29sb3IiOnsiJGlkIjoiMTI5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5NyIsIlRvcCI6MC4wLCJMZWZ0IjowLjAsIlJpZ2h0IjowLjAsIkJvdHRvbSI6MC4wfSwiUGFkZGluZyI6eyIkaWQiOiIxMjk4IiwiVG9wIjowLjAsIkxlZnQiOjAuMCwiUmlnaHQiOjAuMCwiQm90dG9tIjowLjB9LCJCYWNrZ3JvdW5kIjp7IiRpZCI6IjEyOTkiLCJDb2xvciI6eyIkcmVmIjoiMTI2MCJ9fSwiSXNWaXNpYmxlIjp0cnVlLCJXaWR0aCI6MC4wLCJIZWlnaHQiOjAuMCwiQm9yZGVyU3R5bGUiOnsiJGlkIjoiMTMwMCIsIkxpbmVDb2xvciI6bnVsbCwiTGluZVdlaWdodCI6MC4wLCJMaW5lVHlwZSI6MCwiUGFyZW50U3R5bGUiOm51bGx9LCJQYXJlbnRTdHlsZSI6bnVsbH0sIkRhdGVGb3JtYXQiOnsiJGlkIjoiMTMw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AyIiwiRm9ybWF0IjowLCJJc1Zpc2libGUiOmZhbHNlLCJMYXN0S25vd25WaXNpYmlsaXR5U3RhdGUiOmZhbHNlfSwiSXNWaXNpYmxlIjp0cnVlLCJQYXJlbnRTdHlsZSI6bnVsbH0sIkluZGV4IjoxOSwiU21hcnREdXJhdGlvbkFjdGl2YXRlZCI6ZmFsc2UsIkRhdGVGb3JtYXQiOnsiJHJlZiI6IjEzMDEifSwiV2Vla051bWJlcmluZyI6eyIkaWQiOiIxMzAzIiwiRm9ybWF0IjowLCJJc1Zpc2libGUiOmZhbHNlLCJMYXN0S25vd25WaXNpYmlsaXR5U3RhdGUiOmZhbHNlfSwiSWQiOiI3ZDk2MDk2OS1kZGZjLTRkZmUtYTgzMS03MjMxNDljMTg0MmUiLCJJbXBvcnRJZCI6bnVsbCwiVGl0bGUiOiJEZXZlbG9wbWVudCBQaGFzZSBJSSIsIk5vdGUiOm51bGwsIkh5cGVybGluayI6eyIkaWQiOiIxMzA0IiwiQWRkcmVzcyI6IiIsIlN1YkFkZHJlc3MiOiIifSwiSXNDaGFuZ2VkIjpmYWxzZSwiSXNOZXciOmZhbHNlfX1dLCJfbWlsZXN0b25lcyI6W10sIklkIjoiMDAwMDAwMDAtMDAwMC0wMDAwLTAwMDAtMDAwMDAwMDAwMDAwIiwiSXNTaW5nbGVJdGVtUm93Ijp0cnVlfSx7IiRpZCI6IjEzMDUiLCJfdGFza3MiOltdLCJfbWlsZXN0b25lcyI6W3siJGlkIjoiMTMwNiIsIklkIjoiMjZjNTY5YzAtMWU2YS00N2I4LWI5YmItNjIxOTA2OGRjMDhlIiwiSW5kZXgiOjIwLCJHcm91cElkIjpudWxsLCJUaXRsZSI6IlJUVyBEZXBsb3ltZW50IiwiRGF0ZVRpbWUiOiIyMDI0LTEwLTE5VDExOjU5OjAwIiwiUGVyY2VudGFnZUNvbXBsZXRlIjpudWxsLCJOb3RlIjpudWxsLCJTdHlsZSI6eyIkaWQiOiIxMzA3IiwiVGl0bGVQb3NpdGlvbiI6IlJpZ2h0IiwiRGF0ZVBvc2l0aW9uIjoiTGVmdCIsIlNoYXBlVHlwZSI6MSwiU2hhcGVTaXplIjowLCJTcGFjaW5nIjo1LCJTaGFwZVN0eWxlIjp7IiRpZCI6IjEzMDgiLCJNYXJnaW4iOnsiJGlkIjoiMTMwOSIsIlRvcCI6MC4wLCJMZWZ0IjowLjAsIlJpZ2h0IjowLjAsIkJvdHRvbSI6MC4wfSwiUGFkZGluZyI6eyIkaWQiOiIxMzEwIiwiVG9wIjowLjAsIkxlZnQiOjAuMCwiUmlnaHQiOjAuMCwiQm90dG9tIjowLjB9LCJCYWNrZ3JvdW5kIjp7IiRpZCI6IjEzMTEiLCJDb2xvciI6eyIkaWQiOiIxMzEyIiwiQSI6MjU1LCJSIjo1NywiRyI6MTE0LCJCIjoxOH19LCJJc1Zpc2libGUiOnRydWUsIldpZHRoIjoxMi4wLCJIZWlnaHQiOjE0LjAsIkJvcmRlclN0eWxlIjp7IiRpZCI6IjEzMTMiLCJMaW5lQ29sb3IiOnsiJGlkIjoiMTMxNCIsIiR0eXBlIjoiTkxSRS5Db21tb24uRG9tLlNvbGlkQ29sb3JCcnVzaCwgTkxSRS5Db21tb24iLCJDb2xvciI6eyIkaWQiOiIxMzE1IiwiQSI6MjU1LCJSIjoyNTUsIkciOjAsIkIiOjB9fSwiTGluZVdlaWdodCI6MC4wLCJMaW5lVHlwZSI6MCwiUGFyZW50U3R5bGUiOm51bGx9LCJQYXJlbnRTdHlsZSI6bnVsbH0sIlRpdGxlU3R5bGUiOnsiJGlkIjoiMTMxNiIsIkZvbnRTZXR0aW5ncyI6eyIkaWQiOiIxMzE3IiwiRm9udFNpemUiOjExLCJGb250TmFtZSI6IkNhbGlicmkiLCJJc0JvbGQiOnRydWUsIklzSXRhbGljIjpmYWxzZSwiSXNVbmRlcmxpbmVkIjpmYWxzZSwiUGFyZW50U3R5bGUiOm51bGx9LCJBdXRvU2l6ZSI6MCwiRm9yZWdyb3VuZCI6eyIkaWQiOiIxMzE4IiwiQ29sb3IiOnsiJGlkIjoiMTMxO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zIwIiwiVG9wIjowLjAsIkxlZnQiOjAuMCwiUmlnaHQiOjAuMCwiQm90dG9tIjowLjB9LCJQYWRkaW5nIjp7IiRpZCI6IjEzMjEiLCJUb3AiOjAuMCwiTGVmdCI6MC4wLCJSaWdodCI6MC4wLCJCb3R0b20iOjAuMH0sIkJhY2tncm91bmQiOnsiJGlkIjoiMTMyMiIsIkNvbG9yIjp7IiRpZCI6IjEzMjMiLCJBIjowLCJSIjoyNTUsIkciOjI1NSwiQiI6MjU1fX0sIklzVmlzaWJsZSI6dHJ1ZSwiV2lkdGgiOjAuMCwiSGVpZ2h0IjowLjAsIkJvcmRlclN0eWxlIjp7IiRpZCI6IjEzMjQiLCJMaW5lQ29sb3IiOm51bGwsIkxpbmVXZWlnaHQiOjAuMCwiTGluZVR5cGUiOjAsIlBhcmVudFN0eWxlIjpudWxsfSwiUGFyZW50U3R5bGUiOm51bGx9LCJEYXRlU3R5bGUiOnsiJGlkIjoiMTMyNSIsIkZvbnRTZXR0aW5ncyI6eyIkaWQiOiIxMzI2IiwiRm9udFNpemUiOjEwLCJGb250TmFtZSI6IkNhbGlicmkiLCJJc0JvbGQiOmZhbHNlLCJJc0l0YWxpYyI6ZmFsc2UsIklzVW5kZXJsaW5lZCI6ZmFsc2UsIlBhcmVudFN0eWxlIjpudWxsfSwiQXV0b1NpemUiOjAsIkZvcmVncm91bmQiOnsiJGlkIjoiMTMyNyIsIkNvbG9yIjp7IiRpZCI6IjEzMj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zMjkiLCJUb3AiOjAuMCwiTGVmdCI6MC4wLCJSaWdodCI6MC4wLCJCb3R0b20iOjAuMH0sIlBhZGRpbmciOnsiJGlkIjoiMTMzMCIsIlRvcCI6MC4wLCJMZWZ0IjowLjAsIlJpZ2h0IjowLjAsIkJvdHRvbSI6MC4wfSwiQmFja2dyb3VuZCI6eyIkaWQiOiIxMzMxIiwiQ29sb3IiOnsiJGlkIjoiMTMzMiIsIkEiOjAsIlIiOjI1NSwiRyI6MjU1LCJCIjoyNTV9fSwiSXNWaXNpYmxlIjpmYWxzZSwiV2lkdGgiOjAuMCwiSGVpZ2h0IjowLjAsIkJvcmRlclN0eWxlIjp7IiRpZCI6IjEzMzMiLCJMaW5lQ29sb3IiOm51bGwsIkxpbmVXZWlnaHQiOjAuMCwiTGluZVR5cGUiOjAsIlBhcmVudFN0eWxlIjpudWxsfSwiUGFyZW50U3R5bGUiOm51bGx9LCJEYXRlRm9ybWF0Ijp7IiRpZCI6IjEzMz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zNSIsIkZvcm1hdCI6MCwiSXNWaXNpYmxlIjpmYWxzZSwiTGFzdEtub3duVmlzaWJpbGl0eVN0YXRlIjpmYWxzZX0sIklzVmlzaWJsZSI6dHJ1ZSwiUGFyZW50U3R5bGUiOm51bGx9LCJIeXBlcmxpbmsiOm51bGwsIkltcG9ydElkIjoiIn0seyIkaWQiOiIxMzM2IiwiSWQiOiIyYjY4ODBmMS00OWM2LTQyMTQtYjYxMi05ZWM4ZGRmNTM0M2UiLCJJbmRleCI6MjEsIkdyb3VwSWQiOm51bGwsIlRpdGxlIjoiUkMgUGlsb3QgRGVwbG95bWVudCIsIkRhdGVUaW1lIjoiMjAyNC0wOC0yNFQxMTo1OTowMCIsIlBlcmNlbnRhZ2VDb21wbGV0ZSI6bnVsbCwiTm90ZSI6bnVsbCwiU3R5bGUiOnsiJGlkIjoiMTMzNyIsIlRpdGxlUG9zaXRpb24iOiJSaWdodCIsIkRhdGVQb3NpdGlvbiI6IkxlZnQiLCJTaGFwZVR5cGUiOjEsIlNoYXBlU2l6ZSI6MCwiU3BhY2luZyI6NSwiU2hhcGVTdHlsZSI6eyIkaWQiOiIxMzM4IiwiTWFyZ2luIjp7IiRpZCI6IjEzMzkiLCJUb3AiOjAuMCwiTGVmdCI6MC4wLCJSaWdodCI6MC4wLCJCb3R0b20iOjAuMH0sIlBhZGRpbmciOnsiJGlkIjoiMTM0MCIsIlRvcCI6MC4wLCJMZWZ0IjowLjAsIlJpZ2h0IjowLjAsIkJvdHRvbSI6MC4wfSwiQmFja2dyb3VuZCI6eyIkaWQiOiIxMzQxIiwiQ29sb3IiOnsiJGlkIjoiMTM0MiIsIkEiOjI1NSwiUiI6NTcsIkciOjExNCwiQiI6MTh9fSwiSXNWaXNpYmxlIjp0cnVlLCJXaWR0aCI6MTIuMCwiSGVpZ2h0IjoxNC4wLCJCb3JkZXJTdHlsZSI6eyIkaWQiOiIxMzQzIiwiTGluZUNvbG9yIjp7IiRpZCI6IjEzNDQiLCIkdHlwZSI6Ik5MUkUuQ29tbW9uLkRvbS5Tb2xpZENvbG9yQnJ1c2gsIE5MUkUuQ29tbW9uIiwiQ29sb3IiOnsiJGlkIjoiMTM0NSIsIkEiOjI1NSwiUiI6MjU1LCJHIjowLCJCIjowfX0sIkxpbmVXZWlnaHQiOjAuMCwiTGluZVR5cGUiOjAsIlBhcmVudFN0eWxlIjpudWxsfSwiUGFyZW50U3R5bGUiOm51bGx9LCJUaXRsZVN0eWxlIjp7IiRpZCI6IjEzNDYiLCJGb250U2V0dGluZ3MiOnsiJGlkIjoiMTM0NyIsIkZvbnRTaXplIjoxMSwiRm9udE5hbWUiOiJDYWxpYnJpIiwiSXNCb2xkIjp0cnVlLCJJc0l0YWxpYyI6ZmFsc2UsIklzVW5kZXJsaW5lZCI6ZmFsc2UsIlBhcmVudFN0eWxlIjpudWxsfSwiQXV0b1NpemUiOjAsIkZvcmVncm91bmQiOnsiJGlkIjoiMTM0OCIsIkNvbG9yIjp7IiRpZCI6IjEzNDk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M1MCIsIlRvcCI6MC4wLCJMZWZ0IjowLjAsIlJpZ2h0IjowLjAsIkJvdHRvbSI6MC4wfSwiUGFkZGluZyI6eyIkaWQiOiIxMzUxIiwiVG9wIjowLjAsIkxlZnQiOjAuMCwiUmlnaHQiOjAuMCwiQm90dG9tIjowLjB9LCJCYWNrZ3JvdW5kIjp7IiRpZCI6IjEzNTIiLCJDb2xvciI6eyIkaWQiOiIxMzUzIiwiQSI6MCwiUiI6MjU1LCJHIjoyNTUsIkIiOjI1NX19LCJJc1Zpc2libGUiOnRydWUsIldpZHRoIjowLjAsIkhlaWdodCI6MC4wLCJCb3JkZXJTdHlsZSI6eyIkaWQiOiIxMzU0IiwiTGluZUNvbG9yIjpudWxsLCJMaW5lV2VpZ2h0IjowLjAsIkxpbmVUeXBlIjowLCJQYXJlbnRTdHlsZSI6bnVsbH0sIlBhcmVudFN0eWxlIjpudWxsfSwiRGF0ZVN0eWxlIjp7IiRpZCI6IjEzNTUiLCJGb250U2V0dGluZ3MiOnsiJGlkIjoiMTM1NiIsIkZvbnRTaXplIjoxMCwiRm9udE5hbWUiOiJDYWxpYnJpIiwiSXNCb2xkIjpmYWxzZSwiSXNJdGFsaWMiOmZhbHNlLCJJc1VuZGVybGluZWQiOmZhbHNlLCJQYXJlbnRTdHlsZSI6bnVsbH0sIkF1dG9TaXplIjowLCJGb3JlZ3JvdW5kIjp7IiRpZCI6IjEzNTciLCJDb2xvciI6eyIkaWQiOiIxMzU4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MzU5IiwiVG9wIjowLjAsIkxlZnQiOjAuMCwiUmlnaHQiOjAuMCwiQm90dG9tIjowLjB9LCJQYWRkaW5nIjp7IiRpZCI6IjEzNjAiLCJUb3AiOjAuMCwiTGVmdCI6MC4wLCJSaWdodCI6MC4wLCJCb3R0b20iOjAuMH0sIkJhY2tncm91bmQiOnsiJGlkIjoiMTM2MSIsIkNvbG9yIjp7IiRpZCI6IjEzNjIiLCJBIjowLCJSIjoyNTUsIkciOjI1NSwiQiI6MjU1fX0sIklzVmlzaWJsZSI6ZmFsc2UsIldpZHRoIjowLjAsIkhlaWdodCI6MC4wLCJCb3JkZXJTdHlsZSI6eyIkaWQiOiIxMzYzIiwiTGluZUNvbG9yIjpudWxsLCJMaW5lV2VpZ2h0IjowLjAsIkxpbmVUeXBlIjowLCJQYXJlbnRTdHlsZSI6bnVsbH0sIlBhcmVudFN0eWxlIjpudWxsfSwiRGF0ZUZvcm1hdCI6eyIkaWQiOiIxMzY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NjUiLCJGb3JtYXQiOjAsIklzVmlzaWJsZSI6ZmFsc2UsIkxhc3RLbm93blZpc2liaWxpdHlTdGF0ZSI6ZmFsc2V9LCJJc1Zpc2libGUiOnRydWUsIlBhcmVudFN0eWxlIjpudWxsfSwiSHlwZXJsaW5rIjpudWxsLCJJbXBvcnRJZCI6IiJ9XSwiSWQiOiJiOWNjZmE1Zi03YzlkLTQ1MzMtYjg5OS0zNTI5YjEyM2NkMmYiLCJJc1NpbmdsZUl0ZW1Sb3ciOmZhbHNlfSx7IiRpZCI6IjEzNjYiLCJfdGFza3MiOlt7IiRpZCI6IjEzNjciLCJfYXR0YWNoZWRNaWxlc3RvbmVzIjpbXSwiVGFza0RlZmluaXRpb24iOnsiJGlkIjoiMTM2OCIsIkdyb3VwTmFtZSI6bnVsbCwiU3RhcnREYXRlIjoiMjAyNC0xMS0wMVQwMDowMDowMFoiLCJFbmREYXRlIjoiMjAyNC0xMi0yMlQxMTo1OTowMFoiLCJQZXJjZW50YWdlQ29tcGxldGUiOm51bGwsIlN0eWxlIjp7IiRpZCI6IjEzNjkiLCJTaGFwZSI6MywiU2hhcGVUaGlja25lc3MiOjAsIkR1cmF0aW9uRm9ybWF0IjowLCJJbmNsdWRlTm9uV29ya2luZ0RheXNJbkR1cmF0aW9uIjpmYWxzZSwiUGVyY2VudGFnZUNvbXBsZXRlU3R5bGUiOnsiJGlkIjoiMTM3MCIsIkZvbnRTZXR0aW5ncyI6eyIkaWQiOiIxMzcxIiwiRm9udFNpemUiOjEwLCJGb250TmFtZSI6IkNhbGlicmkiLCJJc0JvbGQiOmZhbHNlLCJJc0l0YWxpYyI6ZmFsc2UsIklzVW5kZXJsaW5lZCI6ZmFsc2UsIlBhcmVudFN0eWxlIjpudWxsfSwiQXV0b1NpemUiOjAsIkZvcmVncm91bmQiOnsiJGlkIjoiMTM3MiIsIkNvbG9yIjp7IiRpZCI6IjEzNz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zc0IiwiVG9wIjowLjAsIkxlZnQiOjAuMCwiUmlnaHQiOjAuMCwiQm90dG9tIjowLjB9LCJQYWRkaW5nIjp7IiRpZCI6IjEzNzUiLCJUb3AiOjAuMCwiTGVmdCI6MC4wLCJSaWdodCI6MC4wLCJCb3R0b20iOjAuMH0sIkJhY2tncm91bmQiOnsiJGlkIjoiMTM3NiIsIkNvbG9yIjp7IiRpZCI6IjEzNzciLCJBIjo4OSwiUiI6MCwiRyI6MCwiQiI6MH19LCJJc1Zpc2libGUiOnRydWUsIldpZHRoIjowLjAsIkhlaWdodCI6MC4wLCJCb3JkZXJTdHlsZSI6eyIkaWQiOiIxMzc4IiwiTGluZUNvbG9yIjpudWxsLCJMaW5lV2VpZ2h0IjowLjAsIkxpbmVUeXBlIjowLCJQYXJlbnRTdHlsZSI6bnVsbH0sIlBhcmVudFN0eWxlIjpudWxsfSwiRHVyYXRpb25TdHlsZSI6eyIkaWQiOiIxMzc5IiwiRm9udFNldHRpbmdzIjp7IiRpZCI6IjEzODAiLCJGb250U2l6ZSI6MTAsIkZvbnROYW1lIjoiQ2FsaWJyaSIsIklzQm9sZCI6ZmFsc2UsIklzSXRhbGljIjpmYWxzZSwiSXNVbmRlcmxpbmVkIjpmYWxzZSwiUGFyZW50U3R5bGUiOm51bGx9LCJBdXRvU2l6ZSI6MCwiRm9yZWdyb3VuZCI6eyIkaWQiOiIxMzgxIiwiQ29sb3IiOnsiJGlkIjoiMTM4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zODMiLCJUb3AiOjAuMCwiTGVmdCI6MC4wLCJSaWdodCI6MC4wLCJCb3R0b20iOjAuMH0sIlBhZGRpbmciOnsiJGlkIjoiMTM4NCIsIlRvcCI6MC4wLCJMZWZ0IjowLjAsIlJpZ2h0IjowLjAsIkJvdHRvbSI6MC4wfSwiQmFja2dyb3VuZCI6eyIkaWQiOiIxMzg1IiwiQ29sb3IiOnsiJHJlZiI6IjEzNzcifX0sIklzVmlzaWJsZSI6dHJ1ZSwiV2lkdGgiOjAuMCwiSGVpZ2h0IjowLjAsIkJvcmRlclN0eWxlIjp7IiRpZCI6IjEzODYiLCJMaW5lQ29sb3IiOm51bGwsIkxpbmVXZWlnaHQiOjAuMCwiTGluZVR5cGUiOjAsIlBhcmVudFN0eWxlIjpudWxsfSwiUGFyZW50U3R5bGUiOm51bGx9LCJIb3Jpem9udGFsQ29ubmVjdG9yU3R5bGUiOnsiJGlkIjoiMTM4NyIsIkxpbmVDb2xvciI6eyIkaWQiOiIxMzg4IiwiJHR5cGUiOiJOTFJFLkNvbW1vbi5Eb20uU29saWRDb2xvckJydXNoLCBOTFJFLkNvbW1vbiIsIkNvbG9yIjp7IiRpZCI6IjEzODkiLCJBIjoyNTUsIlIiOjIwNCwiRyI6MjA0LCJCIjoyMDR9fSwiTGluZVdlaWdodCI6MS4wLCJMaW5lVHlwZSI6MCwiUGFyZW50U3R5bGUiOm51bGx9LCJWZXJ0aWNhbENvbm5lY3RvclN0eWxlIjp7IiRpZCI6IjEzOTAiLCJMaW5lQ29sb3IiOnsiJGlkIjoiMTM5MSIsIiR0eXBlIjoiTkxSRS5Db21tb24uRG9tLlNvbGlkQ29sb3JCcnVzaCwgTkxSRS5Db21tb24iLCJDb2xvciI6eyIkaWQiOiIxMzky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TM5MyIsIk1hcmdpbiI6eyIkaWQiOiIxMzk0IiwiVG9wIjowLjAsIkxlZnQiOjQuMCwiUmlnaHQiOjQuMCwiQm90dG9tIjowLjB9LCJQYWRkaW5nIjp7IiRpZCI6IjEzOTUiLCJUb3AiOjAuMCwiTGVmdCI6MC4wLCJSaWdodCI6MC4wLCJCb3R0b20iOjAuMH0sIkJhY2tncm91bmQiOnsiJGlkIjoiMTM5NiIsIkNvbG9yIjp7IiRpZCI6IjEzOTciLCJBIjoyNTUsIlIiOjExNiwiRyI6MTczLCJCIjo3M319LCJJc1Zpc2libGUiOnRydWUsIldpZHRoIjowLjAsIkhlaWdodCI6MTMuNDI2NjY2NjY2NjY2Njc3LCJCb3JkZXJTdHlsZSI6eyIkaWQiOiIxMzk4IiwiTGluZUNvbG9yIjp7IiRpZCI6IjEzOTkiLCIkdHlwZSI6Ik5MUkUuQ29tbW9uLkRvbS5Tb2xpZENvbG9yQnJ1c2gsIE5MUkUuQ29tbW9uIiwiQ29sb3IiOnsiJGlkIjoiMTQwMCIsIkEiOjI1NSwiUiI6MjU1LCJHIjowLCJCIjowfX0sIkxpbmVXZWlnaHQiOjAuMCwiTGluZVR5cGUiOjAsIlBhcmVudFN0eWxlIjpudWxsfSwiUGFyZW50U3R5bGUiOm51bGx9LCJUaXRsZVN0eWxlIjp7IiRpZCI6IjE0MDEiLCJGb250U2V0dGluZ3MiOnsiJGlkIjoiMTQwMiIsIkZvbnRTaXplIjoxMSwiRm9udE5hbWUiOiJDYWxpYnJpIiwiSXNCb2xkIjpmYWxzZSwiSXNJdGFsaWMiOmZhbHNlLCJJc1VuZGVybGluZWQiOmZhbHNlLCJQYXJlbnRTdHlsZSI6bnVsbH0sIkF1dG9TaXplIjowLCJGb3JlZ3JvdW5kIjp7IiRpZCI6IjE0MDMiLCJDb2xvciI6eyIkaWQiOiIxNDA0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E0MDUiLCJUb3AiOjAuMCwiTGVmdCI6MC4wLCJSaWdodCI6MC4wLCJCb3R0b20iOjAuMH0sIlBhZGRpbmciOnsiJGlkIjoiMTQwNiIsIlRvcCI6MC4wLCJMZWZ0IjowLjAsIlJpZ2h0IjowLjAsIkJvdHRvbSI6MC4wfSwiQmFja2dyb3VuZCI6eyIkaWQiOiIxNDA3IiwiQ29sb3IiOnsiJGlkIjoiMTQwOCIsIkEiOjAsIlIiOjI1NSwiRyI6MjU1LCJCIjoyNTV9fSwiSXNWaXNpYmxlIjp0cnVlLCJXaWR0aCI6MC4wLCJIZWlnaHQiOjAuMCwiQm9yZGVyU3R5bGUiOnsiJGlkIjoiMTQwOSIsIkxpbmVDb2xvciI6bnVsbCwiTGluZVdlaWdodCI6MC4wLCJMaW5lVHlwZSI6MCwiUGFyZW50U3R5bGUiOm51bGx9LCJQYXJlbnRTdHlsZSI6bnVsbH0sIkRhdGVTdHlsZSI6eyIkaWQiOiIxNDEwIiwiRm9udFNldHRpbmdzIjp7IiRpZCI6IjE0MTEiLCJGb250U2l6ZSI6MTAsIkZvbnROYW1lIjoiQ2FsaWJyaSIsIklzQm9sZCI6ZmFsc2UsIklzSXRhbGljIjpmYWxzZSwiSXNVbmRlcmxpbmVkIjpmYWxzZSwiUGFyZW50U3R5bGUiOm51bGx9LCJBdXRvU2l6ZSI6MCwiRm9yZWdyb3VuZCI6eyIkaWQiOiIxNDEyIiwiQ29sb3IiOnsiJGlkIjoiMTQx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QxNCIsIlRvcCI6MC4wLCJMZWZ0IjowLjAsIlJpZ2h0IjowLjAsIkJvdHRvbSI6MC4wfSwiUGFkZGluZyI6eyIkaWQiOiIxNDE1IiwiVG9wIjowLjAsIkxlZnQiOjAuMCwiUmlnaHQiOjAuMCwiQm90dG9tIjowLjB9LCJCYWNrZ3JvdW5kIjp7IiRpZCI6IjE0MTYiLCJDb2xvciI6eyIkcmVmIjoiMTM3NyJ9fSwiSXNWaXNpYmxlIjp0cnVlLCJXaWR0aCI6MC4wLCJIZWlnaHQiOjAuMCwiQm9yZGVyU3R5bGUiOnsiJGlkIjoiMTQxNyIsIkxpbmVDb2xvciI6bnVsbCwiTGluZVdlaWdodCI6MC4wLCJMaW5lVHlwZSI6MCwiUGFyZW50U3R5bGUiOm51bGx9LCJQYXJlbnRTdHlsZSI6bnVsbH0sIkRhdGVGb3JtYXQiOnsiJGlkIjoiMTQx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E5IiwiRm9ybWF0IjowLCJJc1Zpc2libGUiOmZhbHNlLCJMYXN0S25vd25WaXNpYmlsaXR5U3RhdGUiOmZhbHNlfSwiSXNWaXNpYmxlIjp0cnVlLCJQYXJlbnRTdHlsZSI6bnVsbH0sIkluZGV4IjoyMiwiU21hcnREdXJhdGlvbkFjdGl2YXRlZCI6ZmFsc2UsIkRhdGVGb3JtYXQiOnsiJHJlZiI6IjE0MTgifSwiV2Vla051bWJlcmluZyI6eyIkaWQiOiIxNDIwIiwiRm9ybWF0IjowLCJJc1Zpc2libGUiOmZhbHNlLCJMYXN0S25vd25WaXNpYmlsaXR5U3RhdGUiOmZhbHNlfSwiSWQiOiJmOGEwYzllYi04MTdhLTQ5ZmMtODk1Ni05ODI5YjM4YzRiNzgiLCJJbXBvcnRJZCI6bnVsbCwiVGl0bGUiOiJWMiBEZXZlbG9wbWVudCBCZWdpbnMiLCJOb3RlIjpudWxsLCJIeXBlcmxpbmsiOnsiJGlkIjoiMTQyMSIsIkFkZHJlc3MiOiIiLCJTdWJBZGRyZXNzIjoiIn0sIklzQ2hhbmdlZCI6ZmFsc2UsIklzTmV3IjpmYWxzZX19XSwiX21pbGVzdG9uZXMiOltdLCJJZCI6IjAwMDAwMDAwLTAwMDAtMDAwMC0wMDAwLTAwMDAwMDAwMDAwMCIsIklzU2luZ2xlSXRlbVJvdyI6dHJ1ZX1dLCJJbmRleCI6MCwiSWQiOiJlNzE5MTVmMS1mYmQ4LTQ2MjgtOTgyYy1kM2EyYTgxYjZlMmEiLCJIZWFkZXJUZXh0IjpudWxsLCJJc0RlZmF1bHQiOnRydWUsIlN0eWxlIjp7IiRpZCI6IjE0MjIiLCJIZWFkZXJTdHlsZSI6eyIkaWQiOiIxNDIzIiwiVGV4dFN0eWxlIjp7IiRpZCI6IjE0MjQiLCJGb250U2V0dGluZ3MiOnsiJGlkIjoiMTQyNSIsIkZvbnRTaXplIjoxMSwiRm9udE5hbWUiOiJDYWxpYnJpIiwiSXNCb2xkIjpmYWxzZSwiSXNJdGFsaWMiOmZhbHNlLCJJc1VuZGVybGluZWQiOmZhbHNlLCJQYXJlbnRTdHlsZSI6bnVsbH0sIkF1dG9TaXplIjoyLCJGb3JlZ3JvdW5kIjp7IiRpZCI6IjE0MjYiLCJDb2xvciI6eyIkaWQiOiIxNDI3IiwiQSI6MjU1LCJSIjowLCJHIjowLCJCIjowfX0sIk1heFdpZHRoIjowLjAsIk1heEhlaWdodCI6IkluZmluaXR5IiwiU21hcnRGb3JlZ3JvdW5kSXNBY3RpdmUiOmZhbHNlLCJIb3Jpem9udGFsQWxpZ25tZW50IjowLCJWZXJ0aWNhbEFsaWdubWVudCI6MCwiU21hcnRGb3JlZ3JvdW5kIjpudWxsLCJCYWNrZ3JvdW5kRmlsbFR5cGUiOjAsIk1hcmdpbiI6eyIkaWQiOiIxNDI4IiwiVG9wIjowLjAsIkxlZnQiOjAuMCwiUmlnaHQiOjAuMCwiQm90dG9tIjowLjB9LCJQYWRkaW5nIjp7IiRpZCI6IjE0MjkiLCJUb3AiOjAuMCwiTGVmdCI6MC4wLCJSaWdodCI6MC4wLCJCb3R0b20iOjAuMH0sIkJhY2tncm91bmQiOm51bGwsIklzVmlzaWJsZSI6dHJ1ZSwiV2lkdGgiOjAuMCwiSGVpZ2h0IjowLjAsIkJvcmRlclN0eWxlIjpudWxsLCJQYXJlbnRTdHlsZSI6bnVsbH0sIlJlY3RhbmdsZVN0eWxlIjp7IiRpZCI6IjE0MzAiLCJNYXJnaW4iOnsiJGlkIjoiMTQzMSIsIlRvcCI6MC4wLCJMZWZ0IjowLjAsIlJpZ2h0IjowLjAsIkJvdHRvbSI6MC4wfSwiUGFkZGluZyI6eyIkaWQiOiIxNDMyIiwiVG9wIjowLjAsIkxlZnQiOjAuMCwiUmlnaHQiOjAuMCwiQm90dG9tIjowLjB9LCJCYWNrZ3JvdW5kIjp7IiRpZCI6IjE0MzMiLCJDb2xvciI6eyIkaWQiOiIxNDM0IiwiQSI6NjMsIlIiOjExMiwiRyI6MTczLCJCIjo3MX19LCJJc1Zpc2libGUiOnRydWUsIldpZHRoIjowLjAsIkhlaWdodCI6MC4wLCJCb3JkZXJTdHlsZSI6eyIkaWQiOiIxNDM1IiwiTGluZUNvbG9yIjp7IiRpZCI6IjE0MzYiLCIkdHlwZSI6Ik5MUkUuQ29tbW9uLkRvbS5Tb2xpZENvbG9yQnJ1c2gsIE5MUkUuQ29tbW9uIiwiQ29sb3IiOnsiJGlkIjoiMTQzNyIsIkEiOjI1NSwiUiI6MjU1LCJHIjowLCJCIjowfX0sIkxpbmVXZWlnaHQiOjAuMCwiTGluZVR5cGUiOjAsIlBhcmVudFN0eWxlIjpudWxsfSwiUGFyZW50U3R5bGUiOm51bGx9LCJNYXJnaW4iOnsiJGlkIjoiMTQzOCIsIlRvcCI6MC4wLCJMZWZ0IjowLjAsIlJpZ2h0IjowLjAsIkJvdHRvbSI6MC4wfSwiUGFkZGluZyI6eyIkaWQiOiIxNDM5IiwiVG9wIjowLjAsIkxlZnQiOjAuMCwiUmlnaHQiOjAuMCwiQm90dG9tIjowLjB9LCJCYWNrZ3JvdW5kIjpudWxsLCJJc1Zpc2libGUiOnRydWUsIldpZHRoIjowLjAsIkhlaWdodCI6MC4wLCJCb3JkZXJTdHlsZSI6bnVsbCwiUGFyZW50U3R5bGUiOm51bGx9LCJCYWNrZ3JvdW5kU3R5bGUiOnsiJGlkIjoiMTQ0MCIsIk1hcmdpbiI6eyIkaWQiOiIxNDQxIiwiVG9wIjowLjAsIkxlZnQiOjAuMCwiUmlnaHQiOjAuMCwiQm90dG9tIjowLjB9LCJQYWRkaW5nIjp7IiRpZCI6IjE0NDIiLCJUb3AiOjAuMCwiTGVmdCI6MC4wLCJSaWdodCI6MC4wLCJCb3R0b20iOjAuMH0sIkJhY2tncm91bmQiOnsiJGlkIjoiMTQ0MyIsIkNvbG9yIjp7IiRpZCI6IjE0NDQiLCJBIjozOCwiUiI6MTEyLCJHIjoxNzMsIkIiOjcxfX0sIklzVmlzaWJsZSI6dHJ1ZSwiV2lkdGgiOjAuMCwiSGVpZ2h0IjowLjAsIkJvcmRlclN0eWxlIjp7IiRpZCI6IjE0NDUiLCJMaW5lQ29sb3IiOnsiJGlkIjoiMTQ0NiIsIiR0eXBlIjoiTkxSRS5Db21tb24uRG9tLlNvbGlkQ29sb3JCcnVzaCwgTkxSRS5Db21tb24iLCJDb2xvciI6eyIkaWQiOiIxNDQ3IiwiQSI6MjU1LCJSIjoyMzQsIkciOjIyLCJCIjozMH19LCJMaW5lV2VpZ2h0IjowLjAsIkxpbmVUeXBlIjowLCJQYXJlbnRTdHlsZSI6bnVsbH0sIlBhcmVudFN0eWxlIjpudWxsfSwiTWFyZ2luIjp7IiRpZCI6IjE0NDgiLCJUb3AiOjAuMCwiTGVmdCI6MC4wLCJSaWdodCI6MC4wLCJCb3R0b20iOjAuMH0sIlBhZGRpbmciOnsiJGlkIjoiMTQ0OSIsIlRvcCI6MC4wLCJMZWZ0IjowLjAsIlJpZ2h0IjowLjAsIkJvdHRvbSI6MC4wfSwiSXNWaXNpYmxlIjp0cnVlLCJXaWR0aCI6MC4wLCJIZWlnaHQiOjAuMCwiQm9yZGVyU3R5bGUiOnsiJGlkIjoiMTQ1MCIsIkxpbmVDb2xvciI6bnVsbCwiTGluZVdlaWdodCI6MC4wLCJMaW5lVHlwZSI6MCwiUGFyZW50U3R5bGUiOm51bGx9LCJQYXJlbnRTdHlsZSI6bnVsbH19XSwiSWQiOiI4OTExYmNlYi02Nzk0LTQxYWQtYjM3NS02YTc5NGI2ODJmMzEiLCJJbmRleCI6MiwiSGVhZGVyVGV4dCI6IkRldmVsb3AiLCJTdHlsZSI6eyIkaWQiOiIxNDUxIiwiU3R5bGVJZCI6IjAwMDAwMDAwLTAwMDAtMDAwMC0wMDAwLTAwMDAwMDAwMDAwMCIsIkhlYWRlclN0eWxlIjp7IiRpZCI6IjE0NTIiLCJUZXh0SXNWZXJ0aWNhbCI6ZmFsc2UsIlRleHRTdHlsZSI6eyIkaWQiOiIxNDUzIiwiRm9udFNldHRpbmdzIjp7IiRpZCI6IjE0NTQiLCJGb250U2l6ZSI6MTAsIkZvbnROYW1lIjoiRnJhbmtsaW4gR290aGljIE1lZGl1bSIsIklzQm9sZCI6ZmFsc2UsIklzSXRhbGljIjpmYWxzZSwiSXNVbmRlcmxpbmVkIjpmYWxzZSwiUGFyZW50U3R5bGUiOm51bGx9LCJBdXRvU2l6ZSI6MiwiRm9yZWdyb3VuZCI6eyIkaWQiOiIxNDU1IiwiQ29sb3IiOnsiJGlkIjoiMTQ1NiIsIkEiOjI1NSwiUiI6MzksIkciOjEwMywiQiI6MH19LCJNYXhXaWR0aCI6NzEuMCwiTWF4SGVpZ2h0IjoiSW5maW5pdHkiLCJTbWFydEZvcmVncm91bmRJc0FjdGl2ZSI6ZmFsc2UsIkhvcml6b250YWxBbGlnbm1lbnQiOjAsIlZlcnRpY2FsQWxpZ25tZW50IjowLCJTbWFydEZvcmVncm91bmQiOm51bGwsIkJhY2tncm91bmRGaWxsVHlwZSI6MCwiTWFyZ2luIjp7IiRpZCI6IjE0NTciLCJUb3AiOjAuMCwiTGVmdCI6MC4wLCJSaWdodCI6MC4wLCJCb3R0b20iOjAuMH0sIlBhZGRpbmciOnsiJGlkIjoiMTQ1OCIsIlRvcCI6MC4wLCJMZWZ0IjowLjAsIlJpZ2h0IjowLjAsIkJvdHRvbSI6MC4wfSwiQmFja2dyb3VuZCI6bnVsbCwiSXNWaXNpYmxlIjpmYWxzZSwiV2lkdGgiOjAuMCwiSGVpZ2h0IjowLjAsIkJvcmRlclN0eWxlIjpudWxsLCJQYXJlbnRTdHlsZSI6bnVsbH0sIlJlY3RhbmdsZVN0eWxlIjp7IiRpZCI6IjE0NTkiLCJNYXJnaW4iOnsiJGlkIjoiMTQ2MCIsIlRvcCI6MC4wLCJMZWZ0IjowLjAsIlJpZ2h0IjowLjAsIkJvdHRvbSI6MC4wfSwiUGFkZGluZyI6eyIkaWQiOiIxNDYxIiwiVG9wIjowLjAsIkxlZnQiOjAuMCwiUmlnaHQiOjAuMCwiQm90dG9tIjowLjB9LCJCYWNrZ3JvdW5kIjp7IiRpZCI6IjE0NjIiLCJDb2xvciI6eyIkaWQiOiIxNDYzIiwiQSI6MTI3LCJSIjoxMTIsIkciOjE3MywiQiI6NzF9fSwiSXNWaXNpYmxlIjp0cnVlLCJXaWR0aCI6MC4wLCJIZWlnaHQiOjAuMCwiQm9yZGVyU3R5bGUiOnsiJGlkIjoiMTQ2NCIsIkxpbmVDb2xvciI6eyIkaWQiOiIxNDY1IiwiJHR5cGUiOiJOTFJFLkNvbW1vbi5Eb20uU29saWRDb2xvckJydXNoLCBOTFJFLkNvbW1vbiIsIkNvbG9yIjp7IiRpZCI6IjE0NjYiLCJBIjoyNTUsIlIiOjI1NSwiRyI6MCwiQiI6MH19LCJMaW5lV2VpZ2h0IjowLjAsIkxpbmVUeXBlIjowLCJQYXJlbnRTdHlsZSI6bnVsbH0sIlBhcmVudFN0eWxlIjpudWxsfSwiTWFyZ2luIjp7IiRpZCI6IjE0NjciLCJUb3AiOjAuMCwiTGVmdCI6MC4wLCJSaWdodCI6MC4wLCJCb3R0b20iOjAuMH0sIlBhZGRpbmciOnsiJGlkIjoiMTQ2OCIsIlRvcCI6MC4wLCJMZWZ0IjowLjAsIlJpZ2h0IjowLjAsIkJvdHRvbSI6MC4wfSwiQmFja2dyb3VuZCI6bnVsbCwiSXNWaXNpYmxlIjp0cnVlLCJXaWR0aCI6MC4wLCJIZWlnaHQiOjAuMCwiQm9yZGVyU3R5bGUiOm51bGwsIlBhcmVudFN0eWxlIjpudWxsfSwiQmFja2dyb3VuZFN0eWxlIjp7IiRpZCI6IjE0NjkiLCJNYXJnaW4iOnsiJGlkIjoiMTQ3MCIsIlRvcCI6MC4wLCJMZWZ0IjowLjAsIlJpZ2h0IjowLjAsIkJvdHRvbSI6MC4wfSwiUGFkZGluZyI6eyIkaWQiOiIxNDcxIiwiVG9wIjowLjAsIkxlZnQiOjAuMCwiUmlnaHQiOjAuMCwiQm90dG9tIjowLjB9LCJCYWNrZ3JvdW5kIjp7IiRpZCI6IjE0NzIiLCJDb2xvciI6eyIkaWQiOiIxNDczIiwiQSI6MzgsIlIiOjExMiwiRyI6MTczLCJCIjo3MX19LCJJc1Zpc2libGUiOnRydWUsIldpZHRoIjowLjAsIkhlaWdodCI6MC4wLCJCb3JkZXJTdHlsZSI6eyIkaWQiOiIxNDc0IiwiTGluZUNvbG9yIjp7IiRpZCI6IjE0NzUiLCIkdHlwZSI6Ik5MUkUuQ29tbW9uLkRvbS5Tb2xpZENvbG9yQnJ1c2gsIE5MUkUuQ29tbW9uIiwiQ29sb3IiOnsiJGlkIjoiMTQ3NiIsIkEiOjI1NSwiUiI6MjU1LCJHIjowLCJCIjowfX0sIkxpbmVXZWlnaHQiOjAuMCwiTGluZVR5cGUiOjAsIlBhcmVudFN0eWxlIjpudWxsfSwiUGFyZW50U3R5bGUiOm51bGx9LCJJc0Fib3ZlVGltZWJhbmQiOmZhbHNlLCJTcGFjaW5nIjo1LCJEZWZhdWx0U3dpbWxhbmVUYXNrU3R5bGUiOnsiJGlkIjoiMTQ3NyIsIiR0eXBlIjoiTkxSRS5Db21tb24uRG9tLlN0eWxlcy5FeHBsaWNpdFNldGFibGVUYXNrU3R5bGUsIE5MUkUuQ29tbW9uIiwiU2hhcGUiOjMsIlNoYXBlVGhpY2tuZXNzIjowLCJEdXJhdGlvbkZvcm1hdCI6MCwiSW5jbHVkZU5vbldvcmtpbmdEYXlzSW5EdXJhdGlvbiI6ZmFsc2UsIlBlcmNlbnRhZ2VDb21wbGV0ZVN0eWxlIjp7IiRpZCI6IjE0NzgiLCJGb250U2V0dGluZ3MiOnsiJGlkIjoiMTQ3OSIsIkZvbnRTaXplIjoxMCwiRm9udE5hbWUiOiJDYWxpYnJpIiwiSXNCb2xkIjpmYWxzZSwiSXNJdGFsaWMiOmZhbHNlLCJJc1VuZGVybGluZWQiOmZhbHNlLCJQYXJlbnRTdHlsZSI6bnVsbH0sIkF1dG9TaXplIjowLCJGb3JlZ3JvdW5kIjp7IiRpZCI6IjE0ODAiLCJDb2xvciI6eyIkaWQiOiIxNDg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Q4MiIsIlRvcCI6MC4wLCJMZWZ0IjowLjAsIlJpZ2h0IjowLjAsIkJvdHRvbSI6MC4wfSwiUGFkZGluZyI6eyIkaWQiOiIxNDgzIiwiVG9wIjowLjAsIkxlZnQiOjAuMCwiUmlnaHQiOjAuMCwiQm90dG9tIjowLjB9LCJCYWNrZ3JvdW5kIjp7IiRpZCI6IjE0ODQiLCJDb2xvciI6eyIkaWQiOiIxNDg1IiwiQSI6ODksIlIiOjAsIkciOjAsIkIiOjB9fSwiSXNWaXNpYmxlIjp0cnVlLCJXaWR0aCI6MC4wLCJIZWlnaHQiOjAuMCwiQm9yZGVyU3R5bGUiOnsiJGlkIjoiMTQ4NiIsIkxpbmVDb2xvciI6bnVsbCwiTGluZVdlaWdodCI6MC4wLCJMaW5lVHlwZSI6MCwiUGFyZW50U3R5bGUiOm51bGx9LCJQYXJlbnRTdHlsZSI6bnVsbH0sIkR1cmF0aW9uU3R5bGUiOnsiJGlkIjoiMTQ4NyIsIkZvbnRTZXR0aW5ncyI6eyIkaWQiOiIxNDg4IiwiRm9udFNpemUiOjEwLCJGb250TmFtZSI6IkNhbGlicmkiLCJJc0JvbGQiOmZhbHNlLCJJc0l0YWxpYyI6ZmFsc2UsIklzVW5kZXJsaW5lZCI6ZmFsc2UsIlBhcmVudFN0eWxlIjpudWxsfSwiQXV0b1NpemUiOjAsIkZvcmVncm91bmQiOnsiJGlkIjoiMTQ4OSIsIkNvbG9yIjp7IiRpZCI6IjE0OT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DkxIiwiVG9wIjowLjAsIkxlZnQiOjAuMCwiUmlnaHQiOjAuMCwiQm90dG9tIjowLjB9LCJQYWRkaW5nIjp7IiRpZCI6IjE0OTIiLCJUb3AiOjAuMCwiTGVmdCI6MC4wLCJSaWdodCI6MC4wLCJCb3R0b20iOjAuMH0sIkJhY2tncm91bmQiOnsiJGlkIjoiMTQ5MyIsIkNvbG9yIjp7IiRyZWYiOiIxNDg1In19LCJJc1Zpc2libGUiOnRydWUsIldpZHRoIjowLjAsIkhlaWdodCI6MC4wLCJCb3JkZXJTdHlsZSI6eyIkaWQiOiIxNDk0IiwiTGluZUNvbG9yIjpudWxsLCJMaW5lV2VpZ2h0IjowLjAsIkxpbmVUeXBlIjowLCJQYXJlbnRTdHlsZSI6bnVsbH0sIlBhcmVudFN0eWxlIjpudWxsfSwiSG9yaXpvbnRhbENvbm5lY3RvclN0eWxlIjp7IiRpZCI6IjE0OTUiLCJMaW5lQ29sb3IiOnsiJGlkIjoiMTQ5NiIsIiR0eXBlIjoiTkxSRS5Db21tb24uRG9tLlNvbGlkQ29sb3JCcnVzaCwgTkxSRS5Db21tb24iLCJDb2xvciI6eyIkaWQiOiIxNDk3IiwiQSI6MjU1LCJSIjoyMDQsIkciOjIwNCwiQiI6MjA0fX0sIkxpbmVXZWlnaHQiOjEuMCwiTGluZVR5cGUiOjAsIlBhcmVudFN0eWxlIjpudWxsfSwiVmVydGljYWxDb25uZWN0b3JTdHlsZSI6eyIkaWQiOiIxNDk4IiwiTGluZUNvbG9yIjp7IiRpZCI6IjE0OTkiLCIkdHlwZSI6Ik5MUkUuQ29tbW9uLkRvbS5Tb2xpZENvbG9yQnJ1c2gsIE5MUkUuQ29tbW9uIiwiQ29sb3IiOnsiJGlkIjoiMTUwM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E1MDEiLCJNYXJnaW4iOnsiJGlkIjoiMTUwMiIsIlRvcCI6MC4wLCJMZWZ0Ijo0LjAsIlJpZ2h0Ijo0LjAsIkJvdHRvbSI6MC4wfSwiUGFkZGluZyI6eyIkaWQiOiIxNTAzIiwiVG9wIjowLjAsIkxlZnQiOjAuMCwiUmlnaHQiOjAuMCwiQm90dG9tIjowLjB9LCJCYWNrZ3JvdW5kIjp7IiRpZCI6IjE1MDQiLCJDb2xvciI6eyIkaWQiOiIxNTA1IiwiQSI6MjU1LCJSIjoxMTYsIkciOjE3MywiQiI6NzN9fSwiSXNWaXNpYmxlIjp0cnVlLCJXaWR0aCI6MC4wLCJIZWlnaHQiOjEzLjQyNjY2NjY2NjY2NjY3NywiQm9yZGVyU3R5bGUiOnsiJGlkIjoiMTUwNiIsIkxpbmVDb2xvciI6eyIkaWQiOiIxNTA3IiwiJHR5cGUiOiJOTFJFLkNvbW1vbi5Eb20uU29saWRDb2xvckJydXNoLCBOTFJFLkNvbW1vbiIsIkNvbG9yIjp7IiRpZCI6IjE1MDgiLCJBIjoyNTUsIlIiOjIzNCwiRyI6MjIsIkIiOjMwfX0sIkxpbmVXZWlnaHQiOjAuMCwiTGluZVR5cGUiOjAsIlBhcmVudFN0eWxlIjpudWxsfSwiUGFyZW50U3R5bGUiOm51bGx9LCJUaXRsZVN0eWxlIjp7IiRpZCI6IjE1MDkiLCJGb250U2V0dGluZ3MiOnsiJGlkIjoiMTUxMCIsIkZvbnRTaXplIjoxMSwiRm9udE5hbWUiOiJDYWxpYnJpIiwiSXNCb2xkIjpmYWxzZSwiSXNJdGFsaWMiOmZhbHNlLCJJc1VuZGVybGluZWQiOmZhbHNlLCJQYXJlbnRTdHlsZSI6bnVsbH0sIkF1dG9TaXplIjowLCJGb3JlZ3JvdW5kIjp7IiRpZCI6IjE1MTEiLCJDb2xvciI6eyIkaWQiOiIxNTEy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1MTMiLCJUb3AiOjAuMCwiTGVmdCI6MC4wLCJSaWdodCI6MC4wLCJCb3R0b20iOjAuMH0sIlBhZGRpbmciOnsiJGlkIjoiMTUxNCIsIlRvcCI6MC4wLCJMZWZ0IjowLjAsIlJpZ2h0IjowLjAsIkJvdHRvbSI6MC4wfSwiQmFja2dyb3VuZCI6eyIkaWQiOiIxNTE1IiwiQ29sb3IiOnsiJHJlZiI6IjE0ODUifX0sIklzVmlzaWJsZSI6dHJ1ZSwiV2lkdGgiOjAuMCwiSGVpZ2h0IjowLjAsIkJvcmRlclN0eWxlIjp7IiRpZCI6IjE1MTYiLCJMaW5lQ29sb3IiOm51bGwsIkxpbmVXZWlnaHQiOjAuMCwiTGluZVR5cGUiOjAsIlBhcmVudFN0eWxlIjpudWxsfSwiUGFyZW50U3R5bGUiOm51bGx9LCJEYXRlU3R5bGUiOnsiJGlkIjoiMTUxNyIsIkZvbnRTZXR0aW5ncyI6eyIkaWQiOiIxNTE4IiwiRm9udFNpemUiOjEwLCJGb250TmFtZSI6IkNhbGlicmkiLCJJc0JvbGQiOmZhbHNlLCJJc0l0YWxpYyI6ZmFsc2UsIklzVW5kZXJsaW5lZCI6ZmFsc2UsIlBhcmVudFN0eWxlIjpudWxsfSwiQXV0b1NpemUiOjAsIkZvcmVncm91bmQiOnsiJGlkIjoiMTUxOSIsIkNvbG9yIjp7IiRpZCI6IjE1Mj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1MjEiLCJUb3AiOjAuMCwiTGVmdCI6MC4wLCJSaWdodCI6MC4wLCJCb3R0b20iOjAuMH0sIlBhZGRpbmciOnsiJGlkIjoiMTUyMiIsIlRvcCI6MC4wLCJMZWZ0IjowLjAsIlJpZ2h0IjowLjAsIkJvdHRvbSI6MC4wfSwiQmFja2dyb3VuZCI6eyIkaWQiOiIxNTIzIiwiQ29sb3IiOnsiJHJlZiI6IjE0ODUifX0sIklzVmlzaWJsZSI6dHJ1ZSwiV2lkdGgiOjAuMCwiSGVpZ2h0IjowLjAsIkJvcmRlclN0eWxlIjp7IiRpZCI6IjE1MjQiLCJMaW5lQ29sb3IiOm51bGwsIkxpbmVXZWlnaHQiOjAuMCwiTGluZVR5cGUiOjAsIlBhcmVudFN0eWxlIjpudWxsfSwiUGFyZW50U3R5bGUiOm51bGx9LCJEYXRlRm9ybWF0Ijp7IiRpZCI6IjE1Mj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UyNiIsIkZvcm1hdCI6MCwiSXNWaXNpYmxlIjpmYWxzZSwiTGFzdEtub3duVmlzaWJpbGl0eVN0YXRlIjpmYWxzZX0sIklzVmlzaWJsZSI6dHJ1ZSwiUGFyZW50U3R5bGUiOm51bGwsIl9leHBsaWNpdGx5U2V0Ijp7IiRpZCI6IjE1MjciLCJTaGFwZVN0eWxlIjpmYWxzZSwiVGl0bGVTdHlsZSI6ZmFsc2UsIkRhdGVTdHlsZSI6ZmFsc2UsIkhvcml6b250YWxDb25uZWN0b3JTdHlsZSI6ZmFsc2UsIlZlcnRpY2FsQ29ubmVjdG9yU3R5bGUiOmZhbHNlLCJQZXJjZW50YWdlQ29tcGxldGVTaGFwZU9wYWNpdHkiOmZhbHNlLCJEYXRlRm9ybWF0IjpmYWxzZSwiSXNWaXNpYmxlIjpmYWxzZSwiU2hhcGUiOmZhbHNlLCJTaGFwZVRoaWNrbmVzcyI6ZmFsc2UsIk1hcmdpbiI6ZmFsc2UsIlN0YXJ0RGF0ZVBvc2l0aW9uIjpmYWxzZSwiRW5kRGF0ZVBvc2l0aW9uIjpmYWxzZSwiVGl0bGVQb3NpdGlvbiI6ZmFsc2UsIkR1cmF0aW9uUG9zaXRpb24iOmZhbHNlLCJQZXJjZW50YWdlQ29tcGxldGVkUG9zaXRpb24iOmZhbHNlLCJTcGFjaW5nIjpmYWxzZSwiSXNCZWxvd1RpbWViYW5kIjpmYWxzZSwiRHVyYXRpb25Gb3JtYXQiOmZhbHNlLCJXZWVrTnVtYmVyaW5nIjpmYWxzZX19LCJEZWZhdWx0U3dpbWxhbmVNb3RTdHlsZSI6eyIkaWQiOiIxNTI4IiwiU2hhcGUiOjIsIkNvbm5lY3Rvck1hcmdpbiI6eyIkaWQiOiIxNTI5IiwiVG9wIjowLjAsIkxlZnQiOjIuMCwiUmlnaHQiOjIuMCwiQm90dG9tIjowLjB9LCJDb25uZWN0b3JTdHlsZSI6eyIkaWQiOiIxNTMwIiwiTGluZUNvbG9yIjp7IiRpZCI6IjE1MzEiLCIkdHlwZSI6Ik5MUkUuQ29tbW9uLkRvbS5Tb2xpZENvbG9yQnJ1c2gsIE5MUkUuQ29tbW9uIiwiQ29sb3IiOnsiJGlkIjoiMTUzMiIsIkEiOjEyNywiUiI6NzksIkciOjEyOSwiQiI6MTg5fX0sIkxpbmVXZWlnaHQiOjEuMCwiTGluZVR5cGUiOjAsIlBhcmVudFN0eWxlIjpudWxsfSwiSXNCZWxvd1RpbWViYW5kIjpmYWxzZSwiUG9zaXRpb25PblRhc2siOjEsIkhpZGVEYXRlIjpmYWxzZSwiU2hhcGVTaXplIjoxLCJTcGFjaW5nIjoyLjAsIlBhZGRpbmciOnsiJGlkIjoiMTUzMyIsIlRvcCI6Ny4wLCJMZWZ0IjozLjAsIlJpZ2h0IjowLjAsIkJvdHRvbSI6Mi4wfSwiU2hhcGVTdHlsZSI6eyIkaWQiOiIxNTM0IiwiTWFyZ2luIjp7IiRpZCI6IjE1MzUiLCJUb3AiOjAuMCwiTGVmdCI6MC4wLCJSaWdodCI6MC4wLCJCb3R0b20iOjAuMH0sIlBhZGRpbmciOnsiJGlkIjoiMTUzNiIsIlRvcCI6MC4wLCJMZWZ0IjowLjAsIlJpZ2h0IjowLjAsIkJvdHRvbSI6MC4wfSwiQmFja2dyb3VuZCI6eyIkaWQiOiIxNTM3IiwiQ29sb3IiOnsiJGlkIjoiMTUzOCIsIkEiOjEyNywiUiI6MTEyLCJHIjoxNzMsIkIiOjcxfX0sIklzVmlzaWJsZSI6dHJ1ZSwiV2lkdGgiOjEzLjAsIkhlaWdodCI6MTMuMCwiQm9yZGVyU3R5bGUiOnsiJGlkIjoiMTUzOSIsIkxpbmVDb2xvciI6eyIkaWQiOiIxNTQwIiwiJHR5cGUiOiJOTFJFLkNvbW1vbi5Eb20uU29saWRDb2xvckJydXNoLCBOTFJFLkNvbW1vbiIsIkNvbG9yIjp7IiRpZCI6IjE1NDEiLCJBIjoyNTUsIlIiOjIzNCwiRyI6MjIsIkIiOjMwfX0sIkxpbmVXZWlnaHQiOjAuMCwiTGluZVR5cGUiOjAsIlBhcmVudFN0eWxlIjpudWxsfSwiUGFyZW50U3R5bGUiOm51bGx9LCJUaXRsZVN0eWxlIjp7IiRpZCI6IjE1NDIiLCJGb250U2V0dGluZ3MiOnsiJGlkIjoiMTU0MyIsIkZvbnRTaXplIjoxMSwiRm9udE5hbWUiOiJDYWxpYnJpIiwiSXNCb2xkIjp0cnVlLCJJc0l0YWxpYyI6ZmFsc2UsIklzVW5kZXJsaW5lZCI6ZmFsc2UsIlBhcmVudFN0eWxlIjpudWxsfSwiQXV0b1NpemUiOjAsIkZvcmVncm91bmQiOnsiJGlkIjoiMTU0NCIsIkNvbG9yIjp7IiRpZCI6IjE1ND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U0NiIsIlRvcCI6MC4wLCJMZWZ0IjowLjAsIlJpZ2h0IjowLjAsIkJvdHRvbSI6MC4wfSwiUGFkZGluZyI6eyIkaWQiOiIxNTQ3IiwiVG9wIjowLjAsIkxlZnQiOjAuMCwiUmlnaHQiOjAuMCwiQm90dG9tIjowLjB9LCJCYWNrZ3JvdW5kIjp7IiRpZCI6IjE1NDgiLCJDb2xvciI6eyIkaWQiOiIxNTQ5IiwiQSI6ODksIlIiOjAsIkciOjAsIkIiOjB9fSwiSXNWaXNpYmxlIjp0cnVlLCJXaWR0aCI6MC4wLCJIZWlnaHQiOjAuMCwiQm9yZGVyU3R5bGUiOnsiJGlkIjoiMTU1MCIsIkxpbmVDb2xvciI6bnVsbCwiTGluZVdlaWdodCI6MC4wLCJMaW5lVHlwZSI6MCwiUGFyZW50U3R5bGUiOm51bGx9LCJQYXJlbnRTdHlsZSI6bnVsbH0sIkRhdGVTdHlsZSI6eyIkaWQiOiIxNTUxIiwiRm9udFNldHRpbmdzIjp7IiRpZCI6IjE1NTIiLCJGb250U2l6ZSI6MTAsIkZvbnROYW1lIjoiQ2FsaWJyaSIsIklzQm9sZCI6ZmFsc2UsIklzSXRhbGljIjpmYWxzZSwiSXNVbmRlcmxpbmVkIjpmYWxzZSwiUGFyZW50U3R5bGUiOm51bGx9LCJBdXRvU2l6ZSI6MCwiRm9yZWdyb3VuZCI6eyIkaWQiOiIxNTUzIiwiQ29sb3IiOnsiJGlkIjoiMTU1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U1NSIsIlRvcCI6MC4wLCJMZWZ0IjowLjAsIlJpZ2h0IjowLjAsIkJvdHRvbSI6MC4wfSwiUGFkZGluZyI6eyIkaWQiOiIxNTU2IiwiVG9wIjowLjAsIkxlZnQiOjAuMCwiUmlnaHQiOjAuMCwiQm90dG9tIjowLjB9LCJCYWNrZ3JvdW5kIjp7IiRpZCI6IjE1NTciLCJDb2xvciI6eyIkcmVmIjoiMTU0OSJ9fSwiSXNWaXNpYmxlIjp0cnVlLCJXaWR0aCI6MC4wLCJIZWlnaHQiOjAuMCwiQm9yZGVyU3R5bGUiOnsiJGlkIjoiMTU1OCIsIkxpbmVDb2xvciI6bnVsbCwiTGluZVdlaWdodCI6MC4wLCJMaW5lVHlwZSI6MCwiUGFyZW50U3R5bGUiOm51bGx9LCJQYXJlbnRTdHlsZSI6bnVsbH0sIkRhdGVGb3JtYXQiOnsiJGlkIjoiMTU1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TYwIiwiRm9ybWF0IjowLCJJc1Zpc2libGUiOmZhbHNlLCJMYXN0S25vd25WaXNpYmlsaXR5U3RhdGUiOmZhbHNlfSwiSXNWaXNpYmxlIjp0cnVlLCJQYXJlbnRTdHlsZSI6bnVsbH0sIkRlZmF1bHRTd2ltbGFuZU1pbGVzdG9uZVN0eWxlIjp7IiRpZCI6IjE1NjEiLCJUaXRsZVBvc2l0aW9uIjoiUmlnaHQiLCJEYXRlUG9zaXRpb24iOiJMZWZ0IiwiU2hhcGVUeXBlIjoxLCJTaGFwZVNpemUiOjAsIlNwYWNpbmciOjUsIlNoYXBlU3R5bGUiOnsiJGlkIjoiMTU2MiIsIk1hcmdpbiI6eyIkaWQiOiIxNTYzIiwiVG9wIjowLjAsIkxlZnQiOjAuMCwiUmlnaHQiOjAuMCwiQm90dG9tIjowLjB9LCJQYWRkaW5nIjp7IiRpZCI6IjE1NjQiLCJUb3AiOjAuMCwiTGVmdCI6MC4wLCJSaWdodCI6MC4wLCJCb3R0b20iOjAuMH0sIkJhY2tncm91bmQiOnsiJGlkIjoiMTU2NSIsIkNvbG9yIjp7IiRpZCI6IjE1NjYiLCJBIjoyNTUsIlIiOjU3LCJHIjoxMTQsIkIiOjE4fX0sIklzVmlzaWJsZSI6dHJ1ZSwiV2lkdGgiOjEyLjAsIkhlaWdodCI6MTQuMCwiQm9yZGVyU3R5bGUiOnsiJGlkIjoiMTU2NyIsIkxpbmVDb2xvciI6eyIkaWQiOiIxNTY4IiwiJHR5cGUiOiJOTFJFLkNvbW1vbi5Eb20uU29saWRDb2xvckJydXNoLCBOTFJFLkNvbW1vbiIsIkNvbG9yIjp7IiRpZCI6IjE1NjkiLCJBIjoyNTUsIlIiOjIzNCwiRyI6MjIsIkIiOjMwfX0sIkxpbmVXZWlnaHQiOjAuMCwiTGluZVR5cGUiOjAsIlBhcmVudFN0eWxlIjpudWxsfSwiUGFyZW50U3R5bGUiOm51bGx9LCJUaXRsZVN0eWxlIjp7IiRpZCI6IjE1NzAiLCJGb250U2V0dGluZ3MiOnsiJGlkIjoiMTU3MSIsIkZvbnRTaXplIjoxMSwiRm9udE5hbWUiOiJDYWxpYnJpIiwiSXNCb2xkIjp0cnVlLCJJc0l0YWxpYyI6ZmFsc2UsIklzVW5kZXJsaW5lZCI6ZmFsc2UsIlBhcmVudFN0eWxlIjpudWxsfSwiQXV0b1NpemUiOjAsIkZvcmVncm91bmQiOnsiJGlkIjoiMTU3MiIsIkNvbG9yIjp7IiRpZCI6IjE1NzM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U3NCIsIlRvcCI6MC4wLCJMZWZ0IjowLjAsIlJpZ2h0IjowLjAsIkJvdHRvbSI6MC4wfSwiUGFkZGluZyI6eyIkaWQiOiIxNTc1IiwiVG9wIjowLjAsIkxlZnQiOjAuMCwiUmlnaHQiOjAuMCwiQm90dG9tIjowLjB9LCJCYWNrZ3JvdW5kIjp7IiRpZCI6IjE1NzYiLCJDb2xvciI6eyIkaWQiOiIxNTc3IiwiQSI6ODksIlIiOjAsIkciOjAsIkIiOjB9fSwiSXNWaXNpYmxlIjp0cnVlLCJXaWR0aCI6MC4wLCJIZWlnaHQiOjAuMCwiQm9yZGVyU3R5bGUiOnsiJGlkIjoiMTU3OCIsIkxpbmVDb2xvciI6bnVsbCwiTGluZVdlaWdodCI6MC4wLCJMaW5lVHlwZSI6MCwiUGFyZW50U3R5bGUiOm51bGx9LCJQYXJlbnRTdHlsZSI6bnVsbH0sIkRhdGVTdHlsZSI6eyIkaWQiOiIxNTc5IiwiRm9udFNldHRpbmdzIjp7IiRpZCI6IjE1ODAiLCJGb250U2l6ZSI6MTAsIkZvbnROYW1lIjoiQ2FsaWJyaSIsIklzQm9sZCI6ZmFsc2UsIklzSXRhbGljIjpmYWxzZSwiSXNVbmRlcmxpbmVkIjpmYWxzZSwiUGFyZW50U3R5bGUiOm51bGx9LCJBdXRvU2l6ZSI6MCwiRm9yZWdyb3VuZCI6eyIkaWQiOiIxNTgxIiwiQ29sb3IiOnsiJGlkIjoiMTU4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U4MyIsIlRvcCI6MC4wLCJMZWZ0IjowLjAsIlJpZ2h0IjowLjAsIkJvdHRvbSI6MC4wfSwiUGFkZGluZyI6eyIkaWQiOiIxNTg0IiwiVG9wIjowLjAsIkxlZnQiOjAuMCwiUmlnaHQiOjAuMCwiQm90dG9tIjowLjB9LCJCYWNrZ3JvdW5kIjp7IiRpZCI6IjE1ODUiLCJDb2xvciI6eyIkcmVmIjoiMTU3NyJ9fSwiSXNWaXNpYmxlIjpmYWxzZSwiV2lkdGgiOjAuMCwiSGVpZ2h0IjowLjAsIkJvcmRlclN0eWxlIjp7IiRpZCI6IjE1ODYiLCJMaW5lQ29sb3IiOm51bGwsIkxpbmVXZWlnaHQiOjAuMCwiTGluZVR5cGUiOjAsIlBhcmVudFN0eWxlIjpudWxsfSwiUGFyZW50U3R5bGUiOm51bGx9LCJEYXRlRm9ybWF0Ijp7IiRpZCI6IjE1O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U4OCIsIkZvcm1hdCI6MCwiSXNWaXNpYmxlIjpmYWxzZSwiTGFzdEtub3duVmlzaWJpbGl0eVN0YXRlIjpmYWxzZX0sIklzVmlzaWJsZSI6dHJ1ZSwiUGFyZW50U3R5bGUiOm51bGx9LCJEZWZhdWx0U3dpbWxhbmVBY3Rpdml0eVN0eWxlIjp7IiRpZCI6IjE1ODkiLCJIZWFkZXJTdHlsZSI6eyIkaWQiOiIxNTkwIiwiVGV4dFN0eWxlIjp7IiRpZCI6IjE1OTEiLCJGb250U2V0dGluZ3MiOnsiJGlkIjoiMTU5MiIsIkZvbnRTaXplIjoxMSwiRm9udE5hbWUiOiJDYWxpYnJpIiwiSXNCb2xkIjpmYWxzZSwiSXNJdGFsaWMiOmZhbHNlLCJJc1VuZGVybGluZWQiOmZhbHNlLCJQYXJlbnRTdHlsZSI6bnVsbH0sIkF1dG9TaXplIjoyLCJGb3JlZ3JvdW5kIjp7IiRpZCI6IjE1OTMiLCJDb2xvciI6eyIkaWQiOiIxNTk0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U5NSIsIlRvcCI6MC4wLCJMZWZ0IjowLjAsIlJpZ2h0IjowLjAsIkJvdHRvbSI6MC4wfSwiUGFkZGluZyI6eyIkaWQiOiIxNTk2IiwiVG9wIjowLjAsIkxlZnQiOjAuMCwiUmlnaHQiOjAuMCwiQm90dG9tIjowLjB9LCJCYWNrZ3JvdW5kIjpudWxsLCJJc1Zpc2libGUiOnRydWUsIldpZHRoIjowLjAsIkhlaWdodCI6MC4wLCJCb3JkZXJTdHlsZSI6bnVsbCwiUGFyZW50U3R5bGUiOm51bGx9LCJSZWN0YW5nbGVTdHlsZSI6eyIkaWQiOiIxNTk3IiwiTWFyZ2luIjp7IiRpZCI6IjE1OTgiLCJUb3AiOjAuMCwiTGVmdCI6MC4wLCJSaWdodCI6MC4wLCJCb3R0b20iOjAuMH0sIlBhZGRpbmciOnsiJGlkIjoiMTU5OSIsIlRvcCI6MC4wLCJMZWZ0IjowLjAsIlJpZ2h0IjowLjAsIkJvdHRvbSI6MC4wfSwiQmFja2dyb3VuZCI6eyIkaWQiOiIxNjAwIiwiQ29sb3IiOnsiJGlkIjoiMTYwMSIsIkEiOjYzLCJSIjoxMTIsIkciOjE3MywiQiI6NzF9fSwiSXNWaXNpYmxlIjp0cnVlLCJXaWR0aCI6MC4wLCJIZWlnaHQiOjAuMCwiQm9yZGVyU3R5bGUiOnsiJGlkIjoiMTYwMiIsIkxpbmVDb2xvciI6eyIkaWQiOiIxNjAzIiwiJHR5cGUiOiJOTFJFLkNvbW1vbi5Eb20uU29saWRDb2xvckJydXNoLCBOTFJFLkNvbW1vbiIsIkNvbG9yIjp7IiRpZCI6IjE2MDQiLCJBIjoyNTUsIlIiOjI1NSwiRyI6MCwiQiI6MH19LCJMaW5lV2VpZ2h0IjowLjAsIkxpbmVUeXBlIjowLCJQYXJlbnRTdHlsZSI6bnVsbH0sIlBhcmVudFN0eWxlIjpudWxsfSwiTWFyZ2luIjp7IiRpZCI6IjE2MDUiLCJUb3AiOjAuMCwiTGVmdCI6MC4wLCJSaWdodCI6MC4wLCJCb3R0b20iOjAuMH0sIlBhZGRpbmciOnsiJGlkIjoiMTYwNiIsIlRvcCI6MC4wLCJMZWZ0IjowLjAsIlJpZ2h0IjowLjAsIkJvdHRvbSI6MC4wfSwiQmFja2dyb3VuZCI6bnVsbCwiSXNWaXNpYmxlIjp0cnVlLCJXaWR0aCI6MC4wLCJIZWlnaHQiOjAuMCwiQm9yZGVyU3R5bGUiOm51bGwsIlBhcmVudFN0eWxlIjpudWxsfSwiQmFja2dyb3VuZFN0eWxlIjp7IiRpZCI6IjE2MDciLCJNYXJnaW4iOnsiJGlkIjoiMTYwOCIsIlRvcCI6MC4wLCJMZWZ0IjowLjAsIlJpZ2h0IjowLjAsIkJvdHRvbSI6MC4wfSwiUGFkZGluZyI6eyIkaWQiOiIxNjA5IiwiVG9wIjowLjAsIkxlZnQiOjAuMCwiUmlnaHQiOjAuMCwiQm90dG9tIjowLjB9LCJCYWNrZ3JvdW5kIjp7IiRpZCI6IjE2MTAiLCJDb2xvciI6eyIkaWQiOiIxNjExIiwiQSI6MzgsIlIiOjExMiwiRyI6MTczLCJCIjo3MX19LCJJc1Zpc2libGUiOnRydWUsIldpZHRoIjowLjAsIkhlaWdodCI6MC4wLCJCb3JkZXJTdHlsZSI6eyIkaWQiOiIxNjEyIiwiTGluZUNvbG9yIjp7IiRpZCI6IjE2MTMiLCIkdHlwZSI6Ik5MUkUuQ29tbW9uLkRvbS5Tb2xpZENvbG9yQnJ1c2gsIE5MUkUuQ29tbW9uIiwiQ29sb3IiOnsiJGlkIjoiMTYxNCIsIkEiOjI1NSwiUiI6MjM0LCJHIjoyMiwiQiI6MzB9fSwiTGluZVdlaWdodCI6MC4wLCJMaW5lVHlwZSI6MCwiUGFyZW50U3R5bGUiOm51bGx9LCJQYXJlbnRTdHlsZSI6bnVsbH0sIk1hcmdpbiI6eyIkaWQiOiIxNjE1IiwiVG9wIjowLjAsIkxlZnQiOjAuMCwiUmlnaHQiOjAuMCwiQm90dG9tIjowLjB9LCJQYWRkaW5nIjp7IiRpZCI6IjE2MTYiLCJUb3AiOjAuMCwiTGVmdCI6MC4wLCJSaWdodCI6MC4wLCJCb3R0b20iOjAuMH0sIklzVmlzaWJsZSI6dHJ1ZSwiV2lkdGgiOjAuMCwiSGVpZ2h0IjowLjAsIkJvcmRlclN0eWxlIjp7IiRpZCI6IjE2MTciLCJMaW5lQ29sb3IiOm51bGwsIkxpbmVXZWlnaHQiOjAuMCwiTGluZVR5cGUiOjAsIlBhcmVudFN0eWxlIjpudWxsfSwiUGFyZW50U3R5bGUiOm51bGx9LCJNYXJnaW4iOnsiJGlkIjoiMTYxOCIsIlRvcCI6MC4wLCJMZWZ0IjowLjAsIlJpZ2h0IjowLjAsIkJvdHRvbSI6MC4wfSwiUGFkZGluZyI6eyIkaWQiOiIxNjE5IiwiVG9wIjowLjAsIkxlZnQiOjAuMCwiUmlnaHQiOjAuMCwiQm90dG9tIjowLjB9LCJJc1Zpc2libGUiOnRydWUsIldpZHRoIjowLjAsIkhlaWdodCI6MC4wLCJCb3JkZXJTdHlsZSI6eyIkaWQiOiIxNjIwIiwiTGluZUNvbG9yIjpudWxsLCJMaW5lV2VpZ2h0IjowLjAsIkxpbmVUeXBlIjowLCJQYXJlbnRTdHlsZSI6bnVsbH0sIlBhcmVudFN0eWxlIjpudWxsfX0seyIkaWQiOiIxNjIxIiwiX2FjdGl2aXRpZXMiOlt7IiRpZCI6IjE2MjIiLCJfcm93cyI6W3siJGlkIjoiMTYyMyIsIl90YXNrcyI6W10sIl9taWxlc3RvbmVzIjpbeyIkaWQiOiIxNjI0IiwiSWQiOiIwOTdmZTAzNS0wMzJlLTRjZmUtOWU4OS1kMjNkZGQ4ZDUwY2MiLCJJbmRleCI6MjMsIkdyb3VwSWQiOm51bGwsIlRpdGxlIjoiV1cgTGF1bmNoIEV2ZW50IiwiRGF0ZVRpbWUiOiIyMDI0LTExLTAxVDExOjU5OjAwIiwiUGVyY2VudGFnZUNvbXBsZXRlIjpudWxsLCJOb3RlIjpudWxsLCJTdHlsZSI6eyIkaWQiOiIxNjI1IiwiVGl0bGVQb3NpdGlvbiI6IlJpZ2h0IiwiRGF0ZVBvc2l0aW9uIjoiTGVmdCIsIlNoYXBlVHlwZSI6MTMsIlNoYXBlU2l6ZSI6MCwiU3BhY2luZyI6NSwiU2hhcGVTdHlsZSI6eyIkaWQiOiIxNjI2IiwiTWFyZ2luIjp7IiRpZCI6IjE2MjciLCJUb3AiOjAuMCwiTGVmdCI6MC4wLCJSaWdodCI6MC4wLCJCb3R0b20iOjAuMH0sIlBhZGRpbmciOnsiJGlkIjoiMTYyOCIsIlRvcCI6MC4wLCJMZWZ0IjowLjAsIlJpZ2h0IjowLjAsIkJvdHRvbSI6MC4wfSwiQmFja2dyb3VuZCI6eyIkaWQiOiIxNjI5IiwiQ29sb3IiOnsiJGlkIjoiMTYzMCIsIkEiOjI1NSwiUiI6MTE1LCJHIjoxMTUsIkIiOjExNX19LCJJc1Zpc2libGUiOnRydWUsIldpZHRoIjoxMi4wLCJIZWlnaHQiOjE0LjAsIkJvcmRlclN0eWxlIjp7IiRpZCI6IjE2MzEiLCJMaW5lQ29sb3IiOnsiJGlkIjoiMTYzMiIsIiR0eXBlIjoiTkxSRS5Db21tb24uRG9tLlNvbGlkQ29sb3JCcnVzaCwgTkxSRS5Db21tb24iLCJDb2xvciI6eyIkaWQiOiIxNjMzIiwiQSI6MjU1LCJSIjoyNTUsIkciOjAsIkIiOjB9fSwiTGluZVdlaWdodCI6MC4wLCJMaW5lVHlwZSI6MCwiUGFyZW50U3R5bGUiOm51bGx9LCJQYXJlbnRTdHlsZSI6bnVsbH0sIlRpdGxlU3R5bGUiOnsiJGlkIjoiMTYzNCIsIkZvbnRTZXR0aW5ncyI6eyIkaWQiOiIxNjM1IiwiRm9udFNpemUiOjExLCJGb250TmFtZSI6IkNhbGlicmkiLCJJc0JvbGQiOnRydWUsIklzSXRhbGljIjpmYWxzZSwiSXNVbmRlcmxpbmVkIjpmYWxzZSwiUGFyZW50U3R5bGUiOm51bGx9LCJBdXRvU2l6ZSI6MCwiRm9yZWdyb3VuZCI6eyIkaWQiOiIxNjM2IiwiQ29sb3IiOnsiJGlkIjoiMTYzNyIsIkEiOjI1NSwiUiI6ODksIkciOjg5LCJCIjo4OX19LCJNYXhXaWR0aCI6MjAwLjAsIk1heEhlaWdodCI6IkluZmluaXR5IiwiU21hcnRGb3JlZ3JvdW5kSXNBY3RpdmUiOmZhbHNlLCJIb3Jpem9udGFsQWxpZ25tZW50IjowLCJWZXJ0aWNhbEFsaWdubWVudCI6MCwiU21hcnRGb3JlZ3JvdW5kIjpudWxsLCJCYWNrZ3JvdW5kRmlsbFR5cGUiOjAsIk1hcmdpbiI6eyIkaWQiOiIxNjM4IiwiVG9wIjowLjAsIkxlZnQiOjAuMCwiUmlnaHQiOjAuMCwiQm90dG9tIjowLjB9LCJQYWRkaW5nIjp7IiRpZCI6IjE2MzkiLCJUb3AiOjAuMCwiTGVmdCI6MC4wLCJSaWdodCI6MC4wLCJCb3R0b20iOjAuMH0sIkJhY2tncm91bmQiOnsiJGlkIjoiMTY0MCIsIkNvbG9yIjp7IiRpZCI6IjE2NDEiLCJBIjowLCJSIjoyNTUsIkciOjI1NSwiQiI6MjU1fX0sIklzVmlzaWJsZSI6dHJ1ZSwiV2lkdGgiOjAuMCwiSGVpZ2h0IjowLjAsIkJvcmRlclN0eWxlIjp7IiRpZCI6IjE2NDIiLCJMaW5lQ29sb3IiOm51bGwsIkxpbmVXZWlnaHQiOjAuMCwiTGluZVR5cGUiOjAsIlBhcmVudFN0eWxlIjpudWxsfSwiUGFyZW50U3R5bGUiOm51bGx9LCJEYXRlU3R5bGUiOnsiJGlkIjoiMTY0MyIsIkZvbnRTZXR0aW5ncyI6eyIkaWQiOiIxNjQ0IiwiRm9udFNpemUiOjEwLCJGb250TmFtZSI6IkNhbGlicmkiLCJJc0JvbGQiOmZhbHNlLCJJc0l0YWxpYyI6ZmFsc2UsIklzVW5kZXJsaW5lZCI6ZmFsc2UsIlBhcmVudFN0eWxlIjpudWxsfSwiQXV0b1NpemUiOjAsIkZvcmVncm91bmQiOnsiJGlkIjoiMTY0NSIsIkNvbG9yIjp7IiRpZCI6IjE2NDY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2NDciLCJUb3AiOjAuMCwiTGVmdCI6MC4wLCJSaWdodCI6MC4wLCJCb3R0b20iOjAuMH0sIlBhZGRpbmciOnsiJGlkIjoiMTY0OCIsIlRvcCI6MC4wLCJMZWZ0IjowLjAsIlJpZ2h0IjowLjAsIkJvdHRvbSI6MC4wfSwiQmFja2dyb3VuZCI6eyIkaWQiOiIxNjQ5IiwiQ29sb3IiOnsiJGlkIjoiMTY1MCIsIkEiOjAsIlIiOjI1NSwiRyI6MjU1LCJCIjoyNTV9fSwiSXNWaXNpYmxlIjp0cnVlLCJXaWR0aCI6MC4wLCJIZWlnaHQiOjAuMCwiQm9yZGVyU3R5bGUiOnsiJGlkIjoiMTY1MSIsIkxpbmVDb2xvciI6bnVsbCwiTGluZVdlaWdodCI6MC4wLCJMaW5lVHlwZSI6MCwiUGFyZW50U3R5bGUiOm51bGx9LCJQYXJlbnRTdHlsZSI6bnVsbH0sIkRhdGVGb3JtYXQiOnsiJGlkIjoiMTY1MiIsIkZvcm1hdFN0cmluZyI6ImRkZCwgTU1NIGQsIHl5eXkiLCJTZXBhcmF0b3IiOiIvIiwiVXNlSW50ZXJuYXRpb25hbERhdGVGb3JtYXQiOmZhbHNlLCJEYXRlSXNWaXNpYmxlIjp0cnVlLCJUaW1lSXNWaXNpYmxlIjpmYWxzZSwiSG91ckRpZ2l0cyI6MSwiQW1QbURlc2lnbmF0b3IiOjIsIlRyaW0wME1pbnV0ZXMiOmZhbHNlLCJMYXN0S25vd25WaXNpYmlsaXR5U3RhdGUiOnsiJGlkIjoiMTY1MyIsIkRhdGVQYXJ0SXNWaXNpYmxlIjp0cnVlLCJUaW1lUGFydElzVmlzaWJsZSI6ZmFsc2V9fSwiV2Vla051bWJlcmluZyI6eyIkaWQiOiIxNjU0IiwiRm9ybWF0IjowLCJJc1Zpc2libGUiOmZhbHNlLCJMYXN0S25vd25WaXNpYmlsaXR5U3RhdGUiOmZhbHNlfSwiSXNWaXNpYmxlIjp0cnVlLCJQYXJlbnRTdHlsZSI6bnVsbH0sIkh5cGVybGluayI6bnVsbCwiSW1wb3J0SWQiOiIifV0sIklkIjoiMDAwMDAwMDAtMDAwMC0wMDAwLTAwMDAtMDAwMDAwMDAwMDAwIiwiSXNTaW5nbGVJdGVtUm93Ijp0cnVlfSx7IiRpZCI6IjE2NTUiLCJfdGFza3MiOltdLCJfbWlsZXN0b25lcyI6W3siJGlkIjoiMTY1NiIsIklkIjoiY2EzZGJlNDAtMGMxNS00MjM0LTkzYjYtYzAyZTVmMTdmZmNmIiwiSW5kZXgiOjI0LCJHcm91cElkIjpudWxsLCJUaXRsZSI6IkJldGEgQmxvZyBMYXVuY2giLCJEYXRlVGltZSI6IjIwMjQtMDctMDRUMTE6NTk6MDAiLCJQZXJjZW50YWdlQ29tcGxldGUiOm51bGwsIk5vdGUiOm51bGwsIlN0eWxlIjp7IiRpZCI6IjE2NTciLCJUaXRsZVBvc2l0aW9uIjoiTGVmdCIsIkRhdGVQb3NpdGlvbiI6IlJpZ2h0IiwiU2hhcGVUeXBlIjoxMywiU2hhcGVTaXplIjowLCJTcGFjaW5nIjo1LCJTaGFwZVN0eWxlIjp7IiRpZCI6IjE2NTgiLCJNYXJnaW4iOnsiJGlkIjoiMTY1OSIsIlRvcCI6MC4wLCJMZWZ0IjowLjAsIlJpZ2h0IjowLjAsIkJvdHRvbSI6MC4wfSwiUGFkZGluZyI6eyIkaWQiOiIxNjYwIiwiVG9wIjowLjAsIkxlZnQiOjAuMCwiUmlnaHQiOjAuMCwiQm90dG9tIjowLjB9LCJCYWNrZ3JvdW5kIjp7IiRpZCI6IjE2NjEiLCJDb2xvciI6eyIkaWQiOiIxNjYyIiwiQSI6MjU1LCJSIjoxMTUsIkciOjExNSwiQiI6MTE1fX0sIklzVmlzaWJsZSI6dHJ1ZSwiV2lkdGgiOjEyLjAsIkhlaWdodCI6MTQuMCwiQm9yZGVyU3R5bGUiOnsiJGlkIjoiMTY2MyIsIkxpbmVDb2xvciI6eyIkaWQiOiIxNjY0IiwiJHR5cGUiOiJOTFJFLkNvbW1vbi5Eb20uU29saWRDb2xvckJydXNoLCBOTFJFLkNvbW1vbiIsIkNvbG9yIjp7IiRpZCI6IjE2NjUiLCJBIjoyNTUsIlIiOjI1NSwiRyI6MCwiQiI6MH19LCJMaW5lV2VpZ2h0IjowLjAsIkxpbmVUeXBlIjowLCJQYXJlbnRTdHlsZSI6bnVsbH0sIlBhcmVudFN0eWxlIjpudWxsfSwiVGl0bGVTdHlsZSI6eyIkaWQiOiIxNjY2IiwiRm9udFNldHRpbmdzIjp7IiRpZCI6IjE2NjciLCJGb250U2l6ZSI6MTEsIkZvbnROYW1lIjoiQ2FsaWJyaSIsIklzQm9sZCI6dHJ1ZSwiSXNJdGFsaWMiOmZhbHNlLCJJc1VuZGVybGluZWQiOmZhbHNlLCJQYXJlbnRTdHlsZSI6bnVsbH0sIkF1dG9TaXplIjowLCJGb3JlZ3JvdW5kIjp7IiRpZCI6IjE2NjgiLCJDb2xvciI6eyIkaWQiOiIxNjY5IiwiQSI6MjU1LCJSIjo4OSwiRyI6ODksIkIiOjg5fX0sIk1heFdpZHRoIjoyMDAuMCwiTWF4SGVpZ2h0IjoiSW5maW5pdHkiLCJTbWFydEZvcmVncm91bmRJc0FjdGl2ZSI6ZmFsc2UsIkhvcml6b250YWxBbGlnbm1lbnQiOjIsIlZlcnRpY2FsQWxpZ25tZW50IjowLCJTbWFydEZvcmVncm91bmQiOm51bGwsIkJhY2tncm91bmRGaWxsVHlwZSI6MCwiTWFyZ2luIjp7IiRpZCI6IjE2NzAiLCJUb3AiOjAuMCwiTGVmdCI6MC4wLCJSaWdodCI6MC4wLCJCb3R0b20iOjAuMH0sIlBhZGRpbmciOnsiJGlkIjoiMTY3MSIsIlRvcCI6MC4wLCJMZWZ0IjowLjAsIlJpZ2h0IjowLjAsIkJvdHRvbSI6MC4wfSwiQmFja2dyb3VuZCI6eyIkaWQiOiIxNjcyIiwiQ29sb3IiOnsiJGlkIjoiMTY3MyIsIkEiOjAsIlIiOjI1NSwiRyI6MjU1LCJCIjoyNTV9fSwiSXNWaXNpYmxlIjp0cnVlLCJXaWR0aCI6MC4wLCJIZWlnaHQiOjAuMCwiQm9yZGVyU3R5bGUiOnsiJGlkIjoiMTY3NCIsIkxpbmVDb2xvciI6bnVsbCwiTGluZVdlaWdodCI6MC4wLCJMaW5lVHlwZSI6MCwiUGFyZW50U3R5bGUiOm51bGx9LCJQYXJlbnRTdHlsZSI6bnVsbH0sIkRhdGVTdHlsZSI6eyIkaWQiOiIxNjc1IiwiRm9udFNldHRpbmdzIjp7IiRpZCI6IjE2NzYiLCJGb250U2l6ZSI6OSwiRm9udE5hbWUiOiJDYWxpYnJpIiwiSXNCb2xkIjpmYWxzZSwiSXNJdGFsaWMiOmZhbHNlLCJJc1VuZGVybGluZWQiOmZhbHNlLCJQYXJlbnRTdHlsZSI6bnVsbH0sIkF1dG9TaXplIjowLCJGb3JlZ3JvdW5kIjp7IiRpZCI6IjE2NzciLCJDb2xvciI6eyIkaWQiOiIxNjc4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E2NzkiLCJUb3AiOjAuMCwiTGVmdCI6MC4wLCJSaWdodCI6MC4wLCJCb3R0b20iOjAuMH0sIlBhZGRpbmciOnsiJGlkIjoiMTY4MCIsIlRvcCI6MC4wLCJMZWZ0IjowLjAsIlJpZ2h0IjowLjAsIkJvdHRvbSI6MC4wfSwiQmFja2dyb3VuZCI6eyIkaWQiOiIxNjgxIiwiQ29sb3IiOnsiJGlkIjoiMTY4MiIsIkEiOjAsIlIiOjI1NSwiRyI6MjU1LCJCIjoyNTV9fSwiSXNWaXNpYmxlIjp0cnVlLCJXaWR0aCI6MC4wLCJIZWlnaHQiOjAuMCwiQm9yZGVyU3R5bGUiOnsiJGlkIjoiMTY4MyIsIkxpbmVDb2xvciI6bnVsbCwiTGluZVdlaWdodCI6MC4wLCJMaW5lVHlwZSI6MCwiUGFyZW50U3R5bGUiOm51bGx9LCJQYXJlbnRTdHlsZSI6bnVsbH0sIkRhdGVGb3JtYXQiOnsiJGlkIjoiMTY4NC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xNjg1IiwiRGF0ZVBhcnRJc1Zpc2libGUiOnRydWUsIlRpbWVQYXJ0SXNWaXNpYmxlIjpmYWxzZX19LCJXZWVrTnVtYmVyaW5nIjp7IiRpZCI6IjE2ODYiLCJGb3JtYXQiOjAsIklzVmlzaWJsZSI6ZmFsc2UsIkxhc3RLbm93blZpc2liaWxpdHlTdGF0ZSI6ZmFsc2V9LCJJc1Zpc2libGUiOnRydWUsIlBhcmVudFN0eWxlIjpudWxsfSwiSHlwZXJsaW5rIjpudWxsLCJJbXBvcnRJZCI6IiJ9LHsiJGlkIjoiMTY4NyIsIklkIjoiMDhmNzNiZjgtNmEyNC00ZjBhLTgxYWMtZTFmNzVlZmJkZDZiIiwiSW5kZXgiOjI1LCJHcm91cElkIjpudWxsLCJUaXRsZSI6IkdhcnRuZXIgQW5hbHlzdCBSZXZpZXciLCJEYXRlVGltZSI6IjIwMjQtMTEtMDFUMTE6NTk6MDAiLCJQZXJjZW50YWdlQ29tcGxldGUiOm51bGwsIk5vdGUiOm51bGwsIlN0eWxlIjp7IiRpZCI6IjE2ODgiLCJUaXRsZVBvc2l0aW9uIjoiTGVmdCIsIkRhdGVQb3NpdGlvbiI6IlJpZ2h0IiwiU2hhcGVUeXBlIjoxMywiU2hhcGVTaXplIjowLCJTcGFjaW5nIjo1LCJTaGFwZVN0eWxlIjp7IiRpZCI6IjE2ODkiLCJNYXJnaW4iOnsiJGlkIjoiMTY5MCIsIlRvcCI6MC4wLCJMZWZ0IjowLjAsIlJpZ2h0IjowLjAsIkJvdHRvbSI6MC4wfSwiUGFkZGluZyI6eyIkaWQiOiIxNjkxIiwiVG9wIjowLjAsIkxlZnQiOjAuMCwiUmlnaHQiOjAuMCwiQm90dG9tIjowLjB9LCJCYWNrZ3JvdW5kIjp7IiRpZCI6IjE2OTIiLCJDb2xvciI6eyIkaWQiOiIxNjkzIiwiQSI6MjU1LCJSIjoxMTUsIkciOjExNSwiQiI6MTE1fX0sIklzVmlzaWJsZSI6dHJ1ZSwiV2lkdGgiOjEyLjAsIkhlaWdodCI6MTQuMCwiQm9yZGVyU3R5bGUiOnsiJGlkIjoiMTY5NCIsIkxpbmVDb2xvciI6eyIkaWQiOiIxNjk1IiwiJHR5cGUiOiJOTFJFLkNvbW1vbi5Eb20uU29saWRDb2xvckJydXNoLCBOTFJFLkNvbW1vbiIsIkNvbG9yIjp7IiRpZCI6IjE2OTYiLCJBIjoyNTUsIlIiOjI1NSwiRyI6MCwiQiI6MH19LCJMaW5lV2VpZ2h0IjowLjAsIkxpbmVUeXBlIjowLCJQYXJlbnRTdHlsZSI6bnVsbH0sIlBhcmVudFN0eWxlIjpudWxsfSwiVGl0bGVTdHlsZSI6eyIkaWQiOiIxNjk3IiwiRm9udFNldHRpbmdzIjp7IiRpZCI6IjE2OTgiLCJGb250U2l6ZSI6MTEsIkZvbnROYW1lIjoiQ2FsaWJyaSIsIklzQm9sZCI6dHJ1ZSwiSXNJdGFsaWMiOmZhbHNlLCJJc1VuZGVybGluZWQiOmZhbHNlLCJQYXJlbnRTdHlsZSI6bnVsbH0sIkF1dG9TaXplIjowLCJGb3JlZ3JvdW5kIjp7IiRpZCI6IjE2OTkiLCJDb2xvciI6eyIkaWQiOiIxNzAwIiwiQSI6MjU1LCJSIjo4OSwiRyI6ODksIkIiOjg5fX0sIk1heFdpZHRoIjoyMDAuMCwiTWF4SGVpZ2h0IjoiSW5maW5pdHkiLCJTbWFydEZvcmVncm91bmRJc0FjdGl2ZSI6ZmFsc2UsIkhvcml6b250YWxBbGlnbm1lbnQiOjIsIlZlcnRpY2FsQWxpZ25tZW50IjowLCJTbWFydEZvcmVncm91bmQiOm51bGwsIkJhY2tncm91bmRGaWxsVHlwZSI6MCwiTWFyZ2luIjp7IiRpZCI6IjE3MDEiLCJUb3AiOjAuMCwiTGVmdCI6MC4wLCJSaWdodCI6MC4wLCJCb3R0b20iOjAuMH0sIlBhZGRpbmciOnsiJGlkIjoiMTcwMiIsIlRvcCI6MC4wLCJMZWZ0IjowLjAsIlJpZ2h0IjowLjAsIkJvdHRvbSI6MC4wfSwiQmFja2dyb3VuZCI6eyIkaWQiOiIxNzAzIiwiQ29sb3IiOnsiJGlkIjoiMTcwNCIsIkEiOjAsIlIiOjI1NSwiRyI6MjU1LCJCIjoyNTV9fSwiSXNWaXNpYmxlIjp0cnVlLCJXaWR0aCI6MC4wLCJIZWlnaHQiOjAuMCwiQm9yZGVyU3R5bGUiOnsiJGlkIjoiMTcwNSIsIkxpbmVDb2xvciI6bnVsbCwiTGluZVdlaWdodCI6MC4wLCJMaW5lVHlwZSI6MCwiUGFyZW50U3R5bGUiOm51bGx9LCJQYXJlbnRTdHlsZSI6bnVsbH0sIkRhdGVTdHlsZSI6eyIkaWQiOiIxNzA2IiwiRm9udFNldHRpbmdzIjp7IiRpZCI6IjE3MDciLCJGb250U2l6ZSI6OSwiRm9udE5hbWUiOiJDYWxpYnJpIiwiSXNCb2xkIjpmYWxzZSwiSXNJdGFsaWMiOmZhbHNlLCJJc1VuZGVybGluZWQiOmZhbHNlLCJQYXJlbnRTdHlsZSI6bnVsbH0sIkF1dG9TaXplIjowLCJGb3JlZ3JvdW5kIjp7IiRpZCI6IjE3MDgiLCJDb2xvciI6eyIkaWQiOiIxNzA5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E3MTAiLCJUb3AiOjAuMCwiTGVmdCI6MC4wLCJSaWdodCI6MC4wLCJCb3R0b20iOjAuMH0sIlBhZGRpbmciOnsiJGlkIjoiMTcxMSIsIlRvcCI6MC4wLCJMZWZ0IjowLjAsIlJpZ2h0IjowLjAsIkJvdHRvbSI6MC4wfSwiQmFja2dyb3VuZCI6eyIkaWQiOiIxNzEyIiwiQ29sb3IiOnsiJGlkIjoiMTcxMyIsIkEiOjAsIlIiOjI1NSwiRyI6MjU1LCJCIjoyNTV9fSwiSXNWaXNpYmxlIjp0cnVlLCJXaWR0aCI6MC4wLCJIZWlnaHQiOjAuMCwiQm9yZGVyU3R5bGUiOnsiJGlkIjoiMTcxNCIsIkxpbmVDb2xvciI6bnVsbCwiTGluZVdlaWdodCI6MC4wLCJMaW5lVHlwZSI6MCwiUGFyZW50U3R5bGUiOm51bGx9LCJQYXJlbnRTdHlsZSI6bnVsbH0sIkRhdGVGb3JtYXQiOnsiJGlkIjoiMTcxNS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xNzE2IiwiRGF0ZVBhcnRJc1Zpc2libGUiOnRydWUsIlRpbWVQYXJ0SXNWaXNpYmxlIjpmYWxzZX19LCJXZWVrTnVtYmVyaW5nIjp7IiRpZCI6IjE3MTciLCJGb3JtYXQiOjAsIklzVmlzaWJsZSI6ZmFsc2UsIkxhc3RLbm93blZpc2liaWxpdHlTdGF0ZSI6ZmFsc2V9LCJJc1Zpc2libGUiOnRydWUsIlBhcmVudFN0eWxlIjpudWxsfSwiSHlwZXJsaW5rIjpudWxsLCJJbXBvcnRJZCI6IiJ9XSwiSWQiOiI2NGVjZDFkZi0xN2IxLTQ1NjMtYTA0MS0wN2ZiYjI0ODg2ZDIiLCJJc1NpbmdsZUl0ZW1Sb3ciOmZhbHNlfSx7IiRpZCI6IjE3MTgiLCJfdGFza3MiOltdLCJfbWlsZXN0b25lcyI6W3siJGlkIjoiMTcxOSIsIklkIjoiMTU1ZGMwZGYtNmY0MS00M2E4LWEwNWItN2YxODdkMTZmM2NiIiwiSW5kZXgiOjI2LCJHcm91cElkIjpudWxsLCJUaXRsZSI6IlByZXNzIFJlbGVhc2UiLCJEYXRlVGltZSI6IjIwMjQtMDgtMDJUMTE6NTk6MDAiLCJQZXJjZW50YWdlQ29tcGxldGUiOm51bGwsIk5vdGUiOm51bGwsIlN0eWxlIjp7IiRpZCI6IjE3MjAiLCJUaXRsZVBvc2l0aW9uIjoiTGVmdCIsIkRhdGVQb3NpdGlvbiI6IlJpZ2h0IiwiU2hhcGVUeXBlIjoxMywiU2hhcGVTaXplIjowLCJTcGFjaW5nIjo1LCJTaGFwZVN0eWxlIjp7IiRpZCI6IjE3MjEiLCJNYXJnaW4iOnsiJGlkIjoiMTcyMiIsIlRvcCI6MC4wLCJMZWZ0IjowLjAsIlJpZ2h0IjowLjAsIkJvdHRvbSI6MC4wfSwiUGFkZGluZyI6eyIkaWQiOiIxNzIzIiwiVG9wIjowLjAsIkxlZnQiOjAuMCwiUmlnaHQiOjAuMCwiQm90dG9tIjowLjB9LCJCYWNrZ3JvdW5kIjp7IiRpZCI6IjE3MjQiLCJDb2xvciI6eyIkaWQiOiIxNzI1IiwiQSI6MjU1LCJSIjoxMTUsIkciOjExNSwiQiI6MTE1fX0sIklzVmlzaWJsZSI6dHJ1ZSwiV2lkdGgiOjEyLjAsIkhlaWdodCI6MTQuMCwiQm9yZGVyU3R5bGUiOnsiJGlkIjoiMTcyNiIsIkxpbmVDb2xvciI6eyIkaWQiOiIxNzI3IiwiJHR5cGUiOiJOTFJFLkNvbW1vbi5Eb20uU29saWRDb2xvckJydXNoLCBOTFJFLkNvbW1vbiIsIkNvbG9yIjp7IiRpZCI6IjE3MjgiLCJBIjoyNTUsIlIiOjI1NSwiRyI6MCwiQiI6MH19LCJMaW5lV2VpZ2h0IjowLjAsIkxpbmVUeXBlIjowLCJQYXJlbnRTdHlsZSI6bnVsbH0sIlBhcmVudFN0eWxlIjpudWxsfSwiVGl0bGVTdHlsZSI6eyIkaWQiOiIxNzI5IiwiRm9udFNldHRpbmdzIjp7IiRpZCI6IjE3MzAiLCJGb250U2l6ZSI6MTEsIkZvbnROYW1lIjoiQ2FsaWJyaSIsIklzQm9sZCI6dHJ1ZSwiSXNJdGFsaWMiOmZhbHNlLCJJc1VuZGVybGluZWQiOmZhbHNlLCJQYXJlbnRTdHlsZSI6bnVsbH0sIkF1dG9TaXplIjowLCJGb3JlZ3JvdW5kIjp7IiRpZCI6IjE3MzEiLCJDb2xvciI6eyIkaWQiOiIxNzMyIiwiQSI6MjU1LCJSIjo4OSwiRyI6ODksIkIiOjg5fX0sIk1heFdpZHRoIjoyMDAuMCwiTWF4SGVpZ2h0IjoiSW5maW5pdHkiLCJTbWFydEZvcmVncm91bmRJc0FjdGl2ZSI6ZmFsc2UsIkhvcml6b250YWxBbGlnbm1lbnQiOjIsIlZlcnRpY2FsQWxpZ25tZW50IjowLCJTbWFydEZvcmVncm91bmQiOm51bGwsIkJhY2tncm91bmRGaWxsVHlwZSI6MCwiTWFyZ2luIjp7IiRpZCI6IjE3MzMiLCJUb3AiOjAuMCwiTGVmdCI6MC4wLCJSaWdodCI6MC4wLCJCb3R0b20iOjAuMH0sIlBhZGRpbmciOnsiJGlkIjoiMTczNCIsIlRvcCI6MC4wLCJMZWZ0IjowLjAsIlJpZ2h0IjowLjAsIkJvdHRvbSI6MC4wfSwiQmFja2dyb3VuZCI6eyIkaWQiOiIxNzM1IiwiQ29sb3IiOnsiJGlkIjoiMTczNiIsIkEiOjAsIlIiOjI1NSwiRyI6MjU1LCJCIjoyNTV9fSwiSXNWaXNpYmxlIjp0cnVlLCJXaWR0aCI6MC4wLCJIZWlnaHQiOjAuMCwiQm9yZGVyU3R5bGUiOnsiJGlkIjoiMTczNyIsIkxpbmVDb2xvciI6bnVsbCwiTGluZVdlaWdodCI6MC4wLCJMaW5lVHlwZSI6MCwiUGFyZW50U3R5bGUiOm51bGx9LCJQYXJlbnRTdHlsZSI6bnVsbH0sIkRhdGVTdHlsZSI6eyIkaWQiOiIxNzM4IiwiRm9udFNldHRpbmdzIjp7IiRpZCI6IjE3MzkiLCJGb250U2l6ZSI6OSwiRm9udE5hbWUiOiJDYWxpYnJpIiwiSXNCb2xkIjpmYWxzZSwiSXNJdGFsaWMiOmZhbHNlLCJJc1VuZGVybGluZWQiOmZhbHNlLCJQYXJlbnRTdHlsZSI6bnVsbH0sIkF1dG9TaXplIjowLCJGb3JlZ3JvdW5kIjp7IiRpZCI6IjE3NDAiLCJDb2xvciI6eyIkaWQiOiIxNzQx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E3NDIiLCJUb3AiOjAuMCwiTGVmdCI6MC4wLCJSaWdodCI6MC4wLCJCb3R0b20iOjAuMH0sIlBhZGRpbmciOnsiJGlkIjoiMTc0MyIsIlRvcCI6MC4wLCJMZWZ0IjowLjAsIlJpZ2h0IjowLjAsIkJvdHRvbSI6MC4wfSwiQmFja2dyb3VuZCI6eyIkaWQiOiIxNzQ0IiwiQ29sb3IiOnsiJGlkIjoiMTc0NSIsIkEiOjAsIlIiOjI1NSwiRyI6MjU1LCJCIjoyNTV9fSwiSXNWaXNpYmxlIjp0cnVlLCJXaWR0aCI6MC4wLCJIZWlnaHQiOjAuMCwiQm9yZGVyU3R5bGUiOnsiJGlkIjoiMTc0NiIsIkxpbmVDb2xvciI6bnVsbCwiTGluZVdlaWdodCI6MC4wLCJMaW5lVHlwZSI6MCwiUGFyZW50U3R5bGUiOm51bGx9LCJQYXJlbnRTdHlsZSI6bnVsbH0sIkRhdGVGb3JtYXQiOnsiJGlkIjoiMTc0Ny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xNzQ4IiwiRGF0ZVBhcnRJc1Zpc2libGUiOnRydWUsIlRpbWVQYXJ0SXNWaXNpYmxlIjpmYWxzZX19LCJXZWVrTnVtYmVyaW5nIjp7IiRpZCI6IjE3NDkiLCJGb3JtYXQiOjAsIklzVmlzaWJsZSI6ZmFsc2UsIkxhc3RLbm93blZpc2liaWxpdHlTdGF0ZSI6ZmFsc2V9LCJJc1Zpc2libGUiOnRydWUsIlBhcmVudFN0eWxlIjpudWxsfSwiSHlwZXJsaW5rIjpudWxsLCJJbXBvcnRJZCI6IiJ9LHsiJGlkIjoiMTc1MCIsIklkIjoiMDdiOThiY2YtNjc4ZC00NjcxLWFhNjMtZTZjOTBmMDQwMmFhIiwiSW5kZXgiOjI3LCJHcm91cElkIjpudWxsLCJUaXRsZSI6IlB1YmxpYyBXZWJzaXRlIExpdmUiLCJEYXRlVGltZSI6IjIwMjQtMTEtMDFUMTE6NTk6MDAiLCJQZXJjZW50YWdlQ29tcGxldGUiOm51bGwsIk5vdGUiOm51bGwsIlN0eWxlIjp7IiRpZCI6IjE3NTEiLCJUaXRsZVBvc2l0aW9uIjoiTGVmdCIsIkRhdGVQb3NpdGlvbiI6IlJpZ2h0IiwiU2hhcGVUeXBlIjoxMywiU2hhcGVTaXplIjowLCJTcGFjaW5nIjo1LCJTaGFwZVN0eWxlIjp7IiRpZCI6IjE3NTIiLCJNYXJnaW4iOnsiJGlkIjoiMTc1MyIsIlRvcCI6MC4wLCJMZWZ0IjowLjAsIlJpZ2h0IjowLjAsIkJvdHRvbSI6MC4wfSwiUGFkZGluZyI6eyIkaWQiOiIxNzU0IiwiVG9wIjowLjAsIkxlZnQiOjAuMCwiUmlnaHQiOjAuMCwiQm90dG9tIjowLjB9LCJCYWNrZ3JvdW5kIjp7IiRpZCI6IjE3NTUiLCJDb2xvciI6eyIkaWQiOiIxNzU2IiwiQSI6MjU1LCJSIjoxMTUsIkciOjExNSwiQiI6MTE1fX0sIklzVmlzaWJsZSI6dHJ1ZSwiV2lkdGgiOjEyLjAsIkhlaWdodCI6MTQuMCwiQm9yZGVyU3R5bGUiOnsiJGlkIjoiMTc1NyIsIkxpbmVDb2xvciI6eyIkaWQiOiIxNzU4IiwiJHR5cGUiOiJOTFJFLkNvbW1vbi5Eb20uU29saWRDb2xvckJydXNoLCBOTFJFLkNvbW1vbiIsIkNvbG9yIjp7IiRpZCI6IjE3NTkiLCJBIjoyNTUsIlIiOjI1NSwiRyI6MCwiQiI6MH19LCJMaW5lV2VpZ2h0IjowLjAsIkxpbmVUeXBlIjowLCJQYXJlbnRTdHlsZSI6bnVsbH0sIlBhcmVudFN0eWxlIjpudWxsfSwiVGl0bGVTdHlsZSI6eyIkaWQiOiIxNzYwIiwiRm9udFNldHRpbmdzIjp7IiRpZCI6IjE3NjEiLCJGb250U2l6ZSI6MTEsIkZvbnROYW1lIjoiQ2FsaWJyaSIsIklzQm9sZCI6dHJ1ZSwiSXNJdGFsaWMiOmZhbHNlLCJJc1VuZGVybGluZWQiOmZhbHNlLCJQYXJlbnRTdHlsZSI6bnVsbH0sIkF1dG9TaXplIjowLCJGb3JlZ3JvdW5kIjp7IiRpZCI6IjE3NjIiLCJDb2xvciI6eyIkaWQiOiIxNzYzIiwiQSI6MjU1LCJSIjo4OSwiRyI6ODksIkIiOjg5fX0sIk1heFdpZHRoIjoyMDAuMCwiTWF4SGVpZ2h0IjoiSW5maW5pdHkiLCJTbWFydEZvcmVncm91bmRJc0FjdGl2ZSI6ZmFsc2UsIkhvcml6b250YWxBbGlnbm1lbnQiOjIsIlZlcnRpY2FsQWxpZ25tZW50IjowLCJTbWFydEZvcmVncm91bmQiOm51bGwsIkJhY2tncm91bmRGaWxsVHlwZSI6MCwiTWFyZ2luIjp7IiRpZCI6IjE3NjQiLCJUb3AiOjAuMCwiTGVmdCI6MC4wLCJSaWdodCI6MC4wLCJCb3R0b20iOjAuMH0sIlBhZGRpbmciOnsiJGlkIjoiMTc2NSIsIlRvcCI6MC4wLCJMZWZ0IjowLjAsIlJpZ2h0IjowLjAsIkJvdHRvbSI6MC4wfSwiQmFja2dyb3VuZCI6eyIkaWQiOiIxNzY2IiwiQ29sb3IiOnsiJGlkIjoiMTc2NyIsIkEiOjAsIlIiOjI1NSwiRyI6MjU1LCJCIjoyNTV9fSwiSXNWaXNpYmxlIjp0cnVlLCJXaWR0aCI6MC4wLCJIZWlnaHQiOjAuMCwiQm9yZGVyU3R5bGUiOnsiJGlkIjoiMTc2OCIsIkxpbmVDb2xvciI6bnVsbCwiTGluZVdlaWdodCI6MC4wLCJMaW5lVHlwZSI6MCwiUGFyZW50U3R5bGUiOm51bGx9LCJQYXJlbnRTdHlsZSI6bnVsbH0sIkRhdGVTdHlsZSI6eyIkaWQiOiIxNzY5IiwiRm9udFNldHRpbmdzIjp7IiRpZCI6IjE3NzAiLCJGb250U2l6ZSI6OSwiRm9udE5hbWUiOiJDYWxpYnJpIiwiSXNCb2xkIjpmYWxzZSwiSXNJdGFsaWMiOmZhbHNlLCJJc1VuZGVybGluZWQiOmZhbHNlLCJQYXJlbnRTdHlsZSI6bnVsbH0sIkF1dG9TaXplIjowLCJGb3JlZ3JvdW5kIjp7IiRpZCI6IjE3NzEiLCJDb2xvciI6eyIkaWQiOiIxNzcy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E3NzMiLCJUb3AiOjAuMCwiTGVmdCI6MC4wLCJSaWdodCI6MC4wLCJCb3R0b20iOjAuMH0sIlBhZGRpbmciOnsiJGlkIjoiMTc3NCIsIlRvcCI6MC4wLCJMZWZ0IjowLjAsIlJpZ2h0IjowLjAsIkJvdHRvbSI6MC4wfSwiQmFja2dyb3VuZCI6eyIkaWQiOiIxNzc1IiwiQ29sb3IiOnsiJGlkIjoiMTc3NiIsIkEiOjAsIlIiOjI1NSwiRyI6MjU1LCJCIjoyNTV9fSwiSXNWaXNpYmxlIjp0cnVlLCJXaWR0aCI6MC4wLCJIZWlnaHQiOjAuMCwiQm9yZGVyU3R5bGUiOnsiJGlkIjoiMTc3NyIsIkxpbmVDb2xvciI6bnVsbCwiTGluZVdlaWdodCI6MC4wLCJMaW5lVHlwZSI6MCwiUGFyZW50U3R5bGUiOm51bGx9LCJQYXJlbnRTdHlsZSI6bnVsbH0sIkRhdGVGb3JtYXQiOnsiJGlkIjoiMTc3OC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xNzc5IiwiRGF0ZVBhcnRJc1Zpc2libGUiOnRydWUsIlRpbWVQYXJ0SXNWaXNpYmxlIjpmYWxzZX19LCJXZWVrTnVtYmVyaW5nIjp7IiRpZCI6IjE3ODAiLCJGb3JtYXQiOjAsIklzVmlzaWJsZSI6ZmFsc2UsIkxhc3RLbm93blZpc2liaWxpdHlTdGF0ZSI6ZmFsc2V9LCJJc1Zpc2libGUiOnRydWUsIlBhcmVudFN0eWxlIjpudWxsfSwiSHlwZXJsaW5rIjpudWxsLCJJbXBvcnRJZCI6IiJ9XSwiSWQiOiJhMjU3MDg3OS00N2FiLTQwYjctYWIxNS04ZDdmY2ZlMTBmMzQiLCJJc1NpbmdsZUl0ZW1Sb3ciOmZhbHNlfV0sIkluZGV4IjowLCJJZCI6Ijg0OWZiNjk1LTc1MGQtNDg3ZC1iZWUyLTBiYmM3NWZlNDhlMiIsIkhlYWRlclRleHQiOm51bGwsIklzRGVmYXVsdCI6dHJ1ZSwiU3R5bGUiOnsiJGlkIjoiMTc4MSIsIkhlYWRlclN0eWxlIjp7IiRpZCI6IjE3ODIiLCJUZXh0U3R5bGUiOnsiJGlkIjoiMTc4MyIsIkZvbnRTZXR0aW5ncyI6eyIkaWQiOiIxNzg0IiwiRm9udFNpemUiOjExLCJGb250TmFtZSI6IkNhbGlicmkiLCJJc0JvbGQiOmZhbHNlLCJJc0l0YWxpYyI6ZmFsc2UsIklzVW5kZXJsaW5lZCI6ZmFsc2UsIlBhcmVudFN0eWxlIjpudWxsfSwiQXV0b1NpemUiOjIsIkZvcmVncm91bmQiOnsiJGlkIjoiMTc4NSIsIkNvbG9yIjp7IiRpZCI6IjE3ODYiLCJBIjoyNTUsIlIiOjAsIkciOjAsIkIiOjB9fSwiTWF4V2lkdGgiOjAuMCwiTWF4SGVpZ2h0IjoiSW5maW5pdHkiLCJTbWFydEZvcmVncm91bmRJc0FjdGl2ZSI6ZmFsc2UsIkhvcml6b250YWxBbGlnbm1lbnQiOjAsIlZlcnRpY2FsQWxpZ25tZW50IjowLCJTbWFydEZvcmVncm91bmQiOm51bGwsIkJhY2tncm91bmRGaWxsVHlwZSI6MCwiTWFyZ2luIjp7IiRpZCI6IjE3ODciLCJUb3AiOjAuMCwiTGVmdCI6MC4wLCJSaWdodCI6MC4wLCJCb3R0b20iOjAuMH0sIlBhZGRpbmciOnsiJGlkIjoiMTc4OCIsIlRvcCI6MC4wLCJMZWZ0IjowLjAsIlJpZ2h0IjowLjAsIkJvdHRvbSI6MC4wfSwiQmFja2dyb3VuZCI6bnVsbCwiSXNWaXNpYmxlIjp0cnVlLCJXaWR0aCI6MC4wLCJIZWlnaHQiOjAuMCwiQm9yZGVyU3R5bGUiOm51bGwsIlBhcmVudFN0eWxlIjpudWxsfSwiUmVjdGFuZ2xlU3R5bGUiOnsiJGlkIjoiMTc4OSIsIk1hcmdpbiI6eyIkaWQiOiIxNzkwIiwiVG9wIjowLjAsIkxlZnQiOjAuMCwiUmlnaHQiOjAuMCwiQm90dG9tIjowLjB9LCJQYWRkaW5nIjp7IiRpZCI6IjE3OTEiLCJUb3AiOjAuMCwiTGVmdCI6MC4wLCJSaWdodCI6MC4wLCJCb3R0b20iOjAuMH0sIkJhY2tncm91bmQiOnsiJGlkIjoiMTc5MiIsIkNvbG9yIjp7IiRpZCI6IjE3OTMiLCJBIjo2MywiUiI6MTY1LCJHIjoxNjUsIkIiOjE2NX19LCJJc1Zpc2libGUiOnRydWUsIldpZHRoIjowLjAsIkhlaWdodCI6MC4wLCJCb3JkZXJTdHlsZSI6eyIkaWQiOiIxNzk0IiwiTGluZUNvbG9yIjp7IiRpZCI6IjE3OTUiLCIkdHlwZSI6Ik5MUkUuQ29tbW9uLkRvbS5Tb2xpZENvbG9yQnJ1c2gsIE5MUkUuQ29tbW9uIiwiQ29sb3IiOnsiJGlkIjoiMTc5NiIsIkEiOjI1NSwiUiI6MjU1LCJHIjowLCJCIjowfX0sIkxpbmVXZWlnaHQiOjAuMCwiTGluZVR5cGUiOjAsIlBhcmVudFN0eWxlIjpudWxsfSwiUGFyZW50U3R5bGUiOm51bGx9LCJNYXJnaW4iOnsiJGlkIjoiMTc5NyIsIlRvcCI6MC4wLCJMZWZ0IjowLjAsIlJpZ2h0IjowLjAsIkJvdHRvbSI6MC4wfSwiUGFkZGluZyI6eyIkaWQiOiIxNzk4IiwiVG9wIjowLjAsIkxlZnQiOjAuMCwiUmlnaHQiOjAuMCwiQm90dG9tIjowLjB9LCJCYWNrZ3JvdW5kIjpudWxsLCJJc1Zpc2libGUiOnRydWUsIldpZHRoIjowLjAsIkhlaWdodCI6MC4wLCJCb3JkZXJTdHlsZSI6bnVsbCwiUGFyZW50U3R5bGUiOm51bGx9LCJCYWNrZ3JvdW5kU3R5bGUiOnsiJGlkIjoiMTc5OSIsIk1hcmdpbiI6eyIkaWQiOiIxODAwIiwiVG9wIjowLjAsIkxlZnQiOjAuMCwiUmlnaHQiOjAuMCwiQm90dG9tIjowLjB9LCJQYWRkaW5nIjp7IiRpZCI6IjE4MDEiLCJUb3AiOjAuMCwiTGVmdCI6MC4wLCJSaWdodCI6MC4wLCJCb3R0b20iOjAuMH0sIkJhY2tncm91bmQiOnsiJGlkIjoiMTgwMiIsIkNvbG9yIjp7IiRpZCI6IjE4MDMiLCJBIjozOCwiUiI6MTY1LCJHIjoxNjUsIkIiOjE2NX19LCJJc1Zpc2libGUiOnRydWUsIldpZHRoIjowLjAsIkhlaWdodCI6MC4wLCJCb3JkZXJTdHlsZSI6eyIkaWQiOiIxODA0IiwiTGluZUNvbG9yIjp7IiRpZCI6IjE4MDUiLCIkdHlwZSI6Ik5MUkUuQ29tbW9uLkRvbS5Tb2xpZENvbG9yQnJ1c2gsIE5MUkUuQ29tbW9uIiwiQ29sb3IiOnsiJGlkIjoiMTgwNiIsIkEiOjI1NSwiUiI6MjM0LCJHIjoyMiwiQiI6MzB9fSwiTGluZVdlaWdodCI6MC4wLCJMaW5lVHlwZSI6MCwiUGFyZW50U3R5bGUiOm51bGx9LCJQYXJlbnRTdHlsZSI6bnVsbH0sIk1hcmdpbiI6eyIkaWQiOiIxODA3IiwiVG9wIjowLjAsIkxlZnQiOjAuMCwiUmlnaHQiOjAuMCwiQm90dG9tIjowLjB9LCJQYWRkaW5nIjp7IiRpZCI6IjE4MDgiLCJUb3AiOjAuMCwiTGVmdCI6MC4wLCJSaWdodCI6MC4wLCJCb3R0b20iOjAuMH0sIklzVmlzaWJsZSI6dHJ1ZSwiV2lkdGgiOjAuMCwiSGVpZ2h0IjowLjAsIkJvcmRlclN0eWxlIjp7IiRpZCI6IjE4MDkiLCJMaW5lQ29sb3IiOm51bGwsIkxpbmVXZWlnaHQiOjAuMCwiTGluZVR5cGUiOjAsIlBhcmVudFN0eWxlIjpudWxsfSwiUGFyZW50U3R5bGUiOm51bGx9fV0sIklkIjoiOWViNzY1ODQtYmIzMi00NTJlLWFjMDctZmIyNjM3YmFlYTFhIiwiSW5kZXgiOjMsIkhlYWRlclRleHQiOiJMYXVuY2giLCJTdHlsZSI6eyIkaWQiOiIxODEwIiwiU3R5bGVJZCI6IjAwMDAwMDAwLTAwMDAtMDAwMC0wMDAwLTAwMDAwMDAwMDAwMCIsIkhlYWRlclN0eWxlIjp7IiRpZCI6IjE4MTEiLCJUZXh0SXNWZXJ0aWNhbCI6ZmFsc2UsIlRleHRTdHlsZSI6eyIkaWQiOiIxODEyIiwiRm9udFNldHRpbmdzIjp7IiRpZCI6IjE4MTMiLCJGb250U2l6ZSI6MTAsIkZvbnROYW1lIjoiRnJhbmtsaW4gR290aGljIE1lZGl1bSIsIklzQm9sZCI6ZmFsc2UsIklzSXRhbGljIjpmYWxzZSwiSXNVbmRlcmxpbmVkIjpmYWxzZSwiUGFyZW50U3R5bGUiOm51bGx9LCJBdXRvU2l6ZSI6MiwiRm9yZWdyb3VuZCI6eyIkaWQiOiIxODE0IiwiQ29sb3IiOnsiJGlkIjoiMTgxNSIsIkEiOjI1NSwiUiI6MCwiRyI6MCwiQiI6MH19LCJNYXhXaWR0aCI6NzEuMCwiTWF4SGVpZ2h0IjoiSW5maW5pdHkiLCJTbWFydEZvcmVncm91bmRJc0FjdGl2ZSI6ZmFsc2UsIkhvcml6b250YWxBbGlnbm1lbnQiOjAsIlZlcnRpY2FsQWxpZ25tZW50IjowLCJTbWFydEZvcmVncm91bmQiOm51bGwsIkJhY2tncm91bmRGaWxsVHlwZSI6MCwiTWFyZ2luIjp7IiRpZCI6IjE4MTYiLCJUb3AiOjAuMCwiTGVmdCI6MC4wLCJSaWdodCI6MC4wLCJCb3R0b20iOjAuMH0sIlBhZGRpbmciOnsiJGlkIjoiMTgxNyIsIlRvcCI6MC4wLCJMZWZ0IjowLjAsIlJpZ2h0IjowLjAsIkJvdHRvbSI6MC4wfSwiQmFja2dyb3VuZCI6bnVsbCwiSXNWaXNpYmxlIjpmYWxzZSwiV2lkdGgiOjAuMCwiSGVpZ2h0IjowLjAsIkJvcmRlclN0eWxlIjpudWxsLCJQYXJlbnRTdHlsZSI6bnVsbH0sIlJlY3RhbmdsZVN0eWxlIjp7IiRpZCI6IjE4MTgiLCJNYXJnaW4iOnsiJGlkIjoiMTgxOSIsIlRvcCI6MC4wLCJMZWZ0IjowLjAsIlJpZ2h0IjowLjAsIkJvdHRvbSI6MC4wfSwiUGFkZGluZyI6eyIkaWQiOiIxODIwIiwiVG9wIjowLjAsIkxlZnQiOjAuMCwiUmlnaHQiOjAuMCwiQm90dG9tIjowLjB9LCJCYWNrZ3JvdW5kIjp7IiRpZCI6IjE4MjEiLCJDb2xvciI6eyIkaWQiOiIxODIyIiwiQSI6MTI3LCJSIjoxNjUsIkciOjE2NSwiQiI6MTY1fX0sIklzVmlzaWJsZSI6dHJ1ZSwiV2lkdGgiOjAuMCwiSGVpZ2h0IjowLjAsIkJvcmRlclN0eWxlIjp7IiRpZCI6IjE4MjMiLCJMaW5lQ29sb3IiOnsiJGlkIjoiMTgyNCIsIiR0eXBlIjoiTkxSRS5Db21tb24uRG9tLlNvbGlkQ29sb3JCcnVzaCwgTkxSRS5Db21tb24iLCJDb2xvciI6eyIkaWQiOiIxODI1IiwiQSI6MjU1LCJSIjoyNTUsIkciOjAsIkIiOjB9fSwiTGluZVdlaWdodCI6MC4wLCJMaW5lVHlwZSI6MCwiUGFyZW50U3R5bGUiOm51bGx9LCJQYXJlbnRTdHlsZSI6bnVsbH0sIk1hcmdpbiI6eyIkaWQiOiIxODI2IiwiVG9wIjowLjAsIkxlZnQiOjAuMCwiUmlnaHQiOjAuMCwiQm90dG9tIjowLjB9LCJQYWRkaW5nIjp7IiRpZCI6IjE4MjciLCJUb3AiOjAuMCwiTGVmdCI6MC4wLCJSaWdodCI6MC4wLCJCb3R0b20iOjAuMH0sIkJhY2tncm91bmQiOm51bGwsIklzVmlzaWJsZSI6dHJ1ZSwiV2lkdGgiOjAuMCwiSGVpZ2h0IjowLjAsIkJvcmRlclN0eWxlIjpudWxsLCJQYXJlbnRTdHlsZSI6bnVsbH0sIkJhY2tncm91bmRTdHlsZSI6eyIkaWQiOiIxODI4IiwiTWFyZ2luIjp7IiRpZCI6IjE4MjkiLCJUb3AiOjAuMCwiTGVmdCI6MC4wLCJSaWdodCI6MC4wLCJCb3R0b20iOjAuMH0sIlBhZGRpbmciOnsiJGlkIjoiMTgzMCIsIlRvcCI6MC4wLCJMZWZ0IjowLjAsIlJpZ2h0IjowLjAsIkJvdHRvbSI6MC4wfSwiQmFja2dyb3VuZCI6eyIkaWQiOiIxODMxIiwiQ29sb3IiOnsiJGlkIjoiMTgzMiIsIkEiOjM4LCJSIjoxNjUsIkciOjE2NSwiQiI6MTY1fX0sIklzVmlzaWJsZSI6dHJ1ZSwiV2lkdGgiOjAuMCwiSGVpZ2h0IjowLjAsIkJvcmRlclN0eWxlIjp7IiRpZCI6IjE4MzMiLCJMaW5lQ29sb3IiOnsiJGlkIjoiMTgzNCIsIiR0eXBlIjoiTkxSRS5Db21tb24uRG9tLlNvbGlkQ29sb3JCcnVzaCwgTkxSRS5Db21tb24iLCJDb2xvciI6eyIkaWQiOiIxODM1IiwiQSI6MjU1LCJSIjoyNTUsIkciOjAsIkIiOjB9fSwiTGluZVdlaWdodCI6MC4wLCJMaW5lVHlwZSI6MCwiUGFyZW50U3R5bGUiOm51bGx9LCJQYXJlbnRTdHlsZSI6bnVsbH0sIklzQWJvdmVUaW1lYmFuZCI6ZmFsc2UsIlNwYWNpbmciOjUsIkRlZmF1bHRTd2ltbGFuZVRhc2tTdHlsZSI6eyIkaWQiOiIxODM2IiwiJHR5cGUiOiJOTFJFLkNvbW1vbi5Eb20uU3R5bGVzLkV4cGxpY2l0U2V0YWJsZVRhc2tTdHlsZSwgTkxSRS5Db21tb24iLCJTaGFwZSI6MSwiU2hhcGVUaGlja25lc3MiOjAsIkR1cmF0aW9uRm9ybWF0IjowLCJJbmNsdWRlTm9uV29ya2luZ0RheXNJbkR1cmF0aW9uIjpmYWxzZSwiUGVyY2VudGFnZUNvbXBsZXRlU3R5bGUiOnsiJGlkIjoiMTgzNyIsIkZvbnRTZXR0aW5ncyI6eyIkaWQiOiIxODM4IiwiRm9udFNpemUiOjEwLCJGb250TmFtZSI6IkNhbGlicmkiLCJJc0JvbGQiOmZhbHNlLCJJc0l0YWxpYyI6ZmFsc2UsIklzVW5kZXJsaW5lZCI6ZmFsc2UsIlBhcmVudFN0eWxlIjpudWxsfSwiQXV0b1NpemUiOjAsIkZvcmVncm91bmQiOnsiJGlkIjoiMTgzOSIsIkNvbG9yIjp7IiRpZCI6IjE4ND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DQxIiwiVG9wIjowLjAsIkxlZnQiOjAuMCwiUmlnaHQiOjAuMCwiQm90dG9tIjowLjB9LCJQYWRkaW5nIjp7IiRpZCI6IjE4NDIiLCJUb3AiOjAuMCwiTGVmdCI6MC4wLCJSaWdodCI6MC4wLCJCb3R0b20iOjAuMH0sIkJhY2tncm91bmQiOnsiJGlkIjoiMTg0MyIsIkNvbG9yIjp7IiRpZCI6IjE4NDQiLCJBIjo4OSwiUiI6MCwiRyI6MCwiQiI6MH19LCJJc1Zpc2libGUiOnRydWUsIldpZHRoIjowLjAsIkhlaWdodCI6MC4wLCJCb3JkZXJTdHlsZSI6eyIkaWQiOiIxODQ1IiwiTGluZUNvbG9yIjpudWxsLCJMaW5lV2VpZ2h0IjowLjAsIkxpbmVUeXBlIjowLCJQYXJlbnRTdHlsZSI6bnVsbH0sIlBhcmVudFN0eWxlIjpudWxsfSwiRHVyYXRpb25TdHlsZSI6eyIkaWQiOiIxODQ2IiwiRm9udFNldHRpbmdzIjp7IiRpZCI6IjE4NDciLCJGb250U2l6ZSI6MTAsIkZvbnROYW1lIjoiQ2FsaWJyaSIsIklzQm9sZCI6ZmFsc2UsIklzSXRhbGljIjpmYWxzZSwiSXNVbmRlcmxpbmVkIjpmYWxzZSwiUGFyZW50U3R5bGUiOm51bGx9LCJBdXRvU2l6ZSI6MCwiRm9yZWdyb3VuZCI6eyIkaWQiOiIxODQ4IiwiQ29sb3IiOnsiJGlkIjoiMTg0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4NTAiLCJUb3AiOjAuMCwiTGVmdCI6MC4wLCJSaWdodCI6MC4wLCJCb3R0b20iOjAuMH0sIlBhZGRpbmciOnsiJGlkIjoiMTg1MSIsIlRvcCI6MC4wLCJMZWZ0IjowLjAsIlJpZ2h0IjowLjAsIkJvdHRvbSI6MC4wfSwiQmFja2dyb3VuZCI6eyIkaWQiOiIxODUyIiwiQ29sb3IiOnsiJHJlZiI6IjE4NDQifX0sIklzVmlzaWJsZSI6dHJ1ZSwiV2lkdGgiOjAuMCwiSGVpZ2h0IjowLjAsIkJvcmRlclN0eWxlIjp7IiRpZCI6IjE4NTMiLCJMaW5lQ29sb3IiOm51bGwsIkxpbmVXZWlnaHQiOjAuMCwiTGluZVR5cGUiOjAsIlBhcmVudFN0eWxlIjpudWxsfSwiUGFyZW50U3R5bGUiOm51bGx9LCJIb3Jpem9udGFsQ29ubmVjdG9yU3R5bGUiOnsiJGlkIjoiMTg1NCIsIkxpbmVDb2xvciI6eyIkaWQiOiIxODU1IiwiJHR5cGUiOiJOTFJFLkNvbW1vbi5Eb20uU29saWRDb2xvckJydXNoLCBOTFJFLkNvbW1vbiIsIkNvbG9yIjp7IiRpZCI6IjE4NTYiLCJBIjoyNTUsIlIiOjIwNCwiRyI6MjA0LCJCIjoyMDR9fSwiTGluZVdlaWdodCI6MS4wLCJMaW5lVHlwZSI6MCwiUGFyZW50U3R5bGUiOm51bGx9LCJWZXJ0aWNhbENvbm5lY3RvclN0eWxlIjp7IiRpZCI6IjE4NTciLCJMaW5lQ29sb3IiOnsiJGlkIjoiMTg1OCIsIiR0eXBlIjoiTkxSRS5Db21tb24uRG9tLlNvbGlkQ29sb3JCcnVzaCwgTkxSRS5Db21tb24iLCJDb2xvciI6eyIkaWQiOiIxODU5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ZmFsc2UsIlBlcmNlbnRhZ2VDb21wbGV0ZVNoYXBlT3BhY2l0eSI6MzUsIlNoYXBlU3R5bGUiOnsiJGlkIjoiMTg2MCIsIk1hcmdpbiI6eyIkaWQiOiIxODYxIiwiVG9wIjowLjAsIkxlZnQiOjQuMCwiUmlnaHQiOjQuMCwiQm90dG9tIjowLjB9LCJQYWRkaW5nIjp7IiRpZCI6IjE4NjIiLCJUb3AiOjAuMCwiTGVmdCI6MC4wLCJSaWdodCI6MC4wLCJCb3R0b20iOjAuMH0sIkJhY2tncm91bmQiOnsiJGlkIjoiMTg2MyIsIkNvbG9yIjp7IiRpZCI6IjE4NjQiLCJBIjoxMjcsIlIiOjE2NSwiRyI6MTY1LCJCIjoxNjV9fSwiSXNWaXNpYmxlIjp0cnVlLCJXaWR0aCI6MC4wLCJIZWlnaHQiOjEwLjAsIkJvcmRlclN0eWxlIjp7IiRpZCI6IjE4NjUiLCJMaW5lQ29sb3IiOnsiJGlkIjoiMTg2NiIsIiR0eXBlIjoiTkxSRS5Db21tb24uRG9tLlNvbGlkQ29sb3JCcnVzaCwgTkxSRS5Db21tb24iLCJDb2xvciI6eyIkaWQiOiIxODY3IiwiQSI6MjU1LCJSIjoyMzQsIkciOjIyLCJCIjozMH19LCJMaW5lV2VpZ2h0IjowLjAsIkxpbmVUeXBlIjowLCJQYXJlbnRTdHlsZSI6bnVsbH0sIlBhcmVudFN0eWxlIjpudWxsfSwiVGl0bGVTdHlsZSI6eyIkaWQiOiIxODY4IiwiRm9udFNldHRpbmdzIjp7IiRpZCI6IjE4NjkiLCJGb250U2l6ZSI6MTEsIkZvbnROYW1lIjoiQ2FsaWJyaSIsIklzQm9sZCI6dHJ1ZSwiSXNJdGFsaWMiOmZhbHNlLCJJc1VuZGVybGluZWQiOmZhbHNlLCJQYXJlbnRTdHlsZSI6bnVsbH0sIkF1dG9TaXplIjowLCJGb3JlZ3JvdW5kIjp7IiRpZCI6IjE4NzAiLCJDb2xvciI6eyIkaWQiOiIxODcx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4NzIiLCJUb3AiOjAuMCwiTGVmdCI6MC4wLCJSaWdodCI6MC4wLCJCb3R0b20iOjAuMH0sIlBhZGRpbmciOnsiJGlkIjoiMTg3MyIsIlRvcCI6MC4wLCJMZWZ0IjowLjAsIlJpZ2h0IjowLjAsIkJvdHRvbSI6MC4wfSwiQmFja2dyb3VuZCI6eyIkaWQiOiIxODc0IiwiQ29sb3IiOnsiJHJlZiI6IjE4NDQifX0sIklzVmlzaWJsZSI6dHJ1ZSwiV2lkdGgiOjAuMCwiSGVpZ2h0IjowLjAsIkJvcmRlclN0eWxlIjp7IiRpZCI6IjE4NzUiLCJMaW5lQ29sb3IiOm51bGwsIkxpbmVXZWlnaHQiOjAuMCwiTGluZVR5cGUiOjAsIlBhcmVudFN0eWxlIjpudWxsfSwiUGFyZW50U3R5bGUiOm51bGx9LCJEYXRlU3R5bGUiOnsiJGlkIjoiMTg3NiIsIkZvbnRTZXR0aW5ncyI6eyIkaWQiOiIxODc3IiwiRm9udFNpemUiOjEwLCJGb250TmFtZSI6IkNhbGlicmkiLCJJc0JvbGQiOmZhbHNlLCJJc0l0YWxpYyI6ZmFsc2UsIklzVW5kZXJsaW5lZCI6ZmFsc2UsIlBhcmVudFN0eWxlIjpudWxsfSwiQXV0b1NpemUiOjAsIkZvcmVncm91bmQiOnsiJGlkIjoiMTg3OCIsIkNvbG9yIjp7IiRpZCI6IjE4Nz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4ODAiLCJUb3AiOjAuMCwiTGVmdCI6MC4wLCJSaWdodCI6MC4wLCJCb3R0b20iOjAuMH0sIlBhZGRpbmciOnsiJGlkIjoiMTg4MSIsIlRvcCI6MC4wLCJMZWZ0IjowLjAsIlJpZ2h0IjowLjAsIkJvdHRvbSI6MC4wfSwiQmFja2dyb3VuZCI6eyIkaWQiOiIxODgyIiwiQ29sb3IiOnsiJHJlZiI6IjE4NDQifX0sIklzVmlzaWJsZSI6dHJ1ZSwiV2lkdGgiOjAuMCwiSGVpZ2h0IjowLjAsIkJvcmRlclN0eWxlIjp7IiRpZCI6IjE4ODMiLCJMaW5lQ29sb3IiOm51bGwsIkxpbmVXZWlnaHQiOjAuMCwiTGluZVR5cGUiOjAsIlBhcmVudFN0eWxlIjpudWxsfSwiUGFyZW50U3R5bGUiOm51bGx9LCJEYXRlRm9ybWF0Ijp7IiRpZCI6IjE4O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g4NSIsIkZvcm1hdCI6MCwiSXNWaXNpYmxlIjpmYWxzZSwiTGFzdEtub3duVmlzaWJpbGl0eVN0YXRlIjpmYWxzZX0sIklzVmlzaWJsZSI6dHJ1ZSwiUGFyZW50U3R5bGUiOm51bGwsIl9leHBsaWNpdGx5U2V0Ijp7IiRpZCI6IjE4ODYiLCJTaGFwZVN0eWxlIjpmYWxzZSwiVGl0bGVTdHlsZSI6ZmFsc2UsIkRhdGVTdHlsZSI6ZmFsc2UsIkhvcml6b250YWxDb25uZWN0b3JTdHlsZSI6ZmFsc2UsIlZlcnRpY2FsQ29ubmVjdG9yU3R5bGUiOmZhbHNlLCJQZXJjZW50YWdlQ29tcGxldGVTaGFwZU9wYWNpdHkiOmZhbHNlLCJEYXRlRm9ybWF0IjpmYWxzZSwiSXNWaXNpYmxlIjpmYWxzZSwiU2hhcGUiOmZhbHNlLCJTaGFwZVRoaWNrbmVzcyI6ZmFsc2UsIk1hcmdpbiI6ZmFsc2UsIlN0YXJ0RGF0ZVBvc2l0aW9uIjpmYWxzZSwiRW5kRGF0ZVBvc2l0aW9uIjpmYWxzZSwiVGl0bGVQb3NpdGlvbiI6ZmFsc2UsIkR1cmF0aW9uUG9zaXRpb24iOmZhbHNlLCJQZXJjZW50YWdlQ29tcGxldGVkUG9zaXRpb24iOmZhbHNlLCJTcGFjaW5nIjpmYWxzZSwiSXNCZWxvd1RpbWViYW5kIjpmYWxzZSwiRHVyYXRpb25Gb3JtYXQiOmZhbHNlLCJXZWVrTnVtYmVyaW5nIjpmYWxzZX19LCJEZWZhdWx0U3dpbWxhbmVNb3RTdHlsZSI6eyIkaWQiOiIxODg3IiwiU2hhcGUiOjIsIkNvbm5lY3Rvck1hcmdpbiI6eyIkaWQiOiIxODg4IiwiVG9wIjowLjAsIkxlZnQiOjIuMCwiUmlnaHQiOjIuMCwiQm90dG9tIjowLjB9LCJDb25uZWN0b3JTdHlsZSI6eyIkaWQiOiIxODg5IiwiTGluZUNvbG9yIjp7IiRpZCI6IjE4OTAiLCIkdHlwZSI6Ik5MUkUuQ29tbW9uLkRvbS5Tb2xpZENvbG9yQnJ1c2gsIE5MUkUuQ29tbW9uIiwiQ29sb3IiOnsiJGlkIjoiMTg5MSIsIkEiOjEyNywiUiI6NzksIkciOjEyOSwiQiI6MTg5fX0sIkxpbmVXZWlnaHQiOjEuMCwiTGluZVR5cGUiOjAsIlBhcmVudFN0eWxlIjpudWxsfSwiSXNCZWxvd1RpbWViYW5kIjpmYWxzZSwiUG9zaXRpb25PblRhc2siOjEsIkhpZGVEYXRlIjpmYWxzZSwiU2hhcGVTaXplIjoxLCJTcGFjaW5nIjoyLjAsIlBhZGRpbmciOnsiJGlkIjoiMTg5MiIsIlRvcCI6Ny4wLCJMZWZ0IjozLjAsIlJpZ2h0IjowLjAsIkJvdHRvbSI6Mi4wfSwiU2hhcGVTdHlsZSI6eyIkaWQiOiIxODkzIiwiTWFyZ2luIjp7IiRpZCI6IjE4OTQiLCJUb3AiOjAuMCwiTGVmdCI6MC4wLCJSaWdodCI6MC4wLCJCb3R0b20iOjAuMH0sIlBhZGRpbmciOnsiJGlkIjoiMTg5NSIsIlRvcCI6MC4wLCJMZWZ0IjowLjAsIlJpZ2h0IjowLjAsIkJvdHRvbSI6MC4wfSwiQmFja2dyb3VuZCI6eyIkaWQiOiIxODk2IiwiQ29sb3IiOnsiJGlkIjoiMTg5NyIsIkEiOjEyNywiUiI6MTY1LCJHIjoxNjUsIkIiOjE2NX19LCJJc1Zpc2libGUiOnRydWUsIldpZHRoIjoxMy4wLCJIZWlnaHQiOjEzLjAsIkJvcmRlclN0eWxlIjp7IiRpZCI6IjE4OTgiLCJMaW5lQ29sb3IiOnsiJGlkIjoiMTg5OSIsIiR0eXBlIjoiTkxSRS5Db21tb24uRG9tLlNvbGlkQ29sb3JCcnVzaCwgTkxSRS5Db21tb24iLCJDb2xvciI6eyIkaWQiOiIxOTAwIiwiQSI6MjU1LCJSIjoyMzQsIkciOjIyLCJCIjozMH19LCJMaW5lV2VpZ2h0IjowLjAsIkxpbmVUeXBlIjowLCJQYXJlbnRTdHlsZSI6bnVsbH0sIlBhcmVudFN0eWxlIjpudWxsfSwiVGl0bGVTdHlsZSI6eyIkaWQiOiIxOTAxIiwiRm9udFNldHRpbmdzIjp7IiRpZCI6IjE5MDIiLCJGb250U2l6ZSI6MTEsIkZvbnROYW1lIjoiQ2FsaWJyaSIsIklzQm9sZCI6dHJ1ZSwiSXNJdGFsaWMiOmZhbHNlLCJJc1VuZGVybGluZWQiOmZhbHNlLCJQYXJlbnRTdHlsZSI6bnVsbH0sIkF1dG9TaXplIjowLCJGb3JlZ3JvdW5kIjp7IiRpZCI6IjE5MDMiLCJDb2xvciI6eyIkaWQiOiIxOTA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5MDUiLCJUb3AiOjAuMCwiTGVmdCI6MC4wLCJSaWdodCI6MC4wLCJCb3R0b20iOjAuMH0sIlBhZGRpbmciOnsiJGlkIjoiMTkwNiIsIlRvcCI6MC4wLCJMZWZ0IjowLjAsIlJpZ2h0IjowLjAsIkJvdHRvbSI6MC4wfSwiQmFja2dyb3VuZCI6eyIkaWQiOiIxOTA3IiwiQ29sb3IiOnsiJGlkIjoiMTkwOCIsIkEiOjg5LCJSIjowLCJHIjowLCJCIjowfX0sIklzVmlzaWJsZSI6dHJ1ZSwiV2lkdGgiOjAuMCwiSGVpZ2h0IjowLjAsIkJvcmRlclN0eWxlIjp7IiRpZCI6IjE5MDkiLCJMaW5lQ29sb3IiOm51bGwsIkxpbmVXZWlnaHQiOjAuMCwiTGluZVR5cGUiOjAsIlBhcmVudFN0eWxlIjpudWxsfSwiUGFyZW50U3R5bGUiOm51bGx9LCJEYXRlU3R5bGUiOnsiJGlkIjoiMTkxMCIsIkZvbnRTZXR0aW5ncyI6eyIkaWQiOiIxOTExIiwiRm9udFNpemUiOjEwLCJGb250TmFtZSI6IkNhbGlicmkiLCJJc0JvbGQiOmZhbHNlLCJJc0l0YWxpYyI6ZmFsc2UsIklzVW5kZXJsaW5lZCI6ZmFsc2UsIlBhcmVudFN0eWxlIjpudWxsfSwiQXV0b1NpemUiOjAsIkZvcmVncm91bmQiOnsiJGlkIjoiMTkxMiIsIkNvbG9yIjp7IiRpZCI6IjE5MT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5MTQiLCJUb3AiOjAuMCwiTGVmdCI6MC4wLCJSaWdodCI6MC4wLCJCb3R0b20iOjAuMH0sIlBhZGRpbmciOnsiJGlkIjoiMTkxNSIsIlRvcCI6MC4wLCJMZWZ0IjowLjAsIlJpZ2h0IjowLjAsIkJvdHRvbSI6MC4wfSwiQmFja2dyb3VuZCI6eyIkaWQiOiIxOTE2IiwiQ29sb3IiOnsiJHJlZiI6IjE5MDgifX0sIklzVmlzaWJsZSI6dHJ1ZSwiV2lkdGgiOjAuMCwiSGVpZ2h0IjowLjAsIkJvcmRlclN0eWxlIjp7IiRpZCI6IjE5MTciLCJMaW5lQ29sb3IiOm51bGwsIkxpbmVXZWlnaHQiOjAuMCwiTGluZVR5cGUiOjAsIlBhcmVudFN0eWxlIjpudWxsfSwiUGFyZW50U3R5bGUiOm51bGx9LCJEYXRlRm9ybWF0Ijp7IiRpZCI6IjE5MT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kxOSIsIkZvcm1hdCI6MCwiSXNWaXNpYmxlIjpmYWxzZSwiTGFzdEtub3duVmlzaWJpbGl0eVN0YXRlIjpmYWxzZX0sIklzVmlzaWJsZSI6dHJ1ZSwiUGFyZW50U3R5bGUiOm51bGx9LCJEZWZhdWx0U3dpbWxhbmVNaWxlc3RvbmVTdHlsZSI6eyIkaWQiOiIxOTIwIiwiVGl0bGVQb3NpdGlvbiI6IlJpZ2h0IiwiRGF0ZVBvc2l0aW9uIjoiTGVmdCIsIlNoYXBlVHlwZSI6MTMsIlNoYXBlU2l6ZSI6MCwiU3BhY2luZyI6NSwiU2hhcGVTdHlsZSI6eyIkaWQiOiIxOTIxIiwiTWFyZ2luIjp7IiRpZCI6IjE5MjIiLCJUb3AiOjAuMCwiTGVmdCI6MC4wLCJSaWdodCI6MC4wLCJCb3R0b20iOjAuMH0sIlBhZGRpbmciOnsiJGlkIjoiMTkyMyIsIlRvcCI6MC4wLCJMZWZ0IjowLjAsIlJpZ2h0IjowLjAsIkJvdHRvbSI6MC4wfSwiQmFja2dyb3VuZCI6eyIkaWQiOiIxOTI0IiwiQ29sb3IiOnsiJGlkIjoiMTkyNSIsIkEiOjI1NSwiUiI6MTE1LCJHIjoxMTUsIkIiOjExNX19LCJJc1Zpc2libGUiOnRydWUsIldpZHRoIjoxMi4wLCJIZWlnaHQiOjE0LjAsIkJvcmRlclN0eWxlIjp7IiRpZCI6IjE5MjYiLCJMaW5lQ29sb3IiOnsiJGlkIjoiMTkyNyIsIiR0eXBlIjoiTkxSRS5Db21tb24uRG9tLlNvbGlkQ29sb3JCcnVzaCwgTkxSRS5Db21tb24iLCJDb2xvciI6eyIkaWQiOiIxOTI4IiwiQSI6MjU1LCJSIjoyMzQsIkciOjIyLCJCIjozMH19LCJMaW5lV2VpZ2h0IjowLjAsIkxpbmVUeXBlIjowLCJQYXJlbnRTdHlsZSI6bnVsbH0sIlBhcmVudFN0eWxlIjpudWxsfSwiVGl0bGVTdHlsZSI6eyIkaWQiOiIxOTI5IiwiRm9udFNldHRpbmdzIjp7IiRpZCI6IjE5MzAiLCJGb250U2l6ZSI6MTEsIkZvbnROYW1lIjoiQ2FsaWJyaSIsIklzQm9sZCI6dHJ1ZSwiSXNJdGFsaWMiOmZhbHNlLCJJc1VuZGVybGluZWQiOmZhbHNlLCJQYXJlbnRTdHlsZSI6bnVsbH0sIkF1dG9TaXplIjowLCJGb3JlZ3JvdW5kIjp7IiRpZCI6IjE5MzEiLCJDb2xvciI6eyIkaWQiOiIxOTMyIiwiQSI6MjU1LCJSIjo4OSwiRyI6ODksIkIiOjg5fX0sIk1heFdpZHRoIjoyMDAuMCwiTWF4SGVpZ2h0IjoiSW5maW5pdHkiLCJTbWFydEZvcmVncm91bmRJc0FjdGl2ZSI6ZmFsc2UsIkhvcml6b250YWxBbGlnbm1lbnQiOjAsIlZlcnRpY2FsQWxpZ25tZW50IjowLCJTbWFydEZvcmVncm91bmQiOm51bGwsIkJhY2tncm91bmRGaWxsVHlwZSI6MCwiTWFyZ2luIjp7IiRpZCI6IjE5MzMiLCJUb3AiOjAuMCwiTGVmdCI6MC4wLCJSaWdodCI6MC4wLCJCb3R0b20iOjAuMH0sIlBhZGRpbmciOnsiJGlkIjoiMTkzNCIsIlRvcCI6MC4wLCJMZWZ0IjowLjAsIlJpZ2h0IjowLjAsIkJvdHRvbSI6MC4wfSwiQmFja2dyb3VuZCI6eyIkaWQiOiIxOTM1IiwiQ29sb3IiOnsiJGlkIjoiMTkzNiIsIkEiOjg5LCJSIjowLCJHIjowLCJCIjowfX0sIklzVmlzaWJsZSI6dHJ1ZSwiV2lkdGgiOjAuMCwiSGVpZ2h0IjowLjAsIkJvcmRlclN0eWxlIjp7IiRpZCI6IjE5MzciLCJMaW5lQ29sb3IiOm51bGwsIkxpbmVXZWlnaHQiOjAuMCwiTGluZVR5cGUiOjAsIlBhcmVudFN0eWxlIjpudWxsfSwiUGFyZW50U3R5bGUiOm51bGx9LCJEYXRlU3R5bGUiOnsiJGlkIjoiMTkzOCIsIkZvbnRTZXR0aW5ncyI6eyIkaWQiOiIxOTM5IiwiRm9udFNpemUiOjEwLCJGb250TmFtZSI6IkNhbGlicmkiLCJJc0JvbGQiOmZhbHNlLCJJc0l0YWxpYyI6ZmFsc2UsIklzVW5kZXJsaW5lZCI6ZmFsc2UsIlBhcmVudFN0eWxlIjpudWxsfSwiQXV0b1NpemUiOjAsIkZvcmVncm91bmQiOnsiJGlkIjoiMTk0MCIsIkNvbG9yIjp7IiRpZCI6IjE5NDE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5NDIiLCJUb3AiOjAuMCwiTGVmdCI6MC4wLCJSaWdodCI6MC4wLCJCb3R0b20iOjAuMH0sIlBhZGRpbmciOnsiJGlkIjoiMTk0MyIsIlRvcCI6MC4wLCJMZWZ0IjowLjAsIlJpZ2h0IjowLjAsIkJvdHRvbSI6MC4wfSwiQmFja2dyb3VuZCI6eyIkaWQiOiIxOTQ0IiwiQ29sb3IiOnsiJHJlZiI6IjE5MzYifX0sIklzVmlzaWJsZSI6dHJ1ZSwiV2lkdGgiOjAuMCwiSGVpZ2h0IjowLjAsIkJvcmRlclN0eWxlIjp7IiRpZCI6IjE5NDUiLCJMaW5lQ29sb3IiOm51bGwsIkxpbmVXZWlnaHQiOjAuMCwiTGluZVR5cGUiOjAsIlBhcmVudFN0eWxlIjpudWxsfSwiUGFyZW50U3R5bGUiOm51bGx9LCJEYXRlRm9ybWF0Ijp7IiRpZCI6IjE5NDYiLCJGb3JtYXRTdHJpbmciOiJkZGQsIE1NTSBkLCB5eXl5IiwiU2VwYXJhdG9yIjoiLyIsIlVzZUludGVybmF0aW9uYWxEYXRlRm9ybWF0IjpmYWxzZSwiRGF0ZUlzVmlzaWJsZSI6dHJ1ZSwiVGltZUlzVmlzaWJsZSI6ZmFsc2UsIkhvdXJEaWdpdHMiOjEsIkFtUG1EZXNpZ25hdG9yIjoyLCJUcmltMDBNaW51dGVzIjpmYWxzZSwiTGFzdEtub3duVmlzaWJpbGl0eVN0YXRlIjp7IiRpZCI6IjE5NDciLCJEYXRlUGFydElzVmlzaWJsZSI6dHJ1ZSwiVGltZVBhcnRJc1Zpc2libGUiOmZhbHNlfX0sIldlZWtOdW1iZXJpbmciOnsiJGlkIjoiMTk0OCIsIkZvcm1hdCI6MCwiSXNWaXNpYmxlIjpmYWxzZSwiTGFzdEtub3duVmlzaWJpbGl0eVN0YXRlIjpmYWxzZX0sIklzVmlzaWJsZSI6dHJ1ZSwiUGFyZW50U3R5bGUiOm51bGx9LCJEZWZhdWx0U3dpbWxhbmVBY3Rpdml0eVN0eWxlIjp7IiRpZCI6IjE5NDkiLCJIZWFkZXJTdHlsZSI6eyIkaWQiOiIxOTUwIiwiVGV4dFN0eWxlIjp7IiRpZCI6IjE5NTEiLCJGb250U2V0dGluZ3MiOnsiJGlkIjoiMTk1MiIsIkZvbnRTaXplIjoxMSwiRm9udE5hbWUiOiJDYWxpYnJpIiwiSXNCb2xkIjpmYWxzZSwiSXNJdGFsaWMiOmZhbHNlLCJJc1VuZGVybGluZWQiOmZhbHNlLCJQYXJlbnRTdHlsZSI6bnVsbH0sIkF1dG9TaXplIjoyLCJGb3JlZ3JvdW5kIjp7IiRpZCI6IjE5NTMiLCJDb2xvciI6eyIkaWQiOiIxOTU0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k1NSIsIlRvcCI6MC4wLCJMZWZ0IjowLjAsIlJpZ2h0IjowLjAsIkJvdHRvbSI6MC4wfSwiUGFkZGluZyI6eyIkaWQiOiIxOTU2IiwiVG9wIjowLjAsIkxlZnQiOjAuMCwiUmlnaHQiOjAuMCwiQm90dG9tIjowLjB9LCJCYWNrZ3JvdW5kIjpudWxsLCJJc1Zpc2libGUiOnRydWUsIldpZHRoIjowLjAsIkhlaWdodCI6MC4wLCJCb3JkZXJTdHlsZSI6bnVsbCwiUGFyZW50U3R5bGUiOm51bGx9LCJSZWN0YW5nbGVTdHlsZSI6eyIkaWQiOiIxOTU3IiwiTWFyZ2luIjp7IiRpZCI6IjE5NTgiLCJUb3AiOjAuMCwiTGVmdCI6MC4wLCJSaWdodCI6MC4wLCJCb3R0b20iOjAuMH0sIlBhZGRpbmciOnsiJGlkIjoiMTk1OSIsIlRvcCI6MC4wLCJMZWZ0IjowLjAsIlJpZ2h0IjowLjAsIkJvdHRvbSI6MC4wfSwiQmFja2dyb3VuZCI6eyIkaWQiOiIxOTYwIiwiQ29sb3IiOnsiJGlkIjoiMTk2MSIsIkEiOjYzLCJSIjoxNjUsIkciOjE2NSwiQiI6MTY1fX0sIklzVmlzaWJsZSI6dHJ1ZSwiV2lkdGgiOjAuMCwiSGVpZ2h0IjowLjAsIkJvcmRlclN0eWxlIjp7IiRpZCI6IjE5NjIiLCJMaW5lQ29sb3IiOnsiJGlkIjoiMTk2MyIsIiR0eXBlIjoiTkxSRS5Db21tb24uRG9tLlNvbGlkQ29sb3JCcnVzaCwgTkxSRS5Db21tb24iLCJDb2xvciI6eyIkaWQiOiIxOTY0IiwiQSI6MjU1LCJSIjoyNTUsIkciOjAsIkIiOjB9fSwiTGluZVdlaWdodCI6MC4wLCJMaW5lVHlwZSI6MCwiUGFyZW50U3R5bGUiOm51bGx9LCJQYXJlbnRTdHlsZSI6bnVsbH0sIk1hcmdpbiI6eyIkaWQiOiIxOTY1IiwiVG9wIjowLjAsIkxlZnQiOjAuMCwiUmlnaHQiOjAuMCwiQm90dG9tIjowLjB9LCJQYWRkaW5nIjp7IiRpZCI6IjE5NjYiLCJUb3AiOjAuMCwiTGVmdCI6MC4wLCJSaWdodCI6MC4wLCJCb3R0b20iOjAuMH0sIkJhY2tncm91bmQiOm51bGwsIklzVmlzaWJsZSI6dHJ1ZSwiV2lkdGgiOjAuMCwiSGVpZ2h0IjowLjAsIkJvcmRlclN0eWxlIjpudWxsLCJQYXJlbnRTdHlsZSI6bnVsbH0sIkJhY2tncm91bmRTdHlsZSI6eyIkaWQiOiIxOTY3IiwiTWFyZ2luIjp7IiRpZCI6IjE5NjgiLCJUb3AiOjAuMCwiTGVmdCI6MC4wLCJSaWdodCI6MC4wLCJCb3R0b20iOjAuMH0sIlBhZGRpbmciOnsiJGlkIjoiMTk2OSIsIlRvcCI6MC4wLCJMZWZ0IjowLjAsIlJpZ2h0IjowLjAsIkJvdHRvbSI6MC4wfSwiQmFja2dyb3VuZCI6eyIkaWQiOiIxOTcwIiwiQ29sb3IiOnsiJGlkIjoiMTk3MSIsIkEiOjM4LCJSIjoxNjUsIkciOjE2NSwiQiI6MTY1fX0sIklzVmlzaWJsZSI6dHJ1ZSwiV2lkdGgiOjAuMCwiSGVpZ2h0IjowLjAsIkJvcmRlclN0eWxlIjp7IiRpZCI6IjE5NzIiLCJMaW5lQ29sb3IiOnsiJGlkIjoiMTk3MyIsIiR0eXBlIjoiTkxSRS5Db21tb24uRG9tLlNvbGlkQ29sb3JCcnVzaCwgTkxSRS5Db21tb24iLCJDb2xvciI6eyIkaWQiOiIxOTc0IiwiQSI6MjU1LCJSIjoyMzQsIkciOjIyLCJCIjozMH19LCJMaW5lV2VpZ2h0IjowLjAsIkxpbmVUeXBlIjowLCJQYXJlbnRTdHlsZSI6bnVsbH0sIlBhcmVudFN0eWxlIjpudWxsfSwiTWFyZ2luIjp7IiRpZCI6IjE5NzUiLCJUb3AiOjAuMCwiTGVmdCI6MC4wLCJSaWdodCI6MC4wLCJCb3R0b20iOjAuMH0sIlBhZGRpbmciOnsiJGlkIjoiMTk3NiIsIlRvcCI6MC4wLCJMZWZ0IjowLjAsIlJpZ2h0IjowLjAsIkJvdHRvbSI6MC4wfSwiSXNWaXNpYmxlIjp0cnVlLCJXaWR0aCI6MC4wLCJIZWlnaHQiOjAuMCwiQm9yZGVyU3R5bGUiOnsiJGlkIjoiMTk3NyIsIkxpbmVDb2xvciI6bnVsbCwiTGluZVdlaWdodCI6MC4wLCJMaW5lVHlwZSI6MCwiUGFyZW50U3R5bGUiOm51bGx9LCJQYXJlbnRTdHlsZSI6bnVsbH0sIk1hcmdpbiI6eyIkaWQiOiIxOTc4IiwiVG9wIjowLjAsIkxlZnQiOjAuMCwiUmlnaHQiOjAuMCwiQm90dG9tIjowLjB9LCJQYWRkaW5nIjp7IiRpZCI6IjE5NzkiLCJUb3AiOjAuMCwiTGVmdCI6MC4wLCJSaWdodCI6MC4wLCJCb3R0b20iOjAuMH0sIklzVmlzaWJsZSI6dHJ1ZSwiV2lkdGgiOjAuMCwiSGVpZ2h0IjowLjAsIkJvcmRlclN0eWxlIjp7IiRpZCI6IjE5ODAiLCJMaW5lQ29sb3IiOm51bGwsIkxpbmVXZWlnaHQiOjAuMCwiTGluZVR5cGUiOjAsIlBhcmVudFN0eWxlIjpudWxsfSwiUGFyZW50U3R5bGUiOm51bGx9fV0sIkN1bHR1cmVJbmZvTmFtZSI6ImVuLVVTIiwiU3R5bGVOYW1lIjpudWxsLCJWZXJzaW9uIjp7IiRpZCI6IjE5ODEiLCJWZXJzaW9uIjoiNC4xLjAiLCJPcmlnaW5hbEFzc2VtYmx5VmVyc2lvbiI6IjQuMDAuMDEuMDAiLCJFZGl0aW9uIjoiUHJvIiwiTGFzdFNhdmVkRWRpdGlvbiI6MywiSXNQbHVzRWRpdGlvbiI6dHJ1ZSwiSXNQcm9FZGl0aW9uIjp0cnVlfSwiRWZmZWN0IjowLCJTdHlsZSI6eyIkaWQiOiIxOTgyIiwiRGVmYXVsdERlcGVuZGVuY3lTdHlsZSI6eyIkaWQiOiIxOTgzIiwiTGluZVN0eWxlIjp7IiRpZCI6IjE5ODQiLCJMaW5lQ29sb3IiOnsiJGlkIjoiMTk4NSIsIiR0eXBlIjoiTkxSRS5Db21tb24uRG9tLlNvbGlkQ29sb3JCcnVzaCwgTkxSRS5Db21tb24iLCJDb2xvciI6eyIkaWQiOiIxOTg2IiwiQSI6MjU1LCJSIjowLCJHIjowLCJCIjowfX0sIkxpbmVXZWlnaHQiOjEuMCwiTGluZVR5cGUiOjAsIlBhcmVudFN0eWxlIjpudWxsfSwiRW5kQXJyb3doZWFkTGluZVN0eWxlIjp7IiRpZCI6IjE5ODciLCJLaW5kIjoxLCJXaWR0aCI6MSwiTGVuZ3RoIjowLCJQYXJlbnRTdHlsZSI6bnVsbH0sIkJyaW5nVG9Gcm9udCI6dHJ1ZSwiRWxib3dSYWRpdXMiOjAuMCwiTWFyZ2luIjp7IiRpZCI6IjE5ODgiLCJUb3AiOjAuMCwiTGVmdCI6MC4wLCJSaWdodCI6MC4wLCJCb3R0b20iOjAuMH0sIlBhZGRpbmciOnsiJGlkIjoiMTk4OSIsIlRvcCI6MC4wLCJMZWZ0IjowLjAsIlJpZ2h0IjowLjAsIkJvdHRvbSI6MC4wfSwiQmFja2dyb3VuZCI6bnVsbCwiSXNWaXNpYmxlIjp0cnVlLCJXaWR0aCI6MC4wLCJIZWlnaHQiOjAuMCwiQm9yZGVyU3R5bGUiOm51bGwsIlBhcmVudFN0eWxlIjpudWxsfSwiQ3JpdGljYWxQYXRoU3R5bGUiOnsiJGlkIjoiMTk5MCIsIkNyaXRpY2FsUGF0aFN0eWxlT3B0aW9ucyI6MTQsIkxpbmVTdHlsZSI6eyIkaWQiOiIxOTkxIiwiTGluZUNvbG9yIjp7IiRpZCI6IjE5OTIiLCIkdHlwZSI6Ik5MUkUuQ29tbW9uLkRvbS5Tb2xpZENvbG9yQnJ1c2gsIE5MUkUuQ29tbW9uIiwiQ29sb3IiOnsiJGlkIjoiMTk5MyIsIkEiOjI1NSwiUiI6MjIyLCJHIjo1MCwiQiI6NTB9fSwiTGluZVdlaWdodCI6MS4wLCJMaW5lVHlwZSI6MCwiUGFyZW50U3R5bGUiOm51bGx9LCJUaXRsZUZvcmVncm91bmQiOnsiJGlkIjoiMTk5NCIsIkNvbG9yIjp7IiRpZCI6IjE5OTUiLCJBIjoyNTUsIlIiOjE3NiwiRyI6MTksIkIiOjI1fX0sIlNoYXBlc0JhY2tncm91bmQiOnsiJGlkIjoiMTk5NiIsIkNvbG9yIjp7IiRpZCI6IjE5OTciLCJBIjoyNTUsIlIiOjI1MywiRyI6MjAzLCJCIjoyMDh9fSwiU2hhcGVzQm9yZGVyU3R5bGUiOnsiJGlkIjoiMTk5OCIsIkxpbmVDb2xvciI6eyIkaWQiOiIxOTk5IiwiJHR5cGUiOiJOTFJFLkNvbW1vbi5Eb20uU29saWRDb2xvckJydXNoLCBOTFJFLkNvbW1vbiIsIkNvbG9yIjp7IiRpZCI6IjIwMDAiLCJBIjoyNTUsIlIiOjIyMiwiRyI6NTAsIkIiOjUwfX0sIkxpbmVXZWlnaHQiOjEuNSwiTGluZVR5cGUiOjAsIlBhcmVudFN0eWxlIjpudWxsfSwiTWFyZ2luIjp7IiRpZCI6IjIwMDEiLCJUb3AiOjAuMCwiTGVmdCI6MC4wLCJSaWdodCI6MC4wLCJCb3R0b20iOjAuMH0sIlBhZGRpbmciOnsiJGlkIjoiMjAwMiIsIlRvcCI6MC4wLCJMZWZ0IjowLjAsIlJpZ2h0IjowLjAsIkJvdHRvbSI6MC4wfSwiQmFja2dyb3VuZCI6bnVsbCwiSXNWaXNpYmxlIjpmYWxzZSwiV2lkdGgiOjAuMCwiSGVpZ2h0IjowLjAsIkJvcmRlclN0eWxlIjpudWxsLCJQYXJlbnRTdHlsZSI6bnVsbH0sIlBhbmVsc1NwYWNpbmdEZWZpbml0aW9uIjp7IiRpZCI6IjIwMDMiLCJTcGFjaW5nQWJvdmVUaW1lYmFuZCI6MTYsIlNwYWNpbmdCZWxvd1RpbWViYW5kIjoxNiwiU3BhY2luZ0Fib3ZlQmV0d2VlblN3aW1sYW5lc0FuZFRhc2tzIjoxNiwiU3BhY2luZ0JlbG93QmV0d2VlblN3aW1sYW5lc0FuZFRhc2tzIjoxNn0sIlRpbWViYW5kU3R5bGUiOnsiJGlkIjoiMjAwNCIsIlNjYWxlTWFya2luZyI6MSwiU2hhcGUiOjEwLCJTaGFwZVN0eWxlIjp7IiRpZCI6IjIwMDUiLCJNYXJnaW4iOnsiJGlkIjoiMjAwNiIsIlRvcCI6MC4wLCJMZWZ0IjoxMC4wLCJSaWdodCI6MTAuMCwiQm90dG9tIjowLjB9LCJQYWRkaW5nIjp7IiRpZCI6IjIwMDciLCJUb3AiOjMuMCwiTGVmdCI6MC4wLCJSaWdodCI6MC4wLCJCb3R0b20iOjMuMH0sIkJhY2tncm91bmQiOnsiJGlkIjoiMjAwOCIsIkNvbG9yIjp7IiRpZCI6IjIwMDkiLCJBIjoyNTUsIlIiOjY4LCJHIjo4NCwiQiI6MTA2fX0sIklzVmlzaWJsZSI6dHJ1ZSwiV2lkdGgiOjg1OC4wLCJIZWlnaHQiOjIwLjAsIkJvcmRlclN0eWxlIjp7IiRpZCI6IjIwMTAiLCJMaW5lQ29sb3IiOnsiJGlkIjoiMjAxMSIsIiR0eXBlIjoiTkxSRS5Db21tb24uRG9tLlNvbGlkQ29sb3JCcnVzaCwgTkxSRS5Db21tb24iLCJDb2xvciI6eyIkaWQiOiIyMDEyIiwiQSI6MjU1LCJSIjoyNTUsIkciOjAsIkIiOjB9fSwiTGluZVdlaWdodCI6MC4wLCJMaW5lVHlwZSI6MCwiUGFyZW50U3R5bGUiOm51bGx9LCJQYXJlbnRTdHlsZSI6bnVsbH0sIk1pZGRsZVRpZXJTaGFwZVN0eWxlIjp7IiRpZCI6IjIwMTMiLCJNYXJnaW4iOnsiJHJlZiI6IjIwMDYifSwiUGFkZGluZyI6eyIkcmVmIjoiMjAwNyJ9LCJCYWNrZ3JvdW5kIjp7IiRyZWYiOiIyMDA4In0sIklzVmlzaWJsZSI6dHJ1ZSwiV2lkdGgiOjg1OC4wLCJIZWlnaHQiOjIwLjAsIkJvcmRlclN0eWxlIjp7IiRpZCI6IjIwMTQiLCJMaW5lQ29sb3IiOm51bGwsIkxpbmVXZWlnaHQiOjAuMCwiTGluZVR5cGUiOjAsIlBhcmVudFN0eWxlIjpudWxsfSwiUGFyZW50U3R5bGUiOm51bGx9LCJCb3R0b21UaWVyU2hhcGVTdHlsZSI6eyIkaWQiOiIyMDE1IiwiTWFyZ2luIjp7IiRyZWYiOiIyMDA2In0sIlBhZGRpbmciOnsiJHJlZiI6IjIwMDcifSwiQmFja2dyb3VuZCI6eyIkcmVmIjoiMjAwOCJ9LCJJc1Zpc2libGUiOnRydWUsIldpZHRoIjo4NTguMCwiSGVpZ2h0IjoyMC4wLCJCb3JkZXJTdHlsZSI6eyIkaWQiOiIyMDE2IiwiTGluZUNvbG9yIjpudWxsLCJMaW5lV2VpZ2h0IjowLjAsIkxpbmVUeXBlIjowLCJQYXJlbnRTdHlsZSI6bnVsbH0sIlBhcmVudFN0eWxlIjpudWxsfSwiUmlnaHRFbmRDYXBzU3R5bGUiOnsiJGlkIjoiMjAxNyIsIkZvbnRTZXR0aW5ncyI6eyIkaWQiOiIyMDE4IiwiRm9udFNpemUiOjE4LCJGb250TmFtZSI6IkNhbGlicmkiLCJJc0JvbGQiOnRydWUsIklzSXRhbGljIjpmYWxzZSwiSXNVbmRlcmxpbmVkIjpmYWxzZSwiUGFyZW50U3R5bGUiOm51bGx9LCJBdXRvU2l6ZSI6MCwiRm9yZWdyb3VuZCI6eyIkaWQiOiIyMDE5IiwiQ29sb3IiOnsiJGlkIjoiMjAyM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jAyMSIsIlRvcCI6MC4wLCJMZWZ0IjowLjAsIlJpZ2h0IjoyMC4wLCJCb3R0b20iOjAuMH0sIlBhZGRpbmciOnsiJGlkIjoiMjAyMiIsIlRvcCI6MC4wLCJMZWZ0IjowLjAsIlJpZ2h0IjowLjAsIkJvdHRvbSI6MC4wfSwiQmFja2dyb3VuZCI6eyIkaWQiOiIyMDIzIiwiQ29sb3IiOnsiJGlkIjoiMjAyNCIsIkEiOjg5LCJSIjowLCJHIjowLCJCIjowfX0sIklzVmlzaWJsZSI6ZmFsc2UsIldpZHRoIjowLjAsIkhlaWdodCI6MC4wLCJCb3JkZXJTdHlsZSI6bnVsbCwiUGFyZW50U3R5bGUiOm51bGx9LCJMZWZ0RW5kQ2Fwc1N0eWxlIjp7IiRpZCI6IjIwMjUiLCJGb250U2V0dGluZ3MiOnsiJGlkIjoiMjAyNiIsIkZvbnRTaXplIjoxOCwiRm9udE5hbWUiOiJDYWxpYnJpIiwiSXNCb2xkIjp0cnVlLCJJc0l0YWxpYyI6ZmFsc2UsIklzVW5kZXJsaW5lZCI6ZmFsc2UsIlBhcmVudFN0eWxlIjpudWxsfSwiQXV0b1NpemUiOjAsIkZvcmVncm91bmQiOnsiJGlkIjoiMjAyNyIsIkNvbG9yIjp7IiRpZCI6IjIwMjg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IwMjkiLCJUb3AiOjAuMCwiTGVmdCI6MzkuNTA2NjY2NjY2NjY2NjYxLCJSaWdodCI6MC4wLCJCb3R0b20iOjAuMH0sIlBhZGRpbmciOnsiJGlkIjoiMjAzMCIsIlRvcCI6MC4wLCJMZWZ0IjowLjAsIlJpZ2h0IjowLjAsIkJvdHRvbSI6MC4wfSwiQmFja2dyb3VuZCI6eyIkaWQiOiIyMDMxIiwiQ29sb3IiOnsiJHJlZiI6IjIwMjQifX0sIklzVmlzaWJsZSI6ZmFsc2UsIldpZHRoIjowLjAsIkhlaWdodCI6MC4wLCJCb3JkZXJTdHlsZSI6bnVsbCwiUGFyZW50U3R5bGUiOm51bGx9LCJUb2RheVRleHRTdHlsZSI6eyIkaWQiOiIyMDMyIiwiRm9udFNldHRpbmdzIjp7IiRpZCI6IjIwMzMiLCJGb250U2l6ZSI6MTIsIkZvbnROYW1lIjoiQ2FsaWJyaSIsIklzQm9sZCI6ZmFsc2UsIklzSXRhbGljIjpmYWxzZSwiSXNVbmRlcmxpbmVkIjpmYWxzZSwiUGFyZW50U3R5bGUiOm51bGx9LCJBdXRvU2l6ZSI6MCwiRm9yZWdyb3VuZCI6eyIkaWQiOiIyMDM0IiwiQ29sb3IiOnsiJGlkIjoiMjAzN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MDM2IiwiVG9wIjowLjAsIkxlZnQiOjAuMCwiUmlnaHQiOjAuMCwiQm90dG9tIjowLjB9LCJQYWRkaW5nIjp7IiRpZCI6IjIwMzciLCJUb3AiOjAuMCwiTGVmdCI6MC4wLCJSaWdodCI6MC4wLCJCb3R0b20iOjAuMH0sIkJhY2tncm91bmQiOnsiJGlkIjoiMjAzOCIsIkNvbG9yIjp7IiRyZWYiOiIyMDI0In19LCJJc1Zpc2libGUiOnRydWUsIldpZHRoIjowLjAsIkhlaWdodCI6MC4wLCJCb3JkZXJTdHlsZSI6bnVsbCwiUGFyZW50U3R5bGUiOm51bGx9LCJUb2RheU1hcmtlclN0eWxlIjp7IiRpZCI6IjIwMzkiLCJNYXJnaW4iOnsiJGlkIjoiMjA0MCIsIlRvcCI6MC4wLCJMZWZ0IjowLjAsIlJpZ2h0IjowLjAsIkJvdHRvbSI6MC4wfSwiUGFkZGluZyI6eyIkaWQiOiIyMDQxIiwiVG9wIjowLjAsIkxlZnQiOjAuMCwiUmlnaHQiOjAuMCwiQm90dG9tIjowLjB9LCJCYWNrZ3JvdW5kIjp7IiRpZCI6IjIwNDIiLCJDb2xvciI6eyIkaWQiOiIyMDQzIiwiQSI6MjU1LCJSIjoyNTUsIkciOjAsIkIiOjB9fSwiSXNWaXNpYmxlIjp0cnVlLCJXaWR0aCI6MC4wLCJIZWlnaHQiOjAuMCwiQm9yZGVyU3R5bGUiOm51bGwsIlBhcmVudFN0eWxlIjpudWxsfSwiU2NhbGVTdHlsZSI6eyIkaWQiOiIyMDQ0IiwiU2hhcGUiOjMsIlNob3dTZWdtZW50U2VwYXJhdG9ycyI6ZmFsc2UsIlNlZ21lbnRTZXBhcmF0b3JPcGFjaXR5IjozMCwiSGFzQmVlblZpc2libGVCZWZvcmUiOnRydWUsIkZvbnRTZXR0aW5ncyI6eyIkaWQiOiIyMDQ1IiwiRm9udFNpemUiOjEyLCJGb250TmFtZSI6IkNhbGlicmkiLCJJc0JvbGQiOmZhbHNlLCJJc0l0YWxpYyI6ZmFsc2UsIklzVW5kZXJsaW5lZCI6ZmFsc2UsIlBhcmVudFN0eWxlIjpudWxsfSwiQXV0b1NpemUiOjAsIkZvcmVncm91bmQiOnsiJGlkIjoiMjA0NiIsIkNvbG9yIjp7IiRpZCI6IjIwNDc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jA0OCIsIlRvcCI6MC4wLCJMZWZ0Ijo1LjAsIlJpZ2h0IjowLjAsIkJvdHRvbSI6MC4wfSwiUGFkZGluZyI6eyIkaWQiOiIyMDQ5IiwiVG9wIjowLjAsIkxlZnQiOjAuMCwiUmlnaHQiOjAuMCwiQm90dG9tIjowLjB9LCJCYWNrZ3JvdW5kIjp7IiRpZCI6IjIwNTAiLCJDb2xvciI6eyIkcmVmIjoiMjAyNCJ9fSwiSXNWaXNpYmxlIjp0cnVlLCJXaWR0aCI6MC4wLCJIZWlnaHQiOjAuMCwiQm9yZGVyU3R5bGUiOm51bGwsIlBhcmVudFN0eWxlIjpudWxsfSwiU2luZ2xlU2NhbGVTaGFwZVN0eWxlIjp7IiRpZCI6IjIwNTEiLCJTaGFwZSI6MywiSGVpZ2h0IjoyMC4wfSwiTWlkZGxlVGllclNjYWxlU3R5bGUiOnsiJGlkIjoiMjA1MiIsIlNoYXBlIjozLCJTaG93U2VnbWVudFNlcGFyYXRvcnMiOmZhbHNlLCJTZWdtZW50U2VwYXJhdG9yT3BhY2l0eSI6MzAsIkhhc0JlZW5WaXNpYmxlQmVmb3JlIjpmYWxzZSwiRm9udFNldHRpbmdzIjp7IiRpZCI6IjIwNTMiLCJGb250U2l6ZSI6MTIsIkZvbnROYW1lIjoiQ2FsaWJyaSIsIklzQm9sZCI6ZmFsc2UsIklzSXRhbGljIjpmYWxzZSwiSXNVbmRlcmxpbmVkIjpmYWxzZSwiUGFyZW50U3R5bGUiOm51bGx9LCJBdXRvU2l6ZSI6MCwiRm9yZWdyb3VuZCI6eyIkcmVmIjoiMjA0NiJ9LCJNYXhXaWR0aCI6MjAwLjAsIk1heEhlaWdodCI6IkluZmluaXR5IiwiU21hcnRGb3JlZ3JvdW5kSXNBY3RpdmUiOmZhbHNlLCJIb3Jpem9udGFsQWxpZ25tZW50IjowLCJWZXJ0aWNhbEFsaWdubWVudCI6MSwiU21hcnRGb3JlZ3JvdW5kIjpudWxsLCJCYWNrZ3JvdW5kRmlsbFR5cGUiOjAsIk1hcmdpbiI6eyIkcmVmIjoiMjA0OCJ9LCJQYWRkaW5nIjp7IiRyZWYiOiIyMDQ5In0sIkJhY2tncm91bmQiOnsiJHJlZiI6IjIwNTAifSwiSXNWaXNpYmxlIjpmYWxzZSwiV2lkdGgiOjAuMCwiSGVpZ2h0IjowLjAsIkJvcmRlclN0eWxlIjpudWxsLCJQYXJlbnRTdHlsZSI6bnVsbH0sIkJvdHRvbVRpZXJTY2FsZVN0eWxlIjp7IiRpZCI6IjIwNTQiLCJTaGFwZSI6MywiU2hvd1NlZ21lbnRTZXBhcmF0b3JzIjpmYWxzZSwiU2VnbWVudFNlcGFyYXRvck9wYWNpdHkiOjMwLCJIYXNCZWVuVmlzaWJsZUJlZm9yZSI6ZmFsc2UsIkZvbnRTZXR0aW5ncyI6eyIkaWQiOiIyMDU1IiwiRm9udFNpemUiOjEyLCJGb250TmFtZSI6IkNhbGlicmkiLCJJc0JvbGQiOmZhbHNlLCJJc0l0YWxpYyI6ZmFsc2UsIklzVW5kZXJsaW5lZCI6ZmFsc2UsIlBhcmVudFN0eWxlIjpudWxsfSwiQXV0b1NpemUiOjAsIkZvcmVncm91bmQiOnsiJHJlZiI6IjIwNDYifSwiTWF4V2lkdGgiOjIwMC4wLCJNYXhIZWlnaHQiOiJJbmZpbml0eSIsIlNtYXJ0Rm9yZWdyb3VuZElzQWN0aXZlIjpmYWxzZSwiSG9yaXpvbnRhbEFsaWdubWVudCI6MCwiVmVydGljYWxBbGlnbm1lbnQiOjEsIlNtYXJ0Rm9yZWdyb3VuZCI6bnVsbCwiQmFja2dyb3VuZEZpbGxUeXBlIjowLCJNYXJnaW4iOnsiJHJlZiI6IjIwNDgifSwiUGFkZGluZyI6eyIkcmVmIjoiMjA0OSJ9LCJCYWNrZ3JvdW5kIjp7IiRyZWYiOiIyMDUwIn0sIklzVmlzaWJsZSI6ZmFsc2UsIldpZHRoIjowLjAsIkhlaWdodCI6MC4wLCJCb3JkZXJTdHlsZSI6bnVsbCwiUGFyZW50U3R5bGUiOm51bGx9LCJFbGFwc2VkVGltZUJhY2tncm91bmQiOnsiJGlkIjoiMjA1NiIsIkNvbG9yIjp7IiRpZCI6IjIwNTciLCJBIjoxOTEsIlIiOjI1NSwiRyI6MCwiQiI6MH19LCJBcHBlbmRZZWFyT25ZZWFyQ2hhbmdlIjpmYWxzZSwiRWxhcHNlZFRpbWVGb3JtYXQiOjIsIlRvZGF5TWFya2VyUG9zaXRpb24iOjAsIlF1aWNrUG9zaXRpb24iOjMsIkFic29sdXRlUG9zaXRpb24iOjE5OS42LCJNYXJnaW4iOnsiJGlkIjoiMjA1OCIsIlRvcCI6MC4wLCJMZWZ0IjoxMC4wLCJSaWdodCI6MTAuMCwiQm90dG9tIjowLjB9LCJQYWRkaW5nIjp7IiRpZCI6IjIwNTkiLCJUb3AiOjAuMCwiTGVmdCI6MC4wLCJSaWdodCI6MC4wLCJCb3R0b20iOjAuMH0sIkJhY2tncm91bmQiOnsiJGlkIjoiMjA2MCIsIkNvbG9yIjp7IiRpZCI6IjIwNjEiLCJBIjoyNTUsIlIiOjQ3LCJHIjo1NCwiQiI6MTUzfX0sIklzVmlzaWJsZSI6dHJ1ZSwiV2lkdGgiOjAuMCwiSGVpZ2h0IjowLjAsIkJvcmRlclN0eWxlIjpudWxsLCJQYXJlbnRTdHlsZSI6bnVsbH0sIkRlZmF1bHRNaWxlc3RvbmVTdHlsZSI6eyIkaWQiOiIyMDYyIiwiU2hhcGUiOjE5LCJDb25uZWN0b3JNYXJnaW4iOnsiJGlkIjoiMjA2MyIsIlRvcCI6MC4wLCJMZWZ0IjoyLjAsIlJpZ2h0IjoyLjAsIkJvdHRvbSI6MC4wfSwiQ29ubmVjdG9yU3R5bGUiOnsiJGlkIjoiMjA2NCIsIkxpbmVDb2xvciI6eyIkaWQiOiIyMDY1IiwiJHR5cGUiOiJOTFJFLkNvbW1vbi5Eb20uU29saWRDb2xvckJydXNoLCBOTFJFLkNvbW1vbiIsIkNvbG9yIjp7IiRpZCI6IjIwNjYiLCJBIjoxMjcsIlIiOjc5LCJHIjoxMjksIkIiOjE4OX19LCJMaW5lV2VpZ2h0IjoxLjAsIkxpbmVUeXBlIjowLCJQYXJlbnRTdHlsZSI6bnVsbH0sIklzQmVsb3dUaW1lYmFuZCI6ZmFsc2UsIlBvc2l0aW9uT25UYXNrIjowLCJIaWRlRGF0ZSI6ZmFsc2UsIlNoYXBlU2l6ZSI6MSwiU3BhY2luZyI6Mi4wLCJQYWRkaW5nIjp7IiRpZCI6IjIwNjciLCJUb3AiOjcuMCwiTGVmdCI6My4wLCJSaWdodCI6MC4wLCJCb3R0b20iOjIuMH0sIlNoYXBlU3R5bGUiOnsiJGlkIjoiMjA2OCIsIk1hcmdpbiI6eyIkaWQiOiIyMDY5IiwiVG9wIjowLjAsIkxlZnQiOjAuMCwiUmlnaHQiOjAuMCwiQm90dG9tIjowLjB9LCJQYWRkaW5nIjp7IiRpZCI6IjIwNzAiLCJUb3AiOjAuMCwiTGVmdCI6MC4wLCJSaWdodCI6MC4wLCJCb3R0b20iOjAuMH0sIkJhY2tncm91bmQiOnsiJGlkIjoiMjA3MSIsIkNvbG9yIjp7IiRpZCI6IjIwNzIiLCJBIjoyNTUsIlIiOjExMiwiRyI6MTczLCJCIjo3MX19LCJJc1Zpc2libGUiOnRydWUsIldpZHRoIjoxMy4wLCJIZWlnaHQiOjEzLjAsIkJvcmRlclN0eWxlIjp7IiRpZCI6IjIwNzMiLCJMaW5lQ29sb3IiOnsiJGlkIjoiMjA3NCIsIiR0eXBlIjoiTkxSRS5Db21tb24uRG9tLlNvbGlkQ29sb3JCcnVzaCwgTkxSRS5Db21tb24iLCJDb2xvciI6eyIkaWQiOiIyMDc1IiwiQSI6MjU1LCJSIjoyMzQsIkciOjIyLCJCIjozMH19LCJMaW5lV2VpZ2h0IjowLjAsIkxpbmVUeXBlIjowLCJQYXJlbnRTdHlsZSI6bnVsbH0sIlBhcmVudFN0eWxlIjpudWxsfSwiVGl0bGVTdHlsZSI6eyIkaWQiOiIyMDc2IiwiRm9udFNldHRpbmdzIjp7IiRpZCI6IjIwNzciLCJGb250U2l6ZSI6MTEsIkZvbnROYW1lIjoiQ2FsaWJyaSIsIklzQm9sZCI6dHJ1ZSwiSXNJdGFsaWMiOmZhbHNlLCJJc1VuZGVybGluZWQiOmZhbHNlLCJQYXJlbnRTdHlsZSI6bnVsbH0sIkF1dG9TaXplIjowLCJGb3JlZ3JvdW5kIjp7IiRpZCI6IjIwNzgiLCJDb2xvciI6eyIkaWQiOiIyMDc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wODAiLCJUb3AiOjAuMCwiTGVmdCI6MC4wLCJSaWdodCI6MC4wLCJCb3R0b20iOjAuMH0sIlBhZGRpbmciOnsiJGlkIjoiMjA4MSIsIlRvcCI6MC4wLCJMZWZ0IjowLjAsIlJpZ2h0IjowLjAsIkJvdHRvbSI6MC4wfSwiQmFja2dyb3VuZCI6eyIkaWQiOiIyMDgyIiwiQ29sb3IiOnsiJGlkIjoiMjA4MyIsIkEiOjg5LCJSIjowLCJHIjowLCJCIjowfX0sIklzVmlzaWJsZSI6dHJ1ZSwiV2lkdGgiOjAuMCwiSGVpZ2h0IjowLjAsIkJvcmRlclN0eWxlIjpudWxsLCJQYXJlbnRTdHlsZSI6bnVsbH0sIkRhdGVTdHlsZSI6eyIkaWQiOiIyMDg0IiwiRm9udFNldHRpbmdzIjp7IiRpZCI6IjIwODUiLCJGb250U2l6ZSI6MTAsIkZvbnROYW1lIjoiQ2FsaWJyaSIsIklzQm9sZCI6ZmFsc2UsIklzSXRhbGljIjpmYWxzZSwiSXNVbmRlcmxpbmVkIjpmYWxzZSwiUGFyZW50U3R5bGUiOm51bGx9LCJBdXRvU2l6ZSI6MCwiRm9yZWdyb3VuZCI6eyIkaWQiOiIyMDg2IiwiQ29sb3IiOnsiJGlkIjoiMjA4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A4OCIsIlRvcCI6MC4wLCJMZWZ0IjowLjAsIlJpZ2h0IjowLjAsIkJvdHRvbSI6MC4wfSwiUGFkZGluZyI6eyIkaWQiOiIyMDg5IiwiVG9wIjowLjAsIkxlZnQiOjAuMCwiUmlnaHQiOjAuMCwiQm90dG9tIjowLjB9LCJCYWNrZ3JvdW5kIjp7IiRpZCI6IjIwOTAiLCJDb2xvciI6eyIkcmVmIjoiMjA4MyJ9fSwiSXNWaXNpYmxlIjp0cnVlLCJXaWR0aCI6MC4wLCJIZWlnaHQiOjAuMCwiQm9yZGVyU3R5bGUiOm51bGwsIlBhcmVudFN0eWxlIjpudWxsfSwiRGF0ZUZvcm1hdCI6eyIkaWQiOiIyMDk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wOTIiLCJGb3JtYXQiOjAsIklzVmlzaWJsZSI6ZmFsc2UsIkxhc3RLbm93blZpc2liaWxpdHlTdGF0ZSI6ZmFsc2V9LCJJc1Zpc2libGUiOnRydWUsIlBhcmVudFN0eWxlIjpudWxsfSwiRGVmYXVsdE1vdFN0eWxlIjp7IiRpZCI6IjIwOTMiLCJTaGFwZSI6MTksIkNvbm5lY3Rvck1hcmdpbiI6eyIkaWQiOiIyMDk0IiwiVG9wIjowLjAsIkxlZnQiOjIuMCwiUmlnaHQiOjIuMCwiQm90dG9tIjowLjB9LCJDb25uZWN0b3JTdHlsZSI6eyIkaWQiOiIyMDk1IiwiTGluZUNvbG9yIjp7IiRpZCI6IjIwOTYiLCIkdHlwZSI6Ik5MUkUuQ29tbW9uLkRvbS5Tb2xpZENvbG9yQnJ1c2gsIE5MUkUuQ29tbW9uIiwiQ29sb3IiOnsiJGlkIjoiMjA5NyIsIkEiOjEyNywiUiI6NzksIkciOjEyOSwiQiI6MTg5fX0sIkxpbmVXZWlnaHQiOjEuMCwiTGluZVR5cGUiOjAsIlBhcmVudFN0eWxlIjpudWxsfSwiSXNCZWxvd1RpbWViYW5kIjpmYWxzZSwiUG9zaXRpb25PblRhc2siOjEsIkhpZGVEYXRlIjpmYWxzZSwiU2hhcGVTaXplIjoxLCJTcGFjaW5nIjoyLjAsIlBhZGRpbmciOnsiJGlkIjoiMjA5OCIsIlRvcCI6Ny4wLCJMZWZ0IjozLjAsIlJpZ2h0IjowLjAsIkJvdHRvbSI6Mi4wfSwiU2hhcGVTdHlsZSI6eyIkaWQiOiIyMDk5IiwiTWFyZ2luIjp7IiRpZCI6IjIxMDAiLCJUb3AiOjAuMCwiTGVmdCI6MC4wLCJSaWdodCI6MC4wLCJCb3R0b20iOjAuMH0sIlBhZGRpbmciOnsiJGlkIjoiMjEwMSIsIlRvcCI6MC4wLCJMZWZ0IjowLjAsIlJpZ2h0IjowLjAsIkJvdHRvbSI6MC4wfSwiQmFja2dyb3VuZCI6eyIkaWQiOiIyMTAyIiwiQ29sb3IiOnsiJGlkIjoiMjEwMyIsIkEiOjI1NSwiUiI6MTEyLCJHIjoxNzMsIkIiOjcxfX0sIklzVmlzaWJsZSI6dHJ1ZSwiV2lkdGgiOjEzLjAsIkhlaWdodCI6MTMuMCwiQm9yZGVyU3R5bGUiOnsiJGlkIjoiMjEwNCIsIkxpbmVDb2xvciI6eyIkaWQiOiIyMTA1IiwiJHR5cGUiOiJOTFJFLkNvbW1vbi5Eb20uU29saWRDb2xvckJydXNoLCBOTFJFLkNvbW1vbiIsIkNvbG9yIjp7IiRpZCI6IjIxMDYiLCJBIjoyNTUsIlIiOjIzNCwiRyI6MjIsIkIiOjMwfX0sIkxpbmVXZWlnaHQiOjAuMCwiTGluZVR5cGUiOjAsIlBhcmVudFN0eWxlIjpudWxsfSwiUGFyZW50U3R5bGUiOm51bGx9LCJUaXRsZVN0eWxlIjp7IiRpZCI6IjIxMDciLCJGb250U2V0dGluZ3MiOnsiJGlkIjoiMjEwOCIsIkZvbnRTaXplIjoxMSwiRm9udE5hbWUiOiJDYWxpYnJpIiwiSXNCb2xkIjp0cnVlLCJJc0l0YWxpYyI6ZmFsc2UsIklzVW5kZXJsaW5lZCI6ZmFsc2UsIlBhcmVudFN0eWxlIjpudWxsfSwiQXV0b1NpemUiOjAsIkZvcmVncm91bmQiOnsiJGlkIjoiMjEwOSIsIkNvbG9yIjp7IiRpZCI6IjIxMTA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ExMSIsIlRvcCI6MC4wLCJMZWZ0IjowLjAsIlJpZ2h0IjowLjAsIkJvdHRvbSI6MC4wfSwiUGFkZGluZyI6eyIkaWQiOiIyMTEyIiwiVG9wIjowLjAsIkxlZnQiOjAuMCwiUmlnaHQiOjAuMCwiQm90dG9tIjowLjB9LCJCYWNrZ3JvdW5kIjp7IiRpZCI6IjIxMTMiLCJDb2xvciI6eyIkaWQiOiIyMTE0IiwiQSI6ODksIlIiOjAsIkciOjAsIkIiOjB9fSwiSXNWaXNpYmxlIjp0cnVlLCJXaWR0aCI6MC4wLCJIZWlnaHQiOjAuMCwiQm9yZGVyU3R5bGUiOm51bGwsIlBhcmVudFN0eWxlIjpudWxsfSwiRGF0ZVN0eWxlIjp7IiRpZCI6IjIxMTUiLCJGb250U2V0dGluZ3MiOnsiJGlkIjoiMjExNiIsIkZvbnRTaXplIjoxMCwiRm9udE5hbWUiOiJDYWxpYnJpIiwiSXNCb2xkIjpmYWxzZSwiSXNJdGFsaWMiOmZhbHNlLCJJc1VuZGVybGluZWQiOmZhbHNlLCJQYXJlbnRTdHlsZSI6bnVsbH0sIkF1dG9TaXplIjowLCJGb3JlZ3JvdW5kIjp7IiRpZCI6IjIxMTciLCJDb2xvciI6eyIkaWQiOiIyMTE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TE5IiwiVG9wIjowLjAsIkxlZnQiOjAuMCwiUmlnaHQiOjAuMCwiQm90dG9tIjowLjB9LCJQYWRkaW5nIjp7IiRpZCI6IjIxMjAiLCJUb3AiOjAuMCwiTGVmdCI6MC4wLCJSaWdodCI6MC4wLCJCb3R0b20iOjAuMH0sIkJhY2tncm91bmQiOnsiJGlkIjoiMjEyMSIsIkNvbG9yIjp7IiRyZWYiOiIyMTE0In19LCJJc1Zpc2libGUiOnRydWUsIldpZHRoIjowLjAsIkhlaWdodCI6MC4wLCJCb3JkZXJTdHlsZSI6bnVsbCwiUGFyZW50U3R5bGUiOm51bGx9LCJEYXRlRm9ybWF0Ijp7IiRpZCI6IjIxMj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EyMyIsIkZvcm1hdCI6MCwiSXNWaXNpYmxlIjpmYWxzZSwiTGFzdEtub3duVmlzaWJpbGl0eVN0YXRlIjpmYWxzZX0sIklzVmlzaWJsZSI6dHJ1ZSwiUGFyZW50U3R5bGUiOm51bGx9LCJEZWZhdWx0VGFza1N0eWxlIjp7IiRpZCI6IjIxMjQiLCJTaGFwZSI6MSwiU2hhcGVUaGlja25lc3MiOjAsIkR1cmF0aW9uRm9ybWF0IjowLCJJbmNsdWRlTm9uV29ya2luZ0RheXNJbkR1cmF0aW9uIjpmYWxzZSwiUGVyY2VudGFnZUNvbXBsZXRlU3R5bGUiOnsiJGlkIjoiMjEyNSIsIkZvbnRTZXR0aW5ncyI6eyIkaWQiOiIyMTI2IiwiRm9udFNpemUiOjEwLCJGb250TmFtZSI6IkNhbGlicmkiLCJJc0JvbGQiOmZhbHNlLCJJc0l0YWxpYyI6ZmFsc2UsIklzVW5kZXJsaW5lZCI6ZmFsc2UsIlBhcmVudFN0eWxlIjpudWxsfSwiQXV0b1NpemUiOjAsIkZvcmVncm91bmQiOnsiJGlkIjoiMjEyNyIsIkNvbG9yIjp7IiRpZCI6IjIxMj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TI5IiwiVG9wIjowLjAsIkxlZnQiOjAuMCwiUmlnaHQiOjAuMCwiQm90dG9tIjowLjB9LCJQYWRkaW5nIjp7IiRpZCI6IjIxMzAiLCJUb3AiOjAuMCwiTGVmdCI6MC4wLCJSaWdodCI6MC4wLCJCb3R0b20iOjAuMH0sIkJhY2tncm91bmQiOnsiJGlkIjoiMjEzMSIsIkNvbG9yIjp7IiRyZWYiOiIyMDI0In19LCJJc1Zpc2libGUiOnRydWUsIldpZHRoIjowLjAsIkhlaWdodCI6MC4wLCJCb3JkZXJTdHlsZSI6bnVsbCwiUGFyZW50U3R5bGUiOm51bGx9LCJEdXJhdGlvblN0eWxlIjp7IiRpZCI6IjIxMzIiLCJGb250U2V0dGluZ3MiOnsiJGlkIjoiMjEzMyIsIkZvbnRTaXplIjoxMCwiRm9udE5hbWUiOiJDYWxpYnJpIiwiSXNCb2xkIjpmYWxzZSwiSXNJdGFsaWMiOmZhbHNlLCJJc1VuZGVybGluZWQiOmZhbHNlLCJQYXJlbnRTdHlsZSI6bnVsbH0sIkF1dG9TaXplIjowLCJGb3JlZ3JvdW5kIjp7IiRpZCI6IjIxMzQiLCJDb2xvciI6eyIkaWQiOiIyMTM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EzNiIsIlRvcCI6MC4wLCJMZWZ0IjowLjAsIlJpZ2h0IjowLjAsIkJvdHRvbSI6MC4wfSwiUGFkZGluZyI6eyIkaWQiOiIyMTM3IiwiVG9wIjowLjAsIkxlZnQiOjAuMCwiUmlnaHQiOjAuMCwiQm90dG9tIjowLjB9LCJCYWNrZ3JvdW5kIjp7IiRpZCI6IjIxMzgiLCJDb2xvciI6eyIkcmVmIjoiMjAyNCJ9fSwiSXNWaXNpYmxlIjp0cnVlLCJXaWR0aCI6MC4wLCJIZWlnaHQiOjAuMCwiQm9yZGVyU3R5bGUiOm51bGwsIlBhcmVudFN0eWxlIjpudWxsfSwiSG9yaXpvbnRhbENvbm5lY3RvclN0eWxlIjp7IiRpZCI6IjIxMzkiLCJMaW5lQ29sb3IiOnsiJGlkIjoiMjE0MCIsIiR0eXBlIjoiTkxSRS5Db21tb24uRG9tLlNvbGlkQ29sb3JCcnVzaCwgTkxSRS5Db21tb24iLCJDb2xvciI6eyIkaWQiOiIyMTQxIiwiQSI6MjU1LCJSIjoyMDQsIkciOjIwNCwiQiI6MjA0fX0sIkxpbmVXZWlnaHQiOjEuMCwiTGluZVR5cGUiOjAsIlBhcmVudFN0eWxlIjpudWxsfSwiVmVydGljYWxDb25uZWN0b3JTdHlsZSI6eyIkaWQiOiIyMTQyIiwiTGluZUNvbG9yIjp7IiRpZCI6IjIxNDMiLCIkdHlwZSI6Ik5MUkUuQ29tbW9uLkRvbS5Tb2xpZENvbG9yQnJ1c2gsIE5MUkUuQ29tbW9uIiwiQ29sb3IiOnsiJGlkIjoiMjE0NCIsIkEiOjI1NSwiUiI6MjA0LCJHIjoyMDQsIkIiOjIwNH1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mZhbHNlLCJQZXJjZW50YWdlQ29tcGxldGVTaGFwZU9wYWNpdHkiOjM1LCJTaGFwZVN0eWxlIjp7IiRpZCI6IjIxNDUiLCJNYXJnaW4iOnsiJGlkIjoiMjE0NiIsIlRvcCI6MC4wLCJMZWZ0Ijo0LjAsIlJpZ2h0Ijo0LjAsIkJvdHRvbSI6MC4wfSwiUGFkZGluZyI6eyIkaWQiOiIyMTQ3IiwiVG9wIjowLjAsIkxlZnQiOjAuMCwiUmlnaHQiOjAuMCwiQm90dG9tIjowLjB9LCJCYWNrZ3JvdW5kIjp7IiRpZCI6IjIxNDgiLCJDb2xvciI6eyIkaWQiOiIyMTQ5IiwiQSI6MTI3LCJSIjo5MSwiRyI6MTU1LCJCIjoyMTN9fSwiSXNWaXNpYmxlIjp0cnVlLCJXaWR0aCI6MC4wLCJIZWlnaHQiOjEwLjAsIkJvcmRlclN0eWxlIjp7IiRpZCI6IjIxNTAiLCJMaW5lQ29sb3IiOnsiJGlkIjoiMjE1MSIsIiR0eXBlIjoiTkxSRS5Db21tb24uRG9tLlNvbGlkQ29sb3JCcnVzaCwgTkxSRS5Db21tb24iLCJDb2xvciI6eyIkaWQiOiIyMTUyIiwiQSI6MjU1LCJSIjoyMzQsIkciOjIyLCJCIjozMH19LCJMaW5lV2VpZ2h0IjowLjAsIkxpbmVUeXBlIjowLCJQYXJlbnRTdHlsZSI6bnVsbH0sIlBhcmVudFN0eWxlIjpudWxsfSwiVGl0bGVTdHlsZSI6eyIkaWQiOiIyMTUzIiwiRm9udFNldHRpbmdzIjp7IiRpZCI6IjIxNTQiLCJGb250U2l6ZSI6MTEsIkZvbnROYW1lIjoiQ2FsaWJyaSIsIklzQm9sZCI6dHJ1ZSwiSXNJdGFsaWMiOmZhbHNlLCJJc1VuZGVybGluZWQiOmZhbHNlLCJQYXJlbnRTdHlsZSI6bnVsbH0sIkF1dG9TaXplIjowLCJGb3JlZ3JvdW5kIjp7IiRpZCI6IjIxNTUiLCJDb2xvciI6eyIkaWQiOiIyMTU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xNTciLCJUb3AiOjAuMCwiTGVmdCI6MC4wLCJSaWdodCI6MC4wLCJCb3R0b20iOjAuMH0sIlBhZGRpbmciOnsiJGlkIjoiMjE1OCIsIlRvcCI6MC4wLCJMZWZ0IjowLjAsIlJpZ2h0IjowLjAsIkJvdHRvbSI6MC4wfSwiQmFja2dyb3VuZCI6eyIkaWQiOiIyMTU5IiwiQ29sb3IiOnsiJHJlZiI6IjIwMjQifX0sIklzVmlzaWJsZSI6dHJ1ZSwiV2lkdGgiOjAuMCwiSGVpZ2h0IjowLjAsIkJvcmRlclN0eWxlIjpudWxsLCJQYXJlbnRTdHlsZSI6bnVsbH0sIkRhdGVTdHlsZSI6eyIkaWQiOiIyMTYwIiwiRm9udFNldHRpbmdzIjp7IiRpZCI6IjIxNjEiLCJGb250U2l6ZSI6MTAsIkZvbnROYW1lIjoiQ2FsaWJyaSIsIklzQm9sZCI6ZmFsc2UsIklzSXRhbGljIjpmYWxzZSwiSXNVbmRlcmxpbmVkIjpmYWxzZSwiUGFyZW50U3R5bGUiOm51bGx9LCJBdXRvU2l6ZSI6MCwiRm9yZWdyb3VuZCI6eyIkaWQiOiIyMTYyIiwiQ29sb3IiOnsiJGlkIjoiMjE2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E2NCIsIlRvcCI6MC4wLCJMZWZ0IjowLjAsIlJpZ2h0IjowLjAsIkJvdHRvbSI6MC4wfSwiUGFkZGluZyI6eyIkaWQiOiIyMTY1IiwiVG9wIjowLjAsIkxlZnQiOjAuMCwiUmlnaHQiOjAuMCwiQm90dG9tIjowLjB9LCJCYWNrZ3JvdW5kIjp7IiRpZCI6IjIxNjYiLCJDb2xvciI6eyIkcmVmIjoiMjAyNCJ9fSwiSXNWaXNpYmxlIjp0cnVlLCJXaWR0aCI6MC4wLCJIZWlnaHQiOjAuMCwiQm9yZGVyU3R5bGUiOm51bGwsIlBhcmVudFN0eWxlIjpudWxsfSwiRGF0ZUZvcm1hdCI6eyIkaWQiOiIyMTY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xNjgiLCJGb3JtYXQiOjAsIklzVmlzaWJsZSI6ZmFsc2UsIkxhc3RLbm93blZpc2liaWxpdHlTdGF0ZSI6ZmFsc2V9LCJJc1Zpc2libGUiOnRydWUsIlBhcmVudFN0eWxlIjpudWxsLCJfZXhwbGljaXRseVNldCI6eyIkaWQiOiIyMTY5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pbGVzdG9uZVN0eWxlIjp7IiRpZCI6IjIxNzAiLCJUaXRsZVBvc2l0aW9uIjoiUmlnaHQiLCJEYXRlUG9zaXRpb24iOiJMZWZ0IiwiU2hhcGVUeXBlIjoyLCJTaGFwZVNpemUiOjEsIlNwYWNpbmciOjUsIlNoYXBlU3R5bGUiOnsiJGlkIjoiMjE3MSIsIk1hcmdpbiI6eyIkaWQiOiIyMTcyIiwiVG9wIjowLjAsIkxlZnQiOjAuMCwiUmlnaHQiOjAuMCwiQm90dG9tIjowLjB9LCJQYWRkaW5nIjp7IiRpZCI6IjIxNzMiLCJUb3AiOjAuMCwiTGVmdCI6MC4wLCJSaWdodCI6MC4wLCJCb3R0b20iOjAuMH0sIkJhY2tncm91bmQiOnsiJGlkIjoiMjE3NCIsIkNvbG9yIjp7IiRpZCI6IjIxNzUiLCJBIjoyNTUsIlIiOjAsIkciOjExNCwiQiI6MTg4fX0sIklzVmlzaWJsZSI6dHJ1ZSwiV2lkdGgiOjEzLjAsIkhlaWdodCI6MTMuMCwiQm9yZGVyU3R5bGUiOnsiJGlkIjoiMjE3NiIsIkxpbmVDb2xvciI6eyIkaWQiOiIyMTc3IiwiJHR5cGUiOiJOTFJFLkNvbW1vbi5Eb20uU29saWRDb2xvckJydXNoLCBOTFJFLkNvbW1vbiIsIkNvbG9yIjp7IiRpZCI6IjIxNzgiLCJBIjoyNTUsIlIiOjI1NSwiRyI6MCwiQiI6MH19LCJMaW5lV2VpZ2h0IjowLjAsIkxpbmVUeXBlIjowLCJQYXJlbnRTdHlsZSI6bnVsbH0sIlBhcmVudFN0eWxlIjpudWxsfSwiVGl0bGVTdHlsZSI6eyIkaWQiOiIyMTc5IiwiRm9udFNldHRpbmdzIjp7IiRpZCI6IjIxODAiLCJGb250U2l6ZSI6MTEsIkZvbnROYW1lIjoiQ2FsaWJyaSIsIklzQm9sZCI6dHJ1ZSwiSXNJdGFsaWMiOmZhbHNlLCJJc1VuZGVybGluZWQiOmZhbHNlLCJQYXJlbnRTdHlsZSI6bnVsbH0sIkF1dG9TaXplIjowLCJGb3JlZ3JvdW5kIjp7IiRpZCI6IjIxODEiLCJDb2xvciI6eyIkaWQiOiIyMTg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xODMiLCJUb3AiOjAuMCwiTGVmdCI6MC4wLCJSaWdodCI6MC4wLCJCb3R0b20iOjAuMH0sIlBhZGRpbmciOnsiJGlkIjoiMjE4NCIsIlRvcCI6MC4wLCJMZWZ0IjowLjAsIlJpZ2h0IjowLjAsIkJvdHRvbSI6MC4wfSwiQmFja2dyb3VuZCI6eyIkaWQiOiIyMTg1IiwiQ29sb3IiOnsiJGlkIjoiMjE4NiIsIkEiOjg5LCJSIjowLCJHIjowLCJCIjowfX0sIklzVmlzaWJsZSI6dHJ1ZSwiV2lkdGgiOjAuMCwiSGVpZ2h0IjowLjAsIkJvcmRlclN0eWxlIjpudWxsLCJQYXJlbnRTdHlsZSI6bnVsbH0sIkRhdGVTdHlsZSI6eyIkaWQiOiIyMTg3IiwiRm9udFNldHRpbmdzIjp7IiRpZCI6IjIxODgiLCJGb250U2l6ZSI6MTAsIkZvbnROYW1lIjoiQ2FsaWJyaSIsIklzQm9sZCI6ZmFsc2UsIklzSXRhbGljIjpmYWxzZSwiSXNVbmRlcmxpbmVkIjpmYWxzZSwiUGFyZW50U3R5bGUiOm51bGx9LCJBdXRvU2l6ZSI6MCwiRm9yZWdyb3VuZCI6eyIkaWQiOiIyMTg5IiwiQ29sb3IiOnsiJGlkIjoiMjE5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E5MSIsIlRvcCI6MC4wLCJMZWZ0IjowLjAsIlJpZ2h0IjowLjAsIkJvdHRvbSI6MC4wfSwiUGFkZGluZyI6eyIkaWQiOiIyMTkyIiwiVG9wIjowLjAsIkxlZnQiOjAuMCwiUmlnaHQiOjAuMCwiQm90dG9tIjowLjB9LCJCYWNrZ3JvdW5kIjp7IiRpZCI6IjIxOTMiLCJDb2xvciI6eyIkaWQiOiIyMTk0IiwiQSI6ODksIlIiOjAsIkciOjAsIkIiOjB9fSwiSXNWaXNpYmxlIjp0cnVlLCJXaWR0aCI6MC4wLCJIZWlnaHQiOjAuMCwiQm9yZGVyU3R5bGUiOm51bGwsIlBhcmVudFN0eWxlIjpudWxsfSwiRGF0ZUZvcm1hdCI6eyIkaWQiOiIyMTk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xOTYiLCJGb3JtYXQiOjAsIklzVmlzaWJsZSI6ZmFsc2UsIkxhc3RLbm93blZpc2liaWxpdHlTdGF0ZSI6ZmFsc2V9LCJJc1Zpc2libGUiOnRydWUsIlBhcmVudFN0eWxlIjpudWxsfSwiR3JpZGxpbmVQYW5lbFN0eWxlIjp7IiRpZCI6IjIxOTciLCJHcmlkbGluZVN0eWxlIjp7IiRpZCI6IjIxOTgiLCJMaW5lQ29sb3IiOnsiJGlkIjoiMjE5OSIsIiR0eXBlIjoiTkxSRS5Db21tb24uRG9tLlNvbGlkQ29sb3JCcnVzaCwgTkxSRS5Db21tb24iLCJDb2xvciI6eyIkaWQiOiIyMjAwIiwiQSI6MzgsIlIiOjkxLCJHIjoxNTUsIkIiOjIxM319LCJMaW5lV2VpZ2h0IjoxLjAsIkxpbmVUeXBlIjowLCJQYXJlbnRTdHlsZSI6bnVsbH0sIk1hcmdpbiI6eyIkaWQiOiIyMjAxIiwiVG9wIjowLjAsIkxlZnQiOjAuMCwiUmlnaHQiOjAuMCwiQm90dG9tIjowLjB9LCJQYWRkaW5nIjp7IiRpZCI6IjIyMDIiLCJUb3AiOjAuMCwiTGVmdCI6MC4wLCJSaWdodCI6MC4wLCJCb3R0b20iOjAuMH0sIkJhY2tncm91bmQiOm51bGwsIklzVmlzaWJsZSI6dHJ1ZSwiV2lkdGgiOjAuMCwiSGVpZ2h0IjowLjAsIkJvcmRlclN0eWxlIjp7IiRpZCI6IjIyMDMiLCJMaW5lQ29sb3IiOm51bGwsIkxpbmVXZWlnaHQiOjAuMCwiTGluZVR5cGUiOjAsIlBhcmVudFN0eWxlIjpudWxsfSwiUGFyZW50U3R5bGUiOm51bGx9LCJBY3Rpdml0eUxpbmVQYW5lbFN0eWxlIjp7IiRpZCI6IjIyMDQiLCJBY3Rpdml0eUxpbmVTdHlsZSI6eyIkaWQiOiIyMjA1IiwiTGluZUNvbG9yIjp7IiRpZCI6IjIyMDYiLCIkdHlwZSI6Ik5MUkUuQ29tbW9uLkRvbS5Tb2xpZENvbG9yQnJ1c2gsIE5MUkUuQ29tbW9uIiwiQ29sb3IiOnsiJGlkIjoiMjIwNyIsIkEiOjM4LCJSIjo3OSwiRyI6MTI5LCJCIjoxODl9fSwiTGluZVdlaWdodCI6MS4wLCJMaW5lVHlwZSI6MCwiUGFyZW50U3R5bGUiOm51bGx9LCJNYXJnaW4iOnsiJGlkIjoiMjIwOCIsIlRvcCI6MC4wLCJMZWZ0IjowLjAsIlJpZ2h0IjowLjAsIkJvdHRvbSI6MC4wfSwiUGFkZGluZyI6eyIkaWQiOiIyMjA5IiwiVG9wIjowLjAsIkxlZnQiOjAuMCwiUmlnaHQiOjAuMCwiQm90dG9tIjowLjB9LCJCYWNrZ3JvdW5kIjpudWxsLCJJc1Zpc2libGUiOnRydWUsIldpZHRoIjowLjAsIkhlaWdodCI6MC4wLCJCb3JkZXJTdHlsZSI6bnVsbCwiUGFyZW50U3R5bGUiOm51bGx9LCJfc2VsZWN0ZWRUaGVtZVByZXNldENvbG9ycyI6eyIkaWQiOiIyMjEwIiwiVGV4dExpZ2h0Ijp7IiRpZCI6IjIyMTEiLCJBIjoyNTUsIlIiOjI1NSwiRyI6MjU1LCJCIjoyNTV9LCJUZXh0RGFyayI6eyIkaWQiOiIyMjEyIiwiQSI6MjU1LCJSIjowLCJHIjowLCJCIjowfSwiQWNjZW50MSI6eyIkcmVmIjoiMjA0NyJ9LCJBY2NlbnQyIjp7IiRyZWYiOiIyMDA5In0sIkFjY2VudDMiOnsiJGlkIjoiMjIxMyIsIkEiOjEyNywiUiI6OTEsIkciOjE1NSwiQiI6MjEzfSwiQWNjZW50NCI6eyIkaWQiOiIyMjE0IiwiQSI6MTI3LCJSIjoyNTUsIkciOjE5MiwiQiI6MH0sIkFjY2VudDUiOnsiJGlkIjoiMjIxNSIsIkEiOjEyNywiUiI6MTEyLCJHIjoxNzMsIkIiOjcxfSwiQWNjZW50NiI6eyIkaWQiOiIyMjE2IiwiQSI6MTI3LCJSIjoxNjUsIkciOjE2NSwiQiI6MTY1fSwiQWNjZW50NyI6eyIkaWQiOiIyMjE3IiwiQSI6MjU1LCJSIjoxNjAsIkciOjQzLCJCIjoxNDd9LCJBY2NlbnQ4Ijp7IiRpZCI6IjIyMTgiLCJBIjoyNTUsIlIiOjc4LCJHIjoxNjcsIkIiOjQ2fX0sIlNob3dFbGFwc2VkVGltZUdyYWRpZW50U3R5bGUiOmZhbHNlLCJUaW1lYmFuZFJlc2VydmVkTGVmdEFyZWFTdHlsZSI6eyIkaWQiOiIyMjE5IiwiQWN0aXZpdHlIZWFkZXJXaWR0aCI6MC4wLCJJc1NldCI6ZmFsc2V9LCJEZWZhdWx0U3dpbWxhbmVTdHlsZSI6eyIkaWQiOiIyMjIwIiwiSGVhZGVyU3R5bGUiOnsiJGlkIjoiMjIyMSIsIlRleHRTdHlsZSI6eyIkaWQiOiIyMjIyIiwiRm9udFNldHRpbmdzIjp7IiRpZCI6IjIyMjMiLCJGb250U2l6ZSI6MTIsIkZvbnROYW1lIjoiQ2FsaWJyaSIsIklzQm9sZCI6ZmFsc2UsIklzSXRhbGljIjpmYWxzZSwiSXNVbmRlcmxpbmVkIjpmYWxzZSwiUGFyZW50U3R5bGUiOm51bGx9LCJBdXRvU2l6ZSI6MCwiRm9yZWdyb3VuZCI6eyIkaWQiOiIyMjI0IiwiQ29sb3IiOnsiJGlkIjoiMjIyNSIsIkEiOjI1NSwiUiI6MzIsIkciOjU2LCJCIjoxMDB9fSwiTWF4V2lkdGgiOjAuMCwiTWF4SGVpZ2h0IjowLjAsIlNtYXJ0Rm9yZWdyb3VuZElzQWN0aXZlIjpmYWxzZSwiSG9yaXpvbnRhbEFsaWdubWVudCI6MCwiVmVydGljYWxBbGlnbm1lbnQiOjAsIlNtYXJ0Rm9yZWdyb3VuZCI6bnVsbCwiQmFja2dyb3VuZEZpbGxUeXBlIjowLCJNYXJnaW4iOnsiJGlkIjoiMjIyNiIsIlRvcCI6MC4wLCJMZWZ0IjowLjAsIlJpZ2h0IjowLjAsIkJvdHRvbSI6MC4wfSwiUGFkZGluZyI6eyIkaWQiOiIyMjI3IiwiVG9wIjowLjAsIkxlZnQiOjAuMCwiUmlnaHQiOjAuMCwiQm90dG9tIjowLjB9LCJCYWNrZ3JvdW5kIjpudWxsLCJJc1Zpc2libGUiOmZhbHNlLCJXaWR0aCI6MC4wLCJIZWlnaHQiOjAuMCwiQm9yZGVyU3R5bGUiOm51bGwsIlBhcmVudFN0eWxlIjpudWxsfSwiUmVjdGFuZ2xlU3R5bGUiOnsiJGlkIjoiMjIyOCIsIk1hcmdpbiI6eyIkaWQiOiIyMjI5IiwiVG9wIjowLjAsIkxlZnQiOjAuMCwiUmlnaHQiOjAuMCwiQm90dG9tIjowLjB9LCJQYWRkaW5nIjp7IiRpZCI6IjIyMzAiLCJUb3AiOjAuMCwiTGVmdCI6MC4wLCJSaWdodCI6MC4wLCJCb3R0b20iOjAuMH0sIkJhY2tncm91bmQiOnsiJGlkIjoiMjIzMSIsIkNvbG9yIjp7IiRpZCI6IjIyMzIiLCJBIjoxMjcsIlIiOjkxLCJHIjoxNTUsIkIiOjIxM319LCJJc1Zpc2libGUiOmZhbHNlLCJXaWR0aCI6MC4wLCJIZWlnaHQiOjAuMCwiQm9yZGVyU3R5bGUiOnsiJGlkIjoiMjIzMyIsIkxpbmVDb2xvciI6eyIkaWQiOiIyMjM0IiwiJHR5cGUiOiJOTFJFLkNvbW1vbi5Eb20uU29saWRDb2xvckJydXNoLCBOTFJFLkNvbW1vbiIsIkNvbG9yIjp7IiRpZCI6IjIyMzUiLCJBIjoyNTUsIlIiOjI1NSwiRyI6MCwiQiI6MH19LCJMaW5lV2VpZ2h0IjowLjAsIkxpbmVUeXBlIjowLCJQYXJlbnRTdHlsZSI6bnVsbH0sIlBhcmVudFN0eWxlIjpudWxsfSwiTWFyZ2luIjp7IiRpZCI6IjIyMzYiLCJUb3AiOjAuMCwiTGVmdCI6MC4wLCJSaWdodCI6MC4wLCJCb3R0b20iOjAuMH0sIlBhZGRpbmciOnsiJGlkIjoiMjIzNyIsIlRvcCI6MC4wLCJMZWZ0IjowLjAsIlJpZ2h0IjowLjAsIkJvdHRvbSI6MC4wfSwiQmFja2dyb3VuZCI6bnVsbCwiSXNWaXNpYmxlIjp0cnVlLCJXaWR0aCI6MC4wLCJIZWlnaHQiOjAuMCwiQm9yZGVyU3R5bGUiOm51bGwsIlBhcmVudFN0eWxlIjpudWxsfSwiQmFja2dyb3VuZFN0eWxlIjp7IiRpZCI6IjIyMzgiLCJNYXJnaW4iOnsiJGlkIjoiMjIzOSIsIlRvcCI6MC4wLCJMZWZ0IjowLjAsIlJpZ2h0IjowLjAsIkJvdHRvbSI6MC4wfSwiUGFkZGluZyI6eyIkaWQiOiIyMjQwIiwiVG9wIjowLjAsIkxlZnQiOjAuMCwiUmlnaHQiOjAuMCwiQm90dG9tIjowLjB9LCJCYWNrZ3JvdW5kIjp7IiRpZCI6IjIyNDEiLCJDb2xvciI6eyIkaWQiOiIyMjQyIiwiQSI6MzgsIlIiOjkxLCJHIjoxNTUsIkIiOjIxM319LCJJc1Zpc2libGUiOnRydWUsIldpZHRoIjowLjAsIkhlaWdodCI6MC4wLCJCb3JkZXJTdHlsZSI6eyIkaWQiOiIyMjQzIiwiTGluZUNvbG9yIjp7IiRpZCI6IjIyNDQiLCIkdHlwZSI6Ik5MUkUuQ29tbW9uLkRvbS5Tb2xpZENvbG9yQnJ1c2gsIE5MUkUuQ29tbW9uIiwiQ29sb3IiOnsiJGlkIjoiMjI0NSIsIkEiOjI1NSwiUiI6MjU1LCJHIjowLCJCIjowfX0sIkxpbmVXZWlnaHQiOjAuMCwiTGluZVR5cGUiOjAsIlBhcmVudFN0eWxlIjpudWxsfSwiUGFyZW50U3R5bGUiOm51bGx9LCJJc0Fib3ZlVGltZWJhbmQiOmZhbHNlLCJNYXJnaW4iOnsiJGlkIjoiMjI0NiIsIlRvcCI6MC4wLCJMZWZ0IjowLjAsIlJpZ2h0IjowLjAsIkJvdHRvbSI6MC4wfSwiUGFkZGluZyI6eyIkaWQiOiIyMjQ3IiwiVG9wIjowLjAsIkxlZnQiOjAuMCwiUmlnaHQiOjAuMCwiQm90dG9tIjowLjB9LCJJc1Zpc2libGUiOnRydWUsIldpZHRoIjowLjAsIkhlaWdodCI6MC4wLCJCb3JkZXJTdHlsZSI6bnVsbCwiUGFyZW50U3R5bGUiOm51bGx9LCJEZWZhdWx0U3dpbWxhbmVWMlN0eWxlIjp7IiRpZCI6IjIyNDgiLCJTdHlsZUlkIjoiMDAwMDAwMDAtMDAwMC0wMDAwLTAwMDAtMDAwMDAwMDAwMDAwIiwiSGVhZGVyU3R5bGUiOnsiJGlkIjoiMjI0OSIsIlRleHRJc1ZlcnRpY2FsIjpmYWxzZSwiVGV4dFN0eWxlIjp7IiRpZCI6IjIyNTAiLCJGb250U2V0dGluZ3MiOnsiJGlkIjoiMjI1MSIsIkZvbnRTaXplIjoxMCwiRm9udE5hbWUiOiJGcmFua2xpbiBHb3RoaWMgTWVkaXVtIiwiSXNCb2xkIjpmYWxzZSwiSXNJdGFsaWMiOmZhbHNlLCJJc1VuZGVybGluZWQiOmZhbHNlLCJQYXJlbnRTdHlsZSI6bnVsbH0sIkF1dG9TaXplIjoyLCJGb3JlZ3JvdW5kIjp7IiRpZCI6IjIyNTIiLCJDb2xvciI6eyIkaWQiOiIyMjUzIiwiQSI6MjU1LCJSIjozMiwiRyI6NTYsIkIiOjEwMH19LCJNYXhXaWR0aCI6IkluZmluaXR5IiwiTWF4SGVpZ2h0IjoiSW5maW5pdHkiLCJTbWFydEZvcmVncm91bmRJc0FjdGl2ZSI6ZmFsc2UsIkhvcml6b250YWxBbGlnbm1lbnQiOjAsIlZlcnRpY2FsQWxpZ25tZW50IjowLCJTbWFydEZvcmVncm91bmQiOm51bGwsIkJhY2tncm91bmRGaWxsVHlwZSI6MCwiTWFyZ2luIjp7IiRpZCI6IjIyNTQiLCJUb3AiOjAuMCwiTGVmdCI6MC4wLCJSaWdodCI6MC4wLCJCb3R0b20iOjAuMH0sIlBhZGRpbmciOnsiJGlkIjoiMjI1NSIsIlRvcCI6MC4wLCJMZWZ0IjowLjAsIlJpZ2h0IjowLjAsIkJvdHRvbSI6MC4wfSwiQmFja2dyb3VuZCI6bnVsbCwiSXNWaXNpYmxlIjpmYWxzZSwiV2lkdGgiOjAuMCwiSGVpZ2h0IjowLjAsIkJvcmRlclN0eWxlIjpudWxsLCJQYXJlbnRTdHlsZSI6bnVsbH0sIlJlY3RhbmdsZVN0eWxlIjp7IiRpZCI6IjIyNTYiLCJNYXJnaW4iOnsiJGlkIjoiMjI1NyIsIlRvcCI6MC4wLCJMZWZ0IjowLjAsIlJpZ2h0IjowLjAsIkJvdHRvbSI6MC4wfSwiUGFkZGluZyI6eyIkaWQiOiIyMjU4IiwiVG9wIjowLjAsIkxlZnQiOjAuMCwiUmlnaHQiOjAuMCwiQm90dG9tIjowLjB9LCJCYWNrZ3JvdW5kIjp7IiRpZCI6IjIyNTkiLCJDb2xvciI6eyIkaWQiOiIyMjYwIiwiQSI6MTI3LCJSIjo5MSwiRyI6MTU1LCJCIjoyMTN9fSwiSXNWaXNpYmxlIjp0cnVlLCJXaWR0aCI6MC4wLCJIZWlnaHQiOjAuMCwiQm9yZGVyU3R5bGUiOnsiJGlkIjoiMjI2MSIsIkxpbmVDb2xvciI6eyIkaWQiOiIyMjYyIiwiJHR5cGUiOiJOTFJFLkNvbW1vbi5Eb20uU29saWRDb2xvckJydXNoLCBOTFJFLkNvbW1vbiIsIkNvbG9yIjp7IiRpZCI6IjIyNjMiLCJBIjoyNTUsIlIiOjI1NSwiRyI6MCwiQiI6MH19LCJMaW5lV2VpZ2h0IjowLjAsIkxpbmVUeXBlIjowLCJQYXJlbnRTdHlsZSI6bnVsbH0sIlBhcmVudFN0eWxlIjpudWxsfSwiTWFyZ2luIjp7IiRpZCI6IjIyNjQiLCJUb3AiOjAuMCwiTGVmdCI6MC4wLCJSaWdodCI6MC4wLCJCb3R0b20iOjAuMH0sIlBhZGRpbmciOnsiJGlkIjoiMjI2NSIsIlRvcCI6MC4wLCJMZWZ0IjowLjAsIlJpZ2h0IjowLjAsIkJvdHRvbSI6MC4wfSwiQmFja2dyb3VuZCI6bnVsbCwiSXNWaXNpYmxlIjp0cnVlLCJXaWR0aCI6MC4wLCJIZWlnaHQiOjAuMCwiQm9yZGVyU3R5bGUiOm51bGwsIlBhcmVudFN0eWxlIjpudWxsfSwiQmFja2dyb3VuZFN0eWxlIjp7IiRpZCI6IjIyNjYiLCJNYXJnaW4iOnsiJGlkIjoiMjI2NyIsIlRvcCI6MC4wLCJMZWZ0IjowLjAsIlJpZ2h0IjowLjAsIkJvdHRvbSI6MC4wfSwiUGFkZGluZyI6eyIkaWQiOiIyMjY4IiwiVG9wIjowLjAsIkxlZnQiOjAuMCwiUmlnaHQiOjAuMCwiQm90dG9tIjowLjB9LCJCYWNrZ3JvdW5kIjp7IiRpZCI6IjIyNjkiLCJDb2xvciI6eyIkaWQiOiIyMjcwIiwiQSI6MzgsIlIiOjkxLCJHIjoxNTUsIkIiOjIxM319LCJJc1Zpc2libGUiOnRydWUsIldpZHRoIjowLjAsIkhlaWdodCI6MC4wLCJCb3JkZXJTdHlsZSI6eyIkaWQiOiIyMjcxIiwiTGluZUNvbG9yIjp7IiRpZCI6IjIyNzIiLCIkdHlwZSI6Ik5MUkUuQ29tbW9uLkRvbS5Tb2xpZENvbG9yQnJ1c2gsIE5MUkUuQ29tbW9uIiwiQ29sb3IiOnsiJGlkIjoiMjI3MyIsIkEiOjI1NSwiUiI6MjM0LCJHIjoyMiwiQiI6MzB9fSwiTGluZVdlaWdodCI6MC4wLCJMaW5lVHlwZSI6MCwiUGFyZW50U3R5bGUiOm51bGx9LCJQYXJlbnRTdHlsZSI6bnVsbH0sIklzQWJvdmVUaW1lYmFuZCI6ZmFsc2UsIlNwYWNpbmciOjUsIkRlZmF1bHRTd2ltbGFuZVRhc2tTdHlsZSI6eyIkaWQiOiIyMjc0IiwiJHR5cGUiOiJOTFJFLkNvbW1vbi5Eb20uU3R5bGVzLkV4cGxpY2l0U2V0YWJsZVRhc2tTdHlsZSwgTkxSRS5Db21tb24iLCJTaGFwZSI6MSwiU2hhcGVUaGlja25lc3MiOjAsIkR1cmF0aW9uRm9ybWF0IjowLCJJbmNsdWRlTm9uV29ya2luZ0RheXNJbkR1cmF0aW9uIjpmYWxzZSwiUGVyY2VudGFnZUNvbXBsZXRlU3R5bGUiOnsiJGlkIjoiMjI3NSIsIkZvbnRTZXR0aW5ncyI6eyIkaWQiOiIyMjc2IiwiRm9udFNpemUiOjEwLCJGb250TmFtZSI6IkNhbGlicmkiLCJJc0JvbGQiOmZhbHNlLCJJc0l0YWxpYyI6ZmFsc2UsIklzVW5kZXJsaW5lZCI6ZmFsc2UsIlBhcmVudFN0eWxlIjpudWxsfSwiQXV0b1NpemUiOjAsIkZvcmVncm91bmQiOnsiJGlkIjoiMjI3NyIsIkNvbG9yIjp7IiRpZCI6IjIyNz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jc5IiwiVG9wIjowLjAsIkxlZnQiOjAuMCwiUmlnaHQiOjAuMCwiQm90dG9tIjowLjB9LCJQYWRkaW5nIjp7IiRpZCI6IjIyODAiLCJUb3AiOjAuMCwiTGVmdCI6MC4wLCJSaWdodCI6MC4wLCJCb3R0b20iOjAuMH0sIkJhY2tncm91bmQiOnsiJGlkIjoiMjI4MSIsIkNvbG9yIjp7IiRpZCI6IjIyODIiLCJBIjo4OSwiUiI6MCwiRyI6MCwiQiI6MH19LCJJc1Zpc2libGUiOnRydWUsIldpZHRoIjowLjAsIkhlaWdodCI6MC4wLCJCb3JkZXJTdHlsZSI6bnVsbCwiUGFyZW50U3R5bGUiOm51bGx9LCJEdXJhdGlvblN0eWxlIjp7IiRpZCI6IjIyODMiLCJGb250U2V0dGluZ3MiOnsiJGlkIjoiMjI4NCIsIkZvbnRTaXplIjoxMCwiRm9udE5hbWUiOiJDYWxpYnJpIiwiSXNCb2xkIjpmYWxzZSwiSXNJdGFsaWMiOmZhbHNlLCJJc1VuZGVybGluZWQiOmZhbHNlLCJQYXJlbnRTdHlsZSI6bnVsbH0sIkF1dG9TaXplIjowLCJGb3JlZ3JvdW5kIjp7IiRpZCI6IjIyODUiLCJDb2xvciI6eyIkaWQiOiIyMjg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I4NyIsIlRvcCI6MC4wLCJMZWZ0IjowLjAsIlJpZ2h0IjowLjAsIkJvdHRvbSI6MC4wfSwiUGFkZGluZyI6eyIkaWQiOiIyMjg4IiwiVG9wIjowLjAsIkxlZnQiOjAuMCwiUmlnaHQiOjAuMCwiQm90dG9tIjowLjB9LCJCYWNrZ3JvdW5kIjp7IiRpZCI6IjIyODkiLCJDb2xvciI6eyIkcmVmIjoiMjI4MiJ9fSwiSXNWaXNpYmxlIjp0cnVlLCJXaWR0aCI6MC4wLCJIZWlnaHQiOjAuMCwiQm9yZGVyU3R5bGUiOm51bGwsIlBhcmVudFN0eWxlIjpudWxsfSwiSG9yaXpvbnRhbENvbm5lY3RvclN0eWxlIjp7IiRpZCI6IjIyOTAiLCJMaW5lQ29sb3IiOnsiJGlkIjoiMjI5MSIsIiR0eXBlIjoiTkxSRS5Db21tb24uRG9tLlNvbGlkQ29sb3JCcnVzaCwgTkxSRS5Db21tb24iLCJDb2xvciI6eyIkaWQiOiIyMjkyIiwiQSI6MjU1LCJSIjoyMDQsIkciOjIwNCwiQiI6MjA0fX0sIkxpbmVXZWlnaHQiOjEuMCwiTGluZVR5cGUiOjAsIlBhcmVudFN0eWxlIjpudWxsfSwiVmVydGljYWxDb25uZWN0b3JTdHlsZSI6eyIkaWQiOiIyMjkzIiwiTGluZUNvbG9yIjp7IiRpZCI6IjIyOTQiLCIkdHlwZSI6Ik5MUkUuQ29tbW9uLkRvbS5Tb2xpZENvbG9yQnJ1c2gsIE5MUkUuQ29tbW9uIiwiQ29sb3IiOnsiJGlkIjoiMjI5N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IyOTYiLCJNYXJnaW4iOnsiJGlkIjoiMjI5NyIsIlRvcCI6MC4wLCJMZWZ0Ijo0LjAsIlJpZ2h0Ijo0LjAsIkJvdHRvbSI6MC4wfSwiUGFkZGluZyI6eyIkaWQiOiIyMjk4IiwiVG9wIjowLjAsIkxlZnQiOjAuMCwiUmlnaHQiOjAuMCwiQm90dG9tIjowLjB9LCJCYWNrZ3JvdW5kIjp7IiRpZCI6IjIyOTkiLCJDb2xvciI6eyIkaWQiOiIyMzAwIiwiQSI6MjU1LCJSIjo4MiwiRyI6MTQ3LCJCIjoyMDV9fSwiSXNWaXNpYmxlIjp0cnVlLCJXaWR0aCI6MC4wLCJIZWlnaHQiOjEzLjQyNjY2NjY2NjY2NjY3NywiQm9yZGVyU3R5bGUiOnsiJGlkIjoiMjMwMSIsIkxpbmVDb2xvciI6eyIkaWQiOiIyMzAyIiwiJHR5cGUiOiJOTFJFLkNvbW1vbi5Eb20uU29saWRDb2xvckJydXNoLCBOTFJFLkNvbW1vbiIsIkNvbG9yIjp7IiRpZCI6IjIzMDMiLCJBIjoyNTUsIlIiOjIzNCwiRyI6MjIsIkIiOjMwfX0sIkxpbmVXZWlnaHQiOjAuMCwiTGluZVR5cGUiOjAsIlBhcmVudFN0eWxlIjpudWxsfSwiUGFyZW50U3R5bGUiOm51bGx9LCJUaXRsZVN0eWxlIjp7IiRpZCI6IjIzMDQiLCJGb250U2V0dGluZ3MiOnsiJGlkIjoiMjMwNSIsIkZvbnRTaXplIjoxMSwiRm9udE5hbWUiOiJDYWxpYnJpIiwiSXNCb2xkIjpmYWxzZSwiSXNJdGFsaWMiOmZhbHNlLCJJc1VuZGVybGluZWQiOmZhbHNlLCJQYXJlbnRTdHlsZSI6bnVsbH0sIkF1dG9TaXplIjowLCJGb3JlZ3JvdW5kIjp7IiRpZCI6IjIzMDYiLCJDb2xvciI6eyIkaWQiOiIyMzA3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zMDgiLCJUb3AiOjAuMCwiTGVmdCI6MC4wLCJSaWdodCI6MC4wLCJCb3R0b20iOjAuMH0sIlBhZGRpbmciOnsiJGlkIjoiMjMwOSIsIlRvcCI6MC4wLCJMZWZ0IjowLjAsIlJpZ2h0IjowLjAsIkJvdHRvbSI6MC4wfSwiQmFja2dyb3VuZCI6eyIkaWQiOiIyMzEwIiwiQ29sb3IiOnsiJHJlZiI6IjIyODIifX0sIklzVmlzaWJsZSI6dHJ1ZSwiV2lkdGgiOjAuMCwiSGVpZ2h0IjowLjAsIkJvcmRlclN0eWxlIjpudWxsLCJQYXJlbnRTdHlsZSI6bnVsbH0sIkRhdGVTdHlsZSI6eyIkaWQiOiIyMzExIiwiRm9udFNldHRpbmdzIjp7IiRpZCI6IjIzMTIiLCJGb250U2l6ZSI6MTAsIkZvbnROYW1lIjoiQ2FsaWJyaSIsIklzQm9sZCI6ZmFsc2UsIklzSXRhbGljIjpmYWxzZSwiSXNVbmRlcmxpbmVkIjpmYWxzZSwiUGFyZW50U3R5bGUiOm51bGx9LCJBdXRvU2l6ZSI6MCwiRm9yZWdyb3VuZCI6eyIkaWQiOiIyMzEzIiwiQ29sb3IiOnsiJGlkIjoiMjMx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MxNSIsIlRvcCI6MC4wLCJMZWZ0IjowLjAsIlJpZ2h0IjowLjAsIkJvdHRvbSI6MC4wfSwiUGFkZGluZyI6eyIkaWQiOiIyMzE2IiwiVG9wIjowLjAsIkxlZnQiOjAuMCwiUmlnaHQiOjAuMCwiQm90dG9tIjowLjB9LCJCYWNrZ3JvdW5kIjp7IiRpZCI6IjIzMTciLCJDb2xvciI6eyIkcmVmIjoiMjI4MiJ9fSwiSXNWaXNpYmxlIjp0cnVlLCJXaWR0aCI6MC4wLCJIZWlnaHQiOjAuMCwiQm9yZGVyU3R5bGUiOm51bGwsIlBhcmVudFN0eWxlIjpudWxsfSwiRGF0ZUZvcm1hdCI6eyIkaWQiOiIyMzE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zMTkiLCJGb3JtYXQiOjAsIklzVmlzaWJsZSI6ZmFsc2UsIkxhc3RLbm93blZpc2liaWxpdHlTdGF0ZSI6ZmFsc2V9LCJJc1Zpc2libGUiOnRydWUsIlBhcmVudFN0eWxlIjpudWxsLCJfZXhwbGljaXRseVNldCI6eyIkaWQiOiIyMzIw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IzMjEiLCJTaGFwZSI6MSwiQ29ubmVjdG9yTWFyZ2luIjp7IiRpZCI6IjIzMjIiLCJUb3AiOjAuMCwiTGVmdCI6Mi4wLCJSaWdodCI6Mi4wLCJCb3R0b20iOjAuMH0sIkNvbm5lY3RvclN0eWxlIjp7IiRpZCI6IjIzMjMiLCJMaW5lQ29sb3IiOnsiJGlkIjoiMjMyNCIsIiR0eXBlIjoiTkxSRS5Db21tb24uRG9tLlNvbGlkQ29sb3JCcnVzaCwgTkxSRS5Db21tb24iLCJDb2xvciI6eyIkaWQiOiIyMzI1IiwiQSI6MTI3LCJSIjo3OSwiRyI6MTI5LCJCIjoxODl9fSwiTGluZVdlaWdodCI6MS4wLCJMaW5lVHlwZSI6MCwiUGFyZW50U3R5bGUiOm51bGx9LCJJc0JlbG93VGltZWJhbmQiOnRydWUsIlBvc2l0aW9uT25UYXNrIjozLCJIaWRlRGF0ZSI6ZmFsc2UsIlNoYXBlU2l6ZSI6MCwiU3BhY2luZyI6MC4wLCJQYWRkaW5nIjp7IiRpZCI6IjIzMjYiLCJUb3AiOjcuMCwiTGVmdCI6My4wLCJSaWdodCI6MC4wLCJCb3R0b20iOjIuMH0sIlNoYXBlU3R5bGUiOnsiJGlkIjoiMjMyNyIsIk1hcmdpbiI6eyIkaWQiOiIyMzI4IiwiVG9wIjowLjAsIkxlZnQiOjAuMCwiUmlnaHQiOjAuMCwiQm90dG9tIjowLjB9LCJQYWRkaW5nIjp7IiRpZCI6IjIzMjkiLCJUb3AiOjAuMCwiTGVmdCI6MC4wLCJSaWdodCI6MC4wLCJCb3R0b20iOjAuMH0sIkJhY2tncm91bmQiOnsiJGlkIjoiMjMzMCIsIkNvbG9yIjp7IiRpZCI6IjIzMzEiLCJBIjoyNTUsIlIiOjY4LCJHIjo4NCwiQiI6MTA2fX0sIklzVmlzaWJsZSI6dHJ1ZSwiV2lkdGgiOjEyLjAsIkhlaWdodCI6MTQuMCwiQm9yZGVyU3R5bGUiOnsiJGlkIjoiMjMzMiIsIkxpbmVDb2xvciI6eyIkaWQiOiIyMzMzIiwiJHR5cGUiOiJOTFJFLkNvbW1vbi5Eb20uU29saWRDb2xvckJydXNoLCBOTFJFLkNvbW1vbiIsIkNvbG9yIjp7IiRpZCI6IjIzMzQiLCJBIjoyNTUsIlIiOjIzNCwiRyI6MjIsIkIiOjMwfX0sIkxpbmVXZWlnaHQiOjAuMCwiTGluZVR5cGUiOjAsIlBhcmVudFN0eWxlIjpudWxsfSwiUGFyZW50U3R5bGUiOm51bGx9LCJUaXRsZVN0eWxlIjp7IiRpZCI6IjIzMzUiLCJGb250U2V0dGluZ3MiOnsiJGlkIjoiMjMzNiIsIkZvbnRTaXplIjoxMSwiRm9udE5hbWUiOiJDYWxpYnJpIiwiSXNCb2xkIjp0cnVlLCJJc0l0YWxpYyI6ZmFsc2UsIklzVW5kZXJsaW5lZCI6ZmFsc2UsIlBhcmVudFN0eWxlIjpudWxsfSwiQXV0b1NpemUiOjAsIkZvcmVncm91bmQiOnsiJGlkIjoiMjMzNyIsIkNvbG9yIjp7IiRpZCI6IjIzMzg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MzOSIsIlRvcCI6MC4wLCJMZWZ0IjowLjAsIlJpZ2h0IjowLjAsIkJvdHRvbSI6MC4wfSwiUGFkZGluZyI6eyIkaWQiOiIyMzQwIiwiVG9wIjowLjAsIkxlZnQiOjAuMCwiUmlnaHQiOjAuMCwiQm90dG9tIjowLjB9LCJCYWNrZ3JvdW5kIjp7IiRpZCI6IjIzNDEiLCJDb2xvciI6eyIkaWQiOiIyMzQyIiwiQSI6ODksIlIiOjAsIkciOjAsIkIiOjB9fSwiSXNWaXNpYmxlIjpmYWxzZSwiV2lkdGgiOjAuMCwiSGVpZ2h0IjowLjAsIkJvcmRlclN0eWxlIjpudWxsLCJQYXJlbnRTdHlsZSI6bnVsbH0sIkRhdGVTdHlsZSI6eyIkaWQiOiIyMzQzIiwiRm9udFNldHRpbmdzIjp7IiRpZCI6IjIzNDQiLCJGb250U2l6ZSI6MTAsIkZvbnROYW1lIjoiQ2FsaWJyaSIsIklzQm9sZCI6ZmFsc2UsIklzSXRhbGljIjpmYWxzZSwiSXNVbmRlcmxpbmVkIjpmYWxzZSwiUGFyZW50U3R5bGUiOm51bGx9LCJBdXRvU2l6ZSI6MCwiRm9yZWdyb3VuZCI6eyIkaWQiOiIyMzQ1IiwiQ29sb3IiOnsiJGlkIjoiMjM0Ni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jM0NyIsIlRvcCI6MC4wLCJMZWZ0IjowLjAsIlJpZ2h0IjowLjAsIkJvdHRvbSI6MC4wfSwiUGFkZGluZyI6eyIkaWQiOiIyMzQ4IiwiVG9wIjowLjAsIkxlZnQiOjAuMCwiUmlnaHQiOjAuMCwiQm90dG9tIjowLjB9LCJCYWNrZ3JvdW5kIjp7IiRpZCI6IjIzNDkiLCJDb2xvciI6eyIkcmVmIjoiMjM0MiJ9fSwiSXNWaXNpYmxlIjpmYWxzZSwiV2lkdGgiOjAuMCwiSGVpZ2h0IjowLjAsIkJvcmRlclN0eWxlIjpudWxsLCJQYXJlbnRTdHlsZSI6bnVsbH0sIkRhdGVGb3JtYXQiOnsiJGlkIjoiMjM1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zUxIiwiRm9ybWF0IjowLCJJc1Zpc2libGUiOmZhbHNlLCJMYXN0S25vd25WaXNpYmlsaXR5U3RhdGUiOmZhbHNlfSwiSXNWaXNpYmxlIjp0cnVlLCJQYXJlbnRTdHlsZSI6bnVsbH0sIkRlZmF1bHRTd2ltbGFuZU1pbGVzdG9uZVN0eWxlIjp7IiRpZCI6IjIzNTIiLCJUaXRsZVBvc2l0aW9uIjoiUmlnaHQiLCJEYXRlUG9zaXRpb24iOiJMZWZ0IiwiU2hhcGVUeXBlIjoxLCJTaGFwZVNpemUiOjAsIlNwYWNpbmciOjUsIlNoYXBlU3R5bGUiOnsiJGlkIjoiMjM1MyIsIk1hcmdpbiI6eyIkaWQiOiIyMzU0IiwiVG9wIjowLjAsIkxlZnQiOjAuMCwiUmlnaHQiOjAuMCwiQm90dG9tIjowLjB9LCJQYWRkaW5nIjp7IiRpZCI6IjIzNTUiLCJUb3AiOjAuMCwiTGVmdCI6MC4wLCJSaWdodCI6MC4wLCJCb3R0b20iOjAuMH0sIkJhY2tncm91bmQiOnsiJGlkIjoiMjM1NiIsIkNvbG9yIjp7IiRpZCI6IjIzNTciLCJBIjoyNTUsIlIiOjY4LCJHIjo4NCwiQiI6MTA2fX0sIklzVmlzaWJsZSI6dHJ1ZSwiV2lkdGgiOjEyLjAsIkhlaWdodCI6MTQuMCwiQm9yZGVyU3R5bGUiOnsiJGlkIjoiMjM1OCIsIkxpbmVDb2xvciI6eyIkaWQiOiIyMzU5IiwiJHR5cGUiOiJOTFJFLkNvbW1vbi5Eb20uU29saWRDb2xvckJydXNoLCBOTFJFLkNvbW1vbiIsIkNvbG9yIjp7IiRpZCI6IjIzNjAiLCJBIjoyNTUsIlIiOjIzNCwiRyI6MjIsIkIiOjMwfX0sIkxpbmVXZWlnaHQiOjAuMCwiTGluZVR5cGUiOjAsIlBhcmVudFN0eWxlIjpudWxsfSwiUGFyZW50U3R5bGUiOm51bGx9LCJUaXRsZVN0eWxlIjp7IiRpZCI6IjIzNjEiLCJGb250U2V0dGluZ3MiOnsiJGlkIjoiMjM2MiIsIkZvbnRTaXplIjoxMSwiRm9udE5hbWUiOiJDYWxpYnJpIiwiSXNCb2xkIjp0cnVlLCJJc0l0YWxpYyI6ZmFsc2UsIklzVW5kZXJsaW5lZCI6ZmFsc2UsIlBhcmVudFN0eWxlIjpudWxsfSwiQXV0b1NpemUiOjAsIkZvcmVncm91bmQiOnsiJGlkIjoiMjM2MyIsIkNvbG9yIjp7IiRpZCI6IjIzNj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M2NSIsIlRvcCI6MC4wLCJMZWZ0IjowLjAsIlJpZ2h0IjowLjAsIkJvdHRvbSI6MC4wfSwiUGFkZGluZyI6eyIkaWQiOiIyMzY2IiwiVG9wIjowLjAsIkxlZnQiOjAuMCwiUmlnaHQiOjAuMCwiQm90dG9tIjowLjB9LCJCYWNrZ3JvdW5kIjp7IiRpZCI6IjIzNjciLCJDb2xvciI6eyIkaWQiOiIyMzY4IiwiQSI6ODksIlIiOjAsIkciOjAsIkIiOjB9fSwiSXNWaXNpYmxlIjp0cnVlLCJXaWR0aCI6MC4wLCJIZWlnaHQiOjAuMCwiQm9yZGVyU3R5bGUiOm51bGwsIlBhcmVudFN0eWxlIjpudWxsfSwiRGF0ZVN0eWxlIjp7IiRpZCI6IjIzNjkiLCJGb250U2V0dGluZ3MiOnsiJGlkIjoiMjM3MCIsIkZvbnRTaXplIjoxMCwiRm9udE5hbWUiOiJDYWxpYnJpIiwiSXNCb2xkIjpmYWxzZSwiSXNJdGFsaWMiOmZhbHNlLCJJc1VuZGVybGluZWQiOmZhbHNlLCJQYXJlbnRTdHlsZSI6bnVsbH0sIkF1dG9TaXplIjowLCJGb3JlZ3JvdW5kIjp7IiRpZCI6IjIzNzEiLCJDb2xvciI6eyIkaWQiOiIyMzc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yMzczIiwiVG9wIjowLjAsIkxlZnQiOjAuMCwiUmlnaHQiOjAuMCwiQm90dG9tIjowLjB9LCJQYWRkaW5nIjp7IiRpZCI6IjIzNzQiLCJUb3AiOjAuMCwiTGVmdCI6MC4wLCJSaWdodCI6MC4wLCJCb3R0b20iOjAuMH0sIkJhY2tncm91bmQiOnsiJGlkIjoiMjM3NSIsIkNvbG9yIjp7IiRyZWYiOiIyMzY4In19LCJJc1Zpc2libGUiOmZhbHNlLCJXaWR0aCI6MC4wLCJIZWlnaHQiOjAuMCwiQm9yZGVyU3R5bGUiOm51bGwsIlBhcmVudFN0eWxlIjpudWxsfSwiRGF0ZUZvcm1hdCI6eyIkaWQiOiIyMzc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zNzciLCJGb3JtYXQiOjAsIklzVmlzaWJsZSI6ZmFsc2UsIkxhc3RLbm93blZpc2liaWxpdHlTdGF0ZSI6ZmFsc2V9LCJJc1Zpc2libGUiOnRydWUsIlBhcmVudFN0eWxlIjpudWxsfSwiRGVmYXVsdFN3aW1sYW5lQWN0aXZpdHlTdHlsZSI6eyIkaWQiOiIyMzc4IiwiSGVhZGVyU3R5bGUiOnsiJGlkIjoiMjM3OSIsIlRleHRTdHlsZSI6eyIkaWQiOiIyMzgwIiwiRm9udFNldHRpbmdzIjp7IiRpZCI6IjIzODEiLCJGb250U2l6ZSI6MTEsIkZvbnROYW1lIjoiQ2FsaWJyaSIsIklzQm9sZCI6ZmFsc2UsIklzSXRhbGljIjpmYWxzZSwiSXNVbmRlcmxpbmVkIjpmYWxzZSwiUGFyZW50U3R5bGUiOm51bGx9LCJBdXRvU2l6ZSI6MiwiRm9yZWdyb3VuZCI6eyIkaWQiOiIyMzgyIiwiQ29sb3IiOnsiJGlkIjoiMjM4My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zODQiLCJUb3AiOjAuMCwiTGVmdCI6MC4wLCJSaWdodCI6MC4wLCJCb3R0b20iOjAuMH0sIlBhZGRpbmciOnsiJGlkIjoiMjM4NSIsIlRvcCI6MC4wLCJMZWZ0IjowLjAsIlJpZ2h0IjowLjAsIkJvdHRvbSI6MC4wfSwiQmFja2dyb3VuZCI6bnVsbCwiSXNWaXNpYmxlIjp0cnVlLCJXaWR0aCI6MC4wLCJIZWlnaHQiOjAuMCwiQm9yZGVyU3R5bGUiOm51bGwsIlBhcmVudFN0eWxlIjpudWxsfSwiUmVjdGFuZ2xlU3R5bGUiOnsiJGlkIjoiMjM4NiIsIk1hcmdpbiI6eyIkaWQiOiIyMzg3IiwiVG9wIjowLjAsIkxlZnQiOjAuMCwiUmlnaHQiOjAuMCwiQm90dG9tIjowLjB9LCJQYWRkaW5nIjp7IiRpZCI6IjIzODgiLCJUb3AiOjAuMCwiTGVmdCI6MC4wLCJSaWdodCI6MC4wLCJCb3R0b20iOjAuMH0sIkJhY2tncm91bmQiOnsiJGlkIjoiMjM4OSIsIkNvbG9yIjp7IiRpZCI6IjIzOTAiLCJBIjo2MywiUiI6OTEsIkciOjE1NSwiQiI6MjEzfX0sIklzVmlzaWJsZSI6dHJ1ZSwiV2lkdGgiOjAuMCwiSGVpZ2h0IjowLjAsIkJvcmRlclN0eWxlIjp7IiRpZCI6IjIzOTEiLCJMaW5lQ29sb3IiOnsiJGlkIjoiMjM5MiIsIiR0eXBlIjoiTkxSRS5Db21tb24uRG9tLlNvbGlkQ29sb3JCcnVzaCwgTkxSRS5Db21tb24iLCJDb2xvciI6eyIkaWQiOiIyMzkzIiwiQSI6MjU1LCJSIjoyNTUsIkciOjAsIkIiOjB9fSwiTGluZVdlaWdodCI6MC4wLCJMaW5lVHlwZSI6MCwiUGFyZW50U3R5bGUiOm51bGx9LCJQYXJlbnRTdHlsZSI6bnVsbH0sIk1hcmdpbiI6eyIkaWQiOiIyMzk0IiwiVG9wIjowLjAsIkxlZnQiOjAuMCwiUmlnaHQiOjAuMCwiQm90dG9tIjowLjB9LCJQYWRkaW5nIjp7IiRpZCI6IjIzOTUiLCJUb3AiOjAuMCwiTGVmdCI6MC4wLCJSaWdodCI6MC4wLCJCb3R0b20iOjAuMH0sIkJhY2tncm91bmQiOm51bGwsIklzVmlzaWJsZSI6dHJ1ZSwiV2lkdGgiOjAuMCwiSGVpZ2h0IjowLjAsIkJvcmRlclN0eWxlIjpudWxsLCJQYXJlbnRTdHlsZSI6bnVsbH0sIkJhY2tncm91bmRTdHlsZSI6eyIkaWQiOiIyMzk2IiwiTWFyZ2luIjp7IiRpZCI6IjIzOTciLCJUb3AiOjAuMCwiTGVmdCI6MC4wLCJSaWdodCI6MC4wLCJCb3R0b20iOjAuMH0sIlBhZGRpbmciOnsiJGlkIjoiMjM5OCIsIlRvcCI6MC4wLCJMZWZ0IjowLjAsIlJpZ2h0IjowLjAsIkJvdHRvbSI6MC4wfSwiQmFja2dyb3VuZCI6eyIkaWQiOiIyMzk5IiwiQ29sb3IiOnsiJGlkIjoiMjQwMCIsIkEiOjM4LCJSIjo5MSwiRyI6MTU1LCJCIjoyMTN9fSwiSXNWaXNpYmxlIjp0cnVlLCJXaWR0aCI6MC4wLCJIZWlnaHQiOjAuMCwiQm9yZGVyU3R5bGUiOnsiJGlkIjoiMjQwMSIsIkxpbmVDb2xvciI6eyIkaWQiOiIyNDAyIiwiJHR5cGUiOiJOTFJFLkNvbW1vbi5Eb20uU29saWRDb2xvckJydXNoLCBOTFJFLkNvbW1vbiIsIkNvbG9yIjp7IiRpZCI6IjI0MDMiLCJBIjoyNTUsIlIiOjIzNCwiRyI6MjIsIkIiOjMwfX0sIkxpbmVXZWlnaHQiOjAuMCwiTGluZVR5cGUiOjAsIlBhcmVudFN0eWxlIjpudWxsfSwiUGFyZW50U3R5bGUiOm51bGx9LCJNYXJnaW4iOnsiJGlkIjoiMjQwNCIsIlRvcCI6MC4wLCJMZWZ0IjowLjAsIlJpZ2h0IjowLjAsIkJvdHRvbSI6MC4wfSwiUGFkZGluZyI6eyIkaWQiOiIyNDA1IiwiVG9wIjowLjAsIkxlZnQiOjAuMCwiUmlnaHQiOjAuMCwiQm90dG9tIjowLjB9LCJJc1Zpc2libGUiOnRydWUsIldpZHRoIjowLjAsIkhlaWdodCI6MC4wLCJCb3JkZXJTdHlsZSI6bnVsbCwiUGFyZW50U3R5bGUiOm51bGx9LCJNYXJnaW4iOnsiJGlkIjoiMjQwNiIsIlRvcCI6MC4wLCJMZWZ0IjowLjAsIlJpZ2h0IjowLjAsIkJvdHRvbSI6MC4wfSwiUGFkZGluZyI6eyIkaWQiOiIyNDA3IiwiVG9wIjowLjAsIkxlZnQiOjAuMCwiUmlnaHQiOjAuMCwiQm90dG9tIjowLjB9LCJJc1Zpc2libGUiOnRydWUsIldpZHRoIjowLjAsIkhlaWdodCI6MC4wLCJCb3JkZXJTdHlsZSI6eyIkaWQiOiIyNDA4IiwiTGluZUNvbG9yIjpudWxsLCJMaW5lV2VpZ2h0IjowLjAsIkxpbmVUeXBlIjowLCJQYXJlbnRTdHlsZSI6bnVsbH0sIlBhcmVudFN0eWxlIjpudWxsfSwiX2FkZGl0aW9uYWxTd2ltbGFuZVYyU3R5bGVzIjpbeyIkaWQiOiIyNDA5IiwiU3R5bGVJZCI6IjAwMDAwMDAwLTAwMDAtMDAwMC0wMDAwLTAwMDAwMDAwMDAwMCIsIkhlYWRlclN0eWxlIjp7IiRpZCI6IjI0MTAiLCJUZXh0SXNWZXJ0aWNhbCI6ZmFsc2UsIlRleHRTdHlsZSI6eyIkaWQiOiIyNDExIiwiRm9udFNldHRpbmdzIjp7IiRpZCI6IjI0MTIiLCJGb250U2l6ZSI6MTAsIkZvbnROYW1lIjoiRnJhbmtsaW4gR290aGljIE1lZGl1bSIsIklzQm9sZCI6ZmFsc2UsIklzSXRhbGljIjpmYWxzZSwiSXNVbmRlcmxpbmVkIjpmYWxzZSwiUGFyZW50U3R5bGUiOm51bGx9LCJBdXRvU2l6ZSI6MCwiRm9yZWdyb3VuZCI6eyIkaWQiOiIyNDEzIiwiQ29sb3IiOnsiJGlkIjoiMjQxNCIsIkEiOjI1NSwiUiI6MTE4LCJHIjo5MCwiQiI6MH19LCJNYXhXaWR0aCI6MC4wLCJNYXhIZWlnaHQiOjAuMCwiU21hcnRGb3JlZ3JvdW5kSXNBY3RpdmUiOmZhbHNlLCJIb3Jpem9udGFsQWxpZ25tZW50IjowLCJWZXJ0aWNhbEFsaWdubWVudCI6MCwiU21hcnRGb3JlZ3JvdW5kIjpudWxsLCJCYWNrZ3JvdW5kRmlsbFR5cGUiOjAsIk1hcmdpbiI6eyIkaWQiOiIyNDE1IiwiVG9wIjowLjAsIkxlZnQiOjAuMCwiUmlnaHQiOjAuMCwiQm90dG9tIjowLjB9LCJQYWRkaW5nIjp7IiRpZCI6IjI0MTYiLCJUb3AiOjAuMCwiTGVmdCI6MC4wLCJSaWdodCI6MC4wLCJCb3R0b20iOjAuMH0sIkJhY2tncm91bmQiOm51bGwsIklzVmlzaWJsZSI6ZmFsc2UsIldpZHRoIjowLjAsIkhlaWdodCI6MC4wLCJCb3JkZXJTdHlsZSI6bnVsbCwiUGFyZW50U3R5bGUiOm51bGx9LCJSZWN0YW5nbGVTdHlsZSI6eyIkaWQiOiIyNDE3IiwiTWFyZ2luIjp7IiRpZCI6IjI0MTgiLCJUb3AiOjAuMCwiTGVmdCI6MC4wLCJSaWdodCI6MC4wLCJCb3R0b20iOjAuMH0sIlBhZGRpbmciOnsiJGlkIjoiMjQxOSIsIlRvcCI6MC4wLCJMZWZ0IjowLjAsIlJpZ2h0IjowLjAsIkJvdHRvbSI6MC4wfSwiQmFja2dyb3VuZCI6eyIkaWQiOiIyNDIwIiwiQ29sb3IiOnsiJGlkIjoiMjQyMSIsIkEiOjEyNywiUiI6MjU1LCJHIjoxOTIsIkIiOjB9fSwiSXNWaXNpYmxlIjpmYWxzZSwiV2lkdGgiOjAuMCwiSGVpZ2h0IjowLjAsIkJvcmRlclN0eWxlIjp7IiRpZCI6IjI0MjIiLCJMaW5lQ29sb3IiOnsiJGlkIjoiMjQyMyIsIiR0eXBlIjoiTkxSRS5Db21tb24uRG9tLlNvbGlkQ29sb3JCcnVzaCwgTkxSRS5Db21tb24iLCJDb2xvciI6eyIkaWQiOiIyNDI0IiwiQSI6MjU1LCJSIjoyNTUsIkciOjAsIkIiOjB9fSwiTGluZVdlaWdodCI6MC4wLCJMaW5lVHlwZSI6MCwiUGFyZW50U3R5bGUiOm51bGx9LCJQYXJlbnRTdHlsZSI6bnVsbH0sIk1hcmdpbiI6eyIkaWQiOiIyNDI1IiwiVG9wIjowLjAsIkxlZnQiOjAuMCwiUmlnaHQiOjAuMCwiQm90dG9tIjowLjB9LCJQYWRkaW5nIjp7IiRpZCI6IjI0MjYiLCJUb3AiOjAuMCwiTGVmdCI6MC4wLCJSaWdodCI6MC4wLCJCb3R0b20iOjAuMH0sIkJhY2tncm91bmQiOm51bGwsIklzVmlzaWJsZSI6dHJ1ZSwiV2lkdGgiOjAuMCwiSGVpZ2h0IjowLjAsIkJvcmRlclN0eWxlIjpudWxsLCJQYXJlbnRTdHlsZSI6bnVsbH0sIkJhY2tncm91bmRTdHlsZSI6eyIkaWQiOiIyNDI3IiwiTWFyZ2luIjp7IiRpZCI6IjI0MjgiLCJUb3AiOjAuMCwiTGVmdCI6MC4wLCJSaWdodCI6MC4wLCJCb3R0b20iOjAuMH0sIlBhZGRpbmciOnsiJGlkIjoiMjQyOSIsIlRvcCI6MC4wLCJMZWZ0IjowLjAsIlJpZ2h0IjowLjAsIkJvdHRvbSI6MC4wfSwiQmFja2dyb3VuZCI6eyIkaWQiOiIyNDMwIiwiQ29sb3IiOnsiJGlkIjoiMjQzMSIsIkEiOjM4LCJSIjoyNTUsIkciOjE5MiwiQiI6MH19LCJJc1Zpc2libGUiOnRydWUsIldpZHRoIjowLjAsIkhlaWdodCI6MC4wLCJCb3JkZXJTdHlsZSI6eyIkaWQiOiIyNDMyIiwiTGluZUNvbG9yIjp7IiRpZCI6IjI0MzMiLCIkdHlwZSI6Ik5MUkUuQ29tbW9uLkRvbS5Tb2xpZENvbG9yQnJ1c2gsIE5MUkUuQ29tbW9uIiwiQ29sb3IiOnsiJGlkIjoiMjQzNCIsIkEiOjI1NSwiUiI6MjM0LCJHIjoyMiwiQiI6MzB9fSwiTGluZVdlaWdodCI6MC4wLCJMaW5lVHlwZSI6MCwiUGFyZW50U3R5bGUiOm51bGx9LCJQYXJlbnRTdHlsZSI6bnVsbH0sIklzQWJvdmVUaW1lYmFuZCI6ZmFsc2UsIlNwYWNpbmciOjUsIkRlZmF1bHRTd2ltbGFuZVRhc2tTdHlsZSI6eyIkaWQiOiIyNDM1IiwiJHR5cGUiOiJOTFJFLkNvbW1vbi5Eb20uU3R5bGVzLkV4cGxpY2l0U2V0YWJsZVRhc2tTdHlsZSwgTkxSRS5Db21tb24iLCJTaGFwZSI6NiwiU2hhcGVUaGlja25lc3MiOjEsIkR1cmF0aW9uRm9ybWF0IjowLCJJbmNsdWRlTm9uV29ya2luZ0RheXNJbkR1cmF0aW9uIjpmYWxzZSwiUGVyY2VudGFnZUNvbXBsZXRlU3R5bGUiOnsiJGlkIjoiMjQzNiIsIkZvbnRTZXR0aW5ncyI6eyIkaWQiOiIyNDM3IiwiRm9udFNpemUiOjEwLCJGb250TmFtZSI6IkNhbGlicmkiLCJJc0JvbGQiOmZhbHNlLCJJc0l0YWxpYyI6ZmFsc2UsIklzVW5kZXJsaW5lZCI6ZmFsc2UsIlBhcmVudFN0eWxlIjpudWxsfSwiQXV0b1NpemUiOjAsIkZvcmVncm91bmQiOnsiJGlkIjoiMjQzOCIsIkNvbG9yIjp7IiRpZCI6IjI0Mz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NDQwIiwiVG9wIjowLjAsIkxlZnQiOjAuMCwiUmlnaHQiOjAuMCwiQm90dG9tIjowLjB9LCJQYWRkaW5nIjp7IiRpZCI6IjI0NDEiLCJUb3AiOjAuMCwiTGVmdCI6MC4wLCJSaWdodCI6MC4wLCJCb3R0b20iOjAuMH0sIkJhY2tncm91bmQiOnsiJGlkIjoiMjQ0MiIsIkNvbG9yIjp7IiRpZCI6IjI0NDMiLCJBIjo4OSwiUiI6MCwiRyI6MCwiQiI6MH19LCJJc1Zpc2libGUiOnRydWUsIldpZHRoIjowLjAsIkhlaWdodCI6MC4wLCJCb3JkZXJTdHlsZSI6bnVsbCwiUGFyZW50U3R5bGUiOm51bGx9LCJEdXJhdGlvblN0eWxlIjp7IiRpZCI6IjI0NDQiLCJGb250U2V0dGluZ3MiOnsiJGlkIjoiMjQ0NSIsIkZvbnRTaXplIjoxMCwiRm9udE5hbWUiOiJDYWxpYnJpIiwiSXNCb2xkIjpmYWxzZSwiSXNJdGFsaWMiOmZhbHNlLCJJc1VuZGVybGluZWQiOmZhbHNlLCJQYXJlbnRTdHlsZSI6bnVsbH0sIkF1dG9TaXplIjowLCJGb3JlZ3JvdW5kIjp7IiRpZCI6IjI0NDYiLCJDb2xvciI6eyIkaWQiOiIyNDQ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Q0OCIsIlRvcCI6MC4wLCJMZWZ0IjowLjAsIlJpZ2h0IjowLjAsIkJvdHRvbSI6MC4wfSwiUGFkZGluZyI6eyIkaWQiOiIyNDQ5IiwiVG9wIjowLjAsIkxlZnQiOjAuMCwiUmlnaHQiOjAuMCwiQm90dG9tIjowLjB9LCJCYWNrZ3JvdW5kIjp7IiRpZCI6IjI0NTAiLCJDb2xvciI6eyIkcmVmIjoiMjQ0MyJ9fSwiSXNWaXNpYmxlIjp0cnVlLCJXaWR0aCI6MC4wLCJIZWlnaHQiOjAuMCwiQm9yZGVyU3R5bGUiOm51bGwsIlBhcmVudFN0eWxlIjpudWxsfSwiSG9yaXpvbnRhbENvbm5lY3RvclN0eWxlIjp7IiRpZCI6IjI0NTEiLCJMaW5lQ29sb3IiOnsiJGlkIjoiMjQ1MiIsIiR0eXBlIjoiTkxSRS5Db21tb24uRG9tLlNvbGlkQ29sb3JCcnVzaCwgTkxSRS5Db21tb24iLCJDb2xvciI6eyIkaWQiOiIyNDUzIiwiQSI6MjU1LCJSIjoyMDQsIkciOjIwNCwiQiI6MjA0fX0sIkxpbmVXZWlnaHQiOjEuMCwiTGluZVR5cGUiOjAsIlBhcmVudFN0eWxlIjpudWxsfSwiVmVydGljYWxDb25uZWN0b3JTdHlsZSI6eyIkaWQiOiIyNDU0IiwiTGluZUNvbG9yIjp7IiRpZCI6IjI0NTUiLCIkdHlwZSI6Ik5MUkUuQ29tbW9uLkRvbS5Tb2xpZENvbG9yQnJ1c2gsIE5MUkUuQ29tbW9uIiwiQ29sb3IiOnsiJGlkIjoiMjQ1N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I0NTciLCJNYXJnaW4iOnsiJGlkIjoiMjQ1OCIsIlRvcCI6MC4wLCJMZWZ0Ijo0LjAsIlJpZ2h0Ijo0LjAsIkJvdHRvbSI6MC4wfSwiUGFkZGluZyI6eyIkaWQiOiIyNDU5IiwiVG9wIjowLjAsIkxlZnQiOjAuMCwiUmlnaHQiOjAuMCwiQm90dG9tIjowLjB9LCJCYWNrZ3JvdW5kIjp7IiRpZCI6IjI0NjAiLCJDb2xvciI6eyIkaWQiOiIyNDYxIiwiQSI6MjU1LCJSIjoyNTQsIkciOjE4NiwiQiI6MTB9fSwiSXNWaXNpYmxlIjp0cnVlLCJXaWR0aCI6MC4wLCJIZWlnaHQiOjE2LjAsIkJvcmRlclN0eWxlIjp7IiRpZCI6IjI0NjIiLCJMaW5lQ29sb3IiOnsiJGlkIjoiMjQ2MyIsIiR0eXBlIjoiTkxSRS5Db21tb24uRG9tLlNvbGlkQ29sb3JCcnVzaCwgTkxSRS5Db21tb24iLCJDb2xvciI6eyIkaWQiOiIyNDY0IiwiQSI6MjU1LCJSIjoyMzQsIkciOjIyLCJCIjozMH19LCJMaW5lV2VpZ2h0IjowLjAsIkxpbmVUeXBlIjowLCJQYXJlbnRTdHlsZSI6bnVsbH0sIlBhcmVudFN0eWxlIjpudWxsfSwiVGl0bGVTdHlsZSI6eyIkaWQiOiIyNDY1IiwiRm9udFNldHRpbmdzIjp7IiRpZCI6IjI0NjYiLCJGb250U2l6ZSI6MTEsIkZvbnROYW1lIjoiQ2FsaWJyaSIsIklzQm9sZCI6ZmFsc2UsIklzSXRhbGljIjpmYWxzZSwiSXNVbmRlcmxpbmVkIjpmYWxzZSwiUGFyZW50U3R5bGUiOm51bGx9LCJBdXRvU2l6ZSI6MCwiRm9yZWdyb3VuZCI6eyIkaWQiOiIyNDY3IiwiQ29sb3IiOnsiJGlkIjoiMjQ2OCIsIkEiOjI1NSwiUiI6NzIsIkciOjcyLCJCIjo3Mn19LCJNYXhXaWR0aCI6MjAwLjAsIk1heEhlaWdodCI6IkluZmluaXR5IiwiU21hcnRGb3JlZ3JvdW5kSXNBY3RpdmUiOmZhbHNlLCJIb3Jpem9udGFsQWxpZ25tZW50IjoxLCJWZXJ0aWNhbEFsaWdubWVudCI6MCwiU21hcnRGb3JlZ3JvdW5kIjpudWxsLCJCYWNrZ3JvdW5kRmlsbFR5cGUiOjAsIk1hcmdpbiI6eyIkaWQiOiIyNDY5IiwiVG9wIjowLjAsIkxlZnQiOjAuMCwiUmlnaHQiOjAuMCwiQm90dG9tIjowLjB9LCJQYWRkaW5nIjp7IiRpZCI6IjI0NzAiLCJUb3AiOjAuMCwiTGVmdCI6MC4wLCJSaWdodCI6MC4wLCJCb3R0b20iOjAuMH0sIkJhY2tncm91bmQiOnsiJGlkIjoiMjQ3MSIsIkNvbG9yIjp7IiRyZWYiOiIyNDQzIn19LCJJc1Zpc2libGUiOnRydWUsIldpZHRoIjowLjAsIkhlaWdodCI6MC4wLCJCb3JkZXJTdHlsZSI6bnVsbCwiUGFyZW50U3R5bGUiOm51bGx9LCJEYXRlU3R5bGUiOnsiJGlkIjoiMjQ3MiIsIkZvbnRTZXR0aW5ncyI6eyIkaWQiOiIyNDczIiwiRm9udFNpemUiOjEwLCJGb250TmFtZSI6IkNhbGlicmkiLCJJc0JvbGQiOmZhbHNlLCJJc0l0YWxpYyI6ZmFsc2UsIklzVW5kZXJsaW5lZCI6ZmFsc2UsIlBhcmVudFN0eWxlIjpudWxsfSwiQXV0b1NpemUiOjAsIkZvcmVncm91bmQiOnsiJGlkIjoiMjQ3NCIsIkNvbG9yIjp7IiRpZCI6IjI0Nz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0NzYiLCJUb3AiOjAuMCwiTGVmdCI6MC4wLCJSaWdodCI6MC4wLCJCb3R0b20iOjAuMH0sIlBhZGRpbmciOnsiJGlkIjoiMjQ3NyIsIlRvcCI6MC4wLCJMZWZ0IjowLjAsIlJpZ2h0IjowLjAsIkJvdHRvbSI6MC4wfSwiQmFja2dyb3VuZCI6eyIkaWQiOiIyNDc4IiwiQ29sb3IiOnsiJHJlZiI6IjI0NDMifX0sIklzVmlzaWJsZSI6dHJ1ZSwiV2lkdGgiOjAuMCwiSGVpZ2h0IjowLjAsIkJvcmRlclN0eWxlIjpudWxsLCJQYXJlbnRTdHlsZSI6bnVsbH0sIkRhdGVGb3JtYXQiOnsiJGlkIjoiMjQ3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DgwIiwiRm9ybWF0IjowLCJJc1Zpc2libGUiOmZhbHNlLCJMYXN0S25vd25WaXNpYmlsaXR5U3RhdGUiOmZhbHNlfSwiSXNWaXNpYmxlIjp0cnVlLCJQYXJlbnRTdHlsZSI6bnVsbCwiX2V4cGxpY2l0bHlTZXQiOnsiJGlkIjoiMjQ4M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yNDgyIiwiU2hhcGUiOjIsIkNvbm5lY3Rvck1hcmdpbiI6eyIkaWQiOiIyNDgzIiwiVG9wIjowLjAsIkxlZnQiOjIuMCwiUmlnaHQiOjIuMCwiQm90dG9tIjowLjB9LCJDb25uZWN0b3JTdHlsZSI6eyIkaWQiOiIyNDg0IiwiTGluZUNvbG9yIjp7IiRpZCI6IjI0ODUiLCIkdHlwZSI6Ik5MUkUuQ29tbW9uLkRvbS5Tb2xpZENvbG9yQnJ1c2gsIE5MUkUuQ29tbW9uIiwiQ29sb3IiOnsiJGlkIjoiMjQ4NiIsIkEiOjEyNywiUiI6NzksIkciOjEyOSwiQiI6MTg5fX0sIkxpbmVXZWlnaHQiOjEuMCwiTGluZVR5cGUiOjAsIlBhcmVudFN0eWxlIjpudWxsfSwiSXNCZWxvd1RpbWViYW5kIjpmYWxzZSwiUG9zaXRpb25PblRhc2siOjEsIkhpZGVEYXRlIjpmYWxzZSwiU2hhcGVTaXplIjoxLCJTcGFjaW5nIjoyLjAsIlBhZGRpbmciOnsiJGlkIjoiMjQ4NyIsIlRvcCI6Ny4wLCJMZWZ0IjozLjAsIlJpZ2h0IjowLjAsIkJvdHRvbSI6Mi4wfSwiU2hhcGVTdHlsZSI6eyIkaWQiOiIyNDg4IiwiTWFyZ2luIjp7IiRpZCI6IjI0ODkiLCJUb3AiOjAuMCwiTGVmdCI6MC4wLCJSaWdodCI6MC4wLCJCb3R0b20iOjAuMH0sIlBhZGRpbmciOnsiJGlkIjoiMjQ5MCIsIlRvcCI6MC4wLCJMZWZ0IjowLjAsIlJpZ2h0IjowLjAsIkJvdHRvbSI6MC4wfSwiQmFja2dyb3VuZCI6eyIkaWQiOiIyNDkxIiwiQ29sb3IiOnsiJGlkIjoiMjQ5MiIsIkEiOjEyNywiUiI6MjU1LCJHIjoxOTIsIkIiOjB9fSwiSXNWaXNpYmxlIjp0cnVlLCJXaWR0aCI6MTMuMCwiSGVpZ2h0IjoxMy4wLCJCb3JkZXJTdHlsZSI6eyIkaWQiOiIyNDkzIiwiTGluZUNvbG9yIjp7IiRpZCI6IjI0OTQiLCIkdHlwZSI6Ik5MUkUuQ29tbW9uLkRvbS5Tb2xpZENvbG9yQnJ1c2gsIE5MUkUuQ29tbW9uIiwiQ29sb3IiOnsiJGlkIjoiMjQ5NSIsIkEiOjI1NSwiUiI6MjM0LCJHIjoyMiwiQiI6MzB9fSwiTGluZVdlaWdodCI6MC4wLCJMaW5lVHlwZSI6MCwiUGFyZW50U3R5bGUiOm51bGx9LCJQYXJlbnRTdHlsZSI6bnVsbH0sIlRpdGxlU3R5bGUiOnsiJGlkIjoiMjQ5NiIsIkZvbnRTZXR0aW5ncyI6eyIkaWQiOiIyNDk3IiwiRm9udFNpemUiOjExLCJGb250TmFtZSI6IkNhbGlicmkiLCJJc0JvbGQiOnRydWUsIklzSXRhbGljIjpmYWxzZSwiSXNVbmRlcmxpbmVkIjpmYWxzZSwiUGFyZW50U3R5bGUiOm51bGx9LCJBdXRvU2l6ZSI6MCwiRm9yZWdyb3VuZCI6eyIkaWQiOiIyNDk4IiwiQ29sb3IiOnsiJGlkIjoiMjQ5O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NTAwIiwiVG9wIjowLjAsIkxlZnQiOjAuMCwiUmlnaHQiOjAuMCwiQm90dG9tIjowLjB9LCJQYWRkaW5nIjp7IiRpZCI6IjI1MDEiLCJUb3AiOjAuMCwiTGVmdCI6MC4wLCJSaWdodCI6MC4wLCJCb3R0b20iOjAuMH0sIkJhY2tncm91bmQiOnsiJGlkIjoiMjUwMiIsIkNvbG9yIjp7IiRpZCI6IjI1MDMiLCJBIjo4OSwiUiI6MCwiRyI6MCwiQiI6MH19LCJJc1Zpc2libGUiOnRydWUsIldpZHRoIjowLjAsIkhlaWdodCI6MC4wLCJCb3JkZXJTdHlsZSI6bnVsbCwiUGFyZW50U3R5bGUiOm51bGx9LCJEYXRlU3R5bGUiOnsiJGlkIjoiMjUwNCIsIkZvbnRTZXR0aW5ncyI6eyIkaWQiOiIyNTA1IiwiRm9udFNpemUiOjEwLCJGb250TmFtZSI6IkNhbGlicmkiLCJJc0JvbGQiOmZhbHNlLCJJc0l0YWxpYyI6ZmFsc2UsIklzVW5kZXJsaW5lZCI6ZmFsc2UsIlBhcmVudFN0eWxlIjpudWxsfSwiQXV0b1NpemUiOjAsIkZvcmVncm91bmQiOnsiJGlkIjoiMjUwNiIsIkNvbG9yIjp7IiRpZCI6IjI1MD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1MDgiLCJUb3AiOjAuMCwiTGVmdCI6MC4wLCJSaWdodCI6MC4wLCJCb3R0b20iOjAuMH0sIlBhZGRpbmciOnsiJGlkIjoiMjUwOSIsIlRvcCI6MC4wLCJMZWZ0IjowLjAsIlJpZ2h0IjowLjAsIkJvdHRvbSI6MC4wfSwiQmFja2dyb3VuZCI6eyIkaWQiOiIyNTEwIiwiQ29sb3IiOnsiJHJlZiI6IjI1MDMifX0sIklzVmlzaWJsZSI6dHJ1ZSwiV2lkdGgiOjAuMCwiSGVpZ2h0IjowLjAsIkJvcmRlclN0eWxlIjpudWxsLCJQYXJlbnRTdHlsZSI6bnVsbH0sIkRhdGVGb3JtYXQiOnsiJGlkIjoiMjUx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TEyIiwiRm9ybWF0IjowLCJJc1Zpc2libGUiOmZhbHNlLCJMYXN0S25vd25WaXNpYmlsaXR5U3RhdGUiOmZhbHNlfSwiSXNWaXNpYmxlIjp0cnVlLCJQYXJlbnRTdHlsZSI6bnVsbH0sIkRlZmF1bHRTd2ltbGFuZU1pbGVzdG9uZVN0eWxlIjp7IiRpZCI6IjI1MTMiLCJUaXRsZVBvc2l0aW9uIjoiUmlnaHQiLCJEYXRlUG9zaXRpb24iOiJMZWZ0IiwiU2hhcGVUeXBlIjoxLCJTaGFwZVNpemUiOjAsIlNwYWNpbmciOjUsIlNoYXBlU3R5bGUiOnsiJGlkIjoiMjUxNCIsIk1hcmdpbiI6eyIkaWQiOiIyNTE1IiwiVG9wIjowLjAsIkxlZnQiOjAuMCwiUmlnaHQiOjAuMCwiQm90dG9tIjowLjB9LCJQYWRkaW5nIjp7IiRpZCI6IjI1MTYiLCJUb3AiOjAuMCwiTGVmdCI6MC4wLCJSaWdodCI6MC4wLCJCb3R0b20iOjAuMH0sIkJhY2tncm91bmQiOnsiJGlkIjoiMjUxNyIsIkNvbG9yIjp7IiRpZCI6IjI1MTgiLCJBIjoyNTUsIlIiOjIwNiwiRyI6MTQ2LCJCIjowfX0sIklzVmlzaWJsZSI6dHJ1ZSwiV2lkdGgiOjEyLjAsIkhlaWdodCI6MTQuMCwiQm9yZGVyU3R5bGUiOnsiJGlkIjoiMjUxOSIsIkxpbmVDb2xvciI6eyIkaWQiOiIyNTIwIiwiJHR5cGUiOiJOTFJFLkNvbW1vbi5Eb20uU29saWRDb2xvckJydXNoLCBOTFJFLkNvbW1vbiIsIkNvbG9yIjp7IiRpZCI6IjI1MjEiLCJBIjoyNTUsIlIiOjIzNCwiRyI6MjIsIkIiOjMwfX0sIkxpbmVXZWlnaHQiOjAuMCwiTGluZVR5cGUiOjAsIlBhcmVudFN0eWxlIjpudWxsfSwiUGFyZW50U3R5bGUiOm51bGx9LCJUaXRsZVN0eWxlIjp7IiRpZCI6IjI1MjIiLCJGb250U2V0dGluZ3MiOnsiJGlkIjoiMjUyMyIsIkZvbnRTaXplIjoxMSwiRm9udE5hbWUiOiJDYWxpYnJpIiwiSXNCb2xkIjp0cnVlLCJJc0l0YWxpYyI6ZmFsc2UsIklzVW5kZXJsaW5lZCI6ZmFsc2UsIlBhcmVudFN0eWxlIjpudWxsfSwiQXV0b1NpemUiOjAsIkZvcmVncm91bmQiOnsiJGlkIjoiMjUyNCIsIkNvbG9yIjp7IiRpZCI6IjI1MjUiLCJBIjoyNTUsIlIiOjEyNywiRyI6OTYsIkIiOjB9fSwiTWF4V2lkdGgiOjIwMC4wLCJNYXhIZWlnaHQiOiJJbmZpbml0eSIsIlNtYXJ0Rm9yZWdyb3VuZElzQWN0aXZlIjpmYWxzZSwiSG9yaXpvbnRhbEFsaWdubWVudCI6MCwiVmVydGljYWxBbGlnbm1lbnQiOjAsIlNtYXJ0Rm9yZWdyb3VuZCI6bnVsbCwiQmFja2dyb3VuZEZpbGxUeXBlIjowLCJNYXJnaW4iOnsiJGlkIjoiMjUyNiIsIlRvcCI6MC4wLCJMZWZ0IjowLjAsIlJpZ2h0IjowLjAsIkJvdHRvbSI6MC4wfSwiUGFkZGluZyI6eyIkaWQiOiIyNTI3IiwiVG9wIjowLjAsIkxlZnQiOjAuMCwiUmlnaHQiOjAuMCwiQm90dG9tIjowLjB9LCJCYWNrZ3JvdW5kIjp7IiRpZCI6IjI1MjgiLCJDb2xvciI6eyIkaWQiOiIyNTI5IiwiQSI6ODksIlIiOjAsIkciOjAsIkIiOjB9fSwiSXNWaXNpYmxlIjp0cnVlLCJXaWR0aCI6MC4wLCJIZWlnaHQiOjAuMCwiQm9yZGVyU3R5bGUiOm51bGwsIlBhcmVudFN0eWxlIjpudWxsfSwiRGF0ZVN0eWxlIjp7IiRpZCI6IjI1MzAiLCJGb250U2V0dGluZ3MiOnsiJGlkIjoiMjUzMSIsIkZvbnRTaXplIjoxMCwiRm9udE5hbWUiOiJDYWxpYnJpIiwiSXNCb2xkIjpmYWxzZSwiSXNJdGFsaWMiOmZhbHNlLCJJc1VuZGVybGluZWQiOmZhbHNlLCJQYXJlbnRTdHlsZSI6bnVsbH0sIkF1dG9TaXplIjowLCJGb3JlZ3JvdW5kIjp7IiRpZCI6IjI1MzIiLCJDb2xvciI6eyIkaWQiOiIyNTMz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yNTM0IiwiVG9wIjowLjAsIkxlZnQiOjAuMCwiUmlnaHQiOjAuMCwiQm90dG9tIjowLjB9LCJQYWRkaW5nIjp7IiRpZCI6IjI1MzUiLCJUb3AiOjAuMCwiTGVmdCI6MC4wLCJSaWdodCI6MC4wLCJCb3R0b20iOjAuMH0sIkJhY2tncm91bmQiOnsiJGlkIjoiMjUzNiIsIkNvbG9yIjp7IiRyZWYiOiIyNTI5In19LCJJc1Zpc2libGUiOmZhbHNlLCJXaWR0aCI6MC4wLCJIZWlnaHQiOjAuMCwiQm9yZGVyU3R5bGUiOm51bGwsIlBhcmVudFN0eWxlIjpudWxsfSwiRGF0ZUZvcm1hdCI6eyIkaWQiOiIyNTM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1MzgiLCJGb3JtYXQiOjAsIklzVmlzaWJsZSI6ZmFsc2UsIkxhc3RLbm93blZpc2liaWxpdHlTdGF0ZSI6ZmFsc2V9LCJJc1Zpc2libGUiOnRydWUsIlBhcmVudFN0eWxlIjpudWxsfSwiRGVmYXVsdFN3aW1sYW5lQWN0aXZpdHlTdHlsZSI6eyIkaWQiOiIyNTM5IiwiSGVhZGVyU3R5bGUiOnsiJGlkIjoiMjU0MCIsIlRleHRTdHlsZSI6eyIkaWQiOiIyNTQxIiwiRm9udFNldHRpbmdzIjp7IiRpZCI6IjI1NDIiLCJGb250U2l6ZSI6MTEsIkZvbnROYW1lIjoiQ2FsaWJyaSIsIklzQm9sZCI6ZmFsc2UsIklzSXRhbGljIjpmYWxzZSwiSXNVbmRlcmxpbmVkIjpmYWxzZSwiUGFyZW50U3R5bGUiOm51bGx9LCJBdXRvU2l6ZSI6MiwiRm9yZWdyb3VuZCI6eyIkaWQiOiIyNTQzIiwiQ29sb3IiOnsiJGlkIjoiMjU0N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1NDUiLCJUb3AiOjAuMCwiTGVmdCI6MC4wLCJSaWdodCI6MC4wLCJCb3R0b20iOjAuMH0sIlBhZGRpbmciOnsiJGlkIjoiMjU0NiIsIlRvcCI6MC4wLCJMZWZ0IjowLjAsIlJpZ2h0IjowLjAsIkJvdHRvbSI6MC4wfSwiQmFja2dyb3VuZCI6bnVsbCwiSXNWaXNpYmxlIjp0cnVlLCJXaWR0aCI6MC4wLCJIZWlnaHQiOjAuMCwiQm9yZGVyU3R5bGUiOm51bGwsIlBhcmVudFN0eWxlIjpudWxsfSwiUmVjdGFuZ2xlU3R5bGUiOnsiJGlkIjoiMjU0NyIsIk1hcmdpbiI6eyIkaWQiOiIyNTQ4IiwiVG9wIjowLjAsIkxlZnQiOjAuMCwiUmlnaHQiOjAuMCwiQm90dG9tIjowLjB9LCJQYWRkaW5nIjp7IiRpZCI6IjI1NDkiLCJUb3AiOjAuMCwiTGVmdCI6MC4wLCJSaWdodCI6MC4wLCJCb3R0b20iOjAuMH0sIkJhY2tncm91bmQiOnsiJGlkIjoiMjU1MCIsIkNvbG9yIjp7IiRpZCI6IjI1NTEiLCJBIjo2MywiUiI6MjU1LCJHIjoxOTIsIkIiOjB9fSwiSXNWaXNpYmxlIjp0cnVlLCJXaWR0aCI6MC4wLCJIZWlnaHQiOjAuMCwiQm9yZGVyU3R5bGUiOnsiJGlkIjoiMjU1MiIsIkxpbmVDb2xvciI6eyIkaWQiOiIyNTUzIiwiJHR5cGUiOiJOTFJFLkNvbW1vbi5Eb20uU29saWRDb2xvckJydXNoLCBOTFJFLkNvbW1vbiIsIkNvbG9yIjp7IiRpZCI6IjI1NTQiLCJBIjoyNTUsIlIiOjI1NSwiRyI6MCwiQiI6MH19LCJMaW5lV2VpZ2h0IjowLjAsIkxpbmVUeXBlIjowLCJQYXJlbnRTdHlsZSI6bnVsbH0sIlBhcmVudFN0eWxlIjpudWxsfSwiTWFyZ2luIjp7IiRpZCI6IjI1NTUiLCJUb3AiOjAuMCwiTGVmdCI6MC4wLCJSaWdodCI6MC4wLCJCb3R0b20iOjAuMH0sIlBhZGRpbmciOnsiJGlkIjoiMjU1NiIsIlRvcCI6MC4wLCJMZWZ0IjowLjAsIlJpZ2h0IjowLjAsIkJvdHRvbSI6MC4wfSwiQmFja2dyb3VuZCI6bnVsbCwiSXNWaXNpYmxlIjp0cnVlLCJXaWR0aCI6MC4wLCJIZWlnaHQiOjAuMCwiQm9yZGVyU3R5bGUiOm51bGwsIlBhcmVudFN0eWxlIjpudWxsfSwiQmFja2dyb3VuZFN0eWxlIjp7IiRpZCI6IjI1NTciLCJNYXJnaW4iOnsiJGlkIjoiMjU1OCIsIlRvcCI6MC4wLCJMZWZ0IjowLjAsIlJpZ2h0IjowLjAsIkJvdHRvbSI6MC4wfSwiUGFkZGluZyI6eyIkaWQiOiIyNTU5IiwiVG9wIjowLjAsIkxlZnQiOjAuMCwiUmlnaHQiOjAuMCwiQm90dG9tIjowLjB9LCJCYWNrZ3JvdW5kIjp7IiRpZCI6IjI1NjAiLCJDb2xvciI6eyIkaWQiOiIyNTYxIiwiQSI6MzgsIlIiOjI1NSwiRyI6MTkyLCJCIjowfX0sIklzVmlzaWJsZSI6dHJ1ZSwiV2lkdGgiOjAuMCwiSGVpZ2h0IjowLjAsIkJvcmRlclN0eWxlIjp7IiRpZCI6IjI1NjIiLCJMaW5lQ29sb3IiOnsiJGlkIjoiMjU2MyIsIiR0eXBlIjoiTkxSRS5Db21tb24uRG9tLlNvbGlkQ29sb3JCcnVzaCwgTkxSRS5Db21tb24iLCJDb2xvciI6eyIkaWQiOiIyNTY0IiwiQSI6MjU1LCJSIjoyMzQsIkciOjIyLCJCIjozMH19LCJMaW5lV2VpZ2h0IjowLjAsIkxpbmVUeXBlIjowLCJQYXJlbnRTdHlsZSI6bnVsbH0sIlBhcmVudFN0eWxlIjpudWxsfSwiTWFyZ2luIjp7IiRpZCI6IjI1NjUiLCJUb3AiOjAuMCwiTGVmdCI6MC4wLCJSaWdodCI6MC4wLCJCb3R0b20iOjAuMH0sIlBhZGRpbmciOnsiJGlkIjoiMjU2NiIsIlRvcCI6MC4wLCJMZWZ0IjowLjAsIlJpZ2h0IjowLjAsIkJvdHRvbSI6MC4wfSwiSXNWaXNpYmxlIjp0cnVlLCJXaWR0aCI6MC4wLCJIZWlnaHQiOjAuMCwiQm9yZGVyU3R5bGUiOm51bGwsIlBhcmVudFN0eWxlIjpudWxsfSwiTWFyZ2luIjp7IiRpZCI6IjI1NjciLCJUb3AiOjAuMCwiTGVmdCI6MC4wLCJSaWdodCI6MC4wLCJCb3R0b20iOjAuMH0sIlBhZGRpbmciOnsiJGlkIjoiMjU2OCIsIlRvcCI6MC4wLCJMZWZ0IjowLjAsIlJpZ2h0IjowLjAsIkJvdHRvbSI6MC4wfSwiSXNWaXNpYmxlIjp0cnVlLCJXaWR0aCI6MC4wLCJIZWlnaHQiOjAuMCwiQm9yZGVyU3R5bGUiOnsiJGlkIjoiMjU2OSIsIkxpbmVDb2xvciI6bnVsbCwiTGluZVdlaWdodCI6MC4wLCJMaW5lVHlwZSI6MCwiUGFyZW50U3R5bGUiOm51bGx9LCJQYXJlbnRTdHlsZSI6bnVsbH0seyIkaWQiOiIyNTcwIiwiU3R5bGVJZCI6IjAwMDAwMDAwLTAwMDAtMDAwMC0wMDAwLTAwMDAwMDAwMDAwMCIsIkhlYWRlclN0eWxlIjp7IiRpZCI6IjI1NzEiLCJUZXh0SXNWZXJ0aWNhbCI6ZmFsc2UsIlRleHRTdHlsZSI6eyIkaWQiOiIyNTcyIiwiRm9udFNldHRpbmdzIjp7IiRpZCI6IjI1NzMiLCJGb250U2l6ZSI6MTAsIkZvbnROYW1lIjoiRnJhbmtsaW4gR290aGljIE1lZGl1bSIsIklzQm9sZCI6ZmFsc2UsIklzSXRhbGljIjpmYWxzZSwiSXNVbmRlcmxpbmVkIjpmYWxzZSwiUGFyZW50U3R5bGUiOm51bGx9LCJBdXRvU2l6ZSI6MCwiRm9yZWdyb3VuZCI6eyIkaWQiOiIyNTc0IiwiQ29sb3IiOnsiJGlkIjoiMjU3NSIsIkEiOjI1NSwiUiI6MzksIkciOjEwMywiQiI6MH19LCJNYXhXaWR0aCI6MC4wLCJNYXhIZWlnaHQiOjAuMCwiU21hcnRGb3JlZ3JvdW5kSXNBY3RpdmUiOmZhbHNlLCJIb3Jpem9udGFsQWxpZ25tZW50IjowLCJWZXJ0aWNhbEFsaWdubWVudCI6MCwiU21hcnRGb3JlZ3JvdW5kIjpudWxsLCJCYWNrZ3JvdW5kRmlsbFR5cGUiOjAsIk1hcmdpbiI6eyIkaWQiOiIyNTc2IiwiVG9wIjowLjAsIkxlZnQiOjAuMCwiUmlnaHQiOjAuMCwiQm90dG9tIjowLjB9LCJQYWRkaW5nIjp7IiRpZCI6IjI1NzciLCJUb3AiOjAuMCwiTGVmdCI6MC4wLCJSaWdodCI6MC4wLCJCb3R0b20iOjAuMH0sIkJhY2tncm91bmQiOm51bGwsIklzVmlzaWJsZSI6ZmFsc2UsIldpZHRoIjowLjAsIkhlaWdodCI6MC4wLCJCb3JkZXJTdHlsZSI6bnVsbCwiUGFyZW50U3R5bGUiOm51bGx9LCJSZWN0YW5nbGVTdHlsZSI6eyIkaWQiOiIyNTc4IiwiTWFyZ2luIjp7IiRpZCI6IjI1NzkiLCJUb3AiOjAuMCwiTGVmdCI6MC4wLCJSaWdodCI6MC4wLCJCb3R0b20iOjAuMH0sIlBhZGRpbmciOnsiJGlkIjoiMjU4MCIsIlRvcCI6MC4wLCJMZWZ0IjowLjAsIlJpZ2h0IjowLjAsIkJvdHRvbSI6MC4wfSwiQmFja2dyb3VuZCI6eyIkaWQiOiIyNTgxIiwiQ29sb3IiOnsiJGlkIjoiMjU4MiIsIkEiOjEyNywiUiI6MTEyLCJHIjoxNzMsIkIiOjcxfX0sIklzVmlzaWJsZSI6ZmFsc2UsIldpZHRoIjowLjAsIkhlaWdodCI6MC4wLCJCb3JkZXJTdHlsZSI6eyIkaWQiOiIyNTgzIiwiTGluZUNvbG9yIjp7IiRpZCI6IjI1ODQiLCIkdHlwZSI6Ik5MUkUuQ29tbW9uLkRvbS5Tb2xpZENvbG9yQnJ1c2gsIE5MUkUuQ29tbW9uIiwiQ29sb3IiOnsiJGlkIjoiMjU4NSIsIkEiOjI1NSwiUiI6MjU1LCJHIjowLCJCIjowfX0sIkxpbmVXZWlnaHQiOjAuMCwiTGluZVR5cGUiOjAsIlBhcmVudFN0eWxlIjpudWxsfSwiUGFyZW50U3R5bGUiOm51bGx9LCJNYXJnaW4iOnsiJGlkIjoiMjU4NiIsIlRvcCI6MC4wLCJMZWZ0IjowLjAsIlJpZ2h0IjowLjAsIkJvdHRvbSI6MC4wfSwiUGFkZGluZyI6eyIkaWQiOiIyNTg3IiwiVG9wIjowLjAsIkxlZnQiOjAuMCwiUmlnaHQiOjAuMCwiQm90dG9tIjowLjB9LCJCYWNrZ3JvdW5kIjpudWxsLCJJc1Zpc2libGUiOnRydWUsIldpZHRoIjowLjAsIkhlaWdodCI6MC4wLCJCb3JkZXJTdHlsZSI6bnVsbCwiUGFyZW50U3R5bGUiOm51bGx9LCJCYWNrZ3JvdW5kU3R5bGUiOnsiJGlkIjoiMjU4OCIsIk1hcmdpbiI6eyIkaWQiOiIyNTg5IiwiVG9wIjowLjAsIkxlZnQiOjAuMCwiUmlnaHQiOjAuMCwiQm90dG9tIjowLjB9LCJQYWRkaW5nIjp7IiRpZCI6IjI1OTAiLCJUb3AiOjAuMCwiTGVmdCI6MC4wLCJSaWdodCI6MC4wLCJCb3R0b20iOjAuMH0sIkJhY2tncm91bmQiOnsiJGlkIjoiMjU5MSIsIkNvbG9yIjp7IiRpZCI6IjI1OTIiLCJBIjozOCwiUiI6MTEyLCJHIjoxNzMsIkIiOjcxfX0sIklzVmlzaWJsZSI6dHJ1ZSwiV2lkdGgiOjAuMCwiSGVpZ2h0IjowLjAsIkJvcmRlclN0eWxlIjp7IiRpZCI6IjI1OTMiLCJMaW5lQ29sb3IiOnsiJGlkIjoiMjU5NCIsIiR0eXBlIjoiTkxSRS5Db21tb24uRG9tLlNvbGlkQ29sb3JCcnVzaCwgTkxSRS5Db21tb24iLCJDb2xvciI6eyIkaWQiOiIyNTk1IiwiQSI6MjU1LCJSIjoyMzQsIkciOjIyLCJCIjozMH19LCJMaW5lV2VpZ2h0IjowLjAsIkxpbmVUeXBlIjowLCJQYXJlbnRTdHlsZSI6bnVsbH0sIlBhcmVudFN0eWxlIjpudWxsfSwiSXNBYm92ZVRpbWViYW5kIjpmYWxzZSwiU3BhY2luZyI6NSwiRGVmYXVsdFN3aW1sYW5lVGFza1N0eWxlIjp7IiRpZCI6IjI1OTYiLCIkdHlwZSI6Ik5MUkUuQ29tbW9uLkRvbS5TdHlsZXMuRXhwbGljaXRTZXRhYmxlVGFza1N0eWxlLCBOTFJFLkNvbW1vbiIsIlNoYXBlIjozLCJTaGFwZVRoaWNrbmVzcyI6MCwiRHVyYXRpb25Gb3JtYXQiOjAsIkluY2x1ZGVOb25Xb3JraW5nRGF5c0luRHVyYXRpb24iOmZhbHNlLCJQZXJjZW50YWdlQ29tcGxldGVTdHlsZSI6eyIkaWQiOiIyNTk3IiwiRm9udFNldHRpbmdzIjp7IiRpZCI6IjI1OTgiLCJGb250U2l6ZSI6MTAsIkZvbnROYW1lIjoiQ2FsaWJyaSIsIklzQm9sZCI6ZmFsc2UsIklzSXRhbGljIjpmYWxzZSwiSXNVbmRlcmxpbmVkIjpmYWxzZSwiUGFyZW50U3R5bGUiOm51bGx9LCJBdXRvU2l6ZSI6MCwiRm9yZWdyb3VuZCI6eyIkaWQiOiIyNTk5IiwiQ29sb3IiOnsiJGlkIjoiMjYw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2MDEiLCJUb3AiOjAuMCwiTGVmdCI6MC4wLCJSaWdodCI6MC4wLCJCb3R0b20iOjAuMH0sIlBhZGRpbmciOnsiJGlkIjoiMjYwMiIsIlRvcCI6MC4wLCJMZWZ0IjowLjAsIlJpZ2h0IjowLjAsIkJvdHRvbSI6MC4wfSwiQmFja2dyb3VuZCI6eyIkaWQiOiIyNjAzIiwiQ29sb3IiOnsiJGlkIjoiMjYwNCIsIkEiOjg5LCJSIjowLCJHIjowLCJCIjowfX0sIklzVmlzaWJsZSI6dHJ1ZSwiV2lkdGgiOjAuMCwiSGVpZ2h0IjowLjAsIkJvcmRlclN0eWxlIjpudWxsLCJQYXJlbnRTdHlsZSI6bnVsbH0sIkR1cmF0aW9uU3R5bGUiOnsiJGlkIjoiMjYwNSIsIkZvbnRTZXR0aW5ncyI6eyIkaWQiOiIyNjA2IiwiRm9udFNpemUiOjEwLCJGb250TmFtZSI6IkNhbGlicmkiLCJJc0JvbGQiOmZhbHNlLCJJc0l0YWxpYyI6ZmFsc2UsIklzVW5kZXJsaW5lZCI6ZmFsc2UsIlBhcmVudFN0eWxlIjpudWxsfSwiQXV0b1NpemUiOjAsIkZvcmVncm91bmQiOnsiJGlkIjoiMjYwNyIsIkNvbG9yIjp7IiRpZCI6IjI2MD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NjA5IiwiVG9wIjowLjAsIkxlZnQiOjAuMCwiUmlnaHQiOjAuMCwiQm90dG9tIjowLjB9LCJQYWRkaW5nIjp7IiRpZCI6IjI2MTAiLCJUb3AiOjAuMCwiTGVmdCI6MC4wLCJSaWdodCI6MC4wLCJCb3R0b20iOjAuMH0sIkJhY2tncm91bmQiOnsiJGlkIjoiMjYxMSIsIkNvbG9yIjp7IiRyZWYiOiIyNjA0In19LCJJc1Zpc2libGUiOnRydWUsIldpZHRoIjowLjAsIkhlaWdodCI6MC4wLCJCb3JkZXJTdHlsZSI6bnVsbCwiUGFyZW50U3R5bGUiOm51bGx9LCJIb3Jpem9udGFsQ29ubmVjdG9yU3R5bGUiOnsiJGlkIjoiMjYxMiIsIkxpbmVDb2xvciI6eyIkaWQiOiIyNjEzIiwiJHR5cGUiOiJOTFJFLkNvbW1vbi5Eb20uU29saWRDb2xvckJydXNoLCBOTFJFLkNvbW1vbiIsIkNvbG9yIjp7IiRpZCI6IjI2MTQiLCJBIjoyNTUsIlIiOjIwNCwiRyI6MjA0LCJCIjoyMDR9fSwiTGluZVdlaWdodCI6MS4wLCJMaW5lVHlwZSI6MCwiUGFyZW50U3R5bGUiOm51bGx9LCJWZXJ0aWNhbENvbm5lY3RvclN0eWxlIjp7IiRpZCI6IjI2MTUiLCJMaW5lQ29sb3IiOnsiJGlkIjoiMjYxNiIsIiR0eXBlIjoiTkxSRS5Db21tb24uRG9tLlNvbGlkQ29sb3JCcnVzaCwgTkxSRS5Db21tb24iLCJDb2xvciI6eyIkaWQiOiIyNjE3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jYxOCIsIk1hcmdpbiI6eyIkaWQiOiIyNjE5IiwiVG9wIjowLjAsIkxlZnQiOjQuMCwiUmlnaHQiOjQuMCwiQm90dG9tIjowLjB9LCJQYWRkaW5nIjp7IiRpZCI6IjI2MjAiLCJUb3AiOjAuMCwiTGVmdCI6MC4wLCJSaWdodCI6MC4wLCJCb3R0b20iOjAuMH0sIkJhY2tncm91bmQiOnsiJGlkIjoiMjYyMSIsIkNvbG9yIjp7IiRpZCI6IjI2MjIiLCJBIjoyNTUsIlIiOjExNiwiRyI6MTczLCJCIjo3M319LCJJc1Zpc2libGUiOnRydWUsIldpZHRoIjowLjAsIkhlaWdodCI6MTMuNDI2NjY2NjY2NjY2Njc3LCJCb3JkZXJTdHlsZSI6eyIkaWQiOiIyNjIzIiwiTGluZUNvbG9yIjp7IiRpZCI6IjI2MjQiLCIkdHlwZSI6Ik5MUkUuQ29tbW9uLkRvbS5Tb2xpZENvbG9yQnJ1c2gsIE5MUkUuQ29tbW9uIiwiQ29sb3IiOnsiJGlkIjoiMjYyNSIsIkEiOjI1NSwiUiI6MjM0LCJHIjoyMiwiQiI6MzB9fSwiTGluZVdlaWdodCI6MC4wLCJMaW5lVHlwZSI6MCwiUGFyZW50U3R5bGUiOm51bGx9LCJQYXJlbnRTdHlsZSI6bnVsbH0sIlRpdGxlU3R5bGUiOnsiJGlkIjoiMjYyNiIsIkZvbnRTZXR0aW5ncyI6eyIkaWQiOiIyNjI3IiwiRm9udFNpemUiOjExLCJGb250TmFtZSI6IkNhbGlicmkiLCJJc0JvbGQiOmZhbHNlLCJJc0l0YWxpYyI6ZmFsc2UsIklzVW5kZXJsaW5lZCI6ZmFsc2UsIlBhcmVudFN0eWxlIjpudWxsfSwiQXV0b1NpemUiOjAsIkZvcmVncm91bmQiOnsiJGlkIjoiMjYyOCIsIkNvbG9yIjp7IiRpZCI6IjI2Mjk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jYzMCIsIlRvcCI6MC4wLCJMZWZ0IjowLjAsIlJpZ2h0IjowLjAsIkJvdHRvbSI6MC4wfSwiUGFkZGluZyI6eyIkaWQiOiIyNjMxIiwiVG9wIjowLjAsIkxlZnQiOjAuMCwiUmlnaHQiOjAuMCwiQm90dG9tIjowLjB9LCJCYWNrZ3JvdW5kIjp7IiRpZCI6IjI2MzIiLCJDb2xvciI6eyIkcmVmIjoiMjYwNCJ9fSwiSXNWaXNpYmxlIjp0cnVlLCJXaWR0aCI6MC4wLCJIZWlnaHQiOjAuMCwiQm9yZGVyU3R5bGUiOm51bGwsIlBhcmVudFN0eWxlIjpudWxsfSwiRGF0ZVN0eWxlIjp7IiRpZCI6IjI2MzMiLCJGb250U2V0dGluZ3MiOnsiJGlkIjoiMjYzNCIsIkZvbnRTaXplIjoxMCwiRm9udE5hbWUiOiJDYWxpYnJpIiwiSXNCb2xkIjpmYWxzZSwiSXNJdGFsaWMiOmZhbHNlLCJJc1VuZGVybGluZWQiOmZhbHNlLCJQYXJlbnRTdHlsZSI6bnVsbH0sIkF1dG9TaXplIjowLCJGb3JlZ3JvdW5kIjp7IiRpZCI6IjI2MzUiLCJDb2xvciI6eyIkaWQiOiIyNjM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NjM3IiwiVG9wIjowLjAsIkxlZnQiOjAuMCwiUmlnaHQiOjAuMCwiQm90dG9tIjowLjB9LCJQYWRkaW5nIjp7IiRpZCI6IjI2MzgiLCJUb3AiOjAuMCwiTGVmdCI6MC4wLCJSaWdodCI6MC4wLCJCb3R0b20iOjAuMH0sIkJhY2tncm91bmQiOnsiJGlkIjoiMjYzOSIsIkNvbG9yIjp7IiRyZWYiOiIyNjA0In19LCJJc1Zpc2libGUiOnRydWUsIldpZHRoIjowLjAsIkhlaWdodCI6MC4wLCJCb3JkZXJTdHlsZSI6bnVsbCwiUGFyZW50U3R5bGUiOm51bGx9LCJEYXRlRm9ybWF0Ijp7IiRpZCI6IjI2N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Y0MSIsIkZvcm1hdCI6MCwiSXNWaXNpYmxlIjpmYWxzZSwiTGFzdEtub3duVmlzaWJpbGl0eVN0YXRlIjpmYWxzZX0sIklzVmlzaWJsZSI6dHJ1ZSwiUGFyZW50U3R5bGUiOm51bGwsIl9leHBsaWNpdGx5U2V0Ijp7IiRpZCI6IjI2ND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jY0MyIsIlNoYXBlIjoyLCJDb25uZWN0b3JNYXJnaW4iOnsiJGlkIjoiMjY0NCIsIlRvcCI6MC4wLCJMZWZ0IjoyLjAsIlJpZ2h0IjoyLjAsIkJvdHRvbSI6MC4wfSwiQ29ubmVjdG9yU3R5bGUiOnsiJGlkIjoiMjY0NSIsIkxpbmVDb2xvciI6eyIkaWQiOiIyNjQ2IiwiJHR5cGUiOiJOTFJFLkNvbW1vbi5Eb20uU29saWRDb2xvckJydXNoLCBOTFJFLkNvbW1vbiIsIkNvbG9yIjp7IiRpZCI6IjI2NDciLCJBIjoxMjcsIlIiOjc5LCJHIjoxMjksIkIiOjE4OX19LCJMaW5lV2VpZ2h0IjoxLjAsIkxpbmVUeXBlIjowLCJQYXJlbnRTdHlsZSI6bnVsbH0sIklzQmVsb3dUaW1lYmFuZCI6ZmFsc2UsIlBvc2l0aW9uT25UYXNrIjoxLCJIaWRlRGF0ZSI6ZmFsc2UsIlNoYXBlU2l6ZSI6MSwiU3BhY2luZyI6Mi4wLCJQYWRkaW5nIjp7IiRpZCI6IjI2NDgiLCJUb3AiOjcuMCwiTGVmdCI6My4wLCJSaWdodCI6MC4wLCJCb3R0b20iOjIuMH0sIlNoYXBlU3R5bGUiOnsiJGlkIjoiMjY0OSIsIk1hcmdpbiI6eyIkaWQiOiIyNjUwIiwiVG9wIjowLjAsIkxlZnQiOjAuMCwiUmlnaHQiOjAuMCwiQm90dG9tIjowLjB9LCJQYWRkaW5nIjp7IiRpZCI6IjI2NTEiLCJUb3AiOjAuMCwiTGVmdCI6MC4wLCJSaWdodCI6MC4wLCJCb3R0b20iOjAuMH0sIkJhY2tncm91bmQiOnsiJGlkIjoiMjY1MiIsIkNvbG9yIjp7IiRpZCI6IjI2NTMiLCJBIjoxMjcsIlIiOjExMiwiRyI6MTczLCJCIjo3MX19LCJJc1Zpc2libGUiOnRydWUsIldpZHRoIjoxMy4wLCJIZWlnaHQiOjEzLjAsIkJvcmRlclN0eWxlIjp7IiRpZCI6IjI2NTQiLCJMaW5lQ29sb3IiOnsiJGlkIjoiMjY1NSIsIiR0eXBlIjoiTkxSRS5Db21tb24uRG9tLlNvbGlkQ29sb3JCcnVzaCwgTkxSRS5Db21tb24iLCJDb2xvciI6eyIkaWQiOiIyNjU2IiwiQSI6MjU1LCJSIjoyMzQsIkciOjIyLCJCIjozMH19LCJMaW5lV2VpZ2h0IjowLjAsIkxpbmVUeXBlIjowLCJQYXJlbnRTdHlsZSI6bnVsbH0sIlBhcmVudFN0eWxlIjpudWxsfSwiVGl0bGVTdHlsZSI6eyIkaWQiOiIyNjU3IiwiRm9udFNldHRpbmdzIjp7IiRpZCI6IjI2NTgiLCJGb250U2l6ZSI6MTEsIkZvbnROYW1lIjoiQ2FsaWJyaSIsIklzQm9sZCI6dHJ1ZSwiSXNJdGFsaWMiOmZhbHNlLCJJc1VuZGVybGluZWQiOmZhbHNlLCJQYXJlbnRTdHlsZSI6bnVsbH0sIkF1dG9TaXplIjowLCJGb3JlZ3JvdW5kIjp7IiRpZCI6IjI2NTkiLCJDb2xvciI6eyIkaWQiOiIyNjYw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2NjEiLCJUb3AiOjAuMCwiTGVmdCI6MC4wLCJSaWdodCI6MC4wLCJCb3R0b20iOjAuMH0sIlBhZGRpbmciOnsiJGlkIjoiMjY2MiIsIlRvcCI6MC4wLCJMZWZ0IjowLjAsIlJpZ2h0IjowLjAsIkJvdHRvbSI6MC4wfSwiQmFja2dyb3VuZCI6eyIkaWQiOiIyNjYzIiwiQ29sb3IiOnsiJGlkIjoiMjY2NCIsIkEiOjg5LCJSIjowLCJHIjowLCJCIjowfX0sIklzVmlzaWJsZSI6dHJ1ZSwiV2lkdGgiOjAuMCwiSGVpZ2h0IjowLjAsIkJvcmRlclN0eWxlIjpudWxsLCJQYXJlbnRTdHlsZSI6bnVsbH0sIkRhdGVTdHlsZSI6eyIkaWQiOiIyNjY1IiwiRm9udFNldHRpbmdzIjp7IiRpZCI6IjI2NjYiLCJGb250U2l6ZSI6MTAsIkZvbnROYW1lIjoiQ2FsaWJyaSIsIklzQm9sZCI6ZmFsc2UsIklzSXRhbGljIjpmYWxzZSwiSXNVbmRlcmxpbmVkIjpmYWxzZSwiUGFyZW50U3R5bGUiOm51bGx9LCJBdXRvU2l6ZSI6MCwiRm9yZWdyb3VuZCI6eyIkaWQiOiIyNjY3IiwiQ29sb3IiOnsiJGlkIjoiMjY2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Y2OSIsIlRvcCI6MC4wLCJMZWZ0IjowLjAsIlJpZ2h0IjowLjAsIkJvdHRvbSI6MC4wfSwiUGFkZGluZyI6eyIkaWQiOiIyNjcwIiwiVG9wIjowLjAsIkxlZnQiOjAuMCwiUmlnaHQiOjAuMCwiQm90dG9tIjowLjB9LCJCYWNrZ3JvdW5kIjp7IiRpZCI6IjI2NzEiLCJDb2xvciI6eyIkcmVmIjoiMjY2NCJ9fSwiSXNWaXNpYmxlIjp0cnVlLCJXaWR0aCI6MC4wLCJIZWlnaHQiOjAuMCwiQm9yZGVyU3R5bGUiOm51bGwsIlBhcmVudFN0eWxlIjpudWxsfSwiRGF0ZUZvcm1hdCI6eyIkaWQiOiIyNjc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2NzMiLCJGb3JtYXQiOjAsIklzVmlzaWJsZSI6ZmFsc2UsIkxhc3RLbm93blZpc2liaWxpdHlTdGF0ZSI6ZmFsc2V9LCJJc1Zpc2libGUiOnRydWUsIlBhcmVudFN0eWxlIjpudWxsfSwiRGVmYXVsdFN3aW1sYW5lTWlsZXN0b25lU3R5bGUiOnsiJGlkIjoiMjY3NCIsIlRpdGxlUG9zaXRpb24iOiJSaWdodCIsIkRhdGVQb3NpdGlvbiI6IkxlZnQiLCJTaGFwZVR5cGUiOjEsIlNoYXBlU2l6ZSI6MCwiU3BhY2luZyI6NSwiU2hhcGVTdHlsZSI6eyIkaWQiOiIyNjc1IiwiTWFyZ2luIjp7IiRpZCI6IjI2NzYiLCJUb3AiOjAuMCwiTGVmdCI6MC4wLCJSaWdodCI6MC4wLCJCb3R0b20iOjAuMH0sIlBhZGRpbmciOnsiJGlkIjoiMjY3NyIsIlRvcCI6MC4wLCJMZWZ0IjowLjAsIlJpZ2h0IjowLjAsIkJvdHRvbSI6MC4wfSwiQmFja2dyb3VuZCI6eyIkaWQiOiIyNjc4IiwiQ29sb3IiOnsiJGlkIjoiMjY3OSIsIkEiOjI1NSwiUiI6NTcsIkciOjExNCwiQiI6MTh9fSwiSXNWaXNpYmxlIjp0cnVlLCJXaWR0aCI6MTIuMCwiSGVpZ2h0IjoxNC4wLCJCb3JkZXJTdHlsZSI6eyIkaWQiOiIyNjgwIiwiTGluZUNvbG9yIjp7IiRpZCI6IjI2ODEiLCIkdHlwZSI6Ik5MUkUuQ29tbW9uLkRvbS5Tb2xpZENvbG9yQnJ1c2gsIE5MUkUuQ29tbW9uIiwiQ29sb3IiOnsiJGlkIjoiMjY4MiIsIkEiOjI1NSwiUiI6MjM0LCJHIjoyMiwiQiI6MzB9fSwiTGluZVdlaWdodCI6MC4wLCJMaW5lVHlwZSI6MCwiUGFyZW50U3R5bGUiOm51bGx9LCJQYXJlbnRTdHlsZSI6bnVsbH0sIlRpdGxlU3R5bGUiOnsiJGlkIjoiMjY4MyIsIkZvbnRTZXR0aW5ncyI6eyIkaWQiOiIyNjg0IiwiRm9udFNpemUiOjExLCJGb250TmFtZSI6IkNhbGlicmkiLCJJc0JvbGQiOnRydWUsIklzSXRhbGljIjpmYWxzZSwiSXNVbmRlcmxpbmVkIjpmYWxzZSwiUGFyZW50U3R5bGUiOm51bGx9LCJBdXRvU2l6ZSI6MCwiRm9yZWdyb3VuZCI6eyIkaWQiOiIyNjg1IiwiQ29sb3IiOnsiJGlkIjoiMjY4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Njg3IiwiVG9wIjowLjAsIkxlZnQiOjAuMCwiUmlnaHQiOjAuMCwiQm90dG9tIjowLjB9LCJQYWRkaW5nIjp7IiRpZCI6IjI2ODgiLCJUb3AiOjAuMCwiTGVmdCI6MC4wLCJSaWdodCI6MC4wLCJCb3R0b20iOjAuMH0sIkJhY2tncm91bmQiOnsiJGlkIjoiMjY4OSIsIkNvbG9yIjp7IiRpZCI6IjI2OTAiLCJBIjo4OSwiUiI6MCwiRyI6MCwiQiI6MH19LCJJc1Zpc2libGUiOnRydWUsIldpZHRoIjowLjAsIkhlaWdodCI6MC4wLCJCb3JkZXJTdHlsZSI6bnVsbCwiUGFyZW50U3R5bGUiOm51bGx9LCJEYXRlU3R5bGUiOnsiJGlkIjoiMjY5MSIsIkZvbnRTZXR0aW5ncyI6eyIkaWQiOiIyNjkyIiwiRm9udFNpemUiOjEwLCJGb250TmFtZSI6IkNhbGlicmkiLCJJc0JvbGQiOmZhbHNlLCJJc0l0YWxpYyI6ZmFsc2UsIklzVW5kZXJsaW5lZCI6ZmFsc2UsIlBhcmVudFN0eWxlIjpudWxsfSwiQXV0b1NpemUiOjAsIkZvcmVncm91bmQiOnsiJGlkIjoiMjY5MyIsIkNvbG9yIjp7IiRpZCI6IjI2OTQ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I2OTUiLCJUb3AiOjAuMCwiTGVmdCI6MC4wLCJSaWdodCI6MC4wLCJCb3R0b20iOjAuMH0sIlBhZGRpbmciOnsiJGlkIjoiMjY5NiIsIlRvcCI6MC4wLCJMZWZ0IjowLjAsIlJpZ2h0IjowLjAsIkJvdHRvbSI6MC4wfSwiQmFja2dyb3VuZCI6eyIkaWQiOiIyNjk3IiwiQ29sb3IiOnsiJHJlZiI6IjI2OTAifX0sIklzVmlzaWJsZSI6ZmFsc2UsIldpZHRoIjowLjAsIkhlaWdodCI6MC4wLCJCb3JkZXJTdHlsZSI6bnVsbCwiUGFyZW50U3R5bGUiOm51bGx9LCJEYXRlRm9ybWF0Ijp7IiRpZCI6IjI2OT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Y5OSIsIkZvcm1hdCI6MCwiSXNWaXNpYmxlIjpmYWxzZSwiTGFzdEtub3duVmlzaWJpbGl0eVN0YXRlIjpmYWxzZX0sIklzVmlzaWJsZSI6dHJ1ZSwiUGFyZW50U3R5bGUiOm51bGx9LCJEZWZhdWx0U3dpbWxhbmVBY3Rpdml0eVN0eWxlIjp7IiRpZCI6IjI3MDAiLCJIZWFkZXJTdHlsZSI6eyIkaWQiOiIyNzAxIiwiVGV4dFN0eWxlIjp7IiRpZCI6IjI3MDIiLCJGb250U2V0dGluZ3MiOnsiJGlkIjoiMjcwMyIsIkZvbnRTaXplIjoxMSwiRm9udE5hbWUiOiJDYWxpYnJpIiwiSXNCb2xkIjpmYWxzZSwiSXNJdGFsaWMiOmZhbHNlLCJJc1VuZGVybGluZWQiOmZhbHNlLCJQYXJlbnRTdHlsZSI6bnVsbH0sIkF1dG9TaXplIjoyLCJGb3JlZ3JvdW5kIjp7IiRpZCI6IjI3MDQiLCJDb2xvciI6eyIkaWQiOiIyNzA1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cwNiIsIlRvcCI6MC4wLCJMZWZ0IjowLjAsIlJpZ2h0IjowLjAsIkJvdHRvbSI6MC4wfSwiUGFkZGluZyI6eyIkaWQiOiIyNzA3IiwiVG9wIjowLjAsIkxlZnQiOjAuMCwiUmlnaHQiOjAuMCwiQm90dG9tIjowLjB9LCJCYWNrZ3JvdW5kIjpudWxsLCJJc1Zpc2libGUiOnRydWUsIldpZHRoIjowLjAsIkhlaWdodCI6MC4wLCJCb3JkZXJTdHlsZSI6bnVsbCwiUGFyZW50U3R5bGUiOm51bGx9LCJSZWN0YW5nbGVTdHlsZSI6eyIkaWQiOiIyNzA4IiwiTWFyZ2luIjp7IiRpZCI6IjI3MDkiLCJUb3AiOjAuMCwiTGVmdCI6MC4wLCJSaWdodCI6MC4wLCJCb3R0b20iOjAuMH0sIlBhZGRpbmciOnsiJGlkIjoiMjcxMCIsIlRvcCI6MC4wLCJMZWZ0IjowLjAsIlJpZ2h0IjowLjAsIkJvdHRvbSI6MC4wfSwiQmFja2dyb3VuZCI6eyIkaWQiOiIyNzExIiwiQ29sb3IiOnsiJGlkIjoiMjcxMiIsIkEiOjYzLCJSIjoxMTIsIkciOjE3MywiQiI6NzF9fSwiSXNWaXNpYmxlIjp0cnVlLCJXaWR0aCI6MC4wLCJIZWlnaHQiOjAuMCwiQm9yZGVyU3R5bGUiOnsiJGlkIjoiMjcxMyIsIkxpbmVDb2xvciI6eyIkaWQiOiIyNzE0IiwiJHR5cGUiOiJOTFJFLkNvbW1vbi5Eb20uU29saWRDb2xvckJydXNoLCBOTFJFLkNvbW1vbiIsIkNvbG9yIjp7IiRpZCI6IjI3MTUiLCJBIjoyNTUsIlIiOjI1NSwiRyI6MCwiQiI6MH19LCJMaW5lV2VpZ2h0IjowLjAsIkxpbmVUeXBlIjowLCJQYXJlbnRTdHlsZSI6bnVsbH0sIlBhcmVudFN0eWxlIjpudWxsfSwiTWFyZ2luIjp7IiRpZCI6IjI3MTYiLCJUb3AiOjAuMCwiTGVmdCI6MC4wLCJSaWdodCI6MC4wLCJCb3R0b20iOjAuMH0sIlBhZGRpbmciOnsiJGlkIjoiMjcxNyIsIlRvcCI6MC4wLCJMZWZ0IjowLjAsIlJpZ2h0IjowLjAsIkJvdHRvbSI6MC4wfSwiQmFja2dyb3VuZCI6bnVsbCwiSXNWaXNpYmxlIjp0cnVlLCJXaWR0aCI6MC4wLCJIZWlnaHQiOjAuMCwiQm9yZGVyU3R5bGUiOm51bGwsIlBhcmVudFN0eWxlIjpudWxsfSwiQmFja2dyb3VuZFN0eWxlIjp7IiRpZCI6IjI3MTgiLCJNYXJnaW4iOnsiJGlkIjoiMjcxOSIsIlRvcCI6MC4wLCJMZWZ0IjowLjAsIlJpZ2h0IjowLjAsIkJvdHRvbSI6MC4wfSwiUGFkZGluZyI6eyIkaWQiOiIyNzIwIiwiVG9wIjowLjAsIkxlZnQiOjAuMCwiUmlnaHQiOjAuMCwiQm90dG9tIjowLjB9LCJCYWNrZ3JvdW5kIjp7IiRpZCI6IjI3MjEiLCJDb2xvciI6eyIkaWQiOiIyNzIyIiwiQSI6MzgsIlIiOjExMiwiRyI6MTczLCJCIjo3MX19LCJJc1Zpc2libGUiOnRydWUsIldpZHRoIjowLjAsIkhlaWdodCI6MC4wLCJCb3JkZXJTdHlsZSI6eyIkaWQiOiIyNzIzIiwiTGluZUNvbG9yIjp7IiRpZCI6IjI3MjQiLCIkdHlwZSI6Ik5MUkUuQ29tbW9uLkRvbS5Tb2xpZENvbG9yQnJ1c2gsIE5MUkUuQ29tbW9uIiwiQ29sb3IiOnsiJGlkIjoiMjcyNSIsIkEiOjI1NSwiUiI6MjM0LCJHIjoyMiwiQiI6MzB9fSwiTGluZVdlaWdodCI6MC4wLCJMaW5lVHlwZSI6MCwiUGFyZW50U3R5bGUiOm51bGx9LCJQYXJlbnRTdHlsZSI6bnVsbH0sIk1hcmdpbiI6eyIkaWQiOiIyNzI2IiwiVG9wIjowLjAsIkxlZnQiOjAuMCwiUmlnaHQiOjAuMCwiQm90dG9tIjowLjB9LCJQYWRkaW5nIjp7IiRpZCI6IjI3MjciLCJUb3AiOjAuMCwiTGVmdCI6MC4wLCJSaWdodCI6MC4wLCJCb3R0b20iOjAuMH0sIklzVmlzaWJsZSI6dHJ1ZSwiV2lkdGgiOjAuMCwiSGVpZ2h0IjowLjAsIkJvcmRlclN0eWxlIjpudWxsLCJQYXJlbnRTdHlsZSI6bnVsbH0sIk1hcmdpbiI6eyIkaWQiOiIyNzI4IiwiVG9wIjowLjAsIkxlZnQiOjAuMCwiUmlnaHQiOjAuMCwiQm90dG9tIjowLjB9LCJQYWRkaW5nIjp7IiRpZCI6IjI3MjkiLCJUb3AiOjAuMCwiTGVmdCI6MC4wLCJSaWdodCI6MC4wLCJCb3R0b20iOjAuMH0sIklzVmlzaWJsZSI6dHJ1ZSwiV2lkdGgiOjAuMCwiSGVpZ2h0IjowLjAsIkJvcmRlclN0eWxlIjp7IiRpZCI6IjI3MzAiLCJMaW5lQ29sb3IiOm51bGwsIkxpbmVXZWlnaHQiOjAuMCwiTGluZVR5cGUiOjAsIlBhcmVudFN0eWxlIjpudWxsfSwiUGFyZW50U3R5bGUiOm51bGx9LHsiJGlkIjoiMjczMSIsIlN0eWxlSWQiOiIwMDAwMDAwMC0wMDAwLTAwMDAtMDAwMC0wMDAwMDAwMDAwMDAiLCJIZWFkZXJTdHlsZSI6eyIkaWQiOiIyNzMyIiwiVGV4dElzVmVydGljYWwiOmZhbHNlLCJUZXh0U3R5bGUiOnsiJGlkIjoiMjczMyIsIkZvbnRTZXR0aW5ncyI6eyIkaWQiOiIyNzM0IiwiRm9udFNpemUiOjEwLCJGb250TmFtZSI6IkZyYW5rbGluIEdvdGhpYyBNZWRpdW0iLCJJc0JvbGQiOmZhbHNlLCJJc0l0YWxpYyI6ZmFsc2UsIklzVW5kZXJsaW5lZCI6ZmFsc2UsIlBhcmVudFN0eWxlIjpudWxsfSwiQXV0b1NpemUiOjAsIkZvcmVncm91bmQiOnsiJGlkIjoiMjczNSIsIkNvbG9yIjp7IiRpZCI6IjI3MzYiLCJBIjoyNTUsIlIiOjAsIkciOjAsIkIiOjB9fSwiTWF4V2lkdGgiOjAuMCwiTWF4SGVpZ2h0IjowLjAsIlNtYXJ0Rm9yZWdyb3VuZElzQWN0aXZlIjpmYWxzZSwiSG9yaXpvbnRhbEFsaWdubWVudCI6MCwiVmVydGljYWxBbGlnbm1lbnQiOjAsIlNtYXJ0Rm9yZWdyb3VuZCI6bnVsbCwiQmFja2dyb3VuZEZpbGxUeXBlIjowLCJNYXJnaW4iOnsiJGlkIjoiMjczNyIsIlRvcCI6MC4wLCJMZWZ0IjowLjAsIlJpZ2h0IjowLjAsIkJvdHRvbSI6MC4wfSwiUGFkZGluZyI6eyIkaWQiOiIyNzM4IiwiVG9wIjowLjAsIkxlZnQiOjAuMCwiUmlnaHQiOjAuMCwiQm90dG9tIjowLjB9LCJCYWNrZ3JvdW5kIjpudWxsLCJJc1Zpc2libGUiOmZhbHNlLCJXaWR0aCI6MC4wLCJIZWlnaHQiOjAuMCwiQm9yZGVyU3R5bGUiOm51bGwsIlBhcmVudFN0eWxlIjpudWxsfSwiUmVjdGFuZ2xlU3R5bGUiOnsiJGlkIjoiMjczOSIsIk1hcmdpbiI6eyIkaWQiOiIyNzQwIiwiVG9wIjowLjAsIkxlZnQiOjAuMCwiUmlnaHQiOjAuMCwiQm90dG9tIjowLjB9LCJQYWRkaW5nIjp7IiRpZCI6IjI3NDEiLCJUb3AiOjAuMCwiTGVmdCI6MC4wLCJSaWdodCI6MC4wLCJCb3R0b20iOjAuMH0sIkJhY2tncm91bmQiOnsiJGlkIjoiMjc0MiIsIkNvbG9yIjp7IiRpZCI6IjI3NDMiLCJBIjoxMjcsIlIiOjE2NSwiRyI6MTY1LCJCIjoxNjV9fSwiSXNWaXNpYmxlIjpmYWxzZSwiV2lkdGgiOjAuMCwiSGVpZ2h0IjowLjAsIkJvcmRlclN0eWxlIjp7IiRpZCI6IjI3NDQiLCJMaW5lQ29sb3IiOnsiJGlkIjoiMjc0NSIsIiR0eXBlIjoiTkxSRS5Db21tb24uRG9tLlNvbGlkQ29sb3JCcnVzaCwgTkxSRS5Db21tb24iLCJDb2xvciI6eyIkaWQiOiIyNzQ2IiwiQSI6MjU1LCJSIjoyNTUsIkciOjAsIkIiOjB9fSwiTGluZVdlaWdodCI6MC4wLCJMaW5lVHlwZSI6MCwiUGFyZW50U3R5bGUiOm51bGx9LCJQYXJlbnRTdHlsZSI6bnVsbH0sIk1hcmdpbiI6eyIkaWQiOiIyNzQ3IiwiVG9wIjowLjAsIkxlZnQiOjAuMCwiUmlnaHQiOjAuMCwiQm90dG9tIjowLjB9LCJQYWRkaW5nIjp7IiRpZCI6IjI3NDgiLCJUb3AiOjAuMCwiTGVmdCI6MC4wLCJSaWdodCI6MC4wLCJCb3R0b20iOjAuMH0sIkJhY2tncm91bmQiOm51bGwsIklzVmlzaWJsZSI6dHJ1ZSwiV2lkdGgiOjAuMCwiSGVpZ2h0IjowLjAsIkJvcmRlclN0eWxlIjpudWxsLCJQYXJlbnRTdHlsZSI6bnVsbH0sIkJhY2tncm91bmRTdHlsZSI6eyIkaWQiOiIyNzQ5IiwiTWFyZ2luIjp7IiRpZCI6IjI3NTAiLCJUb3AiOjAuMCwiTGVmdCI6MC4wLCJSaWdodCI6MC4wLCJCb3R0b20iOjAuMH0sIlBhZGRpbmciOnsiJGlkIjoiMjc1MSIsIlRvcCI6MC4wLCJMZWZ0IjowLjAsIlJpZ2h0IjowLjAsIkJvdHRvbSI6MC4wfSwiQmFja2dyb3VuZCI6eyIkaWQiOiIyNzUyIiwiQ29sb3IiOnsiJGlkIjoiMjc1MyIsIkEiOjM4LCJSIjoxNjUsIkciOjE2NSwiQiI6MTY1fX0sIklzVmlzaWJsZSI6dHJ1ZSwiV2lkdGgiOjAuMCwiSGVpZ2h0IjowLjAsIkJvcmRlclN0eWxlIjp7IiRpZCI6IjI3NTQiLCJMaW5lQ29sb3IiOnsiJGlkIjoiMjc1NSIsIiR0eXBlIjoiTkxSRS5Db21tb24uRG9tLlNvbGlkQ29sb3JCcnVzaCwgTkxSRS5Db21tb24iLCJDb2xvciI6eyIkaWQiOiIyNzU2IiwiQSI6MjU1LCJSIjoyMzQsIkciOjIyLCJCIjozMH19LCJMaW5lV2VpZ2h0IjowLjAsIkxpbmVUeXBlIjowLCJQYXJlbnRTdHlsZSI6bnVsbH0sIlBhcmVudFN0eWxlIjpudWxsfSwiSXNBYm92ZVRpbWViYW5kIjpmYWxzZSwiU3BhY2luZyI6NSwiRGVmYXVsdFN3aW1sYW5lVGFza1N0eWxlIjp7IiRpZCI6IjI3NTciLCIkdHlwZSI6Ik5MUkUuQ29tbW9uLkRvbS5TdHlsZXMuRXhwbGljaXRTZXRhYmxlVGFza1N0eWxlLCBOTFJFLkNvbW1vbiIsIlNoYXBlIjoxLCJTaGFwZVRoaWNrbmVzcyI6MCwiRHVyYXRpb25Gb3JtYXQiOjAsIkluY2x1ZGVOb25Xb3JraW5nRGF5c0luRHVyYXRpb24iOmZhbHNlLCJQZXJjZW50YWdlQ29tcGxldGVTdHlsZSI6eyIkaWQiOiIyNzU4IiwiRm9udFNldHRpbmdzIjp7IiRpZCI6IjI3NTkiLCJGb250U2l6ZSI6MTAsIkZvbnROYW1lIjoiQ2FsaWJyaSIsIklzQm9sZCI6ZmFsc2UsIklzSXRhbGljIjpmYWxzZSwiSXNVbmRlcmxpbmVkIjpmYWxzZSwiUGFyZW50U3R5bGUiOm51bGx9LCJBdXRvU2l6ZSI6MCwiRm9yZWdyb3VuZCI6eyIkaWQiOiIyNzYwIiwiQ29sb3IiOnsiJGlkIjoiMjc2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3NjIiLCJUb3AiOjAuMCwiTGVmdCI6MC4wLCJSaWdodCI6MC4wLCJCb3R0b20iOjAuMH0sIlBhZGRpbmciOnsiJGlkIjoiMjc2MyIsIlRvcCI6MC4wLCJMZWZ0IjowLjAsIlJpZ2h0IjowLjAsIkJvdHRvbSI6MC4wfSwiQmFja2dyb3VuZCI6eyIkaWQiOiIyNzY0IiwiQ29sb3IiOnsiJGlkIjoiMjc2NSIsIkEiOjg5LCJSIjowLCJHIjowLCJCIjowfX0sIklzVmlzaWJsZSI6dHJ1ZSwiV2lkdGgiOjAuMCwiSGVpZ2h0IjowLjAsIkJvcmRlclN0eWxlIjpudWxsLCJQYXJlbnRTdHlsZSI6bnVsbH0sIkR1cmF0aW9uU3R5bGUiOnsiJGlkIjoiMjc2NiIsIkZvbnRTZXR0aW5ncyI6eyIkaWQiOiIyNzY3IiwiRm9udFNpemUiOjEwLCJGb250TmFtZSI6IkNhbGlicmkiLCJJc0JvbGQiOmZhbHNlLCJJc0l0YWxpYyI6ZmFsc2UsIklzVW5kZXJsaW5lZCI6ZmFsc2UsIlBhcmVudFN0eWxlIjpudWxsfSwiQXV0b1NpemUiOjAsIkZvcmVncm91bmQiOnsiJGlkIjoiMjc2OCIsIkNvbG9yIjp7IiRpZCI6IjI3Nj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NzcwIiwiVG9wIjowLjAsIkxlZnQiOjAuMCwiUmlnaHQiOjAuMCwiQm90dG9tIjowLjB9LCJQYWRkaW5nIjp7IiRpZCI6IjI3NzEiLCJUb3AiOjAuMCwiTGVmdCI6MC4wLCJSaWdodCI6MC4wLCJCb3R0b20iOjAuMH0sIkJhY2tncm91bmQiOnsiJGlkIjoiMjc3MiIsIkNvbG9yIjp7IiRyZWYiOiIyNzY1In19LCJJc1Zpc2libGUiOnRydWUsIldpZHRoIjowLjAsIkhlaWdodCI6MC4wLCJCb3JkZXJTdHlsZSI6bnVsbCwiUGFyZW50U3R5bGUiOm51bGx9LCJIb3Jpem9udGFsQ29ubmVjdG9yU3R5bGUiOnsiJGlkIjoiMjc3MyIsIkxpbmVDb2xvciI6eyIkaWQiOiIyNzc0IiwiJHR5cGUiOiJOTFJFLkNvbW1vbi5Eb20uU29saWRDb2xvckJydXNoLCBOTFJFLkNvbW1vbiIsIkNvbG9yIjp7IiRpZCI6IjI3NzUiLCJBIjoyNTUsIlIiOjIwNCwiRyI6MjA0LCJCIjoyMDR9fSwiTGluZVdlaWdodCI6MS4wLCJMaW5lVHlwZSI6MCwiUGFyZW50U3R5bGUiOm51bGx9LCJWZXJ0aWNhbENvbm5lY3RvclN0eWxlIjp7IiRpZCI6IjI3NzYiLCJMaW5lQ29sb3IiOnsiJGlkIjoiMjc3NyIsIiR0eXBlIjoiTkxSRS5Db21tb24uRG9tLlNvbGlkQ29sb3JCcnVzaCwgTkxSRS5Db21tb24iLCJDb2xvciI6eyIkaWQiOiIyNzc4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ZmFsc2UsIlBlcmNlbnRhZ2VDb21wbGV0ZVNoYXBlT3BhY2l0eSI6MzUsIlNoYXBlU3R5bGUiOnsiJGlkIjoiMjc3OSIsIk1hcmdpbiI6eyIkaWQiOiIyNzgwIiwiVG9wIjowLjAsIkxlZnQiOjQuMCwiUmlnaHQiOjQuMCwiQm90dG9tIjowLjB9LCJQYWRkaW5nIjp7IiRpZCI6IjI3ODEiLCJUb3AiOjAuMCwiTGVmdCI6MC4wLCJSaWdodCI6MC4wLCJCb3R0b20iOjAuMH0sIkJhY2tncm91bmQiOnsiJGlkIjoiMjc4MiIsIkNvbG9yIjp7IiRpZCI6IjI3ODMiLCJBIjoxMjcsIlIiOjE2NSwiRyI6MTY1LCJCIjoxNjV9fSwiSXNWaXNpYmxlIjp0cnVlLCJXaWR0aCI6MC4wLCJIZWlnaHQiOjEwLjAsIkJvcmRlclN0eWxlIjp7IiRpZCI6IjI3ODQiLCJMaW5lQ29sb3IiOnsiJGlkIjoiMjc4NSIsIiR0eXBlIjoiTkxSRS5Db21tb24uRG9tLlNvbGlkQ29sb3JCcnVzaCwgTkxSRS5Db21tb24iLCJDb2xvciI6eyIkaWQiOiIyNzg2IiwiQSI6MjU1LCJSIjoyMzQsIkciOjIyLCJCIjozMH19LCJMaW5lV2VpZ2h0IjowLjAsIkxpbmVUeXBlIjowLCJQYXJlbnRTdHlsZSI6bnVsbH0sIlBhcmVudFN0eWxlIjpudWxsfSwiVGl0bGVTdHlsZSI6eyIkaWQiOiIyNzg3IiwiRm9udFNldHRpbmdzIjp7IiRpZCI6IjI3ODgiLCJGb250U2l6ZSI6MTEsIkZvbnROYW1lIjoiQ2FsaWJyaSIsIklzQm9sZCI6dHJ1ZSwiSXNJdGFsaWMiOmZhbHNlLCJJc1VuZGVybGluZWQiOmZhbHNlLCJQYXJlbnRTdHlsZSI6bnVsbH0sIkF1dG9TaXplIjowLCJGb3JlZ3JvdW5kIjp7IiRpZCI6IjI3ODkiLCJDb2xvciI6eyIkaWQiOiIyNzkw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I3OTEiLCJUb3AiOjAuMCwiTGVmdCI6MC4wLCJSaWdodCI6MC4wLCJCb3R0b20iOjAuMH0sIlBhZGRpbmciOnsiJGlkIjoiMjc5MiIsIlRvcCI6MC4wLCJMZWZ0IjowLjAsIlJpZ2h0IjowLjAsIkJvdHRvbSI6MC4wfSwiQmFja2dyb3VuZCI6eyIkaWQiOiIyNzkzIiwiQ29sb3IiOnsiJHJlZiI6IjI3NjUifX0sIklzVmlzaWJsZSI6dHJ1ZSwiV2lkdGgiOjAuMCwiSGVpZ2h0IjowLjAsIkJvcmRlclN0eWxlIjpudWxsLCJQYXJlbnRTdHlsZSI6bnVsbH0sIkRhdGVTdHlsZSI6eyIkaWQiOiIyNzk0IiwiRm9udFNldHRpbmdzIjp7IiRpZCI6IjI3OTUiLCJGb250U2l6ZSI6MTAsIkZvbnROYW1lIjoiQ2FsaWJyaSIsIklzQm9sZCI6ZmFsc2UsIklzSXRhbGljIjpmYWxzZSwiSXNVbmRlcmxpbmVkIjpmYWxzZSwiUGFyZW50U3R5bGUiOm51bGx9LCJBdXRvU2l6ZSI6MCwiRm9yZWdyb3VuZCI6eyIkaWQiOiIyNzk2IiwiQ29sb3IiOnsiJGlkIjoiMjc5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c5OCIsIlRvcCI6MC4wLCJMZWZ0IjowLjAsIlJpZ2h0IjowLjAsIkJvdHRvbSI6MC4wfSwiUGFkZGluZyI6eyIkaWQiOiIyNzk5IiwiVG9wIjowLjAsIkxlZnQiOjAuMCwiUmlnaHQiOjAuMCwiQm90dG9tIjowLjB9LCJCYWNrZ3JvdW5kIjp7IiRpZCI6IjI4MDAiLCJDb2xvciI6eyIkcmVmIjoiMjc2NSJ9fSwiSXNWaXNpYmxlIjp0cnVlLCJXaWR0aCI6MC4wLCJIZWlnaHQiOjAuMCwiQm9yZGVyU3R5bGUiOm51bGwsIlBhcmVudFN0eWxlIjpudWxsfSwiRGF0ZUZvcm1hdCI6eyIkaWQiOiIyODA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4MDIiLCJGb3JtYXQiOjAsIklzVmlzaWJsZSI6ZmFsc2UsIkxhc3RLbm93blZpc2liaWxpdHlTdGF0ZSI6ZmFsc2V9LCJJc1Zpc2libGUiOnRydWUsIlBhcmVudFN0eWxlIjpudWxsLCJfZXhwbGljaXRseVNldCI6eyIkaWQiOiIyODAz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I4MDQiLCJTaGFwZSI6MiwiQ29ubmVjdG9yTWFyZ2luIjp7IiRpZCI6IjI4MDUiLCJUb3AiOjAuMCwiTGVmdCI6Mi4wLCJSaWdodCI6Mi4wLCJCb3R0b20iOjAuMH0sIkNvbm5lY3RvclN0eWxlIjp7IiRpZCI6IjI4MDYiLCJMaW5lQ29sb3IiOnsiJGlkIjoiMjgwNyIsIiR0eXBlIjoiTkxSRS5Db21tb24uRG9tLlNvbGlkQ29sb3JCcnVzaCwgTkxSRS5Db21tb24iLCJDb2xvciI6eyIkaWQiOiIyODA4IiwiQSI6MTI3LCJSIjo3OSwiRyI6MTI5LCJCIjoxODl9fSwiTGluZVdlaWdodCI6MS4wLCJMaW5lVHlwZSI6MCwiUGFyZW50U3R5bGUiOm51bGx9LCJJc0JlbG93VGltZWJhbmQiOmZhbHNlLCJQb3NpdGlvbk9uVGFzayI6MSwiSGlkZURhdGUiOmZhbHNlLCJTaGFwZVNpemUiOjEsIlNwYWNpbmciOjIuMCwiUGFkZGluZyI6eyIkaWQiOiIyODA5IiwiVG9wIjo3LjAsIkxlZnQiOjMuMCwiUmlnaHQiOjAuMCwiQm90dG9tIjoyLjB9LCJTaGFwZVN0eWxlIjp7IiRpZCI6IjI4MTAiLCJNYXJnaW4iOnsiJGlkIjoiMjgxMSIsIlRvcCI6MC4wLCJMZWZ0IjowLjAsIlJpZ2h0IjowLjAsIkJvdHRvbSI6MC4wfSwiUGFkZGluZyI6eyIkaWQiOiIyODEyIiwiVG9wIjowLjAsIkxlZnQiOjAuMCwiUmlnaHQiOjAuMCwiQm90dG9tIjowLjB9LCJCYWNrZ3JvdW5kIjp7IiRpZCI6IjI4MTMiLCJDb2xvciI6eyIkaWQiOiIyODE0IiwiQSI6MTI3LCJSIjoxNjUsIkciOjE2NSwiQiI6MTY1fX0sIklzVmlzaWJsZSI6dHJ1ZSwiV2lkdGgiOjEzLjAsIkhlaWdodCI6MTMuMCwiQm9yZGVyU3R5bGUiOnsiJGlkIjoiMjgxNSIsIkxpbmVDb2xvciI6eyIkaWQiOiIyODE2IiwiJHR5cGUiOiJOTFJFLkNvbW1vbi5Eb20uU29saWRDb2xvckJydXNoLCBOTFJFLkNvbW1vbiIsIkNvbG9yIjp7IiRpZCI6IjI4MTciLCJBIjoyNTUsIlIiOjIzNCwiRyI6MjIsIkIiOjMwfX0sIkxpbmVXZWlnaHQiOjAuMCwiTGluZVR5cGUiOjAsIlBhcmVudFN0eWxlIjpudWxsfSwiUGFyZW50U3R5bGUiOm51bGx9LCJUaXRsZVN0eWxlIjp7IiRpZCI6IjI4MTgiLCJGb250U2V0dGluZ3MiOnsiJGlkIjoiMjgxOSIsIkZvbnRTaXplIjoxMSwiRm9udE5hbWUiOiJDYWxpYnJpIiwiSXNCb2xkIjp0cnVlLCJJc0l0YWxpYyI6ZmFsc2UsIklzVW5kZXJsaW5lZCI6ZmFsc2UsIlBhcmVudFN0eWxlIjpudWxsfSwiQXV0b1NpemUiOjAsIkZvcmVncm91bmQiOnsiJGlkIjoiMjgyMCIsIkNvbG9yIjp7IiRpZCI6IjI4Mj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gyMiIsIlRvcCI6MC4wLCJMZWZ0IjowLjAsIlJpZ2h0IjowLjAsIkJvdHRvbSI6MC4wfSwiUGFkZGluZyI6eyIkaWQiOiIyODIzIiwiVG9wIjowLjAsIkxlZnQiOjAuMCwiUmlnaHQiOjAuMCwiQm90dG9tIjowLjB9LCJCYWNrZ3JvdW5kIjp7IiRpZCI6IjI4MjQiLCJDb2xvciI6eyIkaWQiOiIyODI1IiwiQSI6ODksIlIiOjAsIkciOjAsIkIiOjB9fSwiSXNWaXNpYmxlIjp0cnVlLCJXaWR0aCI6MC4wLCJIZWlnaHQiOjAuMCwiQm9yZGVyU3R5bGUiOm51bGwsIlBhcmVudFN0eWxlIjpudWxsfSwiRGF0ZVN0eWxlIjp7IiRpZCI6IjI4MjYiLCJGb250U2V0dGluZ3MiOnsiJGlkIjoiMjgyNyIsIkZvbnRTaXplIjoxMCwiRm9udE5hbWUiOiJDYWxpYnJpIiwiSXNCb2xkIjpmYWxzZSwiSXNJdGFsaWMiOmZhbHNlLCJJc1VuZGVybGluZWQiOmZhbHNlLCJQYXJlbnRTdHlsZSI6bnVsbH0sIkF1dG9TaXplIjowLCJGb3JlZ3JvdW5kIjp7IiRpZCI6IjI4MjgiLCJDb2xvciI6eyIkaWQiOiIyODI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ODMwIiwiVG9wIjowLjAsIkxlZnQiOjAuMCwiUmlnaHQiOjAuMCwiQm90dG9tIjowLjB9LCJQYWRkaW5nIjp7IiRpZCI6IjI4MzEiLCJUb3AiOjAuMCwiTGVmdCI6MC4wLCJSaWdodCI6MC4wLCJCb3R0b20iOjAuMH0sIkJhY2tncm91bmQiOnsiJGlkIjoiMjgzMiIsIkNvbG9yIjp7IiRyZWYiOiIyODI1In19LCJJc1Zpc2libGUiOnRydWUsIldpZHRoIjowLjAsIkhlaWdodCI6MC4wLCJCb3JkZXJTdHlsZSI6bnVsbCwiUGFyZW50U3R5bGUiOm51bGx9LCJEYXRlRm9ybWF0Ijp7IiRpZCI6IjI4Mz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gzNCIsIkZvcm1hdCI6MCwiSXNWaXNpYmxlIjpmYWxzZSwiTGFzdEtub3duVmlzaWJpbGl0eVN0YXRlIjpmYWxzZX0sIklzVmlzaWJsZSI6dHJ1ZSwiUGFyZW50U3R5bGUiOm51bGx9LCJEZWZhdWx0U3dpbWxhbmVNaWxlc3RvbmVTdHlsZSI6eyIkaWQiOiIyODM1IiwiVGl0bGVQb3NpdGlvbiI6IlJpZ2h0IiwiRGF0ZVBvc2l0aW9uIjoiTGVmdCIsIlNoYXBlVHlwZSI6MTMsIlNoYXBlU2l6ZSI6MCwiU3BhY2luZyI6NSwiU2hhcGVTdHlsZSI6eyIkaWQiOiIyODM2IiwiTWFyZ2luIjp7IiRpZCI6IjI4MzciLCJUb3AiOjAuMCwiTGVmdCI6MC4wLCJSaWdodCI6MC4wLCJCb3R0b20iOjAuMH0sIlBhZGRpbmciOnsiJGlkIjoiMjgzOCIsIlRvcCI6MC4wLCJMZWZ0IjowLjAsIlJpZ2h0IjowLjAsIkJvdHRvbSI6MC4wfSwiQmFja2dyb3VuZCI6eyIkaWQiOiIyODM5IiwiQ29sb3IiOnsiJGlkIjoiMjg0MCIsIkEiOjI1NSwiUiI6MTE1LCJHIjoxMTUsIkIiOjExNX19LCJJc1Zpc2libGUiOnRydWUsIldpZHRoIjoxMi4wLCJIZWlnaHQiOjE0LjAsIkJvcmRlclN0eWxlIjp7IiRpZCI6IjI4NDEiLCJMaW5lQ29sb3IiOnsiJGlkIjoiMjg0MiIsIiR0eXBlIjoiTkxSRS5Db21tb24uRG9tLlNvbGlkQ29sb3JCcnVzaCwgTkxSRS5Db21tb24iLCJDb2xvciI6eyIkaWQiOiIyODQzIiwiQSI6MjU1LCJSIjoyMzQsIkciOjIyLCJCIjozMH19LCJMaW5lV2VpZ2h0IjowLjAsIkxpbmVUeXBlIjowLCJQYXJlbnRTdHlsZSI6bnVsbH0sIlBhcmVudFN0eWxlIjpudWxsfSwiVGl0bGVTdHlsZSI6eyIkaWQiOiIyODQ0IiwiRm9udFNldHRpbmdzIjp7IiRpZCI6IjI4NDUiLCJGb250U2l6ZSI6MTEsIkZvbnROYW1lIjoiQ2FsaWJyaSIsIklzQm9sZCI6dHJ1ZSwiSXNJdGFsaWMiOmZhbHNlLCJJc1VuZGVybGluZWQiOmZhbHNlLCJQYXJlbnRTdHlsZSI6bnVsbH0sIkF1dG9TaXplIjowLCJGb3JlZ3JvdW5kIjp7IiRpZCI6IjI4NDYiLCJDb2xvciI6eyIkaWQiOiIyODQ3IiwiQSI6MjU1LCJSIjo4OSwiRyI6ODksIkIiOjg5fX0sIk1heFdpZHRoIjoyMDAuMCwiTWF4SGVpZ2h0IjoiSW5maW5pdHkiLCJTbWFydEZvcmVncm91bmRJc0FjdGl2ZSI6ZmFsc2UsIkhvcml6b250YWxBbGlnbm1lbnQiOjAsIlZlcnRpY2FsQWxpZ25tZW50IjowLCJTbWFydEZvcmVncm91bmQiOm51bGwsIkJhY2tncm91bmRGaWxsVHlwZSI6MCwiTWFyZ2luIjp7IiRpZCI6IjI4NDgiLCJUb3AiOjAuMCwiTGVmdCI6MC4wLCJSaWdodCI6MC4wLCJCb3R0b20iOjAuMH0sIlBhZGRpbmciOnsiJGlkIjoiMjg0OSIsIlRvcCI6MC4wLCJMZWZ0IjowLjAsIlJpZ2h0IjowLjAsIkJvdHRvbSI6MC4wfSwiQmFja2dyb3VuZCI6eyIkaWQiOiIyODUwIiwiQ29sb3IiOnsiJGlkIjoiMjg1MSIsIkEiOjg5LCJSIjowLCJHIjowLCJCIjowfX0sIklzVmlzaWJsZSI6dHJ1ZSwiV2lkdGgiOjAuMCwiSGVpZ2h0IjowLjAsIkJvcmRlclN0eWxlIjpudWxsLCJQYXJlbnRTdHlsZSI6bnVsbH0sIkRhdGVTdHlsZSI6eyIkaWQiOiIyODUyIiwiRm9udFNldHRpbmdzIjp7IiRpZCI6IjI4NTMiLCJGb250U2l6ZSI6MTAsIkZvbnROYW1lIjoiQ2FsaWJyaSIsIklzQm9sZCI6ZmFsc2UsIklzSXRhbGljIjpmYWxzZSwiSXNVbmRlcmxpbmVkIjpmYWxzZSwiUGFyZW50U3R5bGUiOm51bGx9LCJBdXRvU2l6ZSI6MCwiRm9yZWdyb3VuZCI6eyIkaWQiOiIyODU0IiwiQ29sb3IiOnsiJGlkIjoiMjg1N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jg1NiIsIlRvcCI6MC4wLCJMZWZ0IjowLjAsIlJpZ2h0IjowLjAsIkJvdHRvbSI6MC4wfSwiUGFkZGluZyI6eyIkaWQiOiIyODU3IiwiVG9wIjowLjAsIkxlZnQiOjAuMCwiUmlnaHQiOjAuMCwiQm90dG9tIjowLjB9LCJCYWNrZ3JvdW5kIjp7IiRpZCI6IjI4NTgiLCJDb2xvciI6eyIkcmVmIjoiMjg1MSJ9fSwiSXNWaXNpYmxlIjp0cnVlLCJXaWR0aCI6MC4wLCJIZWlnaHQiOjAuMCwiQm9yZGVyU3R5bGUiOm51bGwsIlBhcmVudFN0eWxlIjpudWxsfSwiRGF0ZUZvcm1hdCI6eyIkaWQiOiIyODU5IiwiRm9ybWF0U3RyaW5nIjoiZGRkLCBNTU0gZCwgeXl5eSIsIlNlcGFyYXRvciI6Ii8iLCJVc2VJbnRlcm5hdGlvbmFsRGF0ZUZvcm1hdCI6ZmFsc2UsIkRhdGVJc1Zpc2libGUiOnRydWUsIlRpbWVJc1Zpc2libGUiOmZhbHNlLCJIb3VyRGlnaXRzIjoxLCJBbVBtRGVzaWduYXRvciI6MiwiVHJpbTAwTWludXRlcyI6ZmFsc2UsIkxhc3RLbm93blZpc2liaWxpdHlTdGF0ZSI6eyIkaWQiOiIyODYwIiwiRGF0ZVBhcnRJc1Zpc2libGUiOnRydWUsIlRpbWVQYXJ0SXNWaXNpYmxlIjpmYWxzZX19LCJXZWVrTnVtYmVyaW5nIjp7IiRpZCI6IjI4NjEiLCJGb3JtYXQiOjAsIklzVmlzaWJsZSI6ZmFsc2UsIkxhc3RLbm93blZpc2liaWxpdHlTdGF0ZSI6ZmFsc2V9LCJJc1Zpc2libGUiOnRydWUsIlBhcmVudFN0eWxlIjpudWxsfSwiRGVmYXVsdFN3aW1sYW5lQWN0aXZpdHlTdHlsZSI6eyIkaWQiOiIyODYyIiwiSGVhZGVyU3R5bGUiOnsiJGlkIjoiMjg2MyIsIlRleHRTdHlsZSI6eyIkaWQiOiIyODY0IiwiRm9udFNldHRpbmdzIjp7IiRpZCI6IjI4NjUiLCJGb250U2l6ZSI6MTEsIkZvbnROYW1lIjoiQ2FsaWJyaSIsIklzQm9sZCI6ZmFsc2UsIklzSXRhbGljIjpmYWxzZSwiSXNVbmRlcmxpbmVkIjpmYWxzZSwiUGFyZW50U3R5bGUiOm51bGx9LCJBdXRvU2l6ZSI6MiwiRm9yZWdyb3VuZCI6eyIkaWQiOiIyODY2IiwiQ29sb3IiOnsiJGlkIjoiMjg2Ny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4NjgiLCJUb3AiOjAuMCwiTGVmdCI6MC4wLCJSaWdodCI6MC4wLCJCb3R0b20iOjAuMH0sIlBhZGRpbmciOnsiJGlkIjoiMjg2OSIsIlRvcCI6MC4wLCJMZWZ0IjowLjAsIlJpZ2h0IjowLjAsIkJvdHRvbSI6MC4wfSwiQmFja2dyb3VuZCI6bnVsbCwiSXNWaXNpYmxlIjp0cnVlLCJXaWR0aCI6MC4wLCJIZWlnaHQiOjAuMCwiQm9yZGVyU3R5bGUiOm51bGwsIlBhcmVudFN0eWxlIjpudWxsfSwiUmVjdGFuZ2xlU3R5bGUiOnsiJGlkIjoiMjg3MCIsIk1hcmdpbiI6eyIkaWQiOiIyODcxIiwiVG9wIjowLjAsIkxlZnQiOjAuMCwiUmlnaHQiOjAuMCwiQm90dG9tIjowLjB9LCJQYWRkaW5nIjp7IiRpZCI6IjI4NzIiLCJUb3AiOjAuMCwiTGVmdCI6MC4wLCJSaWdodCI6MC4wLCJCb3R0b20iOjAuMH0sIkJhY2tncm91bmQiOnsiJGlkIjoiMjg3MyIsIkNvbG9yIjp7IiRpZCI6IjI4NzQiLCJBIjo2MywiUiI6MTY1LCJHIjoxNjUsIkIiOjE2NX19LCJJc1Zpc2libGUiOnRydWUsIldpZHRoIjowLjAsIkhlaWdodCI6MC4wLCJCb3JkZXJTdHlsZSI6eyIkaWQiOiIyODc1IiwiTGluZUNvbG9yIjp7IiRpZCI6IjI4NzYiLCIkdHlwZSI6Ik5MUkUuQ29tbW9uLkRvbS5Tb2xpZENvbG9yQnJ1c2gsIE5MUkUuQ29tbW9uIiwiQ29sb3IiOnsiJGlkIjoiMjg3NyIsIkEiOjI1NSwiUiI6MjU1LCJHIjowLCJCIjowfX0sIkxpbmVXZWlnaHQiOjAuMCwiTGluZVR5cGUiOjAsIlBhcmVudFN0eWxlIjpudWxsfSwiUGFyZW50U3R5bGUiOm51bGx9LCJNYXJnaW4iOnsiJGlkIjoiMjg3OCIsIlRvcCI6MC4wLCJMZWZ0IjowLjAsIlJpZ2h0IjowLjAsIkJvdHRvbSI6MC4wfSwiUGFkZGluZyI6eyIkaWQiOiIyODc5IiwiVG9wIjowLjAsIkxlZnQiOjAuMCwiUmlnaHQiOjAuMCwiQm90dG9tIjowLjB9LCJCYWNrZ3JvdW5kIjpudWxsLCJJc1Zpc2libGUiOnRydWUsIldpZHRoIjowLjAsIkhlaWdodCI6MC4wLCJCb3JkZXJTdHlsZSI6bnVsbCwiUGFyZW50U3R5bGUiOm51bGx9LCJCYWNrZ3JvdW5kU3R5bGUiOnsiJGlkIjoiMjg4MCIsIk1hcmdpbiI6eyIkaWQiOiIyODgxIiwiVG9wIjowLjAsIkxlZnQiOjAuMCwiUmlnaHQiOjAuMCwiQm90dG9tIjowLjB9LCJQYWRkaW5nIjp7IiRpZCI6IjI4ODIiLCJUb3AiOjAuMCwiTGVmdCI6MC4wLCJSaWdodCI6MC4wLCJCb3R0b20iOjAuMH0sIkJhY2tncm91bmQiOnsiJGlkIjoiMjg4MyIsIkNvbG9yIjp7IiRpZCI6IjI4ODQiLCJBIjozOCwiUiI6MTY1LCJHIjoxNjUsIkIiOjE2NX19LCJJc1Zpc2libGUiOnRydWUsIldpZHRoIjowLjAsIkhlaWdodCI6MC4wLCJCb3JkZXJTdHlsZSI6eyIkaWQiOiIyODg1IiwiTGluZUNvbG9yIjp7IiRpZCI6IjI4ODYiLCIkdHlwZSI6Ik5MUkUuQ29tbW9uLkRvbS5Tb2xpZENvbG9yQnJ1c2gsIE5MUkUuQ29tbW9uIiwiQ29sb3IiOnsiJGlkIjoiMjg4NyIsIkEiOjI1NSwiUiI6MjM0LCJHIjoyMiwiQiI6MzB9fSwiTGluZVdlaWdodCI6MC4wLCJMaW5lVHlwZSI6MCwiUGFyZW50U3R5bGUiOm51bGx9LCJQYXJlbnRTdHlsZSI6bnVsbH0sIk1hcmdpbiI6eyIkaWQiOiIyODg4IiwiVG9wIjowLjAsIkxlZnQiOjAuMCwiUmlnaHQiOjAuMCwiQm90dG9tIjowLjB9LCJQYWRkaW5nIjp7IiRpZCI6IjI4ODkiLCJUb3AiOjAuMCwiTGVmdCI6MC4wLCJSaWdodCI6MC4wLCJCb3R0b20iOjAuMH0sIklzVmlzaWJsZSI6dHJ1ZSwiV2lkdGgiOjAuMCwiSGVpZ2h0IjowLjAsIkJvcmRlclN0eWxlIjpudWxsLCJQYXJlbnRTdHlsZSI6bnVsbH0sIk1hcmdpbiI6eyIkaWQiOiIyODkwIiwiVG9wIjowLjAsIkxlZnQiOjAuMCwiUmlnaHQiOjAuMCwiQm90dG9tIjowLjB9LCJQYWRkaW5nIjp7IiRpZCI6IjI4OTEiLCJUb3AiOjAuMCwiTGVmdCI6MC4wLCJSaWdodCI6MC4wLCJCb3R0b20iOjAuMH0sIklzVmlzaWJsZSI6dHJ1ZSwiV2lkdGgiOjAuMCwiSGVpZ2h0IjowLjAsIkJvcmRlclN0eWxlIjp7IiRpZCI6IjI4OTIiLCJMaW5lQ29sb3IiOm51bGwsIkxpbmVXZWlnaHQiOjAuMCwiTGluZVR5cGUiOjAsIlBhcmVudFN0eWxlIjpudWxsfSwiUGFyZW50U3R5bGUiOm51bGx9XX0sIlNjYWxlIjp7IiRpZCI6IjI4OTMiLCJTdGFydERhdGUiOiIwMDAxLTAxLTAxVDAwOjAwOjAwIiwiRW5kRGF0ZSI6IjIwMTktMTItMjJUMTI6NTk6MDAiLCJGb3JtYXQiOiJNTU0iLCJUeXBlIjoyLCJBdXRvRGF0ZVJhbmdlIjp0cnVlLCJXb3JraW5nRGF5cyI6MzEsIkZpc2NhbFllYXIiOnsiJGlkIjoiMjg5NCIsIlN0YXJ0TW9udGgiOjEsIlVzZVN0YXJ0aW5nWWVhckZvck51bWJlcmluZyI6dHJ1ZSwiU2hvd0Zpc2NhbFllYXJMYWJlbCI6dHJ1ZX0sIlRvZGF5TWFya2VyVGV4dCI6IlRvZGF5IiwiQXV0b1NjYWxlVHlwZSI6dHJ1ZX0sIlNjYWxlVjIiOnsiJGlkIjoiMjg5NSIsIlN0YXJ0RGF0ZSI6IjAwMDEtMDEtMDFUMDA6MDA6MDAiLCJFbmREYXRlIjoiMjAyNC0xMi0yMlQxMTo1OTowMCIsIkF1dG9EYXRlUmFuZ2UiOnRydWUsIldvcmtpbmdEYXlzIjozMSwiRmlzY2FsWWVhciI6eyIkcmVmIjoiMjg5NCJ9LCJUb2RheU1hcmtlclRleHQiOiJUb2RheSIsIkF1dG9TY2FsZVR5cGUiOnRydWUsIlRpbWViYW5kU2NhbGVzIjp7IiRpZCI6IjI4OTYiLCJUb3BTY2FsZUxheWVyIjp7IiRpZCI6IjI4OTciLCJGb3JtYXQiOiJNTU0iLCJUeXBlIjoyfSwiTWlkZGxlU2NhbGVMYXllciI6eyIkaWQiOiIyODk4IiwiRm9ybWF0IjpudWxsLCJUeXBlIjowfSwiQm90dG9tU2NhbGVMYXllciI6eyIkaWQiOiIyODk5IiwiRm9ybWF0IjpudWxsLCJUeXBlIjowfX19LCJNaWxlc3RvbmVzIjpbeyIkaWQiOiIyOTAwIiwiRGF0ZSI6IjIwMjQtMDEtMjVUMTE6NTk6MDAiLCJTdHlsZSI6eyIkaWQiOiIyOTAxIiwiU2hhcGUiOjE5LCJDb25uZWN0b3JNYXJnaW4iOnsiJGlkIjoiMjkwMiIsIlRvcCI6MC4wLCJMZWZ0IjoyLjAsIlJpZ2h0IjoyLjAsIkJvdHRvbSI6MC4wfSwiQ29ubmVjdG9yU3R5bGUiOnsiJGlkIjoiMjkwMyIsIkxpbmVDb2xvciI6eyIkaWQiOiIyOTA0IiwiJHR5cGUiOiJOTFJFLkNvbW1vbi5Eb20uU29saWRDb2xvckJydXNoLCBOTFJFLkNvbW1vbiIsIkNvbG9yIjp7IiRpZCI6IjI5MDUiLCJBIjoxMjcsIlIiOjc5LCJHIjoxMjksIkIiOjE4OX19LCJMaW5lV2VpZ2h0IjoxLjAsIkxpbmVUeXBlIjowLCJQYXJlbnRTdHlsZSI6bnVsbH0sIklzQmVsb3dUaW1lYmFuZCI6ZmFsc2UsIlBvc2l0aW9uT25UYXNrIjowLCJIaWRlRGF0ZSI6ZmFsc2UsIlNoYXBlU2l6ZSI6MSwiU3BhY2luZyI6Mi4wLCJQYWRkaW5nIjp7IiRpZCI6IjI5MDYiLCJUb3AiOjcuMCwiTGVmdCI6My4wLCJSaWdodCI6MC4wLCJCb3R0b20iOjIuMH0sIlNoYXBlU3R5bGUiOnsiJGlkIjoiMjkwNyIsIk1hcmdpbiI6eyIkaWQiOiIyOTA4IiwiVG9wIjowLjAsIkxlZnQiOjAuMCwiUmlnaHQiOjAuMCwiQm90dG9tIjowLjB9LCJQYWRkaW5nIjp7IiRpZCI6IjI5MDkiLCJUb3AiOjAuMCwiTGVmdCI6MC4wLCJSaWdodCI6MC4wLCJCb3R0b20iOjAuMH0sIkJhY2tncm91bmQiOnsiJGlkIjoiMjkxMCIsIkNvbG9yIjp7IiRpZCI6IjI5MTEiLCJBIjoyNTUsIlIiOjExMiwiRyI6MTczLCJCIjo3MX19LCJJc1Zpc2libGUiOnRydWUsIldpZHRoIjoxMy4wLCJIZWlnaHQiOjEzLjAsIkJvcmRlclN0eWxlIjp7IiRpZCI6IjI5MTIiLCJMaW5lQ29sb3IiOnsiJGlkIjoiMjkxMyIsIiR0eXBlIjoiTkxSRS5Db21tb24uRG9tLlNvbGlkQ29sb3JCcnVzaCwgTkxSRS5Db21tb24iLCJDb2xvciI6eyIkaWQiOiIyOTE0IiwiQSI6MjU1LCJSIjoyNTUsIkciOjAsIkIiOjB9fSwiTGluZVdlaWdodCI6MC4wLCJMaW5lVHlwZSI6MCwiUGFyZW50U3R5bGUiOm51bGx9LCJQYXJlbnRTdHlsZSI6bnVsbH0sIlRpdGxlU3R5bGUiOnsiJGlkIjoiMjkxNSIsIkZvbnRTZXR0aW5ncyI6eyIkaWQiOiIyOTE2IiwiRm9udFNpemUiOjExLCJGb250TmFtZSI6IkNhbGlicmkiLCJJc0JvbGQiOnRydWUsIklzSXRhbGljIjpmYWxzZSwiSXNVbmRlcmxpbmVkIjpmYWxzZSwiUGFyZW50U3R5bGUiOm51bGx9LCJBdXRvU2l6ZSI6MCwiRm9yZWdyb3VuZCI6eyIkaWQiOiIyOTE3IiwiQ29sb3IiOnsiJGlkIjoiMjkx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OTE5IiwiVG9wIjowLjAsIkxlZnQiOjAuMCwiUmlnaHQiOjAuMCwiQm90dG9tIjowLjB9LCJQYWRkaW5nIjp7IiRpZCI6IjI5MjAiLCJUb3AiOjAuMCwiTGVmdCI6MC4wLCJSaWdodCI6MC4wLCJCb3R0b20iOjAuMH0sIkJhY2tncm91bmQiOnsiJGlkIjoiMjkyMSIsIkNvbG9yIjp7IiRpZCI6IjI5MjIiLCJBIjowLCJSIjoyNTUsIkciOjI1NSwiQiI6MjU1fX0sIklzVmlzaWJsZSI6dHJ1ZSwiV2lkdGgiOjAuMCwiSGVpZ2h0IjowLjAsIkJvcmRlclN0eWxlIjp7IiRpZCI6IjI5MjMiLCJMaW5lQ29sb3IiOm51bGwsIkxpbmVXZWlnaHQiOjAuMCwiTGluZVR5cGUiOjAsIlBhcmVudFN0eWxlIjpudWxsfSwiUGFyZW50U3R5bGUiOm51bGx9LCJEYXRlU3R5bGUiOnsiJGlkIjoiMjkyNCIsIkZvbnRTZXR0aW5ncyI6eyIkaWQiOiIyOTI1IiwiRm9udFNpemUiOjEwLCJGb250TmFtZSI6IkNhbGlicmkiLCJJc0JvbGQiOmZhbHNlLCJJc0l0YWxpYyI6ZmFsc2UsIklzVW5kZXJsaW5lZCI6ZmFsc2UsIlBhcmVudFN0eWxlIjpudWxsfSwiQXV0b1NpemUiOjAsIkZvcmVncm91bmQiOnsiJGlkIjoiMjkyNiIsIkNvbG9yIjp7IiRpZCI6IjI5Mj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5MjgiLCJUb3AiOjAuMCwiTGVmdCI6MC4wLCJSaWdodCI6MC4wLCJCb3R0b20iOjAuMH0sIlBhZGRpbmciOnsiJGlkIjoiMjkyOSIsIlRvcCI6MC4wLCJMZWZ0IjowLjAsIlJpZ2h0IjowLjAsIkJvdHRvbSI6MC4wfSwiQmFja2dyb3VuZCI6eyIkaWQiOiIyOTMwIiwiQ29sb3IiOnsiJGlkIjoiMjkzMSIsIkEiOjAsIlIiOjI1NSwiRyI6MjU1LCJCIjoyNTV9fSwiSXNWaXNpYmxlIjp0cnVlLCJXaWR0aCI6MC4wLCJIZWlnaHQiOjAuMCwiQm9yZGVyU3R5bGUiOnsiJGlkIjoiMjkzMiIsIkxpbmVDb2xvciI6bnVsbCwiTGluZVdlaWdodCI6MC4wLCJMaW5lVHlwZSI6MCwiUGFyZW50U3R5bGUiOm51bGx9LCJQYXJlbnRTdHlsZSI6bnVsbH0sIkRhdGVGb3JtYXQiOnsiJGlkIjoiMjkz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TM0IiwiRm9ybWF0IjowLCJJc1Zpc2libGUiOmZhbHNlLCJMYXN0S25vd25WaXNpYmlsaXR5U3RhdGUiOmZhbHNlfSwiSXNWaXNpYmxlIjp0cnVlLCJQYXJlbnRTdHlsZSI6bnVsbH0sIkluZGV4IjowLCJQZXJjZW50YWdlQ29tcGxldGUiOm51bGwsIlBvc2l0aW9uIjp7IlJhdGlvIjowLjAsIklzQ3VzdG9tIjpmYWxzZX0sIkRhdGVGb3JtYXQiOnsiJHJlZiI6IjI5MzMifSwiV2Vla051bWJlcmluZyI6eyIkaWQiOiIyOTM1IiwiRm9ybWF0IjowLCJJc1Zpc2libGUiOmZhbHNlLCJMYXN0S25vd25WaXNpYmlsaXR5U3RhdGUiOmZhbHNlfSwiUmVsYXRlZFRhc2tJZCI6IjAwMDAwMDAwLTAwMDAtMDAwMC0wMDAwLTAwMDAwMDAwMDAwMCIsIklkIjoiMTc3MTg4NzAtN2U1NC00ODMwLWI4Y2UtODg0YTQ1YjE0ZDNhIiwiSW1wb3J0SWQiOm51bGwsIlRpdGxlIjoiUHJvamVjdCBLaWNrb2ZmIiwiTm90ZSI6bnVsbCwiSHlwZXJsaW5rIjp7IiRpZCI6IjI5MzYiLCJBZGRyZXNzIjoiIiwiU3ViQWRkcmVzcyI6IiJ9LCJJc0NoYW5nZWQiOmZhbHNlLCJJc05ldyI6ZmFsc2V9LHsiJGlkIjoiMjkzNyIsIkRhdGUiOiIyMDI0LTAzLTEwVDExOjU5OjAwIiwiU3R5bGUiOnsiJGlkIjoiMjkzOCIsIlNoYXBlIjoxOSwiQ29ubmVjdG9yTWFyZ2luIjp7IiRpZCI6IjI5MzkiLCJUb3AiOjAuMCwiTGVmdCI6Mi4wLCJSaWdodCI6Mi4wLCJCb3R0b20iOjAuMH0sIkNvbm5lY3RvclN0eWxlIjp7IiRpZCI6IjI5NDAiLCJMaW5lQ29sb3IiOnsiJGlkIjoiMjk0MSIsIiR0eXBlIjoiTkxSRS5Db21tb24uRG9tLlNvbGlkQ29sb3JCcnVzaCwgTkxSRS5Db21tb24iLCJDb2xvciI6eyIkaWQiOiIyOTQyIiwiQSI6MTI3LCJSIjo3OSwiRyI6MTI5LCJCIjoxODl9fSwiTGluZVdlaWdodCI6MS4wLCJMaW5lVHlwZSI6MCwiUGFyZW50U3R5bGUiOm51bGx9LCJJc0JlbG93VGltZWJhbmQiOmZhbHNlLCJQb3NpdGlvbk9uVGFzayI6MCwiSGlkZURhdGUiOmZhbHNlLCJTaGFwZVNpemUiOjEsIlNwYWNpbmciOjAuMCwiUGFkZGluZyI6eyIkaWQiOiIyOTQzIiwiVG9wIjo3LjAsIkxlZnQiOjMuMCwiUmlnaHQiOjAuMCwiQm90dG9tIjoyLjB9LCJTaGFwZVN0eWxlIjp7IiRpZCI6IjI5NDQiLCJNYXJnaW4iOnsiJGlkIjoiMjk0NSIsIlRvcCI6MC4wLCJMZWZ0IjowLjAsIlJpZ2h0IjowLjAsIkJvdHRvbSI6MC4wfSwiUGFkZGluZyI6eyIkaWQiOiIyOTQ2IiwiVG9wIjowLjAsIkxlZnQiOjAuMCwiUmlnaHQiOjAuMCwiQm90dG9tIjowLjB9LCJCYWNrZ3JvdW5kIjp7IiRpZCI6IjI5NDciLCJDb2xvciI6eyIkaWQiOiIyOTQ4IiwiQSI6MjU1LCJSIjoxNzgsIkciOjE0LCJCIjoxOH19LCJJc1Zpc2libGUiOnRydWUsIldpZHRoIjoxMy4wLCJIZWlnaHQiOjEzLjAsIkJvcmRlclN0eWxlIjp7IiRpZCI6IjI5NDkiLCJMaW5lQ29sb3IiOnsiJGlkIjoiMjk1MCIsIiR0eXBlIjoiTkxSRS5Db21tb24uRG9tLlNvbGlkQ29sb3JCcnVzaCwgTkxSRS5Db21tb24iLCJDb2xvciI6eyIkaWQiOiIyOTUxIiwiQSI6MjU1LCJSIjoyNTUsIkciOjAsIkIiOjB9fSwiTGluZVdlaWdodCI6MC4wLCJMaW5lVHlwZSI6MCwiUGFyZW50U3R5bGUiOm51bGx9LCJQYXJlbnRTdHlsZSI6bnVsbH0sIlRpdGxlU3R5bGUiOnsiJGlkIjoiMjk1MiIsIkZvbnRTZXR0aW5ncyI6eyIkaWQiOiIyOTUzIiwiRm9udFNpemUiOjExLCJGb250TmFtZSI6IkNhbGlicmkiLCJJc0JvbGQiOnRydWUsIklzSXRhbGljIjpmYWxzZSwiSXNVbmRlcmxpbmVkIjpmYWxzZSwiUGFyZW50U3R5bGUiOm51bGx9LCJBdXRvU2l6ZSI6MiwiRm9yZWdyb3VuZCI6eyIkaWQiOiIyOTU0IiwiQ29sb3IiOnsiJGlkIjoiMjk1NSIsIkEiOjI1NSwiUiI6MCwiRyI6MCwiQiI6MH19LCJNYXhXaWR0aCI6NzguODY2NjY2NjY2NjY2Njc0LCJNYXhIZWlnaHQiOiJJbmZpbml0eSIsIlNtYXJ0Rm9yZWdyb3VuZElzQWN0aXZlIjpmYWxzZSwiSG9yaXpvbnRhbEFsaWdubWVudCI6MCwiVmVydGljYWxBbGlnbm1lbnQiOjAsIlNtYXJ0Rm9yZWdyb3VuZCI6bnVsbCwiQmFja2dyb3VuZEZpbGxUeXBlIjowLCJNYXJnaW4iOnsiJGlkIjoiMjk1NiIsIlRvcCI6MC4wLCJMZWZ0IjowLjAsIlJpZ2h0IjowLjAsIkJvdHRvbSI6MC4wfSwiUGFkZGluZyI6eyIkaWQiOiIyOTU3IiwiVG9wIjowLjAsIkxlZnQiOjAuMCwiUmlnaHQiOjAuMCwiQm90dG9tIjowLjB9LCJCYWNrZ3JvdW5kIjp7IiRpZCI6IjI5NTgiLCJDb2xvciI6eyIkaWQiOiIyOTU5IiwiQSI6MCwiUiI6MjU1LCJHIjoyNTUsIkIiOjI1NX19LCJJc1Zpc2libGUiOnRydWUsIldpZHRoIjowLjAsIkhlaWdodCI6MC4wLCJCb3JkZXJTdHlsZSI6eyIkaWQiOiIyOTYwIiwiTGluZUNvbG9yIjpudWxsLCJMaW5lV2VpZ2h0IjowLjAsIkxpbmVUeXBlIjowLCJQYXJlbnRTdHlsZSI6bnVsbH0sIlBhcmVudFN0eWxlIjpudWxsfSwiRGF0ZVN0eWxlIjp7IiRpZCI6IjI5NjEiLCJGb250U2V0dGluZ3MiOnsiJGlkIjoiMjk2MiIsIkZvbnRTaXplIjoxMCwiRm9udE5hbWUiOiJDYWxpYnJpIiwiSXNCb2xkIjpmYWxzZSwiSXNJdGFsaWMiOmZhbHNlLCJJc1VuZGVybGluZWQiOmZhbHNlLCJQYXJlbnRTdHlsZSI6bnVsbH0sIkF1dG9TaXplIjowLCJGb3JlZ3JvdW5kIjp7IiRpZCI6IjI5NjMiLCJDb2xvciI6eyIkaWQiOiIyOTY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OTY1IiwiVG9wIjowLjAsIkxlZnQiOjAuMCwiUmlnaHQiOjAuMCwiQm90dG9tIjowLjB9LCJQYWRkaW5nIjp7IiRpZCI6IjI5NjYiLCJUb3AiOjAuMCwiTGVmdCI6MC4wLCJSaWdodCI6MC4wLCJCb3R0b20iOjAuMH0sIkJhY2tncm91bmQiOnsiJGlkIjoiMjk2NyIsIkNvbG9yIjp7IiRpZCI6IjI5NjgiLCJBIjowLCJSIjoyNTUsIkciOjI1NSwiQiI6MjU1fX0sIklzVmlzaWJsZSI6dHJ1ZSwiV2lkdGgiOjAuMCwiSGVpZ2h0IjowLjAsIkJvcmRlclN0eWxlIjp7IiRpZCI6IjI5NjkiLCJMaW5lQ29sb3IiOm51bGwsIkxpbmVXZWlnaHQiOjAuMCwiTGluZVR5cGUiOjAsIlBhcmVudFN0eWxlIjpudWxsfSwiUGFyZW50U3R5bGUiOm51bGx9LCJEYXRlRm9ybWF0Ijp7IiRpZCI6IjI5Nz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k3MSIsIkZvcm1hdCI6MCwiSXNWaXNpYmxlIjpmYWxzZSwiTGFzdEtub3duVmlzaWJpbGl0eVN0YXRlIjpmYWxzZX0sIklzVmlzaWJsZSI6dHJ1ZSwiUGFyZW50U3R5bGUiOm51bGx9LCJJbmRleCI6MSwiUGVyY2VudGFnZUNvbXBsZXRlIjpudWxsLCJQb3NpdGlvbiI6eyJSYXRpbyI6MC4wLCJJc0N1c3RvbSI6ZmFsc2V9LCJEYXRlRm9ybWF0Ijp7IiRyZWYiOiIyOTcwIn0sIldlZWtOdW1iZXJpbmciOnsiJGlkIjoiMjk3MiIsIkZvcm1hdCI6MCwiSXNWaXNpYmxlIjpmYWxzZSwiTGFzdEtub3duVmlzaWJpbGl0eVN0YXRlIjpmYWxzZX0sIlJlbGF0ZWRUYXNrSWQiOiIwMDAwMDAwMC0wMDAwLTAwMDAtMDAwMC0wMDAwMDAwMDAwMDAiLCJJZCI6ImU3ZDQyNDIxLWQ5ZTYtNDBhMi1hMTA3LWFmYTQyMzE0MWM0NiIsIkltcG9ydElkIjpudWxsLCJUaXRsZSI6IkV4ZWN1dGl2ZSBSZXZpZXciLCJOb3RlIjpudWxsLCJIeXBlcmxpbmsiOnsiJGlkIjoiMjk3MyIsIkFkZHJlc3MiOiIiLCJTdWJBZGRyZXNzIjoiIn0sIklzQ2hhbmdlZCI6ZmFsc2UsIklzTmV3IjpmYWxzZX0seyIkaWQiOiIyOTc0IiwiRGF0ZSI6IjIwMjQtMDMtMjFUMTE6NTk6MDAiLCJTdHlsZSI6eyIkaWQiOiIyOTc1IiwiU2hhcGUiOjE5LCJDb25uZWN0b3JNYXJnaW4iOnsiJGlkIjoiMjk3NiIsIlRvcCI6MC4wLCJMZWZ0IjoyLjAsIlJpZ2h0IjoyLjAsIkJvdHRvbSI6MC4wfSwiQ29ubmVjdG9yU3R5bGUiOnsiJGlkIjoiMjk3NyIsIkxpbmVDb2xvciI6eyIkaWQiOiIyOTc4IiwiJHR5cGUiOiJOTFJFLkNvbW1vbi5Eb20uU29saWRDb2xvckJydXNoLCBOTFJFLkNvbW1vbiIsIkNvbG9yIjp7IiRpZCI6IjI5NzkiLCJBIjoxMjcsIlIiOjc5LCJHIjoxMjksIkIiOjE4OX19LCJMaW5lV2VpZ2h0IjoxLjAsIkxpbmVUeXBlIjowLCJQYXJlbnRTdHlsZSI6bnVsbH0sIklzQmVsb3dUaW1lYmFuZCI6ZmFsc2UsIlBvc2l0aW9uT25UYXNrIjowLCJIaWRlRGF0ZSI6ZmFsc2UsIlNoYXBlU2l6ZSI6MSwiU3BhY2luZyI6MC4wLCJQYWRkaW5nIjp7IiRpZCI6IjI5ODAiLCJUb3AiOjcuMCwiTGVmdCI6My4wLCJSaWdodCI6MC4wLCJCb3R0b20iOjIuMH0sIlNoYXBlU3R5bGUiOnsiJGlkIjoiMjk4MSIsIk1hcmdpbiI6eyIkaWQiOiIyOTgyIiwiVG9wIjowLjAsIkxlZnQiOjAuMCwiUmlnaHQiOjAuMCwiQm90dG9tIjowLjB9LCJQYWRkaW5nIjp7IiRpZCI6IjI5ODMiLCJUb3AiOjAuMCwiTGVmdCI6MC4wLCJSaWdodCI6MC4wLCJCb3R0b20iOjAuMH0sIkJhY2tncm91bmQiOnsiJGlkIjoiMjk4NCIsIkNvbG9yIjp7IiRpZCI6IjI5ODUiLCJBIjoyNTUsIlIiOjE3OCwiRyI6MTQsIkIiOjE4fX0sIklzVmlzaWJsZSI6dHJ1ZSwiV2lkdGgiOjEzLjAsIkhlaWdodCI6MTMuMCwiQm9yZGVyU3R5bGUiOnsiJGlkIjoiMjk4NiIsIkxpbmVDb2xvciI6eyIkaWQiOiIyOTg3IiwiJHR5cGUiOiJOTFJFLkNvbW1vbi5Eb20uU29saWRDb2xvckJydXNoLCBOTFJFLkNvbW1vbiIsIkNvbG9yIjp7IiRpZCI6IjI5ODgiLCJBIjoyNTUsIlIiOjI1NSwiRyI6MCwiQiI6MH19LCJMaW5lV2VpZ2h0IjowLjAsIkxpbmVUeXBlIjowLCJQYXJlbnRTdHlsZSI6bnVsbH0sIlBhcmVudFN0eWxlIjpudWxsfSwiVGl0bGVTdHlsZSI6eyIkaWQiOiIyOTg5IiwiRm9udFNldHRpbmdzIjp7IiRpZCI6IjI5OTAiLCJGb250U2l6ZSI6MTEsIkZvbnROYW1lIjoiQ2FsaWJyaSIsIklzQm9sZCI6dHJ1ZSwiSXNJdGFsaWMiOmZhbHNlLCJJc1VuZGVybGluZWQiOmZhbHNlLCJQYXJlbnRTdHlsZSI6bnVsbH0sIkF1dG9TaXplIjoyLCJGb3JlZ3JvdW5kIjp7IiRpZCI6IjI5OTEiLCJDb2xvciI6eyIkaWQiOiIyOTkyIiwiQSI6MjU1LCJSIjowLCJHIjowLCJCIjowfX0sIk1heFdpZHRoIjo4NC40NDMzMzMzMzMzMzMzNDIsIk1heEhlaWdodCI6IkluZmluaXR5IiwiU21hcnRGb3JlZ3JvdW5kSXNBY3RpdmUiOmZhbHNlLCJIb3Jpem9udGFsQWxpZ25tZW50IjowLCJWZXJ0aWNhbEFsaWdubWVudCI6MCwiU21hcnRGb3JlZ3JvdW5kIjpudWxsLCJCYWNrZ3JvdW5kRmlsbFR5cGUiOjAsIk1hcmdpbiI6eyIkaWQiOiIyOTkzIiwiVG9wIjowLjAsIkxlZnQiOjAuMCwiUmlnaHQiOjAuMCwiQm90dG9tIjowLjB9LCJQYWRkaW5nIjp7IiRpZCI6IjI5OTQiLCJUb3AiOjAuMCwiTGVmdCI6MC4wLCJSaWdodCI6MC4wLCJCb3R0b20iOjAuMH0sIkJhY2tncm91bmQiOnsiJGlkIjoiMjk5NSIsIkNvbG9yIjp7IiRpZCI6IjI5OTYiLCJBIjowLCJSIjoyNTUsIkciOjI1NSwiQiI6MjU1fX0sIklzVmlzaWJsZSI6dHJ1ZSwiV2lkdGgiOjAuMCwiSGVpZ2h0IjowLjAsIkJvcmRlclN0eWxlIjp7IiRpZCI6IjI5OTciLCJMaW5lQ29sb3IiOm51bGwsIkxpbmVXZWlnaHQiOjAuMCwiTGluZVR5cGUiOjAsIlBhcmVudFN0eWxlIjpudWxsfSwiUGFyZW50U3R5bGUiOm51bGx9LCJEYXRlU3R5bGUiOnsiJGlkIjoiMjk5OCIsIkZvbnRTZXR0aW5ncyI6eyIkaWQiOiIyOTk5IiwiRm9udFNpemUiOjEwLCJGb250TmFtZSI6IkNhbGlicmkiLCJJc0JvbGQiOmZhbHNlLCJJc0l0YWxpYyI6ZmFsc2UsIklzVW5kZXJsaW5lZCI6ZmFsc2UsIlBhcmVudFN0eWxlIjpudWxsfSwiQXV0b1NpemUiOjAsIkZvcmVncm91bmQiOnsiJGlkIjoiMzAwMCIsIkNvbG9yIjp7IiRpZCI6IjMwMD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wMDIiLCJUb3AiOjAuMCwiTGVmdCI6MC4wLCJSaWdodCI6MC4wLCJCb3R0b20iOjAuMH0sIlBhZGRpbmciOnsiJGlkIjoiMzAwMyIsIlRvcCI6MC4wLCJMZWZ0IjowLjAsIlJpZ2h0IjowLjAsIkJvdHRvbSI6MC4wfSwiQmFja2dyb3VuZCI6eyIkaWQiOiIzMDA0IiwiQ29sb3IiOnsiJGlkIjoiMzAwNSIsIkEiOjAsIlIiOjI1NSwiRyI6MjU1LCJCIjoyNTV9fSwiSXNWaXNpYmxlIjp0cnVlLCJXaWR0aCI6MC4wLCJIZWlnaHQiOjAuMCwiQm9yZGVyU3R5bGUiOnsiJGlkIjoiMzAwNiIsIkxpbmVDb2xvciI6bnVsbCwiTGluZVdlaWdodCI6MC4wLCJMaW5lVHlwZSI6MCwiUGFyZW50U3R5bGUiOm51bGx9LCJQYXJlbnRTdHlsZSI6bnVsbH0sIkRhdGVGb3JtYXQiOnsiJGlkIjoiMzAw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DA4IiwiRm9ybWF0IjowLCJJc1Zpc2libGUiOmZhbHNlLCJMYXN0S25vd25WaXNpYmlsaXR5U3RhdGUiOmZhbHNlfSwiSXNWaXNpYmxlIjp0cnVlLCJQYXJlbnRTdHlsZSI6bnVsbH0sIkluZGV4IjoyLCJQZXJjZW50YWdlQ29tcGxldGUiOm51bGwsIlBvc2l0aW9uIjp7IlJhdGlvIjowLjAsIklzQ3VzdG9tIjpmYWxzZX0sIkRhdGVGb3JtYXQiOnsiJHJlZiI6IjMwMDcifSwiV2Vla051bWJlcmluZyI6eyIkaWQiOiIzMDA5IiwiRm9ybWF0IjowLCJJc1Zpc2libGUiOmZhbHNlLCJMYXN0S25vd25WaXNpYmlsaXR5U3RhdGUiOmZhbHNlfSwiUmVsYXRlZFRhc2tJZCI6IjAwMDAwMDAwLTAwMDAtMDAwMC0wMDAwLTAwMDAwMDAwMDAwMCIsIklkIjoiMGUyOGE4NGMtZjY3Mi00ZTAwLWEwODktOTY0YmUwZDI0YjBjIiwiSW1wb3J0SWQiOm51bGwsIlRpdGxlIjoiRXhlY3V0aXZlIERlY2lzaW9uIiwiTm90ZSI6bnVsbCwiSHlwZXJsaW5rIjp7IiRpZCI6IjMwMTAiLCJBZGRyZXNzIjoiIiwiU3ViQWRkcmVzcyI6IiJ9LCJJc0NoYW5nZWQiOmZhbHNlLCJJc05ldyI6ZmFsc2V9LHsiJGlkIjoiMzAxMSIsIkRhdGUiOiIyMDI0LTA2LTMwVDExOjU5OjAwIiwiU3R5bGUiOnsiJGlkIjoiMzAxMiIsIlNoYXBlIjoxOSwiQ29ubmVjdG9yTWFyZ2luIjp7IiRpZCI6IjMwMTMiLCJUb3AiOjAuMCwiTGVmdCI6Mi4wLCJSaWdodCI6Mi4wLCJCb3R0b20iOjAuMH0sIkNvbm5lY3RvclN0eWxlIjp7IiRpZCI6IjMwMTQiLCJMaW5lQ29sb3IiOnsiJGlkIjoiMzAxNSIsIiR0eXBlIjoiTkxSRS5Db21tb24uRG9tLlNvbGlkQ29sb3JCcnVzaCwgTkxSRS5Db21tb24iLCJDb2xvciI6eyIkaWQiOiIzMDE2IiwiQSI6MTI3LCJSIjo3OSwiRyI6MTI5LCJCIjoxODl9fSwiTGluZVdlaWdodCI6MS4wLCJMaW5lVHlwZSI6MCwiUGFyZW50U3R5bGUiOm51bGx9LCJJc0JlbG93VGltZWJhbmQiOmZhbHNlLCJQb3NpdGlvbk9uVGFzayI6MCwiSGlkZURhdGUiOmZhbHNlLCJTaGFwZVNpemUiOjEsIlNwYWNpbmciOjAuMCwiUGFkZGluZyI6eyIkaWQiOiIzMDE3IiwiVG9wIjo3LjAsIkxlZnQiOjMuMCwiUmlnaHQiOjAuMCwiQm90dG9tIjoyLjB9LCJTaGFwZVN0eWxlIjp7IiRpZCI6IjMwMTgiLCJNYXJnaW4iOnsiJGlkIjoiMzAxOSIsIlRvcCI6MC4wLCJMZWZ0IjowLjAsIlJpZ2h0IjowLjAsIkJvdHRvbSI6MC4wfSwiUGFkZGluZyI6eyIkaWQiOiIzMDIwIiwiVG9wIjowLjAsIkxlZnQiOjAuMCwiUmlnaHQiOjAuMCwiQm90dG9tIjowLjB9LCJCYWNrZ3JvdW5kIjp7IiRpZCI6IjMwMjEiLCJDb2xvciI6eyIkaWQiOiIzMDIyIiwiQSI6MjU1LCJSIjo4MiwiRyI6MTQ3LCJCIjoyMDV9fSwiSXNWaXNpYmxlIjp0cnVlLCJXaWR0aCI6MTMuMCwiSGVpZ2h0IjoxMy4wLCJCb3JkZXJTdHlsZSI6eyIkaWQiOiIzMDIzIiwiTGluZUNvbG9yIjp7IiRpZCI6IjMwMjQiLCIkdHlwZSI6Ik5MUkUuQ29tbW9uLkRvbS5Tb2xpZENvbG9yQnJ1c2gsIE5MUkUuQ29tbW9uIiwiQ29sb3IiOnsiJGlkIjoiMzAyNSIsIkEiOjI1NSwiUiI6MjU1LCJHIjowLCJCIjowfX0sIkxpbmVXZWlnaHQiOjAuMCwiTGluZVR5cGUiOjAsIlBhcmVudFN0eWxlIjpudWxsfSwiUGFyZW50U3R5bGUiOm51bGx9LCJUaXRsZVN0eWxlIjp7IiRpZCI6IjMwMjYiLCJGb250U2V0dGluZ3MiOnsiJGlkIjoiMzAyNyIsIkZvbnRTaXplIjoxMSwiRm9udE5hbWUiOiJDYWxpYnJpIiwiSXNCb2xkIjp0cnVlLCJJc0l0YWxpYyI6ZmFsc2UsIklzVW5kZXJsaW5lZCI6ZmFsc2UsIlBhcmVudFN0eWxlIjpudWxsfSwiQXV0b1NpemUiOjAsIkZvcmVncm91bmQiOnsiJGlkIjoiMzAyOCIsIkNvbG9yIjp7IiRpZCI6IjMwMjk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AzMCIsIlRvcCI6MC4wLCJMZWZ0IjowLjAsIlJpZ2h0IjowLjAsIkJvdHRvbSI6MC4wfSwiUGFkZGluZyI6eyIkaWQiOiIzMDMxIiwiVG9wIjowLjAsIkxlZnQiOjAuMCwiUmlnaHQiOjAuMCwiQm90dG9tIjowLjB9LCJCYWNrZ3JvdW5kIjp7IiRpZCI6IjMwMzIiLCJDb2xvciI6eyIkaWQiOiIzMDMzIiwiQSI6MCwiUiI6MjU1LCJHIjoyNTUsIkIiOjI1NX19LCJJc1Zpc2libGUiOnRydWUsIldpZHRoIjowLjAsIkhlaWdodCI6MC4wLCJCb3JkZXJTdHlsZSI6eyIkaWQiOiIzMDM0IiwiTGluZUNvbG9yIjpudWxsLCJMaW5lV2VpZ2h0IjowLjAsIkxpbmVUeXBlIjowLCJQYXJlbnRTdHlsZSI6bnVsbH0sIlBhcmVudFN0eWxlIjpudWxsfSwiRGF0ZVN0eWxlIjp7IiRpZCI6IjMwMzUiLCJGb250U2V0dGluZ3MiOnsiJGlkIjoiMzAzNiIsIkZvbnRTaXplIjoxMCwiRm9udE5hbWUiOiJDYWxpYnJpIiwiSXNCb2xkIjpmYWxzZSwiSXNJdGFsaWMiOmZhbHNlLCJJc1VuZGVybGluZWQiOmZhbHNlLCJQYXJlbnRTdHlsZSI6bnVsbH0sIkF1dG9TaXplIjowLCJGb3JlZ3JvdW5kIjp7IiRpZCI6IjMwMzciLCJDb2xvciI6eyIkaWQiOiIzMDM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MDM5IiwiVG9wIjowLjAsIkxlZnQiOjAuMCwiUmlnaHQiOjAuMCwiQm90dG9tIjowLjB9LCJQYWRkaW5nIjp7IiRpZCI6IjMwNDAiLCJUb3AiOjAuMCwiTGVmdCI6MC4wLCJSaWdodCI6MC4wLCJCb3R0b20iOjAuMH0sIkJhY2tncm91bmQiOnsiJGlkIjoiMzA0MSIsIkNvbG9yIjp7IiRpZCI6IjMwNDIiLCJBIjowLCJSIjoyNTUsIkciOjI1NSwiQiI6MjU1fX0sIklzVmlzaWJsZSI6dHJ1ZSwiV2lkdGgiOjAuMCwiSGVpZ2h0IjowLjAsIkJvcmRlclN0eWxlIjp7IiRpZCI6IjMwNDMiLCJMaW5lQ29sb3IiOm51bGwsIkxpbmVXZWlnaHQiOjAuMCwiTGluZVR5cGUiOjAsIlBhcmVudFN0eWxlIjpudWxsfSwiUGFyZW50U3R5bGUiOm51bGx9LCJEYXRlRm9ybWF0Ijp7IiRpZCI6IjMwN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A0NSIsIkZvcm1hdCI6MCwiSXNWaXNpYmxlIjpmYWxzZSwiTGFzdEtub3duVmlzaWJpbGl0eVN0YXRlIjpmYWxzZX0sIklzVmlzaWJsZSI6dHJ1ZSwiUGFyZW50U3R5bGUiOm51bGx9LCJJbmRleCI6MywiUGVyY2VudGFnZUNvbXBsZXRlIjpudWxsLCJQb3NpdGlvbiI6eyJSYXRpbyI6MC4wLCJJc0N1c3RvbSI6ZmFsc2V9LCJEYXRlRm9ybWF0Ijp7IiRyZWYiOiIzMDQ0In0sIldlZWtOdW1iZXJpbmciOnsiJGlkIjoiMzA0NiIsIkZvcm1hdCI6MCwiSXNWaXNpYmxlIjpmYWxzZSwiTGFzdEtub3duVmlzaWJpbGl0eVN0YXRlIjpmYWxzZX0sIlJlbGF0ZWRUYXNrSWQiOiIwMDAwMDAwMC0wMDAwLTAwMDAtMDAwMC0wMDAwMDAwMDAwMDAiLCJJZCI6ImI4YzYwMzI2LTk5NTItNDM5Yi05NzdjLWIxMDNlNWY3NmJkYiIsIkltcG9ydElkIjpudWxsLCJUaXRsZSI6IkJldGEgUmVsZWFzZSIsIk5vdGUiOm51bGwsIkh5cGVybGluayI6eyIkaWQiOiIzMDQ3IiwiQWRkcmVzcyI6IiIsIlN1YkFkZHJlc3MiOiIifSwiSXNDaGFuZ2VkIjpmYWxzZSwiSXNOZXciOmZhbHNlfSx7IiRpZCI6IjMwNDgiLCJEYXRlIjoiMjAyNC0xMC0wMVQxMTo1OTowMCIsIlN0eWxlIjp7IiRpZCI6IjMwNDkiLCJTaGFwZSI6MTksIkNvbm5lY3Rvck1hcmdpbiI6eyIkaWQiOiIzMDUwIiwiVG9wIjowLjAsIkxlZnQiOjIuMCwiUmlnaHQiOjIuMCwiQm90dG9tIjowLjB9LCJDb25uZWN0b3JTdHlsZSI6eyIkaWQiOiIzMDUxIiwiTGluZUNvbG9yIjp7IiRpZCI6IjMwNTIiLCIkdHlwZSI6Ik5MUkUuQ29tbW9uLkRvbS5Tb2xpZENvbG9yQnJ1c2gsIE5MUkUuQ29tbW9uIiwiQ29sb3IiOnsiJGlkIjoiMzA1MyIsIkEiOjEyNywiUiI6NzksIkciOjEyOSwiQiI6MTg5fX0sIkxpbmVXZWlnaHQiOjEuMCwiTGluZVR5cGUiOjAsIlBhcmVudFN0eWxlIjpudWxsfSwiSXNCZWxvd1RpbWViYW5kIjpmYWxzZSwiUG9zaXRpb25PblRhc2siOjAsIkhpZGVEYXRlIjpmYWxzZSwiU2hhcGVTaXplIjoxLCJTcGFjaW5nIjowLjAsIlBhZGRpbmciOnsiJGlkIjoiMzA1NCIsIlRvcCI6Ny4wLCJMZWZ0IjozLjAsIlJpZ2h0IjowLjAsIkJvdHRvbSI6Mi4wfSwiU2hhcGVTdHlsZSI6eyIkaWQiOiIzMDU1IiwiTWFyZ2luIjp7IiRpZCI6IjMwNTYiLCJUb3AiOjAuMCwiTGVmdCI6MC4wLCJSaWdodCI6MC4wLCJCb3R0b20iOjAuMH0sIlBhZGRpbmciOnsiJGlkIjoiMzA1NyIsIlRvcCI6MC4wLCJMZWZ0IjowLjAsIlJpZ2h0IjowLjAsIkJvdHRvbSI6MC4wfSwiQmFja2dyb3VuZCI6eyIkaWQiOiIzMDU4IiwiQ29sb3IiOnsiJGlkIjoiMzA1OSIsIkEiOjI1NSwiUiI6ODIsIkciOjE0NywiQiI6MjA1fX0sIklzVmlzaWJsZSI6dHJ1ZSwiV2lkdGgiOjEzLjAsIkhlaWdodCI6MTMuMCwiQm9yZGVyU3R5bGUiOnsiJGlkIjoiMzA2MCIsIkxpbmVDb2xvciI6eyIkaWQiOiIzMDYxIiwiJHR5cGUiOiJOTFJFLkNvbW1vbi5Eb20uU29saWRDb2xvckJydXNoLCBOTFJFLkNvbW1vbiIsIkNvbG9yIjp7IiRpZCI6IjMwNjIiLCJBIjoyNTUsIlIiOjI1NSwiRyI6MCwiQiI6MH19LCJMaW5lV2VpZ2h0IjowLjAsIkxpbmVUeXBlIjowLCJQYXJlbnRTdHlsZSI6bnVsbH0sIlBhcmVudFN0eWxlIjpudWxsfSwiVGl0bGVTdHlsZSI6eyIkaWQiOiIzMDYzIiwiRm9udFNldHRpbmdzIjp7IiRpZCI6IjMwNjQiLCJGb250U2l6ZSI6MTEsIkZvbnROYW1lIjoiQ2FsaWJyaSIsIklzQm9sZCI6dHJ1ZSwiSXNJdGFsaWMiOmZhbHNlLCJJc1VuZGVybGluZWQiOmZhbHNlLCJQYXJlbnRTdHlsZSI6bnVsbH0sIkF1dG9TaXplIjowLCJGb3JlZ3JvdW5kIjp7IiRpZCI6IjMwNjUiLCJDb2xvciI6eyIkaWQiOiIzMDY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wNjciLCJUb3AiOjAuMCwiTGVmdCI6MC4wLCJSaWdodCI6MC4wLCJCb3R0b20iOjAuMH0sIlBhZGRpbmciOnsiJGlkIjoiMzA2OCIsIlRvcCI6MC4wLCJMZWZ0IjowLjAsIlJpZ2h0IjowLjAsIkJvdHRvbSI6MC4wfSwiQmFja2dyb3VuZCI6eyIkaWQiOiIzMDY5IiwiQ29sb3IiOnsiJGlkIjoiMzA3MCIsIkEiOjAsIlIiOjI1NSwiRyI6MjU1LCJCIjoyNTV9fSwiSXNWaXNpYmxlIjp0cnVlLCJXaWR0aCI6MC4wLCJIZWlnaHQiOjAuMCwiQm9yZGVyU3R5bGUiOnsiJGlkIjoiMzA3MSIsIkxpbmVDb2xvciI6bnVsbCwiTGluZVdlaWdodCI6MC4wLCJMaW5lVHlwZSI6MCwiUGFyZW50U3R5bGUiOm51bGx9LCJQYXJlbnRTdHlsZSI6bnVsbH0sIkRhdGVTdHlsZSI6eyIkaWQiOiIzMDcyIiwiRm9udFNldHRpbmdzIjp7IiRpZCI6IjMwNzMiLCJGb250U2l6ZSI6MTAsIkZvbnROYW1lIjoiQ2FsaWJyaSIsIklzQm9sZCI6ZmFsc2UsIklzSXRhbGljIjpmYWxzZSwiSXNVbmRlcmxpbmVkIjpmYWxzZSwiUGFyZW50U3R5bGUiOm51bGx9LCJBdXRvU2l6ZSI6MCwiRm9yZWdyb3VuZCI6eyIkaWQiOiIzMDc0IiwiQ29sb3IiOnsiJGlkIjoiMzA3NS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zMDc2IiwiVG9wIjowLjAsIkxlZnQiOjAuMCwiUmlnaHQiOjAuMCwiQm90dG9tIjowLjB9LCJQYWRkaW5nIjp7IiRpZCI6IjMwNzciLCJUb3AiOjAuMCwiTGVmdCI6MC4wLCJSaWdodCI6MC4wLCJCb3R0b20iOjAuMH0sIkJhY2tncm91bmQiOnsiJGlkIjoiMzA3OCIsIkNvbG9yIjp7IiRpZCI6IjMwNzkiLCJBIjowLCJSIjoyNTUsIkciOjI1NSwiQiI6MjU1fX0sIklzVmlzaWJsZSI6dHJ1ZSwiV2lkdGgiOjAuMCwiSGVpZ2h0IjowLjAsIkJvcmRlclN0eWxlIjp7IiRpZCI6IjMwODAiLCJMaW5lQ29sb3IiOm51bGwsIkxpbmVXZWlnaHQiOjAuMCwiTGluZVR5cGUiOjAsIlBhcmVudFN0eWxlIjpudWxsfSwiUGFyZW50U3R5bGUiOm51bGx9LCJEYXRlRm9ybWF0Ijp7IiRpZCI6IjMwOD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A4MiIsIkZvcm1hdCI6MCwiSXNWaXNpYmxlIjpmYWxzZSwiTGFzdEtub3duVmlzaWJpbGl0eVN0YXRlIjpmYWxzZX0sIklzVmlzaWJsZSI6dHJ1ZSwiUGFyZW50U3R5bGUiOm51bGx9LCJJbmRleCI6NCwiUGVyY2VudGFnZUNvbXBsZXRlIjpudWxsLCJQb3NpdGlvbiI6eyJSYXRpbyI6MC4wLCJJc0N1c3RvbSI6ZmFsc2V9LCJEYXRlRm9ybWF0Ijp7IiRyZWYiOiIzMDgxIn0sIldlZWtOdW1iZXJpbmciOnsiJGlkIjoiMzA4MyIsIkZvcm1hdCI6MCwiSXNWaXNpYmxlIjpmYWxzZSwiTGFzdEtub3duVmlzaWJpbGl0eVN0YXRlIjpmYWxzZX0sIlJlbGF0ZWRUYXNrSWQiOiIwMDAwMDAwMC0wMDAwLTAwMDAtMDAwMC0wMDAwMDAwMDAwMDAiLCJJZCI6Ijc4YWI5MDhmLTE0YzctNGM4OC05OGFjLTM0ZDI2NjVlMTJmMiIsIkltcG9ydElkIjpudWxsLCJUaXRsZSI6IlJlbGVhc2UgQ2FuZGlkYXRlIiwiTm90ZSI6bnVsbCwiSHlwZXJsaW5rIjp7IiRpZCI6IjMwODQiLCJBZGRyZXNzIjoiIiwiU3ViQWRkcmVzcyI6IiJ9LCJJc0NoYW5nZWQiOmZhbHNlLCJJc05ldyI6ZmFsc2V9LHsiJGlkIjoiMzA4NSIsIkRhdGUiOiIyMDI0LTEwLTIwVDExOjU5OjAwIiwiU3R5bGUiOnsiJGlkIjoiMzA4NiIsIlNoYXBlIjoxOSwiQ29ubmVjdG9yTWFyZ2luIjp7IiRpZCI6IjMwODciLCJUb3AiOjAuMCwiTGVmdCI6Mi4wLCJSaWdodCI6Mi4wLCJCb3R0b20iOjAuMH0sIkNvbm5lY3RvclN0eWxlIjp7IiRpZCI6IjMwODgiLCJMaW5lQ29sb3IiOnsiJGlkIjoiMzA4OSIsIiR0eXBlIjoiTkxSRS5Db21tb24uRG9tLlNvbGlkQ29sb3JCcnVzaCwgTkxSRS5Db21tb24iLCJDb2xvciI6eyIkaWQiOiIzMDkwIiwiQSI6MTI3LCJSIjo3OSwiRyI6MTI5LCJCIjoxODl9fSwiTGluZVdlaWdodCI6MS4wLCJMaW5lVHlwZSI6MCwiUGFyZW50U3R5bGUiOm51bGx9LCJJc0JlbG93VGltZWJhbmQiOmZhbHNlLCJQb3NpdGlvbk9uVGFzayI6MCwiSGlkZURhdGUiOmZhbHNlLCJTaGFwZVNpemUiOjEsIlNwYWNpbmciOjAuMCwiUGFkZGluZyI6eyIkaWQiOiIzMDkxIiwiVG9wIjo3LjAsIkxlZnQiOjMuMCwiUmlnaHQiOjAuMCwiQm90dG9tIjoyLjB9LCJTaGFwZVN0eWxlIjp7IiRpZCI6IjMwOTIiLCJNYXJnaW4iOnsiJGlkIjoiMzA5MyIsIlRvcCI6MC4wLCJMZWZ0IjowLjAsIlJpZ2h0IjowLjAsIkJvdHRvbSI6MC4wfSwiUGFkZGluZyI6eyIkaWQiOiIzMDk0IiwiVG9wIjowLjAsIkxlZnQiOjAuMCwiUmlnaHQiOjAuMCwiQm90dG9tIjowLjB9LCJCYWNrZ3JvdW5kIjp7IiRpZCI6IjMwOTUiLCJDb2xvciI6eyIkaWQiOiIzMDk2IiwiQSI6MjU1LCJSIjoxMTIsIkciOjE3MywiQiI6NzF9fSwiSXNWaXNpYmxlIjp0cnVlLCJXaWR0aCI6MTMuMCwiSGVpZ2h0IjoxMy4wLCJCb3JkZXJTdHlsZSI6eyIkaWQiOiIzMDk3IiwiTGluZUNvbG9yIjp7IiRpZCI6IjMwOTgiLCIkdHlwZSI6Ik5MUkUuQ29tbW9uLkRvbS5Tb2xpZENvbG9yQnJ1c2gsIE5MUkUuQ29tbW9uIiwiQ29sb3IiOnsiJGlkIjoiMzA5OSIsIkEiOjI1NSwiUiI6MjU1LCJHIjowLCJCIjowfX0sIkxpbmVXZWlnaHQiOjAuMCwiTGluZVR5cGUiOjAsIlBhcmVudFN0eWxlIjpudWxsfSwiUGFyZW50U3R5bGUiOm51bGx9LCJUaXRsZVN0eWxlIjp7IiRpZCI6IjMxMDAiLCJGb250U2V0dGluZ3MiOnsiJGlkIjoiMzEwMSIsIkZvbnRTaXplIjoxMSwiRm9udE5hbWUiOiJDYWxpYnJpIiwiSXNCb2xkIjp0cnVlLCJJc0l0YWxpYyI6ZmFsc2UsIklzVW5kZXJsaW5lZCI6ZmFsc2UsIlBhcmVudFN0eWxlIjpudWxsfSwiQXV0b1NpemUiOjAsIkZvcmVncm91bmQiOnsiJGlkIjoiMzEwMiIsIkNvbG9yIjp7IiRpZCI6IjMxMDMiLCJBIjoyNTUsIlIiOjU4LCJHIjoxMzcsIkIiOjB9fSwiTWF4V2lkdGgiOjIwMC4wLCJNYXhIZWlnaHQiOiJJbmZpbml0eSIsIlNtYXJ0Rm9yZWdyb3VuZElzQWN0aXZlIjpmYWxzZSwiSG9yaXpvbnRhbEFsaWdubWVudCI6MCwiVmVydGljYWxBbGlnbm1lbnQiOjAsIlNtYXJ0Rm9yZWdyb3VuZCI6bnVsbCwiQmFja2dyb3VuZEZpbGxUeXBlIjowLCJNYXJnaW4iOnsiJGlkIjoiMzEwNCIsIlRvcCI6MC4wLCJMZWZ0IjowLjAsIlJpZ2h0IjowLjAsIkJvdHRvbSI6MC4wfSwiUGFkZGluZyI6eyIkaWQiOiIzMTA1IiwiVG9wIjowLjAsIkxlZnQiOjAuMCwiUmlnaHQiOjAuMCwiQm90dG9tIjowLjB9LCJCYWNrZ3JvdW5kIjp7IiRpZCI6IjMxMDYiLCJDb2xvciI6eyIkaWQiOiIzMTA3IiwiQSI6MCwiUiI6MjU1LCJHIjoyNTUsIkIiOjI1NX19LCJJc1Zpc2libGUiOnRydWUsIldpZHRoIjowLjAsIkhlaWdodCI6MC4wLCJCb3JkZXJTdHlsZSI6eyIkaWQiOiIzMTA4IiwiTGluZUNvbG9yIjpudWxsLCJMaW5lV2VpZ2h0IjowLjAsIkxpbmVUeXBlIjowLCJQYXJlbnRTdHlsZSI6bnVsbH0sIlBhcmVudFN0eWxlIjpudWxsfSwiRGF0ZVN0eWxlIjp7IiRpZCI6IjMxMDkiLCJGb250U2V0dGluZ3MiOnsiJGlkIjoiMzExMCIsIkZvbnRTaXplIjoxMCwiRm9udE5hbWUiOiJDYWxpYnJpIiwiSXNCb2xkIjpmYWxzZSwiSXNJdGFsaWMiOmZhbHNlLCJJc1VuZGVybGluZWQiOmZhbHNlLCJQYXJlbnRTdHlsZSI6bnVsbH0sIkF1dG9TaXplIjowLCJGb3JlZ3JvdW5kIjp7IiRpZCI6IjMxMTEiLCJDb2xvciI6eyIkaWQiOiIzMTEyIiwiQSI6MjU1LCJSIjo1OCwiRyI6MTM3LCJCIjowfX0sIk1heFdpZHRoIjoyMDAuMCwiTWF4SGVpZ2h0IjoiSW5maW5pdHkiLCJTbWFydEZvcmVncm91bmRJc0FjdGl2ZSI6ZmFsc2UsIkhvcml6b250YWxBbGlnbm1lbnQiOjAsIlZlcnRpY2FsQWxpZ25tZW50IjowLCJTbWFydEZvcmVncm91bmQiOm51bGwsIkJhY2tncm91bmRGaWxsVHlwZSI6MCwiTWFyZ2luIjp7IiRpZCI6IjMxMTMiLCJUb3AiOjAuMCwiTGVmdCI6MC4wLCJSaWdodCI6MC4wLCJCb3R0b20iOjAuMH0sIlBhZGRpbmciOnsiJGlkIjoiMzExNCIsIlRvcCI6MC4wLCJMZWZ0IjowLjAsIlJpZ2h0IjowLjAsIkJvdHRvbSI6MC4wfSwiQmFja2dyb3VuZCI6eyIkaWQiOiIzMTE1IiwiQ29sb3IiOnsiJGlkIjoiMzExNiIsIkEiOjAsIlIiOjI1NSwiRyI6MjU1LCJCIjoyNTV9fSwiSXNWaXNpYmxlIjp0cnVlLCJXaWR0aCI6MC4wLCJIZWlnaHQiOjAuMCwiQm9yZGVyU3R5bGUiOnsiJGlkIjoiMzExNyIsIkxpbmVDb2xvciI6bnVsbCwiTGluZVdlaWdodCI6MC4wLCJMaW5lVHlwZSI6MCwiUGFyZW50U3R5bGUiOm51bGx9LCJQYXJlbnRTdHlsZSI6bnVsbH0sIkRhdGVGb3JtYXQiOnsiJGlkIjoiMzEx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TE5IiwiRm9ybWF0IjowLCJJc1Zpc2libGUiOmZhbHNlLCJMYXN0S25vd25WaXNpYmlsaXR5U3RhdGUiOmZhbHNlfSwiSXNWaXNpYmxlIjp0cnVlLCJQYXJlbnRTdHlsZSI6bnVsbH0sIkluZGV4Ijo1LCJQZXJjZW50YWdlQ29tcGxldGUiOm51bGwsIlBvc2l0aW9uIjp7IlJhdGlvIjowLjAsIklzQ3VzdG9tIjpmYWxzZX0sIkRhdGVGb3JtYXQiOnsiJHJlZiI6IjMxMTgifSwiV2Vla051bWJlcmluZyI6eyIkaWQiOiIzMTIwIiwiRm9ybWF0IjowLCJJc1Zpc2libGUiOmZhbHNlLCJMYXN0S25vd25WaXNpYmlsaXR5U3RhdGUiOmZhbHNlfSwiUmVsYXRlZFRhc2tJZCI6IjAwMDAwMDAwLTAwMDAtMDAwMC0wMDAwLTAwMDAwMDAwMDAwMCIsIklkIjoiYjFhMmIwYWQtNTBjNS00ZjNkLWIyNGItM2FhYjY5ZDY4ZmM1IiwiSW1wb3J0SWQiOm51bGwsIlRpdGxlIjoiRmluYWwgUmVsZWFzZSIsIk5vdGUiOm51bGwsIkh5cGVybGluayI6eyIkaWQiOiIzMTIxIiwiQWRkcmVzcyI6IiIsIlN1YkFkZHJlc3MiOiIifSwiSXNDaGFuZ2VkIjpmYWxzZSwiSXNOZXciOmZhbHNlfV0sIlRhc2tzIjpbXSwiU3dpbWxhbmVzIjpbXSwiTXNQcm9qZWN0SXRlbXNUcmVlIjpudWxsLCJNZXRhZGF0YSI6eyIkaWQiOiIzMTIyIiwiUmVjZW50Q29sb3JzQ29sbGVjdGlvbiI6IltcIiNGRjUyOTNDRFwiLFwiI0ZGQ0U5MjAwXCIsXCIjRkY3NEFENDlcIixcIiNGRjczNzM3M1wiLFwiI0ZGNDQ1NDZBXCIsXCIjRkZGRUJBMEFcIixcIiNGRjcwQUQ0N1wiLFwiI0ZGQjIwRTEyXCJdIiwiTXNwTGF0ZXN0SW1wb3J0SXRlbXMiOiJ7XCIkaWRcIjpcIjFcIixcIlJvb3RcIjp7XCJJbXBvcnRJZFwiOm51bGwsXCJJc0ltcG9ydGVkXCI6ZmFsc2UsXCJDaGlsZHJlblwiOltdfX0iLCJNc3BTeW5jQnlVaWQiOiJGYWxzZSIsIk1zcENvbHVtbnNNYXBwaW5nIjoiW3tcIiRpZFwiOlwiMVwiLFwiU2VsZWN0ZWRNYXBwaW5nXCI6MSxcIkNvbHVtbkhlYWRlclwiOlwiU3dpbWxhbmVcIixcIkNvbHVtbkZyaWVuZGx5TmFtZVwiOm51bGx9LHtcIiRpZFwiOlwiMlwiLFwiU2VsZWN0ZWRNYXBwaW5nXCI6MixcIkNvbHVtbkhlYWRlclwiOlwiTmFtZVwiLFwiQ29sdW1uRnJpZW5kbHlOYW1lXCI6bnVsbH0se1wiJGlkXCI6XCIzXCIsXCJTZWxlY3RlZE1hcHBpbmdcIjozLFwiQ29sdW1uSGVhZGVyXCI6XCJTdGFydFwiLFwiQ29sdW1uRnJpZW5kbHlOYW1lXCI6bnVsbH0se1wiJGlkXCI6XCI0XCIsXCJTZWxlY3RlZE1hcHBpbmdcIjo0LFwiQ29sdW1uSGVhZGVyXCI6XCJGaW5pc2hcIixcIkNvbHVtbkZyaWVuZGx5TmFtZVwiOm51bGx9LHtcIiRpZFwiOlwiNVwiLFwiU2VsZWN0ZWRNYXBwaW5nXCI6NSxcIkNvbHVtbkhlYWRlclwiOlwiUGVyY2VudENvbXBsZXRlXCIsXCJDb2x1bW5GcmllbmRseU5hbWVcIjpudWxsfV0iLCJTb3VyY2VUaGVtZSI6IntcIiRpZFwiOlwiMVwiLFwiSWRcIjpcIjUyYWIwOWI5LWViY2ItNGU2Yy1hYjhjLTdlNDFjZTFmZmQ5M1wiLFwiQ2F0ZWdvcnlcIjoyLFwiQ3VsdHVyZUluZm9OYW1lXCI6XCJlbi1VU1wiLFwiVmVyc2lvblwiOntcIiRpZFwiOlwiMlwiLFwiVGhlbWVEb21WZXJzaW9uXCI6XCIxLjEuMFwifSxcIlN0eWxlXCI6e1wiJGlkXCI6XCIzXCIsXCJUaW1lYmFuZFN0eWxlXCI6e1wiJGlkXCI6XCI0XCIsXCJSaWdodEVuZENhcHNTdHlsZVwiOntcIiRpZFwiOlwiNVwiLFwiRm9udFNldHRpbmdzXCI6e1wiJGlkXCI6XCI2XCIsXCJGb250U2l6ZVwiOjE4LFwiRm9udE5hbWVcIjpcIkNhbGlicmlcIixcIklzQm9sZFwiOnRydWUsXCJJc0l0YWxpY1wiOmZhbHNlLFwiSXNVbmRlcmxpbmVkXCI6ZmFsc2V9LFwiRm9yZWdyb3VuZFwiOntcIiRpZFwiOlwiN1wiLFwiQ29sb3JcIjp7XCIkaWRcIjpcIjhcIixcIkFcIjoyNTUsXCJSXCI6MjM3LFwiR1wiOjEyNSxcIkJcIjo0OX19LFwiSG9yaXpvbnRhbEFsaWdubWVudFwiOjAsXCJJc1Zpc2libGVcIjpmYWxzZX0sXCJMZWZ0RW5kQ2Fwc1N0eWxlXCI6e1wiJGlkXCI6XCI5XCIsXCJGb250U2V0dGluZ3NcIjp7XCIkaWRcIjpcIjEwXCIsXCJGb250U2l6ZVwiOjE4LFwiRm9udE5hbWVcIjpcIkNhbGlicmlcIixcIklzQm9sZFwiOnRydWUsXCJJc0l0YWxpY1wiOmZhbHNlLFwiSXNVbmRlcmxpbmVkXCI6ZmFsc2V9LFwiRm9yZWdyb3VuZFwiOntcIiRpZFwiOlwiMTFcIixcIkNvbG9yXCI6e1wiJGlkXCI6XCIxMlwiLFwiQVwiOjI1NSxcIlJcIjoyMzcsXCJHXCI6MTI1LFwiQlwiOjQ5fX0sXCJIb3Jpem9udGFsQWxpZ25tZW50XCI6MCxcIklzVmlzaWJsZVwiOmZhbHNlfSxcIlRvZGF5TWFya2VyU3R5bGVcIjp7XCIkaWRcIjpcIjEzXCIsXCJUb2RheVRleHRTdHlsZVwiOntcIiRpZFwiOlwiMTRcIixcIkZvbnRTZXR0aW5nc1wiOntcIiRpZFwiOlwiMTVcIixcIkZvbnRTaXplXCI6MTIsXCJGb250TmFtZVwiOlwiQ2FsaWJyaVwiLFwiSXNCb2xkXCI6ZmFsc2UsXCJJc0l0YWxpY1wiOmZhbHNlLFwiSXNVbmRlcmxpbmVkXCI6ZmFsc2V9LFwiRm9yZWdyb3VuZFwiOntcIiRpZFwiOlwiMTZcIixcIkNvbG9yXCI6e1wiJGlkXCI6XCIxN1wiLFwiQVwiOjI1NSxcIlJcIjowLFwiR1wiOjAsXCJCXCI6MH19LFwiSG9yaXpvbnRhbEFsaWdubWVudFwiOjAsXCJJc1Zpc2libGVcIjp0cnVlfSxcIlRvZGF5TWFya2VyU2hhcGVTdHlsZVwiOntcIiRpZFwiOlwiMThcIixcIk1hcmdpblwiOntcIiRpZFwiOlwiMTlcIixcIlRvcFwiOjAuMCxcIkxlZnRcIjowLjAsXCJSaWdodFwiOjAuMCxcIkJvdHRvbVwiOjAuMH0sXCJQYWRkaW5nXCI6e1wiJGlkXCI6XCIyMFwiLFwiVG9wXCI6MC4wLFwiTGVmdFwiOjAuMCxcIlJpZ2h0XCI6MC4wLFwiQm90dG9tXCI6MC4wfSxcIkJhY2tncm91bmRcIjp7XCIkaWRcIjpcIjIxXCIsXCJDb2xvclwiOntcIiRpZFwiOlwiMjJcIixcIkFcIjoyNTUsXCJSXCI6MjU1LFwiR1wiOjAsXCJCXCI6MH19LFwiSXNWaXNpYmxlXCI6dHJ1ZSxcIldpZHRoXCI6MC4wLFwiSGVpZ2h0XCI6MC4wLFwiQm9yZGVyU3R5bGVcIjpudWxsfSxcIlRvZGF5TWFya2VyUG9zaXRpb25cIjozLFwiSXNWaXNpYmxlXCI6ZmFsc2V9LFwiU2NhbGVTdHlsZVwiOntcIiRpZFwiOlwiMjNcIixcIlNob3dTZWdtZW50U2VwYXJhdG9yc1wiOmZhbHNlLFwiU2VnbWVudFNlcGFyYXRvck9wYWNpdHlcIjozMCxcIlNoYXBlXCI6MyxcIlNlZ21lbnRUZXh0U3R5bGVcIjp7XCIkaWRcIjpcIjI0XCIsXCJGb250U2V0dGluZ3NcIjp7XCIkaWRcIjpcIjI1XCIsXCJGb250U2l6ZVwiOjEyLFwiRm9udE5hbWVcIjpcIkNhbGlicmlcIixcIklzQm9sZFwiOmZhbHNlLFwiSXNJdGFsaWNcIjpmYWxzZSxcIklzVW5kZXJsaW5lZFwiOmZhbHNlfSxcIkZvcmVncm91bmRcIjp7XCIkaWRcIjpcIjI2XCIsXCJDb2xvclwiOntcIiRpZFwiOlwiMjdcIixcIkFcIjoyNTUsXCJSXCI6MjU1LFwiR1wiOjI1NSxcIkJcIjoyNTV9fSxcIkhvcml6b250YWxBbGlnbm1lbnRcIjowLFwiSXNWaXNpYmxlXCI6dHJ1ZX0sXCJTaGFwZVN0eWxlXCI6e1wiJGlkXCI6XCIyOFwiLFwiTWFyZ2luXCI6e1wiJGlkXCI6XCIyOVwiLFwiVG9wXCI6MC4wLFwiTGVmdFwiOjEwLjAsXCJSaWdodFwiOjEwLjAsXCJCb3R0b21cIjowLjB9LFwiUGFkZGluZ1wiOntcIiRpZFwiOlwiMzBcIixcIlRvcFwiOjMuMCxcIkxlZnRcIjowLjAsXCJSaWdodFwiOjAuMCxcIkJvdHRvbVwiOjMuMH0sXCJCYWNrZ3JvdW5kXCI6e1wiJGlkXCI6XCIzMVwiLFwiQ29sb3JcIjp7XCIkaWRcIjpcIjMyXCIsXCJBXCI6MjU1LFwiUlwiOjY4LFwiR1wiOjg0LFwiQlwiOjEwNn19LFwiSXNWaXNpYmxlXCI6dHJ1ZSxcIldpZHRoXCI6ODU4LjAsXCJIZWlnaHRcIjoyMC4wLFwiQm9yZGVyU3R5bGVcIjp7XCIkaWRcIjpcIjMzXCIsXCJMaW5lU3R5bGVcIjp7XCIkaWRcIjpcIjM0XCIsXCJMaW5lQ29sb3JcIjp7XCIkaWRcIjpcIjM1XCIsXCJDb2xvclwiOntcIiRpZFwiOlwiMzZcIixcIkFcIjoyNTUsXCJSXCI6MjU1LFwiR1wiOjAsXCJCXCI6MH19LFwiTGluZVdlaWdodFwiOjAuMCxcIkxpbmVUeXBlXCI6MH0sXCJJc1Zpc2libGVcIjpmYWxzZX19fSxcIkVsYXBzZWRUaW1lU3R5bGVcIjp7XCIkaWRcIjpcIjM3XCIsXCJFbGFwc2VkVGltZUJhY2tncm91bmRcIjp7XCIkaWRcIjpcIjM4XCIsXCJDb2xvclwiOntcIiRpZFwiOlwiMzlcIixcIkFcIjoxOTEsXCJSXCI6MjU1LFwiR1wiOjAsXCJCXCI6MH19LFwiRWxhcHNlZFRpbWVGb3JtYXRcIjoxLFwiSXNWaXNpYmxlXCI6dHJ1ZX0sXCJNYXJnaW5cIjp7XCIkaWRcIjpcIjQwXCIsXCJUb3BcIjowLjAsXCJMZWZ0XCI6MTAuMCxcIlJpZ2h0XCI6MTAuMCxcIkJvdHRvbVwiOjAuMH0sXCJQYWRkaW5nXCI6e1wiJGlkXCI6XCI0MVwiLFwiVG9wXCI6MC4wLFwiTGVmdFwiOjAuMCxcIlJpZ2h0XCI6MC4wLFwiQm90dG9tXCI6MC4wfSxcIkJhY2tncm91bmRcIjp7XCIkaWRcIjpcIjQyXCIsXCJDb2xvclwiOntcIiRpZFwiOlwiNDNcIixcIkFcIjoyNTUsXCJSXCI6NDcsXCJHXCI6NTQsXCJCXCI6MTUzfX0sXCJJc1Zpc2libGVcIjpmYWxzZSxcIldpZHRoXCI6MC4wLFwiSGVpZ2h0XCI6MC4wLFwiQm9yZGVyU3R5bGVcIjpudWxsfSxcIlRhc2tTdHlsZVwiOntcIiRpZFwiOlwiNDRcIixcIlNoYXBlXCI6MSxcIlNoYXBlVGhpY2tuZXNzXCI6MCxcIkR1cmF0aW9uRm9ybWF0XCI6MCxcIlBlcmNlbnRhZ2VDb21wbGV0ZVRleHRTdHlsZVwiOntcIiRpZFwiOlwiNDVcIixcIkZvbnRTZXR0aW5nc1wiOntcIiRpZFwiOlwiNDZcIixcIkZvbnRTaXplXCI6MTAsXCJGb250TmFtZVwiOlwiQ2FsaWJyaVwiLFwiSXNCb2xkXCI6ZmFsc2UsXCJJc0l0YWxpY1wiOmZhbHNlLFwiSXNVbmRlcmxpbmVkXCI6ZmFsc2V9LFwiRm9yZWdyb3VuZFwiOntcIiRpZFwiOlwiNDdcIixcIkNvbG9yXCI6e1wiJGlkXCI6XCI0OFwiLFwiQVwiOjI1NSxcIlJcIjoyMzcsXCJHXCI6MTI1LFwiQlwiOjQ5fX0sXCJIb3Jpem9udGFsQWxpZ25tZW50XCI6MCxcIklzVmlzaWJsZVwiOmZhbHNlfSxcIlBlcmNlbnRhZ2VDb21wbGV0ZUhpZ2hsaWdodFN0eWxlXCI6e1wiJGlkXCI6XCI0OVwiLFwiQmFja2dyb3VuZFwiOntcIiRpZFwiOlwiNTBcIixcIkNvbG9yXCI6e1wiJGlkXCI6XCI1MVwiLFwiQVwiOjg5LFwiUlwiOjAsXCJHXCI6MCxcIkJcIjowfX19LFwiRHVyYXRpb25TdHlsZVwiOntcIiRpZFwiOlwiNTJcIixcIkZvbnRTZXR0aW5nc1wiOntcIiRpZFwiOlwiNTNcIixcIkZvbnRTaXplXCI6MTAsXCJGb250TmFtZVwiOlwiQ2FsaWJyaVwiLFwiSXNCb2xkXCI6ZmFsc2UsXCJJc0l0YWxpY1wiOmZhbHNlLFwiSXNVbmRlcmxpbmVkXCI6ZmFsc2V9LFwiRm9yZWdyb3VuZFwiOntcIiRpZFwiOlwiNTRcIixcIkNvbG9yXCI6e1wiJGlkXCI6XCI1NVwiLFwiQVwiOjI1NSxcIlJcIjoyMzcsXCJHXCI6MTI1LFwiQlwiOjQ5fX0sXCJIb3Jpem9udGFsQWxpZ25tZW50XCI6MCxcIklzVmlzaWJsZVwiOmZhbHNlfSxcIkhvcml6b250YWxDb25uZWN0b3JTdHlsZVwiOntcIiRpZFwiOlwiNTZcIixcIkxpbmVTdHlsZVwiOntcIiRpZFwiOlwiNTdcIixcIkxpbmVDb2xvclwiOntcIiRpZFwiOlwiNThcIixcIkNvbG9yXCI6e1wiJGlkXCI6XCI1OVwiLFwiQVwiOjI1NSxcIlJcIjoyMDQsXCJHXCI6MjA0LFwiQlwiOjIwNH19LFwiTGluZVdlaWdodFwiOjEuMCxcIkxpbmVUeXBlXCI6MH0sXCJJc1Zpc2libGVcIjp0cnVlfSxcIlZlcnRpY2FsQ29ubmVjdG9yU3R5bGVcIjp7XCIkaWRcIjpcIjYwXCIsXCJMaW5lU3R5bGVcIjp7XCIkaWRcIjpcIjYxXCIsXCJMaW5lQ29sb3JcIjp7XCIkaWRcIjpcIjYyXCIsXCJDb2xvclwiOntcIiRpZFwiOlwiNjNcIixcIkFcIjoyNTUsXCJSXCI6MjA0LFwiR1wiOjIwNCxcIkJcIjoyMDR9fSxcIkxpbmVXZWlnaHRcIjowLjAsXCJMaW5lVHlwZVwiOjB9LFwiSXNWaXNpYmxlXCI6ZmFsc2V9LFwiTWFyZ2luXCI6e1wiJGlkXCI6XCI2NFwiLFwiVG9wXCI6MC4wLFwiTGVmdFwiOjAuMCxcIlJpZ2h0XCI6MC4wLFwiQm90dG9tXCI6MC4wfSxcIlN0YXJ0RGF0ZVBvc2l0aW9uXCI6MyxcIkVuZERhdGVQb3NpdGlvblwiOjMsXCJUaXRsZVBvc2l0aW9uXCI6NCxcIkR1cmF0aW9uUG9zaXRpb25cIjowLFwiUGVyY2VudGFnZUNvbXBsZXRlZFBvc2l0aW9uXCI6MCxcIlNwYWNpbmdcIjozLFwiSXNCZWxvd1RpbWViYW5kXCI6ZmFsc2UsXCJTaGFwZVN0eWxlXCI6e1wiJGlkXCI6XCI2NVwiLFwiTWFyZ2luXCI6e1wiJGlkXCI6XCI2NlwiLFwiVG9wXCI6MC4wLFwiTGVmdFwiOjQuMCxcIlJpZ2h0XCI6NC4wLFwiQm90dG9tXCI6MC4wfSxcIlBhZGRpbmdcIjp7XCIkaWRcIjpcIjY3XCIsXCJUb3BcIjowLjAsXCJMZWZ0XCI6MC4wLFwiUmlnaHRcIjowLjAsXCJCb3R0b21cIjowLjB9LFwiQmFja2dyb3VuZFwiOntcIiRpZFwiOlwiNjhcIixcIkNvbG9yXCI6e1wiJGlkXCI6XCI2OVwiLFwiQVwiOjEyNyxcIlJcIjo5MSxcIkdcIjoxNTUsXCJCXCI6MjEzfX0sXCJJc1Zpc2libGVcIjp0cnVlLFwiV2lkdGhcIjowLjAsXCJIZWlnaHRcIjoxMC4wLFwiQm9yZGVyU3R5bGVcIjp7XCIkaWRcIjpcIjcwXCIsXCJMaW5lU3R5bGVcIjp7XCIkaWRcIjpcIjcxXCIsXCJMaW5lQ29sb3JcIjp7XCIkaWRcIjpcIjcyXCIsXCJDb2xvclwiOntcIiRpZFwiOlwiNzNcIixcIkFcIjoyNTUsXCJSXCI6MjM0LFwiR1wiOjIyLFwiQlwiOjMwfX0sXCJMaW5lV2VpZ2h0XCI6Mi4wLFwiTGluZVR5cGVcIjowfSxcIklzVmlzaWJsZVwiOmZhbHNlfX0sXCJUaXRsZVN0eWxlXCI6e1wiJGlkXCI6XCI3NFwiLFwiRm9udFNldHRpbmdzXCI6e1wiJGlkXCI6XCI3NVwiLFwiRm9udFNpemVcIjoxMSxcIkZvbnROYW1lXCI6XCJDYWxpYnJpXCIsXCJJc0JvbGRcIjp0cnVlLFwiSXNJdGFsaWNcIjpmYWxzZSxcIklzVW5kZXJsaW5lZFwiOmZhbHNlfSxcIkZvcmVncm91bmRcIjp7XCIkaWRcIjpcIjc2XCIsXCJDb2xvclwiOntcIiRpZFwiOlwiNzdcIixcIkFcIjoyNTUsXCJSXCI6MCxcIkdcIjowLFwiQlwiOjB9fSxcIkhvcml6b250YWxBbGlnbm1lbnRcIjowLFwiSXNWaXNpYmxlXCI6dHJ1ZX0sXCJEYXRlU3R5bGVcIjp7XCIkaWRcIjpcIjc4XCIsXCJGb250U2V0dGluZ3NcIjp7XCIkaWRcIjpcIjc5XCIsXCJGb250U2l6ZVwiOjEwLFwiRm9udE5hbWVcIjpcIkNhbGlicmlcIixcIklzQm9sZFwiOmZhbHNlLFwiSXNJdGFsaWNcIjpmYWxzZSxcIklzVW5kZXJsaW5lZFwiOmZhbHNlfSxcIkZvcmVncm91bmRcIjp7XCIkaWRcIjpcIjgwXCIsXCJDb2xvclwiOntcIiRpZFwiOlwiODFcIixcIkFcIjoyNTUsXCJSXCI6NjgsXCJHXCI6ODQsXCJCXCI6MTA2fX0sXCJIb3Jpem9udGFsQWxpZ25tZW50XCI6MCxcIklzVmlzaWJsZVwiOnRydWV9LFwiRGF0ZUZvcm1hdFwiOntcIiRpZFwiOlwiOD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ODNcIixcIkZvcm1hdFwiOjAsXCJJc1Zpc2libGVcIjpmYWxzZSxcIkxhc3RLbm93blZpc2liaWxpdHlTdGF0ZVwiOmZhbHNlfX0sXCJNaWxlc3RvbmVTdHlsZVwiOntcIiRpZFwiOlwiODRcIixcIlNoYXBlXCI6MTksXCJJc0JlbG93VGltZWJhbmRcIjpmYWxzZSxcIlNoYXBlU2l6ZVwiOjEsXCJQYWRkaW5nXCI6e1wiJGlkXCI6XCI4NVwiLFwiVG9wXCI6Ny4wLFwiTGVmdFwiOjMuMCxcIlJpZ2h0XCI6MC4wLFwiQm90dG9tXCI6Mi4wfSxcIlNoYXBlU3R5bGVcIjp7XCIkaWRcIjpcIjg2XCIsXCJNYXJnaW5cIjp7XCIkaWRcIjpcIjg3XCIsXCJUb3BcIjowLjAsXCJMZWZ0XCI6MC4wLFwiUmlnaHRcIjowLjAsXCJCb3R0b21cIjowLjB9LFwiUGFkZGluZ1wiOntcIiRpZFwiOlwiODhcIixcIlRvcFwiOjAuMCxcIkxlZnRcIjowLjAsXCJSaWdodFwiOjAuMCxcIkJvdHRvbVwiOjAuMH0sXCJCYWNrZ3JvdW5kXCI6e1wiJGlkXCI6XCI4OVwiLFwiQ29sb3JcIjp7XCIkaWRcIjpcIjkwXCIsXCJBXCI6MjU1LFwiUlwiOjExMixcIkdcIjoxNzMsXCJCXCI6NzF9fSxcIklzVmlzaWJsZVwiOnRydWUsXCJXaWR0aFwiOjEzLjAsXCJIZWlnaHRcIjoxMy4wLFwiQm9yZGVyU3R5bGVcIjp7XCIkaWRcIjpcIjkxXCIsXCJMaW5lU3R5bGVcIjp7XCIkaWRcIjpcIjkyXCIsXCJMaW5lQ29sb3JcIjp7XCIkaWRcIjpcIjkzXCIsXCJDb2xvclwiOntcIiRpZFwiOlwiOTRcIixcIkFcIjoyNTUsXCJSXCI6MjM0LFwiR1wiOjIyLFwiQlwiOjMwfX0sXCJMaW5lV2VpZ2h0XCI6Mi4wLFwiTGluZVR5cGVcIjowfSxcIklzVmlzaWJsZVwiOmZhbHNlfX0sXCJUaXRsZVN0eWxlXCI6e1wiJGlkXCI6XCI5NVwiLFwiRm9udFNldHRpbmdzXCI6e1wiJGlkXCI6XCI5NlwiLFwiRm9udFNpemVcIjoxMSxcIkZvbnROYW1lXCI6XCJDYWxpYnJpXCIsXCJJc0JvbGRcIjp0cnVlLFwiSXNJdGFsaWNcIjpmYWxzZSxcIklzVW5kZXJsaW5lZFwiOmZhbHNlfSxcIkZvcmVncm91bmRcIjp7XCIkaWRcIjpcIjk3XCIsXCJDb2xvclwiOntcIiRpZFwiOlwiOThcIixcIkFcIjoyNTUsXCJSXCI6MCxcIkdcIjowLFwiQlwiOjB9fSxcIkhvcml6b250YWxBbGlnbm1lbnRcIjowLFwiSXNWaXNpYmxlXCI6dHJ1ZX0sXCJEYXRlU3R5bGVcIjp7XCIkaWRcIjpcIjk5XCIsXCJGb250U2V0dGluZ3NcIjp7XCIkaWRcIjpcIjEwMFwiLFwiRm9udFNpemVcIjoxMCxcIkZvbnROYW1lXCI6XCJDYWxpYnJpXCIsXCJJc0JvbGRcIjpmYWxzZSxcIklzSXRhbGljXCI6ZmFsc2UsXCJJc1VuZGVybGluZWRcIjpmYWxzZX0sXCJGb3JlZ3JvdW5kXCI6e1wiJGlkXCI6XCIxMDFcIixcIkNvbG9yXCI6e1wiJGlkXCI6XCIxMDJcIixcIkFcIjoyNTUsXCJSXCI6NjgsXCJHXCI6ODQsXCJCXCI6MTA2fX0sXCJIb3Jpem9udGFsQWxpZ25tZW50XCI6MCxcIklzVmlzaWJsZVwiOnRydWV9LFwiRGF0ZUZvcm1hdFwiOntcIiRpZFwiOlwiMTAz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wNFwiLFwiRm9ybWF0XCI6MCxcIklzVmlzaWJsZVwiOmZhbHNlLFwiTGFzdEtub3duVmlzaWJpbGl0eVN0YXRlXCI6ZmFsc2V9fSxcIk1vdFN0eWxlXCI6e1wiJGlkXCI6XCIxMDVcIixcIlNoYXBlXCI6MTksXCJTaGFwZVNpemVcIjoxLFwiRGV0YWlsc1NwYWNpbmdcIjoyLjAsXCJQYWRkaW5nXCI6e1wiJGlkXCI6XCIxMDZcIixcIlRvcFwiOjcuMCxcIkxlZnRcIjozLjAsXCJSaWdodFwiOjAuMCxcIkJvdHRvbVwiOjIuMH0sXCJQb3NpdGlvbk9uVGFza1wiOjEsXCJTaGFwZVN0eWxlXCI6e1wiJGlkXCI6XCIxMDdcIixcIk1hcmdpblwiOntcIiRpZFwiOlwiMTA4XCIsXCJUb3BcIjowLjAsXCJMZWZ0XCI6MC4wLFwiUmlnaHRcIjowLjAsXCJCb3R0b21cIjowLjB9LFwiUGFkZGluZ1wiOntcIiRpZFwiOlwiMTA5XCIsXCJUb3BcIjowLjAsXCJMZWZ0XCI6MC4wLFwiUmlnaHRcIjowLjAsXCJCb3R0b21cIjowLjB9LFwiQmFja2dyb3VuZFwiOntcIiRpZFwiOlwiMTEwXCIsXCJDb2xvclwiOntcIiRpZFwiOlwiMTExXCIsXCJBXCI6MjU1LFwiUlwiOjExMixcIkdcIjoxNzMsXCJCXCI6NzF9fSxcIklzVmlzaWJsZVwiOnRydWUsXCJXaWR0aFwiOjEzLjAsXCJIZWlnaHRcIjoxMy4wLFwiQm9yZGVyU3R5bGVcIjp7XCIkaWRcIjpcIjExMlwiLFwiTGluZVN0eWxlXCI6e1wiJGlkXCI6XCIxMTNcIixcIkxpbmVDb2xvclwiOntcIiRpZFwiOlwiMTE0XCIsXCJDb2xvclwiOntcIiRpZFwiOlwiMTE1XCIsXCJBXCI6MjU1LFwiUlwiOjIzNCxcIkdcIjoyMixcIkJcIjozMH19LFwiTGluZVdlaWdodFwiOjAuMCxcIkxpbmVUeXBlXCI6MH0sXCJJc1Zpc2libGVcIjpmYWxzZX19LFwiVGl0bGVTdHlsZVwiOntcIiRpZFwiOlwiMTE2XCIsXCJGb250U2V0dGluZ3NcIjp7XCIkaWRcIjpcIjExN1wiLFwiRm9udFNpemVcIjoxMSxcIkZvbnROYW1lXCI6XCJDYWxpYnJpXCIsXCJJc0JvbGRcIjp0cnVlLFwiSXNJdGFsaWNcIjpmYWxzZSxcIklzVW5kZXJsaW5lZFwiOmZhbHNlfSxcIkZvcmVncm91bmRcIjp7XCIkaWRcIjpcIjExOFwiLFwiQ29sb3JcIjp7XCIkaWRcIjpcIjExOVwiLFwiQVwiOjI1NSxcIlJcIjowLFwiR1wiOjAsXCJCXCI6MH19LFwiSG9yaXpvbnRhbEFsaWdubWVudFwiOjAsXCJJc1Zpc2libGVcIjp0cnVlfSxcIkRhdGVTdHlsZVwiOntcIiRpZFwiOlwiMTIwXCIsXCJGb250U2V0dGluZ3NcIjp7XCIkaWRcIjpcIjEyMVwiLFwiRm9udFNpemVcIjoxMCxcIkZvbnROYW1lXCI6XCJDYWxpYnJpXCIsXCJJc0JvbGRcIjpmYWxzZSxcIklzSXRhbGljXCI6ZmFsc2UsXCJJc1VuZGVybGluZWRcIjpmYWxzZX0sXCJGb3JlZ3JvdW5kXCI6e1wiJGlkXCI6XCIxMjJcIixcIkNvbG9yXCI6e1wiJGlkXCI6XCIxMjNcIixcIkFcIjoyNTUsXCJSXCI6NjgsXCJHXCI6ODQsXCJCXCI6MTA2fX0sXCJIb3Jpem9udGFsQWxpZ25tZW50XCI6MCxcIklzVmlzaWJsZVwiOnRydWV9LFwiRGF0ZUZvcm1hdFwiOntcIiRpZFwiOlwiMTI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yNVwiLFwiRm9ybWF0XCI6MCxcIklzVmlzaWJsZVwiOmZhbHNlLFwiTGFzdEtub3duVmlzaWJpbGl0eVN0YXRlXCI6ZmFsc2V9fSxcIlN3aW1sYW5lVjJTdHlsZVwiOntcIiRpZFwiOlwiMTI2XCIsXCJTdHlsZUlkXCI6XCJhYTE0OTQyYy0zODVjLTRlYjItYTRiMy00YzI0YjY3NTRiOTRcIixcIk5hbWVcIjpcIlN3aW1sYW5lIFN0eWxlIDFcIixcIkhlYWRlclN0eWxlXCI6e1wiJGlkXCI6XCIxMjdcIixcIlRleHRTdHlsZVwiOntcIiRpZFwiOlwiMTI4XCIsXCJGb250U2V0dGluZ3NcIjp7XCIkaWRcIjpcIjEyOVwiLFwiRm9udFNpemVcIjoxMCxcIkZvbnROYW1lXCI6XCJGcmFua2xpbiBHb3RoaWMgTWVkaXVtXCIsXCJJc0JvbGRcIjpmYWxzZSxcIklzSXRhbGljXCI6ZmFsc2UsXCJJc1VuZGVybGluZWRcIjpmYWxzZX0sXCJGb3JlZ3JvdW5kXCI6e1wiJGlkXCI6XCIxMzBcIixcIkNvbG9yXCI6e1wiJGlkXCI6XCIxMzFcIixcIkFcIjoyNTUsXCJSXCI6MzIsXCJHXCI6NTYsXCJCXCI6MTAwfX0sXCJIb3Jpem9udGFsQWxpZ25tZW50XCI6MCxcIklzVmlzaWJsZVwiOmZhbHNlfSxcIlJlY3RhbmdsZVN0eWxlXCI6e1wiJGlkXCI6XCIxMzJcIixcIk1hcmdpblwiOntcIiRpZFwiOlwiMTMzXCIsXCJUb3BcIjowLjAsXCJMZWZ0XCI6MC4wLFwiUmlnaHRcIjowLjAsXCJCb3R0b21cIjowLjB9LFwiUGFkZGluZ1wiOntcIiRpZFwiOlwiMTM0XCIsXCJUb3BcIjowLjAsXCJMZWZ0XCI6MC4wLFwiUmlnaHRcIjowLjAsXCJCb3R0b21cIjowLjB9LFwiQmFja2dyb3VuZFwiOntcIiRpZFwiOlwiMTM1XCIsXCJDb2xvclwiOntcIiRpZFwiOlwiMTM2XCIsXCJBXCI6MTI3LFwiUlwiOjkxLFwiR1wiOjE1NSxcIkJcIjoyMTN9fSxcIklzVmlzaWJsZVwiOnRydWUsXCJXaWR0aFwiOjAuMCxcIkhlaWdodFwiOjAuMCxcIkJvcmRlclN0eWxlXCI6e1wiJGlkXCI6XCIxMzdcIixcIkxpbmVTdHlsZVwiOntcIiRpZFwiOlwiMTM4XCIsXCJMaW5lQ29sb3JcIjp7XCIkaWRcIjpcIjEzOVwiLFwiQ29sb3JcIjp7XCIkaWRcIjpcIjE0MFwiLFwiQVwiOjI1NSxcIlJcIjoyNTUsXCJHXCI6MCxcIkJcIjowfX0sXCJMaW5lV2VpZ2h0XCI6MC4wLFwiTGluZVR5cGVcIjowfSxcIklzVmlzaWJsZVwiOmZhbHNlfX19LFwiQmFja2dyb3VuZFN0eWxlXCI6e1wiJGlkXCI6XCIxNDFcIixcIk1hcmdpblwiOntcIiRpZFwiOlwiMTQyXCIsXCJUb3BcIjowLjAsXCJMZWZ0XCI6MC4wLFwiUmlnaHRcIjowLjAsXCJCb3R0b21cIjowLjB9LFwiUGFkZGluZ1wiOntcIiRpZFwiOlwiMTQzXCIsXCJUb3BcIjowLjAsXCJMZWZ0XCI6MC4wLFwiUmlnaHRcIjowLjAsXCJCb3R0b21cIjowLjB9LFwiQmFja2dyb3VuZFwiOntcIiRpZFwiOlwiMTQ0XCIsXCJDb2xvclwiOntcIiRpZFwiOlwiMTQ1XCIsXCJBXCI6MzgsXCJSXCI6OTEsXCJHXCI6MTU1LFwiQlwiOjIxM319LFwiSXNWaXNpYmxlXCI6dHJ1ZSxcIldpZHRoXCI6MC4wLFwiSGVpZ2h0XCI6MC4wLFwiQm9yZGVyU3R5bGVcIjp7XCIkaWRcIjpcIjE0NlwiLFwiTGluZVN0eWxlXCI6e1wiJGlkXCI6XCIxNDdcIixcIkxpbmVDb2xvclwiOntcIiRpZFwiOlwiMTQ4XCIsXCJDb2xvclwiOntcIiRpZFwiOlwiMTQ5XCIsXCJBXCI6MjU1LFwiUlwiOjIzNCxcIkdcIjoyMixcIkJcIjozMH19LFwiTGluZVdlaWdodFwiOjAuMCxcIkxpbmVUeXBlXCI6MH0sXCJJc1Zpc2libGVcIjpmYWxzZX19LFwiSXNBYm92ZVRpbWViYW5kXCI6ZmFsc2UsXCJTcGFjaW5nXCI6NSxcIkRlZmF1bHRTd2ltbGFuZUFjdGl2aXR5U3R5bGVcIjp7XCIkaWRcIjpcIjE1MFwiLFwiSGVhZGVyU3R5bGVcIjp7XCIkaWRcIjpcIjE1MVwiLFwiVGV4dFN0eWxlXCI6e1wiJGlkXCI6XCIxNTJcIixcIkZvbnRTZXR0aW5nc1wiOntcIiRpZFwiOlwiMTUzXCIsXCJGb250U2l6ZVwiOjExLFwiRm9udE5hbWVcIjpcIkNhbGlicmlcIixcIklzQm9sZFwiOmZhbHNlLFwiSXNJdGFsaWNcIjpmYWxzZSxcIklzVW5kZXJsaW5lZFwiOmZhbHNlfSxcIkZvcmVncm91bmRcIjp7XCIkaWRcIjpcIjE1NFwiLFwiQ29sb3JcIjp7XCIkaWRcIjpcIjE1NVwiLFwiQVwiOjI1NSxcIlJcIjowLFwiR1wiOjAsXCJCXCI6MH19LFwiSG9yaXpvbnRhbEFsaWdubWVudFwiOjAsXCJJc1Zpc2libGVcIjp0cnVlfSxcIlJlY3RhbmdsZVN0eWxlXCI6e1wiJGlkXCI6XCIxNTZcIixcIk1hcmdpblwiOntcIiRpZFwiOlwiMTU3XCIsXCJUb3BcIjowLjAsXCJMZWZ0XCI6MC4wLFwiUmlnaHRcIjowLjAsXCJCb3R0b21cIjowLjB9LFwiUGFkZGluZ1wiOntcIiRpZFwiOlwiMTU4XCIsXCJUb3BcIjowLjAsXCJMZWZ0XCI6MC4wLFwiUmlnaHRcIjowLjAsXCJCb3R0b21cIjowLjB9LFwiQmFja2dyb3VuZFwiOntcIiRpZFwiOlwiMTU5XCIsXCJDb2xvclwiOntcIiRpZFwiOlwiMTYwXCIsXCJBXCI6NjMsXCJSXCI6OTEsXCJHXCI6MTU1LFwiQlwiOjIxM319LFwiSXNWaXNpYmxlXCI6dHJ1ZSxcIldpZHRoXCI6MC4wLFwiSGVpZ2h0XCI6MC4wLFwiQm9yZGVyU3R5bGVcIjp7XCIkaWRcIjpcIjE2MVwiLFwiTGluZVN0eWxlXCI6e1wiJGlkXCI6XCIxNjJcIixcIkxpbmVDb2xvclwiOntcIiRpZFwiOlwiMTYzXCIsXCJDb2xvclwiOntcIiRpZFwiOlwiMTY0XCIsXCJBXCI6MjU1LFwiUlwiOjI1NSxcIkdcIjowLFwiQlwiOjB9fSxcIkxpbmVXZWlnaHRcIjowLjAsXCJMaW5lVHlwZVwiOjB9LFwiSXNWaXNpYmxlXCI6ZmFsc2V9fX0sXCJCYWNrZ3JvdW5kU3R5bGVcIjp7XCIkaWRcIjpcIjE2NVwiLFwiTWFyZ2luXCI6e1wiJGlkXCI6XCIxNjZcIixcIlRvcFwiOjAuMCxcIkxlZnRcIjowLjAsXCJSaWdodFwiOjAuMCxcIkJvdHRvbVwiOjAuMH0sXCJQYWRkaW5nXCI6e1wiJGlkXCI6XCIxNjdcIixcIlRvcFwiOjAuMCxcIkxlZnRcIjowLjAsXCJSaWdodFwiOjAuMCxcIkJvdHRvbVwiOjAuMH0sXCJCYWNrZ3JvdW5kXCI6e1wiJGlkXCI6XCIxNjhcIixcIkNvbG9yXCI6e1wiJGlkXCI6XCIxNjlcIixcIkFcIjozOCxcIlJcIjo5MSxcIkdcIjoxNTUsXCJCXCI6MjEzfX0sXCJJc1Zpc2libGVcIjp0cnVlLFwiV2lkdGhcIjowLjAsXCJIZWlnaHRcIjowLjAsXCJCb3JkZXJTdHlsZVwiOntcIiRpZFwiOlwiMTcwXCIsXCJMaW5lU3R5bGVcIjp7XCIkaWRcIjpcIjE3MVwiLFwiTGluZUNvbG9yXCI6e1wiJGlkXCI6XCIxNzJcIixcIkNvbG9yXCI6e1wiJGlkXCI6XCIxNzNcIixcIkFcIjoyNTUsXCJSXCI6MjM0LFwiR1wiOjIyLFwiQlwiOjMwfX0sXCJMaW5lV2VpZ2h0XCI6MC4wLFwiTGluZVR5cGVcIjowfSxcIklzVmlzaWJsZVwiOmZhbHNlfX19LFwiRGVmYXVsdFN3aW1sYW5lTWlsZXN0b25lU3R5bGVcIjp7XCIkaWRcIjpcIjE3NFwiLFwiVGl0bGVQb3NpdGlvblwiOjIsXCJEYXRlUG9zaXRpb25cIjowLFwiU2hhcGVUeXBlXCI6MSxcIlNoYXBlU2l6ZVwiOjAsXCJTcGFjaW5nXCI6NSxcIlNoYXBlU3R5bGVcIjp7XCIkaWRcIjpcIjE3NVwiLFwiTWFyZ2luXCI6e1wiJGlkXCI6XCIxNzZcIixcIlRvcFwiOjAuMCxcIkxlZnRcIjowLjAsXCJSaWdodFwiOjAuMCxcIkJvdHRvbVwiOjAuMH0sXCJQYWRkaW5nXCI6e1wiJGlkXCI6XCIxNzdcIixcIlRvcFwiOjAuMCxcIkxlZnRcIjowLjAsXCJSaWdodFwiOjAuMCxcIkJvdHRvbVwiOjAuMH0sXCJCYWNrZ3JvdW5kXCI6e1wiJGlkXCI6XCIxNzhcIixcIkNvbG9yXCI6e1wiJGlkXCI6XCIxNzlcIixcIkFcIjoyNTUsXCJSXCI6NjgsXCJHXCI6ODQsXCJCXCI6MTA2fX0sXCJJc1Zpc2libGVcIjp0cnVlLFwiV2lkdGhcIjoxMi4wLFwiSGVpZ2h0XCI6MTQuMCxcIkJvcmRlclN0eWxlXCI6e1wiJGlkXCI6XCIxODBcIixcIkxpbmVTdHlsZVwiOntcIiRpZFwiOlwiMTgxXCIsXCJMaW5lQ29sb3JcIjp7XCIkaWRcIjpcIjE4MlwiLFwiQ29sb3JcIjp7XCIkaWRcIjpcIjE4M1wiLFwiQVwiOjI1NSxcIlJcIjoyMzQsXCJHXCI6MjIsXCJCXCI6MzB9fSxcIkxpbmVXZWlnaHRcIjoyLjAsXCJMaW5lVHlwZVwiOjB9LFwiSXNWaXNpYmxlXCI6ZmFsc2V9fSxcIlRpdGxlU3R5bGVcIjp7XCIkaWRcIjpcIjE4NFwiLFwiRm9udFNldHRpbmdzXCI6e1wiJGlkXCI6XCIxODVcIixcIkZvbnRTaXplXCI6MTEsXCJGb250TmFtZVwiOlwiQ2FsaWJyaVwiLFwiSXNCb2xkXCI6dHJ1ZSxcIklzSXRhbGljXCI6ZmFsc2UsXCJJc1VuZGVybGluZWRcIjpmYWxzZX0sXCJGb3JlZ3JvdW5kXCI6e1wiJGlkXCI6XCIxODZcIixcIkNvbG9yXCI6e1wiJGlkXCI6XCIxODdcIixcIkFcIjoyNTUsXCJSXCI6MCxcIkdcIjowLFwiQlwiOjB9fSxcIkhvcml6b250YWxBbGlnbm1lbnRcIjowLFwiSXNWaXNpYmxlXCI6dHJ1ZX0sXCJEYXRlU3R5bGVcIjp7XCIkaWRcIjpcIjE4OFwiLFwiRm9udFNldHRpbmdzXCI6e1wiJGlkXCI6XCIxODlcIixcIkZvbnRTaXplXCI6MTAsXCJGb250TmFtZVwiOlwiQ2FsaWJyaVwiLFwiSXNCb2xkXCI6ZmFsc2UsXCJJc0l0YWxpY1wiOmZhbHNlLFwiSXNVbmRlcmxpbmVkXCI6ZmFsc2V9LFwiRm9yZWdyb3VuZFwiOntcIiRpZFwiOlwiMTkwXCIsXCJDb2xvclwiOntcIiRpZFwiOlwiMTkxXCIsXCJBXCI6MjU1LFwiUlwiOjY4LFwiR1wiOjg0LFwiQlwiOjEwNn19LFwiSG9yaXpvbnRhbEFsaWdubWVudFwiOjIsXCJJc1Zpc2libGVcIjpmYWxzZX0sXCJEYXRlRm9ybWF0XCI6e1wiJGlkXCI6XCIxOT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kzXCIsXCJGb3JtYXRcIjowLFwiSXNWaXNpYmxlXCI6ZmFsc2UsXCJMYXN0S25vd25WaXNpYmlsaXR5U3RhdGVcIjpmYWxzZX19LFwiRGVmYXVsdFN3aW1sYW5lVGFza1N0eWxlXCI6e1wiJGlkXCI6XCIxOTRcIixcIlNoYXBlXCI6MSxcIlNoYXBlVGhpY2tuZXNzXCI6MCxcIkR1cmF0aW9uRm9ybWF0XCI6MCxcIlBlcmNlbnRhZ2VDb21wbGV0ZVRleHRTdHlsZVwiOntcIiRpZFwiOlwiMTk1XCIsXCJGb250U2V0dGluZ3NcIjp7XCIkaWRcIjpcIjE5NlwiLFwiRm9udFNpemVcIjoxMCxcIkZvbnROYW1lXCI6XCJDYWxpYnJpXCIsXCJJc0JvbGRcIjpmYWxzZSxcIklzSXRhbGljXCI6ZmFsc2UsXCJJc1VuZGVybGluZWRcIjpmYWxzZX0sXCJGb3JlZ3JvdW5kXCI6e1wiJGlkXCI6XCIxOTdcIixcIkNvbG9yXCI6e1wiJGlkXCI6XCIxOThcIixcIkFcIjoyNTUsXCJSXCI6MjM3LFwiR1wiOjEyNSxcIkJcIjo0OX19LFwiSG9yaXpvbnRhbEFsaWdubWVudFwiOjAsXCJJc1Zpc2libGVcIjpmYWxzZX0sXCJQZXJjZW50YWdlQ29tcGxldGVIaWdobGlnaHRTdHlsZVwiOntcIiRpZFwiOlwiMTk5XCIsXCJCYWNrZ3JvdW5kXCI6e1wiJGlkXCI6XCIyMDBcIixcIkNvbG9yXCI6e1wiJGlkXCI6XCIyMDFcIixcIkFcIjo4OSxcIlJcIjowLFwiR1wiOjAsXCJCXCI6MH19fSxcIkR1cmF0aW9uU3R5bGVcIjp7XCIkaWRcIjpcIjIwMlwiLFwiRm9udFNldHRpbmdzXCI6e1wiJGlkXCI6XCIyMDNcIixcIkZvbnRTaXplXCI6MTAsXCJGb250TmFtZVwiOlwiQ2FsaWJyaVwiLFwiSXNCb2xkXCI6ZmFsc2UsXCJJc0l0YWxpY1wiOmZhbHNlLFwiSXNVbmRlcmxpbmVkXCI6ZmFsc2V9LFwiRm9yZWdyb3VuZFwiOntcIiRpZFwiOlwiMjA0XCIsXCJDb2xvclwiOntcIiRpZFwiOlwiMjA1XCIsXCJBXCI6MjU1LFwiUlwiOjIzNyxcIkdcIjoxMjUsXCJCXCI6NDl9fSxcIkhvcml6b250YWxBbGlnbm1lbnRcIjowLFwiSXNWaXNpYmxlXCI6ZmFsc2V9LFwiTWFyZ2luXCI6e1wiJGlkXCI6XCIyMDZcIixcIlRvcFwiOjAuMCxcIkxlZnRcIjowLjAsXCJSaWdodFwiOjAuMCxcIkJvdHRvbVwiOjAuMH0sXCJTdGFydERhdGVQb3NpdGlvblwiOjAsXCJFbmREYXRlUG9zaXRpb25cIjowLFwiVGl0bGVQb3NpdGlvblwiOjIsXCJEdXJhdGlvblBvc2l0aW9uXCI6MCxcIlBlcmNlbnRhZ2VDb21wbGV0ZWRQb3NpdGlvblwiOjAsXCJTcGFjaW5nXCI6MyxcIlNoYXBlU3R5bGVcIjp7XCIkaWRcIjpcIjIwN1wiLFwiTWFyZ2luXCI6e1wiJGlkXCI6XCIyMDhcIixcIlRvcFwiOjAuMCxcIkxlZnRcIjo0LjAsXCJSaWdodFwiOjQuMCxcIkJvdHRvbVwiOjAuMH0sXCJQYWRkaW5nXCI6e1wiJGlkXCI6XCIyMDlcIixcIlRvcFwiOjAuMCxcIkxlZnRcIjowLjAsXCJSaWdodFwiOjAuMCxcIkJvdHRvbVwiOjAuMH0sXCJCYWNrZ3JvdW5kXCI6e1wiJGlkXCI6XCIyMTBcIixcIkNvbG9yXCI6e1wiJGlkXCI6XCIyMTFcIixcIkFcIjoyNTUsXCJSXCI6ODIsXCJHXCI6MTQ3LFwiQlwiOjIwNX19LFwiSXNWaXNpYmxlXCI6dHJ1ZSxcIldpZHRoXCI6MC4wLFwiSGVpZ2h0XCI6MTMuNDI2NjY2NjY2NjY2Njc3LFwiQm9yZGVyU3R5bGVcIjp7XCIkaWRcIjpcIjIxMlwiLFwiTGluZVN0eWxlXCI6e1wiJGlkXCI6XCIyMTNcIixcIkxpbmVDb2xvclwiOntcIiRpZFwiOlwiMjE0XCIsXCJDb2xvclwiOntcIiRpZFwiOlwiMjE1XCIsXCJBXCI6MjU1LFwiUlwiOjIzNCxcIkdcIjoyMixcIkJcIjozMH19LFwiTGluZVdlaWdodFwiOjIuMCxcIkxpbmVUeXBlXCI6MH0sXCJJc1Zpc2libGVcIjpmYWxzZX19LFwiVGl0bGVTdHlsZVwiOntcIiRpZFwiOlwiMjE2XCIsXCJGb250U2V0dGluZ3NcIjp7XCIkaWRcIjpcIjIxN1wiLFwiRm9udFNpemVcIjoxMSxcIkZvbnROYW1lXCI6XCJDYWxpYnJpXCIsXCJJc0JvbGRcIjpmYWxzZSxcIklzSXRhbGljXCI6ZmFsc2UsXCJJc1VuZGVybGluZWRcIjpmYWxzZX0sXCJGb3JlZ3JvdW5kXCI6e1wiJGlkXCI6XCIyMThcIixcIkNvbG9yXCI6e1wiJGlkXCI6XCIyMTlcIixcIkFcIjoyNTUsXCJSXCI6MjU1LFwiR1wiOjI1NSxcIkJcIjoyNTV9fSxcIkhvcml6b250YWxBbGlnbm1lbnRcIjoxLFwiSXNWaXNpYmxlXCI6dHJ1ZX0sXCJEYXRlU3R5bGVcIjp7XCIkaWRcIjpcIjIyMFwiLFwiRm9udFNldHRpbmdzXCI6e1wiJGlkXCI6XCIyMjFcIixcIkZvbnRTaXplXCI6MTAsXCJGb250TmFtZVwiOlwiQ2FsaWJyaVwiLFwiSXNCb2xkXCI6ZmFsc2UsXCJJc0l0YWxpY1wiOmZhbHNlLFwiSXNVbmRlcmxpbmVkXCI6ZmFsc2V9LFwiRm9yZWdyb3VuZFwiOntcIiRpZFwiOlwiMjIyXCIsXCJDb2xvclwiOntcIiRpZFwiOlwiMjIzXCIsXCJBXCI6MjU1LFwiUlwiOjY4LFwiR1wiOjg0LFwiQlwiOjEwNn19LFwiSG9yaXpvbnRhbEFsaWdubWVudFwiOjAsXCJJc1Zpc2libGVcIjpmYWxzZX0sXCJEYXRlRm9ybWF0XCI6e1wiJGlkXCI6XCIyMj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I1XCIsXCJGb3JtYXRcIjowLFwiSXNWaXNpYmxlXCI6ZmFsc2UsXCJMYXN0S25vd25WaXNpYmlsaXR5U3RhdGVcIjpmYWxzZX19LFwiRGVmYXVsdFN3aW1sYW5lTW90U3R5bGVcIjp7XCIkaWRcIjpcIjIyNlwiLFwiU2hhcGVcIjoxLFwiU2hhcGVTaXplXCI6MCxcIkRldGFpbHNTcGFjaW5nXCI6MC4wLFwiUGFkZGluZ1wiOntcIiRpZFwiOlwiMjI3XCIsXCJUb3BcIjo3LjAsXCJMZWZ0XCI6My4wLFwiUmlnaHRcIjowLjAsXCJCb3R0b21cIjoyLjB9LFwiUG9zaXRpb25PblRhc2tcIjozLFwiU2hhcGVTdHlsZVwiOntcIiRpZFwiOlwiMjI4XCIsXCJNYXJnaW5cIjp7XCIkaWRcIjpcIjIyOVwiLFwiVG9wXCI6MC4wLFwiTGVmdFwiOjAuMCxcIlJpZ2h0XCI6MC4wLFwiQm90dG9tXCI6MC4wfSxcIlBhZGRpbmdcIjp7XCIkaWRcIjpcIjIzMFwiLFwiVG9wXCI6MC4wLFwiTGVmdFwiOjAuMCxcIlJpZ2h0XCI6MC4wLFwiQm90dG9tXCI6MC4wfSxcIkJhY2tncm91bmRcIjp7XCIkaWRcIjpcIjIzMVwiLFwiQ29sb3JcIjp7XCIkaWRcIjpcIjIzMlwiLFwiQVwiOjI1NSxcIlJcIjo2OCxcIkdcIjo4NCxcIkJcIjoxMDZ9fSxcIklzVmlzaWJsZVwiOnRydWUsXCJXaWR0aFwiOjEyLjAsXCJIZWlnaHRcIjoxNC4wLFwiQm9yZGVyU3R5bGVcIjp7XCIkaWRcIjpcIjIzM1wiLFwiTGluZVN0eWxlXCI6e1wiJGlkXCI6XCIyMzRcIixcIkxpbmVDb2xvclwiOntcIiRpZFwiOlwiMjM1XCIsXCJDb2xvclwiOntcIiRpZFwiOlwiMjM2XCIsXCJBXCI6MjU1LFwiUlwiOjIzNCxcIkdcIjoyMixcIkJcIjozMH19LFwiTGluZVdlaWdodFwiOjAuMCxcIkxpbmVUeXBlXCI6MH0sXCJJc1Zpc2libGVcIjpmYWxzZX19LFwiVGl0bGVTdHlsZVwiOntcIiRpZFwiOlwiMjM3XCIsXCJGb250U2V0dGluZ3NcIjp7XCIkaWRcIjpcIjIzOFwiLFwiRm9udFNpemVcIjoxMSxcIkZvbnROYW1lXCI6XCJDYWxpYnJpXCIsXCJJc0JvbGRcIjp0cnVlLFwiSXNJdGFsaWNcIjpmYWxzZSxcIklzVW5kZXJsaW5lZFwiOmZhbHNlfSxcIkZvcmVncm91bmRcIjp7XCIkaWRcIjpcIjIzOVwiLFwiQ29sb3JcIjp7XCIkaWRcIjpcIjI0MFwiLFwiQVwiOjI1NSxcIlJcIjowLFwiR1wiOjAsXCJCXCI6MH19LFwiSG9yaXpvbnRhbEFsaWdubWVudFwiOjEsXCJJc1Zpc2libGVcIjpmYWxzZX0sXCJEYXRlU3R5bGVcIjp7XCIkaWRcIjpcIjI0MVwiLFwiRm9udFNldHRpbmdzXCI6e1wiJGlkXCI6XCIyNDJcIixcIkZvbnRTaXplXCI6MTAsXCJGb250TmFtZVwiOlwiQ2FsaWJyaVwiLFwiSXNCb2xkXCI6ZmFsc2UsXCJJc0l0YWxpY1wiOmZhbHNlLFwiSXNVbmRlcmxpbmVkXCI6ZmFsc2V9LFwiRm9yZWdyb3VuZFwiOntcIiRpZFwiOlwiMjQzXCIsXCJDb2xvclwiOntcIiRpZFwiOlwiMjQ0XCIsXCJBXCI6MjU1LFwiUlwiOjY4LFwiR1wiOjg0LFwiQlwiOjEwNn19LFwiSG9yaXpvbnRhbEFsaWdubWVudFwiOjEsXCJJc1Zpc2libGVcIjpmYWxzZX0sXCJEYXRlRm9ybWF0XCI6e1wiJGlkXCI6XCIyND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Q2XCIsXCJGb3JtYXRcIjowLFwiSXNWaXNpYmxlXCI6ZmFsc2UsXCJMYXN0S25vd25WaXNpYmlsaXR5U3RhdGVcIjpmYWxzZX19fSxcIl9hZGRpdGlvbmFsU3dpbWxhbmVWMlN0eWxlc1wiOlt7XCIkaWRcIjpcIjI0N1wiLFwiU3R5bGVJZFwiOlwiOTU1OGNmMGQtOGMxYy00NTQ5LWI5OTEtNTNmNzZlZTY0YzUyXCIsXCJOYW1lXCI6XCJTd2ltbGFuZSBTdHlsZSAyXCIsXCJIZWFkZXJTdHlsZVwiOntcIiRpZFwiOlwiMjQ4XCIsXCJUZXh0U3R5bGVcIjp7XCIkaWRcIjpcIjI0OVwiLFwiRm9udFNldHRpbmdzXCI6e1wiJGlkXCI6XCIyNTBcIixcIkZvbnRTaXplXCI6MTAsXCJGb250TmFtZVwiOlwiRnJhbmtsaW4gR290aGljIE1lZGl1bVwiLFwiSXNCb2xkXCI6ZmFsc2UsXCJJc0l0YWxpY1wiOmZhbHNlLFwiSXNVbmRlcmxpbmVkXCI6ZmFsc2V9LFwiRm9yZWdyb3VuZFwiOntcIiRpZFwiOlwiMjUxXCIsXCJDb2xvclwiOntcIiRpZFwiOlwiMjUyXCIsXCJBXCI6MjU1LFwiUlwiOjExOCxcIkdcIjo5MCxcIkJcIjowfX0sXCJIb3Jpem9udGFsQWxpZ25tZW50XCI6MCxcIklzVmlzaWJsZVwiOmZhbHNlfSxcIlJlY3RhbmdsZVN0eWxlXCI6e1wiJGlkXCI6XCIyNTNcIixcIk1hcmdpblwiOntcIiRpZFwiOlwiMjU0XCIsXCJUb3BcIjowLjAsXCJMZWZ0XCI6MC4wLFwiUmlnaHRcIjowLjAsXCJCb3R0b21cIjowLjB9LFwiUGFkZGluZ1wiOntcIiRpZFwiOlwiMjU1XCIsXCJUb3BcIjowLjAsXCJMZWZ0XCI6MC4wLFwiUmlnaHRcIjowLjAsXCJCb3R0b21cIjowLjB9LFwiQmFja2dyb3VuZFwiOntcIiRpZFwiOlwiMjU2XCIsXCJDb2xvclwiOntcIiRpZFwiOlwiMjU3XCIsXCJBXCI6MTI3LFwiUlwiOjI1NSxcIkdcIjoxOTIsXCJCXCI6MH19LFwiSXNWaXNpYmxlXCI6ZmFsc2UsXCJXaWR0aFwiOjAuMCxcIkhlaWdodFwiOjAuMCxcIkJvcmRlclN0eWxlXCI6e1wiJGlkXCI6XCIyNThcIixcIkxpbmVTdHlsZVwiOntcIiRpZFwiOlwiMjU5XCIsXCJMaW5lQ29sb3JcIjp7XCIkaWRcIjpcIjI2MFwiLFwiQ29sb3JcIjp7XCIkaWRcIjpcIjI2MVwiLFwiQVwiOjI1NSxcIlJcIjoyNTUsXCJHXCI6MCxcIkJcIjowfX0sXCJMaW5lV2VpZ2h0XCI6MC4wLFwiTGluZVR5cGVcIjowfSxcIklzVmlzaWJsZVwiOmZhbHNlfX19LFwiQmFja2dyb3VuZFN0eWxlXCI6e1wiJGlkXCI6XCIyNjJcIixcIk1hcmdpblwiOntcIiRpZFwiOlwiMjYzXCIsXCJUb3BcIjowLjAsXCJMZWZ0XCI6MC4wLFwiUmlnaHRcIjowLjAsXCJCb3R0b21cIjowLjB9LFwiUGFkZGluZ1wiOntcIiRpZFwiOlwiMjY0XCIsXCJUb3BcIjowLjAsXCJMZWZ0XCI6MC4wLFwiUmlnaHRcIjowLjAsXCJCb3R0b21cIjowLjB9LFwiQmFja2dyb3VuZFwiOntcIiRpZFwiOlwiMjY1XCIsXCJDb2xvclwiOntcIiRpZFwiOlwiMjY2XCIsXCJBXCI6MzgsXCJSXCI6MjU1LFwiR1wiOjE5MixcIkJcIjowfX0sXCJJc1Zpc2libGVcIjp0cnVlLFwiV2lkdGhcIjowLjAsXCJIZWlnaHRcIjowLjAsXCJCb3JkZXJTdHlsZVwiOntcIiRpZFwiOlwiMjY3XCIsXCJMaW5lU3R5bGVcIjp7XCIkaWRcIjpcIjI2OFwiLFwiTGluZUNvbG9yXCI6e1wiJGlkXCI6XCIyNjlcIixcIkNvbG9yXCI6e1wiJGlkXCI6XCIyNzBcIixcIkFcIjoyNTUsXCJSXCI6MjM0LFwiR1wiOjIyLFwiQlwiOjMwfX0sXCJMaW5lV2VpZ2h0XCI6MC4wLFwiTGluZVR5cGVcIjowfSxcIklzVmlzaWJsZVwiOmZhbHNlfX0sXCJJc0Fib3ZlVGltZWJhbmRcIjpmYWxzZSxcIlNwYWNpbmdcIjo1LFwiRGVmYXVsdFN3aW1sYW5lQWN0aXZpdHlTdHlsZVwiOntcIiRpZFwiOlwiMjcxXCIsXCJIZWFkZXJTdHlsZVwiOntcIiRpZFwiOlwiMjcyXCIsXCJUZXh0U3R5bGVcIjp7XCIkaWRcIjpcIjI3M1wiLFwiRm9udFNldHRpbmdzXCI6e1wiJGlkXCI6XCIyNzRcIixcIkZvbnRTaXplXCI6MTEsXCJGb250TmFtZVwiOlwiQ2FsaWJyaVwiLFwiSXNCb2xkXCI6ZmFsc2UsXCJJc0l0YWxpY1wiOmZhbHNlLFwiSXNVbmRlcmxpbmVkXCI6ZmFsc2V9LFwiRm9yZWdyb3VuZFwiOntcIiRpZFwiOlwiMjc1XCIsXCJDb2xvclwiOntcIiRpZFwiOlwiMjc2XCIsXCJBXCI6MjU1LFwiUlwiOjAsXCJHXCI6MCxcIkJcIjowfX0sXCJIb3Jpem9udGFsQWxpZ25tZW50XCI6MCxcIklzVmlzaWJsZVwiOnRydWV9LFwiUmVjdGFuZ2xlU3R5bGVcIjp7XCIkaWRcIjpcIjI3N1wiLFwiTWFyZ2luXCI6e1wiJGlkXCI6XCIyNzhcIixcIlRvcFwiOjAuMCxcIkxlZnRcIjowLjAsXCJSaWdodFwiOjAuMCxcIkJvdHRvbVwiOjAuMH0sXCJQYWRkaW5nXCI6e1wiJGlkXCI6XCIyNzlcIixcIlRvcFwiOjAuMCxcIkxlZnRcIjowLjAsXCJSaWdodFwiOjAuMCxcIkJvdHRvbVwiOjAuMH0sXCJCYWNrZ3JvdW5kXCI6e1wiJGlkXCI6XCIyODBcIixcIkNvbG9yXCI6e1wiJGlkXCI6XCIyODFcIixcIkFcIjo2MyxcIlJcIjoyNTUsXCJHXCI6MTkyLFwiQlwiOjB9fSxcIklzVmlzaWJsZVwiOnRydWUsXCJXaWR0aFwiOjAuMCxcIkhlaWdodFwiOjAuMCxcIkJvcmRlclN0eWxlXCI6e1wiJGlkXCI6XCIyODJcIixcIkxpbmVTdHlsZVwiOntcIiRpZFwiOlwiMjgzXCIsXCJMaW5lQ29sb3JcIjp7XCIkaWRcIjpcIjI4NFwiLFwiQ29sb3JcIjp7XCIkaWRcIjpcIjI4NVwiLFwiQVwiOjI1NSxcIlJcIjoyNTUsXCJHXCI6MCxcIkJcIjowfX0sXCJMaW5lV2VpZ2h0XCI6MC4wLFwiTGluZVR5cGVcIjowfSxcIklzVmlzaWJsZVwiOmZhbHNlfX19LFwiQmFja2dyb3VuZFN0eWxlXCI6e1wiJGlkXCI6XCIyODZcIixcIk1hcmdpblwiOntcIiRpZFwiOlwiMjg3XCIsXCJUb3BcIjowLjAsXCJMZWZ0XCI6MC4wLFwiUmlnaHRcIjowLjAsXCJCb3R0b21cIjowLjB9LFwiUGFkZGluZ1wiOntcIiRpZFwiOlwiMjg4XCIsXCJUb3BcIjowLjAsXCJMZWZ0XCI6MC4wLFwiUmlnaHRcIjowLjAsXCJCb3R0b21cIjowLjB9LFwiQmFja2dyb3VuZFwiOntcIiRpZFwiOlwiMjg5XCIsXCJDb2xvclwiOntcIiRpZFwiOlwiMjkwXCIsXCJBXCI6MzgsXCJSXCI6MjU1LFwiR1wiOjE5MixcIkJcIjowfX0sXCJJc1Zpc2libGVcIjp0cnVlLFwiV2lkdGhcIjowLjAsXCJIZWlnaHRcIjowLjAsXCJCb3JkZXJTdHlsZVwiOntcIiRpZFwiOlwiMjkxXCIsXCJMaW5lU3R5bGVcIjp7XCIkaWRcIjpcIjI5MlwiLFwiTGluZUNvbG9yXCI6e1wiJGlkXCI6XCIyOTNcIixcIkNvbG9yXCI6e1wiJGlkXCI6XCIyOTRcIixcIkFcIjoyNTUsXCJSXCI6MjM0LFwiR1wiOjIyLFwiQlwiOjMwfX0sXCJMaW5lV2VpZ2h0XCI6MC4wLFwiTGluZVR5cGVcIjowfSxcIklzVmlzaWJsZVwiOmZhbHNlfX19LFwiRGVmYXVsdFN3aW1sYW5lTWlsZXN0b25lU3R5bGVcIjp7XCIkaWRcIjpcIjI5NVwiLFwiVGl0bGVQb3NpdGlvblwiOjIsXCJEYXRlUG9zaXRpb25cIjowLFwiU2hhcGVUeXBlXCI6MSxcIlNoYXBlU2l6ZVwiOjAsXCJTcGFjaW5nXCI6NSxcIlNoYXBlU3R5bGVcIjp7XCIkaWRcIjpcIjI5NlwiLFwiTWFyZ2luXCI6e1wiJGlkXCI6XCIyOTdcIixcIlRvcFwiOjAuMCxcIkxlZnRcIjowLjAsXCJSaWdodFwiOjAuMCxcIkJvdHRvbVwiOjAuMH0sXCJQYWRkaW5nXCI6e1wiJGlkXCI6XCIyOThcIixcIlRvcFwiOjAuMCxcIkxlZnRcIjowLjAsXCJSaWdodFwiOjAuMCxcIkJvdHRvbVwiOjAuMH0sXCJCYWNrZ3JvdW5kXCI6e1wiJGlkXCI6XCIyOTlcIixcIkNvbG9yXCI6e1wiJGlkXCI6XCIzMDBcIixcIkFcIjoyNTUsXCJSXCI6MjA2LFwiR1wiOjE0NixcIkJcIjowfX0sXCJJc1Zpc2libGVcIjp0cnVlLFwiV2lkdGhcIjoxMi4wLFwiSGVpZ2h0XCI6MTQuMCxcIkJvcmRlclN0eWxlXCI6e1wiJGlkXCI6XCIzMDFcIixcIkxpbmVTdHlsZVwiOntcIiRpZFwiOlwiMzAyXCIsXCJMaW5lQ29sb3JcIjp7XCIkaWRcIjpcIjMwM1wiLFwiQ29sb3JcIjp7XCIkaWRcIjpcIjMwNFwiLFwiQVwiOjI1NSxcIlJcIjoyMzQsXCJHXCI6MjIsXCJCXCI6MzB9fSxcIkxpbmVXZWlnaHRcIjoyLjAsXCJMaW5lVHlwZVwiOjB9LFwiSXNWaXNpYmxlXCI6ZmFsc2V9fSxcIlRpdGxlU3R5bGVcIjp7XCIkaWRcIjpcIjMwNVwiLFwiRm9udFNldHRpbmdzXCI6e1wiJGlkXCI6XCIzMDZcIixcIkZvbnRTaXplXCI6MTEsXCJGb250TmFtZVwiOlwiQ2FsaWJyaVwiLFwiSXNCb2xkXCI6dHJ1ZSxcIklzSXRhbGljXCI6ZmFsc2UsXCJJc1VuZGVybGluZWRcIjpmYWxzZX0sXCJGb3JlZ3JvdW5kXCI6e1wiJGlkXCI6XCIzMDdcIixcIkNvbG9yXCI6e1wiJGlkXCI6XCIzMDhcIixcIkFcIjoyNTUsXCJSXCI6MTI3LFwiR1wiOjk2LFwiQlwiOjB9fSxcIkhvcml6b250YWxBbGlnbm1lbnRcIjowLFwiSXNWaXNpYmxlXCI6dHJ1ZX0sXCJEYXRlU3R5bGVcIjp7XCIkaWRcIjpcIjMwOVwiLFwiRm9udFNldHRpbmdzXCI6e1wiJGlkXCI6XCIzMTBcIixcIkZvbnRTaXplXCI6MTAsXCJGb250TmFtZVwiOlwiQ2FsaWJyaVwiLFwiSXNCb2xkXCI6ZmFsc2UsXCJJc0l0YWxpY1wiOmZhbHNlLFwiSXNVbmRlcmxpbmVkXCI6ZmFsc2V9LFwiRm9yZWdyb3VuZFwiOntcIiRpZFwiOlwiMzExXCIsXCJDb2xvclwiOntcIiRpZFwiOlwiMzEyXCIsXCJBXCI6MjU1LFwiUlwiOjY4LFwiR1wiOjg0LFwiQlwiOjEwNn19LFwiSG9yaXpvbnRhbEFsaWdubWVudFwiOjIsXCJJc1Zpc2libGVcIjpmYWxzZX0sXCJEYXRlRm9ybWF0XCI6e1wiJGlkXCI6XCIzMTN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zE0XCIsXCJGb3JtYXRcIjowLFwiSXNWaXNpYmxlXCI6ZmFsc2UsXCJMYXN0S25vd25WaXNpYmlsaXR5U3RhdGVcIjpmYWxzZX19LFwiRGVmYXVsdFN3aW1sYW5lVGFza1N0eWxlXCI6e1wiJGlkXCI6XCIzMTVcIixcIlNoYXBlXCI6NixcIlNoYXBlVGhpY2tuZXNzXCI6MSxcIkR1cmF0aW9uRm9ybWF0XCI6MCxcIlBlcmNlbnRhZ2VDb21wbGV0ZVRleHRTdHlsZVwiOntcIiRpZFwiOlwiMzE2XCIsXCJGb250U2V0dGluZ3NcIjp7XCIkaWRcIjpcIjMxN1wiLFwiRm9udFNpemVcIjoxMCxcIkZvbnROYW1lXCI6XCJDYWxpYnJpXCIsXCJJc0JvbGRcIjpmYWxzZSxcIklzSXRhbGljXCI6ZmFsc2UsXCJJc1VuZGVybGluZWRcIjpmYWxzZX0sXCJGb3JlZ3JvdW5kXCI6e1wiJGlkXCI6XCIzMThcIixcIkNvbG9yXCI6e1wiJGlkXCI6XCIzMTlcIixcIkFcIjoyNTUsXCJSXCI6MjM3LFwiR1wiOjEyNSxcIkJcIjo0OX19LFwiSG9yaXpvbnRhbEFsaWdubWVudFwiOjAsXCJJc1Zpc2libGVcIjpmYWxzZX0sXCJQZXJjZW50YWdlQ29tcGxldGVIaWdobGlnaHRTdHlsZVwiOntcIiRpZFwiOlwiMzIwXCIsXCJCYWNrZ3JvdW5kXCI6e1wiJGlkXCI6XCIzMjFcIixcIkNvbG9yXCI6e1wiJGlkXCI6XCIzMjJcIixcIkFcIjo4OSxcIlJcIjowLFwiR1wiOjAsXCJCXCI6MH19fSxcIkR1cmF0aW9uU3R5bGVcIjp7XCIkaWRcIjpcIjMyM1wiLFwiRm9udFNldHRpbmdzXCI6e1wiJGlkXCI6XCIzMjRcIixcIkZvbnRTaXplXCI6MTAsXCJGb250TmFtZVwiOlwiQ2FsaWJyaVwiLFwiSXNCb2xkXCI6ZmFsc2UsXCJJc0l0YWxpY1wiOmZhbHNlLFwiSXNVbmRlcmxpbmVkXCI6ZmFsc2V9LFwiRm9yZWdyb3VuZFwiOntcIiRpZFwiOlwiMzI1XCIsXCJDb2xvclwiOntcIiRpZFwiOlwiMzI2XCIsXCJBXCI6MjU1LFwiUlwiOjIzNyxcIkdcIjoxMjUsXCJCXCI6NDl9fSxcIkhvcml6b250YWxBbGlnbm1lbnRcIjowLFwiSXNWaXNpYmxlXCI6ZmFsc2V9LFwiTWFyZ2luXCI6e1wiJGlkXCI6XCIzMjdcIixcIlRvcFwiOjAuMCxcIkxlZnRcIjowLjAsXCJSaWdodFwiOjAuMCxcIkJvdHRvbVwiOjAuMH0sXCJTdGFydERhdGVQb3NpdGlvblwiOjAsXCJFbmREYXRlUG9zaXRpb25cIjowLFwiVGl0bGVQb3NpdGlvblwiOjIsXCJEdXJhdGlvblBvc2l0aW9uXCI6MCxcIlBlcmNlbnRhZ2VDb21wbGV0ZWRQb3NpdGlvblwiOjAsXCJTcGFjaW5nXCI6NSxcIlNoYXBlU3R5bGVcIjp7XCIkaWRcIjpcIjMyOFwiLFwiTWFyZ2luXCI6e1wiJGlkXCI6XCIzMjlcIixcIlRvcFwiOjAuMCxcIkxlZnRcIjo0LjAsXCJSaWdodFwiOjQuMCxcIkJvdHRvbVwiOjAuMH0sXCJQYWRkaW5nXCI6e1wiJGlkXCI6XCIzMzBcIixcIlRvcFwiOjAuMCxcIkxlZnRcIjowLjAsXCJSaWdodFwiOjAuMCxcIkJvdHRvbVwiOjAuMH0sXCJCYWNrZ3JvdW5kXCI6e1wiJGlkXCI6XCIzMzFcIixcIkNvbG9yXCI6e1wiJGlkXCI6XCIzMzJcIixcIkFcIjoyNTUsXCJSXCI6MjU0LFwiR1wiOjE4NixcIkJcIjoxMH19LFwiSXNWaXNpYmxlXCI6dHJ1ZSxcIldpZHRoXCI6MC4wLFwiSGVpZ2h0XCI6MTYuMCxcIkJvcmRlclN0eWxlXCI6e1wiJGlkXCI6XCIzMzNcIixcIkxpbmVTdHlsZVwiOntcIiRpZFwiOlwiMzM0XCIsXCJMaW5lQ29sb3JcIjp7XCIkaWRcIjpcIjMzNVwiLFwiQ29sb3JcIjp7XCIkaWRcIjpcIjMzNlwiLFwiQVwiOjI1NSxcIlJcIjoyMzQsXCJHXCI6MjIsXCJCXCI6MzB9fSxcIkxpbmVXZWlnaHRcIjoyLjAsXCJMaW5lVHlwZVwiOjB9LFwiSXNWaXNpYmxlXCI6ZmFsc2V9fSxcIlRpdGxlU3R5bGVcIjp7XCIkaWRcIjpcIjMzN1wiLFwiRm9udFNldHRpbmdzXCI6e1wiJGlkXCI6XCIzMzhcIixcIkZvbnRTaXplXCI6MTEsXCJGb250TmFtZVwiOlwiQ2FsaWJyaVwiLFwiSXNCb2xkXCI6ZmFsc2UsXCJJc0l0YWxpY1wiOmZhbHNlLFwiSXNVbmRlcmxpbmVkXCI6ZmFsc2V9LFwiRm9yZWdyb3VuZFwiOntcIiRpZFwiOlwiMzM5XCIsXCJDb2xvclwiOntcIiRpZFwiOlwiMzQwXCIsXCJBXCI6MjU1LFwiUlwiOjcyLFwiR1wiOjcyLFwiQlwiOjcyfX0sXCJIb3Jpem9udGFsQWxpZ25tZW50XCI6MSxcIklzVmlzaWJsZVwiOnRydWV9LFwiRGF0ZVN0eWxlXCI6e1wiJGlkXCI6XCIzNDFcIixcIkZvbnRTZXR0aW5nc1wiOntcIiRpZFwiOlwiMzQyXCIsXCJGb250U2l6ZVwiOjEwLFwiRm9udE5hbWVcIjpcIkNhbGlicmlcIixcIklzQm9sZFwiOmZhbHNlLFwiSXNJdGFsaWNcIjpmYWxzZSxcIklzVW5kZXJsaW5lZFwiOmZhbHNlfSxcIkZvcmVncm91bmRcIjp7XCIkaWRcIjpcIjM0M1wiLFwiQ29sb3JcIjp7XCIkaWRcIjpcIjM0NFwiLFwiQVwiOjI1NSxcIlJcIjo2OCxcIkdcIjo4NCxcIkJcIjoxMDZ9fSxcIkhvcml6b250YWxBbGlnbm1lbnRcIjowLFwiSXNWaXNpYmxlXCI6ZmFsc2V9LFwiRGF0ZUZvcm1hdFwiOntcIiRpZFwiOlwiMzQ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M0NlwiLFwiRm9ybWF0XCI6MCxcIklzVmlzaWJsZVwiOmZhbHNlLFwiTGFzdEtub3duVmlzaWJpbGl0eVN0YXRlXCI6ZmFsc2V9fSxcIkRlZmF1bHRTd2ltbGFuZU1vdFN0eWxlXCI6e1wiJGlkXCI6XCIzNDdcIixcIlNoYXBlXCI6MixcIlNoYXBlU2l6ZVwiOjEsXCJEZXRhaWxzU3BhY2luZ1wiOjIuMCxcIlBhZGRpbmdcIjp7XCIkaWRcIjpcIjM0OFwiLFwiVG9wXCI6Ny4wLFwiTGVmdFwiOjMuMCxcIlJpZ2h0XCI6MC4wLFwiQm90dG9tXCI6Mi4wfSxcIlBvc2l0aW9uT25UYXNrXCI6MSxcIlNoYXBlU3R5bGVcIjp7XCIkaWRcIjpcIjM0OVwiLFwiTWFyZ2luXCI6e1wiJGlkXCI6XCIzNTBcIixcIlRvcFwiOjAuMCxcIkxlZnRcIjowLjAsXCJSaWdodFwiOjAuMCxcIkJvdHRvbVwiOjAuMH0sXCJQYWRkaW5nXCI6e1wiJGlkXCI6XCIzNTFcIixcIlRvcFwiOjAuMCxcIkxlZnRcIjowLjAsXCJSaWdodFwiOjAuMCxcIkJvdHRvbVwiOjAuMH0sXCJCYWNrZ3JvdW5kXCI6e1wiJGlkXCI6XCIzNTJcIixcIkNvbG9yXCI6e1wiJGlkXCI6XCIzNTNcIixcIkFcIjoxMjcsXCJSXCI6MjU1LFwiR1wiOjE5MixcIkJcIjowfX0sXCJJc1Zpc2libGVcIjp0cnVlLFwiV2lkdGhcIjoxMy4wLFwiSGVpZ2h0XCI6MTMuMCxcIkJvcmRlclN0eWxlXCI6e1wiJGlkXCI6XCIzNTRcIixcIkxpbmVTdHlsZVwiOntcIiRpZFwiOlwiMzU1XCIsXCJMaW5lQ29sb3JcIjp7XCIkaWRcIjpcIjM1NlwiLFwiQ29sb3JcIjp7XCIkaWRcIjpcIjM1N1wiLFwiQVwiOjI1NSxcIlJcIjoyMzQsXCJHXCI6MjIsXCJCXCI6MzB9fSxcIkxpbmVXZWlnaHRcIjowLjAsXCJMaW5lVHlwZVwiOjB9LFwiSXNWaXNpYmxlXCI6ZmFsc2V9fSxcIlRpdGxlU3R5bGVcIjp7XCIkaWRcIjpcIjM1OFwiLFwiRm9udFNldHRpbmdzXCI6e1wiJGlkXCI6XCIzNTlcIixcIkZvbnRTaXplXCI6MTEsXCJGb250TmFtZVwiOlwiQ2FsaWJyaVwiLFwiSXNCb2xkXCI6dHJ1ZSxcIklzSXRhbGljXCI6ZmFsc2UsXCJJc1VuZGVybGluZWRcIjpmYWxzZX0sXCJGb3JlZ3JvdW5kXCI6e1wiJGlkXCI6XCIzNjBcIixcIkNvbG9yXCI6e1wiJGlkXCI6XCIzNjFcIixcIkFcIjoyNTUsXCJSXCI6MCxcIkdcIjowLFwiQlwiOjB9fSxcIkhvcml6b250YWxBbGlnbm1lbnRcIjowLFwiSXNWaXNpYmxlXCI6dHJ1ZX0sXCJEYXRlU3R5bGVcIjp7XCIkaWRcIjpcIjM2MlwiLFwiRm9udFNldHRpbmdzXCI6e1wiJGlkXCI6XCIzNjNcIixcIkZvbnRTaXplXCI6MTAsXCJGb250TmFtZVwiOlwiQ2FsaWJyaVwiLFwiSXNCb2xkXCI6ZmFsc2UsXCJJc0l0YWxpY1wiOmZhbHNlLFwiSXNVbmRlcmxpbmVkXCI6ZmFsc2V9LFwiRm9yZWdyb3VuZFwiOntcIiRpZFwiOlwiMzY0XCIsXCJDb2xvclwiOntcIiRpZFwiOlwiMzY1XCIsXCJBXCI6MjU1LFwiUlwiOjY4LFwiR1wiOjg0LFwiQlwiOjEwNn19LFwiSG9yaXpvbnRhbEFsaWdubWVudFwiOjAsXCJJc1Zpc2libGVcIjp0cnVlfSxcIkRhdGVGb3JtYXRcIjp7XCIkaWRcIjpcIjM2N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zNjdcIixcIkZvcm1hdFwiOjAsXCJJc1Zpc2libGVcIjpmYWxzZSxcIkxhc3RLbm93blZpc2liaWxpdHlTdGF0ZVwiOmZhbHNlfX19LHtcIiRpZFwiOlwiMzY4XCIsXCJTdHlsZUlkXCI6XCI5ODgxMmFkYS05YWZlLTQ0YjQtYjBhYy0yMmVhMTlkYTY0NDJcIixcIk5hbWVcIjpcIlN3aW1sYW5lIFN0eWxlIDNcIixcIkhlYWRlclN0eWxlXCI6e1wiJGlkXCI6XCIzNjlcIixcIlRleHRTdHlsZVwiOntcIiRpZFwiOlwiMzcwXCIsXCJGb250U2V0dGluZ3NcIjp7XCIkaWRcIjpcIjM3MVwiLFwiRm9udFNpemVcIjoxMCxcIkZvbnROYW1lXCI6XCJGcmFua2xpbiBHb3RoaWMgTWVkaXVtXCIsXCJJc0JvbGRcIjpmYWxzZSxcIklzSXRhbGljXCI6ZmFsc2UsXCJJc1VuZGVybGluZWRcIjpmYWxzZX0sXCJGb3JlZ3JvdW5kXCI6e1wiJGlkXCI6XCIzNzJcIixcIkNvbG9yXCI6e1wiJGlkXCI6XCIzNzNcIixcIkFcIjoyNTUsXCJSXCI6MzksXCJHXCI6MTAzLFwiQlwiOjB9fSxcIkhvcml6b250YWxBbGlnbm1lbnRcIjowLFwiSXNWaXNpYmxlXCI6ZmFsc2V9LFwiUmVjdGFuZ2xlU3R5bGVcIjp7XCIkaWRcIjpcIjM3NFwiLFwiTWFyZ2luXCI6e1wiJGlkXCI6XCIzNzVcIixcIlRvcFwiOjAuMCxcIkxlZnRcIjowLjAsXCJSaWdodFwiOjAuMCxcIkJvdHRvbVwiOjAuMH0sXCJQYWRkaW5nXCI6e1wiJGlkXCI6XCIzNzZcIixcIlRvcFwiOjAuMCxcIkxlZnRcIjowLjAsXCJSaWdodFwiOjAuMCxcIkJvdHRvbVwiOjAuMH0sXCJCYWNrZ3JvdW5kXCI6e1wiJGlkXCI6XCIzNzdcIixcIkNvbG9yXCI6e1wiJGlkXCI6XCIzNzhcIixcIkFcIjoxMjcsXCJSXCI6MTEyLFwiR1wiOjE3MyxcIkJcIjo3MX19LFwiSXNWaXNpYmxlXCI6ZmFsc2UsXCJXaWR0aFwiOjAuMCxcIkhlaWdodFwiOjAuMCxcIkJvcmRlclN0eWxlXCI6e1wiJGlkXCI6XCIzNzlcIixcIkxpbmVTdHlsZVwiOntcIiRpZFwiOlwiMzgwXCIsXCJMaW5lQ29sb3JcIjp7XCIkaWRcIjpcIjM4MVwiLFwiQ29sb3JcIjp7XCIkaWRcIjpcIjM4MlwiLFwiQVwiOjI1NSxcIlJcIjoyNTUsXCJHXCI6MCxcIkJcIjowfX0sXCJMaW5lV2VpZ2h0XCI6MC4wLFwiTGluZVR5cGVcIjowfSxcIklzVmlzaWJsZVwiOmZhbHNlfX19LFwiQmFja2dyb3VuZFN0eWxlXCI6e1wiJGlkXCI6XCIzODNcIixcIk1hcmdpblwiOntcIiRpZFwiOlwiMzg0XCIsXCJUb3BcIjowLjAsXCJMZWZ0XCI6MC4wLFwiUmlnaHRcIjowLjAsXCJCb3R0b21cIjowLjB9LFwiUGFkZGluZ1wiOntcIiRpZFwiOlwiMzg1XCIsXCJUb3BcIjowLjAsXCJMZWZ0XCI6MC4wLFwiUmlnaHRcIjowLjAsXCJCb3R0b21cIjowLjB9LFwiQmFja2dyb3VuZFwiOntcIiRpZFwiOlwiMzg2XCIsXCJDb2xvclwiOntcIiRpZFwiOlwiMzg3XCIsXCJBXCI6MzgsXCJSXCI6MTEyLFwiR1wiOjE3MyxcIkJcIjo3MX19LFwiSXNWaXNpYmxlXCI6dHJ1ZSxcIldpZHRoXCI6MC4wLFwiSGVpZ2h0XCI6MC4wLFwiQm9yZGVyU3R5bGVcIjp7XCIkaWRcIjpcIjM4OFwiLFwiTGluZVN0eWxlXCI6e1wiJGlkXCI6XCIzODlcIixcIkxpbmVDb2xvclwiOntcIiRpZFwiOlwiMzkwXCIsXCJDb2xvclwiOntcIiRpZFwiOlwiMzkxXCIsXCJBXCI6MjU1LFwiUlwiOjIzNCxcIkdcIjoyMixcIkJcIjozMH19LFwiTGluZVdlaWdodFwiOjAuMCxcIkxpbmVUeXBlXCI6MH0sXCJJc1Zpc2libGVcIjpmYWxzZX19LFwiSXNBYm92ZVRpbWViYW5kXCI6ZmFsc2UsXCJTcGFjaW5nXCI6NSxcIkRlZmF1bHRTd2ltbGFuZUFjdGl2aXR5U3R5bGVcIjp7XCIkaWRcIjpcIjM5MlwiLFwiSGVhZGVyU3R5bGVcIjp7XCIkaWRcIjpcIjM5M1wiLFwiVGV4dFN0eWxlXCI6e1wiJGlkXCI6XCIzOTRcIixcIkZvbnRTZXR0aW5nc1wiOntcIiRpZFwiOlwiMzk1XCIsXCJGb250U2l6ZVwiOjExLFwiRm9udE5hbWVcIjpcIkNhbGlicmlcIixcIklzQm9sZFwiOmZhbHNlLFwiSXNJdGFsaWNcIjpmYWxzZSxcIklzVW5kZXJsaW5lZFwiOmZhbHNlfSxcIkZvcmVncm91bmRcIjp7XCIkaWRcIjpcIjM5NlwiLFwiQ29sb3JcIjp7XCIkaWRcIjpcIjM5N1wiLFwiQVwiOjI1NSxcIlJcIjowLFwiR1wiOjAsXCJCXCI6MH19LFwiSG9yaXpvbnRhbEFsaWdubWVudFwiOjAsXCJJc1Zpc2libGVcIjp0cnVlfSxcIlJlY3RhbmdsZVN0eWxlXCI6e1wiJGlkXCI6XCIzOThcIixcIk1hcmdpblwiOntcIiRpZFwiOlwiMzk5XCIsXCJUb3BcIjowLjAsXCJMZWZ0XCI6MC4wLFwiUmlnaHRcIjowLjAsXCJCb3R0b21cIjowLjB9LFwiUGFkZGluZ1wiOntcIiRpZFwiOlwiNDAwXCIsXCJUb3BcIjowLjAsXCJMZWZ0XCI6MC4wLFwiUmlnaHRcIjowLjAsXCJCb3R0b21cIjowLjB9LFwiQmFja2dyb3VuZFwiOntcIiRpZFwiOlwiNDAxXCIsXCJDb2xvclwiOntcIiRpZFwiOlwiNDAyXCIsXCJBXCI6NjMsXCJSXCI6MTEyLFwiR1wiOjE3MyxcIkJcIjo3MX19LFwiSXNWaXNpYmxlXCI6dHJ1ZSxcIldpZHRoXCI6MC4wLFwiSGVpZ2h0XCI6MC4wLFwiQm9yZGVyU3R5bGVcIjp7XCIkaWRcIjpcIjQwM1wiLFwiTGluZVN0eWxlXCI6e1wiJGlkXCI6XCI0MDRcIixcIkxpbmVDb2xvclwiOntcIiRpZFwiOlwiNDA1XCIsXCJDb2xvclwiOntcIiRpZFwiOlwiNDA2XCIsXCJBXCI6MjU1LFwiUlwiOjI1NSxcIkdcIjowLFwiQlwiOjB9fSxcIkxpbmVXZWlnaHRcIjowLjAsXCJMaW5lVHlwZVwiOjB9LFwiSXNWaXNpYmxlXCI6ZmFsc2V9fX0sXCJCYWNrZ3JvdW5kU3R5bGVcIjp7XCIkaWRcIjpcIjQwN1wiLFwiTWFyZ2luXCI6e1wiJGlkXCI6XCI0MDhcIixcIlRvcFwiOjAuMCxcIkxlZnRcIjowLjAsXCJSaWdodFwiOjAuMCxcIkJvdHRvbVwiOjAuMH0sXCJQYWRkaW5nXCI6e1wiJGlkXCI6XCI0MDlcIixcIlRvcFwiOjAuMCxcIkxlZnRcIjowLjAsXCJSaWdodFwiOjAuMCxcIkJvdHRvbVwiOjAuMH0sXCJCYWNrZ3JvdW5kXCI6e1wiJGlkXCI6XCI0MTBcIixcIkNvbG9yXCI6e1wiJGlkXCI6XCI0MTFcIixcIkFcIjozOCxcIlJcIjoxMTIsXCJHXCI6MTczLFwiQlwiOjcxfX0sXCJJc1Zpc2libGVcIjp0cnVlLFwiV2lkdGhcIjowLjAsXCJIZWlnaHRcIjowLjAsXCJCb3JkZXJTdHlsZVwiOntcIiRpZFwiOlwiNDEyXCIsXCJMaW5lU3R5bGVcIjp7XCIkaWRcIjpcIjQxM1wiLFwiTGluZUNvbG9yXCI6e1wiJGlkXCI6XCI0MTRcIixcIkNvbG9yXCI6e1wiJGlkXCI6XCI0MTVcIixcIkFcIjoyNTUsXCJSXCI6MjM0LFwiR1wiOjIyLFwiQlwiOjMwfX0sXCJMaW5lV2VpZ2h0XCI6MC4wLFwiTGluZVR5cGVcIjowfSxcIklzVmlzaWJsZVwiOmZhbHNlfX19LFwiRGVmYXVsdFN3aW1sYW5lTWlsZXN0b25lU3R5bGVcIjp7XCIkaWRcIjpcIjQxNlwiLFwiVGl0bGVQb3NpdGlvblwiOjIsXCJEYXRlUG9zaXRpb25cIjowLFwiU2hhcGVUeXBlXCI6MSxcIlNoYXBlU2l6ZVwiOjAsXCJTcGFjaW5nXCI6NSxcIlNoYXBlU3R5bGVcIjp7XCIkaWRcIjpcIjQxN1wiLFwiTWFyZ2luXCI6e1wiJGlkXCI6XCI0MThcIixcIlRvcFwiOjAuMCxcIkxlZnRcIjowLjAsXCJSaWdodFwiOjAuMCxcIkJvdHRvbVwiOjAuMH0sXCJQYWRkaW5nXCI6e1wiJGlkXCI6XCI0MTlcIixcIlRvcFwiOjAuMCxcIkxlZnRcIjowLjAsXCJSaWdodFwiOjAuMCxcIkJvdHRvbVwiOjAuMH0sXCJCYWNrZ3JvdW5kXCI6e1wiJGlkXCI6XCI0MjBcIixcIkNvbG9yXCI6e1wiJGlkXCI6XCI0MjFcIixcIkFcIjoyNTUsXCJSXCI6NTcsXCJHXCI6MTE0LFwiQlwiOjE4fX0sXCJJc1Zpc2libGVcIjp0cnVlLFwiV2lkdGhcIjoxMi4wLFwiSGVpZ2h0XCI6MTQuMCxcIkJvcmRlclN0eWxlXCI6e1wiJGlkXCI6XCI0MjJcIixcIkxpbmVTdHlsZVwiOntcIiRpZFwiOlwiNDIzXCIsXCJMaW5lQ29sb3JcIjp7XCIkaWRcIjpcIjQyNFwiLFwiQ29sb3JcIjp7XCIkaWRcIjpcIjQyNVwiLFwiQVwiOjI1NSxcIlJcIjoyMzQsXCJHXCI6MjIsXCJCXCI6MzB9fSxcIkxpbmVXZWlnaHRcIjoyLjAsXCJMaW5lVHlwZVwiOjB9LFwiSXNWaXNpYmxlXCI6ZmFsc2V9fSxcIlRpdGxlU3R5bGVcIjp7XCIkaWRcIjpcIjQyNlwiLFwiRm9udFNldHRpbmdzXCI6e1wiJGlkXCI6XCI0MjdcIixcIkZvbnRTaXplXCI6MTEsXCJGb250TmFtZVwiOlwiQ2FsaWJyaVwiLFwiSXNCb2xkXCI6dHJ1ZSxcIklzSXRhbGljXCI6ZmFsc2UsXCJJc1VuZGVybGluZWRcIjpmYWxzZX0sXCJGb3JlZ3JvdW5kXCI6e1wiJGlkXCI6XCI0MjhcIixcIkNvbG9yXCI6e1wiJGlkXCI6XCI0MjlcIixcIkFcIjoyNTUsXCJSXCI6MCxcIkdcIjowLFwiQlwiOjB9fSxcIkhvcml6b250YWxBbGlnbm1lbnRcIjowLFwiSXNWaXNpYmxlXCI6dHJ1ZX0sXCJEYXRlU3R5bGVcIjp7XCIkaWRcIjpcIjQzMFwiLFwiRm9udFNldHRpbmdzXCI6e1wiJGlkXCI6XCI0MzFcIixcIkZvbnRTaXplXCI6MTAsXCJGb250TmFtZVwiOlwiQ2FsaWJyaVwiLFwiSXNCb2xkXCI6ZmFsc2UsXCJJc0l0YWxpY1wiOmZhbHNlLFwiSXNVbmRlcmxpbmVkXCI6ZmFsc2V9LFwiRm9yZWdyb3VuZFwiOntcIiRpZFwiOlwiNDMyXCIsXCJDb2xvclwiOntcIiRpZFwiOlwiNDMzXCIsXCJBXCI6MjU1LFwiUlwiOjY4LFwiR1wiOjg0LFwiQlwiOjEwNn19LFwiSG9yaXpvbnRhbEFsaWdubWVudFwiOjIsXCJJc1Zpc2libGVcIjpmYWxzZX0sXCJEYXRlRm9ybWF0XCI6e1wiJGlkXCI6XCI0Mz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M1XCIsXCJGb3JtYXRcIjowLFwiSXNWaXNpYmxlXCI6ZmFsc2UsXCJMYXN0S25vd25WaXNpYmlsaXR5U3RhdGVcIjpmYWxzZX19LFwiRGVmYXVsdFN3aW1sYW5lVGFza1N0eWxlXCI6e1wiJGlkXCI6XCI0MzZcIixcIlNoYXBlXCI6MyxcIlNoYXBlVGhpY2tuZXNzXCI6MCxcIkR1cmF0aW9uRm9ybWF0XCI6MCxcIlBlcmNlbnRhZ2VDb21wbGV0ZVRleHRTdHlsZVwiOntcIiRpZFwiOlwiNDM3XCIsXCJGb250U2V0dGluZ3NcIjp7XCIkaWRcIjpcIjQzOFwiLFwiRm9udFNpemVcIjoxMCxcIkZvbnROYW1lXCI6XCJDYWxpYnJpXCIsXCJJc0JvbGRcIjpmYWxzZSxcIklzSXRhbGljXCI6ZmFsc2UsXCJJc1VuZGVybGluZWRcIjpmYWxzZX0sXCJGb3JlZ3JvdW5kXCI6e1wiJGlkXCI6XCI0MzlcIixcIkNvbG9yXCI6e1wiJGlkXCI6XCI0NDBcIixcIkFcIjoyNTUsXCJSXCI6MjM3LFwiR1wiOjEyNSxcIkJcIjo0OX19LFwiSG9yaXpvbnRhbEFsaWdubWVudFwiOjAsXCJJc1Zpc2libGVcIjpmYWxzZX0sXCJQZXJjZW50YWdlQ29tcGxldGVIaWdobGlnaHRTdHlsZVwiOntcIiRpZFwiOlwiNDQxXCIsXCJCYWNrZ3JvdW5kXCI6e1wiJGlkXCI6XCI0NDJcIixcIkNvbG9yXCI6e1wiJGlkXCI6XCI0NDNcIixcIkFcIjo4OSxcIlJcIjowLFwiR1wiOjAsXCJCXCI6MH19fSxcIkR1cmF0aW9uU3R5bGVcIjp7XCIkaWRcIjpcIjQ0NFwiLFwiRm9udFNldHRpbmdzXCI6e1wiJGlkXCI6XCI0NDVcIixcIkZvbnRTaXplXCI6MTAsXCJGb250TmFtZVwiOlwiQ2FsaWJyaVwiLFwiSXNCb2xkXCI6ZmFsc2UsXCJJc0l0YWxpY1wiOmZhbHNlLFwiSXNVbmRlcmxpbmVkXCI6ZmFsc2V9LFwiRm9yZWdyb3VuZFwiOntcIiRpZFwiOlwiNDQ2XCIsXCJDb2xvclwiOntcIiRpZFwiOlwiNDQ3XCIsXCJBXCI6MjU1LFwiUlwiOjIzNyxcIkdcIjoxMjUsXCJCXCI6NDl9fSxcIkhvcml6b250YWxBbGlnbm1lbnRcIjowLFwiSXNWaXNpYmxlXCI6ZmFsc2V9LFwiTWFyZ2luXCI6e1wiJGlkXCI6XCI0NDhcIixcIlRvcFwiOjAuMCxcIkxlZnRcIjowLjAsXCJSaWdodFwiOjAuMCxcIkJvdHRvbVwiOjAuMH0sXCJTdGFydERhdGVQb3NpdGlvblwiOjAsXCJFbmREYXRlUG9zaXRpb25cIjowLFwiVGl0bGVQb3NpdGlvblwiOjIsXCJEdXJhdGlvblBvc2l0aW9uXCI6MCxcIlBlcmNlbnRhZ2VDb21wbGV0ZWRQb3NpdGlvblwiOjAsXCJTcGFjaW5nXCI6NSxcIlNoYXBlU3R5bGVcIjp7XCIkaWRcIjpcIjQ0OVwiLFwiTWFyZ2luXCI6e1wiJGlkXCI6XCI0NTBcIixcIlRvcFwiOjAuMCxcIkxlZnRcIjo0LjAsXCJSaWdodFwiOjQuMCxcIkJvdHRvbVwiOjAuMH0sXCJQYWRkaW5nXCI6e1wiJGlkXCI6XCI0NTFcIixcIlRvcFwiOjAuMCxcIkxlZnRcIjowLjAsXCJSaWdodFwiOjAuMCxcIkJvdHRvbVwiOjAuMH0sXCJCYWNrZ3JvdW5kXCI6e1wiJGlkXCI6XCI0NTJcIixcIkNvbG9yXCI6e1wiJGlkXCI6XCI0NTNcIixcIkFcIjoyNTUsXCJSXCI6MTE2LFwiR1wiOjE3MyxcIkJcIjo3M319LFwiSXNWaXNpYmxlXCI6dHJ1ZSxcIldpZHRoXCI6MC4wLFwiSGVpZ2h0XCI6MTMuNDI2NjY2NjY2NjY2Njc3LFwiQm9yZGVyU3R5bGVcIjp7XCIkaWRcIjpcIjQ1NFwiLFwiTGluZVN0eWxlXCI6e1wiJGlkXCI6XCI0NTVcIixcIkxpbmVDb2xvclwiOntcIiRpZFwiOlwiNDU2XCIsXCJDb2xvclwiOntcIiRpZFwiOlwiNDU3XCIsXCJBXCI6MjU1LFwiUlwiOjIzNCxcIkdcIjoyMixcIkJcIjozMH19LFwiTGluZVdlaWdodFwiOjIuMCxcIkxpbmVUeXBlXCI6MH0sXCJJc1Zpc2libGVcIjpmYWxzZX19LFwiVGl0bGVTdHlsZVwiOntcIiRpZFwiOlwiNDU4XCIsXCJGb250U2V0dGluZ3NcIjp7XCIkaWRcIjpcIjQ1OVwiLFwiRm9udFNpemVcIjoxMSxcIkZvbnROYW1lXCI6XCJDYWxpYnJpXCIsXCJJc0JvbGRcIjpmYWxzZSxcIklzSXRhbGljXCI6ZmFsc2UsXCJJc1VuZGVybGluZWRcIjpmYWxzZX0sXCJGb3JlZ3JvdW5kXCI6e1wiJGlkXCI6XCI0NjBcIixcIkNvbG9yXCI6e1wiJGlkXCI6XCI0NjFcIixcIkFcIjoyNTUsXCJSXCI6MjU1LFwiR1wiOjI1NSxcIkJcIjoyNTV9fSxcIkhvcml6b250YWxBbGlnbm1lbnRcIjoxLFwiSXNWaXNpYmxlXCI6dHJ1ZX0sXCJEYXRlU3R5bGVcIjp7XCIkaWRcIjpcIjQ2MlwiLFwiRm9udFNldHRpbmdzXCI6e1wiJGlkXCI6XCI0NjNcIixcIkZvbnRTaXplXCI6MTAsXCJGb250TmFtZVwiOlwiQ2FsaWJyaVwiLFwiSXNCb2xkXCI6ZmFsc2UsXCJJc0l0YWxpY1wiOmZhbHNlLFwiSXNVbmRlcmxpbmVkXCI6ZmFsc2V9LFwiRm9yZWdyb3VuZFwiOntcIiRpZFwiOlwiNDY0XCIsXCJDb2xvclwiOntcIiRpZFwiOlwiNDY1XCIsXCJBXCI6MjU1LFwiUlwiOjY4LFwiR1wiOjg0LFwiQlwiOjEwNn19LFwiSG9yaXpvbnRhbEFsaWdubWVudFwiOjAsXCJJc1Zpc2libGVcIjpmYWxzZX0sXCJEYXRlRm9ybWF0XCI6e1wiJGlkXCI6XCI0NjZ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Y3XCIsXCJGb3JtYXRcIjowLFwiSXNWaXNpYmxlXCI6ZmFsc2UsXCJMYXN0S25vd25WaXNpYmlsaXR5U3RhdGVcIjpmYWxzZX19LFwiRGVmYXVsdFN3aW1sYW5lTW90U3R5bGVcIjp7XCIkaWRcIjpcIjQ2OFwiLFwiU2hhcGVcIjoyLFwiU2hhcGVTaXplXCI6MSxcIkRldGFpbHNTcGFjaW5nXCI6Mi4wLFwiUGFkZGluZ1wiOntcIiRpZFwiOlwiNDY5XCIsXCJUb3BcIjo3LjAsXCJMZWZ0XCI6My4wLFwiUmlnaHRcIjowLjAsXCJCb3R0b21cIjoyLjB9LFwiUG9zaXRpb25PblRhc2tcIjoxLFwiU2hhcGVTdHlsZVwiOntcIiRpZFwiOlwiNDcwXCIsXCJNYXJnaW5cIjp7XCIkaWRcIjpcIjQ3MVwiLFwiVG9wXCI6MC4wLFwiTGVmdFwiOjAuMCxcIlJpZ2h0XCI6MC4wLFwiQm90dG9tXCI6MC4wfSxcIlBhZGRpbmdcIjp7XCIkaWRcIjpcIjQ3MlwiLFwiVG9wXCI6MC4wLFwiTGVmdFwiOjAuMCxcIlJpZ2h0XCI6MC4wLFwiQm90dG9tXCI6MC4wfSxcIkJhY2tncm91bmRcIjp7XCIkaWRcIjpcIjQ3M1wiLFwiQ29sb3JcIjp7XCIkaWRcIjpcIjQ3NFwiLFwiQVwiOjEyNyxcIlJcIjoxMTIsXCJHXCI6MTczLFwiQlwiOjcxfX0sXCJJc1Zpc2libGVcIjp0cnVlLFwiV2lkdGhcIjoxMy4wLFwiSGVpZ2h0XCI6MTMuMCxcIkJvcmRlclN0eWxlXCI6e1wiJGlkXCI6XCI0NzVcIixcIkxpbmVTdHlsZVwiOntcIiRpZFwiOlwiNDc2XCIsXCJMaW5lQ29sb3JcIjp7XCIkaWRcIjpcIjQ3N1wiLFwiQ29sb3JcIjp7XCIkaWRcIjpcIjQ3OFwiLFwiQVwiOjI1NSxcIlJcIjoyMzQsXCJHXCI6MjIsXCJCXCI6MzB9fSxcIkxpbmVXZWlnaHRcIjowLjAsXCJMaW5lVHlwZVwiOjB9LFwiSXNWaXNpYmxlXCI6ZmFsc2V9fSxcIlRpdGxlU3R5bGVcIjp7XCIkaWRcIjpcIjQ3OVwiLFwiRm9udFNldHRpbmdzXCI6e1wiJGlkXCI6XCI0ODBcIixcIkZvbnRTaXplXCI6MTEsXCJGb250TmFtZVwiOlwiQ2FsaWJyaVwiLFwiSXNCb2xkXCI6dHJ1ZSxcIklzSXRhbGljXCI6ZmFsc2UsXCJJc1VuZGVybGluZWRcIjpmYWxzZX0sXCJGb3JlZ3JvdW5kXCI6e1wiJGlkXCI6XCI0ODFcIixcIkNvbG9yXCI6e1wiJGlkXCI6XCI0ODJcIixcIkFcIjoyNTUsXCJSXCI6MCxcIkdcIjowLFwiQlwiOjB9fSxcIkhvcml6b250YWxBbGlnbm1lbnRcIjowLFwiSXNWaXNpYmxlXCI6dHJ1ZX0sXCJEYXRlU3R5bGVcIjp7XCIkaWRcIjpcIjQ4M1wiLFwiRm9udFNldHRpbmdzXCI6e1wiJGlkXCI6XCI0ODRcIixcIkZvbnRTaXplXCI6MTAsXCJGb250TmFtZVwiOlwiQ2FsaWJyaVwiLFwiSXNCb2xkXCI6ZmFsc2UsXCJJc0l0YWxpY1wiOmZhbHNlLFwiSXNVbmRlcmxpbmVkXCI6ZmFsc2V9LFwiRm9yZWdyb3VuZFwiOntcIiRpZFwiOlwiNDg1XCIsXCJDb2xvclwiOntcIiRpZFwiOlwiNDg2XCIsXCJBXCI6MjU1LFwiUlwiOjY4LFwiR1wiOjg0LFwiQlwiOjEwNn19LFwiSG9yaXpvbnRhbEFsaWdubWVudFwiOjAsXCJJc1Zpc2libGVcIjp0cnVlfSxcIkRhdGVGb3JtYXRcIjp7XCIkaWRcIjpcIjQ4N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0ODhcIixcIkZvcm1hdFwiOjAsXCJJc1Zpc2libGVcIjpmYWxzZSxcIkxhc3RLbm93blZpc2liaWxpdHlTdGF0ZVwiOmZhbHNlfX19LHtcIiRpZFwiOlwiNDg5XCIsXCJTdHlsZUlkXCI6XCJmODk3NWE5ZC0wYzVlLTRjZDAtOTcxMC00ZjQzMWQ0Njk5NTRcIixcIk5hbWVcIjpcIlN3aW1sYW5lIFN0eWxlIDRcIixcIkhlYWRlclN0eWxlXCI6e1wiJGlkXCI6XCI0OTBcIixcIlRleHRTdHlsZVwiOntcIiRpZFwiOlwiNDkxXCIsXCJGb250U2V0dGluZ3NcIjp7XCIkaWRcIjpcIjQ5MlwiLFwiRm9udFNpemVcIjoxMCxcIkZvbnROYW1lXCI6XCJGcmFua2xpbiBHb3RoaWMgTWVkaXVtXCIsXCJJc0JvbGRcIjpmYWxzZSxcIklzSXRhbGljXCI6ZmFsc2UsXCJJc1VuZGVybGluZWRcIjpmYWxzZX0sXCJGb3JlZ3JvdW5kXCI6e1wiJGlkXCI6XCI0OTNcIixcIkNvbG9yXCI6e1wiJGlkXCI6XCI0OTRcIixcIkFcIjoyNTUsXCJSXCI6MCxcIkdcIjowLFwiQlwiOjB9fSxcIkhvcml6b250YWxBbGlnbm1lbnRcIjowLFwiSXNWaXNpYmxlXCI6ZmFsc2V9LFwiUmVjdGFuZ2xlU3R5bGVcIjp7XCIkaWRcIjpcIjQ5NVwiLFwiTWFyZ2luXCI6e1wiJGlkXCI6XCI0OTZcIixcIlRvcFwiOjAuMCxcIkxlZnRcIjowLjAsXCJSaWdodFwiOjAuMCxcIkJvdHRvbVwiOjAuMH0sXCJQYWRkaW5nXCI6e1wiJGlkXCI6XCI0OTdcIixcIlRvcFwiOjAuMCxcIkxlZnRcIjowLjAsXCJSaWdodFwiOjAuMCxcIkJvdHRvbVwiOjAuMH0sXCJCYWNrZ3JvdW5kXCI6e1wiJGlkXCI6XCI0OThcIixcIkNvbG9yXCI6e1wiJGlkXCI6XCI0OTlcIixcIkFcIjoxMjcsXCJSXCI6MTY1LFwiR1wiOjE2NSxcIkJcIjoxNjV9fSxcIklzVmlzaWJsZVwiOmZhbHNlLFwiV2lkdGhcIjowLjAsXCJIZWlnaHRcIjowLjAsXCJCb3JkZXJTdHlsZVwiOntcIiRpZFwiOlwiNTAwXCIsXCJMaW5lU3R5bGVcIjp7XCIkaWRcIjpcIjUwMVwiLFwiTGluZUNvbG9yXCI6e1wiJGlkXCI6XCI1MDJcIixcIkNvbG9yXCI6e1wiJGlkXCI6XCI1MDNcIixcIkFcIjoyNTUsXCJSXCI6MjU1LFwiR1wiOjAsXCJCXCI6MH19LFwiTGluZVdlaWdodFwiOjAuMCxcIkxpbmVUeXBlXCI6MH0sXCJJc1Zpc2libGVcIjpmYWxzZX19fSxcIkJhY2tncm91bmRTdHlsZVwiOntcIiRpZFwiOlwiNTA0XCIsXCJNYXJnaW5cIjp7XCIkaWRcIjpcIjUwNVwiLFwiVG9wXCI6MC4wLFwiTGVmdFwiOjAuMCxcIlJpZ2h0XCI6MC4wLFwiQm90dG9tXCI6MC4wfSxcIlBhZGRpbmdcIjp7XCIkaWRcIjpcIjUwNlwiLFwiVG9wXCI6MC4wLFwiTGVmdFwiOjAuMCxcIlJpZ2h0XCI6MC4wLFwiQm90dG9tXCI6MC4wfSxcIkJhY2tncm91bmRcIjp7XCIkaWRcIjpcIjUwN1wiLFwiQ29sb3JcIjp7XCIkaWRcIjpcIjUwOFwiLFwiQVwiOjM4LFwiUlwiOjE2NSxcIkdcIjoxNjUsXCJCXCI6MTY1fX0sXCJJc1Zpc2libGVcIjp0cnVlLFwiV2lkdGhcIjowLjAsXCJIZWlnaHRcIjowLjAsXCJCb3JkZXJTdHlsZVwiOntcIiRpZFwiOlwiNTA5XCIsXCJMaW5lU3R5bGVcIjp7XCIkaWRcIjpcIjUxMFwiLFwiTGluZUNvbG9yXCI6e1wiJGlkXCI6XCI1MTFcIixcIkNvbG9yXCI6e1wiJGlkXCI6XCI1MTJcIixcIkFcIjoyNTUsXCJSXCI6MjM0LFwiR1wiOjIyLFwiQlwiOjMwfX0sXCJMaW5lV2VpZ2h0XCI6MC4wLFwiTGluZVR5cGVcIjowfSxcIklzVmlzaWJsZVwiOmZhbHNlfX0sXCJJc0Fib3ZlVGltZWJhbmRcIjpmYWxzZSxcIlNwYWNpbmdcIjo1LFwiRGVmYXVsdFN3aW1sYW5lQWN0aXZpdHlTdHlsZVwiOntcIiRpZFwiOlwiNTEzXCIsXCJIZWFkZXJTdHlsZVwiOntcIiRpZFwiOlwiNTE0XCIsXCJUZXh0U3R5bGVcIjp7XCIkaWRcIjpcIjUxNVwiLFwiRm9udFNldHRpbmdzXCI6e1wiJGlkXCI6XCI1MTZcIixcIkZvbnRTaXplXCI6MTEsXCJGb250TmFtZVwiOlwiQ2FsaWJyaVwiLFwiSXNCb2xkXCI6ZmFsc2UsXCJJc0l0YWxpY1wiOmZhbHNlLFwiSXNVbmRlcmxpbmVkXCI6ZmFsc2V9LFwiRm9yZWdyb3VuZFwiOntcIiRpZFwiOlwiNTE3XCIsXCJDb2xvclwiOntcIiRpZFwiOlwiNTE4XCIsXCJBXCI6MjU1LFwiUlwiOjAsXCJHXCI6MCxcIkJcIjowfX0sXCJIb3Jpem9udGFsQWxpZ25tZW50XCI6MCxcIklzVmlzaWJsZVwiOnRydWV9LFwiUmVjdGFuZ2xlU3R5bGVcIjp7XCIkaWRcIjpcIjUxOVwiLFwiTWFyZ2luXCI6e1wiJGlkXCI6XCI1MjBcIixcIlRvcFwiOjAuMCxcIkxlZnRcIjowLjAsXCJSaWdodFwiOjAuMCxcIkJvdHRvbVwiOjAuMH0sXCJQYWRkaW5nXCI6e1wiJGlkXCI6XCI1MjFcIixcIlRvcFwiOjAuMCxcIkxlZnRcIjowLjAsXCJSaWdodFwiOjAuMCxcIkJvdHRvbVwiOjAuMH0sXCJCYWNrZ3JvdW5kXCI6e1wiJGlkXCI6XCI1MjJcIixcIkNvbG9yXCI6e1wiJGlkXCI6XCI1MjNcIixcIkFcIjo2MyxcIlJcIjoxNjUsXCJHXCI6MTY1LFwiQlwiOjE2NX19LFwiSXNWaXNpYmxlXCI6dHJ1ZSxcIldpZHRoXCI6MC4wLFwiSGVpZ2h0XCI6MC4wLFwiQm9yZGVyU3R5bGVcIjp7XCIkaWRcIjpcIjUyNFwiLFwiTGluZVN0eWxlXCI6e1wiJGlkXCI6XCI1MjVcIixcIkxpbmVDb2xvclwiOntcIiRpZFwiOlwiNTI2XCIsXCJDb2xvclwiOntcIiRpZFwiOlwiNTI3XCIsXCJBXCI6MjU1LFwiUlwiOjI1NSxcIkdcIjowLFwiQlwiOjB9fSxcIkxpbmVXZWlnaHRcIjowLjAsXCJMaW5lVHlwZVwiOjB9LFwiSXNWaXNpYmxlXCI6ZmFsc2V9fX0sXCJCYWNrZ3JvdW5kU3R5bGVcIjp7XCIkaWRcIjpcIjUyOFwiLFwiTWFyZ2luXCI6e1wiJGlkXCI6XCI1MjlcIixcIlRvcFwiOjAuMCxcIkxlZnRcIjowLjAsXCJSaWdodFwiOjAuMCxcIkJvdHRvbVwiOjAuMH0sXCJQYWRkaW5nXCI6e1wiJGlkXCI6XCI1MzBcIixcIlRvcFwiOjAuMCxcIkxlZnRcIjowLjAsXCJSaWdodFwiOjAuMCxcIkJvdHRvbVwiOjAuMH0sXCJCYWNrZ3JvdW5kXCI6e1wiJGlkXCI6XCI1MzFcIixcIkNvbG9yXCI6e1wiJGlkXCI6XCI1MzJcIixcIkFcIjozOCxcIlJcIjoxNjUsXCJHXCI6MTY1LFwiQlwiOjE2NX19LFwiSXNWaXNpYmxlXCI6dHJ1ZSxcIldpZHRoXCI6MC4wLFwiSGVpZ2h0XCI6MC4wLFwiQm9yZGVyU3R5bGVcIjp7XCIkaWRcIjpcIjUzM1wiLFwiTGluZVN0eWxlXCI6e1wiJGlkXCI6XCI1MzRcIixcIkxpbmVDb2xvclwiOntcIiRpZFwiOlwiNTM1XCIsXCJDb2xvclwiOntcIiRpZFwiOlwiNTM2XCIsXCJBXCI6MjU1LFwiUlwiOjIzNCxcIkdcIjoyMixcIkJcIjozMH19LFwiTGluZVdlaWdodFwiOjAuMCxcIkxpbmVUeXBlXCI6MH0sXCJJc1Zpc2libGVcIjpmYWxzZX19fSxcIkRlZmF1bHRTd2ltbGFuZU1pbGVzdG9uZVN0eWxlXCI6e1wiJGlkXCI6XCI1MzdcIixcIlRpdGxlUG9zaXRpb25cIjoyLFwiRGF0ZVBvc2l0aW9uXCI6MCxcIlNoYXBlVHlwZVwiOjEzLFwiU2hhcGVTaXplXCI6MCxcIlNwYWNpbmdcIjo1LFwiU2hhcGVTdHlsZVwiOntcIiRpZFwiOlwiNTM4XCIsXCJNYXJnaW5cIjp7XCIkaWRcIjpcIjUzOVwiLFwiVG9wXCI6MC4wLFwiTGVmdFwiOjAuMCxcIlJpZ2h0XCI6MC4wLFwiQm90dG9tXCI6MC4wfSxcIlBhZGRpbmdcIjp7XCIkaWRcIjpcIjU0MFwiLFwiVG9wXCI6MC4wLFwiTGVmdFwiOjAuMCxcIlJpZ2h0XCI6MC4wLFwiQm90dG9tXCI6MC4wfSxcIkJhY2tncm91bmRcIjp7XCIkaWRcIjpcIjU0MVwiLFwiQ29sb3JcIjp7XCIkaWRcIjpcIjU0MlwiLFwiQVwiOjI1NSxcIlJcIjoxMTUsXCJHXCI6MTE1LFwiQlwiOjExNX19LFwiSXNWaXNpYmxlXCI6dHJ1ZSxcIldpZHRoXCI6MTIuMCxcIkhlaWdodFwiOjE0LjAsXCJCb3JkZXJTdHlsZVwiOntcIiRpZFwiOlwiNTQzXCIsXCJMaW5lU3R5bGVcIjp7XCIkaWRcIjpcIjU0NFwiLFwiTGluZUNvbG9yXCI6e1wiJGlkXCI6XCI1NDVcIixcIkNvbG9yXCI6e1wiJGlkXCI6XCI1NDZcIixcIkFcIjoyNTUsXCJSXCI6MjM0LFwiR1wiOjIyLFwiQlwiOjMwfX0sXCJMaW5lV2VpZ2h0XCI6Mi4wLFwiTGluZVR5cGVcIjowfSxcIklzVmlzaWJsZVwiOmZhbHNlfX0sXCJUaXRsZVN0eWxlXCI6e1wiJGlkXCI6XCI1NDdcIixcIkZvbnRTZXR0aW5nc1wiOntcIiRpZFwiOlwiNTQ4XCIsXCJGb250U2l6ZVwiOjExLFwiRm9udE5hbWVcIjpcIkNhbGlicmlcIixcIklzQm9sZFwiOnRydWUsXCJJc0l0YWxpY1wiOmZhbHNlLFwiSXNVbmRlcmxpbmVkXCI6ZmFsc2V9LFwiRm9yZWdyb3VuZFwiOntcIiRpZFwiOlwiNTQ5XCIsXCJDb2xvclwiOntcIiRpZFwiOlwiNTUwXCIsXCJBXCI6MjU1LFwiUlwiOjg5LFwiR1wiOjg5LFwiQlwiOjg5fX0sXCJIb3Jpem9udGFsQWxpZ25tZW50XCI6MCxcIklzVmlzaWJsZVwiOnRydWV9LFwiRGF0ZVN0eWxlXCI6e1wiJGlkXCI6XCI1NTFcIixcIkZvbnRTZXR0aW5nc1wiOntcIiRpZFwiOlwiNTUyXCIsXCJGb250U2l6ZVwiOjEwLFwiRm9udE5hbWVcIjpcIkNhbGlicmlcIixcIklzQm9sZFwiOmZhbHNlLFwiSXNJdGFsaWNcIjpmYWxzZSxcIklzVW5kZXJsaW5lZFwiOmZhbHNlfSxcIkZvcmVncm91bmRcIjp7XCIkaWRcIjpcIjU1M1wiLFwiQ29sb3JcIjp7XCIkaWRcIjpcIjU1NFwiLFwiQVwiOjI1NSxcIlJcIjo2OCxcIkdcIjo4NCxcIkJcIjoxMDZ9fSxcIkhvcml6b250YWxBbGlnbm1lbnRcIjoyLFwiSXNWaXNpYmxlXCI6dHJ1ZX0sXCJEYXRlRm9ybWF0XCI6e1wiJGlkXCI6XCI1NTVcIixcIkZvcm1hdFN0cmluZ1wiOlwiZGRkLCBNTU0gZCwgeXl5eVwiLFwiU2VwYXJhdG9yXCI6XCIvXCIsXCJVc2VJbnRlcm5hdGlvbmFsRGF0ZUZvcm1hdFwiOmZhbHNlLFwiRGF0ZUlzVmlzaWJsZVwiOnRydWUsXCJUaW1lSXNWaXNpYmxlXCI6ZmFsc2UsXCJIb3VyRGlnaXRzXCI6MSxcIkFtUG1EZXNpZ25hdG9yXCI6MixcIlRyaW0wME1pbnV0ZXNcIjpmYWxzZX0sXCJXZWVrTnVtYmVyaW5nXCI6e1wiJGlkXCI6XCI1NTZcIixcIkZvcm1hdFwiOjAsXCJJc1Zpc2libGVcIjpmYWxzZSxcIkxhc3RLbm93blZpc2liaWxpdHlTdGF0ZVwiOmZhbHNlfX0sXCJEZWZhdWx0U3dpbWxhbmVUYXNrU3R5bGVcIjp7XCIkaWRcIjpcIjU1N1wiLFwiU2hhcGVcIjoxLFwiU2hhcGVUaGlja25lc3NcIjowLFwiRHVyYXRpb25Gb3JtYXRcIjowLFwiUGVyY2VudGFnZUNvbXBsZXRlVGV4dFN0eWxlXCI6e1wiJGlkXCI6XCI1NThcIixcIkZvbnRTZXR0aW5nc1wiOntcIiRpZFwiOlwiNTU5XCIsXCJGb250U2l6ZVwiOjEwLFwiRm9udE5hbWVcIjpcIkNhbGlicmlcIixcIklzQm9sZFwiOmZhbHNlLFwiSXNJdGFsaWNcIjpmYWxzZSxcIklzVW5kZXJsaW5lZFwiOmZhbHNlfSxcIkZvcmVncm91bmRcIjp7XCIkaWRcIjpcIjU2MFwiLFwiQ29sb3JcIjp7XCIkaWRcIjpcIjU2MVwiLFwiQVwiOjI1NSxcIlJcIjoyMzcsXCJHXCI6MTI1LFwiQlwiOjQ5fX0sXCJIb3Jpem9udGFsQWxpZ25tZW50XCI6MCxcIklzVmlzaWJsZVwiOmZhbHNlfSxcIlBlcmNlbnRhZ2VDb21wbGV0ZUhpZ2hsaWdodFN0eWxlXCI6e1wiJGlkXCI6XCI1NjJcIixcIkJhY2tncm91bmRcIjp7XCIkaWRcIjpcIjU2M1wiLFwiQ29sb3JcIjp7XCIkaWRcIjpcIjU2NFwiLFwiQVwiOjg5LFwiUlwiOjAsXCJHXCI6MCxcIkJcIjowfX19LFwiRHVyYXRpb25TdHlsZVwiOntcIiRpZFwiOlwiNTY1XCIsXCJGb250U2V0dGluZ3NcIjp7XCIkaWRcIjpcIjU2NlwiLFwiRm9udFNpemVcIjoxMCxcIkZvbnROYW1lXCI6XCJDYWxpYnJpXCIsXCJJc0JvbGRcIjpmYWxzZSxcIklzSXRhbGljXCI6ZmFsc2UsXCJJc1VuZGVybGluZWRcIjpmYWxzZX0sXCJGb3JlZ3JvdW5kXCI6e1wiJGlkXCI6XCI1NjdcIixcIkNvbG9yXCI6e1wiJGlkXCI6XCI1NjhcIixcIkFcIjoyNTUsXCJSXCI6MjM3LFwiR1wiOjEyNSxcIkJcIjo0OX19LFwiSG9yaXpvbnRhbEFsaWdubWVudFwiOjAsXCJJc1Zpc2libGVcIjpmYWxzZX0sXCJNYXJnaW5cIjp7XCIkaWRcIjpcIjU2OVwiLFwiVG9wXCI6MC4wLFwiTGVmdFwiOjAuMCxcIlJpZ2h0XCI6MC4wLFwiQm90dG9tXCI6MC4wfSxcIlN0YXJ0RGF0ZVBvc2l0aW9uXCI6MyxcIkVuZERhdGVQb3NpdGlvblwiOjMsXCJUaXRsZVBvc2l0aW9uXCI6NCxcIkR1cmF0aW9uUG9zaXRpb25cIjowLFwiUGVyY2VudGFnZUNvbXBsZXRlZFBvc2l0aW9uXCI6MCxcIlNwYWNpbmdcIjozLFwiU2hhcGVTdHlsZVwiOntcIiRpZFwiOlwiNTcwXCIsXCJNYXJnaW5cIjp7XCIkaWRcIjpcIjU3MVwiLFwiVG9wXCI6MC4wLFwiTGVmdFwiOjQuMCxcIlJpZ2h0XCI6NC4wLFwiQm90dG9tXCI6MC4wfSxcIlBhZGRpbmdcIjp7XCIkaWRcIjpcIjU3MlwiLFwiVG9wXCI6MC4wLFwiTGVmdFwiOjAuMCxcIlJpZ2h0XCI6MC4wLFwiQm90dG9tXCI6MC4wfSxcIkJhY2tncm91bmRcIjp7XCIkaWRcIjpcIjU3M1wiLFwiQ29sb3JcIjp7XCIkaWRcIjpcIjU3NFwiLFwiQVwiOjEyNyxcIlJcIjoxNjUsXCJHXCI6MTY1LFwiQlwiOjE2NX19LFwiSXNWaXNpYmxlXCI6dHJ1ZSxcIldpZHRoXCI6MC4wLFwiSGVpZ2h0XCI6MTAuMCxcIkJvcmRlclN0eWxlXCI6e1wiJGlkXCI6XCI1NzVcIixcIkxpbmVTdHlsZVwiOntcIiRpZFwiOlwiNTc2XCIsXCJMaW5lQ29sb3JcIjp7XCIkaWRcIjpcIjU3N1wiLFwiQ29sb3JcIjp7XCIkaWRcIjpcIjU3OFwiLFwiQVwiOjI1NSxcIlJcIjoyMzQsXCJHXCI6MjIsXCJCXCI6MzB9fSxcIkxpbmVXZWlnaHRcIjoyLjAsXCJMaW5lVHlwZVwiOjB9LFwiSXNWaXNpYmxlXCI6ZmFsc2V9fSxcIlRpdGxlU3R5bGVcIjp7XCIkaWRcIjpcIjU3OVwiLFwiRm9udFNldHRpbmdzXCI6e1wiJGlkXCI6XCI1ODBcIixcIkZvbnRTaXplXCI6MTEsXCJGb250TmFtZVwiOlwiQ2FsaWJyaVwiLFwiSXNCb2xkXCI6dHJ1ZSxcIklzSXRhbGljXCI6ZmFsc2UsXCJJc1VuZGVybGluZWRcIjpmYWxzZX0sXCJGb3JlZ3JvdW5kXCI6e1wiJGlkXCI6XCI1ODFcIixcIkNvbG9yXCI6e1wiJGlkXCI6XCI1ODJcIixcIkFcIjoyNTUsXCJSXCI6MCxcIkdcIjowLFwiQlwiOjB9fSxcIkhvcml6b250YWxBbGlnbm1lbnRcIjowLFwiSXNWaXNpYmxlXCI6dHJ1ZX0sXCJEYXRlU3R5bGVcIjp7XCIkaWRcIjpcIjU4M1wiLFwiRm9udFNldHRpbmdzXCI6e1wiJGlkXCI6XCI1ODRcIixcIkZvbnRTaXplXCI6MTAsXCJGb250TmFtZVwiOlwiQ2FsaWJyaVwiLFwiSXNCb2xkXCI6ZmFsc2UsXCJJc0l0YWxpY1wiOmZhbHNlLFwiSXNVbmRlcmxpbmVkXCI6ZmFsc2V9LFwiRm9yZWdyb3VuZFwiOntcIiRpZFwiOlwiNTg1XCIsXCJDb2xvclwiOntcIiRpZFwiOlwiNTg2XCIsXCJBXCI6MjU1LFwiUlwiOjY4LFwiR1wiOjg0LFwiQlwiOjEwNn19LFwiSG9yaXpvbnRhbEFsaWdubWVudFwiOjAsXCJJc1Zpc2libGVcIjp0cnVlfSxcIkRhdGVGb3JtYXRcIjp7XCIkaWRcIjpcIjU4N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1ODhcIixcIkZvcm1hdFwiOjAsXCJJc1Zpc2libGVcIjpmYWxzZSxcIkxhc3RLbm93blZpc2liaWxpdHlTdGF0ZVwiOmZhbHNlfX0sXCJEZWZhdWx0U3dpbWxhbmVNb3RTdHlsZVwiOntcIiRpZFwiOlwiNTg5XCIsXCJTaGFwZVwiOjIsXCJTaGFwZVNpemVcIjoxLFwiRGV0YWlsc1NwYWNpbmdcIjoyLjAsXCJQYWRkaW5nXCI6e1wiJGlkXCI6XCI1OTBcIixcIlRvcFwiOjcuMCxcIkxlZnRcIjozLjAsXCJSaWdodFwiOjAuMCxcIkJvdHRvbVwiOjIuMH0sXCJQb3NpdGlvbk9uVGFza1wiOjEsXCJTaGFwZVN0eWxlXCI6e1wiJGlkXCI6XCI1OTFcIixcIk1hcmdpblwiOntcIiRpZFwiOlwiNTkyXCIsXCJUb3BcIjowLjAsXCJMZWZ0XCI6MC4wLFwiUmlnaHRcIjowLjAsXCJCb3R0b21cIjowLjB9LFwiUGFkZGluZ1wiOntcIiRpZFwiOlwiNTkzXCIsXCJUb3BcIjowLjAsXCJMZWZ0XCI6MC4wLFwiUmlnaHRcIjowLjAsXCJCb3R0b21cIjowLjB9LFwiQmFja2dyb3VuZFwiOntcIiRpZFwiOlwiNTk0XCIsXCJDb2xvclwiOntcIiRpZFwiOlwiNTk1XCIsXCJBXCI6MTI3LFwiUlwiOjE2NSxcIkdcIjoxNjUsXCJCXCI6MTY1fX0sXCJJc1Zpc2libGVcIjp0cnVlLFwiV2lkdGhcIjoxMy4wLFwiSGVpZ2h0XCI6MTMuMCxcIkJvcmRlclN0eWxlXCI6e1wiJGlkXCI6XCI1OTZcIixcIkxpbmVTdHlsZVwiOntcIiRpZFwiOlwiNTk3XCIsXCJMaW5lQ29sb3JcIjp7XCIkaWRcIjpcIjU5OFwiLFwiQ29sb3JcIjp7XCIkaWRcIjpcIjU5OVwiLFwiQVwiOjI1NSxcIlJcIjoyMzQsXCJHXCI6MjIsXCJCXCI6MzB9fSxcIkxpbmVXZWlnaHRcIjowLjAsXCJMaW5lVHlwZVwiOjB9LFwiSXNWaXNpYmxlXCI6ZmFsc2V9fSxcIlRpdGxlU3R5bGVcIjp7XCIkaWRcIjpcIjYwMFwiLFwiRm9udFNldHRpbmdzXCI6e1wiJGlkXCI6XCI2MDFcIixcIkZvbnRTaXplXCI6MTEsXCJGb250TmFtZVwiOlwiQ2FsaWJyaVwiLFwiSXNCb2xkXCI6dHJ1ZSxcIklzSXRhbGljXCI6ZmFsc2UsXCJJc1VuZGVybGluZWRcIjpmYWxzZX0sXCJGb3JlZ3JvdW5kXCI6e1wiJGlkXCI6XCI2MDJcIixcIkNvbG9yXCI6e1wiJGlkXCI6XCI2MDNcIixcIkFcIjoyNTUsXCJSXCI6MCxcIkdcIjowLFwiQlwiOjB9fSxcIkhvcml6b250YWxBbGlnbm1lbnRcIjowLFwiSXNWaXNpYmxlXCI6dHJ1ZX0sXCJEYXRlU3R5bGVcIjp7XCIkaWRcIjpcIjYwNFwiLFwiRm9udFNldHRpbmdzXCI6e1wiJGlkXCI6XCI2MDVcIixcIkZvbnRTaXplXCI6MTAsXCJGb250TmFtZVwiOlwiQ2FsaWJyaVwiLFwiSXNCb2xkXCI6ZmFsc2UsXCJJc0l0YWxpY1wiOmZhbHNlLFwiSXNVbmRlcmxpbmVkXCI6ZmFsc2V9LFwiRm9yZWdyb3VuZFwiOntcIiRpZFwiOlwiNjA2XCIsXCJDb2xvclwiOntcIiRpZFwiOlwiNjA3XCIsXCJBXCI6MjU1LFwiUlwiOjY4LFwiR1wiOjg0LFwiQlwiOjEwNn19LFwiSG9yaXpvbnRhbEFsaWdubWVudFwiOjAsXCJJc1Zpc2libGVcIjp0cnVlfSxcIkRhdGVGb3JtYXRcIjp7XCIkaWRcIjpcIjYwO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2MDlcIixcIkZvcm1hdFwiOjAsXCJJc1Zpc2libGVcIjpmYWxzZSxcIkxhc3RLbm93blZpc2liaWxpdHlTdGF0ZVwiOmZhbHNlfX19XSxcIkdyaWRsaW5lUGFuZWxTdHlsZVwiOntcIiRpZFwiOlwiNjEwXCIsXCJHcmlkbGluZVN0eWxlXCI6e1wiJGlkXCI6XCI2MTFcIixcIkxpbmVDb2xvclwiOntcIiRpZFwiOlwiNjEyXCIsXCJDb2xvclwiOntcIiRpZFwiOlwiNjEzXCIsXCJBXCI6MzgsXCJSXCI6OTEsXCJHXCI6MTU1LFwiQlwiOjIxM319LFwiTGluZVdlaWdodFwiOjEuMCxcIkxpbmVUeXBlXCI6MH0sXCJJc1Zpc2libGVcIjp0cnVlfSxcIkFjdGl2aXR5TGluZVBhbmVsU3R5bGVcIjp7XCIkaWRcIjpcIjYxNFwiLFwiQWN0aXZpdHlMaW5lU3R5bGVcIjp7XCIkaWRcIjpcIjYxNVwiLFwiTGluZUNvbG9yXCI6e1wiJGlkXCI6XCI2MTZcIixcIkNvbG9yXCI6e1wiJGlkXCI6XCI2MTdcIixcIkFcIjozOCxcIlJcIjo3OSxcIkdcIjoxMjksXCJCXCI6MTg5fX0sXCJMaW5lV2VpZ2h0XCI6MS4wLFwiTGluZVR5cGVcIjowfSxcIklzVmlzaWJsZVwiOnRydWV9LFwiRGVmYXVsdERlcGVuZGVuY3lTdHlsZVwiOntcIiRpZFwiOlwiNjE4XCIsXCJMaW5lU3R5bGVcIjp7XCIkaWRcIjpcIjYxOVwiLFwiTGluZUNvbG9yXCI6e1wiJGlkXCI6XCI2MjBcIixcIkNvbG9yXCI6e1wiJGlkXCI6XCI2MjFcIixcIkFcIjoyNTUsXCJSXCI6MCxcIkdcIjowLFwiQlwiOjB9fSxcIkxpbmVXZWlnaHRcIjoxLjAsXCJMaW5lVHlwZVwiOjB9LFwiRW5kQXJyb3doZWFkTGluZVN0eWxlXCI6e1wiJGlkXCI6XCI2MjJcIixcIktpbmRcIjoxLFwiV2lkdGhcIjoxLFwiTGVuZ3RoXCI6MH0sXCJCcmluZ1RvRnJvbnRcIjp0cnVlLFwiUmFkaXVzXCI6MC4wfSxcIkNyaXRpY2FsUGF0aFN0eWxlXCI6e1wiJGlkXCI6XCI2MjNcIixcIkNyaXRpY2FsUGF0aFN0eWxlT3B0aW9uc1wiOjE0LFwiTGluZVN0eWxlXCI6e1wiJGlkXCI6XCI2MjRcIixcIkxpbmVDb2xvclwiOntcIiRpZFwiOlwiNjI1XCIsXCJDb2xvclwiOntcIiRpZFwiOlwiNjI2XCIsXCJBXCI6MjU1LFwiUlwiOjIyMixcIkdcIjo1MCxcIkJcIjo1MH19LFwiTGluZVdlaWdodFwiOjEuMCxcIkxpbmVUeXBlXCI6MH0sXCJUaXRsZUZvcmVncm91bmRcIjp7XCIkaWRcIjpcIjYyN1wiLFwiQ29sb3JcIjp7XCIkaWRcIjpcIjYyOFwiLFwiQVwiOjI1NSxcIlJcIjoxNzYsXCJHXCI6MTksXCJCXCI6MjV9fSxcIlNoYXBlc0JhY2tncm91bmRcIjp7XCIkaWRcIjpcIjYyOVwiLFwiQ29sb3JcIjp7XCIkaWRcIjpcIjYzMFwiLFwiQVwiOjI1NSxcIlJcIjoyNTMsXCJHXCI6MjAzLFwiQlwiOjIwOH19LFwiU2hhcGVzQm9yZGVyU3R5bGVcIjp7XCIkaWRcIjpcIjYzMVwiLFwiTGluZUNvbG9yXCI6e1wiJGlkXCI6XCI2MzJcIixcIkNvbG9yXCI6e1wiJGlkXCI6XCI2MzNcIixcIkFcIjoyNTUsXCJSXCI6MjIyLFwiR1wiOjUwLFwiQlwiOjUwfX0sXCJMaW5lV2VpZ2h0XCI6Mi4wLFwiTGluZVR5cGVcIjowfX0sXCJQYW5lbHNTcGFjaW5nRGVmaW5pdGlvblwiOntcIiRpZFwiOlwiNjM0XCIsXCJTcGFjaW5nQWJvdmVUaW1lYmFuZFwiOjE2LFwiU3BhY2luZ0JlbG93VGltZWJhbmRcIjoxNixcIlNwYWNpbmdBYm92ZUJldHdlZW5Td2ltbGFuZXNBbmRUYXNrc1wiOjE2LFwiU3BhY2luZ0JlbG93QmV0d2VlblN3aW1sYW5lc0FuZFRhc2tzXCI6MTZ9LFwiX3NlbGVjdGVkVGhlbWVQcmVzZXRDb2xvcnNcIjp7XCIkaWRcIjpcIjYzNVwiLFwiVGV4dExpZ2h0XCI6e1wiJGlkXCI6XCI2MzZcIixcIkFcIjoyNTUsXCJSXCI6MjU1LFwiR1wiOjI1NSxcIkJcIjoyNTV9LFwiVGV4dERhcmtcIjp7XCIkaWRcIjpcIjYzN1wiLFwiQVwiOjI1NSxcIlJcIjowLFwiR1wiOjAsXCJCXCI6MH0sXCJBY2NlbnQxXCI6e1wiJGlkXCI6XCI2MzhcIixcIkFcIjoyNTUsXCJSXCI6MjU1LFwiR1wiOjI1NSxcIkJcIjoyNTV9LFwiQWNjZW50MlwiOntcIiRpZFwiOlwiNjM5XCIsXCJBXCI6MjU1LFwiUlwiOjY4LFwiR1wiOjg0LFwiQlwiOjEwNn0sXCJBY2NlbnQzXCI6e1wiJGlkXCI6XCI2NDBcIixcIkFcIjoxMjcsXCJSXCI6OTEsXCJHXCI6MTU1LFwiQlwiOjIxM30sXCJBY2NlbnQ0XCI6e1wiJGlkXCI6XCI2NDFcIixcIkFcIjoxMjcsXCJSXCI6MjU1LFwiR1wiOjE5MixcIkJcIjowfSxcIkFjY2VudDVcIjp7XCIkaWRcIjpcIjY0MlwiLFwiQVwiOjEyNyxcIlJcIjoxMTIsXCJHXCI6MTczLFwiQlwiOjcxfSxcIkFjY2VudDZcIjp7XCIkaWRcIjpcIjY0M1wiLFwiQVwiOjEyNyxcIlJcIjoxNjUsXCJHXCI6MTY1LFwiQlwiOjE2NX0sXCJBY2NlbnQ3XCI6e1wiJGlkXCI6XCI2NDRcIixcIkFcIjoyNTUsXCJSXCI6MTYwLFwiR1wiOjQzLFwiQlwiOjE0N30sXCJBY2NlbnQ4XCI6e1wiJGlkXCI6XCI2NDVcIixcIkFcIjoyNTUsXCJSXCI6NzgsXCJHXCI6MTY3LFwiQlwiOjQ2fX0sXCJfY3VzdG9tUHJlc2V0Q29sb3JzXCI6e1wiJGlkXCI6XCI2NDZcIn19fSJ9LCJTZXR0aW5ncyI6eyIkaWQiOiIzMTIzIiwiSW1wYU9wdGlvbnMiOnsiJGlkIjoiMzEyNC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MxMjUiLCJVc2VUaW1lIjpmYWxzZSwiV29ya0RheVN0YXJ0IjoiMDA6MDA6MDAiLCJXb3JrRGF5RW5kIjoiMjM6NTk6MDAifSwiTGFzdFVzZWRUZW1wbGF0ZUlkIjoiZjM3NDYwNjMtMDA0Yy00NDVkLTkxODctY2VkZjdhY2UxNDNiIiwiTGFzdFVzZWRUaGVtZURldGFpbHMiOnsiJGlkIjoiMzEyNiIsIklkIjoiNTJhYjA5YjktZWJjYi00ZTZjLWFiOGMtN2U0MWNlMWZmZDkzIiwiVGl0bGUiOiJVbnRpdGxlZCB0aGVtZSIsIkNhdGVnb3J5IjoyfSwiRmlyc3RXZWVrT2ZZZWFyIjowLCJQbGFjZU1pbGVzdG9uZUF0VGhlQmVnaW5uaW5nT2ZUaGVEYXkiOmZhbHNlLCJEZXBlbmRlbmN5U2NoZWR1bGluZ1NldHRpbmdzIjp7IiRpZCI6IjMxMjc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nRydW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ELAPSEDTIMEEXTENSION" val="False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Months"/>
  <p:tag name="OTLTIMEBANDSHAPETYPE" val="RoundedCornerRectangleTimeband"/>
  <p:tag name="OTLTIMEBANDSHAPEHEIGHT" val="20"/>
  <p:tag name="OTLTIMEBANDSHAPEPADDINGLEFT" val="0"/>
  <p:tag name="OTLTIMEBANDENDDATE" val="2024-12-22T11:59:00.0000000"/>
  <p:tag name="OTLLEFTENDCAPSMARGINLEFT" val="39.5066666666667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roject Kickoff"/>
  <p:tag name="OTLPOSITIONONTASK" val="None"/>
  <p:tag name="OTLRELATEDTASKID" val="00000000-0000-0000-0000-000000000000"/>
  <p:tag name="OTLWEEKNUMBERINGFORMAT" val="WNFormat1"/>
  <p:tag name="OTLWEEKNUMBERINGISVISIBLE" val="False"/>
  <p:tag name="OTLDATE" val="2024-01-25T11:59:00.0000000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xecutive Review"/>
  <p:tag name="OTLPOSITIONONTASK" val="None"/>
  <p:tag name="OTLRELATEDTASKID" val="00000000-0000-0000-0000-000000000000"/>
  <p:tag name="OTLWEEKNUMBERINGFORMAT" val="WNFormat1"/>
  <p:tag name="OTLWEEKNUMBERINGISVISIBLE" val="False"/>
  <p:tag name="OTLDATE" val="2024-03-10T11:59:00.0000000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xecutive Decision"/>
  <p:tag name="OTLPOSITIONONTASK" val="None"/>
  <p:tag name="OTLRELATEDTASKID" val="00000000-0000-0000-0000-000000000000"/>
  <p:tag name="OTLWEEKNUMBERINGFORMAT" val="WNFormat1"/>
  <p:tag name="OTLWEEKNUMBERINGISVISIBLE" val="False"/>
  <p:tag name="OTLDATE" val="2024-03-21T11:59:00.000000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eta Release"/>
  <p:tag name="OTLPOSITIONONTASK" val="None"/>
  <p:tag name="OTLRELATEDTASKID" val="00000000-0000-0000-0000-000000000000"/>
  <p:tag name="OTLWEEKNUMBERINGFORMAT" val="WNFormat1"/>
  <p:tag name="OTLWEEKNUMBERINGISVISIBLE" val="False"/>
  <p:tag name="OTLDATE" val="2024-06-30T11:59:00.0000000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lease Candidate"/>
  <p:tag name="OTLPOSITIONONTASK" val="None"/>
  <p:tag name="OTLRELATEDTASKID" val="00000000-0000-0000-0000-000000000000"/>
  <p:tag name="OTLWEEKNUMBERINGFORMAT" val="WNFormat1"/>
  <p:tag name="OTLWEEKNUMBERINGISVISIBLE" val="False"/>
  <p:tag name="OTLDATE" val="2024-10-01T11:59:00.0000000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inal Release"/>
  <p:tag name="OTLPOSITIONONTASK" val="None"/>
  <p:tag name="OTLRELATEDTASKID" val="00000000-0000-0000-0000-000000000000"/>
  <p:tag name="OTLWEEKNUMBERINGFORMAT" val="WNFormat1"/>
  <p:tag name="OTLWEEKNUMBERINGISVISIBLE" val="False"/>
  <p:tag name="OTLDATE" val="2024-10-20T11:59:00.0000000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lanning R2 Begin"/>
  <p:tag name="OTLDATE" val="2024-05-29T11:59:00.0000000"/>
  <p:tag name="OTLPOSITIONONTASK" val="Center"/>
  <p:tag name="OTLRELATEDTASKID" val="7ca32acd-5908-471a-9042-96b070111595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lanning R2 Begin"/>
  <p:tag name="OTLDATE" val="2024-06-19T11:59:00.0000000"/>
  <p:tag name="OTLPOSITIONONTASK" val="Center"/>
  <p:tag name="OTLRELATEDTASKID" val="7ca32acd-5908-471a-9042-96b070111595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lanning R2 Begin"/>
  <p:tag name="OTLDATE" val="2024-07-10T11:59:00.0000000"/>
  <p:tag name="OTLPOSITIONONTASK" val="Center"/>
  <p:tag name="OTLRELATEDTASKID" val="7ca32acd-5908-471a-9042-96b070111595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4-01-01T00:00:00.0000000"/>
  <p:tag name="OTLENDDATE" val="2024-02-24T11:59:00.000000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Thin"/>
  <p:tag name="OTLWEEKNUMBERINGFORMAT" val="WNFormat1"/>
  <p:tag name="OTLWEEKNUMBERINGISVISIBLE" val="False"/>
  <p:tag name="OTLSTARTDATE" val="2024-02-01T00:00:00.0000000"/>
  <p:tag name="OTLENDDATE" val="2024-03-07T11:59:00.000000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Thin"/>
  <p:tag name="OTLWEEKNUMBERINGFORMAT" val="WNFormat1"/>
  <p:tag name="OTLWEEKNUMBERINGISVISIBLE" val="False"/>
  <p:tag name="OTLSTARTDATE" val="2024-03-01T00:00:00.0000000"/>
  <p:tag name="OTLENDDATE" val="2024-05-16T11:59:00.000000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4-05-11T00:00:00.0000000Z"/>
  <p:tag name="OTLENDDATE" val="2024-06-30T11:59:00.0000000Z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4-06-30T00:00:00.0000000Z"/>
  <p:tag name="OTLENDDATE" val="2024-08-17T11:59:00.0000000Z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4-08-18T00:00:00.0000000Z"/>
  <p:tag name="OTLENDDATE" val="2024-10-04T11:59:00.0000000Z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Thin"/>
  <p:tag name="OTLWEEKNUMBERINGFORMAT" val="WNFormat1"/>
  <p:tag name="OTLWEEKNUMBERINGISVISIBLE" val="False"/>
  <p:tag name="OTLSTARTDATE" val="2024-04-01T00:00:00.0000000Z"/>
  <p:tag name="OTLENDDATE" val="2024-05-13T11:59:00.0000000Z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Thin"/>
  <p:tag name="OTLWEEKNUMBERINGFORMAT" val="WNFormat1"/>
  <p:tag name="OTLWEEKNUMBERINGISVISIBLE" val="False"/>
  <p:tag name="OTLSTARTDATE" val="2024-03-01T00:00:00.0000000Z"/>
  <p:tag name="OTLENDDATE" val="2024-04-01T11:59:00.0000000Z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4-04-01T00:00:00.0000000Z"/>
  <p:tag name="OTLENDDATE" val="2024-10-21T11:59:00.0000000Z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4-08-21T00:00:00.0000000Z"/>
  <p:tag name="OTLENDDATE" val="2024-10-21T11:59:00.0000000Z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Thin"/>
  <p:tag name="OTLWEEKNUMBERINGFORMAT" val="WNFormat1"/>
  <p:tag name="OTLWEEKNUMBERINGISVISIBLE" val="False"/>
  <p:tag name="OTLSTARTDATE" val="2024-11-01T00:00:00.0000000Z"/>
  <p:tag name="OTLENDDATE" val="2024-12-22T11:59:00.0000000Z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5-17T00:00:00.0000000"/>
  <p:tag name="OTLENDDATE" val="2024-07-20T11:59:00.0000000Z"/>
  <p:tag name="OTLDURATIONFORMAT" val="day"/>
  <p:tag name="OTLSPACING" val="5"/>
  <p:tag name="OTLSHAPETHICKNESSTYPE" val="Custom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n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lanning R2 Begi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8-01T11:59:00.0000000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erformance Validatio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3-14T11:59:00.0000000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est Complet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5-14T11:59:00.0000000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onitoring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6-26T11:59:00.0000000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hase Sync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8-20T11:59:00.0000000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Load Balanc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10-02T11:59:00.0000000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TW Deployment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10-19T11:59:00.0000000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C Pilot Deployment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8-24T11:59:00.0000000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, 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WW Launch Event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11-01T11:59:00.000000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eta Blog Launch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7-04T11:59:00.0000000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Gartner Analyst Review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11-01T11:59:00.0000000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ress Releas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8-02T11:59:00.0000000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ublic Website Liv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11-01T11:59:00.0000000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340</Words>
  <Application>Microsoft Office PowerPoint</Application>
  <PresentationFormat>Widescreen</PresentationFormat>
  <Paragraphs>110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Franklin Gothic Medium</vt:lpstr>
      <vt:lpstr>Segoe UI</vt:lpstr>
      <vt:lpstr>Segoe UI Light</vt:lpstr>
      <vt:lpstr>Segoe UI Semibold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Gabriel Bogdan Mihai Rusu</dc:creator>
  <cp:lastModifiedBy>Gabriel Bogdan Mihai Rusu</cp:lastModifiedBy>
  <cp:revision>3</cp:revision>
  <dcterms:created xsi:type="dcterms:W3CDTF">2024-06-26T08:56:35Z</dcterms:created>
  <dcterms:modified xsi:type="dcterms:W3CDTF">2024-06-26T13:08:09Z</dcterms:modified>
</cp:coreProperties>
</file>