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2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24D0AB-89A0-4214-BAC7-B480B4337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14C2DD-EC85-4E03-BF4F-47BE6819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424E8-4617-4C59-93E1-8EE82A764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892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59" Type="http://schemas.openxmlformats.org/officeDocument/2006/relationships/tags" Target="../tags/tag159.xml"/><Relationship Id="rId170" Type="http://schemas.openxmlformats.org/officeDocument/2006/relationships/tags" Target="../tags/tag170.xml"/><Relationship Id="rId191" Type="http://schemas.openxmlformats.org/officeDocument/2006/relationships/tags" Target="../tags/tag191.xml"/><Relationship Id="rId205" Type="http://schemas.openxmlformats.org/officeDocument/2006/relationships/tags" Target="../tags/tag205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81" Type="http://schemas.openxmlformats.org/officeDocument/2006/relationships/tags" Target="../tags/tag181.xml"/><Relationship Id="rId22" Type="http://schemas.openxmlformats.org/officeDocument/2006/relationships/tags" Target="../tags/tag22.xml"/><Relationship Id="rId43" Type="http://schemas.openxmlformats.org/officeDocument/2006/relationships/tags" Target="../tags/tag43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139" Type="http://schemas.openxmlformats.org/officeDocument/2006/relationships/tags" Target="../tags/tag139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71" Type="http://schemas.openxmlformats.org/officeDocument/2006/relationships/tags" Target="../tags/tag171.xml"/><Relationship Id="rId192" Type="http://schemas.openxmlformats.org/officeDocument/2006/relationships/tags" Target="../tags/tag192.xml"/><Relationship Id="rId206" Type="http://schemas.openxmlformats.org/officeDocument/2006/relationships/tags" Target="../tags/tag206.xml"/><Relationship Id="rId12" Type="http://schemas.openxmlformats.org/officeDocument/2006/relationships/tags" Target="../tags/tag12.xml"/><Relationship Id="rId33" Type="http://schemas.openxmlformats.org/officeDocument/2006/relationships/tags" Target="../tags/tag33.xml"/><Relationship Id="rId108" Type="http://schemas.openxmlformats.org/officeDocument/2006/relationships/tags" Target="../tags/tag108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5" Type="http://schemas.openxmlformats.org/officeDocument/2006/relationships/tags" Target="../tags/tag75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61" Type="http://schemas.openxmlformats.org/officeDocument/2006/relationships/tags" Target="../tags/tag161.xml"/><Relationship Id="rId182" Type="http://schemas.openxmlformats.org/officeDocument/2006/relationships/tags" Target="../tags/tag182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5" Type="http://schemas.openxmlformats.org/officeDocument/2006/relationships/tags" Target="../tags/tag65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51" Type="http://schemas.openxmlformats.org/officeDocument/2006/relationships/tags" Target="../tags/tag151.xml"/><Relationship Id="rId172" Type="http://schemas.openxmlformats.org/officeDocument/2006/relationships/tags" Target="../tags/tag172.xml"/><Relationship Id="rId193" Type="http://schemas.openxmlformats.org/officeDocument/2006/relationships/tags" Target="../tags/tag193.xml"/><Relationship Id="rId207" Type="http://schemas.openxmlformats.org/officeDocument/2006/relationships/tags" Target="../tags/tag207.xml"/><Relationship Id="rId13" Type="http://schemas.openxmlformats.org/officeDocument/2006/relationships/tags" Target="../tags/tag13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20" Type="http://schemas.openxmlformats.org/officeDocument/2006/relationships/tags" Target="../tags/tag120.xml"/><Relationship Id="rId141" Type="http://schemas.openxmlformats.org/officeDocument/2006/relationships/tags" Target="../tags/tag141.xml"/><Relationship Id="rId7" Type="http://schemas.openxmlformats.org/officeDocument/2006/relationships/tags" Target="../tags/tag7.xml"/><Relationship Id="rId162" Type="http://schemas.openxmlformats.org/officeDocument/2006/relationships/tags" Target="../tags/tag162.xml"/><Relationship Id="rId183" Type="http://schemas.openxmlformats.org/officeDocument/2006/relationships/tags" Target="../tags/tag183.xml"/><Relationship Id="rId24" Type="http://schemas.openxmlformats.org/officeDocument/2006/relationships/tags" Target="../tags/tag24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31" Type="http://schemas.openxmlformats.org/officeDocument/2006/relationships/tags" Target="../tags/tag131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4" Type="http://schemas.openxmlformats.org/officeDocument/2006/relationships/tags" Target="../tags/tag194.xml"/><Relationship Id="rId199" Type="http://schemas.openxmlformats.org/officeDocument/2006/relationships/tags" Target="../tags/tag199.xml"/><Relationship Id="rId203" Type="http://schemas.openxmlformats.org/officeDocument/2006/relationships/tags" Target="../tags/tag203.xml"/><Relationship Id="rId208" Type="http://schemas.openxmlformats.org/officeDocument/2006/relationships/tags" Target="../tags/tag208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184" Type="http://schemas.openxmlformats.org/officeDocument/2006/relationships/tags" Target="../tags/tag184.xml"/><Relationship Id="rId189" Type="http://schemas.openxmlformats.org/officeDocument/2006/relationships/tags" Target="../tags/tag189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tags" Target="../tags/tag174.xml"/><Relationship Id="rId179" Type="http://schemas.openxmlformats.org/officeDocument/2006/relationships/tags" Target="../tags/tag179.xml"/><Relationship Id="rId195" Type="http://schemas.openxmlformats.org/officeDocument/2006/relationships/tags" Target="../tags/tag195.xml"/><Relationship Id="rId209" Type="http://schemas.openxmlformats.org/officeDocument/2006/relationships/tags" Target="../tags/tag209.xml"/><Relationship Id="rId190" Type="http://schemas.openxmlformats.org/officeDocument/2006/relationships/tags" Target="../tags/tag190.xml"/><Relationship Id="rId204" Type="http://schemas.openxmlformats.org/officeDocument/2006/relationships/tags" Target="../tags/tag204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tags" Target="../tags/tag169.xml"/><Relationship Id="rId185" Type="http://schemas.openxmlformats.org/officeDocument/2006/relationships/tags" Target="../tags/tag18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80" Type="http://schemas.openxmlformats.org/officeDocument/2006/relationships/tags" Target="../tags/tag180.xml"/><Relationship Id="rId210" Type="http://schemas.openxmlformats.org/officeDocument/2006/relationships/slideLayout" Target="../slideLayouts/slideLayout1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75" Type="http://schemas.openxmlformats.org/officeDocument/2006/relationships/tags" Target="../tags/tag175.xml"/><Relationship Id="rId196" Type="http://schemas.openxmlformats.org/officeDocument/2006/relationships/tags" Target="../tags/tag196.xml"/><Relationship Id="rId200" Type="http://schemas.openxmlformats.org/officeDocument/2006/relationships/tags" Target="../tags/tag200.xml"/><Relationship Id="rId16" Type="http://schemas.openxmlformats.org/officeDocument/2006/relationships/tags" Target="../tags/tag16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Relationship Id="rId165" Type="http://schemas.openxmlformats.org/officeDocument/2006/relationships/tags" Target="../tags/tag165.xml"/><Relationship Id="rId186" Type="http://schemas.openxmlformats.org/officeDocument/2006/relationships/tags" Target="../tags/tag186.xml"/><Relationship Id="rId27" Type="http://schemas.openxmlformats.org/officeDocument/2006/relationships/tags" Target="../tags/tag27.xml"/><Relationship Id="rId48" Type="http://schemas.openxmlformats.org/officeDocument/2006/relationships/tags" Target="../tags/tag48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34" Type="http://schemas.openxmlformats.org/officeDocument/2006/relationships/tags" Target="../tags/tag134.xml"/><Relationship Id="rId80" Type="http://schemas.openxmlformats.org/officeDocument/2006/relationships/tags" Target="../tags/tag80.xml"/><Relationship Id="rId155" Type="http://schemas.openxmlformats.org/officeDocument/2006/relationships/tags" Target="../tags/tag155.xml"/><Relationship Id="rId176" Type="http://schemas.openxmlformats.org/officeDocument/2006/relationships/tags" Target="../tags/tag176.xml"/><Relationship Id="rId197" Type="http://schemas.openxmlformats.org/officeDocument/2006/relationships/tags" Target="../tags/tag197.xml"/><Relationship Id="rId201" Type="http://schemas.openxmlformats.org/officeDocument/2006/relationships/tags" Target="../tags/tag201.xml"/><Relationship Id="rId17" Type="http://schemas.openxmlformats.org/officeDocument/2006/relationships/tags" Target="../tags/tag17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24" Type="http://schemas.openxmlformats.org/officeDocument/2006/relationships/tags" Target="../tags/tag124.xml"/><Relationship Id="rId70" Type="http://schemas.openxmlformats.org/officeDocument/2006/relationships/tags" Target="../tags/tag70.xml"/><Relationship Id="rId91" Type="http://schemas.openxmlformats.org/officeDocument/2006/relationships/tags" Target="../tags/tag91.xml"/><Relationship Id="rId145" Type="http://schemas.openxmlformats.org/officeDocument/2006/relationships/tags" Target="../tags/tag145.xml"/><Relationship Id="rId166" Type="http://schemas.openxmlformats.org/officeDocument/2006/relationships/tags" Target="../tags/tag166.xml"/><Relationship Id="rId187" Type="http://schemas.openxmlformats.org/officeDocument/2006/relationships/tags" Target="../tags/tag187.xml"/><Relationship Id="rId1" Type="http://schemas.openxmlformats.org/officeDocument/2006/relationships/tags" Target="../tags/tag1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60" Type="http://schemas.openxmlformats.org/officeDocument/2006/relationships/tags" Target="../tags/tag60.xml"/><Relationship Id="rId81" Type="http://schemas.openxmlformats.org/officeDocument/2006/relationships/tags" Target="../tags/tag81.xml"/><Relationship Id="rId135" Type="http://schemas.openxmlformats.org/officeDocument/2006/relationships/tags" Target="../tags/tag135.xml"/><Relationship Id="rId156" Type="http://schemas.openxmlformats.org/officeDocument/2006/relationships/tags" Target="../tags/tag156.xml"/><Relationship Id="rId177" Type="http://schemas.openxmlformats.org/officeDocument/2006/relationships/tags" Target="../tags/tag177.xml"/><Relationship Id="rId198" Type="http://schemas.openxmlformats.org/officeDocument/2006/relationships/tags" Target="../tags/tag198.xml"/><Relationship Id="rId202" Type="http://schemas.openxmlformats.org/officeDocument/2006/relationships/tags" Target="../tags/tag202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50" Type="http://schemas.openxmlformats.org/officeDocument/2006/relationships/tags" Target="../tags/tag50.xml"/><Relationship Id="rId104" Type="http://schemas.openxmlformats.org/officeDocument/2006/relationships/tags" Target="../tags/tag104.xml"/><Relationship Id="rId125" Type="http://schemas.openxmlformats.org/officeDocument/2006/relationships/tags" Target="../tags/tag125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188" Type="http://schemas.openxmlformats.org/officeDocument/2006/relationships/tags" Target="../tags/tag188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40" Type="http://schemas.openxmlformats.org/officeDocument/2006/relationships/tags" Target="../tags/tag40.xml"/><Relationship Id="rId115" Type="http://schemas.openxmlformats.org/officeDocument/2006/relationships/tags" Target="../tags/tag115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178" Type="http://schemas.openxmlformats.org/officeDocument/2006/relationships/tags" Target="../tags/tag1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5" name="OTLSHAPE_M_10b7086bab9e403098f8614d441a3d4d_Connector1"/>
          <p:cNvCxnSpPr/>
          <p:nvPr>
            <p:custDataLst>
              <p:tags r:id="rId2"/>
            </p:custDataLst>
          </p:nvPr>
        </p:nvCxnSpPr>
        <p:spPr>
          <a:xfrm>
            <a:off x="10911022" y="5027972"/>
            <a:ext cx="0" cy="224466"/>
          </a:xfrm>
          <a:prstGeom prst="line">
            <a:avLst/>
          </a:prstGeom>
          <a:ln w="9525" cap="flat" cmpd="sng" algn="ctr">
            <a:solidFill>
              <a:srgbClr val="F3A447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OTLSHAPE_M_0adf015e4366434e8d5115e83edbe5d3_Connector2"/>
          <p:cNvCxnSpPr/>
          <p:nvPr>
            <p:custDataLst>
              <p:tags r:id="rId3"/>
            </p:custDataLst>
          </p:nvPr>
        </p:nvCxnSpPr>
        <p:spPr>
          <a:xfrm>
            <a:off x="1303042" y="5030425"/>
            <a:ext cx="0" cy="250235"/>
          </a:xfrm>
          <a:prstGeom prst="line">
            <a:avLst/>
          </a:prstGeom>
          <a:ln w="9525" cap="flat" cmpd="sng" algn="ctr">
            <a:solidFill>
              <a:srgbClr val="B20E1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OTLSHAPE_M_0adf015e4366434e8d5115e83edbe5d3_Connector1"/>
          <p:cNvCxnSpPr/>
          <p:nvPr>
            <p:custDataLst>
              <p:tags r:id="rId4"/>
            </p:custDataLst>
          </p:nvPr>
        </p:nvCxnSpPr>
        <p:spPr>
          <a:xfrm>
            <a:off x="1303042" y="4600265"/>
            <a:ext cx="0" cy="313320"/>
          </a:xfrm>
          <a:prstGeom prst="line">
            <a:avLst/>
          </a:prstGeom>
          <a:ln w="9525" cap="flat" cmpd="sng" algn="ctr">
            <a:solidFill>
              <a:srgbClr val="B20E1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6" name="OTLSHAPE_TB_00000000000000000000000000000000_LeftEndCaps"/>
          <p:cNvSpPr txBox="1"/>
          <p:nvPr>
            <p:custDataLst>
              <p:tags r:id="rId5"/>
            </p:custDataLst>
          </p:nvPr>
        </p:nvSpPr>
        <p:spPr>
          <a:xfrm>
            <a:off x="317500" y="5383530"/>
            <a:ext cx="327526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200" b="1" spc="-24">
                <a:solidFill>
                  <a:srgbClr val="809EC2"/>
                </a:solidFill>
                <a:latin typeface="Arial" panose="020B0604020202020204" pitchFamily="34" charset="0"/>
              </a:rPr>
              <a:t>2019</a:t>
            </a:r>
          </a:p>
        </p:txBody>
      </p:sp>
      <p:sp>
        <p:nvSpPr>
          <p:cNvPr id="547" name="OTLSHAPE_TB_00000000000000000000000000000000_RightEndCaps"/>
          <p:cNvSpPr txBox="1"/>
          <p:nvPr>
            <p:custDataLst>
              <p:tags r:id="rId6"/>
            </p:custDataLst>
          </p:nvPr>
        </p:nvSpPr>
        <p:spPr>
          <a:xfrm>
            <a:off x="11535494" y="5383530"/>
            <a:ext cx="327526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200" b="1" spc="-24">
                <a:solidFill>
                  <a:srgbClr val="809EC2"/>
                </a:solidFill>
                <a:latin typeface="Arial" panose="020B0604020202020204" pitchFamily="34" charset="0"/>
              </a:rPr>
              <a:t>2021</a:t>
            </a:r>
          </a:p>
        </p:txBody>
      </p:sp>
      <p:sp>
        <p:nvSpPr>
          <p:cNvPr id="548" name="OTLSHAPE_TB_00000000000000000000000000000000_ScaleContainer"/>
          <p:cNvSpPr/>
          <p:nvPr>
            <p:custDataLst>
              <p:tags r:id="rId7"/>
            </p:custDataLst>
          </p:nvPr>
        </p:nvSpPr>
        <p:spPr>
          <a:xfrm>
            <a:off x="808905" y="5280660"/>
            <a:ext cx="10579100" cy="381000"/>
          </a:xfrm>
          <a:prstGeom prst="rect">
            <a:avLst/>
          </a:prstGeom>
          <a:solidFill>
            <a:srgbClr val="444D2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9" name="OTLSHAPE_TB_00000000000000000000000000000000_ElapsedTime" hidden="1"/>
          <p:cNvSpPr/>
          <p:nvPr>
            <p:custDataLst>
              <p:tags r:id="rId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0" name="OTLSHAPE_TB_00000000000000000000000000000000_TodayMarkerShape" hidden="1"/>
          <p:cNvSpPr/>
          <p:nvPr>
            <p:custDataLst>
              <p:tags r:id="rId9"/>
            </p:custDataLst>
          </p:nvPr>
        </p:nvSpPr>
        <p:spPr>
          <a:xfrm>
            <a:off x="754477" y="566166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1" name="OTLSHAPE_TB_00000000000000000000000000000000_TodayMarkerText" hidden="1"/>
          <p:cNvSpPr txBox="1"/>
          <p:nvPr>
            <p:custDataLst>
              <p:tags r:id="rId10"/>
            </p:custDataLst>
          </p:nvPr>
        </p:nvSpPr>
        <p:spPr>
          <a:xfrm>
            <a:off x="808905" y="5788660"/>
            <a:ext cx="409343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200">
                <a:solidFill>
                  <a:schemeClr val="dk1"/>
                </a:solidFill>
                <a:latin typeface="Arial" panose="020B0604020202020204" pitchFamily="34" charset="0"/>
              </a:rPr>
              <a:t>Today</a:t>
            </a:r>
          </a:p>
        </p:txBody>
      </p:sp>
      <p:sp>
        <p:nvSpPr>
          <p:cNvPr id="552" name="OTLSHAPE_TB_00000000000000000000000000000000_TimescaleInterval1"/>
          <p:cNvSpPr txBox="1"/>
          <p:nvPr>
            <p:custDataLst>
              <p:tags r:id="rId11"/>
            </p:custDataLst>
          </p:nvPr>
        </p:nvSpPr>
        <p:spPr>
          <a:xfrm>
            <a:off x="872405" y="5405438"/>
            <a:ext cx="179536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14">
                <a:solidFill>
                  <a:schemeClr val="lt1"/>
                </a:solidFill>
                <a:latin typeface="Arial" panose="020B0604020202020204" pitchFamily="34" charset="0"/>
              </a:rPr>
              <a:t>Apr</a:t>
            </a:r>
          </a:p>
        </p:txBody>
      </p:sp>
      <p:cxnSp>
        <p:nvCxnSpPr>
          <p:cNvPr id="553" name="OTLSHAPE_TB_00000000000000000000000000000000_Separator1"/>
          <p:cNvCxnSpPr/>
          <p:nvPr>
            <p:custDataLst>
              <p:tags r:id="rId12"/>
            </p:custDataLst>
          </p:nvPr>
        </p:nvCxnSpPr>
        <p:spPr>
          <a:xfrm>
            <a:off x="1768765" y="53441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4" name="OTLSHAPE_TB_00000000000000000000000000000000_TimescaleInterval2"/>
          <p:cNvSpPr txBox="1"/>
          <p:nvPr>
            <p:custDataLst>
              <p:tags r:id="rId13"/>
            </p:custDataLst>
          </p:nvPr>
        </p:nvSpPr>
        <p:spPr>
          <a:xfrm>
            <a:off x="1832265" y="5405438"/>
            <a:ext cx="185948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14">
                <a:solidFill>
                  <a:schemeClr val="lt1"/>
                </a:solidFill>
                <a:latin typeface="Arial" panose="020B0604020202020204" pitchFamily="34" charset="0"/>
              </a:rPr>
              <a:t>Jun</a:t>
            </a:r>
          </a:p>
        </p:txBody>
      </p:sp>
      <p:cxnSp>
        <p:nvCxnSpPr>
          <p:cNvPr id="555" name="OTLSHAPE_TB_00000000000000000000000000000000_Separator2"/>
          <p:cNvCxnSpPr/>
          <p:nvPr>
            <p:custDataLst>
              <p:tags r:id="rId14"/>
            </p:custDataLst>
          </p:nvPr>
        </p:nvCxnSpPr>
        <p:spPr>
          <a:xfrm>
            <a:off x="2728624" y="53441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6" name="OTLSHAPE_TB_00000000000000000000000000000000_TimescaleInterval3"/>
          <p:cNvSpPr txBox="1"/>
          <p:nvPr>
            <p:custDataLst>
              <p:tags r:id="rId15"/>
            </p:custDataLst>
          </p:nvPr>
        </p:nvSpPr>
        <p:spPr>
          <a:xfrm>
            <a:off x="2792124" y="5405438"/>
            <a:ext cx="205184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14">
                <a:solidFill>
                  <a:schemeClr val="lt1"/>
                </a:solidFill>
                <a:latin typeface="Arial" panose="020B0604020202020204" pitchFamily="34" charset="0"/>
              </a:rPr>
              <a:t>Aug</a:t>
            </a:r>
          </a:p>
        </p:txBody>
      </p:sp>
      <p:cxnSp>
        <p:nvCxnSpPr>
          <p:cNvPr id="557" name="OTLSHAPE_TB_00000000000000000000000000000000_Separator3"/>
          <p:cNvCxnSpPr/>
          <p:nvPr>
            <p:custDataLst>
              <p:tags r:id="rId16"/>
            </p:custDataLst>
          </p:nvPr>
        </p:nvCxnSpPr>
        <p:spPr>
          <a:xfrm>
            <a:off x="3688483" y="53441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8" name="OTLSHAPE_TB_00000000000000000000000000000000_TimescaleInterval4"/>
          <p:cNvSpPr txBox="1"/>
          <p:nvPr>
            <p:custDataLst>
              <p:tags r:id="rId17"/>
            </p:custDataLst>
          </p:nvPr>
        </p:nvSpPr>
        <p:spPr>
          <a:xfrm>
            <a:off x="3751984" y="5405438"/>
            <a:ext cx="179536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14">
                <a:solidFill>
                  <a:schemeClr val="lt1"/>
                </a:solidFill>
                <a:latin typeface="Arial" panose="020B0604020202020204" pitchFamily="34" charset="0"/>
              </a:rPr>
              <a:t>Oct</a:t>
            </a:r>
          </a:p>
        </p:txBody>
      </p:sp>
      <p:cxnSp>
        <p:nvCxnSpPr>
          <p:cNvPr id="559" name="OTLSHAPE_TB_00000000000000000000000000000000_Separator4"/>
          <p:cNvCxnSpPr/>
          <p:nvPr>
            <p:custDataLst>
              <p:tags r:id="rId18"/>
            </p:custDataLst>
          </p:nvPr>
        </p:nvCxnSpPr>
        <p:spPr>
          <a:xfrm>
            <a:off x="4648343" y="53441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0" name="OTLSHAPE_TB_00000000000000000000000000000000_TimescaleInterval5"/>
          <p:cNvSpPr txBox="1"/>
          <p:nvPr>
            <p:custDataLst>
              <p:tags r:id="rId19"/>
            </p:custDataLst>
          </p:nvPr>
        </p:nvSpPr>
        <p:spPr>
          <a:xfrm>
            <a:off x="4711843" y="5405438"/>
            <a:ext cx="205184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14">
                <a:solidFill>
                  <a:schemeClr val="lt1"/>
                </a:solidFill>
                <a:latin typeface="Arial" panose="020B0604020202020204" pitchFamily="34" charset="0"/>
              </a:rPr>
              <a:t>Dec</a:t>
            </a:r>
          </a:p>
        </p:txBody>
      </p:sp>
      <p:cxnSp>
        <p:nvCxnSpPr>
          <p:cNvPr id="561" name="OTLSHAPE_TB_00000000000000000000000000000000_Separator5"/>
          <p:cNvCxnSpPr/>
          <p:nvPr>
            <p:custDataLst>
              <p:tags r:id="rId20"/>
            </p:custDataLst>
          </p:nvPr>
        </p:nvCxnSpPr>
        <p:spPr>
          <a:xfrm>
            <a:off x="5623938" y="53441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OTLSHAPE_TB_00000000000000000000000000000000_TimescaleInterval6"/>
          <p:cNvSpPr txBox="1"/>
          <p:nvPr>
            <p:custDataLst>
              <p:tags r:id="rId21"/>
            </p:custDataLst>
          </p:nvPr>
        </p:nvSpPr>
        <p:spPr>
          <a:xfrm>
            <a:off x="5687438" y="5405438"/>
            <a:ext cx="198772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14">
                <a:solidFill>
                  <a:schemeClr val="lt1"/>
                </a:solidFill>
                <a:latin typeface="Arial" panose="020B0604020202020204" pitchFamily="34" charset="0"/>
              </a:rPr>
              <a:t>Feb</a:t>
            </a:r>
          </a:p>
        </p:txBody>
      </p:sp>
      <p:cxnSp>
        <p:nvCxnSpPr>
          <p:cNvPr id="563" name="OTLSHAPE_TB_00000000000000000000000000000000_Separator6"/>
          <p:cNvCxnSpPr/>
          <p:nvPr>
            <p:custDataLst>
              <p:tags r:id="rId22"/>
            </p:custDataLst>
          </p:nvPr>
        </p:nvCxnSpPr>
        <p:spPr>
          <a:xfrm>
            <a:off x="6568062" y="53441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4" name="OTLSHAPE_TB_00000000000000000000000000000000_TimescaleInterval7"/>
          <p:cNvSpPr txBox="1"/>
          <p:nvPr>
            <p:custDataLst>
              <p:tags r:id="rId23"/>
            </p:custDataLst>
          </p:nvPr>
        </p:nvSpPr>
        <p:spPr>
          <a:xfrm>
            <a:off x="6631562" y="5405438"/>
            <a:ext cx="179536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14">
                <a:solidFill>
                  <a:schemeClr val="lt1"/>
                </a:solidFill>
                <a:latin typeface="Arial" panose="020B0604020202020204" pitchFamily="34" charset="0"/>
              </a:rPr>
              <a:t>Apr</a:t>
            </a:r>
          </a:p>
        </p:txBody>
      </p:sp>
      <p:cxnSp>
        <p:nvCxnSpPr>
          <p:cNvPr id="565" name="OTLSHAPE_TB_00000000000000000000000000000000_Separator7"/>
          <p:cNvCxnSpPr/>
          <p:nvPr>
            <p:custDataLst>
              <p:tags r:id="rId24"/>
            </p:custDataLst>
          </p:nvPr>
        </p:nvCxnSpPr>
        <p:spPr>
          <a:xfrm>
            <a:off x="7527921" y="53441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6" name="OTLSHAPE_TB_00000000000000000000000000000000_TimescaleInterval8"/>
          <p:cNvSpPr txBox="1"/>
          <p:nvPr>
            <p:custDataLst>
              <p:tags r:id="rId25"/>
            </p:custDataLst>
          </p:nvPr>
        </p:nvSpPr>
        <p:spPr>
          <a:xfrm>
            <a:off x="7591422" y="5405438"/>
            <a:ext cx="185948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14">
                <a:solidFill>
                  <a:schemeClr val="lt1"/>
                </a:solidFill>
                <a:latin typeface="Arial" panose="020B0604020202020204" pitchFamily="34" charset="0"/>
              </a:rPr>
              <a:t>Jun</a:t>
            </a:r>
          </a:p>
        </p:txBody>
      </p:sp>
      <p:cxnSp>
        <p:nvCxnSpPr>
          <p:cNvPr id="567" name="OTLSHAPE_TB_00000000000000000000000000000000_Separator8"/>
          <p:cNvCxnSpPr/>
          <p:nvPr>
            <p:custDataLst>
              <p:tags r:id="rId26"/>
            </p:custDataLst>
          </p:nvPr>
        </p:nvCxnSpPr>
        <p:spPr>
          <a:xfrm>
            <a:off x="8487781" y="53441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8" name="OTLSHAPE_TB_00000000000000000000000000000000_TimescaleInterval9"/>
          <p:cNvSpPr txBox="1"/>
          <p:nvPr>
            <p:custDataLst>
              <p:tags r:id="rId27"/>
            </p:custDataLst>
          </p:nvPr>
        </p:nvSpPr>
        <p:spPr>
          <a:xfrm>
            <a:off x="8551281" y="5405438"/>
            <a:ext cx="205184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14">
                <a:solidFill>
                  <a:schemeClr val="lt1"/>
                </a:solidFill>
                <a:latin typeface="Arial" panose="020B0604020202020204" pitchFamily="34" charset="0"/>
              </a:rPr>
              <a:t>Aug</a:t>
            </a:r>
          </a:p>
        </p:txBody>
      </p:sp>
      <p:cxnSp>
        <p:nvCxnSpPr>
          <p:cNvPr id="569" name="OTLSHAPE_TB_00000000000000000000000000000000_Separator9"/>
          <p:cNvCxnSpPr/>
          <p:nvPr>
            <p:custDataLst>
              <p:tags r:id="rId28"/>
            </p:custDataLst>
          </p:nvPr>
        </p:nvCxnSpPr>
        <p:spPr>
          <a:xfrm>
            <a:off x="9447640" y="53441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0" name="OTLSHAPE_TB_00000000000000000000000000000000_TimescaleInterval10"/>
          <p:cNvSpPr txBox="1"/>
          <p:nvPr>
            <p:custDataLst>
              <p:tags r:id="rId29"/>
            </p:custDataLst>
          </p:nvPr>
        </p:nvSpPr>
        <p:spPr>
          <a:xfrm>
            <a:off x="9511140" y="5405438"/>
            <a:ext cx="179536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14">
                <a:solidFill>
                  <a:schemeClr val="lt1"/>
                </a:solidFill>
                <a:latin typeface="Arial" panose="020B0604020202020204" pitchFamily="34" charset="0"/>
              </a:rPr>
              <a:t>Oct</a:t>
            </a:r>
          </a:p>
        </p:txBody>
      </p:sp>
      <p:cxnSp>
        <p:nvCxnSpPr>
          <p:cNvPr id="571" name="OTLSHAPE_TB_00000000000000000000000000000000_Separator10"/>
          <p:cNvCxnSpPr/>
          <p:nvPr>
            <p:custDataLst>
              <p:tags r:id="rId30"/>
            </p:custDataLst>
          </p:nvPr>
        </p:nvCxnSpPr>
        <p:spPr>
          <a:xfrm>
            <a:off x="10407500" y="53441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2" name="OTLSHAPE_TB_00000000000000000000000000000000_TimescaleInterval11"/>
          <p:cNvSpPr txBox="1"/>
          <p:nvPr>
            <p:custDataLst>
              <p:tags r:id="rId31"/>
            </p:custDataLst>
          </p:nvPr>
        </p:nvSpPr>
        <p:spPr>
          <a:xfrm>
            <a:off x="10471000" y="5405438"/>
            <a:ext cx="205184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14">
                <a:solidFill>
                  <a:schemeClr val="lt1"/>
                </a:solidFill>
                <a:latin typeface="Arial" panose="020B0604020202020204" pitchFamily="34" charset="0"/>
              </a:rPr>
              <a:t>Dec</a:t>
            </a:r>
          </a:p>
        </p:txBody>
      </p:sp>
      <p:sp>
        <p:nvSpPr>
          <p:cNvPr id="576" name="OTLSHAPE_M_e8fd3e939c7b43f3892173eee34959ef_Title"/>
          <p:cNvSpPr txBox="1"/>
          <p:nvPr>
            <p:custDataLst>
              <p:tags r:id="rId32"/>
            </p:custDataLst>
          </p:nvPr>
        </p:nvSpPr>
        <p:spPr>
          <a:xfrm>
            <a:off x="581544" y="4913585"/>
            <a:ext cx="762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b="1" spc="-4">
                <a:solidFill>
                  <a:srgbClr val="344E6D"/>
                </a:solidFill>
                <a:latin typeface="Arial" panose="020B0604020202020204" pitchFamily="34" charset="0"/>
              </a:rPr>
              <a:t>Phase 1 Kickoff</a:t>
            </a:r>
          </a:p>
        </p:txBody>
      </p:sp>
      <p:sp>
        <p:nvSpPr>
          <p:cNvPr id="577" name="OTLSHAPE_M_e8fd3e939c7b43f3892173eee34959ef_Date"/>
          <p:cNvSpPr txBox="1"/>
          <p:nvPr>
            <p:custDataLst>
              <p:tags r:id="rId33"/>
            </p:custDataLst>
          </p:nvPr>
        </p:nvSpPr>
        <p:spPr>
          <a:xfrm>
            <a:off x="733860" y="5043125"/>
            <a:ext cx="4572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rgbClr val="7F7F7F"/>
                </a:solidFill>
                <a:latin typeface="Arial" panose="020B0604020202020204" pitchFamily="34" charset="0"/>
              </a:rPr>
              <a:t>4/10/2019</a:t>
            </a:r>
          </a:p>
        </p:txBody>
      </p:sp>
      <p:sp>
        <p:nvSpPr>
          <p:cNvPr id="578" name="OTLSHAPE_M_e8fd3e939c7b43f3892173eee34959ef_Shape"/>
          <p:cNvSpPr/>
          <p:nvPr>
            <p:custDataLst>
              <p:tags r:id="rId34"/>
            </p:custDataLst>
          </p:nvPr>
        </p:nvSpPr>
        <p:spPr>
          <a:xfrm>
            <a:off x="883698" y="5160716"/>
            <a:ext cx="165100" cy="183444"/>
          </a:xfrm>
          <a:prstGeom prst="roundRect">
            <a:avLst/>
          </a:prstGeom>
          <a:solidFill>
            <a:srgbClr val="F3A447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9" name="OTLSHAPE_M_0adf015e4366434e8d5115e83edbe5d3_Title"/>
          <p:cNvSpPr txBox="1"/>
          <p:nvPr>
            <p:custDataLst>
              <p:tags r:id="rId35"/>
            </p:custDataLst>
          </p:nvPr>
        </p:nvSpPr>
        <p:spPr>
          <a:xfrm>
            <a:off x="1543636" y="4543397"/>
            <a:ext cx="6096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b="1" spc="-4">
                <a:solidFill>
                  <a:srgbClr val="344E6D"/>
                </a:solidFill>
                <a:latin typeface="Arial" panose="020B0604020202020204" pitchFamily="34" charset="0"/>
              </a:rPr>
              <a:t>Project Start</a:t>
            </a:r>
          </a:p>
        </p:txBody>
      </p:sp>
      <p:sp>
        <p:nvSpPr>
          <p:cNvPr id="580" name="OTLSHAPE_M_0adf015e4366434e8d5115e83edbe5d3_Date"/>
          <p:cNvSpPr txBox="1"/>
          <p:nvPr>
            <p:custDataLst>
              <p:tags r:id="rId36"/>
            </p:custDataLst>
          </p:nvPr>
        </p:nvSpPr>
        <p:spPr>
          <a:xfrm>
            <a:off x="1543636" y="4672937"/>
            <a:ext cx="4064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8">
                <a:solidFill>
                  <a:srgbClr val="7F7F7F"/>
                </a:solidFill>
                <a:latin typeface="Arial" panose="020B0604020202020204" pitchFamily="34" charset="0"/>
              </a:rPr>
              <a:t>5/1/2019</a:t>
            </a:r>
          </a:p>
        </p:txBody>
      </p:sp>
      <p:sp>
        <p:nvSpPr>
          <p:cNvPr id="581" name="OTLSHAPE_M_0adf015e4366434e8d5115e83edbe5d3_Shape"/>
          <p:cNvSpPr/>
          <p:nvPr>
            <p:custDataLst>
              <p:tags r:id="rId37"/>
            </p:custDataLst>
          </p:nvPr>
        </p:nvSpPr>
        <p:spPr>
          <a:xfrm rot="16200000">
            <a:off x="1328442" y="4600265"/>
            <a:ext cx="190500" cy="190500"/>
          </a:xfrm>
          <a:prstGeom prst="flowChartMerge">
            <a:avLst/>
          </a:prstGeom>
          <a:solidFill>
            <a:srgbClr val="B20E12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2" name="OTLSHAPE_M_b7dd77de09ce42bcb22a10b4db4c0397_Title"/>
          <p:cNvSpPr txBox="1"/>
          <p:nvPr>
            <p:custDataLst>
              <p:tags r:id="rId38"/>
            </p:custDataLst>
          </p:nvPr>
        </p:nvSpPr>
        <p:spPr>
          <a:xfrm>
            <a:off x="2300708" y="4888936"/>
            <a:ext cx="8509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b="1" spc="-6">
                <a:solidFill>
                  <a:srgbClr val="344E6D"/>
                </a:solidFill>
                <a:latin typeface="Arial" panose="020B0604020202020204" pitchFamily="34" charset="0"/>
              </a:rPr>
              <a:t>Project Approved</a:t>
            </a:r>
          </a:p>
        </p:txBody>
      </p:sp>
      <p:sp>
        <p:nvSpPr>
          <p:cNvPr id="583" name="OTLSHAPE_M_b7dd77de09ce42bcb22a10b4db4c0397_Date"/>
          <p:cNvSpPr txBox="1"/>
          <p:nvPr>
            <p:custDataLst>
              <p:tags r:id="rId39"/>
            </p:custDataLst>
          </p:nvPr>
        </p:nvSpPr>
        <p:spPr>
          <a:xfrm>
            <a:off x="2496225" y="5018476"/>
            <a:ext cx="4572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rgbClr val="7F7F7F"/>
                </a:solidFill>
                <a:latin typeface="Arial" panose="020B0604020202020204" pitchFamily="34" charset="0"/>
              </a:rPr>
              <a:t>7/31/2019</a:t>
            </a:r>
          </a:p>
        </p:txBody>
      </p:sp>
      <p:sp>
        <p:nvSpPr>
          <p:cNvPr id="584" name="OTLSHAPE_M_b7dd77de09ce42bcb22a10b4db4c0397_Shape"/>
          <p:cNvSpPr/>
          <p:nvPr>
            <p:custDataLst>
              <p:tags r:id="rId40"/>
            </p:custDataLst>
          </p:nvPr>
        </p:nvSpPr>
        <p:spPr>
          <a:xfrm>
            <a:off x="2646063" y="5160716"/>
            <a:ext cx="165100" cy="183444"/>
          </a:xfrm>
          <a:prstGeom prst="roundRect">
            <a:avLst/>
          </a:prstGeom>
          <a:solidFill>
            <a:srgbClr val="F3A447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5" name="OTLSHAPE_M_d16b394ce4674f0299dca625382b4730_Title"/>
          <p:cNvSpPr txBox="1"/>
          <p:nvPr>
            <p:custDataLst>
              <p:tags r:id="rId41"/>
            </p:custDataLst>
          </p:nvPr>
        </p:nvSpPr>
        <p:spPr>
          <a:xfrm>
            <a:off x="7383797" y="4772096"/>
            <a:ext cx="787400" cy="24622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b="1">
                <a:solidFill>
                  <a:srgbClr val="344E6D"/>
                </a:solidFill>
                <a:latin typeface="Arial" panose="020B0604020202020204" pitchFamily="34" charset="0"/>
              </a:rPr>
              <a:t>Implementation Finished</a:t>
            </a:r>
          </a:p>
        </p:txBody>
      </p:sp>
      <p:sp>
        <p:nvSpPr>
          <p:cNvPr id="586" name="OTLSHAPE_M_d16b394ce4674f0299dca625382b4730_Date"/>
          <p:cNvSpPr txBox="1"/>
          <p:nvPr>
            <p:custDataLst>
              <p:tags r:id="rId42"/>
            </p:custDataLst>
          </p:nvPr>
        </p:nvSpPr>
        <p:spPr>
          <a:xfrm>
            <a:off x="7547288" y="5018476"/>
            <a:ext cx="4572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rgbClr val="7F7F7F"/>
                </a:solidFill>
                <a:latin typeface="Arial" panose="020B0604020202020204" pitchFamily="34" charset="0"/>
              </a:rPr>
              <a:t>6/16/2020</a:t>
            </a:r>
          </a:p>
        </p:txBody>
      </p:sp>
      <p:sp>
        <p:nvSpPr>
          <p:cNvPr id="587" name="OTLSHAPE_M_d16b394ce4674f0299dca625382b4730_Shape"/>
          <p:cNvSpPr/>
          <p:nvPr>
            <p:custDataLst>
              <p:tags r:id="rId43"/>
            </p:custDataLst>
          </p:nvPr>
        </p:nvSpPr>
        <p:spPr>
          <a:xfrm>
            <a:off x="7697127" y="5160716"/>
            <a:ext cx="165100" cy="183444"/>
          </a:xfrm>
          <a:prstGeom prst="parallelogram">
            <a:avLst/>
          </a:prstGeom>
          <a:solidFill>
            <a:srgbClr val="E7BC29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8" name="OTLSHAPE_M_188adb4459c64cbb8c96d475fb90260d_Title"/>
          <p:cNvSpPr txBox="1"/>
          <p:nvPr>
            <p:custDataLst>
              <p:tags r:id="rId44"/>
            </p:custDataLst>
          </p:nvPr>
        </p:nvSpPr>
        <p:spPr>
          <a:xfrm>
            <a:off x="9454320" y="4772096"/>
            <a:ext cx="457200" cy="24622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b="1" spc="-4">
                <a:solidFill>
                  <a:srgbClr val="344E6D"/>
                </a:solidFill>
                <a:latin typeface="Arial" panose="020B0604020202020204" pitchFamily="34" charset="0"/>
              </a:rPr>
              <a:t>Testing Finished </a:t>
            </a:r>
          </a:p>
        </p:txBody>
      </p:sp>
      <p:sp>
        <p:nvSpPr>
          <p:cNvPr id="589" name="OTLSHAPE_M_188adb4459c64cbb8c96d475fb90260d_Date"/>
          <p:cNvSpPr txBox="1"/>
          <p:nvPr>
            <p:custDataLst>
              <p:tags r:id="rId45"/>
            </p:custDataLst>
          </p:nvPr>
        </p:nvSpPr>
        <p:spPr>
          <a:xfrm>
            <a:off x="9423014" y="5018476"/>
            <a:ext cx="5207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rgbClr val="7F7F7F"/>
                </a:solidFill>
                <a:latin typeface="Arial" panose="020B0604020202020204" pitchFamily="34" charset="0"/>
              </a:rPr>
              <a:t>10/15/2020</a:t>
            </a:r>
          </a:p>
        </p:txBody>
      </p:sp>
      <p:sp>
        <p:nvSpPr>
          <p:cNvPr id="590" name="OTLSHAPE_M_188adb4459c64cbb8c96d475fb90260d_Shape"/>
          <p:cNvSpPr/>
          <p:nvPr>
            <p:custDataLst>
              <p:tags r:id="rId46"/>
            </p:custDataLst>
          </p:nvPr>
        </p:nvSpPr>
        <p:spPr>
          <a:xfrm>
            <a:off x="9601111" y="5160716"/>
            <a:ext cx="165100" cy="183444"/>
          </a:xfrm>
          <a:prstGeom prst="parallelogram">
            <a:avLst/>
          </a:prstGeom>
          <a:solidFill>
            <a:srgbClr val="F3A447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1" name="OTLSHAPE_M_10b7086bab9e403098f8614d441a3d4d_Title"/>
          <p:cNvSpPr txBox="1"/>
          <p:nvPr>
            <p:custDataLst>
              <p:tags r:id="rId47"/>
            </p:custDataLst>
          </p:nvPr>
        </p:nvSpPr>
        <p:spPr>
          <a:xfrm>
            <a:off x="10560142" y="4756192"/>
            <a:ext cx="6985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b="1" spc="-6">
                <a:solidFill>
                  <a:srgbClr val="344E6D"/>
                </a:solidFill>
                <a:latin typeface="Arial" panose="020B0604020202020204" pitchFamily="34" charset="0"/>
              </a:rPr>
              <a:t>Phase 1 Close</a:t>
            </a:r>
          </a:p>
        </p:txBody>
      </p:sp>
      <p:sp>
        <p:nvSpPr>
          <p:cNvPr id="592" name="OTLSHAPE_M_10b7086bab9e403098f8614d441a3d4d_Date"/>
          <p:cNvSpPr txBox="1"/>
          <p:nvPr>
            <p:custDataLst>
              <p:tags r:id="rId48"/>
            </p:custDataLst>
          </p:nvPr>
        </p:nvSpPr>
        <p:spPr>
          <a:xfrm>
            <a:off x="10706891" y="4885732"/>
            <a:ext cx="4064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rgbClr val="7F7F7F"/>
                </a:solidFill>
                <a:latin typeface="Arial" panose="020B0604020202020204" pitchFamily="34" charset="0"/>
              </a:rPr>
              <a:t>1/1/2021</a:t>
            </a:r>
          </a:p>
        </p:txBody>
      </p:sp>
      <p:sp>
        <p:nvSpPr>
          <p:cNvPr id="593" name="OTLSHAPE_M_10b7086bab9e403098f8614d441a3d4d_Shape"/>
          <p:cNvSpPr/>
          <p:nvPr>
            <p:custDataLst>
              <p:tags r:id="rId49"/>
            </p:custDataLst>
          </p:nvPr>
        </p:nvSpPr>
        <p:spPr>
          <a:xfrm>
            <a:off x="10828472" y="5160716"/>
            <a:ext cx="165100" cy="183444"/>
          </a:xfrm>
          <a:prstGeom prst="roundRect">
            <a:avLst/>
          </a:prstGeom>
          <a:solidFill>
            <a:srgbClr val="F3A447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4" name="OTLSHAPE_T_b29d40f785434ae9a8c6b715e88e2144_Shape"/>
          <p:cNvSpPr/>
          <p:nvPr>
            <p:custDataLst>
              <p:tags r:id="rId50"/>
            </p:custDataLst>
          </p:nvPr>
        </p:nvSpPr>
        <p:spPr>
          <a:xfrm>
            <a:off x="1218026" y="1287117"/>
            <a:ext cx="101600" cy="101600"/>
          </a:xfrm>
          <a:prstGeom prst="chevron">
            <a:avLst/>
          </a:prstGeom>
          <a:solidFill>
            <a:srgbClr val="444D26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95" name="OTLSHAPE_T_b29d40f785434ae9a8c6b715e88e2144_ShapePercentage" hidden="1"/>
          <p:cNvSpPr/>
          <p:nvPr>
            <p:custDataLst>
              <p:tags r:id="rId51"/>
            </p:custDataLst>
          </p:nvPr>
        </p:nvSpPr>
        <p:spPr>
          <a:xfrm>
            <a:off x="1218026" y="1287117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96" name="OTLSHAPE_T_b29d40f785434ae9a8c6b715e88e2144_TextPercentage" hidden="1"/>
          <p:cNvSpPr txBox="1"/>
          <p:nvPr>
            <p:custDataLst>
              <p:tags r:id="rId52"/>
            </p:custDataLst>
          </p:nvPr>
        </p:nvSpPr>
        <p:spPr>
          <a:xfrm>
            <a:off x="0" y="127949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597" name="OTLSHAPE_T_b29d40f785434ae9a8c6b715e88e2144_JoinedDate" hidden="1"/>
          <p:cNvSpPr txBox="1"/>
          <p:nvPr>
            <p:custDataLst>
              <p:tags r:id="rId53"/>
            </p:custDataLst>
          </p:nvPr>
        </p:nvSpPr>
        <p:spPr>
          <a:xfrm>
            <a:off x="0" y="1410942"/>
            <a:ext cx="7620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Apr 27 - May 2</a:t>
            </a:r>
          </a:p>
        </p:txBody>
      </p:sp>
      <p:sp>
        <p:nvSpPr>
          <p:cNvPr id="598" name="OTLSHAPE_T_b29d40f785434ae9a8c6b715e88e2144_StartDate" hidden="1"/>
          <p:cNvSpPr txBox="1"/>
          <p:nvPr>
            <p:custDataLst>
              <p:tags r:id="rId54"/>
            </p:custDataLst>
          </p:nvPr>
        </p:nvSpPr>
        <p:spPr>
          <a:xfrm>
            <a:off x="0" y="154238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599" name="OTLSHAPE_T_b29d40f785434ae9a8c6b715e88e2144_EndDate" hidden="1"/>
          <p:cNvSpPr txBox="1"/>
          <p:nvPr>
            <p:custDataLst>
              <p:tags r:id="rId55"/>
            </p:custDataLst>
          </p:nvPr>
        </p:nvSpPr>
        <p:spPr>
          <a:xfrm>
            <a:off x="0" y="154238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00" name="OTLSHAPE_T_b29d40f785434ae9a8c6b715e88e2144_Duration"/>
          <p:cNvSpPr txBox="1"/>
          <p:nvPr>
            <p:custDataLst>
              <p:tags r:id="rId56"/>
            </p:custDataLst>
          </p:nvPr>
        </p:nvSpPr>
        <p:spPr>
          <a:xfrm>
            <a:off x="664517" y="1279497"/>
            <a:ext cx="508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0.2 months</a:t>
            </a:r>
          </a:p>
        </p:txBody>
      </p:sp>
      <p:sp>
        <p:nvSpPr>
          <p:cNvPr id="601" name="OTLSHAPE_T_b29d40f785434ae9a8c6b715e88e2144_Title"/>
          <p:cNvSpPr txBox="1"/>
          <p:nvPr>
            <p:custDataLst>
              <p:tags r:id="rId57"/>
            </p:custDataLst>
          </p:nvPr>
        </p:nvSpPr>
        <p:spPr>
          <a:xfrm>
            <a:off x="1363227" y="1279497"/>
            <a:ext cx="1143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4">
                <a:solidFill>
                  <a:srgbClr val="344E6D"/>
                </a:solidFill>
                <a:latin typeface="Arial" panose="020B0604020202020204" pitchFamily="34" charset="0"/>
              </a:rPr>
              <a:t>Requirements Gathering </a:t>
            </a:r>
          </a:p>
        </p:txBody>
      </p:sp>
      <p:sp>
        <p:nvSpPr>
          <p:cNvPr id="602" name="OTLSHAPE_T_7f6dc3f6e01a489e9ed4988a7e6cb427_Shape"/>
          <p:cNvSpPr/>
          <p:nvPr>
            <p:custDataLst>
              <p:tags r:id="rId58"/>
            </p:custDataLst>
          </p:nvPr>
        </p:nvSpPr>
        <p:spPr>
          <a:xfrm>
            <a:off x="1280967" y="1442057"/>
            <a:ext cx="508000" cy="101600"/>
          </a:xfrm>
          <a:prstGeom prst="roundRect">
            <a:avLst/>
          </a:prstGeom>
          <a:solidFill>
            <a:srgbClr val="F3A447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3" name="OTLSHAPE_T_7f6dc3f6e01a489e9ed4988a7e6cb427_ShapePercentage" hidden="1"/>
          <p:cNvSpPr/>
          <p:nvPr>
            <p:custDataLst>
              <p:tags r:id="rId59"/>
            </p:custDataLst>
          </p:nvPr>
        </p:nvSpPr>
        <p:spPr>
          <a:xfrm>
            <a:off x="1280967" y="1442057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4" name="OTLSHAPE_T_7f6dc3f6e01a489e9ed4988a7e6cb427_TextPercentage" hidden="1"/>
          <p:cNvSpPr txBox="1"/>
          <p:nvPr>
            <p:custDataLst>
              <p:tags r:id="rId60"/>
            </p:custDataLst>
          </p:nvPr>
        </p:nvSpPr>
        <p:spPr>
          <a:xfrm>
            <a:off x="0" y="143443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605" name="OTLSHAPE_T_7f6dc3f6e01a489e9ed4988a7e6cb427_JoinedDate" hidden="1"/>
          <p:cNvSpPr txBox="1"/>
          <p:nvPr>
            <p:custDataLst>
              <p:tags r:id="rId61"/>
            </p:custDataLst>
          </p:nvPr>
        </p:nvSpPr>
        <p:spPr>
          <a:xfrm>
            <a:off x="0" y="1565882"/>
            <a:ext cx="6985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May 1 - Jun 1</a:t>
            </a:r>
          </a:p>
        </p:txBody>
      </p:sp>
      <p:sp>
        <p:nvSpPr>
          <p:cNvPr id="606" name="OTLSHAPE_T_7f6dc3f6e01a489e9ed4988a7e6cb427_StartDate" hidden="1"/>
          <p:cNvSpPr txBox="1"/>
          <p:nvPr>
            <p:custDataLst>
              <p:tags r:id="rId62"/>
            </p:custDataLst>
          </p:nvPr>
        </p:nvSpPr>
        <p:spPr>
          <a:xfrm>
            <a:off x="0" y="169732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07" name="OTLSHAPE_T_7f6dc3f6e01a489e9ed4988a7e6cb427_EndDate" hidden="1"/>
          <p:cNvSpPr txBox="1"/>
          <p:nvPr>
            <p:custDataLst>
              <p:tags r:id="rId63"/>
            </p:custDataLst>
          </p:nvPr>
        </p:nvSpPr>
        <p:spPr>
          <a:xfrm>
            <a:off x="0" y="169732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08" name="OTLSHAPE_T_7f6dc3f6e01a489e9ed4988a7e6cb427_Duration"/>
          <p:cNvSpPr txBox="1"/>
          <p:nvPr>
            <p:custDataLst>
              <p:tags r:id="rId64"/>
            </p:custDataLst>
          </p:nvPr>
        </p:nvSpPr>
        <p:spPr>
          <a:xfrm>
            <a:off x="863010" y="1434437"/>
            <a:ext cx="3683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1 month</a:t>
            </a:r>
          </a:p>
        </p:txBody>
      </p:sp>
      <p:sp>
        <p:nvSpPr>
          <p:cNvPr id="609" name="OTLSHAPE_T_7f6dc3f6e01a489e9ed4988a7e6cb427_Title"/>
          <p:cNvSpPr txBox="1"/>
          <p:nvPr>
            <p:custDataLst>
              <p:tags r:id="rId65"/>
            </p:custDataLst>
          </p:nvPr>
        </p:nvSpPr>
        <p:spPr>
          <a:xfrm>
            <a:off x="1835289" y="1434437"/>
            <a:ext cx="15494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4">
                <a:solidFill>
                  <a:srgbClr val="344E6D"/>
                </a:solidFill>
                <a:latin typeface="Arial" panose="020B0604020202020204" pitchFamily="34" charset="0"/>
              </a:rPr>
              <a:t>Business Requirements Alignment</a:t>
            </a:r>
          </a:p>
        </p:txBody>
      </p:sp>
      <p:sp>
        <p:nvSpPr>
          <p:cNvPr id="610" name="OTLSHAPE_T_fc5a4a21309344d2bdc436618d8f8bdd_Shape"/>
          <p:cNvSpPr/>
          <p:nvPr>
            <p:custDataLst>
              <p:tags r:id="rId66"/>
            </p:custDataLst>
          </p:nvPr>
        </p:nvSpPr>
        <p:spPr>
          <a:xfrm>
            <a:off x="1296703" y="1596997"/>
            <a:ext cx="215900" cy="101600"/>
          </a:xfrm>
          <a:prstGeom prst="roundRect">
            <a:avLst/>
          </a:prstGeom>
          <a:solidFill>
            <a:srgbClr val="E7BC29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1" name="OTLSHAPE_T_fc5a4a21309344d2bdc436618d8f8bdd_ShapePercentage" hidden="1"/>
          <p:cNvSpPr/>
          <p:nvPr>
            <p:custDataLst>
              <p:tags r:id="rId67"/>
            </p:custDataLst>
          </p:nvPr>
        </p:nvSpPr>
        <p:spPr>
          <a:xfrm>
            <a:off x="1296703" y="1596997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2" name="OTLSHAPE_T_fc5a4a21309344d2bdc436618d8f8bdd_TextPercentage" hidden="1"/>
          <p:cNvSpPr txBox="1"/>
          <p:nvPr>
            <p:custDataLst>
              <p:tags r:id="rId68"/>
            </p:custDataLst>
          </p:nvPr>
        </p:nvSpPr>
        <p:spPr>
          <a:xfrm>
            <a:off x="0" y="158937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613" name="OTLSHAPE_T_fc5a4a21309344d2bdc436618d8f8bdd_JoinedDate" hidden="1"/>
          <p:cNvSpPr txBox="1"/>
          <p:nvPr>
            <p:custDataLst>
              <p:tags r:id="rId69"/>
            </p:custDataLst>
          </p:nvPr>
        </p:nvSpPr>
        <p:spPr>
          <a:xfrm>
            <a:off x="0" y="1720822"/>
            <a:ext cx="8001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May 2 - May 14</a:t>
            </a:r>
          </a:p>
        </p:txBody>
      </p:sp>
      <p:sp>
        <p:nvSpPr>
          <p:cNvPr id="614" name="OTLSHAPE_T_fc5a4a21309344d2bdc436618d8f8bdd_StartDate" hidden="1"/>
          <p:cNvSpPr txBox="1"/>
          <p:nvPr>
            <p:custDataLst>
              <p:tags r:id="rId70"/>
            </p:custDataLst>
          </p:nvPr>
        </p:nvSpPr>
        <p:spPr>
          <a:xfrm>
            <a:off x="0" y="185226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15" name="OTLSHAPE_T_fc5a4a21309344d2bdc436618d8f8bdd_EndDate" hidden="1"/>
          <p:cNvSpPr txBox="1"/>
          <p:nvPr>
            <p:custDataLst>
              <p:tags r:id="rId71"/>
            </p:custDataLst>
          </p:nvPr>
        </p:nvSpPr>
        <p:spPr>
          <a:xfrm>
            <a:off x="0" y="185226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16" name="OTLSHAPE_T_fc5a4a21309344d2bdc436618d8f8bdd_Duration"/>
          <p:cNvSpPr txBox="1"/>
          <p:nvPr>
            <p:custDataLst>
              <p:tags r:id="rId72"/>
            </p:custDataLst>
          </p:nvPr>
        </p:nvSpPr>
        <p:spPr>
          <a:xfrm>
            <a:off x="743194" y="1589377"/>
            <a:ext cx="508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0.4 months</a:t>
            </a:r>
          </a:p>
        </p:txBody>
      </p:sp>
      <p:sp>
        <p:nvSpPr>
          <p:cNvPr id="617" name="OTLSHAPE_T_fc5a4a21309344d2bdc436618d8f8bdd_Title"/>
          <p:cNvSpPr txBox="1"/>
          <p:nvPr>
            <p:custDataLst>
              <p:tags r:id="rId73"/>
            </p:custDataLst>
          </p:nvPr>
        </p:nvSpPr>
        <p:spPr>
          <a:xfrm>
            <a:off x="1552052" y="1589377"/>
            <a:ext cx="381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4">
                <a:solidFill>
                  <a:srgbClr val="344E6D"/>
                </a:solidFill>
                <a:latin typeface="Arial" panose="020B0604020202020204" pitchFamily="34" charset="0"/>
              </a:rPr>
              <a:t>Analysis</a:t>
            </a:r>
          </a:p>
        </p:txBody>
      </p:sp>
      <p:sp>
        <p:nvSpPr>
          <p:cNvPr id="618" name="OTLSHAPE_T_8c7f97dda34c49b8b71503e2d99209e7_Shape"/>
          <p:cNvSpPr/>
          <p:nvPr>
            <p:custDataLst>
              <p:tags r:id="rId74"/>
            </p:custDataLst>
          </p:nvPr>
        </p:nvSpPr>
        <p:spPr>
          <a:xfrm>
            <a:off x="1375380" y="1751937"/>
            <a:ext cx="749300" cy="101600"/>
          </a:xfrm>
          <a:prstGeom prst="roundRect">
            <a:avLst/>
          </a:prstGeom>
          <a:solidFill>
            <a:srgbClr val="E7BC29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9" name="OTLSHAPE_T_8c7f97dda34c49b8b71503e2d99209e7_ShapePercentage" hidden="1"/>
          <p:cNvSpPr/>
          <p:nvPr>
            <p:custDataLst>
              <p:tags r:id="rId75"/>
            </p:custDataLst>
          </p:nvPr>
        </p:nvSpPr>
        <p:spPr>
          <a:xfrm>
            <a:off x="1375380" y="1751937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0" name="OTLSHAPE_T_8c7f97dda34c49b8b71503e2d99209e7_TextPercentage" hidden="1"/>
          <p:cNvSpPr txBox="1"/>
          <p:nvPr>
            <p:custDataLst>
              <p:tags r:id="rId76"/>
            </p:custDataLst>
          </p:nvPr>
        </p:nvSpPr>
        <p:spPr>
          <a:xfrm>
            <a:off x="0" y="174431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621" name="OTLSHAPE_T_8c7f97dda34c49b8b71503e2d99209e7_JoinedDate" hidden="1"/>
          <p:cNvSpPr txBox="1"/>
          <p:nvPr>
            <p:custDataLst>
              <p:tags r:id="rId77"/>
            </p:custDataLst>
          </p:nvPr>
        </p:nvSpPr>
        <p:spPr>
          <a:xfrm>
            <a:off x="0" y="1875762"/>
            <a:ext cx="7620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May 7 - Jun 22</a:t>
            </a:r>
          </a:p>
        </p:txBody>
      </p:sp>
      <p:sp>
        <p:nvSpPr>
          <p:cNvPr id="622" name="OTLSHAPE_T_8c7f97dda34c49b8b71503e2d99209e7_StartDate" hidden="1"/>
          <p:cNvSpPr txBox="1"/>
          <p:nvPr>
            <p:custDataLst>
              <p:tags r:id="rId78"/>
            </p:custDataLst>
          </p:nvPr>
        </p:nvSpPr>
        <p:spPr>
          <a:xfrm>
            <a:off x="0" y="200720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23" name="OTLSHAPE_T_8c7f97dda34c49b8b71503e2d99209e7_EndDate" hidden="1"/>
          <p:cNvSpPr txBox="1"/>
          <p:nvPr>
            <p:custDataLst>
              <p:tags r:id="rId79"/>
            </p:custDataLst>
          </p:nvPr>
        </p:nvSpPr>
        <p:spPr>
          <a:xfrm>
            <a:off x="0" y="200720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24" name="OTLSHAPE_T_8c7f97dda34c49b8b71503e2d99209e7_Duration"/>
          <p:cNvSpPr txBox="1"/>
          <p:nvPr>
            <p:custDataLst>
              <p:tags r:id="rId80"/>
            </p:custDataLst>
          </p:nvPr>
        </p:nvSpPr>
        <p:spPr>
          <a:xfrm>
            <a:off x="821871" y="1744317"/>
            <a:ext cx="508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1.5 months</a:t>
            </a:r>
          </a:p>
        </p:txBody>
      </p:sp>
      <p:sp>
        <p:nvSpPr>
          <p:cNvPr id="625" name="OTLSHAPE_T_8c7f97dda34c49b8b71503e2d99209e7_Title"/>
          <p:cNvSpPr txBox="1"/>
          <p:nvPr>
            <p:custDataLst>
              <p:tags r:id="rId81"/>
            </p:custDataLst>
          </p:nvPr>
        </p:nvSpPr>
        <p:spPr>
          <a:xfrm>
            <a:off x="2165733" y="1744317"/>
            <a:ext cx="15621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4">
                <a:solidFill>
                  <a:srgbClr val="344E6D"/>
                </a:solidFill>
                <a:latin typeface="Arial" panose="020B0604020202020204" pitchFamily="34" charset="0"/>
              </a:rPr>
              <a:t>Alignment with Other Departments</a:t>
            </a:r>
          </a:p>
        </p:txBody>
      </p:sp>
      <p:sp>
        <p:nvSpPr>
          <p:cNvPr id="626" name="OTLSHAPE_T_3e4e07ab416944e2b3ca901681c78e52_Shape"/>
          <p:cNvSpPr/>
          <p:nvPr>
            <p:custDataLst>
              <p:tags r:id="rId82"/>
            </p:custDataLst>
          </p:nvPr>
        </p:nvSpPr>
        <p:spPr>
          <a:xfrm>
            <a:off x="1501263" y="1906877"/>
            <a:ext cx="393700" cy="101600"/>
          </a:xfrm>
          <a:prstGeom prst="roundRect">
            <a:avLst/>
          </a:prstGeom>
          <a:solidFill>
            <a:srgbClr val="E7BC29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7" name="OTLSHAPE_T_3e4e07ab416944e2b3ca901681c78e52_ShapePercentage" hidden="1"/>
          <p:cNvSpPr/>
          <p:nvPr>
            <p:custDataLst>
              <p:tags r:id="rId83"/>
            </p:custDataLst>
          </p:nvPr>
        </p:nvSpPr>
        <p:spPr>
          <a:xfrm>
            <a:off x="1501263" y="1906877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8" name="OTLSHAPE_T_3e4e07ab416944e2b3ca901681c78e52_TextPercentage" hidden="1"/>
          <p:cNvSpPr txBox="1"/>
          <p:nvPr>
            <p:custDataLst>
              <p:tags r:id="rId84"/>
            </p:custDataLst>
          </p:nvPr>
        </p:nvSpPr>
        <p:spPr>
          <a:xfrm>
            <a:off x="0" y="189925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629" name="OTLSHAPE_T_3e4e07ab416944e2b3ca901681c78e52_JoinedDate" hidden="1"/>
          <p:cNvSpPr txBox="1"/>
          <p:nvPr>
            <p:custDataLst>
              <p:tags r:id="rId85"/>
            </p:custDataLst>
          </p:nvPr>
        </p:nvSpPr>
        <p:spPr>
          <a:xfrm>
            <a:off x="0" y="2030702"/>
            <a:ext cx="7620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May 15 - Jun 8</a:t>
            </a:r>
          </a:p>
        </p:txBody>
      </p:sp>
      <p:sp>
        <p:nvSpPr>
          <p:cNvPr id="630" name="OTLSHAPE_T_3e4e07ab416944e2b3ca901681c78e52_StartDate" hidden="1"/>
          <p:cNvSpPr txBox="1"/>
          <p:nvPr>
            <p:custDataLst>
              <p:tags r:id="rId86"/>
            </p:custDataLst>
          </p:nvPr>
        </p:nvSpPr>
        <p:spPr>
          <a:xfrm>
            <a:off x="0" y="216214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31" name="OTLSHAPE_T_3e4e07ab416944e2b3ca901681c78e52_EndDate" hidden="1"/>
          <p:cNvSpPr txBox="1"/>
          <p:nvPr>
            <p:custDataLst>
              <p:tags r:id="rId87"/>
            </p:custDataLst>
          </p:nvPr>
        </p:nvSpPr>
        <p:spPr>
          <a:xfrm>
            <a:off x="0" y="216214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32" name="OTLSHAPE_T_3e4e07ab416944e2b3ca901681c78e52_Duration"/>
          <p:cNvSpPr txBox="1"/>
          <p:nvPr>
            <p:custDataLst>
              <p:tags r:id="rId88"/>
            </p:custDataLst>
          </p:nvPr>
        </p:nvSpPr>
        <p:spPr>
          <a:xfrm>
            <a:off x="947755" y="1899257"/>
            <a:ext cx="508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0.8 months</a:t>
            </a:r>
          </a:p>
        </p:txBody>
      </p:sp>
      <p:sp>
        <p:nvSpPr>
          <p:cNvPr id="633" name="OTLSHAPE_T_3e4e07ab416944e2b3ca901681c78e52_Title"/>
          <p:cNvSpPr txBox="1"/>
          <p:nvPr>
            <p:custDataLst>
              <p:tags r:id="rId89"/>
            </p:custDataLst>
          </p:nvPr>
        </p:nvSpPr>
        <p:spPr>
          <a:xfrm>
            <a:off x="1945437" y="1899257"/>
            <a:ext cx="9525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4">
                <a:solidFill>
                  <a:srgbClr val="344E6D"/>
                </a:solidFill>
                <a:latin typeface="Arial" panose="020B0604020202020204" pitchFamily="34" charset="0"/>
              </a:rPr>
              <a:t>Design Comparisons</a:t>
            </a:r>
          </a:p>
        </p:txBody>
      </p:sp>
      <p:sp>
        <p:nvSpPr>
          <p:cNvPr id="634" name="OTLSHAPE_T_6c6a10ee741243e2b3443e4e986ffc82_Shape"/>
          <p:cNvSpPr/>
          <p:nvPr>
            <p:custDataLst>
              <p:tags r:id="rId90"/>
            </p:custDataLst>
          </p:nvPr>
        </p:nvSpPr>
        <p:spPr>
          <a:xfrm>
            <a:off x="1768765" y="2061817"/>
            <a:ext cx="1473200" cy="101600"/>
          </a:xfrm>
          <a:prstGeom prst="roundRect">
            <a:avLst/>
          </a:prstGeom>
          <a:solidFill>
            <a:srgbClr val="F3A447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5" name="OTLSHAPE_T_6c6a10ee741243e2b3443e4e986ffc82_ShapePercentage" hidden="1"/>
          <p:cNvSpPr/>
          <p:nvPr>
            <p:custDataLst>
              <p:tags r:id="rId91"/>
            </p:custDataLst>
          </p:nvPr>
        </p:nvSpPr>
        <p:spPr>
          <a:xfrm>
            <a:off x="1768765" y="2061817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6" name="OTLSHAPE_T_6c6a10ee741243e2b3443e4e986ffc82_TextPercentage" hidden="1"/>
          <p:cNvSpPr txBox="1"/>
          <p:nvPr>
            <p:custDataLst>
              <p:tags r:id="rId92"/>
            </p:custDataLst>
          </p:nvPr>
        </p:nvSpPr>
        <p:spPr>
          <a:xfrm>
            <a:off x="0" y="205419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637" name="OTLSHAPE_T_6c6a10ee741243e2b3443e4e986ffc82_JoinedDate" hidden="1"/>
          <p:cNvSpPr txBox="1"/>
          <p:nvPr>
            <p:custDataLst>
              <p:tags r:id="rId93"/>
            </p:custDataLst>
          </p:nvPr>
        </p:nvSpPr>
        <p:spPr>
          <a:xfrm>
            <a:off x="0" y="2185642"/>
            <a:ext cx="685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Jun 1 - Sep 1</a:t>
            </a:r>
          </a:p>
        </p:txBody>
      </p:sp>
      <p:sp>
        <p:nvSpPr>
          <p:cNvPr id="638" name="OTLSHAPE_T_6c6a10ee741243e2b3443e4e986ffc82_StartDate" hidden="1"/>
          <p:cNvSpPr txBox="1"/>
          <p:nvPr>
            <p:custDataLst>
              <p:tags r:id="rId94"/>
            </p:custDataLst>
          </p:nvPr>
        </p:nvSpPr>
        <p:spPr>
          <a:xfrm>
            <a:off x="0" y="231708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39" name="OTLSHAPE_T_6c6a10ee741243e2b3443e4e986ffc82_EndDate" hidden="1"/>
          <p:cNvSpPr txBox="1"/>
          <p:nvPr>
            <p:custDataLst>
              <p:tags r:id="rId95"/>
            </p:custDataLst>
          </p:nvPr>
        </p:nvSpPr>
        <p:spPr>
          <a:xfrm>
            <a:off x="0" y="231708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40" name="OTLSHAPE_T_6c6a10ee741243e2b3443e4e986ffc82_Duration"/>
          <p:cNvSpPr txBox="1"/>
          <p:nvPr>
            <p:custDataLst>
              <p:tags r:id="rId96"/>
            </p:custDataLst>
          </p:nvPr>
        </p:nvSpPr>
        <p:spPr>
          <a:xfrm>
            <a:off x="1300008" y="2054197"/>
            <a:ext cx="4191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3 months</a:t>
            </a:r>
          </a:p>
        </p:txBody>
      </p:sp>
      <p:sp>
        <p:nvSpPr>
          <p:cNvPr id="641" name="OTLSHAPE_T_6c6a10ee741243e2b3443e4e986ffc82_Title"/>
          <p:cNvSpPr txBox="1"/>
          <p:nvPr>
            <p:custDataLst>
              <p:tags r:id="rId97"/>
            </p:custDataLst>
          </p:nvPr>
        </p:nvSpPr>
        <p:spPr>
          <a:xfrm>
            <a:off x="3282946" y="2054197"/>
            <a:ext cx="7747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8">
                <a:solidFill>
                  <a:srgbClr val="344E6D"/>
                </a:solidFill>
                <a:latin typeface="Arial" panose="020B0604020202020204" pitchFamily="34" charset="0"/>
              </a:rPr>
              <a:t>Vendor Selection</a:t>
            </a:r>
          </a:p>
        </p:txBody>
      </p:sp>
      <p:sp>
        <p:nvSpPr>
          <p:cNvPr id="642" name="OTLSHAPE_T_836b9328a93b417e84cf7810f5ab321b_Shape"/>
          <p:cNvSpPr/>
          <p:nvPr>
            <p:custDataLst>
              <p:tags r:id="rId98"/>
            </p:custDataLst>
          </p:nvPr>
        </p:nvSpPr>
        <p:spPr>
          <a:xfrm>
            <a:off x="1847442" y="2216757"/>
            <a:ext cx="9207500" cy="101600"/>
          </a:xfrm>
          <a:prstGeom prst="roundRect">
            <a:avLst/>
          </a:prstGeom>
          <a:solidFill>
            <a:srgbClr val="E7BC29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3" name="OTLSHAPE_T_836b9328a93b417e84cf7810f5ab321b_ShapePercentage" hidden="1"/>
          <p:cNvSpPr/>
          <p:nvPr>
            <p:custDataLst>
              <p:tags r:id="rId99"/>
            </p:custDataLst>
          </p:nvPr>
        </p:nvSpPr>
        <p:spPr>
          <a:xfrm>
            <a:off x="1847442" y="2216757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4" name="OTLSHAPE_T_836b9328a93b417e84cf7810f5ab321b_TextPercentage" hidden="1"/>
          <p:cNvSpPr txBox="1"/>
          <p:nvPr>
            <p:custDataLst>
              <p:tags r:id="rId100"/>
            </p:custDataLst>
          </p:nvPr>
        </p:nvSpPr>
        <p:spPr>
          <a:xfrm>
            <a:off x="0" y="220913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645" name="OTLSHAPE_T_836b9328a93b417e84cf7810f5ab321b_JoinedDate" hidden="1"/>
          <p:cNvSpPr txBox="1"/>
          <p:nvPr>
            <p:custDataLst>
              <p:tags r:id="rId101"/>
            </p:custDataLst>
          </p:nvPr>
        </p:nvSpPr>
        <p:spPr>
          <a:xfrm>
            <a:off x="0" y="2340582"/>
            <a:ext cx="7366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Jun 6 - Jan 10</a:t>
            </a:r>
          </a:p>
        </p:txBody>
      </p:sp>
      <p:sp>
        <p:nvSpPr>
          <p:cNvPr id="646" name="OTLSHAPE_T_836b9328a93b417e84cf7810f5ab321b_StartDate" hidden="1"/>
          <p:cNvSpPr txBox="1"/>
          <p:nvPr>
            <p:custDataLst>
              <p:tags r:id="rId102"/>
            </p:custDataLst>
          </p:nvPr>
        </p:nvSpPr>
        <p:spPr>
          <a:xfrm>
            <a:off x="0" y="247202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47" name="OTLSHAPE_T_836b9328a93b417e84cf7810f5ab321b_EndDate" hidden="1"/>
          <p:cNvSpPr txBox="1"/>
          <p:nvPr>
            <p:custDataLst>
              <p:tags r:id="rId103"/>
            </p:custDataLst>
          </p:nvPr>
        </p:nvSpPr>
        <p:spPr>
          <a:xfrm>
            <a:off x="0" y="247202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48" name="OTLSHAPE_T_836b9328a93b417e84cf7810f5ab321b_Duration"/>
          <p:cNvSpPr txBox="1"/>
          <p:nvPr>
            <p:custDataLst>
              <p:tags r:id="rId104"/>
            </p:custDataLst>
          </p:nvPr>
        </p:nvSpPr>
        <p:spPr>
          <a:xfrm>
            <a:off x="1237418" y="2209137"/>
            <a:ext cx="5715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19.2 months</a:t>
            </a:r>
          </a:p>
        </p:txBody>
      </p:sp>
      <p:sp>
        <p:nvSpPr>
          <p:cNvPr id="649" name="OTLSHAPE_T_836b9328a93b417e84cf7810f5ab321b_Title"/>
          <p:cNvSpPr txBox="1"/>
          <p:nvPr>
            <p:custDataLst>
              <p:tags r:id="rId105"/>
            </p:custDataLst>
          </p:nvPr>
        </p:nvSpPr>
        <p:spPr>
          <a:xfrm>
            <a:off x="11103441" y="2209137"/>
            <a:ext cx="5842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6">
                <a:solidFill>
                  <a:srgbClr val="344E6D"/>
                </a:solidFill>
                <a:latin typeface="Arial" panose="020B0604020202020204" pitchFamily="34" charset="0"/>
              </a:rPr>
              <a:t>Maintenance</a:t>
            </a:r>
          </a:p>
        </p:txBody>
      </p:sp>
      <p:sp>
        <p:nvSpPr>
          <p:cNvPr id="650" name="OTLSHAPE_T_9a47a1df0b8540aa93ed63c850df8e3a_Shape"/>
          <p:cNvSpPr/>
          <p:nvPr>
            <p:custDataLst>
              <p:tags r:id="rId106"/>
            </p:custDataLst>
          </p:nvPr>
        </p:nvSpPr>
        <p:spPr>
          <a:xfrm>
            <a:off x="2728624" y="2371697"/>
            <a:ext cx="508000" cy="101600"/>
          </a:xfrm>
          <a:prstGeom prst="roundRect">
            <a:avLst/>
          </a:prstGeom>
          <a:solidFill>
            <a:srgbClr val="E7BC29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1" name="OTLSHAPE_T_9a47a1df0b8540aa93ed63c850df8e3a_ShapePercentage" hidden="1"/>
          <p:cNvSpPr/>
          <p:nvPr>
            <p:custDataLst>
              <p:tags r:id="rId107"/>
            </p:custDataLst>
          </p:nvPr>
        </p:nvSpPr>
        <p:spPr>
          <a:xfrm>
            <a:off x="2728624" y="2371697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2" name="OTLSHAPE_T_9a47a1df0b8540aa93ed63c850df8e3a_TextPercentage" hidden="1"/>
          <p:cNvSpPr txBox="1"/>
          <p:nvPr>
            <p:custDataLst>
              <p:tags r:id="rId108"/>
            </p:custDataLst>
          </p:nvPr>
        </p:nvSpPr>
        <p:spPr>
          <a:xfrm>
            <a:off x="0" y="236407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653" name="OTLSHAPE_T_9a47a1df0b8540aa93ed63c850df8e3a_JoinedDate" hidden="1"/>
          <p:cNvSpPr txBox="1"/>
          <p:nvPr>
            <p:custDataLst>
              <p:tags r:id="rId109"/>
            </p:custDataLst>
          </p:nvPr>
        </p:nvSpPr>
        <p:spPr>
          <a:xfrm>
            <a:off x="0" y="2495522"/>
            <a:ext cx="7112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Aug 1 - Sep 1</a:t>
            </a:r>
          </a:p>
        </p:txBody>
      </p:sp>
      <p:sp>
        <p:nvSpPr>
          <p:cNvPr id="654" name="OTLSHAPE_T_9a47a1df0b8540aa93ed63c850df8e3a_StartDate" hidden="1"/>
          <p:cNvSpPr txBox="1"/>
          <p:nvPr>
            <p:custDataLst>
              <p:tags r:id="rId110"/>
            </p:custDataLst>
          </p:nvPr>
        </p:nvSpPr>
        <p:spPr>
          <a:xfrm>
            <a:off x="0" y="262696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55" name="OTLSHAPE_T_9a47a1df0b8540aa93ed63c850df8e3a_EndDate" hidden="1"/>
          <p:cNvSpPr txBox="1"/>
          <p:nvPr>
            <p:custDataLst>
              <p:tags r:id="rId111"/>
            </p:custDataLst>
          </p:nvPr>
        </p:nvSpPr>
        <p:spPr>
          <a:xfrm>
            <a:off x="0" y="262696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56" name="OTLSHAPE_T_9a47a1df0b8540aa93ed63c850df8e3a_Duration"/>
          <p:cNvSpPr txBox="1"/>
          <p:nvPr>
            <p:custDataLst>
              <p:tags r:id="rId112"/>
            </p:custDataLst>
          </p:nvPr>
        </p:nvSpPr>
        <p:spPr>
          <a:xfrm>
            <a:off x="2310667" y="2364077"/>
            <a:ext cx="3683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1 month</a:t>
            </a:r>
          </a:p>
        </p:txBody>
      </p:sp>
      <p:sp>
        <p:nvSpPr>
          <p:cNvPr id="657" name="OTLSHAPE_T_9a47a1df0b8540aa93ed63c850df8e3a_Title"/>
          <p:cNvSpPr txBox="1"/>
          <p:nvPr>
            <p:custDataLst>
              <p:tags r:id="rId113"/>
            </p:custDataLst>
          </p:nvPr>
        </p:nvSpPr>
        <p:spPr>
          <a:xfrm>
            <a:off x="3282946" y="2364077"/>
            <a:ext cx="7493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4">
                <a:solidFill>
                  <a:srgbClr val="344E6D"/>
                </a:solidFill>
                <a:latin typeface="Arial" panose="020B0604020202020204" pitchFamily="34" charset="0"/>
              </a:rPr>
              <a:t>Effort Estimation</a:t>
            </a:r>
          </a:p>
        </p:txBody>
      </p:sp>
      <p:sp>
        <p:nvSpPr>
          <p:cNvPr id="658" name="OTLSHAPE_T_4d1f564651134608bd65b4e6056c2055_Shape"/>
          <p:cNvSpPr/>
          <p:nvPr>
            <p:custDataLst>
              <p:tags r:id="rId114"/>
            </p:custDataLst>
          </p:nvPr>
        </p:nvSpPr>
        <p:spPr>
          <a:xfrm>
            <a:off x="3216422" y="2526637"/>
            <a:ext cx="6248400" cy="101600"/>
          </a:xfrm>
          <a:prstGeom prst="rightArrow">
            <a:avLst>
              <a:gd name="adj1" fmla="val 75000"/>
              <a:gd name="adj2" fmla="val 50000"/>
            </a:avLst>
          </a:prstGeom>
          <a:solidFill>
            <a:srgbClr val="444D26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9" name="OTLSHAPE_T_4d1f564651134608bd65b4e6056c2055_ShapePercentage" hidden="1"/>
          <p:cNvSpPr/>
          <p:nvPr>
            <p:custDataLst>
              <p:tags r:id="rId115"/>
            </p:custDataLst>
          </p:nvPr>
        </p:nvSpPr>
        <p:spPr>
          <a:xfrm>
            <a:off x="3216422" y="2526637"/>
            <a:ext cx="0" cy="0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0" name="OTLSHAPE_T_4d1f564651134608bd65b4e6056c2055_TextPercentage" hidden="1"/>
          <p:cNvSpPr txBox="1"/>
          <p:nvPr>
            <p:custDataLst>
              <p:tags r:id="rId116"/>
            </p:custDataLst>
          </p:nvPr>
        </p:nvSpPr>
        <p:spPr>
          <a:xfrm>
            <a:off x="0" y="251901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661" name="OTLSHAPE_T_4d1f564651134608bd65b4e6056c2055_JoinedDate" hidden="1"/>
          <p:cNvSpPr txBox="1"/>
          <p:nvPr>
            <p:custDataLst>
              <p:tags r:id="rId117"/>
            </p:custDataLst>
          </p:nvPr>
        </p:nvSpPr>
        <p:spPr>
          <a:xfrm>
            <a:off x="0" y="2650462"/>
            <a:ext cx="685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Sep 1 - Oct 1</a:t>
            </a:r>
          </a:p>
        </p:txBody>
      </p:sp>
      <p:sp>
        <p:nvSpPr>
          <p:cNvPr id="662" name="OTLSHAPE_T_4d1f564651134608bd65b4e6056c2055_StartDate" hidden="1"/>
          <p:cNvSpPr txBox="1"/>
          <p:nvPr>
            <p:custDataLst>
              <p:tags r:id="rId118"/>
            </p:custDataLst>
          </p:nvPr>
        </p:nvSpPr>
        <p:spPr>
          <a:xfrm>
            <a:off x="0" y="278190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63" name="OTLSHAPE_T_4d1f564651134608bd65b4e6056c2055_EndDate" hidden="1"/>
          <p:cNvSpPr txBox="1"/>
          <p:nvPr>
            <p:custDataLst>
              <p:tags r:id="rId119"/>
            </p:custDataLst>
          </p:nvPr>
        </p:nvSpPr>
        <p:spPr>
          <a:xfrm>
            <a:off x="0" y="278190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64" name="OTLSHAPE_T_4d1f564651134608bd65b4e6056c2055_Duration"/>
          <p:cNvSpPr txBox="1"/>
          <p:nvPr>
            <p:custDataLst>
              <p:tags r:id="rId120"/>
            </p:custDataLst>
          </p:nvPr>
        </p:nvSpPr>
        <p:spPr>
          <a:xfrm>
            <a:off x="2691150" y="2519017"/>
            <a:ext cx="4826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13 months</a:t>
            </a:r>
          </a:p>
        </p:txBody>
      </p:sp>
      <p:sp>
        <p:nvSpPr>
          <p:cNvPr id="665" name="OTLSHAPE_T_4d1f564651134608bd65b4e6056c2055_Title"/>
          <p:cNvSpPr txBox="1"/>
          <p:nvPr>
            <p:custDataLst>
              <p:tags r:id="rId121"/>
            </p:custDataLst>
          </p:nvPr>
        </p:nvSpPr>
        <p:spPr>
          <a:xfrm>
            <a:off x="9514165" y="2519017"/>
            <a:ext cx="7112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4">
                <a:solidFill>
                  <a:srgbClr val="344E6D"/>
                </a:solidFill>
                <a:latin typeface="Arial" panose="020B0604020202020204" pitchFamily="34" charset="0"/>
              </a:rPr>
              <a:t>PM Preparation</a:t>
            </a:r>
          </a:p>
        </p:txBody>
      </p:sp>
      <p:sp>
        <p:nvSpPr>
          <p:cNvPr id="666" name="OTLSHAPE_T_e4be7344ffa14467853c0f437d73b027_Shape"/>
          <p:cNvSpPr/>
          <p:nvPr>
            <p:custDataLst>
              <p:tags r:id="rId122"/>
            </p:custDataLst>
          </p:nvPr>
        </p:nvSpPr>
        <p:spPr>
          <a:xfrm>
            <a:off x="3940250" y="2681577"/>
            <a:ext cx="698500" cy="101600"/>
          </a:xfrm>
          <a:prstGeom prst="roundRect">
            <a:avLst/>
          </a:prstGeom>
          <a:solidFill>
            <a:srgbClr val="E7BC29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7" name="OTLSHAPE_T_e4be7344ffa14467853c0f437d73b027_ShapePercentage" hidden="1"/>
          <p:cNvSpPr/>
          <p:nvPr>
            <p:custDataLst>
              <p:tags r:id="rId123"/>
            </p:custDataLst>
          </p:nvPr>
        </p:nvSpPr>
        <p:spPr>
          <a:xfrm>
            <a:off x="3940250" y="2681577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8" name="OTLSHAPE_T_e4be7344ffa14467853c0f437d73b027_TextPercentage" hidden="1"/>
          <p:cNvSpPr txBox="1"/>
          <p:nvPr>
            <p:custDataLst>
              <p:tags r:id="rId124"/>
            </p:custDataLst>
          </p:nvPr>
        </p:nvSpPr>
        <p:spPr>
          <a:xfrm>
            <a:off x="0" y="267395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669" name="OTLSHAPE_T_e4be7344ffa14467853c0f437d73b027_JoinedDate" hidden="1"/>
          <p:cNvSpPr txBox="1"/>
          <p:nvPr>
            <p:custDataLst>
              <p:tags r:id="rId125"/>
            </p:custDataLst>
          </p:nvPr>
        </p:nvSpPr>
        <p:spPr>
          <a:xfrm>
            <a:off x="0" y="2805402"/>
            <a:ext cx="812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Oct 17 - Nov 29</a:t>
            </a:r>
          </a:p>
        </p:txBody>
      </p:sp>
      <p:sp>
        <p:nvSpPr>
          <p:cNvPr id="670" name="OTLSHAPE_T_e4be7344ffa14467853c0f437d73b027_StartDate" hidden="1"/>
          <p:cNvSpPr txBox="1"/>
          <p:nvPr>
            <p:custDataLst>
              <p:tags r:id="rId126"/>
            </p:custDataLst>
          </p:nvPr>
        </p:nvSpPr>
        <p:spPr>
          <a:xfrm>
            <a:off x="0" y="293684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71" name="OTLSHAPE_T_e4be7344ffa14467853c0f437d73b027_EndDate" hidden="1"/>
          <p:cNvSpPr txBox="1"/>
          <p:nvPr>
            <p:custDataLst>
              <p:tags r:id="rId127"/>
            </p:custDataLst>
          </p:nvPr>
        </p:nvSpPr>
        <p:spPr>
          <a:xfrm>
            <a:off x="0" y="293684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72" name="OTLSHAPE_T_e4be7344ffa14467853c0f437d73b027_Duration"/>
          <p:cNvSpPr txBox="1"/>
          <p:nvPr>
            <p:custDataLst>
              <p:tags r:id="rId128"/>
            </p:custDataLst>
          </p:nvPr>
        </p:nvSpPr>
        <p:spPr>
          <a:xfrm>
            <a:off x="3386742" y="2673957"/>
            <a:ext cx="508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1.4 months</a:t>
            </a:r>
          </a:p>
        </p:txBody>
      </p:sp>
      <p:sp>
        <p:nvSpPr>
          <p:cNvPr id="673" name="OTLSHAPE_T_e4be7344ffa14467853c0f437d73b027_Title"/>
          <p:cNvSpPr txBox="1"/>
          <p:nvPr>
            <p:custDataLst>
              <p:tags r:id="rId129"/>
            </p:custDataLst>
          </p:nvPr>
        </p:nvSpPr>
        <p:spPr>
          <a:xfrm>
            <a:off x="4683397" y="2673957"/>
            <a:ext cx="5207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6">
                <a:solidFill>
                  <a:srgbClr val="344E6D"/>
                </a:solidFill>
                <a:latin typeface="Arial" panose="020B0604020202020204" pitchFamily="34" charset="0"/>
              </a:rPr>
              <a:t>Prototyping</a:t>
            </a:r>
          </a:p>
        </p:txBody>
      </p:sp>
      <p:sp>
        <p:nvSpPr>
          <p:cNvPr id="674" name="OTLSHAPE_T_b385f9fcb1e34b13ac66347b630bd93d_Shape"/>
          <p:cNvSpPr/>
          <p:nvPr>
            <p:custDataLst>
              <p:tags r:id="rId130"/>
            </p:custDataLst>
          </p:nvPr>
        </p:nvSpPr>
        <p:spPr>
          <a:xfrm>
            <a:off x="3688484" y="2836517"/>
            <a:ext cx="3835400" cy="101600"/>
          </a:xfrm>
          <a:prstGeom prst="rightArrow">
            <a:avLst>
              <a:gd name="adj1" fmla="val 75000"/>
              <a:gd name="adj2" fmla="val 50000"/>
            </a:avLst>
          </a:prstGeom>
          <a:solidFill>
            <a:srgbClr val="444D26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5" name="OTLSHAPE_T_b385f9fcb1e34b13ac66347b630bd93d_ShapePercentage" hidden="1"/>
          <p:cNvSpPr/>
          <p:nvPr>
            <p:custDataLst>
              <p:tags r:id="rId131"/>
            </p:custDataLst>
          </p:nvPr>
        </p:nvSpPr>
        <p:spPr>
          <a:xfrm>
            <a:off x="3688484" y="2836517"/>
            <a:ext cx="0" cy="0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6" name="OTLSHAPE_T_b385f9fcb1e34b13ac66347b630bd93d_TextPercentage" hidden="1"/>
          <p:cNvSpPr txBox="1"/>
          <p:nvPr>
            <p:custDataLst>
              <p:tags r:id="rId132"/>
            </p:custDataLst>
          </p:nvPr>
        </p:nvSpPr>
        <p:spPr>
          <a:xfrm>
            <a:off x="0" y="282889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677" name="OTLSHAPE_T_b385f9fcb1e34b13ac66347b630bd93d_JoinedDate" hidden="1"/>
          <p:cNvSpPr txBox="1"/>
          <p:nvPr>
            <p:custDataLst>
              <p:tags r:id="rId133"/>
            </p:custDataLst>
          </p:nvPr>
        </p:nvSpPr>
        <p:spPr>
          <a:xfrm>
            <a:off x="0" y="2960342"/>
            <a:ext cx="7620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Oct 1 - May 30</a:t>
            </a:r>
          </a:p>
        </p:txBody>
      </p:sp>
      <p:sp>
        <p:nvSpPr>
          <p:cNvPr id="678" name="OTLSHAPE_T_b385f9fcb1e34b13ac66347b630bd93d_StartDate" hidden="1"/>
          <p:cNvSpPr txBox="1"/>
          <p:nvPr>
            <p:custDataLst>
              <p:tags r:id="rId134"/>
            </p:custDataLst>
          </p:nvPr>
        </p:nvSpPr>
        <p:spPr>
          <a:xfrm>
            <a:off x="0" y="309178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79" name="OTLSHAPE_T_b385f9fcb1e34b13ac66347b630bd93d_EndDate" hidden="1"/>
          <p:cNvSpPr txBox="1"/>
          <p:nvPr>
            <p:custDataLst>
              <p:tags r:id="rId135"/>
            </p:custDataLst>
          </p:nvPr>
        </p:nvSpPr>
        <p:spPr>
          <a:xfrm>
            <a:off x="0" y="309178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80" name="OTLSHAPE_T_b385f9fcb1e34b13ac66347b630bd93d_Duration"/>
          <p:cNvSpPr txBox="1"/>
          <p:nvPr>
            <p:custDataLst>
              <p:tags r:id="rId136"/>
            </p:custDataLst>
          </p:nvPr>
        </p:nvSpPr>
        <p:spPr>
          <a:xfrm>
            <a:off x="3219727" y="2828897"/>
            <a:ext cx="4191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8 months</a:t>
            </a:r>
          </a:p>
        </p:txBody>
      </p:sp>
      <p:sp>
        <p:nvSpPr>
          <p:cNvPr id="681" name="OTLSHAPE_T_b385f9fcb1e34b13ac66347b630bd93d_Title"/>
          <p:cNvSpPr txBox="1"/>
          <p:nvPr>
            <p:custDataLst>
              <p:tags r:id="rId137"/>
            </p:custDataLst>
          </p:nvPr>
        </p:nvSpPr>
        <p:spPr>
          <a:xfrm>
            <a:off x="7562976" y="2828897"/>
            <a:ext cx="6985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4">
                <a:solidFill>
                  <a:srgbClr val="344E6D"/>
                </a:solidFill>
                <a:latin typeface="Arial" panose="020B0604020202020204" pitchFamily="34" charset="0"/>
              </a:rPr>
              <a:t>Implementation</a:t>
            </a:r>
          </a:p>
        </p:txBody>
      </p:sp>
      <p:sp>
        <p:nvSpPr>
          <p:cNvPr id="682" name="OTLSHAPE_T_d848e1a3952b4f16ab48baa034e2f5e2_Shape"/>
          <p:cNvSpPr/>
          <p:nvPr>
            <p:custDataLst>
              <p:tags r:id="rId138"/>
            </p:custDataLst>
          </p:nvPr>
        </p:nvSpPr>
        <p:spPr>
          <a:xfrm>
            <a:off x="4333635" y="2991457"/>
            <a:ext cx="457200" cy="101600"/>
          </a:xfrm>
          <a:prstGeom prst="roundRect">
            <a:avLst/>
          </a:prstGeom>
          <a:solidFill>
            <a:srgbClr val="E7BC29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3" name="OTLSHAPE_T_d848e1a3952b4f16ab48baa034e2f5e2_ShapePercentage" hidden="1"/>
          <p:cNvSpPr/>
          <p:nvPr>
            <p:custDataLst>
              <p:tags r:id="rId139"/>
            </p:custDataLst>
          </p:nvPr>
        </p:nvSpPr>
        <p:spPr>
          <a:xfrm>
            <a:off x="4333635" y="2991457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4" name="OTLSHAPE_T_d848e1a3952b4f16ab48baa034e2f5e2_TextPercentage" hidden="1"/>
          <p:cNvSpPr txBox="1"/>
          <p:nvPr>
            <p:custDataLst>
              <p:tags r:id="rId140"/>
            </p:custDataLst>
          </p:nvPr>
        </p:nvSpPr>
        <p:spPr>
          <a:xfrm>
            <a:off x="0" y="298383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685" name="OTLSHAPE_T_d848e1a3952b4f16ab48baa034e2f5e2_JoinedDate" hidden="1"/>
          <p:cNvSpPr txBox="1"/>
          <p:nvPr>
            <p:custDataLst>
              <p:tags r:id="rId141"/>
            </p:custDataLst>
          </p:nvPr>
        </p:nvSpPr>
        <p:spPr>
          <a:xfrm>
            <a:off x="0" y="3115282"/>
            <a:ext cx="7620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Nov 11 - Dec 9</a:t>
            </a:r>
          </a:p>
        </p:txBody>
      </p:sp>
      <p:sp>
        <p:nvSpPr>
          <p:cNvPr id="686" name="OTLSHAPE_T_d848e1a3952b4f16ab48baa034e2f5e2_StartDate" hidden="1"/>
          <p:cNvSpPr txBox="1"/>
          <p:nvPr>
            <p:custDataLst>
              <p:tags r:id="rId142"/>
            </p:custDataLst>
          </p:nvPr>
        </p:nvSpPr>
        <p:spPr>
          <a:xfrm>
            <a:off x="0" y="324672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87" name="OTLSHAPE_T_d848e1a3952b4f16ab48baa034e2f5e2_EndDate" hidden="1"/>
          <p:cNvSpPr txBox="1"/>
          <p:nvPr>
            <p:custDataLst>
              <p:tags r:id="rId143"/>
            </p:custDataLst>
          </p:nvPr>
        </p:nvSpPr>
        <p:spPr>
          <a:xfrm>
            <a:off x="0" y="324672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88" name="OTLSHAPE_T_d848e1a3952b4f16ab48baa034e2f5e2_Duration"/>
          <p:cNvSpPr txBox="1"/>
          <p:nvPr>
            <p:custDataLst>
              <p:tags r:id="rId144"/>
            </p:custDataLst>
          </p:nvPr>
        </p:nvSpPr>
        <p:spPr>
          <a:xfrm>
            <a:off x="3915678" y="2983837"/>
            <a:ext cx="3683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1 month</a:t>
            </a:r>
          </a:p>
        </p:txBody>
      </p:sp>
      <p:sp>
        <p:nvSpPr>
          <p:cNvPr id="689" name="OTLSHAPE_T_d848e1a3952b4f16ab48baa034e2f5e2_Title"/>
          <p:cNvSpPr txBox="1"/>
          <p:nvPr>
            <p:custDataLst>
              <p:tags r:id="rId145"/>
            </p:custDataLst>
          </p:nvPr>
        </p:nvSpPr>
        <p:spPr>
          <a:xfrm>
            <a:off x="4840751" y="2983837"/>
            <a:ext cx="381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6">
                <a:solidFill>
                  <a:srgbClr val="344E6D"/>
                </a:solidFill>
                <a:latin typeface="Arial" panose="020B0604020202020204" pitchFamily="34" charset="0"/>
              </a:rPr>
              <a:t>API Dev</a:t>
            </a:r>
          </a:p>
        </p:txBody>
      </p:sp>
      <p:sp>
        <p:nvSpPr>
          <p:cNvPr id="690" name="OTLSHAPE_T_d63058f2b446464ab6fb99f699163962_Shape"/>
          <p:cNvSpPr/>
          <p:nvPr>
            <p:custDataLst>
              <p:tags r:id="rId146"/>
            </p:custDataLst>
          </p:nvPr>
        </p:nvSpPr>
        <p:spPr>
          <a:xfrm>
            <a:off x="5136141" y="3146397"/>
            <a:ext cx="2870200" cy="101600"/>
          </a:xfrm>
          <a:prstGeom prst="roundRect">
            <a:avLst/>
          </a:prstGeom>
          <a:solidFill>
            <a:srgbClr val="F3A447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1" name="OTLSHAPE_T_d63058f2b446464ab6fb99f699163962_ShapePercentage" hidden="1"/>
          <p:cNvSpPr/>
          <p:nvPr>
            <p:custDataLst>
              <p:tags r:id="rId147"/>
            </p:custDataLst>
          </p:nvPr>
        </p:nvSpPr>
        <p:spPr>
          <a:xfrm>
            <a:off x="5136141" y="3146397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2" name="OTLSHAPE_T_d63058f2b446464ab6fb99f699163962_TextPercentage" hidden="1"/>
          <p:cNvSpPr txBox="1"/>
          <p:nvPr>
            <p:custDataLst>
              <p:tags r:id="rId148"/>
            </p:custDataLst>
          </p:nvPr>
        </p:nvSpPr>
        <p:spPr>
          <a:xfrm>
            <a:off x="0" y="313877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693" name="OTLSHAPE_T_d63058f2b446464ab6fb99f699163962_JoinedDate" hidden="1"/>
          <p:cNvSpPr txBox="1"/>
          <p:nvPr>
            <p:custDataLst>
              <p:tags r:id="rId149"/>
            </p:custDataLst>
          </p:nvPr>
        </p:nvSpPr>
        <p:spPr>
          <a:xfrm>
            <a:off x="0" y="3270222"/>
            <a:ext cx="7366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Jan 1 - Jun 30</a:t>
            </a:r>
          </a:p>
        </p:txBody>
      </p:sp>
      <p:sp>
        <p:nvSpPr>
          <p:cNvPr id="694" name="OTLSHAPE_T_d63058f2b446464ab6fb99f699163962_StartDate" hidden="1"/>
          <p:cNvSpPr txBox="1"/>
          <p:nvPr>
            <p:custDataLst>
              <p:tags r:id="rId150"/>
            </p:custDataLst>
          </p:nvPr>
        </p:nvSpPr>
        <p:spPr>
          <a:xfrm>
            <a:off x="0" y="340166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95" name="OTLSHAPE_T_d63058f2b446464ab6fb99f699163962_EndDate" hidden="1"/>
          <p:cNvSpPr txBox="1"/>
          <p:nvPr>
            <p:custDataLst>
              <p:tags r:id="rId151"/>
            </p:custDataLst>
          </p:nvPr>
        </p:nvSpPr>
        <p:spPr>
          <a:xfrm>
            <a:off x="0" y="340166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96" name="OTLSHAPE_T_d63058f2b446464ab6fb99f699163962_Duration"/>
          <p:cNvSpPr txBox="1"/>
          <p:nvPr>
            <p:custDataLst>
              <p:tags r:id="rId152"/>
            </p:custDataLst>
          </p:nvPr>
        </p:nvSpPr>
        <p:spPr>
          <a:xfrm>
            <a:off x="4667384" y="3138777"/>
            <a:ext cx="4191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6 months</a:t>
            </a:r>
          </a:p>
        </p:txBody>
      </p:sp>
      <p:sp>
        <p:nvSpPr>
          <p:cNvPr id="697" name="OTLSHAPE_T_d63058f2b446464ab6fb99f699163962_Title"/>
          <p:cNvSpPr txBox="1"/>
          <p:nvPr>
            <p:custDataLst>
              <p:tags r:id="rId153"/>
            </p:custDataLst>
          </p:nvPr>
        </p:nvSpPr>
        <p:spPr>
          <a:xfrm>
            <a:off x="8050773" y="3138777"/>
            <a:ext cx="6477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4">
                <a:solidFill>
                  <a:srgbClr val="344E6D"/>
                </a:solidFill>
                <a:latin typeface="Arial" panose="020B0604020202020204" pitchFamily="34" charset="0"/>
              </a:rPr>
              <a:t>Customization</a:t>
            </a:r>
          </a:p>
        </p:txBody>
      </p:sp>
      <p:sp>
        <p:nvSpPr>
          <p:cNvPr id="698" name="OTLSHAPE_T_a4fde2b25b27405b8610a82656501a26_Shape"/>
          <p:cNvSpPr/>
          <p:nvPr>
            <p:custDataLst>
              <p:tags r:id="rId154"/>
            </p:custDataLst>
          </p:nvPr>
        </p:nvSpPr>
        <p:spPr>
          <a:xfrm>
            <a:off x="5151876" y="3301337"/>
            <a:ext cx="584200" cy="101600"/>
          </a:xfrm>
          <a:prstGeom prst="chevron">
            <a:avLst/>
          </a:prstGeom>
          <a:solidFill>
            <a:srgbClr val="E7BC29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99" name="OTLSHAPE_T_a4fde2b25b27405b8610a82656501a26_ShapePercentage" hidden="1"/>
          <p:cNvSpPr/>
          <p:nvPr>
            <p:custDataLst>
              <p:tags r:id="rId155"/>
            </p:custDataLst>
          </p:nvPr>
        </p:nvSpPr>
        <p:spPr>
          <a:xfrm>
            <a:off x="5151876" y="3301337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00" name="OTLSHAPE_T_a4fde2b25b27405b8610a82656501a26_TextPercentage" hidden="1"/>
          <p:cNvSpPr txBox="1"/>
          <p:nvPr>
            <p:custDataLst>
              <p:tags r:id="rId156"/>
            </p:custDataLst>
          </p:nvPr>
        </p:nvSpPr>
        <p:spPr>
          <a:xfrm>
            <a:off x="0" y="329371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701" name="OTLSHAPE_T_a4fde2b25b27405b8610a82656501a26_JoinedDate" hidden="1"/>
          <p:cNvSpPr txBox="1"/>
          <p:nvPr>
            <p:custDataLst>
              <p:tags r:id="rId157"/>
            </p:custDataLst>
          </p:nvPr>
        </p:nvSpPr>
        <p:spPr>
          <a:xfrm>
            <a:off x="0" y="3425162"/>
            <a:ext cx="685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Jan 2 - Feb 7</a:t>
            </a:r>
          </a:p>
        </p:txBody>
      </p:sp>
      <p:sp>
        <p:nvSpPr>
          <p:cNvPr id="702" name="OTLSHAPE_T_a4fde2b25b27405b8610a82656501a26_StartDate" hidden="1"/>
          <p:cNvSpPr txBox="1"/>
          <p:nvPr>
            <p:custDataLst>
              <p:tags r:id="rId158"/>
            </p:custDataLst>
          </p:nvPr>
        </p:nvSpPr>
        <p:spPr>
          <a:xfrm>
            <a:off x="0" y="355660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703" name="OTLSHAPE_T_a4fde2b25b27405b8610a82656501a26_EndDate" hidden="1"/>
          <p:cNvSpPr txBox="1"/>
          <p:nvPr>
            <p:custDataLst>
              <p:tags r:id="rId159"/>
            </p:custDataLst>
          </p:nvPr>
        </p:nvSpPr>
        <p:spPr>
          <a:xfrm>
            <a:off x="0" y="355660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704" name="OTLSHAPE_T_a4fde2b25b27405b8610a82656501a26_Duration"/>
          <p:cNvSpPr txBox="1"/>
          <p:nvPr>
            <p:custDataLst>
              <p:tags r:id="rId160"/>
            </p:custDataLst>
          </p:nvPr>
        </p:nvSpPr>
        <p:spPr>
          <a:xfrm>
            <a:off x="4598368" y="3293717"/>
            <a:ext cx="508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1.2 months</a:t>
            </a:r>
          </a:p>
        </p:txBody>
      </p:sp>
      <p:sp>
        <p:nvSpPr>
          <p:cNvPr id="705" name="OTLSHAPE_T_a4fde2b25b27405b8610a82656501a26_Title"/>
          <p:cNvSpPr txBox="1"/>
          <p:nvPr>
            <p:custDataLst>
              <p:tags r:id="rId161"/>
            </p:custDataLst>
          </p:nvPr>
        </p:nvSpPr>
        <p:spPr>
          <a:xfrm>
            <a:off x="5784875" y="3293717"/>
            <a:ext cx="6477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4">
                <a:solidFill>
                  <a:srgbClr val="344E6D"/>
                </a:solidFill>
                <a:latin typeface="Arial" panose="020B0604020202020204" pitchFamily="34" charset="0"/>
              </a:rPr>
              <a:t>User Interface</a:t>
            </a:r>
          </a:p>
        </p:txBody>
      </p:sp>
      <p:sp>
        <p:nvSpPr>
          <p:cNvPr id="706" name="OTLSHAPE_T_cc1bddb21a804a4eba103fd013285d36_Shape"/>
          <p:cNvSpPr/>
          <p:nvPr>
            <p:custDataLst>
              <p:tags r:id="rId162"/>
            </p:custDataLst>
          </p:nvPr>
        </p:nvSpPr>
        <p:spPr>
          <a:xfrm>
            <a:off x="5781292" y="3456277"/>
            <a:ext cx="520700" cy="101600"/>
          </a:xfrm>
          <a:prstGeom prst="chevron">
            <a:avLst/>
          </a:prstGeom>
          <a:solidFill>
            <a:srgbClr val="E7BC29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07" name="OTLSHAPE_T_cc1bddb21a804a4eba103fd013285d36_ShapePercentage" hidden="1"/>
          <p:cNvSpPr/>
          <p:nvPr>
            <p:custDataLst>
              <p:tags r:id="rId163"/>
            </p:custDataLst>
          </p:nvPr>
        </p:nvSpPr>
        <p:spPr>
          <a:xfrm>
            <a:off x="5781292" y="3456277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08" name="OTLSHAPE_T_cc1bddb21a804a4eba103fd013285d36_TextPercentage" hidden="1"/>
          <p:cNvSpPr txBox="1"/>
          <p:nvPr>
            <p:custDataLst>
              <p:tags r:id="rId164"/>
            </p:custDataLst>
          </p:nvPr>
        </p:nvSpPr>
        <p:spPr>
          <a:xfrm>
            <a:off x="0" y="344865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709" name="OTLSHAPE_T_cc1bddb21a804a4eba103fd013285d36_JoinedDate" hidden="1"/>
          <p:cNvSpPr txBox="1"/>
          <p:nvPr>
            <p:custDataLst>
              <p:tags r:id="rId165"/>
            </p:custDataLst>
          </p:nvPr>
        </p:nvSpPr>
        <p:spPr>
          <a:xfrm>
            <a:off x="0" y="3580102"/>
            <a:ext cx="812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Feb 11 - Mar 14</a:t>
            </a:r>
          </a:p>
        </p:txBody>
      </p:sp>
      <p:sp>
        <p:nvSpPr>
          <p:cNvPr id="710" name="OTLSHAPE_T_cc1bddb21a804a4eba103fd013285d36_StartDate" hidden="1"/>
          <p:cNvSpPr txBox="1"/>
          <p:nvPr>
            <p:custDataLst>
              <p:tags r:id="rId166"/>
            </p:custDataLst>
          </p:nvPr>
        </p:nvSpPr>
        <p:spPr>
          <a:xfrm>
            <a:off x="0" y="371154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711" name="OTLSHAPE_T_cc1bddb21a804a4eba103fd013285d36_EndDate" hidden="1"/>
          <p:cNvSpPr txBox="1"/>
          <p:nvPr>
            <p:custDataLst>
              <p:tags r:id="rId167"/>
            </p:custDataLst>
          </p:nvPr>
        </p:nvSpPr>
        <p:spPr>
          <a:xfrm>
            <a:off x="0" y="371154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712" name="OTLSHAPE_T_cc1bddb21a804a4eba103fd013285d36_Duration"/>
          <p:cNvSpPr txBox="1"/>
          <p:nvPr>
            <p:custDataLst>
              <p:tags r:id="rId168"/>
            </p:custDataLst>
          </p:nvPr>
        </p:nvSpPr>
        <p:spPr>
          <a:xfrm>
            <a:off x="5227784" y="3448657"/>
            <a:ext cx="508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1.1 months</a:t>
            </a:r>
          </a:p>
        </p:txBody>
      </p:sp>
      <p:sp>
        <p:nvSpPr>
          <p:cNvPr id="713" name="OTLSHAPE_T_cc1bddb21a804a4eba103fd013285d36_Title"/>
          <p:cNvSpPr txBox="1"/>
          <p:nvPr>
            <p:custDataLst>
              <p:tags r:id="rId169"/>
            </p:custDataLst>
          </p:nvPr>
        </p:nvSpPr>
        <p:spPr>
          <a:xfrm>
            <a:off x="6351350" y="3448657"/>
            <a:ext cx="4191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4">
                <a:solidFill>
                  <a:srgbClr val="344E6D"/>
                </a:solidFill>
                <a:latin typeface="Arial" panose="020B0604020202020204" pitchFamily="34" charset="0"/>
              </a:rPr>
              <a:t>Usability </a:t>
            </a:r>
          </a:p>
        </p:txBody>
      </p:sp>
      <p:sp>
        <p:nvSpPr>
          <p:cNvPr id="714" name="OTLSHAPE_T_1613c6e3f124447b870c0b4f3050ff72_Shape"/>
          <p:cNvSpPr/>
          <p:nvPr>
            <p:custDataLst>
              <p:tags r:id="rId170"/>
            </p:custDataLst>
          </p:nvPr>
        </p:nvSpPr>
        <p:spPr>
          <a:xfrm>
            <a:off x="6143206" y="3611217"/>
            <a:ext cx="241300" cy="101600"/>
          </a:xfrm>
          <a:prstGeom prst="chevron">
            <a:avLst/>
          </a:prstGeom>
          <a:solidFill>
            <a:srgbClr val="E7BC29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5" name="OTLSHAPE_T_1613c6e3f124447b870c0b4f3050ff72_ShapePercentage" hidden="1"/>
          <p:cNvSpPr/>
          <p:nvPr>
            <p:custDataLst>
              <p:tags r:id="rId171"/>
            </p:custDataLst>
          </p:nvPr>
        </p:nvSpPr>
        <p:spPr>
          <a:xfrm>
            <a:off x="6143206" y="3611217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6" name="OTLSHAPE_T_1613c6e3f124447b870c0b4f3050ff72_TextPercentage" hidden="1"/>
          <p:cNvSpPr txBox="1"/>
          <p:nvPr>
            <p:custDataLst>
              <p:tags r:id="rId172"/>
            </p:custDataLst>
          </p:nvPr>
        </p:nvSpPr>
        <p:spPr>
          <a:xfrm>
            <a:off x="0" y="360359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717" name="OTLSHAPE_T_1613c6e3f124447b870c0b4f3050ff72_JoinedDate" hidden="1"/>
          <p:cNvSpPr txBox="1"/>
          <p:nvPr>
            <p:custDataLst>
              <p:tags r:id="rId173"/>
            </p:custDataLst>
          </p:nvPr>
        </p:nvSpPr>
        <p:spPr>
          <a:xfrm>
            <a:off x="0" y="3735042"/>
            <a:ext cx="7620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Mar 5 - Mar 19</a:t>
            </a:r>
          </a:p>
        </p:txBody>
      </p:sp>
      <p:sp>
        <p:nvSpPr>
          <p:cNvPr id="718" name="OTLSHAPE_T_1613c6e3f124447b870c0b4f3050ff72_StartDate" hidden="1"/>
          <p:cNvSpPr txBox="1"/>
          <p:nvPr>
            <p:custDataLst>
              <p:tags r:id="rId174"/>
            </p:custDataLst>
          </p:nvPr>
        </p:nvSpPr>
        <p:spPr>
          <a:xfrm>
            <a:off x="0" y="386648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719" name="OTLSHAPE_T_1613c6e3f124447b870c0b4f3050ff72_EndDate" hidden="1"/>
          <p:cNvSpPr txBox="1"/>
          <p:nvPr>
            <p:custDataLst>
              <p:tags r:id="rId175"/>
            </p:custDataLst>
          </p:nvPr>
        </p:nvSpPr>
        <p:spPr>
          <a:xfrm>
            <a:off x="0" y="386648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720" name="OTLSHAPE_T_1613c6e3f124447b870c0b4f3050ff72_Duration"/>
          <p:cNvSpPr txBox="1"/>
          <p:nvPr>
            <p:custDataLst>
              <p:tags r:id="rId176"/>
            </p:custDataLst>
          </p:nvPr>
        </p:nvSpPr>
        <p:spPr>
          <a:xfrm>
            <a:off x="5589698" y="3603597"/>
            <a:ext cx="508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0.5 months</a:t>
            </a:r>
          </a:p>
        </p:txBody>
      </p:sp>
      <p:sp>
        <p:nvSpPr>
          <p:cNvPr id="721" name="OTLSHAPE_T_1613c6e3f124447b870c0b4f3050ff72_Title"/>
          <p:cNvSpPr txBox="1"/>
          <p:nvPr>
            <p:custDataLst>
              <p:tags r:id="rId177"/>
            </p:custDataLst>
          </p:nvPr>
        </p:nvSpPr>
        <p:spPr>
          <a:xfrm>
            <a:off x="6430027" y="3603597"/>
            <a:ext cx="635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10">
                <a:solidFill>
                  <a:srgbClr val="344E6D"/>
                </a:solidFill>
                <a:latin typeface="Arial" panose="020B0604020202020204" pitchFamily="34" charset="0"/>
              </a:rPr>
              <a:t>Testing Matrix</a:t>
            </a:r>
          </a:p>
        </p:txBody>
      </p:sp>
      <p:sp>
        <p:nvSpPr>
          <p:cNvPr id="722" name="OTLSHAPE_T_e63b9ec98c2e44f5834d6c30b266840e_Shape"/>
          <p:cNvSpPr/>
          <p:nvPr>
            <p:custDataLst>
              <p:tags r:id="rId178"/>
            </p:custDataLst>
          </p:nvPr>
        </p:nvSpPr>
        <p:spPr>
          <a:xfrm>
            <a:off x="7496451" y="3766157"/>
            <a:ext cx="1955800" cy="101600"/>
          </a:xfrm>
          <a:prstGeom prst="roundRect">
            <a:avLst/>
          </a:prstGeom>
          <a:solidFill>
            <a:srgbClr val="F3A447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3" name="OTLSHAPE_T_e63b9ec98c2e44f5834d6c30b266840e_ShapePercentage" hidden="1"/>
          <p:cNvSpPr/>
          <p:nvPr>
            <p:custDataLst>
              <p:tags r:id="rId179"/>
            </p:custDataLst>
          </p:nvPr>
        </p:nvSpPr>
        <p:spPr>
          <a:xfrm>
            <a:off x="7496451" y="3766157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4" name="OTLSHAPE_T_e63b9ec98c2e44f5834d6c30b266840e_TextPercentage" hidden="1"/>
          <p:cNvSpPr txBox="1"/>
          <p:nvPr>
            <p:custDataLst>
              <p:tags r:id="rId180"/>
            </p:custDataLst>
          </p:nvPr>
        </p:nvSpPr>
        <p:spPr>
          <a:xfrm>
            <a:off x="0" y="375853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725" name="OTLSHAPE_T_e63b9ec98c2e44f5834d6c30b266840e_JoinedDate" hidden="1"/>
          <p:cNvSpPr txBox="1"/>
          <p:nvPr>
            <p:custDataLst>
              <p:tags r:id="rId181"/>
            </p:custDataLst>
          </p:nvPr>
        </p:nvSpPr>
        <p:spPr>
          <a:xfrm>
            <a:off x="0" y="3889982"/>
            <a:ext cx="8509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May 30 - Sep 30</a:t>
            </a:r>
          </a:p>
        </p:txBody>
      </p:sp>
      <p:sp>
        <p:nvSpPr>
          <p:cNvPr id="726" name="OTLSHAPE_T_e63b9ec98c2e44f5834d6c30b266840e_StartDate" hidden="1"/>
          <p:cNvSpPr txBox="1"/>
          <p:nvPr>
            <p:custDataLst>
              <p:tags r:id="rId182"/>
            </p:custDataLst>
          </p:nvPr>
        </p:nvSpPr>
        <p:spPr>
          <a:xfrm>
            <a:off x="0" y="402142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727" name="OTLSHAPE_T_e63b9ec98c2e44f5834d6c30b266840e_EndDate" hidden="1"/>
          <p:cNvSpPr txBox="1"/>
          <p:nvPr>
            <p:custDataLst>
              <p:tags r:id="rId183"/>
            </p:custDataLst>
          </p:nvPr>
        </p:nvSpPr>
        <p:spPr>
          <a:xfrm>
            <a:off x="0" y="402142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728" name="OTLSHAPE_T_e63b9ec98c2e44f5834d6c30b266840e_Duration"/>
          <p:cNvSpPr txBox="1"/>
          <p:nvPr>
            <p:custDataLst>
              <p:tags r:id="rId184"/>
            </p:custDataLst>
          </p:nvPr>
        </p:nvSpPr>
        <p:spPr>
          <a:xfrm>
            <a:off x="7027694" y="3758537"/>
            <a:ext cx="4191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4 months</a:t>
            </a:r>
          </a:p>
        </p:txBody>
      </p:sp>
      <p:sp>
        <p:nvSpPr>
          <p:cNvPr id="729" name="OTLSHAPE_T_e63b9ec98c2e44f5834d6c30b266840e_Title"/>
          <p:cNvSpPr txBox="1"/>
          <p:nvPr>
            <p:custDataLst>
              <p:tags r:id="rId185"/>
            </p:custDataLst>
          </p:nvPr>
        </p:nvSpPr>
        <p:spPr>
          <a:xfrm>
            <a:off x="9498430" y="3758537"/>
            <a:ext cx="4191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14">
                <a:solidFill>
                  <a:srgbClr val="344E6D"/>
                </a:solidFill>
                <a:latin typeface="Arial" panose="020B0604020202020204" pitchFamily="34" charset="0"/>
              </a:rPr>
              <a:t>Testing 1</a:t>
            </a:r>
          </a:p>
        </p:txBody>
      </p:sp>
      <p:sp>
        <p:nvSpPr>
          <p:cNvPr id="730" name="OTLSHAPE_T_d9bf324face140d587d9e56160a72701_Shape"/>
          <p:cNvSpPr/>
          <p:nvPr>
            <p:custDataLst>
              <p:tags r:id="rId186"/>
            </p:custDataLst>
          </p:nvPr>
        </p:nvSpPr>
        <p:spPr>
          <a:xfrm>
            <a:off x="8975578" y="3921097"/>
            <a:ext cx="711200" cy="101600"/>
          </a:xfrm>
          <a:prstGeom prst="roundRect">
            <a:avLst/>
          </a:prstGeom>
          <a:solidFill>
            <a:srgbClr val="F3A447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1" name="OTLSHAPE_T_d9bf324face140d587d9e56160a72701_ShapePercentage" hidden="1"/>
          <p:cNvSpPr/>
          <p:nvPr>
            <p:custDataLst>
              <p:tags r:id="rId187"/>
            </p:custDataLst>
          </p:nvPr>
        </p:nvSpPr>
        <p:spPr>
          <a:xfrm>
            <a:off x="8975578" y="3921097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2" name="OTLSHAPE_T_d9bf324face140d587d9e56160a72701_TextPercentage" hidden="1"/>
          <p:cNvSpPr txBox="1"/>
          <p:nvPr>
            <p:custDataLst>
              <p:tags r:id="rId188"/>
            </p:custDataLst>
          </p:nvPr>
        </p:nvSpPr>
        <p:spPr>
          <a:xfrm>
            <a:off x="0" y="391347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733" name="OTLSHAPE_T_d9bf324face140d587d9e56160a72701_JoinedDate" hidden="1"/>
          <p:cNvSpPr txBox="1"/>
          <p:nvPr>
            <p:custDataLst>
              <p:tags r:id="rId189"/>
            </p:custDataLst>
          </p:nvPr>
        </p:nvSpPr>
        <p:spPr>
          <a:xfrm>
            <a:off x="0" y="4044922"/>
            <a:ext cx="7493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Sep 1 - Oct 15</a:t>
            </a:r>
          </a:p>
        </p:txBody>
      </p:sp>
      <p:sp>
        <p:nvSpPr>
          <p:cNvPr id="734" name="OTLSHAPE_T_d9bf324face140d587d9e56160a72701_StartDate" hidden="1"/>
          <p:cNvSpPr txBox="1"/>
          <p:nvPr>
            <p:custDataLst>
              <p:tags r:id="rId190"/>
            </p:custDataLst>
          </p:nvPr>
        </p:nvSpPr>
        <p:spPr>
          <a:xfrm>
            <a:off x="0" y="417636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735" name="OTLSHAPE_T_d9bf324face140d587d9e56160a72701_EndDate" hidden="1"/>
          <p:cNvSpPr txBox="1"/>
          <p:nvPr>
            <p:custDataLst>
              <p:tags r:id="rId191"/>
            </p:custDataLst>
          </p:nvPr>
        </p:nvSpPr>
        <p:spPr>
          <a:xfrm>
            <a:off x="0" y="417636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736" name="OTLSHAPE_T_d9bf324face140d587d9e56160a72701_Duration"/>
          <p:cNvSpPr txBox="1"/>
          <p:nvPr>
            <p:custDataLst>
              <p:tags r:id="rId192"/>
            </p:custDataLst>
          </p:nvPr>
        </p:nvSpPr>
        <p:spPr>
          <a:xfrm>
            <a:off x="8422070" y="3913477"/>
            <a:ext cx="508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1.5 months</a:t>
            </a:r>
          </a:p>
        </p:txBody>
      </p:sp>
      <p:sp>
        <p:nvSpPr>
          <p:cNvPr id="737" name="OTLSHAPE_T_d9bf324face140d587d9e56160a72701_Title"/>
          <p:cNvSpPr txBox="1"/>
          <p:nvPr>
            <p:custDataLst>
              <p:tags r:id="rId193"/>
            </p:custDataLst>
          </p:nvPr>
        </p:nvSpPr>
        <p:spPr>
          <a:xfrm>
            <a:off x="9734461" y="3913477"/>
            <a:ext cx="4191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14">
                <a:solidFill>
                  <a:srgbClr val="344E6D"/>
                </a:solidFill>
                <a:latin typeface="Arial" panose="020B0604020202020204" pitchFamily="34" charset="0"/>
              </a:rPr>
              <a:t>Testing 2</a:t>
            </a:r>
          </a:p>
        </p:txBody>
      </p:sp>
      <p:sp>
        <p:nvSpPr>
          <p:cNvPr id="738" name="OTLSHAPE_T_484b774c8d7a4a37b3a80f717874f001_Shape"/>
          <p:cNvSpPr/>
          <p:nvPr>
            <p:custDataLst>
              <p:tags r:id="rId194"/>
            </p:custDataLst>
          </p:nvPr>
        </p:nvSpPr>
        <p:spPr>
          <a:xfrm>
            <a:off x="9274551" y="4076037"/>
            <a:ext cx="1066800" cy="101600"/>
          </a:xfrm>
          <a:prstGeom prst="chevron">
            <a:avLst/>
          </a:prstGeom>
          <a:solidFill>
            <a:srgbClr val="E7BC29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39" name="OTLSHAPE_T_484b774c8d7a4a37b3a80f717874f001_ShapePercentage" hidden="1"/>
          <p:cNvSpPr/>
          <p:nvPr>
            <p:custDataLst>
              <p:tags r:id="rId195"/>
            </p:custDataLst>
          </p:nvPr>
        </p:nvSpPr>
        <p:spPr>
          <a:xfrm>
            <a:off x="9274551" y="4076037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40" name="OTLSHAPE_T_484b774c8d7a4a37b3a80f717874f001_TextPercentage" hidden="1"/>
          <p:cNvSpPr txBox="1"/>
          <p:nvPr>
            <p:custDataLst>
              <p:tags r:id="rId196"/>
            </p:custDataLst>
          </p:nvPr>
        </p:nvSpPr>
        <p:spPr>
          <a:xfrm>
            <a:off x="0" y="406841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741" name="OTLSHAPE_T_484b774c8d7a4a37b3a80f717874f001_JoinedDate" hidden="1"/>
          <p:cNvSpPr txBox="1"/>
          <p:nvPr>
            <p:custDataLst>
              <p:tags r:id="rId197"/>
            </p:custDataLst>
          </p:nvPr>
        </p:nvSpPr>
        <p:spPr>
          <a:xfrm>
            <a:off x="0" y="4199862"/>
            <a:ext cx="8382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Sep 20 - Nov 25</a:t>
            </a:r>
          </a:p>
        </p:txBody>
      </p:sp>
      <p:sp>
        <p:nvSpPr>
          <p:cNvPr id="742" name="OTLSHAPE_T_484b774c8d7a4a37b3a80f717874f001_StartDate" hidden="1"/>
          <p:cNvSpPr txBox="1"/>
          <p:nvPr>
            <p:custDataLst>
              <p:tags r:id="rId198"/>
            </p:custDataLst>
          </p:nvPr>
        </p:nvSpPr>
        <p:spPr>
          <a:xfrm>
            <a:off x="0" y="433130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743" name="OTLSHAPE_T_484b774c8d7a4a37b3a80f717874f001_EndDate" hidden="1"/>
          <p:cNvSpPr txBox="1"/>
          <p:nvPr>
            <p:custDataLst>
              <p:tags r:id="rId199"/>
            </p:custDataLst>
          </p:nvPr>
        </p:nvSpPr>
        <p:spPr>
          <a:xfrm>
            <a:off x="0" y="433130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744" name="OTLSHAPE_T_484b774c8d7a4a37b3a80f717874f001_Duration"/>
          <p:cNvSpPr txBox="1"/>
          <p:nvPr>
            <p:custDataLst>
              <p:tags r:id="rId200"/>
            </p:custDataLst>
          </p:nvPr>
        </p:nvSpPr>
        <p:spPr>
          <a:xfrm>
            <a:off x="8721043" y="4068417"/>
            <a:ext cx="508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2.2 months</a:t>
            </a:r>
          </a:p>
        </p:txBody>
      </p:sp>
      <p:sp>
        <p:nvSpPr>
          <p:cNvPr id="745" name="OTLSHAPE_T_484b774c8d7a4a37b3a80f717874f001_Title"/>
          <p:cNvSpPr txBox="1"/>
          <p:nvPr>
            <p:custDataLst>
              <p:tags r:id="rId201"/>
            </p:custDataLst>
          </p:nvPr>
        </p:nvSpPr>
        <p:spPr>
          <a:xfrm>
            <a:off x="10379612" y="4068417"/>
            <a:ext cx="6858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6">
                <a:solidFill>
                  <a:srgbClr val="344E6D"/>
                </a:solidFill>
                <a:latin typeface="Arial" panose="020B0604020202020204" pitchFamily="34" charset="0"/>
              </a:rPr>
              <a:t>Documentation</a:t>
            </a:r>
          </a:p>
        </p:txBody>
      </p:sp>
      <p:sp>
        <p:nvSpPr>
          <p:cNvPr id="746" name="OTLSHAPE_T_aae731ff3b1544a4b2a1aeeea0781c37_Shape"/>
          <p:cNvSpPr/>
          <p:nvPr>
            <p:custDataLst>
              <p:tags r:id="rId202"/>
            </p:custDataLst>
          </p:nvPr>
        </p:nvSpPr>
        <p:spPr>
          <a:xfrm>
            <a:off x="9903967" y="4230977"/>
            <a:ext cx="1003300" cy="101600"/>
          </a:xfrm>
          <a:prstGeom prst="chevron">
            <a:avLst/>
          </a:prstGeom>
          <a:solidFill>
            <a:srgbClr val="444D26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47" name="OTLSHAPE_T_aae731ff3b1544a4b2a1aeeea0781c37_ShapePercentage" hidden="1"/>
          <p:cNvSpPr/>
          <p:nvPr>
            <p:custDataLst>
              <p:tags r:id="rId203"/>
            </p:custDataLst>
          </p:nvPr>
        </p:nvSpPr>
        <p:spPr>
          <a:xfrm>
            <a:off x="9903967" y="4230977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48" name="OTLSHAPE_T_aae731ff3b1544a4b2a1aeeea0781c37_TextPercentage" hidden="1"/>
          <p:cNvSpPr txBox="1"/>
          <p:nvPr>
            <p:custDataLst>
              <p:tags r:id="rId204"/>
            </p:custDataLst>
          </p:nvPr>
        </p:nvSpPr>
        <p:spPr>
          <a:xfrm>
            <a:off x="0" y="4223357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749" name="OTLSHAPE_T_aae731ff3b1544a4b2a1aeeea0781c37_JoinedDate" hidden="1"/>
          <p:cNvSpPr txBox="1"/>
          <p:nvPr>
            <p:custDataLst>
              <p:tags r:id="rId205"/>
            </p:custDataLst>
          </p:nvPr>
        </p:nvSpPr>
        <p:spPr>
          <a:xfrm>
            <a:off x="0" y="4354802"/>
            <a:ext cx="812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Oct 30 - Dec 31</a:t>
            </a:r>
          </a:p>
        </p:txBody>
      </p:sp>
      <p:sp>
        <p:nvSpPr>
          <p:cNvPr id="750" name="OTLSHAPE_T_aae731ff3b1544a4b2a1aeeea0781c37_StartDate" hidden="1"/>
          <p:cNvSpPr txBox="1"/>
          <p:nvPr>
            <p:custDataLst>
              <p:tags r:id="rId206"/>
            </p:custDataLst>
          </p:nvPr>
        </p:nvSpPr>
        <p:spPr>
          <a:xfrm>
            <a:off x="0" y="448624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751" name="OTLSHAPE_T_aae731ff3b1544a4b2a1aeeea0781c37_EndDate" hidden="1"/>
          <p:cNvSpPr txBox="1"/>
          <p:nvPr>
            <p:custDataLst>
              <p:tags r:id="rId207"/>
            </p:custDataLst>
          </p:nvPr>
        </p:nvSpPr>
        <p:spPr>
          <a:xfrm>
            <a:off x="0" y="448624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752" name="OTLSHAPE_T_aae731ff3b1544a4b2a1aeeea0781c37_Duration"/>
          <p:cNvSpPr txBox="1"/>
          <p:nvPr>
            <p:custDataLst>
              <p:tags r:id="rId208"/>
            </p:custDataLst>
          </p:nvPr>
        </p:nvSpPr>
        <p:spPr>
          <a:xfrm>
            <a:off x="9350459" y="4223357"/>
            <a:ext cx="508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rgbClr val="A5B592"/>
                </a:solidFill>
                <a:latin typeface="Arial" panose="020B0604020202020204" pitchFamily="34" charset="0"/>
              </a:rPr>
              <a:t>2.1 months</a:t>
            </a:r>
          </a:p>
        </p:txBody>
      </p:sp>
      <p:sp>
        <p:nvSpPr>
          <p:cNvPr id="753" name="OTLSHAPE_T_aae731ff3b1544a4b2a1aeeea0781c37_Title"/>
          <p:cNvSpPr txBox="1"/>
          <p:nvPr>
            <p:custDataLst>
              <p:tags r:id="rId209"/>
            </p:custDataLst>
          </p:nvPr>
        </p:nvSpPr>
        <p:spPr>
          <a:xfrm>
            <a:off x="10946086" y="4223357"/>
            <a:ext cx="4953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6">
                <a:solidFill>
                  <a:srgbClr val="344E6D"/>
                </a:solidFill>
                <a:latin typeface="Arial" panose="020B0604020202020204" pitchFamily="34" charset="0"/>
              </a:rPr>
              <a:t>Production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1186022"/>
      </p:ext>
      <p:ext uri="b92aa2e8-6845-4be4-8122-c673f7f06594">
        <p14:creationId xmlns:p14="http://schemas.microsoft.com/office/powerpoint/2010/main" xmlns="" val="27147970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iJTdGFuZGFyZCIsIlZlcnNpb24iOnsiJGlkIjoiMiIsIlZlcnNpb24iOiIzLjYuMSIsIk9yaWdpbmFsQXNzZW1ibHlWZXJzaW9uIjoiMy4wNi4wMC4wMCIsIkVkaXRpb24iOiJQbHVzIiwiTGFzdFNhdmVkRWRpdGlvbiI6MywiSXNQbHVzRWRpdGlvbiI6dHJ1ZSwiSXNQcm9FZGl0aW9uIjpmYWxzZX0sIkVmZmVjdCI6MCwiU3R5bGUiOnsiJGlkIjoiMyIsIlRpbWViYW5kU3R5bGUiOnsiJGlkIjoiNCIsIlNjYWxlTWFya2luZyI6MCwiU2hhcGUiOjAsIlNoYXBlU3R5bGUiOnsiJGlkIjoiNSIsIk1hcmdpbiI6eyIkaWQiOiI2IiwiVG9wIjowLjAsIkxlZnQiOjEyLjAsIlJpZ2h0IjoxMi4wLCJCb3R0b20iOjAuMH0sIlBhZGRpbmciOnsiJGlkIjoiNyIsIlRvcCI6NS4wLCJMZWZ0IjowLjAsIlJpZ2h0IjowLjAsIkJvdHRvbSI6NS4wfSwiQmFja2dyb3VuZCI6eyIkaWQiOiI4IiwiQ29sb3IiOnsiJGlkIjoiOSIsIkEiOjI1NSwiUiI6NjgsIkciOjc3LCJCIjozOH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NaWRkbGVUaWVyU2hhcGVTdHlsZSI6eyIkaWQiOiIxMyIsIk1hcmdpbiI6eyIkcmVmIjoiNiJ9LCJQYWRkaW5nIjp7IiRyZWYiOiI3In0sIkJhY2tncm91bmQiOnsiJHJlZiI6IjgifSwiSXNWaXNpYmxlIjp0cnVlLCJXaWR0aCI6ODU4LjAsIkhlaWdodCI6MzAuMCwiQm9yZGVyU3R5bGUiOm51bGwsIlBhcmVudFN0eWxlIjpudWxsfSwiQm90dG9tVGllclNoYXBlU3R5bGUiOnsiJGlkIjoiMTQiLCJNYXJnaW4iOnsiJHJlZiI6IjYifSwiUGFkZGluZyI6eyIkcmVmIjoiNyJ9LCJCYWNrZ3JvdW5kIjp7IiRyZWYiOiI4In0sIklzVmlzaWJsZSI6dHJ1ZSwiV2lkdGgiOjg1OC4wLCJIZWlnaHQiOjMwLjAsIkJvcmRlclN0eWxlIjpudWxsLCJQYXJlbnRTdHlsZSI6bnVsbH0sIlJpZ2h0RW5kQ2Fwc1N0eWxlIjp7IiRpZCI6IjE1IiwiRm9udFNldHRpbmdzIjp7IiRpZCI6IjE2IiwiRm9udFNpemUiOjEyLCJGb250TmFtZSI6IkFyaWFsIiwiSXNCb2xkIjp0cnVlLCJJc0l0YWxpYyI6ZmFsc2UsIklzVW5kZXJsaW5lZCI6ZmFsc2UsIlBhcmVudFN0eWxlIjpudWxsfSwiQXV0b1NpemUiOjAsIkZvcmVncm91bmQiOnsiJGlkIjoiMTciLCJDb2xvciI6eyIkaWQiOiIxOCIsIkEiOjI1NSwiUiI6MTI4LCJHIjoxNTgsIkIiOjE5NH19LCJNYXhXaWR0aCI6IkluZmluaXR5IiwiTWF4SGVpZ2h0IjoiSW5maW5pdHkiLCJTbWFydEZvcmVncm91bmRJc0FjdGl2ZSI6ZmFsc2UsIkhvcml6b250YWxBbGlnbm1lbnQiOjAsIlZlcnRpY2FsQWxpZ25tZW50IjowLCJTbWFydEZvcmVncm91bmQiOm51bGwsIkJhY2tncm91bmRGaWxsVHlwZSI6MCwiTWFyZ2luIjp7IiRpZCI6IjE5IiwiVG9wIjowLjAsIkxlZnQiOjAuMCwiUmlnaHQiOjI1LjAsIkJvdHRvbSI6MC4wfSwiUGFkZGluZyI6eyIkaWQiOiIyMCIsIlRvcCI6MC4wLCJMZWZ0IjowLjAsIlJpZ2h0IjowLjAsIkJvdHRvbSI6MC4wfSwiQmFja2dyb3VuZCI6eyIkaWQiOiIyMSIsIkNvbG9yIjp7IiRpZCI6IjIyIiwiQSI6MjU1LCJSIjoyNTUsIkciOjI1NSwiQiI6MjU1fX0sIklzVmlzaWJsZSI6dHJ1ZSwiV2lkdGgiOjAuMCwiSGVpZ2h0IjowLjAsIkJvcmRlclN0eWxlIjpudWxsLCJQYXJlbnRTdHlsZSI6bnVsbH0sIkxlZnRFbmRDYXBzU3R5bGUiOnsiJGlkIjoiMjMiLCJGb250U2V0dGluZ3MiOnsiJGlkIjoiMjQiLCJGb250U2l6ZSI6MTIsIkZvbnROYW1lIjoiQXJpYWwiLCJJc0JvbGQiOnRydWUsIklzSXRhbGljIjpmYWxzZSwiSXNVbmRlcmxpbmVkIjpmYWxzZSwiUGFyZW50U3R5bGUiOm51bGx9LCJBdXRvU2l6ZSI6MCwiRm9yZWdyb3VuZCI6eyIkaWQiOiIyNSIsIkNvbG9yIjp7IiRpZCI6IjI2IiwiQSI6MjU1LCJSIjoxMjgsIkciOjE1OCwiQiI6MTk0fX0sIk1heFdpZHRoIjoiSW5maW5pdHkiLCJNYXhIZWlnaHQiOiJJbmZpbml0eSIsIlNtYXJ0Rm9yZWdyb3VuZElzQWN0aXZlIjpmYWxzZSwiSG9yaXpvbnRhbEFsaWdubWVudCI6MCwiVmVydGljYWxBbGlnbm1lbnQiOjAsIlNtYXJ0Rm9yZWdyb3VuZCI6bnVsbCwiQmFja2dyb3VuZEZpbGxUeXBlIjowLCJNYXJnaW4iOnsiJGlkIjoiMjciLCJUb3AiOjAuMCwiTGVmdCI6MjUuMCwiUmlnaHQiOjAuMCwiQm90dG9tIjowLjB9LCJQYWRkaW5nIjp7IiRpZCI6IjI4IiwiVG9wIjowLjAsIkxlZnQiOjAuMCwiUmlnaHQiOjAuMCwiQm90dG9tIjowLjB9LCJCYWNrZ3JvdW5kIjp7IiRpZCI6IjI5IiwiQ29sb3IiOnsiJGlkIjoiMzAiLCJBIjoyNTUsIlIiOjI1NSwiRyI6MjU1LCJCIjoyNTV9fSwiSXNWaXNpYmxlIjp0cnVlLCJXaWR0aCI6MC4wLCJIZWlnaHQiOjAuMCwiQm9yZGVyU3R5bGUiOm51bGwsIlBhcmVudFN0eWxlIjpudWxsfSwiVG9kYXlUZXh0U3R5bGUiOnsiJGlkIjoiMzEiLCJGb250U2V0dGluZ3MiOnsiJGlkIjoiMzIiLCJGb250U2l6ZSI6MTIsIkZvbnROYW1lIjoiQXJpYWwiLCJJc0JvbGQiOmZhbHNlLCJJc0l0YWxpYyI6ZmFsc2UsIklzVW5kZXJsaW5lZCI6ZmFsc2UsIlBhcmVudFN0eWxlIjpudWxsfSwiQXV0b1NpemUiOjAsIkZvcmVncm91bmQiOnsiJGlkIjoiMzMiLCJDb2xvciI6eyIkaWQiOiIzN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NSIsIlRvcCI6MC4wLCJMZWZ0IjowLjAsIlJpZ2h0IjowLjAsIkJvdHRvbSI6MC4wfSwiUGFkZGluZyI6eyIkaWQiOiIzNiIsIlRvcCI6MC4wLCJMZWZ0IjowLjAsIlJpZ2h0IjowLjAsIkJvdHRvbSI6MC4wfSwiQmFja2dyb3VuZCI6eyIkaWQiOiIzNyIsIkNvbG9yIjp7IiRpZCI6IjM4IiwiQSI6MjU1LCJSIjoyNTUsIkciOjI1NSwiQiI6MjU1fX0sIklzVmlzaWJsZSI6dHJ1ZSwiV2lkdGgiOjAuMCwiSGVpZ2h0IjowLjAsIkJvcmRlclN0eWxlIjpudWxsLCJQYXJlbnRTdHlsZSI6bnVsbH0sIlRvZGF5TWFya2VyU3R5bGUiOnsiJGlkIjoiMzkiLCJNYXJnaW4iOnsiJGlkIjoiNDAiLCJUb3AiOjAuMCwiTGVmdCI6MC4wLCJSaWdodCI6MC4wLCJCb3R0b20iOjAuMH0sIlBhZGRpbmciOnsiJGlkIjoiNDEiLCJUb3AiOjAuMCwiTGVmdCI6MC4wLCJSaWdodCI6MC4wLCJCb3R0b20iOjAuMH0sIkJhY2tncm91bmQiOnsiJGlkIjoiNDIiLCJDb2xvciI6eyIkaWQiOiI0MyIsIkEiOjI1NSwiUiI6MTc4LCJHIjoxNCwiQiI6MTh9fSwiSXNWaXNpYmxlIjp0cnVlLCJXaWR0aCI6MC4wLCJIZWlnaHQiOjAuMCwiQm9yZGVyU3R5bGUiOm51bGwsIlBhcmVudFN0eWxlIjpudWxsfSwiU2NhbGVTdHlsZSI6eyIkaWQiOiI0NCIsIlNoYXBlIjowLCJTaG93U2VnbWVudFNlcGFyYXRvcnMiOnRydWUsIlNlZ21lbnRTZXBhcmF0b3JPcGFjaXR5IjozMCwiSGFzQmVlblZpc2libGVCZWZvcmUiOnRydWUsIkZvbnRTZXR0aW5ncyI6eyIkaWQiOiI0NSIsIkZvbnRTaXplIjo5LCJGb250TmFtZSI6IkFyaWFsIiwiSXNCb2xkIjpmYWxzZSwiSXNJdGFsaWMiOmZhbHNlLCJJc1VuZGVybGluZWQiOmZhbHNlLCJQYXJlbnRTdHlsZSI6bnVsbH0sIkF1dG9TaXplIjowLCJGb3JlZ3JvdW5kIjp7IiRpZCI6IjQ2IiwiQ29sb3IiOnsiJGlkIjoiNDc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giLCJUb3AiOjAuMCwiTGVmdCI6NS4wLCJSaWdodCI6MC4wLCJCb3R0b20iOjAuMH0sIlBhZGRpbmciOnsiJGlkIjoiNDkiLCJUb3AiOjAuMCwiTGVmdCI6MC4wLCJSaWdodCI6MC4wLCJCb3R0b20iOjAuMH0sIkJhY2tncm91bmQiOnsiJGlkIjoiNTAiLCJDb2xvciI6eyIkaWQiOiI1MSIsIkEiOjg5LCJSIjowLCJHIjowLCJCIjowfX0sIklzVmlzaWJsZSI6dHJ1ZSwiV2lkdGgiOjAuMCwiSGVpZ2h0IjowLjAsIkJvcmRlclN0eWxlIjpudWxsLCJQYXJlbnRTdHlsZSI6bnVsbH0sIlNpbmdsZVNjYWxlU2hhcGVTdHlsZSI6eyIkaWQiOiI1MiIsIlNoYXBlIjowLCJIZWlnaHQiOjMwLjB9LCJNaWRkbGVUaWVyU2NhbGVTdHlsZSI6eyIkaWQiOiI1MyIsIlNoYXBlIjowLCJTaG93U2VnbWVudFNlcGFyYXRvcnMiOnRydWUsIlNlZ21lbnRTZXBhcmF0b3JPcGFjaXR5IjozMCwiSGFzQmVlblZpc2libGVCZWZvcmUiOmZhbHNlLCJGb250U2V0dGluZ3MiOnsiJGlkIjoiNTQiLCJGb250U2l6ZSI6OSwiRm9udE5hbWUiOiJBcmlhbCIsIklzQm9sZCI6ZmFsc2UsIklzSXRhbGljIjpmYWxzZSwiSXNVbmRlcmxpbmVkIjpmYWxzZSwiUGFyZW50U3R5bGUiOm51bGx9LCJBdXRvU2l6ZSI6MCwiRm9yZWdyb3VuZCI6eyIkcmVmIjoiNDYifSwiTWF4V2lkdGgiOjIwMC4wLCJNYXhIZWlnaHQiOiJJbmZpbml0eSIsIlNtYXJ0Rm9yZWdyb3VuZElzQWN0aXZlIjpmYWxzZSwiSG9yaXpvbnRhbEFsaWdubWVudCI6MCwiVmVydGljYWxBbGlnbm1lbnQiOjEsIlNtYXJ0Rm9yZWdyb3VuZCI6bnVsbCwiQmFja2dyb3VuZEZpbGxUeXBlIjowLCJNYXJnaW4iOnsiJHJlZiI6IjQ4In0sIlBhZGRpbmciOnsiJHJlZiI6IjQ5In0sIkJhY2tncm91bmQiOnsiJHJlZiI6IjUwIn0sIklzVmlzaWJsZSI6ZmFsc2UsIldpZHRoIjowLjAsIkhlaWdodCI6MC4wLCJCb3JkZXJTdHlsZSI6bnVsbCwiUGFyZW50U3R5bGUiOm51bGx9LCJCb3R0b21UaWVyU2NhbGVTdHlsZSI6eyIkaWQiOiI1NSIsIlNoYXBlIjowLCJTaG93U2VnbWVudFNlcGFyYXRvcnMiOnRydWUsIlNlZ21lbnRTZXBhcmF0b3JPcGFjaXR5IjozMCwiSGFzQmVlblZpc2libGVCZWZvcmUiOmZhbHNlLCJGb250U2V0dGluZ3MiOnsiJGlkIjoiNTYiLCJGb250U2l6ZSI6OSwiRm9udE5hbWUiOiJBcmlhbCIsIklzQm9sZCI6ZmFsc2UsIklzSXRhbGljIjpmYWxzZSwiSXNVbmRlcmxpbmVkIjpmYWxzZSwiUGFyZW50U3R5bGUiOm51bGx9LCJBdXRvU2l6ZSI6MCwiRm9yZWdyb3VuZCI6eyIkcmVmIjoiNDYifSwiTWF4V2lkdGgiOjIwMC4wLCJNYXhIZWlnaHQiOiJJbmZpbml0eSIsIlNtYXJ0Rm9yZWdyb3VuZElzQWN0aXZlIjpmYWxzZSwiSG9yaXpvbnRhbEFsaWdubWVudCI6MCwiVmVydGljYWxBbGlnbm1lbnQiOjEsIlNtYXJ0Rm9yZWdyb3VuZCI6bnVsbCwiQmFja2dyb3VuZEZpbGxUeXBlIjowLCJNYXJnaW4iOnsiJHJlZiI6IjQ4In0sIlBhZGRpbmciOnsiJHJlZiI6IjQ5In0sIkJhY2tncm91bmQiOnsiJHJlZiI6IjUwIn0sIklzVmlzaWJsZSI6ZmFsc2UsIldpZHRoIjowLjAsIkhlaWdodCI6MC4wLCJCb3JkZXJTdHlsZSI6bnVsbCwiUGFyZW50U3R5bGUiOm51bGx9LCJFbGFwc2VkVGltZUJhY2tncm91bmQiOnsiJGlkIjoiNTciLCJDb2xvciI6eyIkaWQiOiI1OCIsIkEiOjc3LCJSIjoyMjYsIkciOjIzOSwiQiI6MjE2fX0sIkFwcGVuZFllYXJPblllYXJDaGFuZ2UiOnRydWUsIkVsYXBzZWRUaW1lRm9ybWF0IjoxLCJUb2RheU1hcmtlclBvc2l0aW9uIjozLCJRdWlja1Bvc2l0aW9uIjozLCJBYnNvbHV0ZVBvc2l0aW9uIjo0MTUuODAwMDE4LCJNYXJnaW4iOnsiJGlkIjoiNTkiLCJUb3AiOjAuMCwiTGVmdCI6MTAuMCwiUmlnaHQiOjEwLjAsIkJvdHRvbSI6MC4wfSwiUGFkZGluZyI6eyIkaWQiOiI2MCIsIlRvcCI6MC4wLCJMZWZ0IjowLjAsIlJpZ2h0IjowLjAsIkJvdHRvbSI6MC4wfSwiQmFja2dyb3VuZCI6eyIkaWQiOiI2MSIsIkNvbG9yIjp7IiRpZCI6IjYyIiwiQSI6MjU1LCJSIjozMSwiRyI6NzMsIkIiOjEyNX19LCJJc1Zpc2libGUiOnRydWUsIldpZHRoIjowLjAsIkhlaWdodCI6MC4wLCJCb3JkZXJTdHlsZSI6bnVsbCwiUGFyZW50U3R5bGUiOm51bGx9LCJEZWZhdWx0TWlsZXN0b25lU3R5bGUiOnsiJGlkIjoiNjMiLCJTaGFwZSI6MCwiQ29ubmVjdG9yTWFyZ2luIjp7IiRpZCI6IjY0IiwiVG9wIjowLjAsIkxlZnQiOjIuMCwiUmlnaHQiOjIuMCwiQm90dG9tIjowLjB9LCJDb25uZWN0b3JTdHlsZSI6eyIkaWQiOiI2NSIsIkxpbmVDb2xvciI6eyIkaWQiOiI2NiIsIiR0eXBlIjoiTkxSRS5Db21tb24uRG9tLlNvbGlkQ29sb3JCcnVzaCwgTkxSRS5Db21tb24iLCJDb2xvciI6eyIkaWQiOiI2NyIsIkEiOjI1NSwiUiI6MzEsIkciOjczLCJCIjoxMjZ9fSwiTGluZVdlaWdodCI6MS4wLCJMaW5lVHlwZSI6MCwiUGFyZW50U3R5bGUiOm51bGx9LCJJc0JlbG93VGltZWJhbmQiOmZhbHNlLCJQb3NpdGlvbk9uVGFzayI6MCwiSGlkZURhdGUiOmZhbHNlLCJTaGFwZVNpemUiOjEsIlNwYWNpbmciOjEuMCwiUGFkZGluZyI6eyIkaWQiOiI2OCIsIlRvcCI6Ny4wLCJMZWZ0IjozLjAsIlJpZ2h0IjowLjAsIkJvdHRvbSI6Mi4wfSwiU2hhcGVTdHlsZSI6eyIkaWQiOiI2OSIsIk1hcmdpbiI6eyIkaWQiOiI3MCIsIlRvcCI6MC4wLCJMZWZ0IjowLjAsIlJpZ2h0IjowLjAsIkJvdHRvbSI6MC4wfSwiUGFkZGluZyI6eyIkaWQiOiI3MSIsIlRvcCI6MC4wLCJMZWZ0IjowLjAsIlJpZ2h0IjowLjAsIkJvdHRvbSI6MC4wfSwiQmFja2dyb3VuZCI6eyIkaWQiOiI3MiIsIkNvbG9yIjp7IiRpZCI6IjczIiwiQSI6MjU1LCJSIjowLCJHIjoxMTQsIkIiOjE4OH19LCJJc1Zpc2libGUiOnRydWUsIldpZHRoIjoxOC4wLCJIZWlnaHQiOjIwLjAsIkJvcmRlclN0eWxlIjp7IiRpZCI6Ijc0IiwiTGluZUNvbG9yIjp7IiRpZCI6Ijc1IiwiJHR5cGUiOiJOTFJFLkNvbW1vbi5Eb20uU29saWRDb2xvckJydXNoLCBOTFJFLkNvbW1vbiIsIkNvbG9yIjp7IiRpZCI6Ijc2IiwiQSI6MjU1LCJSIjoyNTUsIkciOjAsIkIiOjB9fSwiTGluZVdlaWdodCI6MC4wLCJMaW5lVHlwZSI6MCwiUGFyZW50U3R5bGUiOm51bGx9LCJQYXJlbnRTdHlsZSI6bnVsbH0sIlRpdGxlU3R5bGUiOnsiJGlkIjoiNzciLCJGb250U2V0dGluZ3MiOnsiJGlkIjoiNzgiLCJGb250U2l6ZSI6MTAsIkZvbnROYW1lIjoiQXJpYWwiLCJJc0JvbGQiOnRydWUsIklzSXRhbGljIjpmYWxzZSwiSXNVbmRlcmxpbmVkIjpmYWxzZSwiUGFyZW50U3R5bGUiOm51bGx9LCJBdXRvU2l6ZSI6MCwiRm9yZWdyb3VuZCI6eyIkaWQiOiI3OSIsIkNvbG9yIjp7IiRpZCI6Ijg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gxIiwiVG9wIjowLjAsIkxlZnQiOjAuMCwiUmlnaHQiOjAuMCwiQm90dG9tIjowLjB9LCJQYWRkaW5nIjp7IiRpZCI6IjgyIiwiVG9wIjowLjAsIkxlZnQiOjAuMCwiUmlnaHQiOjAuMCwiQm90dG9tIjowLjB9LCJCYWNrZ3JvdW5kIjp7IiRpZCI6IjgzIiwiQ29sb3IiOnsiJHJlZiI6IjUxIn19LCJJc1Zpc2libGUiOnRydWUsIldpZHRoIjowLjAsIkhlaWdodCI6MC4wLCJCb3JkZXJTdHlsZSI6bnVsbCwiUGFyZW50U3R5bGUiOm51bGx9LCJEYXRlU3R5bGUiOnsiJGlkIjoiODQiLCJGb250U2V0dGluZ3MiOnsiJGlkIjoiODUiLCJGb250U2l6ZSI6OSwiRm9udE5hbWUiOiJBcmlhbCIsIklzQm9sZCI6ZmFsc2UsIklzSXRhbGljIjpmYWxzZSwiSXNVbmRlcmxpbmVkIjpmYWxzZSwiUGFyZW50U3R5bGUiOm51bGx9LCJBdXRvU2l6ZSI6MCwiRm9yZWdyb3VuZCI6eyIkaWQiOiI4NiIsIkNvbG9yIjp7IiRpZCI6Ijg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OCIsIlRvcCI6MC4wLCJMZWZ0IjowLjAsIlJpZ2h0IjowLjAsIkJvdHRvbSI6MC4wfSwiUGFkZGluZyI6eyIkaWQiOiI4OSIsIlRvcCI6MC4wLCJMZWZ0IjowLjAsIlJpZ2h0IjowLjAsIkJvdHRvbSI6MC4wfSwiQmFja2dyb3VuZCI6eyIkaWQiOiI5MCIsIkNvbG9yIjp7IiRyZWYiOiI1MSJ9fSwiSXNWaXNpYmxlIjp0cnVlLCJXaWR0aCI6MC4wLCJIZWlnaHQiOjAuMCwiQm9yZGVyU3R5bGUiOm51bGwsIlBhcmVudFN0eWxlIjpudWxsfSwiRGF0ZUZvcm1hdCI6eyIkaWQiOiI5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MiIsIkZvcm1hdCI6MCwiSXNWaXNpYmxlIjpmYWxzZSwiTGFzdEtub3duVmlzaWJpbGl0eVN0YXRlIjpmYWxzZX0sIklzVmlzaWJsZSI6dHJ1ZSwiUGFyZW50U3R5bGUiOm51bGx9LCJEZWZhdWx0VGFza1N0eWxlIjp7IiRpZCI6IjkzIiwiU2hhcGUiOjAsIlNoYXBlVGhpY2tuZXNzIjoxLCJEdXJhdGlvbkZvcm1hdCI6MCwiSW5jbHVkZU5vbldvcmtpbmdEYXlzSW5EdXJhdGlvbiI6ZmFsc2UsIlBlcmNlbnRhZ2VDb21wbGV0ZVN0eWxlIjp7IiRpZCI6Ijk0IiwiRm9udFNldHRpbmdzIjp7IiRpZCI6Ijk1IiwiRm9udFNpemUiOjksIkZvbnROYW1lIjoiQXJpYWwiLCJJc0JvbGQiOmZhbHNlLCJJc0l0YWxpYyI6ZmFsc2UsIklzVW5kZXJsaW5lZCI6ZmFsc2UsIlBhcmVudFN0eWxlIjpudWxsfSwiQXV0b1NpemUiOjAsIkZvcmVncm91bmQiOnsiJGlkIjoiOTYiLCJDb2xvciI6eyIkaWQiOiI5NyIsIkEiOjI1NSwiUiI6MTkxLCJHIjoxOTEsIkIiOjE5MX19LCJNYXhXaWR0aCI6OTYwLjAsIk1heEhlaWdodCI6IkluZmluaXR5IiwiU21hcnRGb3JlZ3JvdW5kSXNBY3RpdmUiOmZhbHNlLCJIb3Jpem9udGFsQWxpZ25tZW50IjowLCJWZXJ0aWNhbEFsaWdubWVudCI6MCwiU21hcnRGb3JlZ3JvdW5kIjpudWxsLCJCYWNrZ3JvdW5kRmlsbFR5cGUiOjAsIk1hcmdpbiI6eyIkaWQiOiI5OCIsIlRvcCI6MC4wLCJMZWZ0IjowLjAsIlJpZ2h0IjowLjAsIkJvdHRvbSI6MC4wfSwiUGFkZGluZyI6eyIkaWQiOiI5OSIsIlRvcCI6MC4wLCJMZWZ0IjowLjAsIlJpZ2h0IjowLjAsIkJvdHRvbSI6MC4wfSwiQmFja2dyb3VuZCI6eyIkaWQiOiIxMDAiLCJDb2xvciI6eyIkcmVmIjoiNTEifX0sIklzVmlzaWJsZSI6dHJ1ZSwiV2lkdGgiOjAuMCwiSGVpZ2h0IjowLjAsIkJvcmRlclN0eWxlIjpudWxsLCJQYXJlbnRTdHlsZSI6bnVsbH0sIkR1cmF0aW9uU3R5bGUiOnsiJGlkIjoiMTAxIiwiRm9udFNldHRpbmdzIjp7IiRpZCI6IjEwMiIsIkZvbnRTaXplIjo5LCJGb250TmFtZSI6IkFyaWFsIiwiSXNCb2xkIjpmYWxzZSwiSXNJdGFsaWMiOmZhbHNlLCJJc1VuZGVybGluZWQiOmZhbHNlLCJQYXJlbnRTdHlsZSI6bnVsbH0sIkF1dG9TaXplIjowLCJGb3JlZ3JvdW5kIjp7IiRpZCI6IjEwMyIsIkNvbG9yIjp7IiRpZCI6IjEwNCIsIkEiOjI1NSwiUiI6MjM3LCJHIjoxMjUsIkIiOjQ5fX0sIk1heFdpZHRoIjo5NjAuMCwiTWF4SGVpZ2h0IjoiSW5maW5pdHkiLCJTbWFydEZvcmVncm91bmRJc0FjdGl2ZSI6ZmFsc2UsIkhvcml6b250YWxBbGlnbm1lbnQiOjAsIlZlcnRpY2FsQWxpZ25tZW50IjowLCJTbWFydEZvcmVncm91bmQiOm51bGwsIkJhY2tncm91bmRGaWxsVHlwZSI6MCwiTWFyZ2luIjp7IiRpZCI6IjEwNSIsIlRvcCI6MC4wLCJMZWZ0IjowLjAsIlJpZ2h0IjowLjAsIkJvdHRvbSI6MC4wfSwiUGFkZGluZyI6eyIkaWQiOiIxMDYiLCJUb3AiOjAuMCwiTGVmdCI6MC4wLCJSaWdodCI6MC4wLCJCb3R0b20iOjAuMH0sIkJhY2tncm91bmQiOnsiJGlkIjoiMTA3IiwiQ29sb3IiOnsiJHJlZiI6IjUxIn19LCJJc1Zpc2libGUiOnRydWUsIldpZHRoIjowLjAsIkhlaWdodCI6MC4wLCJCb3JkZXJTdHlsZSI6bnVsbCwiUGFyZW50U3R5bGUiOm51bGx9LCJIb3Jpem9udGFsQ29ubmVjdG9yU3R5bGUiOnsiJGlkIjoiMTA4IiwiTGluZUNvbG9yIjp7IiRpZCI6IjEwOSIsIiR0eXBlIjoiTkxSRS5Db21tb24uRG9tLlNvbGlkQ29sb3JCcnVzaCwgTkxSRS5Db21tb24iLCJDb2xvciI6eyIkaWQiOiIxMTAiLCJBIjoyNTUsIlIiOjIwNCwiRyI6MjA0LCJCIjoyMDR9fSwiTGluZVdlaWdodCI6MS4wLCJMaW5lVHlwZSI6MCwiUGFyZW50U3R5bGUiOm51bGx9LCJWZXJ0aWNhbENvbm5lY3RvclN0eWxlIjp7IiRpZCI6IjExMSIsIkxpbmVDb2xvciI6eyIkaWQiOiIxMTIiLCIkdHlwZSI6Ik5MUkUuQ29tbW9uLkRvbS5Tb2xpZENvbG9yQnJ1c2gsIE5MUkUuQ29tbW9uIiwiQ29sb3IiOnsiJGlkIjoiMTEzIiwiQSI6MjU1LCJSIjoyMDQsIkciOjIwNCwiQiI6MjA0fX0sIkxpbmVXZWlnaHQiOjAuMCwiTGluZVR5cGUiOjAsIlBhcmVudFN0eWxlIjpudWxsfSwiTWFyZ2luIjpudWxsLCJTdGFydERhdGVQb3NpdGlvbiI6NCwiRW5kRGF0ZVBvc2l0aW9uIjo0LCJEYXRlSXNWaXNpYmxlIjp0cnVlLCJUaXRsZVBvc2l0aW9uIjozLCJEdXJhdGlvblBvc2l0aW9uIjo2LCJQZXJjZW50YWdlQ29tcGxldGVkUG9zaXRpb24iOjYsIlNwYWNpbmciOjUsIklzQmVsb3dUaW1lYmFuZCI6ZmFsc2UsIlBlcmNlbnRhZ2VDb21wbGV0ZVNoYXBlT3BhY2l0eSI6MzUsIlNoYXBlU3R5bGUiOnsiJGlkIjoiMTE0IiwiTWFyZ2luIjp7IiRpZCI6IjExNSIsIlRvcCI6MC4wLCJMZWZ0Ijo0LjAsIlJpZ2h0Ijo0LjAsIkJvdHRvbSI6MC4wfSwiUGFkZGluZyI6eyIkaWQiOiIxMTYiLCJUb3AiOjAuMCwiTGVmdCI6MC4wLCJSaWdodCI6MC4wLCJCb3R0b20iOjAuMH0sIkJhY2tncm91bmQiOnsiJGlkIjoiMTE3IiwiQ29sb3IiOnsiJGlkIjoiMTE4IiwiQSI6MjU1LCJSIjowLCJHIjoxMTQsIkIiOjE4OH19LCJJc1Zpc2libGUiOnRydWUsIldpZHRoIjowLjAsIkhlaWdodCI6MTYuMCwiQm9yZGVyU3R5bGUiOnsiJGlkIjoiMTE5IiwiTGluZUNvbG9yIjp7IiRpZCI6IjEyMCIsIiR0eXBlIjoiTkxSRS5Db21tb24uRG9tLlNvbGlkQ29sb3JCcnVzaCwgTkxSRS5Db21tb24iLCJDb2xvciI6eyIkaWQiOiIxMjEiLCJBIjoyNTUsIlIiOjI1NSwiRyI6MCwiQiI6MH19LCJMaW5lV2VpZ2h0IjowLjAsIkxpbmVUeXBlIjowLCJQYXJlbnRTdHlsZSI6bnVsbH0sIlBhcmVudFN0eWxlIjpudWxsfSwiVGl0bGVTdHlsZSI6eyIkaWQiOiIxMjIiLCJGb250U2V0dGluZ3MiOnsiJGlkIjoiMTIzIiwiRm9udFNpemUiOjEwLCJGb250TmFtZSI6IkFyaWFsIiwiSXNCb2xkIjp0cnVlLCJJc0l0YWxpYyI6ZmFsc2UsIklzVW5kZXJsaW5lZCI6ZmFsc2UsIlBhcmVudFN0eWxlIjpudWxsfSwiQXV0b1NpemUiOjAsIkZvcmVncm91bmQiOnsiJGlkIjoiMTI0IiwiQ29sb3IiOnsiJGlkIjoiMTI1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yNiIsIlRvcCI6MC4wLCJMZWZ0IjowLjAsIlJpZ2h0IjowLjAsIkJvdHRvbSI6MC4wfSwiUGFkZGluZyI6eyIkaWQiOiIxMjciLCJUb3AiOjAuMCwiTGVmdCI6MC4wLCJSaWdodCI6MC4wLCJCb3R0b20iOjAuMH0sIkJhY2tncm91bmQiOnsiJGlkIjoiMTI4IiwiQ29sb3IiOnsiJHJlZiI6IjUxIn19LCJJc1Zpc2libGUiOnRydWUsIldpZHRoIjowLjAsIkhlaWdodCI6MC4wLCJCb3JkZXJTdHlsZSI6bnVsbCwiUGFyZW50U3R5bGUiOm51bGx9LCJEYXRlU3R5bGUiOnsiJGlkIjoiMTI5IiwiRm9udFNldHRpbmdzIjp7IiRpZCI6IjEzMCIsIkZvbnRTaXplIjo5LCJGb250TmFtZSI6IkFyaWFsIiwiSXNCb2xkIjpmYWxzZSwiSXNJdGFsaWMiOmZhbHNlLCJJc1VuZGVybGluZWQiOmZhbHNlLCJQYXJlbnRTdHlsZSI6bnVsbH0sIkF1dG9TaXplIjowLCJGb3JlZ3JvdW5kIjp7IiRpZCI6IjEzMSIsIkNvbG9yIjp7IiRpZCI6IjEzMiIsIkEiOjI1NSwiUiI6NjgsIkciOjg0LCJCIjoxMDZ9fSwiTWF4V2lkdGgiOjk2MC4wLCJNYXhIZWlnaHQiOiJJbmZpbml0eSIsIlNtYXJ0Rm9yZWdyb3VuZElzQWN0aXZlIjpmYWxzZSwiSG9yaXpvbnRhbEFsaWdubWVudCI6MCwiVmVydGljYWxBbGlnbm1lbnQiOjAsIlNtYXJ0Rm9yZWdyb3VuZCI6bnVsbCwiQmFja2dyb3VuZEZpbGxUeXBlIjowLCJNYXJnaW4iOnsiJGlkIjoiMTMzIiwiVG9wIjowLjAsIkxlZnQiOjAuMCwiUmlnaHQiOjAuMCwiQm90dG9tIjowLjB9LCJQYWRkaW5nIjp7IiRpZCI6IjEzNCIsIlRvcCI6MC4wLCJMZWZ0IjowLjAsIlJpZ2h0IjowLjAsIkJvdHRvbSI6MC4wfSwiQmFja2dyb3VuZCI6eyIkaWQiOiIxMzUiLCJDb2xvciI6eyIkcmVmIjoiNTEifX0sIklzVmlzaWJsZSI6dHJ1ZSwiV2lkdGgiOjAuMCwiSGVpZ2h0IjowLjAsIkJvcmRlclN0eWxlIjpudWxsLCJQYXJlbnRTdHlsZSI6bnVsbH0sIkRhdGVGb3JtYXQiOnsiJGlkIjoiMTM2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M3IiwiRGF0ZVBhcnRJc1Zpc2libGUiOmZhbHNlLCJUaW1lUGFydElzVmlzaWJsZSI6ZmFsc2V9fSwiV2Vla051bWJlcmluZyI6eyIkaWQiOiIxMzgiLCJGb3JtYXQiOjAsIklzVmlzaWJsZSI6ZmFsc2UsIkxhc3RLbm93blZpc2liaWxpdHlTdGF0ZSI6ZmFsc2V9LCJJc1Zpc2libGUiOnRydWUsIlBhcmVudFN0eWxlIjpudWxsLCJfZXhwbGljaXRseVNldCI6eyIkaWQiOiIxMz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0MCIsIkdyaWRsaW5lU3R5bGUiOnsiJGlkIjoiMTQxIiwiTGluZUNvbG9yIjp7IiRpZCI6IjE0MiIsIiR0eXBlIjoiTkxSRS5Db21tb24uRG9tLlNvbGlkQ29sb3JCcnVzaCwgTkxSRS5Db21tb24iLCJDb2xvciI6eyIkaWQiOiIxNDMiLCJBIjozOCwiUiI6OTEsIkciOjE1NSwiQiI6MjEzfX0sIkxpbmVXZWlnaHQiOjEuMCwiTGluZVR5cGUiOjAsIlBhcmVudFN0eWxlIjpudWxsfSwiTWFyZ2luIjp7IiRpZCI6IjE0NCIsIlRvcCI6MC4wLCJMZWZ0IjowLjAsIlJpZ2h0IjowLjAsIkJvdHRvbSI6MC4wfSwiUGFkZGluZyI6eyIkaWQiOiIxNDUiLCJUb3AiOjAuMCwiTGVmdCI6MC4wLCJSaWdodCI6MC4wLCJCb3R0b20iOjAuMH0sIkJhY2tncm91bmQiOm51bGwsIklzVmlzaWJsZSI6dHJ1ZSwiV2lkdGgiOjAuMCwiSGVpZ2h0IjowLjAsIkJvcmRlclN0eWxlIjpudWxsLCJQYXJlbnRTdHlsZSI6bnVsbH0sIkFjdGl2aXR5TGluZVBhbmVsU3R5bGUiOnsiJGlkIjoiMTQ2IiwiQWN0aXZpdHlMaW5lU3R5bGUiOnsiJGlkIjoiMTQ3IiwiTGluZUNvbG9yIjp7IiRpZCI6IjE0OCIsIiR0eXBlIjoiTkxSRS5Db21tb24uRG9tLlNvbGlkQ29sb3JCcnVzaCwgTkxSRS5Db21tb24iLCJDb2xvciI6eyIkaWQiOiIxNDkiLCJBIjozOCwiUiI6OTEsIkciOjE1NSwiQiI6MjEzfX0sIkxpbmVXZWlnaHQiOjEuMCwiTGluZVR5cGUiOjAsIlBhcmVudFN0eWxlIjpudWxsfSwiTWFyZ2luIjp7IiRpZCI6IjE1MCIsIlRvcCI6MC4wLCJMZWZ0IjowLjAsIlJpZ2h0IjowLjAsIkJvdHRvbSI6MC4wfSwiUGFkZGluZyI6eyIkaWQiOiIxNTEiLCJUb3AiOjAuMCwiTGVmdCI6MC4wLCJSaWdodCI6MC4wLCJCb3R0b20iOjAuMH0sIkJhY2tncm91bmQiOm51bGwsIklzVmlzaWJsZSI6dHJ1ZSwiV2lkdGgiOjAuMCwiSGVpZ2h0IjowLjAsIkJvcmRlclN0eWxlIjpudWxsLCJQYXJlbnRTdHlsZSI6bnVsbH0sIlNob3dFbGFwc2VkVGltZUdyYWRpZW50U3R5bGUiOmZhbHNlLCJUaW1lYmFuZFJlc2VydmVkTGVmdEFyZWFTdHlsZSI6eyIkaWQiOiIxNTIiLCJBY3Rpdml0eUhlYWRlcldpZHRoIjowLjAsIklzU2V0IjpmYWxzZX0sIkRlZmF1bHRTd2ltbGFuZVN0eWxlIjp7IiRpZCI6IjE1MyIsIkhlYWRlclN0eWxlIjp7IiRpZCI6IjE1NCIsIlRleHRTdHlsZSI6eyIkaWQiOiIxNTUiLCJGb250U2V0dGluZ3MiOnsiJGlkIjoiMTU2IiwiRm9udFNpemUiOjEyLCJGb250TmFtZSI6IkNhbGlicmkiLCJJc0JvbGQiOmZhbHNlLCJJc0l0YWxpYyI6ZmFsc2UsIklzVW5kZXJsaW5lZCI6ZmFsc2UsIlBhcmVudFN0eWxlIjpudWxsfSwiQXV0b1NpemUiOjAsIkZvcmVncm91bmQiOnsiJGlkIjoiMTU3IiwiQ29sb3IiOnsiJGlkIjoiMTU4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U5IiwiVG9wIjowLjAsIkxlZnQiOjAuMCwiUmlnaHQiOjAuMCwiQm90dG9tIjowLjB9LCJQYWRkaW5nIjp7IiRpZCI6IjE2MCIsIlRvcCI6MC4wLCJMZWZ0IjowLjAsIlJpZ2h0IjowLjAsIkJvdHRvbSI6MC4wfSwiQmFja2dyb3VuZCI6bnVsbCwiSXNWaXNpYmxlIjp0cnVlLCJXaWR0aCI6MC4wLCJIZWlnaHQiOjAuMCwiQm9yZGVyU3R5bGUiOm51bGwsIlBhcmVudFN0eWxlIjpudWxsfSwiUmVjdGFuZ2xlU3R5bGUiOnsiJGlkIjoiMTYxIiwiTWFyZ2luIjp7IiRpZCI6IjE2MiIsIlRvcCI6MC4wLCJMZWZ0IjowLjAsIlJpZ2h0IjowLjAsIkJvdHRvbSI6MC4wfSwiUGFkZGluZyI6eyIkaWQiOiIxNjMiLCJUb3AiOjAuMCwiTGVmdCI6MC4wLCJSaWdodCI6MC4wLCJCb3R0b20iOjAuMH0sIkJhY2tncm91bmQiOnsiJGlkIjoiMTY0IiwiQ29sb3IiOnsiJGlkIjoiMTY1IiwiQSI6MTI3LCJSIjo5MSwiRyI6MTU1LCJCIjoyMTN9fSwiSXNWaXNpYmxlIjp0cnVlLCJXaWR0aCI6MC4wLCJIZWlnaHQiOjAuMCwiQm9yZGVyU3R5bGUiOnsiJGlkIjoiMTY2IiwiTGluZUNvbG9yIjp7IiRpZCI6IjE2NyIsIiR0eXBlIjoiTkxSRS5Db21tb24uRG9tLlNvbGlkQ29sb3JCcnVzaCwgTkxSRS5Db21tb24iLCJDb2xvciI6eyIkaWQiOiIxNjgiLCJBIjoyNTUsIlIiOjI1NSwiRyI6MCwiQiI6MH19LCJMaW5lV2VpZ2h0IjowLjAsIkxpbmVUeXBlIjowLCJQYXJlbnRTdHlsZSI6bnVsbH0sIlBhcmVudFN0eWxlIjpudWxsfSwiTWFyZ2luIjp7IiRpZCI6IjE2OSIsIlRvcCI6MC4wLCJMZWZ0IjowLjAsIlJpZ2h0IjowLjAsIkJvdHRvbSI6MC4wfSwiUGFkZGluZyI6eyIkaWQiOiIxNzAiLCJUb3AiOjAuMCwiTGVmdCI6MC4wLCJSaWdodCI6MC4wLCJCb3R0b20iOjAuMH0sIkJhY2tncm91bmQiOm51bGwsIklzVmlzaWJsZSI6dHJ1ZSwiV2lkdGgiOjAuMCwiSGVpZ2h0IjowLjAsIkJvcmRlclN0eWxlIjpudWxsLCJQYXJlbnRTdHlsZSI6bnVsbH0sIkJhY2tncm91bmRTdHlsZSI6eyIkaWQiOiIxNzEiLCJNYXJnaW4iOnsiJGlkIjoiMTcyIiwiVG9wIjowLjAsIkxlZnQiOjAuMCwiUmlnaHQiOjAuMCwiQm90dG9tIjowLjB9LCJQYWRkaW5nIjp7IiRpZCI6IjE3MyIsIlRvcCI6MC4wLCJMZWZ0IjowLjAsIlJpZ2h0IjowLjAsIkJvdHRvbSI6MC4wfSwiQmFja2dyb3VuZCI6eyIkaWQiOiIxNzQiLCJDb2xvciI6eyIkaWQiOiIxNzUiLCJBIjozOCwiUiI6OTEsIkciOjE1NSwiQiI6MjEzfX0sIklzVmlzaWJsZSI6dHJ1ZSwiV2lkdGgiOjAuMCwiSGVpZ2h0IjowLjAsIkJvcmRlclN0eWxlIjp7IiRpZCI6IjE3NiIsIkxpbmVDb2xvciI6eyIkaWQiOiIxNzciLCIkdHlwZSI6Ik5MUkUuQ29tbW9uLkRvbS5Tb2xpZENvbG9yQnJ1c2gsIE5MUkUuQ29tbW9uIiwiQ29sb3IiOnsiJGlkIjoiMTc4IiwiQSI6MjU1LCJSIjoyNTUsIkciOjAsIkIiOjB9fSwiTGluZVdlaWdodCI6MC4wLCJMaW5lVHlwZSI6MCwiUGFyZW50U3R5bGUiOm51bGx9LCJQYXJlbnRTdHlsZSI6bnVsbH0sIklzQWJvdmVUaW1lYmFuZCI6ZmFsc2UsIk1hcmdpbiI6eyIkaWQiOiIxNzkiLCJUb3AiOjAuMCwiTGVmdCI6MC4wLCJSaWdodCI6MC4wLCJCb3R0b20iOjAuMH0sIlBhZGRpbmciOnsiJGlkIjoiMTgwIiwiVG9wIjowLjAsIkxlZnQiOjAuMCwiUmlnaHQiOjAuMCwiQm90dG9tIjowLjB9LCJJc1Zpc2libGUiOnRydWUsIldpZHRoIjowLjAsIkhlaWdodCI6MC4wLCJCb3JkZXJTdHlsZSI6bnVsbCwiUGFyZW50U3R5bGUiOm51bGx9fSwiU2NhbGUiOnsiJGlkIjoiMTgxIiwiU3RhcnREYXRlIjoiMDAwMS0wMS0wMVQwMDowMDowMCIsIkVuZERhdGUiOiIyMDIxLTAxLTEwVDIzOjU5OjAwIiwiRm9ybWF0IjoiTU1NIiwiVHlwZSI6MiwiQXV0b0RhdGVSYW5nZSI6dHJ1ZSwiV29ya2luZ0RheXMiOjMxLCJGaXNjYWxZZWFyIjp7IiRpZCI6IjE4MiIsIlN0YXJ0TW9udGgiOjEsIlVzZVN0YXJ0aW5nWWVhckZvck51bWJlcmluZyI6dHJ1ZSwiU2hvd0Zpc2NhbFllYXJMYWJlbCI6dHJ1ZX0sIlRvZGF5TWFya2VyVGV4dCI6IlRvZGF5IiwiQXV0b1NjYWxlVHlwZSI6dHJ1ZX0sIlNjYWxlVjIiOnsiJGlkIjoiMTgzIiwiU3RhcnREYXRlIjoiMDAwMS0wMS0wMVQwMDowMDowMCIsIkVuZERhdGUiOiIyMDIxLTAxLTEwVDIzOjU5OjAwIiwiQXV0b0RhdGVSYW5nZSI6dHJ1ZSwiV29ya2luZ0RheXMiOjMxLCJGaXNjYWxZZWFyIjp7IiRyZWYiOiIxODIifSwiVG9kYXlNYXJrZXJUZXh0IjoiVG9kYXkiLCJBdXRvU2NhbGVUeXBlIjp0cnVlLCJUaW1lYmFuZFNjYWxlcyI6eyIkaWQiOiIxODQiLCJUb3BTY2FsZUxheWVyIjp7IiRpZCI6IjE4NSIsIkZvcm1hdCI6Ik1NTSIsIlR5cGUiOjJ9LCJNaWRkbGVTY2FsZUxheWVyIjp7IiRpZCI6IjE4NiIsIkZvcm1hdCI6bnVsbCwiVHlwZSI6MH0sIkJvdHRvbVNjYWxlTGF5ZXIiOnsiJGlkIjoiMTg3IiwiRm9ybWF0IjpudWxsLCJUeXBlIjowfX19LCJNaWxlc3RvbmVzIjpbeyIkaWQiOiIxODgiLCJEYXRlIjoiMjAxOS0wNC0xMFQyMzo1OTowMFoiLCJTdHlsZSI6eyIkaWQiOiIxODkiLCJTaGFwZSI6NCwiQ29ubmVjdG9yTWFyZ2luIjp7IiRyZWYiOiI2NCJ9LCJDb25uZWN0b3JTdHlsZSI6eyIkaWQiOiIxOTAiLCJMaW5lQ29sb3IiOnsiJGlkIjoiMTkxIiwiJHR5cGUiOiJOTFJFLkNvbW1vbi5Eb20uU29saWRDb2xvckJydXNoLCBOTFJFLkNvbW1vbiIsIkNvbG9yIjp7IiRpZCI6IjE5MiIsIkEiOjI1NSwiUiI6MjQzLCJHIjoxNjQsIkIiOjcxfX0sIkxpbmVXZWlnaHQiOjEuMCwiTGluZVR5cGUiOjAsIlBhcmVudFN0eWxlIjp7IiRyZWYiOiI2NSJ9fSwiSXNCZWxvd1RpbWViYW5kIjpmYWxzZSwiUG9zaXRpb25PblRhc2siOjAsIkhpZGVEYXRlIjpmYWxzZSwiU2hhcGVTaXplIjozLCJTcGFjaW5nIjoxLjAsIlBhZGRpbmciOnsiJHJlZiI6IjY4In0sIlNoYXBlU3R5bGUiOnsiJGlkIjoiMTkzIiwiTWFyZ2luIjp7IiRyZWYiOiI3MCJ9LCJQYWRkaW5nIjp7IiRyZWYiOiI3MSJ9LCJCYWNrZ3JvdW5kIjp7IiRpZCI6IjE5NCIsIkNvbG9yIjp7IiRpZCI6IjE5NSIsIkEiOjI1NSwiUiI6MjQzLCJHIjoxNjQsIkIiOjcxfX0sIklzVmlzaWJsZSI6dHJ1ZSwiV2lkdGgiOjEzLjAsIkhlaWdodCI6MTQuNDQ0NDQ0NDQ0NDQ0NDQ1LCJCb3JkZXJTdHlsZSI6eyIkaWQiOiIxOTYiLCJMaW5lQ29sb3IiOnsiJHJlZiI6Ijc1In0sIkxpbmVXZWlnaHQiOjAuMCwiTGluZVR5cGUiOjAsIlBhcmVudFN0eWxlIjp7IiRyZWYiOiI3NCJ9fSwiUGFyZW50U3R5bGUiOnsiJHJlZiI6IjY5In19LCJUaXRsZVN0eWxlIjp7IiRpZCI6IjE5NyIsIkZvbnRTZXR0aW5ncyI6eyIkaWQiOiIxOTgiLCJGb250U2l6ZSI6OCwiRm9udE5hbWUiOiJBcmlhbCIsIklzQm9sZCI6dHJ1ZSwiSXNJdGFsaWMiOmZhbHNlLCJJc1VuZGVybGluZWQiOmZhbHNlLCJQYXJlbnRTdHlsZSI6eyIkcmVmIjoiNzgifX0sIkF1dG9TaXplIjowLCJGb3JlZ3JvdW5kIjp7IiRpZCI6IjE5OSIsIkNvbG9yIjp7IiRpZCI6IjIwMCIsIkEiOjI1NSwiUiI6NTIsIkciOjc4LCJCIjoxMDl9fSwiTWF4V2lkdGgiOjIwMC4wLCJNYXhIZWlnaHQiOiJJbmZpbml0eSIsIlNtYXJ0Rm9yZWdyb3VuZElzQWN0aXZlIjpmYWxzZSwiSG9yaXpvbnRhbEFsaWdubWVudCI6MSwiVmVydGljYWxBbGlnbm1lbnQiOjAsIlNtYXJ0Rm9yZWdyb3VuZCI6bnVsbCwiQmFja2dyb3VuZEZpbGxUeXBlIjowLCJNYXJnaW4iOnsiJHJlZiI6IjgxIn0sIlBhZGRpbmciOnsiJHJlZiI6IjgyIn0sIkJhY2tncm91bmQiOnsiJHJlZiI6IjgzIn0sIklzVmlzaWJsZSI6dHJ1ZSwiV2lkdGgiOjAuMCwiSGVpZ2h0IjowLjAsIkJvcmRlclN0eWxlIjp7IiRpZCI6IjIwMSIsIkxpbmVDb2xvciI6bnVsbCwiTGluZVdlaWdodCI6MC4wLCJMaW5lVHlwZSI6MCwiUGFyZW50U3R5bGUiOm51bGx9LCJQYXJlbnRTdHlsZSI6eyIkcmVmIjoiNzcifX0sIkRhdGVTdHlsZSI6eyIkaWQiOiIyMDIiLCJGb250U2V0dGluZ3MiOnsiJGlkIjoiMjAzIiwiRm9udFNpemUiOjgsIkZvbnROYW1lIjoiQXJpYWwiLCJJc0JvbGQiOmZhbHNlLCJJc0l0YWxpYyI6ZmFsc2UsIklzVW5kZXJsaW5lZCI6ZmFsc2UsIlBhcmVudFN0eWxlIjp7IiRyZWYiOiI4NSJ9fSwiQXV0b1NpemUiOjAsIkZvcmVncm91bmQiOnsiJGlkIjoiMjA0IiwiQ29sb3IiOnsiJGlkIjoiMjA1IiwiQSI6MjU1LCJSIjoxMjcsIkciOjEyNywiQiI6MTI3fX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yMDYiLCJMaW5lQ29sb3IiOm51bGwsIkxpbmVXZWlnaHQiOjAuMCwiTGluZVR5cGUiOjAsIlBhcmVudFN0eWxlIjpudWxsfSwiUGFyZW50U3R5bGUiOnsiJHJlZiI6Ijg0In19LCJEYXRlRm9ybWF0Ijp7IiRpZCI6IjIwNy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IwOCIsIkRhdGVQYXJ0SXNWaXNpYmxlIjpmYWxzZSwiVGltZVBhcnRJc1Zpc2libGUiOmZhbHNlfX0sIldlZWtOdW1iZXJpbmciOnsiJGlkIjoiMjA5IiwiRm9ybWF0IjowLCJJc1Zpc2libGUiOmZhbHNlLCJMYXN0S25vd25WaXNpYmlsaXR5U3RhdGUiOmZhbHNlfSwiSXNWaXNpYmxlIjp0cnVlLCJQYXJlbnRTdHlsZSI6eyIkcmVmIjoiNjMifX0sIkluZGV4IjoxLCJQZXJjZW50YWdlQ29tcGxldGUiOm51bGwsIlBvc2l0aW9uIjp7IlJhdGlvIjowLjA2Mjc4NDM4OTkxOTcwNDg3OCwiSXNDdXN0b20iOnRydWV9LCJEYXRlRm9ybWF0Ijp7IiRyZWYiOiIyMDcifSwiV2Vla051bWJlcmluZyI6eyIkaWQiOiIyMTAiLCJGb3JtYXQiOjAsIklzVmlzaWJsZSI6ZmFsc2UsIkxhc3RLbm93blZpc2liaWxpdHlTdGF0ZSI6ZmFsc2V9LCJSZWxhdGVkVGFza0lkIjoiMDAwMDAwMDAtMDAwMC0wMDAwLTAwMDAtMDAwMDAwMDAwMDAwIiwiSWQiOiJlOGZkM2U5My05YzdiLTQzZjMtODkyMS03M2VlZTM0OTU5ZWYiLCJJbXBvcnRJZCI6bnVsbCwiVGl0bGUiOiJQaGFzZSAxIEtpY2tvZmYiLCJOb3RlIjpudWxsLCJIeXBlcmxpbmsiOnsiJGlkIjoiMjExIiwiQWRkcmVzcyI6bnVsbCwiU3ViQWRkcmVzcyI6bnVsbH0sIklzQ2hhbmdlZCI6ZmFsc2UsIklzTmV3IjpmYWxzZX0seyIkaWQiOiIyMTIiLCJEYXRlIjoiMjAxOS0wNS0wMVQyMzo1OTowMFoiLCJTdHlsZSI6eyIkaWQiOiIyMTMiLCJTaGFwZSI6MiwiQ29ubmVjdG9yTWFyZ2luIjp7IiRyZWYiOiI2NCJ9LCJDb25uZWN0b3JTdHlsZSI6eyIkaWQiOiIyMTQiLCJMaW5lQ29sb3IiOnsiJGlkIjoiMjE1IiwiJHR5cGUiOiJOTFJFLkNvbW1vbi5Eb20uU29saWRDb2xvckJydXNoLCBOTFJFLkNvbW1vbiIsIkNvbG9yIjp7IiRpZCI6IjIxNiIsIkEiOjI1NSwiUiI6MTc4LCJHIjoxNCwiQiI6MTh9fSwiTGluZVdlaWdodCI6MS4wLCJMaW5lVHlwZSI6MCwiUGFyZW50U3R5bGUiOnsiJHJlZiI6IjY1In19LCJJc0JlbG93VGltZWJhbmQiOmZhbHNlLCJQb3NpdGlvbk9uVGFzayI6MCwiSGlkZURhdGUiOmZhbHNlLCJTaGFwZVNpemUiOjMsIlNwYWNpbmciOjEuMCwiUGFkZGluZyI6eyIkcmVmIjoiNjgifSwiU2hhcGVTdHlsZSI6eyIkaWQiOiIyMTciLCJNYXJnaW4iOnsiJHJlZiI6IjcwIn0sIlBhZGRpbmciOnsiJHJlZiI6IjcxIn0sIkJhY2tncm91bmQiOnsiJGlkIjoiMjE4IiwiQ29sb3IiOnsiJGlkIjoiMjE5IiwiQSI6MjU1LCJSIjoxNzgsIkciOjE0LCJCIjoxOH19LCJJc1Zpc2libGUiOnRydWUsIldpZHRoIjoxNC40NDQ0NDQ0NDQ0NDQ0NDUsIkhlaWdodCI6MTQuNDQ0NDQ0NDQ0NDQ0NDQ1LCJCb3JkZXJTdHlsZSI6eyIkaWQiOiIyMjAiLCJMaW5lQ29sb3IiOnsiJHJlZiI6Ijc1In0sIkxpbmVXZWlnaHQiOjAuMCwiTGluZVR5cGUiOjAsIlBhcmVudFN0eWxlIjp7IiRyZWYiOiI3NCJ9fSwiUGFyZW50U3R5bGUiOnsiJHJlZiI6IjY5In19LCJUaXRsZVN0eWxlIjp7IiRpZCI6IjIyMSIsIkZvbnRTZXR0aW5ncyI6eyIkaWQiOiIyMjIiLCJGb250U2l6ZSI6OCwiRm9udE5hbWUiOiJBcmlhbCIsIklzQm9sZCI6dHJ1ZSwiSXNJdGFsaWMiOmZhbHNlLCJJc1VuZGVybGluZWQiOmZhbHNlLCJQYXJlbnRTdHlsZSI6eyIkcmVmIjoiNzgifX0sIkF1dG9TaXplIjowLCJGb3JlZ3JvdW5kIjp7IiRpZCI6IjIyMyIsIkNvbG9yIjp7IiRpZCI6IjIyNCIsIkEiOjI1NSwiUiI6NTIsIkciOjc4LCJCIjoxMDl9fSwiTWF4V2lkdGgiOjIwMC4wLCJNYXhIZWlnaHQiOiJJbmZpbml0eSIsIlNtYXJ0Rm9yZWdyb3VuZElzQWN0aXZlIjpmYWxzZSwiSG9yaXpvbnRhbEFsaWdubWVudCI6MCwiVmVydGljYWxBbGlnbm1lbnQiOjAsIlNtYXJ0Rm9yZWdyb3VuZCI6bnVsbCwiQmFja2dyb3VuZEZpbGxUeXBlIjowLCJNYXJnaW4iOnsiJHJlZiI6IjgxIn0sIlBhZGRpbmciOnsiJHJlZiI6IjgyIn0sIkJhY2tncm91bmQiOnsiJHJlZiI6IjgzIn0sIklzVmlzaWJsZSI6dHJ1ZSwiV2lkdGgiOjAuMCwiSGVpZ2h0IjowLjAsIkJvcmRlclN0eWxlIjp7IiRpZCI6IjIyNSIsIkxpbmVDb2xvciI6bnVsbCwiTGluZVdlaWdodCI6MC4wLCJMaW5lVHlwZSI6MCwiUGFyZW50U3R5bGUiOm51bGx9LCJQYXJlbnRTdHlsZSI6eyIkcmVmIjoiNzcifX0sIkRhdGVTdHlsZSI6eyIkaWQiOiIyMjYiLCJGb250U2V0dGluZ3MiOnsiJGlkIjoiMjI3IiwiRm9udFNpemUiOjgsIkZvbnROYW1lIjoiQXJpYWwiLCJJc0JvbGQiOmZhbHNlLCJJc0l0YWxpYyI6ZmFsc2UsIklzVW5kZXJsaW5lZCI6ZmFsc2UsIlBhcmVudFN0eWxlIjp7IiRyZWYiOiI4NSJ9fSwiQXV0b1NpemUiOjAsIkZvcmVncm91bmQiOnsiJGlkIjoiMjI4IiwiQ29sb3IiOnsiJGlkIjoiMjI5IiwiQSI6MjU1LCJSIjoxMjcsIkciOjEyNywiQiI6MTI3fX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yMzAiLCJMaW5lQ29sb3IiOm51bGwsIkxpbmVXZWlnaHQiOjAuMCwiTGluZVR5cGUiOjAsIlBhcmVudFN0eWxlIjpudWxsfSwiUGFyZW50U3R5bGUiOnsiJHJlZiI6Ijg0In19LCJEYXRlRm9ybWF0Ijp7IiRpZCI6IjIzMS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IzMiIsIkRhdGVQYXJ0SXNWaXNpYmxlIjpmYWxzZSwiVGltZVBhcnRJc1Zpc2libGUiOmZhbHNlfX0sIldlZWtOdW1iZXJpbmciOnsiJGlkIjoiMjMzIiwiRm9ybWF0IjowLCJJc1Zpc2libGUiOmZhbHNlLCJMYXN0S25vd25WaXNpYmlsaXR5U3RhdGUiOmZhbHNlfSwiSXNWaXNpYmxlIjp0cnVlLCJQYXJlbnRTdHlsZSI6eyIkcmVmIjoiNjMifX0sIkluZGV4IjoyLCJQZXJjZW50YWdlQ29tcGxldGUiOm51bGwsIlBvc2l0aW9uIjp7IlJhdGlvIjowLjExNjc2MzM3MzQ4MDkwMjc5LCJJc0N1c3RvbSI6dHJ1ZX0sIkRhdGVGb3JtYXQiOnsiJHJlZiI6IjIzMSJ9LCJXZWVrTnVtYmVyaW5nIjp7IiRpZCI6IjIzNCIsIkZvcm1hdCI6MCwiSXNWaXNpYmxlIjpmYWxzZSwiTGFzdEtub3duVmlzaWJpbGl0eVN0YXRlIjpmYWxzZX0sIlJlbGF0ZWRUYXNrSWQiOiIwMDAwMDAwMC0wMDAwLTAwMDAtMDAwMC0wMDAwMDAwMDAwMDAiLCJJZCI6IjBhZGYwMTVlLTQzNjYtNDM0ZS04ZDUxLTE1ZTgzZWRiZTVkMyIsIkltcG9ydElkIjpudWxsLCJUaXRsZSI6IlByb2plY3QgU3RhcnQiLCJOb3RlIjpudWxsLCJIeXBlcmxpbmsiOnsiJGlkIjoiMjM1IiwiQWRkcmVzcyI6bnVsbCwiU3ViQWRkcmVzcyI6bnVsbH0sIklzQ2hhbmdlZCI6ZmFsc2UsIklzTmV3IjpmYWxzZX0seyIkaWQiOiIyMzYiLCJEYXRlIjoiMjAxOS0wNy0zMVQyMzo1OTowMFoiLCJTdHlsZSI6eyIkaWQiOiIyMzciLCJTaGFwZSI6NCwiQ29ubmVjdG9yTWFyZ2luIjp7IiRyZWYiOiI2NCJ9LCJDb25uZWN0b3JTdHlsZSI6eyIkaWQiOiIyMzgiLCJMaW5lQ29sb3IiOnsiJGlkIjoiMjM5IiwiJHR5cGUiOiJOTFJFLkNvbW1vbi5Eb20uU29saWRDb2xvckJydXNoLCBOTFJFLkNvbW1vbiIsIkNvbG9yIjp7IiRpZCI6IjI0MCIsIkEiOjI1NSwiUiI6MjQzLCJHIjoxNjQsIkIiOjcxfX0sIkxpbmVXZWlnaHQiOjEuMCwiTGluZVR5cGUiOjAsIlBhcmVudFN0eWxlIjp7IiRyZWYiOiI2NSJ9fSwiSXNCZWxvd1RpbWViYW5kIjpmYWxzZSwiUG9zaXRpb25PblRhc2siOjAsIkhpZGVEYXRlIjpmYWxzZSwiU2hhcGVTaXplIjozLCJTcGFjaW5nIjoxLjAsIlBhZGRpbmciOnsiJHJlZiI6IjY4In0sIlNoYXBlU3R5bGUiOnsiJGlkIjoiMjQxIiwiTWFyZ2luIjp7IiRyZWYiOiI3MCJ9LCJQYWRkaW5nIjp7IiRyZWYiOiI3MSJ9LCJCYWNrZ3JvdW5kIjp7IiRpZCI6IjI0MiIsIkNvbG9yIjp7IiRpZCI6IjI0MyIsIkEiOjI1NSwiUiI6MjQzLCJHIjoxNjQsIkIiOjcxfX0sIklzVmlzaWJsZSI6dHJ1ZSwiV2lkdGgiOjEzLjAsIkhlaWdodCI6MTQuNDQ0NDQ0NDQ0NDQ0NDQ1LCJCb3JkZXJTdHlsZSI6eyIkaWQiOiIyNDQiLCJMaW5lQ29sb3IiOnsiJHJlZiI6Ijc1In0sIkxpbmVXZWlnaHQiOjAuMCwiTGluZVR5cGUiOjAsIlBhcmVudFN0eWxlIjp7IiRyZWYiOiI3NCJ9fSwiUGFyZW50U3R5bGUiOnsiJHJlZiI6IjY5In19LCJUaXRsZVN0eWxlIjp7IiRpZCI6IjI0NSIsIkZvbnRTZXR0aW5ncyI6eyIkaWQiOiIyNDYiLCJGb250U2l6ZSI6OCwiRm9udE5hbWUiOiJBcmlhbCIsIklzQm9sZCI6dHJ1ZSwiSXNJdGFsaWMiOmZhbHNlLCJJc1VuZGVybGluZWQiOmZhbHNlLCJQYXJlbnRTdHlsZSI6eyIkcmVmIjoiNzgifX0sIkF1dG9TaXplIjowLCJGb3JlZ3JvdW5kIjp7IiRpZCI6IjI0NyIsIkNvbG9yIjp7IiRpZCI6IjI0OCIsIkEiOjI1NSwiUiI6NTIsIkciOjc4LCJCIjoxMDl9fSwiTWF4V2lkdGgiOjIwMC4wLCJNYXhIZWlnaHQiOiJJbmZpbml0eSIsIlNtYXJ0Rm9yZWdyb3VuZElzQWN0aXZlIjpmYWxzZSwiSG9yaXpvbnRhbEFsaWdubWVudCI6MSwiVmVydGljYWxBbGlnbm1lbnQiOjAsIlNtYXJ0Rm9yZWdyb3VuZCI6bnVsbCwiQmFja2dyb3VuZEZpbGxUeXBlIjowLCJNYXJnaW4iOnsiJHJlZiI6IjgxIn0sIlBhZGRpbmciOnsiJHJlZiI6IjgyIn0sIkJhY2tncm91bmQiOnsiJHJlZiI6IjgzIn0sIklzVmlzaWJsZSI6dHJ1ZSwiV2lkdGgiOjAuMCwiSGVpZ2h0IjowLjAsIkJvcmRlclN0eWxlIjp7IiRpZCI6IjI0OSIsIkxpbmVDb2xvciI6bnVsbCwiTGluZVdlaWdodCI6MC4wLCJMaW5lVHlwZSI6MCwiUGFyZW50U3R5bGUiOm51bGx9LCJQYXJlbnRTdHlsZSI6eyIkcmVmIjoiNzcifX0sIkRhdGVTdHlsZSI6eyIkaWQiOiIyNTAiLCJGb250U2V0dGluZ3MiOnsiJGlkIjoiMjUxIiwiRm9udFNpemUiOjgsIkZvbnROYW1lIjoiQXJpYWwiLCJJc0JvbGQiOmZhbHNlLCJJc0l0YWxpYyI6ZmFsc2UsIklzVW5kZXJsaW5lZCI6ZmFsc2UsIlBhcmVudFN0eWxlIjp7IiRyZWYiOiI4NSJ9fSwiQXV0b1NpemUiOjAsIkZvcmVncm91bmQiOnsiJGlkIjoiMjUyIiwiQ29sb3IiOnsiJGlkIjoiMjUzIiwiQSI6MjU1LCJSIjoxMjcsIkciOjEyNywiQiI6MTI3fX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yNTQiLCJMaW5lQ29sb3IiOm51bGwsIkxpbmVXZWlnaHQiOjAuMCwiTGluZVR5cGUiOjAsIlBhcmVudFN0eWxlIjpudWxsfSwiUGFyZW50U3R5bGUiOnsiJHJlZiI6Ijg0In19LCJEYXRlRm9ybWF0Ijp7IiRpZCI6IjI1NS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I1NiIsIkRhdGVQYXJ0SXNWaXNpYmxlIjpmYWxzZSwiVGltZVBhcnRJc1Zpc2libGUiOmZhbHNlfX0sIldlZWtOdW1iZXJpbmciOnsiJGlkIjoiMjU3IiwiRm9ybWF0IjowLCJJc1Zpc2libGUiOmZhbHNlLCJMYXN0S25vd25WaXNpYmlsaXR5U3RhdGUiOmZhbHNlfSwiSXNWaXNpYmxlIjp0cnVlLCJQYXJlbnRTdHlsZSI6eyIkcmVmIjoiNjMifX0sIkluZGV4IjozLCJQZXJjZW50YWdlQ29tcGxldGUiOm51bGwsIlBvc2l0aW9uIjp7IlJhdGlvIjowLjAsIklzQ3VzdG9tIjpmYWxzZX0sIkRhdGVGb3JtYXQiOnsiJHJlZiI6IjI1NSJ9LCJXZWVrTnVtYmVyaW5nIjp7IiRpZCI6IjI1OCIsIkZvcm1hdCI6MCwiSXNWaXNpYmxlIjpmYWxzZSwiTGFzdEtub3duVmlzaWJpbGl0eVN0YXRlIjpmYWxzZX0sIlJlbGF0ZWRUYXNrSWQiOiIwMDAwMDAwMC0wMDAwLTAwMDAtMDAwMC0wMDAwMDAwMDAwMDAiLCJJZCI6ImI3ZGQ3N2RlLTA5Y2UtNDJiYy1iMjJhLTEwYjRkYjRjMDM5NyIsIkltcG9ydElkIjpudWxsLCJUaXRsZSI6IlByb2plY3QgQXBwcm92ZWQiLCJOb3RlIjpudWxsLCJIeXBlcmxpbmsiOnsiJGlkIjoiMjU5IiwiQWRkcmVzcyI6bnVsbCwiU3ViQWRkcmVzcyI6bnVsbH0sIklzQ2hhbmdlZCI6ZmFsc2UsIklzTmV3IjpmYWxzZX0seyIkaWQiOiIyNjAiLCJEYXRlIjoiMjAyMC0wNi0xNlQyMzo1OTowMFoiLCJTdHlsZSI6eyIkaWQiOiIyNjEiLCJTaGFwZSI6NiwiQ29ubmVjdG9yTWFyZ2luIjp7IiRyZWYiOiI2NCJ9LCJDb25uZWN0b3JTdHlsZSI6eyIkaWQiOiIyNjIiLCJMaW5lQ29sb3IiOnsiJGlkIjoiMjYzIiwiJHR5cGUiOiJOTFJFLkNvbW1vbi5Eb20uU29saWRDb2xvckJydXNoLCBOTFJFLkNvbW1vbiIsIkNvbG9yIjp7IiRpZCI6IjI2NCIsIkEiOjI1NSwiUiI6MjMxLCJHIjoxODgsIkIiOjQxfX0sIkxpbmVXZWlnaHQiOjEuMCwiTGluZVR5cGUiOjAsIlBhcmVudFN0eWxlIjp7IiRyZWYiOiI2NSJ9fSwiSXNCZWxvd1RpbWViYW5kIjpmYWxzZSwiUG9zaXRpb25PblRhc2siOjAsIkhpZGVEYXRlIjpmYWxzZSwiU2hhcGVTaXplIjozLCJTcGFjaW5nIjoxLjAsIlBhZGRpbmciOnsiJHJlZiI6IjY4In0sIlNoYXBlU3R5bGUiOnsiJGlkIjoiMjY1IiwiTWFyZ2luIjp7IiRyZWYiOiI3MCJ9LCJQYWRkaW5nIjp7IiRyZWYiOiI3MSJ9LCJCYWNrZ3JvdW5kIjp7IiRpZCI6IjI2NiIsIkNvbG9yIjp7IiRpZCI6IjI2NyIsIkEiOjI1NSwiUiI6MjMxLCJHIjoxODgsIkIiOjQxfX0sIklzVmlzaWJsZSI6dHJ1ZSwiV2lkdGgiOjEzLjAsIkhlaWdodCI6MTQuNDQ0NDQ0NDQ0NDQ0NDQ1LCJCb3JkZXJTdHlsZSI6eyIkaWQiOiIyNjgiLCJMaW5lQ29sb3IiOnsiJHJlZiI6Ijc1In0sIkxpbmVXZWlnaHQiOjAuMCwiTGluZVR5cGUiOjAsIlBhcmVudFN0eWxlIjp7IiRyZWYiOiI3NCJ9fSwiUGFyZW50U3R5bGUiOnsiJHJlZiI6IjY5In19LCJUaXRsZVN0eWxlIjp7IiRpZCI6IjI2OSIsIkZvbnRTZXR0aW5ncyI6eyIkaWQiOiIyNzAiLCJGb250U2l6ZSI6OCwiRm9udE5hbWUiOiJBcmlhbCIsIklzQm9sZCI6dHJ1ZSwiSXNJdGFsaWMiOmZhbHNlLCJJc1VuZGVybGluZWQiOmZhbHNlLCJQYXJlbnRTdHlsZSI6eyIkcmVmIjoiNzgifX0sIkF1dG9TaXplIjowLCJGb3JlZ3JvdW5kIjp7IiRpZCI6IjI3MSIsIkNvbG9yIjp7IiRpZCI6IjI3MiIsIkEiOjI1NSwiUiI6NTIsIkciOjc4LCJCIjoxMDl9fSwiTWF4V2lkdGgiOjY2LjE3MjY4MDY2NDA2MjUsIk1heEhlaWdodCI6IkluZmluaXR5IiwiU21hcnRGb3JlZ3JvdW5kSXNBY3RpdmUiOmZhbHNlLCJIb3Jpem9udGFsQWxpZ25tZW50IjoxLCJWZXJ0aWNhbEFsaWdubWVudCI6MCwiU21hcnRGb3JlZ3JvdW5kIjpudWxsLCJCYWNrZ3JvdW5kRmlsbFR5cGUiOjAsIk1hcmdpbiI6eyIkcmVmIjoiODEifSwiUGFkZGluZyI6eyIkcmVmIjoiODIifSwiQmFja2dyb3VuZCI6eyIkcmVmIjoiODMifSwiSXNWaXNpYmxlIjp0cnVlLCJXaWR0aCI6MC4wLCJIZWlnaHQiOjAuMCwiQm9yZGVyU3R5bGUiOnsiJGlkIjoiMjczIiwiTGluZUNvbG9yIjpudWxsLCJMaW5lV2VpZ2h0IjowLjAsIkxpbmVUeXBlIjowLCJQYXJlbnRTdHlsZSI6bnVsbH0sIlBhcmVudFN0eWxlIjp7IiRyZWYiOiI3NyJ9fSwiRGF0ZVN0eWxlIjp7IiRpZCI6IjI3NCIsIkZvbnRTZXR0aW5ncyI6eyIkaWQiOiIyNzUiLCJGb250U2l6ZSI6OCwiRm9udE5hbWUiOiJBcmlhbCIsIklzQm9sZCI6ZmFsc2UsIklzSXRhbGljIjpmYWxzZSwiSXNVbmRlcmxpbmVkIjpmYWxzZSwiUGFyZW50U3R5bGUiOnsiJHJlZiI6Ijg1In19LCJBdXRvU2l6ZSI6MCwiRm9yZWdyb3VuZCI6eyIkaWQiOiIyNzYiLCJDb2xvciI6eyIkaWQiOiIyNzciLCJBIjoyNTUsIlIiOjEyNywiRyI6MTI3LCJCIjoxMjd9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I3OCIsIkxpbmVDb2xvciI6bnVsbCwiTGluZVdlaWdodCI6MC4wLCJMaW5lVHlwZSI6MCwiUGFyZW50U3R5bGUiOm51bGx9LCJQYXJlbnRTdHlsZSI6eyIkcmVmIjoiODQifX0sIkRhdGVGb3JtYXQiOnsiJGlkIjoiMjc5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MjgwIiwiRGF0ZVBhcnRJc1Zpc2libGUiOmZhbHNlLCJUaW1lUGFydElzVmlzaWJsZSI6ZmFsc2V9fSwiV2Vla051bWJlcmluZyI6eyIkaWQiOiIyODEiLCJGb3JtYXQiOjAsIklzVmlzaWJsZSI6ZmFsc2UsIkxhc3RLbm93blZpc2liaWxpdHlTdGF0ZSI6ZmFsc2V9LCJJc1Zpc2libGUiOnRydWUsIlBhcmVudFN0eWxlIjp7IiRyZWYiOiI2MyJ9fSwiSW5kZXgiOjQsIlBlcmNlbnRhZ2VDb21wbGV0ZSI6bnVsbCwiUG9zaXRpb24iOnsiUmF0aW8iOjAuMCwiSXNDdXN0b20iOmZhbHNlfSwiRGF0ZUZvcm1hdCI6eyIkcmVmIjoiMjc5In0sIldlZWtOdW1iZXJpbmciOnsiJGlkIjoiMjgyIiwiRm9ybWF0IjowLCJJc1Zpc2libGUiOmZhbHNlLCJMYXN0S25vd25WaXNpYmlsaXR5U3RhdGUiOmZhbHNlfSwiUmVsYXRlZFRhc2tJZCI6IjAwMDAwMDAwLTAwMDAtMDAwMC0wMDAwLTAwMDAwMDAwMDAwMCIsIklkIjoiZDE2YjM5NGMtZTQ2Ny00ZjAyLTk5ZGMtYTYyNTM4MmI0NzMwIiwiSW1wb3J0SWQiOm51bGwsIlRpdGxlIjoiSW1wbGVtZW50YXRpb24gRmluaXNoZWQiLCJOb3RlIjpudWxsLCJIeXBlcmxpbmsiOnsiJGlkIjoiMjgzIiwiQWRkcmVzcyI6bnVsbCwiU3ViQWRkcmVzcyI6bnVsbH0sIklzQ2hhbmdlZCI6ZmFsc2UsIklzTmV3IjpmYWxzZX0seyIkaWQiOiIyODQiLCJEYXRlIjoiMjAyMC0xMC0xNVQyMzo1OTowMFoiLCJTdHlsZSI6eyIkaWQiOiIyODUiLCJTaGFwZSI6NiwiQ29ubmVjdG9yTWFyZ2luIjp7IiRyZWYiOiI2NCJ9LCJDb25uZWN0b3JTdHlsZSI6eyIkaWQiOiIyODYiLCJMaW5lQ29sb3IiOnsiJGlkIjoiMjg3IiwiJHR5cGUiOiJOTFJFLkNvbW1vbi5Eb20uU29saWRDb2xvckJydXNoLCBOTFJFLkNvbW1vbiIsIkNvbG9yIjp7IiRpZCI6IjI4OCIsIkEiOjI1NSwiUiI6MjQzLCJHIjoxNjQsIkIiOjcxfX0sIkxpbmVXZWlnaHQiOjEuMCwiTGluZVR5cGUiOjAsIlBhcmVudFN0eWxlIjp7IiRyZWYiOiI2NSJ9fSwiSXNCZWxvd1RpbWViYW5kIjpmYWxzZSwiUG9zaXRpb25PblRhc2siOjAsIkhpZGVEYXRlIjpmYWxzZSwiU2hhcGVTaXplIjozLCJTcGFjaW5nIjoxLjAsIlBhZGRpbmciOnsiJHJlZiI6IjY4In0sIlNoYXBlU3R5bGUiOnsiJGlkIjoiMjg5IiwiTWFyZ2luIjp7IiRyZWYiOiI3MCJ9LCJQYWRkaW5nIjp7IiRyZWYiOiI3MSJ9LCJCYWNrZ3JvdW5kIjp7IiRpZCI6IjI5MCIsIkNvbG9yIjp7IiRpZCI6IjI5MSIsIkEiOjI1NSwiUiI6MjQzLCJHIjoxNjQsIkIiOjcxfX0sIklzVmlzaWJsZSI6dHJ1ZSwiV2lkdGgiOjEzLjAsIkhlaWdodCI6MTQuNDQ0NDQ0NDQ0NDQ0NDQ1LCJCb3JkZXJTdHlsZSI6eyIkaWQiOiIyOTIiLCJMaW5lQ29sb3IiOnsiJHJlZiI6Ijc1In0sIkxpbmVXZWlnaHQiOjAuMCwiTGluZVR5cGUiOjAsIlBhcmVudFN0eWxlIjp7IiRyZWYiOiI3NCJ9fSwiUGFyZW50U3R5bGUiOnsiJHJlZiI6IjY5In19LCJUaXRsZVN0eWxlIjp7IiRpZCI6IjI5MyIsIkZvbnRTZXR0aW5ncyI6eyIkaWQiOiIyOTQiLCJGb250U2l6ZSI6OCwiRm9udE5hbWUiOiJBcmlhbCIsIklzQm9sZCI6dHJ1ZSwiSXNJdGFsaWMiOmZhbHNlLCJJc1VuZGVybGluZWQiOmZhbHNlLCJQYXJlbnRTdHlsZSI6eyIkcmVmIjoiNzgifX0sIkF1dG9TaXplIjowLCJGb3JlZ3JvdW5kIjp7IiRpZCI6IjI5NSIsIkNvbG9yIjp7IiRpZCI6IjI5NiIsIkEiOjI1NSwiUiI6NTIsIkciOjc4LCJCIjoxMDl9fSwiTWF4V2lkdGgiOjQ1Ljc1NjAwNTg1OTM3NDk5NCwiTWF4SGVpZ2h0IjoiSW5maW5pdHkiLCJTbWFydEZvcmVncm91bmRJc0FjdGl2ZSI6ZmFsc2UsIkhvcml6b250YWxBbGlnbm1lbnQiOjEsIlZlcnRpY2FsQWxpZ25tZW50IjowLCJTbWFydEZvcmVncm91bmQiOm51bGwsIkJhY2tncm91bmRGaWxsVHlwZSI6MCwiTWFyZ2luIjp7IiRyZWYiOiI4MSJ9LCJQYWRkaW5nIjp7IiRyZWYiOiI4MiJ9LCJCYWNrZ3JvdW5kIjp7IiRyZWYiOiI4MyJ9LCJJc1Zpc2libGUiOnRydWUsIldpZHRoIjowLjAsIkhlaWdodCI6MC4wLCJCb3JkZXJTdHlsZSI6eyIkaWQiOiIyOTciLCJMaW5lQ29sb3IiOm51bGwsIkxpbmVXZWlnaHQiOjAuMCwiTGluZVR5cGUiOjAsIlBhcmVudFN0eWxlIjpudWxsfSwiUGFyZW50U3R5bGUiOnsiJHJlZiI6Ijc3In19LCJEYXRlU3R5bGUiOnsiJGlkIjoiMjk4IiwiRm9udFNldHRpbmdzIjp7IiRpZCI6IjI5OSIsIkZvbnRTaXplIjo4LCJGb250TmFtZSI6IkFyaWFsIiwiSXNCb2xkIjpmYWxzZSwiSXNJdGFsaWMiOmZhbHNlLCJJc1VuZGVybGluZWQiOmZhbHNlLCJQYXJlbnRTdHlsZSI6eyIkcmVmIjoiODUifX0sIkF1dG9TaXplIjowLCJGb3JlZ3JvdW5kIjp7IiRpZCI6IjMwMCIsIkNvbG9yIjp7IiRpZCI6IjMwMSIsIkEiOjI1NSwiUiI6MTI3LCJHIjoxMjcsIkIiOjEyN31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zAyIiwiTGluZUNvbG9yIjpudWxsLCJMaW5lV2VpZ2h0IjowLjAsIkxpbmVUeXBlIjowLCJQYXJlbnRTdHlsZSI6bnVsbH0sIlBhcmVudFN0eWxlIjp7IiRyZWYiOiI4NCJ9fSwiRGF0ZUZvcm1hdCI6eyIkaWQiOiIzMDM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zMDQiLCJEYXRlUGFydElzVmlzaWJsZSI6ZmFsc2UsIlRpbWVQYXJ0SXNWaXNpYmxlIjpmYWxzZX19LCJXZWVrTnVtYmVyaW5nIjp7IiRpZCI6IjMwNSIsIkZvcm1hdCI6MCwiSXNWaXNpYmxlIjpmYWxzZSwiTGFzdEtub3duVmlzaWJpbGl0eVN0YXRlIjpmYWxzZX0sIklzVmlzaWJsZSI6dHJ1ZSwiUGFyZW50U3R5bGUiOnsiJHJlZiI6IjYzIn19LCJJbmRleCI6NSwiUGVyY2VudGFnZUNvbXBsZXRlIjpudWxsLCJQb3NpdGlvbiI6eyJSYXRpbyI6MC4wLCJJc0N1c3RvbSI6ZmFsc2V9LCJEYXRlRm9ybWF0Ijp7IiRyZWYiOiIzMDMifSwiV2Vla051bWJlcmluZyI6eyIkaWQiOiIzMDYiLCJGb3JtYXQiOjAsIklzVmlzaWJsZSI6ZmFsc2UsIkxhc3RLbm93blZpc2liaWxpdHlTdGF0ZSI6ZmFsc2V9LCJSZWxhdGVkVGFza0lkIjoiMDAwMDAwMDAtMDAwMC0wMDAwLTAwMDAtMDAwMDAwMDAwMDAwIiwiSWQiOiIxODhhZGI0NC01OWM2LTRjYmItOGM5Ni1kNDc1ZmI5MDI2MGQiLCJJbXBvcnRJZCI6bnVsbCwiVGl0bGUiOiJUZXN0aW5nIEZpbmlzaGVkICIsIk5vdGUiOm51bGwsIkh5cGVybGluayI6eyIkaWQiOiIzMDciLCJBZGRyZXNzIjpudWxsLCJTdWJBZGRyZXNzIjpudWxsfSwiSXNDaGFuZ2VkIjpmYWxzZSwiSXNOZXciOmZhbHNlfSx7IiRpZCI6IjMwOCIsIkRhdGUiOiIyMDIxLTAxLTAxVDIzOjU5OjAwWiIsIlN0eWxlIjp7IiRpZCI6IjMwOSIsIlNoYXBlIjo0LCJDb25uZWN0b3JNYXJnaW4iOnsiJHJlZiI6IjY0In0sIkNvbm5lY3RvclN0eWxlIjp7IiRpZCI6IjMxMCIsIkxpbmVDb2xvciI6eyIkaWQiOiIzMTEiLCIkdHlwZSI6Ik5MUkUuQ29tbW9uLkRvbS5Tb2xpZENvbG9yQnJ1c2gsIE5MUkUuQ29tbW9uIiwiQ29sb3IiOnsiJGlkIjoiMzEyIiwiQSI6MjU1LCJSIjoyNDMsIkciOjE2NCwiQiI6NzF9fSwiTGluZVdlaWdodCI6MS4wLCJMaW5lVHlwZSI6MCwiUGFyZW50U3R5bGUiOnsiJHJlZiI6IjY1In19LCJJc0JlbG93VGltZWJhbmQiOmZhbHNlLCJQb3NpdGlvbk9uVGFzayI6MCwiSGlkZURhdGUiOmZhbHNlLCJTaGFwZVNpemUiOjMsIlNwYWNpbmciOjEuMCwiUGFkZGluZyI6eyIkcmVmIjoiNjgifSwiU2hhcGVTdHlsZSI6eyIkaWQiOiIzMTMiLCJNYXJnaW4iOnsiJHJlZiI6IjcwIn0sIlBhZGRpbmciOnsiJHJlZiI6IjcxIn0sIkJhY2tncm91bmQiOnsiJGlkIjoiMzE0IiwiQ29sb3IiOnsiJGlkIjoiMzE1IiwiQSI6MjU1LCJSIjoyNDMsIkciOjE2NCwiQiI6NzF9fSwiSXNWaXNpYmxlIjp0cnVlLCJXaWR0aCI6MTMuMCwiSGVpZ2h0IjoxNC40NDQ0NDQ0NDQ0NDQ0NDUsIkJvcmRlclN0eWxlIjp7IiRpZCI6IjMxNiIsIkxpbmVDb2xvciI6eyIkcmVmIjoiNzUifSwiTGluZVdlaWdodCI6MC4wLCJMaW5lVHlwZSI6MCwiUGFyZW50U3R5bGUiOnsiJHJlZiI6Ijc0In19LCJQYXJlbnRTdHlsZSI6eyIkcmVmIjoiNjkifX0sIlRpdGxlU3R5bGUiOnsiJGlkIjoiMzE3IiwiRm9udFNldHRpbmdzIjp7IiRpZCI6IjMxOCIsIkZvbnRTaXplIjo4LCJGb250TmFtZSI6IkFyaWFsIiwiSXNCb2xkIjp0cnVlLCJJc0l0YWxpYyI6ZmFsc2UsIklzVW5kZXJsaW5lZCI6ZmFsc2UsIlBhcmVudFN0eWxlIjp7IiRyZWYiOiI3OCJ9fSwiQXV0b1NpemUiOjAsIkZvcmVncm91bmQiOnsiJGlkIjoiMzE5IiwiQ29sb3IiOnsiJGlkIjoiMzIwIiwiQSI6MjU1LCJSIjo1MiwiRyI6NzgsIkIiOjEwOX19LCJNYXhXaWR0aCI6MjAwLjAsIk1heEhlaWdodCI6IkluZmluaXR5IiwiU21hcnRGb3JlZ3JvdW5kSXNBY3RpdmUiOmZhbHNlLCJIb3Jpem9udGFsQWxpZ25tZW50IjoxLCJWZXJ0aWNhbEFsaWdubWVudCI6MCwiU21hcnRGb3JlZ3JvdW5kIjpudWxsLCJCYWNrZ3JvdW5kRmlsbFR5cGUiOjAsIk1hcmdpbiI6eyIkcmVmIjoiODEifSwiUGFkZGluZyI6eyIkcmVmIjoiODIifSwiQmFja2dyb3VuZCI6eyIkcmVmIjoiODMifSwiSXNWaXNpYmxlIjp0cnVlLCJXaWR0aCI6MC4wLCJIZWlnaHQiOjAuMCwiQm9yZGVyU3R5bGUiOnsiJGlkIjoiMzIxIiwiTGluZUNvbG9yIjpudWxsLCJMaW5lV2VpZ2h0IjowLjAsIkxpbmVUeXBlIjowLCJQYXJlbnRTdHlsZSI6bnVsbH0sIlBhcmVudFN0eWxlIjp7IiRyZWYiOiI3NyJ9fSwiRGF0ZVN0eWxlIjp7IiRpZCI6IjMyMiIsIkZvbnRTZXR0aW5ncyI6eyIkaWQiOiIzMjMiLCJGb250U2l6ZSI6OCwiRm9udE5hbWUiOiJBcmlhbCIsIklzQm9sZCI6ZmFsc2UsIklzSXRhbGljIjpmYWxzZSwiSXNVbmRlcmxpbmVkIjpmYWxzZSwiUGFyZW50U3R5bGUiOnsiJHJlZiI6Ijg1In19LCJBdXRvU2l6ZSI6MCwiRm9yZWdyb3VuZCI6eyIkaWQiOiIzMjQiLCJDb2xvciI6eyIkaWQiOiIzMjUiLCJBIjoyNTUsIlIiOjEyNywiRyI6MTI3LCJCIjoxMjd9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MyNiIsIkxpbmVDb2xvciI6bnVsbCwiTGluZVdlaWdodCI6MC4wLCJMaW5lVHlwZSI6MCwiUGFyZW50U3R5bGUiOm51bGx9LCJQYXJlbnRTdHlsZSI6eyIkcmVmIjoiODQifX0sIkRhdGVGb3JtYXQiOnsiJGlkIjoiMzI3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MzI4IiwiRGF0ZVBhcnRJc1Zpc2libGUiOmZhbHNlLCJUaW1lUGFydElzVmlzaWJsZSI6ZmFsc2V9fSwiV2Vla051bWJlcmluZyI6eyIkaWQiOiIzMjkiLCJGb3JtYXQiOjAsIklzVmlzaWJsZSI6ZmFsc2UsIkxhc3RLbm93blZpc2liaWxpdHlTdGF0ZSI6ZmFsc2V9LCJJc1Zpc2libGUiOnRydWUsIlBhcmVudFN0eWxlIjp7IiRyZWYiOiI2MyJ9fSwiSW5kZXgiOjYsIlBlcmNlbnRhZ2VDb21wbGV0ZSI6bnVsbCwiUG9zaXRpb24iOnsiUmF0aW8iOjAuMDg1NzM0NjI1OTIyMzA5MDQzLCJJc0N1c3RvbSI6dHJ1ZX0sIkRhdGVGb3JtYXQiOnsiJHJlZiI6IjMyNyJ9LCJXZWVrTnVtYmVyaW5nIjp7IiRpZCI6IjMzMCIsIkZvcm1hdCI6MCwiSXNWaXNpYmxlIjpmYWxzZSwiTGFzdEtub3duVmlzaWJpbGl0eVN0YXRlIjpmYWxzZX0sIlJlbGF0ZWRUYXNrSWQiOiIwMDAwMDAwMC0wMDAwLTAwMDAtMDAwMC0wMDAwMDAwMDAwMDAiLCJJZCI6IjEwYjcwODZiLWFiOWUtNDAzMC05OGY4LTYxNGQ0NDFhM2Q0ZCIsIkltcG9ydElkIjpudWxsLCJUaXRsZSI6IlBoYXNlIDEgQ2xvc2UiLCJOb3RlIjpudWxsLCJIeXBlcmxpbmsiOnsiJGlkIjoiMzMxIiwiQWRkcmVzcyI6bnVsbCwiU3ViQWRkcmVzcyI6bnVsbH0sIklzQ2hhbmdlZCI6ZmFsc2UsIklzTmV3IjpmYWxzZX1dLCJUYXNrcyI6W3siJGlkIjoiMzMyIiwiR3JvdXBOYW1lIjpudWxsLCJTdGFydERhdGUiOiIyMDE5LTA0LTI3VDAwOjAwOjAwWiIsIkVuZERhdGUiOiIyMDE5LTA1LTAyVDIzOjU5OjAwWiIsIlBlcmNlbnRhZ2VDb21wbGV0ZSI6MC4wLCJTdHlsZSI6eyIkaWQiOiIzMzMiLCJTaGFwZSI6NCwiU2hhcGVUaGlja25lc3MiOjMsIkR1cmF0aW9uRm9ybWF0IjoyLCJJbmNsdWRlTm9uV29ya2luZ0RheXNJbkR1cmF0aW9uIjpmYWxzZSwiUGVyY2VudGFnZUNvbXBsZXRlU3R5bGUiOnsiJGlkIjoiMzM0IiwiRm9udFNldHRpbmdzIjp7IiRpZCI6IjMzNSIsIkZvbnRTaXplIjo5LCJGb250TmFtZSI6IkFyaWFsIiwiSXNCb2xkIjpmYWxzZSwiSXNJdGFsaWMiOmZhbHNlLCJJc1VuZGVybGluZWQiOmZhbHNlLCJQYXJlbnRTdHlsZSI6eyIkcmVmIjoiOTUifX0sIkF1dG9TaXplIjowLCJGb3JlZ3JvdW5kIjp7IiRyZWYiOiI5NiJ9LCJNYXhXaWR0aCI6OTYw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cmVmIjoiMTAwIn0sIklzVmlzaWJsZSI6dHJ1ZSwiV2lkdGgiOjAuMCwiSGVpZ2h0IjowLjAsIkJvcmRlclN0eWxlIjp7IiRpZCI6IjMzNiIsIkxpbmVDb2xvciI6bnVsbCwiTGluZVdlaWdodCI6MC4wLCJMaW5lVHlwZSI6MCwiUGFyZW50U3R5bGUiOm51bGx9LCJQYXJlbnRTdHlsZSI6eyIkcmVmIjoiOTQifX0sIkR1cmF0aW9uU3R5bGUiOnsiJGlkIjoiMzM3IiwiRm9udFNldHRpbmdzIjp7IiRpZCI6IjMzOCIsIkZvbnRTaXplIjo4LCJGb250TmFtZSI6IkFyaWFsIiwiSXNCb2xkIjpmYWxzZSwiSXNJdGFsaWMiOmZhbHNlLCJJc1VuZGVybGluZWQiOmZhbHNlLCJQYXJlbnRTdHlsZSI6eyIkcmVmIjoiMTAyIn19LCJBdXRvU2l6ZSI6MCwiRm9yZWdyb3VuZCI6eyIkaWQiOiIzMzkiLCJDb2xvciI6eyIkaWQiOiIzNDAiLCJBIjoyNTUsIlIiOjE2NSwiRyI6MTgxLCJCIjoxNDZ9fSwiTWF4V2lkdGgiOjk2MC4wLCJNYXhIZWlnaHQiOiJJbmZpbml0eSIsIlNtYXJ0Rm9yZWdyb3VuZElzQWN0aXZlIjpmYWxzZSwiSG9yaXpvbnRhbEFsaWdubWVudCI6MCwiVmVydGljYWxBbGlnbm1lbnQiOjAsIlNtYXJ0Rm9yZWdyb3VuZCI6bnVsbCwiQmFja2dyb3VuZEZpbGxUeXBlIjowLCJNYXJnaW4iOnsiJHJlZiI6IjEwNSJ9LCJQYWRkaW5nIjp7IiRyZWYiOiIxMDYifSwiQmFja2dyb3VuZCI6eyIkcmVmIjoiMTA3In0sIklzVmlzaWJsZSI6dHJ1ZSwiV2lkdGgiOjAuMCwiSGVpZ2h0IjowLjAsIkJvcmRlclN0eWxlIjp7IiRpZCI6IjM0MSIsIkxpbmVDb2xvciI6bnVsbCwiTGluZVdlaWdodCI6MC4wLCJMaW5lVHlwZSI6MCwiUGFyZW50U3R5bGUiOm51bGx9LCJQYXJlbnRTdHlsZSI6eyIkcmVmIjoiMTAxIn19LCJIb3Jpem9udGFsQ29ubmVjdG9yU3R5bGUiOnsiJGlkIjoiMzQyIiwiTGluZUNvbG9yIjp7IiRyZWYiOiIxMDkifSwiTGluZVdlaWdodCI6MS4wLCJMaW5lVHlwZSI6MCwiUGFyZW50U3R5bGUiOnsiJHJlZiI6IjEwOCJ9fSwiVmVydGljYWxDb25uZWN0b3JTdHlsZSI6eyIkaWQiOiIzNDMiLCJMaW5lQ29sb3IiOnsiJHJlZiI6IjExMiJ9LCJMaW5lV2VpZ2h0IjowLjAsIkxpbmVUeXBlIjowLCJQYXJlbnRTdHlsZSI6eyIkcmVmIjoiMTExIn19LCJNYXJnaW4iOm51bGwsIlN0YXJ0RGF0ZVBvc2l0aW9uIjo2LCJFbmREYXRlUG9zaXRpb24iOjYsIkRhdGVJc1Zpc2libGUiOmZhbHNlLCJUaXRsZVBvc2l0aW9uIjo0LCJEdXJhdGlvblBvc2l0aW9uIjozLCJQZXJjZW50YWdlQ29tcGxldGVkUG9zaXRpb24iOjYsIlNwYWNpbmciOjMsIklzQmVsb3dUaW1lYmFuZCI6ZmFsc2UsIlBlcmNlbnRhZ2VDb21wbGV0ZVNoYXBlT3BhY2l0eSI6MzUsIlNoYXBlU3R5bGUiOnsiJGlkIjoiMzQ0IiwiTWFyZ2luIjp7IiRyZWYiOiIxMTUifSwiUGFkZGluZyI6eyIkcmVmIjoiMTE2In0sIkJhY2tncm91bmQiOnsiJGlkIjoiMzQ1IiwiQ29sb3IiOnsiJGlkIjoiMzQ2IiwiQSI6MjU1LCJSIjo2OCwiRyI6NzcsIkIiOjM4fX0sIklzVmlzaWJsZSI6dHJ1ZSwiV2lkdGgiOjAuMCwiSGVpZ2h0Ijo4LjAsIkJvcmRlclN0eWxlIjp7IiRpZCI6IjM0NyIsIkxpbmVDb2xvciI6eyIkcmVmIjoiMTIwIn0sIkxpbmVXZWlnaHQiOjAuMCwiTGluZVR5cGUiOjAsIlBhcmVudFN0eWxlIjp7IiRyZWYiOiIxMTkifX0sIlBhcmVudFN0eWxlIjp7IiRyZWYiOiIxMTQifX0sIlRpdGxlU3R5bGUiOnsiJGlkIjoiMzQ4IiwiRm9udFNldHRpbmdzIjp7IiRpZCI6IjM0OSIsIkZvbnRTaXplIjo4LCJGb250TmFtZSI6IkFyaWFsIiwiSXNCb2xkIjpmYWxzZSwiSXNJdGFsaWMiOmZhbHNlLCJJc1VuZGVybGluZWQiOmZhbHNlLCJQYXJlbnRTdHlsZSI6eyIkcmVmIjoiMTIzIn19LCJBdXRvU2l6ZSI6MCwiRm9yZWdyb3VuZCI6eyIkaWQiOiIzNTAiLCJDb2xvciI6eyIkaWQiOiIzNTEiLCJBIjoyNTUsIlIiOjUyLCJHIjo3OCwiQiI6MTA5fX0sIk1heFdpZHRoIjo5NjAuMCwiTWF4SGVpZ2h0IjoiSW5maW5pdHkiLCJTbWFydEZvcmVncm91bmRJc0FjdGl2ZSI6ZmFsc2UsIkhvcml6b250YWxBbGlnbm1lbnQiOjAsIlZlcnRpY2FsQWxpZ25tZW50IjowLCJTbWFydEZvcmVncm91bmQiOm51bGwsIkJhY2tncm91bmRGaWxsVHlwZSI6MCwiTWFyZ2luIjp7IiRyZWYiOiIxMjYifSwiUGFkZGluZyI6eyIkcmVmIjoiMTI3In0sIkJhY2tncm91bmQiOnsiJHJlZiI6IjEyOCJ9LCJJc1Zpc2libGUiOnRydWUsIldpZHRoIjowLjAsIkhlaWdodCI6MC4wLCJCb3JkZXJTdHlsZSI6eyIkaWQiOiIzNTIiLCJMaW5lQ29sb3IiOm51bGwsIkxpbmVXZWlnaHQiOjAuMCwiTGluZVR5cGUiOjAsIlBhcmVudFN0eWxlIjpudWxsfSwiUGFyZW50U3R5bGUiOnsiJHJlZiI6IjEyMiJ9fSwiRGF0ZVN0eWxlIjp7IiRpZCI6IjM1MyIsIkZvbnRTZXR0aW5ncyI6eyIkaWQiOiIzNTQiLCJGb250U2l6ZSI6OSwiRm9udE5hbWUiOiJBcmlhbCIsIklzQm9sZCI6ZmFsc2UsIklzSXRhbGljIjpmYWxzZSwiSXNVbmRlcmxpbmVkIjpmYWxzZSwiUGFyZW50U3R5bGUiOnsiJHJlZiI6IjEzMCJ9fSwiQXV0b1NpemUiOjAsIkZvcmVncm91bmQiOnsiJHJlZiI6IjEzMSJ9LCJNYXhXaWR0aCI6OTYwLjAsIk1heEhlaWdodCI6IkluZmluaXR5IiwiU21hcnRGb3JlZ3JvdW5kSXNBY3RpdmUiOmZhbHNlLCJIb3Jpem9udGFsQWxpZ25tZW50IjowLCJWZXJ0aWNhbEFsaWdubWVudCI6MCwiU21hcnRGb3JlZ3JvdW5kIjpudWxsLCJCYWNrZ3JvdW5kRmlsbFR5cGUiOjAsIk1hcmdpbiI6eyIkcmVmIjoiMTMzIn0sIlBhZGRpbmciOnsiJHJlZiI6IjEzNCJ9LCJCYWNrZ3JvdW5kIjp7IiRyZWYiOiIxMzUifSwiSXNWaXNpYmxlIjpmYWxzZSwiV2lkdGgiOjAuMCwiSGVpZ2h0IjowLjAsIkJvcmRlclN0eWxlIjp7IiRpZCI6IjM1NSIsIkxpbmVDb2xvciI6bnVsbCwiTGluZVdlaWdodCI6MC4wLCJMaW5lVHlwZSI6MCwiUGFyZW50U3R5bGUiOm51bGx9LCJQYXJlbnRTdHlsZSI6eyIkcmVmIjoiMTI5In19LCJEYXRlRm9ybWF0Ijp7IiRyZWYiOiIxMzYifSwiV2Vla051bWJlcmluZyI6eyIkaWQiOiIzNTYiLCJGb3JtYXQiOjAsIklzVmlzaWJsZSI6ZmFsc2UsIkxhc3RLbm93blZpc2liaWxpdHlTdGF0ZSI6ZmFsc2V9LCJJc1Zpc2libGUiOnRydWUsIlBhcmVudFN0eWxlIjp7IiRyZWYiOiI5MyJ9fSwiSW5kZXgiOjcsIlNtYXJ0RHVyYXRpb25BY3RpdmF0ZWQiOmZhbHNlLCJEYXRlRm9ybWF0Ijp7IiRyZWYiOiIxMzYifSwiV2Vla051bWJlcmluZyI6eyIkaWQiOiIzNTciLCJGb3JtYXQiOjAsIklzVmlzaWJsZSI6ZmFsc2UsIkxhc3RLbm93blZpc2liaWxpdHlTdGF0ZSI6ZmFsc2V9LCJJZCI6ImIyOWQ0MGY3LTg1NDMtNGFlOS1hOGM2LWI3MTVlODhlMjE0NCIsIkltcG9ydElkIjpudWxsLCJUaXRsZSI6IlJlcXVpcmVtZW50cyBHYXRoZXJpbmcgIiwiTm90ZSI6bnVsbCwiSHlwZXJsaW5rIjp7IiRpZCI6IjM1OCIsIkFkZHJlc3MiOm51bGwsIlN1YkFkZHJlc3MiOm51bGx9LCJJc0NoYW5nZWQiOmZhbHNlLCJJc05ldyI6ZmFsc2V9LHsiJGlkIjoiMzU5IiwiR3JvdXBOYW1lIjpudWxsLCJTdGFydERhdGUiOiIyMDE5LTA1LTAxVDAwOjAwOjAwWiIsIkVuZERhdGUiOiIyMDE5LTA2LTAxVDIzOjU5OjAwWiIsIlBlcmNlbnRhZ2VDb21wbGV0ZSI6MC4wLCJTdHlsZSI6eyIkaWQiOiIzNjAiLCJTaGFwZSI6MSwiU2hhcGVUaGlja25lc3MiOjMsIkR1cmF0aW9uRm9ybWF0IjoyLCJJbmNsdWRlTm9uV29ya2luZ0RheXNJbkR1cmF0aW9uIjpmYWxzZSwiUGVyY2VudGFnZUNvbXBsZXRlU3R5bGUiOnsiJGlkIjoiMzYxIiwiRm9udFNldHRpbmdzIjp7IiRpZCI6IjM2MiIsIkZvbnRTaXplIjo5LCJGb250TmFtZSI6IkFyaWFsIiwiSXNCb2xkIjpmYWxzZSwiSXNJdGFsaWMiOmZhbHNlLCJJc1VuZGVybGluZWQiOmZhbHNlLCJQYXJlbnRTdHlsZSI6eyIkcmVmIjoiOTUifX0sIkF1dG9TaXplIjowLCJGb3JlZ3JvdW5kIjp7IiRyZWYiOiI5NiJ9LCJNYXhXaWR0aCI6OTYw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cmVmIjoiMTAwIn0sIklzVmlzaWJsZSI6dHJ1ZSwiV2lkdGgiOjAuMCwiSGVpZ2h0IjowLjAsIkJvcmRlclN0eWxlIjp7IiRpZCI6IjM2MyIsIkxpbmVDb2xvciI6bnVsbCwiTGluZVdlaWdodCI6MC4wLCJMaW5lVHlwZSI6MCwiUGFyZW50U3R5bGUiOm51bGx9LCJQYXJlbnRTdHlsZSI6eyIkcmVmIjoiOTQifX0sIkR1cmF0aW9uU3R5bGUiOnsiJGlkIjoiMzY0IiwiRm9udFNldHRpbmdzIjp7IiRpZCI6IjM2NSIsIkZvbnRTaXplIjo4LCJGb250TmFtZSI6IkFyaWFsIiwiSXNCb2xkIjpmYWxzZSwiSXNJdGFsaWMiOmZhbHNlLCJJc1VuZGVybGluZWQiOmZhbHNlLCJQYXJlbnRTdHlsZSI6eyIkcmVmIjoiMTAyIn19LCJBdXRvU2l6ZSI6MCwiRm9yZWdyb3VuZCI6eyIkaWQiOiIzNjYiLCJDb2xvciI6eyIkaWQiOiIzNjciLCJBIjoyNTUsIlIiOjE2NSwiRyI6MTgxLCJCIjoxNDZ9fSwiTWF4V2lkdGgiOjk2MC4wLCJNYXhIZWlnaHQiOiJJbmZpbml0eSIsIlNtYXJ0Rm9yZWdyb3VuZElzQWN0aXZlIjpmYWxzZSwiSG9yaXpvbnRhbEFsaWdubWVudCI6MCwiVmVydGljYWxBbGlnbm1lbnQiOjAsIlNtYXJ0Rm9yZWdyb3VuZCI6bnVsbCwiQmFja2dyb3VuZEZpbGxUeXBlIjowLCJNYXJnaW4iOnsiJHJlZiI6IjEwNSJ9LCJQYWRkaW5nIjp7IiRyZWYiOiIxMDYifSwiQmFja2dyb3VuZCI6eyIkcmVmIjoiMTA3In0sIklzVmlzaWJsZSI6dHJ1ZSwiV2lkdGgiOjAuMCwiSGVpZ2h0IjowLjAsIkJvcmRlclN0eWxlIjp7IiRpZCI6IjM2OCIsIkxpbmVDb2xvciI6bnVsbCwiTGluZVdlaWdodCI6MC4wLCJMaW5lVHlwZSI6MCwiUGFyZW50U3R5bGUiOm51bGx9LCJQYXJlbnRTdHlsZSI6eyIkcmVmIjoiMTAxIn19LCJIb3Jpem9udGFsQ29ubmVjdG9yU3R5bGUiOnsiJGlkIjoiMzY5IiwiTGluZUNvbG9yIjp7IiRyZWYiOiIxMDkifSwiTGluZVdlaWdodCI6MS4wLCJMaW5lVHlwZSI6MCwiUGFyZW50U3R5bGUiOnsiJHJlZiI6IjEwOCJ9fSwiVmVydGljYWxDb25uZWN0b3JTdHlsZSI6eyIkaWQiOiIzNzAiLCJMaW5lQ29sb3IiOnsiJHJlZiI6IjExMiJ9LCJMaW5lV2VpZ2h0IjowLjAsIkxpbmVUeXBlIjowLCJQYXJlbnRTdHlsZSI6eyIkcmVmIjoiMTExIn19LCJNYXJnaW4iOm51bGwsIlN0YXJ0RGF0ZVBvc2l0aW9uIjo2LCJFbmREYXRlUG9zaXRpb24iOjYsIkRhdGVJc1Zpc2libGUiOmZhbHNlLCJUaXRsZVBvc2l0aW9uIjo0LCJEdXJhdGlvblBvc2l0aW9uIjozLCJQZXJjZW50YWdlQ29tcGxldGVkUG9zaXRpb24iOjYsIlNwYWNpbmciOjMsIklzQmVsb3dUaW1lYmFuZCI6ZmFsc2UsIlBlcmNlbnRhZ2VDb21wbGV0ZVNoYXBlT3BhY2l0eSI6MzUsIlNoYXBlU3R5bGUiOnsiJGlkIjoiMzcxIiwiTWFyZ2luIjp7IiRyZWYiOiIxMTUifSwiUGFkZGluZyI6eyIkcmVmIjoiMTE2In0sIkJhY2tncm91bmQiOnsiJGlkIjoiMzcyIiwiQ29sb3IiOnsiJGlkIjoiMzczIiwiQSI6MjU1LCJSIjoyNDMsIkciOjE2NCwiQiI6NzF9fSwiSXNWaXNpYmxlIjp0cnVlLCJXaWR0aCI6MC4wLCJIZWlnaHQiOjguMCwiQm9yZGVyU3R5bGUiOnsiJGlkIjoiMzc0IiwiTGluZUNvbG9yIjp7IiRyZWYiOiIxMjAifSwiTGluZVdlaWdodCI6MC4wLCJMaW5lVHlwZSI6MCwiUGFyZW50U3R5bGUiOnsiJHJlZiI6IjExOSJ9fSwiUGFyZW50U3R5bGUiOnsiJHJlZiI6IjExNCJ9fSwiVGl0bGVTdHlsZSI6eyIkaWQiOiIzNzUiLCJGb250U2V0dGluZ3MiOnsiJGlkIjoiMzc2IiwiRm9udFNpemUiOjgsIkZvbnROYW1lIjoiQXJpYWwiLCJJc0JvbGQiOmZhbHNlLCJJc0l0YWxpYyI6ZmFsc2UsIklzVW5kZXJsaW5lZCI6ZmFsc2UsIlBhcmVudFN0eWxlIjp7IiRyZWYiOiIxMjMifX0sIkF1dG9TaXplIjowLCJGb3JlZ3JvdW5kIjp7IiRpZCI6IjM3NyIsIkNvbG9yIjp7IiRpZCI6IjM3OCIsIkEiOjI1NSwiUiI6NTIsIkciOjc4LCJCIjoxMDl9fSwiTWF4V2lkdGgiOjk2MC4wLCJNYXhIZWlnaHQiOiJJbmZpbml0eSIsIlNtYXJ0Rm9yZWdyb3VuZElzQWN0aXZlIjpmYWxzZSwiSG9yaXpvbnRhbEFsaWdubWVudCI6MCwiVmVydGljYWxBbGlnbm1lbnQiOjAsIlNtYXJ0Rm9yZWdyb3VuZCI6bnVsbCwiQmFja2dyb3VuZEZpbGxUeXBlIjowLCJNYXJnaW4iOnsiJHJlZiI6IjEyNiJ9LCJQYWRkaW5nIjp7IiRyZWYiOiIxMjcifSwiQmFja2dyb3VuZCI6eyIkcmVmIjoiMTI4In0sIklzVmlzaWJsZSI6dHJ1ZSwiV2lkdGgiOjAuMCwiSGVpZ2h0IjowLjAsIkJvcmRlclN0eWxlIjp7IiRpZCI6IjM3OSIsIkxpbmVDb2xvciI6bnVsbCwiTGluZVdlaWdodCI6MC4wLCJMaW5lVHlwZSI6MCwiUGFyZW50U3R5bGUiOm51bGx9LCJQYXJlbnRTdHlsZSI6eyIkcmVmIjoiMTIyIn19LCJEYXRlU3R5bGUiOnsiJGlkIjoiMzgwIiwiRm9udFNldHRpbmdzIjp7IiRpZCI6IjM4MSIsIkZvbnRTaXplIjo5LCJGb250TmFtZSI6IkFyaWFsIiwiSXNCb2xkIjpmYWxzZSwiSXNJdGFsaWMiOmZhbHNlLCJJc1VuZGVybGluZWQiOmZhbHNlLCJQYXJlbnRTdHlsZSI6eyIkcmVmIjoiMTMwIn19LCJBdXRvU2l6ZSI6MCwiRm9yZWdyb3VuZCI6eyIkcmVmIjoiMTMxIn0sIk1heFdpZHRoIjo5NjAuMCwiTWF4SGVpZ2h0IjoiSW5maW5pdHkiLCJTbWFydEZvcmVncm91bmRJc0FjdGl2ZSI6ZmFsc2UsIkhvcml6b250YWxBbGlnbm1lbnQiOjAsIlZlcnRpY2FsQWxpZ25tZW50IjowLCJTbWFydEZvcmVncm91bmQiOm51bGwsIkJhY2tncm91bmRGaWxsVHlwZSI6MCwiTWFyZ2luIjp7IiRyZWYiOiIxMzMifSwiUGFkZGluZyI6eyIkcmVmIjoiMTM0In0sIkJhY2tncm91bmQiOnsiJHJlZiI6IjEzNSJ9LCJJc1Zpc2libGUiOmZhbHNlLCJXaWR0aCI6MC4wLCJIZWlnaHQiOjAuMCwiQm9yZGVyU3R5bGUiOnsiJGlkIjoiMzgyIiwiTGluZUNvbG9yIjpudWxsLCJMaW5lV2VpZ2h0IjowLjAsIkxpbmVUeXBlIjowLCJQYXJlbnRTdHlsZSI6bnVsbH0sIlBhcmVudFN0eWxlIjp7IiRyZWYiOiIxMjkifX0sIkRhdGVGb3JtYXQiOnsiJHJlZiI6IjEzNiJ9LCJXZWVrTnVtYmVyaW5nIjp7IiRpZCI6IjM4MyIsIkZvcm1hdCI6MCwiSXNWaXNpYmxlIjpmYWxzZSwiTGFzdEtub3duVmlzaWJpbGl0eVN0YXRlIjpmYWxzZX0sIklzVmlzaWJsZSI6dHJ1ZSwiUGFyZW50U3R5bGUiOnsiJHJlZiI6IjkzIn19LCJJbmRleCI6OCwiU21hcnREdXJhdGlvbkFjdGl2YXRlZCI6ZmFsc2UsIkRhdGVGb3JtYXQiOnsiJHJlZiI6IjEzNiJ9LCJXZWVrTnVtYmVyaW5nIjp7IiRpZCI6IjM4NCIsIkZvcm1hdCI6MCwiSXNWaXNpYmxlIjpmYWxzZSwiTGFzdEtub3duVmlzaWJpbGl0eVN0YXRlIjpmYWxzZX0sIklkIjoiN2Y2ZGMzZjYtZTAxYS00ODllLTllZDQtOTg4YTdlNmNiNDI3IiwiSW1wb3J0SWQiOm51bGwsIlRpdGxlIjoiQnVzaW5lc3MgUmVxdWlyZW1lbnRzIEFsaWdubWVudCIsIk5vdGUiOm51bGwsIkh5cGVybGluayI6eyIkaWQiOiIzODUiLCJBZGRyZXNzIjpudWxsLCJTdWJBZGRyZXNzIjpudWxsfSwiSXNDaGFuZ2VkIjpmYWxzZSwiSXNOZXciOmZhbHNlfSx7IiRpZCI6IjM4NiIsIkdyb3VwTmFtZSI6bnVsbCwiU3RhcnREYXRlIjoiMjAxOS0wNS0wMlQwMDowMDowMFoiLCJFbmREYXRlIjoiMjAxOS0wNS0xNFQyMzo1OTowMFoiLCJQZXJjZW50YWdlQ29tcGxldGUiOjAuMCwiU3R5bGUiOnsiJGlkIjoiMzg3IiwiU2hhcGUiOjEsIlNoYXBlVGhpY2tuZXNzIjozLCJEdXJhdGlvbkZvcm1hdCI6MiwiSW5jbHVkZU5vbldvcmtpbmdEYXlzSW5EdXJhdGlvbiI6ZmFsc2UsIlBlcmNlbnRhZ2VDb21wbGV0ZVN0eWxlIjp7IiRpZCI6IjM4OCIsIkZvbnRTZXR0aW5ncyI6eyIkaWQiOiIzODkiLCJGb250U2l6ZSI6OSwiRm9udE5hbWUiOiJBcmlhbCIsIklzQm9sZCI6ZmFsc2UsIklzSXRhbGljIjpmYWxzZSwiSXNVbmRlcmxpbmVkIjpmYWxzZSwiUGFyZW50U3R5bGUiOnsiJHJlZiI6Ijk1In19LCJBdXRvU2l6ZSI6MCwiRm9yZWdyb3VuZCI6eyIkcmVmIjoiOTYifSwiTWF4V2lkdGgiOjk2MC4wLCJNYXhIZWlnaHQiOiJJbmZpbml0eSIsIlNtYXJ0Rm9yZWdyb3VuZElzQWN0aXZlIjpmYWxzZSwiSG9yaXpvbnRhbEFsaWdubWVudCI6MCwiVmVydGljYWxBbGlnbm1lbnQiOjAsIlNtYXJ0Rm9yZWdyb3VuZCI6bnVsbCwiQmFja2dyb3VuZEZpbGxUeXBlIjowLCJNYXJnaW4iOnsiJHJlZiI6Ijk4In0sIlBhZGRpbmciOnsiJHJlZiI6Ijk5In0sIkJhY2tncm91bmQiOnsiJHJlZiI6IjEwMCJ9LCJJc1Zpc2libGUiOnRydWUsIldpZHRoIjowLjAsIkhlaWdodCI6MC4wLCJCb3JkZXJTdHlsZSI6eyIkaWQiOiIzOTAiLCJMaW5lQ29sb3IiOm51bGwsIkxpbmVXZWlnaHQiOjAuMCwiTGluZVR5cGUiOjAsIlBhcmVudFN0eWxlIjpudWxsfSwiUGFyZW50U3R5bGUiOnsiJHJlZiI6Ijk0In19LCJEdXJhdGlvblN0eWxlIjp7IiRpZCI6IjM5MSIsIkZvbnRTZXR0aW5ncyI6eyIkaWQiOiIzOTIiLCJGb250U2l6ZSI6OCwiRm9udE5hbWUiOiJBcmlhbCIsIklzQm9sZCI6ZmFsc2UsIklzSXRhbGljIjpmYWxzZSwiSXNVbmRlcmxpbmVkIjpmYWxzZSwiUGFyZW50U3R5bGUiOnsiJHJlZiI6IjEwMiJ9fSwiQXV0b1NpemUiOjAsIkZvcmVncm91bmQiOnsiJGlkIjoiMzkzIiwiQ29sb3IiOnsiJGlkIjoiMzk0IiwiQSI6MjU1LCJSIjoxNjUsIkciOjE4MSwiQiI6MTQ2fX0sIk1heFdpZHRoIjo5NjAuMCwiTWF4SGVpZ2h0IjoiSW5maW5pdHkiLCJTbWFydEZvcmVncm91bmRJc0FjdGl2ZSI6ZmFsc2UsIkhvcml6b250YWxBbGlnbm1lbnQiOjAsIlZlcnRpY2FsQWxpZ25tZW50IjowLCJTbWFydEZvcmVncm91bmQiOm51bGwsIkJhY2tncm91bmRGaWxsVHlwZSI6MCwiTWFyZ2luIjp7IiRyZWYiOiIxMDUifSwiUGFkZGluZyI6eyIkcmVmIjoiMTA2In0sIkJhY2tncm91bmQiOnsiJHJlZiI6IjEwNyJ9LCJJc1Zpc2libGUiOnRydWUsIldpZHRoIjowLjAsIkhlaWdodCI6MC4wLCJCb3JkZXJTdHlsZSI6eyIkaWQiOiIzOTUiLCJMaW5lQ29sb3IiOm51bGwsIkxpbmVXZWlnaHQiOjAuMCwiTGluZVR5cGUiOjAsIlBhcmVudFN0eWxlIjpudWxsfSwiUGFyZW50U3R5bGUiOnsiJHJlZiI6IjEwMSJ9fSwiSG9yaXpvbnRhbENvbm5lY3RvclN0eWxlIjp7IiRpZCI6IjM5NiIsIkxpbmVDb2xvciI6eyIkcmVmIjoiMTA5In0sIkxpbmVXZWlnaHQiOjEuMCwiTGluZVR5cGUiOjAsIlBhcmVudFN0eWxlIjp7IiRyZWYiOiIxMDgifX0sIlZlcnRpY2FsQ29ubmVjdG9yU3R5bGUiOnsiJGlkIjoiMzk3IiwiTGluZUNvbG9yIjp7IiRyZWYiOiIxMTIifSwiTGluZVdlaWdodCI6MC4wLCJMaW5lVHlwZSI6MCwiUGFyZW50U3R5bGUiOnsiJHJlZiI6IjExMSJ9fSwiTWFyZ2luIjpudWxsLCJTdGFydERhdGVQb3NpdGlvbiI6NiwiRW5kRGF0ZVBvc2l0aW9uIjo2LCJEYXRlSXNWaXNpYmxlIjpmYWxzZSwiVGl0bGVQb3NpdGlvbiI6NCwiRHVyYXRpb25Qb3NpdGlvbiI6MywiUGVyY2VudGFnZUNvbXBsZXRlZFBvc2l0aW9uIjo2LCJTcGFjaW5nIjozLCJJc0JlbG93VGltZWJhbmQiOmZhbHNlLCJQZXJjZW50YWdlQ29tcGxldGVTaGFwZU9wYWNpdHkiOjM1LCJTaGFwZVN0eWxlIjp7IiRpZCI6IjM5OCIsIk1hcmdpbiI6eyIkcmVmIjoiMTE1In0sIlBhZGRpbmciOnsiJHJlZiI6IjExNiJ9LCJCYWNrZ3JvdW5kIjp7IiRpZCI6IjM5OSIsIkNvbG9yIjp7IiRpZCI6IjQwMCIsIkEiOjI1NSwiUiI6MjMxLCJHIjoxODgsIkIiOjQxfX0sIklzVmlzaWJsZSI6dHJ1ZSwiV2lkdGgiOjAuMCwiSGVpZ2h0Ijo4LjAsIkJvcmRlclN0eWxlIjp7IiRpZCI6IjQwMSIsIkxpbmVDb2xvciI6eyIkcmVmIjoiMTIwIn0sIkxpbmVXZWlnaHQiOjAuMCwiTGluZVR5cGUiOjAsIlBhcmVudFN0eWxlIjp7IiRyZWYiOiIxMTkifX0sIlBhcmVudFN0eWxlIjp7IiRyZWYiOiIxMTQifX0sIlRpdGxlU3R5bGUiOnsiJGlkIjoiNDAyIiwiRm9udFNldHRpbmdzIjp7IiRpZCI6IjQwMyIsIkZvbnRTaXplIjo4LCJGb250TmFtZSI6IkFyaWFsIiwiSXNCb2xkIjpmYWxzZSwiSXNJdGFsaWMiOmZhbHNlLCJJc1VuZGVybGluZWQiOmZhbHNlLCJQYXJlbnRTdHlsZSI6eyIkcmVmIjoiMTIzIn19LCJBdXRvU2l6ZSI6MCwiRm9yZWdyb3VuZCI6eyIkaWQiOiI0MDQiLCJDb2xvciI6eyIkaWQiOiI0MDUiLCJBIjoyNTUsIlIiOjUyLCJHIjo3OCwiQiI6MTA5fX0sIk1heFdpZHRoIjo5NjAuMCwiTWF4SGVpZ2h0IjoiSW5maW5pdHkiLCJTbWFydEZvcmVncm91bmRJc0FjdGl2ZSI6ZmFsc2UsIkhvcml6b250YWxBbGlnbm1lbnQiOjAsIlZlcnRpY2FsQWxpZ25tZW50IjowLCJTbWFydEZvcmVncm91bmQiOm51bGwsIkJhY2tncm91bmRGaWxsVHlwZSI6MCwiTWFyZ2luIjp7IiRyZWYiOiIxMjYifSwiUGFkZGluZyI6eyIkcmVmIjoiMTI3In0sIkJhY2tncm91bmQiOnsiJHJlZiI6IjEyOCJ9LCJJc1Zpc2libGUiOnRydWUsIldpZHRoIjowLjAsIkhlaWdodCI6MC4wLCJCb3JkZXJTdHlsZSI6eyIkaWQiOiI0MDYiLCJMaW5lQ29sb3IiOm51bGwsIkxpbmVXZWlnaHQiOjAuMCwiTGluZVR5cGUiOjAsIlBhcmVudFN0eWxlIjpudWxsfSwiUGFyZW50U3R5bGUiOnsiJHJlZiI6IjEyMiJ9fSwiRGF0ZVN0eWxlIjp7IiRpZCI6IjQwNyIsIkZvbnRTZXR0aW5ncyI6eyIkaWQiOiI0MDgiLCJGb250U2l6ZSI6OSwiRm9udE5hbWUiOiJBcmlhbCIsIklzQm9sZCI6ZmFsc2UsIklzSXRhbGljIjpmYWxzZSwiSXNVbmRlcmxpbmVkIjpmYWxzZSwiUGFyZW50U3R5bGUiOnsiJHJlZiI6IjEzMCJ9fSwiQXV0b1NpemUiOjAsIkZvcmVncm91bmQiOnsiJHJlZiI6IjEzMSJ9LCJNYXhXaWR0aCI6OTYwLjAsIk1heEhlaWdodCI6IkluZmluaXR5IiwiU21hcnRGb3JlZ3JvdW5kSXNBY3RpdmUiOmZhbHNlLCJIb3Jpem9udGFsQWxpZ25tZW50IjowLCJWZXJ0aWNhbEFsaWdubWVudCI6MCwiU21hcnRGb3JlZ3JvdW5kIjpudWxsLCJCYWNrZ3JvdW5kRmlsbFR5cGUiOjAsIk1hcmdpbiI6eyIkcmVmIjoiMTMzIn0sIlBhZGRpbmciOnsiJHJlZiI6IjEzNCJ9LCJCYWNrZ3JvdW5kIjp7IiRyZWYiOiIxMzUifSwiSXNWaXNpYmxlIjpmYWxzZSwiV2lkdGgiOjAuMCwiSGVpZ2h0IjowLjAsIkJvcmRlclN0eWxlIjp7IiRpZCI6IjQwOSIsIkxpbmVDb2xvciI6bnVsbCwiTGluZVdlaWdodCI6MC4wLCJMaW5lVHlwZSI6MCwiUGFyZW50U3R5bGUiOm51bGx9LCJQYXJlbnRTdHlsZSI6eyIkcmVmIjoiMTI5In19LCJEYXRlRm9ybWF0Ijp7IiRyZWYiOiIxMzYifSwiV2Vla051bWJlcmluZyI6eyIkaWQiOiI0MTAiLCJGb3JtYXQiOjAsIklzVmlzaWJsZSI6ZmFsc2UsIkxhc3RLbm93blZpc2liaWxpdHlTdGF0ZSI6ZmFsc2V9LCJJc1Zpc2libGUiOnRydWUsIlBhcmVudFN0eWxlIjp7IiRyZWYiOiI5MyJ9fSwiSW5kZXgiOjksIlNtYXJ0RHVyYXRpb25BY3RpdmF0ZWQiOmZhbHNlLCJEYXRlRm9ybWF0Ijp7IiRyZWYiOiIxMzYifSwiV2Vla051bWJlcmluZyI6eyIkaWQiOiI0MTEiLCJGb3JtYXQiOjAsIklzVmlzaWJsZSI6ZmFsc2UsIkxhc3RLbm93blZpc2liaWxpdHlTdGF0ZSI6ZmFsc2V9LCJJZCI6ImZjNWE0YTIxLTMwOTMtNDRkMi1iZGM0LTM2NjE4ZDhmOGJkZCIsIkltcG9ydElkIjpudWxsLCJUaXRsZSI6IkFuYWx5c2lzIiwiTm90ZSI6bnVsbCwiSHlwZXJsaW5rIjp7IiRpZCI6IjQxMiIsIkFkZHJlc3MiOm51bGwsIlN1YkFkZHJlc3MiOm51bGx9LCJJc0NoYW5nZWQiOmZhbHNlLCJJc05ldyI6ZmFsc2V9LHsiJGlkIjoiNDEzIiwiR3JvdXBOYW1lIjpudWxsLCJTdGFydERhdGUiOiIyMDE5LTA1LTA3VDAwOjAwOjAwWiIsIkVuZERhdGUiOiIyMDE5LTA2LTIyVDIzOjU5OjAwWiIsIlBlcmNlbnRhZ2VDb21wbGV0ZSI6MC4wLCJTdHlsZSI6eyIkaWQiOiI0MTQiLCJTaGFwZSI6MSwiU2hhcGVUaGlja25lc3MiOjMsIkR1cmF0aW9uRm9ybWF0IjoyLCJJbmNsdWRlTm9uV29ya2luZ0RheXNJbkR1cmF0aW9uIjpmYWxzZSwiUGVyY2VudGFnZUNvbXBsZXRlU3R5bGUiOnsiJGlkIjoiNDE1IiwiRm9udFNldHRpbmdzIjp7IiRpZCI6IjQxNiIsIkZvbnRTaXplIjo5LCJGb250TmFtZSI6IkFyaWFsIiwiSXNCb2xkIjpmYWxzZSwiSXNJdGFsaWMiOmZhbHNlLCJJc1VuZGVybGluZWQiOmZhbHNlLCJQYXJlbnRTdHlsZSI6eyIkcmVmIjoiOTUifX0sIkF1dG9TaXplIjowLCJGb3JlZ3JvdW5kIjp7IiRyZWYiOiI5NiJ9LCJNYXhXaWR0aCI6OTYw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cmVmIjoiMTAwIn0sIklzVmlzaWJsZSI6dHJ1ZSwiV2lkdGgiOjAuMCwiSGVpZ2h0IjowLjAsIkJvcmRlclN0eWxlIjp7IiRpZCI6IjQxNyIsIkxpbmVDb2xvciI6bnVsbCwiTGluZVdlaWdodCI6MC4wLCJMaW5lVHlwZSI6MCwiUGFyZW50U3R5bGUiOm51bGx9LCJQYXJlbnRTdHlsZSI6eyIkcmVmIjoiOTQifX0sIkR1cmF0aW9uU3R5bGUiOnsiJGlkIjoiNDE4IiwiRm9udFNldHRpbmdzIjp7IiRpZCI6IjQxOSIsIkZvbnRTaXplIjo4LCJGb250TmFtZSI6IkFyaWFsIiwiSXNCb2xkIjpmYWxzZSwiSXNJdGFsaWMiOmZhbHNlLCJJc1VuZGVybGluZWQiOmZhbHNlLCJQYXJlbnRTdHlsZSI6eyIkcmVmIjoiMTAyIn19LCJBdXRvU2l6ZSI6MCwiRm9yZWdyb3VuZCI6eyIkaWQiOiI0MjAiLCJDb2xvciI6eyIkaWQiOiI0MjEiLCJBIjoyNTUsIlIiOjE2NSwiRyI6MTgxLCJCIjoxNDZ9fSwiTWF4V2lkdGgiOjk2MC4wLCJNYXhIZWlnaHQiOiJJbmZpbml0eSIsIlNtYXJ0Rm9yZWdyb3VuZElzQWN0aXZlIjpmYWxzZSwiSG9yaXpvbnRhbEFsaWdubWVudCI6MCwiVmVydGljYWxBbGlnbm1lbnQiOjAsIlNtYXJ0Rm9yZWdyb3VuZCI6bnVsbCwiQmFja2dyb3VuZEZpbGxUeXBlIjowLCJNYXJnaW4iOnsiJHJlZiI6IjEwNSJ9LCJQYWRkaW5nIjp7IiRyZWYiOiIxMDYifSwiQmFja2dyb3VuZCI6eyIkcmVmIjoiMTA3In0sIklzVmlzaWJsZSI6dHJ1ZSwiV2lkdGgiOjAuMCwiSGVpZ2h0IjowLjAsIkJvcmRlclN0eWxlIjp7IiRpZCI6IjQyMiIsIkxpbmVDb2xvciI6bnVsbCwiTGluZVdlaWdodCI6MC4wLCJMaW5lVHlwZSI6MCwiUGFyZW50U3R5bGUiOm51bGx9LCJQYXJlbnRTdHlsZSI6eyIkcmVmIjoiMTAxIn19LCJIb3Jpem9udGFsQ29ubmVjdG9yU3R5bGUiOnsiJGlkIjoiNDIzIiwiTGluZUNvbG9yIjp7IiRyZWYiOiIxMDkifSwiTGluZVdlaWdodCI6MS4wLCJMaW5lVHlwZSI6MCwiUGFyZW50U3R5bGUiOnsiJHJlZiI6IjEwOCJ9fSwiVmVydGljYWxDb25uZWN0b3JTdHlsZSI6eyIkaWQiOiI0MjQiLCJMaW5lQ29sb3IiOnsiJHJlZiI6IjExMiJ9LCJMaW5lV2VpZ2h0IjowLjAsIkxpbmVUeXBlIjowLCJQYXJlbnRTdHlsZSI6eyIkcmVmIjoiMTExIn19LCJNYXJnaW4iOm51bGwsIlN0YXJ0RGF0ZVBvc2l0aW9uIjo2LCJFbmREYXRlUG9zaXRpb24iOjYsIkRhdGVJc1Zpc2libGUiOmZhbHNlLCJUaXRsZVBvc2l0aW9uIjo0LCJEdXJhdGlvblBvc2l0aW9uIjozLCJQZXJjZW50YWdlQ29tcGxldGVkUG9zaXRpb24iOjYsIlNwYWNpbmciOjMsIklzQmVsb3dUaW1lYmFuZCI6ZmFsc2UsIlBlcmNlbnRhZ2VDb21wbGV0ZVNoYXBlT3BhY2l0eSI6MzUsIlNoYXBlU3R5bGUiOnsiJGlkIjoiNDI1IiwiTWFyZ2luIjp7IiRyZWYiOiIxMTUifSwiUGFkZGluZyI6eyIkcmVmIjoiMTE2In0sIkJhY2tncm91bmQiOnsiJGlkIjoiNDI2IiwiQ29sb3IiOnsiJGlkIjoiNDI3IiwiQSI6MjU1LCJSIjoyMzEsIkciOjE4OCwiQiI6NDF9fSwiSXNWaXNpYmxlIjp0cnVlLCJXaWR0aCI6MC4wLCJIZWlnaHQiOjguMCwiQm9yZGVyU3R5bGUiOnsiJGlkIjoiNDI4IiwiTGluZUNvbG9yIjp7IiRyZWYiOiIxMjAifSwiTGluZVdlaWdodCI6MC4wLCJMaW5lVHlwZSI6MCwiUGFyZW50U3R5bGUiOnsiJHJlZiI6IjExOSJ9fSwiUGFyZW50U3R5bGUiOnsiJHJlZiI6IjExNCJ9fSwiVGl0bGVTdHlsZSI6eyIkaWQiOiI0MjkiLCJGb250U2V0dGluZ3MiOnsiJGlkIjoiNDMwIiwiRm9udFNpemUiOjgsIkZvbnROYW1lIjoiQXJpYWwiLCJJc0JvbGQiOmZhbHNlLCJJc0l0YWxpYyI6ZmFsc2UsIklzVW5kZXJsaW5lZCI6ZmFsc2UsIlBhcmVudFN0eWxlIjp7IiRyZWYiOiIxMjMifX0sIkF1dG9TaXplIjowLCJGb3JlZ3JvdW5kIjp7IiRpZCI6IjQzMSIsIkNvbG9yIjp7IiRpZCI6IjQzMiIsIkEiOjI1NSwiUiI6NTIsIkciOjc4LCJCIjoxMDl9fSwiTWF4V2lkdGgiOjk2MC4wLCJNYXhIZWlnaHQiOiJJbmZpbml0eSIsIlNtYXJ0Rm9yZWdyb3VuZElzQWN0aXZlIjpmYWxzZSwiSG9yaXpvbnRhbEFsaWdubWVudCI6MCwiVmVydGljYWxBbGlnbm1lbnQiOjAsIlNtYXJ0Rm9yZWdyb3VuZCI6bnVsbCwiQmFja2dyb3VuZEZpbGxUeXBlIjowLCJNYXJnaW4iOnsiJHJlZiI6IjEyNiJ9LCJQYWRkaW5nIjp7IiRyZWYiOiIxMjcifSwiQmFja2dyb3VuZCI6eyIkcmVmIjoiMTI4In0sIklzVmlzaWJsZSI6dHJ1ZSwiV2lkdGgiOjAuMCwiSGVpZ2h0IjowLjAsIkJvcmRlclN0eWxlIjp7IiRpZCI6IjQzMyIsIkxpbmVDb2xvciI6bnVsbCwiTGluZVdlaWdodCI6MC4wLCJMaW5lVHlwZSI6MCwiUGFyZW50U3R5bGUiOm51bGx9LCJQYXJlbnRTdHlsZSI6eyIkcmVmIjoiMTIyIn19LCJEYXRlU3R5bGUiOnsiJGlkIjoiNDM0IiwiRm9udFNldHRpbmdzIjp7IiRpZCI6IjQzNSIsIkZvbnRTaXplIjo5LCJGb250TmFtZSI6IkFyaWFsIiwiSXNCb2xkIjpmYWxzZSwiSXNJdGFsaWMiOmZhbHNlLCJJc1VuZGVybGluZWQiOmZhbHNlLCJQYXJlbnRTdHlsZSI6eyIkcmVmIjoiMTMwIn19LCJBdXRvU2l6ZSI6MCwiRm9yZWdyb3VuZCI6eyIkcmVmIjoiMTMxIn0sIk1heFdpZHRoIjo5NjAuMCwiTWF4SGVpZ2h0IjoiSW5maW5pdHkiLCJTbWFydEZvcmVncm91bmRJc0FjdGl2ZSI6ZmFsc2UsIkhvcml6b250YWxBbGlnbm1lbnQiOjAsIlZlcnRpY2FsQWxpZ25tZW50IjowLCJTbWFydEZvcmVncm91bmQiOm51bGwsIkJhY2tncm91bmRGaWxsVHlwZSI6MCwiTWFyZ2luIjp7IiRyZWYiOiIxMzMifSwiUGFkZGluZyI6eyIkcmVmIjoiMTM0In0sIkJhY2tncm91bmQiOnsiJHJlZiI6IjEzNSJ9LCJJc1Zpc2libGUiOmZhbHNlLCJXaWR0aCI6MC4wLCJIZWlnaHQiOjAuMCwiQm9yZGVyU3R5bGUiOnsiJGlkIjoiNDM2IiwiTGluZUNvbG9yIjpudWxsLCJMaW5lV2VpZ2h0IjowLjAsIkxpbmVUeXBlIjowLCJQYXJlbnRTdHlsZSI6bnVsbH0sIlBhcmVudFN0eWxlIjp7IiRyZWYiOiIxMjkifX0sIkRhdGVGb3JtYXQiOnsiJHJlZiI6IjEzNiJ9LCJXZWVrTnVtYmVyaW5nIjp7IiRpZCI6IjQzNyIsIkZvcm1hdCI6MCwiSXNWaXNpYmxlIjpmYWxzZSwiTGFzdEtub3duVmlzaWJpbGl0eVN0YXRlIjpmYWxzZX0sIklzVmlzaWJsZSI6dHJ1ZSwiUGFyZW50U3R5bGUiOnsiJHJlZiI6IjkzIn19LCJJbmRleCI6MTAsIlNtYXJ0RHVyYXRpb25BY3RpdmF0ZWQiOmZhbHNlLCJEYXRlRm9ybWF0Ijp7IiRyZWYiOiIxMzYifSwiV2Vla051bWJlcmluZyI6eyIkaWQiOiI0MzgiLCJGb3JtYXQiOjAsIklzVmlzaWJsZSI6ZmFsc2UsIkxhc3RLbm93blZpc2liaWxpdHlTdGF0ZSI6ZmFsc2V9LCJJZCI6IjhjN2Y5N2RkLWEzNGMtNDliOC1iNzE1LTAzZTJkOTkyMDllNyIsIkltcG9ydElkIjpudWxsLCJUaXRsZSI6IkFsaWdubWVudCB3aXRoIE90aGVyIERlcGFydG1lbnRzIiwiTm90ZSI6bnVsbCwiSHlwZXJsaW5rIjp7IiRpZCI6IjQzOSIsIkFkZHJlc3MiOm51bGwsIlN1YkFkZHJlc3MiOm51bGx9LCJJc0NoYW5nZWQiOmZhbHNlLCJJc05ldyI6ZmFsc2V9LHsiJGlkIjoiNDQwIiwiR3JvdXBOYW1lIjpudWxsLCJTdGFydERhdGUiOiIyMDE5LTA1LTE1VDAwOjAwOjAwWiIsIkVuZERhdGUiOiIyMDE5LTA2LTA4VDIzOjU5OjAwWiIsIlBlcmNlbnRhZ2VDb21wbGV0ZSI6MC4wLCJTdHlsZSI6eyIkaWQiOiI0NDEiLCJTaGFwZSI6MSwiU2hhcGVUaGlja25lc3MiOjMsIkR1cmF0aW9uRm9ybWF0IjoyLCJJbmNsdWRlTm9uV29ya2luZ0RheXNJbkR1cmF0aW9uIjpmYWxzZSwiUGVyY2VudGFnZUNvbXBsZXRlU3R5bGUiOnsiJGlkIjoiNDQyIiwiRm9udFNldHRpbmdzIjp7IiRpZCI6IjQ0MyIsIkZvbnRTaXplIjo5LCJGb250TmFtZSI6IkFyaWFsIiwiSXNCb2xkIjpmYWxzZSwiSXNJdGFsaWMiOmZhbHNlLCJJc1VuZGVybGluZWQiOmZhbHNlLCJQYXJlbnRTdHlsZSI6eyIkcmVmIjoiOTUifX0sIkF1dG9TaXplIjowLCJGb3JlZ3JvdW5kIjp7IiRyZWYiOiI5NiJ9LCJNYXhXaWR0aCI6OTYw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cmVmIjoiMTAwIn0sIklzVmlzaWJsZSI6dHJ1ZSwiV2lkdGgiOjAuMCwiSGVpZ2h0IjowLjAsIkJvcmRlclN0eWxlIjp7IiRpZCI6IjQ0NCIsIkxpbmVDb2xvciI6bnVsbCwiTGluZVdlaWdodCI6MC4wLCJMaW5lVHlwZSI6MCwiUGFyZW50U3R5bGUiOm51bGx9LCJQYXJlbnRTdHlsZSI6eyIkcmVmIjoiOTQifX0sIkR1cmF0aW9uU3R5bGUiOnsiJGlkIjoiNDQ1IiwiRm9udFNldHRpbmdzIjp7IiRpZCI6IjQ0NiIsIkZvbnRTaXplIjo4LCJGb250TmFtZSI6IkFyaWFsIiwiSXNCb2xkIjpmYWxzZSwiSXNJdGFsaWMiOmZhbHNlLCJJc1VuZGVybGluZWQiOmZhbHNlLCJQYXJlbnRTdHlsZSI6eyIkcmVmIjoiMTAyIn19LCJBdXRvU2l6ZSI6MCwiRm9yZWdyb3VuZCI6eyIkaWQiOiI0NDciLCJDb2xvciI6eyIkaWQiOiI0NDgiLCJBIjoyNTUsIlIiOjE2NSwiRyI6MTgxLCJCIjoxNDZ9fSwiTWF4V2lkdGgiOjk2MC4wLCJNYXhIZWlnaHQiOiJJbmZpbml0eSIsIlNtYXJ0Rm9yZWdyb3VuZElzQWN0aXZlIjpmYWxzZSwiSG9yaXpvbnRhbEFsaWdubWVudCI6MCwiVmVydGljYWxBbGlnbm1lbnQiOjAsIlNtYXJ0Rm9yZWdyb3VuZCI6bnVsbCwiQmFja2dyb3VuZEZpbGxUeXBlIjowLCJNYXJnaW4iOnsiJHJlZiI6IjEwNSJ9LCJQYWRkaW5nIjp7IiRyZWYiOiIxMDYifSwiQmFja2dyb3VuZCI6eyIkcmVmIjoiMTA3In0sIklzVmlzaWJsZSI6dHJ1ZSwiV2lkdGgiOjAuMCwiSGVpZ2h0IjowLjAsIkJvcmRlclN0eWxlIjp7IiRpZCI6IjQ0OSIsIkxpbmVDb2xvciI6bnVsbCwiTGluZVdlaWdodCI6MC4wLCJMaW5lVHlwZSI6MCwiUGFyZW50U3R5bGUiOm51bGx9LCJQYXJlbnRTdHlsZSI6eyIkcmVmIjoiMTAxIn19LCJIb3Jpem9udGFsQ29ubmVjdG9yU3R5bGUiOnsiJGlkIjoiNDUwIiwiTGluZUNvbG9yIjp7IiRyZWYiOiIxMDkifSwiTGluZVdlaWdodCI6MS4wLCJMaW5lVHlwZSI6MCwiUGFyZW50U3R5bGUiOnsiJHJlZiI6IjEwOCJ9fSwiVmVydGljYWxDb25uZWN0b3JTdHlsZSI6eyIkaWQiOiI0NTEiLCJMaW5lQ29sb3IiOnsiJHJlZiI6IjExMiJ9LCJMaW5lV2VpZ2h0IjowLjAsIkxpbmVUeXBlIjowLCJQYXJlbnRTdHlsZSI6eyIkcmVmIjoiMTExIn19LCJNYXJnaW4iOm51bGwsIlN0YXJ0RGF0ZVBvc2l0aW9uIjo2LCJFbmREYXRlUG9zaXRpb24iOjYsIkRhdGVJc1Zpc2libGUiOmZhbHNlLCJUaXRsZVBvc2l0aW9uIjo0LCJEdXJhdGlvblBvc2l0aW9uIjozLCJQZXJjZW50YWdlQ29tcGxldGVkUG9zaXRpb24iOjYsIlNwYWNpbmciOjMsIklzQmVsb3dUaW1lYmFuZCI6ZmFsc2UsIlBlcmNlbnRhZ2VDb21wbGV0ZVNoYXBlT3BhY2l0eSI6MzUsIlNoYXBlU3R5bGUiOnsiJGlkIjoiNDUyIiwiTWFyZ2luIjp7IiRyZWYiOiIxMTUifSwiUGFkZGluZyI6eyIkcmVmIjoiMTE2In0sIkJhY2tncm91bmQiOnsiJGlkIjoiNDUzIiwiQ29sb3IiOnsiJGlkIjoiNDU0IiwiQSI6MjU1LCJSIjoyMzEsIkciOjE4OCwiQiI6NDF9fSwiSXNWaXNpYmxlIjp0cnVlLCJXaWR0aCI6MC4wLCJIZWlnaHQiOjguMCwiQm9yZGVyU3R5bGUiOnsiJGlkIjoiNDU1IiwiTGluZUNvbG9yIjp7IiRyZWYiOiIxMjAifSwiTGluZVdlaWdodCI6MC4wLCJMaW5lVHlwZSI6MCwiUGFyZW50U3R5bGUiOnsiJHJlZiI6IjExOSJ9fSwiUGFyZW50U3R5bGUiOnsiJHJlZiI6IjExNCJ9fSwiVGl0bGVTdHlsZSI6eyIkaWQiOiI0NTYiLCJGb250U2V0dGluZ3MiOnsiJGlkIjoiNDU3IiwiRm9udFNpemUiOjgsIkZvbnROYW1lIjoiQXJpYWwiLCJJc0JvbGQiOmZhbHNlLCJJc0l0YWxpYyI6ZmFsc2UsIklzVW5kZXJsaW5lZCI6ZmFsc2UsIlBhcmVudFN0eWxlIjp7IiRyZWYiOiIxMjMifX0sIkF1dG9TaXplIjowLCJGb3JlZ3JvdW5kIjp7IiRpZCI6IjQ1OCIsIkNvbG9yIjp7IiRpZCI6IjQ1OSIsIkEiOjI1NSwiUiI6NTIsIkciOjc4LCJCIjoxMDl9fSwiTWF4V2lkdGgiOjk2MC4wLCJNYXhIZWlnaHQiOiJJbmZpbml0eSIsIlNtYXJ0Rm9yZWdyb3VuZElzQWN0aXZlIjpmYWxzZSwiSG9yaXpvbnRhbEFsaWdubWVudCI6MCwiVmVydGljYWxBbGlnbm1lbnQiOjAsIlNtYXJ0Rm9yZWdyb3VuZCI6bnVsbCwiQmFja2dyb3VuZEZpbGxUeXBlIjowLCJNYXJnaW4iOnsiJHJlZiI6IjEyNiJ9LCJQYWRkaW5nIjp7IiRyZWYiOiIxMjcifSwiQmFja2dyb3VuZCI6eyIkcmVmIjoiMTI4In0sIklzVmlzaWJsZSI6dHJ1ZSwiV2lkdGgiOjAuMCwiSGVpZ2h0IjowLjAsIkJvcmRlclN0eWxlIjp7IiRpZCI6IjQ2MCIsIkxpbmVDb2xvciI6bnVsbCwiTGluZVdlaWdodCI6MC4wLCJMaW5lVHlwZSI6MCwiUGFyZW50U3R5bGUiOm51bGx9LCJQYXJlbnRTdHlsZSI6eyIkcmVmIjoiMTIyIn19LCJEYXRlU3R5bGUiOnsiJGlkIjoiNDYxIiwiRm9udFNldHRpbmdzIjp7IiRpZCI6IjQ2MiIsIkZvbnRTaXplIjo5LCJGb250TmFtZSI6IkFyaWFsIiwiSXNCb2xkIjpmYWxzZSwiSXNJdGFsaWMiOmZhbHNlLCJJc1VuZGVybGluZWQiOmZhbHNlLCJQYXJlbnRTdHlsZSI6eyIkcmVmIjoiMTMwIn19LCJBdXRvU2l6ZSI6MCwiRm9yZWdyb3VuZCI6eyIkcmVmIjoiMTMxIn0sIk1heFdpZHRoIjo5NjAuMCwiTWF4SGVpZ2h0IjoiSW5maW5pdHkiLCJTbWFydEZvcmVncm91bmRJc0FjdGl2ZSI6ZmFsc2UsIkhvcml6b250YWxBbGlnbm1lbnQiOjAsIlZlcnRpY2FsQWxpZ25tZW50IjowLCJTbWFydEZvcmVncm91bmQiOm51bGwsIkJhY2tncm91bmRGaWxsVHlwZSI6MCwiTWFyZ2luIjp7IiRyZWYiOiIxMzMifSwiUGFkZGluZyI6eyIkcmVmIjoiMTM0In0sIkJhY2tncm91bmQiOnsiJHJlZiI6IjEzNSJ9LCJJc1Zpc2libGUiOmZhbHNlLCJXaWR0aCI6MC4wLCJIZWlnaHQiOjAuMCwiQm9yZGVyU3R5bGUiOnsiJGlkIjoiNDYzIiwiTGluZUNvbG9yIjpudWxsLCJMaW5lV2VpZ2h0IjowLjAsIkxpbmVUeXBlIjowLCJQYXJlbnRTdHlsZSI6bnVsbH0sIlBhcmVudFN0eWxlIjp7IiRyZWYiOiIxMjkifX0sIkRhdGVGb3JtYXQiOnsiJHJlZiI6IjEzNiJ9LCJXZWVrTnVtYmVyaW5nIjp7IiRpZCI6IjQ2NCIsIkZvcm1hdCI6MCwiSXNWaXNpYmxlIjpmYWxzZSwiTGFzdEtub3duVmlzaWJpbGl0eVN0YXRlIjpmYWxzZX0sIklzVmlzaWJsZSI6dHJ1ZSwiUGFyZW50U3R5bGUiOnsiJHJlZiI6IjkzIn19LCJJbmRleCI6MTEsIlNtYXJ0RHVyYXRpb25BY3RpdmF0ZWQiOmZhbHNlLCJEYXRlRm9ybWF0Ijp7IiRyZWYiOiIxMzYifSwiV2Vla051bWJlcmluZyI6eyIkaWQiOiI0NjUiLCJGb3JtYXQiOjAsIklzVmlzaWJsZSI6ZmFsc2UsIkxhc3RLbm93blZpc2liaWxpdHlTdGF0ZSI6ZmFsc2V9LCJJZCI6IjNlNGUwN2FiLTQxNjktNDRlMi1iM2NhLTkwMTY4MWM3OGU1MiIsIkltcG9ydElkIjpudWxsLCJUaXRsZSI6IkRlc2lnbiBDb21wYXJpc29ucyIsIk5vdGUiOm51bGwsIkh5cGVybGluayI6eyIkaWQiOiI0NjYiLCJBZGRyZXNzIjpudWxsLCJTdWJBZGRyZXNzIjpudWxsfSwiSXNDaGFuZ2VkIjpmYWxzZSwiSXNOZXciOmZhbHNlfSx7IiRpZCI6IjQ2NyIsIkdyb3VwTmFtZSI6bnVsbCwiU3RhcnREYXRlIjoiMjAxOS0wNi0wMVQwMDowMDowMFoiLCJFbmREYXRlIjoiMjAxOS0wOS0wMVQyMzo1OTowMFoiLCJQZXJjZW50YWdlQ29tcGxldGUiOjAuMCwiU3R5bGUiOnsiJGlkIjoiNDY4IiwiU2hhcGUiOjEsIlNoYXBlVGhpY2tuZXNzIjozLCJEdXJhdGlvbkZvcm1hdCI6MiwiSW5jbHVkZU5vbldvcmtpbmdEYXlzSW5EdXJhdGlvbiI6ZmFsc2UsIlBlcmNlbnRhZ2VDb21wbGV0ZVN0eWxlIjp7IiRpZCI6IjQ2OSIsIkZvbnRTZXR0aW5ncyI6eyIkaWQiOiI0NzAiLCJGb250U2l6ZSI6OSwiRm9udE5hbWUiOiJBcmlhbCIsIklzQm9sZCI6ZmFsc2UsIklzSXRhbGljIjpmYWxzZSwiSXNVbmRlcmxpbmVkIjpmYWxzZSwiUGFyZW50U3R5bGUiOnsiJHJlZiI6Ijk1In19LCJBdXRvU2l6ZSI6MCwiRm9yZWdyb3VuZCI6eyIkcmVmIjoiOTYifSwiTWF4V2lkdGgiOjk2MC4wLCJNYXhIZWlnaHQiOiJJbmZpbml0eSIsIlNtYXJ0Rm9yZWdyb3VuZElzQWN0aXZlIjpmYWxzZSwiSG9yaXpvbnRhbEFsaWdubWVudCI6MCwiVmVydGljYWxBbGlnbm1lbnQiOjAsIlNtYXJ0Rm9yZWdyb3VuZCI6bnVsbCwiQmFja2dyb3VuZEZpbGxUeXBlIjowLCJNYXJnaW4iOnsiJHJlZiI6Ijk4In0sIlBhZGRpbmciOnsiJHJlZiI6Ijk5In0sIkJhY2tncm91bmQiOnsiJHJlZiI6IjEwMCJ9LCJJc1Zpc2libGUiOnRydWUsIldpZHRoIjowLjAsIkhlaWdodCI6MC4wLCJCb3JkZXJTdHlsZSI6eyIkaWQiOiI0NzEiLCJMaW5lQ29sb3IiOm51bGwsIkxpbmVXZWlnaHQiOjAuMCwiTGluZVR5cGUiOjAsIlBhcmVudFN0eWxlIjpudWxsfSwiUGFyZW50U3R5bGUiOnsiJHJlZiI6Ijk0In19LCJEdXJhdGlvblN0eWxlIjp7IiRpZCI6IjQ3MiIsIkZvbnRTZXR0aW5ncyI6eyIkaWQiOiI0NzMiLCJGb250U2l6ZSI6OCwiRm9udE5hbWUiOiJBcmlhbCIsIklzQm9sZCI6ZmFsc2UsIklzSXRhbGljIjpmYWxzZSwiSXNVbmRlcmxpbmVkIjpmYWxzZSwiUGFyZW50U3R5bGUiOnsiJHJlZiI6IjEwMiJ9fSwiQXV0b1NpemUiOjAsIkZvcmVncm91bmQiOnsiJGlkIjoiNDc0IiwiQ29sb3IiOnsiJGlkIjoiNDc1IiwiQSI6MjU1LCJSIjoxNjUsIkciOjE4MSwiQiI6MTQ2fX0sIk1heFdpZHRoIjo5NjAuMCwiTWF4SGVpZ2h0IjoiSW5maW5pdHkiLCJTbWFydEZvcmVncm91bmRJc0FjdGl2ZSI6ZmFsc2UsIkhvcml6b250YWxBbGlnbm1lbnQiOjAsIlZlcnRpY2FsQWxpZ25tZW50IjowLCJTbWFydEZvcmVncm91bmQiOm51bGwsIkJhY2tncm91bmRGaWxsVHlwZSI6MCwiTWFyZ2luIjp7IiRyZWYiOiIxMDUifSwiUGFkZGluZyI6eyIkcmVmIjoiMTA2In0sIkJhY2tncm91bmQiOnsiJHJlZiI6IjEwNyJ9LCJJc1Zpc2libGUiOnRydWUsIldpZHRoIjowLjAsIkhlaWdodCI6MC4wLCJCb3JkZXJTdHlsZSI6eyIkaWQiOiI0NzYiLCJMaW5lQ29sb3IiOm51bGwsIkxpbmVXZWlnaHQiOjAuMCwiTGluZVR5cGUiOjAsIlBhcmVudFN0eWxlIjpudWxsfSwiUGFyZW50U3R5bGUiOnsiJHJlZiI6IjEwMSJ9fSwiSG9yaXpvbnRhbENvbm5lY3RvclN0eWxlIjp7IiRpZCI6IjQ3NyIsIkxpbmVDb2xvciI6eyIkcmVmIjoiMTA5In0sIkxpbmVXZWlnaHQiOjEuMCwiTGluZVR5cGUiOjAsIlBhcmVudFN0eWxlIjp7IiRyZWYiOiIxMDgifX0sIlZlcnRpY2FsQ29ubmVjdG9yU3R5bGUiOnsiJGlkIjoiNDc4IiwiTGluZUNvbG9yIjp7IiRyZWYiOiIxMTIifSwiTGluZVdlaWdodCI6MC4wLCJMaW5lVHlwZSI6MCwiUGFyZW50U3R5bGUiOnsiJHJlZiI6IjExMSJ9fSwiTWFyZ2luIjpudWxsLCJTdGFydERhdGVQb3NpdGlvbiI6NiwiRW5kRGF0ZVBvc2l0aW9uIjo2LCJEYXRlSXNWaXNpYmxlIjpmYWxzZSwiVGl0bGVQb3NpdGlvbiI6NCwiRHVyYXRpb25Qb3NpdGlvbiI6MywiUGVyY2VudGFnZUNvbXBsZXRlZFBvc2l0aW9uIjo2LCJTcGFjaW5nIjozLCJJc0JlbG93VGltZWJhbmQiOmZhbHNlLCJQZXJjZW50YWdlQ29tcGxldGVTaGFwZU9wYWNpdHkiOjM1LCJTaGFwZVN0eWxlIjp7IiRpZCI6IjQ3OSIsIk1hcmdpbiI6eyIkcmVmIjoiMTE1In0sIlBhZGRpbmciOnsiJHJlZiI6IjExNiJ9LCJCYWNrZ3JvdW5kIjp7IiRpZCI6IjQ4MCIsIkNvbG9yIjp7IiRpZCI6IjQ4MSIsIkEiOjI1NSwiUiI6MjQzLCJHIjoxNjQsIkIiOjcxfX0sIklzVmlzaWJsZSI6dHJ1ZSwiV2lkdGgiOjAuMCwiSGVpZ2h0Ijo4LjAsIkJvcmRlclN0eWxlIjp7IiRpZCI6IjQ4MiIsIkxpbmVDb2xvciI6eyIkcmVmIjoiMTIwIn0sIkxpbmVXZWlnaHQiOjAuMCwiTGluZVR5cGUiOjAsIlBhcmVudFN0eWxlIjp7IiRyZWYiOiIxMTkifX0sIlBhcmVudFN0eWxlIjp7IiRyZWYiOiIxMTQifX0sIlRpdGxlU3R5bGUiOnsiJGlkIjoiNDgzIiwiRm9udFNldHRpbmdzIjp7IiRpZCI6IjQ4NCIsIkZvbnRTaXplIjo4LCJGb250TmFtZSI6IkFyaWFsIiwiSXNCb2xkIjpmYWxzZSwiSXNJdGFsaWMiOmZhbHNlLCJJc1VuZGVybGluZWQiOmZhbHNlLCJQYXJlbnRTdHlsZSI6eyIkcmVmIjoiMTIzIn19LCJBdXRvU2l6ZSI6MCwiRm9yZWdyb3VuZCI6eyIkaWQiOiI0ODUiLCJDb2xvciI6eyIkaWQiOiI0ODYiLCJBIjoyNTUsIlIiOjUyLCJHIjo3OCwiQiI6MTA5fX0sIk1heFdpZHRoIjo5NjAuMCwiTWF4SGVpZ2h0IjoiSW5maW5pdHkiLCJTbWFydEZvcmVncm91bmRJc0FjdGl2ZSI6ZmFsc2UsIkhvcml6b250YWxBbGlnbm1lbnQiOjAsIlZlcnRpY2FsQWxpZ25tZW50IjowLCJTbWFydEZvcmVncm91bmQiOm51bGwsIkJhY2tncm91bmRGaWxsVHlwZSI6MCwiTWFyZ2luIjp7IiRyZWYiOiIxMjYifSwiUGFkZGluZyI6eyIkcmVmIjoiMTI3In0sIkJhY2tncm91bmQiOnsiJHJlZiI6IjEyOCJ9LCJJc1Zpc2libGUiOnRydWUsIldpZHRoIjowLjAsIkhlaWdodCI6MC4wLCJCb3JkZXJTdHlsZSI6eyIkaWQiOiI0ODciLCJMaW5lQ29sb3IiOm51bGwsIkxpbmVXZWlnaHQiOjAuMCwiTGluZVR5cGUiOjAsIlBhcmVudFN0eWxlIjpudWxsfSwiUGFyZW50U3R5bGUiOnsiJHJlZiI6IjEyMiJ9fSwiRGF0ZVN0eWxlIjp7IiRpZCI6IjQ4OCIsIkZvbnRTZXR0aW5ncyI6eyIkaWQiOiI0ODkiLCJGb250U2l6ZSI6OSwiRm9udE5hbWUiOiJBcmlhbCIsIklzQm9sZCI6ZmFsc2UsIklzSXRhbGljIjpmYWxzZSwiSXNVbmRlcmxpbmVkIjpmYWxzZSwiUGFyZW50U3R5bGUiOnsiJHJlZiI6IjEzMCJ9fSwiQXV0b1NpemUiOjAsIkZvcmVncm91bmQiOnsiJHJlZiI6IjEzMSJ9LCJNYXhXaWR0aCI6OTYwLjAsIk1heEhlaWdodCI6IkluZmluaXR5IiwiU21hcnRGb3JlZ3JvdW5kSXNBY3RpdmUiOmZhbHNlLCJIb3Jpem9udGFsQWxpZ25tZW50IjowLCJWZXJ0aWNhbEFsaWdubWVudCI6MCwiU21hcnRGb3JlZ3JvdW5kIjpudWxsLCJCYWNrZ3JvdW5kRmlsbFR5cGUiOjAsIk1hcmdpbiI6eyIkcmVmIjoiMTMzIn0sIlBhZGRpbmciOnsiJHJlZiI6IjEzNCJ9LCJCYWNrZ3JvdW5kIjp7IiRyZWYiOiIxMzUifSwiSXNWaXNpYmxlIjpmYWxzZSwiV2lkdGgiOjAuMCwiSGVpZ2h0IjowLjAsIkJvcmRlclN0eWxlIjp7IiRpZCI6IjQ5MCIsIkxpbmVDb2xvciI6bnVsbCwiTGluZVdlaWdodCI6MC4wLCJMaW5lVHlwZSI6MCwiUGFyZW50U3R5bGUiOm51bGx9LCJQYXJlbnRTdHlsZSI6eyIkcmVmIjoiMTI5In19LCJEYXRlRm9ybWF0Ijp7IiRyZWYiOiIxMzYifSwiV2Vla051bWJlcmluZyI6eyIkaWQiOiI0OTEiLCJGb3JtYXQiOjAsIklzVmlzaWJsZSI6ZmFsc2UsIkxhc3RLbm93blZpc2liaWxpdHlTdGF0ZSI6ZmFsc2V9LCJJc1Zpc2libGUiOnRydWUsIlBhcmVudFN0eWxlIjp7IiRyZWYiOiI5MyJ9fSwiSW5kZXgiOjEyLCJTbWFydER1cmF0aW9uQWN0aXZhdGVkIjpmYWxzZSwiRGF0ZUZvcm1hdCI6eyIkcmVmIjoiMTM2In0sIldlZWtOdW1iZXJpbmciOnsiJGlkIjoiNDkyIiwiRm9ybWF0IjowLCJJc1Zpc2libGUiOmZhbHNlLCJMYXN0S25vd25WaXNpYmlsaXR5U3RhdGUiOmZhbHNlfSwiSWQiOiI2YzZhMTBlZS03NDEyLTQzZTItYjM0NC0zZTRlOTg2ZmZjODIiLCJJbXBvcnRJZCI6bnVsbCwiVGl0bGUiOiJWZW5kb3IgU2VsZWN0aW9uIiwiTm90ZSI6bnVsbCwiSHlwZXJsaW5rIjp7IiRpZCI6IjQ5MyIsIkFkZHJlc3MiOm51bGwsIlN1YkFkZHJlc3MiOm51bGx9LCJJc0NoYW5nZWQiOmZhbHNlLCJJc05ldyI6ZmFsc2V9LHsiJGlkIjoiNDk0IiwiR3JvdXBOYW1lIjpudWxsLCJTdGFydERhdGUiOiIyMDE5LTA2LTA2VDAwOjAwOjAwWiIsIkVuZERhdGUiOiIyMDIxLTAxLTEwVDIzOjU5OjAwWiIsIlBlcmNlbnRhZ2VDb21wbGV0ZSI6MC4wLCJTdHlsZSI6eyIkaWQiOiI0OTUiLCJTaGFwZSI6MSwiU2hhcGVUaGlja25lc3MiOjMsIkR1cmF0aW9uRm9ybWF0IjoyLCJJbmNsdWRlTm9uV29ya2luZ0RheXNJbkR1cmF0aW9uIjpmYWxzZSwiUGVyY2VudGFnZUNvbXBsZXRlU3R5bGUiOnsiJGlkIjoiNDk2IiwiRm9udFNldHRpbmdzIjp7IiRpZCI6IjQ5NyIsIkZvbnRTaXplIjo5LCJGb250TmFtZSI6IkFyaWFsIiwiSXNCb2xkIjpmYWxzZSwiSXNJdGFsaWMiOmZhbHNlLCJJc1VuZGVybGluZWQiOmZhbHNlLCJQYXJlbnRTdHlsZSI6eyIkcmVmIjoiOTUifX0sIkF1dG9TaXplIjowLCJGb3JlZ3JvdW5kIjp7IiRyZWYiOiI5NiJ9LCJNYXhXaWR0aCI6OTYw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cmVmIjoiMTAwIn0sIklzVmlzaWJsZSI6dHJ1ZSwiV2lkdGgiOjAuMCwiSGVpZ2h0IjowLjAsIkJvcmRlclN0eWxlIjp7IiRpZCI6IjQ5OCIsIkxpbmVDb2xvciI6bnVsbCwiTGluZVdlaWdodCI6MC4wLCJMaW5lVHlwZSI6MCwiUGFyZW50U3R5bGUiOm51bGx9LCJQYXJlbnRTdHlsZSI6eyIkcmVmIjoiOTQifX0sIkR1cmF0aW9uU3R5bGUiOnsiJGlkIjoiNDk5IiwiRm9udFNldHRpbmdzIjp7IiRpZCI6IjUwMCIsIkZvbnRTaXplIjo4LCJGb250TmFtZSI6IkFyaWFsIiwiSXNCb2xkIjpmYWxzZSwiSXNJdGFsaWMiOmZhbHNlLCJJc1VuZGVybGluZWQiOmZhbHNlLCJQYXJlbnRTdHlsZSI6eyIkcmVmIjoiMTAyIn19LCJBdXRvU2l6ZSI6MCwiRm9yZWdyb3VuZCI6eyIkaWQiOiI1MDEiLCJDb2xvciI6eyIkaWQiOiI1MDIiLCJBIjoyNTUsIlIiOjE2NSwiRyI6MTgxLCJCIjoxNDZ9fSwiTWF4V2lkdGgiOjk2MC4wLCJNYXhIZWlnaHQiOiJJbmZpbml0eSIsIlNtYXJ0Rm9yZWdyb3VuZElzQWN0aXZlIjpmYWxzZSwiSG9yaXpvbnRhbEFsaWdubWVudCI6MCwiVmVydGljYWxBbGlnbm1lbnQiOjAsIlNtYXJ0Rm9yZWdyb3VuZCI6bnVsbCwiQmFja2dyb3VuZEZpbGxUeXBlIjowLCJNYXJnaW4iOnsiJHJlZiI6IjEwNSJ9LCJQYWRkaW5nIjp7IiRyZWYiOiIxMDYifSwiQmFja2dyb3VuZCI6eyIkcmVmIjoiMTA3In0sIklzVmlzaWJsZSI6dHJ1ZSwiV2lkdGgiOjAuMCwiSGVpZ2h0IjowLjAsIkJvcmRlclN0eWxlIjp7IiRpZCI6IjUwMyIsIkxpbmVDb2xvciI6bnVsbCwiTGluZVdlaWdodCI6MC4wLCJMaW5lVHlwZSI6MCwiUGFyZW50U3R5bGUiOm51bGx9LCJQYXJlbnRTdHlsZSI6eyIkcmVmIjoiMTAxIn19LCJIb3Jpem9udGFsQ29ubmVjdG9yU3R5bGUiOnsiJGlkIjoiNTA0IiwiTGluZUNvbG9yIjp7IiRyZWYiOiIxMDkifSwiTGluZVdlaWdodCI6MS4wLCJMaW5lVHlwZSI6MCwiUGFyZW50U3R5bGUiOnsiJHJlZiI6IjEwOCJ9fSwiVmVydGljYWxDb25uZWN0b3JTdHlsZSI6eyIkaWQiOiI1MDUiLCJMaW5lQ29sb3IiOnsiJHJlZiI6IjExMiJ9LCJMaW5lV2VpZ2h0IjowLjAsIkxpbmVUeXBlIjowLCJQYXJlbnRTdHlsZSI6eyIkcmVmIjoiMTExIn19LCJNYXJnaW4iOm51bGwsIlN0YXJ0RGF0ZVBvc2l0aW9uIjo2LCJFbmREYXRlUG9zaXRpb24iOjYsIkRhdGVJc1Zpc2libGUiOmZhbHNlLCJUaXRsZVBvc2l0aW9uIjo0LCJEdXJhdGlvblBvc2l0aW9uIjozLCJQZXJjZW50YWdlQ29tcGxldGVkUG9zaXRpb24iOjYsIlNwYWNpbmciOjMsIklzQmVsb3dUaW1lYmFuZCI6ZmFsc2UsIlBlcmNlbnRhZ2VDb21wbGV0ZVNoYXBlT3BhY2l0eSI6MzUsIlNoYXBlU3R5bGUiOnsiJGlkIjoiNTA2IiwiTWFyZ2luIjp7IiRyZWYiOiIxMTUifSwiUGFkZGluZyI6eyIkcmVmIjoiMTE2In0sIkJhY2tncm91bmQiOnsiJGlkIjoiNTA3IiwiQ29sb3IiOnsiJGlkIjoiNTA4IiwiQSI6MjU1LCJSIjoyMzEsIkciOjE4OCwiQiI6NDF9fSwiSXNWaXNpYmxlIjp0cnVlLCJXaWR0aCI6MC4wLCJIZWlnaHQiOjguMCwiQm9yZGVyU3R5bGUiOnsiJGlkIjoiNTA5IiwiTGluZUNvbG9yIjp7IiRyZWYiOiIxMjAifSwiTGluZVdlaWdodCI6MC4wLCJMaW5lVHlwZSI6MCwiUGFyZW50U3R5bGUiOnsiJHJlZiI6IjExOSJ9fSwiUGFyZW50U3R5bGUiOnsiJHJlZiI6IjExNCJ9fSwiVGl0bGVTdHlsZSI6eyIkaWQiOiI1MTAiLCJGb250U2V0dGluZ3MiOnsiJGlkIjoiNTExIiwiRm9udFNpemUiOjgsIkZvbnROYW1lIjoiQXJpYWwiLCJJc0JvbGQiOmZhbHNlLCJJc0l0YWxpYyI6ZmFsc2UsIklzVW5kZXJsaW5lZCI6ZmFsc2UsIlBhcmVudFN0eWxlIjp7IiRyZWYiOiIxMjMifX0sIkF1dG9TaXplIjowLCJGb3JlZ3JvdW5kIjp7IiRpZCI6IjUxMiIsIkNvbG9yIjp7IiRpZCI6IjUxMyIsIkEiOjI1NSwiUiI6NTIsIkciOjc4LCJCIjoxMDl9fSwiTWF4V2lkdGgiOjk2MC4wLCJNYXhIZWlnaHQiOiJJbmZpbml0eSIsIlNtYXJ0Rm9yZWdyb3VuZElzQWN0aXZlIjpmYWxzZSwiSG9yaXpvbnRhbEFsaWdubWVudCI6MCwiVmVydGljYWxBbGlnbm1lbnQiOjAsIlNtYXJ0Rm9yZWdyb3VuZCI6bnVsbCwiQmFja2dyb3VuZEZpbGxUeXBlIjowLCJNYXJnaW4iOnsiJHJlZiI6IjEyNiJ9LCJQYWRkaW5nIjp7IiRyZWYiOiIxMjcifSwiQmFja2dyb3VuZCI6eyIkcmVmIjoiMTI4In0sIklzVmlzaWJsZSI6dHJ1ZSwiV2lkdGgiOjAuMCwiSGVpZ2h0IjowLjAsIkJvcmRlclN0eWxlIjp7IiRpZCI6IjUxNCIsIkxpbmVDb2xvciI6bnVsbCwiTGluZVdlaWdodCI6MC4wLCJMaW5lVHlwZSI6MCwiUGFyZW50U3R5bGUiOm51bGx9LCJQYXJlbnRTdHlsZSI6eyIkcmVmIjoiMTIyIn19LCJEYXRlU3R5bGUiOnsiJGlkIjoiNTE1IiwiRm9udFNldHRpbmdzIjp7IiRpZCI6IjUxNiIsIkZvbnRTaXplIjo5LCJGb250TmFtZSI6IkFyaWFsIiwiSXNCb2xkIjpmYWxzZSwiSXNJdGFsaWMiOmZhbHNlLCJJc1VuZGVybGluZWQiOmZhbHNlLCJQYXJlbnRTdHlsZSI6eyIkcmVmIjoiMTMwIn19LCJBdXRvU2l6ZSI6MCwiRm9yZWdyb3VuZCI6eyIkcmVmIjoiMTMxIn0sIk1heFdpZHRoIjo5NjAuMCwiTWF4SGVpZ2h0IjoiSW5maW5pdHkiLCJTbWFydEZvcmVncm91bmRJc0FjdGl2ZSI6ZmFsc2UsIkhvcml6b250YWxBbGlnbm1lbnQiOjAsIlZlcnRpY2FsQWxpZ25tZW50IjowLCJTbWFydEZvcmVncm91bmQiOm51bGwsIkJhY2tncm91bmRGaWxsVHlwZSI6MCwiTWFyZ2luIjp7IiRyZWYiOiIxMzMifSwiUGFkZGluZyI6eyIkcmVmIjoiMTM0In0sIkJhY2tncm91bmQiOnsiJHJlZiI6IjEzNSJ9LCJJc1Zpc2libGUiOmZhbHNlLCJXaWR0aCI6MC4wLCJIZWlnaHQiOjAuMCwiQm9yZGVyU3R5bGUiOnsiJGlkIjoiNTE3IiwiTGluZUNvbG9yIjpudWxsLCJMaW5lV2VpZ2h0IjowLjAsIkxpbmVUeXBlIjowLCJQYXJlbnRTdHlsZSI6bnVsbH0sIlBhcmVudFN0eWxlIjp7IiRyZWYiOiIxMjkifX0sIkRhdGVGb3JtYXQiOnsiJHJlZiI6IjEzNiJ9LCJXZWVrTnVtYmVyaW5nIjp7IiRpZCI6IjUxOCIsIkZvcm1hdCI6MCwiSXNWaXNpYmxlIjpmYWxzZSwiTGFzdEtub3duVmlzaWJpbGl0eVN0YXRlIjpmYWxzZX0sIklzVmlzaWJsZSI6dHJ1ZSwiUGFyZW50U3R5bGUiOnsiJHJlZiI6IjkzIn19LCJJbmRleCI6MTMsIlNtYXJ0RHVyYXRpb25BY3RpdmF0ZWQiOmZhbHNlLCJEYXRlRm9ybWF0Ijp7IiRyZWYiOiIxMzYifSwiV2Vla051bWJlcmluZyI6eyIkaWQiOiI1MTkiLCJGb3JtYXQiOjAsIklzVmlzaWJsZSI6ZmFsc2UsIkxhc3RLbm93blZpc2liaWxpdHlTdGF0ZSI6ZmFsc2V9LCJJZCI6IjgzNmI5MzI4LWE5M2ItNDE3ZS04NGNmLTc4MTBmNWFiMzIxYiIsIkltcG9ydElkIjpudWxsLCJUaXRsZSI6Ik1haW50ZW5hbmNlIiwiTm90ZSI6bnVsbCwiSHlwZXJsaW5rIjp7IiRpZCI6IjUyMCIsIkFkZHJlc3MiOm51bGwsIlN1YkFkZHJlc3MiOm51bGx9LCJJc0NoYW5nZWQiOmZhbHNlLCJJc05ldyI6ZmFsc2V9LHsiJGlkIjoiNTIxIiwiR3JvdXBOYW1lIjpudWxsLCJTdGFydERhdGUiOiIyMDE5LTA4LTAxVDAwOjAwOjAwWiIsIkVuZERhdGUiOiIyMDE5LTA5LTAxVDIzOjU5OjAwWiIsIlBlcmNlbnRhZ2VDb21wbGV0ZSI6MC4wLCJTdHlsZSI6eyIkaWQiOiI1MjIiLCJTaGFwZSI6MSwiU2hhcGVUaGlja25lc3MiOjMsIkR1cmF0aW9uRm9ybWF0IjoyLCJJbmNsdWRlTm9uV29ya2luZ0RheXNJbkR1cmF0aW9uIjpmYWxzZSwiUGVyY2VudGFnZUNvbXBsZXRlU3R5bGUiOnsiJGlkIjoiNTIzIiwiRm9udFNldHRpbmdzIjp7IiRpZCI6IjUyNCIsIkZvbnRTaXplIjo5LCJGb250TmFtZSI6IkFyaWFsIiwiSXNCb2xkIjpmYWxzZSwiSXNJdGFsaWMiOmZhbHNlLCJJc1VuZGVybGluZWQiOmZhbHNlLCJQYXJlbnRTdHlsZSI6eyIkcmVmIjoiOTUifX0sIkF1dG9TaXplIjowLCJGb3JlZ3JvdW5kIjp7IiRyZWYiOiI5NiJ9LCJNYXhXaWR0aCI6OTYw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cmVmIjoiMTAwIn0sIklzVmlzaWJsZSI6dHJ1ZSwiV2lkdGgiOjAuMCwiSGVpZ2h0IjowLjAsIkJvcmRlclN0eWxlIjp7IiRpZCI6IjUyNSIsIkxpbmVDb2xvciI6bnVsbCwiTGluZVdlaWdodCI6MC4wLCJMaW5lVHlwZSI6MCwiUGFyZW50U3R5bGUiOm51bGx9LCJQYXJlbnRTdHlsZSI6eyIkcmVmIjoiOTQifX0sIkR1cmF0aW9uU3R5bGUiOnsiJGlkIjoiNTI2IiwiRm9udFNldHRpbmdzIjp7IiRpZCI6IjUyNyIsIkZvbnRTaXplIjo4LCJGb250TmFtZSI6IkFyaWFsIiwiSXNCb2xkIjpmYWxzZSwiSXNJdGFsaWMiOmZhbHNlLCJJc1VuZGVybGluZWQiOmZhbHNlLCJQYXJlbnRTdHlsZSI6eyIkcmVmIjoiMTAyIn19LCJBdXRvU2l6ZSI6MCwiRm9yZWdyb3VuZCI6eyIkaWQiOiI1MjgiLCJDb2xvciI6eyIkaWQiOiI1MjkiLCJBIjoyNTUsIlIiOjE2NSwiRyI6MTgxLCJCIjoxNDZ9fSwiTWF4V2lkdGgiOjk2MC4wLCJNYXhIZWlnaHQiOiJJbmZpbml0eSIsIlNtYXJ0Rm9yZWdyb3VuZElzQWN0aXZlIjpmYWxzZSwiSG9yaXpvbnRhbEFsaWdubWVudCI6MCwiVmVydGljYWxBbGlnbm1lbnQiOjAsIlNtYXJ0Rm9yZWdyb3VuZCI6bnVsbCwiQmFja2dyb3VuZEZpbGxUeXBlIjowLCJNYXJnaW4iOnsiJHJlZiI6IjEwNSJ9LCJQYWRkaW5nIjp7IiRyZWYiOiIxMDYifSwiQmFja2dyb3VuZCI6eyIkcmVmIjoiMTA3In0sIklzVmlzaWJsZSI6dHJ1ZSwiV2lkdGgiOjAuMCwiSGVpZ2h0IjowLjAsIkJvcmRlclN0eWxlIjp7IiRpZCI6IjUzMCIsIkxpbmVDb2xvciI6bnVsbCwiTGluZVdlaWdodCI6MC4wLCJMaW5lVHlwZSI6MCwiUGFyZW50U3R5bGUiOm51bGx9LCJQYXJlbnRTdHlsZSI6eyIkcmVmIjoiMTAxIn19LCJIb3Jpem9udGFsQ29ubmVjdG9yU3R5bGUiOnsiJGlkIjoiNTMxIiwiTGluZUNvbG9yIjp7IiRyZWYiOiIxMDkifSwiTGluZVdlaWdodCI6MS4wLCJMaW5lVHlwZSI6MCwiUGFyZW50U3R5bGUiOnsiJHJlZiI6IjEwOCJ9fSwiVmVydGljYWxDb25uZWN0b3JTdHlsZSI6eyIkaWQiOiI1MzIiLCJMaW5lQ29sb3IiOnsiJHJlZiI6IjExMiJ9LCJMaW5lV2VpZ2h0IjowLjAsIkxpbmVUeXBlIjowLCJQYXJlbnRTdHlsZSI6eyIkcmVmIjoiMTExIn19LCJNYXJnaW4iOm51bGwsIlN0YXJ0RGF0ZVBvc2l0aW9uIjo2LCJFbmREYXRlUG9zaXRpb24iOjYsIkRhdGVJc1Zpc2libGUiOmZhbHNlLCJUaXRsZVBvc2l0aW9uIjo0LCJEdXJhdGlvblBvc2l0aW9uIjozLCJQZXJjZW50YWdlQ29tcGxldGVkUG9zaXRpb24iOjYsIlNwYWNpbmciOjMsIklzQmVsb3dUaW1lYmFuZCI6ZmFsc2UsIlBlcmNlbnRhZ2VDb21wbGV0ZVNoYXBlT3BhY2l0eSI6MzUsIlNoYXBlU3R5bGUiOnsiJGlkIjoiNTMzIiwiTWFyZ2luIjp7IiRyZWYiOiIxMTUifSwiUGFkZGluZyI6eyIkcmVmIjoiMTE2In0sIkJhY2tncm91bmQiOnsiJGlkIjoiNTM0IiwiQ29sb3IiOnsiJGlkIjoiNTM1IiwiQSI6MjU1LCJSIjoyMzEsIkciOjE4OCwiQiI6NDF9fSwiSXNWaXNpYmxlIjp0cnVlLCJXaWR0aCI6MC4wLCJIZWlnaHQiOjguMCwiQm9yZGVyU3R5bGUiOnsiJGlkIjoiNTM2IiwiTGluZUNvbG9yIjp7IiRyZWYiOiIxMjAifSwiTGluZVdlaWdodCI6MC4wLCJMaW5lVHlwZSI6MCwiUGFyZW50U3R5bGUiOnsiJHJlZiI6IjExOSJ9fSwiUGFyZW50U3R5bGUiOnsiJHJlZiI6IjExNCJ9fSwiVGl0bGVTdHlsZSI6eyIkaWQiOiI1MzciLCJGb250U2V0dGluZ3MiOnsiJGlkIjoiNTM4IiwiRm9udFNpemUiOjgsIkZvbnROYW1lIjoiQXJpYWwiLCJJc0JvbGQiOmZhbHNlLCJJc0l0YWxpYyI6ZmFsc2UsIklzVW5kZXJsaW5lZCI6ZmFsc2UsIlBhcmVudFN0eWxlIjp7IiRyZWYiOiIxMjMifX0sIkF1dG9TaXplIjowLCJGb3JlZ3JvdW5kIjp7IiRpZCI6IjUzOSIsIkNvbG9yIjp7IiRpZCI6IjU0MCIsIkEiOjI1NSwiUiI6NTIsIkciOjc4LCJCIjoxMDl9fSwiTWF4V2lkdGgiOjk2MC4wLCJNYXhIZWlnaHQiOiJJbmZpbml0eSIsIlNtYXJ0Rm9yZWdyb3VuZElzQWN0aXZlIjpmYWxzZSwiSG9yaXpvbnRhbEFsaWdubWVudCI6MCwiVmVydGljYWxBbGlnbm1lbnQiOjAsIlNtYXJ0Rm9yZWdyb3VuZCI6bnVsbCwiQmFja2dyb3VuZEZpbGxUeXBlIjowLCJNYXJnaW4iOnsiJHJlZiI6IjEyNiJ9LCJQYWRkaW5nIjp7IiRyZWYiOiIxMjcifSwiQmFja2dyb3VuZCI6eyIkcmVmIjoiMTI4In0sIklzVmlzaWJsZSI6dHJ1ZSwiV2lkdGgiOjAuMCwiSGVpZ2h0IjowLjAsIkJvcmRlclN0eWxlIjp7IiRpZCI6IjU0MSIsIkxpbmVDb2xvciI6bnVsbCwiTGluZVdlaWdodCI6MC4wLCJMaW5lVHlwZSI6MCwiUGFyZW50U3R5bGUiOm51bGx9LCJQYXJlbnRTdHlsZSI6eyIkcmVmIjoiMTIyIn19LCJEYXRlU3R5bGUiOnsiJGlkIjoiNTQyIiwiRm9udFNldHRpbmdzIjp7IiRpZCI6IjU0MyIsIkZvbnRTaXplIjo5LCJGb250TmFtZSI6IkFyaWFsIiwiSXNCb2xkIjpmYWxzZSwiSXNJdGFsaWMiOmZhbHNlLCJJc1VuZGVybGluZWQiOmZhbHNlLCJQYXJlbnRTdHlsZSI6eyIkcmVmIjoiMTMwIn19LCJBdXRvU2l6ZSI6MCwiRm9yZWdyb3VuZCI6eyIkcmVmIjoiMTMxIn0sIk1heFdpZHRoIjo5NjAuMCwiTWF4SGVpZ2h0IjoiSW5maW5pdHkiLCJTbWFydEZvcmVncm91bmRJc0FjdGl2ZSI6ZmFsc2UsIkhvcml6b250YWxBbGlnbm1lbnQiOjAsIlZlcnRpY2FsQWxpZ25tZW50IjowLCJTbWFydEZvcmVncm91bmQiOm51bGwsIkJhY2tncm91bmRGaWxsVHlwZSI6MCwiTWFyZ2luIjp7IiRyZWYiOiIxMzMifSwiUGFkZGluZyI6eyIkcmVmIjoiMTM0In0sIkJhY2tncm91bmQiOnsiJHJlZiI6IjEzNSJ9LCJJc1Zpc2libGUiOmZhbHNlLCJXaWR0aCI6MC4wLCJIZWlnaHQiOjAuMCwiQm9yZGVyU3R5bGUiOnsiJGlkIjoiNTQ0IiwiTGluZUNvbG9yIjpudWxsLCJMaW5lV2VpZ2h0IjowLjAsIkxpbmVUeXBlIjowLCJQYXJlbnRTdHlsZSI6bnVsbH0sIlBhcmVudFN0eWxlIjp7IiRyZWYiOiIxMjkifX0sIkRhdGVGb3JtYXQiOnsiJHJlZiI6IjEzNiJ9LCJXZWVrTnVtYmVyaW5nIjp7IiRpZCI6IjU0NSIsIkZvcm1hdCI6MCwiSXNWaXNpYmxlIjpmYWxzZSwiTGFzdEtub3duVmlzaWJpbGl0eVN0YXRlIjpmYWxzZX0sIklzVmlzaWJsZSI6dHJ1ZSwiUGFyZW50U3R5bGUiOnsiJHJlZiI6IjkzIn19LCJJbmRleCI6MTQsIlNtYXJ0RHVyYXRpb25BY3RpdmF0ZWQiOmZhbHNlLCJEYXRlRm9ybWF0Ijp7IiRyZWYiOiIxMzYifSwiV2Vla051bWJlcmluZyI6eyIkaWQiOiI1NDYiLCJGb3JtYXQiOjAsIklzVmlzaWJsZSI6ZmFsc2UsIkxhc3RLbm93blZpc2liaWxpdHlTdGF0ZSI6ZmFsc2V9LCJJZCI6IjlhNDdhMWRmLTBiODUtNDBhYS05M2VkLTYzYzg1MGRmOGUzYSIsIkltcG9ydElkIjpudWxsLCJUaXRsZSI6IkVmZm9ydCBFc3RpbWF0aW9uIiwiTm90ZSI6bnVsbCwiSHlwZXJsaW5rIjp7IiRpZCI6IjU0NyIsIkFkZHJlc3MiOm51bGwsIlN1YkFkZHJlc3MiOm51bGx9LCJJc0NoYW5nZWQiOmZhbHNlLCJJc05ldyI6ZmFsc2V9LHsiJGlkIjoiNTQ4IiwiR3JvdXBOYW1lIjpudWxsLCJTdGFydERhdGUiOiIyMDE5LTA5LTAxVDAwOjAwOjAwWiIsIkVuZERhdGUiOiIyMDIwLTEwLTAxVDIzOjU5OjAwWiIsIlBlcmNlbnRhZ2VDb21wbGV0ZSI6MC4wLCJTdHlsZSI6eyIkaWQiOiI1NDkiLCJTaGFwZSI6NSwiU2hhcGVUaGlja25lc3MiOjMsIkR1cmF0aW9uRm9ybWF0IjoyLCJJbmNsdWRlTm9uV29ya2luZ0RheXNJbkR1cmF0aW9uIjpmYWxzZSwiUGVyY2VudGFnZUNvbXBsZXRlU3R5bGUiOnsiJGlkIjoiNTUwIiwiRm9udFNldHRpbmdzIjp7IiRpZCI6IjU1MSIsIkZvbnRTaXplIjo5LCJGb250TmFtZSI6IkFyaWFsIiwiSXNCb2xkIjpmYWxzZSwiSXNJdGFsaWMiOmZhbHNlLCJJc1VuZGVybGluZWQiOmZhbHNlLCJQYXJlbnRTdHlsZSI6eyIkcmVmIjoiOTUifX0sIkF1dG9TaXplIjowLCJGb3JlZ3JvdW5kIjp7IiRyZWYiOiI5NiJ9LCJNYXhXaWR0aCI6OTYw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cmVmIjoiMTAwIn0sIklzVmlzaWJsZSI6dHJ1ZSwiV2lkdGgiOjAuMCwiSGVpZ2h0IjowLjAsIkJvcmRlclN0eWxlIjp7IiRpZCI6IjU1MiIsIkxpbmVDb2xvciI6bnVsbCwiTGluZVdlaWdodCI6MC4wLCJMaW5lVHlwZSI6MCwiUGFyZW50U3R5bGUiOm51bGx9LCJQYXJlbnRTdHlsZSI6eyIkcmVmIjoiOTQifX0sIkR1cmF0aW9uU3R5bGUiOnsiJGlkIjoiNTUzIiwiRm9udFNldHRpbmdzIjp7IiRpZCI6IjU1NCIsIkZvbnRTaXplIjo4LCJGb250TmFtZSI6IkFyaWFsIiwiSXNCb2xkIjpmYWxzZSwiSXNJdGFsaWMiOmZhbHNlLCJJc1VuZGVybGluZWQiOmZhbHNlLCJQYXJlbnRTdHlsZSI6eyIkcmVmIjoiMTAyIn19LCJBdXRvU2l6ZSI6MCwiRm9yZWdyb3VuZCI6eyIkaWQiOiI1NTUiLCJDb2xvciI6eyIkaWQiOiI1NTYiLCJBIjoyNTUsIlIiOjE2NSwiRyI6MTgxLCJCIjoxNDZ9fSwiTWF4V2lkdGgiOjk2MC4wLCJNYXhIZWlnaHQiOiJJbmZpbml0eSIsIlNtYXJ0Rm9yZWdyb3VuZElzQWN0aXZlIjpmYWxzZSwiSG9yaXpvbnRhbEFsaWdubWVudCI6MCwiVmVydGljYWxBbGlnbm1lbnQiOjAsIlNtYXJ0Rm9yZWdyb3VuZCI6bnVsbCwiQmFja2dyb3VuZEZpbGxUeXBlIjowLCJNYXJnaW4iOnsiJHJlZiI6IjEwNSJ9LCJQYWRkaW5nIjp7IiRyZWYiOiIxMDYifSwiQmFja2dyb3VuZCI6eyIkcmVmIjoiMTA3In0sIklzVmlzaWJsZSI6dHJ1ZSwiV2lkdGgiOjAuMCwiSGVpZ2h0IjowLjAsIkJvcmRlclN0eWxlIjp7IiRpZCI6IjU1NyIsIkxpbmVDb2xvciI6bnVsbCwiTGluZVdlaWdodCI6MC4wLCJMaW5lVHlwZSI6MCwiUGFyZW50U3R5bGUiOm51bGx9LCJQYXJlbnRTdHlsZSI6eyIkcmVmIjoiMTAxIn19LCJIb3Jpem9udGFsQ29ubmVjdG9yU3R5bGUiOnsiJGlkIjoiNTU4IiwiTGluZUNvbG9yIjp7IiRyZWYiOiIxMDkifSwiTGluZVdlaWdodCI6MS4wLCJMaW5lVHlwZSI6MCwiUGFyZW50U3R5bGUiOnsiJHJlZiI6IjEwOCJ9fSwiVmVydGljYWxDb25uZWN0b3JTdHlsZSI6eyIkaWQiOiI1NTkiLCJMaW5lQ29sb3IiOnsiJHJlZiI6IjExMiJ9LCJMaW5lV2VpZ2h0IjowLjAsIkxpbmVUeXBlIjowLCJQYXJlbnRTdHlsZSI6eyIkcmVmIjoiMTExIn19LCJNYXJnaW4iOm51bGwsIlN0YXJ0RGF0ZVBvc2l0aW9uIjo2LCJFbmREYXRlUG9zaXRpb24iOjYsIkRhdGVJc1Zpc2libGUiOmZhbHNlLCJUaXRsZVBvc2l0aW9uIjo0LCJEdXJhdGlvblBvc2l0aW9uIjozLCJQZXJjZW50YWdlQ29tcGxldGVkUG9zaXRpb24iOjYsIlNwYWNpbmciOjMsIklzQmVsb3dUaW1lYmFuZCI6ZmFsc2UsIlBlcmNlbnRhZ2VDb21wbGV0ZVNoYXBlT3BhY2l0eSI6MzUsIlNoYXBlU3R5bGUiOnsiJGlkIjoiNTYwIiwiTWFyZ2luIjp7IiRyZWYiOiIxMTUifSwiUGFkZGluZyI6eyIkcmVmIjoiMTE2In0sIkJhY2tncm91bmQiOnsiJGlkIjoiNTYxIiwiQ29sb3IiOnsiJGlkIjoiNTYyIiwiQSI6MjU1LCJSIjo2OCwiRyI6NzcsIkIiOjM4fX0sIklzVmlzaWJsZSI6dHJ1ZSwiV2lkdGgiOjAuMCwiSGVpZ2h0Ijo4LjAsIkJvcmRlclN0eWxlIjp7IiRpZCI6IjU2MyIsIkxpbmVDb2xvciI6eyIkcmVmIjoiMTIwIn0sIkxpbmVXZWlnaHQiOjAuMCwiTGluZVR5cGUiOjAsIlBhcmVudFN0eWxlIjp7IiRyZWYiOiIxMTkifX0sIlBhcmVudFN0eWxlIjp7IiRyZWYiOiIxMTQifX0sIlRpdGxlU3R5bGUiOnsiJGlkIjoiNTY0IiwiRm9udFNldHRpbmdzIjp7IiRpZCI6IjU2NSIsIkZvbnRTaXplIjo4LCJGb250TmFtZSI6IkFyaWFsIiwiSXNCb2xkIjpmYWxzZSwiSXNJdGFsaWMiOmZhbHNlLCJJc1VuZGVybGluZWQiOmZhbHNlLCJQYXJlbnRTdHlsZSI6eyIkcmVmIjoiMTIzIn19LCJBdXRvU2l6ZSI6MCwiRm9yZWdyb3VuZCI6eyIkaWQiOiI1NjYiLCJDb2xvciI6eyIkaWQiOiI1NjciLCJBIjoyNTUsIlIiOjUyLCJHIjo3OCwiQiI6MTA5fX0sIk1heFdpZHRoIjo5NjAuMCwiTWF4SGVpZ2h0IjoiSW5maW5pdHkiLCJTbWFydEZvcmVncm91bmRJc0FjdGl2ZSI6ZmFsc2UsIkhvcml6b250YWxBbGlnbm1lbnQiOjAsIlZlcnRpY2FsQWxpZ25tZW50IjowLCJTbWFydEZvcmVncm91bmQiOm51bGwsIkJhY2tncm91bmRGaWxsVHlwZSI6MCwiTWFyZ2luIjp7IiRyZWYiOiIxMjYifSwiUGFkZGluZyI6eyIkcmVmIjoiMTI3In0sIkJhY2tncm91bmQiOnsiJHJlZiI6IjEyOCJ9LCJJc1Zpc2libGUiOnRydWUsIldpZHRoIjowLjAsIkhlaWdodCI6MC4wLCJCb3JkZXJTdHlsZSI6eyIkaWQiOiI1NjgiLCJMaW5lQ29sb3IiOm51bGwsIkxpbmVXZWlnaHQiOjAuMCwiTGluZVR5cGUiOjAsIlBhcmVudFN0eWxlIjpudWxsfSwiUGFyZW50U3R5bGUiOnsiJHJlZiI6IjEyMiJ9fSwiRGF0ZVN0eWxlIjp7IiRpZCI6IjU2OSIsIkZvbnRTZXR0aW5ncyI6eyIkaWQiOiI1NzAiLCJGb250U2l6ZSI6OSwiRm9udE5hbWUiOiJBcmlhbCIsIklzQm9sZCI6ZmFsc2UsIklzSXRhbGljIjpmYWxzZSwiSXNVbmRlcmxpbmVkIjpmYWxzZSwiUGFyZW50U3R5bGUiOnsiJHJlZiI6IjEzMCJ9fSwiQXV0b1NpemUiOjAsIkZvcmVncm91bmQiOnsiJHJlZiI6IjEzMSJ9LCJNYXhXaWR0aCI6OTYwLjAsIk1heEhlaWdodCI6IkluZmluaXR5IiwiU21hcnRGb3JlZ3JvdW5kSXNBY3RpdmUiOmZhbHNlLCJIb3Jpem9udGFsQWxpZ25tZW50IjowLCJWZXJ0aWNhbEFsaWdubWVudCI6MCwiU21hcnRGb3JlZ3JvdW5kIjpudWxsLCJCYWNrZ3JvdW5kRmlsbFR5cGUiOjAsIk1hcmdpbiI6eyIkcmVmIjoiMTMzIn0sIlBhZGRpbmciOnsiJHJlZiI6IjEzNCJ9LCJCYWNrZ3JvdW5kIjp7IiRyZWYiOiIxMzUifSwiSXNWaXNpYmxlIjpmYWxzZSwiV2lkdGgiOjAuMCwiSGVpZ2h0IjowLjAsIkJvcmRlclN0eWxlIjp7IiRpZCI6IjU3MSIsIkxpbmVDb2xvciI6bnVsbCwiTGluZVdlaWdodCI6MC4wLCJMaW5lVHlwZSI6MCwiUGFyZW50U3R5bGUiOm51bGx9LCJQYXJlbnRTdHlsZSI6eyIkcmVmIjoiMTI5In19LCJEYXRlRm9ybWF0Ijp7IiRyZWYiOiIxMzYifSwiV2Vla051bWJlcmluZyI6eyIkaWQiOiI1NzIiLCJGb3JtYXQiOjAsIklzVmlzaWJsZSI6ZmFsc2UsIkxhc3RLbm93blZpc2liaWxpdHlTdGF0ZSI6ZmFsc2V9LCJJc1Zpc2libGUiOnRydWUsIlBhcmVudFN0eWxlIjp7IiRyZWYiOiI5MyJ9fSwiSW5kZXgiOjE1LCJTbWFydER1cmF0aW9uQWN0aXZhdGVkIjpmYWxzZSwiRGF0ZUZvcm1hdCI6eyIkcmVmIjoiMTM2In0sIldlZWtOdW1iZXJpbmciOnsiJGlkIjoiNTczIiwiRm9ybWF0IjowLCJJc1Zpc2libGUiOmZhbHNlLCJMYXN0S25vd25WaXNpYmlsaXR5U3RhdGUiOmZhbHNlfSwiSWQiOiI0ZDFmNTY0Ni01MTEzLTQ2MDgtYmQ2NS1iNGU2MDU2YzIwNTUiLCJJbXBvcnRJZCI6bnVsbCwiVGl0bGUiOiJQTSBQcmVwYXJhdGlvbiIsIk5vdGUiOm51bGwsIkh5cGVybGluayI6eyIkaWQiOiI1NzQiLCJBZGRyZXNzIjpudWxsLCJTdWJBZGRyZXNzIjpudWxsfSwiSXNDaGFuZ2VkIjpmYWxzZSwiSXNOZXciOmZhbHNlfSx7IiRpZCI6IjU3NSIsIkdyb3VwTmFtZSI6bnVsbCwiU3RhcnREYXRlIjoiMjAxOS0xMC0xN1QwMDowMDowMFoiLCJFbmREYXRlIjoiMjAxOS0xMS0yOVQyMzo1OTowMFoiLCJQZXJjZW50YWdlQ29tcGxldGUiOjAuMCwiU3R5bGUiOnsiJGlkIjoiNTc2IiwiU2hhcGUiOjEsIlNoYXBlVGhpY2tuZXNzIjozLCJEdXJhdGlvbkZvcm1hdCI6MiwiSW5jbHVkZU5vbldvcmtpbmdEYXlzSW5EdXJhdGlvbiI6ZmFsc2UsIlBlcmNlbnRhZ2VDb21wbGV0ZVN0eWxlIjp7IiRpZCI6IjU3NyIsIkZvbnRTZXR0aW5ncyI6eyIkaWQiOiI1NzgiLCJGb250U2l6ZSI6OSwiRm9udE5hbWUiOiJBcmlhbCIsIklzQm9sZCI6ZmFsc2UsIklzSXRhbGljIjpmYWxzZSwiSXNVbmRlcmxpbmVkIjpmYWxzZSwiUGFyZW50U3R5bGUiOnsiJHJlZiI6Ijk1In19LCJBdXRvU2l6ZSI6MCwiRm9yZWdyb3VuZCI6eyIkcmVmIjoiOTYifSwiTWF4V2lkdGgiOjk2MC4wLCJNYXhIZWlnaHQiOiJJbmZpbml0eSIsIlNtYXJ0Rm9yZWdyb3VuZElzQWN0aXZlIjpmYWxzZSwiSG9yaXpvbnRhbEFsaWdubWVudCI6MCwiVmVydGljYWxBbGlnbm1lbnQiOjAsIlNtYXJ0Rm9yZWdyb3VuZCI6bnVsbCwiQmFja2dyb3VuZEZpbGxUeXBlIjowLCJNYXJnaW4iOnsiJHJlZiI6Ijk4In0sIlBhZGRpbmciOnsiJHJlZiI6Ijk5In0sIkJhY2tncm91bmQiOnsiJHJlZiI6IjEwMCJ9LCJJc1Zpc2libGUiOnRydWUsIldpZHRoIjowLjAsIkhlaWdodCI6MC4wLCJCb3JkZXJTdHlsZSI6eyIkaWQiOiI1NzkiLCJMaW5lQ29sb3IiOm51bGwsIkxpbmVXZWlnaHQiOjAuMCwiTGluZVR5cGUiOjAsIlBhcmVudFN0eWxlIjpudWxsfSwiUGFyZW50U3R5bGUiOnsiJHJlZiI6Ijk0In19LCJEdXJhdGlvblN0eWxlIjp7IiRpZCI6IjU4MCIsIkZvbnRTZXR0aW5ncyI6eyIkaWQiOiI1ODEiLCJGb250U2l6ZSI6OCwiRm9udE5hbWUiOiJBcmlhbCIsIklzQm9sZCI6ZmFsc2UsIklzSXRhbGljIjpmYWxzZSwiSXNVbmRlcmxpbmVkIjpmYWxzZSwiUGFyZW50U3R5bGUiOnsiJHJlZiI6IjEwMiJ9fSwiQXV0b1NpemUiOjAsIkZvcmVncm91bmQiOnsiJGlkIjoiNTgyIiwiQ29sb3IiOnsiJGlkIjoiNTgzIiwiQSI6MjU1LCJSIjoxNjUsIkciOjE4MSwiQiI6MTQ2fX0sIk1heFdpZHRoIjo5NjAuMCwiTWF4SGVpZ2h0IjoiSW5maW5pdHkiLCJTbWFydEZvcmVncm91bmRJc0FjdGl2ZSI6ZmFsc2UsIkhvcml6b250YWxBbGlnbm1lbnQiOjAsIlZlcnRpY2FsQWxpZ25tZW50IjowLCJTbWFydEZvcmVncm91bmQiOm51bGwsIkJhY2tncm91bmRGaWxsVHlwZSI6MCwiTWFyZ2luIjp7IiRyZWYiOiIxMDUifSwiUGFkZGluZyI6eyIkcmVmIjoiMTA2In0sIkJhY2tncm91bmQiOnsiJHJlZiI6IjEwNyJ9LCJJc1Zpc2libGUiOnRydWUsIldpZHRoIjowLjAsIkhlaWdodCI6MC4wLCJCb3JkZXJTdHlsZSI6eyIkaWQiOiI1ODQiLCJMaW5lQ29sb3IiOm51bGwsIkxpbmVXZWlnaHQiOjAuMCwiTGluZVR5cGUiOjAsIlBhcmVudFN0eWxlIjpudWxsfSwiUGFyZW50U3R5bGUiOnsiJHJlZiI6IjEwMSJ9fSwiSG9yaXpvbnRhbENvbm5lY3RvclN0eWxlIjp7IiRpZCI6IjU4NSIsIkxpbmVDb2xvciI6eyIkcmVmIjoiMTA5In0sIkxpbmVXZWlnaHQiOjEuMCwiTGluZVR5cGUiOjAsIlBhcmVudFN0eWxlIjp7IiRyZWYiOiIxMDgifX0sIlZlcnRpY2FsQ29ubmVjdG9yU3R5bGUiOnsiJGlkIjoiNTg2IiwiTGluZUNvbG9yIjp7IiRyZWYiOiIxMTIifSwiTGluZVdlaWdodCI6MC4wLCJMaW5lVHlwZSI6MCwiUGFyZW50U3R5bGUiOnsiJHJlZiI6IjExMSJ9fSwiTWFyZ2luIjpudWxsLCJTdGFydERhdGVQb3NpdGlvbiI6NiwiRW5kRGF0ZVBvc2l0aW9uIjo2LCJEYXRlSXNWaXNpYmxlIjpmYWxzZSwiVGl0bGVQb3NpdGlvbiI6NCwiRHVyYXRpb25Qb3NpdGlvbiI6MywiUGVyY2VudGFnZUNvbXBsZXRlZFBvc2l0aW9uIjo2LCJTcGFjaW5nIjozLCJJc0JlbG93VGltZWJhbmQiOmZhbHNlLCJQZXJjZW50YWdlQ29tcGxldGVTaGFwZU9wYWNpdHkiOjM1LCJTaGFwZVN0eWxlIjp7IiRpZCI6IjU4NyIsIk1hcmdpbiI6eyIkcmVmIjoiMTE1In0sIlBhZGRpbmciOnsiJHJlZiI6IjExNiJ9LCJCYWNrZ3JvdW5kIjp7IiRpZCI6IjU4OCIsIkNvbG9yIjp7IiRpZCI6IjU4OSIsIkEiOjI1NSwiUiI6MjMxLCJHIjoxODgsIkIiOjQxfX0sIklzVmlzaWJsZSI6dHJ1ZSwiV2lkdGgiOjAuMCwiSGVpZ2h0Ijo4LjAsIkJvcmRlclN0eWxlIjp7IiRpZCI6IjU5MCIsIkxpbmVDb2xvciI6eyIkcmVmIjoiMTIwIn0sIkxpbmVXZWlnaHQiOjAuMCwiTGluZVR5cGUiOjAsIlBhcmVudFN0eWxlIjp7IiRyZWYiOiIxMTkifX0sIlBhcmVudFN0eWxlIjp7IiRyZWYiOiIxMTQifX0sIlRpdGxlU3R5bGUiOnsiJGlkIjoiNTkxIiwiRm9udFNldHRpbmdzIjp7IiRpZCI6IjU5MiIsIkZvbnRTaXplIjo4LCJGb250TmFtZSI6IkFyaWFsIiwiSXNCb2xkIjpmYWxzZSwiSXNJdGFsaWMiOmZhbHNlLCJJc1VuZGVybGluZWQiOmZhbHNlLCJQYXJlbnRTdHlsZSI6eyIkcmVmIjoiMTIzIn19LCJBdXRvU2l6ZSI6MCwiRm9yZWdyb3VuZCI6eyIkaWQiOiI1OTMiLCJDb2xvciI6eyIkaWQiOiI1OTQiLCJBIjoyNTUsIlIiOjUyLCJHIjo3OCwiQiI6MTA5fX0sIk1heFdpZHRoIjo5NjAuMCwiTWF4SGVpZ2h0IjoiSW5maW5pdHkiLCJTbWFydEZvcmVncm91bmRJc0FjdGl2ZSI6ZmFsc2UsIkhvcml6b250YWxBbGlnbm1lbnQiOjAsIlZlcnRpY2FsQWxpZ25tZW50IjowLCJTbWFydEZvcmVncm91bmQiOm51bGwsIkJhY2tncm91bmRGaWxsVHlwZSI6MCwiTWFyZ2luIjp7IiRyZWYiOiIxMjYifSwiUGFkZGluZyI6eyIkcmVmIjoiMTI3In0sIkJhY2tncm91bmQiOnsiJHJlZiI6IjEyOCJ9LCJJc1Zpc2libGUiOnRydWUsIldpZHRoIjowLjAsIkhlaWdodCI6MC4wLCJCb3JkZXJTdHlsZSI6eyIkaWQiOiI1OTUiLCJMaW5lQ29sb3IiOm51bGwsIkxpbmVXZWlnaHQiOjAuMCwiTGluZVR5cGUiOjAsIlBhcmVudFN0eWxlIjpudWxsfSwiUGFyZW50U3R5bGUiOnsiJHJlZiI6IjEyMiJ9fSwiRGF0ZVN0eWxlIjp7IiRpZCI6IjU5NiIsIkZvbnRTZXR0aW5ncyI6eyIkaWQiOiI1OTciLCJGb250U2l6ZSI6OSwiRm9udE5hbWUiOiJBcmlhbCIsIklzQm9sZCI6ZmFsc2UsIklzSXRhbGljIjpmYWxzZSwiSXNVbmRlcmxpbmVkIjpmYWxzZSwiUGFyZW50U3R5bGUiOnsiJHJlZiI6IjEzMCJ9fSwiQXV0b1NpemUiOjAsIkZvcmVncm91bmQiOnsiJHJlZiI6IjEzMSJ9LCJNYXhXaWR0aCI6OTYwLjAsIk1heEhlaWdodCI6IkluZmluaXR5IiwiU21hcnRGb3JlZ3JvdW5kSXNBY3RpdmUiOmZhbHNlLCJIb3Jpem9udGFsQWxpZ25tZW50IjowLCJWZXJ0aWNhbEFsaWdubWVudCI6MCwiU21hcnRGb3JlZ3JvdW5kIjpudWxsLCJCYWNrZ3JvdW5kRmlsbFR5cGUiOjAsIk1hcmdpbiI6eyIkcmVmIjoiMTMzIn0sIlBhZGRpbmciOnsiJHJlZiI6IjEzNCJ9LCJCYWNrZ3JvdW5kIjp7IiRyZWYiOiIxMzUifSwiSXNWaXNpYmxlIjpmYWxzZSwiV2lkdGgiOjAuMCwiSGVpZ2h0IjowLjAsIkJvcmRlclN0eWxlIjp7IiRpZCI6IjU5OCIsIkxpbmVDb2xvciI6bnVsbCwiTGluZVdlaWdodCI6MC4wLCJMaW5lVHlwZSI6MCwiUGFyZW50U3R5bGUiOm51bGx9LCJQYXJlbnRTdHlsZSI6eyIkcmVmIjoiMTI5In19LCJEYXRlRm9ybWF0Ijp7IiRyZWYiOiIxMzYifSwiV2Vla051bWJlcmluZyI6eyIkaWQiOiI1OTkiLCJGb3JtYXQiOjAsIklzVmlzaWJsZSI6ZmFsc2UsIkxhc3RLbm93blZpc2liaWxpdHlTdGF0ZSI6ZmFsc2V9LCJJc1Zpc2libGUiOnRydWUsIlBhcmVudFN0eWxlIjp7IiRyZWYiOiI5MyJ9fSwiSW5kZXgiOjE2LCJTbWFydER1cmF0aW9uQWN0aXZhdGVkIjpmYWxzZSwiRGF0ZUZvcm1hdCI6eyIkcmVmIjoiMTM2In0sIldlZWtOdW1iZXJpbmciOnsiJGlkIjoiNjAwIiwiRm9ybWF0IjowLCJJc1Zpc2libGUiOmZhbHNlLCJMYXN0S25vd25WaXNpYmlsaXR5U3RhdGUiOmZhbHNlfSwiSWQiOiJlNGJlNzM0NC1mZmExLTQ0NjctODUzYy0wZjQzN2Q3M2IwMjciLCJJbXBvcnRJZCI6bnVsbCwiVGl0bGUiOiJQcm90b3R5cGluZyIsIk5vdGUiOm51bGwsIkh5cGVybGluayI6eyIkaWQiOiI2MDEiLCJBZGRyZXNzIjpudWxsLCJTdWJBZGRyZXNzIjpudWxsfSwiSXNDaGFuZ2VkIjpmYWxzZSwiSXNOZXciOmZhbHNlfSx7IiRpZCI6IjYwMiIsIkdyb3VwTmFtZSI6bnVsbCwiU3RhcnREYXRlIjoiMjAxOS0xMC0wMVQwMDowMDowMFoiLCJFbmREYXRlIjoiMjAyMC0wNS0zMFQyMzo1OTowMFoiLCJQZXJjZW50YWdlQ29tcGxldGUiOjAuMCwiU3R5bGUiOnsiJGlkIjoiNjAzIiwiU2hhcGUiOjUsIlNoYXBlVGhpY2tuZXNzIjozLCJEdXJhdGlvbkZvcm1hdCI6MiwiSW5jbHVkZU5vbldvcmtpbmdEYXlzSW5EdXJhdGlvbiI6ZmFsc2UsIlBlcmNlbnRhZ2VDb21wbGV0ZVN0eWxlIjp7IiRpZCI6IjYwNCIsIkZvbnRTZXR0aW5ncyI6eyIkaWQiOiI2MDUiLCJGb250U2l6ZSI6OSwiRm9udE5hbWUiOiJBcmlhbCIsIklzQm9sZCI6ZmFsc2UsIklzSXRhbGljIjpmYWxzZSwiSXNVbmRlcmxpbmVkIjpmYWxzZSwiUGFyZW50U3R5bGUiOnsiJHJlZiI6Ijk1In19LCJBdXRvU2l6ZSI6MCwiRm9yZWdyb3VuZCI6eyIkcmVmIjoiOTYifSwiTWF4V2lkdGgiOjk2MC4wLCJNYXhIZWlnaHQiOiJJbmZpbml0eSIsIlNtYXJ0Rm9yZWdyb3VuZElzQWN0aXZlIjpmYWxzZSwiSG9yaXpvbnRhbEFsaWdubWVudCI6MCwiVmVydGljYWxBbGlnbm1lbnQiOjAsIlNtYXJ0Rm9yZWdyb3VuZCI6bnVsbCwiQmFja2dyb3VuZEZpbGxUeXBlIjowLCJNYXJnaW4iOnsiJHJlZiI6Ijk4In0sIlBhZGRpbmciOnsiJHJlZiI6Ijk5In0sIkJhY2tncm91bmQiOnsiJHJlZiI6IjEwMCJ9LCJJc1Zpc2libGUiOnRydWUsIldpZHRoIjowLjAsIkhlaWdodCI6MC4wLCJCb3JkZXJTdHlsZSI6eyIkaWQiOiI2MDYiLCJMaW5lQ29sb3IiOm51bGwsIkxpbmVXZWlnaHQiOjAuMCwiTGluZVR5cGUiOjAsIlBhcmVudFN0eWxlIjpudWxsfSwiUGFyZW50U3R5bGUiOnsiJHJlZiI6Ijk0In19LCJEdXJhdGlvblN0eWxlIjp7IiRpZCI6IjYwNyIsIkZvbnRTZXR0aW5ncyI6eyIkaWQiOiI2MDgiLCJGb250U2l6ZSI6OCwiRm9udE5hbWUiOiJBcmlhbCIsIklzQm9sZCI6ZmFsc2UsIklzSXRhbGljIjpmYWxzZSwiSXNVbmRlcmxpbmVkIjpmYWxzZSwiUGFyZW50U3R5bGUiOnsiJHJlZiI6IjEwMiJ9fSwiQXV0b1NpemUiOjAsIkZvcmVncm91bmQiOnsiJGlkIjoiNjA5IiwiQ29sb3IiOnsiJGlkIjoiNjEwIiwiQSI6MjU1LCJSIjoxNjUsIkciOjE4MSwiQiI6MTQ2fX0sIk1heFdpZHRoIjo5NjAuMCwiTWF4SGVpZ2h0IjoiSW5maW5pdHkiLCJTbWFydEZvcmVncm91bmRJc0FjdGl2ZSI6ZmFsc2UsIkhvcml6b250YWxBbGlnbm1lbnQiOjAsIlZlcnRpY2FsQWxpZ25tZW50IjowLCJTbWFydEZvcmVncm91bmQiOm51bGwsIkJhY2tncm91bmRGaWxsVHlwZSI6MCwiTWFyZ2luIjp7IiRyZWYiOiIxMDUifSwiUGFkZGluZyI6eyIkcmVmIjoiMTA2In0sIkJhY2tncm91bmQiOnsiJHJlZiI6IjEwNyJ9LCJJc1Zpc2libGUiOnRydWUsIldpZHRoIjowLjAsIkhlaWdodCI6MC4wLCJCb3JkZXJTdHlsZSI6eyIkaWQiOiI2MTEiLCJMaW5lQ29sb3IiOm51bGwsIkxpbmVXZWlnaHQiOjAuMCwiTGluZVR5cGUiOjAsIlBhcmVudFN0eWxlIjpudWxsfSwiUGFyZW50U3R5bGUiOnsiJHJlZiI6IjEwMSJ9fSwiSG9yaXpvbnRhbENvbm5lY3RvclN0eWxlIjp7IiRpZCI6IjYxMiIsIkxpbmVDb2xvciI6eyIkcmVmIjoiMTA5In0sIkxpbmVXZWlnaHQiOjEuMCwiTGluZVR5cGUiOjAsIlBhcmVudFN0eWxlIjp7IiRyZWYiOiIxMDgifX0sIlZlcnRpY2FsQ29ubmVjdG9yU3R5bGUiOnsiJGlkIjoiNjEzIiwiTGluZUNvbG9yIjp7IiRyZWYiOiIxMTIifSwiTGluZVdlaWdodCI6MC4wLCJMaW5lVHlwZSI6MCwiUGFyZW50U3R5bGUiOnsiJHJlZiI6IjExMSJ9fSwiTWFyZ2luIjpudWxsLCJTdGFydERhdGVQb3NpdGlvbiI6NiwiRW5kRGF0ZVBvc2l0aW9uIjo2LCJEYXRlSXNWaXNpYmxlIjpmYWxzZSwiVGl0bGVQb3NpdGlvbiI6NCwiRHVyYXRpb25Qb3NpdGlvbiI6MywiUGVyY2VudGFnZUNvbXBsZXRlZFBvc2l0aW9uIjo2LCJTcGFjaW5nIjozLCJJc0JlbG93VGltZWJhbmQiOmZhbHNlLCJQZXJjZW50YWdlQ29tcGxldGVTaGFwZU9wYWNpdHkiOjM1LCJTaGFwZVN0eWxlIjp7IiRpZCI6IjYxNCIsIk1hcmdpbiI6eyIkcmVmIjoiMTE1In0sIlBhZGRpbmciOnsiJHJlZiI6IjExNiJ9LCJCYWNrZ3JvdW5kIjp7IiRpZCI6IjYxNSIsIkNvbG9yIjp7IiRpZCI6IjYxNiIsIkEiOjI1NSwiUiI6NjgsIkciOjc3LCJCIjozOH19LCJJc1Zpc2libGUiOnRydWUsIldpZHRoIjowLjAsIkhlaWdodCI6OC4wLCJCb3JkZXJTdHlsZSI6eyIkaWQiOiI2MTciLCJMaW5lQ29sb3IiOnsiJHJlZiI6IjEyMCJ9LCJMaW5lV2VpZ2h0IjowLjAsIkxpbmVUeXBlIjowLCJQYXJlbnRTdHlsZSI6eyIkcmVmIjoiMTE5In19LCJQYXJlbnRTdHlsZSI6eyIkcmVmIjoiMTE0In19LCJUaXRsZVN0eWxlIjp7IiRpZCI6IjYxOCIsIkZvbnRTZXR0aW5ncyI6eyIkaWQiOiI2MTkiLCJGb250U2l6ZSI6OCwiRm9udE5hbWUiOiJBcmlhbCIsIklzQm9sZCI6ZmFsc2UsIklzSXRhbGljIjpmYWxzZSwiSXNVbmRlcmxpbmVkIjpmYWxzZSwiUGFyZW50U3R5bGUiOnsiJHJlZiI6IjEyMyJ9fSwiQXV0b1NpemUiOjAsIkZvcmVncm91bmQiOnsiJGlkIjoiNjIwIiwiQ29sb3IiOnsiJGlkIjoiNjIxIiwiQSI6MjU1LCJSIjo1MiwiRyI6NzgsIkIiOjEwOX19LCJNYXhXaWR0aCI6OTYwLjAsIk1heEhlaWdodCI6IkluZmluaXR5IiwiU21hcnRGb3JlZ3JvdW5kSXNBY3RpdmUiOmZhbHNlLCJIb3Jpem9udGFsQWxpZ25tZW50IjowLCJWZXJ0aWNhbEFsaWdubWVudCI6MCwiU21hcnRGb3JlZ3JvdW5kIjpudWxsLCJCYWNrZ3JvdW5kRmlsbFR5cGUiOjAsIk1hcmdpbiI6eyIkcmVmIjoiMTI2In0sIlBhZGRpbmciOnsiJHJlZiI6IjEyNyJ9LCJCYWNrZ3JvdW5kIjp7IiRyZWYiOiIxMjgifSwiSXNWaXNpYmxlIjp0cnVlLCJXaWR0aCI6MC4wLCJIZWlnaHQiOjAuMCwiQm9yZGVyU3R5bGUiOnsiJGlkIjoiNjIyIiwiTGluZUNvbG9yIjpudWxsLCJMaW5lV2VpZ2h0IjowLjAsIkxpbmVUeXBlIjowLCJQYXJlbnRTdHlsZSI6bnVsbH0sIlBhcmVudFN0eWxlIjp7IiRyZWYiOiIxMjIifX0sIkRhdGVTdHlsZSI6eyIkaWQiOiI2MjMiLCJGb250U2V0dGluZ3MiOnsiJGlkIjoiNjI0IiwiRm9udFNpemUiOjksIkZvbnROYW1lIjoiQXJpYWwiLCJJc0JvbGQiOmZhbHNlLCJJc0l0YWxpYyI6ZmFsc2UsIklzVW5kZXJsaW5lZCI6ZmFsc2UsIlBhcmVudFN0eWxlIjp7IiRyZWYiOiIxMzAifX0sIkF1dG9TaXplIjowLCJGb3JlZ3JvdW5kIjp7IiRyZWYiOiIxMzEifSwiTWF4V2lkdGgiOjk2MC4wLCJNYXhIZWlnaHQiOiJJbmZpbml0eSIsIlNtYXJ0Rm9yZWdyb3VuZElzQWN0aXZlIjpmYWxzZSwiSG9yaXpvbnRhbEFsaWdubWVudCI6MCwiVmVydGljYWxBbGlnbm1lbnQiOjAsIlNtYXJ0Rm9yZWdyb3VuZCI6bnVsbCwiQmFja2dyb3VuZEZpbGxUeXBlIjowLCJNYXJnaW4iOnsiJHJlZiI6IjEzMyJ9LCJQYWRkaW5nIjp7IiRyZWYiOiIxMzQifSwiQmFja2dyb3VuZCI6eyIkcmVmIjoiMTM1In0sIklzVmlzaWJsZSI6ZmFsc2UsIldpZHRoIjowLjAsIkhlaWdodCI6MC4wLCJCb3JkZXJTdHlsZSI6eyIkaWQiOiI2MjUiLCJMaW5lQ29sb3IiOm51bGwsIkxpbmVXZWlnaHQiOjAuMCwiTGluZVR5cGUiOjAsIlBhcmVudFN0eWxlIjpudWxsfSwiUGFyZW50U3R5bGUiOnsiJHJlZiI6IjEyOSJ9fSwiRGF0ZUZvcm1hdCI6eyIkcmVmIjoiMTM2In0sIldlZWtOdW1iZXJpbmciOnsiJGlkIjoiNjI2IiwiRm9ybWF0IjowLCJJc1Zpc2libGUiOmZhbHNlLCJMYXN0S25vd25WaXNpYmlsaXR5U3RhdGUiOmZhbHNlfSwiSXNWaXNpYmxlIjp0cnVlLCJQYXJlbnRTdHlsZSI6eyIkcmVmIjoiOTMifX0sIkluZGV4IjoxNywiU21hcnREdXJhdGlvbkFjdGl2YXRlZCI6ZmFsc2UsIkRhdGVGb3JtYXQiOnsiJHJlZiI6IjEzNiJ9LCJXZWVrTnVtYmVyaW5nIjp7IiRpZCI6IjYyNyIsIkZvcm1hdCI6MCwiSXNWaXNpYmxlIjpmYWxzZSwiTGFzdEtub3duVmlzaWJpbGl0eVN0YXRlIjpmYWxzZX0sIklkIjoiYjM4NWY5ZmMtYjFlMy00YjEzLWFjNjYtMzQ3YjYzMGJkOTNkIiwiSW1wb3J0SWQiOm51bGwsIlRpdGxlIjoiSW1wbGVtZW50YXRpb24iLCJOb3RlIjpudWxsLCJIeXBlcmxpbmsiOnsiJGlkIjoiNjI4IiwiQWRkcmVzcyI6bnVsbCwiU3ViQWRkcmVzcyI6bnVsbH0sIklzQ2hhbmdlZCI6ZmFsc2UsIklzTmV3IjpmYWxzZX0seyIkaWQiOiI2MjkiLCJHcm91cE5hbWUiOm51bGwsIlN0YXJ0RGF0ZSI6IjIwMTktMTEtMTFUMDA6MDA6MDBaIiwiRW5kRGF0ZSI6IjIwMTktMTItMDlUMjM6NTk6MDBaIiwiUGVyY2VudGFnZUNvbXBsZXRlIjowLjAsIlN0eWxlIjp7IiRpZCI6IjYzMCIsIlNoYXBlIjoxLCJTaGFwZVRoaWNrbmVzcyI6MywiRHVyYXRpb25Gb3JtYXQiOjIsIkluY2x1ZGVOb25Xb3JraW5nRGF5c0luRHVyYXRpb24iOmZhbHNlLCJQZXJjZW50YWdlQ29tcGxldGVTdHlsZSI6eyIkaWQiOiI2MzEiLCJGb250U2V0dGluZ3MiOnsiJGlkIjoiNjMyIiwiRm9udFNpemUiOjksIkZvbnROYW1lIjoiQXJpYWwiLCJJc0JvbGQiOmZhbHNlLCJJc0l0YWxpYyI6ZmFsc2UsIklzVW5kZXJsaW5lZCI6ZmFsc2UsIlBhcmVudFN0eWxlIjp7IiRyZWYiOiI5NSJ9fSwiQXV0b1NpemUiOjAsIkZvcmVncm91bmQiOnsiJHJlZiI6Ijk2In0sIk1heFdpZHRoIjo5NjAuMCwiTWF4SGVpZ2h0IjoiSW5maW5pdHkiLCJTbWFydEZvcmVncm91bmRJc0FjdGl2ZSI6ZmFsc2UsIkhvcml6b250YWxBbGlnbm1lbnQiOjAsIlZlcnRpY2FsQWxpZ25tZW50IjowLCJTbWFydEZvcmVncm91bmQiOm51bGwsIkJhY2tncm91bmRGaWxsVHlwZSI6MCwiTWFyZ2luIjp7IiRyZWYiOiI5OCJ9LCJQYWRkaW5nIjp7IiRyZWYiOiI5OSJ9LCJCYWNrZ3JvdW5kIjp7IiRyZWYiOiIxMDAifSwiSXNWaXNpYmxlIjp0cnVlLCJXaWR0aCI6MC4wLCJIZWlnaHQiOjAuMCwiQm9yZGVyU3R5bGUiOnsiJGlkIjoiNjMzIiwiTGluZUNvbG9yIjpudWxsLCJMaW5lV2VpZ2h0IjowLjAsIkxpbmVUeXBlIjowLCJQYXJlbnRTdHlsZSI6bnVsbH0sIlBhcmVudFN0eWxlIjp7IiRyZWYiOiI5NCJ9fSwiRHVyYXRpb25TdHlsZSI6eyIkaWQiOiI2MzQiLCJGb250U2V0dGluZ3MiOnsiJGlkIjoiNjM1IiwiRm9udFNpemUiOjgsIkZvbnROYW1lIjoiQXJpYWwiLCJJc0JvbGQiOmZhbHNlLCJJc0l0YWxpYyI6ZmFsc2UsIklzVW5kZXJsaW5lZCI6ZmFsc2UsIlBhcmVudFN0eWxlIjp7IiRyZWYiOiIxMDIifX0sIkF1dG9TaXplIjowLCJGb3JlZ3JvdW5kIjp7IiRpZCI6IjYzNiIsIkNvbG9yIjp7IiRpZCI6IjYzNyIsIkEiOjI1NSwiUiI6MTY1LCJHIjoxODEsIkIiOjE0Nn19LCJNYXhXaWR0aCI6OTYwLjAsIk1heEhlaWdodCI6IkluZmluaXR5IiwiU21hcnRGb3JlZ3JvdW5kSXNBY3RpdmUiOmZhbHNlLCJIb3Jpem9udGFsQWxpZ25tZW50IjowLCJWZXJ0aWNhbEFsaWdubWVudCI6MCwiU21hcnRGb3JlZ3JvdW5kIjpudWxsLCJCYWNrZ3JvdW5kRmlsbFR5cGUiOjAsIk1hcmdpbiI6eyIkcmVmIjoiMTA1In0sIlBhZGRpbmciOnsiJHJlZiI6IjEwNiJ9LCJCYWNrZ3JvdW5kIjp7IiRyZWYiOiIxMDcifSwiSXNWaXNpYmxlIjp0cnVlLCJXaWR0aCI6MC4wLCJIZWlnaHQiOjAuMCwiQm9yZGVyU3R5bGUiOnsiJGlkIjoiNjM4IiwiTGluZUNvbG9yIjpudWxsLCJMaW5lV2VpZ2h0IjowLjAsIkxpbmVUeXBlIjowLCJQYXJlbnRTdHlsZSI6bnVsbH0sIlBhcmVudFN0eWxlIjp7IiRyZWYiOiIxMDEifX0sIkhvcml6b250YWxDb25uZWN0b3JTdHlsZSI6eyIkaWQiOiI2MzkiLCJMaW5lQ29sb3IiOnsiJHJlZiI6IjEwOSJ9LCJMaW5lV2VpZ2h0IjoxLjAsIkxpbmVUeXBlIjowLCJQYXJlbnRTdHlsZSI6eyIkcmVmIjoiMTA4In19LCJWZXJ0aWNhbENvbm5lY3RvclN0eWxlIjp7IiRpZCI6IjY0MCIsIkxpbmVDb2xvciI6eyIkcmVmIjoiMTEyIn0sIkxpbmVXZWlnaHQiOjAuMCwiTGluZVR5cGUiOjAsIlBhcmVudFN0eWxlIjp7IiRyZWYiOiIxMTEifX0sIk1hcmdpbiI6bnVsbCwiU3RhcnREYXRlUG9zaXRpb24iOjYsIkVuZERhdGVQb3NpdGlvbiI6NiwiRGF0ZUlzVmlzaWJsZSI6ZmFsc2UsIlRpdGxlUG9zaXRpb24iOjQsIkR1cmF0aW9uUG9zaXRpb24iOjMsIlBlcmNlbnRhZ2VDb21wbGV0ZWRQb3NpdGlvbiI6NiwiU3BhY2luZyI6MywiSXNCZWxvd1RpbWViYW5kIjpmYWxzZSwiUGVyY2VudGFnZUNvbXBsZXRlU2hhcGVPcGFjaXR5IjozNSwiU2hhcGVTdHlsZSI6eyIkaWQiOiI2NDEiLCJNYXJnaW4iOnsiJHJlZiI6IjExNSJ9LCJQYWRkaW5nIjp7IiRyZWYiOiIxMTYifSwiQmFja2dyb3VuZCI6eyIkaWQiOiI2NDIiLCJDb2xvciI6eyIkaWQiOiI2NDMiLCJBIjoyNTUsIlIiOjIzMSwiRyI6MTg4LCJCIjo0MX19LCJJc1Zpc2libGUiOnRydWUsIldpZHRoIjowLjAsIkhlaWdodCI6OC4wLCJCb3JkZXJTdHlsZSI6eyIkaWQiOiI2NDQiLCJMaW5lQ29sb3IiOnsiJHJlZiI6IjEyMCJ9LCJMaW5lV2VpZ2h0IjowLjAsIkxpbmVUeXBlIjowLCJQYXJlbnRTdHlsZSI6eyIkcmVmIjoiMTE5In19LCJQYXJlbnRTdHlsZSI6eyIkcmVmIjoiMTE0In19LCJUaXRsZVN0eWxlIjp7IiRpZCI6IjY0NSIsIkZvbnRTZXR0aW5ncyI6eyIkaWQiOiI2NDYiLCJGb250U2l6ZSI6OCwiRm9udE5hbWUiOiJBcmlhbCIsIklzQm9sZCI6ZmFsc2UsIklzSXRhbGljIjpmYWxzZSwiSXNVbmRlcmxpbmVkIjpmYWxzZSwiUGFyZW50U3R5bGUiOnsiJHJlZiI6IjEyMyJ9fSwiQXV0b1NpemUiOjAsIkZvcmVncm91bmQiOnsiJGlkIjoiNjQ3IiwiQ29sb3IiOnsiJGlkIjoiNjQ4IiwiQSI6MjU1LCJSIjo1MiwiRyI6NzgsIkIiOjEwOX19LCJNYXhXaWR0aCI6OTYwLjAsIk1heEhlaWdodCI6IkluZmluaXR5IiwiU21hcnRGb3JlZ3JvdW5kSXNBY3RpdmUiOmZhbHNlLCJIb3Jpem9udGFsQWxpZ25tZW50IjowLCJWZXJ0aWNhbEFsaWdubWVudCI6MCwiU21hcnRGb3JlZ3JvdW5kIjpudWxsLCJCYWNrZ3JvdW5kRmlsbFR5cGUiOjAsIk1hcmdpbiI6eyIkcmVmIjoiMTI2In0sIlBhZGRpbmciOnsiJHJlZiI6IjEyNyJ9LCJCYWNrZ3JvdW5kIjp7IiRyZWYiOiIxMjgifSwiSXNWaXNpYmxlIjp0cnVlLCJXaWR0aCI6MC4wLCJIZWlnaHQiOjAuMCwiQm9yZGVyU3R5bGUiOnsiJGlkIjoiNjQ5IiwiTGluZUNvbG9yIjpudWxsLCJMaW5lV2VpZ2h0IjowLjAsIkxpbmVUeXBlIjowLCJQYXJlbnRTdHlsZSI6bnVsbH0sIlBhcmVudFN0eWxlIjp7IiRyZWYiOiIxMjIifX0sIkRhdGVTdHlsZSI6eyIkaWQiOiI2NTAiLCJGb250U2V0dGluZ3MiOnsiJGlkIjoiNjUxIiwiRm9udFNpemUiOjksIkZvbnROYW1lIjoiQXJpYWwiLCJJc0JvbGQiOmZhbHNlLCJJc0l0YWxpYyI6ZmFsc2UsIklzVW5kZXJsaW5lZCI6ZmFsc2UsIlBhcmVudFN0eWxlIjp7IiRyZWYiOiIxMzAifX0sIkF1dG9TaXplIjowLCJGb3JlZ3JvdW5kIjp7IiRyZWYiOiIxMzEifSwiTWF4V2lkdGgiOjk2MC4wLCJNYXhIZWlnaHQiOiJJbmZpbml0eSIsIlNtYXJ0Rm9yZWdyb3VuZElzQWN0aXZlIjpmYWxzZSwiSG9yaXpvbnRhbEFsaWdubWVudCI6MCwiVmVydGljYWxBbGlnbm1lbnQiOjAsIlNtYXJ0Rm9yZWdyb3VuZCI6bnVsbCwiQmFja2dyb3VuZEZpbGxUeXBlIjowLCJNYXJnaW4iOnsiJHJlZiI6IjEzMyJ9LCJQYWRkaW5nIjp7IiRyZWYiOiIxMzQifSwiQmFja2dyb3VuZCI6eyIkcmVmIjoiMTM1In0sIklzVmlzaWJsZSI6ZmFsc2UsIldpZHRoIjowLjAsIkhlaWdodCI6MC4wLCJCb3JkZXJTdHlsZSI6eyIkaWQiOiI2NTIiLCJMaW5lQ29sb3IiOm51bGwsIkxpbmVXZWlnaHQiOjAuMCwiTGluZVR5cGUiOjAsIlBhcmVudFN0eWxlIjpudWxsfSwiUGFyZW50U3R5bGUiOnsiJHJlZiI6IjEyOSJ9fSwiRGF0ZUZvcm1hdCI6eyIkcmVmIjoiMTM2In0sIldlZWtOdW1iZXJpbmciOnsiJGlkIjoiNjUzIiwiRm9ybWF0IjowLCJJc1Zpc2libGUiOmZhbHNlLCJMYXN0S25vd25WaXNpYmlsaXR5U3RhdGUiOmZhbHNlfSwiSXNWaXNpYmxlIjp0cnVlLCJQYXJlbnRTdHlsZSI6eyIkcmVmIjoiOTMifX0sIkluZGV4IjoxOCwiU21hcnREdXJhdGlvbkFjdGl2YXRlZCI6ZmFsc2UsIkRhdGVGb3JtYXQiOnsiJHJlZiI6IjEzNiJ9LCJXZWVrTnVtYmVyaW5nIjp7IiRpZCI6IjY1NCIsIkZvcm1hdCI6MCwiSXNWaXNpYmxlIjpmYWxzZSwiTGFzdEtub3duVmlzaWJpbGl0eVN0YXRlIjpmYWxzZX0sIklkIjoiZDg0OGUxYTMtOTUyYi00ZjE2LWFiNDgtYmFhMDM0ZTJmNWUyIiwiSW1wb3J0SWQiOm51bGwsIlRpdGxlIjoiQVBJIERldiIsIk5vdGUiOm51bGwsIkh5cGVybGluayI6eyIkaWQiOiI2NTUiLCJBZGRyZXNzIjpudWxsLCJTdWJBZGRyZXNzIjpudWxsfSwiSXNDaGFuZ2VkIjpmYWxzZSwiSXNOZXciOmZhbHNlfSx7IiRpZCI6IjY1NiIsIkdyb3VwTmFtZSI6bnVsbCwiU3RhcnREYXRlIjoiMjAyMC0wMS0wMVQwMDowMDowMFoiLCJFbmREYXRlIjoiMjAyMC0wNi0zMFQyMzo1OTowMFoiLCJQZXJjZW50YWdlQ29tcGxldGUiOjAuMCwiU3R5bGUiOnsiJGlkIjoiNjU3IiwiU2hhcGUiOjEsIlNoYXBlVGhpY2tuZXNzIjozLCJEdXJhdGlvbkZvcm1hdCI6MiwiSW5jbHVkZU5vbldvcmtpbmdEYXlzSW5EdXJhdGlvbiI6ZmFsc2UsIlBlcmNlbnRhZ2VDb21wbGV0ZVN0eWxlIjp7IiRpZCI6IjY1OCIsIkZvbnRTZXR0aW5ncyI6eyIkaWQiOiI2NTkiLCJGb250U2l6ZSI6OSwiRm9udE5hbWUiOiJBcmlhbCIsIklzQm9sZCI6ZmFsc2UsIklzSXRhbGljIjpmYWxzZSwiSXNVbmRlcmxpbmVkIjpmYWxzZSwiUGFyZW50U3R5bGUiOnsiJHJlZiI6Ijk1In19LCJBdXRvU2l6ZSI6MCwiRm9yZWdyb3VuZCI6eyIkcmVmIjoiOTYifSwiTWF4V2lkdGgiOjk2MC4wLCJNYXhIZWlnaHQiOiJJbmZpbml0eSIsIlNtYXJ0Rm9yZWdyb3VuZElzQWN0aXZlIjpmYWxzZSwiSG9yaXpvbnRhbEFsaWdubWVudCI6MCwiVmVydGljYWxBbGlnbm1lbnQiOjAsIlNtYXJ0Rm9yZWdyb3VuZCI6bnVsbCwiQmFja2dyb3VuZEZpbGxUeXBlIjowLCJNYXJnaW4iOnsiJHJlZiI6Ijk4In0sIlBhZGRpbmciOnsiJHJlZiI6Ijk5In0sIkJhY2tncm91bmQiOnsiJHJlZiI6IjEwMCJ9LCJJc1Zpc2libGUiOnRydWUsIldpZHRoIjowLjAsIkhlaWdodCI6MC4wLCJCb3JkZXJTdHlsZSI6eyIkaWQiOiI2NjAiLCJMaW5lQ29sb3IiOm51bGwsIkxpbmVXZWlnaHQiOjAuMCwiTGluZVR5cGUiOjAsIlBhcmVudFN0eWxlIjpudWxsfSwiUGFyZW50U3R5bGUiOnsiJHJlZiI6Ijk0In19LCJEdXJhdGlvblN0eWxlIjp7IiRpZCI6IjY2MSIsIkZvbnRTZXR0aW5ncyI6eyIkaWQiOiI2NjIiLCJGb250U2l6ZSI6OCwiRm9udE5hbWUiOiJBcmlhbCIsIklzQm9sZCI6ZmFsc2UsIklzSXRhbGljIjpmYWxzZSwiSXNVbmRlcmxpbmVkIjpmYWxzZSwiUGFyZW50U3R5bGUiOnsiJHJlZiI6IjEwMiJ9fSwiQXV0b1NpemUiOjAsIkZvcmVncm91bmQiOnsiJGlkIjoiNjYzIiwiQ29sb3IiOnsiJGlkIjoiNjY0IiwiQSI6MjU1LCJSIjoxNjUsIkciOjE4MSwiQiI6MTQ2fX0sIk1heFdpZHRoIjo5NjAuMCwiTWF4SGVpZ2h0IjoiSW5maW5pdHkiLCJTbWFydEZvcmVncm91bmRJc0FjdGl2ZSI6ZmFsc2UsIkhvcml6b250YWxBbGlnbm1lbnQiOjAsIlZlcnRpY2FsQWxpZ25tZW50IjowLCJTbWFydEZvcmVncm91bmQiOm51bGwsIkJhY2tncm91bmRGaWxsVHlwZSI6MCwiTWFyZ2luIjp7IiRyZWYiOiIxMDUifSwiUGFkZGluZyI6eyIkcmVmIjoiMTA2In0sIkJhY2tncm91bmQiOnsiJHJlZiI6IjEwNyJ9LCJJc1Zpc2libGUiOnRydWUsIldpZHRoIjowLjAsIkhlaWdodCI6MC4wLCJCb3JkZXJTdHlsZSI6eyIkaWQiOiI2NjUiLCJMaW5lQ29sb3IiOm51bGwsIkxpbmVXZWlnaHQiOjAuMCwiTGluZVR5cGUiOjAsIlBhcmVudFN0eWxlIjpudWxsfSwiUGFyZW50U3R5bGUiOnsiJHJlZiI6IjEwMSJ9fSwiSG9yaXpvbnRhbENvbm5lY3RvclN0eWxlIjp7IiRpZCI6IjY2NiIsIkxpbmVDb2xvciI6eyIkcmVmIjoiMTA5In0sIkxpbmVXZWlnaHQiOjEuMCwiTGluZVR5cGUiOjAsIlBhcmVudFN0eWxlIjp7IiRyZWYiOiIxMDgifX0sIlZlcnRpY2FsQ29ubmVjdG9yU3R5bGUiOnsiJGlkIjoiNjY3IiwiTGluZUNvbG9yIjp7IiRyZWYiOiIxMTIifSwiTGluZVdlaWdodCI6MC4wLCJMaW5lVHlwZSI6MCwiUGFyZW50U3R5bGUiOnsiJHJlZiI6IjExMSJ9fSwiTWFyZ2luIjpudWxsLCJTdGFydERhdGVQb3NpdGlvbiI6NiwiRW5kRGF0ZVBvc2l0aW9uIjo2LCJEYXRlSXNWaXNpYmxlIjpmYWxzZSwiVGl0bGVQb3NpdGlvbiI6NCwiRHVyYXRpb25Qb3NpdGlvbiI6MywiUGVyY2VudGFnZUNvbXBsZXRlZFBvc2l0aW9uIjo2LCJTcGFjaW5nIjozLCJJc0JlbG93VGltZWJhbmQiOmZhbHNlLCJQZXJjZW50YWdlQ29tcGxldGVTaGFwZU9wYWNpdHkiOjM1LCJTaGFwZVN0eWxlIjp7IiRpZCI6IjY2OCIsIk1hcmdpbiI6eyIkcmVmIjoiMTE1In0sIlBhZGRpbmciOnsiJHJlZiI6IjExNiJ9LCJCYWNrZ3JvdW5kIjp7IiRpZCI6IjY2OSIsIkNvbG9yIjp7IiRpZCI6IjY3MCIsIkEiOjI1NSwiUiI6MjQzLCJHIjoxNjQsIkIiOjcxfX0sIklzVmlzaWJsZSI6dHJ1ZSwiV2lkdGgiOjAuMCwiSGVpZ2h0Ijo4LjAsIkJvcmRlclN0eWxlIjp7IiRpZCI6IjY3MSIsIkxpbmVDb2xvciI6eyIkcmVmIjoiMTIwIn0sIkxpbmVXZWlnaHQiOjAuMCwiTGluZVR5cGUiOjAsIlBhcmVudFN0eWxlIjp7IiRyZWYiOiIxMTkifX0sIlBhcmVudFN0eWxlIjp7IiRyZWYiOiIxMTQifX0sIlRpdGxlU3R5bGUiOnsiJGlkIjoiNjcyIiwiRm9udFNldHRpbmdzIjp7IiRpZCI6IjY3MyIsIkZvbnRTaXplIjo4LCJGb250TmFtZSI6IkFyaWFsIiwiSXNCb2xkIjpmYWxzZSwiSXNJdGFsaWMiOmZhbHNlLCJJc1VuZGVybGluZWQiOmZhbHNlLCJQYXJlbnRTdHlsZSI6eyIkcmVmIjoiMTIzIn19LCJBdXRvU2l6ZSI6MCwiRm9yZWdyb3VuZCI6eyIkaWQiOiI2NzQiLCJDb2xvciI6eyIkaWQiOiI2NzUiLCJBIjoyNTUsIlIiOjUyLCJHIjo3OCwiQiI6MTA5fX0sIk1heFdpZHRoIjo5NjAuMCwiTWF4SGVpZ2h0IjoiSW5maW5pdHkiLCJTbWFydEZvcmVncm91bmRJc0FjdGl2ZSI6ZmFsc2UsIkhvcml6b250YWxBbGlnbm1lbnQiOjAsIlZlcnRpY2FsQWxpZ25tZW50IjowLCJTbWFydEZvcmVncm91bmQiOm51bGwsIkJhY2tncm91bmRGaWxsVHlwZSI6MCwiTWFyZ2luIjp7IiRyZWYiOiIxMjYifSwiUGFkZGluZyI6eyIkcmVmIjoiMTI3In0sIkJhY2tncm91bmQiOnsiJHJlZiI6IjEyOCJ9LCJJc1Zpc2libGUiOnRydWUsIldpZHRoIjowLjAsIkhlaWdodCI6MC4wLCJCb3JkZXJTdHlsZSI6eyIkaWQiOiI2NzYiLCJMaW5lQ29sb3IiOm51bGwsIkxpbmVXZWlnaHQiOjAuMCwiTGluZVR5cGUiOjAsIlBhcmVudFN0eWxlIjpudWxsfSwiUGFyZW50U3R5bGUiOnsiJHJlZiI6IjEyMiJ9fSwiRGF0ZVN0eWxlIjp7IiRpZCI6IjY3NyIsIkZvbnRTZXR0aW5ncyI6eyIkaWQiOiI2NzgiLCJGb250U2l6ZSI6OSwiRm9udE5hbWUiOiJBcmlhbCIsIklzQm9sZCI6ZmFsc2UsIklzSXRhbGljIjpmYWxzZSwiSXNVbmRlcmxpbmVkIjpmYWxzZSwiUGFyZW50U3R5bGUiOnsiJHJlZiI6IjEzMCJ9fSwiQXV0b1NpemUiOjAsIkZvcmVncm91bmQiOnsiJHJlZiI6IjEzMSJ9LCJNYXhXaWR0aCI6OTYwLjAsIk1heEhlaWdodCI6IkluZmluaXR5IiwiU21hcnRGb3JlZ3JvdW5kSXNBY3RpdmUiOmZhbHNlLCJIb3Jpem9udGFsQWxpZ25tZW50IjowLCJWZXJ0aWNhbEFsaWdubWVudCI6MCwiU21hcnRGb3JlZ3JvdW5kIjpudWxsLCJCYWNrZ3JvdW5kRmlsbFR5cGUiOjAsIk1hcmdpbiI6eyIkcmVmIjoiMTMzIn0sIlBhZGRpbmciOnsiJHJlZiI6IjEzNCJ9LCJCYWNrZ3JvdW5kIjp7IiRyZWYiOiIxMzUifSwiSXNWaXNpYmxlIjpmYWxzZSwiV2lkdGgiOjAuMCwiSGVpZ2h0IjowLjAsIkJvcmRlclN0eWxlIjp7IiRpZCI6IjY3OSIsIkxpbmVDb2xvciI6bnVsbCwiTGluZVdlaWdodCI6MC4wLCJMaW5lVHlwZSI6MCwiUGFyZW50U3R5bGUiOm51bGx9LCJQYXJlbnRTdHlsZSI6eyIkcmVmIjoiMTI5In19LCJEYXRlRm9ybWF0Ijp7IiRyZWYiOiIxMzYifSwiV2Vla051bWJlcmluZyI6eyIkaWQiOiI2ODAiLCJGb3JtYXQiOjAsIklzVmlzaWJsZSI6ZmFsc2UsIkxhc3RLbm93blZpc2liaWxpdHlTdGF0ZSI6ZmFsc2V9LCJJc1Zpc2libGUiOnRydWUsIlBhcmVudFN0eWxlIjp7IiRyZWYiOiI5MyJ9fSwiSW5kZXgiOjE5LCJTbWFydER1cmF0aW9uQWN0aXZhdGVkIjpmYWxzZSwiRGF0ZUZvcm1hdCI6eyIkcmVmIjoiMTM2In0sIldlZWtOdW1iZXJpbmciOnsiJGlkIjoiNjgxIiwiRm9ybWF0IjowLCJJc1Zpc2libGUiOmZhbHNlLCJMYXN0S25vd25WaXNpYmlsaXR5U3RhdGUiOmZhbHNlfSwiSWQiOiJkNjMwNThmMi1iNDQ2LTQ2NGEtYjZmYi05OWY2OTkxNjM5NjIiLCJJbXBvcnRJZCI6bnVsbCwiVGl0bGUiOiJDdXN0b21pemF0aW9uIiwiTm90ZSI6bnVsbCwiSHlwZXJsaW5rIjp7IiRpZCI6IjY4MiIsIkFkZHJlc3MiOm51bGwsIlN1YkFkZHJlc3MiOm51bGx9LCJJc0NoYW5nZWQiOmZhbHNlLCJJc05ldyI6ZmFsc2V9LHsiJGlkIjoiNjgzIiwiR3JvdXBOYW1lIjpudWxsLCJTdGFydERhdGUiOiIyMDIwLTAxLTAyVDAwOjAwOjAwWiIsIkVuZERhdGUiOiIyMDIwLTAyLTA3VDIzOjU5OjAwWiIsIlBlcmNlbnRhZ2VDb21wbGV0ZSI6MC4wLCJTdHlsZSI6eyIkaWQiOiI2ODQiLCJTaGFwZSI6NCwiU2hhcGVUaGlja25lc3MiOjMsIkR1cmF0aW9uRm9ybWF0IjoyLCJJbmNsdWRlTm9uV29ya2luZ0RheXNJbkR1cmF0aW9uIjpmYWxzZSwiUGVyY2VudGFnZUNvbXBsZXRlU3R5bGUiOnsiJGlkIjoiNjg1IiwiRm9udFNldHRpbmdzIjp7IiRpZCI6IjY4NiIsIkZvbnRTaXplIjo5LCJGb250TmFtZSI6IkFyaWFsIiwiSXNCb2xkIjpmYWxzZSwiSXNJdGFsaWMiOmZhbHNlLCJJc1VuZGVybGluZWQiOmZhbHNlLCJQYXJlbnRTdHlsZSI6eyIkcmVmIjoiOTUifX0sIkF1dG9TaXplIjowLCJGb3JlZ3JvdW5kIjp7IiRyZWYiOiI5NiJ9LCJNYXhXaWR0aCI6OTYw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cmVmIjoiMTAwIn0sIklzVmlzaWJsZSI6dHJ1ZSwiV2lkdGgiOjAuMCwiSGVpZ2h0IjowLjAsIkJvcmRlclN0eWxlIjp7IiRpZCI6IjY4NyIsIkxpbmVDb2xvciI6bnVsbCwiTGluZVdlaWdodCI6MC4wLCJMaW5lVHlwZSI6MCwiUGFyZW50U3R5bGUiOm51bGx9LCJQYXJlbnRTdHlsZSI6eyIkcmVmIjoiOTQifX0sIkR1cmF0aW9uU3R5bGUiOnsiJGlkIjoiNjg4IiwiRm9udFNldHRpbmdzIjp7IiRpZCI6IjY4OSIsIkZvbnRTaXplIjo4LCJGb250TmFtZSI6IkFyaWFsIiwiSXNCb2xkIjpmYWxzZSwiSXNJdGFsaWMiOmZhbHNlLCJJc1VuZGVybGluZWQiOmZhbHNlLCJQYXJlbnRTdHlsZSI6eyIkcmVmIjoiMTAyIn19LCJBdXRvU2l6ZSI6MCwiRm9yZWdyb3VuZCI6eyIkaWQiOiI2OTAiLCJDb2xvciI6eyIkaWQiOiI2OTEiLCJBIjoyNTUsIlIiOjE2NSwiRyI6MTgxLCJCIjoxNDZ9fSwiTWF4V2lkdGgiOjk2MC4wLCJNYXhIZWlnaHQiOiJJbmZpbml0eSIsIlNtYXJ0Rm9yZWdyb3VuZElzQWN0aXZlIjpmYWxzZSwiSG9yaXpvbnRhbEFsaWdubWVudCI6MCwiVmVydGljYWxBbGlnbm1lbnQiOjAsIlNtYXJ0Rm9yZWdyb3VuZCI6bnVsbCwiQmFja2dyb3VuZEZpbGxUeXBlIjowLCJNYXJnaW4iOnsiJHJlZiI6IjEwNSJ9LCJQYWRkaW5nIjp7IiRyZWYiOiIxMDYifSwiQmFja2dyb3VuZCI6eyIkcmVmIjoiMTA3In0sIklzVmlzaWJsZSI6dHJ1ZSwiV2lkdGgiOjAuMCwiSGVpZ2h0IjowLjAsIkJvcmRlclN0eWxlIjp7IiRpZCI6IjY5MiIsIkxpbmVDb2xvciI6bnVsbCwiTGluZVdlaWdodCI6MC4wLCJMaW5lVHlwZSI6MCwiUGFyZW50U3R5bGUiOm51bGx9LCJQYXJlbnRTdHlsZSI6eyIkcmVmIjoiMTAxIn19LCJIb3Jpem9udGFsQ29ubmVjdG9yU3R5bGUiOnsiJGlkIjoiNjkzIiwiTGluZUNvbG9yIjp7IiRyZWYiOiIxMDkifSwiTGluZVdlaWdodCI6MS4wLCJMaW5lVHlwZSI6MCwiUGFyZW50U3R5bGUiOnsiJHJlZiI6IjEwOCJ9fSwiVmVydGljYWxDb25uZWN0b3JTdHlsZSI6eyIkaWQiOiI2OTQiLCJMaW5lQ29sb3IiOnsiJHJlZiI6IjExMiJ9LCJMaW5lV2VpZ2h0IjowLjAsIkxpbmVUeXBlIjowLCJQYXJlbnRTdHlsZSI6eyIkcmVmIjoiMTExIn19LCJNYXJnaW4iOm51bGwsIlN0YXJ0RGF0ZVBvc2l0aW9uIjo2LCJFbmREYXRlUG9zaXRpb24iOjYsIkRhdGVJc1Zpc2libGUiOmZhbHNlLCJUaXRsZVBvc2l0aW9uIjo0LCJEdXJhdGlvblBvc2l0aW9uIjozLCJQZXJjZW50YWdlQ29tcGxldGVkUG9zaXRpb24iOjYsIlNwYWNpbmciOjMsIklzQmVsb3dUaW1lYmFuZCI6ZmFsc2UsIlBlcmNlbnRhZ2VDb21wbGV0ZVNoYXBlT3BhY2l0eSI6MzUsIlNoYXBlU3R5bGUiOnsiJGlkIjoiNjk1IiwiTWFyZ2luIjp7IiRyZWYiOiIxMTUifSwiUGFkZGluZyI6eyIkcmVmIjoiMTE2In0sIkJhY2tncm91bmQiOnsiJGlkIjoiNjk2IiwiQ29sb3IiOnsiJGlkIjoiNjk3IiwiQSI6MjU1LCJSIjoyMzEsIkciOjE4OCwiQiI6NDF9fSwiSXNWaXNpYmxlIjp0cnVlLCJXaWR0aCI6MC4wLCJIZWlnaHQiOjguMCwiQm9yZGVyU3R5bGUiOnsiJGlkIjoiNjk4IiwiTGluZUNvbG9yIjp7IiRyZWYiOiIxMjAifSwiTGluZVdlaWdodCI6MC4wLCJMaW5lVHlwZSI6MCwiUGFyZW50U3R5bGUiOnsiJHJlZiI6IjExOSJ9fSwiUGFyZW50U3R5bGUiOnsiJHJlZiI6IjExNCJ9fSwiVGl0bGVTdHlsZSI6eyIkaWQiOiI2OTkiLCJGb250U2V0dGluZ3MiOnsiJGlkIjoiNzAwIiwiRm9udFNpemUiOjgsIkZvbnROYW1lIjoiQXJpYWwiLCJJc0JvbGQiOmZhbHNlLCJJc0l0YWxpYyI6ZmFsc2UsIklzVW5kZXJsaW5lZCI6ZmFsc2UsIlBhcmVudFN0eWxlIjp7IiRyZWYiOiIxMjMifX0sIkF1dG9TaXplIjowLCJGb3JlZ3JvdW5kIjp7IiRpZCI6IjcwMSIsIkNvbG9yIjp7IiRpZCI6IjcwMiIsIkEiOjI1NSwiUiI6NTIsIkciOjc4LCJCIjoxMDl9fSwiTWF4V2lkdGgiOjk2MC4wLCJNYXhIZWlnaHQiOiJJbmZpbml0eSIsIlNtYXJ0Rm9yZWdyb3VuZElzQWN0aXZlIjpmYWxzZSwiSG9yaXpvbnRhbEFsaWdubWVudCI6MCwiVmVydGljYWxBbGlnbm1lbnQiOjAsIlNtYXJ0Rm9yZWdyb3VuZCI6bnVsbCwiQmFja2dyb3VuZEZpbGxUeXBlIjowLCJNYXJnaW4iOnsiJHJlZiI6IjEyNiJ9LCJQYWRkaW5nIjp7IiRyZWYiOiIxMjcifSwiQmFja2dyb3VuZCI6eyIkcmVmIjoiMTI4In0sIklzVmlzaWJsZSI6dHJ1ZSwiV2lkdGgiOjAuMCwiSGVpZ2h0IjowLjAsIkJvcmRlclN0eWxlIjp7IiRpZCI6IjcwMyIsIkxpbmVDb2xvciI6bnVsbCwiTGluZVdlaWdodCI6MC4wLCJMaW5lVHlwZSI6MCwiUGFyZW50U3R5bGUiOm51bGx9LCJQYXJlbnRTdHlsZSI6eyIkcmVmIjoiMTIyIn19LCJEYXRlU3R5bGUiOnsiJGlkIjoiNzA0IiwiRm9udFNldHRpbmdzIjp7IiRpZCI6IjcwNSIsIkZvbnRTaXplIjo5LCJGb250TmFtZSI6IkFyaWFsIiwiSXNCb2xkIjpmYWxzZSwiSXNJdGFsaWMiOmZhbHNlLCJJc1VuZGVybGluZWQiOmZhbHNlLCJQYXJlbnRTdHlsZSI6eyIkcmVmIjoiMTMwIn19LCJBdXRvU2l6ZSI6MCwiRm9yZWdyb3VuZCI6eyIkcmVmIjoiMTMxIn0sIk1heFdpZHRoIjo5NjAuMCwiTWF4SGVpZ2h0IjoiSW5maW5pdHkiLCJTbWFydEZvcmVncm91bmRJc0FjdGl2ZSI6ZmFsc2UsIkhvcml6b250YWxBbGlnbm1lbnQiOjAsIlZlcnRpY2FsQWxpZ25tZW50IjowLCJTbWFydEZvcmVncm91bmQiOm51bGwsIkJhY2tncm91bmRGaWxsVHlwZSI6MCwiTWFyZ2luIjp7IiRyZWYiOiIxMzMifSwiUGFkZGluZyI6eyIkcmVmIjoiMTM0In0sIkJhY2tncm91bmQiOnsiJHJlZiI6IjEzNSJ9LCJJc1Zpc2libGUiOmZhbHNlLCJXaWR0aCI6MC4wLCJIZWlnaHQiOjAuMCwiQm9yZGVyU3R5bGUiOnsiJGlkIjoiNzA2IiwiTGluZUNvbG9yIjpudWxsLCJMaW5lV2VpZ2h0IjowLjAsIkxpbmVUeXBlIjowLCJQYXJlbnRTdHlsZSI6bnVsbH0sIlBhcmVudFN0eWxlIjp7IiRyZWYiOiIxMjkifX0sIkRhdGVGb3JtYXQiOnsiJHJlZiI6IjEzNiJ9LCJXZWVrTnVtYmVyaW5nIjp7IiRpZCI6IjcwNyIsIkZvcm1hdCI6MCwiSXNWaXNpYmxlIjpmYWxzZSwiTGFzdEtub3duVmlzaWJpbGl0eVN0YXRlIjpmYWxzZX0sIklzVmlzaWJsZSI6dHJ1ZSwiUGFyZW50U3R5bGUiOnsiJHJlZiI6IjkzIn19LCJJbmRleCI6MjAsIlNtYXJ0RHVyYXRpb25BY3RpdmF0ZWQiOmZhbHNlLCJEYXRlRm9ybWF0Ijp7IiRyZWYiOiIxMzYifSwiV2Vla051bWJlcmluZyI6eyIkaWQiOiI3MDgiLCJGb3JtYXQiOjAsIklzVmlzaWJsZSI6ZmFsc2UsIkxhc3RLbm93blZpc2liaWxpdHlTdGF0ZSI6ZmFsc2V9LCJJZCI6ImE0ZmRlMmIyLTViMjctNDA1Yi04NjEwLWE4MjY1NjUwMWEyNiIsIkltcG9ydElkIjpudWxsLCJUaXRsZSI6IlVzZXIgSW50ZXJmYWNlIiwiTm90ZSI6bnVsbCwiSHlwZXJsaW5rIjp7IiRpZCI6IjcwOSIsIkFkZHJlc3MiOm51bGwsIlN1YkFkZHJlc3MiOm51bGx9LCJJc0NoYW5nZWQiOmZhbHNlLCJJc05ldyI6ZmFsc2V9LHsiJGlkIjoiNzEwIiwiR3JvdXBOYW1lIjpudWxsLCJTdGFydERhdGUiOiIyMDIwLTAyLTExVDAwOjAwOjAwWiIsIkVuZERhdGUiOiIyMDIwLTAzLTE0VDIzOjU5OjAwWiIsIlBlcmNlbnRhZ2VDb21wbGV0ZSI6MC4wLCJTdHlsZSI6eyIkaWQiOiI3MTEiLCJTaGFwZSI6NCwiU2hhcGVUaGlja25lc3MiOjMsIkR1cmF0aW9uRm9ybWF0IjoyLCJJbmNsdWRlTm9uV29ya2luZ0RheXNJbkR1cmF0aW9uIjpmYWxzZSwiUGVyY2VudGFnZUNvbXBsZXRlU3R5bGUiOnsiJGlkIjoiNzEyIiwiRm9udFNldHRpbmdzIjp7IiRpZCI6IjcxMyIsIkZvbnRTaXplIjo5LCJGb250TmFtZSI6IkFyaWFsIiwiSXNCb2xkIjpmYWxzZSwiSXNJdGFsaWMiOmZhbHNlLCJJc1VuZGVybGluZWQiOmZhbHNlLCJQYXJlbnRTdHlsZSI6eyIkcmVmIjoiOTUifX0sIkF1dG9TaXplIjowLCJGb3JlZ3JvdW5kIjp7IiRyZWYiOiI5NiJ9LCJNYXhXaWR0aCI6OTYw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cmVmIjoiMTAwIn0sIklzVmlzaWJsZSI6dHJ1ZSwiV2lkdGgiOjAuMCwiSGVpZ2h0IjowLjAsIkJvcmRlclN0eWxlIjp7IiRpZCI6IjcxNCIsIkxpbmVDb2xvciI6bnVsbCwiTGluZVdlaWdodCI6MC4wLCJMaW5lVHlwZSI6MCwiUGFyZW50U3R5bGUiOm51bGx9LCJQYXJlbnRTdHlsZSI6eyIkcmVmIjoiOTQifX0sIkR1cmF0aW9uU3R5bGUiOnsiJGlkIjoiNzE1IiwiRm9udFNldHRpbmdzIjp7IiRpZCI6IjcxNiIsIkZvbnRTaXplIjo4LCJGb250TmFtZSI6IkFyaWFsIiwiSXNCb2xkIjpmYWxzZSwiSXNJdGFsaWMiOmZhbHNlLCJJc1VuZGVybGluZWQiOmZhbHNlLCJQYXJlbnRTdHlsZSI6eyIkcmVmIjoiMTAyIn19LCJBdXRvU2l6ZSI6MCwiRm9yZWdyb3VuZCI6eyIkaWQiOiI3MTciLCJDb2xvciI6eyIkaWQiOiI3MTgiLCJBIjoyNTUsIlIiOjE2NSwiRyI6MTgxLCJCIjoxNDZ9fSwiTWF4V2lkdGgiOjk2MC4wLCJNYXhIZWlnaHQiOiJJbmZpbml0eSIsIlNtYXJ0Rm9yZWdyb3VuZElzQWN0aXZlIjpmYWxzZSwiSG9yaXpvbnRhbEFsaWdubWVudCI6MCwiVmVydGljYWxBbGlnbm1lbnQiOjAsIlNtYXJ0Rm9yZWdyb3VuZCI6bnVsbCwiQmFja2dyb3VuZEZpbGxUeXBlIjowLCJNYXJnaW4iOnsiJHJlZiI6IjEwNSJ9LCJQYWRkaW5nIjp7IiRyZWYiOiIxMDYifSwiQmFja2dyb3VuZCI6eyIkcmVmIjoiMTA3In0sIklzVmlzaWJsZSI6dHJ1ZSwiV2lkdGgiOjAuMCwiSGVpZ2h0IjowLjAsIkJvcmRlclN0eWxlIjp7IiRpZCI6IjcxOSIsIkxpbmVDb2xvciI6bnVsbCwiTGluZVdlaWdodCI6MC4wLCJMaW5lVHlwZSI6MCwiUGFyZW50U3R5bGUiOm51bGx9LCJQYXJlbnRTdHlsZSI6eyIkcmVmIjoiMTAxIn19LCJIb3Jpem9udGFsQ29ubmVjdG9yU3R5bGUiOnsiJGlkIjoiNzIwIiwiTGluZUNvbG9yIjp7IiRyZWYiOiIxMDkifSwiTGluZVdlaWdodCI6MS4wLCJMaW5lVHlwZSI6MCwiUGFyZW50U3R5bGUiOnsiJHJlZiI6IjEwOCJ9fSwiVmVydGljYWxDb25uZWN0b3JTdHlsZSI6eyIkaWQiOiI3MjEiLCJMaW5lQ29sb3IiOnsiJHJlZiI6IjExMiJ9LCJMaW5lV2VpZ2h0IjowLjAsIkxpbmVUeXBlIjowLCJQYXJlbnRTdHlsZSI6eyIkcmVmIjoiMTExIn19LCJNYXJnaW4iOm51bGwsIlN0YXJ0RGF0ZVBvc2l0aW9uIjo2LCJFbmREYXRlUG9zaXRpb24iOjYsIkRhdGVJc1Zpc2libGUiOmZhbHNlLCJUaXRsZVBvc2l0aW9uIjo0LCJEdXJhdGlvblBvc2l0aW9uIjozLCJQZXJjZW50YWdlQ29tcGxldGVkUG9zaXRpb24iOjYsIlNwYWNpbmciOjMsIklzQmVsb3dUaW1lYmFuZCI6ZmFsc2UsIlBlcmNlbnRhZ2VDb21wbGV0ZVNoYXBlT3BhY2l0eSI6MzUsIlNoYXBlU3R5bGUiOnsiJGlkIjoiNzIyIiwiTWFyZ2luIjp7IiRyZWYiOiIxMTUifSwiUGFkZGluZyI6eyIkcmVmIjoiMTE2In0sIkJhY2tncm91bmQiOnsiJGlkIjoiNzIzIiwiQ29sb3IiOnsiJGlkIjoiNzI0IiwiQSI6MjU1LCJSIjoyMzEsIkciOjE4OCwiQiI6NDF9fSwiSXNWaXNpYmxlIjp0cnVlLCJXaWR0aCI6MC4wLCJIZWlnaHQiOjguMCwiQm9yZGVyU3R5bGUiOnsiJGlkIjoiNzI1IiwiTGluZUNvbG9yIjp7IiRyZWYiOiIxMjAifSwiTGluZVdlaWdodCI6MC4wLCJMaW5lVHlwZSI6MCwiUGFyZW50U3R5bGUiOnsiJHJlZiI6IjExOSJ9fSwiUGFyZW50U3R5bGUiOnsiJHJlZiI6IjExNCJ9fSwiVGl0bGVTdHlsZSI6eyIkaWQiOiI3MjYiLCJGb250U2V0dGluZ3MiOnsiJGlkIjoiNzI3IiwiRm9udFNpemUiOjgsIkZvbnROYW1lIjoiQXJpYWwiLCJJc0JvbGQiOmZhbHNlLCJJc0l0YWxpYyI6ZmFsc2UsIklzVW5kZXJsaW5lZCI6ZmFsc2UsIlBhcmVudFN0eWxlIjp7IiRyZWYiOiIxMjMifX0sIkF1dG9TaXplIjowLCJGb3JlZ3JvdW5kIjp7IiRpZCI6IjcyOCIsIkNvbG9yIjp7IiRpZCI6IjcyOSIsIkEiOjI1NSwiUiI6NTIsIkciOjc4LCJCIjoxMDl9fSwiTWF4V2lkdGgiOjk2MC4wLCJNYXhIZWlnaHQiOiJJbmZpbml0eSIsIlNtYXJ0Rm9yZWdyb3VuZElzQWN0aXZlIjpmYWxzZSwiSG9yaXpvbnRhbEFsaWdubWVudCI6MCwiVmVydGljYWxBbGlnbm1lbnQiOjAsIlNtYXJ0Rm9yZWdyb3VuZCI6bnVsbCwiQmFja2dyb3VuZEZpbGxUeXBlIjowLCJNYXJnaW4iOnsiJHJlZiI6IjEyNiJ9LCJQYWRkaW5nIjp7IiRyZWYiOiIxMjcifSwiQmFja2dyb3VuZCI6eyIkcmVmIjoiMTI4In0sIklzVmlzaWJsZSI6dHJ1ZSwiV2lkdGgiOjAuMCwiSGVpZ2h0IjowLjAsIkJvcmRlclN0eWxlIjp7IiRpZCI6IjczMCIsIkxpbmVDb2xvciI6bnVsbCwiTGluZVdlaWdodCI6MC4wLCJMaW5lVHlwZSI6MCwiUGFyZW50U3R5bGUiOm51bGx9LCJQYXJlbnRTdHlsZSI6eyIkcmVmIjoiMTIyIn19LCJEYXRlU3R5bGUiOnsiJGlkIjoiNzMxIiwiRm9udFNldHRpbmdzIjp7IiRpZCI6IjczMiIsIkZvbnRTaXplIjo5LCJGb250TmFtZSI6IkFyaWFsIiwiSXNCb2xkIjpmYWxzZSwiSXNJdGFsaWMiOmZhbHNlLCJJc1VuZGVybGluZWQiOmZhbHNlLCJQYXJlbnRTdHlsZSI6eyIkcmVmIjoiMTMwIn19LCJBdXRvU2l6ZSI6MCwiRm9yZWdyb3VuZCI6eyIkcmVmIjoiMTMxIn0sIk1heFdpZHRoIjo5NjAuMCwiTWF4SGVpZ2h0IjoiSW5maW5pdHkiLCJTbWFydEZvcmVncm91bmRJc0FjdGl2ZSI6ZmFsc2UsIkhvcml6b250YWxBbGlnbm1lbnQiOjAsIlZlcnRpY2FsQWxpZ25tZW50IjowLCJTbWFydEZvcmVncm91bmQiOm51bGwsIkJhY2tncm91bmRGaWxsVHlwZSI6MCwiTWFyZ2luIjp7IiRyZWYiOiIxMzMifSwiUGFkZGluZyI6eyIkcmVmIjoiMTM0In0sIkJhY2tncm91bmQiOnsiJHJlZiI6IjEzNSJ9LCJJc1Zpc2libGUiOmZhbHNlLCJXaWR0aCI6MC4wLCJIZWlnaHQiOjAuMCwiQm9yZGVyU3R5bGUiOnsiJGlkIjoiNzMzIiwiTGluZUNvbG9yIjpudWxsLCJMaW5lV2VpZ2h0IjowLjAsIkxpbmVUeXBlIjowLCJQYXJlbnRTdHlsZSI6bnVsbH0sIlBhcmVudFN0eWxlIjp7IiRyZWYiOiIxMjkifX0sIkRhdGVGb3JtYXQiOnsiJHJlZiI6IjEzNiJ9LCJXZWVrTnVtYmVyaW5nIjp7IiRpZCI6IjczNCIsIkZvcm1hdCI6MCwiSXNWaXNpYmxlIjpmYWxzZSwiTGFzdEtub3duVmlzaWJpbGl0eVN0YXRlIjpmYWxzZX0sIklzVmlzaWJsZSI6dHJ1ZSwiUGFyZW50U3R5bGUiOnsiJHJlZiI6IjkzIn19LCJJbmRleCI6MjEsIlNtYXJ0RHVyYXRpb25BY3RpdmF0ZWQiOmZhbHNlLCJEYXRlRm9ybWF0Ijp7IiRyZWYiOiIxMzYifSwiV2Vla051bWJlcmluZyI6eyIkaWQiOiI3MzUiLCJGb3JtYXQiOjAsIklzVmlzaWJsZSI6ZmFsc2UsIkxhc3RLbm93blZpc2liaWxpdHlTdGF0ZSI6ZmFsc2V9LCJJZCI6ImNjMWJkZGIyLTFhODAtNGE0ZS1iYTEwLTNmZDAxMzI4NWQzNiIsIkltcG9ydElkIjpudWxsLCJUaXRsZSI6IlVzYWJpbGl0eSAiLCJOb3RlIjpudWxsLCJIeXBlcmxpbmsiOnsiJGlkIjoiNzM2IiwiQWRkcmVzcyI6bnVsbCwiU3ViQWRkcmVzcyI6bnVsbH0sIklzQ2hhbmdlZCI6ZmFsc2UsIklzTmV3IjpmYWxzZX0seyIkaWQiOiI3MzciLCJHcm91cE5hbWUiOm51bGwsIlN0YXJ0RGF0ZSI6IjIwMjAtMDMtMDVUMDA6MDA6MDBaIiwiRW5kRGF0ZSI6IjIwMjAtMDMtMTlUMjM6NTk6MDBaIiwiUGVyY2VudGFnZUNvbXBsZXRlIjowLjAsIlN0eWxlIjp7IiRpZCI6IjczOCIsIlNoYXBlIjo0LCJTaGFwZVRoaWNrbmVzcyI6MywiRHVyYXRpb25Gb3JtYXQiOjIsIkluY2x1ZGVOb25Xb3JraW5nRGF5c0luRHVyYXRpb24iOmZhbHNlLCJQZXJjZW50YWdlQ29tcGxldGVTdHlsZSI6eyIkaWQiOiI3MzkiLCJGb250U2V0dGluZ3MiOnsiJGlkIjoiNzQwIiwiRm9udFNpemUiOjksIkZvbnROYW1lIjoiQXJpYWwiLCJJc0JvbGQiOmZhbHNlLCJJc0l0YWxpYyI6ZmFsc2UsIklzVW5kZXJsaW5lZCI6ZmFsc2UsIlBhcmVudFN0eWxlIjp7IiRyZWYiOiI5NSJ9fSwiQXV0b1NpemUiOjAsIkZvcmVncm91bmQiOnsiJHJlZiI6Ijk2In0sIk1heFdpZHRoIjo5NjAuMCwiTWF4SGVpZ2h0IjoiSW5maW5pdHkiLCJTbWFydEZvcmVncm91bmRJc0FjdGl2ZSI6ZmFsc2UsIkhvcml6b250YWxBbGlnbm1lbnQiOjAsIlZlcnRpY2FsQWxpZ25tZW50IjowLCJTbWFydEZvcmVncm91bmQiOm51bGwsIkJhY2tncm91bmRGaWxsVHlwZSI6MCwiTWFyZ2luIjp7IiRyZWYiOiI5OCJ9LCJQYWRkaW5nIjp7IiRyZWYiOiI5OSJ9LCJCYWNrZ3JvdW5kIjp7IiRyZWYiOiIxMDAifSwiSXNWaXNpYmxlIjp0cnVlLCJXaWR0aCI6MC4wLCJIZWlnaHQiOjAuMCwiQm9yZGVyU3R5bGUiOnsiJGlkIjoiNzQxIiwiTGluZUNvbG9yIjpudWxsLCJMaW5lV2VpZ2h0IjowLjAsIkxpbmVUeXBlIjowLCJQYXJlbnRTdHlsZSI6bnVsbH0sIlBhcmVudFN0eWxlIjp7IiRyZWYiOiI5NCJ9fSwiRHVyYXRpb25TdHlsZSI6eyIkaWQiOiI3NDIiLCJGb250U2V0dGluZ3MiOnsiJGlkIjoiNzQzIiwiRm9udFNpemUiOjgsIkZvbnROYW1lIjoiQXJpYWwiLCJJc0JvbGQiOmZhbHNlLCJJc0l0YWxpYyI6ZmFsc2UsIklzVW5kZXJsaW5lZCI6ZmFsc2UsIlBhcmVudFN0eWxlIjp7IiRyZWYiOiIxMDIifX0sIkF1dG9TaXplIjowLCJGb3JlZ3JvdW5kIjp7IiRpZCI6Ijc0NCIsIkNvbG9yIjp7IiRpZCI6Ijc0NSIsIkEiOjI1NSwiUiI6MTY1LCJHIjoxODEsIkIiOjE0Nn19LCJNYXhXaWR0aCI6OTYwLjAsIk1heEhlaWdodCI6IkluZmluaXR5IiwiU21hcnRGb3JlZ3JvdW5kSXNBY3RpdmUiOmZhbHNlLCJIb3Jpem9udGFsQWxpZ25tZW50IjowLCJWZXJ0aWNhbEFsaWdubWVudCI6MCwiU21hcnRGb3JlZ3JvdW5kIjpudWxsLCJCYWNrZ3JvdW5kRmlsbFR5cGUiOjAsIk1hcmdpbiI6eyIkcmVmIjoiMTA1In0sIlBhZGRpbmciOnsiJHJlZiI6IjEwNiJ9LCJCYWNrZ3JvdW5kIjp7IiRyZWYiOiIxMDcifSwiSXNWaXNpYmxlIjp0cnVlLCJXaWR0aCI6MC4wLCJIZWlnaHQiOjAuMCwiQm9yZGVyU3R5bGUiOnsiJGlkIjoiNzQ2IiwiTGluZUNvbG9yIjpudWxsLCJMaW5lV2VpZ2h0IjowLjAsIkxpbmVUeXBlIjowLCJQYXJlbnRTdHlsZSI6bnVsbH0sIlBhcmVudFN0eWxlIjp7IiRyZWYiOiIxMDEifX0sIkhvcml6b250YWxDb25uZWN0b3JTdHlsZSI6eyIkaWQiOiI3NDciLCJMaW5lQ29sb3IiOnsiJHJlZiI6IjEwOSJ9LCJMaW5lV2VpZ2h0IjoxLjAsIkxpbmVUeXBlIjowLCJQYXJlbnRTdHlsZSI6eyIkcmVmIjoiMTA4In19LCJWZXJ0aWNhbENvbm5lY3RvclN0eWxlIjp7IiRpZCI6Ijc0OCIsIkxpbmVDb2xvciI6eyIkcmVmIjoiMTEyIn0sIkxpbmVXZWlnaHQiOjAuMCwiTGluZVR5cGUiOjAsIlBhcmVudFN0eWxlIjp7IiRyZWYiOiIxMTEifX0sIk1hcmdpbiI6bnVsbCwiU3RhcnREYXRlUG9zaXRpb24iOjYsIkVuZERhdGVQb3NpdGlvbiI6NiwiRGF0ZUlzVmlzaWJsZSI6ZmFsc2UsIlRpdGxlUG9zaXRpb24iOjQsIkR1cmF0aW9uUG9zaXRpb24iOjMsIlBlcmNlbnRhZ2VDb21wbGV0ZWRQb3NpdGlvbiI6NiwiU3BhY2luZyI6MywiSXNCZWxvd1RpbWViYW5kIjpmYWxzZSwiUGVyY2VudGFnZUNvbXBsZXRlU2hhcGVPcGFjaXR5IjozNSwiU2hhcGVTdHlsZSI6eyIkaWQiOiI3NDkiLCJNYXJnaW4iOnsiJHJlZiI6IjExNSJ9LCJQYWRkaW5nIjp7IiRyZWYiOiIxMTYifSwiQmFja2dyb3VuZCI6eyIkaWQiOiI3NTAiLCJDb2xvciI6eyIkaWQiOiI3NTEiLCJBIjoyNTUsIlIiOjIzMSwiRyI6MTg4LCJCIjo0MX19LCJJc1Zpc2libGUiOnRydWUsIldpZHRoIjowLjAsIkhlaWdodCI6OC4wLCJCb3JkZXJTdHlsZSI6eyIkaWQiOiI3NTIiLCJMaW5lQ29sb3IiOnsiJHJlZiI6IjEyMCJ9LCJMaW5lV2VpZ2h0IjowLjAsIkxpbmVUeXBlIjowLCJQYXJlbnRTdHlsZSI6eyIkcmVmIjoiMTE5In19LCJQYXJlbnRTdHlsZSI6eyIkcmVmIjoiMTE0In19LCJUaXRsZVN0eWxlIjp7IiRpZCI6Ijc1MyIsIkZvbnRTZXR0aW5ncyI6eyIkaWQiOiI3NTQiLCJGb250U2l6ZSI6OCwiRm9udE5hbWUiOiJBcmlhbCIsIklzQm9sZCI6ZmFsc2UsIklzSXRhbGljIjpmYWxzZSwiSXNVbmRlcmxpbmVkIjpmYWxzZSwiUGFyZW50U3R5bGUiOnsiJHJlZiI6IjEyMyJ9fSwiQXV0b1NpemUiOjAsIkZvcmVncm91bmQiOnsiJGlkIjoiNzU1IiwiQ29sb3IiOnsiJGlkIjoiNzU2IiwiQSI6MjU1LCJSIjo1MiwiRyI6NzgsIkIiOjEwOX19LCJNYXhXaWR0aCI6OTYwLjAsIk1heEhlaWdodCI6IkluZmluaXR5IiwiU21hcnRGb3JlZ3JvdW5kSXNBY3RpdmUiOmZhbHNlLCJIb3Jpem9udGFsQWxpZ25tZW50IjowLCJWZXJ0aWNhbEFsaWdubWVudCI6MCwiU21hcnRGb3JlZ3JvdW5kIjpudWxsLCJCYWNrZ3JvdW5kRmlsbFR5cGUiOjAsIk1hcmdpbiI6eyIkcmVmIjoiMTI2In0sIlBhZGRpbmciOnsiJHJlZiI6IjEyNyJ9LCJCYWNrZ3JvdW5kIjp7IiRyZWYiOiIxMjgifSwiSXNWaXNpYmxlIjp0cnVlLCJXaWR0aCI6MC4wLCJIZWlnaHQiOjAuMCwiQm9yZGVyU3R5bGUiOnsiJGlkIjoiNzU3IiwiTGluZUNvbG9yIjpudWxsLCJMaW5lV2VpZ2h0IjowLjAsIkxpbmVUeXBlIjowLCJQYXJlbnRTdHlsZSI6bnVsbH0sIlBhcmVudFN0eWxlIjp7IiRyZWYiOiIxMjIifX0sIkRhdGVTdHlsZSI6eyIkaWQiOiI3NTgiLCJGb250U2V0dGluZ3MiOnsiJGlkIjoiNzU5IiwiRm9udFNpemUiOjksIkZvbnROYW1lIjoiQXJpYWwiLCJJc0JvbGQiOmZhbHNlLCJJc0l0YWxpYyI6ZmFsc2UsIklzVW5kZXJsaW5lZCI6ZmFsc2UsIlBhcmVudFN0eWxlIjp7IiRyZWYiOiIxMzAifX0sIkF1dG9TaXplIjowLCJGb3JlZ3JvdW5kIjp7IiRyZWYiOiIxMzEifSwiTWF4V2lkdGgiOjk2MC4wLCJNYXhIZWlnaHQiOiJJbmZpbml0eSIsIlNtYXJ0Rm9yZWdyb3VuZElzQWN0aXZlIjpmYWxzZSwiSG9yaXpvbnRhbEFsaWdubWVudCI6MCwiVmVydGljYWxBbGlnbm1lbnQiOjAsIlNtYXJ0Rm9yZWdyb3VuZCI6bnVsbCwiQmFja2dyb3VuZEZpbGxUeXBlIjowLCJNYXJnaW4iOnsiJHJlZiI6IjEzMyJ9LCJQYWRkaW5nIjp7IiRyZWYiOiIxMzQifSwiQmFja2dyb3VuZCI6eyIkcmVmIjoiMTM1In0sIklzVmlzaWJsZSI6ZmFsc2UsIldpZHRoIjowLjAsIkhlaWdodCI6MC4wLCJCb3JkZXJTdHlsZSI6eyIkaWQiOiI3NjAiLCJMaW5lQ29sb3IiOm51bGwsIkxpbmVXZWlnaHQiOjAuMCwiTGluZVR5cGUiOjAsIlBhcmVudFN0eWxlIjpudWxsfSwiUGFyZW50U3R5bGUiOnsiJHJlZiI6IjEyOSJ9fSwiRGF0ZUZvcm1hdCI6eyIkcmVmIjoiMTM2In0sIldlZWtOdW1iZXJpbmciOnsiJGlkIjoiNzYxIiwiRm9ybWF0IjowLCJJc1Zpc2libGUiOmZhbHNlLCJMYXN0S25vd25WaXNpYmlsaXR5U3RhdGUiOmZhbHNlfSwiSXNWaXNpYmxlIjp0cnVlLCJQYXJlbnRTdHlsZSI6eyIkcmVmIjoiOTMifX0sIkluZGV4IjoyMiwiU21hcnREdXJhdGlvbkFjdGl2YXRlZCI6ZmFsc2UsIkRhdGVGb3JtYXQiOnsiJHJlZiI6IjEzNiJ9LCJXZWVrTnVtYmVyaW5nIjp7IiRpZCI6Ijc2MiIsIkZvcm1hdCI6MCwiSXNWaXNpYmxlIjpmYWxzZSwiTGFzdEtub3duVmlzaWJpbGl0eVN0YXRlIjpmYWxzZX0sIklkIjoiMTYxM2M2ZTMtZjEyNC00NDdiLTg3MGMtMGI0ZjMwNTBmZjcyIiwiSW1wb3J0SWQiOm51bGwsIlRpdGxlIjoiVGVzdGluZyBNYXRyaXgiLCJOb3RlIjpudWxsLCJIeXBlcmxpbmsiOnsiJGlkIjoiNzYzIiwiQWRkcmVzcyI6bnVsbCwiU3ViQWRkcmVzcyI6bnVsbH0sIklzQ2hhbmdlZCI6ZmFsc2UsIklzTmV3IjpmYWxzZX0seyIkaWQiOiI3NjQiLCJHcm91cE5hbWUiOm51bGwsIlN0YXJ0RGF0ZSI6IjIwMjAtMDUtMzBUMDA6MDA6MDBaIiwiRW5kRGF0ZSI6IjIwMjAtMDktMzBUMjM6NTk6MDBaIiwiUGVyY2VudGFnZUNvbXBsZXRlIjowLjAsIlN0eWxlIjp7IiRpZCI6Ijc2NSIsIlNoYXBlIjoxLCJTaGFwZVRoaWNrbmVzcyI6MywiRHVyYXRpb25Gb3JtYXQiOjIsIkluY2x1ZGVOb25Xb3JraW5nRGF5c0luRHVyYXRpb24iOmZhbHNlLCJQZXJjZW50YWdlQ29tcGxldGVTdHlsZSI6eyIkaWQiOiI3NjYiLCJGb250U2V0dGluZ3MiOnsiJGlkIjoiNzY3IiwiRm9udFNpemUiOjksIkZvbnROYW1lIjoiQXJpYWwiLCJJc0JvbGQiOmZhbHNlLCJJc0l0YWxpYyI6ZmFsc2UsIklzVW5kZXJsaW5lZCI6ZmFsc2UsIlBhcmVudFN0eWxlIjp7IiRyZWYiOiI5NSJ9fSwiQXV0b1NpemUiOjAsIkZvcmVncm91bmQiOnsiJHJlZiI6Ijk2In0sIk1heFdpZHRoIjo5NjAuMCwiTWF4SGVpZ2h0IjoiSW5maW5pdHkiLCJTbWFydEZvcmVncm91bmRJc0FjdGl2ZSI6ZmFsc2UsIkhvcml6b250YWxBbGlnbm1lbnQiOjAsIlZlcnRpY2FsQWxpZ25tZW50IjowLCJTbWFydEZvcmVncm91bmQiOm51bGwsIkJhY2tncm91bmRGaWxsVHlwZSI6MCwiTWFyZ2luIjp7IiRyZWYiOiI5OCJ9LCJQYWRkaW5nIjp7IiRyZWYiOiI5OSJ9LCJCYWNrZ3JvdW5kIjp7IiRyZWYiOiIxMDAifSwiSXNWaXNpYmxlIjp0cnVlLCJXaWR0aCI6MC4wLCJIZWlnaHQiOjAuMCwiQm9yZGVyU3R5bGUiOnsiJGlkIjoiNzY4IiwiTGluZUNvbG9yIjpudWxsLCJMaW5lV2VpZ2h0IjowLjAsIkxpbmVUeXBlIjowLCJQYXJlbnRTdHlsZSI6bnVsbH0sIlBhcmVudFN0eWxlIjp7IiRyZWYiOiI5NCJ9fSwiRHVyYXRpb25TdHlsZSI6eyIkaWQiOiI3NjkiLCJGb250U2V0dGluZ3MiOnsiJGlkIjoiNzcwIiwiRm9udFNpemUiOjgsIkZvbnROYW1lIjoiQXJpYWwiLCJJc0JvbGQiOmZhbHNlLCJJc0l0YWxpYyI6ZmFsc2UsIklzVW5kZXJsaW5lZCI6ZmFsc2UsIlBhcmVudFN0eWxlIjp7IiRyZWYiOiIxMDIifX0sIkF1dG9TaXplIjowLCJGb3JlZ3JvdW5kIjp7IiRpZCI6Ijc3MSIsIkNvbG9yIjp7IiRpZCI6Ijc3MiIsIkEiOjI1NSwiUiI6MTY1LCJHIjoxODEsIkIiOjE0Nn19LCJNYXhXaWR0aCI6OTYwLjAsIk1heEhlaWdodCI6IkluZmluaXR5IiwiU21hcnRGb3JlZ3JvdW5kSXNBY3RpdmUiOmZhbHNlLCJIb3Jpem9udGFsQWxpZ25tZW50IjowLCJWZXJ0aWNhbEFsaWdubWVudCI6MCwiU21hcnRGb3JlZ3JvdW5kIjpudWxsLCJCYWNrZ3JvdW5kRmlsbFR5cGUiOjAsIk1hcmdpbiI6eyIkcmVmIjoiMTA1In0sIlBhZGRpbmciOnsiJHJlZiI6IjEwNiJ9LCJCYWNrZ3JvdW5kIjp7IiRyZWYiOiIxMDcifSwiSXNWaXNpYmxlIjp0cnVlLCJXaWR0aCI6MC4wLCJIZWlnaHQiOjAuMCwiQm9yZGVyU3R5bGUiOnsiJGlkIjoiNzczIiwiTGluZUNvbG9yIjpudWxsLCJMaW5lV2VpZ2h0IjowLjAsIkxpbmVUeXBlIjowLCJQYXJlbnRTdHlsZSI6bnVsbH0sIlBhcmVudFN0eWxlIjp7IiRyZWYiOiIxMDEifX0sIkhvcml6b250YWxDb25uZWN0b3JTdHlsZSI6eyIkaWQiOiI3NzQiLCJMaW5lQ29sb3IiOnsiJHJlZiI6IjEwOSJ9LCJMaW5lV2VpZ2h0IjoxLjAsIkxpbmVUeXBlIjowLCJQYXJlbnRTdHlsZSI6eyIkcmVmIjoiMTA4In19LCJWZXJ0aWNhbENvbm5lY3RvclN0eWxlIjp7IiRpZCI6Ijc3NSIsIkxpbmVDb2xvciI6eyIkcmVmIjoiMTEyIn0sIkxpbmVXZWlnaHQiOjAuMCwiTGluZVR5cGUiOjAsIlBhcmVudFN0eWxlIjp7IiRyZWYiOiIxMTEifX0sIk1hcmdpbiI6bnVsbCwiU3RhcnREYXRlUG9zaXRpb24iOjYsIkVuZERhdGVQb3NpdGlvbiI6NiwiRGF0ZUlzVmlzaWJsZSI6ZmFsc2UsIlRpdGxlUG9zaXRpb24iOjQsIkR1cmF0aW9uUG9zaXRpb24iOjMsIlBlcmNlbnRhZ2VDb21wbGV0ZWRQb3NpdGlvbiI6NiwiU3BhY2luZyI6MywiSXNCZWxvd1RpbWViYW5kIjpmYWxzZSwiUGVyY2VudGFnZUNvbXBsZXRlU2hhcGVPcGFjaXR5IjozNSwiU2hhcGVTdHlsZSI6eyIkaWQiOiI3NzYiLCJNYXJnaW4iOnsiJHJlZiI6IjExNSJ9LCJQYWRkaW5nIjp7IiRyZWYiOiIxMTYifSwiQmFja2dyb3VuZCI6eyIkaWQiOiI3NzciLCJDb2xvciI6eyIkaWQiOiI3NzgiLCJBIjoyNTUsIlIiOjI0MywiRyI6MTY0LCJCIjo3MX19LCJJc1Zpc2libGUiOnRydWUsIldpZHRoIjowLjAsIkhlaWdodCI6OC4wLCJCb3JkZXJTdHlsZSI6eyIkaWQiOiI3NzkiLCJMaW5lQ29sb3IiOnsiJHJlZiI6IjEyMCJ9LCJMaW5lV2VpZ2h0IjowLjAsIkxpbmVUeXBlIjowLCJQYXJlbnRTdHlsZSI6eyIkcmVmIjoiMTE5In19LCJQYXJlbnRTdHlsZSI6eyIkcmVmIjoiMTE0In19LCJUaXRsZVN0eWxlIjp7IiRpZCI6Ijc4MCIsIkZvbnRTZXR0aW5ncyI6eyIkaWQiOiI3ODEiLCJGb250U2l6ZSI6OCwiRm9udE5hbWUiOiJBcmlhbCIsIklzQm9sZCI6ZmFsc2UsIklzSXRhbGljIjpmYWxzZSwiSXNVbmRlcmxpbmVkIjpmYWxzZSwiUGFyZW50U3R5bGUiOnsiJHJlZiI6IjEyMyJ9fSwiQXV0b1NpemUiOjAsIkZvcmVncm91bmQiOnsiJGlkIjoiNzgyIiwiQ29sb3IiOnsiJGlkIjoiNzgzIiwiQSI6MjU1LCJSIjo1MiwiRyI6NzgsIkIiOjEwOX19LCJNYXhXaWR0aCI6OTYwLjAsIk1heEhlaWdodCI6IkluZmluaXR5IiwiU21hcnRGb3JlZ3JvdW5kSXNBY3RpdmUiOmZhbHNlLCJIb3Jpem9udGFsQWxpZ25tZW50IjowLCJWZXJ0aWNhbEFsaWdubWVudCI6MCwiU21hcnRGb3JlZ3JvdW5kIjpudWxsLCJCYWNrZ3JvdW5kRmlsbFR5cGUiOjAsIk1hcmdpbiI6eyIkcmVmIjoiMTI2In0sIlBhZGRpbmciOnsiJHJlZiI6IjEyNyJ9LCJCYWNrZ3JvdW5kIjp7IiRyZWYiOiIxMjgifSwiSXNWaXNpYmxlIjp0cnVlLCJXaWR0aCI6MC4wLCJIZWlnaHQiOjAuMCwiQm9yZGVyU3R5bGUiOnsiJGlkIjoiNzg0IiwiTGluZUNvbG9yIjpudWxsLCJMaW5lV2VpZ2h0IjowLjAsIkxpbmVUeXBlIjowLCJQYXJlbnRTdHlsZSI6bnVsbH0sIlBhcmVudFN0eWxlIjp7IiRyZWYiOiIxMjIifX0sIkRhdGVTdHlsZSI6eyIkaWQiOiI3ODUiLCJGb250U2V0dGluZ3MiOnsiJGlkIjoiNzg2IiwiRm9udFNpemUiOjksIkZvbnROYW1lIjoiQXJpYWwiLCJJc0JvbGQiOmZhbHNlLCJJc0l0YWxpYyI6ZmFsc2UsIklzVW5kZXJsaW5lZCI6ZmFsc2UsIlBhcmVudFN0eWxlIjp7IiRyZWYiOiIxMzAifX0sIkF1dG9TaXplIjowLCJGb3JlZ3JvdW5kIjp7IiRyZWYiOiIxMzEifSwiTWF4V2lkdGgiOjk2MC4wLCJNYXhIZWlnaHQiOiJJbmZpbml0eSIsIlNtYXJ0Rm9yZWdyb3VuZElzQWN0aXZlIjpmYWxzZSwiSG9yaXpvbnRhbEFsaWdubWVudCI6MCwiVmVydGljYWxBbGlnbm1lbnQiOjAsIlNtYXJ0Rm9yZWdyb3VuZCI6bnVsbCwiQmFja2dyb3VuZEZpbGxUeXBlIjowLCJNYXJnaW4iOnsiJHJlZiI6IjEzMyJ9LCJQYWRkaW5nIjp7IiRyZWYiOiIxMzQifSwiQmFja2dyb3VuZCI6eyIkcmVmIjoiMTM1In0sIklzVmlzaWJsZSI6ZmFsc2UsIldpZHRoIjowLjAsIkhlaWdodCI6MC4wLCJCb3JkZXJTdHlsZSI6eyIkaWQiOiI3ODciLCJMaW5lQ29sb3IiOm51bGwsIkxpbmVXZWlnaHQiOjAuMCwiTGluZVR5cGUiOjAsIlBhcmVudFN0eWxlIjpudWxsfSwiUGFyZW50U3R5bGUiOnsiJHJlZiI6IjEyOSJ9fSwiRGF0ZUZvcm1hdCI6eyIkcmVmIjoiMTM2In0sIldlZWtOdW1iZXJpbmciOnsiJGlkIjoiNzg4IiwiRm9ybWF0IjowLCJJc1Zpc2libGUiOmZhbHNlLCJMYXN0S25vd25WaXNpYmlsaXR5U3RhdGUiOmZhbHNlfSwiSXNWaXNpYmxlIjp0cnVlLCJQYXJlbnRTdHlsZSI6eyIkcmVmIjoiOTMifX0sIkluZGV4IjoyMywiU21hcnREdXJhdGlvbkFjdGl2YXRlZCI6ZmFsc2UsIkRhdGVGb3JtYXQiOnsiJHJlZiI6IjEzNiJ9LCJXZWVrTnVtYmVyaW5nIjp7IiRpZCI6Ijc4OSIsIkZvcm1hdCI6MCwiSXNWaXNpYmxlIjpmYWxzZSwiTGFzdEtub3duVmlzaWJpbGl0eVN0YXRlIjpmYWxzZX0sIklkIjoiZTYzYjllYzktOGMyZS00NGY1LTgzNGQtNmMzMGIyNjY4NDBlIiwiSW1wb3J0SWQiOm51bGwsIlRpdGxlIjoiVGVzdGluZyAxIiwiTm90ZSI6bnVsbCwiSHlwZXJsaW5rIjp7IiRpZCI6Ijc5MCIsIkFkZHJlc3MiOm51bGwsIlN1YkFkZHJlc3MiOm51bGx9LCJJc0NoYW5nZWQiOmZhbHNlLCJJc05ldyI6ZmFsc2V9LHsiJGlkIjoiNzkxIiwiR3JvdXBOYW1lIjpudWxsLCJTdGFydERhdGUiOiIyMDIwLTA5LTAxVDAwOjAwOjAwWiIsIkVuZERhdGUiOiIyMDIwLTEwLTE1VDIzOjU5OjAwWiIsIlBlcmNlbnRhZ2VDb21wbGV0ZSI6MC4wLCJTdHlsZSI6eyIkaWQiOiI3OTIiLCJTaGFwZSI6MSwiU2hhcGVUaGlja25lc3MiOjMsIkR1cmF0aW9uRm9ybWF0IjoyLCJJbmNsdWRlTm9uV29ya2luZ0RheXNJbkR1cmF0aW9uIjpmYWxzZSwiUGVyY2VudGFnZUNvbXBsZXRlU3R5bGUiOnsiJGlkIjoiNzkzIiwiRm9udFNldHRpbmdzIjp7IiRpZCI6Ijc5NCIsIkZvbnRTaXplIjo5LCJGb250TmFtZSI6IkFyaWFsIiwiSXNCb2xkIjpmYWxzZSwiSXNJdGFsaWMiOmZhbHNlLCJJc1VuZGVybGluZWQiOmZhbHNlLCJQYXJlbnRTdHlsZSI6eyIkcmVmIjoiOTUifX0sIkF1dG9TaXplIjowLCJGb3JlZ3JvdW5kIjp7IiRyZWYiOiI5NiJ9LCJNYXhXaWR0aCI6OTYw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cmVmIjoiMTAwIn0sIklzVmlzaWJsZSI6dHJ1ZSwiV2lkdGgiOjAuMCwiSGVpZ2h0IjowLjAsIkJvcmRlclN0eWxlIjp7IiRpZCI6Ijc5NSIsIkxpbmVDb2xvciI6bnVsbCwiTGluZVdlaWdodCI6MC4wLCJMaW5lVHlwZSI6MCwiUGFyZW50U3R5bGUiOm51bGx9LCJQYXJlbnRTdHlsZSI6eyIkcmVmIjoiOTQifX0sIkR1cmF0aW9uU3R5bGUiOnsiJGlkIjoiNzk2IiwiRm9udFNldHRpbmdzIjp7IiRpZCI6Ijc5NyIsIkZvbnRTaXplIjo4LCJGb250TmFtZSI6IkFyaWFsIiwiSXNCb2xkIjpmYWxzZSwiSXNJdGFsaWMiOmZhbHNlLCJJc1VuZGVybGluZWQiOmZhbHNlLCJQYXJlbnRTdHlsZSI6eyIkcmVmIjoiMTAyIn19LCJBdXRvU2l6ZSI6MCwiRm9yZWdyb3VuZCI6eyIkaWQiOiI3OTgiLCJDb2xvciI6eyIkaWQiOiI3OTkiLCJBIjoyNTUsIlIiOjE2NSwiRyI6MTgxLCJCIjoxNDZ9fSwiTWF4V2lkdGgiOjk2MC4wLCJNYXhIZWlnaHQiOiJJbmZpbml0eSIsIlNtYXJ0Rm9yZWdyb3VuZElzQWN0aXZlIjpmYWxzZSwiSG9yaXpvbnRhbEFsaWdubWVudCI6MCwiVmVydGljYWxBbGlnbm1lbnQiOjAsIlNtYXJ0Rm9yZWdyb3VuZCI6bnVsbCwiQmFja2dyb3VuZEZpbGxUeXBlIjowLCJNYXJnaW4iOnsiJHJlZiI6IjEwNSJ9LCJQYWRkaW5nIjp7IiRyZWYiOiIxMDYifSwiQmFja2dyb3VuZCI6eyIkcmVmIjoiMTA3In0sIklzVmlzaWJsZSI6dHJ1ZSwiV2lkdGgiOjAuMCwiSGVpZ2h0IjowLjAsIkJvcmRlclN0eWxlIjp7IiRpZCI6IjgwMCIsIkxpbmVDb2xvciI6bnVsbCwiTGluZVdlaWdodCI6MC4wLCJMaW5lVHlwZSI6MCwiUGFyZW50U3R5bGUiOm51bGx9LCJQYXJlbnRTdHlsZSI6eyIkcmVmIjoiMTAxIn19LCJIb3Jpem9udGFsQ29ubmVjdG9yU3R5bGUiOnsiJGlkIjoiODAxIiwiTGluZUNvbG9yIjp7IiRyZWYiOiIxMDkifSwiTGluZVdlaWdodCI6MS4wLCJMaW5lVHlwZSI6MCwiUGFyZW50U3R5bGUiOnsiJHJlZiI6IjEwOCJ9fSwiVmVydGljYWxDb25uZWN0b3JTdHlsZSI6eyIkaWQiOiI4MDIiLCJMaW5lQ29sb3IiOnsiJHJlZiI6IjExMiJ9LCJMaW5lV2VpZ2h0IjowLjAsIkxpbmVUeXBlIjowLCJQYXJlbnRTdHlsZSI6eyIkcmVmIjoiMTExIn19LCJNYXJnaW4iOm51bGwsIlN0YXJ0RGF0ZVBvc2l0aW9uIjo2LCJFbmREYXRlUG9zaXRpb24iOjYsIkRhdGVJc1Zpc2libGUiOmZhbHNlLCJUaXRsZVBvc2l0aW9uIjo0LCJEdXJhdGlvblBvc2l0aW9uIjozLCJQZXJjZW50YWdlQ29tcGxldGVkUG9zaXRpb24iOjYsIlNwYWNpbmciOjMsIklzQmVsb3dUaW1lYmFuZCI6ZmFsc2UsIlBlcmNlbnRhZ2VDb21wbGV0ZVNoYXBlT3BhY2l0eSI6MzUsIlNoYXBlU3R5bGUiOnsiJGlkIjoiODAzIiwiTWFyZ2luIjp7IiRyZWYiOiIxMTUifSwiUGFkZGluZyI6eyIkcmVmIjoiMTE2In0sIkJhY2tncm91bmQiOnsiJGlkIjoiODA0IiwiQ29sb3IiOnsiJGlkIjoiODA1IiwiQSI6MjU1LCJSIjoyNDMsIkciOjE2NCwiQiI6NzF9fSwiSXNWaXNpYmxlIjp0cnVlLCJXaWR0aCI6MC4wLCJIZWlnaHQiOjguMCwiQm9yZGVyU3R5bGUiOnsiJGlkIjoiODA2IiwiTGluZUNvbG9yIjp7IiRyZWYiOiIxMjAifSwiTGluZVdlaWdodCI6MC4wLCJMaW5lVHlwZSI6MCwiUGFyZW50U3R5bGUiOnsiJHJlZiI6IjExOSJ9fSwiUGFyZW50U3R5bGUiOnsiJHJlZiI6IjExNCJ9fSwiVGl0bGVTdHlsZSI6eyIkaWQiOiI4MDciLCJGb250U2V0dGluZ3MiOnsiJGlkIjoiODA4IiwiRm9udFNpemUiOjgsIkZvbnROYW1lIjoiQXJpYWwiLCJJc0JvbGQiOmZhbHNlLCJJc0l0YWxpYyI6ZmFsc2UsIklzVW5kZXJsaW5lZCI6ZmFsc2UsIlBhcmVudFN0eWxlIjp7IiRyZWYiOiIxMjMifX0sIkF1dG9TaXplIjowLCJGb3JlZ3JvdW5kIjp7IiRpZCI6IjgwOSIsIkNvbG9yIjp7IiRpZCI6IjgxMCIsIkEiOjI1NSwiUiI6NTIsIkciOjc4LCJCIjoxMDl9fSwiTWF4V2lkdGgiOjk2MC4wLCJNYXhIZWlnaHQiOiJJbmZpbml0eSIsIlNtYXJ0Rm9yZWdyb3VuZElzQWN0aXZlIjpmYWxzZSwiSG9yaXpvbnRhbEFsaWdubWVudCI6MCwiVmVydGljYWxBbGlnbm1lbnQiOjAsIlNtYXJ0Rm9yZWdyb3VuZCI6bnVsbCwiQmFja2dyb3VuZEZpbGxUeXBlIjowLCJNYXJnaW4iOnsiJHJlZiI6IjEyNiJ9LCJQYWRkaW5nIjp7IiRyZWYiOiIxMjcifSwiQmFja2dyb3VuZCI6eyIkcmVmIjoiMTI4In0sIklzVmlzaWJsZSI6dHJ1ZSwiV2lkdGgiOjAuMCwiSGVpZ2h0IjowLjAsIkJvcmRlclN0eWxlIjp7IiRpZCI6IjgxMSIsIkxpbmVDb2xvciI6bnVsbCwiTGluZVdlaWdodCI6MC4wLCJMaW5lVHlwZSI6MCwiUGFyZW50U3R5bGUiOm51bGx9LCJQYXJlbnRTdHlsZSI6eyIkcmVmIjoiMTIyIn19LCJEYXRlU3R5bGUiOnsiJGlkIjoiODEyIiwiRm9udFNldHRpbmdzIjp7IiRpZCI6IjgxMyIsIkZvbnRTaXplIjo5LCJGb250TmFtZSI6IkFyaWFsIiwiSXNCb2xkIjpmYWxzZSwiSXNJdGFsaWMiOmZhbHNlLCJJc1VuZGVybGluZWQiOmZhbHNlLCJQYXJlbnRTdHlsZSI6eyIkcmVmIjoiMTMwIn19LCJBdXRvU2l6ZSI6MCwiRm9yZWdyb3VuZCI6eyIkcmVmIjoiMTMxIn0sIk1heFdpZHRoIjo5NjAuMCwiTWF4SGVpZ2h0IjoiSW5maW5pdHkiLCJTbWFydEZvcmVncm91bmRJc0FjdGl2ZSI6ZmFsc2UsIkhvcml6b250YWxBbGlnbm1lbnQiOjAsIlZlcnRpY2FsQWxpZ25tZW50IjowLCJTbWFydEZvcmVncm91bmQiOm51bGwsIkJhY2tncm91bmRGaWxsVHlwZSI6MCwiTWFyZ2luIjp7IiRyZWYiOiIxMzMifSwiUGFkZGluZyI6eyIkcmVmIjoiMTM0In0sIkJhY2tncm91bmQiOnsiJHJlZiI6IjEzNSJ9LCJJc1Zpc2libGUiOmZhbHNlLCJXaWR0aCI6MC4wLCJIZWlnaHQiOjAuMCwiQm9yZGVyU3R5bGUiOnsiJGlkIjoiODE0IiwiTGluZUNvbG9yIjpudWxsLCJMaW5lV2VpZ2h0IjowLjAsIkxpbmVUeXBlIjowLCJQYXJlbnRTdHlsZSI6bnVsbH0sIlBhcmVudFN0eWxlIjp7IiRyZWYiOiIxMjkifX0sIkRhdGVGb3JtYXQiOnsiJHJlZiI6IjEzNiJ9LCJXZWVrTnVtYmVyaW5nIjp7IiRpZCI6IjgxNSIsIkZvcm1hdCI6MCwiSXNWaXNpYmxlIjpmYWxzZSwiTGFzdEtub3duVmlzaWJpbGl0eVN0YXRlIjpmYWxzZX0sIklzVmlzaWJsZSI6dHJ1ZSwiUGFyZW50U3R5bGUiOnsiJHJlZiI6IjkzIn19LCJJbmRleCI6MjQsIlNtYXJ0RHVyYXRpb25BY3RpdmF0ZWQiOmZhbHNlLCJEYXRlRm9ybWF0Ijp7IiRyZWYiOiIxMzYifSwiV2Vla051bWJlcmluZyI6eyIkaWQiOiI4MTYiLCJGb3JtYXQiOjAsIklzVmlzaWJsZSI6ZmFsc2UsIkxhc3RLbm93blZpc2liaWxpdHlTdGF0ZSI6ZmFsc2V9LCJJZCI6ImQ5YmYzMjRmLWFjZTEtNDBkNS04N2Q5LWU1NjE2MGE3MjcwMSIsIkltcG9ydElkIjpudWxsLCJUaXRsZSI6IlRlc3RpbmcgMiIsIk5vdGUiOm51bGwsIkh5cGVybGluayI6eyIkaWQiOiI4MTciLCJBZGRyZXNzIjpudWxsLCJTdWJBZGRyZXNzIjpudWxsfSwiSXNDaGFuZ2VkIjpmYWxzZSwiSXNOZXciOmZhbHNlfSx7IiRpZCI6IjgxOCIsIkdyb3VwTmFtZSI6bnVsbCwiU3RhcnREYXRlIjoiMjAyMC0wOS0yMFQwMDowMDowMFoiLCJFbmREYXRlIjoiMjAyMC0xMS0yNVQyMzo1OTowMFoiLCJQZXJjZW50YWdlQ29tcGxldGUiOjAuMCwiU3R5bGUiOnsiJGlkIjoiODE5IiwiU2hhcGUiOjQsIlNoYXBlVGhpY2tuZXNzIjozLCJEdXJhdGlvbkZvcm1hdCI6MiwiSW5jbHVkZU5vbldvcmtpbmdEYXlzSW5EdXJhdGlvbiI6ZmFsc2UsIlBlcmNlbnRhZ2VDb21wbGV0ZVN0eWxlIjp7IiRpZCI6IjgyMCIsIkZvbnRTZXR0aW5ncyI6eyIkaWQiOiI4MjEiLCJGb250U2l6ZSI6OSwiRm9udE5hbWUiOiJBcmlhbCIsIklzQm9sZCI6ZmFsc2UsIklzSXRhbGljIjpmYWxzZSwiSXNVbmRlcmxpbmVkIjpmYWxzZSwiUGFyZW50U3R5bGUiOnsiJHJlZiI6Ijk1In19LCJBdXRvU2l6ZSI6MCwiRm9yZWdyb3VuZCI6eyIkcmVmIjoiOTYifSwiTWF4V2lkdGgiOjk2MC4wLCJNYXhIZWlnaHQiOiJJbmZpbml0eSIsIlNtYXJ0Rm9yZWdyb3VuZElzQWN0aXZlIjpmYWxzZSwiSG9yaXpvbnRhbEFsaWdubWVudCI6MCwiVmVydGljYWxBbGlnbm1lbnQiOjAsIlNtYXJ0Rm9yZWdyb3VuZCI6bnVsbCwiQmFja2dyb3VuZEZpbGxUeXBlIjowLCJNYXJnaW4iOnsiJHJlZiI6Ijk4In0sIlBhZGRpbmciOnsiJHJlZiI6Ijk5In0sIkJhY2tncm91bmQiOnsiJHJlZiI6IjEwMCJ9LCJJc1Zpc2libGUiOnRydWUsIldpZHRoIjowLjAsIkhlaWdodCI6MC4wLCJCb3JkZXJTdHlsZSI6eyIkaWQiOiI4MjIiLCJMaW5lQ29sb3IiOm51bGwsIkxpbmVXZWlnaHQiOjAuMCwiTGluZVR5cGUiOjAsIlBhcmVudFN0eWxlIjpudWxsfSwiUGFyZW50U3R5bGUiOnsiJHJlZiI6Ijk0In19LCJEdXJhdGlvblN0eWxlIjp7IiRpZCI6IjgyMyIsIkZvbnRTZXR0aW5ncyI6eyIkaWQiOiI4MjQiLCJGb250U2l6ZSI6OCwiRm9udE5hbWUiOiJBcmlhbCIsIklzQm9sZCI6ZmFsc2UsIklzSXRhbGljIjpmYWxzZSwiSXNVbmRlcmxpbmVkIjpmYWxzZSwiUGFyZW50U3R5bGUiOnsiJHJlZiI6IjEwMiJ9fSwiQXV0b1NpemUiOjAsIkZvcmVncm91bmQiOnsiJGlkIjoiODI1IiwiQ29sb3IiOnsiJGlkIjoiODI2IiwiQSI6MjU1LCJSIjoxNjUsIkciOjE4MSwiQiI6MTQ2fX0sIk1heFdpZHRoIjo5NjAuMCwiTWF4SGVpZ2h0IjoiSW5maW5pdHkiLCJTbWFydEZvcmVncm91bmRJc0FjdGl2ZSI6ZmFsc2UsIkhvcml6b250YWxBbGlnbm1lbnQiOjAsIlZlcnRpY2FsQWxpZ25tZW50IjowLCJTbWFydEZvcmVncm91bmQiOm51bGwsIkJhY2tncm91bmRGaWxsVHlwZSI6MCwiTWFyZ2luIjp7IiRyZWYiOiIxMDUifSwiUGFkZGluZyI6eyIkcmVmIjoiMTA2In0sIkJhY2tncm91bmQiOnsiJHJlZiI6IjEwNyJ9LCJJc1Zpc2libGUiOnRydWUsIldpZHRoIjowLjAsIkhlaWdodCI6MC4wLCJCb3JkZXJTdHlsZSI6eyIkaWQiOiI4MjciLCJMaW5lQ29sb3IiOm51bGwsIkxpbmVXZWlnaHQiOjAuMCwiTGluZVR5cGUiOjAsIlBhcmVudFN0eWxlIjpudWxsfSwiUGFyZW50U3R5bGUiOnsiJHJlZiI6IjEwMSJ9fSwiSG9yaXpvbnRhbENvbm5lY3RvclN0eWxlIjp7IiRpZCI6IjgyOCIsIkxpbmVDb2xvciI6eyIkcmVmIjoiMTA5In0sIkxpbmVXZWlnaHQiOjEuMCwiTGluZVR5cGUiOjAsIlBhcmVudFN0eWxlIjp7IiRyZWYiOiIxMDgifX0sIlZlcnRpY2FsQ29ubmVjdG9yU3R5bGUiOnsiJGlkIjoiODI5IiwiTGluZUNvbG9yIjp7IiRyZWYiOiIxMTIifSwiTGluZVdlaWdodCI6MC4wLCJMaW5lVHlwZSI6MCwiUGFyZW50U3R5bGUiOnsiJHJlZiI6IjExMSJ9fSwiTWFyZ2luIjpudWxsLCJTdGFydERhdGVQb3NpdGlvbiI6NiwiRW5kRGF0ZVBvc2l0aW9uIjo2LCJEYXRlSXNWaXNpYmxlIjpmYWxzZSwiVGl0bGVQb3NpdGlvbiI6NCwiRHVyYXRpb25Qb3NpdGlvbiI6MywiUGVyY2VudGFnZUNvbXBsZXRlZFBvc2l0aW9uIjo2LCJTcGFjaW5nIjozLCJJc0JlbG93VGltZWJhbmQiOmZhbHNlLCJQZXJjZW50YWdlQ29tcGxldGVTaGFwZU9wYWNpdHkiOjM1LCJTaGFwZVN0eWxlIjp7IiRpZCI6IjgzMCIsIk1hcmdpbiI6eyIkcmVmIjoiMTE1In0sIlBhZGRpbmciOnsiJHJlZiI6IjExNiJ9LCJCYWNrZ3JvdW5kIjp7IiRpZCI6IjgzMSIsIkNvbG9yIjp7IiRpZCI6IjgzMiIsIkEiOjI1NSwiUiI6MjMxLCJHIjoxODgsIkIiOjQxfX0sIklzVmlzaWJsZSI6dHJ1ZSwiV2lkdGgiOjAuMCwiSGVpZ2h0Ijo4LjAsIkJvcmRlclN0eWxlIjp7IiRpZCI6IjgzMyIsIkxpbmVDb2xvciI6eyIkcmVmIjoiMTIwIn0sIkxpbmVXZWlnaHQiOjAuMCwiTGluZVR5cGUiOjAsIlBhcmVudFN0eWxlIjp7IiRyZWYiOiIxMTkifX0sIlBhcmVudFN0eWxlIjp7IiRyZWYiOiIxMTQifX0sIlRpdGxlU3R5bGUiOnsiJGlkIjoiODM0IiwiRm9udFNldHRpbmdzIjp7IiRpZCI6IjgzNSIsIkZvbnRTaXplIjo4LCJGb250TmFtZSI6IkFyaWFsIiwiSXNCb2xkIjpmYWxzZSwiSXNJdGFsaWMiOmZhbHNlLCJJc1VuZGVybGluZWQiOmZhbHNlLCJQYXJlbnRTdHlsZSI6eyIkcmVmIjoiMTIzIn19LCJBdXRvU2l6ZSI6MCwiRm9yZWdyb3VuZCI6eyIkaWQiOiI4MzYiLCJDb2xvciI6eyIkaWQiOiI4MzciLCJBIjoyNTUsIlIiOjUyLCJHIjo3OCwiQiI6MTA5fX0sIk1heFdpZHRoIjo5NjAuMCwiTWF4SGVpZ2h0IjoiSW5maW5pdHkiLCJTbWFydEZvcmVncm91bmRJc0FjdGl2ZSI6ZmFsc2UsIkhvcml6b250YWxBbGlnbm1lbnQiOjAsIlZlcnRpY2FsQWxpZ25tZW50IjowLCJTbWFydEZvcmVncm91bmQiOm51bGwsIkJhY2tncm91bmRGaWxsVHlwZSI6MCwiTWFyZ2luIjp7IiRyZWYiOiIxMjYifSwiUGFkZGluZyI6eyIkcmVmIjoiMTI3In0sIkJhY2tncm91bmQiOnsiJHJlZiI6IjEyOCJ9LCJJc1Zpc2libGUiOnRydWUsIldpZHRoIjowLjAsIkhlaWdodCI6MC4wLCJCb3JkZXJTdHlsZSI6eyIkaWQiOiI4MzgiLCJMaW5lQ29sb3IiOm51bGwsIkxpbmVXZWlnaHQiOjAuMCwiTGluZVR5cGUiOjAsIlBhcmVudFN0eWxlIjpudWxsfSwiUGFyZW50U3R5bGUiOnsiJHJlZiI6IjEyMiJ9fSwiRGF0ZVN0eWxlIjp7IiRpZCI6IjgzOSIsIkZvbnRTZXR0aW5ncyI6eyIkaWQiOiI4NDAiLCJGb250U2l6ZSI6OSwiRm9udE5hbWUiOiJBcmlhbCIsIklzQm9sZCI6ZmFsc2UsIklzSXRhbGljIjpmYWxzZSwiSXNVbmRlcmxpbmVkIjpmYWxzZSwiUGFyZW50U3R5bGUiOnsiJHJlZiI6IjEzMCJ9fSwiQXV0b1NpemUiOjAsIkZvcmVncm91bmQiOnsiJHJlZiI6IjEzMSJ9LCJNYXhXaWR0aCI6OTYwLjAsIk1heEhlaWdodCI6IkluZmluaXR5IiwiU21hcnRGb3JlZ3JvdW5kSXNBY3RpdmUiOmZhbHNlLCJIb3Jpem9udGFsQWxpZ25tZW50IjowLCJWZXJ0aWNhbEFsaWdubWVudCI6MCwiU21hcnRGb3JlZ3JvdW5kIjpudWxsLCJCYWNrZ3JvdW5kRmlsbFR5cGUiOjAsIk1hcmdpbiI6eyIkcmVmIjoiMTMzIn0sIlBhZGRpbmciOnsiJHJlZiI6IjEzNCJ9LCJCYWNrZ3JvdW5kIjp7IiRyZWYiOiIxMzUifSwiSXNWaXNpYmxlIjpmYWxzZSwiV2lkdGgiOjAuMCwiSGVpZ2h0IjowLjAsIkJvcmRlclN0eWxlIjp7IiRpZCI6Ijg0MSIsIkxpbmVDb2xvciI6bnVsbCwiTGluZVdlaWdodCI6MC4wLCJMaW5lVHlwZSI6MCwiUGFyZW50U3R5bGUiOm51bGx9LCJQYXJlbnRTdHlsZSI6eyIkcmVmIjoiMTI5In19LCJEYXRlRm9ybWF0Ijp7IiRyZWYiOiIxMzYifSwiV2Vla051bWJlcmluZyI6eyIkaWQiOiI4NDIiLCJGb3JtYXQiOjAsIklzVmlzaWJsZSI6ZmFsc2UsIkxhc3RLbm93blZpc2liaWxpdHlTdGF0ZSI6ZmFsc2V9LCJJc1Zpc2libGUiOnRydWUsIlBhcmVudFN0eWxlIjp7IiRyZWYiOiI5MyJ9fSwiSW5kZXgiOjI1LCJTbWFydER1cmF0aW9uQWN0aXZhdGVkIjpmYWxzZSwiRGF0ZUZvcm1hdCI6eyIkcmVmIjoiMTM2In0sIldlZWtOdW1iZXJpbmciOnsiJGlkIjoiODQzIiwiRm9ybWF0IjowLCJJc1Zpc2libGUiOmZhbHNlLCJMYXN0S25vd25WaXNpYmlsaXR5U3RhdGUiOmZhbHNlfSwiSWQiOiI0ODRiNzc0Yy04ZDdhLTRhMzctYjNhOC0wZjcxNzg3NGYwMDEiLCJJbXBvcnRJZCI6bnVsbCwiVGl0bGUiOiJEb2N1bWVudGF0aW9uIiwiTm90ZSI6bnVsbCwiSHlwZXJsaW5rIjp7IiRpZCI6Ijg0NCIsIkFkZHJlc3MiOm51bGwsIlN1YkFkZHJlc3MiOm51bGx9LCJJc0NoYW5nZWQiOmZhbHNlLCJJc05ldyI6ZmFsc2V9LHsiJGlkIjoiODQ1IiwiR3JvdXBOYW1lIjpudWxsLCJTdGFydERhdGUiOiIyMDIwLTEwLTMwVDAwOjAwOjAwWiIsIkVuZERhdGUiOiIyMDIwLTEyLTMxVDIzOjU5OjAwWiIsIlBlcmNlbnRhZ2VDb21wbGV0ZSI6MC4wLCJTdHlsZSI6eyIkaWQiOiI4NDYiLCJTaGFwZSI6NCwiU2hhcGVUaGlja25lc3MiOjMsIkR1cmF0aW9uRm9ybWF0IjoyLCJJbmNsdWRlTm9uV29ya2luZ0RheXNJbkR1cmF0aW9uIjpmYWxzZSwiUGVyY2VudGFnZUNvbXBsZXRlU3R5bGUiOnsiJGlkIjoiODQ3IiwiRm9udFNldHRpbmdzIjp7IiRpZCI6Ijg0OCIsIkZvbnRTaXplIjo5LCJGb250TmFtZSI6IkFyaWFsIiwiSXNCb2xkIjpmYWxzZSwiSXNJdGFsaWMiOmZhbHNlLCJJc1VuZGVybGluZWQiOmZhbHNlLCJQYXJlbnRTdHlsZSI6eyIkcmVmIjoiOTUifX0sIkF1dG9TaXplIjowLCJGb3JlZ3JvdW5kIjp7IiRyZWYiOiI5NiJ9LCJNYXhXaWR0aCI6OTYw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cmVmIjoiMTAwIn0sIklzVmlzaWJsZSI6dHJ1ZSwiV2lkdGgiOjAuMCwiSGVpZ2h0IjowLjAsIkJvcmRlclN0eWxlIjp7IiRpZCI6Ijg0OSIsIkxpbmVDb2xvciI6bnVsbCwiTGluZVdlaWdodCI6MC4wLCJMaW5lVHlwZSI6MCwiUGFyZW50U3R5bGUiOm51bGx9LCJQYXJlbnRTdHlsZSI6eyIkcmVmIjoiOTQifX0sIkR1cmF0aW9uU3R5bGUiOnsiJGlkIjoiODUwIiwiRm9udFNldHRpbmdzIjp7IiRpZCI6Ijg1MSIsIkZvbnRTaXplIjo4LCJGb250TmFtZSI6IkFyaWFsIiwiSXNCb2xkIjpmYWxzZSwiSXNJdGFsaWMiOmZhbHNlLCJJc1VuZGVybGluZWQiOmZhbHNlLCJQYXJlbnRTdHlsZSI6eyIkcmVmIjoiMTAyIn19LCJBdXRvU2l6ZSI6MCwiRm9yZWdyb3VuZCI6eyIkaWQiOiI4NTIiLCJDb2xvciI6eyIkaWQiOiI4NTMiLCJBIjoyNTUsIlIiOjE2NSwiRyI6MTgxLCJCIjoxNDZ9fSwiTWF4V2lkdGgiOjk2MC4wLCJNYXhIZWlnaHQiOiJJbmZpbml0eSIsIlNtYXJ0Rm9yZWdyb3VuZElzQWN0aXZlIjpmYWxzZSwiSG9yaXpvbnRhbEFsaWdubWVudCI6MCwiVmVydGljYWxBbGlnbm1lbnQiOjAsIlNtYXJ0Rm9yZWdyb3VuZCI6bnVsbCwiQmFja2dyb3VuZEZpbGxUeXBlIjowLCJNYXJnaW4iOnsiJHJlZiI6IjEwNSJ9LCJQYWRkaW5nIjp7IiRyZWYiOiIxMDYifSwiQmFja2dyb3VuZCI6eyIkcmVmIjoiMTA3In0sIklzVmlzaWJsZSI6dHJ1ZSwiV2lkdGgiOjAuMCwiSGVpZ2h0IjowLjAsIkJvcmRlclN0eWxlIjp7IiRpZCI6Ijg1NCIsIkxpbmVDb2xvciI6bnVsbCwiTGluZVdlaWdodCI6MC4wLCJMaW5lVHlwZSI6MCwiUGFyZW50U3R5bGUiOm51bGx9LCJQYXJlbnRTdHlsZSI6eyIkcmVmIjoiMTAxIn19LCJIb3Jpem9udGFsQ29ubmVjdG9yU3R5bGUiOnsiJGlkIjoiODU1IiwiTGluZUNvbG9yIjp7IiRyZWYiOiIxMDkifSwiTGluZVdlaWdodCI6MS4wLCJMaW5lVHlwZSI6MCwiUGFyZW50U3R5bGUiOnsiJHJlZiI6IjEwOCJ9fSwiVmVydGljYWxDb25uZWN0b3JTdHlsZSI6eyIkaWQiOiI4NTYiLCJMaW5lQ29sb3IiOnsiJHJlZiI6IjExMiJ9LCJMaW5lV2VpZ2h0IjowLjAsIkxpbmVUeXBlIjowLCJQYXJlbnRTdHlsZSI6eyIkcmVmIjoiMTExIn19LCJNYXJnaW4iOm51bGwsIlN0YXJ0RGF0ZVBvc2l0aW9uIjo2LCJFbmREYXRlUG9zaXRpb24iOjYsIkRhdGVJc1Zpc2libGUiOmZhbHNlLCJUaXRsZVBvc2l0aW9uIjo0LCJEdXJhdGlvblBvc2l0aW9uIjozLCJQZXJjZW50YWdlQ29tcGxldGVkUG9zaXRpb24iOjYsIlNwYWNpbmciOjMsIklzQmVsb3dUaW1lYmFuZCI6ZmFsc2UsIlBlcmNlbnRhZ2VDb21wbGV0ZVNoYXBlT3BhY2l0eSI6MzUsIlNoYXBlU3R5bGUiOnsiJGlkIjoiODU3IiwiTWFyZ2luIjp7IiRyZWYiOiIxMTUifSwiUGFkZGluZyI6eyIkcmVmIjoiMTE2In0sIkJhY2tncm91bmQiOnsiJGlkIjoiODU4IiwiQ29sb3IiOnsiJGlkIjoiODU5IiwiQSI6MjU1LCJSIjo2OCwiRyI6NzcsIkIiOjM4fX0sIklzVmlzaWJsZSI6dHJ1ZSwiV2lkdGgiOjAuMCwiSGVpZ2h0Ijo4LjAsIkJvcmRlclN0eWxlIjp7IiRpZCI6Ijg2MCIsIkxpbmVDb2xvciI6eyIkcmVmIjoiMTIwIn0sIkxpbmVXZWlnaHQiOjAuMCwiTGluZVR5cGUiOjAsIlBhcmVudFN0eWxlIjp7IiRyZWYiOiIxMTkifX0sIlBhcmVudFN0eWxlIjp7IiRyZWYiOiIxMTQifX0sIlRpdGxlU3R5bGUiOnsiJGlkIjoiODYxIiwiRm9udFNldHRpbmdzIjp7IiRpZCI6Ijg2MiIsIkZvbnRTaXplIjo4LCJGb250TmFtZSI6IkFyaWFsIiwiSXNCb2xkIjpmYWxzZSwiSXNJdGFsaWMiOmZhbHNlLCJJc1VuZGVybGluZWQiOmZhbHNlLCJQYXJlbnRTdHlsZSI6eyIkcmVmIjoiMTIzIn19LCJBdXRvU2l6ZSI6MCwiRm9yZWdyb3VuZCI6eyIkaWQiOiI4NjMiLCJDb2xvciI6eyIkaWQiOiI4NjQiLCJBIjoyNTUsIlIiOjUyLCJHIjo3OCwiQiI6MTA5fX0sIk1heFdpZHRoIjo5NjAuMCwiTWF4SGVpZ2h0IjoiSW5maW5pdHkiLCJTbWFydEZvcmVncm91bmRJc0FjdGl2ZSI6ZmFsc2UsIkhvcml6b250YWxBbGlnbm1lbnQiOjAsIlZlcnRpY2FsQWxpZ25tZW50IjowLCJTbWFydEZvcmVncm91bmQiOm51bGwsIkJhY2tncm91bmRGaWxsVHlwZSI6MCwiTWFyZ2luIjp7IiRyZWYiOiIxMjYifSwiUGFkZGluZyI6eyIkcmVmIjoiMTI3In0sIkJhY2tncm91bmQiOnsiJHJlZiI6IjEyOCJ9LCJJc1Zpc2libGUiOnRydWUsIldpZHRoIjowLjAsIkhlaWdodCI6MC4wLCJCb3JkZXJTdHlsZSI6eyIkaWQiOiI4NjUiLCJMaW5lQ29sb3IiOm51bGwsIkxpbmVXZWlnaHQiOjAuMCwiTGluZVR5cGUiOjAsIlBhcmVudFN0eWxlIjpudWxsfSwiUGFyZW50U3R5bGUiOnsiJHJlZiI6IjEyMiJ9fSwiRGF0ZVN0eWxlIjp7IiRpZCI6Ijg2NiIsIkZvbnRTZXR0aW5ncyI6eyIkaWQiOiI4NjciLCJGb250U2l6ZSI6OSwiRm9udE5hbWUiOiJBcmlhbCIsIklzQm9sZCI6ZmFsc2UsIklzSXRhbGljIjpmYWxzZSwiSXNVbmRlcmxpbmVkIjpmYWxzZSwiUGFyZW50U3R5bGUiOnsiJHJlZiI6IjEzMCJ9fSwiQXV0b1NpemUiOjAsIkZvcmVncm91bmQiOnsiJHJlZiI6IjEzMSJ9LCJNYXhXaWR0aCI6OTYwLjAsIk1heEhlaWdodCI6IkluZmluaXR5IiwiU21hcnRGb3JlZ3JvdW5kSXNBY3RpdmUiOmZhbHNlLCJIb3Jpem9udGFsQWxpZ25tZW50IjowLCJWZXJ0aWNhbEFsaWdubWVudCI6MCwiU21hcnRGb3JlZ3JvdW5kIjpudWxsLCJCYWNrZ3JvdW5kRmlsbFR5cGUiOjAsIk1hcmdpbiI6eyIkcmVmIjoiMTMzIn0sIlBhZGRpbmciOnsiJHJlZiI6IjEzNCJ9LCJCYWNrZ3JvdW5kIjp7IiRyZWYiOiIxMzUifSwiSXNWaXNpYmxlIjpmYWxzZSwiV2lkdGgiOjAuMCwiSGVpZ2h0IjowLjAsIkJvcmRlclN0eWxlIjp7IiRpZCI6Ijg2OCIsIkxpbmVDb2xvciI6bnVsbCwiTGluZVdlaWdodCI6MC4wLCJMaW5lVHlwZSI6MCwiUGFyZW50U3R5bGUiOm51bGx9LCJQYXJlbnRTdHlsZSI6eyIkcmVmIjoiMTI5In19LCJEYXRlRm9ybWF0Ijp7IiRyZWYiOiIxMzYifSwiV2Vla051bWJlcmluZyI6eyIkaWQiOiI4NjkiLCJGb3JtYXQiOjAsIklzVmlzaWJsZSI6ZmFsc2UsIkxhc3RLbm93blZpc2liaWxpdHlTdGF0ZSI6ZmFsc2V9LCJJc1Zpc2libGUiOnRydWUsIlBhcmVudFN0eWxlIjp7IiRyZWYiOiI5MyJ9fSwiSW5kZXgiOjI2LCJTbWFydER1cmF0aW9uQWN0aXZhdGVkIjpmYWxzZSwiRGF0ZUZvcm1hdCI6eyIkcmVmIjoiMTM2In0sIldlZWtOdW1iZXJpbmciOnsiJGlkIjoiODcwIiwiRm9ybWF0IjowLCJJc1Zpc2libGUiOmZhbHNlLCJMYXN0S25vd25WaXNpYmlsaXR5U3RhdGUiOmZhbHNlfSwiSWQiOiJhYWU3MzFmZi0zYjE1LTQ0YTQtYjJhMS1hZWVlYTA3ODFjMzciLCJJbXBvcnRJZCI6bnVsbCwiVGl0bGUiOiJQcm9kdWN0aW9uIiwiTm90ZSI6bnVsbCwiSHlwZXJsaW5rIjp7IiRpZCI6Ijg3MSIsIkFkZHJlc3MiOm51bGwsIlN1YkFkZHJlc3MiOm51bGx9LCJJc0NoYW5nZWQiOmZhbHNlLCJJc05ldyI6ZmFsc2V9XSwiU3dpbWxhbmVzIjpbXSwiTXNQcm9qZWN0SXRlbXNUcmVlIjpudWxsLCJNZXRhZGF0YSI6eyIkaWQiOiI4NzIiLCJSZWNlbnRDb2xvcnNDb2xsZWN0aW9uIjoiW1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fSx7XCIkaWRcIjpcIjJcIixcIlNlbGVjdGVkTWFwcGluZ1wiOjIsXCJDb2x1bW5IZWFkZXJcIjpcIk5hbWVcIn0se1wiJGlkXCI6XCIzXCIsXCJTZWxlY3RlZE1hcHBpbmdcIjozLFwiQ29sdW1uSGVhZGVyXCI6XCJTdGFydFwifSx7XCIkaWRcIjpcIjRcIixcIlNlbGVjdGVkTWFwcGluZ1wiOjQsXCJDb2x1bW5IZWFkZXJcIjpcIkZpbmlzaFwifSx7XCIkaWRcIjpcIjVcIixcIlNlbGVjdGVkTWFwcGluZ1wiOjUsXCJDb2x1bW5IZWFkZXJcIjpcIlBlcmNlbnRDb21wbGV0ZVwifV0ifSwiU2V0dGluZ3MiOnsiJGlkIjoiODczIiwiSW1wYU9wdGlvbnMiOnsiJGlkIjoiODc0IiwiTGVmdFRvUmlnaHQiOnRydWUsIlBheWxvYWRPcHRpb25zIjox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NiwiRmlsZVBhdGgiOm51bGwsIlRpbWVDb25maWd1cmF0aW9uIjp7IiRpZCI6Ijg3NSIsIlVzZVRpbWUiOmZhbHNlLCJXb3JrRGF5U3RhcnQiOiIwMDowMDowMCIsIldvcmtEYXlFbmQiOiIyMzo1OTowMCJ9LCJMYXN0VXNlZFRlbXBsYXRlSWQiOiI3MzU1YjYzMy1hYzY2LTQ1MjgtOGI0ZC0yOTlmYWVkYzllZTkiLCJGaXJzdFdlZWtPZlllYXIiOjAsIlBsYWNlTWlsZXN0b25lQXRUaGVCZWdpbm5pbmdPZlRoZURheSI6ZmFsc2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8-01T00:00:00.0000000Z"/>
  <p:tag name="OTLENDDATE" val="2019-09-01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9-01T00:00:00.0000000Z"/>
  <p:tag name="OTLENDDATE" val="2020-10-01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10-17T00:00:00.0000000Z"/>
  <p:tag name="OTLENDDATE" val="2019-11-29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10-01T00:00:00.0000000Z"/>
  <p:tag name="OTLENDDATE" val="2020-05-30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11-11T00:00:00.0000000Z"/>
  <p:tag name="OTLENDDATE" val="2019-12-09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1-01T00:00:00.0000000Z"/>
  <p:tag name="OTLENDDATE" val="2020-06-30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1-02T00:00:00.0000000Z"/>
  <p:tag name="OTLENDDATE" val="2020-02-07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2-11T00:00:00.0000000Z"/>
  <p:tag name="OTLENDDATE" val="2020-03-14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3-05T00:00:00.0000000Z"/>
  <p:tag name="OTLENDDATE" val="2020-03-19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5-30T00:00:00.0000000Z"/>
  <p:tag name="OTLENDDATE" val="2020-09-30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9-01T00:00:00.0000000Z"/>
  <p:tag name="OTLENDDATE" val="2020-10-15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9-20T00:00:00.0000000Z"/>
  <p:tag name="OTLENDDATE" val="2020-11-25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10-30T00:00:00.0000000Z"/>
  <p:tag name="OTLENDDATE" val="2020-12-31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/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hase 1 Kickoff"/>
  <p:tag name="OTLDATE" val="2019-04-10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/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roject Start"/>
  <p:tag name="OTLDATE" val="2019-05-0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/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roject Approved"/>
  <p:tag name="OTLDATE" val="2019-07-3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/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mplementation Finished"/>
  <p:tag name="OTLDATE" val="2020-06-16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/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esting Finished "/>
  <p:tag name="OTLDATE" val="2020-10-15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/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hase 1 Close"/>
  <p:tag name="OTLDATE" val="2021-01-0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27T00:00:00.0000000Z"/>
  <p:tag name="OTLENDDATE" val="2019-05-02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5-01T00:00:00.0000000Z"/>
  <p:tag name="OTLENDDATE" val="2019-06-01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5-02T00:00:00.0000000Z"/>
  <p:tag name="OTLENDDATE" val="2019-05-14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1-01-1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Months"/>
  <p:tag name="OTLTIMEBANDSHAPETYPE" val="RectangleTimeband"/>
  <p:tag name="OTLTIMEBANDSHAPEHEIGHT" val="30"/>
  <p:tag name="OTLTIMEBANDSHAPEPADDINGLEFT" val="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5-07T00:00:00.0000000Z"/>
  <p:tag name="OTLENDDATE" val="2019-06-22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ck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5-15T00:00:00.0000000Z"/>
  <p:tag name="OTLENDDATE" val="2019-06-08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Auto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01T00:00:00.0000000Z"/>
  <p:tag name="OTLENDDATE" val="2019-09-01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06T00:00:00.0000000Z"/>
  <p:tag name="OTLENDDATE" val="2021-01-10T23:59:00.0000000Z"/>
  <p:tag name="OTLPERCENTAGE" val="0"/>
  <p:tag name="OTLDURATIONFORMAT" val="mo"/>
  <p:tag name="OTLSPACING" val="3"/>
  <p:tag name="OTLSHAPETHICKNESSTYPE" val="Custom"/>
  <p:tag name="OTLWEEKNUMBERINGFORMAT" val="WNFormat1"/>
  <p:tag name="OTLWEEKNUMBERINGISVISIBLE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 name="Office">
      <a:fillStyleLst>
        <a:solidFill/>
        <a:gradFill rotWithShape="1"/>
        <a:gradFill rotWithShape="1"/>
      </a:fillStyleLst>
      <a:lnStyleLst>
        <a:ln w="6350" cap="flat" cmpd="sng" algn="ctr"/>
        <a:ln w="12700" cap="flat" cmpd="sng" algn="ctr"/>
        <a:ln w="19050" cap="flat" cmpd="sng" algn="ctr"/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gradFill rotWithShape="1"/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Microsoft Office PowerPoint</Application>
  <PresentationFormat>Widescreen</PresentationFormat>
  <Paragraphs>115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2022-06-27T14:14:34Z</dcterms:modified>
</cp:coreProperties>
</file>