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804"/>
    <a:srgbClr val="3C4A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1838-F2C7-E78D-F11B-A18663D9A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2E49C-8740-C41E-8537-E1475BE0B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853C9-5DBF-DBA1-9339-683EB5CA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0957F-76F7-6120-5923-E409E85E0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12FD2-6F9D-6B40-8F52-DF2DC48EE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8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DA7F7-4DD3-3988-203E-14B8E415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2CC80-AC14-D441-E0F1-455F3B7EA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1E0E1-AA94-A316-9370-59BB4B89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C49FE-A8C0-F0E5-007C-8B2CD7306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D1BD0-6964-805D-BC84-C408DA09F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7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A1B73A-0549-F36B-8290-7F83142BD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DC978-69A3-65BD-A36D-605B7BD00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79D34-4499-CA5C-5B90-CEFB4A3BB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089-D66D-E443-6BBE-6A09C3CF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B8A3A-365B-3572-8780-CFB1824DB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3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6374B-574D-A0C7-ECF9-143B6330A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09352-E4EA-AF58-1869-C175DD272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8732A-7F81-A17E-5C28-21ADA639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FB743-368E-066E-FD01-EC52B644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F73ED-E39E-7239-E587-92772DE1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23B8-7C2E-6BAD-BB02-7CB95562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BF268-8AA4-2AD4-AB94-038D4F5D2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FE359-C2EB-EC0B-509C-60D40952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C7DF4-D0B9-97AE-6655-F8F6AC00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048BB-0262-4132-A70D-D9E778519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3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C0674-38CC-1775-6C51-0E39406AA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3572D-4441-BA99-7F0A-132200318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FACB9-C1D8-4BD1-2800-746CC5B46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5F62A-8677-56C9-958E-7F92BDB2C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D433E-0C24-1DF3-A8EA-85578EF37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5991A-4285-DD1B-CD5A-5E9B85586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2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90852-97FD-0C8C-5E2D-E92DB1D6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1F91F-7084-6B16-D075-64EE3CDE7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BEC57-AD7F-95D8-3152-02D971FA1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A6691-9C15-4092-143C-0E4508603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1F642A-9361-CE60-40C3-3107973F54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2B81A-7D9F-A053-0169-302A75E97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0917F7-2799-0C7A-79D8-1AFD417E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81CA2-3481-40BF-8BE9-587849D5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2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8F196-D356-860B-39C5-FFEC33909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8BA22F-BDEE-90FC-14D5-FFD306DE0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F48A1-A396-32F4-8343-42CBCAFA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B8202-7A5C-6FE2-DA22-BF08BAE55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3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83548C-8BA7-974D-FEFE-FE1472F8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DB223C-4181-DD7B-942D-D5EE21847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1AAB2-D696-F59C-4422-BF9899A4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0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4043A-B1B8-033B-1C8D-7B61EE12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B86D6-ED2B-8ED3-2FA2-855F8C42E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05F5AD-A4A6-CA53-6BBB-E2F6FC7C6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4B869-1189-DEC8-E788-76EDE256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EC6E7-47A8-05CD-30B7-FD9ED370F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6BA4C-F1E5-6350-8593-718916C7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9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12D57-2A44-01FE-4787-98E7FFB25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1F5A6-790C-894B-03E7-56A4BC329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919693-8E56-C5C3-FF4C-CC56F71C6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82C2A-42DB-0882-0D60-24593433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6CB7C-F8D7-F19B-21EA-D5025070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98CE1-C8B2-A58D-530E-0293C457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7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8E7455-4066-25D5-EFAF-D9744EDD8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8C1BE-8DFE-06CB-F0DB-E8D951D82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7E943-6F48-3973-D582-2BEF70347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C28E5-359C-4E9A-958C-A3AABA368381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145E3-F010-A2D9-B702-5AE36B554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B52EB-3654-AFA9-AC30-8A20B72B6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4DE8D-5D12-4C22-AF62-87A6C7117E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92" Type="http://schemas.openxmlformats.org/officeDocument/2006/relationships/tags" Target="../tags/tag192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93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1646B37-4BA0-6251-41E5-047C68D70E8C}"/>
              </a:ext>
            </a:extLst>
          </p:cNvPr>
          <p:cNvSpPr txBox="1"/>
          <p:nvPr/>
        </p:nvSpPr>
        <p:spPr>
          <a:xfrm>
            <a:off x="891482" y="454370"/>
            <a:ext cx="35305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C4A5E"/>
                </a:solidFill>
                <a:latin typeface="Century Gothic" panose="020B0502020202020204" pitchFamily="34" charset="0"/>
              </a:rPr>
              <a:t>Budget Template</a:t>
            </a:r>
          </a:p>
        </p:txBody>
      </p:sp>
      <p:sp>
        <p:nvSpPr>
          <p:cNvPr id="53" name="OTLSHAPE_SL_79f05e8de72e4cc385fce875fa65517f_BackgroundRectangle">
            <a:extLst>
              <a:ext uri="{FF2B5EF4-FFF2-40B4-BE49-F238E27FC236}">
                <a16:creationId xmlns:a16="http://schemas.microsoft.com/office/drawing/2014/main" id="{E512CD59-27C4-6C7E-334A-AA05F107869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114548"/>
            <a:ext cx="11290300" cy="945812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_207dd3271e3446038430a776476543e7_BackgroundRectangle">
            <a:extLst>
              <a:ext uri="{FF2B5EF4-FFF2-40B4-BE49-F238E27FC236}">
                <a16:creationId xmlns:a16="http://schemas.microsoft.com/office/drawing/2014/main" id="{664AA54F-74D9-A430-F4E3-C8C3E2263B7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123860"/>
            <a:ext cx="11290300" cy="812800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_8911bceb679441adb3756a794b682f31_BackgroundRectangle">
            <a:extLst>
              <a:ext uri="{FF2B5EF4-FFF2-40B4-BE49-F238E27FC236}">
                <a16:creationId xmlns:a16="http://schemas.microsoft.com/office/drawing/2014/main" id="{7AEA01A7-8138-59F1-0C4A-74510AC4A00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00160"/>
            <a:ext cx="11290300" cy="434425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9eb76584bb32452eac07fb2637baea1a_BackgroundRectangle">
            <a:extLst>
              <a:ext uri="{FF2B5EF4-FFF2-40B4-BE49-F238E27FC236}">
                <a16:creationId xmlns:a16="http://schemas.microsoft.com/office/drawing/2014/main" id="{30EE2BA3-44D9-9428-3E23-F09508E3D38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498085"/>
            <a:ext cx="11290300" cy="401744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d16713492a554be8a14024fdb6c2d8b4_BackgroundRectangle" hidden="1">
            <a:extLst>
              <a:ext uri="{FF2B5EF4-FFF2-40B4-BE49-F238E27FC236}">
                <a16:creationId xmlns:a16="http://schemas.microsoft.com/office/drawing/2014/main" id="{EC349068-3631-040D-77E3-B1D139D5FC4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65200" y="3114548"/>
            <a:ext cx="10388600" cy="94581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TLSHAPE_SL2A_5def631d631344c8b9d73d2396315270_BackgroundRectangle" hidden="1">
            <a:extLst>
              <a:ext uri="{FF2B5EF4-FFF2-40B4-BE49-F238E27FC236}">
                <a16:creationId xmlns:a16="http://schemas.microsoft.com/office/drawing/2014/main" id="{D785D825-4008-3E22-D55C-6869AAE3724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4123860"/>
            <a:ext cx="10388600" cy="8128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0e69e482c9ba4a70b9d1d44077859dd4_BackgroundRectangle" hidden="1">
            <a:extLst>
              <a:ext uri="{FF2B5EF4-FFF2-40B4-BE49-F238E27FC236}">
                <a16:creationId xmlns:a16="http://schemas.microsoft.com/office/drawing/2014/main" id="{AC6199F1-8F5E-1901-7FA2-6E0329BEA7F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65200" y="5000160"/>
            <a:ext cx="10388600" cy="43442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2A_24c634baf60e476387ee9736772eaa88_BackgroundRectangle" hidden="1">
            <a:extLst>
              <a:ext uri="{FF2B5EF4-FFF2-40B4-BE49-F238E27FC236}">
                <a16:creationId xmlns:a16="http://schemas.microsoft.com/office/drawing/2014/main" id="{B6995B3D-59C5-06E1-2E6E-0ABE3CE5A93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5498085"/>
            <a:ext cx="10388600" cy="40174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48AD12D4-B4DA-B03B-B17D-3CAFB0B508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F61CFC6C-1C1A-F516-6CE5-30E4B152462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2023</a:t>
            </a:r>
          </a:p>
        </p:txBody>
      </p:sp>
      <p:cxnSp>
        <p:nvCxnSpPr>
          <p:cNvPr id="22" name="OTLSHAPE_M_e7d42421d9e640a2a107afa423141c46_Connector1">
            <a:extLst>
              <a:ext uri="{FF2B5EF4-FFF2-40B4-BE49-F238E27FC236}">
                <a16:creationId xmlns:a16="http://schemas.microsoft.com/office/drawing/2014/main" id="{0181B872-B0E2-AF9C-A0E8-8074ADAC3783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234960" y="1583352"/>
            <a:ext cx="0" cy="76106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0e28a84cf6724e00a089964be0d24b0c_Connector1">
            <a:extLst>
              <a:ext uri="{FF2B5EF4-FFF2-40B4-BE49-F238E27FC236}">
                <a16:creationId xmlns:a16="http://schemas.microsoft.com/office/drawing/2014/main" id="{1AE67BA1-6EF6-646F-94E5-1C41CEB647A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311561" y="1900852"/>
            <a:ext cx="0" cy="44356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b8c603269952439b977cb103e5f76bdb_Connector1">
            <a:extLst>
              <a:ext uri="{FF2B5EF4-FFF2-40B4-BE49-F238E27FC236}">
                <a16:creationId xmlns:a16="http://schemas.microsoft.com/office/drawing/2014/main" id="{3FBD87BE-E185-3586-E26A-9CC11FCAEBAA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678939" y="1481752"/>
            <a:ext cx="0" cy="86266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78ab908f14c74c8898ac34d2665e12f2_Connector1">
            <a:extLst>
              <a:ext uri="{FF2B5EF4-FFF2-40B4-BE49-F238E27FC236}">
                <a16:creationId xmlns:a16="http://schemas.microsoft.com/office/drawing/2014/main" id="{8C3B2A3C-D4FA-2AF8-75AC-14201995B5E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533550" y="1900852"/>
            <a:ext cx="0" cy="44356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M_fd2f661d927f4badac1fe37548c9ed1d_Connector1">
            <a:extLst>
              <a:ext uri="{FF2B5EF4-FFF2-40B4-BE49-F238E27FC236}">
                <a16:creationId xmlns:a16="http://schemas.microsoft.com/office/drawing/2014/main" id="{F210C86B-C40B-89D6-9D26-50250C7A4ED9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926463" y="1602401"/>
            <a:ext cx="0" cy="742018"/>
          </a:xfrm>
          <a:prstGeom prst="line">
            <a:avLst/>
          </a:prstGeom>
          <a:ln w="7620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TB_00000000000000000000000000000000_ScaleContainer">
            <a:extLst>
              <a:ext uri="{FF2B5EF4-FFF2-40B4-BE49-F238E27FC236}">
                <a16:creationId xmlns:a16="http://schemas.microsoft.com/office/drawing/2014/main" id="{A1F01743-BE68-9C1C-CDF3-A9A75636C72E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2200" y="2344420"/>
            <a:ext cx="102616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_79f05e8de72e4cc385fce875fa65517f_HeaderRectangle">
            <a:extLst>
              <a:ext uri="{FF2B5EF4-FFF2-40B4-BE49-F238E27FC236}">
                <a16:creationId xmlns:a16="http://schemas.microsoft.com/office/drawing/2014/main" id="{C2162471-DCBD-1681-F14F-2A535B4A2C1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114548"/>
            <a:ext cx="901700" cy="945812"/>
          </a:xfrm>
          <a:prstGeom prst="rect">
            <a:avLst/>
          </a:prstGeom>
          <a:solidFill>
            <a:srgbClr val="64417C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_207dd3271e3446038430a776476543e7_HeaderRectangle">
            <a:extLst>
              <a:ext uri="{FF2B5EF4-FFF2-40B4-BE49-F238E27FC236}">
                <a16:creationId xmlns:a16="http://schemas.microsoft.com/office/drawing/2014/main" id="{ADD48695-2F0B-D73B-46D4-552F1D7B3B9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4123860"/>
            <a:ext cx="901700" cy="812800"/>
          </a:xfrm>
          <a:prstGeom prst="rect">
            <a:avLst/>
          </a:prstGeom>
          <a:solidFill>
            <a:schemeClr val="accent6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8911bceb679441adb3756a794b682f31_HeaderRectangle">
            <a:extLst>
              <a:ext uri="{FF2B5EF4-FFF2-40B4-BE49-F238E27FC236}">
                <a16:creationId xmlns:a16="http://schemas.microsoft.com/office/drawing/2014/main" id="{5ED386D6-4655-D1DE-1B00-2A3A53FD50A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000160"/>
            <a:ext cx="901700" cy="434425"/>
          </a:xfrm>
          <a:prstGeom prst="rect">
            <a:avLst/>
          </a:prstGeom>
          <a:solidFill>
            <a:srgbClr val="02B2EE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9eb76584bb32452eac07fb2637baea1a_HeaderRectangle">
            <a:extLst>
              <a:ext uri="{FF2B5EF4-FFF2-40B4-BE49-F238E27FC236}">
                <a16:creationId xmlns:a16="http://schemas.microsoft.com/office/drawing/2014/main" id="{B5707B3F-12F7-BCBD-5216-8EF1F86D90E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5498085"/>
            <a:ext cx="901700" cy="401744"/>
          </a:xfrm>
          <a:prstGeom prst="rect">
            <a:avLst/>
          </a:prstGeom>
          <a:solidFill>
            <a:srgbClr val="142B4B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2A_d16713492a554be8a14024fdb6c2d8b4_HeaderRectangle" hidden="1">
            <a:extLst>
              <a:ext uri="{FF2B5EF4-FFF2-40B4-BE49-F238E27FC236}">
                <a16:creationId xmlns:a16="http://schemas.microsoft.com/office/drawing/2014/main" id="{2639EE69-325C-55BE-753F-4C00EC56F62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65200" y="3114548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TLSHAPE_SL2A_5def631d631344c8b9d73d2396315270_HeaderRectangle" hidden="1">
            <a:extLst>
              <a:ext uri="{FF2B5EF4-FFF2-40B4-BE49-F238E27FC236}">
                <a16:creationId xmlns:a16="http://schemas.microsoft.com/office/drawing/2014/main" id="{A35EBAAD-EDA2-6105-AE7E-2679E5184210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412386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0e69e482c9ba4a70b9d1d44077859dd4_HeaderRectangle" hidden="1">
            <a:extLst>
              <a:ext uri="{FF2B5EF4-FFF2-40B4-BE49-F238E27FC236}">
                <a16:creationId xmlns:a16="http://schemas.microsoft.com/office/drawing/2014/main" id="{DDA31D29-88C6-996A-CD19-57C498DCE39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65200" y="500016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2A_24c634baf60e476387ee9736772eaa88_HeaderRectangle" hidden="1">
            <a:extLst>
              <a:ext uri="{FF2B5EF4-FFF2-40B4-BE49-F238E27FC236}">
                <a16:creationId xmlns:a16="http://schemas.microsoft.com/office/drawing/2014/main" id="{785C9676-BC83-6540-6F21-09F8A04BDB2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5498085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TB_00000000000000000000000000000000_MiddleScaleContainer">
            <a:extLst>
              <a:ext uri="{FF2B5EF4-FFF2-40B4-BE49-F238E27FC236}">
                <a16:creationId xmlns:a16="http://schemas.microsoft.com/office/drawing/2014/main" id="{C70DAB2C-EC61-633D-008E-CC2CD26589B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92200" y="2536444"/>
            <a:ext cx="102616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TB_00000000000000000000000000000000_BottomScaleContainer">
            <a:extLst>
              <a:ext uri="{FF2B5EF4-FFF2-40B4-BE49-F238E27FC236}">
                <a16:creationId xmlns:a16="http://schemas.microsoft.com/office/drawing/2014/main" id="{BF2364B2-AC29-6ACD-E8F2-F36F272E908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92200" y="2728468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OTLSHAPE_G_00000000000000000000000000000000_ShapeBelow0">
            <a:extLst>
              <a:ext uri="{FF2B5EF4-FFF2-40B4-BE49-F238E27FC236}">
                <a16:creationId xmlns:a16="http://schemas.microsoft.com/office/drawing/2014/main" id="{424C369D-DF0E-3EA5-0A0C-607B472FE39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946809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1">
            <a:extLst>
              <a:ext uri="{FF2B5EF4-FFF2-40B4-BE49-F238E27FC236}">
                <a16:creationId xmlns:a16="http://schemas.microsoft.com/office/drawing/2014/main" id="{85B5C7E9-A74B-7BA6-1824-765D8ABEE47B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801421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2">
            <a:extLst>
              <a:ext uri="{FF2B5EF4-FFF2-40B4-BE49-F238E27FC236}">
                <a16:creationId xmlns:a16="http://schemas.microsoft.com/office/drawing/2014/main" id="{B43861F0-C98D-2BDD-42AA-A5F85D886A18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656032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3">
            <a:extLst>
              <a:ext uri="{FF2B5EF4-FFF2-40B4-BE49-F238E27FC236}">
                <a16:creationId xmlns:a16="http://schemas.microsoft.com/office/drawing/2014/main" id="{502A0916-A349-8955-B9F5-0051E6BCFC7B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510644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4">
            <a:extLst>
              <a:ext uri="{FF2B5EF4-FFF2-40B4-BE49-F238E27FC236}">
                <a16:creationId xmlns:a16="http://schemas.microsoft.com/office/drawing/2014/main" id="{1C69B7F6-A1B5-FAEB-DCBA-FB7FA8BCF075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365255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5">
            <a:extLst>
              <a:ext uri="{FF2B5EF4-FFF2-40B4-BE49-F238E27FC236}">
                <a16:creationId xmlns:a16="http://schemas.microsoft.com/office/drawing/2014/main" id="{02E3C84D-20C3-8682-61F3-F3493DA502F2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6219866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G_00000000000000000000000000000000_ShapeBelow6">
            <a:extLst>
              <a:ext uri="{FF2B5EF4-FFF2-40B4-BE49-F238E27FC236}">
                <a16:creationId xmlns:a16="http://schemas.microsoft.com/office/drawing/2014/main" id="{0AA55454-2E97-1BF0-E844-8D02A7EE4E57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7074477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G_00000000000000000000000000000000_ShapeBelow7">
            <a:extLst>
              <a:ext uri="{FF2B5EF4-FFF2-40B4-BE49-F238E27FC236}">
                <a16:creationId xmlns:a16="http://schemas.microsoft.com/office/drawing/2014/main" id="{5140F9DA-EDF7-D822-F474-6DACA27C76AE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929089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8">
            <a:extLst>
              <a:ext uri="{FF2B5EF4-FFF2-40B4-BE49-F238E27FC236}">
                <a16:creationId xmlns:a16="http://schemas.microsoft.com/office/drawing/2014/main" id="{625DB099-A8A5-5097-B07E-25913C2F85A3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783700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9">
            <a:extLst>
              <a:ext uri="{FF2B5EF4-FFF2-40B4-BE49-F238E27FC236}">
                <a16:creationId xmlns:a16="http://schemas.microsoft.com/office/drawing/2014/main" id="{CB43CA0F-744B-15EE-3AA5-55EB55C688A0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638312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10">
            <a:extLst>
              <a:ext uri="{FF2B5EF4-FFF2-40B4-BE49-F238E27FC236}">
                <a16:creationId xmlns:a16="http://schemas.microsoft.com/office/drawing/2014/main" id="{529DE6CB-8C5A-C088-0824-98EFAD8EE71B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492923" y="2911348"/>
            <a:ext cx="0" cy="2988480"/>
          </a:xfrm>
          <a:prstGeom prst="line">
            <a:avLst/>
          </a:prstGeom>
          <a:ln w="7620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TLSHAPE_SLT_cbc6053273674742982e85d542978064_Shape">
            <a:extLst>
              <a:ext uri="{FF2B5EF4-FFF2-40B4-BE49-F238E27FC236}">
                <a16:creationId xmlns:a16="http://schemas.microsoft.com/office/drawing/2014/main" id="{0B2F6362-DAE3-AE86-A79E-D01CA8901C4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604967" y="3307673"/>
            <a:ext cx="774700" cy="170519"/>
          </a:xfrm>
          <a:prstGeom prst="roundRect">
            <a:avLst/>
          </a:prstGeom>
          <a:solidFill>
            <a:srgbClr val="64417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9ce940d97a4b4fe7ac0ca3b0352deccb_Shape">
            <a:extLst>
              <a:ext uri="{FF2B5EF4-FFF2-40B4-BE49-F238E27FC236}">
                <a16:creationId xmlns:a16="http://schemas.microsoft.com/office/drawing/2014/main" id="{F9DA7C20-08AE-672A-A450-45531FC7665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459578" y="3307673"/>
            <a:ext cx="1117600" cy="170519"/>
          </a:xfrm>
          <a:prstGeom prst="roundRect">
            <a:avLst/>
          </a:prstGeom>
          <a:solidFill>
            <a:srgbClr val="64417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SLT_2ff5b8e034b64a828622147da9a2f6b2_Shape">
            <a:extLst>
              <a:ext uri="{FF2B5EF4-FFF2-40B4-BE49-F238E27FC236}">
                <a16:creationId xmlns:a16="http://schemas.microsoft.com/office/drawing/2014/main" id="{38C37D0F-CEDB-A8D6-698D-9F79FD5003E1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117734" y="3851741"/>
            <a:ext cx="5562600" cy="170519"/>
          </a:xfrm>
          <a:prstGeom prst="homePlate">
            <a:avLst/>
          </a:prstGeom>
          <a:solidFill>
            <a:srgbClr val="64417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2906e62c2d64423a8a6ff0cffce343fd_Shape">
            <a:extLst>
              <a:ext uri="{FF2B5EF4-FFF2-40B4-BE49-F238E27FC236}">
                <a16:creationId xmlns:a16="http://schemas.microsoft.com/office/drawing/2014/main" id="{83C5FF19-A7F6-C560-9051-D03D57795FF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690309" y="4161960"/>
            <a:ext cx="35052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T_4bee1cbe72754a708eb16eaea1d3d42c_Shape">
            <a:extLst>
              <a:ext uri="{FF2B5EF4-FFF2-40B4-BE49-F238E27FC236}">
                <a16:creationId xmlns:a16="http://schemas.microsoft.com/office/drawing/2014/main" id="{481CE478-8DCD-9520-CC2A-36CDF30BFD6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305211" y="4428660"/>
            <a:ext cx="13716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T_16a9f781fbcf4348a90d41835fa3249e_Shape">
            <a:extLst>
              <a:ext uri="{FF2B5EF4-FFF2-40B4-BE49-F238E27FC236}">
                <a16:creationId xmlns:a16="http://schemas.microsoft.com/office/drawing/2014/main" id="{4EE41DCB-368C-6D6A-8783-7C3BB42217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6305211" y="4695360"/>
            <a:ext cx="39370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74AD4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SLT_47cbe89cdf5541999ae0d3ac526194f6_Shape">
            <a:extLst>
              <a:ext uri="{FF2B5EF4-FFF2-40B4-BE49-F238E27FC236}">
                <a16:creationId xmlns:a16="http://schemas.microsoft.com/office/drawing/2014/main" id="{BAB53DDE-0DD1-C795-F356-912244DCD09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92200" y="5193285"/>
            <a:ext cx="29972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T_cf25e7caeb934b75b1efd2db71905ad5_Shape">
            <a:extLst>
              <a:ext uri="{FF2B5EF4-FFF2-40B4-BE49-F238E27FC236}">
                <a16:creationId xmlns:a16="http://schemas.microsoft.com/office/drawing/2014/main" id="{8960BF69-FD3B-CE0A-2F48-476CDA237302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510646" y="5193285"/>
            <a:ext cx="2654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T_097fe035032e4cfe9e89d23ddd8d50cc_Shape">
            <a:extLst>
              <a:ext uri="{FF2B5EF4-FFF2-40B4-BE49-F238E27FC236}">
                <a16:creationId xmlns:a16="http://schemas.microsoft.com/office/drawing/2014/main" id="{E2F6724B-EAE4-97EA-E0F3-71D7F44FC001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177542" y="5691209"/>
            <a:ext cx="2908300" cy="170519"/>
          </a:xfrm>
          <a:prstGeom prst="round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ca3dbe400c15423493b6c02e5f17ffcf_Shape">
            <a:extLst>
              <a:ext uri="{FF2B5EF4-FFF2-40B4-BE49-F238E27FC236}">
                <a16:creationId xmlns:a16="http://schemas.microsoft.com/office/drawing/2014/main" id="{068FE3F1-66E3-3079-DCA8-D02614960F8A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595988" y="5691209"/>
            <a:ext cx="2654300" cy="170519"/>
          </a:xfrm>
          <a:prstGeom prst="round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08f73bf86a244f0a81ace1f75efbdd6b_Shape">
            <a:extLst>
              <a:ext uri="{FF2B5EF4-FFF2-40B4-BE49-F238E27FC236}">
                <a16:creationId xmlns:a16="http://schemas.microsoft.com/office/drawing/2014/main" id="{9806D409-B575-6FD3-C042-C3190BC8088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672589" y="5691209"/>
            <a:ext cx="3251200" cy="170519"/>
          </a:xfrm>
          <a:prstGeom prst="round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T_546dc3323d74464a8ef6a4e6e53f36ea_Shape">
            <a:extLst>
              <a:ext uri="{FF2B5EF4-FFF2-40B4-BE49-F238E27FC236}">
                <a16:creationId xmlns:a16="http://schemas.microsoft.com/office/drawing/2014/main" id="{67451FD9-1665-7BDC-F55A-1BD4C91C0B63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587246" y="5193285"/>
            <a:ext cx="33401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TB_00000000000000000000000000000000_ElapsedTime" hidden="1">
            <a:extLst>
              <a:ext uri="{FF2B5EF4-FFF2-40B4-BE49-F238E27FC236}">
                <a16:creationId xmlns:a16="http://schemas.microsoft.com/office/drawing/2014/main" id="{6285D49E-FB38-652D-092F-809E5E7BF46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92200" y="234442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cbc6053273674742982e85d542978064_ShapePercentage" hidden="1">
            <a:extLst>
              <a:ext uri="{FF2B5EF4-FFF2-40B4-BE49-F238E27FC236}">
                <a16:creationId xmlns:a16="http://schemas.microsoft.com/office/drawing/2014/main" id="{B216EF46-479B-0224-439F-0C5B448E88F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604967" y="330767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T_9ce940d97a4b4fe7ac0ca3b0352deccb_ShapePercentage" hidden="1">
            <a:extLst>
              <a:ext uri="{FF2B5EF4-FFF2-40B4-BE49-F238E27FC236}">
                <a16:creationId xmlns:a16="http://schemas.microsoft.com/office/drawing/2014/main" id="{A4B7D5BA-17A2-7094-237C-7FCCF8EFB7D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459578" y="330767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T_2ff5b8e034b64a828622147da9a2f6b2_ShapePercentage" hidden="1">
            <a:extLst>
              <a:ext uri="{FF2B5EF4-FFF2-40B4-BE49-F238E27FC236}">
                <a16:creationId xmlns:a16="http://schemas.microsoft.com/office/drawing/2014/main" id="{11453EDB-E27F-FFA4-CA92-03C5F76A733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117734" y="3851741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T_2906e62c2d64423a8a6ff0cffce343fd_ShapePercentage">
            <a:extLst>
              <a:ext uri="{FF2B5EF4-FFF2-40B4-BE49-F238E27FC236}">
                <a16:creationId xmlns:a16="http://schemas.microsoft.com/office/drawing/2014/main" id="{1D47F99A-713C-BFE5-D1E9-8FE5A37281A6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690309" y="4161960"/>
            <a:ext cx="35052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4bee1cbe72754a708eb16eaea1d3d42c_ShapePercentage">
            <a:extLst>
              <a:ext uri="{FF2B5EF4-FFF2-40B4-BE49-F238E27FC236}">
                <a16:creationId xmlns:a16="http://schemas.microsoft.com/office/drawing/2014/main" id="{3F3E8096-7F79-E69A-362D-9BB9B61D9DA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305211" y="4428660"/>
            <a:ext cx="3937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T_16a9f781fbcf4348a90d41835fa3249e_ShapePercentage" hidden="1">
            <a:extLst>
              <a:ext uri="{FF2B5EF4-FFF2-40B4-BE49-F238E27FC236}">
                <a16:creationId xmlns:a16="http://schemas.microsoft.com/office/drawing/2014/main" id="{B2105722-07F4-3224-1E2C-BE1A8ABD798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305211" y="4695360"/>
            <a:ext cx="0" cy="0"/>
          </a:xfrm>
          <a:prstGeom prst="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T_47cbe89cdf5541999ae0d3ac526194f6_ShapePercentage" hidden="1">
            <a:extLst>
              <a:ext uri="{FF2B5EF4-FFF2-40B4-BE49-F238E27FC236}">
                <a16:creationId xmlns:a16="http://schemas.microsoft.com/office/drawing/2014/main" id="{D13516A1-8F7C-A8E9-D9C1-00A50386B050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092200" y="519328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T_cf25e7caeb934b75b1efd2db71905ad5_ShapePercentage" hidden="1">
            <a:extLst>
              <a:ext uri="{FF2B5EF4-FFF2-40B4-BE49-F238E27FC236}">
                <a16:creationId xmlns:a16="http://schemas.microsoft.com/office/drawing/2014/main" id="{F578AAF3-47FC-667B-57A7-A8669319526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510646" y="519328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SLT_097fe035032e4cfe9e89d23ddd8d50cc_ShapePercentage" hidden="1">
            <a:extLst>
              <a:ext uri="{FF2B5EF4-FFF2-40B4-BE49-F238E27FC236}">
                <a16:creationId xmlns:a16="http://schemas.microsoft.com/office/drawing/2014/main" id="{C9DB438A-11E9-AA51-E732-5DAEA9A157C3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177542" y="569120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T_ca3dbe400c15423493b6c02e5f17ffcf_ShapePercentage" hidden="1">
            <a:extLst>
              <a:ext uri="{FF2B5EF4-FFF2-40B4-BE49-F238E27FC236}">
                <a16:creationId xmlns:a16="http://schemas.microsoft.com/office/drawing/2014/main" id="{9315F640-CA4F-C5AB-8071-4CFFD49092E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595988" y="569120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T_08f73bf86a244f0a81ace1f75efbdd6b_ShapePercentage" hidden="1">
            <a:extLst>
              <a:ext uri="{FF2B5EF4-FFF2-40B4-BE49-F238E27FC236}">
                <a16:creationId xmlns:a16="http://schemas.microsoft.com/office/drawing/2014/main" id="{C4803F76-EDD5-FBB9-4B75-12DEAEA71111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672589" y="569120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546dc3323d74464a8ef6a4e6e53f36ea_ShapePercentage" hidden="1">
            <a:extLst>
              <a:ext uri="{FF2B5EF4-FFF2-40B4-BE49-F238E27FC236}">
                <a16:creationId xmlns:a16="http://schemas.microsoft.com/office/drawing/2014/main" id="{C3D6BE0D-0404-F954-CE15-8EA9C62155FA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587246" y="519328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_79f05e8de72e4cc385fce875fa65517f_Header">
            <a:extLst>
              <a:ext uri="{FF2B5EF4-FFF2-40B4-BE49-F238E27FC236}">
                <a16:creationId xmlns:a16="http://schemas.microsoft.com/office/drawing/2014/main" id="{77AD06E3-FAAE-5325-67D2-1CF1932D7AB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349442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Project 1</a:t>
            </a:r>
          </a:p>
        </p:txBody>
      </p:sp>
      <p:sp>
        <p:nvSpPr>
          <p:cNvPr id="58" name="OTLSHAPE_SL_207dd3271e3446038430a776476543e7_Header">
            <a:extLst>
              <a:ext uri="{FF2B5EF4-FFF2-40B4-BE49-F238E27FC236}">
                <a16:creationId xmlns:a16="http://schemas.microsoft.com/office/drawing/2014/main" id="{A0DB1DBC-C935-C6DA-2EDC-B2B11DCD43C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4437232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Project 2</a:t>
            </a:r>
          </a:p>
        </p:txBody>
      </p:sp>
      <p:sp>
        <p:nvSpPr>
          <p:cNvPr id="61" name="OTLSHAPE_SL_8911bceb679441adb3756a794b682f31_Header">
            <a:extLst>
              <a:ext uri="{FF2B5EF4-FFF2-40B4-BE49-F238E27FC236}">
                <a16:creationId xmlns:a16="http://schemas.microsoft.com/office/drawing/2014/main" id="{B6B97B65-E70E-9C3E-9E19-FB5E7DA2FF6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5124345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Project 3</a:t>
            </a:r>
          </a:p>
        </p:txBody>
      </p:sp>
      <p:sp>
        <p:nvSpPr>
          <p:cNvPr id="64" name="OTLSHAPE_SL_9eb76584bb32452eac07fb2637baea1a_Header">
            <a:extLst>
              <a:ext uri="{FF2B5EF4-FFF2-40B4-BE49-F238E27FC236}">
                <a16:creationId xmlns:a16="http://schemas.microsoft.com/office/drawing/2014/main" id="{C73CE3F7-E9D9-48BC-1069-D4E60ACD49A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5605929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Project 4</a:t>
            </a:r>
          </a:p>
        </p:txBody>
      </p:sp>
      <p:sp>
        <p:nvSpPr>
          <p:cNvPr id="75" name="OTLSHAPE_SL2A_d16713492a554be8a14024fdb6c2d8b4_Header" hidden="1">
            <a:extLst>
              <a:ext uri="{FF2B5EF4-FFF2-40B4-BE49-F238E27FC236}">
                <a16:creationId xmlns:a16="http://schemas.microsoft.com/office/drawing/2014/main" id="{858B7B00-3008-84E4-0A21-9E1CCC739B7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-982076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2A_5def631d631344c8b9d73d2396315270_Header" hidden="1">
            <a:extLst>
              <a:ext uri="{FF2B5EF4-FFF2-40B4-BE49-F238E27FC236}">
                <a16:creationId xmlns:a16="http://schemas.microsoft.com/office/drawing/2014/main" id="{4BBC2507-2E22-EC5D-5CF2-BA597A60EFA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982076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2A_0e69e482c9ba4a70b9d1d44077859dd4_Header" hidden="1">
            <a:extLst>
              <a:ext uri="{FF2B5EF4-FFF2-40B4-BE49-F238E27FC236}">
                <a16:creationId xmlns:a16="http://schemas.microsoft.com/office/drawing/2014/main" id="{E29FCE1D-E73C-00C7-5692-C18FA41D6D5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982076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8" name="OTLSHAPE_SL2A_24c634baf60e476387ee9736772eaa88_Header" hidden="1">
            <a:extLst>
              <a:ext uri="{FF2B5EF4-FFF2-40B4-BE49-F238E27FC236}">
                <a16:creationId xmlns:a16="http://schemas.microsoft.com/office/drawing/2014/main" id="{8942EFEF-46D3-21B6-29DB-82877F7D121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9820765"/>
            <a:ext cx="0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1B0B7D0F-A469-AFCB-CD93-14F83A30D2D6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66074" y="2911348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8E34906A-B030-DF39-27B7-C49B62D633DA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977141" y="2683087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4B969A5-BC45-8674-B702-CB01EB7A312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155700" y="234283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2E65FFC-32AD-09ED-F485-DA87D269AC0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112446" y="234283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79" name="OTLSHAPE_SLT_cbc6053273674742982e85d542978064_Duration" hidden="1">
            <a:extLst>
              <a:ext uri="{FF2B5EF4-FFF2-40B4-BE49-F238E27FC236}">
                <a16:creationId xmlns:a16="http://schemas.microsoft.com/office/drawing/2014/main" id="{735AB0C6-3591-70AD-166F-C10CDBC0665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381804"/>
            <a:ext cx="431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4.5 days</a:t>
            </a:r>
          </a:p>
        </p:txBody>
      </p:sp>
      <p:sp>
        <p:nvSpPr>
          <p:cNvPr id="80" name="OTLSHAPE_SLT_cbc6053273674742982e85d542978064_TextPercentage">
            <a:extLst>
              <a:ext uri="{FF2B5EF4-FFF2-40B4-BE49-F238E27FC236}">
                <a16:creationId xmlns:a16="http://schemas.microsoft.com/office/drawing/2014/main" id="{5BA74311-CB40-EE83-C965-BFAFBA94FF5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090026" y="347819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6F3198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1" name="OTLSHAPE_SLT_cbc6053273674742982e85d542978064_JoinedDate">
            <a:extLst>
              <a:ext uri="{FF2B5EF4-FFF2-40B4-BE49-F238E27FC236}">
                <a16:creationId xmlns:a16="http://schemas.microsoft.com/office/drawing/2014/main" id="{A043A7B6-6B12-FD8B-19FB-AE804ACDA14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604967" y="3152648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5 - Jun 9</a:t>
            </a:r>
          </a:p>
        </p:txBody>
      </p:sp>
      <p:sp>
        <p:nvSpPr>
          <p:cNvPr id="82" name="OTLSHAPE_SLT_cbc6053273674742982e85d542978064_StartDate" hidden="1">
            <a:extLst>
              <a:ext uri="{FF2B5EF4-FFF2-40B4-BE49-F238E27FC236}">
                <a16:creationId xmlns:a16="http://schemas.microsoft.com/office/drawing/2014/main" id="{739B8339-78D7-E8C0-E5EA-C1106A2D05A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cbc6053273674742982e85d542978064_EndDate" hidden="1">
            <a:extLst>
              <a:ext uri="{FF2B5EF4-FFF2-40B4-BE49-F238E27FC236}">
                <a16:creationId xmlns:a16="http://schemas.microsoft.com/office/drawing/2014/main" id="{89FEA6BF-B178-3BBD-38BE-012AFD7C1CB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SLT_cbc6053273674742982e85d542978064_Title">
            <a:extLst>
              <a:ext uri="{FF2B5EF4-FFF2-40B4-BE49-F238E27FC236}">
                <a16:creationId xmlns:a16="http://schemas.microsoft.com/office/drawing/2014/main" id="{03A14E6C-04F8-5EF0-2BF2-BEEBCE19F16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817165" y="330767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87" name="OTLSHAPE_SLT_9ce940d97a4b4fe7ac0ca3b0352deccb_Duration" hidden="1">
            <a:extLst>
              <a:ext uri="{FF2B5EF4-FFF2-40B4-BE49-F238E27FC236}">
                <a16:creationId xmlns:a16="http://schemas.microsoft.com/office/drawing/2014/main" id="{306D0A8D-2C6B-E8EE-21D7-3FBC376B9560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387410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4.5 days</a:t>
            </a:r>
          </a:p>
        </p:txBody>
      </p:sp>
      <p:sp>
        <p:nvSpPr>
          <p:cNvPr id="88" name="OTLSHAPE_SLT_9ce940d97a4b4fe7ac0ca3b0352deccb_TextPercentage">
            <a:extLst>
              <a:ext uri="{FF2B5EF4-FFF2-40B4-BE49-F238E27FC236}">
                <a16:creationId xmlns:a16="http://schemas.microsoft.com/office/drawing/2014/main" id="{C4E1D1D0-9169-9D6E-948F-BDE5CCFC27C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286482" y="347819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6F3198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9" name="OTLSHAPE_SLT_9ce940d97a4b4fe7ac0ca3b0352deccb_JoinedDate">
            <a:extLst>
              <a:ext uri="{FF2B5EF4-FFF2-40B4-BE49-F238E27FC236}">
                <a16:creationId xmlns:a16="http://schemas.microsoft.com/office/drawing/2014/main" id="{0ED12FB1-0C98-E166-A0AF-C6419D6FF9B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459578" y="3152648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10 - Jun 16</a:t>
            </a:r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9ce940d97a4b4fe7ac0ca3b0352deccb_StartDate" hidden="1">
            <a:extLst>
              <a:ext uri="{FF2B5EF4-FFF2-40B4-BE49-F238E27FC236}">
                <a16:creationId xmlns:a16="http://schemas.microsoft.com/office/drawing/2014/main" id="{8E29794D-E4E5-823E-856F-231F854D3508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9ce940d97a4b4fe7ac0ca3b0352deccb_EndDate" hidden="1">
            <a:extLst>
              <a:ext uri="{FF2B5EF4-FFF2-40B4-BE49-F238E27FC236}">
                <a16:creationId xmlns:a16="http://schemas.microsoft.com/office/drawing/2014/main" id="{14F5484F-480F-E745-DDD7-858440AEB73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9ce940d97a4b4fe7ac0ca3b0352deccb_Title">
            <a:extLst>
              <a:ext uri="{FF2B5EF4-FFF2-40B4-BE49-F238E27FC236}">
                <a16:creationId xmlns:a16="http://schemas.microsoft.com/office/drawing/2014/main" id="{30BA3422-AC9D-33F0-2B77-827BCAAD1DA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842698" y="330767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0" dirty="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95" name="OTLSHAPE_SLT_2ff5b8e034b64a828622147da9a2f6b2_Duration" hidden="1">
            <a:extLst>
              <a:ext uri="{FF2B5EF4-FFF2-40B4-BE49-F238E27FC236}">
                <a16:creationId xmlns:a16="http://schemas.microsoft.com/office/drawing/2014/main" id="{EBECE82E-01F3-8F9B-3086-5CBB81D489F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299253"/>
            <a:ext cx="495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22.5 days</a:t>
            </a:r>
          </a:p>
        </p:txBody>
      </p:sp>
      <p:sp>
        <p:nvSpPr>
          <p:cNvPr id="96" name="OTLSHAPE_SLT_2ff5b8e034b64a828622147da9a2f6b2_TextPercentage">
            <a:extLst>
              <a:ext uri="{FF2B5EF4-FFF2-40B4-BE49-F238E27FC236}">
                <a16:creationId xmlns:a16="http://schemas.microsoft.com/office/drawing/2014/main" id="{27551C1F-0101-6243-A921-670A726513A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723389" y="385948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rgbClr val="6F3198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97" name="OTLSHAPE_SLT_2ff5b8e034b64a828622147da9a2f6b2_JoinedDate">
            <a:extLst>
              <a:ext uri="{FF2B5EF4-FFF2-40B4-BE49-F238E27FC236}">
                <a16:creationId xmlns:a16="http://schemas.microsoft.com/office/drawing/2014/main" id="{9F51634F-23BF-1F6B-10BF-5FD29748C28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117734" y="3696716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8 - Jul 10</a:t>
            </a:r>
          </a:p>
        </p:txBody>
      </p:sp>
      <p:sp>
        <p:nvSpPr>
          <p:cNvPr id="98" name="OTLSHAPE_SLT_2ff5b8e034b64a828622147da9a2f6b2_StartDate" hidden="1">
            <a:extLst>
              <a:ext uri="{FF2B5EF4-FFF2-40B4-BE49-F238E27FC236}">
                <a16:creationId xmlns:a16="http://schemas.microsoft.com/office/drawing/2014/main" id="{916D69DF-586C-299D-325E-676AB701016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SLT_2ff5b8e034b64a828622147da9a2f6b2_EndDate" hidden="1">
            <a:extLst>
              <a:ext uri="{FF2B5EF4-FFF2-40B4-BE49-F238E27FC236}">
                <a16:creationId xmlns:a16="http://schemas.microsoft.com/office/drawing/2014/main" id="{30EB5B15-2BF5-5151-193F-43799CE4099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T_2ff5b8e034b64a828622147da9a2f6b2_Title">
            <a:extLst>
              <a:ext uri="{FF2B5EF4-FFF2-40B4-BE49-F238E27FC236}">
                <a16:creationId xmlns:a16="http://schemas.microsoft.com/office/drawing/2014/main" id="{76179914-28CB-255E-6755-D069EF90138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722844" y="385174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0" dirty="0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06" name="OTLSHAPE_SLT_2906e62c2d64423a8a6ff0cffce343fd_Duration" hidden="1">
            <a:extLst>
              <a:ext uri="{FF2B5EF4-FFF2-40B4-BE49-F238E27FC236}">
                <a16:creationId xmlns:a16="http://schemas.microsoft.com/office/drawing/2014/main" id="{2680412C-C402-B5D8-3B2C-B959161E59A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458748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14.5 days</a:t>
            </a:r>
          </a:p>
        </p:txBody>
      </p:sp>
      <p:sp>
        <p:nvSpPr>
          <p:cNvPr id="107" name="OTLSHAPE_SLT_2906e62c2d64423a8a6ff0cffce343fd_TextPercentage" hidden="1">
            <a:extLst>
              <a:ext uri="{FF2B5EF4-FFF2-40B4-BE49-F238E27FC236}">
                <a16:creationId xmlns:a16="http://schemas.microsoft.com/office/drawing/2014/main" id="{2388EC58-AA2B-DFD1-B203-BEA661880EF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08" name="OTLSHAPE_SLT_2906e62c2d64423a8a6ff0cffce343fd_JoinedDate" hidden="1">
            <a:extLst>
              <a:ext uri="{FF2B5EF4-FFF2-40B4-BE49-F238E27FC236}">
                <a16:creationId xmlns:a16="http://schemas.microsoft.com/office/drawing/2014/main" id="{50542D45-E64C-A385-ED38-68D50116179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848625" y="3849032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5 - Jun 25</a:t>
            </a:r>
          </a:p>
        </p:txBody>
      </p:sp>
      <p:sp>
        <p:nvSpPr>
          <p:cNvPr id="109" name="OTLSHAPE_SLT_2906e62c2d64423a8a6ff0cffce343fd_StartDate" hidden="1">
            <a:extLst>
              <a:ext uri="{FF2B5EF4-FFF2-40B4-BE49-F238E27FC236}">
                <a16:creationId xmlns:a16="http://schemas.microsoft.com/office/drawing/2014/main" id="{1583F56C-B4C5-684F-A67E-8161D7914EE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SLT_2906e62c2d64423a8a6ff0cffce343fd_EndDate" hidden="1">
            <a:extLst>
              <a:ext uri="{FF2B5EF4-FFF2-40B4-BE49-F238E27FC236}">
                <a16:creationId xmlns:a16="http://schemas.microsoft.com/office/drawing/2014/main" id="{A275ED58-A5E3-DAD1-A72C-DA9D5C816CC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2906e62c2d64423a8a6ff0cffce343fd_Title">
            <a:extLst>
              <a:ext uri="{FF2B5EF4-FFF2-40B4-BE49-F238E27FC236}">
                <a16:creationId xmlns:a16="http://schemas.microsoft.com/office/drawing/2014/main" id="{7AEC0A56-4A28-6E37-54F9-6CAFB4052E1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269945" y="417830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 dirty="0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114" name="OTLSHAPE_SLT_4bee1cbe72754a708eb16eaea1d3d42c_Duration" hidden="1">
            <a:extLst>
              <a:ext uri="{FF2B5EF4-FFF2-40B4-BE49-F238E27FC236}">
                <a16:creationId xmlns:a16="http://schemas.microsoft.com/office/drawing/2014/main" id="{91030F4F-E7A8-76CB-B340-E320F85B2439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-530086"/>
            <a:ext cx="431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5.5 days</a:t>
            </a:r>
          </a:p>
        </p:txBody>
      </p:sp>
      <p:sp>
        <p:nvSpPr>
          <p:cNvPr id="115" name="OTLSHAPE_SLT_4bee1cbe72754a708eb16eaea1d3d42c_TextPercentage" hidden="1">
            <a:extLst>
              <a:ext uri="{FF2B5EF4-FFF2-40B4-BE49-F238E27FC236}">
                <a16:creationId xmlns:a16="http://schemas.microsoft.com/office/drawing/2014/main" id="{3E2EF308-6A43-13A0-BE7D-DAE57E11840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28%</a:t>
            </a:r>
          </a:p>
        </p:txBody>
      </p:sp>
      <p:sp>
        <p:nvSpPr>
          <p:cNvPr id="116" name="OTLSHAPE_SLT_4bee1cbe72754a708eb16eaea1d3d42c_JoinedDate" hidden="1">
            <a:extLst>
              <a:ext uri="{FF2B5EF4-FFF2-40B4-BE49-F238E27FC236}">
                <a16:creationId xmlns:a16="http://schemas.microsoft.com/office/drawing/2014/main" id="{69112E90-4162-0410-5100-C9F99A9C1AC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387872" y="4115732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Jul 2 - Jul 10</a:t>
            </a:r>
          </a:p>
        </p:txBody>
      </p:sp>
      <p:sp>
        <p:nvSpPr>
          <p:cNvPr id="117" name="OTLSHAPE_SLT_4bee1cbe72754a708eb16eaea1d3d42c_StartDate" hidden="1">
            <a:extLst>
              <a:ext uri="{FF2B5EF4-FFF2-40B4-BE49-F238E27FC236}">
                <a16:creationId xmlns:a16="http://schemas.microsoft.com/office/drawing/2014/main" id="{CDFD9E3C-1F7E-CF5D-CB7F-17C22988812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SLT_4bee1cbe72754a708eb16eaea1d3d42c_EndDate" hidden="1">
            <a:extLst>
              <a:ext uri="{FF2B5EF4-FFF2-40B4-BE49-F238E27FC236}">
                <a16:creationId xmlns:a16="http://schemas.microsoft.com/office/drawing/2014/main" id="{5551FCB9-578D-0090-9987-DC8D0D4D8F07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9" name="OTLSHAPE_SLT_4bee1cbe72754a708eb16eaea1d3d42c_Title">
            <a:extLst>
              <a:ext uri="{FF2B5EF4-FFF2-40B4-BE49-F238E27FC236}">
                <a16:creationId xmlns:a16="http://schemas.microsoft.com/office/drawing/2014/main" id="{B6E9DE4B-2EA9-68DB-5745-402845A1429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816582" y="444500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122" name="OTLSHAPE_SLT_16a9f781fbcf4348a90d41835fa3249e_Duration" hidden="1">
            <a:extLst>
              <a:ext uri="{FF2B5EF4-FFF2-40B4-BE49-F238E27FC236}">
                <a16:creationId xmlns:a16="http://schemas.microsoft.com/office/drawing/2014/main" id="{456D250A-65CE-DD69-7222-66E6011B2E0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60142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16.5 days</a:t>
            </a:r>
          </a:p>
        </p:txBody>
      </p:sp>
      <p:sp>
        <p:nvSpPr>
          <p:cNvPr id="123" name="OTLSHAPE_SLT_16a9f781fbcf4348a90d41835fa3249e_TextPercentage" hidden="1">
            <a:extLst>
              <a:ext uri="{FF2B5EF4-FFF2-40B4-BE49-F238E27FC236}">
                <a16:creationId xmlns:a16="http://schemas.microsoft.com/office/drawing/2014/main" id="{7E8F4557-56E9-5EC1-CACE-2B1AC0E4F18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24" name="OTLSHAPE_SLT_16a9f781fbcf4348a90d41835fa3249e_JoinedDate" hidden="1">
            <a:extLst>
              <a:ext uri="{FF2B5EF4-FFF2-40B4-BE49-F238E27FC236}">
                <a16:creationId xmlns:a16="http://schemas.microsoft.com/office/drawing/2014/main" id="{28582979-E9BF-AB44-BC06-2511B3AA169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387872" y="4537456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Jul 2 - Jul 25</a:t>
            </a:r>
          </a:p>
        </p:txBody>
      </p:sp>
      <p:sp>
        <p:nvSpPr>
          <p:cNvPr id="125" name="OTLSHAPE_SLT_16a9f781fbcf4348a90d41835fa3249e_StartDate" hidden="1">
            <a:extLst>
              <a:ext uri="{FF2B5EF4-FFF2-40B4-BE49-F238E27FC236}">
                <a16:creationId xmlns:a16="http://schemas.microsoft.com/office/drawing/2014/main" id="{9ABF7F51-7B79-5A69-3EBB-73EECA32863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SLT_16a9f781fbcf4348a90d41835fa3249e_EndDate" hidden="1">
            <a:extLst>
              <a:ext uri="{FF2B5EF4-FFF2-40B4-BE49-F238E27FC236}">
                <a16:creationId xmlns:a16="http://schemas.microsoft.com/office/drawing/2014/main" id="{5DE0BF45-3FD8-8FAB-1837-5D0EAC30B20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T_16a9f781fbcf4348a90d41835fa3249e_Title">
            <a:extLst>
              <a:ext uri="{FF2B5EF4-FFF2-40B4-BE49-F238E27FC236}">
                <a16:creationId xmlns:a16="http://schemas.microsoft.com/office/drawing/2014/main" id="{33B4F03F-5B44-80D5-8DEB-A3B58A8A35F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8098499" y="471170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33" name="OTLSHAPE_SLT_47cbe89cdf5541999ae0d3ac526194f6_Duration" hidden="1">
            <a:extLst>
              <a:ext uri="{FF2B5EF4-FFF2-40B4-BE49-F238E27FC236}">
                <a16:creationId xmlns:a16="http://schemas.microsoft.com/office/drawing/2014/main" id="{9BBEDB2F-E643-A62B-68D8-589DF5B57BC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458748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11.5 days</a:t>
            </a:r>
          </a:p>
        </p:txBody>
      </p:sp>
      <p:sp>
        <p:nvSpPr>
          <p:cNvPr id="134" name="OTLSHAPE_SLT_47cbe89cdf5541999ae0d3ac526194f6_TextPercentage" hidden="1">
            <a:extLst>
              <a:ext uri="{FF2B5EF4-FFF2-40B4-BE49-F238E27FC236}">
                <a16:creationId xmlns:a16="http://schemas.microsoft.com/office/drawing/2014/main" id="{7E9EF5C3-C257-DA88-39C3-03A168D97BA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35" name="OTLSHAPE_SLT_47cbe89cdf5541999ae0d3ac526194f6_JoinedDate">
            <a:extLst>
              <a:ext uri="{FF2B5EF4-FFF2-40B4-BE49-F238E27FC236}">
                <a16:creationId xmlns:a16="http://schemas.microsoft.com/office/drawing/2014/main" id="{A988573D-E911-5E14-BC58-2C20E60A0D2F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92200" y="5038260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2 - Jun 19</a:t>
            </a:r>
          </a:p>
        </p:txBody>
      </p:sp>
      <p:sp>
        <p:nvSpPr>
          <p:cNvPr id="136" name="OTLSHAPE_SLT_47cbe89cdf5541999ae0d3ac526194f6_StartDate" hidden="1">
            <a:extLst>
              <a:ext uri="{FF2B5EF4-FFF2-40B4-BE49-F238E27FC236}">
                <a16:creationId xmlns:a16="http://schemas.microsoft.com/office/drawing/2014/main" id="{5440FE6D-3690-ABF2-9748-B3330F23C03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SLT_47cbe89cdf5541999ae0d3ac526194f6_EndDate" hidden="1">
            <a:extLst>
              <a:ext uri="{FF2B5EF4-FFF2-40B4-BE49-F238E27FC236}">
                <a16:creationId xmlns:a16="http://schemas.microsoft.com/office/drawing/2014/main" id="{0C3058B1-A022-720C-DFC3-ED7E0C3CF5A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8" name="OTLSHAPE_SLT_47cbe89cdf5541999ae0d3ac526194f6_Title">
            <a:extLst>
              <a:ext uri="{FF2B5EF4-FFF2-40B4-BE49-F238E27FC236}">
                <a16:creationId xmlns:a16="http://schemas.microsoft.com/office/drawing/2014/main" id="{9F50F378-5906-A3A3-E641-65CB321A81DE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2415393" y="520962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141" name="OTLSHAPE_SLT_cf25e7caeb934b75b1efd2db71905ad5_Duration" hidden="1">
            <a:extLst>
              <a:ext uri="{FF2B5EF4-FFF2-40B4-BE49-F238E27FC236}">
                <a16:creationId xmlns:a16="http://schemas.microsoft.com/office/drawing/2014/main" id="{8E779755-DBE9-597C-02A6-586C21B1639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-376197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11.5 days</a:t>
            </a:r>
          </a:p>
        </p:txBody>
      </p:sp>
      <p:sp>
        <p:nvSpPr>
          <p:cNvPr id="142" name="OTLSHAPE_SLT_cf25e7caeb934b75b1efd2db71905ad5_TextPercentage" hidden="1">
            <a:extLst>
              <a:ext uri="{FF2B5EF4-FFF2-40B4-BE49-F238E27FC236}">
                <a16:creationId xmlns:a16="http://schemas.microsoft.com/office/drawing/2014/main" id="{62E028CD-E269-14F1-C9D1-577C41EC8C5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cf25e7caeb934b75b1efd2db71905ad5_JoinedDate">
            <a:extLst>
              <a:ext uri="{FF2B5EF4-FFF2-40B4-BE49-F238E27FC236}">
                <a16:creationId xmlns:a16="http://schemas.microsoft.com/office/drawing/2014/main" id="{8D601B61-8DF5-B082-6D1B-5FBDBEA3C40D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4510646" y="5038260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22 - Jul 7</a:t>
            </a:r>
          </a:p>
        </p:txBody>
      </p:sp>
      <p:sp>
        <p:nvSpPr>
          <p:cNvPr id="144" name="OTLSHAPE_SLT_cf25e7caeb934b75b1efd2db71905ad5_StartDate" hidden="1">
            <a:extLst>
              <a:ext uri="{FF2B5EF4-FFF2-40B4-BE49-F238E27FC236}">
                <a16:creationId xmlns:a16="http://schemas.microsoft.com/office/drawing/2014/main" id="{AC61C5AA-D1B9-E85B-D3DF-ECE3582167E3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T_cf25e7caeb934b75b1efd2db71905ad5_EndDate" hidden="1">
            <a:extLst>
              <a:ext uri="{FF2B5EF4-FFF2-40B4-BE49-F238E27FC236}">
                <a16:creationId xmlns:a16="http://schemas.microsoft.com/office/drawing/2014/main" id="{9BAF1CA3-8C65-73C8-AB51-EDA23B70226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6" name="OTLSHAPE_SLT_cf25e7caeb934b75b1efd2db71905ad5_Title">
            <a:extLst>
              <a:ext uri="{FF2B5EF4-FFF2-40B4-BE49-F238E27FC236}">
                <a16:creationId xmlns:a16="http://schemas.microsoft.com/office/drawing/2014/main" id="{427FE7A2-2054-40A4-A049-AE19349E621D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662916" y="520962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dk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152" name="OTLSHAPE_SLT_097fe035032e4cfe9e89d23ddd8d50cc_Duration" hidden="1">
            <a:extLst>
              <a:ext uri="{FF2B5EF4-FFF2-40B4-BE49-F238E27FC236}">
                <a16:creationId xmlns:a16="http://schemas.microsoft.com/office/drawing/2014/main" id="{A22640F3-3F95-E073-2731-457A3D9057A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11 days</a:t>
            </a:r>
          </a:p>
        </p:txBody>
      </p:sp>
      <p:sp>
        <p:nvSpPr>
          <p:cNvPr id="153" name="OTLSHAPE_SLT_097fe035032e4cfe9e89d23ddd8d50cc_TextPercentage" hidden="1">
            <a:extLst>
              <a:ext uri="{FF2B5EF4-FFF2-40B4-BE49-F238E27FC236}">
                <a16:creationId xmlns:a16="http://schemas.microsoft.com/office/drawing/2014/main" id="{5E3A037B-C2E0-3D4C-38B9-1534B54805B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SLT_097fe035032e4cfe9e89d23ddd8d50cc_StartDate" hidden="1">
            <a:extLst>
              <a:ext uri="{FF2B5EF4-FFF2-40B4-BE49-F238E27FC236}">
                <a16:creationId xmlns:a16="http://schemas.microsoft.com/office/drawing/2014/main" id="{689E0AAB-4AEA-6CEF-C5B1-347ED3998E3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5" name="OTLSHAPE_SLT_097fe035032e4cfe9e89d23ddd8d50cc_EndDate" hidden="1">
            <a:extLst>
              <a:ext uri="{FF2B5EF4-FFF2-40B4-BE49-F238E27FC236}">
                <a16:creationId xmlns:a16="http://schemas.microsoft.com/office/drawing/2014/main" id="{BE48665C-9D56-49F7-DFC7-7E04566F541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T_097fe035032e4cfe9e89d23ddd8d50cc_JoinedDate">
            <a:extLst>
              <a:ext uri="{FF2B5EF4-FFF2-40B4-BE49-F238E27FC236}">
                <a16:creationId xmlns:a16="http://schemas.microsoft.com/office/drawing/2014/main" id="{C309E4BC-7984-81CC-5807-ADC4C002BB8B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177542" y="553618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Calibri" panose="020F0502020204030204" pitchFamily="34" charset="0"/>
              </a:rPr>
              <a:t>Jun 2 - Jun 19</a:t>
            </a:r>
          </a:p>
        </p:txBody>
      </p:sp>
      <p:sp>
        <p:nvSpPr>
          <p:cNvPr id="157" name="OTLSHAPE_SLT_097fe035032e4cfe9e89d23ddd8d50cc_Title">
            <a:extLst>
              <a:ext uri="{FF2B5EF4-FFF2-40B4-BE49-F238E27FC236}">
                <a16:creationId xmlns:a16="http://schemas.microsoft.com/office/drawing/2014/main" id="{06435A57-F25C-22C7-B128-D2C0C483C511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2458064" y="569120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160" name="OTLSHAPE_SLT_ca3dbe400c15423493b6c02e5f17ffcf_Duration" hidden="1">
            <a:extLst>
              <a:ext uri="{FF2B5EF4-FFF2-40B4-BE49-F238E27FC236}">
                <a16:creationId xmlns:a16="http://schemas.microsoft.com/office/drawing/2014/main" id="{6D9F80D5-9FD7-AD4D-FB3D-2A8CBAA1D59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458748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11.5 days</a:t>
            </a:r>
          </a:p>
        </p:txBody>
      </p:sp>
      <p:sp>
        <p:nvSpPr>
          <p:cNvPr id="161" name="OTLSHAPE_SLT_ca3dbe400c15423493b6c02e5f17ffcf_TextPercentage" hidden="1">
            <a:extLst>
              <a:ext uri="{FF2B5EF4-FFF2-40B4-BE49-F238E27FC236}">
                <a16:creationId xmlns:a16="http://schemas.microsoft.com/office/drawing/2014/main" id="{74F43292-F3C1-4C77-D2AE-104AFCDCCE2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62" name="OTLSHAPE_SLT_ca3dbe400c15423493b6c02e5f17ffcf_StartDate" hidden="1">
            <a:extLst>
              <a:ext uri="{FF2B5EF4-FFF2-40B4-BE49-F238E27FC236}">
                <a16:creationId xmlns:a16="http://schemas.microsoft.com/office/drawing/2014/main" id="{1EEF2299-6839-64AA-F3B3-7D4D0EBF57A4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3" name="OTLSHAPE_SLT_ca3dbe400c15423493b6c02e5f17ffcf_EndDate" hidden="1">
            <a:extLst>
              <a:ext uri="{FF2B5EF4-FFF2-40B4-BE49-F238E27FC236}">
                <a16:creationId xmlns:a16="http://schemas.microsoft.com/office/drawing/2014/main" id="{D861C28F-D836-A339-1086-2F12FA657D24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4" name="OTLSHAPE_SLT_ca3dbe400c15423493b6c02e5f17ffcf_JoinedDate">
            <a:extLst>
              <a:ext uri="{FF2B5EF4-FFF2-40B4-BE49-F238E27FC236}">
                <a16:creationId xmlns:a16="http://schemas.microsoft.com/office/drawing/2014/main" id="{0680FDBA-CA33-0133-0D93-0AB95DEFE936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4595988" y="553618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Jun 22 - Jul 7</a:t>
            </a:r>
          </a:p>
        </p:txBody>
      </p:sp>
      <p:sp>
        <p:nvSpPr>
          <p:cNvPr id="165" name="OTLSHAPE_SLT_ca3dbe400c15423493b6c02e5f17ffcf_Title">
            <a:extLst>
              <a:ext uri="{FF2B5EF4-FFF2-40B4-BE49-F238E27FC236}">
                <a16:creationId xmlns:a16="http://schemas.microsoft.com/office/drawing/2014/main" id="{8EB4C3C5-E0B9-AFA0-8D3E-C19AEC9477BF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748318" y="569120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168" name="OTLSHAPE_SLT_08f73bf86a244f0a81ace1f75efbdd6b_Duration" hidden="1">
            <a:extLst>
              <a:ext uri="{FF2B5EF4-FFF2-40B4-BE49-F238E27FC236}">
                <a16:creationId xmlns:a16="http://schemas.microsoft.com/office/drawing/2014/main" id="{EA320385-ABF4-5D04-5801-F10E2EC92AF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304859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14.5 days</a:t>
            </a:r>
          </a:p>
        </p:txBody>
      </p:sp>
      <p:sp>
        <p:nvSpPr>
          <p:cNvPr id="169" name="OTLSHAPE_SLT_08f73bf86a244f0a81ace1f75efbdd6b_TextPercentage" hidden="1">
            <a:extLst>
              <a:ext uri="{FF2B5EF4-FFF2-40B4-BE49-F238E27FC236}">
                <a16:creationId xmlns:a16="http://schemas.microsoft.com/office/drawing/2014/main" id="{93D91D54-BED2-714F-DDB6-ADA272E549BE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0" name="OTLSHAPE_SLT_08f73bf86a244f0a81ace1f75efbdd6b_StartDate" hidden="1">
            <a:extLst>
              <a:ext uri="{FF2B5EF4-FFF2-40B4-BE49-F238E27FC236}">
                <a16:creationId xmlns:a16="http://schemas.microsoft.com/office/drawing/2014/main" id="{D773C87F-815D-83A5-8A57-F3D7614DD7F9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08f73bf86a244f0a81ace1f75efbdd6b_EndDate" hidden="1">
            <a:extLst>
              <a:ext uri="{FF2B5EF4-FFF2-40B4-BE49-F238E27FC236}">
                <a16:creationId xmlns:a16="http://schemas.microsoft.com/office/drawing/2014/main" id="{C59D67D0-B936-8F25-D421-A9372B5A7ED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2" name="OTLSHAPE_SLT_08f73bf86a244f0a81ace1f75efbdd6b_JoinedDate">
            <a:extLst>
              <a:ext uri="{FF2B5EF4-FFF2-40B4-BE49-F238E27FC236}">
                <a16:creationId xmlns:a16="http://schemas.microsoft.com/office/drawing/2014/main" id="{E37D6BB6-E7CC-621C-5FDC-D1071B4F742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672589" y="553618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Jul 10 - Jul 29</a:t>
            </a:r>
          </a:p>
        </p:txBody>
      </p:sp>
      <p:sp>
        <p:nvSpPr>
          <p:cNvPr id="173" name="OTLSHAPE_SLT_08f73bf86a244f0a81ace1f75efbdd6b_Title">
            <a:extLst>
              <a:ext uri="{FF2B5EF4-FFF2-40B4-BE49-F238E27FC236}">
                <a16:creationId xmlns:a16="http://schemas.microsoft.com/office/drawing/2014/main" id="{765FD876-AD04-23C5-6C5D-9E249BE82BFD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9124033" y="569120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80" name="OTLSHAPE_SLT_546dc3323d74464a8ef6a4e6e53f36ea_Duration" hidden="1">
            <a:extLst>
              <a:ext uri="{FF2B5EF4-FFF2-40B4-BE49-F238E27FC236}">
                <a16:creationId xmlns:a16="http://schemas.microsoft.com/office/drawing/2014/main" id="{4B17DCA0-9451-4EC8-6293-3DDC2F6B7C52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29925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181" name="OTLSHAPE_SLT_546dc3323d74464a8ef6a4e6e53f36ea_TextPercentage" hidden="1">
            <a:extLst>
              <a:ext uri="{FF2B5EF4-FFF2-40B4-BE49-F238E27FC236}">
                <a16:creationId xmlns:a16="http://schemas.microsoft.com/office/drawing/2014/main" id="{48635027-CEF5-9218-0DF3-030F4896D92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82" name="OTLSHAPE_SLT_546dc3323d74464a8ef6a4e6e53f36ea_JoinedDate">
            <a:extLst>
              <a:ext uri="{FF2B5EF4-FFF2-40B4-BE49-F238E27FC236}">
                <a16:creationId xmlns:a16="http://schemas.microsoft.com/office/drawing/2014/main" id="{ED510FC3-7A2A-11B7-F2BB-EDB434758975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587246" y="503826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Jul 10 - Jul 29</a:t>
            </a:r>
          </a:p>
        </p:txBody>
      </p:sp>
      <p:sp>
        <p:nvSpPr>
          <p:cNvPr id="183" name="OTLSHAPE_SLT_546dc3323d74464a8ef6a4e6e53f36ea_StartDate" hidden="1">
            <a:extLst>
              <a:ext uri="{FF2B5EF4-FFF2-40B4-BE49-F238E27FC236}">
                <a16:creationId xmlns:a16="http://schemas.microsoft.com/office/drawing/2014/main" id="{C505FAB3-CDD8-32E9-0F08-87B61473936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4" name="OTLSHAPE_SLT_546dc3323d74464a8ef6a4e6e53f36ea_EndDate" hidden="1">
            <a:extLst>
              <a:ext uri="{FF2B5EF4-FFF2-40B4-BE49-F238E27FC236}">
                <a16:creationId xmlns:a16="http://schemas.microsoft.com/office/drawing/2014/main" id="{D4507114-E410-BC63-3EA3-82782ADE3E27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T_546dc3323d74464a8ef6a4e6e53f36ea_Title">
            <a:extLst>
              <a:ext uri="{FF2B5EF4-FFF2-40B4-BE49-F238E27FC236}">
                <a16:creationId xmlns:a16="http://schemas.microsoft.com/office/drawing/2014/main" id="{5408EC7E-FFDE-5828-62E3-488029E2F210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9081361" y="520962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4" name="OTLSHAPE_TB_00000000000000000000000000000000_MiddleTimescaleInterval1" hidden="1">
            <a:extLst>
              <a:ext uri="{FF2B5EF4-FFF2-40B4-BE49-F238E27FC236}">
                <a16:creationId xmlns:a16="http://schemas.microsoft.com/office/drawing/2014/main" id="{8B33D392-AB06-8AE5-7037-C7EC4553CE4A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668" y="61783"/>
            <a:ext cx="342900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28/05</a:t>
            </a:r>
          </a:p>
        </p:txBody>
      </p:sp>
      <p:sp>
        <p:nvSpPr>
          <p:cNvPr id="15" name="OTLSHAPE_TB_00000000000000000000000000000000_MiddleTimescaleInterval2">
            <a:extLst>
              <a:ext uri="{FF2B5EF4-FFF2-40B4-BE49-F238E27FC236}">
                <a16:creationId xmlns:a16="http://schemas.microsoft.com/office/drawing/2014/main" id="{B88473EC-52DB-7BC3-61BF-D267AF6CF485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497545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 dirty="0">
                <a:solidFill>
                  <a:schemeClr val="lt1"/>
                </a:solidFill>
                <a:latin typeface="Calibri" panose="020F0502020204030204" pitchFamily="34" charset="0"/>
              </a:rPr>
              <a:t>04/06</a:t>
            </a:r>
          </a:p>
        </p:txBody>
      </p:sp>
      <p:sp>
        <p:nvSpPr>
          <p:cNvPr id="16" name="OTLSHAPE_TB_00000000000000000000000000000000_MiddleTimescaleInterval3">
            <a:extLst>
              <a:ext uri="{FF2B5EF4-FFF2-40B4-BE49-F238E27FC236}">
                <a16:creationId xmlns:a16="http://schemas.microsoft.com/office/drawing/2014/main" id="{CAB6FCBC-023D-DBA2-89E3-7887162235AB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2694000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11/06</a:t>
            </a:r>
          </a:p>
        </p:txBody>
      </p:sp>
      <p:sp>
        <p:nvSpPr>
          <p:cNvPr id="17" name="OTLSHAPE_TB_00000000000000000000000000000000_MiddleTimescaleInterval4">
            <a:extLst>
              <a:ext uri="{FF2B5EF4-FFF2-40B4-BE49-F238E27FC236}">
                <a16:creationId xmlns:a16="http://schemas.microsoft.com/office/drawing/2014/main" id="{491E4078-C6EA-2AA9-0A08-485140F9FE4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3890456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18/06</a:t>
            </a:r>
          </a:p>
        </p:txBody>
      </p:sp>
      <p:sp>
        <p:nvSpPr>
          <p:cNvPr id="19" name="OTLSHAPE_TB_00000000000000000000000000000000_MiddleTimescaleInterval5">
            <a:extLst>
              <a:ext uri="{FF2B5EF4-FFF2-40B4-BE49-F238E27FC236}">
                <a16:creationId xmlns:a16="http://schemas.microsoft.com/office/drawing/2014/main" id="{5941D6A7-FB0C-D030-1FA1-253AF3B156C4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5086912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25/06</a:t>
            </a:r>
          </a:p>
        </p:txBody>
      </p:sp>
      <p:sp>
        <p:nvSpPr>
          <p:cNvPr id="20" name="OTLSHAPE_TB_00000000000000000000000000000000_MiddleTimescaleInterval6">
            <a:extLst>
              <a:ext uri="{FF2B5EF4-FFF2-40B4-BE49-F238E27FC236}">
                <a16:creationId xmlns:a16="http://schemas.microsoft.com/office/drawing/2014/main" id="{08647CE1-FC2B-FA8A-B488-CCCC76E472BE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6283368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02/07</a:t>
            </a:r>
          </a:p>
        </p:txBody>
      </p:sp>
      <p:sp>
        <p:nvSpPr>
          <p:cNvPr id="21" name="OTLSHAPE_TB_00000000000000000000000000000000_MiddleTimescaleInterval7">
            <a:extLst>
              <a:ext uri="{FF2B5EF4-FFF2-40B4-BE49-F238E27FC236}">
                <a16:creationId xmlns:a16="http://schemas.microsoft.com/office/drawing/2014/main" id="{359F7680-24C0-9C48-3204-FBF0F38058CF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7479824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09/07</a:t>
            </a:r>
          </a:p>
        </p:txBody>
      </p:sp>
      <p:sp>
        <p:nvSpPr>
          <p:cNvPr id="26" name="OTLSHAPE_TB_00000000000000000000000000000000_MiddleTimescaleInterval8">
            <a:extLst>
              <a:ext uri="{FF2B5EF4-FFF2-40B4-BE49-F238E27FC236}">
                <a16:creationId xmlns:a16="http://schemas.microsoft.com/office/drawing/2014/main" id="{EA72C227-EE25-21C8-9D9A-70E3AF1B2C2C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8676280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16/07</a:t>
            </a:r>
          </a:p>
        </p:txBody>
      </p:sp>
      <p:sp>
        <p:nvSpPr>
          <p:cNvPr id="27" name="OTLSHAPE_TB_00000000000000000000000000000000_MiddleTimescaleInterval9">
            <a:extLst>
              <a:ext uri="{FF2B5EF4-FFF2-40B4-BE49-F238E27FC236}">
                <a16:creationId xmlns:a16="http://schemas.microsoft.com/office/drawing/2014/main" id="{26595767-A099-5740-F29C-097448822800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9872736" y="2534857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23/07</a:t>
            </a:r>
          </a:p>
        </p:txBody>
      </p:sp>
      <p:sp>
        <p:nvSpPr>
          <p:cNvPr id="28" name="OTLSHAPE_TB_00000000000000000000000000000000_BottomTimescaleInterval1">
            <a:extLst>
              <a:ext uri="{FF2B5EF4-FFF2-40B4-BE49-F238E27FC236}">
                <a16:creationId xmlns:a16="http://schemas.microsoft.com/office/drawing/2014/main" id="{E9732EBF-BE92-819B-9B6B-C7D4919298C4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155700" y="2726881"/>
            <a:ext cx="34176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29" name="OTLSHAPE_TB_00000000000000000000000000000000_BottomTimescaleInterval2">
            <a:extLst>
              <a:ext uri="{FF2B5EF4-FFF2-40B4-BE49-F238E27FC236}">
                <a16:creationId xmlns:a16="http://schemas.microsoft.com/office/drawing/2014/main" id="{DD0D07A6-BBD0-9073-995A-5BB730917DE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2010311" y="2726881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32" name="OTLSHAPE_TB_00000000000000000000000000000000_BottomTimescaleInterval3">
            <a:extLst>
              <a:ext uri="{FF2B5EF4-FFF2-40B4-BE49-F238E27FC236}">
                <a16:creationId xmlns:a16="http://schemas.microsoft.com/office/drawing/2014/main" id="{290EE669-8A1A-6BE3-0802-341216AC4B40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2864923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35" name="OTLSHAPE_TB_00000000000000000000000000000000_BottomTimescaleInterval4">
            <a:extLst>
              <a:ext uri="{FF2B5EF4-FFF2-40B4-BE49-F238E27FC236}">
                <a16:creationId xmlns:a16="http://schemas.microsoft.com/office/drawing/2014/main" id="{83997D71-3723-AA28-FF1E-89375A451DE1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3719534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38" name="OTLSHAPE_TB_00000000000000000000000000000000_BottomTimescaleInterval5">
            <a:extLst>
              <a:ext uri="{FF2B5EF4-FFF2-40B4-BE49-F238E27FC236}">
                <a16:creationId xmlns:a16="http://schemas.microsoft.com/office/drawing/2014/main" id="{0F4C8F9E-9724-DDBC-6331-AE56F4CAA47C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4574146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41" name="OTLSHAPE_TB_00000000000000000000000000000000_BottomTimescaleInterval6">
            <a:extLst>
              <a:ext uri="{FF2B5EF4-FFF2-40B4-BE49-F238E27FC236}">
                <a16:creationId xmlns:a16="http://schemas.microsoft.com/office/drawing/2014/main" id="{10C654C7-1D48-2CC4-0D71-0CBAD3203588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5428757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42" name="OTLSHAPE_TB_00000000000000000000000000000000_BottomTimescaleInterval7">
            <a:extLst>
              <a:ext uri="{FF2B5EF4-FFF2-40B4-BE49-F238E27FC236}">
                <a16:creationId xmlns:a16="http://schemas.microsoft.com/office/drawing/2014/main" id="{3630A4A4-EBF1-C2C5-A5A3-D4290EAE2FE5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283368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43" name="OTLSHAPE_TB_00000000000000000000000000000000_BottomTimescaleInterval8">
            <a:extLst>
              <a:ext uri="{FF2B5EF4-FFF2-40B4-BE49-F238E27FC236}">
                <a16:creationId xmlns:a16="http://schemas.microsoft.com/office/drawing/2014/main" id="{AEB97B5E-07E1-C8DC-2B06-8D066AD33A02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7137980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36</a:t>
            </a:r>
          </a:p>
        </p:txBody>
      </p:sp>
      <p:sp>
        <p:nvSpPr>
          <p:cNvPr id="44" name="OTLSHAPE_TB_00000000000000000000000000000000_BottomTimescaleInterval9">
            <a:extLst>
              <a:ext uri="{FF2B5EF4-FFF2-40B4-BE49-F238E27FC236}">
                <a16:creationId xmlns:a16="http://schemas.microsoft.com/office/drawing/2014/main" id="{A8826163-B346-016F-F7F4-5068211678B6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7992591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41</a:t>
            </a:r>
          </a:p>
        </p:txBody>
      </p:sp>
      <p:sp>
        <p:nvSpPr>
          <p:cNvPr id="45" name="OTLSHAPE_TB_00000000000000000000000000000000_BottomTimescaleInterval10">
            <a:extLst>
              <a:ext uri="{FF2B5EF4-FFF2-40B4-BE49-F238E27FC236}">
                <a16:creationId xmlns:a16="http://schemas.microsoft.com/office/drawing/2014/main" id="{4810BBDE-46FA-902E-EE9D-F42BDC1CF550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8847203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46</a:t>
            </a:r>
          </a:p>
        </p:txBody>
      </p:sp>
      <p:sp>
        <p:nvSpPr>
          <p:cNvPr id="46" name="OTLSHAPE_TB_00000000000000000000000000000000_BottomTimescaleInterval11">
            <a:extLst>
              <a:ext uri="{FF2B5EF4-FFF2-40B4-BE49-F238E27FC236}">
                <a16:creationId xmlns:a16="http://schemas.microsoft.com/office/drawing/2014/main" id="{16018173-3DFD-42C6-ADD5-A45F50A39CFD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9701814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51</a:t>
            </a:r>
          </a:p>
        </p:txBody>
      </p:sp>
      <p:sp>
        <p:nvSpPr>
          <p:cNvPr id="47" name="OTLSHAPE_TB_00000000000000000000000000000000_BottomTimescaleInterval12">
            <a:extLst>
              <a:ext uri="{FF2B5EF4-FFF2-40B4-BE49-F238E27FC236}">
                <a16:creationId xmlns:a16="http://schemas.microsoft.com/office/drawing/2014/main" id="{6F55A6E6-75BE-7D0F-F212-ACD96F39FE8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0556425" y="2726881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56</a:t>
            </a:r>
          </a:p>
        </p:txBody>
      </p:sp>
      <p:cxnSp>
        <p:nvCxnSpPr>
          <p:cNvPr id="85" name="OTLSHAPE_TB_00000000000000000000000000000000_Separator1">
            <a:extLst>
              <a:ext uri="{FF2B5EF4-FFF2-40B4-BE49-F238E27FC236}">
                <a16:creationId xmlns:a16="http://schemas.microsoft.com/office/drawing/2014/main" id="{6FA29DF7-211A-BC67-B97E-5A4E323995A5}"/>
              </a:ext>
            </a:extLst>
          </p:cNvPr>
          <p:cNvCxnSpPr/>
          <p:nvPr>
            <p:custDataLst>
              <p:tags r:id="rId169"/>
            </p:custDataLst>
          </p:nvPr>
        </p:nvCxnSpPr>
        <p:spPr>
          <a:xfrm>
            <a:off x="6048944" y="2344420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TB_00000000000000000000000000000000_MiddleSeparator1">
            <a:extLst>
              <a:ext uri="{FF2B5EF4-FFF2-40B4-BE49-F238E27FC236}">
                <a16:creationId xmlns:a16="http://schemas.microsoft.com/office/drawing/2014/main" id="{062BEF2E-CF8E-94B1-92DE-CE6A4CA9AD08}"/>
              </a:ext>
            </a:extLst>
          </p:cNvPr>
          <p:cNvCxnSpPr/>
          <p:nvPr>
            <p:custDataLst>
              <p:tags r:id="rId170"/>
            </p:custDataLst>
          </p:nvPr>
        </p:nvCxnSpPr>
        <p:spPr>
          <a:xfrm>
            <a:off x="1434043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TB_00000000000000000000000000000000_MiddleSeparator2">
            <a:extLst>
              <a:ext uri="{FF2B5EF4-FFF2-40B4-BE49-F238E27FC236}">
                <a16:creationId xmlns:a16="http://schemas.microsoft.com/office/drawing/2014/main" id="{F14ADC8E-3BA4-2824-1EA1-55A4D3CCDEA2}"/>
              </a:ext>
            </a:extLst>
          </p:cNvPr>
          <p:cNvCxnSpPr/>
          <p:nvPr>
            <p:custDataLst>
              <p:tags r:id="rId171"/>
            </p:custDataLst>
          </p:nvPr>
        </p:nvCxnSpPr>
        <p:spPr>
          <a:xfrm>
            <a:off x="2630499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TB_00000000000000000000000000000000_MiddleSeparator3">
            <a:extLst>
              <a:ext uri="{FF2B5EF4-FFF2-40B4-BE49-F238E27FC236}">
                <a16:creationId xmlns:a16="http://schemas.microsoft.com/office/drawing/2014/main" id="{96E0C884-0760-FF4B-7BCD-3828A70F557C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3826954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TB_00000000000000000000000000000000_MiddleSeparator4">
            <a:extLst>
              <a:ext uri="{FF2B5EF4-FFF2-40B4-BE49-F238E27FC236}">
                <a16:creationId xmlns:a16="http://schemas.microsoft.com/office/drawing/2014/main" id="{081197BC-7772-5716-6C02-9E3DF60B756D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5023410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TB_00000000000000000000000000000000_MiddleSeparator5">
            <a:extLst>
              <a:ext uri="{FF2B5EF4-FFF2-40B4-BE49-F238E27FC236}">
                <a16:creationId xmlns:a16="http://schemas.microsoft.com/office/drawing/2014/main" id="{06BF114C-EE64-49AE-0B71-9AE92E76ED7B}"/>
              </a:ext>
            </a:extLst>
          </p:cNvPr>
          <p:cNvCxnSpPr/>
          <p:nvPr>
            <p:custDataLst>
              <p:tags r:id="rId174"/>
            </p:custDataLst>
          </p:nvPr>
        </p:nvCxnSpPr>
        <p:spPr>
          <a:xfrm>
            <a:off x="6219866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TB_00000000000000000000000000000000_MiddleSeparator6">
            <a:extLst>
              <a:ext uri="{FF2B5EF4-FFF2-40B4-BE49-F238E27FC236}">
                <a16:creationId xmlns:a16="http://schemas.microsoft.com/office/drawing/2014/main" id="{242F84D1-ED44-45A5-2E05-AFD096A0F691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7416323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TB_00000000000000000000000000000000_MiddleSeparator7">
            <a:extLst>
              <a:ext uri="{FF2B5EF4-FFF2-40B4-BE49-F238E27FC236}">
                <a16:creationId xmlns:a16="http://schemas.microsoft.com/office/drawing/2014/main" id="{F3221E46-BC6F-E067-150A-F816FA923FE1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8612778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OTLSHAPE_TB_00000000000000000000000000000000_MiddleSeparator8">
            <a:extLst>
              <a:ext uri="{FF2B5EF4-FFF2-40B4-BE49-F238E27FC236}">
                <a16:creationId xmlns:a16="http://schemas.microsoft.com/office/drawing/2014/main" id="{5F185BF2-6FCA-B216-E65D-43DB649838B1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9809234" y="2536444"/>
            <a:ext cx="0" cy="182880"/>
          </a:xfrm>
          <a:prstGeom prst="line">
            <a:avLst/>
          </a:prstGeom>
          <a:ln w="762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OTLSHAPE_M_fd2f661d927f4badac1fe37548c9ed1d_Shape">
            <a:extLst>
              <a:ext uri="{FF2B5EF4-FFF2-40B4-BE49-F238E27FC236}">
                <a16:creationId xmlns:a16="http://schemas.microsoft.com/office/drawing/2014/main" id="{473D859A-AC83-7EBA-E172-AD2CF4AF5958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10951863" y="1602402"/>
            <a:ext cx="165100" cy="165100"/>
          </a:xfrm>
          <a:prstGeom prst="wav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M_e7d42421d9e640a2a107afa423141c46_Shape">
            <a:extLst>
              <a:ext uri="{FF2B5EF4-FFF2-40B4-BE49-F238E27FC236}">
                <a16:creationId xmlns:a16="http://schemas.microsoft.com/office/drawing/2014/main" id="{9D3DB43C-48FD-BDDD-497A-54840B46A870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 rot="16200000">
            <a:off x="3260360" y="1583352"/>
            <a:ext cx="165100" cy="165100"/>
          </a:xfrm>
          <a:prstGeom prst="flowChartMerge">
            <a:avLst/>
          </a:prstGeom>
          <a:solidFill>
            <a:srgbClr val="8B4DB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M_0e28a84cf6724e00a089964be0d24b0c_Shape">
            <a:extLst>
              <a:ext uri="{FF2B5EF4-FFF2-40B4-BE49-F238E27FC236}">
                <a16:creationId xmlns:a16="http://schemas.microsoft.com/office/drawing/2014/main" id="{AB1C72C2-25D8-25F9-1D73-A781FEB9C080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 rot="16200000">
            <a:off x="6336961" y="1900852"/>
            <a:ext cx="165100" cy="165100"/>
          </a:xfrm>
          <a:prstGeom prst="flowChartMerg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M_b8c603269952439b977cb103e5f76bdb_Shape">
            <a:extLst>
              <a:ext uri="{FF2B5EF4-FFF2-40B4-BE49-F238E27FC236}">
                <a16:creationId xmlns:a16="http://schemas.microsoft.com/office/drawing/2014/main" id="{F029684C-27ED-125E-B6EF-AA96CA735DE8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 rot="16200000">
            <a:off x="7704339" y="1481752"/>
            <a:ext cx="165100" cy="165100"/>
          </a:xfrm>
          <a:prstGeom prst="flowChartMerg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M_78ab908f14c74c8898ac34d2665e12f2_Shape">
            <a:extLst>
              <a:ext uri="{FF2B5EF4-FFF2-40B4-BE49-F238E27FC236}">
                <a16:creationId xmlns:a16="http://schemas.microsoft.com/office/drawing/2014/main" id="{092F4E8D-DF9F-29F8-4641-46E1B231E8AE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 rot="16200000">
            <a:off x="8558950" y="1900852"/>
            <a:ext cx="165100" cy="165100"/>
          </a:xfrm>
          <a:prstGeom prst="flowChartMerg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M_e7d42421d9e640a2a107afa423141c46_Title">
            <a:extLst>
              <a:ext uri="{FF2B5EF4-FFF2-40B4-BE49-F238E27FC236}">
                <a16:creationId xmlns:a16="http://schemas.microsoft.com/office/drawing/2014/main" id="{B5529A9F-E2BB-40BD-783E-32F145C8475D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3457210" y="1469983"/>
            <a:ext cx="609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Budget</a:t>
            </a:r>
          </a:p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Review P1</a:t>
            </a:r>
          </a:p>
        </p:txBody>
      </p:sp>
      <p:sp>
        <p:nvSpPr>
          <p:cNvPr id="31" name="OTLSHAPE_M_e7d42421d9e640a2a107afa423141c46_Date" hidden="1">
            <a:extLst>
              <a:ext uri="{FF2B5EF4-FFF2-40B4-BE49-F238E27FC236}">
                <a16:creationId xmlns:a16="http://schemas.microsoft.com/office/drawing/2014/main" id="{B5D66B87-72AD-CF62-ABD9-028C8FA5204E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7625193" y="11913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14</a:t>
            </a:r>
          </a:p>
        </p:txBody>
      </p:sp>
      <p:sp>
        <p:nvSpPr>
          <p:cNvPr id="33" name="OTLSHAPE_M_0e28a84cf6724e00a089964be0d24b0c_Title">
            <a:extLst>
              <a:ext uri="{FF2B5EF4-FFF2-40B4-BE49-F238E27FC236}">
                <a16:creationId xmlns:a16="http://schemas.microsoft.com/office/drawing/2014/main" id="{C2EAFD5F-F9A0-32D2-21E2-4893F2C1DE11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6533810" y="1787483"/>
            <a:ext cx="609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Budget</a:t>
            </a:r>
          </a:p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Review P2</a:t>
            </a:r>
          </a:p>
        </p:txBody>
      </p:sp>
      <p:sp>
        <p:nvSpPr>
          <p:cNvPr id="34" name="OTLSHAPE_M_0e28a84cf6724e00a089964be0d24b0c_Date" hidden="1">
            <a:extLst>
              <a:ext uri="{FF2B5EF4-FFF2-40B4-BE49-F238E27FC236}">
                <a16:creationId xmlns:a16="http://schemas.microsoft.com/office/drawing/2014/main" id="{9E8B8591-7814-F52B-D68E-D1FAC8594034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0146998" y="2180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Jul 2</a:t>
            </a:r>
          </a:p>
        </p:txBody>
      </p:sp>
      <p:sp>
        <p:nvSpPr>
          <p:cNvPr id="36" name="OTLSHAPE_M_b8c603269952439b977cb103e5f76bdb_Title">
            <a:extLst>
              <a:ext uri="{FF2B5EF4-FFF2-40B4-BE49-F238E27FC236}">
                <a16:creationId xmlns:a16="http://schemas.microsoft.com/office/drawing/2014/main" id="{B3AEFE1C-9807-0DB8-B48F-45EB76ECF340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7901189" y="1368383"/>
            <a:ext cx="609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Budget</a:t>
            </a:r>
          </a:p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Review P3</a:t>
            </a:r>
          </a:p>
        </p:txBody>
      </p:sp>
      <p:sp>
        <p:nvSpPr>
          <p:cNvPr id="37" name="OTLSHAPE_M_b8c603269952439b977cb103e5f76bdb_Date" hidden="1">
            <a:extLst>
              <a:ext uri="{FF2B5EF4-FFF2-40B4-BE49-F238E27FC236}">
                <a16:creationId xmlns:a16="http://schemas.microsoft.com/office/drawing/2014/main" id="{5D66FA18-AF8C-975E-31A4-ED1E5D3A268B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0483238" y="96571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Jul 10</a:t>
            </a:r>
          </a:p>
        </p:txBody>
      </p:sp>
      <p:sp>
        <p:nvSpPr>
          <p:cNvPr id="39" name="OTLSHAPE_M_78ab908f14c74c8898ac34d2665e12f2_Title">
            <a:extLst>
              <a:ext uri="{FF2B5EF4-FFF2-40B4-BE49-F238E27FC236}">
                <a16:creationId xmlns:a16="http://schemas.microsoft.com/office/drawing/2014/main" id="{0F7F848F-AC98-A848-2A59-094624B7488C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8755800" y="1787483"/>
            <a:ext cx="609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Budget</a:t>
            </a:r>
          </a:p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Review P4</a:t>
            </a:r>
          </a:p>
        </p:txBody>
      </p:sp>
      <p:sp>
        <p:nvSpPr>
          <p:cNvPr id="40" name="OTLSHAPE_M_78ab908f14c74c8898ac34d2665e12f2_Date" hidden="1">
            <a:extLst>
              <a:ext uri="{FF2B5EF4-FFF2-40B4-BE49-F238E27FC236}">
                <a16:creationId xmlns:a16="http://schemas.microsoft.com/office/drawing/2014/main" id="{4A5527E9-1440-2AD6-5959-61E2F9EB5BF1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1155719" y="88357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Jul 15</a:t>
            </a:r>
          </a:p>
        </p:txBody>
      </p:sp>
      <p:sp>
        <p:nvSpPr>
          <p:cNvPr id="200" name="OTLSHAPE_M_fd2f661d927f4badac1fe37548c9ed1d_Title">
            <a:extLst>
              <a:ext uri="{FF2B5EF4-FFF2-40B4-BE49-F238E27FC236}">
                <a16:creationId xmlns:a16="http://schemas.microsoft.com/office/drawing/2014/main" id="{5BE2B888-022A-7713-C313-BE35764E0F4B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1148713" y="1489033"/>
            <a:ext cx="609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Budget</a:t>
            </a:r>
          </a:p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Evaluation</a:t>
            </a:r>
            <a:endParaRPr lang="en-US" sz="1100" b="1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1" name="OTLSHAPE_M_fd2f661d927f4badac1fe37548c9ed1d_Date" hidden="1">
            <a:extLst>
              <a:ext uri="{FF2B5EF4-FFF2-40B4-BE49-F238E27FC236}">
                <a16:creationId xmlns:a16="http://schemas.microsoft.com/office/drawing/2014/main" id="{B0F644AC-40F0-375D-2D31-269EDA828B01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29</a:t>
            </a:r>
          </a:p>
        </p:txBody>
      </p:sp>
      <p:graphicFrame>
        <p:nvGraphicFramePr>
          <p:cNvPr id="72" name="Table 11">
            <a:extLst>
              <a:ext uri="{FF2B5EF4-FFF2-40B4-BE49-F238E27FC236}">
                <a16:creationId xmlns:a16="http://schemas.microsoft.com/office/drawing/2014/main" id="{14086C16-A12A-6BC1-1872-21169B1AA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944553"/>
              </p:ext>
            </p:extLst>
          </p:nvPr>
        </p:nvGraphicFramePr>
        <p:xfrm>
          <a:off x="9471287" y="381938"/>
          <a:ext cx="1876769" cy="7903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4">
                  <a:extLst>
                    <a:ext uri="{9D8B030D-6E8A-4147-A177-3AD203B41FA5}">
                      <a16:colId xmlns:a16="http://schemas.microsoft.com/office/drawing/2014/main" val="4075120781"/>
                    </a:ext>
                  </a:extLst>
                </a:gridCol>
                <a:gridCol w="706415">
                  <a:extLst>
                    <a:ext uri="{9D8B030D-6E8A-4147-A177-3AD203B41FA5}">
                      <a16:colId xmlns:a16="http://schemas.microsoft.com/office/drawing/2014/main" val="2973466435"/>
                    </a:ext>
                  </a:extLst>
                </a:gridCol>
              </a:tblGrid>
              <a:tr h="203082">
                <a:tc gridSpan="2"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Project summary</a:t>
                      </a:r>
                    </a:p>
                  </a:txBody>
                  <a:tcPr marL="50075" marR="50075" marT="25037" marB="25037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Actual Budget</a:t>
                      </a:r>
                    </a:p>
                  </a:txBody>
                  <a:tcPr marL="50075" marR="50075" marT="25037" marB="25037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298888"/>
                  </a:ext>
                </a:extLst>
              </a:tr>
              <a:tr h="203082">
                <a:tc>
                  <a:txBody>
                    <a:bodyPr/>
                    <a:lstStyle/>
                    <a:p>
                      <a:r>
                        <a:rPr lang="en-US" sz="1200" dirty="0"/>
                        <a:t>Total Budget</a:t>
                      </a:r>
                    </a:p>
                  </a:txBody>
                  <a:tcPr marL="50075" marR="50075" marT="25037" marB="25037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$238,306</a:t>
                      </a:r>
                    </a:p>
                  </a:txBody>
                  <a:tcPr marL="50075" marR="50075" marT="25037" marB="25037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935066"/>
                  </a:ext>
                </a:extLst>
              </a:tr>
              <a:tr h="203082">
                <a:tc>
                  <a:txBody>
                    <a:bodyPr/>
                    <a:lstStyle/>
                    <a:p>
                      <a:r>
                        <a:rPr lang="en-US" sz="1200" dirty="0"/>
                        <a:t>Actual Budget</a:t>
                      </a:r>
                    </a:p>
                  </a:txBody>
                  <a:tcPr marL="50075" marR="50075" marT="25037" marB="25037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$874,967</a:t>
                      </a:r>
                    </a:p>
                  </a:txBody>
                  <a:tcPr marL="50075" marR="50075" marT="25037" marB="25037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783871"/>
                  </a:ext>
                </a:extLst>
              </a:tr>
            </a:tbl>
          </a:graphicData>
        </a:graphic>
      </p:graphicFrame>
      <p:graphicFrame>
        <p:nvGraphicFramePr>
          <p:cNvPr id="73" name="Table 11">
            <a:extLst>
              <a:ext uri="{FF2B5EF4-FFF2-40B4-BE49-F238E27FC236}">
                <a16:creationId xmlns:a16="http://schemas.microsoft.com/office/drawing/2014/main" id="{F5754FD1-DD31-0F2F-7A9E-9DC3EA57F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350002"/>
              </p:ext>
            </p:extLst>
          </p:nvPr>
        </p:nvGraphicFramePr>
        <p:xfrm>
          <a:off x="11438000" y="2774949"/>
          <a:ext cx="650172" cy="3124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172">
                  <a:extLst>
                    <a:ext uri="{9D8B030D-6E8A-4147-A177-3AD203B41FA5}">
                      <a16:colId xmlns:a16="http://schemas.microsoft.com/office/drawing/2014/main" val="2973466435"/>
                    </a:ext>
                  </a:extLst>
                </a:gridCol>
              </a:tblGrid>
              <a:tr h="354226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Actual Budget</a:t>
                      </a:r>
                    </a:p>
                  </a:txBody>
                  <a:tcPr marL="45720" marR="4572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298888"/>
                  </a:ext>
                </a:extLst>
              </a:tr>
              <a:tr h="976987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$5,935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35066"/>
                  </a:ext>
                </a:extLst>
              </a:tr>
              <a:tr h="862787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$58,515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783871"/>
                  </a:ext>
                </a:extLst>
              </a:tr>
              <a:tr h="518983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$1,847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428539"/>
                  </a:ext>
                </a:extLst>
              </a:tr>
              <a:tr h="411892"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$808,670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1507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766818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2LTEwVDAwOjAwOjAwWiIsIkVuZERhdGUiOiIyMDIzLTA2LTE2VDExOjU5OjAwWiIsIlBlcmNlbnRhZ2VDb21wbGV0ZSI6MTAwLjAsIlN0eWxlIjp7IiRpZCI6IjciLCJTaGFwZSI6MSwiU2hhcGVUaGlja25lc3MiOjM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TExLCJHIjo0OSwiQiI6MTUy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xLCJTcGFjaW5nIjo1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TAwLCJHIjo2NSwiQiI6MTI0fX0sIklzVmlzaWJsZSI6dHJ1ZSwiV2lkdGgiOjg3LjAsIkhlaWdodCI6MTMuNDI2NjkyOTYyNjQ2NDg0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xLCJGb250TmFtZSI6IkNhbGlicmkiLCJJc0JvbGQiOmZhbHNlLCJJc0l0YWxpYyI6ZmFsc2UsIklzVW5kZXJsaW5lZCI6ZmFsc2UsIlBhcmVudFN0eWxlIjpudWxsfSwiQXV0b1NpemUiOjIsIkZvcmVncm91bmQiOnsiJGlkIjoiNDIiLCJDb2xvciI6eyIkaWQiOiI0MyIsIkEiOjI1NSwiUiI6MjU1LCJHIjoyNTUsIkIiOjI1NX19LCJNYXhXaWR0aCI6NjMuNDgzMzMzMzMzMzMzMzM0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SIsIkZvcm1hdCI6MCwiSXNWaXNpYmxlIjpmYWxzZSwiTGFzdEtub3duVmlzaWJpbGl0eVN0YXRlIjpmYWxzZX0sIklzVmlzaWJsZSI6dHJ1ZSwiUGFyZW50U3R5bGUiOm51bGx9LCJJbmRleCI6NywiU21hcnREdXJhdGlvbkFjdGl2YXRlZCI6ZmFsc2UsIkRhdGVGb3JtYXQiOnsiJHJlZiI6IjU4In0sIldlZWtOdW1iZXJpbmciOnsiJGlkIjoiNjAiLCJGb3JtYXQiOjAsIklzVmlzaWJsZSI6ZmFsc2UsIkxhc3RLbm93blZpc2liaWxpdHlTdGF0ZSI6ZmFsc2V9LCJJZCI6IjljZTk0MGQ5LTdhNGItNGZlNy1hYzBjLWEzYjAzNTJkZWNjYiIsIkltcG9ydElkIjpudWxsLCJUaXRsZSI6IlRhc2sgMiIsIk5vdGUiOm51bGwsIkh5cGVybGluayI6eyIkaWQiOiI2MSIsIkFkZHJlc3MiOm51bGwsIlN1YkFkZHJlc3MiOm51bGx9LCJJc0NoYW5nZWQiOmZhbHNlLCJJc05ldyI6ZmFsc2V9fSx7IiRpZCI6IjYyIiwiX2F0dGFjaGVkTWlsZXN0b25lcyI6W10sIlRhc2tEZWZpbml0aW9uIjp7IiRpZCI6IjYzIiwiR3JvdXBOYW1lIjpudWxsLCJTdGFydERhdGUiOiIyMDIzLTA2LTA1VDAwOjAwOjAwWiIsIkVuZERhdGUiOiIyMDIzLTA2LTA5VDExOjU5OjAwWiIsIlBlcmNlbnRhZ2VDb21wbGV0ZSI6MTAwLjAsIlN0eWxlIjp7IiRpZCI6IjY0IiwiU2hhcGUiOjEsIlNoYXBlVGhpY2tuZXNzIjozLCJEdXJhdGlvbkZvcm1hdCI6MC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MTExLCJHIjo0OSwiQiI6MTUy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HJlZiI6IjE1In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MTAsIkZvbnROYW1lIjoiQ2FsaWJyaSIsIklzQm9sZCI6ZmFsc2UsIklzSXRhbGljIjpmYWxzZSwiSXNVbmRlcmxpbmVkIjpmYWxzZSwiUGFyZW50U3R5bGUiOm51bGx9LCJBdXRvU2l6ZSI6MCwiRm9yZWdyb3VuZCI6eyIkaWQiOiI3NSIsIkNvbG9yIjp7IiRyZWYiOiIyMCJ9fSwiTWF4V2lkdGgiOjIwMC4wLCJNYXhIZWlnaHQiOiJJbmZpbml0eSIsIlNtYXJ0Rm9yZWdyb3VuZElzQWN0aXZlIjpmYWxzZSwiSG9yaXpvbnRhbEFsaWdubWVudCI6MCwiVmVydGljYWxBbGlnbm1lbnQiOjAsIlNtYXJ0Rm9yZWdyb3VuZCI6bnVsbCwiQmFja2dyb3VuZEZpbGxUeXBlIjowLCJNYXJnaW4iOnsiJGlkIjoiNzYiLCJUb3AiOjAuMCwiTGVmdCI6MC4wLCJSaWdodCI6MC4wLCJCb3R0b20iOjAuMH0sIlBhZGRpbmciOnsiJGlkIjoiNzciLCJUb3AiOjAuMCwiTGVmdCI6MC4wLCJSaWdodCI6MC4wLCJCb3R0b20iOjAuMH0sIkJhY2tncm91bmQiOnsiJHJlZiI6IjIzIn0sIklzVmlzaWJsZSI6dHJ1ZSwiV2lkdGgiOjAuMCwiSGVpZ2h0IjowLjAsIkJvcmRlclN0eWxlIjp7IiRpZCI6Ijc4IiwiTGluZUNvbG9yIjpudWxsLCJMaW5lV2VpZ2h0IjowLjAsIkxpbmVUeXBlIjowLCJQYXJlbnRTdHlsZSI6bnVsbH0sIlBhcmVudFN0eWxlIjpudWxsfSwiSG9yaXpvbnRhbENvbm5lY3RvclN0eWxlIjp7IiRpZCI6Ijc5IiwiTGluZUNvbG9yIjp7IiRyZWYiOiIyNyJ9LCJMaW5lV2VpZ2h0IjoxLjAsIkxpbmVUeXBlIjowLCJQYXJlbnRTdHlsZSI6bnVsbH0sIlZlcnRpY2FsQ29ubmVjdG9yU3R5bGUiOnsiJGlkIjoiODAiLCJMaW5lQ29sb3IiOnsiJHJlZiI6IjMwIn0sIkxpbmVXZWlnaHQiOjAuMCwiTGluZVR5cGUiOjAsIlBhcmVudFN0eWxlIjpudWxsfSwiTWFyZ2luIjpudWxsLCJTdGFydERhdGVQb3NpdGlvbiI6MCwiRW5kRGF0ZVBvc2l0aW9uIjowLCJEYXRlSXNWaXNpYmxlIjp0cnVlLCJUaXRsZVBvc2l0aW9uIjoyLCJEdXJhdGlvblBvc2l0aW9uIjo2LCJQZXJjZW50YWdlQ29tcGxldGVkUG9zaXRpb24iOjEsIlNwYWNpbmciOjMsIklzQmVsb3dUaW1lYmFuZCI6dHJ1ZSwiUGVyY2VudGFnZUNvbXBsZXRlU2hhcGVPcGFjaXR5IjozNSwiU2hhcGVTdHlsZSI6eyIkaWQiOiI4MSIsIk1hcmdpbiI6eyIkaWQiOiI4MiIsIlRvcCI6MC4wLCJMZWZ0Ijo0LjAsIlJpZ2h0Ijo0LjAsIkJvdHRvbSI6MC4wfSwiUGFkZGluZyI6eyIkaWQiOiI4MyIsIlRvcCI6MC4wLCJMZWZ0IjowLjAsIlJpZ2h0IjowLjAsIkJvdHRvbSI6MC4wfSwiQmFja2dyb3VuZCI6eyIkaWQiOiI4NCIsIkNvbG9yIjp7IiRpZCI6Ijg1IiwiQSI6MjU1LCJSIjoxMDAsIkciOjY1LCJCIjoxMjR9fSwiSXNWaXNpYmxlIjp0cnVlLCJXaWR0aCI6NjAuMCwiSGVpZ2h0IjoxMy40MjY2OTI5NjI2NDY0ODQsIkJvcmRlclN0eWxlIjp7IiRpZCI6Ijg2IiwiTGluZUNvbG9yIjp7IiRyZWYiOiIzOCJ9LCJMaW5lV2VpZ2h0IjowLjAsIkxpbmVUeXBlIjowLCJQYXJlbnRTdHlsZSI6bnVsbH0sIlBhcmVudFN0eWxlIjpudWxsfSwiVGl0bGVTdHlsZSI6eyIkaWQiOiI4NyIsIkZvbnRTZXR0aW5ncyI6eyIkaWQiOiI4OCIsIkZvbnRTaXplIjoxMSwiRm9udE5hbWUiOiJDYWxpYnJpIiwiSXNCb2xkIjpmYWxzZSwiSXNJdGFsaWMiOmZhbHNlLCJJc1VuZGVybGluZWQiOmZhbHNlLCJQYXJlbnRTdHlsZSI6bnVsbH0sIkF1dG9TaXplIjoyLCJGb3JlZ3JvdW5kIjp7IiRpZCI6Ijg5IiwiQ29sb3IiOnsiJGlkIjoiOTAiLCJBIjoyNTUsIlIiOjI1NSwiRyI6MjU1LCJCIjoyNTV9fSwiTWF4V2lkdGgiOjkwLjczLCJNYXhIZWlnaHQiOiJJbmZpbml0eSIsIlNtYXJ0Rm9yZWdyb3VuZElzQWN0aXZlIjpmYWxzZSwiSG9yaXpvbnRhbEFsaWdubWVudCI6MSwiVmVydGljYWxBbGlnbm1lbnQiOjAsIlNtYXJ0Rm9yZWdyb3VuZCI6bnVsbCwiQmFja2dyb3VuZEZpbGxUeXBlIjowLCJNYXJnaW4iOnsiJGlkIjoiOTEiLCJUb3AiOjAuMCwiTGVmdCI6MC4wLCJSaWdodCI6MC4wLCJCb3R0b20iOjAuMH0sIlBhZGRpbmciOnsiJGlkIjoiOTIiLCJUb3AiOjAuMCwiTGVmdCI6MC4wLCJSaWdodCI6MC4wLCJCb3R0b20iOjAuMH0sIkJhY2tncm91bmQiOnsiJGlkIjoiOTMiLCJDb2xvciI6eyIkaWQiOiI5NCIsIkEiOjAsIlIiOjI1NSwiRyI6MjU1LCJCIjoyNTV9fSwiSXNWaXNpYmxlIjp0cnVlLCJXaWR0aCI6MC4wLCJIZWlnaHQiOjAuMCwiQm9yZGVyU3R5bGUiOnsiJGlkIjoiOTUiLCJMaW5lQ29sb3IiOm51bGwsIkxpbmVXZWlnaHQiOjAuMCwiTGluZVR5cGUiOjAsIlBhcmVudFN0eWxlIjpudWxsfSwiUGFyZW50U3R5bGUiOm51bGx9LCJEYXRlU3R5bGUiOnsiJGlkIjoiOTYiLCJGb250U2V0dGluZ3MiOnsiJGlkIjoiOTciLCJGb250U2l6ZSI6MTAsIkZvbnROYW1lIjoiQ2FsaWJyaSIsIklzQm9sZCI6ZmFsc2UsIklzSXRhbGljIjpmYWxzZSwiSXNVbmRlcmxpbmVkIjpmYWxzZSwiUGFyZW50U3R5bGUiOm51bGx9LCJBdXRvU2l6ZSI6MCwiRm9yZWdyb3VuZCI6eyIkaWQiOiI5OCIsIkNvbG9yIjp7IiRpZCI6Ijk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CIsIlRvcCI6MC4wLCJMZWZ0IjowLjAsIlJpZ2h0IjowLjAsIkJvdHRvbSI6MC4wfSwiUGFkZGluZyI6eyIkaWQiOiIxMDEiLCJUb3AiOjAuMCwiTGVmdCI6MC4wLCJSaWdodCI6MC4wLCJCb3R0b20iOjAuMH0sIkJhY2tncm91bmQiOnsiJGlkIjoiMTAyIiwiQ29sb3IiOnsiJGlkIjoiMTAzIiwiQSI6MCwiUiI6MjU1LCJHIjoyNTUsIkIiOjI1NX19LCJJc1Zpc2libGUiOnRydWUsIldpZHRoIjowLjAsIkhlaWdodCI6MC4wLCJCb3JkZXJTdHlsZSI6eyIkaWQiOiIxMDQiLCJMaW5lQ29sb3IiOm51bGwsIkxpbmVXZWlnaHQiOjAuMCwiTGluZVR5cGUiOjAsIlBhcmVudFN0eWxlIjpudWxsfSwiUGFyZW50U3R5bGUiOm51bGx9LCJEYXRlRm9ybWF0Ijp7IiRpZCI6IjE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iLCJGb3JtYXQiOjAsIklzVmlzaWJsZSI6ZmFsc2UsIkxhc3RLbm93blZpc2liaWxpdHlTdGF0ZSI6ZmFsc2V9LCJJc1Zpc2libGUiOnRydWUsIlBhcmVudFN0eWxlIjpudWxsfSwiSW5kZXgiOjYsIlNtYXJ0RHVyYXRpb25BY3RpdmF0ZWQiOmZhbHNlLCJEYXRlRm9ybWF0Ijp7IiRyZWYiOiIxMDUifSwiV2Vla051bWJlcmluZyI6eyIkaWQiOiIxMDciLCJGb3JtYXQiOjAsIklzVmlzaWJsZSI6ZmFsc2UsIkxhc3RLbm93blZpc2liaWxpdHlTdGF0ZSI6ZmFsc2V9LCJJZCI6ImNiYzYwNTMyLTczNjctNDc0Mi05ODJlLTg1ZDU0Mjk3ODA2NCIsIkltcG9ydElkIjpudWxsLCJUaXRsZSI6IlRhc2sgMSIsIk5vdGUiOm51bGwsIkh5cGVybGluayI6eyIkaWQiOiIxMDgiLCJBZGRyZXNzIjpudWxsLCJTdWJBZGRyZXNzIjpudWxsfSwiSXNDaGFuZ2VkIjpmYWxzZSwiSXNOZXciOmZhbHNlfX1dLCJfbWlsZXN0b25lcyI6W10sIklkIjoiYmFhZDViNWEtN2YwYy00Nzc0LWIzN2YtZDhmZmY4NzQ5MjVmIiwiSXNTaW5nbGVJdGVtUm93IjpmYWxzZX0seyIkaWQiOiIxMDkiLCJfdGFza3MiOlt7IiRpZCI6IjExMCIsIl9hdHRhY2hlZE1pbGVzdG9uZXMiOltdLCJUYXNrRGVmaW5pdGlvbiI6eyIkaWQiOiIxMTEiLCJHcm91cE5hbWUiOm51bGwsIlN0YXJ0RGF0ZSI6IjIwMjMtMDYtMDhUMDA6MDA6MDBaIiwiRW5kRGF0ZSI6IjIwMjMtMDctMTBUMTE6NTk6MDBaIiwiUGVyY2VudGFnZUNvbXBsZXRlIjo4MC4wLCJTdHlsZSI6eyIkaWQiOiIxMTIiLCJTaGFwZSI6MywiU2hhcGVUaGlja25lc3MiOjAsIkR1cmF0aW9uRm9ybWF0IjowLCJJbmNsdWRlTm9uV29ya2luZ0RheXNJbkR1cmF0aW9uIjpmYWxzZSwiUGVyY2VudGFnZUNvbXBsZ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MTExLCJHIjo0OSwiQiI6MTUyfX0sIk1heFdpZHRoIjoyMDAuMCwiTWF4SGVpZ2h0IjoiSW5maW5pdHkiLCJTbWFydEZvcmVncm91bmRJc0FjdGl2ZSI6ZmFsc2UsIkhvcml6b250YWxBbGlnbm1lbnQiOjAsIlZlcnRpY2FsQWxpZ25tZW50Ijow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HJlZiI6IjE1In19LCJJc1Zpc2libGUiOnRydWUsIldpZHRoIjowLjAsIkhlaWdodCI6MC4wLCJCb3JkZXJTdHlsZSI6eyIkaWQiOiIxMjAiLCJMaW5lQ29sb3IiOm51bGwsIkxpbmVXZWlnaHQiOjAuMCwiTGluZVR5cGUiOjAsIlBhcmVudFN0eWxlIjpudWxsfSwiUGFyZW50U3R5bGUiOm51bGx9LCJEdXJhdGlvblN0eWxlIjp7IiRpZCI6IjEyMSIsIkZvbnRTZXR0aW5ncyI6eyIkaWQiOiIxMjIiLCJGb250U2l6ZSI6MTAsIkZvbnROYW1lIjoiQ2FsaWJyaSIsIklzQm9sZCI6ZmFsc2UsIklzSXRhbGljIjpmYWxzZSwiSXNVbmRlcmxpbmVkIjpmYWxzZSwiUGFyZW50U3R5bGUiOm51bGx9LCJBdXRvU2l6ZSI6MCwiRm9yZWdyb3VuZCI6eyIkaWQiOiIxMjMiLCJDb2xvciI6eyIkcmVmIjoiMjAifX0sIk1heFdpZHRoIjoyMDAuMCwiTWF4SGVpZ2h0IjoiSW5maW5pdHkiLCJTbWFydEZvcmVncm91bmRJc0FjdGl2ZSI6ZmFsc2UsIkhvcml6b250YWxBbGlnbm1lbnQiOjA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HJlZiI6IjIzIn0sIklzVmlzaWJsZSI6dHJ1ZSwiV2lkdGgiOjAuMCwiSGVpZ2h0IjowLjAsIkJvcmRlclN0eWxlIjp7IiRpZCI6IjEyNiIsIkxpbmVDb2xvciI6bnVsbCwiTGluZVdlaWdodCI6MC4wLCJMaW5lVHlwZSI6MCwiUGFyZW50U3R5bGUiOm51bGx9LCJQYXJlbnRTdHlsZSI6bnVsbH0sIkhvcml6b250YWxDb25uZWN0b3JTdHlsZSI6eyIkaWQiOiIxMjciLCJMaW5lQ29sb3IiOnsiJHJlZiI6IjI3In0sIkxpbmVXZWlnaHQiOjEuMCwiTGluZVR5cGUiOjAsIlBhcmVudFN0eWxlIjpudWxsfSwiVmVydGljYWxDb25uZWN0b3JTdHlsZSI6eyIkaWQiOiIxMjgiLCJMaW5lQ29sb3IiOnsiJHJlZiI6IjMwIn0sIkxpbmVXZWlnaHQiOjAuMCwiTGluZVR5cGUiOjAsIlBhcmVudFN0eWxlIjpudWxsfSwiTWFyZ2luIjpudWxsLCJTdGFydERhdGVQb3NpdGlvbiI6MCwiRW5kRGF0ZVBvc2l0aW9uIjowLCJEYXRlSXNWaXNpYmxlIjp0cnVlLCJUaXRsZVBvc2l0aW9uIjoyLCJEdXJhdGlvblBvc2l0aW9uIjo2LCJQZXJjZW50YWdlQ29tcGxldGVkUG9zaXRpb24iOjQsIlNwYWNpbmciOjUsIklzQmVsb3dUaW1lYmFuZCI6dHJ1ZSwiUGVyY2VudGFnZUNvbXBsZXRlU2hhcGVPcGFjaXR5IjozNSwiU2hhcGVTdHlsZSI6eyIkaWQiOiIxMjkiLCJNYXJnaW4iOnsiJGlkIjoiMTMwIiwiVG9wIjowLjAsIkxlZnQiOjQuMCwiUmlnaHQiOjQuMCwiQm90dG9tIjowLjB9LCJQYWRkaW5nIjp7IiRpZCI6IjEzMSIsIlRvcCI6MC4wLCJMZWZ0IjowLjAsIlJpZ2h0IjowLjAsIkJvdHRvbSI6MC4wfSwiQmFja2dyb3VuZCI6eyIkaWQiOiIxMzIiLCJDb2xvciI6eyIkaWQiOiIxMzMiLCJBIjoyNTUsIlIiOjEwMCwiRyI6NjUsIkIiOjEyNH19LCJJc1Zpc2libGUiOnRydWUsIldpZHRoIjo0MzEuMCwiSGVpZ2h0IjoxMC4wLCJCb3JkZXJTdHlsZSI6eyIkaWQiOiIxMzQiLCJMaW5lQ29sb3IiOnsiJHJlZiI6IjM4In0sIkxpbmVXZWlnaHQiOjAuMCwiTGluZVR5cGUiOjAsIlBhcmVudFN0eWxlIjpudWxsfSwiUGFyZW50U3R5bGUiOm51bGx9LCJUaXRsZVN0eWxlIjp7IiRpZCI6IjEzNSIsIkZvbnRTZXR0aW5ncyI6eyIkaWQiOiIxMzYiLCJGb250U2l6ZSI6MTEsIkZvbnROYW1lIjoiQ2FsaWJyaSIsIklzQm9sZCI6ZmFsc2UsIklzSXRhbGljIjpmYWxzZSwiSXNVbmRlcmxpbmVkIjpmYWxzZSwiUGFyZW50U3R5bGUiOm51bGx9LCJBdXRvU2l6ZSI6MiwiRm9yZWdyb3VuZCI6eyIkaWQiOiIxMzciLCJDb2xvciI6eyIkaWQiOiIxMzgiLCJBIjoyNTUsIlIiOjI1NSwiRyI6MjU1LCJCIjoyNTV9fSwiTWF4V2lkdGgiOjEwNi40NDMzMzMzMzMzMzMzNCwiTWF4SGVpZ2h0IjoiSW5maW5pdHkiLCJTbWFydEZvcmVncm91bmRJc0FjdGl2ZSI6ZmFsc2UsIkhvcml6b250YWxBbGlnbm1lbnQiOjEsIlZlcnRpY2FsQWxpZ25tZW50IjowLCJTbWFydEZvcmVncm91bmQiOm51bGwsIkJhY2tncm91bmRGaWxsVHlwZSI6MCwiTWFyZ2luIjp7IiRpZCI6IjEzOSIsIlRvcCI6MC4wLCJMZWZ0IjowLjAsIlJpZ2h0IjowLjAsIkJvdHRvbSI6MC4wfSwiUGFkZGluZyI6eyIkaWQiOiIxNDAiLCJUb3AiOjAuMCwiTGVmdCI6MC4wLCJSaWdodCI6MC4wLCJCb3R0b20iOjAuMH0sIkJhY2tncm91bmQiOnsiJGlkIjoiMTQxIiwiQ29sb3IiOnsiJGlkIjoiMTQyIiwiQSI6MCwiUiI6MjU1LCJHIjoyNTUsIkIiOjI1NX19LCJJc1Zpc2libGUiOnRydWUsIldpZHRoIjowLjAsIkhlaWdodCI6MC4wLCJCb3JkZXJTdHlsZSI6eyIkaWQiOiIxNDMiLCJMaW5lQ29sb3IiOm51bGwsIkxpbmVXZWlnaHQiOjAuMCwiTGluZVR5cGUiOjAsIlBhcmVudFN0eWxlIjpudWxsfSwiUGFyZW50U3R5bGUiOm51bGx9LCJEYXRlU3R5bGUiOnsiJGlkIjoiMTQ0IiwiRm9udFNldHRpbmdzIjp7IiRpZCI6IjE0NSIsIkZvbnRTaXplIjoxMCwiRm9udE5hbWUiOiJDYWxpYnJpIiwiSXNCb2xkIjpmYWxzZSwiSXNJdGFsaWMiOmZhbHNlLCJJc1VuZGVybGluZWQiOmZhbHNlLCJQYXJlbnRTdHlsZSI6bnVsbH0sIkF1dG9TaXplIjowLCJGb3JlZ3JvdW5kIjp7IiRpZCI6IjE0NiIsIkNvbG9yIjp7IiRpZCI6IjE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DgiLCJUb3AiOjAuMCwiTGVmdCI6MC4wLCJSaWdodCI6MC4wLCJCb3R0b20iOjAuMH0sIlBhZGRpbmciOnsiJGlkIjoiMTQ5IiwiVG9wIjowLjAsIkxlZnQiOjAuMCwiUmlnaHQiOjAuMCwiQm90dG9tIjowLjB9LCJCYWNrZ3JvdW5kIjp7IiRpZCI6IjE1MCIsIkNvbG9yIjp7IiRpZCI6IjE1MSIsIkEiOjAsIlIiOjI1NSwiRyI6MjU1LCJCIjoyNTV9fSwiSXNWaXNpYmxlIjp0cnVlLCJXaWR0aCI6MC4wLCJIZWlnaHQiOjAuMCwiQm9yZGVyU3R5bGUiOnsiJGlkIjoiMTUyIiwiTGluZUNvbG9yIjpudWxsLCJMaW5lV2VpZ2h0IjowLjAsIkxpbmVUeXBlIjowLCJQYXJlbnRTdHlsZSI6bnVsbH0sIlBhcmVudFN0eWxlIjpudWxsfSwiRGF0ZUZvcm1hdCI6eyIkaWQiOiIx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0IiwiRm9ybWF0IjowLCJJc1Zpc2libGUiOmZhbHNlLCJMYXN0S25vd25WaXNpYmlsaXR5U3RhdGUiOmZhbHNlfSwiSXNWaXNpYmxlIjp0cnVlLCJQYXJlbnRTdHlsZSI6bnVsbH0sIkluZGV4Ijo4LCJTbWFydER1cmF0aW9uQWN0aXZhdGVkIjpmYWxzZSwiRGF0ZUZvcm1hdCI6eyIkcmVmIjoiMTUzIn0sIldlZWtOdW1iZXJpbmciOnsiJGlkIjoiMTU1IiwiRm9ybWF0IjowLCJJc1Zpc2libGUiOmZhbHNlLCJMYXN0S25vd25WaXNpYmlsaXR5U3RhdGUiOmZhbHNlfSwiSWQiOiIyZmY1YjhlMC0zNGI2LTRhODItODYyMi0xNDdkYTlhMmY2YjIiLCJJbXBvcnRJZCI6bnVsbCwiVGl0bGUiOiJUYXNrIDMiLCJOb3RlIjpudWxsLCJIeXBlcmxpbmsiOnsiJGlkIjoiMTU2IiwiQWRkcmVzcyI6bnVsbCwiU3ViQWRkcmVzcyI6bnVsbH0sIklzQ2hhbmdlZCI6ZmFsc2UsIklzTmV3IjpmYWxzZX19XSwiX21pbGVzdG9uZXMiOltdLCJJZCI6IjAwMDAwMDAwLTAwMDAtMDAwMC0wMDAwLTAwMDAwMDAwMDAwMCIsIklzU2luZ2xlSXRlbVJvdyI6dHJ1ZX1dLCJJbmRleCI6NSwiSWQiOiJkMTY3MTM0OS0yYTU1LTRiZTgtYTE0MC0yNGZkYjZjMmQ4YjQiLCJIZWFkZXJUZXh0IjpudWxsLCJJc0RlZmF1bHQiOnRydWUsIlN0eWxlIjp7IiRpZCI6IjE1NyIsIkhlYWRlclN0eWxlIjp7IiRpZCI6IjE1OCIsIlRleHRTdHlsZSI6eyIkaWQiOiIxNTkiLCJGb250U2V0dGluZ3MiOnsiJGlkIjoiMTYwIiwiRm9udFNpemUiOjEyLCJGb250TmFtZSI6IkNhbGlicmkiLCJJc0JvbGQiOmZhbHNlLCJJc0l0YWxpYyI6ZmFsc2UsIklzVW5kZXJsaW5lZCI6ZmFsc2UsIlBhcmVudFN0eWxlIjpudWxsfSwiQXV0b1NpemUiOjAsIkZvcmVncm91bmQiOnsiJGlkIjoiMTYxIiwiQ29sb3IiOnsiJGlkIjoiMTYyIiwiQSI6MjU1LCJSIjowLCJHIjowLCJCIjowfX0sIk1heFdpZHRoIjowLjAsIk1heEhlaWdodCI6MC4wLCJTbWFydEZvcmVncm91bmRJc0FjdGl2ZSI6ZmFsc2UsIkhvcml6b250YWxBbGlnbm1lbnQiOjAsIlZlcnRpY2FsQWxpZ25tZW50IjowLCJTbWFydEZvcmVncm91bmQiOm51bGwsIkJhY2tncm91bmRGaWxsVHlwZSI6MCwiTWFyZ2luIjp7IiRpZCI6IjE2MyIsIlRvcCI6MC4wLCJMZWZ0IjowLjAsIlJpZ2h0IjowLjAsIkJvdHRvbSI6MC4wfSwiUGFkZGluZyI6eyIkaWQiOiIxNjQiLCJUb3AiOjAuMCwiTGVmdCI6MC4wLCJSaWdodCI6MC4wLCJCb3R0b20iOjAuMH0sIkJhY2tncm91bmQiOm51bGwsIklzVmlzaWJsZSI6ZmFsc2UsIldpZHRoIjowLjAsIkhlaWdodCI6MC4wLCJCb3JkZXJTdHlsZSI6bnVsbCwiUGFyZW50U3R5bGUiOm51bGx9LCJSZWN0YW5nbGVTdHlsZSI6eyIkaWQiOiIxNjUiLCJNYXJnaW4iOnsiJGlkIjoiMTY2IiwiVG9wIjowLjAsIkxlZnQiOjAuMCwiUmlnaHQiOjAuMCwiQm90dG9tIjowLjB9LCJQYWRkaW5nIjp7IiRpZCI6IjE2NyIsIlRvcCI6MC4wLCJMZWZ0IjowLjAsIlJpZ2h0IjowLjAsIkJvdHRvbSI6MC4wfSwiQmFja2dyb3VuZCI6eyIkaWQiOiIxNjgiLCJDb2xvciI6eyIkaWQiOiIxNjkiLCJBIjo2MywiUiI6MTY1LCJHIjoxNjUsIkIiOjE2NX19LCJJc1Zpc2libGUiOmZhbHNlLCJXaWR0aCI6MC4wLCJIZWlnaHQiOjAuMCwiQm9yZGVyU3R5bGUiOnsiJGlkIjoiMTcwIiwiTGluZUNvbG9yIjp7IiRpZCI6IjE3MSIsIiR0eXBlIjoiTkxSRS5Db21tb24uRG9tLlNvbGlkQ29sb3JCcnVzaCwgTkxSRS5Db21tb24iLCJDb2xvciI6eyIkaWQiOiIxNzIiLCJBIjoyNTUsIlIiOjI1NSwiRyI6MCwiQiI6MH19LCJMaW5lV2VpZ2h0IjowLjAsIkxpbmVUeXBlIjowLCJQYXJlbnRTdHlsZSI6bnVsbH0sIlBhcmVudFN0eWxlIjpudWxsfSwiTWFyZ2luIjp7IiRpZCI6IjE3MyIsIlRvcCI6MC4wLCJMZWZ0IjowLjAsIlJpZ2h0IjowLjAsIkJvdHRvbSI6MC4wfSwiUGFkZGluZyI6eyIkaWQiOiIxNzQiLCJUb3AiOjAuMCwiTGVmdCI6MC4wLCJSaWdodCI6MC4wLCJCb3R0b20iOjAuMH0sIkJhY2tncm91bmQiOm51bGwsIklzVmlzaWJsZSI6dHJ1ZSwiV2lkdGgiOjAuMCwiSGVpZ2h0IjowLjAsIkJvcmRlclN0eWxlIjpudWxsLCJQYXJlbnRTdHlsZSI6bnVsbH0sIkJhY2tncm91bmRTdHlsZSI6eyIkaWQiOiIxNzUiLCJNYXJnaW4iOnsiJGlkIjoiMTc2IiwiVG9wIjowLjAsIkxlZnQiOjAuMCwiUmlnaHQiOjAuMCwiQm90dG9tIjowLjB9LCJQYWRkaW5nIjp7IiRpZCI6IjE3NyIsIlRvcCI6MC4wLCJMZWZ0IjowLjAsIlJpZ2h0IjowLjAsIkJvdHRvbSI6MC4wfSwiQmFja2dyb3VuZCI6eyIkaWQiOiIxNzgiLCJDb2xvciI6eyIkaWQiOiIxNzkiLCJBIjo1MSwiUiI6MTY1LCJHIjoxNjUsIkIiOjE2NX19LCJJc1Zpc2libGUiOnRydWUsIldpZHRoIjowLjAsIkhlaWdodCI6MC4wLCJCb3JkZXJTdHlsZSI6eyIkaWQiOiIxODAiLCJMaW5lQ29sb3IiOnsiJGlkIjoiMTgxIiwiJHR5cGUiOiJOTFJFLkNvbW1vbi5Eb20uU29saWRDb2xvckJydXNoLCBOTFJFLkNvbW1vbiIsIkNvbG9yIjp7IiRpZCI6IjE4MiIsIkEiOjI1NSwiUiI6MjU1LCJHIjowLCJCIjowfX0sIkxpbmVXZWlnaHQiOjAuMCwiTGluZVR5cGUiOjAsIlBhcmVudFN0eWxlIjpudWxsfSwiUGFyZW50U3R5bGUiOm51bGx9LCJNYXJnaW4iOnsiJGlkIjoiMTgzIiwiVG9wIjowLjAsIkxlZnQiOjAuMCwiUmlnaHQiOjAuMCwiQm90dG9tIjowLjB9LCJQYWRkaW5nIjp7IiRpZCI6IjE4NCIsIlRvcCI6MC4wLCJMZWZ0IjowLjAsIlJpZ2h0IjowLjAsIkJvdHRvbSI6MC4wfSwiSXNWaXNpYmxlIjpmYWxzZSwiV2lkdGgiOjAuMCwiSGVpZ2h0IjowLjAsIkJvcmRlclN0eWxlIjpudWxsLCJQYXJlbnRTdHlsZSI6bnVsbH19XSwiSWQiOiI3OWYwNWU4ZC1lNzJlLTRjYzMtODVmYy1lODc1ZmE2NTUxN2YiLCJJbmRleCI6NSwiSGVhZGVyVGV4dCI6IlByb2plY3QgMSIsIlN0eWxlIjp7IiRpZCI6IjE4NSIsIkhlYWRlclN0eWxlIjp7IiRpZCI6IjE4NiIsIlRleHRJc1ZlcnRpY2FsIjpmYWxzZSwiVGV4dFN0eWxlIjp7IiRpZCI6IjE4NyIsIkZvbnRTZXR0aW5ncyI6eyIkaWQiOiIxODgiLCJGb250U2l6ZSI6MTIsIkZvbnROYW1lIjoiQ2FsaWJyaSIsIklzQm9sZCI6dHJ1ZSwiSXNJdGFsaWMiOmZhbHNlLCJJc1VuZGVybGluZWQiOmZhbHNlLCJQYXJlbnRTdHlsZSI6bnVsbH0sIkF1dG9TaXplIjowLCJGb3JlZ3JvdW5kIjp7IiRpZCI6IjE4OSIsIkNvbG9yIjp7IiRpZCI6IjE5MCIsIkEiOjI1NSwiUiI6MCwiRyI6MCwiQiI6MH19LCJNYXhXaWR0aCI6MC4wLCJNYXhIZWlnaHQiOjAuMCwiU21hcnRGb3JlZ3JvdW5kSXNBY3RpdmUiOmZhbHNlLCJIb3Jpem9udGFsQWxpZ25tZW50IjowLCJWZXJ0aWNhbEFsaWdubWVudCI6MCwiU21hcnRGb3JlZ3JvdW5kIjpudWxsLCJCYWNrZ3JvdW5kRmlsbFR5cGUiOjAsIk1hcmdpbiI6eyIkaWQiOiIxOTEiLCJUb3AiOjAuMCwiTGVmdCI6MC4wLCJSaWdodCI6MC4wLCJCb3R0b20iOjAuMH0sIlBhZGRpbmciOnsiJGlkIjoiMTkyIiwiVG9wIjowLjAsIkxlZnQiOjAuMCwiUmlnaHQiOjAuMCwiQm90dG9tIjowLjB9LCJCYWNrZ3JvdW5kIjpudWxsLCJJc1Zpc2libGUiOmZhbHNlLCJXaWR0aCI6MC4wLCJIZWlnaHQiOjAuMCwiQm9yZGVyU3R5bGUiOm51bGwsIlBhcmVudFN0eWxlIjpudWxsfSwiUmVjdGFuZ2xlU3R5bGUiOnsiJGlkIjoiMTkzIiwiTWFyZ2luIjp7IiRpZCI6IjE5NCIsIlRvcCI6MC4wLCJMZWZ0IjowLjAsIlJpZ2h0IjowLjAsIkJvdHRvbSI6MC4wfSwiUGFkZGluZyI6eyIkaWQiOiIxOTUiLCJUb3AiOjAuMCwiTGVmdCI6MC4wLCJSaWdodCI6MC4wLCJCb3R0b20iOjAuMH0sIkJhY2tncm91bmQiOnsiJGlkIjoiMTk2IiwiQ29sb3IiOnsiJGlkIjoiMTk3IiwiQSI6MTI3LCJSIjoxMDAsIkciOjY1LCJCIjoxMjR9fSwiSXNWaXNpYmxlIjpmYWxzZSwiV2lkdGgiOjAuMCwiSGVpZ2h0IjowLjAsIkJvcmRlclN0eWxlIjp7IiRpZCI6IjE5OCIsIkxpbmVDb2xvciI6eyIkaWQiOiIxOTkiLCIkdHlwZSI6Ik5MUkUuQ29tbW9uLkRvbS5Tb2xpZENvbG9yQnJ1c2gsIE5MUkUuQ29tbW9uIiwiQ29sb3IiOnsiJGlkIjoiMjAwIiwiQSI6MjU1LCJSIjo0NywiRyI6ODIsIkIiOjE0M319LCJMaW5lV2VpZ2h0IjowLjAsIkxpbmVUeXBlIjowLCJQYXJlbnRTdHlsZSI6bnVsbH0sIlBhcmVudFN0eWxlIjpudWxsfSwiTWFyZ2luIjp7IiRpZCI6IjIwMSIsIlRvcCI6MC4wLCJMZWZ0IjowLjAsIlJpZ2h0IjowLjAsIkJvdHRvbSI6MC4wfSwiUGFkZGluZyI6eyIkaWQiOiIyMDIiLCJUb3AiOjAuMCwiTGVmdCI6MC4wLCJSaWdodCI6MC4wLCJCb3R0b20iOjAuMH0sIkJhY2tncm91bmQiOm51bGwsIklzVmlzaWJsZSI6dHJ1ZSwiV2lkdGgiOjAuMCwiSGVpZ2h0IjowLjAsIkJvcmRlclN0eWxlIjpudWxsLCJQYXJlbnRTdHlsZSI6bnVsbH0sIkJhY2tncm91bmRTdHlsZSI6eyIkaWQiOiIyMDMiLCJNYXJnaW4iOnsiJGlkIjoiMjA0IiwiVG9wIjowLjAsIkxlZnQiOjAuMCwiUmlnaHQiOjAuMCwiQm90dG9tIjowLjB9LCJQYWRkaW5nIjp7IiRpZCI6IjIwNSIsIlRvcCI6MC4wLCJMZWZ0IjowLjAsIlJpZ2h0IjowLjAsIkJvdHRvbSI6MC4wfSwiQmFja2dyb3VuZCI6eyIkaWQiOiIyMDYiLCJDb2xvciI6eyIkaWQiOiIyMDciLCJBIjozOCwiUiI6MTE1LCJHIjoxMTUsIkIiOjExNX19LCJJc1Zpc2libGUiOnRydWUsIldpZHRoIjowLjAsIkhlaWdodCI6MC4wLCJCb3JkZXJTdHlsZSI6eyIkaWQiOiIyMDgiLCJMaW5lQ29sb3IiOnsiJGlkIjoiMjA5IiwiJHR5cGUiOiJOTFJFLkNvbW1vbi5Eb20uU29saWRDb2xvckJydXNoLCBOTFJFLkNvbW1vbiIsIkNvbG9yIjp7IiRpZCI6IjIxMCIsIkEiOjI1NSwiUiI6NDcsIkciOjgyLCJCIjoxNDN9fSwiTGluZVdlaWdodCI6MC4wLCJMaW5lVHlwZSI6MCwiUGFyZW50U3R5bGUiOm51bGx9LCJQYXJlbnRTdHlsZSI6bnVsbH0sIklzQWJvdmVUaW1lYmFuZCI6ZmFsc2UsIk1hcmdpbiI6eyIkaWQiOiIyMTEiLCJUb3AiOjAuMCwiTGVmdCI6MC4wLCJSaWdodCI6MC4wLCJCb3R0b20iOjAuMH0sIlBhZGRpbmciOnsiJGlkIjoiMjEyIiwiVG9wIjowLjAsIkxlZnQiOjAuMCwiUmlnaHQiOjAuMCwiQm90dG9tIjowLjB9LCJJc1Zpc2libGUiOnRydWUsIldpZHRoIjowLjAsIkhlaWdodCI6MC4wLCJCb3JkZXJTdHlsZSI6eyIkaWQiOiIyMTMiLCJMaW5lQ29sb3IiOm51bGwsIkxpbmVXZWlnaHQiOjAuMCwiTGluZVR5cGUiOjAsIlBhcmVudFN0eWxlIjpudWxsfSwiUGFyZW50U3R5bGUiOm51bGx9fSx7IiRpZCI6IjIxNCIsIl9hY3Rpdml0aWVzIjpbeyIkaWQiOiIyMTUiLCJfcm93cyI6W3siJGlkIjoiMjE2IiwiX3Rhc2tzIjpbeyIkaWQiOiIyMTciLCJfYXR0YWNoZWRNaWxlc3RvbmVzIjpbXSwiVGFza0RlZmluaXRpb24iOnsiJGlkIjoiMjE4IiwiR3JvdXBOYW1lIjpudWxsLCJTdGFydERhdGUiOiIyMDIzLTA2LTA1VDExOjU5OjAwWiIsIkVuZERhdGUiOiIyMDIzLTA2LTI1VDIzOjU5OjAwWiIsIlBlcmNlbnRhZ2VDb21wbGV0ZSI6MTAwLjAsIlN0eWxlIjp7IiRpZCI6IjIxOSIsIlNoYXBlIjo1LCJTaGFwZVRoaWNrbmVzcyI6MSwiRHVyYXRpb25Gb3JtYXQiOjAsIkluY2x1ZGVOb25Xb3JraW5nRGF5c0luRHVyYXRpb24iOmZhbHNlLCJQZXJjZW50YWdlQ29tcGxldGVTdHlsZSI6eyIkaWQiOiIyMjAiLCJGb250U2V0dGluZ3MiOnsiJGlkIjoiMjIxIiwiRm9udFNpemUiOjEwLCJGb250TmFtZSI6IkNhbGlicmkiLCJJc0JvbGQiOmZhbHNlLCJJc0l0YWxpYyI6ZmFsc2UsIklzVW5kZXJsaW5lZCI6ZmFsc2UsIlBhcmVudFN0eWxlIjpudWxsfSwiQXV0b1NpemUiOjAsIkZvcmVncm91bmQiOnsiJGlkIjoiMjIyIiwiQ29sb3IiOnsiJGlkIjoiMjIzIiwiQSI6MjU1LCJSIjoyMzcsIkciOjEyNSwiQiI6NDl9fSwiTWF4V2lkdGgiOjIwMC4wLCJNYXhIZWlnaHQiOiJJbmZpbml0eSIsIlNtYXJ0Rm9yZWdyb3VuZElzQWN0aXZlIjpmYWxzZSwiSG9yaXpvbnRhbEFsaWdubWVudCI6MSwiVmVydGljYWxBbGlnbm1lbnQiOjAsIlNtYXJ0Rm9yZWdyb3VuZCI6bnVsbCwiQmFja2dyb3VuZEZpbGxUeXBlIjowLCJNYXJnaW4iOnsiJGlkIjoiMjI0IiwiVG9wIjowLjAsIkxlZnQiOjAuMCwiUmlnaHQiOjAuMCwiQm90dG9tIjowLjB9LCJQYWRkaW5nIjp7IiRpZCI6IjIyNSIsIlRvcCI6MC4wLCJMZWZ0IjowLjAsIlJpZ2h0IjowLjAsIkJvdHRvbSI6MC4wfSwiQmFja2dyb3VuZCI6eyIkaWQiOiIyMjYiLCJDb2xvciI6eyIkaWQiOiIyMjciLCJBIjo4OSwiUiI6MCwiRyI6MCwiQiI6MH19LCJJc1Zpc2libGUiOnRydWUsIldpZHRoIjowLjAsIkhlaWdodCI6MC4wLCJCb3JkZXJTdHlsZSI6eyIkaWQiOiIyMjgiLCJMaW5lQ29sb3IiOm51bGwsIkxpbmVXZWlnaHQiOjAuMCwiTGluZVR5cGUiOjAsIlBhcmVudFN0eWxlIjpudWxsfSwiUGFyZW50U3R5bGUiOm51bGx9LCJEdXJhdGlvblN0eWxlIjp7IiRpZCI6IjIyOSIsIkZvbnRTZXR0aW5ncyI6eyIkaWQiOiIyMzAiLCJGb250U2l6ZSI6MTAsIkZvbnROYW1lIjoiQ2FsaWJyaSIsIklzQm9sZCI6ZmFsc2UsIklzSXRhbGljIjpmYWxzZSwiSXNVbmRlcmxpbmVkIjpmYWxzZSwiUGFyZW50U3R5bGUiOm51bGx9LCJBdXRvU2l6ZSI6MCwiRm9yZWdyb3VuZCI6eyIkaWQiOiIyMzEiLCJDb2xvciI6eyIkcmVmIjoiMjAifX0sIk1heFdpZHRoIjoyMDAuMCwiTWF4SGVpZ2h0IjoiSW5maW5pdHkiLCJTbWFydEZvcmVncm91bmRJc0FjdGl2ZSI6ZmFsc2UsIkhvcml6b250YWxBbGlnbm1lbnQiOjA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nsiJHJlZiI6IjIzIn0sIklzVmlzaWJsZSI6dHJ1ZSwiV2lkdGgiOjAuMCwiSGVpZ2h0IjowLjAsIkJvcmRlclN0eWxlIjp7IiRpZCI6IjIzNCIsIkxpbmVDb2xvciI6bnVsbCwiTGluZVdlaWdodCI6MC4wLCJMaW5lVHlwZSI6MCwiUGFyZW50U3R5bGUiOm51bGx9LCJQYXJlbnRTdHlsZSI6bnVsbH0sIkhvcml6b250YWxDb25uZWN0b3JTdHlsZSI6eyIkaWQiOiIyMzUiLCJMaW5lQ29sb3IiOnsiJHJlZiI6IjI3In0sIkxpbmVXZWlnaHQiOjEuMCwiTGluZVR5cGUiOjAsIlBhcmVudFN0eWxlIjpudWxsfSwiVmVydGljYWxDb25uZWN0b3JTdHlsZSI6eyIkaWQiOiIyMzY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M3IiwiTWFyZ2luIjp7IiRpZCI6IjIzOCIsIlRvcCI6MC4wLCJMZWZ0Ijo0LjAsIlJpZ2h0Ijo0LjAsIkJvdHRvbSI6MC4wfSwiUGFkZGluZyI6eyIkaWQiOiIyMzkiLCJUb3AiOjAuMCwiTGVmdCI6MC4wLCJSaWdodCI6MC4wLCJCb3R0b20iOjAuMH0sIkJhY2tncm91bmQiOnsiJGlkIjoiMjQwIiwiQ29sb3IiOnsiJGlkIjoiMjQxIiwiQSI6MjU1LCJSIjoxMTYsIkciOjE3MywiQiI6NzN9fSwiSXNWaXNpYmxlIjp0cnVlLCJXaWR0aCI6MjcyLjAsIkhlaWdodCI6MTYuMCwiQm9yZGVyU3R5bGUiOnsiJGlkIjoiMjQyIiwiTGluZUNvbG9yIjp7IiRyZWYiOiIzOCJ9LCJMaW5lV2VpZ2h0IjowLjAsIkxpbmVUeXBlIjowLCJQYXJlbnRTdHlsZSI6bnVsbH0sIlBhcmVudFN0eWxlIjpudWxsfSwiVGl0bGVTdHlsZSI6eyIkaWQiOiIyNDMiLCJGb250U2V0dGluZ3MiOnsiJGlkIjoiMjQ0IiwiRm9udFNpemUiOjExLCJGb250TmFtZSI6IkNhbGlicmkiLCJJc0JvbGQiOmZhbHNlLCJJc0l0YWxpYyI6ZmFsc2UsIklzVW5kZXJsaW5lZCI6ZmFsc2UsIlBhcmVudFN0eWxlIjpudWxsfSwiQXV0b1NpemUiOjAsIkZvcmVncm91bmQiOnsiJGlkIjoiMjQ1IiwiQ29sb3IiOnsiJGlkIjoiMjQ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0NyIsIlRvcCI6MC4wLCJMZWZ0IjowLjAsIlJpZ2h0IjowLjAsIkJvdHRvbSI6MC4wfSwiUGFkZGluZyI6eyIkaWQiOiIyNDgiLCJUb3AiOjAuMCwiTGVmdCI6MC4wLCJSaWdodCI6MC4wLCJCb3R0b20iOjAuMH0sIkJhY2tncm91bmQiOnsiJGlkIjoiMjQ5IiwiQ29sb3IiOnsiJGlkIjoiMjUwIiwiQSI6MCwiUiI6MjU1LCJHIjoyNTUsIkIiOjI1NX1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CwiRm9udE5hbWUiOiJDYWxpYnJpIiwiSXNCb2xkIjpmYWxzZSwiSXNJdGFsaWMiOmZhbHNlLCJJc1VuZGVybGluZWQiOmZhbHNlLCJQYXJlbnRTdHlsZSI6bnVsbH0sIkF1dG9TaXplIjowLCJGb3JlZ3JvdW5kIjp7IiRpZCI6IjI1NCIsIkNvbG9yIjp7IiRpZCI6IjI1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TYiLCJUb3AiOjAuMCwiTGVmdCI6MC4wLCJSaWdodCI6MC4wLCJCb3R0b20iOjAuMH0sIlBhZGRpbmciOnsiJGlkIjoiMjU3IiwiVG9wIjowLjAsIkxlZnQiOjAuMCwiUmlnaHQiOjAuMCwiQm90dG9tIjowLjB9LCJCYWNrZ3JvdW5kIjp7IiRpZCI6IjI1OCIsIkNvbG9yIjp7IiRyZWYiOiIyNCJ9fSwiSXNWaXNpYmxlIjp0cnVlLCJXaWR0aCI6MC4wLCJIZWlnaHQiOjAuMCwiQm9yZGVyU3R5bGUiOnsiJGlkIjoiMjU5IiwiTGluZUNvbG9yIjpudWxsLCJMaW5lV2VpZ2h0IjowLjAsIkxpbmVUeXBlIjowLCJQYXJlbnRTdHlsZSI6bnVsbH0sIlBhcmVudFN0eWxlIjpudWxsfSwiRGF0ZUZvcm1hdCI6eyIkaWQiOiIy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IiwiRm9ybWF0IjowLCJJc1Zpc2libGUiOmZhbHNlLCJMYXN0S25vd25WaXNpYmlsaXR5U3RhdGUiOmZhbHNlfSwiSXNWaXNpYmxlIjp0cnVlLCJQYXJlbnRTdHlsZSI6bnVsbH0sIkluZGV4IjoxMCwiU21hcnREdXJhdGlvbkFjdGl2YXRlZCI6ZmFsc2UsIkRhdGVGb3JtYXQiOnsiJHJlZiI6IjI2MCJ9LCJXZWVrTnVtYmVyaW5nIjp7IiRpZCI6IjI2MiIsIkZvcm1hdCI6MCwiSXNWaXNpYmxlIjpmYWxzZSwiTGFzdEtub3duVmlzaWJpbGl0eVN0YXRlIjpmYWxzZX0sIklkIjoiMjkwNmU2MmMtMmQ2NC00MjNhLThhNmYtZjBjZmZjZTM0M2ZkIiwiSW1wb3J0SWQiOm51bGwsIlRpdGxlIjoiVGFzayAxIiwiTm90ZSI6bnVsbCwiSHlwZXJsaW5rIjp7IiRpZCI6IjI2MyIsIkFkZHJlc3MiOm51bGwsIlN1YkFkZHJlc3MiOm51bGx9LCJJc0NoYW5nZWQiOmZhbHNlLCJJc05ldyI6ZmFsc2V9fV0sIl9taWxlc3RvbmVzIjpbXSwiSWQiOiIwMDAwMDAwMC0wMDAwLTAwMDAtMDAwMC0wMDAwMDAwMDAwMDAiLCJJc1NpbmdsZUl0ZW1Sb3ciOnRydWV9LHsiJGlkIjoiMjY0IiwiX3Rhc2tzIjpbeyIkaWQiOiIyNjUiLCJfYXR0YWNoZWRNaWxlc3RvbmVzIjpbXSwiVGFza0RlZmluaXRpb24iOnsiJGlkIjoiMjY2IiwiR3JvdXBOYW1lIjpudWxsLCJTdGFydERhdGUiOiIyMDIzLTA3LTAyVDExOjU5OjAwWiIsIkVuZERhdGUiOiIyMDIzLTA3LTEwVDExOjU5OjAwWiIsIlBlcmNlbnRhZ2VDb21wbGV0ZSI6MjguMCwiU3R5bGUiOnsiJGlkIjoiMjY3IiwiU2hhcGUiOjUsIlNoYXBlVGhpY2tuZXNzIjoxLCJEdXJhdGlvbkZvcm1hdCI6MCwiSW5jbHVkZU5vbldvcmtpbmdEYXlzSW5EdXJhdGlvbiI6ZmFsc2UsIlBlcmNlbnRhZ2VDb21wbGV0ZVN0eWxlIjp7IiRpZCI6IjI2OCIsIkZvbnRTZXR0aW5ncyI6eyIkaWQiOiIyNjkiLCJGb250U2l6ZSI6MTAsIkZvbnROYW1lIjoiQ2FsaWJyaSIsIklzQm9sZCI6ZmFsc2UsIklzSXRhbGljIjpmYWxzZSwiSXNVbmRlcmxpbmVkIjpmYWxzZSwiUGFyZW50U3R5bGUiOm51bGx9LCJBdXRvU2l6ZSI6MCwiRm9yZWdyb3VuZCI6eyIkaWQiOiIyNzAiLCJDb2xvciI6eyIkaWQiOiIyNzE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yNzIiLCJUb3AiOjAuMCwiTGVmdCI6MC4wLCJSaWdodCI6MC4wLCJCb3R0b20iOjAuMH0sIlBhZGRpbmciOnsiJGlkIjoiMjczIiwiVG9wIjowLjAsIkxlZnQiOjAuMCwiUmlnaHQiOjAuMCwiQm90dG9tIjowLjB9LCJCYWNrZ3JvdW5kIjp7IiRpZCI6IjI3NCIsIkNvbG9yIjp7IiRyZWYiOiIyMjcifX0sIklzVmlzaWJsZSI6dHJ1ZSwiV2lkdGgiOjAuMCwiSGVpZ2h0IjowLjAsIkJvcmRlclN0eWxlIjp7IiRpZCI6IjI3NSIsIkxpbmVDb2xvciI6bnVsbCwiTGluZVdlaWdodCI6MC4wLCJMaW5lVHlwZSI6MCwiUGFyZW50U3R5bGUiOm51bGx9LCJQYXJlbnRTdHlsZSI6bnVsbH0sIkR1cmF0aW9uU3R5bGUiOnsiJGlkIjoiMjc2IiwiRm9udFNldHRpbmdzIjp7IiRpZCI6IjI3NyIsIkZvbnRTaXplIjoxMCwiRm9udE5hbWUiOiJDYWxpYnJpIiwiSXNCb2xkIjpmYWxzZSwiSXNJdGFsaWMiOmZhbHNlLCJJc1VuZGVybGluZWQiOmZhbHNlLCJQYXJlbnRTdHlsZSI6bnVsbH0sIkF1dG9TaXplIjowLCJGb3JlZ3JvdW5kIjp7IiRpZCI6IjI3OCIsIkNvbG9yIjp7IiRyZWYiOiIyMCJ9fSwiTWF4V2lkdGgiOjIwMC4w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cmVmIjoiMjMifSwiSXNWaXNpYmxlIjp0cnVlLCJXaWR0aCI6MC4wLCJIZWlnaHQiOjAuMCwiQm9yZGVyU3R5bGUiOnsiJGlkIjoiMjgxIiwiTGluZUNvbG9yIjpudWxsLCJMaW5lV2VpZ2h0IjowLjAsIkxpbmVUeXBlIjowLCJQYXJlbnRTdHlsZSI6bnVsbH0sIlBhcmVudFN0eWxlIjpudWxsfSwiSG9yaXpvbnRhbENvbm5lY3RvclN0eWxlIjp7IiRpZCI6IjI4MiIsIkxpbmVDb2xvciI6eyIkcmVmIjoiMjcifSwiTGluZVdlaWdodCI6MS4wLCJMaW5lVHlwZSI6MCwiUGFyZW50U3R5bGUiOm51bGx9LCJWZXJ0aWNhbENvbm5lY3RvclN0eWxlIjp7IiRpZCI6IjI4M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ODQiLCJNYXJnaW4iOnsiJGlkIjoiMjg1IiwiVG9wIjowLjAsIkxlZnQiOjQuMCwiUmlnaHQiOjQuMCwiQm90dG9tIjowLjB9LCJQYWRkaW5nIjp7IiRpZCI6IjI4NiIsIlRvcCI6MC4wLCJMZWZ0IjowLjAsIlJpZ2h0IjowLjAsIkJvdHRvbSI6MC4wfSwiQmFja2dyb3VuZCI6eyIkaWQiOiIyODciLCJDb2xvciI6eyIkaWQiOiIyODgiLCJBIjoyNTUsIlIiOjExNiwiRyI6MTczLCJCIjo3M319LCJJc1Zpc2libGUiOnRydWUsIldpZHRoIjoxMDYuMCwiSGVpZ2h0IjoxNi4wLCJCb3JkZXJTdHlsZSI6eyIkaWQiOiIyODkiLCJMaW5lQ29sb3IiOnsiJHJlZiI6IjM4In0sIkxpbmVXZWlnaHQiOjAuMCwiTGluZVR5cGUiOjAsIlBhcmVudFN0eWxlIjpudWxsfSwiUGFyZW50U3R5bGUiOm51bGx9LCJUaXRsZVN0eWxlIjp7IiRpZCI6IjI5MCIsIkZvbnRTZXR0aW5ncyI6eyIkaWQiOiIyOTEiLCJGb250U2l6ZSI6MTEsIkZvbnROYW1lIjoiQ2FsaWJyaSIsIklzQm9sZCI6ZmFsc2UsIklzSXRhbGljIjpmYWxzZSwiSXNVbmRlcmxpbmVkIjpmYWxzZSwiUGFyZW50U3R5bGUiOm51bGx9LCJBdXRvU2l6ZSI6MCwiRm9yZWdyb3VuZCI6eyIkaWQiOiIyOTIiLCJDb2xvciI6eyIkaWQiOiIyOT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eyIkaWQiOiIyOTYiLCJDb2xvciI6eyIkaWQiOiIyOTciLCJBIjowLCJSIjoyNTUsIkciOjI1NSwiQiI6MjU1fX0sIklzVmlzaWJsZSI6dHJ1ZSwiV2lkdGgiOjAuMCwiSGVpZ2h0IjowLjAsIkJvcmRlclN0eWxlIjp7IiRpZCI6IjI5OCIsIkxpbmVDb2xvciI6bnVsbCwiTGluZVdlaWdodCI6MC4wLCJMaW5lVHlwZSI6MCwiUGFyZW50U3R5bGUiOm51bGx9LCJQYXJlbnRTdHlsZSI6bnVsbH0sIkRhdGVTdHlsZSI6eyIkaWQiOiIyOTkiLCJGb250U2V0dGluZ3MiOnsiJGlkIjoiMzAwIiwiRm9udFNpemUiOjEwLCJGb250TmFtZSI6IkNhbGlicmkiLCJJc0JvbGQiOmZhbHNlLCJJc0l0YWxpYyI6ZmFsc2UsIklzVW5kZXJsaW5lZCI6ZmFsc2UsIlBhcmVudFN0eWxlIjpudWxsfSwiQXV0b1NpemUiOjAsIkZvcmVncm91bmQiOnsiJHJlZiI6IjI1NCJ9LCJNYXhXaWR0aCI6MjAwLjAsIk1heEhlaWdodCI6IkluZmluaXR5IiwiU21hcnRGb3JlZ3JvdW5kSXNBY3RpdmUiOmZhbHNlLCJIb3Jpem9udGFsQWxpZ25tZW50IjowLCJWZXJ0aWNhbEFsaWdubWVudCI6MCwiU21hcnRGb3JlZ3JvdW5kIjpudWxsLCJCYWNrZ3JvdW5kRmlsbFR5cGUiOjAsIk1hcmdpbiI6eyIkaWQiOiIzMDEiLCJUb3AiOjAuMCwiTGVmdCI6MC4wLCJSaWdodCI6MC4wLCJCb3R0b20iOjAuMH0sIlBhZGRpbmciOnsiJGlkIjoiMzAyIiwiVG9wIjowLjAsIkxlZnQiOjAuMCwiUmlnaHQiOjAuMCwiQm90dG9tIjowLjB9LCJCYWNrZ3JvdW5kIjp7IiRyZWYiOiIyNTgifSwiSXNWaXNpYmxlIjp0cnVlLCJXaWR0aCI6MC4wLCJIZWlnaHQiOjAuMCwiQm9yZGVyU3R5bGUiOnsiJGlkIjoiMzAzIiwiTGluZUNvbG9yIjpudWxsLCJMaW5lV2VpZ2h0IjowLjAsIkxpbmVUeXBlIjowLCJQYXJlbnRTdHlsZSI6bnVsbH0sIlBhcmVudFN0eWxlIjpudWxsfSwiRGF0ZUZvcm1hdCI6eyIkaWQiOiIz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1IiwiRm9ybWF0IjowLCJJc1Zpc2libGUiOmZhbHNlLCJMYXN0S25vd25WaXNpYmlsaXR5U3RhdGUiOmZhbHNlfSwiSXNWaXNpYmxlIjp0cnVlLCJQYXJlbnRTdHlsZSI6bnVsbH0sIkluZGV4IjoxMSwiU21hcnREdXJhdGlvbkFjdGl2YXRlZCI6ZmFsc2UsIkRhdGVGb3JtYXQiOnsiJHJlZiI6IjMwNCJ9LCJXZWVrTnVtYmVyaW5nIjp7IiRpZCI6IjMwNiIsIkZvcm1hdCI6MCwiSXNWaXNpYmxlIjpmYWxzZSwiTGFzdEtub3duVmlzaWJpbGl0eVN0YXRlIjpmYWxzZX0sIklkIjoiNGJlZTFjYmUtNzI3NS00YTcwLThlYjEtNmVhZWExZDNkNDJjIiwiSW1wb3J0SWQiOm51bGwsIlRpdGxlIjoiVGFzayAyIiwiTm90ZSI6bnVsbCwiSHlwZXJsaW5rIjp7IiRpZCI6IjMwNyIsIkFkZHJlc3MiOm51bGwsIlN1YkFkZHJlc3MiOm51bGx9LCJJc0NoYW5nZWQiOmZhbHNlLCJJc05ldyI6ZmFsc2V9fV0sIl9taWxlc3RvbmVzIjpbXSwiSWQiOiIwMDAwMDAwMC0wMDAwLTAwMDAtMDAwMC0wMDAwMDAwMDAwMDAiLCJJc1NpbmdsZUl0ZW1Sb3ciOnRydWV9LHsiJGlkIjoiMzA4IiwiX3Rhc2tzIjpbeyIkaWQiOiIzMDkiLCJfYXR0YWNoZWRNaWxlc3RvbmVzIjpbXSwiVGFza0RlZmluaXRpb24iOnsiJGlkIjoiMzEwIiwiR3JvdXBOYW1lIjpudWxsLCJTdGFydERhdGUiOiIyMDIzLTA3LTAyVDExOjU5OjAwWiIsIkVuZERhdGUiOiIyMDIzLTA3LTI1VDExOjU5OjAwWiIsIlBlcmNlbnRhZ2VDb21wbGV0ZSI6bnVsbCwiU3R5bGUiOnsiJGlkIjoiMzExIiwiU2hhcGUiOjUsIlNoYXBlVGhpY2tuZXNzIjoxLCJEdXJhdGlvbkZvcm1hdCI6MCwiSW5jbHVkZU5vbldvcmtpbmdEYXlzSW5EdXJhdGlvbiI6ZmFsc2UsIlBlcmNlbnRhZ2VDb21wbGV0ZVN0eWxlIjp7IiRpZCI6IjMxMiIsIkZvbnRTZXR0aW5ncyI6eyIkaWQiOiIzMTMiLCJGb250U2l6ZSI6MTAsIkZvbnROYW1lIjoiQ2FsaWJyaSIsIklzQm9sZCI6ZmFsc2UsIklzSXRhbGljIjpmYWxzZSwiSXNVbmRlcmxpbmVkIjpmYWxzZSwiUGFyZW50U3R5bGUiOm51bGx9LCJBdXRvU2l6ZSI6MCwiRm9yZWdyb3VuZCI6eyIkaWQiOiIzMTQiLCJDb2xvciI6eyIkaWQiOiIz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TYiLCJUb3AiOjAuMCwiTGVmdCI6MC4wLCJSaWdodCI6MC4wLCJCb3R0b20iOjAuMH0sIlBhZGRpbmciOnsiJGlkIjoiMzE3IiwiVG9wIjowLjAsIkxlZnQiOjAuMCwiUmlnaHQiOjAuMCwiQm90dG9tIjowLjB9LCJCYWNrZ3JvdW5kIjp7IiRpZCI6IjMxOCIsIkNvbG9yIjp7IiRyZWYiOiIyNCJ9fSwiSXNWaXNpYmxlIjp0cnVlLCJXaWR0aCI6MC4wLCJIZWlnaHQiOjAuMCwiQm9yZGVyU3R5bGUiOnsiJGlkIjoiMzE5IiwiTGluZUNvbG9yIjpudWxsLCJMaW5lV2VpZ2h0IjowLjAsIkxpbmVUeXBlIjowLCJQYXJlbnRTdHlsZSI6bnVsbH0sIlBhcmVudFN0eWxlIjpudWxsfSwiRHVyYXRpb25TdHlsZSI6eyIkaWQiOiIzMjAiLCJGb250U2V0dGluZ3MiOnsiJGlkIjoiMzIxIiwiRm9udFNpemUiOjEwLCJGb250TmFtZSI6IkNhbGlicmkiLCJJc0JvbGQiOmZhbHNlLCJJc0l0YWxpYyI6ZmFsc2UsIklzVW5kZXJsaW5lZCI6ZmFsc2UsIlBhcmVudFN0eWxlIjpudWxsfSwiQXV0b1NpemUiOjAsIkZvcmVncm91bmQiOnsiJGlkIjoiMzIyIiwiQ29sb3IiOnsiJHJlZiI6IjIwIn19LCJNYXhXaWR0aCI6MjAwLjAsIk1heEhlaWdodCI6IkluZmluaXR5IiwiU21hcnRGb3JlZ3JvdW5kSXNBY3RpdmUiOmZhbHNlLCJIb3Jpem9udGFsQWxpZ25tZW50Ijow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7IiRyZWYiOiIyMyJ9LCJJc1Zpc2libGUiOnRydWUsIldpZHRoIjowLjAsIkhlaWdodCI6MC4wLCJCb3JkZXJTdHlsZSI6eyIkaWQiOiIzMjUiLCJMaW5lQ29sb3IiOm51bGwsIkxpbmVXZWlnaHQiOjAuMCwiTGluZVR5cGUiOjAsIlBhcmVudFN0eWxlIjpudWxsfSwiUGFyZW50U3R5bGUiOm51bGx9LCJIb3Jpem9udGFsQ29ubmVjdG9yU3R5bGUiOnsiJGlkIjoiMzI2IiwiTGluZUNvbG9yIjp7IiRyZWYiOiIyNyJ9LCJMaW5lV2VpZ2h0IjoxLjAsIkxpbmVUeXBlIjowLCJQYXJlbnRTdHlsZSI6bnVsbH0sIlZlcnRpY2FsQ29ubmVjdG9yU3R5bGUiOnsiJGlkIjoiMzI3IiwiTGluZUNvbG9yIjp7IiRyZWYiOiIzM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MyOCIsIk1hcmdpbiI6eyIkaWQiOiIzMjkiLCJUb3AiOjAuMCwiTGVmdCI6NC4wLCJSaWdodCI6NC4wLCJCb3R0b20iOjAuMH0sIlBhZGRpbmciOnsiJGlkIjoiMzMwIiwiVG9wIjowLjAsIkxlZnQiOjAuMCwiUmlnaHQiOjAuMCwiQm90dG9tIjowLjB9LCJCYWNrZ3JvdW5kIjp7IiRpZCI6IjMzMSIsIkNvbG9yIjp7IiRpZCI6IjMzMiIsIkEiOjI1NSwiUiI6MTE2LCJHIjoxNzMsIkIiOjczfX0sIklzVmlzaWJsZSI6dHJ1ZSwiV2lkdGgiOjMwNS4wLCJIZWlnaHQiOjE2LjAsIkJvcmRlclN0eWxlIjp7IiRpZCI6IjMzMyIsIkxpbmVDb2xvciI6eyIkcmVmIjoiMzgifSwiTGluZVdlaWdodCI6MC4wLCJMaW5lVHlwZSI6MCwiUGFyZW50U3R5bGUiOm51bGx9LCJQYXJlbnRTdHlsZSI6bnVsbH0sIlRpdGxlU3R5bGUiOnsiJGlkIjoiMzM0IiwiRm9udFNldHRpbmdzIjp7IiRpZCI6IjMzNSIsIkZvbnRTaXplIjoxMSwiRm9udE5hbWUiOiJDYWxpYnJpIiwiSXNCb2xkIjpmYWxzZSwiSXNJdGFsaWMiOmZhbHNlLCJJc1VuZGVybGluZWQiOmZhbHNlLCJQYXJlbnRTdHlsZSI6bnVsbH0sIkF1dG9TaXplIjowLCJGb3JlZ3JvdW5kIjp7IiRpZCI6IjMzNiIsIkNvbG9yIjp7IiRpZCI6IjMzN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MzgiLCJUb3AiOjAuMCwiTGVmdCI6MC4wLCJSaWdodCI6MC4wLCJCb3R0b20iOjAuMH0sIlBhZGRpbmciOnsiJGlkIjoiMzM5IiwiVG9wIjowLjAsIkxlZnQiOjAuMCwiUmlnaHQiOjAuMCwiQm90dG9tIjowLjB9LCJCYWNrZ3JvdW5kIjp7IiRpZCI6IjM0MCIsIkNvbG9yIjp7IiRpZCI6IjM0MSIsIkEiOjAsIlIiOjI1NSwiRyI6MjU1LCJCIjoyNTV9fSwiSXNWaXNpYmxlIjp0cnVlLCJXaWR0aCI6MC4wLCJIZWlnaHQiOjAuMCwiQm9yZGVyU3R5bGUiOnsiJGlkIjoiMzQyIiwiTGluZUNvbG9yIjpudWxsLCJMaW5lV2VpZ2h0IjowLjAsIkxpbmVUeXBlIjowLCJQYXJlbnRTdHlsZSI6bnVsbH0sIlBhcmVudFN0eWxlIjpudWxsfSwiRGF0ZVN0eWxlIjp7IiRpZCI6IjM0MyIsIkZvbnRTZXR0aW5ncyI6eyIkaWQiOiIzNDQiLCJGb250U2l6ZSI6MTAsIkZvbnROYW1lIjoiQ2FsaWJyaSIsIklzQm9sZCI6ZmFsc2UsIklzSXRhbGljIjpmYWxzZSwiSXNVbmRlcmxpbmVkIjpmYWxzZSwiUGFyZW50U3R5bGUiOm51bGx9LCJBdXRvU2l6ZSI6MCwiRm9yZWdyb3VuZCI6eyIkcmVmIjoiMjU0In0sIk1heFdpZHRoIjoyMDAuMCwiTWF4SGVpZ2h0IjoiSW5maW5pdHkiLCJTbWFydEZvcmVncm91bmRJc0FjdGl2ZSI6ZmFsc2UsIkhvcml6b250YWxBbGlnbm1lbnQiOjAsIlZlcnRpY2FsQWxpZ25tZW50IjowLCJTbWFydEZvcmVncm91bmQiOm51bGwsIkJhY2tncm91bmRGaWxsVHlwZSI6MCwiTWFyZ2luIjp7IiRpZCI6IjM0NSIsIlRvcCI6MC4wLCJMZWZ0IjowLjAsIlJpZ2h0IjowLjAsIkJvdHRvbSI6MC4wfSwiUGFkZGluZyI6eyIkaWQiOiIzNDYiLCJUb3AiOjAuMCwiTGVmdCI6MC4wLCJSaWdodCI6MC4wLCJCb3R0b20iOjAuMH0sIkJhY2tncm91bmQiOnsiJHJlZiI6IjI1OCJ9LCJJc1Zpc2libGUiOnRydWUsIldpZHRoIjowLjAsIkhlaWdodCI6MC4wLCJCb3JkZXJTdHlsZSI6eyIkaWQiOiIzNDciLCJMaW5lQ29sb3IiOm51bGwsIkxpbmVXZWlnaHQiOjAuMCwiTGluZVR5cGUiOjAsIlBhcmVudFN0eWxlIjpudWxsfSwiUGFyZW50U3R5bGUiOm51bGx9LCJEYXRlRm9ybWF0Ijp7IiRpZCI6IjM0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kiLCJGb3JtYXQiOjAsIklzVmlzaWJsZSI6ZmFsc2UsIkxhc3RLbm93blZpc2liaWxpdHlTdGF0ZSI6ZmFsc2V9LCJJc1Zpc2libGUiOnRydWUsIlBhcmVudFN0eWxlIjpudWxsfSwiSW5kZXgiOjEyLCJTbWFydER1cmF0aW9uQWN0aXZhdGVkIjpmYWxzZSwiRGF0ZUZvcm1hdCI6eyIkcmVmIjoiMzQ4In0sIldlZWtOdW1iZXJpbmciOnsiJGlkIjoiMzUwIiwiRm9ybWF0IjowLCJJc1Zpc2libGUiOmZhbHNlLCJMYXN0S25vd25WaXNpYmlsaXR5U3RhdGUiOmZhbHNlfSwiSWQiOiIxNmE5Zjc4MS1mYmNmLTQzNDgtYTkwZC00MTgzNWZhMzI0OWUiLCJJbXBvcnRJZCI6bnVsbCwiVGl0bGUiOiJUYXNrIDMiLCJOb3RlIjpudWxsLCJIeXBlcmxpbmsiOnsiJGlkIjoiMzUxIiwiQWRkcmVzcyI6bnVsbCwiU3ViQWRkcmVzcyI6bnVsbH0sIklzQ2hhbmdlZCI6ZmFsc2UsIklzTmV3IjpmYWxzZX19XSwiX21pbGVzdG9uZXMiOltdLCJJZCI6IjAwMDAwMDAwLTAwMDAtMDAwMC0wMDAwLTAwMDAwMDAwMDAwMCIsIklzU2luZ2xlSXRlbVJvdyI6dHJ1ZX1dLCJJbmRleCI6OSwiSWQiOiI1ZGVmNjMxZC02MzEzLTQ0YzgtYjlkNy0zZDIzOTYzMTUyNzAiLCJIZWFkZXJUZXh0IjpudWxsLCJJc0RlZmF1bHQiOnRydWUsIlN0eWxlIjp7IiRpZCI6IjM1MiIsIkhlYWRlclN0eWxlIjp7IiRpZCI6IjM1MyIsIlRleHRTdHlsZSI6eyIkaWQiOiIzNTQiLCJGb250U2V0dGluZ3MiOnsiJGlkIjoiMzU1IiwiRm9udFNpemUiOjEyLCJGb250TmFtZSI6IkNhbGlicmkiLCJJc0JvbGQiOmZhbHNlLCJJc0l0YWxpYyI6ZmFsc2UsIklzVW5kZXJsaW5lZCI6ZmFsc2UsIlBhcmVudFN0eWxlIjpudWxsfSwiQXV0b1NpemUiOjAsIkZvcmVncm91bmQiOnsiJGlkIjoiMzU2IiwiQ29sb3IiOnsiJGlkIjoiMzU3IiwiQSI6MjU1LCJSIjowLCJHIjowLCJCIjowfX0sIk1heFdpZHRoIjowLjAsIk1heEhlaWdodCI6MC4wLCJTbWFydEZvcmVncm91bmRJc0FjdGl2ZSI6ZmFsc2UsIkhvcml6b250YWxBbGlnbm1lbnQiOjAsIlZlcnRpY2FsQWxpZ25tZW50IjowLCJTbWFydEZvcmVncm91bmQiOm51bGwsIkJhY2tncm91bmRGaWxsVHlwZSI6MCwiTWFyZ2luIjp7IiRpZCI6IjM1OCIsIlRvcCI6MC4wLCJMZWZ0IjowLjAsIlJpZ2h0IjowLjAsIkJvdHRvbSI6MC4wfSwiUGFkZGluZyI6eyIkaWQiOiIzNTkiLCJUb3AiOjAuMCwiTGVmdCI6MC4wLCJSaWdodCI6MC4wLCJCb3R0b20iOjAuMH0sIkJhY2tncm91bmQiOm51bGwsIklzVmlzaWJsZSI6ZmFsc2UsIldpZHRoIjowLjAsIkhlaWdodCI6MC4wLCJCb3JkZXJTdHlsZSI6bnVsbCwiUGFyZW50U3R5bGUiOm51bGx9LCJSZWN0YW5nbGVTdHlsZSI6eyIkaWQiOiIzNjAiLCJNYXJnaW4iOnsiJGlkIjoiMzYxIiwiVG9wIjowLjAsIkxlZnQiOjAuMCwiUmlnaHQiOjAuMCwiQm90dG9tIjowLjB9LCJQYWRkaW5nIjp7IiRpZCI6IjM2MiIsIlRvcCI6MC4wLCJMZWZ0IjowLjAsIlJpZ2h0IjowLjAsIkJvdHRvbSI6MC4wfSwiQmFja2dyb3VuZCI6eyIkaWQiOiIzNjMiLCJDb2xvciI6eyIkaWQiOiIzNjQiLCJBIjo2MywiUiI6MTY1LCJHIjoxNjUsIkIiOjE2NX19LCJJc1Zpc2libGUiOmZhbHNlLCJXaWR0aCI6MC4wLCJIZWlnaHQiOjAuMCwiQm9yZGVyU3R5bGUiOnsiJGlkIjoiMzY1IiwiTGluZUNvbG9yIjp7IiRpZCI6IjM2NiIsIiR0eXBlIjoiTkxSRS5Db21tb24uRG9tLlNvbGlkQ29sb3JCcnVzaCwgTkxSRS5Db21tb24iLCJDb2xvciI6eyIkaWQiOiIzNjciLCJBIjoyNTUsIlIiOjI1NSwiRyI6MCwiQiI6MH19LCJMaW5lV2VpZ2h0IjowLjAsIkxpbmVUeXBlIjowLCJQYXJlbnRTdHlsZSI6bnVsbH0sIlBhcmVudFN0eWxlIjpudWxsfSwiTWFyZ2luIjp7IiRpZCI6IjM2OCIsIlRvcCI6MC4wLCJMZWZ0IjowLjAsIlJpZ2h0IjowLjAsIkJvdHRvbSI6MC4wfSwiUGFkZGluZyI6eyIkaWQiOiIzNjkiLCJUb3AiOjAuMCwiTGVmdCI6MC4wLCJSaWdodCI6MC4wLCJCb3R0b20iOjAuMH0sIkJhY2tncm91bmQiOm51bGwsIklzVmlzaWJsZSI6dHJ1ZSwiV2lkdGgiOjAuMCwiSGVpZ2h0IjowLjAsIkJvcmRlclN0eWxlIjpudWxsLCJQYXJlbnRTdHlsZSI6bnVsbH0sIkJhY2tncm91bmRTdHlsZSI6eyIkaWQiOiIzNzAiLCJNYXJnaW4iOnsiJGlkIjoiMzcxIiwiVG9wIjowLjAsIkxlZnQiOjAuMCwiUmlnaHQiOjAuMCwiQm90dG9tIjowLjB9LCJQYWRkaW5nIjp7IiRpZCI6IjM3MiIsIlRvcCI6MC4wLCJMZWZ0IjowLjAsIlJpZ2h0IjowLjAsIkJvdHRvbSI6MC4wfSwiQmFja2dyb3VuZCI6eyIkaWQiOiIzNzMiLCJDb2xvciI6eyIkaWQiOiIzNzQiLCJBIjo1MSwiUiI6MTY1LCJHIjoxNjUsIkIiOjE2NX19LCJJc1Zpc2libGUiOnRydWUsIldpZHRoIjowLjAsIkhlaWdodCI6MC4wLCJCb3JkZXJTdHlsZSI6eyIkaWQiOiIzNzUiLCJMaW5lQ29sb3IiOnsiJGlkIjoiMzc2IiwiJHR5cGUiOiJOTFJFLkNvbW1vbi5Eb20uU29saWRDb2xvckJydXNoLCBOTFJFLkNvbW1vbiIsIkNvbG9yIjp7IiRpZCI6IjM3NyIsIkEiOjI1NSwiUiI6MjU1LCJHIjowLCJCIjowfX0sIkxpbmVXZWlnaHQiOjAuMCwiTGluZVR5cGUiOjAsIlBhcmVudFN0eWxlIjpudWxsfSwiUGFyZW50U3R5bGUiOm51bGx9LCJNYXJnaW4iOnsiJGlkIjoiMzc4IiwiVG9wIjowLjAsIkxlZnQiOjAuMCwiUmlnaHQiOjAuMCwiQm90dG9tIjowLjB9LCJQYWRkaW5nIjp7IiRpZCI6IjM3OSIsIlRvcCI6MC4wLCJMZWZ0IjowLjAsIlJpZ2h0IjowLjAsIkJvdHRvbSI6MC4wfSwiSXNWaXNpYmxlIjpmYWxzZSwiV2lkdGgiOjAuMCwiSGVpZ2h0IjowLjAsIkJvcmRlclN0eWxlIjpudWxsLCJQYXJlbnRTdHlsZSI6bnVsbH19XSwiSWQiOiIyMDdkZDMyNy0xZTM0LTQ2MDMtODQzMC1hNzc2NDc2NTQzZTciLCJJbmRleCI6OSwiSGVhZGVyVGV4dCI6IlByb2plY3QgMiIsIlN0eWxlIjp7IiRpZCI6IjM4MCIsIkhlYWRlclN0eWxlIjp7IiRpZCI6IjM4MSIsIlRleHRJc1ZlcnRpY2FsIjpmYWxzZSwiVGV4dFN0eWxlIjp7IiRpZCI6IjM4MiIsIkZvbnRTZXR0aW5ncyI6eyIkaWQiOiIzODMiLCJGb250U2l6ZSI6MTIsIkZvbnROYW1lIjoiQ2FsaWJyaSIsIklzQm9sZCI6dHJ1ZSwiSXNJdGFsaWMiOmZhbHNlLCJJc1VuZGVybGluZWQiOmZhbHNlLCJQYXJlbnRTdHlsZSI6bnVsbH0sIkF1dG9TaXplIjowLCJGb3JlZ3JvdW5kIjp7IiRpZCI6IjM4NCIsIkNvbG9yIjp7IiRpZCI6IjM4NSIsIkEiOjI1NSwiUiI6MCwiRyI6MCwiQiI6MH19LCJNYXhXaWR0aCI6MC4wLCJNYXhIZWlnaHQiOjAuMCwiU21hcnRGb3JlZ3JvdW5kSXNBY3RpdmUiOmZhbHNlLCJIb3Jpem9udGFsQWxpZ25tZW50IjowLCJWZXJ0aWNhbEFsaWdubWVudCI6MCwiU21hcnRGb3JlZ3JvdW5kIjpudWxsLCJCYWNrZ3JvdW5kRmlsbFR5cGUiOjAsIk1hcmdpbiI6eyIkaWQiOiIzODYiLCJUb3AiOjAuMCwiTGVmdCI6MC4wLCJSaWdodCI6MC4wLCJCb3R0b20iOjAuMH0sIlBhZGRpbmciOnsiJGlkIjoiMzg3IiwiVG9wIjowLjAsIkxlZnQiOjAuMCwiUmlnaHQiOjAuMCwiQm90dG9tIjowLjB9LCJCYWNrZ3JvdW5kIjpudWxsLCJJc1Zpc2libGUiOmZhbHNlLCJXaWR0aCI6MC4wLCJIZWlnaHQiOjAuMCwiQm9yZGVyU3R5bGUiOm51bGwsIlBhcmVudFN0eWxlIjpudWxsfSwiUmVjdGFuZ2xlU3R5bGUiOnsiJGlkIjoiMzg4IiwiTWFyZ2luIjp7IiRpZCI6IjM4OSIsIlRvcCI6MC4wLCJMZWZ0IjowLjAsIlJpZ2h0IjowLjAsIkJvdHRvbSI6MC4wfSwiUGFkZGluZyI6eyIkaWQiOiIzOTAiLCJUb3AiOjAuMCwiTGVmdCI6MC4wLCJSaWdodCI6MC4wLCJCb3R0b20iOjAuMH0sIkJhY2tncm91bmQiOnsiJGlkIjoiMzkxIiwiQ29sb3IiOnsiJGlkIjoiMzkyIiwiQSI6MTI3LCJSIjoxMTIsIkciOjE3MywiQiI6NzF9fSwiSXNWaXNpYmxlIjpmYWxzZSwiV2lkdGgiOjAuMCwiSGVpZ2h0Ijo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k1hcmdpbiI6eyIkaWQiOiIzOTYiLCJUb3AiOjAuMCwiTGVmdCI6MC4wLCJSaWdodCI6MC4wLCJCb3R0b20iOjAuMH0sIlBhZGRpbmciOnsiJGlkIjoiMzk3IiwiVG9wIjowLjAsIkxlZnQiOjAuMCwiUmlnaHQiOjAuMCwiQm90dG9tIjowLjB9LCJCYWNrZ3JvdW5kIjpudWxsLCJJc1Zpc2libGUiOnRydWUsIldpZHRoIjowLjAsIkhlaWdodCI6MC4wLCJCb3JkZXJTdHlsZSI6bnVsbCwiUGFyZW50U3R5bGUiOm51bGx9LCJCYWNrZ3JvdW5kU3R5bGUiOnsiJGlkIjoiMzk4IiwiTWFyZ2luIjp7IiRpZCI6IjM5OSIsIlRvcCI6MC4wLCJMZWZ0IjowLjAsIlJpZ2h0IjowLjAsIkJvdHRvbSI6MC4wfSwiUGFkZGluZyI6eyIkaWQiOiI0MDAiLCJUb3AiOjAuMCwiTGVmdCI6MC4wLCJSaWdodCI6MC4wLCJCb3R0b20iOjAuMH0sIkJhY2tncm91bmQiOnsiJGlkIjoiNDAxIiwiQ29sb3IiOnsiJGlkIjoiNDAyIiwiQSI6MzgsIlIiOjExNSwiRyI6MTE1LCJCIjoxMTV9fSwiSXNWaXNpYmxlIjp0cnVlLCJXaWR0aCI6MC4wLCJIZWlnaHQiOjAuMCwiQm9yZGVyU3R5bGUiOnsiJGlkIjoiNDAzIiwiTGluZUNvbG9yIjp7IiRpZCI6IjQwNCIsIiR0eXBlIjoiTkxSRS5Db21tb24uRG9tLlNvbGlkQ29sb3JCcnVzaCwgTkxSRS5Db21tb24iLCJDb2xvciI6eyIkaWQiOiI0MDUiLCJBIjoyNTUsIlIiOjI1NSwiRyI6MCwiQiI6MH19LCJMaW5lV2VpZ2h0IjowLjAsIkxpbmVUeXBlIjowLCJQYXJlbnRTdHlsZSI6bnVsbH0sIlBhcmVudFN0eWxlIjpudWxsfSwiSXNBYm92ZVRpbWViYW5kIjpmYWxzZSwiTWFyZ2luIjp7IiRpZCI6IjQwNiIsIlRvcCI6MC4wLCJMZWZ0IjowLjAsIlJpZ2h0IjowLjAsIkJvdHRvbSI6MC4wfSwiUGFkZGluZyI6eyIkaWQiOiI0MDciLCJUb3AiOjAuMCwiTGVmdCI6MC4wLCJSaWdodCI6MC4wLCJCb3R0b20iOjAuMH0sIklzVmlzaWJsZSI6dHJ1ZSwiV2lkdGgiOjAuMCwiSGVpZ2h0IjowLjAsIkJvcmRlclN0eWxlIjp7IiRpZCI6IjQwOCIsIkxpbmVDb2xvciI6bnVsbCwiTGluZVdlaWdodCI6MC4wLCJMaW5lVHlwZSI6MCwiUGFyZW50U3R5bGUiOm51bGx9LCJQYXJlbnRTdHlsZSI6bnVsbH19LHsiJGlkIjoiNDA5IiwiX2FjdGl2aXRpZXMiOlt7IiRpZCI6IjQxMCIsIl9yb3dzIjpbeyIkaWQiOiI0MTEiLCJfdGFza3MiOlt7IiRpZCI6IjQxMiIsIl9hdHRhY2hlZE1pbGVzdG9uZXMiOltdLCJUYXNrRGVmaW5pdGlvbiI6eyIkaWQiOiI0MTMiLCJHcm91cE5hbWUiOm51bGwsIlN0YXJ0RGF0ZSI6IjIwMjMtMDYtMDJUMDA6MDA6MDBaIiwiRW5kRGF0ZSI6IjIwMjMtMDYtMTlUMTE6NTk6MDBaIiwiUGVyY2VudGFnZUNvbXBsZXRlIjpudWxsLCJTdHlsZSI6eyIkaWQiOiI0MTQiLCJTaGFwZSI6NiwiU2hhcGVUaGlja25lc3MiOjEsIkR1cmF0aW9uRm9ybWF0IjowLCJJbmNsdWRlTm9uV29ya2luZ0RheXNJbkR1cmF0aW9uIjpmYWxzZSwiUGVyY2VudGFnZUNvbXBsZXRlU3R5bGUiOnsiJGlkIjoiNDE1IiwiRm9udFNldHRpbmdzIjp7IiRpZCI6IjQxNiIsIkZvbnRTaXplIjoxMCwiRm9udE5hbWUiOiJDYWxpYnJpIiwiSXNCb2xkIjpmYWxzZSwiSXNJdGFsaWMiOmZhbHNlLCJJc1VuZGVybGluZWQiOmZhbHNlLCJQYXJlbnRTdHlsZSI6bnVsbH0sIkF1dG9TaXplIjowLCJGb3JlZ3JvdW5kIjp7IiRyZWYiOiIzMTQifSwiTWF4V2lkdGgiOjIwMC4wLCJNYXhIZWlnaHQiOiJJbmZpbml0eSIsIlNtYXJ0Rm9yZWdyb3VuZElzQWN0aXZlIjpmYWxzZSwiSG9yaXpvbnRhbEFsaWdubWVudCI6MC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cmVmIjoiMzE4In0sIklzVmlzaWJsZSI6dHJ1ZSwiV2lkdGgiOjAuMCwiSGVpZ2h0IjowLjAsIkJvcmRlclN0eWxlIjp7IiRpZCI6IjQxOSIsIkxpbmVDb2xvciI6bnVsbCwiTGluZVdlaWdodCI6MC4wLCJMaW5lVHlwZSI6MCwiUGFyZW50U3R5bGUiOm51bGx9LCJQYXJlbnRTdHlsZSI6bnVsbH0sIkR1cmF0aW9uU3R5bGUiOnsiJGlkIjoiNDIwIiwiRm9udFNldHRpbmdzIjp7IiRpZCI6IjQyMSIsIkZvbnRTaXplIjoxMCwiRm9udE5hbWUiOiJDYWxpYnJpIiwiSXNCb2xkIjpmYWxzZSwiSXNJdGFsaWMiOmZhbHNlLCJJc1VuZGVybGluZWQiOmZhbHNlLCJQYXJlbnRTdHlsZSI6bnVsbH0sIkF1dG9TaXplIjowLCJGb3JlZ3JvdW5kIjp7IiRpZCI6IjQyMiIsIkNvbG9yIjp7IiRyZWYiOiIyMCJ9fSwiTWF4V2lkdGgiOjIwMC4w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cmVmIjoiMjMifSwiSXNWaXNpYmxlIjp0cnVlLCJXaWR0aCI6MC4wLCJIZWlnaHQiOjAuMCwiQm9yZGVyU3R5bGUiOnsiJGlkIjoiNDI1IiwiTGluZUNvbG9yIjpudWxsLCJMaW5lV2VpZ2h0IjowLjAsIkxpbmVUeXBlIjowLCJQYXJlbnRTdHlsZSI6bnVsbH0sIlBhcmVudFN0eWxlIjpudWxsfSwiSG9yaXpvbnRhbENvbm5lY3RvclN0eWxlIjp7IiRpZCI6IjQyNiIsIkxpbmVDb2xvciI6eyIkcmVmIjoiMjcifSwiTGluZVdlaWdodCI6MS4wLCJMaW5lVHlwZSI6MCwiUGFyZW50U3R5bGUiOm51bGx9LCJWZXJ0aWNhbENvbm5lY3RvclN0eWxlIjp7IiRpZCI6IjQyNyIsIkxpbmVDb2xvciI6eyIkcmVmIjoiMzA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QyOCIsIk1hcmdpbiI6eyIkaWQiOiI0MjkiLCJUb3AiOjAuMCwiTGVmdCI6NC4wLCJSaWdodCI6NC4wLCJCb3R0b20iOjAuMH0sIlBhZGRpbmciOnsiJGlkIjoiNDMwIiwiVG9wIjowLjAsIkxlZnQiOjAuMCwiUmlnaHQiOjAuMCwiQm90dG9tIjowLjB9LCJCYWNrZ3JvdW5kIjp7IiRpZCI6IjQzMSIsIkNvbG9yIjp7IiRpZCI6IjQzMiIsIkEiOjI1NSwiUiI6MiwiRyI6MTc4LCJCIjoyMzh9fSwiSXNWaXNpYmxlIjp0cnVlLCJXaWR0aCI6MjMyLjAsIkhlaWdodCI6MTYuMCwiQm9yZGVyU3R5bGUiOnsiJGlkIjoiNDMzIiwiTGluZUNvbG9yIjp7IiRyZWYiOiIzOCJ9LCJMaW5lV2VpZ2h0IjowLjAsIkxpbmVUeXBlIjowLCJQYXJlbnRTdHlsZSI6bnVsbH0sIlBhcmVudFN0eWxlIjpudWxsfSwiVGl0bGVTdHlsZSI6eyIkaWQiOiI0MzQiLCJGb250U2V0dGluZ3MiOnsiJGlkIjoiNDM1IiwiRm9udFNpemUiOjExLCJGb250TmFtZSI6IkNhbGlicmkiLCJJc0JvbGQiOmZhbHNlLCJJc0l0YWxpYyI6ZmFsc2UsIklzVW5kZXJsaW5lZCI6ZmFsc2UsIlBhcmVudFN0eWxlIjpudWxsfSwiQXV0b1NpemUiOjAsIkZvcmVncm91bmQiOnsiJGlkIjoiNDM2IiwiQ29sb3IiOnsiJGlkIjoiNDM3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QzOCIsIlRvcCI6MC4wLCJMZWZ0IjowLjAsIlJpZ2h0IjowLjAsIkJvdHRvbSI6MC4wfSwiUGFkZGluZyI6eyIkaWQiOiI0MzkiLCJUb3AiOjAuMCwiTGVmdCI6MC4wLCJSaWdodCI6MC4wLCJCb3R0b20iOjAuMH0sIkJhY2tncm91bmQiOnsiJGlkIjoiNDQwIiwiQ29sb3IiOnsiJGlkIjoiNDQxIiwiQSI6MCwiUiI6MjU1LCJHIjoyNTUsIkIiOjI1NX19LCJJc1Zpc2libGUiOnRydWUsIldpZHRoIjowLjAsIkhlaWdodCI6MC4wLCJCb3JkZXJTdHlsZSI6eyIkaWQiOiI0NDIiLCJMaW5lQ29sb3IiOm51bGwsIkxpbmVXZWlnaHQiOjAuMCwiTGluZVR5cGUiOjAsIlBhcmVudFN0eWxlIjpudWxsfSwiUGFyZW50U3R5bGUiOm51bGx9LCJEYXRlU3R5bGUiOnsiJGlkIjoiNDQzIiwiRm9udFNldHRpbmdzIjp7IiRpZCI6IjQ0NCIsIkZvbnRTaXplIjoxMCwiRm9udE5hbWUiOiJDYWxpYnJpIiwiSXNCb2xkIjpmYWxzZSwiSXNJdGFsaWMiOmZhbHNlLCJJc1VuZGVybGluZWQiOmZhbHNlLCJQYXJlbnRTdHlsZSI6bnVsbH0sIkF1dG9TaXplIjowLCJGb3JlZ3JvdW5kIjp7IiRpZCI6IjQ0NSIsIkNvbG9yIjp7IiRpZCI6IjQ0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DciLCJUb3AiOjAuMCwiTGVmdCI6MC4wLCJSaWdodCI6MC4wLCJCb3R0b20iOjAuMH0sIlBhZGRpbmciOnsiJGlkIjoiNDQ4IiwiVG9wIjowLjAsIkxlZnQiOjAuMCwiUmlnaHQiOjAuMCwiQm90dG9tIjowLjB9LCJCYWNrZ3JvdW5kIjp7IiRpZCI6IjQ0OSIsIkNvbG9yIjp7IiRpZCI6IjQ1MCIsIkEiOjAsIlIiOjI1NSwiRyI6MjU1LCJCIjoyNTV9fSwiSXNWaXNpYmxlIjp0cnVlLCJXaWR0aCI6MC4wLCJIZWlnaHQiOjAuMCwiQm9yZGVyU3R5bGUiOnsiJGlkIjoiNDUxIiwiTGluZUNvbG9yIjpudWxsLCJMaW5lV2VpZ2h0IjowLjAsIkxpbmVUeXBlIjowLCJQYXJlbnRTdHlsZSI6bnVsbH0sIlBhcmVudFN0eWxlIjpudWxsfSwiRGF0ZUZvcm1hdCI6eyIkaWQiOiI0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UzIiwiRm9ybWF0IjowLCJJc1Zpc2libGUiOmZhbHNlLCJMYXN0S25vd25WaXNpYmlsaXR5U3RhdGUiOmZhbHNlfSwiSXNWaXNpYmxlIjp0cnVlLCJQYXJlbnRTdHlsZSI6bnVsbH0sIkluZGV4IjoxNCwiU21hcnREdXJhdGlvbkFjdGl2YXRlZCI6ZmFsc2UsIkRhdGVGb3JtYXQiOnsiJHJlZiI6IjQ1MiJ9LCJXZWVrTnVtYmVyaW5nIjp7IiRpZCI6IjQ1NCIsIkZvcm1hdCI6MCwiSXNWaXNpYmxlIjpmYWxzZSwiTGFzdEtub3duVmlzaWJpbGl0eVN0YXRlIjpmYWxzZX0sIklkIjoiNDdjYmU4OWMtZGY1NS00MTk5LTlhZTAtZDNhYzUyNjE5NGY2IiwiSW1wb3J0SWQiOm51bGwsIlRpdGxlIjoiVGFzayAxIiwiTm90ZSI6bnVsbCwiSHlwZXJsaW5rIjp7IiRpZCI6IjQ1NSIsIkFkZHJlc3MiOm51bGwsIlN1YkFkZHJlc3MiOm51bGx9LCJJc0NoYW5nZWQiOmZhbHNlLCJJc05ldyI6ZmFsc2V9fSx7IiRpZCI6IjQ1NiIsIl9hdHRhY2hlZE1pbGVzdG9uZXMiOltdLCJUYXNrRGVmaW5pdGlvbiI6eyIkaWQiOiI0NTciLCJHcm91cE5hbWUiOm51bGwsIlN0YXJ0RGF0ZSI6IjIwMjMtMDctMTBUMDA6MDA6MDBaIiwiRW5kRGF0ZSI6IjIwMjMtMDctMjlUMTE6NTk6MDBaIiwiUGVyY2VudGFnZUNvbXBsZXRlIjpudWxsLCJTdHlsZSI6eyIkaWQiOiI0NTgiLCJTaGFwZSI6NiwiU2hhcGVUaGlja25lc3MiOjEsIkR1cmF0aW9uRm9ybWF0IjowLCJJbmNsdWRlTm9uV29ya2luZ0RheXNJbkR1cmF0aW9uIjpmYWxzZSwiUGVyY2VudGFnZUNvbXBsZXRlU3R5bGUiOnsiJGlkIjoiNDU5IiwiRm9udFNldHRpbmdzIjp7IiRpZCI6IjQ2MCIsIkZvbnRTaXplIjoxMCwiRm9udE5hbWUiOiJDYWxpYnJpIiwiSXNCb2xkIjpmYWxzZSwiSXNJdGFsaWMiOmZhbHNlLCJJc1VuZGVybGluZWQiOmZhbHNlLCJQYXJlbnRTdHlsZSI6bnVsbH0sIkF1dG9TaXplIjowLCJGb3JlZ3JvdW5kIjp7IiRyZWYiOiIzMTQifSwiTWF4V2lkdGgiOjIwMC4wLCJNYXhIZWlnaHQiOiJJbmZpbml0eSIsIlNtYXJ0Rm9yZWdyb3VuZElzQWN0aXZlIjpmYWxzZSwiSG9yaXpvbnRhbEFsaWdubWVudCI6MCwiVmVydGljYWxBbGlnbm1lbnQiOjAsIlNtYXJ0Rm9yZWdyb3VuZCI6bnVsbCwiQmFja2dyb3VuZEZpbGxUeXBlIjowLCJNYXJnaW4iOnsiJGlkIjoiNDYxIiwiVG9wIjowLjAsIkxlZnQiOjAuMCwiUmlnaHQiOjAuMCwiQm90dG9tIjowLjB9LCJQYWRkaW5nIjp7IiRpZCI6IjQ2MiIsIlRvcCI6MC4wLCJMZWZ0IjowLjAsIlJpZ2h0IjowLjAsIkJvdHRvbSI6MC4wfSwiQmFja2dyb3VuZCI6eyIkcmVmIjoiMzE4In0sIklzVmlzaWJsZSI6dHJ1ZSwiV2lkdGgiOjAuMCwiSGVpZ2h0IjowLjAsIkJvcmRlclN0eWxlIjp7IiRpZCI6IjQ2MyIsIkxpbmVDb2xvciI6bnVsbCwiTGluZVdlaWdodCI6MC4wLCJMaW5lVHlwZSI6MCwiUGFyZW50U3R5bGUiOm51bGx9LCJQYXJlbnRTdHlsZSI6bnVsbH0sIkR1cmF0aW9uU3R5bGUiOnsiJGlkIjoiNDY0IiwiRm9udFNldHRpbmdzIjp7IiRpZCI6IjQ2NSIsIkZvbnRTaXplIjoxMCwiRm9udE5hbWUiOiJDYWxpYnJpIiwiSXNCb2xkIjpmYWxzZSwiSXNJdGFsaWMiOmZhbHNlLCJJc1VuZGVybGluZWQiOmZhbHNlLCJQYXJlbnRTdHlsZSI6bnVsbH0sIkF1dG9TaXplIjowLCJGb3JlZ3JvdW5kIjp7IiRpZCI6IjQ2NiIsIkNvbG9yIjp7IiRyZWYiOiIyMCJ9fSwiTWF4V2lkdGgiOjIwMC4wLCJNYXhIZWlnaHQiOiJJbmZpbml0eSIsIlNtYXJ0Rm9yZWdyb3VuZElzQWN0aXZlIjpmYWxzZSwiSG9yaXpvbnRhbEFsaWdubWVudCI6MCwiVmVydGljYWxBbGlnbm1lbnQiOjAsIlNtYXJ0Rm9yZWdyb3VuZCI6bnVsbCwiQmFja2dyb3VuZEZpbGxUeXBlIjowLCJNYXJnaW4iOnsiJGlkIjoiNDY3IiwiVG9wIjowLjAsIkxlZnQiOjAuMCwiUmlnaHQiOjAuMCwiQm90dG9tIjowLjB9LCJQYWRkaW5nIjp7IiRpZCI6IjQ2OCIsIlRvcCI6MC4wLCJMZWZ0IjowLjAsIlJpZ2h0IjowLjAsIkJvdHRvbSI6MC4wfSwiQmFja2dyb3VuZCI6eyIkcmVmIjoiMjMifSwiSXNWaXNpYmxlIjp0cnVlLCJXaWR0aCI6MC4wLCJIZWlnaHQiOjAuMCwiQm9yZGVyU3R5bGUiOnsiJGlkIjoiNDY5IiwiTGluZUNvbG9yIjpudWxsLCJMaW5lV2VpZ2h0IjowLjAsIkxpbmVUeXBlIjowLCJQYXJlbnRTdHlsZSI6bnVsbH0sIlBhcmVudFN0eWxlIjpudWxsfSwiSG9yaXpvbnRhbENvbm5lY3RvclN0eWxlIjp7IiRpZCI6IjQ3MCIsIkxpbmVDb2xvciI6eyIkcmVmIjoiMjcifSwiTGluZVdlaWdodCI6MS4wLCJMaW5lVHlwZSI6MCwiUGFyZW50U3R5bGUiOm51bGx9LCJWZXJ0aWNhbENvbm5lY3RvclN0eWxlIjp7IiRpZCI6IjQ3MSIsIkxpbmVDb2xvciI6eyIkcmVmIjoiMzA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Q3MiIsIk1hcmdpbiI6eyIkaWQiOiI0NzMiLCJUb3AiOjAuMCwiTGVmdCI6NC4wLCJSaWdodCI6NC4wLCJCb3R0b20iOjAuMH0sIlBhZGRpbmciOnsiJGlkIjoiNDc0IiwiVG9wIjowLjAsIkxlZnQiOjAuMCwiUmlnaHQiOjAuMCwiQm90dG9tIjowLjB9LCJCYWNrZ3JvdW5kIjp7IiRpZCI6IjQ3NSIsIkNvbG9yIjp7IiRpZCI6IjQ3NiIsIkEiOjI1NSwiUiI6MiwiRyI6MTc4LCJCIjoyMzh9fSwiSXNWaXNpYmxlIjp0cnVlLCJXaWR0aCI6MjU5LjAsIkhlaWdodCI6MTYuMCwiQm9yZGVyU3R5bGUiOnsiJGlkIjoiNDc3IiwiTGluZUNvbG9yIjp7IiRyZWYiOiIzOCJ9LCJMaW5lV2VpZ2h0IjowLjAsIkxpbmVUeXBlIjowLCJQYXJlbnRTdHlsZSI6bnVsbH0sIlBhcmVudFN0eWxlIjpudWxsfSwiVGl0bGVTdHlsZSI6eyIkaWQiOiI0NzgiLCJGb250U2V0dGluZ3MiOnsiJGlkIjoiNDc5IiwiRm9udFNpemUiOjExLCJGb250TmFtZSI6IkNhbGlicmkiLCJJc0JvbGQiOmZhbHNlLCJJc0l0YWxpYyI6ZmFsc2UsIklzVW5kZXJsaW5lZCI6ZmFsc2UsIlBhcmVudFN0eWxlIjpudWxsfSwiQXV0b1NpemUiOjAsIkZvcmVncm91bmQiOnsiJGlkIjoiNDgwIiwiQ29sb3IiOnsiJGlkIjoiNDgx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Q4MiIsIlRvcCI6MC4wLCJMZWZ0IjowLjAsIlJpZ2h0IjowLjAsIkJvdHRvbSI6MC4wfSwiUGFkZGluZyI6eyIkaWQiOiI0ODMiLCJUb3AiOjAuMCwiTGVmdCI6MC4wLCJSaWdodCI6MC4wLCJCb3R0b20iOjAuMH0sIkJhY2tncm91bmQiOnsiJGlkIjoiNDg0IiwiQ29sb3IiOnsiJGlkIjoiNDg1IiwiQSI6MCwiUiI6MjU1LCJHIjoyNTUsIkIiOjI1NX19LCJJc1Zpc2libGUiOnRydWUsIldpZHRoIjowLjAsIkhlaWdodCI6MC4wLCJCb3JkZXJTdHlsZSI6eyIkaWQiOiI0ODYiLCJMaW5lQ29sb3IiOm51bGwsIkxpbmVXZWlnaHQiOjAuMCwiTGluZVR5cGUiOjAsIlBhcmVudFN0eWxlIjpudWxsfSwiUGFyZW50U3R5bGUiOm51bGx9LCJEYXRlU3R5bGUiOnsiJGlkIjoiNDg3IiwiRm9udFNldHRpbmdzIjp7IiRpZCI6IjQ4OCIsIkZvbnRTaXplIjoxMCwiRm9udE5hbWUiOiJDYWxpYnJpIiwiSXNCb2xkIjpmYWxzZSwiSXNJdGFsaWMiOmZhbHNlLCJJc1VuZGVybGluZWQiOmZhbHNlLCJQYXJlbnRTdHlsZSI6bnVsbH0sIkF1dG9TaXplIjowLCJGb3JlZ3JvdW5kIjp7IiRpZCI6IjQ4OSIsIkNvbG9yIjp7IiRpZCI6IjQ5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OTEiLCJUb3AiOjAuMCwiTGVmdCI6MC4wLCJSaWdodCI6MC4wLCJCb3R0b20iOjAuMH0sIlBhZGRpbmciOnsiJGlkIjoiNDkyIiwiVG9wIjowLjAsIkxlZnQiOjAuMCwiUmlnaHQiOjAuMCwiQm90dG9tIjowLjB9LCJCYWNrZ3JvdW5kIjp7IiRpZCI6IjQ5MyIsIkNvbG9yIjp7IiRpZCI6IjQ5NCIsIkEiOjAsIlIiOjI1NSwiRyI6MjU1LCJCIjoyNTV9fSwiSXNWaXNpYmxlIjp0cnVlLCJXaWR0aCI6MC4wLCJIZWlnaHQiOjAuMCwiQm9yZGVyU3R5bGUiOnsiJGlkIjoiNDk1IiwiTGluZUNvbG9yIjpudWxsLCJMaW5lV2VpZ2h0IjowLjAsIkxpbmVUeXBlIjowLCJQYXJlbnRTdHlsZSI6bnVsbH0sIlBhcmVudFN0eWxlIjpudWxsfSwiRGF0ZUZvcm1hdCI6eyIkaWQiOiI0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k3IiwiRm9ybWF0IjowLCJJc1Zpc2libGUiOmZhbHNlLCJMYXN0S25vd25WaXNpYmlsaXR5U3RhdGUiOmZhbHNlfSwiSXNWaXNpYmxlIjp0cnVlLCJQYXJlbnRTdHlsZSI6bnVsbH0sIkluZGV4IjoxNiwiU21hcnREdXJhdGlvbkFjdGl2YXRlZCI6ZmFsc2UsIkRhdGVGb3JtYXQiOnsiJHJlZiI6IjQ5NiJ9LCJXZWVrTnVtYmVyaW5nIjp7IiRpZCI6IjQ5OCIsIkZvcm1hdCI6MCwiSXNWaXNpYmxlIjpmYWxzZSwiTGFzdEtub3duVmlzaWJpbGl0eVN0YXRlIjpmYWxzZX0sIklkIjoiNTQ2ZGMzMzItM2Q3NC00NjRhLThlZjYtYTRlNmU1M2YzNmVhIiwiSW1wb3J0SWQiOm51bGwsIlRpdGxlIjoiVGFzayAzIiwiTm90ZSI6bnVsbCwiSHlwZXJsaW5rIjp7IiRpZCI6IjQ5OSIsIkFkZHJlc3MiOm51bGwsIlN1YkFkZHJlc3MiOm51bGx9LCJJc0NoYW5nZWQiOmZhbHNlLCJJc05ldyI6ZmFsc2V9fSx7IiRpZCI6IjUwMCIsIl9hdHRhY2hlZE1pbGVzdG9uZXMiOltdLCJUYXNrRGVmaW5pdGlvbiI6eyIkaWQiOiI1MDEiLCJHcm91cE5hbWUiOm51bGwsIlN0YXJ0RGF0ZSI6IjIwMjMtMDYtMjJUMDA6MDA6MDBaIiwiRW5kRGF0ZSI6IjIwMjMtMDctMDdUMTE6NTk6MDBaIiwiUGVyY2VudGFnZUNvbXBsZXRlIjpudWxsLCJTdHlsZSI6eyIkaWQiOiI1MDIiLCJTaGFwZSI6NiwiU2hhcGVUaGlja25lc3MiOjEsIkR1cmF0aW9uRm9ybWF0IjowLCJJbmNsdWRlTm9uV29ya2luZ0RheXNJbkR1cmF0aW9uIjpmYWxzZSwiUGVyY2VudGFnZUNvbXBsZXRlU3R5bGUiOnsiJGlkIjoiNTAzIiwiRm9udFNldHRpbmdzIjp7IiRpZCI6IjUwNCIsIkZvbnRTaXplIjoxMCwiRm9udE5hbWUiOiJDYWxpYnJpIiwiSXNCb2xkIjpmYWxzZSwiSXNJdGFsaWMiOmZhbHNlLCJJc1VuZGVybGluZWQiOmZhbHNlLCJQYXJlbnRTdHlsZSI6bnVsbH0sIkF1dG9TaXplIjowLCJGb3JlZ3JvdW5kIjp7IiRyZWYiOiIzMTQifSwiTWF4V2lkdGgiOjIw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cmVmIjoiMzE4In0sIklzVmlzaWJsZSI6dHJ1ZSwiV2lkdGgiOjAuMCwiSGVpZ2h0IjowLjAsIkJvcmRlclN0eWxlIjp7IiRpZCI6IjUwNyIsIkxpbmVDb2xvciI6bnVsbCwiTGluZVdlaWdodCI6MC4wLCJMaW5lVHlwZSI6MCwiUGFyZW50U3R5bGUiOm51bGx9LCJQYXJlbnRTdHlsZSI6bnVsbH0sIkR1cmF0aW9uU3R5bGUiOnsiJGlkIjoiNTA4IiwiRm9udFNldHRpbmdzIjp7IiRpZCI6IjUwOSIsIkZvbnRTaXplIjoxMCwiRm9udE5hbWUiOiJDYWxpYnJpIiwiSXNCb2xkIjpmYWxzZSwiSXNJdGFsaWMiOmZhbHNlLCJJc1VuZGVybGluZWQiOmZhbHNlLCJQYXJlbnRTdHlsZSI6bnVsbH0sIkF1dG9TaXplIjowLCJGb3JlZ3JvdW5kIjp7IiRpZCI6IjUxMCIsIkNvbG9yIjp7IiRyZWYiOiIyMCJ9fSwiTWF4V2lkdGgiOjIwMC4wLCJNYXhIZWlnaHQiOiJJbmZpbml0eSIsIlNtYXJ0Rm9yZWdyb3VuZElzQWN0aXZlIjpmYWxzZSwiSG9yaXpvbnRhbEFsaWdubWVudCI6MCwiVmVydGljYWxBbGlnbm1lbnQiOjAsIlNtYXJ0Rm9yZWdyb3VuZCI6bnVsbCwiQmFja2dyb3VuZEZpbGxUeXBlIjowLCJNYXJnaW4iOnsiJGlkIjoiNTExIiwiVG9wIjowLjAsIkxlZnQiOjAuMCwiUmlnaHQiOjAuMCwiQm90dG9tIjowLjB9LCJQYWRkaW5nIjp7IiRpZCI6IjUxMiIsIlRvcCI6MC4wLCJMZWZ0IjowLjAsIlJpZ2h0IjowLjAsIkJvdHRvbSI6MC4wfSwiQmFja2dyb3VuZCI6eyIkcmVmIjoiMjMifSwiSXNWaXNpYmxlIjp0cnVlLCJXaWR0aCI6MC4wLCJIZWlnaHQiOjAuMCwiQm9yZGVyU3R5bGUiOnsiJGlkIjoiNTEzIiwiTGluZUNvbG9yIjpudWxsLCJMaW5lV2VpZ2h0IjowLjAsIkxpbmVUeXBlIjowLCJQYXJlbnRTdHlsZSI6bnVsbH0sIlBhcmVudFN0eWxlIjpudWxsfSwiSG9yaXpvbnRhbENvbm5lY3RvclN0eWxlIjp7IiRpZCI6IjUxNCIsIkxpbmVDb2xvciI6eyIkcmVmIjoiMjcifSwiTGluZVdlaWdodCI6MS4wLCJMaW5lVHlwZSI6MCwiUGFyZW50U3R5bGUiOm51bGx9LCJWZXJ0aWNhbENvbm5lY3RvclN0eWxlIjp7IiRpZCI6IjUxNSIsIkxpbmVDb2xvciI6eyIkcmVmIjoiMzA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UxNiIsIk1hcmdpbiI6eyIkaWQiOiI1MTciLCJUb3AiOjAuMCwiTGVmdCI6NC4wLCJSaWdodCI6NC4wLCJCb3R0b20iOjAuMH0sIlBhZGRpbmciOnsiJGlkIjoiNTE4IiwiVG9wIjowLjAsIkxlZnQiOjAuMCwiUmlnaHQiOjAuMCwiQm90dG9tIjowLjB9LCJCYWNrZ3JvdW5kIjp7IiRpZCI6IjUxOSIsIkNvbG9yIjp7IiRpZCI6IjUyMCIsIkEiOjI1NSwiUiI6MiwiRyI6MTc4LCJCIjoyMzh9fSwiSXNWaXNpYmxlIjp0cnVlLCJXaWR0aCI6MjA2LjAsIkhlaWdodCI6MTYuMCwiQm9yZGVyU3R5bGUiOnsiJGlkIjoiNTIxIiwiTGluZUNvbG9yIjp7IiRyZWYiOiIzOCJ9LCJMaW5lV2VpZ2h0IjowLjAsIkxpbmVUeXBlIjowLCJQYXJlbnRTdHlsZSI6bnVsbH0sIlBhcmVudFN0eWxlIjpudWxsfSwiVGl0bGVTdHlsZSI6eyIkaWQiOiI1MjIiLCJGb250U2V0dGluZ3MiOnsiJGlkIjoiNTIzIiwiRm9udFNpemUiOjExLCJGb250TmFtZSI6IkNhbGlicmkiLCJJc0JvbGQiOmZhbHNlLCJJc0l0YWxpYyI6ZmFsc2UsIklzVW5kZXJsaW5lZCI6ZmFsc2UsIlBhcmVudFN0eWxlIjpudWxsfSwiQXV0b1NpemUiOjAsIkZvcmVncm91bmQiOnsiJGlkIjoiNTI0IiwiQ29sb3IiOnsiJGlkIjoiNTI1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UyNiIsIlRvcCI6MC4wLCJMZWZ0IjowLjAsIlJpZ2h0IjowLjAsIkJvdHRvbSI6MC4wfSwiUGFkZGluZyI6eyIkaWQiOiI1MjciLCJUb3AiOjAuMCwiTGVmdCI6MC4wLCJSaWdodCI6MC4wLCJCb3R0b20iOjAuMH0sIkJhY2tncm91bmQiOnsiJGlkIjoiNTI4IiwiQ29sb3IiOnsiJGlkIjoiNTI5IiwiQSI6MCwiUiI6MjU1LCJHIjoyNTUsIkIiOjI1NX19LCJJc1Zpc2libGUiOnRydWUsIldpZHRoIjowLjAsIkhlaWdodCI6MC4wLCJCb3JkZXJTdHlsZSI6eyIkaWQiOiI1MzAiLCJMaW5lQ29sb3IiOm51bGwsIkxpbmVXZWlnaHQiOjAuMCwiTGluZVR5cGUiOjAsIlBhcmVudFN0eWxlIjpudWxsfSwiUGFyZW50U3R5bGUiOm51bGx9LCJEYXRlU3R5bGUiOnsiJGlkIjoiNTMxIiwiRm9udFNldHRpbmdzIjp7IiRpZCI6IjUzMiIsIkZvbnRTaXplIjoxMCwiRm9udE5hbWUiOiJDYWxpYnJpIiwiSXNCb2xkIjpmYWxzZSwiSXNJdGFsaWMiOmZhbHNlLCJJc1VuZGVybGluZWQiOmZhbHNlLCJQYXJlbnRTdHlsZSI6bnVsbH0sIkF1dG9TaXplIjowLCJGb3JlZ3JvdW5kIjp7IiRpZCI6IjUzMyIsIkNvbG9yIjp7IiRpZCI6IjU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I1NSwiRyI6MjU1LCJCIjoyNTV9fSwiSXNWaXNpYmxlIjp0cnVlLCJXaWR0aCI6MC4wLCJIZWlnaHQiOjAuMCwiQm9yZGVyU3R5bGUiOnsiJGlkIjoiNTM5IiwiTGluZUNvbG9yIjpudWxsLCJMaW5lV2VpZ2h0IjowLjAsIkxpbmVUeXBlIjowLCJQYXJlbnRTdHlsZSI6bnVsbH0sIlBhcmVudFN0eWxlIjpudWxsfSwiRGF0ZUZvcm1hdCI6eyIkaWQiOiI1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xIiwiRm9ybWF0IjowLCJJc1Zpc2libGUiOmZhbHNlLCJMYXN0S25vd25WaXNpYmlsaXR5U3RhdGUiOmZhbHNlfSwiSXNWaXNpYmxlIjp0cnVlLCJQYXJlbnRTdHlsZSI6bnVsbH0sIkluZGV4IjoxNSwiU21hcnREdXJhdGlvbkFjdGl2YXRlZCI6ZmFsc2UsIkRhdGVGb3JtYXQiOnsiJHJlZiI6IjU0MCJ9LCJXZWVrTnVtYmVyaW5nIjp7IiRpZCI6IjU0MiIsIkZvcm1hdCI6MCwiSXNWaXNpYmxlIjpmYWxzZSwiTGFzdEtub3duVmlzaWJpbGl0eVN0YXRlIjpmYWxzZX0sIklkIjoiY2YyNWU3Y2EtZWI5My00Yjc1LWIxZWYtZDJkYjcxOTA1YWQ1IiwiSW1wb3J0SWQiOm51bGwsIlRpdGxlIjoiVGFzayAyIiwiTm90ZSI6bnVsbCwiSHlwZXJsaW5rIjp7IiRpZCI6IjU0MyIsIkFkZHJlc3MiOm51bGwsIlN1YkFkZHJlc3MiOm51bGx9LCJJc0NoYW5nZWQiOmZhbHNlLCJJc05ldyI6ZmFsc2V9fV0sIl9taWxlc3RvbmVzIjpbXSwiSWQiOiI4NzNkYzZhNC02MzdjLTQwNDAtYWFhMi1hZThhOWM2ZmI5MjgiLCJJc1NpbmdsZUl0ZW1Sb3ciOmZhbHNlfV0sIkluZGV4IjoxMywiSWQiOiIwZTY5ZTQ4Mi1jOWJhLTRhNzAtYjlkMS1kNDQwNzc4NTlkZDQiLCJIZWFkZXJUZXh0IjpudWxsLCJJc0RlZmF1bHQiOnRydWUsIlN0eWxlIjp7IiRpZCI6IjU0NCIsIkhlYWRlclN0eWxlIjp7IiRpZCI6IjU0NSIsIlRleHRTdHlsZSI6eyIkaWQiOiI1NDYiLCJGb250U2V0dGluZ3MiOnsiJGlkIjoiNTQ3IiwiRm9udFNpemUiOjEyLCJGb250TmFtZSI6IkNhbGlicmkiLCJJc0JvbGQiOmZhbHNlLCJJc0l0YWxpYyI6ZmFsc2UsIklzVW5kZXJsaW5lZCI6ZmFsc2UsIlBhcmVudFN0eWxlIjpudWxsfSwiQXV0b1NpemUiOjAsIkZvcmVncm91bmQiOnsiJGlkIjoiNTQ4IiwiQ29sb3IiOnsiJGlkIjoiNTQ5IiwiQSI6MjU1LCJSIjowLCJHIjowLCJCIjowfX0sIk1heFdpZHRoIjowLjAsIk1heEhlaWdodCI6MC4wLCJTbWFydEZvcmVncm91bmRJc0FjdGl2ZSI6ZmFsc2UsIkhvcml6b250YWxBbGlnbm1lbnQiOjAsIlZlcnRpY2FsQWxpZ25tZW50IjowLCJTbWFydEZvcmVncm91bmQiOm51bGwsIkJhY2tncm91bmRGaWxsVHlwZSI6MCwiTWFyZ2luIjp7IiRpZCI6IjU1MCIsIlRvcCI6MC4wLCJMZWZ0IjowLjAsIlJpZ2h0IjowLjAsIkJvdHRvbSI6MC4wfSwiUGFkZGluZyI6eyIkaWQiOiI1NTEiLCJUb3AiOjAuMCwiTGVmdCI6MC4wLCJSaWdodCI6MC4wLCJCb3R0b20iOjAuMH0sIkJhY2tncm91bmQiOm51bGwsIklzVmlzaWJsZSI6ZmFsc2UsIldpZHRoIjowLjAsIkhlaWdodCI6MC4wLCJCb3JkZXJTdHlsZSI6bnVsbCwiUGFyZW50U3R5bGUiOm51bGx9LCJSZWN0YW5nbGVTdHlsZSI6eyIkaWQiOiI1NTIiLCJNYXJnaW4iOnsiJGlkIjoiNTUzIiwiVG9wIjowLjAsIkxlZnQiOjAuMCwiUmlnaHQiOjAuMCwiQm90dG9tIjowLjB9LCJQYWRkaW5nIjp7IiRpZCI6IjU1NCIsIlRvcCI6MC4wLCJMZWZ0IjowLjAsIlJpZ2h0IjowLjAsIkJvdHRvbSI6MC4wfSwiQmFja2dyb3VuZCI6eyIkaWQiOiI1NTUiLCJDb2xvciI6eyIkaWQiOiI1NTYiLCJBIjo2MywiUiI6MTY1LCJHIjoxNjUsIkIiOjE2NX19LCJJc1Zpc2libGUiOmZhbHNlLCJXaWR0aCI6MC4wLCJIZWlnaHQiOjAuMCwiQm9yZGVyU3R5bGUiOnsiJGlkIjoiNTU3IiwiTGluZUNvbG9yIjp7IiRpZCI6IjU1OCIsIiR0eXBlIjoiTkxSRS5Db21tb24uRG9tLlNvbGlkQ29sb3JCcnVzaCwgTkxSRS5Db21tb24iLCJDb2xvciI6eyIkaWQiOiI1NTkiLCJBIjoyNTUsIlIiOjI1NSwiRyI6MCwiQiI6MH19LCJMaW5lV2VpZ2h0IjowLjAsIkxpbmVUeXBlIjowLCJQYXJlbnRTdHlsZSI6bnVsbH0sIlBhcmVudFN0eWxlIjpudWxsfSwiTWFyZ2luIjp7IiRpZCI6IjU2MCIsIlRvcCI6MC4wLCJMZWZ0IjowLjAsIlJpZ2h0IjowLjAsIkJvdHRvbSI6MC4wfSwiUGFkZGluZyI6eyIkaWQiOiI1NjEiLCJUb3AiOjAuMCwiTGVmdCI6MC4wLCJSaWdodCI6MC4wLCJCb3R0b20iOjAuMH0sIkJhY2tncm91bmQiOm51bGwsIklzVmlzaWJsZSI6dHJ1ZSwiV2lkdGgiOjAuMCwiSGVpZ2h0IjowLjAsIkJvcmRlclN0eWxlIjpudWxsLCJQYXJlbnRTdHlsZSI6bnVsbH0sIkJhY2tncm91bmRTdHlsZSI6eyIkaWQiOiI1NjIiLCJNYXJnaW4iOnsiJGlkIjoiNTYzIiwiVG9wIjowLjAsIkxlZnQiOjAuMCwiUmlnaHQiOjAuMCwiQm90dG9tIjowLjB9LCJQYWRkaW5nIjp7IiRpZCI6IjU2NCIsIlRvcCI6MC4wLCJMZWZ0IjowLjAsIlJpZ2h0IjowLjAsIkJvdHRvbSI6MC4wfSwiQmFja2dyb3VuZCI6eyIkaWQiOiI1NjUiLCJDb2xvciI6eyIkaWQiOiI1NjYiLCJBIjo1MSwiUiI6MTY1LCJHIjoxNjUsIkIiOjE2NX19LCJJc1Zpc2libGUiOnRydWUsIldpZHRoIjowLjAsIkhlaWdodCI6MC4wLCJCb3JkZXJTdHlsZSI6eyIkaWQiOiI1NjciLCJMaW5lQ29sb3IiOnsiJGlkIjoiNTY4IiwiJHR5cGUiOiJOTFJFLkNvbW1vbi5Eb20uU29saWRDb2xvckJydXNoLCBOTFJFLkNvbW1vbiIsIkNvbG9yIjp7IiRpZCI6IjU2OSIsIkEiOjI1NSwiUiI6MjU1LCJHIjowLCJCIjowfX0sIkxpbmVXZWlnaHQiOjAuMCwiTGluZVR5cGUiOjAsIlBhcmVudFN0eWxlIjpudWxsfSwiUGFyZW50U3R5bGUiOm51bGx9LCJNYXJnaW4iOnsiJGlkIjoiNTcwIiwiVG9wIjowLjAsIkxlZnQiOjAuMCwiUmlnaHQiOjAuMCwiQm90dG9tIjowLjB9LCJQYWRkaW5nIjp7IiRpZCI6IjU3MSIsIlRvcCI6MC4wLCJMZWZ0IjowLjAsIlJpZ2h0IjowLjAsIkJvdHRvbSI6MC4wfSwiSXNWaXNpYmxlIjpmYWxzZSwiV2lkdGgiOjAuMCwiSGVpZ2h0IjowLjAsIkJvcmRlclN0eWxlIjpudWxsLCJQYXJlbnRTdHlsZSI6bnVsbH19XSwiSWQiOiI4OTExYmNlYi02Nzk0LTQxYWQtYjM3NS02YTc5NGI2ODJmMzEiLCJJbmRleCI6MTMsIkhlYWRlclRleHQiOiJQcm9qZWN0IDMiLCJTdHlsZSI6eyIkaWQiOiI1NzIiLCJIZWFkZXJTdHlsZSI6eyIkaWQiOiI1NzMiLCJUZXh0SXNWZXJ0aWNhbCI6ZmFsc2UsIlRleHRTdHlsZSI6eyIkaWQiOiI1NzQiLCJGb250U2V0dGluZ3MiOnsiJGlkIjoiNTc1IiwiRm9udFNpemUiOjEyLCJGb250TmFtZSI6IkNhbGlicmkiLCJJc0JvbGQiOnRydWUsIklzSXRhbGljIjpmYWxzZSwiSXNVbmRlcmxpbmVkIjpmYWxzZSwiUGFyZW50U3R5bGUiOm51bGx9LCJBdXRvU2l6ZSI6MCwiRm9yZWdyb3VuZCI6eyIkaWQiOiI1NzYiLCJDb2xvciI6eyIkaWQiOiI1NzciLCJBIjoyNTUsIlIiOjAsIkciOjAsIkIiOjB9fSwiTWF4V2lkdGgiOjAuMCwiTWF4SGVpZ2h0IjowLjAsIlNtYXJ0Rm9yZWdyb3VuZElzQWN0aXZlIjpmYWxzZSwiSG9yaXpvbnRhbEFsaWdubWVudCI6MCwiVmVydGljYWxBbGlnbm1lbnQiOjAsIlNtYXJ0Rm9yZWdyb3VuZCI6bnVsbCwiQmFja2dyb3VuZEZpbGxUeXBlIjowLCJNYXJnaW4iOnsiJGlkIjoiNTc4IiwiVG9wIjowLjAsIkxlZnQiOjAuMCwiUmlnaHQiOjAuMCwiQm90dG9tIjowLjB9LCJQYWRkaW5nIjp7IiRpZCI6IjU3OSIsIlRvcCI6MC4wLCJMZWZ0IjowLjAsIlJpZ2h0IjowLjAsIkJvdHRvbSI6MC4wfSwiQmFja2dyb3VuZCI6bnVsbCwiSXNWaXNpYmxlIjpmYWxzZSwiV2lkdGgiOjAuMCwiSGVpZ2h0IjowLjAsIkJvcmRlclN0eWxlIjpudWxsLCJQYXJlbnRTdHlsZSI6bnVsbH0sIlJlY3RhbmdsZVN0eWxlIjp7IiRpZCI6IjU4MCIsIk1hcmdpbiI6eyIkaWQiOiI1ODEiLCJUb3AiOjAuMCwiTGVmdCI6MC4wLCJSaWdodCI6MC4wLCJCb3R0b20iOjAuMH0sIlBhZGRpbmciOnsiJGlkIjoiNTgyIiwiVG9wIjowLjAsIkxlZnQiOjAuMCwiUmlnaHQiOjAuMCwiQm90dG9tIjowLjB9LCJCYWNrZ3JvdW5kIjp7IiRpZCI6IjU4MyIsIkNvbG9yIjp7IiRpZCI6IjU4NCIsIkEiOjEyNywiUiI6MiwiRyI6MTc4LCJCIjoyMzh9fSwiSXNWaXNpYmxlIjpmYWxzZSwiV2lkdGgiOjAuMCwiSGVpZ2h0IjowLjAsIkJvcmRlclN0eWxlIjp7IiRpZCI6IjU4NSIsIkxpbmVDb2xvciI6eyIkcmVmIjoiMzk0In0sIkxpbmVXZWlnaHQiOjAuMCwiTGluZVR5cGUiOjAsIlBhcmVudFN0eWxlIjpudWxsfSwiUGFyZW50U3R5bGUiOm51bGx9LCJNYXJnaW4iOnsiJGlkIjoiNTg2IiwiVG9wIjowLjAsIkxlZnQiOjAuMCwiUmlnaHQiOjAuMCwiQm90dG9tIjowLjB9LCJQYWRkaW5nIjp7IiRpZCI6IjU4NyIsIlRvcCI6MC4wLCJMZWZ0IjowLjAsIlJpZ2h0IjowLjAsIkJvdHRvbSI6MC4wfSwiQmFja2dyb3VuZCI6bnVsbCwiSXNWaXNpYmxlIjp0cnVlLCJXaWR0aCI6MC4wLCJIZWlnaHQiOjAuMCwiQm9yZGVyU3R5bGUiOm51bGwsIlBhcmVudFN0eWxlIjpudWxsfSwiQmFja2dyb3VuZFN0eWxlIjp7IiRpZCI6IjU4OCIsIk1hcmdpbiI6eyIkaWQiOiI1ODkiLCJUb3AiOjAuMCwiTGVmdCI6MC4wLCJSaWdodCI6MC4wLCJCb3R0b20iOjAuMH0sIlBhZGRpbmciOnsiJGlkIjoiNTkwIiwiVG9wIjowLjAsIkxlZnQiOjAuMCwiUmlnaHQiOjAuMCwiQm90dG9tIjowLjB9LCJCYWNrZ3JvdW5kIjp7IiRpZCI6IjU5MSIsIkNvbG9yIjp7IiRpZCI6IjU5MiIsIkEiOjM4LCJSIjoxMTUsIkciOjExNSwiQiI6MTE1fX0sIklzVmlzaWJsZSI6dHJ1ZSwiV2lkdGgiOjAuMCwiSGVpZ2h0IjowLjAsIkJvcmRlclN0eWxlIjp7IiRpZCI6IjU5MyIsIkxpbmVDb2xvciI6eyIkcmVmIjoiNDA0In0sIkxpbmVXZWlnaHQiOjAuMCwiTGluZVR5cGUiOjAsIlBhcmVudFN0eWxlIjpudWxsfSwiUGFyZW50U3R5bGUiOm51bGx9LCJJc0Fib3ZlVGltZWJhbmQiOmZhbHNlLCJNYXJnaW4iOnsiJGlkIjoiNTk0IiwiVG9wIjowLjAsIkxlZnQiOjAuMCwiUmlnaHQiOjAuMCwiQm90dG9tIjowLjB9LCJQYWRkaW5nIjp7IiRpZCI6IjU5NSIsIlRvcCI6MC4wLCJMZWZ0IjowLjAsIlJpZ2h0IjowLjAsIkJvdHRvbSI6MC4wfSwiSXNWaXNpYmxlIjp0cnVlLCJXaWR0aCI6MC4wLCJIZWlnaHQiOjAuMCwiQm9yZGVyU3R5bGUiOnsiJGlkIjoiNTk2IiwiTGluZUNvbG9yIjpudWxsLCJMaW5lV2VpZ2h0IjowLjAsIkxpbmVUeXBlIjowLCJQYXJlbnRTdHlsZSI6bnVsbH0sIlBhcmVudFN0eWxlIjpudWxsfX0seyIkaWQiOiI1OTciLCJfYWN0aXZpdGllcyI6W3siJGlkIjoiNTk4IiwiX3Jvd3MiOlt7IiRpZCI6IjU5OSIsIl90YXNrcyI6W3siJGlkIjoiNjAwIiwiX2F0dGFjaGVkTWlsZXN0b25lcyI6W10sIlRhc2tEZWZpbml0aW9uIjp7IiRpZCI6IjYwMSIsIkdyb3VwTmFtZSI6bnVsbCwiU3RhcnREYXRlIjoiMjAyMy0wNy0xMFQxMTo1OTowMFoiLCJFbmREYXRlIjoiMjAyMy0wNy0yOVQxMTo1OTowMFoiLCJQZXJjZW50YWdlQ29tcGxldGUiOm51bGwsIlN0eWxlIjp7IiRpZCI6IjYwMiIsIlNoYXBlIjoxLCJTaGFwZVRoaWNrbmVzcyI6MywiRHVyYXRpb25Gb3JtYXQiOjAsIkluY2x1ZGVOb25Xb3JraW5nRGF5c0luRHVyYXRpb24iOmZhbHNlLCJQZXJjZW50YWdlQ29tcGxldGVTdHlsZSI6eyIkaWQiOiI2MDMiLCJGb250U2V0dGluZ3MiOnsiJGlkIjoiNjA0IiwiRm9udFNpemUiOjEwLCJGb250TmFtZSI6IkNhbGlicmkiLCJJc0JvbGQiOmZhbHNlLCJJc0l0YWxpYyI6ZmFsc2UsIklzVW5kZXJsaW5lZCI6ZmFsc2UsIlBhcmVudFN0eWxlIjpudWxsfSwiQXV0b1NpemUiOjAsIkZvcmVncm91bmQiOnsiJHJlZiI6IjMxNCJ9LCJNYXhXaWR0aCI6MjAwLjAsIk1heEhlaWdodCI6IkluZmluaXR5IiwiU21hcnRGb3JlZ3JvdW5kSXNBY3RpdmUiOmZhbHNlLCJIb3Jpem9udGFsQWxpZ25tZW50IjowLCJWZXJ0aWNhbEFsaWdubWVudCI6MCwiU21hcnRGb3JlZ3JvdW5kIjpudWxsLCJCYWNrZ3JvdW5kRmlsbFR5cGUiOjAsIk1hcmdpbiI6eyIkaWQiOiI2MDUiLCJUb3AiOjAuMCwiTGVmdCI6MC4wLCJSaWdodCI6MC4wLCJCb3R0b20iOjAuMH0sIlBhZGRpbmciOnsiJGlkIjoiNjA2IiwiVG9wIjowLjAsIkxlZnQiOjAuMCwiUmlnaHQiOjAuMCwiQm90dG9tIjowLjB9LCJCYWNrZ3JvdW5kIjp7IiRpZCI6IjYwNyIsIkNvbG9yIjp7IiRpZCI6IjYwOCIsIkEiOjg5LCJSIjowLCJHIjowLCJCIjowfX0sIklzVmlzaWJsZSI6dHJ1ZSwiV2lkdGgiOjAuMCwiSGVpZ2h0IjowLjAsIkJvcmRlclN0eWxlIjp7IiRpZCI6IjYwOSIsIkxpbmVDb2xvciI6bnVsbCwiTGluZVdlaWdodCI6MC4wLCJMaW5lVHlwZSI6MCwiUGFyZW50U3R5bGUiOm51bGx9LCJQYXJlbnRTdHlsZSI6bnVsbH0sIkR1cmF0aW9uU3R5bGUiOnsiJGlkIjoiNjEwIiwiRm9udFNldHRpbmdzIjp7IiRpZCI6IjYxMSIsIkZvbnRTaXplIjoxMCwiRm9udE5hbWUiOiJDYWxpYnJpIiwiSXNCb2xkIjpmYWxzZSwiSXNJdGFsaWMiOmZhbHNlLCJJc1VuZGVybGluZWQiOmZhbHNlLCJQYXJlbnRTdHlsZSI6bnVsbH0sIkF1dG9TaXplIjowLCJGb3JlZ3JvdW5kIjp7IiRpZCI6IjYxMiIsIkNvbG9yIjp7IiRpZCI6IjYx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xNCIsIlRvcCI6MC4wLCJMZWZ0IjowLjAsIlJpZ2h0IjowLjAsIkJvdHRvbSI6MC4wfSwiUGFkZGluZyI6eyIkaWQiOiI2MTUiLCJUb3AiOjAuMCwiTGVmdCI6MC4wLCJSaWdodCI6MC4wLCJCb3R0b20iOjAuMH0sIkJhY2tncm91bmQiOnsiJGlkIjoiNjE2IiwiQ29sb3IiOnsiJHJlZiI6IjYwOCJ9fSwiSXNWaXNpYmxlIjp0cnVlLCJXaWR0aCI6MC4wLCJIZWlnaHQiOjAuMCwiQm9yZGVyU3R5bGUiOnsiJGlkIjoiNjE3IiwiTGluZUNvbG9yIjpudWxsLCJMaW5lV2VpZ2h0IjowLjAsIkxpbmVUeXBlIjowLCJQYXJlbnRTdHlsZSI6bnVsbH0sIlBhcmVudFN0eWxlIjpudWxsfSwiSG9yaXpvbnRhbENvbm5lY3RvclN0eWxlIjp7IiRpZCI6IjYxOCIsIkxpbmVDb2xvciI6eyIkaWQiOiI2MTkiLCIkdHlwZSI6Ik5MUkUuQ29tbW9uLkRvbS5Tb2xpZENvbG9yQnJ1c2gsIE5MUkUuQ29tbW9uIiwiQ29sb3IiOnsiJGlkIjoiNjIwIiwiQSI6MjU1LCJSIjoyMDQsIkciOjIwNCwiQiI6MjA0fX0sIkxpbmVXZWlnaHQiOjEuMCwiTGluZVR5cGUiOjAsIlBhcmVudFN0eWxlIjpudWxsfSwiVmVydGljYWxDb25uZWN0b3JTdHlsZSI6eyIkaWQiOiI2MjEiLCJMaW5lQ29sb3IiOnsiJGlkIjoiNjIyIiwiJHR5cGUiOiJOTFJFLkNvbW1vbi5Eb20uU29saWRDb2xvckJydXNoLCBOTFJFLkNvbW1vbiIsIkNvbG9yIjp7IiRpZCI6IjYyMy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zLCJJc0JlbG93VGltZWJhbmQiOnRydWUsIlBlcmNlbnRhZ2VDb21wbGV0ZVNoYXBlT3BhY2l0eSI6MzUsIlNoYXBlU3R5bGUiOnsiJGlkIjoiNjI0IiwiTWFyZ2luIjp7IiRpZCI6IjYyNSIsIlRvcCI6MC4wLCJMZWZ0Ijo0LjAsIlJpZ2h0Ijo0LjAsIkJvdHRvbSI6MC4wfSwiUGFkZGluZyI6eyIkaWQiOiI2MjYiLCJUb3AiOjAuMCwiTGVmdCI6MC4wLCJSaWdodCI6MC4wLCJCb3R0b20iOjAuMH0sIkJhY2tncm91bmQiOnsiJGlkIjoiNjI3IiwiQ29sb3IiOnsiJGlkIjoiNjI4IiwiQSI6MjU1LCJSIjo0NywiRyI6NTQsIkIiOjE1M319LCJJc1Zpc2libGUiOnRydWUsIldpZHRoIjoyNTIuMCwiSGVpZ2h0IjoxMy40MjY2OTI5NjI2NDY0ODQsIkJvcmRlclN0eWxlIjp7IiRpZCI6IjYyOSIsIkxpbmVDb2xvciI6eyIkaWQiOiI2MzAiLCIkdHlwZSI6Ik5MUkUuQ29tbW9uLkRvbS5Tb2xpZENvbG9yQnJ1c2gsIE5MUkUuQ29tbW9uIiwiQ29sb3IiOnsiJGlkIjoiNjMxIiwiQSI6MjU1LCJSIjoyNTUsIkciOjAsIkIiOjB9fSwiTGluZVdlaWdodCI6MC4wLCJMaW5lVHlwZSI6MCwiUGFyZW50U3R5bGUiOm51bGx9LCJQYXJlbnRTdHlsZSI6bnVsbH0sIlRpdGxlU3R5bGUiOnsiJGlkIjoiNjMyIiwiRm9udFNldHRpbmdzIjp7IiRpZCI6IjYzMyIsIkZvbnRTaXplIjoxMSwiRm9udE5hbWUiOiJDYWxpYnJpIiwiSXNCb2xkIjpmYWxzZSwiSXNJdGFsaWMiOmZhbHNlLCJJc1VuZGVybGluZWQiOmZhbHNlLCJQYXJlbnRTdHlsZSI6bnVsbH0sIkF1dG9TaXplIjowLCJGb3JlZ3JvdW5kIjp7IiRpZCI6IjYzNCIsIkNvbG9yIjp7IiRpZCI6IjYz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2MzYiLCJUb3AiOjAuMCwiTGVmdCI6MC4wLCJSaWdodCI6MC4wLCJCb3R0b20iOjAuMH0sIlBhZGRpbmciOnsiJGlkIjoiNjM3IiwiVG9wIjowLjAsIkxlZnQiOjAuMCwiUmlnaHQiOjAuMCwiQm90dG9tIjowLjB9LCJCYWNrZ3JvdW5kIjp7IiRpZCI6IjYzOCIsIkNvbG9yIjp7IiRpZCI6IjYzOSIsIkEiOjAsIlIiOjI1NSwiRyI6MjU1LCJCIjoyNTV9fSwiSXNWaXNpYmxlIjp0cnVlLCJXaWR0aCI6MC4wLCJIZWlnaHQiOjAuMCwiQm9yZGVyU3R5bGUiOnsiJGlkIjoiNjQwIiwiTGluZUNvbG9yIjpudWxsLCJMaW5lV2VpZ2h0IjowLjAsIkxpbmVUeXBlIjowLCJQYXJlbnRTdHlsZSI6bnVsbH0sIlBhcmVudFN0eWxlIjpudWxsfSwiRGF0ZVN0eWxlIjp7IiRpZCI6IjY0MSIsIkZvbnRTZXR0aW5ncyI6eyIkaWQiOiI2NDIiLCJGb250U2l6ZSI6MTAsIkZvbnROYW1lIjoiQ2FsaWJyaSIsIklzQm9sZCI6ZmFsc2UsIklzSXRhbGljIjpmYWxzZSwiSXNVbmRlcmxpbmVkIjpmYWxzZSwiUGFyZW50U3R5bGUiOm51bGx9LCJBdXRvU2l6ZSI6MCwiRm9yZWdyb3VuZCI6eyIkaWQiOiI2NDMiLCJDb2xvciI6eyIkaWQiOiI2N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aWQiOiI2NDciLCJDb2xvciI6eyIkaWQiOiI2NDgiLCJBIjowLCJSIjoyNTUsIkciOjI1NSwiQiI6MjU1fX0sIklzVmlzaWJsZSI6dHJ1ZSwiV2lkdGgiOjAuMCwiSGVpZ2h0IjowLjAsIkJvcmRlclN0eWxlIjp7IiRpZCI6IjY0OSIsIkxpbmVDb2xvciI6bnVsbCwiTGluZVdlaWdodCI6MC4wLCJMaW5lVHlwZSI6MCwiUGFyZW50U3R5bGUiOm51bGx9LCJQYXJlbnRTdHlsZSI6bnVsbH0sIkRhdGVGb3JtYXQiOnsiJGlkIjoiNj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MSIsIkZvcm1hdCI6MCwiSXNWaXNpYmxlIjpmYWxzZSwiTGFzdEtub3duVmlzaWJpbGl0eVN0YXRlIjpmYWxzZX0sIklzVmlzaWJsZSI6dHJ1ZSwiUGFyZW50U3R5bGUiOm51bGx9LCJJbmRleCI6MjAsIlNtYXJ0RHVyYXRpb25BY3RpdmF0ZWQiOmZhbHNlLCJEYXRlRm9ybWF0Ijp7IiRyZWYiOiI2NTAifSwiV2Vla051bWJlcmluZyI6eyIkaWQiOiI2NTIiLCJGb3JtYXQiOjAsIklzVmlzaWJsZSI6ZmFsc2UsIkxhc3RLbm93blZpc2liaWxpdHlTdGF0ZSI6ZmFsc2V9LCJJZCI6IjA4ZjczYmY4LTZhMjQtNGYwYS04MWFjLWUxZjc1ZWZiZGQ2YiIsIkltcG9ydElkIjpudWxsLCJUaXRsZSI6IlRhc2sgMyIsIk5vdGUiOm51bGwsIkh5cGVybGluayI6eyIkaWQiOiI2NTMiLCJBZGRyZXNzIjpudWxsLCJTdWJBZGRyZXNzIjpudWxsfSwiSXNDaGFuZ2VkIjpmYWxzZSwiSXNOZXciOmZhbHNlfX0seyIkaWQiOiI2NTQiLCJfYXR0YWNoZWRNaWxlc3RvbmVzIjpbXSwiVGFza0RlZmluaXRpb24iOnsiJGlkIjoiNjU1IiwiR3JvdXBOYW1lIjpudWxsLCJTdGFydERhdGUiOiIyMDIzLTA2LTAyVDExOjU5OjAwWiIsIkVuZERhdGUiOiIyMDIzLTA2LTE5VDExOjU5OjAwWiIsIlBlcmNlbnRhZ2VDb21wbGV0ZSI6bnVsbCwiU3R5bGUiOnsiJGlkIjoiNjU2IiwiU2hhcGUiOjEsIlNoYXBlVGhpY2tuZXNzIjozLCJEdXJhdGlvbkZvcm1hdCI6MCwiSW5jbHVkZU5vbldvcmtpbmdEYXlzSW5EdXJhdGlvbiI6ZmFsc2UsIlBlcmNlbnRhZ2VDb21wbGV0ZVN0eWxlIjp7IiRpZCI6IjY1NyIsIkZvbnRTZXR0aW5ncyI6eyIkaWQiOiI2NTgiLCJGb250U2l6ZSI6MTAsIkZvbnROYW1lIjoiQ2FsaWJyaSIsIklzQm9sZCI6ZmFsc2UsIklzSXRhbGljIjpmYWxzZSwiSXNVbmRlcmxpbmVkIjpmYWxzZSwiUGFyZW50U3R5bGUiOm51bGx9LCJBdXRvU2l6ZSI6MCwiRm9yZWdyb3VuZCI6eyIkaWQiOiI2NTkiLCJDb2xvciI6eyIkaWQiOiI2Nj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GlkIjoiNjY0IiwiQSI6ODksIlIiOjAsIkciOjAsIkIiOjB9fSwiSXNWaXNpYmxlIjp0cnVlLCJXaWR0aCI6MC4wLCJIZWlnaHQiOjAuMCwiQm9yZGVyU3R5bGUiOnsiJGlkIjoiNjY1IiwiTGluZUNvbG9yIjpudWxsLCJMaW5lV2VpZ2h0IjowLjAsIkxpbmVUeXBlIjowLCJQYXJlbnRTdHlsZSI6bnVsbH0sIlBhcmVudFN0eWxlIjpudWxsfSwiRHVyYXRpb25TdHlsZSI6eyIkaWQiOiI2NjYiLCJGb250U2V0dGluZ3MiOnsiJGlkIjoiNjY3IiwiRm9udFNpemUiOjEwLCJGb250TmFtZSI6IkNhbGlicmkiLCJJc0JvbGQiOmZhbHNlLCJJc0l0YWxpYyI6ZmFsc2UsIklzVW5kZXJsaW5lZCI6ZmFsc2UsIlBhcmVudFN0eWxlIjpudWxsfSwiQXV0b1NpemUiOjAsIkZvcmVncm91bmQiOnsiJGlkIjoiNjY4IiwiQ29sb3IiOnsiJGlkIjoiNjY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cwIiwiVG9wIjowLjAsIkxlZnQiOjAuMCwiUmlnaHQiOjAuMCwiQm90dG9tIjowLjB9LCJQYWRkaW5nIjp7IiRpZCI6IjY3MSIsIlRvcCI6MC4wLCJMZWZ0IjowLjAsIlJpZ2h0IjowLjAsIkJvdHRvbSI6MC4wfSwiQmFja2dyb3VuZCI6eyIkaWQiOiI2NzIiLCJDb2xvciI6eyIkcmVmIjoiNjY0In19LCJJc1Zpc2libGUiOnRydWUsIldpZHRoIjowLjAsIkhlaWdodCI6MC4wLCJCb3JkZXJTdHlsZSI6eyIkaWQiOiI2NzMiLCJMaW5lQ29sb3IiOm51bGwsIkxpbmVXZWlnaHQiOjAuMCwiTGluZVR5cGUiOjAsIlBhcmVudFN0eWxlIjpudWxsfSwiUGFyZW50U3R5bGUiOm51bGx9LCJIb3Jpem9udGFsQ29ubmVjdG9yU3R5bGUiOnsiJGlkIjoiNjc0IiwiTGluZUNvbG9yIjp7IiRpZCI6IjY3NSIsIiR0eXBlIjoiTkxSRS5Db21tb24uRG9tLlNvbGlkQ29sb3JCcnVzaCwgTkxSRS5Db21tb24iLCJDb2xvciI6eyIkaWQiOiI2NzYiLCJBIjoyNTUsIlIiOjIwNCwiRyI6MjA0LCJCIjoyMDR9fSwiTGluZVdlaWdodCI6MS4wLCJMaW5lVHlwZSI6MCwiUGFyZW50U3R5bGUiOm51bGx9LCJWZXJ0aWNhbENvbm5lY3RvclN0eWxlIjp7IiRpZCI6IjY3NyIsIkxpbmVDb2xvciI6eyIkaWQiOiI2NzgiLCIkdHlwZSI6Ik5MUkUuQ29tbW9uLkRvbS5Tb2xpZENvbG9yQnJ1c2gsIE5MUkUuQ29tbW9uIiwiQ29sb3IiOnsiJGlkIjoiNjc5IiwiQSI6MjU1LCJSIjoyMDQsIkciOjIwNCwiQiI6MjA0fX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MsIklzQmVsb3dUaW1lYmFuZCI6dHJ1ZSwiUGVyY2VudGFnZUNvbXBsZXRlU2hhcGVPcGFjaXR5IjozNSwiU2hhcGVTdHlsZSI6eyIkaWQiOiI2ODAiLCJNYXJnaW4iOnsiJGlkIjoiNjgxIiwiVG9wIjowLjAsIkxlZnQiOjQuMCwiUmlnaHQiOjQuMCwiQm90dG9tIjowLjB9LCJQYWRkaW5nIjp7IiRpZCI6IjY4MiIsIlRvcCI6MC4wLCJMZWZ0IjowLjAsIlJpZ2h0IjowLjAsIkJvdHRvbSI6MC4wfSwiQmFja2dyb3VuZCI6eyIkaWQiOiI2ODMiLCJDb2xvciI6eyIkaWQiOiI2ODQiLCJBIjoyNTUsIlIiOjQ3LCJHIjo1NCwiQiI6MTUzfX0sIklzVmlzaWJsZSI6dHJ1ZSwiV2lkdGgiOjIyNi4wLCJIZWlnaHQiOjEzLjQyNjY5Mjk2MjY0NjQ4NCwiQm9yZGVyU3R5bGUiOnsiJGlkIjoiNjg1IiwiTGluZUNvbG9yIjp7IiRpZCI6IjY4NiIsIiR0eXBlIjoiTkxSRS5Db21tb24uRG9tLlNvbGlkQ29sb3JCcnVzaCwgTkxSRS5Db21tb24iLCJDb2xvciI6eyIkaWQiOiI2ODciLCJBIjoyNTUsIlIiOjI1NSwiRyI6MCwiQiI6MH19LCJMaW5lV2VpZ2h0IjowLjAsIkxpbmVUeXBlIjowLCJQYXJlbnRTdHlsZSI6bnVsbH0sIlBhcmVudFN0eWxlIjpudWxsfSwiVGl0bGVTdHlsZSI6eyIkaWQiOiI2ODgiLCJGb250U2V0dGluZ3MiOnsiJGlkIjoiNjg5IiwiRm9udFNpemUiOjExLCJGb250TmFtZSI6IkNhbGlicmkiLCJJc0JvbGQiOmZhbHNlLCJJc0l0YWxpYyI6ZmFsc2UsIklzVW5kZXJsaW5lZCI6ZmFsc2UsIlBhcmVudFN0eWxlIjpudWxsfSwiQXV0b1NpemUiOjAsIkZvcmVncm91bmQiOnsiJGlkIjoiNjkwIiwiQ29sb3IiOnsiJGlkIjoiNjk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5MiIsIlRvcCI6MC4wLCJMZWZ0IjowLjAsIlJpZ2h0IjowLjAsIkJvdHRvbSI6MC4wfSwiUGFkZGluZyI6eyIkaWQiOiI2OTMiLCJUb3AiOjAuMCwiTGVmdCI6MC4wLCJSaWdodCI6MC4wLCJCb3R0b20iOjAuMH0sIkJhY2tncm91bmQiOnsiJGlkIjoiNjk0IiwiQ29sb3IiOnsiJGlkIjoiNjk1IiwiQSI6MCwiUiI6MjU1LCJHIjoyNTUsIkIiOjI1NX19LCJJc1Zpc2libGUiOnRydWUsIldpZHRoIjowLjAsIkhlaWdodCI6MC4wLCJCb3JkZXJTdHlsZSI6eyIkaWQiOiI2OTYiLCJMaW5lQ29sb3IiOm51bGwsIkxpbmVXZWlnaHQiOjAuMCwiTGluZVR5cGUiOjAsIlBhcmVudFN0eWxlIjpudWxsfSwiUGFyZW50U3R5bGUiOm51bGx9LCJEYXRlU3R5bGUiOnsiJGlkIjoiNjk3IiwiRm9udFNldHRpbmdzIjp7IiRpZCI6IjY5OCIsIkZvbnRTaXplIjoxMCwiRm9udE5hbWUiOiJDYWxpYnJpIiwiSXNCb2xkIjpmYWxzZSwiSXNJdGFsaWMiOmZhbHNlLCJJc1VuZGVybGluZWQiOmZhbHNlLCJQYXJlbnRTdHlsZSI6bnVsbH0sIkF1dG9TaXplIjowLCJGb3JlZ3JvdW5kIjp7IiRpZCI6IjY5OSIsIkNvbG9yIjp7IiRpZCI6Ijcw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pZCI6IjcwNCIsIkEiOjAsIlIiOjI1NSwiRyI6MjU1LCJCIjoyNTV9fSwiSXNWaXNpYmxlIjp0cnVlLCJXaWR0aCI6MC4wLCJIZWlnaHQiOjAuMCwiQm9yZGVyU3R5bGUiOnsiJGlkIjoiNzA1IiwiTGluZUNvbG9yIjpudWxsLCJMaW5lV2VpZ2h0IjowLjAsIkxpbmVUeXBlIjowLCJQYXJlbnRTdHlsZSI6bnVsbH0sIlBhcmVudFN0eWxlIjpudWxsfSwiRGF0ZUZvcm1hdCI6eyIkaWQiOiI3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3IiwiRm9ybWF0IjowLCJJc1Zpc2libGUiOmZhbHNlLCJMYXN0S25vd25WaXNpYmlsaXR5U3RhdGUiOmZhbHNlfSwiSXNWaXNpYmxlIjp0cnVlLCJQYXJlbnRTdHlsZSI6bnVsbH0sIkluZGV4IjoxOCwiU21hcnREdXJhdGlvbkFjdGl2YXRlZCI6ZmFsc2UsIkRhdGVGb3JtYXQiOnsiJHJlZiI6IjcwNiJ9LCJXZWVrTnVtYmVyaW5nIjp7IiRpZCI6IjcwOCIsIkZvcm1hdCI6MCwiSXNWaXNpYmxlIjpmYWxzZSwiTGFzdEtub3duVmlzaWJpbGl0eVN0YXRlIjpmYWxzZX0sIklkIjoiMDk3ZmUwMzUtMDMyZS00Y2ZlLTllODktZDIzZGRkOGQ1MGNjIiwiSW1wb3J0SWQiOm51bGwsIlRpdGxlIjoiVGFzayAxIiwiTm90ZSI6bnVsbCwiSHlwZXJsaW5rIjp7IiRpZCI6IjcwOSIsIkFkZHJlc3MiOm51bGwsIlN1YkFkZHJlc3MiOm51bGx9LCJJc0NoYW5nZWQiOmZhbHNlLCJJc05ldyI6ZmFsc2V9fSx7IiRpZCI6IjcxMCIsIl9hdHRhY2hlZE1pbGVzdG9uZXMiOltdLCJUYXNrRGVmaW5pdGlvbiI6eyIkaWQiOiI3MTEiLCJHcm91cE5hbWUiOm51bGwsIlN0YXJ0RGF0ZSI6IjIwMjMtMDYtMjJUMTE6NTk6MDAiLCJFbmREYXRlIjoiMjAyMy0wNy0wN1QyMzo1OTowMFoiLCJQZXJjZW50YWdlQ29tcGxldGUiOm51bGwsIlN0eWxlIjp7IiRpZCI6IjcxMiIsIlNoYXBlIjoxLCJTaGFwZVRoaWNrbmVzcyI6MywiRHVyYXRpb25Gb3JtYXQiOjAsIkluY2x1ZGVOb25Xb3JraW5nRGF5c0luRHVyYXRpb24iOmZhbHNlLCJQZXJjZW50YWdlQ29tcGxldGVTdHlsZSI6eyIkaWQiOiI3MTMiLCJGb250U2V0dGluZ3MiOnsiJGlkIjoiNzE0IiwiRm9udFNpemUiOjEwLCJGb250TmFtZSI6IkNhbGlicmkiLCJJc0JvbGQiOmZhbHNlLCJJc0l0YWxpYyI6ZmFsc2UsIklzVW5kZXJsaW5lZCI6ZmFsc2UsIlBhcmVudFN0eWxlIjpudWxsfSwiQXV0b1NpemUiOjAsIkZvcmVncm91bmQiOnsiJGlkIjoiNzE1IiwiQ29sb3IiOnsiJGlkIjoiNzE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MTciLCJUb3AiOjAuMCwiTGVmdCI6MC4wLCJSaWdodCI6MC4wLCJCb3R0b20iOjAuMH0sIlBhZGRpbmciOnsiJGlkIjoiNzE4IiwiVG9wIjowLjAsIkxlZnQiOjAuMCwiUmlnaHQiOjAuMCwiQm90dG9tIjowLjB9LCJCYWNrZ3JvdW5kIjp7IiRpZCI6IjcxOSIsIkNvbG9yIjp7IiRpZCI6IjcyMCIsIkEiOjg5LCJSIjowLCJHIjowLCJCIjowfX0sIklzVmlzaWJsZSI6dHJ1ZSwiV2lkdGgiOjAuMCwiSGVpZ2h0IjowLjAsIkJvcmRlclN0eWxlIjp7IiRpZCI6IjcyMSIsIkxpbmVDb2xvciI6bnVsbCwiTGluZVdlaWdodCI6MC4wLCJMaW5lVHlwZSI6MCwiUGFyZW50U3R5bGUiOm51bGx9LCJQYXJlbnRTdHlsZSI6bnVsbH0sIkR1cmF0aW9uU3R5bGUiOnsiJGlkIjoiNzIyIiwiRm9udFNldHRpbmdzIjp7IiRpZCI6IjcyMyIsIkZvbnRTaXplIjoxMCwiRm9udE5hbWUiOiJDYWxpYnJpIiwiSXNCb2xkIjpmYWxzZSwiSXNJdGFsaWMiOmZhbHNlLCJJc1VuZGVybGluZWQiOmZhbHNlLCJQYXJlbnRTdHlsZSI6bnVsbH0sIkF1dG9TaXplIjowLCJGb3JlZ3JvdW5kIjp7IiRpZCI6IjcyNCIsIkNvbG9yIjp7IiRpZCI6Ijcy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yNiIsIlRvcCI6MC4wLCJMZWZ0IjowLjAsIlJpZ2h0IjowLjAsIkJvdHRvbSI6MC4wfSwiUGFkZGluZyI6eyIkaWQiOiI3MjciLCJUb3AiOjAuMCwiTGVmdCI6MC4wLCJSaWdodCI6MC4wLCJCb3R0b20iOjAuMH0sIkJhY2tncm91bmQiOnsiJGlkIjoiNzI4IiwiQ29sb3IiOnsiJHJlZiI6IjcyMCJ9fSwiSXNWaXNpYmxlIjp0cnVlLCJXaWR0aCI6MC4wLCJIZWlnaHQiOjAuMCwiQm9yZGVyU3R5bGUiOnsiJGlkIjoiNzI5IiwiTGluZUNvbG9yIjpudWxsLCJMaW5lV2VpZ2h0IjowLjAsIkxpbmVUeXBlIjowLCJQYXJlbnRTdHlsZSI6bnVsbH0sIlBhcmVudFN0eWxlIjpudWxsfSwiSG9yaXpvbnRhbENvbm5lY3RvclN0eWxlIjp7IiRpZCI6IjczMCIsIkxpbmVDb2xvciI6eyIkaWQiOiI3MzEiLCIkdHlwZSI6Ik5MUkUuQ29tbW9uLkRvbS5Tb2xpZENvbG9yQnJ1c2gsIE5MUkUuQ29tbW9uIiwiQ29sb3IiOnsiJGlkIjoiNzMyIiwiQSI6MjU1LCJSIjoyMDQsIkciOjIwNCwiQiI6MjA0fX0sIkxpbmVXZWlnaHQiOjEuMCwiTGluZVR5cGUiOjAsIlBhcmVudFN0eWxlIjpudWxsfSwiVmVydGljYWxDb25uZWN0b3JTdHlsZSI6eyIkaWQiOiI3MzMiLCJMaW5lQ29sb3IiOnsiJGlkIjoiNzM0IiwiJHR5cGUiOiJOTFJFLkNvbW1vbi5Eb20uU29saWRDb2xvckJydXNoLCBOTFJFLkNvbW1vbiIsIkNvbG9yIjp7IiRpZCI6IjczNS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zLCJJc0JlbG93VGltZWJhbmQiOnRydWUsIlBlcmNlbnRhZ2VDb21wbGV0ZVNoYXBlT3BhY2l0eSI6MzUsIlNoYXBlU3R5bGUiOnsiJGlkIjoiNzM2IiwiTWFyZ2luIjp7IiRpZCI6IjczNyIsIlRvcCI6MC4wLCJMZWZ0Ijo0LjAsIlJpZ2h0Ijo0LjAsIkJvdHRvbSI6MC4wfSwiUGFkZGluZyI6eyIkaWQiOiI3MzgiLCJUb3AiOjAuMCwiTGVmdCI6MC4wLCJSaWdodCI6MC4wLCJCb3R0b20iOjAuMH0sIkJhY2tncm91bmQiOnsiJGlkIjoiNzM5IiwiQ29sb3IiOnsiJGlkIjoiNzQwIiwiQSI6MjU1LCJSIjo0NywiRyI6NTQsIkIiOjE1M319LCJJc1Zpc2libGUiOnRydWUsIldpZHRoIjoyMDYuMCwiSGVpZ2h0IjoxMy40MjY2OTI5NjI2NDY0ODQsIkJvcmRlclN0eWxlIjp7IiRpZCI6Ijc0MSIsIkxpbmVDb2xvciI6eyIkaWQiOiI3NDIiLCIkdHlwZSI6Ik5MUkUuQ29tbW9uLkRvbS5Tb2xpZENvbG9yQnJ1c2gsIE5MUkUuQ29tbW9uIiwiQ29sb3IiOnsiJGlkIjoiNzQzIiwiQSI6MjU1LCJSIjoyNTUsIkciOjAsIkIiOjB9fSwiTGluZVdlaWdodCI6MC4wLCJMaW5lVHlwZSI6MCwiUGFyZW50U3R5bGUiOm51bGx9LCJQYXJlbnRTdHlsZSI6bnVsbH0sIlRpdGxlU3R5bGUiOnsiJGlkIjoiNzQ0IiwiRm9udFNldHRpbmdzIjp7IiRpZCI6Ijc0NSIsIkZvbnRTaXplIjoxMSwiRm9udE5hbWUiOiJDYWxpYnJpIiwiSXNCb2xkIjpmYWxzZSwiSXNJdGFsaWMiOmZhbHNlLCJJc1VuZGVybGluZWQiOmZhbHNlLCJQYXJlbnRTdHlsZSI6bnVsbH0sIkF1dG9TaXplIjowLCJGb3JlZ3JvdW5kIjp7IiRpZCI6Ijc0NiIsIkNvbG9yIjp7IiRpZCI6Ijc0N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NDgiLCJUb3AiOjAuMCwiTGVmdCI6MC4wLCJSaWdodCI6MC4wLCJCb3R0b20iOjAuMH0sIlBhZGRpbmciOnsiJGlkIjoiNzQ5IiwiVG9wIjowLjAsIkxlZnQiOjAuMCwiUmlnaHQiOjAuMCwiQm90dG9tIjowLjB9LCJCYWNrZ3JvdW5kIjp7IiRpZCI6Ijc1MCIsIkNvbG9yIjp7IiRpZCI6Ijc1MSIsIkEiOjAsIlIiOjI1NSwiRyI6MjU1LCJCIjoyNTV9fSwiSXNWaXNpYmxlIjp0cnVlLCJXaWR0aCI6MC4wLCJIZWlnaHQiOjAuMCwiQm9yZGVyU3R5bGUiOnsiJGlkIjoiNzUyIiwiTGluZUNvbG9yIjpudWxsLCJMaW5lV2VpZ2h0IjowLjAsIkxpbmVUeXBlIjowLCJQYXJlbnRTdHlsZSI6bnVsbH0sIlBhcmVudFN0eWxlIjpudWxsfSwiRGF0ZVN0eWxlIjp7IiRpZCI6Ijc1MyIsIkZvbnRTZXR0aW5ncyI6eyIkaWQiOiI3NTQiLCJGb250U2l6ZSI6MTAsIkZvbnROYW1lIjoiQ2FsaWJyaSIsIklzQm9sZCI6ZmFsc2UsIklzSXRhbGljIjpmYWxzZSwiSXNVbmRlcmxpbmVkIjpmYWxzZSwiUGFyZW50U3R5bGUiOm51bGx9LCJBdXRvU2l6ZSI6MCwiRm9yZWdyb3VuZCI6eyIkaWQiOiI3NTUiLCJDb2xvciI6eyIkaWQiOiI3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U3IiwiVG9wIjowLjAsIkxlZnQiOjAuMCwiUmlnaHQiOjAuMCwiQm90dG9tIjowLjB9LCJQYWRkaW5nIjp7IiRpZCI6Ijc1OCIsIlRvcCI6MC4wLCJMZWZ0IjowLjAsIlJpZ2h0IjowLjAsIkJvdHRvbSI6MC4wfSwiQmFja2dyb3VuZCI6eyIkaWQiOiI3NTkiLCJDb2xvciI6eyIkaWQiOiI3NjAiLCJBIjowLCJSIjoyNTUsIkciOjI1NSwiQiI6MjU1fX0sIklzVmlzaWJsZSI6dHJ1ZSwiV2lkdGgiOjAuMCwiSGVpZ2h0IjowLjAsIkJvcmRlclN0eWxlIjp7IiRpZCI6Ijc2MSIsIkxpbmVDb2xvciI6bnVsbCwiTGluZVdlaWdodCI6MC4wLCJMaW5lVHlwZSI6MCwiUGFyZW50U3R5bGUiOm51bGx9LCJQYXJlbnRTdHlsZSI6bnVsbH0sIkRhdGVGb3JtYXQiOnsiJGlkIjoiNz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yIsIkZvcm1hdCI6MCwiSXNWaXNpYmxlIjpmYWxzZSwiTGFzdEtub3duVmlzaWJpbGl0eVN0YXRlIjpmYWxzZX0sIklzVmlzaWJsZSI6dHJ1ZSwiUGFyZW50U3R5bGUiOm51bGx9LCJJbmRleCI6MTksIlNtYXJ0RHVyYXRpb25BY3RpdmF0ZWQiOmZhbHNlLCJEYXRlRm9ybWF0Ijp7IiRyZWYiOiI3NjIifSwiV2Vla051bWJlcmluZyI6eyIkaWQiOiI3NjQiLCJGb3JtYXQiOjAsIklzVmlzaWJsZSI6ZmFsc2UsIkxhc3RLbm93blZpc2liaWxpdHlTdGF0ZSI6ZmFsc2V9LCJJZCI6ImNhM2RiZTQwLTBjMTUtNDIzNC05M2I2LWMwMmU1ZjE3ZmZjZiIsIkltcG9ydElkIjpudWxsLCJUaXRsZSI6IlRhc2sgMiIsIk5vdGUiOm51bGwsIkh5cGVybGluayI6eyIkaWQiOiI3NjUiLCJBZGRyZXNzIjpudWxsLCJTdWJBZGRyZXNzIjpudWxsfSwiSXNDaGFuZ2VkIjpmYWxzZSwiSXNOZXciOmZhbHNlfX1dLCJfbWlsZXN0b25lcyI6W10sIklkIjoiYTdlNTNlYTQtNDYxZi00YjM3LTg1Y2UtNjFiYzY4MDZmNjQ0IiwiSXNTaW5nbGVJdGVtUm93IjpmYWxzZX1dLCJJbmRleCI6MTcsIklkIjoiMjRjNjM0YmEtZjYwZS00NzYzLTg3ZWUtOTczNjc3MmVhYTg4IiwiSGVhZGVyVGV4dCI6bnVsbCwiSXNEZWZhdWx0Ijp0cnVlLCJTdHlsZSI6eyIkaWQiOiI3NjYiLCJIZWFkZXJTdHlsZSI6eyIkaWQiOiI3NjciLCJUZXh0U3R5bGUiOnsiJGlkIjoiNzY4IiwiRm9udFNldHRpbmdzIjp7IiRpZCI6Ijc2OSIsIkZvbnRTaXplIjoxMiwiRm9udE5hbWUiOiJDYWxpYnJpIiwiSXNCb2xkIjpmYWxzZSwiSXNJdGFsaWMiOmZhbHNlLCJJc1VuZGVybGluZWQiOmZhbHNlLCJQYXJlbnRTdHlsZSI6bnVsbH0sIkF1dG9TaXplIjowLCJGb3JlZ3JvdW5kIjp7IiRpZCI6Ijc3MCIsIkNvbG9yIjp7IiRpZCI6Ijc3MSIsIkEiOjI1NSwiUiI6MCwiRyI6MCwiQiI6MH19LCJNYXhXaWR0aCI6MC4wLCJNYXhIZWlnaHQiOjAuMCwiU21hcnRGb3JlZ3JvdW5kSXNBY3RpdmUiOmZhbHNlLCJIb3Jpem9udGFsQWxpZ25tZW50IjowLCJWZXJ0aWNhbEFsaWdubWVudCI6MCwiU21hcnRGb3JlZ3JvdW5kIjpudWxsLCJCYWNrZ3JvdW5kRmlsbFR5cGUiOjAsIk1hcmdpbiI6eyIkaWQiOiI3NzIiLCJUb3AiOjAuMCwiTGVmdCI6MC4wLCJSaWdodCI6MC4wLCJCb3R0b20iOjAuMH0sIlBhZGRpbmciOnsiJGlkIjoiNzczIiwiVG9wIjowLjAsIkxlZnQiOjAuMCwiUmlnaHQiOjAuMCwiQm90dG9tIjowLjB9LCJCYWNrZ3JvdW5kIjpudWxsLCJJc1Zpc2libGUiOmZhbHNlLCJXaWR0aCI6MC4wLCJIZWlnaHQiOjAuMCwiQm9yZGVyU3R5bGUiOm51bGwsIlBhcmVudFN0eWxlIjpudWxsfSwiUmVjdGFuZ2xlU3R5bGUiOnsiJGlkIjoiNzc0IiwiTWFyZ2luIjp7IiRpZCI6Ijc3NSIsIlRvcCI6MC4wLCJMZWZ0IjowLjAsIlJpZ2h0IjowLjAsIkJvdHRvbSI6MC4wfSwiUGFkZGluZyI6eyIkaWQiOiI3NzYiLCJUb3AiOjAuMCwiTGVmdCI6MC4wLCJSaWdodCI6MC4wLCJCb3R0b20iOjAuMH0sIkJhY2tncm91bmQiOnsiJGlkIjoiNzc3IiwiQ29sb3IiOnsiJGlkIjoiNzc4IiwiQSI6NjMsIlIiOjE2NSwiRyI6MTY1LCJCIjoxNjV9fSwiSXNWaXNpYmxlIjpmYWxzZSwiV2lkdGgiOjAuMCwiSGVpZ2h0IjowLjAsIkJvcmRlclN0eWxlIjp7IiRpZCI6Ijc3OSIsIkxpbmVDb2xvciI6eyIkaWQiOiI3ODAiLCIkdHlwZSI6Ik5MUkUuQ29tbW9uLkRvbS5Tb2xpZENvbG9yQnJ1c2gsIE5MUkUuQ29tbW9uIiwiQ29sb3IiOnsiJGlkIjoiNzgxIiwiQSI6MjU1LCJSIjoyNTUsIkciOjAsIkIiOjB9fSwiTGluZVdlaWdodCI6MC4wLCJMaW5lVHlwZSI6MCwiUGFyZW50U3R5bGUiOm51bGx9LCJQYXJlbnRTdHlsZSI6bnVsbH0sIk1hcmdpbiI6eyIkaWQiOiI3ODIiLCJUb3AiOjAuMCwiTGVmdCI6MC4wLCJSaWdodCI6MC4wLCJCb3R0b20iOjAuMH0sIlBhZGRpbmciOnsiJGlkIjoiNzgzIiwiVG9wIjowLjAsIkxlZnQiOjAuMCwiUmlnaHQiOjAuMCwiQm90dG9tIjowLjB9LCJCYWNrZ3JvdW5kIjpudWxsLCJJc1Zpc2libGUiOnRydWUsIldpZHRoIjowLjAsIkhlaWdodCI6MC4wLCJCb3JkZXJTdHlsZSI6bnVsbCwiUGFyZW50U3R5bGUiOm51bGx9LCJCYWNrZ3JvdW5kU3R5bGUiOnsiJGlkIjoiNzg0IiwiTWFyZ2luIjp7IiRpZCI6Ijc4NSIsIlRvcCI6MC4wLCJMZWZ0IjowLjAsIlJpZ2h0IjowLjAsIkJvdHRvbSI6MC4wfSwiUGFkZGluZyI6eyIkaWQiOiI3ODYiLCJUb3AiOjAuMCwiTGVmdCI6MC4wLCJSaWdodCI6MC4wLCJCb3R0b20iOjAuMH0sIkJhY2tncm91bmQiOnsiJGlkIjoiNzg3IiwiQ29sb3IiOnsiJGlkIjoiNzg4IiwiQSI6NTEsIlIiOjE2NSwiRyI6MTY1LCJCIjoxNjV9fSwiSXNWaXNpYmxlIjp0cnVlLCJXaWR0aCI6MC4wLCJIZWlnaHQiOjAuMCwiQm9yZGVyU3R5bGUiOnsiJGlkIjoiNzg5IiwiTGluZUNvbG9yIjp7IiRpZCI6Ijc5MCIsIiR0eXBlIjoiTkxSRS5Db21tb24uRG9tLlNvbGlkQ29sb3JCcnVzaCwgTkxSRS5Db21tb24iLCJDb2xvciI6eyIkaWQiOiI3OTEiLCJBIjoyNTUsIlIiOjI1NSwiRyI6MCwiQiI6MH19LCJMaW5lV2VpZ2h0IjowLjAsIkxpbmVUeXBlIjowLCJQYXJlbnRTdHlsZSI6bnVsbH0sIlBhcmVudFN0eWxlIjpudWxsfSwiTWFyZ2luIjp7IiRpZCI6Ijc5MiIsIlRvcCI6MC4wLCJMZWZ0IjowLjAsIlJpZ2h0IjowLjAsIkJvdHRvbSI6MC4wfSwiUGFkZGluZyI6eyIkaWQiOiI3OTMiLCJUb3AiOjAuMCwiTGVmdCI6MC4wLCJSaWdodCI6MC4wLCJCb3R0b20iOjAuMH0sIklzVmlzaWJsZSI6ZmFsc2UsIldpZHRoIjowLjAsIkhlaWdodCI6MC4wLCJCb3JkZXJTdHlsZSI6bnVsbCwiUGFyZW50U3R5bGUiOm51bGx9fV0sIklkIjoiOWViNzY1ODQtYmIzMi00NTJlLWFjMDctZmIyNjM3YmFlYTFhIiwiSW5kZXgiOjE3LCJIZWFkZXJUZXh0IjoiUHJvamVjdCA0IiwiU3R5bGUiOnsiJGlkIjoiNzk0IiwiSGVhZGVyU3R5bGUiOnsiJGlkIjoiNzk1IiwiVGV4dElzVmVydGljYWwiOmZhbHNlLCJUZXh0U3R5bGUiOnsiJGlkIjoiNzk2IiwiRm9udFNldHRpbmdzIjp7IiRpZCI6Ijc5NyIsIkZvbnRTaXplIjoxMiwiRm9udE5hbWUiOiJDYWxpYnJpIiwiSXNCb2xkIjp0cnVlLCJJc0l0YWxpYyI6ZmFsc2UsIklzVW5kZXJsaW5lZCI6ZmFsc2UsIlBhcmVudFN0eWxlIjpudWxsfSwiQXV0b1NpemUiOjAsIkZvcmVncm91bmQiOnsiJGlkIjoiNzk4IiwiQ29sb3IiOnsiJGlkIjoiNzk5IiwiQSI6MjU1LCJSIjowLCJHIjowLCJCIjowfX0sIk1heFdpZHRoIjowLjAsIk1heEhlaWdodCI6MC4wLCJTbWFydEZvcmVncm91bmRJc0FjdGl2ZSI6ZmFsc2UsIkhvcml6b250YWxBbGlnbm1lbnQiOjAsIlZlcnRpY2FsQWxpZ25tZW50IjowLCJTbWFydEZvcmVncm91bmQiOm51bGwsIkJhY2tncm91bmRGaWxsVHlwZSI6MCwiTWFyZ2luIjp7IiRpZCI6IjgwMCIsIlRvcCI6MC4wLCJMZWZ0IjowLjAsIlJpZ2h0IjowLjAsIkJvdHRvbSI6MC4wfSwiUGFkZGluZyI6eyIkaWQiOiI4MDEiLCJUb3AiOjAuMCwiTGVmdCI6MC4wLCJSaWdodCI6MC4wLCJCb3R0b20iOjAuMH0sIkJhY2tncm91bmQiOm51bGwsIklzVmlzaWJsZSI6ZmFsc2UsIldpZHRoIjowLjAsIkhlaWdodCI6MC4wLCJCb3JkZXJTdHlsZSI6bnVsbCwiUGFyZW50U3R5bGUiOm51bGx9LCJSZWN0YW5nbGVTdHlsZSI6eyIkaWQiOiI4MDIiLCJNYXJnaW4iOnsiJGlkIjoiODAzIiwiVG9wIjowLjAsIkxlZnQiOjAuMCwiUmlnaHQiOjAuMCwiQm90dG9tIjowLjB9LCJQYWRkaW5nIjp7IiRpZCI6IjgwNCIsIlRvcCI6MC4wLCJMZWZ0IjowLjAsIlJpZ2h0IjowLjAsIkJvdHRvbSI6MC4wfSwiQmFja2dyb3VuZCI6eyIkaWQiOiI4MDUiLCJDb2xvciI6eyIkaWQiOiI4MDYiLCJBIjoxMjcsIlIiOjIwLCJHIjo0MywiQiI6NzV9fSwiSXNWaXNpYmxlIjpmYWxzZSwiV2lkdGgiOjAuMCwiSGVpZ2h0IjowLjAsIkJvcmRlclN0eWxlIjp7IiRpZCI6IjgwNyIsIkxpbmVDb2xvciI6eyIkcmVmIjoiMzk0In0sIkxpbmVXZWlnaHQiOjAuMCwiTGluZVR5cGUiOjAsIlBhcmVudFN0eWxlIjpudWxsfSwiUGFyZW50U3R5bGUiOm51bGx9LCJNYXJnaW4iOnsiJGlkIjoiODA4IiwiVG9wIjowLjAsIkxlZnQiOjAuMCwiUmlnaHQiOjAuMCwiQm90dG9tIjowLjB9LCJQYWRkaW5nIjp7IiRpZCI6IjgwOSIsIlRvcCI6MC4wLCJMZWZ0IjowLjAsIlJpZ2h0IjowLjAsIkJvdHRvbSI6MC4wfSwiQmFja2dyb3VuZCI6bnVsbCwiSXNWaXNpYmxlIjp0cnVlLCJXaWR0aCI6MC4wLCJIZWlnaHQiOjAuMCwiQm9yZGVyU3R5bGUiOm51bGwsIlBhcmVudFN0eWxlIjpudWxsfSwiQmFja2dyb3VuZFN0eWxlIjp7IiRpZCI6IjgxMCIsIk1hcmdpbiI6eyIkaWQiOiI4MTEiLCJUb3AiOjAuMCwiTGVmdCI6MC4wLCJSaWdodCI6MC4wLCJCb3R0b20iOjAuMH0sIlBhZGRpbmciOnsiJGlkIjoiODEyIiwiVG9wIjowLjAsIkxlZnQiOjAuMCwiUmlnaHQiOjAuMCwiQm90dG9tIjowLjB9LCJCYWNrZ3JvdW5kIjp7IiRpZCI6IjgxMyIsIkNvbG9yIjp7IiRpZCI6IjgxNCIsIkEiOjM4LCJSIjoxMTUsIkciOjExNSwiQiI6MTE1fX0sIklzVmlzaWJsZSI6dHJ1ZSwiV2lkdGgiOjAuMCwiSGVpZ2h0IjowLjAsIkJvcmRlclN0eWxlIjp7IiRpZCI6IjgxNSIsIkxpbmVDb2xvciI6eyIkcmVmIjoiNDA0In0sIkxpbmVXZWlnaHQiOjAuMCwiTGluZVR5cGUiOjAsIlBhcmVudFN0eWxlIjpudWxsfSwiUGFyZW50U3R5bGUiOm51bGx9LCJJc0Fib3ZlVGltZWJhbmQiOmZhbHNlLCJNYXJnaW4iOnsiJGlkIjoiODE2IiwiVG9wIjowLjAsIkxlZnQiOjAuMCwiUmlnaHQiOjAuMCwiQm90dG9tIjowLjB9LCJQYWRkaW5nIjp7IiRpZCI6IjgxNyIsIlRvcCI6MC4wLCJMZWZ0IjowLjAsIlJpZ2h0IjowLjAsIkJvdHRvbSI6MC4wfSwiSXNWaXNpYmxlIjp0cnVlLCJXaWR0aCI6MC4wLCJIZWlnaHQiOjAuMCwiQm9yZGVyU3R5bGUiOnsiJGlkIjoiODE4IiwiTGluZUNvbG9yIjpudWxsLCJMaW5lV2VpZ2h0IjowLjAsIkxpbmVUeXBlIjowLCJQYXJlbnRTdHlsZSI6bnVsbH0sIlBhcmVudFN0eWxlIjpudWxsfX1dLCJDdWx0dXJlSW5mb05hbWUiOiJlbi1VUyIsIlN0eWxlTmFtZSI6bnVsbCwiVmVyc2lvbiI6eyIkaWQiOiI4MTkiLCJWZXJzaW9uIjoiMy43LjMiLCJPcmlnaW5hbEFzc2VtYmx5VmVyc2lvbiI6IjYuMDcuMDguMDAiLCJFZGl0aW9uIjpudWxsLCJMYXN0U2F2ZWRFZGl0aW9uIjozLCJJc1BsdXNFZGl0aW9uIjpmYWxzZSwiSXNQcm9FZGl0aW9uIjpmYWxzZX0sIkVmZmVjdCI6MCwiU3R5bGUiOnsiJGlkIjoiODIwIiwiRGVmYXVsdERlcGVuZGVuY3lTdHlsZSI6eyIkaWQiOiI4MjEiLCJMaW5lU3R5bGUiOnsiJGlkIjoiODIyIiwiTGluZUNvbG9yIjp7IiRpZCI6IjgyMyIsIiR0eXBlIjoiTkxSRS5Db21tb24uRG9tLlNvbGlkQ29sb3JCcnVzaCwgTkxSRS5Db21tb24iLCJDb2xvciI6eyIkaWQiOiI4MjQiLCJBIjoyNTUsIlIiOjAsIkciOjAsIkIiOjB9fSwiTGluZVdlaWdodCI6MS4wLCJMaW5lVHlwZSI6MCwiUGFyZW50U3R5bGUiOm51bGx9LCJFbmRBcnJvd2hlYWRMaW5lU3R5bGUiOnsiJGlkIjoiODI1IiwiS2luZCI6MSwiV2lkdGgiOjEsIkxlbmd0aCI6MCwiUGFyZW50U3R5bGUiOm51bGx9LCJCcmluZ1RvRnJvbnQiOnRydWUsIkVsYm93UmFkaXVzIjowLjAsIk1hcmdpbiI6eyIkaWQiOiI4MjYiLCJUb3AiOjAuMCwiTGVmdCI6MC4wLCJSaWdodCI6MC4wLCJCb3R0b20iOjAuMH0sIlBhZGRpbmciOnsiJGlkIjoiODI3IiwiVG9wIjowLjAsIkxlZnQiOjAuMCwiUmlnaHQiOjAuMCwiQm90dG9tIjowLjB9LCJCYWNrZ3JvdW5kIjpudWxsLCJJc1Zpc2libGUiOnRydWUsIldpZHRoIjowLjAsIkhlaWdodCI6MC4wLCJCb3JkZXJTdHlsZSI6bnVsbCwiUGFyZW50U3R5bGUiOm51bGx9LCJDcml0aWNhbFBhdGhTdHlsZSI6eyIkaWQiOiI4MjgiLCJDcml0aWNhbFBhdGhTdHlsZU9wdGlvbnMiOjExLCJMaW5lU3R5bGUiOnsiJGlkIjoiODI5IiwiTGluZUNvbG9yIjp7IiRpZCI6IjgzMCIsIiR0eXBlIjoiTkxSRS5Db21tb24uRG9tLlNvbGlkQ29sb3JCcnVzaCwgTkxSRS5Db21tb24iLCJDb2xvciI6eyIkaWQiOiI4MzEiLCJBIjoyNTUsIlIiOjIyMiwiRyI6NTAsIkIiOjUwfX0sIkxpbmVXZWlnaHQiOjEuMCwiTGluZVR5cGUiOjAsIlBhcmVudFN0eWxlIjpudWxsfSwiVGl0bGVGb3JlZ3JvdW5kIjp7IiRpZCI6IjgzMiIsIkNvbG9yIjp7IiRpZCI6IjgzMyIsIkEiOjI1NSwiUiI6MTc2LCJHIjoxOSwiQiI6MjV9fSwiU2hhcGVzQmFja2dyb3VuZCI6eyIkaWQiOiI4MzQiLCJDb2xvciI6eyIkaWQiOiI4MzUiLCJBIjoyNTUsIlIiOjI1MywiRyI6MjAzLCJCIjoyMDh9fSwiU2hhcGVzQm9yZGVyU3R5bGUiOnsiJGlkIjoiODM2IiwiTGluZUNvbG9yIjp7IiRpZCI6IjgzNyIsIiR0eXBlIjoiTkxSRS5Db21tb24uRG9tLlNvbGlkQ29sb3JCcnVzaCwgTkxSRS5Db21tb24iLCJDb2xvciI6eyIkaWQiOiI4MzgiLCJBIjoyNTUsIlIiOjIyMiwiRyI6NTAsIkIiOjUwfX0sIkxpbmVXZWlnaHQiOjEuNSwiTGluZVR5cGUiOjAsIlBhcmVudFN0eWxlIjpudWxsfSwiTWFyZ2luIjp7IiRpZCI6IjgzOSIsIlRvcCI6MC4wLCJMZWZ0IjowLjAsIlJpZ2h0IjowLjAsIkJvdHRvbSI6MC4wfSwiUGFkZGluZyI6eyIkaWQiOiI4NDAiLCJUb3AiOjAuMCwiTGVmdCI6MC4wLCJSaWdodCI6MC4wLCJCb3R0b20iOjAuMH0sIkJhY2tncm91bmQiOm51bGwsIklzVmlzaWJsZSI6ZmFsc2UsIldpZHRoIjowLjAsIkhlaWdodCI6MC4wLCJCb3JkZXJTdHlsZSI6bnVsbCwiUGFyZW50U3R5bGUiOm51bGx9LCJUaW1lYmFuZFN0eWxlIjp7IiRpZCI6Ijg0MSIsIlNjYWxlTWFya2luZyI6MSwiU2hhcGUiOjAsIlNoYXBlU3R5bGUiOnsiJGlkIjoiODQyIiwiTWFyZ2luIjp7IiRpZCI6Ijg0MyIsIlRvcCI6MC4wLCJMZWZ0IjoxMC4wLCJSaWdodCI6MTAuMCwiQm90dG9tIjowLjB9LCJQYWRkaW5nIjp7IiRpZCI6Ijg0NCIsIlRvcCI6My4wLCJMZWZ0IjowLjAsIlJpZ2h0IjowLjAsIkJvdHRvbSI6My4wfSwiQmFja2dyb3VuZCI6eyIkaWQiOiI4NDUiLCJDb2xvciI6eyIkaWQiOiI4NDYiLCJBIjoyNTUsIlIiOjY4LCJHIjo4NCwiQiI6MTA2fX0sIklzVmlzaWJsZSI6dHJ1ZSwiV2lkdGgiOjg1OC4wLCJIZWlnaHQiOjE0LjM5OTk5OTYxODUzMDI3MywiQm9yZGVyU3R5bGUiOnsiJGlkIjoiODQ3IiwiTGluZUNvbG9yIjp7IiRpZCI6Ijg0OCIsIiR0eXBlIjoiTkxSRS5Db21tb24uRG9tLlNvbGlkQ29sb3JCcnVzaCwgTkxSRS5Db21tb24iLCJDb2xvciI6eyIkaWQiOiI4NDkiLCJBIjoyNTUsIlIiOjI1NSwiRyI6MCwiQiI6MH19LCJMaW5lV2VpZ2h0IjowLjAsIkxpbmVUeXBlIjowLCJQYXJlbnRTdHlsZSI6bnVsbH0sIlBhcmVudFN0eWxlIjpudWxsfSwiTWlkZGxlVGllclNoYXBlU3R5bGUiOnsiJGlkIjoiODUwIiwiTWFyZ2luIjp7IiRpZCI6Ijg1MSIsIlRvcCI6MC4wLCJMZWZ0IjoxMC4wLCJSaWdodCI6MTAuMCwiQm90dG9tIjowLjB9LCJQYWRkaW5nIjp7IiRpZCI6Ijg1MiIsIlRvcCI6My4wLCJMZWZ0IjowLjAsIlJpZ2h0IjowLjAsIkJvdHRvbSI6My4wfSwiQmFja2dyb3VuZCI6eyIkaWQiOiI4NTMiLCJDb2xvciI6eyIkaWQiOiI4NTQiLCJBIjoyNTUsIlIiOjY4LCJHIjo4NCwiQiI6MTA2fX0sIklzVmlzaWJsZSI6dHJ1ZSwiV2lkdGgiOjg1OC4wLCJIZWlnaHQiOjE0LjM5OTk5OTYxODUzMDI3MywiQm9yZGVyU3R5bGUiOnsiJGlkIjoiODU1IiwiTGluZUNvbG9yIjp7IiRpZCI6Ijg1NiIsIiR0eXBlIjoiTkxSRS5Db21tb24uRG9tLlNvbGlkQ29sb3JCcnVzaCwgTkxSRS5Db21tb24iLCJDb2xvciI6eyIkaWQiOiI4NTciLCJBIjoyNTUsIlIiOjI1NSwiRyI6MCwiQiI6MH19LCJMaW5lV2VpZ2h0IjowLjAsIkxpbmVUeXBlIjowLCJQYXJlbnRTdHlsZSI6bnVsbH0sIlBhcmVudFN0eWxlIjpudWxsfSwiQm90dG9tVGllclNoYXBlU3R5bGUiOnsiJGlkIjoiODU4IiwiTWFyZ2luIjp7IiRpZCI6Ijg1OSIsIlRvcCI6MC4wLCJMZWZ0IjoxMC4wLCJSaWdodCI6MTAuMCwiQm90dG9tIjowLjB9LCJQYWRkaW5nIjp7IiRpZCI6Ijg2MCIsIlRvcCI6My4wLCJMZWZ0IjowLjAsIlJpZ2h0IjowLjAsIkJvdHRvbSI6My4wfSwiQmFja2dyb3VuZCI6eyIkaWQiOiI4NjEiLCJDb2xvciI6eyIkaWQiOiI4NjIiLCJBIjoyNTUsIlIiOjY4LCJHIjo4NCwiQiI6MTA2fX0sIklzVmlzaWJsZSI6dHJ1ZSwiV2lkdGgiOjg1OC4wLCJIZWlnaHQiOjE0LjM5OTk5OTYxODUzMDI3MywiQm9yZGVyU3R5bGUiOnsiJGlkIjoiODYzIiwiTGluZUNvbG9yIjp7IiRpZCI6Ijg2NCIsIiR0eXBlIjoiTkxSRS5Db21tb24uRG9tLlNvbGlkQ29sb3JCcnVzaCwgTkxSRS5Db21tb24iLCJDb2xvciI6eyIkaWQiOiI4NjUiLCJBIjoyNTUsIlIiOjI1NSwiRyI6MCwiQiI6MH19LCJMaW5lV2VpZ2h0IjowLjAsIkxpbmVUeXBlIjowLCJQYXJlbnRTdHlsZSI6bnVsbH0sIlBhcmVudFN0eWxlIjpudWxsfSwiUmlnaHRFbmRDYXBzU3R5bGUiOnsiJGlkIjoiODY2IiwiRm9udFNldHRpbmdzIjp7IiRpZCI6Ijg2NyIsIkZvbnRTaXplIjoxOCwiRm9udE5hbWUiOiJDYWxpYnJpIiwiSXNCb2xkIjp0cnVlLCJJc0l0YWxpYyI6ZmFsc2UsIklzVW5kZXJsaW5lZCI6ZmFsc2UsIlBhcmVudFN0eWxlIjpudWxsfSwiQXV0b1NpemUiOjAsIkZvcmVncm91bmQiOnsiJGlkIjoiODY4IiwiQ29sb3IiOnsiJGlkIjoiODY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4NzAiLCJUb3AiOjAuMCwiTGVmdCI6MC4wLCJSaWdodCI6MjAuMCwiQm90dG9tIjowLjB9LCJQYWRkaW5nIjp7IiRpZCI6Ijg3MSIsIlRvcCI6MC4wLCJMZWZ0IjowLjAsIlJpZ2h0IjowLjAsIkJvdHRvbSI6MC4wfSwiQmFja2dyb3VuZCI6eyIkaWQiOiI4NzIiLCJDb2xvciI6eyIkcmVmIjoiMjQifX0sIklzVmlzaWJsZSI6ZmFsc2UsIldpZHRoIjowLjAsIkhlaWdodCI6MC4wLCJCb3JkZXJTdHlsZSI6bnVsbCwiUGFyZW50U3R5bGUiOm51bGx9LCJMZWZ0RW5kQ2Fwc1N0eWxlIjp7IiRpZCI6Ijg3MyIsIkZvbnRTZXR0aW5ncyI6eyIkaWQiOiI4NzQiLCJGb250U2l6ZSI6MTgsIkZvbnROYW1lIjoiQ2FsaWJyaSIsIklzQm9sZCI6dHJ1ZSwiSXNJdGFsaWMiOmZhbHNlLCJJc1VuZGVybGluZWQiOmZhbHNlLCJQYXJlbnRTdHlsZSI6bnVsbH0sIkF1dG9TaXplIjowLCJGb3JlZ3JvdW5kIjp7IiRpZCI6Ijg3NSIsIkNvbG9yIjp7IiRpZCI6Ijg3N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c3IiwiVG9wIjowLjAsIkxlZnQiOjM5LjUwNjY2NjY2NjY2NjY2MSwiUmlnaHQiOjAuMCwiQm90dG9tIjowLjB9LCJQYWRkaW5nIjp7IiRpZCI6Ijg3OCIsIlRvcCI6MC4wLCJMZWZ0IjowLjAsIlJpZ2h0IjowLjAsIkJvdHRvbSI6MC4wfSwiQmFja2dyb3VuZCI6eyIkaWQiOiI4NzkiLCJDb2xvciI6eyIkcmVmIjoiMjQifX0sIklzVmlzaWJsZSI6ZmFsc2UsIldpZHRoIjowLjAsIkhlaWdodCI6MC4wLCJCb3JkZXJTdHlsZSI6bnVsbCwiUGFyZW50U3R5bGUiOm51bGx9LCJUb2RheVRleHRTdHlsZSI6eyIkaWQiOiI4ODAiLCJGb250U2V0dGluZ3MiOnsiJGlkIjoiODgxIiwiRm9udFNpemUiOjEyLCJGb250TmFtZSI6IkNhbGlicmkiLCJJc0JvbGQiOmZhbHNlLCJJc0l0YWxpYyI6ZmFsc2UsIklzVW5kZXJsaW5lZCI6ZmFsc2UsIlBhcmVudFN0eWxlIjpudWxsfSwiQXV0b1NpemUiOjAsIkZvcmVncm91bmQiOnsiJGlkIjoiODgyIiwiQ29sb3IiOnsiJGlkIjoiODg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4NCIsIlRvcCI6MC4wLCJMZWZ0IjowLjAsIlJpZ2h0IjowLjAsIkJvdHRvbSI6MC4wfSwiUGFkZGluZyI6eyIkaWQiOiI4ODUiLCJUb3AiOjAuMCwiTGVmdCI6MC4wLCJSaWdodCI6MC4wLCJCb3R0b20iOjAuMH0sIkJhY2tncm91bmQiOnsiJGlkIjoiODg2IiwiQ29sb3IiOnsiJHJlZiI6IjI0In19LCJJc1Zpc2libGUiOmZhbHNlLCJXaWR0aCI6MC4wLCJIZWlnaHQiOjAuMCwiQm9yZGVyU3R5bGUiOm51bGwsIlBhcmVudFN0eWxlIjpudWxsfSwiVG9kYXlNYXJrZXJTdHlsZSI6eyIkaWQiOiI4ODciLCJNYXJnaW4iOnsiJGlkIjoiODg4IiwiVG9wIjowLjAsIkxlZnQiOjAuMCwiUmlnaHQiOjAuMCwiQm90dG9tIjowLjB9LCJQYWRkaW5nIjp7IiRpZCI6Ijg4OSIsIlRvcCI6MC4wLCJMZWZ0IjowLjAsIlJpZ2h0IjowLjAsIkJvdHRvbSI6MC4wfSwiQmFja2dyb3VuZCI6eyIkaWQiOiI4OTAiLCJDb2xvciI6eyIkaWQiOiI4OTEiLCJBIjoyNTUsIlIiOjI1NSwiRyI6MCwiQiI6MH19LCJJc1Zpc2libGUiOnRydWUsIldpZHRoIjowLjAsIkhlaWdodCI6MC4wLCJCb3JkZXJTdHlsZSI6bnVsbCwiUGFyZW50U3R5bGUiOm51bGx9LCJTY2FsZVN0eWxlIjp7IiRpZCI6Ijg5MiIsIlNoYXBlIjowLCJTaG93U2VnbWVudFNlcGFyYXRvcnMiOnRydWUsIlNlZ21lbnRTZXBhcmF0b3JPcGFjaXR5IjozMCwiSGFzQmVlblZpc2libGVCZWZvcmUiOnRydWUsIkZvbnRTZXR0aW5ncyI6eyIkaWQiOiI4OTMiLCJGb250U2l6ZSI6MTIsIkZvbnROYW1lIjoiQ2FsaWJyaSIsIklzQm9sZCI6ZmFsc2UsIklzSXRhbGljIjpmYWxzZSwiSXNVbmRlcmxpbmVkIjpmYWxzZSwiUGFyZW50U3R5bGUiOm51bGx9LCJBdXRvU2l6ZSI6MCwiRm9yZWdyb3VuZCI6eyIkaWQiOiI4OTQiLCJDb2xvciI6eyIkaWQiOiI4OT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k2IiwiVG9wIjowLjAsIkxlZnQiOjUuMCwiUmlnaHQiOjAuMCwiQm90dG9tIjowLjB9LCJQYWRkaW5nIjp7IiRpZCI6Ijg5NyIsIlRvcCI6MC4wLCJMZWZ0IjowLjAsIlJpZ2h0IjowLjAsIkJvdHRvbSI6MC4wfSwiQmFja2dyb3VuZCI6eyIkaWQiOiI4OTgiLCJDb2xvciI6eyIkcmVmIjoiMjQifX0sIklzVmlzaWJsZSI6dHJ1ZSwiV2lkdGgiOjAuMCwiSGVpZ2h0IjowLjAsIkJvcmRlclN0eWxlIjpudWxsLCJQYXJlbnRTdHlsZSI6bnVsbH0sIlNpbmdsZVNjYWxlU2hhcGVTdHlsZSI6eyIkaWQiOiI4OTkiLCJTaGFwZSI6MywiSGVpZ2h0IjoyMC4wfSwiTWlkZGxlVGllclNjYWxlU3R5bGUiOnsiJGlkIjoiOTAwIiwiU2hhcGUiOjAsIlNob3dTZWdtZW50U2VwYXJhdG9ycyI6dHJ1ZSwiU2VnbWVudFNlcGFyYXRvck9wYWNpdHkiOjMwLCJIYXNCZWVuVmlzaWJsZUJlZm9yZSI6dHJ1ZSwiRm9udFNldHRpbmdzIjp7IiRpZCI6IjkwMSIsIkZvbnRTaXplIjoxMiwiRm9udE5hbWUiOiJDYWxpYnJpIiwiSXNCb2xkIjpmYWxzZSwiSXNJdGFsaWMiOmZhbHNlLCJJc1VuZGVybGluZWQiOmZhbHNlLCJQYXJlbnRTdHlsZSI6bnVsbH0sIkF1dG9TaXplIjowLCJGb3JlZ3JvdW5kIjp7IiRyZWYiOiI4OTQifSwiTWF4V2lkdGgiOjIwMC4wLCJNYXhIZWlnaHQiOiJJbmZpbml0eSIsIlNtYXJ0Rm9yZWdyb3VuZElzQWN0aXZlIjpmYWxzZSwiSG9yaXpvbnRhbEFsaWdubWVudCI6MCwiVmVydGljYWxBbGlnbm1lbnQiOjEsIlNtYXJ0Rm9yZWdyb3VuZCI6bnVsbCwiQmFja2dyb3VuZEZpbGxUeXBlIjowLCJNYXJnaW4iOnsiJGlkIjoiOTAyIiwiVG9wIjowLjAsIkxlZnQiOjUuMCwiUmlnaHQiOjAuMCwiQm90dG9tIjowLjB9LCJQYWRkaW5nIjp7IiRpZCI6IjkwMyIsIlRvcCI6MC4wLCJMZWZ0IjowLjAsIlJpZ2h0IjowLjAsIkJvdHRvbSI6MC4wfSwiQmFja2dyb3VuZCI6eyIkaWQiOiI5MDQiLCJDb2xvciI6eyIkaWQiOiI5MDUiLCJBIjo4OSwiUiI6MCwiRyI6MCwiQiI6MH19LCJJc1Zpc2libGUiOnRydWUsIldpZHRoIjowLjAsIkhlaWdodCI6MC4wLCJCb3JkZXJTdHlsZSI6bnVsbCwiUGFyZW50U3R5bGUiOm51bGx9LCJCb3R0b21UaWVyU2NhbGVTdHlsZSI6eyIkaWQiOiI5MDYiLCJTaGFwZSI6MCwiU2hvd1NlZ21lbnRTZXBhcmF0b3JzIjpmYWxzZSwiU2VnbWVudFNlcGFyYXRvck9wYWNpdHkiOjMwLCJIYXNCZWVuVmlzaWJsZUJlZm9yZSI6dHJ1ZSwiRm9udFNldHRpbmdzIjp7IiRpZCI6IjkwNyIsIkZvbnRTaXplIjoxMiwiRm9udE5hbWUiOiJDYWxpYnJpIiwiSXNCb2xkIjpmYWxzZSwiSXNJdGFsaWMiOmZhbHNlLCJJc1VuZGVybGluZWQiOmZhbHNlLCJQYXJlbnRTdHlsZSI6bnVsbH0sIkF1dG9TaXplIjowLCJGb3JlZ3JvdW5kIjp7IiRyZWYiOiI4OTQifSwiTWF4V2lkdGgiOjIwMC4wLCJNYXhIZWlnaHQiOiJJbmZpbml0eSIsIlNtYXJ0Rm9yZWdyb3VuZElzQWN0aXZlIjpmYWxzZSwiSG9yaXpvbnRhbEFsaWdubWVudCI6MCwiVmVydGljYWxBbGlnbm1lbnQiOjEsIlNtYXJ0Rm9yZWdyb3VuZCI6bnVsbCwiQmFja2dyb3VuZEZpbGxUeXBlIjowLCJNYXJnaW4iOnsiJGlkIjoiOTA4IiwiVG9wIjowLjAsIkxlZnQiOjUuMCwiUmlnaHQiOjAuMCwiQm90dG9tIjowLjB9LCJQYWRkaW5nIjp7IiRpZCI6IjkwOSIsIlRvcCI6MC4wLCJMZWZ0IjowLjAsIlJpZ2h0IjowLjAsIkJvdHRvbSI6MC4wfSwiQmFja2dyb3VuZCI6eyIkaWQiOiI5MTAiLCJDb2xvciI6eyIkaWQiOiI5MTEiLCJBIjo4OSwiUiI6MCwiRyI6MCwiQiI6MH19LCJJc1Zpc2libGUiOnRydWUsIldpZHRoIjowLjAsIkhlaWdodCI6MC4wLCJCb3JkZXJTdHlsZSI6bnVsbCwiUGFyZW50U3R5bGUiOm51bGx9LCJFbGFwc2VkVGltZUJhY2tncm91bmQiOnsiJGlkIjoiOTEyIiwiQ29sb3IiOnsiJGlkIjoiOTEzIiwiQSI6MTkxLCJSIjoyNTUsIkciOjAsIkIiOjB9fSwiQXBwZW5kWWVhck9uWWVhckNoYW5nZSI6ZmFsc2UsIkVsYXBzZWRUaW1lRm9ybWF0IjoyLCJUb2RheU1hcmtlclBvc2l0aW9uIjozLCJRdWlja1Bvc2l0aW9uIjozLCJBYnNvbHV0ZVBvc2l0aW9uIjoxODQuNiwiTWFyZ2luIjp7IiRpZCI6IjkxNCIsIlRvcCI6MC4wLCJMZWZ0IjoxMC4wLCJSaWdodCI6MTAuMCwiQm90dG9tIjowLjB9LCJQYWRkaW5nIjp7IiRpZCI6IjkxNSIsIlRvcCI6MC4wLCJMZWZ0IjowLjAsIlJpZ2h0IjowLjAsIkJvdHRvbSI6MC4wfSwiQmFja2dyb3VuZCI6eyIkaWQiOiI5MTYiLCJDb2xvciI6eyIkaWQiOiI5MTciLCJBIjoyNTUsIlIiOjQ3LCJHIjo1NCwiQiI6MTUzfX0sIklzVmlzaWJsZSI6dHJ1ZSwiV2lkdGgiOjAuMCwiSGVpZ2h0IjowLjAsIkJvcmRlclN0eWxlIjpudWxsLCJQYXJlbnRTdHlsZSI6bnVsbH0sIkRlZmF1bHRNaWxlc3RvbmVTdHlsZSI6eyIkaWQiOiI5MTgiLCJTaGFwZSI6MiwiQ29ubmVjdG9yTWFyZ2luIjp7IiRpZCI6IjkxOSIsIlRvcCI6MC4wLCJMZWZ0IjoyLjAsIlJpZ2h0IjoyLjAsIkJvdHRvbSI6MC4wfSwiQ29ubmVjdG9yU3R5bGUiOnsiJGlkIjoiOTIwIiwiTGluZUNvbG9yIjp7IiRpZCI6IjkyMSIsIiR0eXBlIjoiTkxSRS5Db21tb24uRG9tLlNvbGlkQ29sb3JCcnVzaCwgTkxSRS5Db21tb24iLCJDb2xvciI6eyIkaWQiOiI5MjIiLCJBIjoxMjcsIlIiOjc5LCJHIjoxMjksIkIiOjE4OX19LCJMaW5lV2VpZ2h0IjoxLjAsIkxpbmVUeXBlIjowLCJQYXJlbnRTdHlsZSI6bnVsbH0sIklzQmVsb3dUaW1lYmFuZCI6ZmFsc2UsIlBvc2l0aW9uT25UYXNrIjowLCJIaWRlRGF0ZSI6ZmFsc2UsIlNoYXBlU2l6ZSI6MSwiU3BhY2luZyI6Mi4wLCJQYWRkaW5nIjp7IiRpZCI6IjkyMyIsIlRvcCI6Ny4wLCJMZWZ0IjozLjAsIlJpZ2h0IjowLjAsIkJvdHRvbSI6Mi4wfSwiU2hhcGVTdHlsZSI6eyIkaWQiOiI5MjQiLCJNYXJnaW4iOnsiJGlkIjoiOTI1IiwiVG9wIjowLjAsIkxlZnQiOjAuMCwiUmlnaHQiOjAuMCwiQm90dG9tIjowLjB9LCJQYWRkaW5nIjp7IiRpZCI6IjkyNiIsIlRvcCI6MC4wLCJMZWZ0IjowLjAsIlJpZ2h0IjowLjAsIkJvdHRvbSI6MC4wfSwiQmFja2dyb3VuZCI6eyIkaWQiOiI5MjciLCJDb2xvciI6eyIkaWQiOiI5MjgiLCJBIjoyNTUsIlIiOjAsIkciOjExNCwiQiI6MTg4fX0sIklzVmlzaWJsZSI6dHJ1ZSwiV2lkdGgiOjEzLjAsIkhlaWdodCI6MTMuMCwiQm9yZGVyU3R5bGUiOnsiJGlkIjoiOTI5IiwiTGluZUNvbG9yIjp7IiRpZCI6IjkzMCIsIiR0eXBlIjoiTkxSRS5Db21tb24uRG9tLlNvbGlkQ29sb3JCcnVzaCwgTkxSRS5Db21tb24iLCJDb2xvciI6eyIkaWQiOiI5MzEiLCJBIjoyNTUsIlIiOjI1NSwiRyI6MCwiQiI6MH19LCJMaW5lV2VpZ2h0IjowLjAsIkxpbmVUeXBlIjowLCJQYXJlbnRTdHlsZSI6bnVsbH0sIlBhcmVudFN0eWxlIjpudWxsfSwiVGl0bGVTdHlsZSI6eyIkaWQiOiI5MzIiLCJGb250U2V0dGluZ3MiOnsiJGlkIjoiOTMzIiwiRm9udFNpemUiOjExLCJGb250TmFtZSI6IkNhbGlicmkiLCJJc0JvbGQiOnRydWUsIklzSXRhbGljIjpmYWxzZSwiSXNVbmRlcmxpbmVkIjpmYWxzZSwiUGFyZW50U3R5bGUiOm51bGx9LCJBdXRvU2l6ZSI6MCwiRm9yZWdyb3VuZCI6eyIkaWQiOiI5MzQiLCJDb2xvciI6eyIkaWQiOiI5M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M2IiwiVG9wIjowLjAsIkxlZnQiOjAuMCwiUmlnaHQiOjAuMCwiQm90dG9tIjowLjB9LCJQYWRkaW5nIjp7IiRpZCI6IjkzNyIsIlRvcCI6MC4wLCJMZWZ0IjowLjAsIlJpZ2h0IjowLjAsIkJvdHRvbSI6MC4wfSwiQmFja2dyb3VuZCI6eyIkaWQiOiI5MzgiLCJDb2xvciI6eyIkcmVmIjoiMjQifX0sIklzVmlzaWJsZSI6dHJ1ZSwiV2lkdGgiOjAuMCwiSGVpZ2h0IjowLjAsIkJvcmRlclN0eWxlIjpudWxsLCJQYXJlbnRTdHlsZSI6bnVsbH0sIkRhdGVTdHlsZSI6eyIkaWQiOiI5MzkiLCJGb250U2V0dGluZ3MiOnsiJGlkIjoiOTQwIiwiRm9udFNpemUiOjEwLCJGb250TmFtZSI6IkNhbGlicmkiLCJJc0JvbGQiOmZhbHNlLCJJc0l0YWxpYyI6ZmFsc2UsIklzVW5kZXJsaW5lZCI6ZmFsc2UsIlBhcmVudFN0eWxlIjpudWxsfSwiQXV0b1NpemUiOjAsIkZvcmVncm91bmQiOnsiJGlkIjoiOTQxIiwiQ29sb3IiOnsiJGlkIjoiOTQ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DMiLCJUb3AiOjAuMCwiTGVmdCI6MC4wLCJSaWdodCI6MC4wLCJCb3R0b20iOjAuMH0sIlBhZGRpbmciOnsiJGlkIjoiOTQ0IiwiVG9wIjowLjAsIkxlZnQiOjAuMCwiUmlnaHQiOjAuMCwiQm90dG9tIjowLjB9LCJCYWNrZ3JvdW5kIjp7IiRpZCI6Ijk0NSIsIkNvbG9yIjp7IiRyZWYiOiIyNCJ9fSwiSXNWaXNpYmxlIjpmYWxzZSwiV2lkdGgiOjAuMCwiSGVpZ2h0IjowLjAsIkJvcmRlclN0eWxlIjpudWxsLCJQYXJlbnRTdHlsZSI6bnVsbH0sIkRhdGVGb3JtYXQiOnsiJGlkIjoiOT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NyIsIkZvcm1hdCI6MCwiSXNWaXNpYmxlIjpmYWxzZSwiTGFzdEtub3duVmlzaWJpbGl0eVN0YXRlIjpmYWxzZX0sIklzVmlzaWJsZSI6dHJ1ZSwiUGFyZW50U3R5bGUiOm51bGx9LCJEZWZhdWx0VGFza1N0eWxlIjp7IiRpZCI6Ijk0OCIsIlNoYXBlIjoxLCJTaGFwZVRoaWNrbmVzcyI6MCwiRHVyYXRpb25Gb3JtYXQiOjAsIkluY2x1ZGVOb25Xb3JraW5nRGF5c0luRHVyYXRpb24iOmZhbHNlLCJQZXJjZW50YWdlQ29tcGxldGVTdHlsZSI6eyIkaWQiOiI5NDkiLCJGb250U2V0dGluZ3MiOnsiJGlkIjoiOTUwIiwiRm9udFNpemUiOjEwLCJGb250TmFtZSI6IkNhbGlicmkiLCJJc0JvbGQiOmZhbHNlLCJJc0l0YWxpYyI6ZmFsc2UsIklzVW5kZXJsaW5lZCI6ZmFsc2UsIlBhcmVudFN0eWxlIjpudWxsfSwiQXV0b1NpemUiOjAsIkZvcmVncm91bmQiOnsiJHJlZiI6IjMxNCJ9LCJNYXhXaWR0aCI6MjAwLjAsIk1heEhlaWdodCI6IkluZmluaXR5IiwiU21hcnRGb3JlZ3JvdW5kSXNBY3RpdmUiOmZhbHNlLCJIb3Jpem9udGFsQWxpZ25tZW50IjowLCJWZXJ0aWNhbEFsaWdubWVudCI6MCwiU21hcnRGb3JlZ3JvdW5kIjpudWxsLCJCYWNrZ3JvdW5kRmlsbFR5cGUiOjAsIk1hcmdpbiI6eyIkaWQiOiI5NTEiLCJUb3AiOjAuMCwiTGVmdCI6MC4wLCJSaWdodCI6MC4wLCJCb3R0b20iOjAuMH0sIlBhZGRpbmciOnsiJGlkIjoiOTUyIiwiVG9wIjowLjAsIkxlZnQiOjAuMCwiUmlnaHQiOjAuMCwiQm90dG9tIjowLjB9LCJCYWNrZ3JvdW5kIjp7IiRyZWYiOiIzMTgifSwiSXNWaXNpYmxlIjp0cnVlLCJXaWR0aCI6MC4wLCJIZWlnaHQiOjAuMCwiQm9yZGVyU3R5bGUiOm51bGwsIlBhcmVudFN0eWxlIjpudWxsfSwiRHVyYXRpb25TdHlsZSI6eyIkaWQiOiI5NTMiLCJGb250U2V0dGluZ3MiOnsiJGlkIjoiOTU0IiwiRm9udFNpemUiOjEwLCJGb250TmFtZSI6IkNhbGlicmkiLCJJc0JvbGQiOmZhbHNlLCJJc0l0YWxpYyI6ZmFsc2UsIklzVW5kZXJsaW5lZCI6ZmFsc2UsIlBhcmVudFN0eWxlIjpudWxsfSwiQXV0b1NpemUiOjAsIkZvcmVncm91bmQiOnsiJGlkIjoiOTU1IiwiQ29sb3IiOnsiJHJlZiI6IjIwIn19LCJNYXhXaWR0aCI6MjAwLjAsIk1heEhlaWdodCI6IkluZmluaXR5IiwiU21hcnRGb3JlZ3JvdW5kSXNBY3RpdmUiOmZhbHNlLCJIb3Jpem9udGFsQWxpZ25tZW50IjowLCJWZXJ0aWNhbEFsaWdubWVudCI6MCwiU21hcnRGb3JlZ3JvdW5kIjpudWxsLCJCYWNrZ3JvdW5kRmlsbFR5cGUiOjAsIk1hcmdpbiI6eyIkaWQiOiI5NTYiLCJUb3AiOjAuMCwiTGVmdCI6MC4wLCJSaWdodCI6MC4wLCJCb3R0b20iOjAuMH0sIlBhZGRpbmciOnsiJGlkIjoiOTU3IiwiVG9wIjowLjAsIkxlZnQiOjAuMCwiUmlnaHQiOjAuMCwiQm90dG9tIjowLjB9LCJCYWNrZ3JvdW5kIjp7IiRyZWYiOiIyMyJ9LCJJc1Zpc2libGUiOnRydWUsIldpZHRoIjowLjAsIkhlaWdodCI6MC4wLCJCb3JkZXJTdHlsZSI6bnVsbCwiUGFyZW50U3R5bGUiOm51bGx9LCJIb3Jpem9udGFsQ29ubmVjdG9yU3R5bGUiOnsiJGlkIjoiOTU4IiwiTGluZUNvbG9yIjp7IiRyZWYiOiIyNyJ9LCJMaW5lV2VpZ2h0IjoxLjAsIkxpbmVUeXBlIjowLCJQYXJlbnRTdHlsZSI6bnVsbH0sIlZlcnRpY2FsQ29ubmVjdG9yU3R5bGUiOnsiJGlkIjoiOTU5IiwiTGluZUNvbG9yIjp7IiRyZWYiOiIzMC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k2MCIsIk1hcmdpbiI6eyIkaWQiOiI5NjEiLCJUb3AiOjAuMCwiTGVmdCI6NC4wLCJSaWdodCI6NC4wLCJCb3R0b20iOjAuMH0sIlBhZGRpbmciOnsiJGlkIjoiOTYyIiwiVG9wIjowLjAsIkxlZnQiOjAuMCwiUmlnaHQiOjAuMCwiQm90dG9tIjowLjB9LCJCYWNrZ3JvdW5kIjp7IiRpZCI6Ijk2MyIsIkNvbG9yIjp7IiRpZCI6Ijk2NCIsIkEiOjI1NSwiUiI6MCwiRyI6MTE0LCJCIjoxODh9fSwiSXNWaXNpYmxlIjp0cnVlLCJXaWR0aCI6MC4wLCJIZWlnaHQiOjEwLjAsIkJvcmRlclN0eWxlIjp7IiRpZCI6Ijk2NSIsIkxpbmVDb2xvciI6eyIkaWQiOiI5NjYiLCIkdHlwZSI6Ik5MUkUuQ29tbW9uLkRvbS5Tb2xpZENvbG9yQnJ1c2gsIE5MUkUuQ29tbW9uIiwiQ29sb3IiOnsiJGlkIjoiOTY3IiwiQSI6MjU1LCJSIjoyNTUsIkciOjAsIkIiOjB9fSwiTGluZVdlaWdodCI6MC4wLCJMaW5lVHlwZSI6MCwiUGFyZW50U3R5bGUiOm51bGx9LCJQYXJlbnRTdHlsZSI6bnVsbH0sIlRpdGxlU3R5bGUiOnsiJGlkIjoiOTY4IiwiRm9udFNldHRpbmdzIjp7IiRpZCI6Ijk2OSIsIkZvbnRTaXplIjoxMSwiRm9udE5hbWUiOiJDYWxpYnJpIiwiSXNCb2xkIjp0cnVlLCJJc0l0YWxpYyI6ZmFsc2UsIklzVW5kZXJsaW5lZCI6ZmFsc2UsIlBhcmVudFN0eWxlIjpudWxsfSwiQXV0b1NpemUiOjAsIkZvcmVncm91bmQiOnsiJGlkIjoiOTcwIiwiQ29sb3IiOnsiJGlkIjoiOTc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3MiIsIlRvcCI6MC4wLCJMZWZ0IjowLjAsIlJpZ2h0IjowLjAsIkJvdHRvbSI6MC4wfSwiUGFkZGluZyI6eyIkaWQiOiI5NzMiLCJUb3AiOjAuMCwiTGVmdCI6MC4wLCJSaWdodCI6MC4wLCJCb3R0b20iOjAuMH0sIkJhY2tncm91bmQiOnsiJGlkIjoiOTc0IiwiQ29sb3IiOnsiJHJlZiI6IjI0In19LCJJc1Zpc2libGUiOnRydWUsIldpZHRoIjowLjAsIkhlaWdodCI6MC4wLCJCb3JkZXJTdHlsZSI6bnVsbCwiUGFyZW50U3R5bGUiOm51bGx9LCJEYXRlU3R5bGUiOnsiJGlkIjoiOTc1IiwiRm9udFNldHRpbmdzIjp7IiRpZCI6Ijk3NiIsIkZvbnRTaXplIjoxMCwiRm9udE5hbWUiOiJDYWxpYnJpIiwiSXNCb2xkIjpmYWxzZSwiSXNJdGFsaWMiOmZhbHNlLCJJc1VuZGVybGluZWQiOmZhbHNlLCJQYXJlbnRTdHlsZSI6bnVsbH0sIkF1dG9TaXplIjowLCJGb3JlZ3JvdW5kIjp7IiRpZCI6Ijk3NyIsIkNvbG9yIjp7IiRpZCI6Ijk3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cmVmIjoiMjU4In0sIklzVmlzaWJsZSI6dHJ1ZSwiV2lkdGgiOjAuMCwiSGVpZ2h0IjowLjAsIkJvcmRlclN0eWxlIjpudWxsLCJQYXJlbnRTdHlsZSI6bnVsbH0sIkRhdGVGb3JtYXQiOnsiJGlkIjoiOT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4MiIsIkZvcm1hdCI6MCwiSXNWaXNpYmxlIjpmYWxzZSwiTGFzdEtub3duVmlzaWJpbGl0eVN0YXRlIjpmYWxzZX0sIklzVmlzaWJsZSI6dHJ1ZSwiUGFyZW50U3R5bGUiOm51bGwsIl9leHBsaWNpdGx5U2V0Ijp7IiRpZCI6Ijk4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OTg0IiwiR3JpZGxpbmVTdHlsZSI6eyIkaWQiOiI5ODUiLCJMaW5lQ29sb3IiOnsiJGlkIjoiOTg2IiwiJHR5cGUiOiJOTFJFLkNvbW1vbi5Eb20uU29saWRDb2xvckJydXNoLCBOTFJFLkNvbW1vbiIsIkNvbG9yIjp7IiRpZCI6Ijk4NyIsIkEiOjM4LCJSIjo5MSwiRyI6MTU1LCJCIjoyMTN9fSwiTGluZVdlaWdodCI6MS4wLCJMaW5lVHlwZSI6MCwiUGFyZW50U3R5bGUiOm51bGx9LCJNYXJnaW4iOnsiJGlkIjoiOTg4IiwiVG9wIjowLjAsIkxlZnQiOjAuMCwiUmlnaHQiOjAuMCwiQm90dG9tIjowLjB9LCJQYWRkaW5nIjp7IiRpZCI6Ijk4OSIsIlRvcCI6MC4wLCJMZWZ0IjowLjAsIlJpZ2h0IjowLjAsIkJvdHRvbSI6MC4wfSwiQmFja2dyb3VuZCI6bnVsbCwiSXNWaXNpYmxlIjp0cnVlLCJXaWR0aCI6MC4wLCJIZWlnaHQiOjAuMCwiQm9yZGVyU3R5bGUiOnsiJGlkIjoiOTkwIiwiTGluZUNvbG9yIjpudWxsLCJMaW5lV2VpZ2h0IjowLjAsIkxpbmVUeXBlIjowLCJQYXJlbnRTdHlsZSI6bnVsbH0sIlBhcmVudFN0eWxlIjpudWxsfSwiQWN0aXZpdHlMaW5lUGFuZWxTdHlsZSI6eyIkaWQiOiI5OTEiLCJBY3Rpdml0eUxpbmVTdHlsZSI6eyIkaWQiOiI5OTIiLCJMaW5lQ29sb3IiOnsiJGlkIjoiOTkzIiwiJHR5cGUiOiJOTFJFLkNvbW1vbi5Eb20uU29saWRDb2xvckJydXNoLCBOTFJFLkNvbW1vbiIsIkNvbG9yIjp7IiRpZCI6Ijk5NCIsIkEiOjM4LCJSIjo2OCwiRyI6MTE0LCJCIjoxOTZ9fSwiTGluZVdlaWdodCI6MS4wLCJMaW5lVHlwZSI6MCwiUGFyZW50U3R5bGUiOm51bGx9LCJNYXJnaW4iOnsiJGlkIjoiOTk1IiwiVG9wIjowLjAsIkxlZnQiOjAuMCwiUmlnaHQiOjAuMCwiQm90dG9tIjowLjB9LCJQYWRkaW5nIjp7IiRpZCI6Ijk5NiIsIlRvcCI6MC4wLCJMZWZ0IjowLjAsIlJpZ2h0IjowLjAsIkJvdHRvbSI6MC4wfSwiQmFja2dyb3VuZCI6bnVsbCwiSXNWaXNpYmxlIjp0cnVlLCJXaWR0aCI6MC4wLCJIZWlnaHQiOjAuMCwiQm9yZGVyU3R5bGUiOnsiJGlkIjoiOTk3IiwiTGluZUNvbG9yIjpudWxsLCJMaW5lV2VpZ2h0IjowLjAsIkxpbmVUeXBlIjowLCJQYXJlbnRTdHlsZSI6bnVsbH0sIlBhcmVudFN0eWxlIjpudWxsfSwiU2hvd0VsYXBzZWRUaW1lR3JhZGllbnRTdHlsZSI6ZmFsc2UsIlRpbWViYW5kUmVzZXJ2ZWRMZWZ0QXJlYVN0eWxlIjp7IiRpZCI6Ijk5OCIsIkFjdGl2aXR5SGVhZGVyV2lkdGgiOjAuMCwiSXNTZXQiOmZhbHNlfSwiRGVmYXVsdFN3aW1sYW5lU3R5bGUiOm51bGx9LCJTY2FsZSI6bnVsbCwiU2NhbGVWMiI6eyIkaWQiOiI5OTkiLCJTdGFydERhdGUiOiIwMDAxLTAxLTAxVDAwOjAwOjAwIiwiRW5kRGF0ZSI6IjIwMjMtMDctMjlUMTE6NTk6MDAiLCJBdXRvRGF0ZVJhbmdlIjp0cnVlLCJXb3JraW5nRGF5cyI6MzEsIkZpc2NhbFllYXIiOnsiJGlkIjoiMTAwMCIsIlN0YXJ0TW9udGgiOjEsIlVzZVN0YXJ0aW5nWWVhckZvck51bWJlcmluZyI6dHJ1ZSwiU2hvd0Zpc2NhbFllYXJMYWJlbCI6dHJ1ZX0sIlRvZGF5TWFya2VyVGV4dCI6IlRvZGF5IiwiQXV0b1NjYWxlVHlwZSI6ZmFsc2UsIlRpbWViYW5kU2NhbGVzIjp7IiRpZCI6IjEwMDEiLCJUb3BTY2FsZUxheWVyIjp7IiRpZCI6IjEwMDIiLCJGb3JtYXQiOiJNTU0iLCJUeXBlIjoyfSwiTWlkZGxlU2NhbGVMYXllciI6eyIkaWQiOiIxMDAzIiwiRm9ybWF0IjoiZGQvTU0iLCJUeXBlIjoxfSwiQm90dG9tU2NhbGVMYXllciI6eyIkaWQiOiIxMDA0IiwiRm9ybWF0IjoiZCIsIlR5cGUiOjB9fX0sIk1pbGVzdG9uZXMiOlt7IiRpZCI6IjEwMDUiLCJEYXRlIjoiMjAyMy0wNi0xNFQxMTo1OTowMCIsIlN0eWxlIjp7IiRpZCI6IjEwMDYiLCJTaGFwZSI6MiwiQ29ubmVjdG9yTWFyZ2luIjp7IiRpZCI6IjEwMDciLCJUb3AiOjAuMCwiTGVmdCI6Mi4wLCJSaWdodCI6Mi4wLCJCb3R0b20iOjAuMH0sIkNvbm5lY3RvclN0eWxlIjp7IiRpZCI6IjEwMDgiLCJMaW5lQ29sb3IiOnsiJGlkIjoiMTAwOSIsIiR0eXBlIjoiTkxSRS5Db21tb24uRG9tLlNvbGlkQ29sb3JCcnVzaCwgTkxSRS5Db21tb24iLCJDb2xvciI6eyIkaWQiOiIxMDEwIiwiQSI6MTI3LCJSIjo3OSwiRyI6MTI5LCJCIjoxODl9fSwiTGluZVdlaWdodCI6MS4wLCJMaW5lVHlwZSI6MCwiUGFyZW50U3R5bGUiOm51bGx9LCJJc0JlbG93VGltZWJhbmQiOmZhbHNlLCJQb3NpdGlvbk9uVGFzayI6MCwiSGlkZURhdGUiOmZhbHNlLCJTaGFwZVNpemUiOjEsIlNwYWNpbmciOjAuMCwiUGFkZGluZyI6eyIkaWQiOiIxMDExIiwiVG9wIjo3LjAsIkxlZnQiOjMuMCwiUmlnaHQiOjAuMCwiQm90dG9tIjoyLjB9LCJTaGFwZVN0eWxlIjp7IiRpZCI6IjEwMTIiLCJNYXJnaW4iOnsiJGlkIjoiMTAxMyIsIlRvcCI6MC4wLCJMZWZ0IjowLjAsIlJpZ2h0IjowLjAsIkJvdHRvbSI6MC4wfSwiUGFkZGluZyI6eyIkaWQiOiIxMDE0IiwiVG9wIjowLjAsIkxlZnQiOjAuMCwiUmlnaHQiOjAuMCwiQm90dG9tIjowLjB9LCJCYWNrZ3JvdW5kIjp7IiRpZCI6IjEwMTUiLCJDb2xvciI6eyIkaWQiOiIxMDE2IiwiQSI6MjU1LCJSIjoxMzksIkciOjc3LCJCIjoxODB9fSwiSXNWaXNpYmxlIjp0cnVlLCJXaWR0aCI6MTMuMCwiSGVpZ2h0IjoxMy4wLCJCb3JkZXJTdHlsZSI6eyIkaWQiOiIxMDE3IiwiTGluZUNvbG9yIjp7IiRyZWYiOiI5MzAifSwiTGluZVdlaWdodCI6MC4wLCJMaW5lVHlwZSI6MCwiUGFyZW50U3R5bGUiOm51bGx9LCJQYXJlbnRTdHlsZSI6bnVsbH0sIlRpdGxlU3R5bGUiOnsiJGlkIjoiMTAxOCIsIkZvbnRTZXR0aW5ncyI6eyIkaWQiOiIxMDE5IiwiRm9udFNpemUiOjExLCJGb250TmFtZSI6IkNhbGlicmkiLCJJc0JvbGQiOnRydWUsIklzSXRhbGljIjpmYWxzZSwiSXNVbmRlcmxpbmVkIjpmYWxzZSwiUGFyZW50U3R5bGUiOm51bGx9LCJBdXRvU2l6ZSI6MiwiRm9yZWdyb3VuZCI6eyIkaWQiOiIxMDIwIiwiQ29sb3IiOnsiJGlkIjoiMTAyMSIsIkEiOjI1NSwiUiI6MCwiRyI6MCwiQiI6MH19LCJNYXhXaWR0aCI6NTAuNDUxMDIzMTAxODA2NjQxLCJNYXhIZWlnaHQiOiJJbmZpbml0eSIsIlNtYXJ0Rm9yZWdyb3VuZElzQWN0aXZlIjpmYWxzZSwiSG9yaXpvbnRhbEFsaWdubWVudCI6MCwiVmVydGljYWxBbGlnbm1lbnQiOjAsIlNtYXJ0Rm9yZWdyb3VuZCI6bnVsbCwiQmFja2dyb3VuZEZpbGxUeXBlIjowLCJNYXJnaW4iOnsiJGlkIjoiMTAyMiIsIlRvcCI6MC4wLCJMZWZ0IjowLjAsIlJpZ2h0IjowLjAsIkJvdHRvbSI6MC4wfSwiUGFkZGluZyI6eyIkaWQiOiIxMDIzIiwiVG9wIjowLjAsIkxlZnQiOjAuMCwiUmlnaHQiOjAuMCwiQm90dG9tIjowLjB9LCJCYWNrZ3JvdW5kIjp7IiRpZCI6IjEwMjQiLCJDb2xvciI6eyIkaWQiOiIxMDI1IiwiQSI6MCwiUiI6MjU1LCJHIjoyNTUsIkIiOjI1NX19LCJJc1Zpc2libGUiOnRydWUsIldpZHRoIjowLjAsIkhlaWdodCI6MC4wLCJCb3JkZXJTdHlsZSI6eyIkaWQiOiIxMDI2IiwiTGluZUNvbG9yIjpudWxsLCJMaW5lV2VpZ2h0IjowLjAsIkxpbmVUeXBlIjowLCJQYXJlbnRTdHlsZSI6bnVsbH0sIlBhcmVudFN0eWxlIjpudWxsfSwiRGF0ZVN0eWxlIjp7IiRpZCI6IjEwMjciLCJGb250U2V0dGluZ3MiOnsiJGlkIjoiMTAyOCIsIkZvbnRTaXplIjoxMCwiRm9udE5hbWUiOiJDYWxpYnJpIiwiSXNCb2xkIjpmYWxzZSwiSXNJdGFsaWMiOmZhbHNlLCJJc1VuZGVybGluZWQiOmZhbHNlLCJQYXJlbnRTdHlsZSI6bnVsbH0sIkF1dG9TaXplIjowLCJGb3JlZ3JvdW5kIjp7IiRpZCI6IjEwMjkiLCJDb2xvciI6eyIkaWQiOiIxMDM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MxIiwiVG9wIjowLjAsIkxlZnQiOjAuMCwiUmlnaHQiOjAuMCwiQm90dG9tIjowLjB9LCJQYWRkaW5nIjp7IiRpZCI6IjEwMzIiLCJUb3AiOjAuMCwiTGVmdCI6MC4wLCJSaWdodCI6MC4wLCJCb3R0b20iOjAuMH0sIkJhY2tncm91bmQiOnsiJGlkIjoiMTAzMyIsIkNvbG9yIjp7IiRpZCI6IjEwMzQiLCJBIjowLCJSIjoyNTUsIkciOjI1NSwiQiI6MjU1fX0sIklzVmlzaWJsZSI6ZmFsc2UsIldpZHRoIjowLjAsIkhlaWdodCI6MC4wLCJCb3JkZXJTdHlsZSI6eyIkaWQiOiIxMDM1IiwiTGluZUNvbG9yIjpudWxsLCJMaW5lV2VpZ2h0IjowLjAsIkxpbmVUeXBlIjowLCJQYXJlbnRTdHlsZSI6bnVsbH0sIlBhcmVudFN0eWxlIjpudWxsfSwiRGF0ZUZvcm1hdCI6eyIkaWQiOiIxMD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zciLCJGb3JtYXQiOjAsIklzVmlzaWJsZSI6ZmFsc2UsIkxhc3RLbm93blZpc2liaWxpdHlTdGF0ZSI6ZmFsc2V9LCJJc1Zpc2libGUiOnRydWUsIlBhcmVudFN0eWxlIjpudWxsfSwiSW5kZXgiOjAsIlBlcmNlbnRhZ2VDb21wbGV0ZSI6bnVsbCwiUG9zaXRpb24iOnsiUmF0aW8iOjAuMTM2NzY1Mzg4MjA2MTk5MzUsIklzQ3VzdG9tIjp0cnVlfSwiRGF0ZUZvcm1hdCI6eyIkcmVmIjoiMTAzNiJ9LCJXZWVrTnVtYmVyaW5nIjp7IiRpZCI6IjEwMzgiLCJGb3JtYXQiOjAsIklzVmlzaWJsZSI6ZmFsc2UsIkxhc3RLbm93blZpc2liaWxpdHlTdGF0ZSI6ZmFsc2V9LCJSZWxhdGVkVGFza0lkIjoiMDAwMDAwMDAtMDAwMC0wMDAwLTAwMDAtMDAwMDAwMDAwMDAwIiwiSWQiOiJlN2Q0MjQyMS1kOWU2LTQwYTItYTEwNy1hZmE0MjMxNDFjNDYiLCJJbXBvcnRJZCI6bnVsbCwiVGl0bGUiOiJCdWRnZXRcclJldmlldyBQMSIsIk5vdGUiOm51bGwsIkh5cGVybGluayI6eyIkaWQiOiIxMDM5IiwiQWRkcmVzcyI6bnVsbCwiU3ViQWRkcmVzcyI6bnVsbH0sIklzQ2hhbmdlZCI6ZmFsc2UsIklzTmV3IjpmYWxzZX0seyIkaWQiOiIxMDQwIiwiRGF0ZSI6IjIwMjMtMDctMDJUMTE6NTk6MDAiLCJTdHlsZSI6eyIkaWQiOiIxMDQxIiwiU2hhcGUiOjIsIkNvbm5lY3Rvck1hcmdpbiI6eyIkaWQiOiIxMDQyIiwiVG9wIjowLjAsIkxlZnQiOjIuMCwiUmlnaHQiOjIuMCwiQm90dG9tIjowLjB9LCJDb25uZWN0b3JTdHlsZSI6eyIkaWQiOiIxMDQzIiwiTGluZUNvbG9yIjp7IiRpZCI6IjEwNDQiLCIkdHlwZSI6Ik5MUkUuQ29tbW9uLkRvbS5Tb2xpZENvbG9yQnJ1c2gsIE5MUkUuQ29tbW9uIiwiQ29sb3IiOnsiJGlkIjoiMTA0NSIsIkEiOjEyNywiUiI6NzksIkciOjEyOSwiQiI6MTg5fX0sIkxpbmVXZWlnaHQiOjEuMCwiTGluZVR5cGUiOjAsIlBhcmVudFN0eWxlIjpudWxsfSwiSXNCZWxvd1RpbWViYW5kIjpmYWxzZSwiUG9zaXRpb25PblRhc2siOjAsIkhpZGVEYXRlIjpmYWxzZSwiU2hhcGVTaXplIjoxLCJTcGFjaW5nIjowLjAsIlBhZGRpbmciOnsiJGlkIjoiMTA0NiIsIlRvcCI6Ny4wLCJMZWZ0IjozLjAsIlJpZ2h0IjowLjAsIkJvdHRvbSI6Mi4wfSwiU2hhcGVTdHlsZSI6eyIkaWQiOiIxMDQ3IiwiTWFyZ2luIjp7IiRpZCI6IjEwNDgiLCJUb3AiOjAuMCwiTGVmdCI6MC4wLCJSaWdodCI6MC4wLCJCb3R0b20iOjAuMH0sIlBhZGRpbmciOnsiJGlkIjoiMTA0OSIsIlRvcCI6MC4wLCJMZWZ0IjowLjAsIlJpZ2h0IjowLjAsIkJvdHRvbSI6MC4wfSwiQmFja2dyb3VuZCI6eyIkaWQiOiIxMDUwIiwiQ29sb3IiOnsiJGlkIjoiMTA1MSIsIkEiOjI1NSwiUiI6MTUwLCJHIjoyMTQsIkIiOjY2fX0sIklzVmlzaWJsZSI6dHJ1ZSwiV2lkdGgiOjEzLjAsIkhlaWdodCI6MTMuMCwiQm9yZGVyU3R5bGUiOnsiJGlkIjoiMTA1MiIsIkxpbmVDb2xvciI6eyIkcmVmIjoiOTMwIn0sIkxpbmVXZWlnaHQiOjAuMCwiTGluZVR5cGUiOjAsIlBhcmVudFN0eWxlIjpudWxsfSwiUGFyZW50U3R5bGUiOm51bGx9LCJUaXRsZVN0eWxlIjp7IiRpZCI6IjEwNTMiLCJGb250U2V0dGluZ3MiOnsiJGlkIjoiMTA1NCIsIkZvbnRTaXplIjoxMSwiRm9udE5hbWUiOiJDYWxpYnJpIiwiSXNCb2xkIjp0cnVlLCJJc0l0YWxpYyI6ZmFsc2UsIklzVW5kZXJsaW5lZCI6ZmFsc2UsIlBhcmVudFN0eWxlIjpudWxsfSwiQXV0b1NpemUiOjAsIkZvcmVncm91bmQiOnsiJGlkIjoiMTA1NSIsIkNvbG9yIjp7IiRpZCI6IjEw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1NyIsIlRvcCI6MC4wLCJMZWZ0IjowLjAsIlJpZ2h0IjowLjAsIkJvdHRvbSI6MC4wfSwiUGFkZGluZyI6eyIkaWQiOiIxMDU4IiwiVG9wIjowLjAsIkxlZnQiOjAuMCwiUmlnaHQiOjAuMCwiQm90dG9tIjowLjB9LCJCYWNrZ3JvdW5kIjp7IiRpZCI6IjEwNTkiLCJDb2xvciI6eyIkaWQiOiIxMDYwIiwiQSI6MCwiUiI6MjU1LCJHIjoyNTUsIkIiOjI1NX19LCJJc1Zpc2libGUiOnRydWUsIldpZHRoIjowLjAsIkhlaWdodCI6MC4wLCJCb3JkZXJTdHlsZSI6eyIkaWQiOiIxMDYxIiwiTGluZUNvbG9yIjpudWxsLCJMaW5lV2VpZ2h0IjowLjAsIkxpbmVUeXBlIjowLCJQYXJlbnRTdHlsZSI6bnVsbH0sIlBhcmVudFN0eWxlIjpudWxsfSwiRGF0ZVN0eWxlIjp7IiRpZCI6IjEwNjIiLCJGb250U2V0dGluZ3MiOnsiJGlkIjoiMTA2MyIsIkZvbnRTaXplIjoxMCwiRm9udE5hbWUiOiJDYWxpYnJpIiwiSXNCb2xkIjpmYWxzZSwiSXNJdGFsaWMiOmZhbHNlLCJJc1VuZGVybGluZWQiOmZhbHNlLCJQYXJlbnRTdHlsZSI6bnVsbH0sIkF1dG9TaXplIjowLCJGb3JlZ3JvdW5kIjp7IiRpZCI6IjEwNjQiLCJDb2xvciI6eyIkaWQiOiIxMDY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2IiwiVG9wIjowLjAsIkxlZnQiOjAuMCwiUmlnaHQiOjAuMCwiQm90dG9tIjowLjB9LCJQYWRkaW5nIjp7IiRpZCI6IjEwNjciLCJUb3AiOjAuMCwiTGVmdCI6MC4wLCJSaWdodCI6MC4wLCJCb3R0b20iOjAuMH0sIkJhY2tncm91bmQiOnsiJGlkIjoiMTA2OCIsIkNvbG9yIjp7IiRpZCI6IjEwNjkiLCJBIjowLCJSIjoyNTUsIkciOjI1NSwiQiI6MjU1fX0sIklzVmlzaWJsZSI6ZmFsc2UsIldpZHRoIjowLjAsIkhlaWdodCI6MC4wLCJCb3JkZXJTdHlsZSI6eyIkaWQiOiIxMDcwIiwiTGluZUNvbG9yIjpudWxsLCJMaW5lV2VpZ2h0IjowLjAsIkxpbmVUeXBlIjowLCJQYXJlbnRTdHlsZSI6bnVsbH0sIlBhcmVudFN0eWxlIjpudWxsfSwiRGF0ZUZvcm1hdCI6eyIkaWQiOiIxMD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IiLCJGb3JtYXQiOjAsIklzVmlzaWJsZSI6ZmFsc2UsIkxhc3RLbm93blZpc2liaWxpdHlTdGF0ZSI6ZmFsc2V9LCJJc1Zpc2libGUiOnRydWUsIlBhcmVudFN0eWxlIjpudWxsfSwiSW5kZXgiOjEsIlBlcmNlbnRhZ2VDb21wbGV0ZSI6bnVsbCwiUG9zaXRpb24iOnsiUmF0aW8iOjAuMDkwNDY5MTA2MDM4NDExNDYyLCJJc0N1c3RvbSI6dHJ1ZX0sIkRhdGVGb3JtYXQiOnsiJHJlZiI6IjEwNzEifSwiV2Vla051bWJlcmluZyI6eyIkaWQiOiIxMDczIiwiRm9ybWF0IjowLCJJc1Zpc2libGUiOmZhbHNlLCJMYXN0S25vd25WaXNpYmlsaXR5U3RhdGUiOmZhbHNlfSwiUmVsYXRlZFRhc2tJZCI6IjAwMDAwMDAwLTAwMDAtMDAwMC0wMDAwLTAwMDAwMDAwMDAwMCIsIklkIjoiMGUyOGE4NGMtZjY3Mi00ZTAwLWEwODktOTY0YmUwZDI0YjBjIiwiSW1wb3J0SWQiOm51bGwsIlRpdGxlIjoiQnVkZ2V0XHJSZXZpZXcgUDIiLCJOb3RlIjpudWxsLCJIeXBlcmxpbmsiOnsiJGlkIjoiMTA3NCIsIkFkZHJlc3MiOm51bGwsIlN1YkFkZHJlc3MiOm51bGx9LCJJc0NoYW5nZWQiOmZhbHNlLCJJc05ldyI6ZmFsc2V9LHsiJGlkIjoiMTA3NSIsIkRhdGUiOiIyMDIzLTA3LTEwVDExOjU5OjAwIiwiU3R5bGUiOnsiJGlkIjoiMTA3NiIsIlNoYXBlIjoyLCJDb25uZWN0b3JNYXJnaW4iOnsiJGlkIjoiMTA3NyIsIlRvcCI6MC4wLCJMZWZ0IjoyLjAsIlJpZ2h0IjoyLjAsIkJvdHRvbSI6MC4wfSwiQ29ubmVjdG9yU3R5bGUiOnsiJGlkIjoiMTA3OCIsIkxpbmVDb2xvciI6eyIkaWQiOiIxMDc5IiwiJHR5cGUiOiJOTFJFLkNvbW1vbi5Eb20uU29saWRDb2xvckJydXNoLCBOTFJFLkNvbW1vbiIsIkNvbG9yIjp7IiRpZCI6IjEwODAiLCJBIjoxMjcsIlIiOjc5LCJHIjoxMjksIkIiOjE4OX19LCJMaW5lV2VpZ2h0IjoxLjAsIkxpbmVUeXBlIjowLCJQYXJlbnRTdHlsZSI6bnVsbH0sIklzQmVsb3dUaW1lYmFuZCI6ZmFsc2UsIlBvc2l0aW9uT25UYXNrIjowLCJIaWRlRGF0ZSI6ZmFsc2UsIlNoYXBlU2l6ZSI6MSwiU3BhY2luZyI6MC4wLCJQYWRkaW5nIjp7IiRpZCI6IjEwODEiLCJUb3AiOjcuMCwiTGVmdCI6My4wLCJSaWdodCI6MC4wLCJCb3R0b20iOjIuMH0sIlNoYXBlU3R5bGUiOnsiJGlkIjoiMTA4MiIsIk1hcmdpbiI6eyIkaWQiOiIxMDgzIiwiVG9wIjowLjAsIkxlZnQiOjAuMCwiUmlnaHQiOjAuMCwiQm90dG9tIjowLjB9LCJQYWRkaW5nIjp7IiRpZCI6IjEwODQiLCJUb3AiOjAuMCwiTGVmdCI6MC4wLCJSaWdodCI6MC4wLCJCb3R0b20iOjAuMH0sIkJhY2tncm91bmQiOnsiJGlkIjoiMTA4NSIsIkNvbG9yIjp7IiRpZCI6IjEwODYiLCJBIjoyNTUsIlIiOjIsIkciOjE3OCwiQiI6MjM4fX0sIklzVmlzaWJsZSI6dHJ1ZSwiV2lkdGgiOjEzLjAsIkhlaWdodCI6MTMuMCwiQm9yZGVyU3R5bGUiOnsiJGlkIjoiMTA4NyIsIkxpbmVDb2xvciI6eyIkcmVmIjoiOTMwIn0sIkxpbmVXZWlnaHQiOjAuMCwiTGluZVR5cGUiOjAsIlBhcmVudFN0eWxlIjpudWxsfSwiUGFyZW50U3R5bGUiOm51bGx9LCJUaXRsZVN0eWxlIjp7IiRpZCI6IjEwODgiLCJGb250U2V0dGluZ3MiOnsiJGlkIjoiMTA4OSIsIkZvbnRTaXplIjoxMSwiRm9udE5hbWUiOiJDYWxpYnJpIiwiSXNCb2xkIjp0cnVlLCJJc0l0YWxpYyI6ZmFsc2UsIklzVW5kZXJsaW5lZCI6ZmFsc2UsIlBhcmVudFN0eWxlIjpudWxsfSwiQXV0b1NpemUiOjAsIkZvcmVncm91bmQiOnsiJGlkIjoiMTA5MCIsIkNvbG9yIjp7IiRpZCI6IjEwOT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5MiIsIlRvcCI6MC4wLCJMZWZ0IjowLjAsIlJpZ2h0IjowLjAsIkJvdHRvbSI6MC4wfSwiUGFkZGluZyI6eyIkaWQiOiIxMDkzIiwiVG9wIjowLjAsIkxlZnQiOjAuMCwiUmlnaHQiOjAuMCwiQm90dG9tIjowLjB9LCJCYWNrZ3JvdW5kIjp7IiRpZCI6IjEwOTQiLCJDb2xvciI6eyIkaWQiOiIxMDk1IiwiQSI6MCwiUiI6MjU1LCJHIjoyNTUsIkIiOjI1NX19LCJJc1Zpc2libGUiOnRydWUsIldpZHRoIjowLjAsIkhlaWdodCI6MC4wLCJCb3JkZXJTdHlsZSI6eyIkaWQiOiIxMDk2IiwiTGluZUNvbG9yIjpudWxsLCJMaW5lV2VpZ2h0IjowLjAsIkxpbmVUeXBlIjowLCJQYXJlbnRTdHlsZSI6bnVsbH0sIlBhcmVudFN0eWxlIjpudWxsfSwiRGF0ZVN0eWxlIjp7IiRpZCI6IjEwOTciLCJGb250U2V0dGluZ3MiOnsiJGlkIjoiMTA5OCIsIkZvbnRTaXplIjoxMCwiRm9udE5hbWUiOiJDYWxpYnJpIiwiSXNCb2xkIjpmYWxzZSwiSXNJdGFsaWMiOmZhbHNlLCJJc1VuZGVybGluZWQiOmZhbHNlLCJQYXJlbnRTdHlsZSI6bnVsbH0sIkF1dG9TaXplIjowLCJGb3JlZ3JvdW5kIjp7IiRpZCI6IjEwOTkiLCJDb2xvciI6eyIkaWQiOiIxMTA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xIiwiVG9wIjowLjAsIkxlZnQiOjAuMCwiUmlnaHQiOjAuMCwiQm90dG9tIjowLjB9LCJQYWRkaW5nIjp7IiRpZCI6IjExMDIiLCJUb3AiOjAuMCwiTGVmdCI6MC4wLCJSaWdodCI6MC4wLCJCb3R0b20iOjAuMH0sIkJhY2tncm91bmQiOnsiJGlkIjoiMTEwMyIsIkNvbG9yIjp7IiRpZCI6IjExMDQiLCJBIjowLCJSIjoyNTUsIkciOjI1NSwiQiI6MjU1fX0sIklzVmlzaWJsZSI6ZmFsc2UsIldpZHRoIjowLjAsIkhlaWdodCI6MC4wLCJCb3JkZXJTdHlsZSI6eyIkaWQiOiIxMTA1IiwiTGluZUNvbG9yIjpudWxsLCJMaW5lV2VpZ2h0IjowLjAsIkxpbmVUeXBlIjowLCJQYXJlbnRTdHlsZSI6bnVsbH0sIlBhcmVudFN0eWxlIjpudWxsfSwiRGF0ZUZvcm1hdCI6eyIkaWQiOiIxMT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DciLCJGb3JtYXQiOjAsIklzVmlzaWJsZSI6ZmFsc2UsIkxhc3RLbm93blZpc2liaWxpdHlTdGF0ZSI6ZmFsc2V9LCJJc1Zpc2libGUiOnRydWUsIlBhcmVudFN0eWxlIjpudWxsfSwiSW5kZXgiOjIsIlBlcmNlbnRhZ2VDb21wbGV0ZSI6bnVsbCwiUG9zaXRpb24iOnsiUmF0aW8iOjAuMTUxNTgwMjAzMDIxMDE0MTksIklzQ3VzdG9tIjp0cnVlfSwiRGF0ZUZvcm1hdCI6eyIkcmVmIjoiMTEwNiJ9LCJXZWVrTnVtYmVyaW5nIjp7IiRpZCI6IjExMDgiLCJGb3JtYXQiOjAsIklzVmlzaWJsZSI6ZmFsc2UsIkxhc3RLbm93blZpc2liaWxpdHlTdGF0ZSI6ZmFsc2V9LCJSZWxhdGVkVGFza0lkIjoiMDAwMDAwMDAtMDAwMC0wMDAwLTAwMDAtMDAwMDAwMDAwMDAwIiwiSWQiOiJiOGM2MDMyNi05OTUyLTQzOWItOTc3Yy1iMTAzZTVmNzZiZGIiLCJJbXBvcnRJZCI6bnVsbCwiVGl0bGUiOiJCdWRnZXRcclJldmlldyBQMyIsIk5vdGUiOm51bGwsIkh5cGVybGluayI6eyIkaWQiOiIxMTA5IiwiQWRkcmVzcyI6bnVsbCwiU3ViQWRkcmVzcyI6bnVsbH0sIklzQ2hhbmdlZCI6ZmFsc2UsIklzTmV3IjpmYWxzZX0seyIkaWQiOiIxMTEwIiwiRGF0ZSI6IjIwMjMtMDctMTVUMTE6NTk6MDAiLCJTdHlsZSI6eyIkaWQiOiIxMTExIiwiU2hhcGUiOjIsIkNvbm5lY3Rvck1hcmdpbiI6eyIkaWQiOiIxMTEyIiwiVG9wIjowLjAsIkxlZnQiOjIuMCwiUmlnaHQiOjIuMCwiQm90dG9tIjowLjB9LCJDb25uZWN0b3JTdHlsZSI6eyIkaWQiOiIxMTEzIiwiTGluZUNvbG9yIjp7IiRpZCI6IjExMTQiLCIkdHlwZSI6Ik5MUkUuQ29tbW9uLkRvbS5Tb2xpZENvbG9yQnJ1c2gsIE5MUkUuQ29tbW9uIiwiQ29sb3IiOnsiJGlkIjoiMTExNSIsIkEiOjEyNywiUiI6NzksIkciOjEyOSwiQiI6MTg5fX0sIkxpbmVXZWlnaHQiOjEuMCwiTGluZVR5cGUiOjAsIlBhcmVudFN0eWxlIjpudWxsfSwiSXNCZWxvd1RpbWViYW5kIjpmYWxzZSwiUG9zaXRpb25PblRhc2siOjAsIkhpZGVEYXRlIjpmYWxzZSwiU2hhcGVTaXplIjoxLCJTcGFjaW5nIjowLjAsIlBhZGRpbmciOnsiJGlkIjoiMTExNiIsIlRvcCI6Ny4wLCJMZWZ0IjozLjAsIlJpZ2h0IjowLjAsIkJvdHRvbSI6Mi4wfSwiU2hhcGVTdHlsZSI6eyIkaWQiOiIxMTE3IiwiTWFyZ2luIjp7IiRpZCI6IjExMTgiLCJUb3AiOjAuMCwiTGVmdCI6MC4wLCJSaWdodCI6MC4wLCJCb3R0b20iOjAuMH0sIlBhZGRpbmciOnsiJGlkIjoiMTExOSIsIlRvcCI6MC4wLCJMZWZ0IjowLjAsIlJpZ2h0IjowLjAsIkJvdHRvbSI6MC4wfSwiQmFja2dyb3VuZCI6eyIkaWQiOiIxMTIwIiwiQ29sb3IiOnsiJGlkIjoiMTEyMSIsIkEiOjI1NSwiUiI6NDcsIkciOjU0LCJCIjoxNTN9fSwiSXNWaXNpYmxlIjp0cnVlLCJXaWR0aCI6MTMuMCwiSGVpZ2h0IjoxMy4wLCJCb3JkZXJTdHlsZSI6eyIkaWQiOiIxMTIyIiwiTGluZUNvbG9yIjp7IiRyZWYiOiI5MzAifSwiTGluZVdlaWdodCI6MC4wLCJMaW5lVHlwZSI6MCwiUGFyZW50U3R5bGUiOm51bGx9LCJQYXJlbnRTdHlsZSI6bnVsbH0sIlRpdGxlU3R5bGUiOnsiJGlkIjoiMTEyMyIsIkZvbnRTZXR0aW5ncyI6eyIkaWQiOiIxMTI0IiwiRm9udFNpemUiOjExLCJGb250TmFtZSI6IkNhbGlicmkiLCJJc0JvbGQiOnRydWUsIklzSXRhbGljIjpmYWxzZSwiSXNVbmRlcmxpbmVkIjpmYWxzZSwiUGFyZW50U3R5bGUiOm51bGx9LCJBdXRvU2l6ZSI6MCwiRm9yZWdyb3VuZCI6eyIkaWQiOiIxMTI1IiwiQ29sb3IiOnsiJGlkIjoiMTEy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I3IiwiVG9wIjowLjAsIkxlZnQiOjAuMCwiUmlnaHQiOjAuMCwiQm90dG9tIjowLjB9LCJQYWRkaW5nIjp7IiRpZCI6IjExMjgiLCJUb3AiOjAuMCwiTGVmdCI6MC4wLCJSaWdodCI6MC4wLCJCb3R0b20iOjAuMH0sIkJhY2tncm91bmQiOnsiJGlkIjoiMTEyOSIsIkNvbG9yIjp7IiRpZCI6IjExMzAiLCJBIjowLCJSIjoyNTUsIkciOjI1NSwiQiI6MjU1fX0sIklzVmlzaWJsZSI6dHJ1ZSwiV2lkdGgiOjAuMCwiSGVpZ2h0IjowLjAsIkJvcmRlclN0eWxlIjp7IiRpZCI6IjExMzEiLCJMaW5lQ29sb3IiOm51bGwsIkxpbmVXZWlnaHQiOjAuMCwiTGluZVR5cGUiOjAsIlBhcmVudFN0eWxlIjpudWxsfSwiUGFyZW50U3R5bGUiOm51bGx9LCJEYXRlU3R5bGUiOnsiJGlkIjoiMTEzMiIsIkZvbnRTZXR0aW5ncyI6eyIkaWQiOiIxMTMzIiwiRm9udFNpemUiOjEwLCJGb250TmFtZSI6IkNhbGlicmkiLCJJc0JvbGQiOmZhbHNlLCJJc0l0YWxpYyI6ZmFsc2UsIklzVW5kZXJsaW5lZCI6ZmFsc2UsIlBhcmVudFN0eWxlIjpudWxsfSwiQXV0b1NpemUiOjAsIkZvcmVncm91bmQiOnsiJGlkIjoiMTEzNCIsIkNvbG9yIjp7IiRpZCI6IjExM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EzNiIsIlRvcCI6MC4wLCJMZWZ0IjowLjAsIlJpZ2h0IjowLjAsIkJvdHRvbSI6MC4wfSwiUGFkZGluZyI6eyIkaWQiOiIxMTM3IiwiVG9wIjowLjAsIkxlZnQiOjAuMCwiUmlnaHQiOjAuMCwiQm90dG9tIjowLjB9LCJCYWNrZ3JvdW5kIjp7IiRpZCI6IjExMzgiLCJDb2xvciI6eyIkaWQiOiIxMTM5IiwiQSI6MCwiUiI6MjU1LCJHIjoyNTUsIkIiOjI1NX19LCJJc1Zpc2libGUiOmZhbHNlLCJXaWR0aCI6MC4wLCJIZWlnaHQiOjAuMCwiQm9yZGVyU3R5bGUiOnsiJGlkIjoiMTE0MCIsIkxpbmVDb2xvciI6bnVsbCwiTGluZVdlaWdodCI6MC4wLCJMaW5lVHlwZSI6MCwiUGFyZW50U3R5bGUiOm51bGx9LCJQYXJlbnRTdHlsZSI6bnVsbH0sIkRhdGVGb3JtYXQiOnsiJGlkIjoiMTE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yIiwiRm9ybWF0IjowLCJJc1Zpc2libGUiOmZhbHNlLCJMYXN0S25vd25WaXNpYmlsaXR5U3RhdGUiOmZhbHNlfSwiSXNWaXNpYmxlIjp0cnVlLCJQYXJlbnRTdHlsZSI6bnVsbH0sIkluZGV4IjozLCJQZXJjZW50YWdlQ29tcGxldGUiOm51bGwsIlBvc2l0aW9uIjp7IlJhdGlvIjowLjA5MDQ2OTEwNjAzODQxMTQ2MiwiSXNDdXN0b20iOnRydWV9LCJEYXRlRm9ybWF0Ijp7IiRyZWYiOiIxMTQxIn0sIldlZWtOdW1iZXJpbmciOnsiJGlkIjoiMTE0MyIsIkZvcm1hdCI6MCwiSXNWaXNpYmxlIjpmYWxzZSwiTGFzdEtub3duVmlzaWJpbGl0eVN0YXRlIjpmYWxzZX0sIlJlbGF0ZWRUYXNrSWQiOiIwMDAwMDAwMC0wMDAwLTAwMDAtMDAwMC0wMDAwMDAwMDAwMDAiLCJJZCI6Ijc4YWI5MDhmLTE0YzctNGM4OC05OGFjLTM0ZDI2NjVlMTJmMiIsIkltcG9ydElkIjpudWxsLCJUaXRsZSI6IkJ1ZGdldFxyUmV2aWV3IFA0IiwiTm90ZSI6bnVsbCwiSHlwZXJsaW5rIjp7IiRpZCI6IjExNDQiLCJBZGRyZXNzIjpudWxsLCJTdWJBZGRyZXNzIjpudWxsfSwiSXNDaGFuZ2VkIjpmYWxzZSwiSXNOZXciOmZhbHNlfSx7IiRpZCI6IjExNDUiLCJEYXRlIjoiMjAyMy0wNy0yOVQxMTo1OTowMCIsIlN0eWxlIjp7IiRpZCI6IjExNDYiLCJTaGFwZSI6MTksIkNvbm5lY3Rvck1hcmdpbiI6eyIkcmVmIjoiOTE5In0sIkNvbm5lY3RvclN0eWxlIjp7IiRpZCI6IjExNDciLCJMaW5lQ29sb3IiOnsiJHJlZiI6IjkyMSJ9LCJMaW5lV2VpZ2h0IjoxLjAsIkxpbmVUeXBlIjowLCJQYXJlbnRTdHlsZSI6bnVsbH0sIklzQmVsb3dUaW1lYmFuZCI6ZmFsc2UsIlBvc2l0aW9uT25UYXNrIjowLCJIaWRlRGF0ZSI6ZmFsc2UsIlNoYXBlU2l6ZSI6MSwiU3BhY2luZyI6Mi4wLCJQYWRkaW5nIjp7IiRyZWYiOiI5MjMifSwiU2hhcGVTdHlsZSI6eyIkaWQiOiIxMTQ4IiwiTWFyZ2luIjp7IiRyZWYiOiI5MjUifSwiUGFkZGluZyI6eyIkcmVmIjoiOTI2In0sIkJhY2tncm91bmQiOnsiJGlkIjoiMTE0OSIsIkNvbG9yIjp7IiRpZCI6IjExNTAiLCJBIjoyNTUsIlIiOjE3OCwiRyI6MTQsIkIiOjE4fX0sIklzVmlzaWJsZSI6dHJ1ZSwiV2lkdGgiOjEzLjAsIkhlaWdodCI6MTMuMCwiQm9yZGVyU3R5bGUiOnsiJGlkIjoiMTE1MSIsIkxpbmVDb2xvciI6eyIkcmVmIjoiOTMwIn0sIkxpbmVXZWlnaHQiOjAuMCwiTGluZVR5cGUiOjAsIlBhcmVudFN0eWxlIjpudWxsfSwiUGFyZW50U3R5bGUiOm51bGx9LCJUaXRsZVN0eWxlIjp7IiRpZCI6IjExNTIiLCJGb250U2V0dGluZ3MiOnsiJGlkIjoiMTE1MyIsIkZvbnRTaXplIjoxMSwiRm9udE5hbWUiOiJDYWxpYnJpIiwiSXNCb2xkIjp0cnVlLCJJc0l0YWxpYyI6ZmFsc2UsIklzVW5kZXJsaW5lZCI6ZmFsc2UsIlBhcmVudFN0eWxlIjpudWxsfSwiQXV0b1NpemUiOjAsIkZvcmVncm91bmQiOnsiJGlkIjoiMTE1NCIsIkNvbG9yIjp7IiRpZCI6IjExNT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kzNiJ9LCJQYWRkaW5nIjp7IiRyZWYiOiI5MzcifSwiQmFja2dyb3VuZCI6eyIkaWQiOiIxMTU2IiwiQ29sb3IiOnsiJGlkIjoiMTE1NyIsIkEiOjAsIlIiOjI1NSwiRyI6MjU1LCJCIjoyNTV9fSwiSXNWaXNpYmxlIjp0cnVlLCJXaWR0aCI6MC4wLCJIZWlnaHQiOjAuMCwiQm9yZGVyU3R5bGUiOnsiJGlkIjoiMTE1OCIsIkxpbmVDb2xvciI6bnVsbCwiTGluZVdlaWdodCI6MC4wLCJMaW5lVHlwZSI6MCwiUGFyZW50U3R5bGUiOm51bGx9LCJQYXJlbnRTdHlsZSI6bnVsbH0sIkRhdGVTdHlsZSI6eyIkaWQiOiIxMTU5IiwiRm9udFNldHRpbmdzIjp7IiRpZCI6IjExNjAiLCJGb250U2l6ZSI6MTAsIkZvbnROYW1lIjoiQ2FsaWJyaSIsIklzQm9sZCI6ZmFsc2UsIklzSXRhbGljIjpmYWxzZSwiSXNVbmRlcmxpbmVkIjpmYWxzZSwiUGFyZW50U3R5bGUiOm51bGx9LCJBdXRvU2l6ZSI6MCwiRm9yZWdyb3VuZCI6eyIkaWQiOiIxMTYxIiwiQ29sb3IiOnsiJGlkIjoiMTE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k0MyJ9LCJQYWRkaW5nIjp7IiRyZWYiOiI5NDQifSwiQmFja2dyb3VuZCI6eyIkaWQiOiIxMTYzIiwiQ29sb3IiOnsiJGlkIjoiMTE2NCIsIkEiOjAsIlIiOjI1NSwiRyI6MjU1LCJCIjoyNTV9fSwiSXNWaXNpYmxlIjpmYWxzZSwiV2lkdGgiOjAuMCwiSGVpZ2h0IjowLjAsIkJvcmRlclN0eWxlIjp7IiRpZCI6IjExNjUiLCJMaW5lQ29sb3IiOm51bGwsIkxpbmVXZWlnaHQiOjAuMCwiTGluZVR5cGUiOjAsIlBhcmVudFN0eWxlIjpudWxsfSwiUGFyZW50U3R5bGUiOm51bGx9LCJEYXRlRm9ybWF0Ijp7IiRpZCI6IjEx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2NyIsIkZvcm1hdCI6MCwiSXNWaXNpYmxlIjpmYWxzZSwiTGFzdEtub3duVmlzaWJpbGl0eVN0YXRlIjpmYWxzZX0sIklzVmlzaWJsZSI6dHJ1ZSwiUGFyZW50U3R5bGUiOm51bGx9LCJJbmRleCI6NCwiUGVyY2VudGFnZUNvbXBsZXRlIjpudWxsLCJQb3NpdGlvbiI6eyJSYXRpbyI6MC4xMzM5ODc2MTA0Mjg0MjE1OCwiSXNDdXN0b20iOnRydWV9LCJEYXRlRm9ybWF0Ijp7IiRyZWYiOiIxMTY2In0sIldlZWtOdW1iZXJpbmciOnsiJGlkIjoiMTE2OCIsIkZvcm1hdCI6MCwiSXNWaXNpYmxlIjpmYWxzZSwiTGFzdEtub3duVmlzaWJpbGl0eVN0YXRlIjpmYWxzZX0sIlJlbGF0ZWRUYXNrSWQiOiIwMDAwMDAwMC0wMDAwLTAwMDAtMDAwMC0wMDAwMDAwMDAwMDAiLCJJZCI6ImZkMmY2NjFkLTkyN2YtNGJhZC1hYzFmLWUzNzU0OGM5ZWQxZCIsIkltcG9ydElkIjpudWxsLCJUaXRsZSI6IkJ1ZGdldFxyXG5FdmFsdWF0aW9uIiwiTm90ZSI6bnVsbCwiSHlwZXJsaW5rIjp7IiRpZCI6IjExNjkiLCJBZGRyZXNzIjpudWxsLCJTdWJBZGRyZXNzIjpudWxsfSwiSXNDaGFuZ2VkIjpmYWxzZSwiSXNOZXciOmZhbHNlfV0sIlRhc2tzIjpbXSwiU3dpbWxhbmVzIjpbXSwiTXNQcm9qZWN0SXRlbXNUcmVlIjp7IiRpZCI6IjExNzAiLCJSb290Ijp7IkltcG9ydElkIjpudWxsLCJJc0ltcG9ydGVkIjpmYWxzZSwiQ2hpbGRyZW4iOltdfX0sIk1ldGFkYXRhIjp7IiRpZCI6IjExNzEiLCJSZWNlbnRDb2xvcnNDb2xsZWN0aW9uIjoiW1wiI0ZGMDJCMkVFXCIsXCIjRkZGRUJBMEFcIixcIiNGRjAwNzJCQ1wiLFwiI0ZGMkYzNjk5XCIsXCIjRkY2RjMxOThcIixcIiNGRjUyOTNDRFwiLFwiI0ZGQ0U5MjAwXCIsXCIjRkY3NEFENDlcIl0iLCJTb3VyY2VUZW1wbGF0ZSI6IntcIiRpZFwiOlwiMVwiLFwiSWRcIjpcImYzNzQ2MDYzLTAwNGMtNDQ1ZC05MTg3LWNlZGY3YWNlMTQzYlwiLFwiQ3VsdHVyZUluZm9OYW1lXCI6XCJlbi1VU1wiLFwiVmVyc2lvblwiOntcIiRpZFwiOlwiMlwiLFwiVGVtcGxhdGVEb21WZXJzaW9uXCI6XCIxLjIuMFwifSxcIkVmZmVjdFwiOjA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g5LFwiUlwiOjAsXCJHXCI6MCxcIkJcIjowfX0sXCJJc1Zpc2libGVcIjpmYWxz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AsXCJRdWlja1Bvc2l0aW9uXCI6MyxcIkFic29sdXRlUG9zaXRpb25cIjoxODMuNi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M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7XCIkaWRcIjpcIjE4MlwiLFwiU2hhcGVcIjoxOS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3OSxcIkdcIjoxMjksXCJCXCI6MTg5fX0sXCJMaW5lV2VpZ2h0XCI6MS4wLFwiTGluZVR5cGVcIjowfSxcIklzQmVsb3dUaW1lYmFuZFwiOmZhbHNlLFwiSGlkZURhdGVcIjpmYWxzZSxcIlNoYXBlU2l6ZVwiOjEsXCJTcGFjaW5nXCI6Mi4wLFwiUGFkZGluZ1wiOntcIiRpZFwiOlwiMTg3XCIsXCJUb3BcIjo3LjAsXCJMZWZ0XCI6My4wLFwiUmlnaHRcIjowLjAsXCJCb3R0b21cIjoyLjB9LFwiUG9zaXRpb25cIjp7XCIkaWRcIjpcIjE4OFwiLFwiUmF0aW9cIjowLjEyNzg1MTgyMDI3NzIyNTI4LFwiSXNDdXN0b21cIjpmYWxzZX0sXCJQb3NpdGlvbk9uVGFza1wiOjAsXCJTaGFwZVN0eWxlXCI6e1wiJGlkXCI6XCIxODlcIixcIk1hcmdpblwiOntcIiRpZFwiOlwiMTkwXCIsXCJUb3BcIjowLjAsXCJMZWZ0XCI6MC4wLFwiUmlnaHRcIjowLjAsXCJCb3R0b21cIjowLjB9LFwiUGFkZGluZ1wiOntcIiRpZFwiOlwiMTkxXCIsXCJUb3BcIjowLjAsXCJMZWZ0XCI6MC4wLFwiUmlnaHRcIjowLjAsXCJCb3R0b21cIjowLjB9LFwiQmFja2dyb3VuZFwiOntcIiRpZFwiOlwiMTkyXCIsXCJDb2xvclwiOntcIiRpZFwiOlwiMTkzXCIsXCJBXCI6MjU1LFwiUlwiOjExMixcIkdcIjoxNzMsXCJCXCI6NzF9fSxcIklzVmlzaWJsZVwiOnRydWUsXCJXaWR0aFwiOjEzLjAsXCJIZWlnaHRcIjoxMy4wLFwiQm9yZGVyU3R5bGVcIjp7XCIkaWRcIjpcIjE5NFwiLFwiTGluZUNvbG9yXCI6e1wiJHJlZlwiOlwiOTdcIn0sXCJMaW5lV2VpZ2h0XCI6MC4wLFwiTGluZVR5cGVcIjowfX0sXCJUaXRsZVN0eWxlXCI6e1wiJGlkXCI6XCIxOTVcIixcIkZvbnRTZXR0aW5nc1wiOntcIiRpZFwiOlwiMTk2XCIsXCJGb250U2l6ZVwiOjExLFwiRm9udE5hbWVcIjpcIkNhbGlicmlcIixcIklzQm9sZFwiOnRydWUsXCJJc0l0YWxpY1wiOmZhbHNlLFwiSXNVbmRlcmxpbmVkXCI6ZmFsc2V9LFwiQXV0b1NpemVcIjowLFwiRm9yZWdyb3VuZFwiOntcIiRpZFwiOlwiMTk3XCIsXCJDb2xvclwiOntcIiRpZFwiOlwiMTk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5OVwiLFwiVG9wXCI6MC4wLFwiTGVmdFwiOjAuMCxcIlJpZ2h0XCI6MC4wLFwiQm90dG9tXCI6MC4wfSxcIlBhZGRpbmdcIjp7XCIkaWRcIjpcIjIwMFwiLFwiVG9wXCI6MC4wLFwiTGVmdFwiOjAuMCxcIlJpZ2h0XCI6MC4wLFwiQm90dG9tXCI6MC4wfSxcIkJhY2tncm91bmRcIjp7XCIkcmVmXCI6XCIxMDVcIn0sXCJJc1Zpc2libGVcIjp0cnVlLFwiV2lkdGhcIjowLjAsXCJIZWlnaHRcIjowLjAsXCJCb3JkZXJTdHlsZVwiOntcIiRpZFwiOlwiMjAxXCIsXCJMaW5lQ29sb3JcIjpudWxsLFwiTGluZVdlaWdodFwiOjAuMCxcIkxpbmVUeXBlXCI6MH19LFwiRGF0ZVN0eWxlXCI6e1wiJGlkXCI6XCIyMDJcIixcIkZvbnRTZXR0aW5nc1wiOntcIiRpZFwiOlwiMjAzXCIsXCJGb250U2l6ZVwiOjEwLFwiRm9udE5hbWVcIjpcIkNhbGlicmlcIixcIklzQm9sZFwiOmZhbHNlLFwiSXNJdGFsaWNcIjpmYWxzZSxcIklzVW5kZXJsaW5lZFwiOmZhbHNlfSxcIkF1dG9TaXplXCI6MCxcIkZvcmVncm91bmRcIjp7XCIkaWRcIjpcIjIwNFwiLFwiQ29sb3JcIjp7XCIkaWRcIjpcIjIw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A2XCIsXCJUb3BcIjowLjAsXCJMZWZ0XCI6MC4wLFwiUmlnaHRcIjowLjAsXCJCb3R0b21cIjowLjB9LFwiUGFkZGluZ1wiOntcIiRpZFwiOlwiMjA3XCIsXCJUb3BcIjowLjAsXCJMZWZ0XCI6MC4wLFwiUmlnaHRcIjowLjAsXCJCb3R0b21cIjowLjB9LFwiQmFja2dyb3VuZFwiOntcIiRyZWZcIjpcIjExMlwifSxcIklzVmlzaWJsZVwiOnRydWUsXCJXaWR0aFwiOjAuMCxcIkhlaWdodFwiOjAuMCxcIkJvcmRlclN0eWxlXCI6e1wiJGlkXCI6XCIyMDhcIixcIkxpbmVDb2xvclwiOm51bGwsXCJMaW5lV2VpZ2h0XCI6MC4wLFwiTGluZVR5cGVcIjowfX0sXCJEYXRlRm9ybWF0XCI6e1wiJGlkXCI6XCIyM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EwXCIsXCJTaGFwZVwiOjE5LFwiQ29ubmVjdG9yTWFyZ2luXCI6e1wiJGlkXCI6XCIyMTFcIixcIlRvcFwiOjAuMCxcIkxlZnRcIjoyLjAsXCJSaWdodFwiOjIuMCxcIkJvdHRvbVwiOjAuMH0sXCJDb25uZWN0b3JTdHlsZVwiOntcIiRpZFwiOlwiMjEyXCIsXCJMaW5lQ29sb3JcIjp7XCIkcmVmXCI6XCI4OFwifSxcIkxpbmVXZWlnaHRcIjoxLjAsXCJMaW5lVHlwZVwiOjB9LFwiSXNCZWxvd1RpbWViYW5kXCI6ZmFsc2UsXCJIaWRlRGF0ZVwiOmZhbHNlLFwiU2hhcGVTaXplXCI6MSxcIlNwYWNpbmdcIjowLjAsXCJQYWRkaW5nXCI6e1wiJGlkXCI6XCIyMTNcIixcIlRvcFwiOjcuMCxcIkxlZnRcIjozLjAsXCJSaWdodFwiOjAuMCxcIkJvdHRvbVwiOjIuMH0sXCJQb3NpdGlvblwiOntcIiRpZFwiOlwiMjE0XCIsXCJSYXRpb1wiOjAuMTQ0NTU0MTI2OTQ1ODI4NzgsXCJJc0N1c3RvbVwiOmZhbHNlfSxcIlBvc2l0aW9uT25UYXNrXCI6MCxcIlNoYXBl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yNTUsXCJSXCI6MTc4LFwiR1wiOjE0LFwiQlwiOjE4fX0sXCJJc1Zpc2libGVcIjp0cnVlLFwiV2lkdGhcIjoxMy4wLFwiSGVpZ2h0XCI6MTMuMCxcIkJvcmRlclN0eWxlXCI6e1wiJGlkXCI6XCIyMjBcIixcIkxpbmVDb2xvclwiOntcIiRyZWZcIjpcIjk3XCJ9LFwiTGluZVdlaWdodFwiOjAuMCxcIkxpbmVUeXBlXCI6MH19LFwiVGl0bGVTdHlsZVwiOntcIiRpZFwiOlwiMjIxXCIsXCJGb250U2V0dGluZ3NcIjp7XCIkaWRcIjpcIjIyMlwiLFwiRm9udFNpemVcIjoxMSxcIkZvbnROYW1lXCI6XCJDYWxpYnJpXCIsXCJJc0JvbGRcIjp0cnVlLFwiSXNJdGFsaWNcIjpmYWxzZSxcIklzVW5kZXJsaW5lZFwiOmZhbHNlfSxcIkF1dG9TaXplXCI6MixcIkZvcmVncm91bmRcIjp7XCIkaWRcIjpcIjIyM1wiLFwiQ29sb3JcIjp7XCIkaWRcIjpcIjIyNFwiLFwiQVwiOjI1NSxcIlJcIjowLFwiR1wiOjAsXCJCXCI6MH19LFwiQmFja2dyb3VuZEZpbGxUeXBlXCI6MCxcIk1heFdpZHRoXCI6NzguODY2NjY2NjY2NjY2Njc0LFwiTWF4SGVpZ2h0XCI6XCJJbmZpbml0eVwiLFwiU21hcnRGb3JlZ3JvdW5kSXNBY3RpdmVcIjpmYWxzZSxcIkhvcml6b250YWxBbGlnbm1lbnRcIjowLFwiVmVydGljYWxBbGlnbm1lbnRcIjowLFwiU21hcnRGb3JlZ3JvdW5kXCI6bnVsbCxcIk1hcmdpblwiOntcIiRpZFwiOlwiMjI1XCIsXCJUb3BcIjowLjAsXCJMZWZ0XCI6MC4wLFwiUmlnaHRcIjowLjAsXCJCb3R0b21cIjowLjB9LFwiUGFkZGluZ1wiOntcIiRpZFwiOlwiMjI2XCIsXCJUb3BcIjowLjAsXCJMZWZ0XCI6MC4wLFwiUmlnaHRcIjowLjAsXCJCb3R0b21cIjowLjB9LFwiQmFja2dyb3VuZFwiOntcIiRyZWZcIjpcIjEwNVwifSxcIklzVmlzaWJsZVwiOnRydWUsXCJXaWR0aFwiOjAuMCxcIkhlaWdodFwiOjAuMCxcIkJvcmRlclN0eWxlXCI6e1wiJGlkXCI6XCIyMjdcIixcIkxpbmVDb2xvclwiOm51bGwsXCJMaW5lV2VpZ2h0XCI6MC4wLFwiTGluZVR5cGVcIjowfX0sXCJEYXRlU3R5bGVcIjp7XCIkaWRcIjpcIjIyOFwiLFwiRm9udFNldHRpbmdzXCI6e1wiJGlkXCI6XCIyMjlcIixcIkZvbnRTaXplXCI6MTAsXCJGb250TmFtZVwiOlwiQ2FsaWJyaVwiLFwiSXNCb2xkXCI6ZmFsc2UsXCJJc0l0YWxpY1wiOmZhbHNlLFwiSXNVbmRlcmxpbmVkXCI6ZmFsc2V9LFwiQXV0b1NpemVcIjowLFwiRm9yZWdyb3VuZFwiOntcIiRpZFwiOlwiMjMwXCIsXCJDb2xvclwiOntcIiRpZFwiOlwiMjM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MzJcIixcIlRvcFwiOjAuMCxcIkxlZnRcIjowLjAsXCJSaWdodFwiOjAuMCxcIkJvdHRvbVwiOjAuMH0sXCJQYWRkaW5nXCI6e1wiJGlkXCI6XCIyMzNcIixcIlRvcFwiOjAuMCxcIkxlZnRcIjowLjAsXCJSaWdodFwiOjAuMCxcIkJvdHRvbVwiOjAuMH0sXCJCYWNrZ3JvdW5kXCI6e1wiJHJlZlwiOlwiMTEyXCJ9LFwiSXNWaXNpYmxlXCI6dHJ1ZSxcIldpZHRoXCI6MC4wLFwiSGVpZ2h0XCI6MC4wLFwiQm9yZGVyU3R5bGVcIjp7XCIkaWRcIjpcIjIzNFwiLFwiTGluZUNvbG9yXCI6bnVsbCxcIkxpbmVXZWlnaHRcIjowLjAsXCJMaW5lVHlwZVwiOjB9fSxcIkRhdGVGb3JtYXRcIjp7XCIkaWRcIjpcIjIz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zZcIixcIlNoYXBlXCI6MTksXCJDb25uZWN0b3JNYXJnaW5cIjp7XCIkaWRcIjpcIjIzN1wiLFwiVG9wXCI6MC4wLFwiTGVmdFwiOjIuMCxcIlJpZ2h0XCI6Mi4wLFwiQm90dG9tXCI6MC4wfSxcIkNvbm5lY3RvclN0eWxlXCI6e1wiJGlkXCI6XCIyMzhcIixcIkxpbmVDb2xvclwiOntcIiRyZWZcIjpcIjg4XCJ9LFwiTGluZVdlaWdodFwiOjEuMCxcIkxpbmVUeXBlXCI6MH0sXCJJc0JlbG93VGltZWJhbmRcIjpmYWxzZSxcIkhpZGVEYXRlXCI6ZmFsc2UsXCJTaGFwZVNpemVcIjoxLFwiU3BhY2luZ1wiOjAuMCxcIlBhZGRpbmdcIjp7XCIkaWRcIjpcIjIzOVwiLFwiVG9wXCI6Ny4wLFwiTGVmdFwiOjMuMCxcIlJpZ2h0XCI6MC4wLFwiQm90dG9tXCI6Mi4wfSxcIlBvc2l0aW9uXCI6e1wiJGlkXCI6XCIyNDBcIixcIlJhdGlvXCI6MC4wODA1MDg4MjUxMDgxNDMxNjcsXCJJc0N1c3RvbVwiOmZhbHNlfSxcIlBvc2l0aW9uT25UYXNrXCI6MCxcIlNoYXBlU3R5bGVcIjp7XCIkaWRcIjpcIjI0MVwiLFwiTWFyZ2luXCI6e1wiJGlkXCI6XCIyNDJcIixcIlRvcFwiOjAuMCxcIkxlZnRcIjowLjAsXCJSaWdodFwiOjAuMCxcIkJvdHRvbVwiOjAuMH0sXCJQYWRkaW5nXCI6e1wiJGlkXCI6XCIyNDNcIixcIlRvcFwiOjAuMCxcIkxlZnRcIjowLjAsXCJSaWdodFwiOjAuMCxcIkJvdHRvbVwiOjAuMH0sXCJCYWNrZ3JvdW5kXCI6e1wiJGlkXCI6XCIyNDRcIixcIkNvbG9yXCI6e1wiJGlkXCI6XCIyNDVcIixcIkFcIjoyNTUsXCJSXCI6MTc4LFwiR1wiOjE0LFwiQlwiOjE4fX0sXCJJc1Zpc2libGVcIjp0cnVlLFwiV2lkdGhcIjoxMy4wLFwiSGVpZ2h0XCI6MTMuMCxcIkJvcmRlclN0eWxlXCI6e1wiJGlkXCI6XCIyNDZcIixcIkxpbmVDb2xvclwiOntcIiRyZWZcIjpcIjk3XCJ9LFwiTGluZVdlaWdodFwiOjAuMCxcIkxpbmVUeXBlXCI6MH19LFwiVGl0bGVTdHlsZVwiOntcIiRpZFwiOlwiMjQ3XCIsXCJGb250U2V0dGluZ3NcIjp7XCIkaWRcIjpcIjI0OFwiLFwiRm9udFNpemVcIjoxMSxcIkZvbnROYW1lXCI6XCJDYWxpYnJpXCIsXCJJc0JvbGRcIjp0cnVlLFwiSXNJdGFsaWNcIjpmYWxzZSxcIklzVW5kZXJsaW5lZFwiOmZhbHNlfSxcIkF1dG9TaXplXCI6MixcIkZvcmVncm91bmRcIjp7XCIkaWRcIjpcIjI0OVwiLFwiQ29sb3JcIjp7XCIkaWRcIjpcIjI1MFwiLFwiQVwiOjI1NSxcIlJcIjowLFwiR1wiOjAsXCJCXCI6MH19LFwiQmFja2dyb3VuZEZpbGxUeXBlXCI6MCxcIk1heFdpZHRoXCI6ODQuNDQzMzMzMzMzMzMzMzQyLFwiTWF4SGVpZ2h0XCI6XCJJbmZpbml0eVwiLFwiU21hcnRGb3JlZ3JvdW5kSXNBY3RpdmVcIjpmYWxzZSxcIkhvcml6b250YWxBbGlnbm1lbnRcIjowLFwiVmVydGljYWxBbGlnbm1lbnRcIjowLFwiU21hcnRGb3JlZ3JvdW5kXCI6bnVsbCxcIk1hcmdpblwiOntcIiRpZFwiOlwiMjUxXCIsXCJUb3BcIjowLjAsXCJMZWZ0XCI6MC4wLFwiUmlnaHRcIjowLjAsXCJCb3R0b21cIjowLjB9LFwiUGFkZGluZ1wiOntcIiRpZFwiOlwiMjUyXCIsXCJUb3BcIjowLjAsXCJMZWZ0XCI6MC4wLFwiUmlnaHRcIjowLjAsXCJCb3R0b21cIjowLjB9LFwiQmFja2dyb3VuZFwiOntcIiRyZWZcIjpcIjEwNVwifSxcIklzVmlzaWJsZVwiOnRydWUsXCJXaWR0aFwiOjAuMCxcIkhlaWdodFwiOjAuMCxcIkJvcmRlclN0eWxlXCI6e1wiJGlkXCI6XCIyNTNcIixcIkxpbmVDb2xvclwiOm51bGwsXCJMaW5lV2VpZ2h0XCI6MC4wLFwiTGluZVR5cGVcIjowfX0sXCJEYXRlU3R5bGVcIjp7XCIkaWRcIjpcIjI1NFwiLFwiRm9udFNldHRpbmdzXCI6e1wiJGlkXCI6XCIyNTVcIixcIkZvbnRTaXplXCI6MTAsXCJGb250TmFtZVwiOlwiQ2FsaWJyaVwiLFwiSXNCb2xkXCI6ZmFsc2UsXCJJc0l0YWxpY1wiOmZhbHNlLFwiSXNVbmRlcmxpbmVkXCI6ZmFsc2V9LFwiQXV0b1NpemVcIjowLFwiRm9yZWdyb3VuZFwiOntcIiRpZFwiOlwiMjU2XCIsXCJDb2xvclwiOntcIiRpZFwiOlwiMjU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NThcIixcIlRvcFwiOjAuMCxcIkxlZnRcIjowLjAsXCJSaWdodFwiOjAuMCxcIkJvdHRvbVwiOjAuMH0sXCJQYWRkaW5nXCI6e1wiJGlkXCI6XCIyNTlcIixcIlRvcFwiOjAuMCxcIkxlZnRcIjowLjAsXCJSaWdodFwiOjAuMCxcIkJvdHRvbVwiOjAuMH0sXCJCYWNrZ3JvdW5kXCI6e1wiJHJlZlwiOlwiMTEyXCJ9LFwiSXNWaXNpYmxlXCI6dHJ1ZSxcIldpZHRoXCI6MC4wLFwiSGVpZ2h0XCI6MC4wLFwiQm9yZGVyU3R5bGVcIjp7XCIkaWRcIjpcIjI2MFwiLFwiTGluZUNvbG9yXCI6bnVsbCxcIkxpbmVXZWlnaHRcIjowLjAsXCJMaW5lVHlwZVwiOjB9fSxcIkRhdGVGb3JtYXRcIjp7XCIkaWRcIjpcIjI2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jJcIixcIlNoYXBlXCI6MTksXCJDb25uZWN0b3JNYXJnaW5cIjp7XCIkaWRcIjpcIjI2M1wiLFwiVG9wXCI6MC4wLFwiTGVmdFwiOjIuMCxcIlJpZ2h0XCI6Mi4wLFwiQm90dG9tXCI6MC4wfSxcIkNvbm5lY3RvclN0eWxlXCI6e1wiJGlkXCI6XCIyNjRcIixcIkxpbmVDb2xvclwiOntcIiRyZWZcIjpcIjg4XCJ9LFwiTGluZVdlaWdodFwiOjEuMCxcIkxpbmVUeXBlXCI6MH0sXCJJc0JlbG93VGltZWJhbmRcIjpmYWxzZSxcIkhpZGVEYXRlXCI6ZmFsc2UsXCJTaGFwZVNpemVcIjoxLFwiU3BhY2luZ1wiOjAuMCxcIlBhZGRpbmdcIjp7XCIkaWRcIjpcIjI2NVwiLFwiVG9wXCI6Ny4wLFwiTGVmdFwiOjMuMCxcIlJpZ2h0XCI6MC4wLFwiQm90dG9tXCI6Mi4wfSxcIlBvc2l0aW9uXCI6e1wiJGlkXCI6XCIyNjZcIixcIlJhdGlvXCI6MC4wLFwiSXNDdXN0b21cIjpmYWxzZX0sXCJQb3NpdGlvbk9uVGFza1wiOjAsXCJTaGFwZVN0eWxlXCI6e1wiJGlkXCI6XCIyNjdcIixcIk1hcmdpblwiOntcIiRpZFwiOlwiMjY4XCIsXCJUb3BcIjowLjAsXCJMZWZ0XCI6MC4wLFwiUmlnaHRcIjowLjAsXCJCb3R0b21cIjowLjB9LFwiUGFkZGluZ1wiOntcIiRpZFwiOlwiMjY5XCIsXCJUb3BcIjowLjAsXCJMZWZ0XCI6MC4wLFwiUmlnaHRcIjowLjAsXCJCb3R0b21cIjowLjB9LFwiQmFja2dyb3VuZFwiOntcIiRpZFwiOlwiMjcwXCIsXCJDb2xvclwiOntcIiRpZFwiOlwiMjcxXCIsXCJBXCI6MjU1LFwiUlwiOjgyLFwiR1wiOjE0NyxcIkJcIjoyMDV9fSxcIklzVmlzaWJsZVwiOnRydWUsXCJXaWR0aFwiOjEzLjAsXCJIZWlnaHRcIjoxMy4wLFwiQm9yZGVyU3R5bGVcIjp7XCIkaWRcIjpcIjI3MlwiLFwiTGluZUNvbG9yXCI6e1wiJHJlZlwiOlwiOTdcIn0sXCJMaW5lV2VpZ2h0XCI6MC4wLFwiTGluZVR5cGVcIjowfX0sXCJUaXRsZVN0eWxlXCI6e1wiJGlkXCI6XCIyNzNcIixcIkZvbnRTZXR0aW5nc1wiOntcIiRpZFwiOlwiMjc0XCIsXCJGb250U2l6ZVwiOjExLFwiRm9udE5hbWVcIjpcIkNhbGlicmlcIixcIklzQm9sZFwiOnRydWUsXCJJc0l0YWxpY1wiOmZhbHNlLFwiSXNVbmRlcmxpbmVkXCI6ZmFsc2V9LFwiQXV0b1NpemVcIjowLFwiRm9yZWdyb3VuZFwiOntcIiRpZFwiOlwiMjc1XCIsXCJDb2xvclwiOntcIiRpZFwiOlwiMjc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3N1wiLFwiVG9wXCI6MC4wLFwiTGVmdFwiOjAuMCxcIlJpZ2h0XCI6MC4wLFwiQm90dG9tXCI6MC4wfSxcIlBhZGRpbmdcIjp7XCIkaWRcIjpcIjI3OFwiLFwiVG9wXCI6MC4wLFwiTGVmdFwiOjAuMCxcIlJpZ2h0XCI6MC4wLFwiQm90dG9tXCI6MC4wfSxcIkJhY2tncm91bmRcIjp7XCIkcmVmXCI6XCIxMDVcIn0sXCJJc1Zpc2libGVcIjp0cnVlLFwiV2lkdGhcIjowLjAsXCJIZWlnaHRcIjowLjAsXCJCb3JkZXJTdHlsZVwiOntcIiRpZFwiOlwiMjc5XCIsXCJMaW5lQ29sb3JcIjpudWxsLFwiTGluZVdlaWdodFwiOjAuMCxcIkxpbmVUeXBlXCI6MH19LFwiRGF0ZVN0eWxlXCI6e1wiJGlkXCI6XCIyODBcIixcIkZvbnRTZXR0aW5nc1wiOntcIiRpZFwiOlwiMjgxXCIsXCJGb250U2l6ZVwiOjEwLFwiRm9udE5hbWVcIjpcIkNhbGlicmlcIixcIklzQm9sZFwiOmZhbHNlLFwiSXNJdGFsaWNcIjpmYWxzZSxcIklzVW5kZXJsaW5lZFwiOmZhbHNlfSxcIkF1dG9TaXplXCI6MCxcIkZvcmVncm91bmRcIjp7XCIkaWRcIjpcIjI4MlwiLFwiQ29sb3JcIjp7XCIkaWRcIjpcIjI4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g0XCIsXCJUb3BcIjowLjAsXCJMZWZ0XCI6MC4wLFwiUmlnaHRcIjowLjAsXCJCb3R0b21cIjowLjB9LFwiUGFkZGluZ1wiOntcIiRpZFwiOlwiMjg1XCIsXCJUb3BcIjowLjAsXCJMZWZ0XCI6MC4wLFwiUmlnaHRcIjowLjAsXCJCb3R0b21cIjowLjB9LFwiQmFja2dyb3VuZFwiOntcIiRyZWZcIjpcIjExMlwifSxcIklzVmlzaWJsZVwiOnRydWUsXCJXaWR0aFwiOjAuMCxcIkhlaWdodFwiOjAuMCxcIkJvcmRlclN0eWxlXCI6e1wiJGlkXCI6XCIyODZcIixcIkxpbmVDb2xvclwiOm51bGwsXCJMaW5lV2VpZ2h0XCI6MC4wLFwiTGluZVR5cGVcIjowfX0sXCJEYXRlRm9ybWF0XCI6e1wiJGlkXCI6XCIyOD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g4XCIsXCJTaGFwZVwiOjE5LFwiQ29ubmVjdG9yTWFyZ2luXCI6e1wiJGlkXCI6XCIyODlcIixcIlRvcFwiOjAuMCxcIkxlZnRcIjoyLjAsXCJSaWdodFwiOjIuMCxcIkJvdHRvbVwiOjAuMH0sXCJDb25uZWN0b3JTdHlsZVwiOntcIiRpZFwiOlwiMjkwXCIsXCJMaW5lQ29sb3JcIjp7XCIkcmVmXCI6XCI4OFwifSxcIkxpbmVXZWlnaHRcIjoxLjAsXCJMaW5lVHlwZVwiOjB9LFwiSXNCZWxvd1RpbWViYW5kXCI6ZmFsc2UsXCJIaWRlRGF0ZVwiOmZhbHNlLFwiU2hhcGVTaXplXCI6MSxcIlNwYWNpbmdcIjowLjAsXCJQYWRkaW5nXCI6e1wiJGlkXCI6XCIyOTFcIixcIlRvcFwiOjcuMCxcIkxlZnRcIjozLjAsXCJSaWdodFwiOjAuMCxcIkJvdHRvbVwiOjIuMH0sXCJQb3NpdGlvblwiOntcIiRpZFwiOlwiMjkyXCIsXCJSYXRpb1wiOjAuMDkyMTYwNDkzODI3MTYwNDYxLFwiSXNDdXN0b21cIjpmYWxzZX0sXCJQb3NpdGlvbk9uVGFza1wiOjAsXCJTaGFwZVN0eWxlXCI6e1wiJGlkXCI6XCIyOTNcIixcIk1hcmdpblwiOntcIiRpZFwiOlwiMjk0XCIsXCJUb3BcIjowLjAsXCJMZWZ0XCI6MC4wLFwiUmlnaHRcIjowLjAsXCJCb3R0b21cIjowLjB9LFwiUGFkZGluZ1wiOntcIiRpZFwiOlwiMjk1XCIsXCJUb3BcIjowLjAsXCJMZWZ0XCI6MC4wLFwiUmlnaHRcIjowLjAsXCJCb3R0b21cIjowLjB9LFwiQmFja2dyb3VuZFwiOntcIiRpZFwiOlwiMjk2XCIsXCJDb2xvclwiOntcIiRpZFwiOlwiMjk3XCIsXCJBXCI6MjU1LFwiUlwiOjgyLFwiR1wiOjE0NyxcIkJcIjoyMDV9fSxcIklzVmlzaWJsZVwiOnRydWUsXCJXaWR0aFwiOjEzLjAsXCJIZWlnaHRcIjoxMy4wLFwiQm9yZGVyU3R5bGVcIjp7XCIkaWRcIjpcIjI5OFwiLFwiTGluZUNvbG9yXCI6e1wiJHJlZlwiOlwiOTdcIn0sXCJMaW5lV2VpZ2h0XCI6MC4wLFwiTGluZVR5cGVcIjowfX0sXCJUaXRsZVN0eWxlXCI6e1wiJGlkXCI6XCIyOTlcIixcIkZvbnRTZXR0aW5nc1wiOntcIiRpZFwiOlwiMzAwXCIsXCJGb250U2l6ZVwiOjExLFwiRm9udE5hbWVcIjpcIkNhbGlicmlcIixcIklzQm9sZFwiOnRydWUsXCJJc0l0YWxpY1wiOmZhbHNlLFwiSXNVbmRlcmxpbmVkXCI6ZmFsc2V9LFwiQXV0b1NpemVcIjowLFwiRm9yZWdyb3VuZFwiOntcIiRpZFwiOlwiMzAxXCIsXCJDb2xvclwiOntcIiRpZFwiOlwiMz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wM1wiLFwiVG9wXCI6MC4wLFwiTGVmdFwiOjAuMCxcIlJpZ2h0XCI6MC4wLFwiQm90dG9tXCI6MC4wfSxcIlBhZGRpbmdcIjp7XCIkaWRcIjpcIjMwNFwiLFwiVG9wXCI6MC4wLFwiTGVmdFwiOjAuMCxcIlJpZ2h0XCI6MC4wLFwiQm90dG9tXCI6MC4wfSxcIkJhY2tncm91bmRcIjp7XCIkcmVmXCI6XCIxMDVcIn0sXCJJc1Zpc2libGVcIjp0cnVlLFwiV2lkdGhcIjowLjAsXCJIZWlnaHRcIjowLjAsXCJCb3JkZXJTdHlsZVwiOntcIiRpZFwiOlwiMzA1XCIsXCJMaW5lQ29sb3JcIjpudWxsLFwiTGluZVdlaWdodFwiOjAuMCxcIkxpbmVUeXBlXCI6MH19LFwiRGF0ZVN0eWxlXCI6e1wiJGlkXCI6XCIzMDZcIixcIkZvbnRTZXR0aW5nc1wiOntcIiRpZFwiOlwiMzA3XCIsXCJGb250U2l6ZVwiOjEwLFwiRm9udE5hbWVcIjpcIkNhbGlicmlcIixcIklzQm9sZFwiOmZhbHNlLFwiSXNJdGFsaWNcIjpmYWxzZSxcIklzVW5kZXJsaW5lZFwiOmZhbHNlfSxcIkF1dG9TaXplXCI6MCxcIkZvcmVncm91bmRcIjp7XCIkaWRcIjpcIjMwOFwiLFwiQ29sb3JcIjp7XCIkaWRcIjpcIjMwOVwiLFwiQVwiOjI1NSxcIlJcIjoxMTUsXCJHXCI6MTE1LFwiQlwiOjExNX19LFwiQmFja2dyb3VuZEZpbGxUeXBlXCI6MCxcIk1heFdpZHRoXCI6MjAwLjAsXCJNYXhIZWlnaHRcIjpcIkluZmluaXR5XCIsXCJTbWFydEZvcmVncm91bmRJc0FjdGl2ZVwiOmZhbHNlLFwiSG9yaXpvbnRhbEFsaWdubWVudFwiOjAsXCJWZXJ0aWNhbEFsaWdubWVudFwiOjAsXCJTbWFydEZvcmVncm91bmRcIjpudWxsLFwiTWFyZ2luXCI6e1wiJGlkXCI6XCIzMTBcIixcIlRvcFwiOjAuMCxcIkxlZnRcIjowLjAsXCJSaWdodFwiOjAuMCxcIkJvdHRvbVwiOjAuMH0sXCJQYWRkaW5nXCI6e1wiJGlkXCI6XCIzMTFcIixcIlRvcFwiOjAuMCxcIkxlZnRcIjowLjAsXCJSaWdodFwiOjAuMCxcIkJvdHRvbVwiOjAuMH0sXCJCYWNrZ3JvdW5kXCI6e1wiJHJlZlwiOlwiMTEyXCJ9LFwiSXNWaXNpYmxlXCI6dHJ1ZSxcIldpZHRoXCI6MC4wLFwiSGVpZ2h0XCI6MC4wLFwiQm9yZGVyU3R5bGVcIjp7XCIkaWRcIjpcIjMxMlwiLFwiTGluZUNvbG9yXCI6bnVsbCxcIkxpbmVXZWlnaHRcIjowLjAsXCJMaW5lVHlwZVwiOjB9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TRcIixcIlNoYXBlXCI6MTksXCJDb25uZWN0b3JNYXJnaW5cIjp7XCIkaWRcIjpcIjMxNVwiLFwiVG9wXCI6MC4wLFwiTGVmdFwiOjIuMCxcIlJpZ2h0XCI6Mi4wLFwiQm90dG9tXCI6MC4wfSxcIkNvbm5lY3RvclN0eWxlXCI6e1wiJGlkXCI6XCIzMTZcIixcIkxpbmVDb2xvclwiOntcIiRyZWZcIjpcIjg4XCJ9LFwiTGluZVdlaWdodFwiOjEuMCxcIkxpbmVUeXBlXCI6MH0sXCJJc0JlbG93VGltZWJhbmRcIjpmYWxzZSxcIkhpZGVEYXRlXCI6ZmFsc2UsXCJTaGFwZVNpemVcIjoxLFwiU3BhY2luZ1wiOjAuMCxcIlBhZGRpbmdcIjp7XCIkaWRcIjpcIjMxN1wiLFwiVG9wXCI6Ny4wLFwiTGVmdFwiOjMuMCxcIlJpZ2h0XCI6MC4wLFwiQm90dG9tXCI6Mi4wfSxcIlBvc2l0aW9uXCI6e1wiJGlkXCI6XCIzMThcIixcIlJhdGlvXCI6MC4yMDAyNDY5MTM1ODAyNDY5LFwiSXNDdXN0b21cIjpmYWxzZX0sXCJQb3NpdGlvbk9uVGFza1wiOjAsXCJTaGFwZVN0eWxlXCI6e1wiJGlkXCI6XCIzMTlcIixcIk1hcmdpblwiOntcIiRpZFwiOlwiMzIwXCIsXCJUb3BcIjowLjAsXCJMZWZ0XCI6MC4wLFwiUmlnaHRcIjowLjAsXCJCb3R0b21cIjowLjB9LFwiUGFkZGluZ1wiOntcIiRpZFwiOlwiMzIxXCIsXCJUb3BcIjowLjAsXCJMZWZ0XCI6MC4wLFwiUmlnaHRcIjowLjAsXCJCb3R0b21cIjowLjB9LFwiQmFja2dyb3VuZFwiOntcIiRpZFwiOlwiMzIyXCIsXCJDb2xvclwiOntcIiRpZFwiOlwiMzIzXCIsXCJBXCI6MjU1LFwiUlwiOjExMixcIkdcIjoxNzMsXCJCXCI6NzF9fSxcIklzVmlzaWJsZVwiOnRydWUsXCJXaWR0aFwiOjEzLjAsXCJIZWlnaHRcIjoxMy4wLFwiQm9yZGVyU3R5bGVcIjp7XCIkaWRcIjpcIjMyNFwiLFwiTGluZUNvbG9yXCI6e1wiJHJlZlwiOlwiOTdcIn0sXCJMaW5lV2VpZ2h0XCI6MC4wLFwiTGluZVR5cGVcIjowfX0sXCJUaXRsZVN0eWxlXCI6e1wiJGlkXCI6XCIzMjVcIixcIkZvbnRTZXR0aW5nc1wiOntcIiRpZFwiOlwiMzI2XCIsXCJGb250U2l6ZVwiOjExLFwiRm9udE5hbWVcIjpcIkNhbGlicmlcIixcIklzQm9sZFwiOnRydWUsXCJJc0l0YWxpY1wiOmZhbHNlLFwiSXNVbmRlcmxpbmVkXCI6ZmFsc2V9LFwiQXV0b1NpemVcIjowLFwiRm9yZWdyb3VuZFwiOntcIiRpZFwiOlwiMzI3XCIsXCJDb2xvclwiOntcIiRpZFwiOlwiMzI4XCIsXCJBXCI6MjU1LFwiUlwiOjU4LFwiR1wiOjEzNy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yOVwiLFwiVG9wXCI6MC4wLFwiTGVmdFwiOjAuMCxcIlJpZ2h0XCI6MC4wLFwiQm90dG9tXCI6MC4wfSxcIlBhZGRpbmdcIjp7XCIkaWRcIjpcIjMzMFwiLFwiVG9wXCI6MC4wLFwiTGVmdFwiOjAuMCxcIlJpZ2h0XCI6MC4wLFwiQm90dG9tXCI6MC4wfSxcIkJhY2tncm91bmRcIjp7XCIkcmVmXCI6XCIxMDVcIn0sXCJJc1Zpc2libGVcIjp0cnVlLFwiV2lkdGhcIjowLjAsXCJIZWlnaHRcIjowLjAsXCJCb3JkZXJTdHlsZVwiOntcIiRpZFwiOlwiMzMxXCIsXCJMaW5lQ29sb3JcIjpudWxsLFwiTGluZVdlaWdodFwiOjAuMCxcIkxpbmVUeXBlXCI6MH19LFwiRGF0ZVN0eWxlXCI6e1wiJGlkXCI6XCIzMzJcIixcIkZvbnRTZXR0aW5nc1wiOntcIiRpZFwiOlwiMzMzXCIsXCJGb250U2l6ZVwiOjEwLFwiRm9udE5hbWVcIjpcIkNhbGlicmlcIixcIklzQm9sZFwiOmZhbHNlLFwiSXNJdGFsaWNcIjpmYWxzZSxcIklzVW5kZXJsaW5lZFwiOmZhbHNlfSxcIkF1dG9TaXplXCI6MCxcIkZvcmVncm91bmRcIjp7XCIkaWRcIjpcIjMzNFwiLFwiQ29sb3JcIjp7XCIkaWRcIjpcIjMzNVwiLFwiQVwiOjI1NSxcIlJcIjo1OCxcIkdcIjoxMzc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MzZcIixcIlRvcFwiOjAuMCxcIkxlZnRcIjowLjAsXCJSaWdodFwiOjAuMCxcIkJvdHRvbVwiOjAuMH0sXCJQYWRkaW5nXCI6e1wiJGlkXCI6XCIzMzdcIixcIlRvcFwiOjAuMCxcIkxlZnRcIjowLjAsXCJSaWdodFwiOjAuMCxcIkJvdHRvbVwiOjAuMH0sXCJCYWNrZ3JvdW5kXCI6e1wiJHJlZlwiOlwiMTEyXCJ9LFwiSXNWaXNpYmxlXCI6dHJ1ZSxcIldpZHRoXCI6MC4wLFwiSGVpZ2h0XCI6MC4wLFwiQm9yZGVyU3R5bGVcIjp7XCIkaWRcIjpcIjMzOFwiLFwiTGluZUNvbG9yXCI6bnVsbCxcIkxpbmVXZWlnaHRcIjowLjAsXCJMaW5lVHlwZVwiOjB9fSxcIkRhdGVGb3JtYXRcIjp7XCIkaWRcIjpcIjMz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VGFza1N0eWxlTGlzdFwiOltdLFwiQ3VzdG9tU3dpbWxhbmVEZWZpbml0aW9uU3R5bGVMaXN0XCI6W3tcIiRpZFwiOlwiMzQwXCIsXCJTdHlsZVwiOntcIiRpZFwiOlwiMzQxXCIsXCJIZWFkZXJTdHlsZVwiOntcIiRpZFwiOlwiMzQyXCIsXCJUZXh0U3R5bGVcIjp7XCIkaWRcIjpcIjM0M1wiLFwiRm9udFNldHRpbmdzXCI6e1wiJGlkXCI6XCIzNDRcIixcIkZvbnRTaXplXCI6MTAsXCJGb250TmFtZVwiOlwiRnJhbmtsaW4gR290aGljIE1lZGl1bVwiLFwiSXNCb2xkXCI6ZmFsc2UsXCJJc0l0YWxpY1wiOmZhbHNlLFwiSXNVbmRlcmxpbmVkXCI6ZmFsc2V9LFwiQXV0b1NpemVcIjowLFwiRm9yZWdyb3VuZFwiOntcIiRpZFwiOlwiMzQ1XCIsXCJDb2xvclwiOntcIiRpZFwiOlwiMzQ2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zQ3XCIsXCJUb3BcIjowLjAsXCJMZWZ0XCI6MC4wLFwiUmlnaHRcIjowLjAsXCJCb3R0b21cIjowLjB9LFwiUGFkZGluZ1wiOntcIiRpZFwiOlwiMzQ4XCIsXCJUb3BcIjowLjAsXCJMZWZ0XCI6MC4wLFwiUmlnaHRcIjowLjAsXCJCb3R0b21cIjowLjB9LFwiQmFja2dyb3VuZFwiOm51bGwsXCJJc1Zpc2libGVcIjpmYWxzZSxcIldpZHRoXCI6MC4wLFwiSGVpZ2h0XCI6MC4wLFwiQm9yZGVyU3R5bGVcIjpudWxsfSxcIlJlY3Rhbmds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TI3LFwiUlwiOjkxLFwiR1wiOjE1NSxcIkJcIjoyMTN9fSxcIklzVmlzaWJsZVwiOmZhbHNlLFwiV2lkdGhcIjowLjAsXCJIZWlnaHRcIjowLjAsXCJCb3JkZXJTdHlsZVwiOntcIiRpZFwiOlwiMzU0XCIsXCJMaW5lQ29sb3JcIjp7XCIkcmVmXCI6XCIxNzJcIn0sXCJMaW5lV2VpZ2h0XCI6MC4wLFwiTGluZVR5cGVcIjowfX0sXCJUZXh0SXNWZXJ0aWNhbFwiOmZhbHNlfSxcIkJhY2tncm91bmRTdHlsZVwiOntcIiRpZFwiOlwiMzU1XCIsXCJNYXJnaW5cIjp7XCIkaWRcIjpcIjM1NlwiLFwiVG9wXCI6MC4wLFwiTGVmdFwiOjAuMCxcIlJpZ2h0XCI6MC4wLFwiQm90dG9tXCI6MC4wfSxcIlBhZGRpbmdcIjp7XCIkaWRcIjpcIjM1N1wiLFwiVG9wXCI6MC4wLFwiTGVmdFwiOjAuMCxcIlJpZ2h0XCI6MC4wLFwiQm90dG9tXCI6MC4wfSxcIkJhY2tncm91bmRcIjp7XCIkaWRcIjpcIjM1OFwiLFwiQ29sb3JcIjp7XCIkaWRcIjpcIjM1OVwiLFwiQVwiOjM4LFwiUlwiOjkxLFwiR1wiOjE1NSxcIkJcIjoyMTN9fSxcIklzVmlzaWJsZVwiOnRydWUsXCJXaWR0aFwiOjAuMCxcIkhlaWdodFwiOjAuMCxcIkJvcmRlclN0eWxlXCI6e1wiJGlkXCI6XCIzNjBcIixcIkxpbmVDb2xvclwiOntcIiRyZWZcIjpcIjE4MFwifSxcIkxpbmVXZWlnaHRcIjowLjAsXCJMaW5lVHlwZVwiOjB9fSxcIklzQWJvdmVUaW1lYmFuZFwiOmZhbHNlfSxcIkN1c3RvbVN3aW1sYW5lTWlsZXN0b25lU3R5bGVMaXN0XCI6W3tcIiRpZFwiOlwiMzYxXCIsXCJUaXRsZVN0eWxlXCI6e1wiJGlkXCI6XCIzNjJcIixcIkZvbnRTZXR0aW5nc1wiOntcIiRpZFwiOlwiMzYzXCIsXCJGb250U2l6ZVwiOjExLFwiRm9udE5hbWVcIjpcIkNhbGlicmlcIixcIklzQm9sZFwiOnRydWUsXCJJc0l0YWxpY1wiOmZhbHNlLFwiSXNVbmRlcmxpbmVkXCI6ZmFsc2V9LFwiQXV0b1NpemVcIjowLFwiRm9yZWdyb3VuZFwiOntcIiRpZFwiOlwiMzY0XCIsXCJDb2xvclwiOntcIiRpZFwiOlwiMzY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2NlwiLFwiVG9wXCI6MC4wLFwiTGVmdFwiOjAuMCxcIlJpZ2h0XCI6MC4wLFwiQm90dG9tXCI6MC4wfSxcIlBhZGRpbmdcIjp7XCIkaWRcIjpcIjM2N1wiLFwiVG9wXCI6MC4wLFwiTGVmdFwiOjAuMCxcIlJpZ2h0XCI6MC4wLFwiQm90dG9tXCI6MC4wfSxcIkJhY2tncm91bmRcIjp7XCIkcmVmXCI6XCIxMDVcIn0sXCJJc1Zpc2libGVcIjp0cnVlLFwiV2lkdGhcIjowLjAsXCJIZWlnaHRcIjowLjAsXCJCb3JkZXJTdHlsZVwiOm51bGx9LFwiRGF0ZVN0eWxlXCI6e1wiJGlkXCI6XCIzNjhcIixcIkZvbnRTZXR0aW5nc1wiOntcIiRpZFwiOlwiMzY5XCIsXCJGb250U2l6ZVwiOjEwLFwiRm9udE5hbWVcIjpcIkNhbGlicmlcIixcIklzQm9sZFwiOmZhbHNlLFwiSXNJdGFsaWNcIjpmYWxzZSxcIklzVW5kZXJsaW5lZFwiOmZhbHNlfSxcIkF1dG9TaXplXCI6MCxcIkZvcmVncm91bmRcIjp7XCIkaWRcIjpcIjM3MFwiLFwiQ29sb3JcIjp7XCIkaWRcIjpcIjM3M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zcyXCIsXCJUb3BcIjowLjAsXCJMZWZ0XCI6MC4wLFwiUmlnaHRcIjowLjAsXCJCb3R0b21cIjowLjB9LFwiUGFkZGluZ1wiOntcIiRpZFwiOlwiMzcz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2OCxcIkdcIjo4NCxcIkJcIjoxMDZ9fSxcIklzVmlzaWJsZVwiOnRydWUsXCJXaWR0aFwiOjEyLjAsXCJIZWlnaHRcIjoxNC4wLFwiQm9yZGVyU3R5bGVcIjp7XCIkaWRcIjpcIjM3OVwiLFwiTGluZUNvbG9yXCI6e1wiJHJlZlwiOlwiOTdcIn0sXCJMaW5lV2VpZ2h0XCI6MC4wLFwiTGluZVR5cGVcIjowfX0sXCJEYXRlRm9ybWF0XCI6e1wiJGlkXCI6XCIzOD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xYjk5MjVjOS1jNGEwLTRjNzktYTExYi1hOGI5MWM5N2UwYjFcIn1dLFwiQ3VzdG9tU3dpbWxhbmVUYXNrU3R5bGVMaXN0XCI6W3tcIiRpZFwiOlwiMzgxXCIsXCJUYXNrU3R5bGVcIjp7XCIkaWRcIjpcIjM4MlwiLFwiU2hhcGVcIjoxLFwiU2hhcGVUaGlja25lc3NcIjowLFwiRHVyYXRpb25Gb3JtYXRcIjowLFwiUGVyY2VudGFnZUNvbXBsZXRlU3R5bGVcIjp7XCIkaWRcIjpcIjM4M1wiLFwiRm9udFNldHRpbmdzXCI6e1wiJGlkXCI6XCIzODRcIixcIkZvbnRTaXplXCI6MTAsXCJGb250TmFtZVwiOlwiQ2FsaWJyaVwiLFwiSXNCb2xkXCI6ZmFsc2UsXCJJc0l0YWxpY1wiOmZhbHNlLFwiSXNVbmRlcmxpbmVkXCI6ZmFsc2V9LFwiQXV0b1NpemVcIjowLFwiRm9yZWdyb3VuZFwiOntcIiRpZFwiOlwiMzg1XCIsXCJDb2xvclwiOntcIiRpZFwiOlwiMzg2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zg3XCIsXCJUb3BcIjowLjAsXCJMZWZ0XCI6MC4wLFwiUmlnaHRcIjowLjAsXCJCb3R0b21cIjowLjB9LFwiUGFkZGluZ1wiOntcIiRpZFwiOlwiMzg4XCIsXCJUb3BcIjowLjAsXCJMZWZ0XCI6MC4wLFwiUmlnaHRcIjowLjAsXCJCb3R0b21cIjowLjB9LFwiQmFja2dyb3VuZFwiOntcIiRyZWZcIjpcIjEyMVwifSxcIklzVmlzaWJsZVwiOnRydWUsXCJXaWR0aFwiOjAuMCxcIkhlaWdodFwiOjAuMCxcIkJvcmRlclN0eWxlXCI6e1wiJGlkXCI6XCIzODlcIixcIkxpbmVDb2xvclwiOm51bGwsXCJMaW5lV2VpZ2h0XCI6MC4wLFwiTGluZVR5cGVcIjowfX0sXCJEdXJhdGlvblN0eWxlXCI6e1wiJGlkXCI6XCIzOTBcIixcIkZvbnRTZXR0aW5nc1wiOntcIiRpZFwiOlwiMzkxXCIsXCJGb250U2l6ZVwiOjEwLFwiRm9udE5hbWVcIjpcIkNhbGlicmlcIixcIklzQm9sZFwiOmZhbHNlLFwiSXNJdGFsaWNcIjpmYWxzZSxcIklzVW5kZXJsaW5lZFwiOmZhbHNlfSxcIkF1dG9TaXplXCI6MCxcIkZvcmVncm91bmRcIjp7XCIkaWRcIjpcIjM5Ml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zOTNcIixcIlRvcFwiOjAuMCxcIkxlZnRcIjowLjAsXCJSaWdodFwiOjAuMCxcIkJvdHRvbVwiOjAuMH0sXCJQYWRkaW5nXCI6e1wiJGlkXCI6XCIzOTRcIixcIlRvcFwiOjAuMCxcIkxlZnRcIjowLjAsXCJSaWdodFwiOjAuMCxcIkJvdHRvbVwiOjAuMH0sXCJCYWNrZ3JvdW5kXCI6e1wiJHJlZlwiOlwiMTI4XCJ9LFwiSXNWaXNpYmxlXCI6dHJ1ZSxcIldpZHRoXCI6MC4wLFwiSGVpZ2h0XCI6MC4wLFwiQm9yZGVyU3R5bGVcIjp7XCIkaWRcIjpcIjM5NVwiLFwiTGluZUNvbG9yXCI6bnVsbCxcIkxpbmVXZWlnaHRcIjowLjAsXCJMaW5lVHlwZVwiOjB9fSxcIkhvcml6b250YWxDb25uZWN0b3JTdHlsZVwiOntcIiRpZFwiOlwiMzk2XCIsXCJMaW5lQ29sb3JcIjp7XCIkcmVmXCI6XCIxMzBcIn0sXCJMaW5lV2VpZ2h0XCI6MS4wLFwiTGluZVR5cGVcIjowfSxcIlZlcnRpY2FsQ29ubmVjdG9yU3R5bGVcIjp7XCIkaWRcIjpcIjM5N1wiLFwiTGluZUNvbG9yXCI6e1wiJHJlZlwiOlwiMTMz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M5OFwiLFwiTWFyZ2luXCI6e1wiJGlkXCI6XCIzOTlcIixcIlRvcFwiOjAuMCxcIkxlZnRcIjo0LjAsXCJSaWdodFwiOjQuMCxcIkJvdHRvbVwiOjAuMH0sXCJQYWRkaW5nXCI6e1wiJGlkXCI6XCI0MDBcIixcIlRvcFwiOjAuMCxcIkxlZnRcIjowLjAsXCJSaWdodFwiOjAuMCxcIkJvdHRvbVwiOjAuMH0sXCJCYWNrZ3JvdW5kXCI6e1wiJGlkXCI6XCI0MDFcIixcIkNvbG9yXCI6e1wiJGlkXCI6XCI0MDJcIixcIkFcIjoyNTUsXCJSXCI6ODIsXCJHXCI6MTQ3LFwiQlwiOjIwNX19LFwiSXNWaXNpYmxlXCI6dHJ1ZSxcIldpZHRoXCI6MC4wLFwiSGVpZ2h0XCI6MTMuNDI2NjY2NjY2NjY2Njc3LFwiQm9yZGVyU3R5bGVcIjp7XCIkaWRcIjpcIjQwM1wiLFwiTGluZUNvbG9yXCI6e1wiJHJlZlwiOlwiMTQxXCJ9LFwiTGluZVdlaWdodFwiOjAuMCxcIkxpbmVUeXBlXCI6MH19LFwiVGl0bGVTdHlsZVwiOntcIiRpZFwiOlwiNDA0XCIsXCJGb250U2V0dGluZ3NcIjp7XCIkaWRcIjpcIjQwNVwiLFwiRm9udFNpemVcIjoxMSxcIkZvbnROYW1lXCI6XCJDYWxpYnJpXCIsXCJJc0JvbGRcIjpmYWxzZSxcIklzSXRhbGljXCI6ZmFsc2UsXCJJc1VuZGVybGluZWRcIjpmYWxzZX0sXCJBdXRvU2l6ZVwiOjIsXCJGb3JlZ3JvdW5kXCI6e1wiJGlkXCI6XCI0MDZcIixcIkNvbG9yXCI6e1wiJGlkXCI6XCI0MDdcIixcIkFcIjoyNTUsXCJSXCI6MjU1LFwiR1wiOjI1NSxcIkJcIjoyNTV9fSxcIkJhY2tncm91bmRGaWxsVHlwZVwiOjAsXCJNYXhXaWR0aFwiOjkwLjczLFwiTWF4SGVpZ2h0XCI6XCJJbmZpbml0eVwiLFwiU21hcnRGb3JlZ3JvdW5kSXNBY3RpdmVcIjpmYWxzZSxcIkhvcml6b250YWxBbGlnbm1lbnRcIjoxLFwiVmVydGljYWxBbGlnbm1lbnRcIjowLFwiU21hcnRGb3JlZ3JvdW5kXCI6bnVsbCxcIk1hcmdpblwiOntcIiRpZFwiOlwiNDA4XCIsXCJUb3BcIjowLjAsXCJMZWZ0XCI6MC4wLFwiUmlnaHRcIjowLjAsXCJCb3R0b21cIjowLjB9LFwiUGFkZGluZ1wiOntcIiRpZFwiOlwiNDA5XCIsXCJUb3BcIjowLjAsXCJMZWZ0XCI6MC4wLFwiUmlnaHRcIjowLjAsXCJCb3R0b21cIjowLjB9LFwiQmFja2dyb3VuZFwiOntcIiRyZWZcIjpcIjE0OVwifSxcIklzVmlzaWJsZVwiOnRydWUsXCJXaWR0aFwiOjAuMCxcIkhlaWdodFwiOjAuMCxcIkJvcmRlclN0eWxlXCI6e1wiJGlkXCI6XCI0MTBcIixcIkxpbmVDb2xvclwiOm51bGwsXCJMaW5lV2VpZ2h0XCI6MC4wLFwiTGluZVR5cGVcIjowfX0sXCJEYXRlU3R5bGVcIjp7XCIkaWRcIjpcIjQxMVwiLFwiRm9udFNldHRpbmdzXCI6e1wiJGlkXCI6XCI0MTJcIixcIkZvbnRTaXplXCI6MTAsXCJGb250TmFtZVwiOlwiQ2FsaWJyaVwiLFwiSXNCb2xkXCI6ZmFsc2UsXCJJc0l0YWxpY1wiOmZhbHNlLFwiSXNVbmRlcmxpbmVkXCI6ZmFsc2V9LFwiQXV0b1NpemVcIjowLFwiRm9yZWdyb3VuZFwiOntcIiRpZFwiOlwiNDEzXCIsXCJDb2xvclwiOntcIiRpZFwiOlwiNDE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MTVcIixcIlRvcFwiOjAuMCxcIkxlZnRcIjowLjAsXCJSaWdodFwiOjAuMCxcIkJvdHRvbVwiOjAuMH0sXCJQYWRkaW5nXCI6e1wiJGlkXCI6XCI0MTZcIixcIlRvcFwiOjAuMCxcIkxlZnRcIjowLjAsXCJSaWdodFwiOjAuMCxcIkJvdHRvbVwiOjAuMH0sXCJCYWNrZ3JvdW5kXCI6e1wiJHJlZlwiOlwiMTU2XCJ9LFwiSXNWaXNpYmxlXCI6dHJ1ZSxcIldpZHRoXCI6MC4wLFwiSGVpZ2h0XCI6MC4wLFwiQm9yZGVyU3R5bGVcIjp7XCIkaWRcIjpcIjQxN1wiLFwiTGluZUNvbG9yXCI6bnVsbCxcIkxpbmVXZWlnaHRcIjowLjAsXCJMaW5lVHlwZVwiOjB9fSxcIkRhdGVGb3JtYXRcIjp7XCIkaWRcIjpcIjQx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xOVwiLFwiVGFza1N0eWxlXCI6e1wiJGlkXCI6XCI0MjBcIixcIlNoYXBlXCI6MSxcIlNoYXBlVGhpY2tuZXNzXCI6MCxcIkR1cmF0aW9uRm9ybWF0XCI6MCxcIlBlcmNlbnRhZ2VDb21wbGV0ZVN0eWxlXCI6e1wiJGlkXCI6XCI0MjFcIixcIkZvbnRTZXR0aW5nc1wiOntcIiRpZFwiOlwiNDIyXCIsXCJGb250U2l6ZVwiOjEwLFwiRm9udE5hbWVcIjpcIkNhbGlicmlcIixcIklzQm9sZFwiOmZhbHNlLFwiSXNJdGFsaWNcIjpmYWxzZSxcIklzVW5kZXJsaW5lZFwiOmZhbHNlfSxcIkF1dG9TaXplXCI6MCxcIkZvcmVncm91bmRcIjp7XCIkaWRcIjpcIjQy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jRcIixcIlRvcFwiOjAuMCxcIkxlZnRcIjowLjAsXCJSaWdodFwiOjAuMCxcIkJvdHRvbVwiOjAuMH0sXCJQYWRkaW5nXCI6e1wiJGlkXCI6XCI0MjVcIixcIlRvcFwiOjAuMCxcIkxlZnRcIjowLjAsXCJSaWdodFwiOjAuMCxcIkJvdHRvbVwiOjAuMH0sXCJCYWNrZ3JvdW5kXCI6e1wiJHJlZlwiOlwiMTIxXCJ9LFwiSXNWaXNpYmxlXCI6dHJ1ZSxcIldpZHRoXCI6MC4wLFwiSGVpZ2h0XCI6MC4wLFwiQm9yZGVyU3R5bGVcIjp7XCIkaWRcIjpcIjQyNlwiLFwiTGluZUNvbG9yXCI6bnVsbCxcIkxpbmVXZWlnaHRcIjowLjAsXCJMaW5lVHlwZVwiOjB9fSxcIkR1cmF0aW9uU3R5bGVcIjp7XCIkaWRcIjpcIjQyN1wiLFwiRm9udFNldHRpbmdzXCI6e1wiJGlkXCI6XCI0MjhcIixcIkZvbnRTaXplXCI6MTAsXCJGb250TmFtZVwiOlwiQ2FsaWJyaVwiLFwiSXNCb2xkXCI6ZmFsc2UsXCJJc0l0YWxpY1wiOmZhbHNlLFwiSXNVbmRlcmxpbmVkXCI6ZmFsc2V9LFwiQXV0b1NpemVcIjowLFwiRm9yZWdyb3VuZFwiOntcIiRpZFwiOlwiNDI5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zMFwiLFwiVG9wXCI6MC4wLFwiTGVmdFwiOjAuMCxcIlJpZ2h0XCI6MC4wLFwiQm90dG9tXCI6MC4wfSxcIlBhZGRpbmdcIjp7XCIkaWRcIjpcIjQzMVwiLFwiVG9wXCI6MC4wLFwiTGVmdFwiOjAuMCxcIlJpZ2h0XCI6MC4wLFwiQm90dG9tXCI6MC4wfSxcIkJhY2tncm91bmRcIjp7XCIkcmVmXCI6XCIxMjhcIn0sXCJJc1Zpc2libGVcIjp0cnVlLFwiV2lkdGhcIjowLjAsXCJIZWlnaHRcIjowLjAsXCJCb3JkZXJTdHlsZVwiOntcIiRpZFwiOlwiNDMyXCIsXCJMaW5lQ29sb3JcIjpudWxsLFwiTGluZVdlaWdodFwiOjAuMCxcIkxpbmVUeXBlXCI6MH19LFwiSG9yaXpvbnRhbENvbm5lY3RvclN0eWxlXCI6e1wiJGlkXCI6XCI0MzNcIixcIkxpbmVDb2xvclwiOntcIiRyZWZcIjpcIjEzMFwifSxcIkxpbmVXZWlnaHRcIjoxLjAsXCJMaW5lVHlwZVwiOjB9LFwiVmVydGljYWxDb25uZWN0b3JTdHlsZVwiOntcIiRpZFwiOlwiNDM0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NDM1XCIsXCJNYXJnaW5cIjp7XCIkaWRcIjpcIjQzNlwiLFwiVG9wXCI6MC4wLFwiTGVmdFwiOjQuMCxcIlJpZ2h0XCI6NC4wLFwiQm90dG9tXCI6MC4wfSxcIlBhZGRpbmdcIjp7XCIkaWRcIjpcIjQzN1wiLFwiVG9wXCI6MC4wLFwiTGVmdFwiOjAuMCxcIlJpZ2h0XCI6MC4wLFwiQm90dG9tXCI6MC4wfSxcIkJhY2tncm91bmRcIjp7XCIkaWRcIjpcIjQzOFwiLFwiQ29sb3JcIjp7XCIkaWRcIjpcIjQzOVwiLFwiQVwiOjI1NSxcIlJcIjo4MixcIkdcIjoxNDcsXCJCXCI6MjA1fX0sXCJJc1Zpc2libGVcIjp0cnVlLFwiV2lkdGhcIjowLjAsXCJIZWlnaHRcIjoxMy40MjY2NjY2NjY2NjY2NzcsXCJCb3JkZXJTdHlsZVwiOntcIiRpZFwiOlwiNDQwXCIsXCJMaW5lQ29sb3JcIjp7XCIkcmVmXCI6XCIxNDFcIn0sXCJMaW5lV2VpZ2h0XCI6MC4wLFwiTGluZVR5cGVcIjowfX0sXCJUaXRsZVN0eWxlXCI6e1wiJGlkXCI6XCI0NDFcIixcIkZvbnRTZXR0aW5nc1wiOntcIiRpZFwiOlwiNDQyXCIsXCJGb250U2l6ZVwiOjExLFwiRm9udE5hbWVcIjpcIkNhbGlicmlcIixcIklzQm9sZFwiOmZhbHNlLFwiSXNJdGFsaWNcIjpmYWxzZSxcIklzVW5kZXJsaW5lZFwiOmZhbHNlfSxcIkF1dG9TaXplXCI6MixcIkZvcmVncm91bmRcIjp7XCIkaWRcIjpcIjQ0M1wiLFwiQ29sb3JcIjp7XCIkaWRcIjpcIjQ0NFwiLFwiQVwiOjI1NSxcIlJcIjoyNTUsXCJHXCI6MjU1LFwiQlwiOjI1NX19LFwiQmFja2dyb3VuZEZpbGxUeXBlXCI6MCxcIk1heFdpZHRoXCI6NjMuNDgzMzMzMzMzMzMzMzM0LFwiTWF4SGVpZ2h0XCI6XCJJbmZpbml0eVwiLFwiU21hcnRGb3JlZ3JvdW5kSXNBY3RpdmVcIjpmYWxzZSxcIkhvcml6b250YWxBbGlnbm1lbnRcIjoxLFwiVmVydGljYWxBbGlnbm1lbnRcIjowLFwiU21hcnRGb3JlZ3JvdW5kXCI6bnVsbCxcIk1hcmdpblwiOntcIiRpZFwiOlwiNDQ1XCIsXCJUb3BcIjowLjAsXCJMZWZ0XCI6MC4wLFwiUmlnaHRcIjowLjAsXCJCb3R0b21cIjowLjB9LFwiUGFkZGluZ1wiOntcIiRpZFwiOlwiNDQ2XCIsXCJUb3BcIjowLjAsXCJMZWZ0XCI6MC4wLFwiUmlnaHRcIjowLjAsXCJCb3R0b21cIjowLjB9LFwiQmFja2dyb3VuZFwiOntcIiRyZWZcIjpcIjE0OVwifSxcIklzVmlzaWJsZVwiOnRydWUsXCJXaWR0aFwiOjAuMCxcIkhlaWdodFwiOjAuMCxcIkJvcmRlclN0eWxlXCI6e1wiJGlkXCI6XCI0NDdcIixcIkxpbmVDb2xvclwiOm51bGwsXCJMaW5lV2VpZ2h0XCI6MC4wLFwiTGluZVR5cGVcIjowfX0sXCJEYXRlU3R5bGVcIjp7XCIkaWRcIjpcIjQ0OFwiLFwiRm9udFNldHRpbmdzXCI6e1wiJGlkXCI6XCI0NDlcIixcIkZvbnRTaXplXCI6MTAsXCJGb250TmFtZVwiOlwiQ2FsaWJyaVwiLFwiSXNCb2xkXCI6ZmFsc2UsXCJJc0l0YWxpY1wiOmZhbHNlLFwiSXNVbmRlcmxpbmVkXCI6ZmFsc2V9LFwiQXV0b1NpemVcIjowLFwiRm9yZWdyb3VuZFwiOntcIiRpZFwiOlwiNDUwXCIsXCJDb2xvclwiOntcIiRpZFwiOlwiNDU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NTJcIixcIlRvcFwiOjAuMCxcIkxlZnRcIjowLjAsXCJSaWdodFwiOjAuMCxcIkJvdHRvbVwiOjAuMH0sXCJQYWRkaW5nXCI6e1wiJGlkXCI6XCI0NTNcIixcIlRvcFwiOjAuMCxcIkxlZnRcIjowLjAsXCJSaWdodFwiOjAuMCxcIkJvdHRvbVwiOjAuMH0sXCJCYWNrZ3JvdW5kXCI6e1wiJHJlZlwiOlwiMTU2XCJ9LFwiSXNWaXNpYmxlXCI6dHJ1ZSxcIldpZHRoXCI6MC4wLFwiSGVpZ2h0XCI6MC4wLFwiQm9yZGVyU3R5bGVcIjp7XCIkaWRcIjpcIjQ1NFwiLFwiTGluZUNvbG9yXCI6bnVsbCxcIkxpbmVXZWlnaHRcIjowLjAsXCJMaW5lVHlwZVwiOjB9fSxcIkRhdGVGb3JtYXRcIjp7XCIkaWRcIjpcIjQ1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1NlwiLFwiVGFza1N0eWxlXCI6e1wiJGlkXCI6XCI0NTdcIixcIlNoYXBlXCI6MSxcIlNoYXBlVGhpY2tuZXNzXCI6MCxcIkR1cmF0aW9uRm9ybWF0XCI6MCxcIlBlcmNlbnRhZ2VDb21wbGV0ZVN0eWxlXCI6e1wiJGlkXCI6XCI0NThcIixcIkZvbnRTZXR0aW5nc1wiOntcIiRpZFwiOlwiNDU5XCIsXCJGb250U2l6ZVwiOjEwLFwiRm9udE5hbWVcIjpcIkNhbGlicmlcIixcIklzQm9sZFwiOmZhbHNlLFwiSXNJdGFsaWNcIjpmYWxzZSxcIklzVW5kZXJsaW5lZFwiOmZhbHNlfSxcIkF1dG9TaXplXCI6MCxcIkZvcmVncm91bmRcIjp7XCIkaWRcIjpcIjQ2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NjFcIixcIlRvcFwiOjAuMCxcIkxlZnRcIjowLjAsXCJSaWdodFwiOjAuMCxcIkJvdHRvbVwiOjAuMH0sXCJQYWRkaW5nXCI6e1wiJGlkXCI6XCI0NjJcIixcIlRvcFwiOjAuMCxcIkxlZnRcIjowLjAsXCJSaWdodFwiOjAuMCxcIkJvdHRvbVwiOjAuMH0sXCJCYWNrZ3JvdW5kXCI6e1wiJHJlZlwiOlwiMTIxXCJ9LFwiSXNWaXNpYmxlXCI6dHJ1ZSxcIldpZHRoXCI6MC4wLFwiSGVpZ2h0XCI6MC4wLFwiQm9yZGVyU3R5bGVcIjp7XCIkaWRcIjpcIjQ2M1wiLFwiTGluZUNvbG9yXCI6bnVsbCxcIkxpbmVXZWlnaHRcIjowLjAsXCJMaW5lVHlwZVwiOjB9fSxcIkR1cmF0aW9uU3R5bGVcIjp7XCIkaWRcIjpcIjQ2NFwiLFwiRm9udFNldHRpbmdzXCI6e1wiJGlkXCI6XCI0NjVcIixcIkZvbnRTaXplXCI6MTAsXCJGb250TmFtZVwiOlwiQ2FsaWJyaVwiLFwiSXNCb2xkXCI6ZmFsc2UsXCJJc0l0YWxpY1wiOmZhbHNlLFwiSXNVbmRlcmxpbmVkXCI6ZmFsc2V9LFwiQXV0b1NpemVcIjowLFwiRm9yZWdyb3VuZFwiOntcIiRpZFwiOlwiNDY2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2N1wiLFwiVG9wXCI6MC4wLFwiTGVmdFwiOjAuMCxcIlJpZ2h0XCI6MC4wLFwiQm90dG9tXCI6MC4wfSxcIlBhZGRpbmdcIjp7XCIkaWRcIjpcIjQ2OFwiLFwiVG9wXCI6MC4wLFwiTGVmdFwiOjAuMCxcIlJpZ2h0XCI6MC4wLFwiQm90dG9tXCI6MC4wfSxcIkJhY2tncm91bmRcIjp7XCIkcmVmXCI6XCIxMjhcIn0sXCJJc1Zpc2libGVcIjp0cnVlLFwiV2lkdGhcIjowLjAsXCJIZWlnaHRcIjowLjAsXCJCb3JkZXJTdHlsZVwiOntcIiRpZFwiOlwiNDY5XCIsXCJMaW5lQ29sb3JcIjpudWxsLFwiTGluZVdlaWdodFwiOjAuMCxcIkxpbmVUeXBlXCI6MH19LFwiSG9yaXpvbnRhbENvbm5lY3RvclN0eWxlXCI6e1wiJGlkXCI6XCI0NzBcIixcIkxpbmVDb2xvclwiOntcIiRyZWZcIjpcIjEzMFwifSxcIkxpbmVXZWlnaHRcIjoxLjAsXCJMaW5lVHlwZVwiOjB9LFwiVmVydGljYWxDb25uZWN0b3JTdHlsZVwiOntcIiRpZFwiOlwiNDcx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NDcyXCIsXCJNYXJnaW5cIjp7XCIkaWRcIjpcIjQ3M1wiLFwiVG9wXCI6MC4wLFwiTGVmdFwiOjQuMCxcIlJpZ2h0XCI6NC4wLFwiQm90dG9tXCI6MC4wfSxcIlBhZGRpbmdcIjp7XCIkaWRcIjpcIjQ3NFwiLFwiVG9wXCI6MC4wLFwiTGVmdFwiOjAuMCxcIlJpZ2h0XCI6MC4wLFwiQm90dG9tXCI6MC4wfSxcIkJhY2tncm91bmRcIjp7XCIkaWRcIjpcIjQ3NVwiLFwiQ29sb3JcIjp7XCIkaWRcIjpcIjQ3NlwiLFwiQVwiOjI1NSxcIlJcIjo4MixcIkdcIjoxNDcsXCJCXCI6MjA1fX0sXCJJc1Zpc2libGVcIjp0cnVlLFwiV2lkdGhcIjowLjAsXCJIZWlnaHRcIjoxMy40MjY2NjY2NjY2NjY2NzcsXCJCb3JkZXJTdHlsZVwiOntcIiRpZFwiOlwiNDc3XCIsXCJMaW5lQ29sb3JcIjp7XCIkcmVmXCI6XCIxNDFcIn0sXCJMaW5lV2VpZ2h0XCI6MC4wLFwiTGluZVR5cGVcIjowfX0sXCJUaXRsZVN0eWxlXCI6e1wiJGlkXCI6XCI0NzhcIixcIkZvbnRTZXR0aW5nc1wiOntcIiRpZFwiOlwiNDc5XCIsXCJGb250U2l6ZVwiOjExLFwiRm9udE5hbWVcIjpcIkNhbGlicmlcIixcIklzQm9sZFwiOmZhbHNlLFwiSXNJdGFsaWNcIjpmYWxzZSxcIklzVW5kZXJsaW5lZFwiOmZhbHNlfSxcIkF1dG9TaXplXCI6MixcIkZvcmVncm91bmRcIjp7XCIkaWRcIjpcIjQ4MFwiLFwiQ29sb3JcIjp7XCIkaWRcIjpcIjQ4MVwiLFwiQVwiOjI1NSxcIlJcIjoyNTUsXCJHXCI6MjU1LFwiQlwiOjI1NX19LFwiQmFja2dyb3VuZEZpbGxUeXBlXCI6MCxcIk1heFdpZHRoXCI6MTA2LjQ0MzMzMzMzMzMzMzM0LFwiTWF4SGVpZ2h0XCI6XCJJbmZpbml0eVwiLFwiU21hcnRGb3JlZ3JvdW5kSXNBY3RpdmVcIjpmYWxzZSxcIkhvcml6b250YWxBbGlnbm1lbnRcIjoxLFwiVmVydGljYWxBbGlnbm1lbnRcIjowLFwiU21hcnRGb3JlZ3JvdW5kXCI6bnVsbCxcIk1hcmdpblwiOntcIiRpZFwiOlwiNDgyXCIsXCJUb3BcIjowLjAsXCJMZWZ0XCI6MC4wLFwiUmlnaHRcIjowLjAsXCJCb3R0b21cIjowLjB9LFwiUGFkZGluZ1wiOntcIiRpZFwiOlwiNDgzXCIsXCJUb3BcIjowLjAsXCJMZWZ0XCI6MC4wLFwiUmlnaHRcIjowLjAsXCJCb3R0b21cIjowLjB9LFwiQmFja2dyb3VuZFwiOntcIiRyZWZcIjpcIjE0OVwifSxcIklzVmlzaWJsZVwiOnRydWUsXCJXaWR0aFwiOjAuMCxcIkhlaWdodFwiOjAuMCxcIkJvcmRlclN0eWxlXCI6e1wiJGlkXCI6XCI0ODRcIixcIkxpbmVDb2xvclwiOm51bGwsXCJMaW5lV2VpZ2h0XCI6MC4wLFwiTGluZVR5cGVcIjowfX0sXCJEYXRlU3R5bGVcIjp7XCIkaWRcIjpcIjQ4NVwiLFwiRm9udFNldHRpbmdzXCI6e1wiJGlkXCI6XCI0ODZcIixcIkZvbnRTaXplXCI6MTAsXCJGb250TmFtZVwiOlwiQ2FsaWJyaVwiLFwiSXNCb2xkXCI6ZmFsc2UsXCJJc0l0YWxpY1wiOmZhbHNlLFwiSXNVbmRlcmxpbmVkXCI6ZmFsc2V9LFwiQXV0b1NpemVcIjowLFwiRm9yZWdyb3VuZFwiOntcIiRpZFwiOlwiNDg3XCIsXCJDb2xvclwiOntcIiRpZFwiOlwiNDg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ODlcIixcIlRvcFwiOjAuMCxcIkxlZnRcIjowLjAsXCJSaWdodFwiOjAuMCxcIkJvdHRvbVwiOjAuMH0sXCJQYWRkaW5nXCI6e1wiJGlkXCI6XCI0OTBcIixcIlRvcFwiOjAuMCxcIkxlZnRcIjowLjAsXCJSaWdodFwiOjAuMCxcIkJvdHRvbVwiOjAuMH0sXCJCYWNrZ3JvdW5kXCI6e1wiJHJlZlwiOlwiMTU2XCJ9LFwiSXNWaXNpYmxlXCI6dHJ1ZSxcIldpZHRoXCI6MC4wLFwiSGVpZ2h0XCI6MC4wLFwiQm9yZGVyU3R5bGVcIjp7XCIkaWRcIjpcIjQ5MVwiLFwiTGluZUNvbG9yXCI6bnVsbCxcIkxpbmVXZWlnaHRcIjowLjAsXCJMaW5lVHlwZVwiOjB9fSxcIkRhdGVGb3JtYXRcIjp7XCIkaWRcIjpcIjQ5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Q5M1wiLFwiVGFza1N0eWxlXCI6e1wiJGlkXCI6XCI0OTRcIixcIlNoYXBlXCI6MSxcIlNoYXBlVGhpY2tuZXNzXCI6MyxcIkR1cmF0aW9uRm9ybWF0XCI6MCxcIlBlcmNlbnRhZ2VDb21wbGV0ZVN0eWxlXCI6e1wiJGlkXCI6XCI0OTVcIixcIkZvbnRTZXR0aW5nc1wiOntcIiRpZFwiOlwiNDk2XCIsXCJGb250U2l6ZVwiOjEwLFwiRm9udE5hbWVcIjpcIkNhbGlicmlcIixcIklzQm9sZFwiOmZhbHNlLFwiSXNJdGFsaWNcIjpmYWxzZSxcIklzVW5kZXJsaW5lZFwiOmZhbHNlfSxcIkF1dG9TaXplXCI6MCxcIkZvcmVncm91bmRcIjp7XCIkaWRcIjpcIjQ5N1wiLFwiQ29sb3JcIjp7XCIkaWRcIjpcIjQ5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Q5OVwiLFwiVG9wXCI6MC4wLFwiTGVmdFwiOjAuMCxcIlJpZ2h0XCI6MC4wLFwiQm90dG9tXCI6MC4wfSxcIlBhZGRpbmdcIjp7XCIkaWRcIjpcIjUwMFwiLFwiVG9wXCI6MC4wLFwiTGVmdFwiOjAuMCxcIlJpZ2h0XCI6MC4wLFwiQm90dG9tXCI6MC4wfSxcIkJhY2tncm91bmRcIjp7XCIkcmVmXCI6XCIxMjFcIn0sXCJJc1Zpc2libGVcIjp0cnVlLFwiV2lkdGhcIjowLjAsXCJIZWlnaHRcIjowLjAsXCJCb3JkZXJTdHlsZVwiOntcIiRpZFwiOlwiNTAxXCIsXCJMaW5lQ29sb3JcIjpudWxsLFwiTGluZVdlaWdodFwiOjAuMCxcIkxpbmVUeXBlXCI6MH19LFwiRHVyYXRpb25TdHlsZVwiOntcIiRpZFwiOlwiNTAyXCIsXCJGb250U2V0dGluZ3NcIjp7XCIkaWRcIjpcIjUwM1wiLFwiRm9udFNpemVcIjoxMCxcIkZvbnROYW1lXCI6XCJDYWxpYnJpXCIsXCJJc0JvbGRcIjpmYWxzZSxcIklzSXRhbGljXCI6ZmFsc2UsXCJJc1VuZGVybGluZWRcIjpmYWxzZX0sXCJBdXRvU2l6ZVwiOjAsXCJGb3JlZ3JvdW5kXCI6e1wiJGlkXCI6XCI1MDR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TA1XCIsXCJUb3BcIjowLjAsXCJMZWZ0XCI6MC4wLFwiUmlnaHRcIjowLjAsXCJCb3R0b21cIjowLjB9LFwiUGFkZGluZ1wiOntcIiRpZFwiOlwiNTA2XCIsXCJUb3BcIjowLjAsXCJMZWZ0XCI6MC4wLFwiUmlnaHRcIjowLjAsXCJCb3R0b21cIjowLjB9LFwiQmFja2dyb3VuZFwiOntcIiRyZWZcIjpcIjEyOFwifSxcIklzVmlzaWJsZVwiOnRydWUsXCJXaWR0aFwiOjAuMCxcIkhlaWdodFwiOjAuMCxcIkJvcmRlclN0eWxlXCI6e1wiJGlkXCI6XCI1MDdcIixcIkxpbmVDb2xvclwiOm51bGwsXCJMaW5lV2VpZ2h0XCI6MC4wLFwiTGluZVR5cGVcIjowfX0sXCJIb3Jpem9udGFsQ29ubmVjdG9yU3R5bGVcIjp7XCIkaWRcIjpcIjUwOFwiLFwiTGluZUNvbG9yXCI6e1wiJHJlZlwiOlwiMTMwXCJ9LFwiTGluZVdlaWdodFwiOjEuMCxcIkxpbmVUeXBlXCI6MH0sXCJWZXJ0aWNhbENvbm5lY3RvclN0eWxlXCI6e1wiJGlkXCI6XCI1MDlcIixcIkxpbmVDb2xvclwiOntcIiRyZWZcIjpcIjEzM1wifSxcIkxpbmVXZWlnaHRcIjowLjAsXCJMaW5lVHlwZVwiOjB9LFwiTWFyZ2luXCI6bnVsbCxcIlN0YXJ0RGF0ZVBvc2l0aW9uXCI6NixcIkVuZERhdGVQb3NpdGlvblwiOjYsXCJUaXRsZVBvc2l0aW9uXCI6MyxcIkR1cmF0aW9uUG9zaXRpb25cIjo2LFwiUGVyY2VudGFnZUNvbXBsZXRlZFBvc2l0aW9uXCI6NixcIlNwYWNpbmdcIjo1LFwiSXNCZWxvd1RpbWViYW5kXCI6dHJ1ZSxcIlBlcmNlbnRhZ2VDb21wbGV0ZVNoYXBlT3BhY2l0eVwiOjM1LFwiR3JvdXBOYW1lXCI6XCIxYjk5MjVjOS1jNGEwLTRjNzktYTExYi1hOGI5MWM5N2UwYjFcIixcIkF0dGFjaGVkTWlsZXN0b25lc1N0eWxlc1wiOm51bGwsXCJTaGFwZVN0eWxlXCI6e1wiJGlkXCI6XCI1MTBcIixcIk1hcmdpblwiOntcIiRpZFwiOlwiNTExXCIsXCJUb3BcIjowLjAsXCJMZWZ0XCI6NC4wLFwiUmlnaHRcIjo0LjAsXCJCb3R0b21cIjowLjB9LFwiUGFkZGluZ1wiOntcIiRpZFwiOlwiNTEyXCIsXCJUb3BcIjowLjAsXCJMZWZ0XCI6MC4wLFwiUmlnaHRcIjowLjAsXCJCb3R0b21cIjowLjB9LFwiQmFja2dyb3VuZFwiOntcIiRpZFwiOlwiNTEzXCIsXCJDb2xvclwiOntcIiRpZFwiOlwiNTE0XCIsXCJBXCI6MjU1LFwiUlwiOjgyLFwiR1wiOjE0NyxcIkJcIjoyMDV9fSxcIklzVmlzaWJsZVwiOnRydWUsXCJXaWR0aFwiOjAuMCxcIkhlaWdodFwiOjEzLjQyNjY2NjY2NjY2NjY3NyxcIkJvcmRlclN0eWxlXCI6e1wiJGlkXCI6XCI1MTVcIixcIkxpbmVDb2xvclwiOntcIiRyZWZcIjpcIjE0MVwifSxcIkxpbmVXZWlnaHRcIjowLjAsXCJMaW5lVHlwZVwiOjB9fSxcIlRpdGxlU3R5bGVcIjp7XCIkaWRcIjpcIjUxNlwiLFwiRm9udFNldHRpbmdzXCI6e1wiJGlkXCI6XCI1MTdcIixcIkZvbnRTaXplXCI6MTEsXCJGb250TmFtZVwiOlwiQ2FsaWJyaVwiLFwiSXNCb2xkXCI6dHJ1ZSxcIklzSXRhbGljXCI6ZmFsc2UsXCJJc1VuZGVybGluZWRcIjpmYWxzZX0sXCJBdXRvU2l6ZVwiOjAsXCJGb3JlZ3JvdW5kXCI6e1wiJGlkXCI6XCI1MThcIixcIkNvbG9yXCI6e1wiJGlkXCI6XCI1MTl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IwXCIsXCJUb3BcIjowLjAsXCJMZWZ0XCI6MC4wLFwiUmlnaHRcIjowLjAsXCJCb3R0b21cIjowLjB9LFwiUGFkZGluZ1wiOntcIiRpZFwiOlwiNTIxXCIsXCJUb3BcIjowLjAsXCJMZWZ0XCI6MC4wLFwiUmlnaHRcIjowLjAsXCJCb3R0b21cIjowLjB9LFwiQmFja2dyb3VuZFwiOntcIiRyZWZcIjpcIjE0OVwifSxcIklzVmlzaWJsZVwiOnRydWUsXCJXaWR0aFwiOjAuMCxcIkhlaWdodFwiOjAuMCxcIkJvcmRlclN0eWxlXCI6e1wiJGlkXCI6XCI1MjJcIixcIkxpbmVDb2xvclwiOm51bGwsXCJMaW5lV2VpZ2h0XCI6MC4wLFwiTGluZVR5cGVcIjowfX0sXCJEYXRlU3R5bGVcIjp7XCIkaWRcIjpcIjUyM1wiLFwiRm9udFNldHRpbmdzXCI6e1wiJGlkXCI6XCI1MjRcIixcIkZvbnRTaXplXCI6MTAsXCJGb250TmFtZVwiOlwiQ2FsaWJyaVwiLFwiSXNCb2xkXCI6ZmFsc2UsXCJJc0l0YWxpY1wiOmZhbHNlLFwiSXNVbmRlcmxpbmVkXCI6ZmFsc2V9LFwiQXV0b1NpemVcIjowLFwiRm9yZWdyb3VuZFwiOntcIiRpZFwiOlwiNTI1XCIsXCJDb2xvclwiOntcIiRpZFwiOlwiN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MjdcIixcIlRvcFwiOjAuMCxcIkxlZnRcIjowLjAsXCJSaWdodFwiOjAuMCxcIkJvdHRvbVwiOjAuMH0sXCJQYWRkaW5nXCI6e1wiJGlkXCI6XCI1MjhcIixcIlRvcFwiOjAuMCxcIkxlZnRcIjowLjAsXCJSaWdodFwiOjAuMCxcIkJvdHRvbVwiOjAuMH0sXCJCYWNrZ3JvdW5kXCI6e1wiJHJlZlwiOlwiMTU2XCJ9LFwiSXNWaXNpYmxlXCI6dHJ1ZSxcIldpZHRoXCI6MC4wLFwiSGVpZ2h0XCI6MC4wLFwiQm9yZGVyU3R5bGVcIjp7XCIkaWRcIjpcIjUyOVwiLFwiTGluZUNvbG9yXCI6bnVsbCxcIkxpbmVXZWlnaHRcIjowLjAsXCJMaW5lVHlwZVwiOjB9fSxcIkRhdGVGb3JtYXRcIjp7XCIkaWRcIjpcIjUzMFwiLFwiRm9ybWF0U3RyaW5nXCI6XCJNL2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1MzFcIixcIlNoYXBlXCI6MSxcIkNvbm5lY3Rvck1hcmdpblwiOntcIiRpZFwiOlwiNTMyXCIsXCJUb3BcIjowLjAsXCJMZWZ0XCI6Mi4wLFwiUmlnaHRcIjoyLjAsXCJCb3R0b21cIjowLjB9LFwiQ29ubmVjdG9yU3R5bGVcIjp7XCIkaWRcIjpcIjUzM1wiLFwiTGluZUNvbG9yXCI6e1wiJGlkXCI6XCI1MzRcIixcIiR0eXBlXCI6XCJOTFJFLkNvbW1vbi5Eb20uU29saWRDb2xvckJydXNoLCBOTFJFLkNvbW1vblwiLFwiQ29sb3JcIjp7XCIkaWRcIjpcIjUzNVwiLFwiQVwiOjEyNyxcIlJcIjo3OSxcIkdcIjoxMjksXCJCXCI6MTg5fX0sXCJMaW5lV2VpZ2h0XCI6MS4wLFwiTGluZVR5cGVcIjowfSxcIklzQmVsb3dUaW1lYmFuZFwiOnRydWUsXCJIaWRlRGF0ZVwiOmZhbHNlLFwiU2hhcGVTaXplXCI6MCxcIlNwYWNpbmdcIjowLjAsXCJQYWRkaW5nXCI6e1wiJGlkXCI6XCI1MzZcIixcIlRvcFwiOjcuMCxcIkxlZnRcIjozLjAsXCJSaWdodFwiOjAuMCxcIkJvdHRvbVwiOjIuMH0sXCJQb3NpdGlvblwiOm51bGwsXCJQb3NpdGlvbk9uVGFza1wiOjMsXCJTaGFwZVN0eWxlXCI6e1wiJGlkXCI6XCI1MzdcIixcIk1hcmdpblwiOntcIiRpZFwiOlwiNTM4XCIsXCJUb3BcIjowLjAsXCJMZWZ0XCI6MC4wLFwiUmlnaHRcIjowLjAsXCJCb3R0b21cIjowLjB9LFwiUGFkZGluZ1wiOntcIiRpZFwiOlwiNTM5XCIsXCJUb3BcIjowLjAsXCJMZWZ0XCI6MC4wLFwiUmlnaHRcIjowLjAsXCJCb3R0b21cIjowLjB9LFwiQmFja2dyb3VuZFwiOntcIiRpZFwiOlwiNTQwXCIsXCJDb2xvclwiOntcIiRpZFwiOlwiNTQxXCIsXCJBXCI6MjU1LFwiUlwiOjY4LFwiR1wiOjg0LFwiQlwiOjEwNn19LFwiSXNWaXNpYmxlXCI6dHJ1ZSxcIldpZHRoXCI6MTIuMCxcIkhlaWdodFwiOjE0LjAsXCJCb3JkZXJTdHlsZVwiOntcIiRpZFwiOlwiNTQyXCIsXCJMaW5lQ29sb3JcIjpudWxsLFwiTGluZVdlaWdodFwiOjAuMCxcIkxpbmVUeXBlXCI6MH19LFwiVGl0bGVTdHlsZVwiOntcIiRpZFwiOlwiNTQzXCIsXCJGb250U2V0dGluZ3NcIjp7XCIkaWRcIjpcIjU0NFwiLFwiRm9udFNpemVcIjoxMSxcIkZvbnROYW1lXCI6XCJDYWxpYnJpXCIsXCJJc0JvbGRcIjp0cnVlLFwiSXNJdGFsaWNcIjpmYWxzZSxcIklzVW5kZXJsaW5lZFwiOmZhbHNlfSxcIkF1dG9TaXplXCI6MCxcIkZvcmVncm91bmRcIjp7XCIkaWRcIjpcIjU0NVwiLFwiQ29sb3JcIjp7XCIkaWRcIjpcIjU0N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1NDdcIixcIlRvcFwiOjAuMCxcIkxlZnRcIjowLjAsXCJSaWdodFwiOjAuMCxcIkJvdHRvbVwiOjAuMH0sXCJQYWRkaW5nXCI6e1wiJGlkXCI6XCI1NDhcIixcIlRvcFwiOjAuMCxcIkxlZnRcIjowLjAsXCJSaWdodFwiOjAuMCxcIkJvdHRvbVwiOjAuMH0sXCJCYWNrZ3JvdW5kXCI6e1wiJHJlZlwiOlwiMTA1XCJ9LFwiSXNWaXNpYmxlXCI6ZmFsc2UsXCJXaWR0aFwiOjAuMCxcIkhlaWdodFwiOjAuMCxcIkJvcmRlclN0eWxlXCI6e1wiJGlkXCI6XCI1NDlcIixcIkxpbmVDb2xvclwiOm51bGwsXCJMaW5lV2VpZ2h0XCI6MC4wLFwiTGluZVR5cGVcIjowfX0sXCJEYXRlU3R5bGVcIjp7XCIkaWRcIjpcIjU1MFwiLFwiRm9udFNldHRpbmdzXCI6e1wiJGlkXCI6XCI1NTFcIixcIkZvbnRTaXplXCI6MTAsXCJGb250TmFtZVwiOlwiQ2FsaWJyaVwiLFwiSXNCb2xkXCI6ZmFsc2UsXCJJc0l0YWxpY1wiOmZhbHNlLFwiSXNVbmRlcmxpbmVkXCI6ZmFsc2V9LFwiQXV0b1NpemVcIjowLFwiRm9yZWdyb3VuZFwiOntcIiRpZFwiOlwiNTUyXCIsXCJDb2xvclwiOntcIiRpZFwiOlwiNTU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1NTRcIixcIlRvcFwiOjAuMCxcIkxlZnRcIjowLjAsXCJSaWdodFwiOjAuMCxcIkJvdHRvbVwiOjAuMH0sXCJQYWRkaW5nXCI6e1wiJGlkXCI6XCI1NTVcIixcIlRvcFwiOjAuMCxcIkxlZnRcIjowLjAsXCJSaWdodFwiOjAuMCxcIkJvdHRvbVwiOjAuMH0sXCJCYWNrZ3JvdW5kXCI6e1wiJHJlZlwiOlwiMTEyXCJ9LFwiSXNWaXNpYmxlXCI6ZmFsc2UsXCJXaWR0aFwiOjAuMCxcIkhlaWdodFwiOjAuMCxcIkJvcmRlclN0eWxlXCI6e1wiJGlkXCI6XCI1NTZcIixcIkxpbmVDb2xvclwiOm51bGwsXCJMaW5lV2VpZ2h0XCI6MC4wLFwiTGluZVR5cGVcIjowfX0sXCJEYXRlRm9ybWF0XCI6e1wiJGlkXCI6XCI1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U4XCIsXCJTaGFwZVwiOjEsXCJDb25uZWN0b3JNYXJnaW5cIjp7XCIkaWRcIjpcIjU1OVwiLFwiVG9wXCI6MC4wLFwiTGVmdFwiOjIuMCxcIlJpZ2h0XCI6Mi4wLFwiQm90dG9tXCI6MC4wfSxcIkNvbm5lY3RvclN0eWxlXCI6e1wiJGlkXCI6XCI1NjBcIixcIkxpbmVDb2xvclwiOntcIiRyZWZcIjpcIjUzNFwifSxcIkxpbmVXZWlnaHRcIjoxLjAsXCJMaW5lVHlwZVwiOjB9LFwiSXNCZWxvd1RpbWViYW5kXCI6dHJ1ZSxcIkhpZGVEYXRlXCI6ZmFsc2UsXCJTaGFwZVNpemVcIjowLFwiU3BhY2luZ1wiOjAuMCxcIlBhZGRpbmdcIjp7XCIkaWRcIjpcIjU2MVwiLFwiVG9wXCI6Ny4wLFwiTGVmdFwiOjMuMCxcIlJpZ2h0XCI6MC4wLFwiQm90dG9tXCI6Mi4wfSxcIlBvc2l0aW9uXCI6bnVsbCxcIlBvc2l0aW9uT25UYXNrXCI6MyxcIlNoYXBlU3R5bGVcIjp7XCIkaWRcIjpcIjU2MlwiLFwiTWFyZ2luXCI6e1wiJGlkXCI6XCI1NjNcIixcIlRvcFwiOjAuMCxcIkxlZnRcIjowLjAsXCJSaWdodFwiOjAuMCxcIkJvdHRvbVwiOjAuMH0sXCJQYWRkaW5nXCI6e1wiJGlkXCI6XCI1NjRcIixcIlRvcFwiOjAuMCxcIkxlZnRcIjowLjAsXCJSaWdodFwiOjAuMCxcIkJvdHRvbVwiOjAuMH0sXCJCYWNrZ3JvdW5kXCI6e1wiJGlkXCI6XCI1NjVcIixcIkNvbG9yXCI6e1wiJGlkXCI6XCI1NjZcIixcIkFcIjoyNTUsXCJSXCI6NjgsXCJHXCI6ODQsXCJCXCI6MTA2fX0sXCJJc1Zpc2libGVcIjp0cnVlLFwiV2lkdGhcIjoxMi4wLFwiSGVpZ2h0XCI6MTQuMCxcIkJvcmRlclN0eWxlXCI6e1wiJGlkXCI6XCI1NjdcIixcIkxpbmVDb2xvclwiOm51bGwsXCJMaW5lV2VpZ2h0XCI6MC4wLFwiTGluZVR5cGVcIjowfX0sXCJUaXRsZVN0eWxlXCI6e1wiJGlkXCI6XCI1NjhcIixcIkZvbnRTZXR0aW5nc1wiOntcIiRpZFwiOlwiNTY5XCIsXCJGb250U2l6ZVwiOjExLFwiRm9udE5hbWVcIjpcIkNhbGlicmlcIixcIklzQm9sZFwiOnRydWUsXCJJc0l0YWxpY1wiOmZhbHNlLFwiSXNVbmRlcmxpbmVkXCI6ZmFsc2V9LFwiQXV0b1NpemVcIjowLFwiRm9yZWdyb3VuZFwiOntcIiRpZFwiOlwiNTcwXCIsXCJDb2xvclwiOntcIiRpZFwiOlwiNTc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U3MlwiLFwiVG9wXCI6MC4wLFwiTGVmdFwiOjAuMCxcIlJpZ2h0XCI6MC4wLFwiQm90dG9tXCI6MC4wfSxcIlBhZGRpbmdcIjp7XCIkaWRcIjpcIjU3M1wiLFwiVG9wXCI6MC4wLFwiTGVmdFwiOjAuMCxcIlJpZ2h0XCI6MC4wLFwiQm90dG9tXCI6MC4wfSxcIkJhY2tncm91bmRcIjp7XCIkcmVmXCI6XCIxMDVcIn0sXCJJc1Zpc2libGVcIjpmYWxzZSxcIldpZHRoXCI6MC4wLFwiSGVpZ2h0XCI6MC4wLFwiQm9yZGVyU3R5bGVcIjp7XCIkaWRcIjpcIjU3NFwiLFwiTGluZUNvbG9yXCI6bnVsbCxcIkxpbmVXZWlnaHRcIjowLjAsXCJMaW5lVHlwZVwiOjB9fSxcIkRhdGVTdHlsZVwiOntcIiRpZFwiOlwiNTc1XCIsXCJGb250U2V0dGluZ3NcIjp7XCIkaWRcIjpcIjU3NlwiLFwiRm9udFNpemVcIjoxMCxcIkZvbnROYW1lXCI6XCJDYWxpYnJpXCIsXCJJc0JvbGRcIjpmYWxzZSxcIklzSXRhbGljXCI6ZmFsc2UsXCJJc1VuZGVybGluZWRcIjpmYWxzZX0sXCJBdXRvU2l6ZVwiOjAsXCJGb3JlZ3JvdW5kXCI6e1wiJGlkXCI6XCI1NzdcIixcIkNvbG9yXCI6e1wiJGlkXCI6XCI1Nzh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U3OVwiLFwiVG9wXCI6MC4wLFwiTGVmdFwiOjAuMCxcIlJpZ2h0XCI6MC4wLFwiQm90dG9tXCI6MC4wfSxcIlBhZGRpbmdcIjp7XCIkaWRcIjpcIjU4MFwiLFwiVG9wXCI6MC4wLFwiTGVmdFwiOjAuMCxcIlJpZ2h0XCI6MC4wLFwiQm90dG9tXCI6MC4wfSxcIkJhY2tncm91bmRcIjp7XCIkcmVmXCI6XCIxMTJcIn0sXCJJc1Zpc2libGVcIjpmYWxzZSxcIldpZHRoXCI6MC4wLFwiSGVpZ2h0XCI6MC4wLFwiQm9yZGVyU3R5bGVcIjp7XCIkaWRcIjpcIjU4MVwiLFwiTGluZUNvbG9yXCI6bnVsbCxcIkxpbmVXZWlnaHRcIjowLjAsXCJMaW5lVHlwZVwiOjB9fSxcIkRhdGVGb3JtYXRcIjp7XCIkaWRcIjpcIjU4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ODNcIixcIlNoYXBlXCI6MSxcIkNvbm5lY3Rvck1hcmdpblwiOntcIiRpZFwiOlwiNTg0XCIsXCJUb3BcIjowLjAsXCJMZWZ0XCI6Mi4wLFwiUmlnaHRcIjoyLjAsXCJCb3R0b21cIjowLjB9LFwiQ29ubmVjdG9yU3R5bGVcIjp7XCIkaWRcIjpcIjU4NVwiLFwiTGluZUNvbG9yXCI6e1wiJHJlZlwiOlwiNTM0XCJ9LFwiTGluZVdlaWdodFwiOjEuMCxcIkxpbmVUeXBlXCI6MH0sXCJJc0JlbG93VGltZWJhbmRcIjp0cnVlLFwiSGlkZURhdGVcIjpmYWxzZSxcIlNoYXBlU2l6ZVwiOjAsXCJTcGFjaW5nXCI6MC4wLFwiUGFkZGluZ1wiOntcIiRpZFwiOlwiNTg2XCIsXCJUb3BcIjo3LjAsXCJMZWZ0XCI6My4wLFwiUmlnaHRcIjowLjAsXCJCb3R0b21cIjoyLjB9LFwiUG9zaXRpb25cIjpudWxsLFwiUG9zaXRpb25PblRhc2tcIjozLFwiU2hhcGVTdHlsZVwiOntcIiRpZFwiOlwiNTg3XCIsXCJNYXJnaW5cIjp7XCIkaWRcIjpcIjU4OFwiLFwiVG9wXCI6MC4wLFwiTGVmdFwiOjAuMCxcIlJpZ2h0XCI6MC4wLFwiQm90dG9tXCI6MC4wfSxcIlBhZGRpbmdcIjp7XCIkaWRcIjpcIjU4OVwiLFwiVG9wXCI6MC4wLFwiTGVmdFwiOjAuMCxcIlJpZ2h0XCI6MC4wLFwiQm90dG9tXCI6MC4wfSxcIkJhY2tncm91bmRcIjp7XCIkaWRcIjpcIjU5MFwiLFwiQ29sb3JcIjp7XCIkaWRcIjpcIjU5MVwiLFwiQVwiOjI1NSxcIlJcIjo2OCxcIkdcIjo4NCxcIkJcIjoxMDZ9fSxcIklzVmlzaWJsZVwiOnRydWUsXCJXaWR0aFwiOjEyLjAsXCJIZWlnaHRcIjoxNC4wLFwiQm9yZGVyU3R5bGVcIjp7XCIkaWRcIjpcIjU5MlwiLFwiTGluZUNvbG9yXCI6bnVsbCxcIkxpbmVXZWlnaHRcIjowLjAsXCJMaW5lVHlwZVwiOjB9fSxcIlRpdGxlU3R5bGVcIjp7XCIkaWRcIjpcIjU5M1wiLFwiRm9udFNldHRpbmdzXCI6e1wiJGlkXCI6XCI1OTRcIixcIkZvbnRTaXplXCI6MTEsXCJGb250TmFtZVwiOlwiQ2FsaWJyaVwiLFwiSXNCb2xkXCI6dHJ1ZSxcIklzSXRhbGljXCI6ZmFsc2UsXCJJc1VuZGVybGluZWRcIjpmYWxzZX0sXCJBdXRvU2l6ZVwiOjAsXCJGb3JlZ3JvdW5kXCI6e1wiJGlkXCI6XCI1OTVcIixcIkNvbG9yXCI6e1wiJGlkXCI6XCI1O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Tk3XCIsXCJUb3BcIjowLjAsXCJMZWZ0XCI6MC4wLFwiUmlnaHRcIjowLjAsXCJCb3R0b21cIjowLjB9LFwiUGFkZGluZ1wiOntcIiRpZFwiOlwiNTk4XCIsXCJUb3BcIjowLjAsXCJMZWZ0XCI6MC4wLFwiUmlnaHRcIjowLjAsXCJCb3R0b21cIjowLjB9LFwiQmFja2dyb3VuZFwiOntcIiRyZWZcIjpcIjEwNVwifSxcIklzVmlzaWJsZVwiOmZhbHNlLFwiV2lkdGhcIjowLjAsXCJIZWlnaHRcIjowLjAsXCJCb3JkZXJTdHlsZVwiOntcIiRpZFwiOlwiNTk5XCIsXCJMaW5lQ29sb3JcIjpudWxsLFwiTGluZVdlaWdodFwiOjAuMCxcIkxpbmVUeXBlXCI6MH19LFwiRGF0ZVN0eWxlXCI6e1wiJGlkXCI6XCI2MDBcIixcIkZvbnRTZXR0aW5nc1wiOntcIiRpZFwiOlwiNjAxXCIsXCJGb250U2l6ZVwiOjEwLFwiRm9udE5hbWVcIjpcIkNhbGlicmlcIixcIklzQm9sZFwiOmZhbHNlLFwiSXNJdGFsaWNcIjpmYWxzZSxcIklzVW5kZXJsaW5lZFwiOmZhbHNlfSxcIkF1dG9TaXplXCI6MCxcIkZvcmVncm91bmRcIjp7XCIkaWRcIjpcIjYwMlwiLFwiQ29sb3JcIjp7XCIkaWRcIjpcIjYw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jA0XCIsXCJUb3BcIjowLjAsXCJMZWZ0XCI6MC4wLFwiUmlnaHRcIjowLjAsXCJCb3R0b21cIjowLjB9LFwiUGFkZGluZ1wiOntcIiRpZFwiOlwiNjA1XCIsXCJUb3BcIjowLjAsXCJMZWZ0XCI6MC4wLFwiUmlnaHRcIjowLjAsXCJCb3R0b21cIjowLjB9LFwiQmFja2dyb3VuZFwiOntcIiRyZWZcIjpcIjExMlwifSxcIklzVmlzaWJsZVwiOmZhbHNlLFwiV2lkdGhcIjowLjAsXCJIZWlnaHRcIjowLjAsXCJCb3JkZXJTdHlsZVwiOntcIiRpZFwiOlwiNjA2XCIsXCJMaW5lQ29sb3JcIjpudWxsLFwiTGluZVdlaWdodFwiOjAuMCxcIkxpbmVUeXBlXCI6MH19LFwiRGF0ZUZvcm1hdFwiOntcIiRpZFwiOlwiNjA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XX0se1wiJGlkXCI6XCI2MDhcIixcIlN0eWxlXCI6e1wiJGlkXCI6XCI2MDlcIixcIkhlYWRlclN0eWxlXCI6e1wiJGlkXCI6XCI2MTBcIixcIlRleHRTdHlsZVwiOntcIiRpZFwiOlwiNjExXCIsXCJGb250U2V0dGluZ3NcIjp7XCIkaWRcIjpcIjYxMlwiLFwiRm9udFNpemVcIjoxMCxcIkZvbnROYW1lXCI6XCJGcmFua2xpbiBHb3RoaWMgTWVkaXVtXCIsXCJJc0JvbGRcIjpmYWxzZSxcIklzSXRhbGljXCI6ZmFsc2UsXCJJc1VuZGVybGluZWRcIjpmYWxzZX0sXCJBdXRvU2l6ZVwiOjAsXCJGb3JlZ3JvdW5kXCI6e1wiJGlkXCI6XCI2MTNcIixcIkNvbG9yXCI6e1wiJGlkXCI6XCI2MTRcIixcIkFcIjoyNTUsXCJSXCI6MTE4LFwiR1wiOjkwLFwiQlwiOjB9fSxcIkJhY2tncm91bmRGaWxsVHlwZVwiOjAsXCJNYXhXaWR0aFwiOjAuMCxcIk1heEhlaWdodFwiOjAuMCxcIlNtYXJ0Rm9yZWdyb3VuZElzQWN0aXZlXCI6ZmFsc2UsXCJIb3Jpem9udGFsQWxpZ25tZW50XCI6MCxcIlZlcnRpY2FsQWxpZ25tZW50XCI6MCxcIlNtYXJ0Rm9yZWdyb3VuZFwiOm51bGwsXCJNYXJnaW5cIjp7XCIkaWRcIjpcIjYxNVwiLFwiVG9wXCI6MC4wLFwiTGVmdFwiOjAuMCxcIlJpZ2h0XCI6MC4wLFwiQm90dG9tXCI6MC4wfSxcIlBhZGRpbmdcIjp7XCIkaWRcIjpcIjYxNlwiLFwiVG9wXCI6MC4wLFwiTGVmdFwiOjAuMCxcIlJpZ2h0XCI6MC4wLFwiQm90dG9tXCI6MC4wfSxcIkJhY2tncm91bmRcIjpudWxsLFwiSXNWaXNpYmxlXCI6ZmFsc2UsXCJXaWR0aFwiOjAuMCxcIkhlaWdodFwiOjAuMCxcIkJvcmRlclN0eWxlXCI6bnVsbH0sXCJSZWN0YW5nbGVTdHlsZVwiOntcIiRpZFwiOlwiNjE3XCIsXCJNYXJnaW5cIjp7XCIkaWRcIjpcIjYxOFwiLFwiVG9wXCI6MC4wLFwiTGVmdFwiOjAuMCxcIlJpZ2h0XCI6MC4wLFwiQm90dG9tXCI6MC4wfSxcIlBhZGRpbmdcIjp7XCIkaWRcIjpcIjYxOVwiLFwiVG9wXCI6MC4wLFwiTGVmdFwiOjAuMCxcIlJpZ2h0XCI6MC4wLFwiQm90dG9tXCI6MC4wfSxcIkJhY2tncm91bmRcIjp7XCIkaWRcIjpcIjYyMFwiLFwiQ29sb3JcIjp7XCIkaWRcIjpcIjYyMVwiLFwiQVwiOjEyNyxcIlJcIjoyNTUsXCJHXCI6MTkyLFwiQlwiOjB9fSxcIklzVmlzaWJsZVwiOmZhbHNlLFwiV2lkdGhcIjowLjAsXCJIZWlnaHRcIjowLjAsXCJCb3JkZXJTdHlsZVwiOntcIiRpZFwiOlwiNjIyXCIsXCJMaW5lQ29sb3JcIjp7XCIkcmVmXCI6XCIxNzJcIn0sXCJMaW5lV2VpZ2h0XCI6MC4wLFwiTGluZVR5cGVcIjowfX0sXCJUZXh0SXNWZXJ0aWNhbFwiOmZhbHNlfSxcIkJhY2tncm91bmRTdHlsZVwiOntcIiRpZFwiOlwiNjIzXCIsXCJNYXJnaW5cIjp7XCIkaWRcIjpcIjYyNFwiLFwiVG9wXCI6MC4wLFwiTGVmdFwiOjAuMCxcIlJpZ2h0XCI6MC4wLFwiQm90dG9tXCI6MC4wfSxcIlBhZGRpbmdcIjp7XCIkaWRcIjpcIjYyNVwiLFwiVG9wXCI6MC4wLFwiTGVmdFwiOjAuMCxcIlJpZ2h0XCI6MC4wLFwiQm90dG9tXCI6MC4wfSxcIkJhY2tncm91bmRcIjp7XCIkaWRcIjpcIjYyNlwiLFwiQ29sb3JcIjp7XCIkaWRcIjpcIjYyN1wiLFwiQVwiOjM4LFwiUlwiOjI1NSxcIkdcIjoxOTIsXCJCXCI6MH19LFwiSXNWaXNpYmxlXCI6dHJ1ZSxcIldpZHRoXCI6MC4wLFwiSGVpZ2h0XCI6MC4wLFwiQm9yZGVyU3R5bGVcIjp7XCIkaWRcIjpcIjYyOFwiLFwiTGluZUNvbG9yXCI6e1wiJHJlZlwiOlwiMTgwXCJ9LFwiTGluZVdlaWdodFwiOjAuMCxcIkxpbmVUeXBlXCI6MH19LFwiSXNBYm92ZVRpbWViYW5kXCI6ZmFsc2V9LFwiQ3VzdG9tU3dpbWxhbmVNaWxlc3RvbmVTdHlsZUxpc3RcIjpbe1wiJGlkXCI6XCI2MjlcIixcIlRpdGxlU3R5bGVcIjp7XCIkaWRcIjpcIjYzMFwiLFwiRm9udFNldHRpbmdzXCI6e1wiJGlkXCI6XCI2MzFcIixcIkZvbnRTaXplXCI6MTEsXCJGb250TmFtZVwiOlwiQ2FsaWJyaVwiLFwiSXNCb2xkXCI6dHJ1ZSxcIklzSXRhbGljXCI6ZmFsc2UsXCJJc1VuZGVybGluZWRcIjpmYWxzZX0sXCJBdXRvU2l6ZVwiOjAsXCJGb3JlZ3JvdW5kXCI6e1wiJGlkXCI6XCI2MzJcIixcIkNvbG9yXCI6e1wiJGlkXCI6XCI2MzNcIixcIkFcIjoyNTUsXCJSXCI6MTI3LFwiR1wiOjk2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M0XCIsXCJUb3BcIjowLjAsXCJMZWZ0XCI6MC4wLFwiUmlnaHRcIjowLjAsXCJCb3R0b21cIjowLjB9LFwiUGFkZGluZ1wiOntcIiRpZFwiOlwiNjM1XCIsXCJUb3BcIjowLjAsXCJMZWZ0XCI6MC4wLFwiUmlnaHRcIjowLjAsXCJCb3R0b21cIjowLjB9LFwiQmFja2dyb3VuZFwiOntcIiRyZWZcIjpcIjEwNVwifSxcIklzVmlzaWJsZVwiOnRydWUsXCJXaWR0aFwiOjAuMCxcIkhlaWdodFwiOjAuMCxcIkJvcmRlclN0eWxlXCI6bnVsbH0sXCJEYXRlU3R5bGVcIjp7XCIkaWRcIjpcIjYzNlwiLFwiRm9udFNldHRpbmdzXCI6e1wiJGlkXCI6XCI2MzdcIixcIkZvbnRTaXplXCI6MTAsXCJGb250TmFtZVwiOlwiQ2FsaWJyaVwiLFwiSXNCb2xkXCI6ZmFsc2UsXCJJc0l0YWxpY1wiOmZhbHNlLFwiSXNVbmRlcmxpbmVkXCI6ZmFsc2V9LFwiQXV0b1NpemVcIjowLFwiRm9yZWdyb3VuZFwiOntcIiRpZFwiOlwiNjM4XCIsXCJDb2xvclwiOntcIiRpZFwiOlwiNjM5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2NDBcIixcIlRvcFwiOjAuMCxcIkxlZnRcIjowLjAsXCJSaWdodFwiOjAuMCxcIkJvdHRvbVwiOjAuMH0sXCJQYWRkaW5nXCI6e1wiJGlkXCI6XCI2NDF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AsXCJTaGFwZVN0eWxlXCI6e1wiJGlkXCI6XCI2NDJcIixcIk1hcmdpblwiOntcIiRpZFwiOlwiNjQzXCIsXCJUb3BcIjowLjAsXCJMZWZ0XCI6MC4wLFwiUmlnaHRcIjowLjAsXCJCb3R0b21cIjowLjB9LFwiUGFkZGluZ1wiOntcIiRpZFwiOlwiNjQ0XCIsXCJUb3BcIjowLjAsXCJMZWZ0XCI6MC4wLFwiUmlnaHRcIjowLjAsXCJCb3R0b21cIjowLjB9LFwiQmFja2dyb3VuZFwiOntcIiRpZFwiOlwiNjQ1XCIsXCJDb2xvclwiOntcIiRpZFwiOlwiNjQ2XCIsXCJBXCI6MjU1LFwiUlwiOjIwNixcIkdcIjoxNDYsXCJCXCI6MH19LFwiSXNWaXNpYmxlXCI6dHJ1ZSxcIldpZHRoXCI6MTIuMCxcIkhlaWdodFwiOjE0LjAsXCJCb3JkZXJTdHlsZVwiOntcIiRpZFwiOlwiNjQ3XCIsXCJMaW5lQ29sb3JcIjp7XCIkcmVmXCI6XCI5N1wifSxcIkxpbmVXZWlnaHRcIjowLjAsXCJMaW5lVHlwZVwiOjB9fSxcIkRhdGVGb3JtYXRcIjp7XCIkaWRcIjpcIjY0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c2Y2ExZGU1LTc2ZWEtNDMwYy05NzA3LWY5ZWY0Y2IwYTM2NlwifSx7XCIkaWRcIjpcIjY0OVwiLFwiVGl0bGVTdHlsZVwiOntcIiRpZFwiOlwiNjUwXCIsXCJGb250U2V0dGluZ3NcIjp7XCIkaWRcIjpcIjY1MVwiLFwiRm9udFNpemVcIjoxMSxcIkZvbnROYW1lXCI6XCJDYWxpYnJpXCIsXCJJc0JvbGRcIjp0cnVlLFwiSXNJdGFsaWNcIjpmYWxzZSxcIklzVW5kZXJsaW5lZFwiOmZhbHNlfSxcIkF1dG9TaXplXCI6MCxcIkZvcmVncm91bmRcIjp7XCIkaWRcIjpcIjY1MlwiLFwiQ29sb3JcIjp7XCIkaWRcIjpcIjY1M1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2NTRcIixcIlRvcFwiOjAuMCxcIkxlZnRcIjowLjAsXCJSaWdodFwiOjAuMCxcIkJvdHRvbVwiOjAuMH0sXCJQYWRkaW5nXCI6e1wiJGlkXCI6XCI2NTVcIixcIlRvcFwiOjAuMCxcIkxlZnRcIjowLjAsXCJSaWdodFwiOjAuMCxcIkJvdHRvbVwiOjAuMH0sXCJCYWNrZ3JvdW5kXCI6e1wiJHJlZlwiOlwiMTA1XCJ9LFwiSXNWaXNpYmxlXCI6dHJ1ZSxcIldpZHRoXCI6MC4wLFwiSGVpZ2h0XCI6MC4wLFwiQm9yZGVyU3R5bGVcIjpudWxsfSxcIkRhdGVTdHlsZVwiOntcIiRpZFwiOlwiNjU2XCIsXCJGb250U2V0dGluZ3NcIjp7XCIkaWRcIjpcIjY1N1wiLFwiRm9udFNpemVcIjoxMCxcIkZvbnROYW1lXCI6XCJDYWxpYnJpXCIsXCJJc0JvbGRcIjpmYWxzZSxcIklzSXRhbGljXCI6ZmFsc2UsXCJJc1VuZGVybGluZWRcIjpmYWxzZX0sXCJBdXRvU2l6ZVwiOjAsXCJGb3JlZ3JvdW5kXCI6e1wiJGlkXCI6XCI2NThcIixcIkNvbG9yXCI6e1wiJGlkXCI6XCI2NTl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Y2MFwiLFwiVG9wXCI6MC4wLFwiTGVmdFwiOjAuMCxcIlJpZ2h0XCI6MC4wLFwiQm90dG9tXCI6MC4wfSxcIlBhZGRpbmdcIjp7XCIkaWRcIjpcIjY2M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Y2MlwiLFwiTWFyZ2luXCI6e1wiJGlkXCI6XCI2NjNcIixcIlRvcFwiOjAuMCxcIkxlZnRcIjowLjAsXCJSaWdodFwiOjAuMCxcIkJvdHRvbVwiOjAuMH0sXCJQYWRkaW5nXCI6e1wiJGlkXCI6XCI2NjRcIixcIlRvcFwiOjAuMCxcIkxlZnRcIjowLjAsXCJSaWdodFwiOjAuMCxcIkJvdHRvbVwiOjAuMH0sXCJCYWNrZ3JvdW5kXCI6e1wiJGlkXCI6XCI2NjVcIixcIkNvbG9yXCI6e1wiJGlkXCI6XCI2NjZcIixcIkFcIjoyNTUsXCJSXCI6MjA2LFwiR1wiOjE0NixcIkJcIjowfX0sXCJJc1Zpc2libGVcIjp0cnVlLFwiV2lkdGhcIjoxMi4wLFwiSGVpZ2h0XCI6MTQuMCxcIkJvcmRlclN0eWxlXCI6e1wiJGlkXCI6XCI2NjdcIixcIkxpbmVDb2xvclwiOntcIiRyZWZcIjpcIjk3XCJ9LFwiTGluZVdlaWdodFwiOjAuMCxcIkxpbmVUeXBlXCI6MH19LFwiRGF0ZUZvcm1hdFwiOntcIiRpZFwiOlwiNjY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J9LHtcIiRpZFwiOlwiNjY5XCIsXCJUaXRsZVN0eWxlXCI6e1wiJGlkXCI6XCI2NzBcIixcIkZvbnRTZXR0aW5nc1wiOntcIiRpZFwiOlwiNjcxXCIsXCJGb250U2l6ZVwiOjExLFwiRm9udE5hbWVcIjpcIkNhbGlicmlcIixcIklzQm9sZFwiOnRydWUsXCJJc0l0YWxpY1wiOmZhbHNlLFwiSXNVbmRlcmxpbmVkXCI6ZmFsc2V9LFwiQXV0b1NpemVcIjowLFwiRm9yZWdyb3VuZFwiOntcIiRpZFwiOlwiNjcyXCIsXCJDb2xvclwiOntcIiRpZFwiOlwiNjczXCIsXCJBXCI6MjU1LFwiUlwiOjEyNyxcIkdcIjo5Ni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3NFwiLFwiVG9wXCI6MC4wLFwiTGVmdFwiOjAuMCxcIlJpZ2h0XCI6MC4wLFwiQm90dG9tXCI6MC4wfSxcIlBhZGRpbmdcIjp7XCIkaWRcIjpcIjY3NVwiLFwiVG9wXCI6MC4wLFwiTGVmdFwiOjAuMCxcIlJpZ2h0XCI6MC4wLFwiQm90dG9tXCI6MC4wfSxcIkJhY2tncm91bmRcIjp7XCIkcmVmXCI6XCIxMDVcIn0sXCJJc1Zpc2libGVcIjp0cnVlLFwiV2lkdGhcIjowLjAsXCJIZWlnaHRcIjowLjAsXCJCb3JkZXJTdHlsZVwiOm51bGx9LFwiRGF0ZVN0eWxlXCI6e1wiJGlkXCI6XCI2NzZcIixcIkZvbnRTZXR0aW5nc1wiOntcIiRpZFwiOlwiNjc3XCIsXCJGb250U2l6ZVwiOjEwLFwiRm9udE5hbWVcIjpcIkNhbGlicmlcIixcIklzQm9sZFwiOmZhbHNlLFwiSXNJdGFsaWNcIjpmYWxzZSxcIklzVW5kZXJsaW5lZFwiOmZhbHNlfSxcIkF1dG9TaXplXCI6MCxcIkZvcmVncm91bmRcIjp7XCIkaWRcIjpcIjY3OFwiLFwiQ29sb3JcIjp7XCIkaWRcIjpcIjY3O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jgwXCIsXCJUb3BcIjowLjAsXCJMZWZ0XCI6MC4wLFwiUmlnaHRcIjowLjAsXCJCb3R0b21cIjowLjB9LFwiUGFkZGluZ1wiOntcIiRpZFwiOlwiNjgxXCIsXCJUb3BcIjowLjAsXCJMZWZ0XCI6MC4wLFwiUmlnaHRcIjowLjAsXCJCb3R0b21cIjowLjB9LFwiQmFja2dyb3VuZFwiOntcIiRyZWZcIjpcIjExMlwifSxcIklzVmlzaWJsZVwiOmZhbHNlLFwiV2lkdGhcIjowLjAsXCJIZWlnaHRcIjowLjAsXCJCb3JkZXJTdHlsZVwiOm51bGx9LFwiVGl0bGVQb3NpdGlvblwiOjIsXCJEYXRlUG9zaXRpb25cIjpcIkxlZnRcIixcIlNoYXBlVHlwZVwiOjEsXCJTaGFwZVNpemVcIjowLFwiU2hhcGVTdHlsZVwiOntcIiRpZFwiOlwiNjgyXCIsXCJNYXJnaW5cIjp7XCIkaWRcIjpcIjY4M1wiLFwiVG9wXCI6MC4wLFwiTGVmdFwiOjAuMCxcIlJpZ2h0XCI6MC4wLFwiQm90dG9tXCI6MC4wfSxcIlBhZGRpbmdcIjp7XCIkaWRcIjpcIjY4NFwiLFwiVG9wXCI6MC4wLFwiTGVmdFwiOjAuMCxcIlJpZ2h0XCI6MC4wLFwiQm90dG9tXCI6MC4wfSxcIkJhY2tncm91bmRcIjp7XCIkaWRcIjpcIjY4NVwiLFwiQ29sb3JcIjp7XCIkaWRcIjpcIjY4NlwiLFwiQVwiOjI1NSxcIlJcIjoyMDYsXCJHXCI6MTQ2LFwiQlwiOjB9fSxcIklzVmlzaWJsZVwiOnRydWUsXCJXaWR0aFwiOjEyLjAsXCJIZWlnaHRcIjoxNC4wLFwiQm9yZGVyU3R5bGVcIjp7XCIkaWRcIjpcIjY4N1wiLFwiTGluZUNvbG9yXCI6e1wiJHJlZlwiOlwiOTdcIn0sXCJMaW5lV2VpZ2h0XCI6MC4wLFwiTGluZVR5cGVcIjowfX0sXCJEYXRlRm9ybWF0XCI6e1wiJGlkXCI6XCI2OD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3NmNhMWRlNS03NmVhLTQzMGMtOTcwNy1mOWVmNGNiMGEzNjZcIn0se1wiJGlkXCI6XCI2ODlcIixcIlRpdGxlU3R5bGVcIjp7XCIkaWRcIjpcIjY5MFwiLFwiRm9udFNldHRpbmdzXCI6e1wiJGlkXCI6XCI2OTFcIixcIkZvbnRTaXplXCI6MTEsXCJGb250TmFtZVwiOlwiQ2FsaWJyaVwiLFwiSXNCb2xkXCI6dHJ1ZSxcIklzSXRhbGljXCI6ZmFsc2UsXCJJc1VuZGVybGluZWRcIjpmYWxzZX0sXCJBdXRvU2l6ZVwiOjAsXCJGb3JlZ3JvdW5kXCI6e1wiJGlkXCI6XCI2OTJcIixcIkNvbG9yXCI6e1wiJGlkXCI6XCI2OTNcIixcIkFcIjoyNTUsXCJSXCI6MTI3LFwiR1wiOjk2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k0XCIsXCJUb3BcIjowLjAsXCJMZWZ0XCI6MC4wLFwiUmlnaHRcIjowLjAsXCJCb3R0b21cIjowLjB9LFwiUGFkZGluZ1wiOntcIiRpZFwiOlwiNjk1XCIsXCJUb3BcIjowLjAsXCJMZWZ0XCI6MC4wLFwiUmlnaHRcIjowLjAsXCJCb3R0b21cIjowLjB9LFwiQmFja2dyb3VuZFwiOntcIiRyZWZcIjpcIjEwNVwifSxcIklzVmlzaWJsZVwiOnRydWUsXCJXaWR0aFwiOjAuMCxcIkhlaWdodFwiOjAuMCxcIkJvcmRlclN0eWxlXCI6bnVsbH0sXCJEYXRlU3R5bGVcIjp7XCIkaWRcIjpcIjY5NlwiLFwiRm9udFNldHRpbmdzXCI6e1wiJGlkXCI6XCI2OTdcIixcIkZvbnRTaXplXCI6MTAsXCJGb250TmFtZVwiOlwiQ2FsaWJyaVwiLFwiSXNCb2xkXCI6ZmFsc2UsXCJJc0l0YWxpY1wiOmZhbHNlLFwiSXNVbmRlcmxpbmVkXCI6ZmFsc2V9LFwiQXV0b1NpemVcIjowLFwiRm9yZWdyb3VuZFwiOntcIiRpZFwiOlwiNjk4XCIsXCJDb2xvclwiOntcIiRpZFwiOlwiNjk5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3MDBcIixcIlRvcFwiOjAuMCxcIkxlZnRcIjowLjAsXCJSaWdodFwiOjAuMCxcIkJvdHRvbVwiOjAuMH0sXCJQYWRkaW5nXCI6e1wiJGlkXCI6XCI3MDF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AsXCJTaGFwZVN0eWxlXCI6e1wiJGlkXCI6XCI3MDJcIixcIk1hcmdpblwiOntcIiRpZFwiOlwiNzAzXCIsXCJUb3BcIjowLjAsXCJMZWZ0XCI6MC4wLFwiUmlnaHRcIjowLjAsXCJCb3R0b21cIjowLjB9LFwiUGFkZGluZ1wiOntcIiRpZFwiOlwiNzA0XCIsXCJUb3BcIjowLjAsXCJMZWZ0XCI6MC4wLFwiUmlnaHRcIjowLjAsXCJCb3R0b21cIjowLjB9LFwiQmFja2dyb3VuZFwiOntcIiRpZFwiOlwiNzA1XCIsXCJDb2xvclwiOntcIiRpZFwiOlwiNzA2XCIsXCJBXCI6MjU1LFwiUlwiOjIwNixcIkdcIjoxNDYsXCJCXCI6MH19LFwiSXNWaXNpYmxlXCI6dHJ1ZSxcIldpZHRoXCI6MTIuMCxcIkhlaWdodFwiOjE0LjAsXCJCb3JkZXJTdHlsZVwiOntcIiRpZFwiOlwiNzA3XCIsXCJMaW5lQ29sb3JcIjp7XCIkcmVmXCI6XCI5N1wifSxcIkxpbmVXZWlnaHRcIjowLjAsXCJMaW5lVHlwZVwiOjB9fSxcIkRhdGVGb3JtYXRcIjp7XCIkaWRcIjpcIjcw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jc2Y2ExZGU1LTc2ZWEtNDMwYy05NzA3LWY5ZWY0Y2IwYTM2NlwifSx7XCIkaWRcIjpcIjcwOVwiLFwiVGl0bGVTdHlsZVwiOntcIiRpZFwiOlwiNzEwXCIsXCJGb250U2V0dGluZ3NcIjp7XCIkaWRcIjpcIjcxMVwiLFwiRm9udFNpemVcIjoxMSxcIkZvbnROYW1lXCI6XCJDYWxpYnJpXCIsXCJJc0JvbGRcIjp0cnVlLFwiSXNJdGFsaWNcIjpmYWxzZSxcIklzVW5kZXJsaW5lZFwiOmZhbHNlfSxcIkF1dG9TaXplXCI6MCxcIkZvcmVncm91bmRcIjp7XCIkaWRcIjpcIjcxMlwiLFwiQ29sb3JcIjp7XCIkaWRcIjpcIjcxM1wiLFwiQVwiOjI1NSxcIlJcIjoxMjcsXCJHXCI6OTY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3MTRcIixcIlRvcFwiOjAuMCxcIkxlZnRcIjowLjAsXCJSaWdodFwiOjAuMCxcIkJvdHRvbVwiOjAuMH0sXCJQYWRkaW5nXCI6e1wiJGlkXCI6XCI3MTVcIixcIlRvcFwiOjAuMCxcIkxlZnRcIjowLjAsXCJSaWdodFwiOjAuMCxcIkJvdHRvbVwiOjAuMH0sXCJCYWNrZ3JvdW5kXCI6e1wiJHJlZlwiOlwiMTA1XCJ9LFwiSXNWaXNpYmxlXCI6dHJ1ZSxcIldpZHRoXCI6MC4wLFwiSGVpZ2h0XCI6MC4wLFwiQm9yZGVyU3R5bGVcIjpudWxsfSxcIkRhdGVTdHlsZVwiOntcIiRpZFwiOlwiNzE2XCIsXCJGb250U2V0dGluZ3NcIjp7XCIkaWRcIjpcIjcxN1wiLFwiRm9udFNpemVcIjoxMCxcIkZvbnROYW1lXCI6XCJDYWxpYnJpXCIsXCJJc0JvbGRcIjpmYWxzZSxcIklzSXRhbGljXCI6ZmFsc2UsXCJJc1VuZGVybGluZWRcIjpmYWxzZX0sXCJBdXRvU2l6ZVwiOjAsXCJGb3JlZ3JvdW5kXCI6e1wiJGlkXCI6XCI3MThcIixcIkNvbG9yXCI6e1wiJGlkXCI6XCI3MTl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cyMFwiLFwiVG9wXCI6MC4wLFwiTGVmdFwiOjAuMCxcIlJpZ2h0XCI6MC4wLFwiQm90dG9tXCI6MC4wfSxcIlBhZGRpbmdcIjp7XCIkaWRcIjpcIjcyMV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cyMlwiLFwiTWFyZ2luXCI6e1wiJGlkXCI6XCI3MjNcIixcIlRvcFwiOjAuMCxcIkxlZnRcIjowLjAsXCJSaWdodFwiOjAuMCxcIkJvdHRvbVwiOjAuMH0sXCJQYWRkaW5nXCI6e1wiJGlkXCI6XCI3MjRcIixcIlRvcFwiOjAuMCxcIkxlZnRcIjowLjAsXCJSaWdodFwiOjAuMCxcIkJvdHRvbVwiOjAuMH0sXCJCYWNrZ3JvdW5kXCI6e1wiJGlkXCI6XCI3MjVcIixcIkNvbG9yXCI6e1wiJGlkXCI6XCI3MjZcIixcIkFcIjoyNTUsXCJSXCI6MjA2LFwiR1wiOjE0NixcIkJcIjowfX0sXCJJc1Zpc2libGVcIjp0cnVlLFwiV2lkdGhcIjoxMi4wLFwiSGVpZ2h0XCI6MTQuMCxcIkJvcmRlclN0eWxlXCI6e1wiJGlkXCI6XCI3MjdcIixcIkxpbmVDb2xvclwiOntcIiRyZWZcIjpcIjk3XCJ9LFwiTGluZVdlaWdodFwiOjAuMCxcIkxpbmVUeXBlXCI6MH1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zZjYTFkZTUtNzZlYS00MzBjLTk3MDctZjllZjRjYjBhMzY2XCJ9XSxcIkN1c3RvbVN3aW1sYW5lVGFza1N0eWxlTGlzdFwiOlt7XCIkaWRcIjpcIjcyOVwiLFwiVGFza1N0eWxlXCI6e1wiJGlkXCI6XCI3MzBcIixcIlNoYXBlXCI6NixcIlNoYXBlVGhpY2tuZXNzXCI6MSxcIkR1cmF0aW9uRm9ybWF0XCI6MCxcIlBlcmNlbnRhZ2VDb21wbGV0ZVN0eWxlXCI6e1wiJGlkXCI6XCI3MzFcIixcIkZvbnRTZXR0aW5nc1wiOntcIiRpZFwiOlwiNzMyXCIsXCJGb250U2l6ZVwiOjEwLFwiRm9udE5hbWVcIjpcIkNhbGlicmlcIixcIklzQm9sZFwiOmZhbHNlLFwiSXNJdGFsaWNcIjpmYWxzZSxcIklzVW5kZXJsaW5lZFwiOmZhbHNlfSxcIkF1dG9TaXplXCI6MCxcIkZvcmVncm91bmRcIjp7XCIkaWRcIjpcIjcz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3MzRcIixcIlRvcFwiOjAuMCxcIkxlZnRcIjowLjAsXCJSaWdodFwiOjAuMCxcIkJvdHRvbVwiOjAuMH0sXCJQYWRkaW5nXCI6e1wiJGlkXCI6XCI3MzVcIixcIlRvcFwiOjAuMCxcIkxlZnRcIjowLjAsXCJSaWdodFwiOjAuMCxcIkJvdHRvbVwiOjAuMH0sXCJCYWNrZ3JvdW5kXCI6e1wiJHJlZlwiOlwiMTIxXCJ9LFwiSXNWaXNpYmxlXCI6dHJ1ZSxcIldpZHRoXCI6MC4wLFwiSGVpZ2h0XCI6MC4wLFwiQm9yZGVyU3R5bGVcIjp7XCIkaWRcIjpcIjczNlwiLFwiTGluZUNvbG9yXCI6bnVsbCxcIkxpbmVXZWlnaHRcIjowLjAsXCJMaW5lVHlwZVwiOjB9fSxcIkR1cmF0aW9uU3R5bGVcIjp7XCIkaWRcIjpcIjczN1wiLFwiRm9udFNldHRpbmdzXCI6e1wiJGlkXCI6XCI3MzhcIixcIkZvbnRTaXplXCI6MTAsXCJGb250TmFtZVwiOlwiQ2FsaWJyaVwiLFwiSXNCb2xkXCI6ZmFsc2UsXCJJc0l0YWxpY1wiOmZhbHNlLFwiSXNVbmRlcmxpbmVkXCI6ZmFsc2V9LFwiQXV0b1NpemVcIjowLFwiRm9yZWdyb3VuZFwiOntcIiRpZFwiOlwiNzM5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c0MFwiLFwiVG9wXCI6MC4wLFwiTGVmdFwiOjAuMCxcIlJpZ2h0XCI6MC4wLFwiQm90dG9tXCI6MC4wfSxcIlBhZGRpbmdcIjp7XCIkaWRcIjpcIjc0MVwiLFwiVG9wXCI6MC4wLFwiTGVmdFwiOjAuMCxcIlJpZ2h0XCI6MC4wLFwiQm90dG9tXCI6MC4wfSxcIkJhY2tncm91bmRcIjp7XCIkcmVmXCI6XCIxMjhcIn0sXCJJc1Zpc2libGVcIjp0cnVlLFwiV2lkdGhcIjowLjAsXCJIZWlnaHRcIjowLjAsXCJCb3JkZXJTdHlsZVwiOntcIiRpZFwiOlwiNzQyXCIsXCJMaW5lQ29sb3JcIjpudWxsLFwiTGluZVdlaWdodFwiOjAuMCxcIkxpbmVUeXBlXCI6MH19LFwiSG9yaXpvbnRhbENvbm5lY3RvclN0eWxlXCI6e1wiJGlkXCI6XCI3NDNcIixcIkxpbmVDb2xvclwiOntcIiRyZWZcIjpcIjEzMFwifSxcIkxpbmVXZWlnaHRcIjoxLjAsXCJMaW5lVHlwZVwiOjB9LFwiVmVydGljYWxDb25uZWN0b3JTdHlsZVwiOntcIiRpZFwiOlwiNzQ0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NGQxZjIwNzktMjJlNy00N2I3LThiNmMtNjhjOThjMWI2ODMzXCIsXCJBdHRhY2hlZE1pbGVzdG9uZXNTdHlsZXNcIjpudWxsLFwiU2hhcGVTdHlsZVwiOntcIiRpZFwiOlwiNzQ1XCIsXCJNYXJnaW5cIjp7XCIkaWRcIjpcIjc0NlwiLFwiVG9wXCI6MC4wLFwiTGVmdFwiOjQuMCxcIlJpZ2h0XCI6NC4wLFwiQm90dG9tXCI6MC4wfSxcIlBhZGRpbmdcIjp7XCIkaWRcIjpcIjc0N1wiLFwiVG9wXCI6MC4wLFwiTGVmdFwiOjAuMCxcIlJpZ2h0XCI6MC4wLFwiQm90dG9tXCI6MC4wfSxcIkJhY2tncm91bmRcIjp7XCIkaWRcIjpcIjc0OFwiLFwiQ29sb3JcIjp7XCIkaWRcIjpcIjc0OVwiLFwiQVwiOjI1NSxcIlJcIjoyNTQsXCJHXCI6MTg2LFwiQlwiOjEwfX0sXCJJc1Zpc2libGVcIjp0cnVlLFwiV2lkdGhcIjowLjAsXCJIZWlnaHRcIjoxNi4wLFwiQm9yZGVyU3R5bGVcIjp7XCIkaWRcIjpcIjc1MFwiLFwiTGluZUNvbG9yXCI6e1wiJHJlZlwiOlwiMTQxXCJ9LFwiTGluZVdlaWdodFwiOjAuMCxcIkxpbmVUeXBlXCI6MH19LFwiVGl0bGVTdHlsZVwiOntcIiRpZFwiOlwiNzUxXCIsXCJGb250U2V0dGluZ3NcIjp7XCIkaWRcIjpcIjc1MlwiLFwiRm9udFNpemVcIjoxMSxcIkZvbnROYW1lXCI6XCJDYWxpYnJpXCIsXCJJc0JvbGRcIjpmYWxzZSxcIklzSXRhbGljXCI6ZmFsc2UsXCJJc1VuZGVybGluZWRcIjpmYWxzZX0sXCJBdXRvU2l6ZVwiOjAsXCJGb3JlZ3JvdW5kXCI6e1wiJGlkXCI6XCI3NTNcIixcIkNvbG9yXCI6e1wiJGlkXCI6XCI3NTRcIixcIkFcIjoyNTUsXCJSXCI6NzIsXCJHXCI6NzIsXCJCXCI6NzJ9fSxcIkJhY2tncm91bmRGaWxsVHlwZVwiOjAsXCJNYXhXaWR0aFwiOjk2MC4wLFwiTWF4SGVpZ2h0XCI6XCJJbmZpbml0eVwiLFwiU21hcnRGb3JlZ3JvdW5kSXNBY3RpdmVcIjpmYWxzZSxcIkhvcml6b250YWxBbGlnbm1lbnRcIjoxLFwiVmVydGljYWxBbGlnbm1lbnRcIjowLFwiU21hcnRGb3JlZ3JvdW5kXCI6bnVsbCxcIk1hcmdpblwiOntcIiRpZFwiOlwiNzU1XCIsXCJUb3BcIjowLjAsXCJMZWZ0XCI6MC4wLFwiUmlnaHRcIjowLjAsXCJCb3R0b21cIjowLjB9LFwiUGFkZGluZ1wiOntcIiRpZFwiOlwiNzU2XCIsXCJUb3BcIjowLjAsXCJMZWZ0XCI6MC4wLFwiUmlnaHRcIjowLjAsXCJCb3R0b21cIjowLjB9LFwiQmFja2dyb3VuZFwiOntcIiRyZWZcIjpcIjE0OVwifSxcIklzVmlzaWJsZVwiOnRydWUsXCJXaWR0aFwiOjAuMCxcIkhlaWdodFwiOjAuMCxcIkJvcmRlclN0eWxlXCI6e1wiJGlkXCI6XCI3NTdcIixcIkxpbmVDb2xvclwiOm51bGwsXCJMaW5lV2VpZ2h0XCI6MC4wLFwiTGluZVR5cGVcIjowfX0sXCJEYXRlU3R5bGVcIjp7XCIkaWRcIjpcIjc1OFwiLFwiRm9udFNldHRpbmdzXCI6e1wiJGlkXCI6XCI3NTlcIixcIkZvbnRTaXplXCI6MTAsXCJGb250TmFtZVwiOlwiQ2FsaWJyaVwiLFwiSXNCb2xkXCI6ZmFsc2UsXCJJc0l0YWxpY1wiOmZhbHNlLFwiSXNVbmRlcmxpbmVkXCI6ZmFsc2V9LFwiQXV0b1NpemVcIjowLFwiRm9yZWdyb3VuZFwiOntcIiRpZFwiOlwiNzYwXCIsXCJDb2xvclwiOntcIiRpZFwiOlwiNzY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3NjJcIixcIlRvcFwiOjAuMCxcIkxlZnRcIjowLjAsXCJSaWdodFwiOjAuMCxcIkJvdHRvbVwiOjAuMH0sXCJQYWRkaW5nXCI6e1wiJGlkXCI6XCI3NjNcIixcIlRvcFwiOjAuMCxcIkxlZnRcIjowLjAsXCJSaWdodFwiOjAuMCxcIkJvdHRvbVwiOjAuMH0sXCJCYWNrZ3JvdW5kXCI6e1wiJHJlZlwiOlwiMTU2XCJ9LFwiSXNWaXNpYmxlXCI6dHJ1ZSxcIldpZHRoXCI6MC4wLFwiSGVpZ2h0XCI6MC4wLFwiQm9yZGVyU3R5bGVcIjp7XCIkaWRcIjpcIjc2NFwiLFwiTGluZUNvbG9yXCI6bnVsbCxcIkxpbmVXZWlnaHRcIjowLjAsXCJMaW5lVHlwZVwiOjB9fSxcIkRhdGVGb3JtYXRcIjp7XCIkaWRcIjpcIjc2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c2NlwiLFwiVGFza1N0eWxlXCI6e1wiJGlkXCI6XCI3NjdcIixcIlNoYXBlXCI6NixcIlNoYXBlVGhpY2tuZXNzXCI6MSxcIkR1cmF0aW9uRm9ybWF0XCI6MCxcIlBlcmNlbnRhZ2VDb21wbGV0ZVN0eWxlXCI6e1wiJGlkXCI6XCI3NjhcIixcIkZvbnRTZXR0aW5nc1wiOntcIiRpZFwiOlwiNzY5XCIsXCJGb250U2l6ZVwiOjEwLFwiRm9udE5hbWVcIjpcIkNhbGlicmlcIixcIklzQm9sZFwiOmZhbHNlLFwiSXNJdGFsaWNcIjpmYWxzZSxcIklzVW5kZXJsaW5lZFwiOmZhbHNlfSxcIkF1dG9TaXplXCI6MCxcIkZvcmVncm91bmRcIjp7XCIkaWRcIjpcIjc3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3NzFcIixcIlRvcFwiOjAuMCxcIkxlZnRcIjowLjAsXCJSaWdodFwiOjAuMCxcIkJvdHRvbVwiOjAuMH0sXCJQYWRkaW5nXCI6e1wiJGlkXCI6XCI3NzJcIixcIlRvcFwiOjAuMCxcIkxlZnRcIjowLjAsXCJSaWdodFwiOjAuMCxcIkJvdHRvbVwiOjAuMH0sXCJCYWNrZ3JvdW5kXCI6e1wiJHJlZlwiOlwiMTIxXCJ9LFwiSXNWaXNpYmxlXCI6dHJ1ZSxcIldpZHRoXCI6MC4wLFwiSGVpZ2h0XCI6MC4wLFwiQm9yZGVyU3R5bGVcIjp7XCIkaWRcIjpcIjc3M1wiLFwiTGluZUNvbG9yXCI6bnVsbCxcIkxpbmVXZWlnaHRcIjowLjAsXCJMaW5lVHlwZVwiOjB9fSxcIkR1cmF0aW9uU3R5bGVcIjp7XCIkaWRcIjpcIjc3NFwiLFwiRm9udFNldHRpbmdzXCI6e1wiJGlkXCI6XCI3NzVcIixcIkZvbnRTaXplXCI6MTAsXCJGb250TmFtZVwiOlwiQ2FsaWJyaVwiLFwiSXNCb2xkXCI6ZmFsc2UsXCJJc0l0YWxpY1wiOmZhbHNlLFwiSXNVbmRlcmxpbmVkXCI6ZmFsc2V9LFwiQXV0b1NpemVcIjowLFwiRm9yZWdyb3VuZFwiOntcIiRpZFwiOlwiNzc2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c3N1wiLFwiVG9wXCI6MC4wLFwiTGVmdFwiOjAuMCxcIlJpZ2h0XCI6MC4wLFwiQm90dG9tXCI6MC4wfSxcIlBhZGRpbmdcIjp7XCIkaWRcIjpcIjc3OFwiLFwiVG9wXCI6MC4wLFwiTGVmdFwiOjAuMCxcIlJpZ2h0XCI6MC4wLFwiQm90dG9tXCI6MC4wfSxcIkJhY2tncm91bmRcIjp7XCIkcmVmXCI6XCIxMjhcIn0sXCJJc1Zpc2libGVcIjp0cnVlLFwiV2lkdGhcIjowLjAsXCJIZWlnaHRcIjowLjAsXCJCb3JkZXJTdHlsZVwiOntcIiRpZFwiOlwiNzc5XCIsXCJMaW5lQ29sb3JcIjpudWxsLFwiTGluZVdlaWdodFwiOjAuMCxcIkxpbmVUeXBlXCI6MH19LFwiSG9yaXpvbnRhbENvbm5lY3RvclN0eWxlXCI6e1wiJGlkXCI6XCI3ODBcIixcIkxpbmVDb2xvclwiOntcIiRyZWZcIjpcIjEzMFwifSxcIkxpbmVXZWlnaHRcIjoxLjAsXCJMaW5lVHlwZVwiOjB9LFwiVmVydGljYWxDb25uZWN0b3JTdHlsZVwiOntcIiRpZFwiOlwiNzgx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NGQxZjIwNzktMjJlNy00N2I3LThiNmMtNjhjOThjMWI2ODMzXCIsXCJBdHRhY2hlZE1pbGVzdG9uZXNTdHlsZXNcIjpudWxsLFwiU2hhcGVTdHlsZVwiOntcIiRpZFwiOlwiNzgyXCIsXCJNYXJnaW5cIjp7XCIkaWRcIjpcIjc4M1wiLFwiVG9wXCI6MC4wLFwiTGVmdFwiOjQuMCxcIlJpZ2h0XCI6NC4wLFwiQm90dG9tXCI6MC4wfSxcIlBhZGRpbmdcIjp7XCIkaWRcIjpcIjc4NFwiLFwiVG9wXCI6MC4wLFwiTGVmdFwiOjAuMCxcIlJpZ2h0XCI6MC4wLFwiQm90dG9tXCI6MC4wfSxcIkJhY2tncm91bmRcIjp7XCIkaWRcIjpcIjc4NVwiLFwiQ29sb3JcIjp7XCIkaWRcIjpcIjc4NlwiLFwiQVwiOjI1NSxcIlJcIjoyNTQsXCJHXCI6MTg2LFwiQlwiOjEwfX0sXCJJc1Zpc2libGVcIjp0cnVlLFwiV2lkdGhcIjowLjAsXCJIZWlnaHRcIjoxNi4wLFwiQm9yZGVyU3R5bGVcIjp7XCIkaWRcIjpcIjc4N1wiLFwiTGluZUNvbG9yXCI6e1wiJHJlZlwiOlwiMTQxXCJ9LFwiTGluZVdlaWdodFwiOjAuMCxcIkxpbmVUeXBlXCI6MH19LFwiVGl0bGVTdHlsZVwiOntcIiRpZFwiOlwiNzg4XCIsXCJGb250U2V0dGluZ3NcIjp7XCIkaWRcIjpcIjc4OVwiLFwiRm9udFNpemVcIjoxMSxcIkZvbnROYW1lXCI6XCJDYWxpYnJpXCIsXCJJc0JvbGRcIjpmYWxzZSxcIklzSXRhbGljXCI6ZmFsc2UsXCJJc1VuZGVybGluZWRcIjpmYWxzZX0sXCJBdXRvU2l6ZVwiOjAsXCJGb3JlZ3JvdW5kXCI6e1wiJGlkXCI6XCI3OTBcIixcIkNvbG9yXCI6e1wiJGlkXCI6XCI3OTFcIixcIkFcIjoyNTUsXCJSXCI6NzIsXCJHXCI6NzIsXCJCXCI6NzJ9fSxcIkJhY2tncm91bmRGaWxsVHlwZVwiOjAsXCJNYXhXaWR0aFwiOjk2MC4wLFwiTWF4SGVpZ2h0XCI6XCJJbmZpbml0eVwiLFwiU21hcnRGb3JlZ3JvdW5kSXNBY3RpdmVcIjpmYWxzZSxcIkhvcml6b250YWxBbGlnbm1lbnRcIjoxLFwiVmVydGljYWxBbGlnbm1lbnRcIjowLFwiU21hcnRGb3JlZ3JvdW5kXCI6bnVsbCxcIk1hcmdpblwiOntcIiRpZFwiOlwiNzkyXCIsXCJUb3BcIjowLjAsXCJMZWZ0XCI6MC4wLFwiUmlnaHRcIjowLjAsXCJCb3R0b21cIjowLjB9LFwiUGFkZGluZ1wiOntcIiRpZFwiOlwiNzkzXCIsXCJUb3BcIjowLjAsXCJMZWZ0XCI6MC4wLFwiUmlnaHRcIjowLjAsXCJCb3R0b21cIjowLjB9LFwiQmFja2dyb3VuZFwiOntcIiRyZWZcIjpcIjE0OVwifSxcIklzVmlzaWJsZVwiOnRydWUsXCJXaWR0aFwiOjAuMCxcIkhlaWdodFwiOjAuMCxcIkJvcmRlclN0eWxlXCI6e1wiJGlkXCI6XCI3OTRcIixcIkxpbmVDb2xvclwiOm51bGwsXCJMaW5lV2VpZ2h0XCI6MC4wLFwiTGluZVR5cGVcIjowfX0sXCJEYXRlU3R5bGVcIjp7XCIkaWRcIjpcIjc5NVwiLFwiRm9udFNldHRpbmdzXCI6e1wiJGlkXCI6XCI3OTZcIixcIkZvbnRTaXplXCI6MTAsXCJGb250TmFtZVwiOlwiQ2FsaWJyaVwiLFwiSXNCb2xkXCI6ZmFsc2UsXCJJc0l0YWxpY1wiOmZhbHNlLFwiSXNVbmRlcmxpbmVkXCI6ZmFsc2V9LFwiQXV0b1NpemVcIjowLFwiRm9yZWdyb3VuZFwiOntcIiRpZFwiOlwiNzk3XCIsXCJDb2xvclwiOntcIiRpZFwiOlwiNzk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3OTlcIixcIlRvcFwiOjAuMCxcIkxlZnRcIjowLjAsXCJSaWdodFwiOjAuMCxcIkJvdHRvbVwiOjAuMH0sXCJQYWRkaW5nXCI6e1wiJGlkXCI6XCI4MDBcIixcIlRvcFwiOjAuMCxcIkxlZnRcIjowLjAsXCJSaWdodFwiOjAuMCxcIkJvdHRvbVwiOjAuMH0sXCJCYWNrZ3JvdW5kXCI6e1wiJHJlZlwiOlwiMTU2XCJ9LFwiSXNWaXNpYmxlXCI6dHJ1ZSxcIldpZHRoXCI6MC4wLFwiSGVpZ2h0XCI6MC4wLFwiQm9yZGVyU3R5bGVcIjp7XCIkaWRcIjpcIjgwMVwiLFwiTGluZUNvbG9yXCI6bnVsbCxcIkxpbmVXZWlnaHRcIjowLjAsXCJMaW5lVHlwZVwiOjB9fSxcIkRhdGVGb3JtYXRcIjp7XCIkaWRcIjpcIjgw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gwM1wiLFwiVGFza1N0eWxlXCI6e1wiJGlkXCI6XCI4MDRcIixcIlNoYXBlXCI6NixcIlNoYXBlVGhpY2tuZXNzXCI6MSxcIkR1cmF0aW9uRm9ybWF0XCI6MCxcIlBlcmNlbnRhZ2VDb21wbGV0ZVN0eWxlXCI6e1wiJGlkXCI6XCI4MDVcIixcIkZvbnRTZXR0aW5nc1wiOntcIiRpZFwiOlwiODA2XCIsXCJGb250U2l6ZVwiOjEwLFwiRm9udE5hbWVcIjpcIkNhbGlicmlcIixcIklzQm9sZFwiOmZhbHNlLFwiSXNJdGFsaWNcIjpmYWxzZSxcIklzVW5kZXJsaW5lZFwiOmZhbHNlfSxcIkF1dG9TaXplXCI6MCxcIkZvcmVncm91bmRcIjp7XCIkaWRcIjpcIjgwN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4MDhcIixcIlRvcFwiOjAuMCxcIkxlZnRcIjowLjAsXCJSaWdodFwiOjAuMCxcIkJvdHRvbVwiOjAuMH0sXCJQYWRkaW5nXCI6e1wiJGlkXCI6XCI4MDlcIixcIlRvcFwiOjAuMCxcIkxlZnRcIjowLjAsXCJSaWdodFwiOjAuMCxcIkJvdHRvbVwiOjAuMH0sXCJCYWNrZ3JvdW5kXCI6e1wiJHJlZlwiOlwiMTIxXCJ9LFwiSXNWaXNpYmxlXCI6dHJ1ZSxcIldpZHRoXCI6MC4wLFwiSGVpZ2h0XCI6MC4wLFwiQm9yZGVyU3R5bGVcIjp7XCIkaWRcIjpcIjgxMFwiLFwiTGluZUNvbG9yXCI6bnVsbCxcIkxpbmVXZWlnaHRcIjowLjAsXCJMaW5lVHlwZVwiOjB9fSxcIkR1cmF0aW9uU3R5bGVcIjp7XCIkaWRcIjpcIjgxMVwiLFwiRm9udFNldHRpbmdzXCI6e1wiJGlkXCI6XCI4MTJcIixcIkZvbnRTaXplXCI6MTAsXCJGb250TmFtZVwiOlwiQ2FsaWJyaVwiLFwiSXNCb2xkXCI6ZmFsc2UsXCJJc0l0YWxpY1wiOmZhbHNlLFwiSXNVbmRlcmxpbmVkXCI6ZmFsc2V9LFwiQXV0b1NpemVcIjowLFwiRm9yZWdyb3VuZFwiOntcIiRpZFwiOlwiODEz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gxNFwiLFwiVG9wXCI6MC4wLFwiTGVmdFwiOjAuMCxcIlJpZ2h0XCI6MC4wLFwiQm90dG9tXCI6MC4wfSxcIlBhZGRpbmdcIjp7XCIkaWRcIjpcIjgxNVwiLFwiVG9wXCI6MC4wLFwiTGVmdFwiOjAuMCxcIlJpZ2h0XCI6MC4wLFwiQm90dG9tXCI6MC4wfSxcIkJhY2tncm91bmRcIjp7XCIkcmVmXCI6XCIxMjhcIn0sXCJJc1Zpc2libGVcIjp0cnVlLFwiV2lkdGhcIjowLjAsXCJIZWlnaHRcIjowLjAsXCJCb3JkZXJTdHlsZVwiOntcIiRpZFwiOlwiODE2XCIsXCJMaW5lQ29sb3JcIjpudWxsLFwiTGluZVdlaWdodFwiOjAuMCxcIkxpbmVUeXBlXCI6MH19LFwiSG9yaXpvbnRhbENvbm5lY3RvclN0eWxlXCI6e1wiJGlkXCI6XCI4MTdcIixcIkxpbmVDb2xvclwiOntcIiRyZWZcIjpcIjEzMFwifSxcIkxpbmVXZWlnaHRcIjoxLjAsXCJMaW5lVHlwZVwiOjB9LFwiVmVydGljYWxDb25uZWN0b3JTdHlsZVwiOntcIiRpZFwiOlwiODE4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NGQxZjIwNzktMjJlNy00N2I3LThiNmMtNjhjOThjMWI2ODMzXCIsXCJBdHRhY2hlZE1pbGVzdG9uZXNTdHlsZXNcIjpudWxsLFwiU2hhcGVTdHlsZVwiOntcIiRpZFwiOlwiODE5XCIsXCJNYXJnaW5cIjp7XCIkaWRcIjpcIjgyMFwiLFwiVG9wXCI6MC4wLFwiTGVmdFwiOjQuMCxcIlJpZ2h0XCI6NC4wLFwiQm90dG9tXCI6MC4wfSxcIlBhZGRpbmdcIjp7XCIkaWRcIjpcIjgyMVwiLFwiVG9wXCI6MC4wLFwiTGVmdFwiOjAuMCxcIlJpZ2h0XCI6MC4wLFwiQm90dG9tXCI6MC4wfSxcIkJhY2tncm91bmRcIjp7XCIkaWRcIjpcIjgyMlwiLFwiQ29sb3JcIjp7XCIkaWRcIjpcIjgyM1wiLFwiQVwiOjI1NSxcIlJcIjoyNTQsXCJHXCI6MTg2LFwiQlwiOjEwfX0sXCJJc1Zpc2libGVcIjp0cnVlLFwiV2lkdGhcIjowLjAsXCJIZWlnaHRcIjoxNi4wLFwiQm9yZGVyU3R5bGVcIjp7XCIkaWRcIjpcIjgyNFwiLFwiTGluZUNvbG9yXCI6e1wiJHJlZlwiOlwiMTQxXCJ9LFwiTGluZVdlaWdodFwiOjAuMCxcIkxpbmVUeXBlXCI6MH19LFwiVGl0bGVTdHlsZVwiOntcIiRpZFwiOlwiODI1XCIsXCJGb250U2V0dGluZ3NcIjp7XCIkaWRcIjpcIjgyNlwiLFwiRm9udFNpemVcIjoxMSxcIkZvbnROYW1lXCI6XCJDYWxpYnJpXCIsXCJJc0JvbGRcIjpmYWxzZSxcIklzSXRhbGljXCI6ZmFsc2UsXCJJc1VuZGVybGluZWRcIjpmYWxzZX0sXCJBdXRvU2l6ZVwiOjAsXCJGb3JlZ3JvdW5kXCI6e1wiJGlkXCI6XCI4MjdcIixcIkNvbG9yXCI6e1wiJGlkXCI6XCI4MjhcIixcIkFcIjoyNTUsXCJSXCI6NzIsXCJHXCI6NzIsXCJCXCI6NzJ9fSxcIkJhY2tncm91bmRGaWxsVHlwZVwiOjAsXCJNYXhXaWR0aFwiOjk2MC4wLFwiTWF4SGVpZ2h0XCI6XCJJbmZpbml0eVwiLFwiU21hcnRGb3JlZ3JvdW5kSXNBY3RpdmVcIjpmYWxzZSxcIkhvcml6b250YWxBbGlnbm1lbnRcIjoxLFwiVmVydGljYWxBbGlnbm1lbnRcIjowLFwiU21hcnRGb3JlZ3JvdW5kXCI6bnVsbCxcIk1hcmdpblwiOntcIiRpZFwiOlwiODI5XCIsXCJUb3BcIjowLjAsXCJMZWZ0XCI6MC4wLFwiUmlnaHRcIjowLjAsXCJCb3R0b21cIjowLjB9LFwiUGFkZGluZ1wiOntcIiRpZFwiOlwiODMwXCIsXCJUb3BcIjowLjAsXCJMZWZ0XCI6MC4wLFwiUmlnaHRcIjowLjAsXCJCb3R0b21cIjowLjB9LFwiQmFja2dyb3VuZFwiOntcIiRyZWZcIjpcIjE0OVwifSxcIklzVmlzaWJsZVwiOnRydWUsXCJXaWR0aFwiOjAuMCxcIkhlaWdodFwiOjAuMCxcIkJvcmRlclN0eWxlXCI6e1wiJGlkXCI6XCI4MzFcIixcIkxpbmVDb2xvclwiOm51bGwsXCJMaW5lV2VpZ2h0XCI6MC4wLFwiTGluZVR5cGVcIjowfX0sXCJEYXRlU3R5bGVcIjp7XCIkaWRcIjpcIjgzMlwiLFwiRm9udFNldHRpbmdzXCI6e1wiJGlkXCI6XCI4MzNcIixcIkZvbnRTaXplXCI6MTAsXCJGb250TmFtZVwiOlwiQ2FsaWJyaVwiLFwiSXNCb2xkXCI6ZmFsc2UsXCJJc0l0YWxpY1wiOmZhbHNlLFwiSXNVbmRlcmxpbmVkXCI6ZmFsc2V9LFwiQXV0b1NpemVcIjowLFwiRm9yZWdyb3VuZFwiOntcIiRpZFwiOlwiODM0XCIsXCJDb2xvclwiOntcIiRpZFwiOlwiODM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MzZcIixcIlRvcFwiOjAuMCxcIkxlZnRcIjowLjAsXCJSaWdodFwiOjAuMCxcIkJvdHRvbVwiOjAuMH0sXCJQYWRkaW5nXCI6e1wiJGlkXCI6XCI4MzdcIixcIlRvcFwiOjAuMCxcIkxlZnRcIjowLjAsXCJSaWdodFwiOjAuMCxcIkJvdHRvbVwiOjAuMH0sXCJCYWNrZ3JvdW5kXCI6e1wiJHJlZlwiOlwiMTU2XCJ9LFwiSXNWaXNpYmxlXCI6dHJ1ZSxcIldpZHRoXCI6MC4wLFwiSGVpZ2h0XCI6MC4wLFwiQm9yZGVyU3R5bGVcIjp7XCIkaWRcIjpcIjgzOFwiLFwiTGluZUNvbG9yXCI6bnVsbCxcIkxpbmVXZWlnaHRcIjowLjAsXCJMaW5lVHlwZVwiOjB9fSxcIkRhdGVGb3JtYXRcIjp7XCIkaWRcIjpcIjgz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19LHtcIiRpZFwiOlwiODQwXCIsXCJTdHlsZVwiOntcIiRpZFwiOlwiODQxXCIsXCJIZWFkZXJTdHlsZVwiOntcIiRpZFwiOlwiODQyXCIsXCJUZXh0U3R5bGVcIjp7XCIkaWRcIjpcIjg0M1wiLFwiRm9udFNldHRpbmdzXCI6e1wiJGlkXCI6XCI4NDRcIixcIkZvbnRTaXplXCI6MTAsXCJGb250TmFtZVwiOlwiRnJhbmtsaW4gR290aGljIE1lZGl1bVwiLFwiSXNCb2xkXCI6ZmFsc2UsXCJJc0l0YWxpY1wiOmZhbHNlLFwiSXNVbmRlcmxpbmVkXCI6ZmFsc2V9LFwiQXV0b1NpemVcIjowLFwiRm9yZWdyb3VuZFwiOntcIiRpZFwiOlwiODQ1XCIsXCJDb2xvclwiOntcIiRpZFwiOlwiODQ2XCIsXCJBXCI6MjU1LFwiUlwiOjM5LFwiR1wiOjEwMyxcIkJcIjowfX0sXCJCYWNrZ3JvdW5kRmlsbFR5cGVcIjowLFwiTWF4V2lkdGhcIjowLjAsXCJNYXhIZWlnaHRcIjowLjAsXCJTbWFydEZvcmVncm91bmRJc0FjdGl2ZVwiOmZhbHNlLFwiSG9yaXpvbnRhbEFsaWdubWVudFwiOjAsXCJWZXJ0aWNhbEFsaWdubWVudFwiOjAsXCJTbWFydEZvcmVncm91bmRcIjpudWxsLFwiTWFyZ2luXCI6e1wiJGlkXCI6XCI4NDdcIixcIlRvcFwiOjAuMCxcIkxlZnRcIjowLjAsXCJSaWdodFwiOjAuMCxcIkJvdHRvbVwiOjAuMH0sXCJQYWRkaW5nXCI6e1wiJGlkXCI6XCI4NDhcIixcIlRvcFwiOjAuMCxcIkxlZnRcIjowLjAsXCJSaWdodFwiOjAuMCxcIkJvdHRvbVwiOjAuMH0sXCJCYWNrZ3JvdW5kXCI6bnVsbCxcIklzVmlzaWJsZVwiOmZhbHNlLFwiV2lkdGhcIjowLjAsXCJIZWlnaHRcIjowLjAsXCJCb3JkZXJTdHlsZVwiOm51bGx9LFwiUmVjdGFuZ2xlU3R5bGVcIjp7XCIkaWRcIjpcIjg0OVwiLFwiTWFyZ2luXCI6e1wiJGlkXCI6XCI4NTBcIixcIlRvcFwiOjAuMCxcIkxlZnRcIjowLjAsXCJSaWdodFwiOjAuMCxcIkJvdHRvbVwiOjAuMH0sXCJQYWRkaW5nXCI6e1wiJGlkXCI6XCI4NTFcIixcIlRvcFwiOjAuMCxcIkxlZnRcIjowLjAsXCJSaWdodFwiOjAuMCxcIkJvdHRvbVwiOjAuMH0sXCJCYWNrZ3JvdW5kXCI6e1wiJGlkXCI6XCI4NTJcIixcIkNvbG9yXCI6e1wiJGlkXCI6XCI4NTNcIixcIkFcIjoxMjcsXCJSXCI6MTEyLFwiR1wiOjE3MyxcIkJcIjo3MX19LFwiSXNWaXNpYmxlXCI6ZmFsc2UsXCJXaWR0aFwiOjAuMCxcIkhlaWdodFwiOjAuMCxcIkJvcmRlclN0eWxlXCI6e1wiJGlkXCI6XCI4NTRcIixcIkxpbmVDb2xvclwiOntcIiRyZWZcIjpcIjE3MlwifSxcIkxpbmVXZWlnaHRcIjowLjAsXCJMaW5lVHlwZVwiOjB9fSxcIlRleHRJc1ZlcnRpY2FsXCI6ZmFsc2V9LFwiQmFja2dyb3VuZFN0eWxlXCI6e1wiJGlkXCI6XCI4NTVcIixcIk1hcmdpblwiOntcIiRpZFwiOlwiODU2XCIsXCJUb3BcIjowLjAsXCJMZWZ0XCI6MC4wLFwiUmlnaHRcIjowLjAsXCJCb3R0b21cIjowLjB9LFwiUGFkZGluZ1wiOntcIiRpZFwiOlwiODU3XCIsXCJUb3BcIjowLjAsXCJMZWZ0XCI6MC4wLFwiUmlnaHRcIjowLjAsXCJCb3R0b21cIjowLjB9LFwiQmFja2dyb3VuZFwiOntcIiRpZFwiOlwiODU4XCIsXCJDb2xvclwiOntcIiRpZFwiOlwiODU5XCIsXCJBXCI6MzgsXCJSXCI6MTEyLFwiR1wiOjE3MyxcIkJcIjo3MX19LFwiSXNWaXNpYmxlXCI6dHJ1ZSxcIldpZHRoXCI6MC4wLFwiSGVpZ2h0XCI6MC4wLFwiQm9yZGVyU3R5bGVcIjp7XCIkaWRcIjpcIjg2MFwiLFwiTGluZUNvbG9yXCI6e1wiJHJlZlwiOlwiMTgwXCJ9LFwiTGluZVdlaWdodFwiOjAuMCxcIkxpbmVUeXBlXCI6MH19LFwiSXNBYm92ZVRpbWViYW5kXCI6ZmFsc2V9LFwiQ3VzdG9tU3dpbWxhbmVNaWxlc3RvbmVTdHlsZUxpc3RcIjpbe1wiJGlkXCI6XCI4NjFcIixcIlRpdGxlU3R5bGVcIjp7XCIkaWRcIjpcIjg2MlwiLFwiRm9udFNldHRpbmdzXCI6e1wiJGlkXCI6XCI4NjNcIixcIkZvbnRTaXplXCI6MTEsXCJGb250TmFtZVwiOlwiQ2FsaWJyaVwiLFwiSXNCb2xkXCI6dHJ1ZSxcIklzSXRhbGljXCI6ZmFsc2UsXCJJc1VuZGVybGluZWRcIjpmYWxzZX0sXCJBdXRvU2l6ZVwiOjAsXCJGb3JlZ3JvdW5kXCI6e1wiJGlkXCI6XCI4NjRcIixcIkNvbG9yXCI6e1wiJGlkXCI6XCI4N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DY2XCIsXCJUb3BcIjowLjAsXCJMZWZ0XCI6MC4wLFwiUmlnaHRcIjowLjAsXCJCb3R0b21cIjowLjB9LFwiUGFkZGluZ1wiOntcIiRpZFwiOlwiODY3XCIsXCJUb3BcIjowLjAsXCJMZWZ0XCI6MC4wLFwiUmlnaHRcIjowLjAsXCJCb3R0b21cIjowLjB9LFwiQmFja2dyb3VuZFwiOntcIiRyZWZcIjpcIjEwNVwifSxcIklzVmlzaWJsZVwiOnRydWUsXCJXaWR0aFwiOjAuMCxcIkhlaWdodFwiOjAuMCxcIkJvcmRlclN0eWxlXCI6bnVsbH0sXCJEYXRlU3R5bGVcIjp7XCIkaWRcIjpcIjg2OFwiLFwiRm9udFNldHRpbmdzXCI6e1wiJGlkXCI6XCI4NjlcIixcIkZvbnRTaXplXCI6MTAsXCJGb250TmFtZVwiOlwiQ2FsaWJyaVwiLFwiSXNCb2xkXCI6ZmFsc2UsXCJJc0l0YWxpY1wiOmZhbHNlLFwiSXNVbmRlcmxpbmVkXCI6ZmFsc2V9LFwiQXV0b1NpemVcIjowLFwiRm9yZWdyb3VuZFwiOntcIiRpZFwiOlwiODcwXCIsXCJDb2xvclwiOntcIiRpZFwiOlwiODcx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4NzJcIixcIlRvcFwiOjAuMCxcIkxlZnRcIjowLjAsXCJSaWdodFwiOjAuMCxcIkJvdHRvbVwiOjAuMH0sXCJQYWRkaW5nXCI6e1wiJGlkXCI6XCI4NzNcIixcIlRvcFwiOjAuMCxcIkxlZnRcIjowLjAsXCJSaWdodFwiOjAuMCxcIkJvdHRvbVwiOjAuMH0sXCJCYWNrZ3JvdW5kXCI6e1wiJHJlZlwiOlwiMTEyXCJ9LFwiSXNWaXNpYmxlXCI6ZmFsc2UsXCJXaWR0aFwiOjAuMCxcIkhlaWdodFwiOjAuMCxcIkJvcmRlclN0eWxlXCI6bnVsbH0sXCJUaXRsZVBvc2l0aW9uXCI6MixcIkRhdGVQb3NpdGlvblwiOlwiTGVmdFwiLFwiU2hhcGVUeXBlXCI6MSxcIlNoYXBlU2l6ZVwiOjAsXCJTaGFwZVN0eWxlXCI6e1wiJGlkXCI6XCI4NzRcIixcIk1hcmdpblwiOntcIiRpZFwiOlwiODc1XCIsXCJUb3BcIjowLjAsXCJMZWZ0XCI6MC4wLFwiUmlnaHRcIjowLjAsXCJCb3R0b21cIjowLjB9LFwiUGFkZGluZ1wiOntcIiRpZFwiOlwiODc2XCIsXCJUb3BcIjowLjAsXCJMZWZ0XCI6MC4wLFwiUmlnaHRcIjowLjAsXCJCb3R0b21cIjowLjB9LFwiQmFja2dyb3VuZFwiOntcIiRpZFwiOlwiODc3XCIsXCJDb2xvclwiOntcIiRpZFwiOlwiODc4XCIsXCJBXCI6MjU1LFwiUlwiOjU3LFwiR1wiOjExNCxcIkJcIjoxOH19LFwiSXNWaXNpYmxlXCI6dHJ1ZSxcIldpZHRoXCI6MTIuMCxcIkhlaWdodFwiOjE0LjAsXCJCb3JkZXJTdHlsZVwiOntcIiRpZFwiOlwiODc5XCIsXCJMaW5lQ29sb3JcIjp7XCIkcmVmXCI6XCI5N1wifSxcIkxpbmVXZWlnaHRcIjowLjAsXCJMaW5lVHlwZVwiOjB9fSxcIkRhdGVGb3JtYXRcIjp7XCIkaWRcIjpcIjg4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I5Y2NmYTVmLTdjOWQtNDUzMy1iODk5LTM1MjliMTIzY2QyZlwifSx7XCIkaWRcIjpcIjg4MVwiLFwiVGl0bGVTdHlsZVwiOntcIiRpZFwiOlwiODgyXCIsXCJGb250U2V0dGluZ3NcIjp7XCIkaWRcIjpcIjg4M1wiLFwiRm9udFNpemVcIjoxMSxcIkZvbnROYW1lXCI6XCJDYWxpYnJpXCIsXCJJc0JvbGRcIjp0cnVlLFwiSXNJdGFsaWNcIjpmYWxzZSxcIklzVW5kZXJsaW5lZFwiOmZhbHNlfSxcIkF1dG9TaXplXCI6MCxcIkZvcmVncm91bmRcIjp7XCIkaWRcIjpcIjg4NFwiLFwiQ29sb3JcIjp7XCIkaWRcIjpcIjg4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4ODZcIixcIlRvcFwiOjAuMCxcIkxlZnRcIjowLjAsXCJSaWdodFwiOjAuMCxcIkJvdHRvbVwiOjAuMH0sXCJQYWRkaW5nXCI6e1wiJGlkXCI6XCI4ODdcIixcIlRvcFwiOjAuMCxcIkxlZnRcIjowLjAsXCJSaWdodFwiOjAuMCxcIkJvdHRvbVwiOjAuMH0sXCJCYWNrZ3JvdW5kXCI6e1wiJHJlZlwiOlwiMTA1XCJ9LFwiSXNWaXNpYmxlXCI6dHJ1ZSxcIldpZHRoXCI6MC4wLFwiSGVpZ2h0XCI6MC4wLFwiQm9yZGVyU3R5bGVcIjpudWxsfSxcIkRhdGVTdHlsZVwiOntcIiRpZFwiOlwiODg4XCIsXCJGb250U2V0dGluZ3NcIjp7XCIkaWRcIjpcIjg4OVwiLFwiRm9udFNpemVcIjoxMCxcIkZvbnROYW1lXCI6XCJDYWxpYnJpXCIsXCJJc0JvbGRcIjpmYWxzZSxcIklzSXRhbGljXCI6ZmFsc2UsXCJJc1VuZGVybGluZWRcIjpmYWxzZX0sXCJBdXRvU2l6ZVwiOjAsXCJGb3JlZ3JvdW5kXCI6e1wiJGlkXCI6XCI4OTBcIixcIkNvbG9yXCI6e1wiJGlkXCI6XCI4OTF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g5MlwiLFwiVG9wXCI6MC4wLFwiTGVmdFwiOjAuMCxcIlJpZ2h0XCI6MC4wLFwiQm90dG9tXCI6MC4wfSxcIlBhZGRpbmdcIjp7XCIkaWRcIjpcIjg5M1wiLFwiVG9wXCI6MC4wLFwiTGVmdFwiOjAuMCxcIlJpZ2h0XCI6MC4wLFwiQm90dG9tXCI6MC4wfSxcIkJhY2tncm91bmRcIjp7XCIkcmVmXCI6XCIxMTJcIn0sXCJJc1Zpc2libGVcIjpmYWxzZSxcIldpZHRoXCI6MC4wLFwiSGVpZ2h0XCI6MC4wLFwiQm9yZGVyU3R5bGVcIjpudWxsfSxcIlRpdGxlUG9zaXRpb25cIjoyLFwiRGF0ZVBvc2l0aW9uXCI6XCJMZWZ0XCIsXCJTaGFwZVR5cGVcIjoxLFwiU2hhcGVTaXplXCI6MCxcIlNoYXBlU3R5bGVcIjp7XCIkaWRcIjpcIjg5NFwiLFwiTWFyZ2luXCI6e1wiJGlkXCI6XCI4OTVcIixcIlRvcFwiOjAuMCxcIkxlZnRcIjowLjAsXCJSaWdodFwiOjAuMCxcIkJvdHRvbVwiOjAuMH0sXCJQYWRkaW5nXCI6e1wiJGlkXCI6XCI4OTZcIixcIlRvcFwiOjAuMCxcIkxlZnRcIjowLjAsXCJSaWdodFwiOjAuMCxcIkJvdHRvbVwiOjAuMH0sXCJCYWNrZ3JvdW5kXCI6e1wiJGlkXCI6XCI4OTdcIixcIkNvbG9yXCI6e1wiJGlkXCI6XCI4OThcIixcIkFcIjoyNTUsXCJSXCI6NTcsXCJHXCI6MTE0LFwiQlwiOjE4fX0sXCJJc1Zpc2libGVcIjp0cnVlLFwiV2lkdGhcIjoxMi4wLFwiSGVpZ2h0XCI6MTQuMCxcIkJvcmRlclN0eWxlXCI6e1wiJGlkXCI6XCI4OTlcIixcIkxpbmVDb2xvclwiOntcIiRyZWZcIjpcIjk3XCJ9LFwiTGluZVdlaWdodFwiOjAuMCxcIkxpbmVUeXBlXCI6MH19LFwiRGF0ZUZvcm1hdFwiOntcIiRpZFwiOlwiOTA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YjljY2ZhNWYtN2M5ZC00NTMzLWI4OTktMzUyOWIxMjNjZDJmXCJ9XSxcIkN1c3RvbVN3aW1sYW5lVGFza1N0eWxlTGlzdFwiOlt7XCIkaWRcIjpcIjkwMVwiLFwiVGFza1N0eWxlXCI6e1wiJGlkXCI6XCI5MDJcIixcIlNoYXBlXCI6MyxcIlNoYXBlVGhpY2tuZXNzXCI6MCxcIkR1cmF0aW9uRm9ybWF0XCI6MCxcIlBlcmNlbnRhZ2VDb21wbGV0ZVN0eWxlXCI6e1wiJGlkXCI6XCI5MDNcIixcIkZvbnRTZXR0aW5nc1wiOntcIiRpZFwiOlwiOTA0XCIsXCJGb250U2l6ZVwiOjEwLFwiRm9udE5hbWVcIjpcIkNhbGlicmlcIixcIklzQm9sZFwiOmZhbHNlLFwiSXNJdGFsaWNcIjpmYWxzZSxcIklzVW5kZXJsaW5lZFwiOmZhbHNlfSxcIkF1dG9TaXplXCI6MCxcIkZvcmVncm91bmRcIjp7XCIkaWRcIjpcIjkwN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5MDZcIixcIlRvcFwiOjAuMCxcIkxlZnRcIjowLjAsXCJSaWdodFwiOjAuMCxcIkJvdHRvbVwiOjAuMH0sXCJQYWRkaW5nXCI6e1wiJGlkXCI6XCI5MDdcIixcIlRvcFwiOjAuMCxcIkxlZnRcIjowLjAsXCJSaWdodFwiOjAuMCxcIkJvdHRvbVwiOjAuMH0sXCJCYWNrZ3JvdW5kXCI6e1wiJHJlZlwiOlwiMTIxXCJ9LFwiSXNWaXNpYmxlXCI6dHJ1ZSxcIldpZHRoXCI6MC4wLFwiSGVpZ2h0XCI6MC4wLFwiQm9yZGVyU3R5bGVcIjp7XCIkaWRcIjpcIjkwOFwiLFwiTGluZUNvbG9yXCI6bnVsbCxcIkxpbmVXZWlnaHRcIjowLjAsXCJMaW5lVHlwZVwiOjB9fSxcIkR1cmF0aW9uU3R5bGVcIjp7XCIkaWRcIjpcIjkwOVwiLFwiRm9udFNldHRpbmdzXCI6e1wiJGlkXCI6XCI5MTBcIixcIkZvbnRTaXplXCI6MTAsXCJGb250TmFtZVwiOlwiQ2FsaWJyaVwiLFwiSXNCb2xkXCI6ZmFsc2UsXCJJc0l0YWxpY1wiOmZhbHNlLFwiSXNVbmRlcmxpbmVkXCI6ZmFsc2V9LFwiQXV0b1NpemVcIjowLFwiRm9yZWdyb3VuZFwiOntcIiRpZFwiOlwiOTEx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kxMlwiLFwiVG9wXCI6MC4wLFwiTGVmdFwiOjAuMCxcIlJpZ2h0XCI6MC4wLFwiQm90dG9tXCI6MC4wfSxcIlBhZGRpbmdcIjp7XCIkaWRcIjpcIjkxM1wiLFwiVG9wXCI6MC4wLFwiTGVmdFwiOjAuMCxcIlJpZ2h0XCI6MC4wLFwiQm90dG9tXCI6MC4wfSxcIkJhY2tncm91bmRcIjp7XCIkcmVmXCI6XCIxMjhcIn0sXCJJc1Zpc2libGVcIjp0cnVlLFwiV2lkdGhcIjowLjAsXCJIZWlnaHRcIjowLjAsXCJCb3JkZXJTdHlsZVwiOntcIiRpZFwiOlwiOTE0XCIsXCJMaW5lQ29sb3JcIjpudWxsLFwiTGluZVdlaWdodFwiOjAuMCxcIkxpbmVUeXBlXCI6MH19LFwiSG9yaXpvbnRhbENvbm5lY3RvclN0eWxlXCI6e1wiJGlkXCI6XCI5MTVcIixcIkxpbmVDb2xvclwiOntcIiRyZWZcIjpcIjEzMFwifSxcIkxpbmVXZWlnaHRcIjoxLjAsXCJMaW5lVHlwZVwiOjB9LFwiVmVydGljYWxDb25uZWN0b3JTdHlsZVwiOntcIiRpZFwiOlwiOTE2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lwiOWUzMjhhNDctODIxMC00MjU1LWFmODYtNDU1YzA5NjY2YWU1XCIsXCJBdHRhY2hlZE1pbGVzdG9uZXNTdHlsZXNcIjpudWxsLFwiU2hhcGVTdHlsZVwiOntcIiRpZFwiOlwiOTE3XCIsXCJNYXJnaW5cIjp7XCIkaWRcIjpcIjkxOFwiLFwiVG9wXCI6MC4wLFwiTGVmdFwiOjQuMCxcIlJpZ2h0XCI6NC4wLFwiQm90dG9tXCI6MC4wfSxcIlBhZGRpbmdcIjp7XCIkaWRcIjpcIjkxOVwiLFwiVG9wXCI6MC4wLFwiTGVmdFwiOjAuMCxcIlJpZ2h0XCI6MC4wLFwiQm90dG9tXCI6MC4wfSxcIkJhY2tncm91bmRcIjp7XCIkaWRcIjpcIjkyMFwiLFwiQ29sb3JcIjp7XCIkaWRcIjpcIjkyMVwiLFwiQVwiOjI1NSxcIlJcIjoxMTYsXCJHXCI6MTczLFwiQlwiOjczfX0sXCJJc1Zpc2libGVcIjp0cnVlLFwiV2lkdGhcIjowLjAsXCJIZWlnaHRcIjoxMy40MjY2NjY2NjY2NjY2NzcsXCJCb3JkZXJTdHlsZVwiOntcIiRpZFwiOlwiOTIyXCIsXCJMaW5lQ29sb3JcIjp7XCIkcmVmXCI6XCIxNDFcIn0sXCJMaW5lV2VpZ2h0XCI6MC4wLFwiTGluZVR5cGVcIjowfX0sXCJUaXRsZVN0eWxlXCI6e1wiJGlkXCI6XCI5MjNcIixcIkZvbnRTZXR0aW5nc1wiOntcIiRpZFwiOlwiOTI0XCIsXCJGb250U2l6ZVwiOjExLFwiRm9udE5hbWVcIjpcIkNhbGlicmlcIixcIklzQm9sZFwiOmZhbHNlLFwiSXNJdGFsaWNcIjpmYWxzZSxcIklzVW5kZXJsaW5lZFwiOmZhbHNlfSxcIkF1dG9TaXplXCI6MCxcIkZvcmVncm91bmRcIjp7XCIkaWRcIjpcIjkyNVwiLFwiQ29sb3JcIjp7XCIkaWRcIjpcIjky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5MjdcIixcIlRvcFwiOjAuMCxcIkxlZnRcIjowLjAsXCJSaWdodFwiOjAuMCxcIkJvdHRvbVwiOjAuMH0sXCJQYWRkaW5nXCI6e1wiJGlkXCI6XCI5MjhcIixcIlRvcFwiOjAuMCxcIkxlZnRcIjowLjAsXCJSaWdodFwiOjAuMCxcIkJvdHRvbVwiOjAuMH0sXCJCYWNrZ3JvdW5kXCI6e1wiJHJlZlwiOlwiMTQ5XCJ9LFwiSXNWaXNpYmxlXCI6dHJ1ZSxcIldpZHRoXCI6MC4wLFwiSGVpZ2h0XCI6MC4wLFwiQm9yZGVyU3R5bGVcIjp7XCIkaWRcIjpcIjkyOVwiLFwiTGluZUNvbG9yXCI6bnVsbCxcIkxpbmVXZWlnaHRcIjowLjAsXCJMaW5lVHlwZVwiOjB9fSxcIkRhdGVTdHlsZVwiOntcIiRpZFwiOlwiOTMwXCIsXCJGb250U2V0dGluZ3NcIjp7XCIkaWRcIjpcIjkzMVwiLFwiRm9udFNpemVcIjoxMCxcIkZvbnROYW1lXCI6XCJDYWxpYnJpXCIsXCJJc0JvbGRcIjpmYWxzZSxcIklzSXRhbGljXCI6ZmFsc2UsXCJJc1VuZGVybGluZWRcIjpmYWxzZX0sXCJBdXRvU2l6ZVwiOjAsXCJGb3JlZ3JvdW5kXCI6e1wiJGlkXCI6XCI5MzJcIixcIkNvbG9yXCI6e1wiJGlkXCI6XCI5Mz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kzNFwiLFwiVG9wXCI6MC4wLFwiTGVmdFwiOjAuMCxcIlJpZ2h0XCI6MC4wLFwiQm90dG9tXCI6MC4wfSxcIlBhZGRpbmdcIjp7XCIkaWRcIjpcIjkzNVwiLFwiVG9wXCI6MC4wLFwiTGVmdFwiOjAuMCxcIlJpZ2h0XCI6MC4wLFwiQm90dG9tXCI6MC4wfSxcIkJhY2tncm91bmRcIjp7XCIkcmVmXCI6XCIxNTZcIn0sXCJJc1Zpc2libGVcIjp0cnVlLFwiV2lkdGhcIjowLjAsXCJIZWlnaHRcIjowLjAsXCJCb3JkZXJTdHlsZVwiOntcIiRpZFwiOlwiOTM2XCIsXCJMaW5lQ29sb3JcIjpudWxsLFwiTGluZVdlaWdodFwiOjAuMCxcIkxpbmVUeXBlXCI6MH19LFwiRGF0ZUZvcm1hdFwiOntcIiRpZFwiOlwiOTM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TM4XCIsXCJUYXNrU3R5bGVcIjp7XCIkaWRcIjpcIjkzOVwiLFwiU2hhcGVcIjoxLFwiU2hhcGVUaGlja25lc3NcIjowLFwiRHVyYXRpb25Gb3JtYXRcIjowLFwiUGVyY2VudGFnZUNvbXBsZXRlU3R5bGVcIjp7XCIkaWRcIjpcIjk0MFwiLFwiRm9udFNldHRpbmdzXCI6e1wiJGlkXCI6XCI5NDFcIixcIkZvbnRTaXplXCI6MTAsXCJGb250TmFtZVwiOlwiQ2FsaWJyaVwiLFwiSXNCb2xkXCI6ZmFsc2UsXCJJc0l0YWxpY1wiOmZhbHNlLFwiSXNVbmRlcmxpbmVkXCI6ZmFsc2V9LFwiQXV0b1NpemVcIjowLFwiRm9yZWdyb3VuZFwiOntcIiRpZFwiOlwiOTQy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k0M1wiLFwiVG9wXCI6MC4wLFwiTGVmdFwiOjAuMCxcIlJpZ2h0XCI6MC4wLFwiQm90dG9tXCI6MC4wfSxcIlBhZGRpbmdcIjp7XCIkaWRcIjpcIjk0NFwiLFwiVG9wXCI6MC4wLFwiTGVmdFwiOjAuMCxcIlJpZ2h0XCI6MC4wLFwiQm90dG9tXCI6MC4wfSxcIkJhY2tncm91bmRcIjp7XCIkcmVmXCI6XCIxMjFcIn0sXCJJc1Zpc2libGVcIjp0cnVlLFwiV2lkdGhcIjowLjAsXCJIZWlnaHRcIjowLjAsXCJCb3JkZXJTdHlsZVwiOntcIiRpZFwiOlwiOTQ1XCIsXCJMaW5lQ29sb3JcIjpudWxsLFwiTGluZVdlaWdodFwiOjAuMCxcIkxpbmVUeXBlXCI6MH19LFwiRHVyYXRpb25TdHlsZVwiOntcIiRpZFwiOlwiOTQ2XCIsXCJGb250U2V0dGluZ3NcIjp7XCIkaWRcIjpcIjk0N1wiLFwiRm9udFNpemVcIjoxMCxcIkZvbnROYW1lXCI6XCJDYWxpYnJpXCIsXCJJc0JvbGRcIjpmYWxzZSxcIklzSXRhbGljXCI6ZmFsc2UsXCJJc1VuZGVybGluZWRcIjpmYWxzZX0sXCJBdXRvU2l6ZVwiOjAsXCJGb3JlZ3JvdW5kXCI6e1wiJGlkXCI6XCI5NDh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OTQ5XCIsXCJUb3BcIjowLjAsXCJMZWZ0XCI6MC4wLFwiUmlnaHRcIjowLjAsXCJCb3R0b21cIjowLjB9LFwiUGFkZGluZ1wiOntcIiRpZFwiOlwiOTUwXCIsXCJUb3BcIjowLjAsXCJMZWZ0XCI6MC4wLFwiUmlnaHRcIjowLjAsXCJCb3R0b21cIjowLjB9LFwiQmFja2dyb3VuZFwiOntcIiRyZWZcIjpcIjEyOFwifSxcIklzVmlzaWJsZVwiOnRydWUsXCJXaWR0aFwiOjAuMCxcIkhlaWdodFwiOjAuMCxcIkJvcmRlclN0eWxlXCI6e1wiJGlkXCI6XCI5NTFcIixcIkxpbmVDb2xvclwiOm51bGwsXCJMaW5lV2VpZ2h0XCI6MC4wLFwiTGluZVR5cGVcIjowfX0sXCJIb3Jpem9udGFsQ29ubmVjdG9yU3R5bGVcIjp7XCIkaWRcIjpcIjk1MlwiLFwiTGluZUNvbG9yXCI6e1wiJHJlZlwiOlwiMTMwXCJ9LFwiTGluZVdlaWdodFwiOjEuMCxcIkxpbmVUeXBlXCI6MH0sXCJWZXJ0aWNhbENvbm5lY3RvclN0eWxlXCI6e1wiJGlkXCI6XCI5NTN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XCI5ZTMyOGE0Ny04MjEwLTQyNTUtYWY4Ni00NTVjMDk2NjZhZTVcIixcIkF0dGFjaGVkTWlsZXN0b25lc1N0eWxlc1wiOm51bGwsXCJTaGFwZVN0eWxlXCI6e1wiJGlkXCI6XCI5NTRcIixcIk1hcmdpblwiOntcIiRpZFwiOlwiOTU1XCIsXCJUb3BcIjowLjAsXCJMZWZ0XCI6NC4wLFwiUmlnaHRcIjo0LjAsXCJCb3R0b21cIjowLjB9LFwiUGFkZGluZ1wiOntcIiRpZFwiOlwiOTU2XCIsXCJUb3BcIjowLjAsXCJMZWZ0XCI6MC4wLFwiUmlnaHRcIjowLjAsXCJCb3R0b21cIjowLjB9LFwiQmFja2dyb3VuZFwiOntcIiRpZFwiOlwiOTU3XCIsXCJDb2xvclwiOntcIiRpZFwiOlwiOTU4XCIsXCJBXCI6MjU1LFwiUlwiOjExNixcIkdcIjoxNzMsXCJCXCI6NzN9fSxcIklzVmlzaWJsZVwiOnRydWUsXCJXaWR0aFwiOjAuMCxcIkhlaWdodFwiOjEzLjQyNjY2NjY2NjY2NjY3NyxcIkJvcmRlclN0eWxlXCI6e1wiJGlkXCI6XCI5NTlcIixcIkxpbmVDb2xvclwiOntcIiRyZWZcIjpcIjE0MVwifSxcIkxpbmVXZWlnaHRcIjowLjAsXCJMaW5lVHlwZVwiOjB9fSxcIlRpdGxlU3R5bGVcIjp7XCIkaWRcIjpcIjk2MFwiLFwiRm9udFNldHRpbmdzXCI6e1wiJGlkXCI6XCI5NjFcIixcIkZvbnRTaXplXCI6MTEsXCJGb250TmFtZVwiOlwiQ2FsaWJyaVwiLFwiSXNCb2xkXCI6ZmFsc2UsXCJJc0l0YWxpY1wiOmZhbHNlLFwiSXNVbmRlcmxpbmVkXCI6ZmFsc2V9LFwiQXV0b1NpemVcIjowLFwiRm9yZWdyb3VuZFwiOntcIiRpZFwiOlwiOTYyXCIsXCJDb2xvclwiOntcIiRpZFwiOlwiOTYz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k2NFwiLFwiVG9wXCI6MC4wLFwiTGVmdFwiOjAuMCxcIlJpZ2h0XCI6MC4wLFwiQm90dG9tXCI6MC4wfSxcIlBhZGRpbmdcIjp7XCIkaWRcIjpcIjk2NVwiLFwiVG9wXCI6MC4wLFwiTGVmdFwiOjAuMCxcIlJpZ2h0XCI6MC4wLFwiQm90dG9tXCI6MC4wfSxcIkJhY2tncm91bmRcIjp7XCIkcmVmXCI6XCIxNDlcIn0sXCJJc1Zpc2libGVcIjp0cnVlLFwiV2lkdGhcIjowLjAsXCJIZWlnaHRcIjowLjAsXCJCb3JkZXJTdHlsZVwiOntcIiRpZFwiOlwiOTY2XCIsXCJMaW5lQ29sb3JcIjpudWxsLFwiTGluZVdlaWdodFwiOjAuMCxcIkxpbmVUeXBlXCI6MH19LFwiRGF0ZVN0eWxlXCI6e1wiJGlkXCI6XCI5NjdcIixcIkZvbnRTZXR0aW5nc1wiOntcIiRpZFwiOlwiOTY4XCIsXCJGb250U2l6ZVwiOjEwLFwiRm9udE5hbWVcIjpcIkNhbGlicmlcIixcIklzQm9sZFwiOmZhbHNlLFwiSXNJdGFsaWNcIjpmYWxzZSxcIklzVW5kZXJsaW5lZFwiOmZhbHNlfSxcIkF1dG9TaXplXCI6MCxcIkZvcmVncm91bmRcIjp7XCIkaWRcIjpcIjk2OVwiLFwiQ29sb3JcIjp7XCIkaWRcIjpcIjk3M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OTcxXCIsXCJUb3BcIjowLjAsXCJMZWZ0XCI6MC4wLFwiUmlnaHRcIjowLjAsXCJCb3R0b21cIjowLjB9LFwiUGFkZGluZ1wiOntcIiRpZFwiOlwiOTcyXCIsXCJUb3BcIjowLjAsXCJMZWZ0XCI6MC4wLFwiUmlnaHRcIjowLjAsXCJCb3R0b21cIjowLjB9LFwiQmFja2dyb3VuZFwiOntcIiRyZWZcIjpcIjE1NlwifSxcIklzVmlzaWJsZVwiOnRydWUsXCJXaWR0aFwiOjAuMCxcIkhlaWdodFwiOjAuMCxcIkJvcmRlclN0eWxlXCI6e1wiJGlkXCI6XCI5NzNcIixcIkxpbmVDb2xvclwiOm51bGwsXCJMaW5lV2VpZ2h0XCI6MC4wLFwiTGluZVR5cGVcIjowfX0sXCJEYXRlRm9ybWF0XCI6e1wiJGlkXCI6XCI5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5NzVcIixcIlRhc2tTdHlsZVwiOntcIiRpZFwiOlwiOTc2XCIsXCJTaGFwZVwiOjYsXCJTaGFwZVRoaWNrbmVzc1wiOjEsXCJEdXJhdGlvbkZvcm1hdFwiOjAsXCJQZXJjZW50YWdlQ29tcGxldGVTdHlsZVwiOntcIiRpZFwiOlwiOTc3XCIsXCJGb250U2V0dGluZ3NcIjp7XCIkaWRcIjpcIjk3OFwiLFwiRm9udFNpemVcIjoxMCxcIkZvbnROYW1lXCI6XCJDYWxpYnJpXCIsXCJJc0JvbGRcIjpmYWxzZSxcIklzSXRhbGljXCI6ZmFsc2UsXCJJc1VuZGVybGluZWRcIjpmYWxzZX0sXCJBdXRvU2l6ZVwiOjAsXCJGb3JlZ3JvdW5kXCI6e1wiJGlkXCI6XCI5Nz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OTgwXCIsXCJUb3BcIjowLjAsXCJMZWZ0XCI6MC4wLFwiUmlnaHRcIjowLjAsXCJCb3R0b21cIjowLjB9LFwiUGFkZGluZ1wiOntcIiRpZFwiOlwiOTgxXCIsXCJUb3BcIjowLjAsXCJMZWZ0XCI6MC4wLFwiUmlnaHRcIjowLjAsXCJCb3R0b21cIjowLjB9LFwiQmFja2dyb3VuZFwiOntcIiRyZWZcIjpcIjEyMVwifSxcIklzVmlzaWJsZVwiOnRydWUsXCJXaWR0aFwiOjAuMCxcIkhlaWdodFwiOjAuMCxcIkJvcmRlclN0eWxlXCI6e1wiJGlkXCI6XCI5ODJcIixcIkxpbmVDb2xvclwiOm51bGwsXCJMaW5lV2VpZ2h0XCI6MC4wLFwiTGluZVR5cGVcIjowfX0sXCJEdXJhdGlvblN0eWxlXCI6e1wiJGlkXCI6XCI5ODNcIixcIkZvbnRTZXR0aW5nc1wiOntcIiRpZFwiOlwiOTg0XCIsXCJGb250U2l6ZVwiOjEwLFwiRm9udE5hbWVcIjpcIkNhbGlicmlcIixcIklzQm9sZFwiOmZhbHNlLFwiSXNJdGFsaWNcIjpmYWxzZSxcIklzVW5kZXJsaW5lZFwiOmZhbHNlfSxcIkF1dG9TaXplXCI6MCxcIkZvcmVncm91bmRcIjp7XCIkaWRcIjpcIjk4N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5ODZcIixcIlRvcFwiOjAuMCxcIkxlZnRcIjowLjAsXCJSaWdodFwiOjAuMCxcIkJvdHRvbVwiOjAuMH0sXCJQYWRkaW5nXCI6e1wiJGlkXCI6XCI5ODdcIixcIlRvcFwiOjAuMCxcIkxlZnRcIjowLjAsXCJSaWdodFwiOjAuMCxcIkJvdHRvbVwiOjAuMH0sXCJCYWNrZ3JvdW5kXCI6e1wiJHJlZlwiOlwiMTI4XCJ9LFwiSXNWaXNpYmxlXCI6dHJ1ZSxcIldpZHRoXCI6MC4wLFwiSGVpZ2h0XCI6MC4wLFwiQm9yZGVyU3R5bGVcIjp7XCIkaWRcIjpcIjk4OFwiLFwiTGluZUNvbG9yXCI6bnVsbCxcIkxpbmVXZWlnaHRcIjowLjAsXCJMaW5lVHlwZVwiOjB9fSxcIkhvcml6b250YWxDb25uZWN0b3JTdHlsZVwiOntcIiRpZFwiOlwiOTg5XCIsXCJMaW5lQ29sb3JcIjp7XCIkcmVmXCI6XCIxMzBcIn0sXCJMaW5lV2VpZ2h0XCI6MS4wLFwiTGluZVR5cGVcIjowfSxcIlZlcnRpY2FsQ29ubmVjdG9yU3R5bGVcIjp7XCIkaWRcIjpcIjk5MFwiLFwiTGluZUNvbG9yXCI6e1wiJHJlZlwiOlwiMTMzXCJ9LFwiTGluZVdlaWdodFwiOjAuMCxcIkxpbmVUeXBlXCI6MH0sXCJNYXJnaW5cIjpudWxsLFwiU3RhcnREYXRlUG9zaXRpb25cIjo2LFwiRW5kRGF0ZVBvc2l0aW9uXCI6NixcIlRpdGxlUG9zaXRpb25cIjoyLFwiRHVyYXRpb25Qb3NpdGlvblwiOjYsXCJQZXJjZW50YWdlQ29tcGxldGVkUG9zaXRpb25cIjo2LFwiU3BhY2luZ1wiOjUsXCJJc0JlbG93VGltZWJhbmRcIjp0cnVlLFwiUGVyY2VudGFnZUNvbXBsZXRlU2hhcGVPcGFjaXR5XCI6MzUsXCJHcm91cE5hbWVcIjpudWxsLFwiQXR0YWNoZWRNaWxlc3RvbmVzU3R5bGVzXCI6bnVsbCxcIlNoYXBlU3R5bGVcIjp7XCIkaWRcIjpcIjk5MVwiLFwiTWFyZ2luXCI6e1wiJGlkXCI6XCI5OTJcIixcIlRvcFwiOjAuMCxcIkxlZnRcIjo0LjAsXCJSaWdodFwiOjQuMCxcIkJvdHRvbVwiOjAuMH0sXCJQYWRkaW5nXCI6e1wiJGlkXCI6XCI5OTNcIixcIlRvcFwiOjAuMCxcIkxlZnRcIjowLjAsXCJSaWdodFwiOjAuMCxcIkJvdHRvbVwiOjAuMH0sXCJCYWNrZ3JvdW5kXCI6e1wiJGlkXCI6XCI5OTRcIixcIkNvbG9yXCI6e1wiJGlkXCI6XCI5OTVcIixcIkFcIjoyNTUsXCJSXCI6MTE2LFwiR1wiOjE3MyxcIkJcIjo3M319LFwiSXNWaXNpYmxlXCI6dHJ1ZSxcIldpZHRoXCI6MC4wLFwiSGVpZ2h0XCI6MTYuMCxcIkJvcmRlclN0eWxlXCI6e1wiJGlkXCI6XCI5OTZcIixcIkxpbmVDb2xvclwiOntcIiRyZWZcIjpcIjE0MVwifSxcIkxpbmVXZWlnaHRcIjowLjAsXCJMaW5lVHlwZVwiOjB9fSxcIlRpdGxlU3R5bGVcIjp7XCIkaWRcIjpcIjk5N1wiLFwiRm9udFNldHRpbmdzXCI6e1wiJGlkXCI6XCI5OThcIixcIkZvbnRTaXplXCI6MTEsXCJGb250TmFtZVwiOlwiQ2FsaWJyaVwiLFwiSXNCb2xkXCI6ZmFsc2UsXCJJc0l0YWxpY1wiOmZhbHNlLFwiSXNVbmRlcmxpbmVkXCI6ZmFsc2V9LFwiQXV0b1NpemVcIjowLFwiRm9yZWdyb3VuZFwiOntcIiRpZFwiOlwiOTk5XCIsXCJDb2xvclwiOntcIiRpZFwiOlwiMTAwM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DAxXCIsXCJUb3BcIjowLjAsXCJMZWZ0XCI6MC4wLFwiUmlnaHRcIjowLjAsXCJCb3R0b21cIjowLjB9LFwiUGFkZGluZ1wiOntcIiRpZFwiOlwiMTAwMlwiLFwiVG9wXCI6MC4wLFwiTGVmdFwiOjAuMCxcIlJpZ2h0XCI6MC4wLFwiQm90dG9tXCI6MC4wfSxcIkJhY2tncm91bmRcIjp7XCIkcmVmXCI6XCIxNDlcIn0sXCJJc1Zpc2libGVcIjp0cnVlLFwiV2lkdGhcIjowLjAsXCJIZWlnaHRcIjowLjAsXCJCb3JkZXJTdHlsZVwiOntcIiRpZFwiOlwiMTAwM1wiLFwiTGluZUNvbG9yXCI6bnVsbCxcIkxpbmVXZWlnaHRcIjowLjAsXCJMaW5lVHlwZVwiOjB9fSxcIkRhdGVTdHlsZVwiOntcIiRpZFwiOlwiMTAwNFwiLFwiRm9udFNldHRpbmdzXCI6e1wiJGlkXCI6XCIxMDA1XCIsXCJGb250U2l6ZVwiOjEwLFwiRm9udE5hbWVcIjpcIkNhbGlicmlcIixcIklzQm9sZFwiOmZhbHNlLFwiSXNJdGFsaWNcIjpmYWxzZSxcIklzVW5kZXJsaW5lZFwiOmZhbHNlfSxcIkF1dG9TaXplXCI6MCxcIkZvcmVncm91bmRcIjp7XCIkaWRcIjpcIjEwMDZcIixcIkNvbG9yXCI6e1wiJGlkXCI6XCIxMDA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DA4XCIsXCJUb3BcIjowLjAsXCJMZWZ0XCI6MC4wLFwiUmlnaHRcIjowLjAsXCJCb3R0b21cIjowLjB9LFwiUGFkZGluZ1wiOntcIiRpZFwiOlwiMTAwOVwiLFwiVG9wXCI6MC4wLFwiTGVmdFwiOjAuMCxcIlJpZ2h0XCI6MC4wLFwiQm90dG9tXCI6MC4wfSxcIkJhY2tncm91bmRcIjp7XCIkcmVmXCI6XCIxNTZcIn0sXCJJc1Zpc2libGVcIjp0cnVlLFwiV2lkdGhcIjowLjAsXCJIZWlnaHRcIjowLjAsXCJCb3JkZXJTdHlsZVwiOntcIiRpZFwiOlwiMTAxMFwiLFwiTGluZUNvbG9yXCI6bnVsbCxcIkxpbmVXZWlnaHRcIjowLjAsXCJMaW5lVHlwZVwiOjB9fSxcIkRhdGVGb3JtYXRcIjp7XCIkaWRcIjpcIjEwM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DEyXCIsXCJUYXNrU3R5bGVcIjp7XCIkaWRcIjpcIjEwMTNcIixcIlNoYXBlXCI6NixcIlNoYXBlVGhpY2tuZXNzXCI6MSxcIkR1cmF0aW9uRm9ybWF0XCI6MCxcIlBlcmNlbnRhZ2VDb21wbGV0ZVN0eWxlXCI6e1wiJGlkXCI6XCIxMDE0XCIsXCJGb250U2V0dGluZ3NcIjp7XCIkaWRcIjpcIjEwMTVcIixcIkZvbnRTaXplXCI6MTAsXCJGb250TmFtZVwiOlwiQ2FsaWJyaVwiLFwiSXNCb2xkXCI6ZmFsc2UsXCJJc0l0YWxpY1wiOmZhbHNlLFwiSXNVbmRlcmxpbmVkXCI6ZmFsc2V9LFwiQXV0b1NpemVcIjowLFwiRm9yZWdyb3VuZFwiOntcIiRpZFwiOlwiMTAx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xMDE3XCIsXCJUb3BcIjowLjAsXCJMZWZ0XCI6MC4wLFwiUmlnaHRcIjowLjAsXCJCb3R0b21cIjowLjB9LFwiUGFkZGluZ1wiOntcIiRpZFwiOlwiMTAxOFwiLFwiVG9wXCI6MC4wLFwiTGVmdFwiOjAuMCxcIlJpZ2h0XCI6MC4wLFwiQm90dG9tXCI6MC4wfSxcIkJhY2tncm91bmRcIjp7XCIkcmVmXCI6XCIxMjFcIn0sXCJJc1Zpc2libGVcIjp0cnVlLFwiV2lkdGhcIjowLjAsXCJIZWlnaHRcIjowLjAsXCJCb3JkZXJTdHlsZVwiOntcIiRpZFwiOlwiMTAxOVwiLFwiTGluZUNvbG9yXCI6bnVsbCxcIkxpbmVXZWlnaHRcIjowLjAsXCJMaW5lVHlwZVwiOjB9fSxcIkR1cmF0aW9uU3R5bGVcIjp7XCIkaWRcIjpcIjEwMjBcIixcIkZvbnRTZXR0aW5nc1wiOntcIiRpZFwiOlwiMTAyMVwiLFwiRm9udFNpemVcIjoxMCxcIkZvbnROYW1lXCI6XCJDYWxpYnJpXCIsXCJJc0JvbGRcIjpmYWxzZSxcIklzSXRhbGljXCI6ZmFsc2UsXCJJc1VuZGVybGluZWRcIjpmYWxzZX0sXCJBdXRvU2l6ZVwiOjAsXCJGb3JlZ3JvdW5kXCI6e1wiJGlkXCI6XCIxMDIy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EwMjNcIixcIlRvcFwiOjAuMCxcIkxlZnRcIjowLjAsXCJSaWdodFwiOjAuMCxcIkJvdHRvbVwiOjAuMH0sXCJQYWRkaW5nXCI6e1wiJGlkXCI6XCIxMDI0XCIsXCJUb3BcIjowLjAsXCJMZWZ0XCI6MC4wLFwiUmlnaHRcIjowLjAsXCJCb3R0b21cIjowLjB9LFwiQmFja2dyb3VuZFwiOntcIiRyZWZcIjpcIjEyOFwifSxcIklzVmlzaWJsZVwiOnRydWUsXCJXaWR0aFwiOjAuMCxcIkhlaWdodFwiOjAuMCxcIkJvcmRlclN0eWxlXCI6e1wiJGlkXCI6XCIxMDI1XCIsXCJMaW5lQ29sb3JcIjpudWxsLFwiTGluZVdlaWdodFwiOjAuMCxcIkxpbmVUeXBlXCI6MH19LFwiSG9yaXpvbnRhbENvbm5lY3RvclN0eWxlXCI6e1wiJGlkXCI6XCIxMDI2XCIsXCJMaW5lQ29sb3JcIjp7XCIkcmVmXCI6XCIxMzBcIn0sXCJMaW5lV2VpZ2h0XCI6MS4wLFwiTGluZVR5cGVcIjowfSxcIlZlcnRpY2FsQ29ubmVjdG9yU3R5bGVcIjp7XCIkaWRcIjpcIjEwMjdcIixcIkxpbmVDb2xvclwiOntcIiRyZWZcIjpcIjEzM1wifSxcIkxpbmVXZWlnaHRcIjowLjAsXCJMaW5lVHlwZVwiOjB9LFwiTWFyZ2luXCI6bnVsbCxcIlN0YXJ0RGF0ZVBvc2l0aW9uXCI6NixcIkVuZERhdGVQb3NpdGlvblwiOjY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DI4XCIsXCJNYXJnaW5cIjp7XCIkaWRcIjpcIjEwMjlcIixcIlRvcFwiOjAuMCxcIkxlZnRcIjo0LjAsXCJSaWdodFwiOjQuMCxcIkJvdHRvbVwiOjAuMH0sXCJQYWRkaW5nXCI6e1wiJGlkXCI6XCIxMDMwXCIsXCJUb3BcIjowLjAsXCJMZWZ0XCI6MC4wLFwiUmlnaHRcIjowLjAsXCJCb3R0b21cIjowLjB9LFwiQmFja2dyb3VuZFwiOntcIiRpZFwiOlwiMTAzMVwiLFwiQ29sb3JcIjp7XCIkaWRcIjpcIjEwMzJcIixcIkFcIjoyNTUsXCJSXCI6MTE2LFwiR1wiOjE3MyxcIkJcIjo3M319LFwiSXNWaXNpYmxlXCI6dHJ1ZSxcIldpZHRoXCI6MC4wLFwiSGVpZ2h0XCI6MTYuMCxcIkJvcmRlclN0eWxlXCI6e1wiJGlkXCI6XCIxMDMzXCIsXCJMaW5lQ29sb3JcIjp7XCIkcmVmXCI6XCIxNDFcIn0sXCJMaW5lV2VpZ2h0XCI6MC4wLFwiTGluZVR5cGVcIjowfX0sXCJUaXRsZVN0eWxlXCI6e1wiJGlkXCI6XCIxMDM0XCIsXCJGb250U2V0dGluZ3NcIjp7XCIkaWRcIjpcIjEwMzVcIixcIkZvbnRTaXplXCI6MTEsXCJGb250TmFtZVwiOlwiQ2FsaWJyaVwiLFwiSXNCb2xkXCI6ZmFsc2UsXCJJc0l0YWxpY1wiOmZhbHNlLFwiSXNVbmRlcmxpbmVkXCI6ZmFsc2V9LFwiQXV0b1NpemVcIjowLFwiRm9yZWdyb3VuZFwiOntcIiRpZFwiOlwiMTAzNlwiLFwiQ29sb3JcIjp7XCIkaWRcIjpcIjEwMz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AzOFwiLFwiVG9wXCI6MC4wLFwiTGVmdFwiOjAuMCxcIlJpZ2h0XCI6MC4wLFwiQm90dG9tXCI6MC4wfSxcIlBhZGRpbmdcIjp7XCIkaWRcIjpcIjEwMzlcIixcIlRvcFwiOjAuMCxcIkxlZnRcIjowLjAsXCJSaWdodFwiOjAuMCxcIkJvdHRvbVwiOjAuMH0sXCJCYWNrZ3JvdW5kXCI6e1wiJHJlZlwiOlwiMTQ5XCJ9LFwiSXNWaXNpYmxlXCI6dHJ1ZSxcIldpZHRoXCI6MC4wLFwiSGVpZ2h0XCI6MC4wLFwiQm9yZGVyU3R5bGVcIjp7XCIkaWRcIjpcIjEwNDBcIixcIkxpbmVDb2xvclwiOm51bGwsXCJMaW5lV2VpZ2h0XCI6MC4wLFwiTGluZVR5cGVcIjowfX0sXCJEYXRlU3R5bGVcIjp7XCIkaWRcIjpcIjEwNDFcIixcIkZvbnRTZXR0aW5nc1wiOntcIiRpZFwiOlwiMTA0MlwiLFwiRm9udFNpemVcIjoxMCxcIkZvbnROYW1lXCI6XCJDYWxpYnJpXCIsXCJJc0JvbGRcIjpmYWxzZSxcIklzSXRhbGljXCI6ZmFsc2UsXCJJc1VuZGVybGluZWRcIjpmYWxzZX0sXCJBdXRvU2l6ZVwiOjAsXCJGb3JlZ3JvdW5kXCI6e1wiJGlkXCI6XCIxMDQzXCIsXCJDb2xvclwiOntcIiRpZFwiOlwiMTA0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0NVwiLFwiVG9wXCI6MC4wLFwiTGVmdFwiOjAuMCxcIlJpZ2h0XCI6MC4wLFwiQm90dG9tXCI6MC4wfSxcIlBhZGRpbmdcIjp7XCIkaWRcIjpcIjEwNDZcIixcIlRvcFwiOjAuMCxcIkxlZnRcIjowLjAsXCJSaWdodFwiOjAuMCxcIkJvdHRvbVwiOjAuMH0sXCJCYWNrZ3JvdW5kXCI6e1wiJHJlZlwiOlwiMTU2XCJ9LFwiSXNWaXNpYmxlXCI6dHJ1ZSxcIldpZHRoXCI6MC4wLFwiSGVpZ2h0XCI6MC4wLFwiQm9yZGVyU3R5bGVcIjp7XCIkaWRcIjpcIjEwNDdcIixcIkxpbmVDb2xvclwiOm51bGwsXCJMaW5lV2VpZ2h0XCI6MC4wLFwiTGluZVR5cGVcIjowfX0sXCJEYXRlRm9ybWF0XCI6e1wiJGlkXCI6XCIxMDQ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0OVwiLFwiVGFza1N0eWxlXCI6e1wiJGlkXCI6XCIxMDUwXCIsXCJTaGFwZVwiOjMsXCJTaGFwZVRoaWNrbmVzc1wiOjAsXCJEdXJhdGlvbkZvcm1hdFwiOjAsXCJQZXJjZW50YWdlQ29tcGxldGVTdHlsZVwiOntcIiRpZFwiOlwiMTA1MVwiLFwiRm9udFNldHRpbmdzXCI6e1wiJGlkXCI6XCIxMDUyXCIsXCJGb250U2l6ZVwiOjEwLFwiRm9udE5hbWVcIjpcIkNhbGlicmlcIixcIklzQm9sZFwiOmZhbHNlLFwiSXNJdGFsaWNcIjpmYWxzZSxcIklzVW5kZXJsaW5lZFwiOmZhbHNlfSxcIkF1dG9TaXplXCI6MCxcIkZvcmVncm91bmRcIjp7XCIkaWRcIjpcIjEwNTN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A1NFwiLFwiVG9wXCI6MC4wLFwiTGVmdFwiOjAuMCxcIlJpZ2h0XCI6MC4wLFwiQm90dG9tXCI6MC4wfSxcIlBhZGRpbmdcIjp7XCIkaWRcIjpcIjEwNTVcIixcIlRvcFwiOjAuMCxcIkxlZnRcIjowLjAsXCJSaWdodFwiOjAuMCxcIkJvdHRvbVwiOjAuMH0sXCJCYWNrZ3JvdW5kXCI6e1wiJHJlZlwiOlwiMTIxXCJ9LFwiSXNWaXNpYmxlXCI6dHJ1ZSxcIldpZHRoXCI6MC4wLFwiSGVpZ2h0XCI6MC4wLFwiQm9yZGVyU3R5bGVcIjp7XCIkaWRcIjpcIjEwNTZcIixcIkxpbmVDb2xvclwiOm51bGwsXCJMaW5lV2VpZ2h0XCI6MC4wLFwiTGluZVR5cGVcIjowfX0sXCJEdXJhdGlvblN0eWxlXCI6e1wiJGlkXCI6XCIxMDU3XCIsXCJGb250U2V0dGluZ3NcIjp7XCIkaWRcIjpcIjEwNThcIixcIkZvbnRTaXplXCI6MTAsXCJGb250TmFtZVwiOlwiQ2FsaWJyaVwiLFwiSXNCb2xkXCI6ZmFsc2UsXCJJc0l0YWxpY1wiOmZhbHNlLFwiSXNVbmRlcmxpbmVkXCI6ZmFsc2V9LFwiQXV0b1NpemVcIjowLFwiRm9yZWdyb3VuZFwiOntcIiRpZFwiOlwiMTA1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xMDYwXCIsXCJUb3BcIjowLjAsXCJMZWZ0XCI6MC4wLFwiUmlnaHRcIjowLjAsXCJCb3R0b21cIjowLjB9LFwiUGFkZGluZ1wiOntcIiRpZFwiOlwiMTA2MVwiLFwiVG9wXCI6MC4wLFwiTGVmdFwiOjAuMCxcIlJpZ2h0XCI6MC4wLFwiQm90dG9tXCI6MC4wfSxcIkJhY2tncm91bmRcIjp7XCIkcmVmXCI6XCIxMjhcIn0sXCJJc1Zpc2libGVcIjp0cnVlLFwiV2lkdGhcIjowLjAsXCJIZWlnaHRcIjowLjAsXCJCb3JkZXJTdHlsZVwiOntcIiRpZFwiOlwiMTA2MlwiLFwiTGluZUNvbG9yXCI6bnVsbCxcIkxpbmVXZWlnaHRcIjowLjAsXCJMaW5lVHlwZVwiOjB9fSxcIkhvcml6b250YWxDb25uZWN0b3JTdHlsZVwiOntcIiRpZFwiOlwiMTA2M1wiLFwiTGluZUNvbG9yXCI6e1wiJHJlZlwiOlwiMTMwXCJ9LFwiTGluZVdlaWdodFwiOjEuMCxcIkxpbmVUeXBlXCI6MH0sXCJWZXJ0aWNhbENvbm5lY3RvclN0eWxlXCI6e1wiJGlkXCI6XCIxMDY0XCIsXCJMaW5lQ29sb3JcIjp7XCIkcmVmXCI6XCIxMzNcIn0sXCJMaW5lV2VpZ2h0XCI6MC4wLFwiTGluZVR5cGVcIjowfSxcIk1hcmdpblwiOm51bGwsXCJTdGFydERhdGVQb3NpdGlvblwiOjYsXCJFbmREYXRlUG9zaXRpb25cIjo2LFwiVGl0bGVQb3NpdGlvblwiOjIsXCJEdXJhdGlvblBvc2l0aW9uXCI6NixcIlBlcmNlbnRhZ2VDb21wbGV0ZWRQb3NpdGlvblwiOjYsXCJTcGFjaW5nXCI6NSxcIklzQmVsb3dUaW1lYmFuZFwiOnRydWUsXCJQZXJjZW50YWdlQ29tcGxldGVTaGFwZU9wYWNpdHlcIjozNSxcIkdyb3VwTmFtZVwiOm51bGwsXCJBdHRhY2hlZE1pbGVzdG9uZXNTdHlsZXNcIjpudWxsLFwiU2hhcGVTdHlsZVwiOntcIiRpZFwiOlwiMTA2NVwiLFwiTWFyZ2luXCI6e1wiJGlkXCI6XCIxMDY2XCIsXCJUb3BcIjowLjAsXCJMZWZ0XCI6NC4wLFwiUmlnaHRcIjo0LjAsXCJCb3R0b21cIjowLjB9LFwiUGFkZGluZ1wiOntcIiRpZFwiOlwiMTA2N1wiLFwiVG9wXCI6MC4wLFwiTGVmdFwiOjAuMCxcIlJpZ2h0XCI6MC4wLFwiQm90dG9tXCI6MC4wfSxcIkJhY2tncm91bmRcIjp7XCIkaWRcIjpcIjEwNjhcIixcIkNvbG9yXCI6e1wiJGlkXCI6XCIxMDY5XCIsXCJBXCI6MjU1LFwiUlwiOjExNixcIkdcIjoxNzMsXCJCXCI6NzN9fSxcIklzVmlzaWJsZVwiOnRydWUsXCJXaWR0aFwiOjAuMCxcIkhlaWdodFwiOjEzLjQyNjY2NjY2NjY2NjY3NyxcIkJvcmRlclN0eWxlXCI6e1wiJGlkXCI6XCIxMDcwXCIsXCJMaW5lQ29sb3JcIjp7XCIkcmVmXCI6XCIxNDFcIn0sXCJMaW5lV2VpZ2h0XCI6MC4wLFwiTGluZVR5cGVcIjowfX0sXCJUaXRsZVN0eWxlXCI6e1wiJGlkXCI6XCIxMDcxXCIsXCJGb250U2V0dGluZ3NcIjp7XCIkaWRcIjpcIjEwNzJcIixcIkZvbnRTaXplXCI6MTEsXCJGb250TmFtZVwiOlwiQ2FsaWJyaVwiLFwiSXNCb2xkXCI6ZmFsc2UsXCJJc0l0YWxpY1wiOmZhbHNlLFwiSXNVbmRlcmxpbmVkXCI6ZmFsc2V9LFwiQXV0b1NpemVcIjowLFwiRm9yZWdyb3VuZFwiOntcIiRpZFwiOlwiMTA3M1wiLFwiQ29sb3JcIjp7XCIkaWRcIjpcIjEwNzR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MTA3NVwiLFwiVG9wXCI6MC4wLFwiTGVmdFwiOjAuMCxcIlJpZ2h0XCI6MC4wLFwiQm90dG9tXCI6MC4wfSxcIlBhZGRpbmdcIjp7XCIkaWRcIjpcIjEwNzZcIixcIlRvcFwiOjAuMCxcIkxlZnRcIjowLjAsXCJSaWdodFwiOjAuMCxcIkJvdHRvbVwiOjAuMH0sXCJCYWNrZ3JvdW5kXCI6e1wiJHJlZlwiOlwiMTQ5XCJ9LFwiSXNWaXNpYmxlXCI6dHJ1ZSxcIldpZHRoXCI6MC4wLFwiSGVpZ2h0XCI6MC4wLFwiQm9yZGVyU3R5bGVcIjp7XCIkaWRcIjpcIjEwNzdcIixcIkxpbmVDb2xvclwiOm51bGwsXCJMaW5lV2VpZ2h0XCI6MC4wLFwiTGluZVR5cGVcIjowfX0sXCJEYXRlU3R5bGVcIjp7XCIkaWRcIjpcIjEwNzhcIixcIkZvbnRTZXR0aW5nc1wiOntcIiRpZFwiOlwiMTA3OVwiLFwiRm9udFNpemVcIjoxMCxcIkZvbnROYW1lXCI6XCJDYWxpYnJpXCIsXCJJc0JvbGRcIjpmYWxzZSxcIklzSXRhbGljXCI6ZmFsc2UsXCJJc1VuZGVybGluZWRcIjpmYWxzZX0sXCJBdXRvU2l6ZVwiOjAsXCJGb3JlZ3JvdW5kXCI6e1wiJGlkXCI6XCIxMDgwXCIsXCJDb2xvclwiOntcIiRpZFwiOlwiMTA4M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A4MlwiLFwiVG9wXCI6MC4wLFwiTGVmdFwiOjAuMCxcIlJpZ2h0XCI6MC4wLFwiQm90dG9tXCI6MC4wfSxcIlBhZGRpbmdcIjp7XCIkaWRcIjpcIjEwODNcIixcIlRvcFwiOjAuMCxcIkxlZnRcIjowLjAsXCJSaWdodFwiOjAuMCxcIkJvdHRvbVwiOjAuMH0sXCJCYWNrZ3JvdW5kXCI6e1wiJHJlZlwiOlwiMTU2XCJ9LFwiSXNWaXNpYmxlXCI6dHJ1ZSxcIldpZHRoXCI6MC4wLFwiSGVpZ2h0XCI6MC4wLFwiQm9yZGVyU3R5bGVcIjp7XCIkaWRcIjpcIjEwODRcIixcIkxpbmVDb2xvclwiOm51bGwsXCJMaW5lV2VpZ2h0XCI6MC4wLFwiTGluZVR5cGVcIjowfX0sXCJEYXRlRm9ybWF0XCI6e1wiJGlkXCI6XCIxMDg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xMDg2XCIsXCJTdHlsZVwiOntcIiRpZFwiOlwiMTA4N1wiLFwiSGVhZGVyU3R5bGVcIjp7XCIkaWRcIjpcIjEwODhcIixcIlRleHRTdHlsZVwiOntcIiRpZFwiOlwiMTA4OVwiLFwiRm9udFNldHRpbmdzXCI6e1wiJGlkXCI6XCIxMDkwXCIsXCJGb250U2l6ZVwiOjEwLFwiRm9udE5hbWVcIjpcIkZyYW5rbGluIEdvdGhpYyBNZWRpdW1cIixcIklzQm9sZFwiOmZhbHNlLFwiSXNJdGFsaWNcIjpmYWxzZSxcIklzVW5kZXJsaW5lZFwiOmZhbHNlfSxcIkF1dG9TaXplXCI6MCxcIkZvcmVncm91bmRcIjp7XCIkaWRcIjpcIjEwOTFcIixcIkNvbG9yXCI6e1wiJGlkXCI6XCIxMDky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DkzXCIsXCJUb3BcIjowLjAsXCJMZWZ0XCI6MC4wLFwiUmlnaHRcIjowLjAsXCJCb3R0b21cIjowLjB9LFwiUGFkZGluZ1wiOntcIiRpZFwiOlwiMTA5NFwiLFwiVG9wXCI6MC4wLFwiTGVmdFwiOjAuMCxcIlJpZ2h0XCI6MC4wLFwiQm90dG9tXCI6MC4wfSxcIkJhY2tncm91bmRcIjpudWxsLFwiSXNWaXNpYmxlXCI6ZmFsc2UsXCJXaWR0aFwiOjAuMCxcIkhlaWdodFwiOjAuMCxcIkJvcmRlclN0eWxlXCI6bnVsbH0sXCJSZWN0YW5nbGVTdHlsZVwiOntcIiRpZFwiOlwiMTA5NVwiLFwiTWFyZ2luXCI6e1wiJGlkXCI6XCIxMDk2XCIsXCJUb3BcIjowLjAsXCJMZWZ0XCI6MC4wLFwiUmlnaHRcIjowLjAsXCJCb3R0b21cIjowLjB9LFwiUGFkZGluZ1wiOntcIiRpZFwiOlwiMTA5N1wiLFwiVG9wXCI6MC4wLFwiTGVmdFwiOjAuMCxcIlJpZ2h0XCI6MC4wLFwiQm90dG9tXCI6MC4wfSxcIkJhY2tncm91bmRcIjp7XCIkaWRcIjpcIjEwOThcIixcIkNvbG9yXCI6e1wiJGlkXCI6XCIxMDk5XCIsXCJBXCI6MTI3LFwiUlwiOjE2NSxcIkdcIjoxNjUsXCJCXCI6MTY1fX0sXCJJc1Zpc2libGVcIjpmYWxzZSxcIldpZHRoXCI6MC4wLFwiSGVpZ2h0XCI6MC4wLFwiQm9yZGVyU3R5bGVcIjp7XCIkaWRcIjpcIjExMDBcIixcIkxpbmVDb2xvclwiOntcIiRyZWZcIjpcIjE3MlwifSxcIkxpbmVXZWlnaHRcIjowLjAsXCJMaW5lVHlwZVwiOjB9fSxcIlRleHRJc1ZlcnRpY2FsXCI6ZmFsc2V9LFwiQmFja2dyb3VuZFN0eWxlXCI6e1wiJGlkXCI6XCIxMTAxXCIsXCJNYXJnaW5cIjp7XCIkaWRcIjpcIjExMDJcIixcIlRvcFwiOjAuMCxcIkxlZnRcIjowLjAsXCJSaWdodFwiOjAuMCxcIkJvdHRvbVwiOjAuMH0sXCJQYWRkaW5nXCI6e1wiJGlkXCI6XCIxMTAzXCIsXCJUb3BcIjowLjAsXCJMZWZ0XCI6MC4wLFwiUmlnaHRcIjowLjAsXCJCb3R0b21cIjowLjB9LFwiQmFja2dyb3VuZFwiOntcIiRpZFwiOlwiMTEwNFwiLFwiQ29sb3JcIjp7XCIkaWRcIjpcIjExMDVcIixcIkFcIjozOCxcIlJcIjoxNjUsXCJHXCI6MTY1LFwiQlwiOjE2NX19LFwiSXNWaXNpYmxlXCI6dHJ1ZSxcIldpZHRoXCI6MC4wLFwiSGVpZ2h0XCI6MC4wLFwiQm9yZGVyU3R5bGVcIjp7XCIkaWRcIjpcIjExMDZcIixcIkxpbmVDb2xvclwiOntcIiRyZWZcIjpcIjE4MFwifSxcIkxpbmVXZWlnaHRcIjowLjAsXCJMaW5lVHlwZVwiOjB9fSxcIklzQWJvdmVUaW1lYmFuZFwiOmZhbHNlfSxcIkN1c3RvbVN3aW1sYW5lTWlsZXN0b25lU3R5bGVMaXN0XCI6W3tcIiRpZFwiOlwiMTEwN1wiLFwiVGl0bGVTdHlsZVwiOntcIiRpZFwiOlwiMTEwOFwiLFwiRm9udFNldHRpbmdzXCI6e1wiJGlkXCI6XCIxMTA5XCIsXCJGb250U2l6ZVwiOjExLFwiRm9udE5hbWVcIjpcIkNhbGlicmlcIixcIklzQm9sZFwiOnRydWUsXCJJc0l0YWxpY1wiOmZhbHNlLFwiSXNVbmRlcmxpbmVkXCI6ZmFsc2V9LFwiQXV0b1NpemVcIjowLFwiRm9yZWdyb3VuZFwiOntcIiRpZFwiOlwiMTExMFwiLFwiQ29sb3JcIjp7XCIkaWRcIjpcIjExMTFcIixcIkFcIjoyNTUsXCJSXCI6ODksXCJHXCI6ODksXCJCXCI6ODl9fSxcIkJhY2tncm91bmRGaWxsVHlwZVwiOjAsXCJNYXhXaWR0aFwiOjIwMC4wLFwiTWF4SGVpZ2h0XCI6XCJJbmZpbml0eVwiLFwiU21hcnRGb3JlZ3JvdW5kSXNBY3RpdmVcIjpmYWxzZSxcIkhvcml6b250YWxBbGlnbm1lbnRcIjowLFwiVmVydGljYWxBbGlnbm1lbnRcIjowLFwiU21hcnRGb3JlZ3JvdW5kXCI6bnVsbCxcIk1hcmdpblwiOntcIiRpZFwiOlwiMTExMlwiLFwiVG9wXCI6MC4wLFwiTGVmdFwiOjAuMCxcIlJpZ2h0XCI6MC4wLFwiQm90dG9tXCI6MC4wfSxcIlBhZGRpbmdcIjp7XCIkaWRcIjpcIjExMTNcIixcIlRvcFwiOjAuMCxcIkxlZnRcIjowLjAsXCJSaWdodFwiOjAuMCxcIkJvdHRvbVwiOjAuMH0sXCJCYWNrZ3JvdW5kXCI6e1wiJHJlZlwiOlwiMTA1XCJ9LFwiSXNWaXNpYmxlXCI6dHJ1ZSxcIldpZHRoXCI6MC4wLFwiSGVpZ2h0XCI6MC4wLFwiQm9yZGVyU3R5bGVcIjpudWxsfSxcIkRhdGVTdHlsZVwiOntcIiRpZFwiOlwiMTExNFwiLFwiRm9udFNldHRpbmdzXCI6e1wiJGlkXCI6XCIxMTE1XCIsXCJGb250U2l6ZVwiOjEwLFwiRm9udE5hbWVcIjpcIkNhbGlicmlcIixcIklzQm9sZFwiOmZhbHNlLFwiSXNJdGFsaWNcIjpmYWxzZSxcIklzVW5kZXJsaW5lZFwiOmZhbHNlfSxcIkF1dG9TaXplXCI6MCxcIkZvcmVncm91bmRcIjp7XCIkaWRcIjpcIjExMTZcIixcIkNvbG9yXCI6e1wiJGlkXCI6XCIxMTE3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MTE4XCIsXCJUb3BcIjowLjAsXCJMZWZ0XCI6MC4wLFwiUmlnaHRcIjowLjAsXCJCb3R0b21cIjowLjB9LFwiUGFkZGluZ1wiOntcIiRpZFwiOlwiMTExOVwiLFwiVG9wXCI6MC4wLFwiTGVmdFwiOjAuMCxcIlJpZ2h0XCI6MC4wLFwiQm90dG9tXCI6MC4wfSxcIkJhY2tncm91bmRcIjp7XCIkcmVmXCI6XCIxMTJcIn0sXCJJc1Zpc2libGVcIjp0cnVlLFwiV2lkdGhcIjowLjAsXCJIZWlnaHRcIjowLjAsXCJCb3JkZXJTdHlsZVwiOm51bGx9LFwiVGl0bGVQb3NpdGlvblwiOjIsXCJEYXRlUG9zaXRpb25cIjpcIkxlZnRcIixcIlNoYXBlVHlwZVwiOjEzLFwiU2hhcGVTaXplXCI6MCxcIlNoYXBlU3R5bGVcIjp7XCIkaWRcIjpcIjExMjBcIixcIk1hcmdpblwiOntcIiRpZFwiOlwiMTEyMVwiLFwiVG9wXCI6MC4wLFwiTGVmdFwiOjAuMCxcIlJpZ2h0XCI6MC4wLFwiQm90dG9tXCI6MC4wfSxcIlBhZGRpbmdcIjp7XCIkaWRcIjpcIjExMjJcIixcIlRvcFwiOjAuMCxcIkxlZnRcIjowLjAsXCJSaWdodFwiOjAuMCxcIkJvdHRvbVwiOjAuMH0sXCJCYWNrZ3JvdW5kXCI6e1wiJGlkXCI6XCIxMTIzXCIsXCJDb2xvclwiOntcIiRpZFwiOlwiMTEyNFwiLFwiQVwiOjI1NSxcIlJcIjoxMTUsXCJHXCI6MTE1LFwiQlwiOjExNX19LFwiSXNWaXNpYmxlXCI6dHJ1ZSxcIldpZHRoXCI6MTIuMCxcIkhlaWdodFwiOjE0LjAsXCJCb3JkZXJTdHlsZVwiOntcIiRpZFwiOlwiMTEyNVwiLFwiTGluZUNvbG9yXCI6e1wiJHJlZlwiOlwiOTdcIn0sXCJMaW5lV2VpZ2h0XCI6MC4wLFwiTGluZVR5cGVcIjowfX0sXCJEYXRlRm9ybWF0XCI6e1wiJGlkXCI6XCIxMTI2XCIsXCJGb3JtYXRTdHJpbmdcIjpcImRkZCwg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xMjdcIixcIkRhdGVQYXJ0SXNWaXNpYmxlXCI6dHJ1ZSxcIlRpbWVQYXJ0SXNWaXNpYmxlXCI6ZmFsc2V9fSxcIklzVmlzaWJsZVwiOnRydWUsXCJHcm91cElkXCI6XCJcIn0se1wiJGlkXCI6XCIxMTI4XCIsXCJUaXRsZVN0eWxlXCI6e1wiJGlkXCI6XCIxMTI5XCIsXCJGb250U2V0dGluZ3NcIjp7XCIkaWRcIjpcIjExMzBcIixcIkZvbnRTaXplXCI6MTEsXCJGb250TmFtZVwiOlwiQ2FsaWJyaVwiLFwiSXNCb2xkXCI6dHJ1ZSxcIklzSXRhbGljXCI6ZmFsc2UsXCJJc1VuZGVybGluZWRcIjpmYWxzZX0sXCJBdXRvU2l6ZVwiOjAsXCJGb3JlZ3JvdW5kXCI6e1wiJGlkXCI6XCIxMTMxXCIsXCJDb2xvclwiOntcIiRpZFwiOlwiMTEzMlwiLFwiQVwiOjI1NSxcIlJcIjo4OSxcIkdcIjo4OSxcIkJcIjo4OX19LFwiQmFja2dyb3VuZEZpbGxUeXBlXCI6MCxcIk1heFdpZHRoXCI6MjAwLjAsXCJNYXhIZWlnaHRcIjpcIkluZmluaXR5XCIsXCJTbWFydEZvcmVncm91bmRJc0FjdGl2ZVwiOmZhbHNlLFwiSG9yaXpvbnRhbEFsaWdubWVudFwiOjAsXCJWZXJ0aWNhbEFsaWdubWVudFwiOjAsXCJTbWFydEZvcmVncm91bmRcIjpudWxsLFwiTWFyZ2luXCI6e1wiJGlkXCI6XCIxMTMzXCIsXCJUb3BcIjowLjAsXCJMZWZ0XCI6MC4wLFwiUmlnaHRcIjowLjAsXCJCb3R0b21cIjowLjB9LFwiUGFkZGluZ1wiOntcIiRpZFwiOlwiMTEzNFwiLFwiVG9wXCI6MC4wLFwiTGVmdFwiOjAuMCxcIlJpZ2h0XCI6MC4wLFwiQm90dG9tXCI6MC4wfSxcIkJhY2tncm91bmRcIjp7XCIkcmVmXCI6XCIxMDVcIn0sXCJJc1Zpc2libGVcIjp0cnVlLFwiV2lkdGhcIjowLjAsXCJIZWlnaHRcIjowLjAsXCJCb3JkZXJTdHlsZVwiOm51bGx9LFwiRGF0ZVN0eWxlXCI6e1wiJGlkXCI6XCIxMTM1XCIsXCJGb250U2V0dGluZ3NcIjp7XCIkaWRcIjpcIjExMzZcIixcIkZvbnRTaXplXCI6OSxcIkZvbnROYW1lXCI6XCJDYWxpYnJpXCIsXCJJc0JvbGRcIjpmYWxzZSxcIklzSXRhbGljXCI6ZmFsc2UsXCJJc1VuZGVybGluZWRcIjpmYWxzZX0sXCJBdXRvU2l6ZVwiOjAsXCJGb3JlZ3JvdW5kXCI6e1wiJGlkXCI6XCIxMTM3XCIsXCJDb2xvclwiOntcIiRpZFwiOlwiMTEzOFwiLFwiQVwiOjI1NSxcIlJcIjoxMTUsXCJHXCI6MTE1LFwiQlwiOjExNX19LFwiQmFja2dyb3VuZEZpbGxUeXBlXCI6MCxcIk1heFdpZHRoXCI6MjAwLjAsXCJNYXhIZWlnaHRcIjpcIkluZmluaXR5XCIsXCJTbWFydEZvcmVncm91bmRJc0FjdGl2ZVwiOmZhbHNlLFwiSG9yaXpvbnRhbEFsaWdubWVudFwiOjIsXCJWZXJ0aWNhbEFsaWdubWVudFwiOjAsXCJTbWFydEZvcmVncm91bmRcIjpudWxsLFwiTWFyZ2luXCI6e1wiJGlkXCI6XCIxMTM5XCIsXCJUb3BcIjowLjAsXCJMZWZ0XCI6MC4wLFwiUmlnaHRcIjowLjAsXCJCb3R0b21cIjowLjB9LFwiUGFkZGluZ1wiOntcIiRpZFwiOlwiMTE0MF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TQxXCIsXCJNYXJnaW5cIjp7XCIkaWRcIjpcIjExNDJcIixcIlRvcFwiOjAuMCxcIkxlZnRcIjowLjAsXCJSaWdodFwiOjAuMCxcIkJvdHRvbVwiOjAuMH0sXCJQYWRkaW5nXCI6e1wiJGlkXCI6XCIxMTQzXCIsXCJUb3BcIjowLjAsXCJMZWZ0XCI6MC4wLFwiUmlnaHRcIjowLjAsXCJCb3R0b21cIjowLjB9LFwiQmFja2dyb3VuZFwiOntcIiRpZFwiOlwiMTE0NFwiLFwiQ29sb3JcIjp7XCIkaWRcIjpcIjExNDVcIixcIkFcIjoyNTUsXCJSXCI6MTE1LFwiR1wiOjExNSxcIkJcIjoxMTV9fSxcIklzVmlzaWJsZVwiOnRydWUsXCJXaWR0aFwiOjEyLjAsXCJIZWlnaHRcIjoxNC4wLFwiQm9yZGVyU3R5bGVcIjp7XCIkaWRcIjpcIjExNDZcIixcIkxpbmVDb2xvclwiOntcIiRyZWZcIjpcIjk3XCJ9LFwiTGluZVdlaWdodFwiOjAuMCxcIkxpbmVUeXBlXCI6MH19LFwiRGF0ZUZvcm1hdFwiOntcIiRpZFwiOlwiMTE0N1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xNDhcIixcIkRhdGVQYXJ0SXNWaXNpYmxlXCI6dHJ1ZSxcIlRpbWVQYXJ0SXNWaXNpYmxlXCI6ZmFsc2V9fSxcIklzVmlzaWJsZVwiOnRydWUsXCJHcm91cElkXCI6XCI2NGVjZDFkZi0xN2IxLTQ1NjMtYTA0MS0wN2ZiYjI0ODg2ZDJcIn0se1wiJGlkXCI6XCIxMTQ5XCIsXCJUaXRsZVN0eWxlXCI6e1wiJGlkXCI6XCIxMTUwXCIsXCJGb250U2V0dGluZ3NcIjp7XCIkaWRcIjpcIjExNTFcIixcIkZvbnRTaXplXCI6MTEsXCJGb250TmFtZVwiOlwiQ2FsaWJyaVwiLFwiSXNCb2xkXCI6dHJ1ZSxcIklzSXRhbGljXCI6ZmFsc2UsXCJJc1VuZGVybGluZWRcIjpmYWxzZX0sXCJBdXRvU2l6ZVwiOjAsXCJGb3JlZ3JvdW5kXCI6e1wiJGlkXCI6XCIxMTUyXCIsXCJDb2xvclwiOntcIiRpZFwiOlwiMTE1M1wiLFwiQVwiOjI1NSxcIlJcIjo4OSxcIkdcIjo4OSxcIkJcIjo4OX19LFwiQmFja2dyb3VuZEZpbGxUeXBlXCI6MCxcIk1heFdpZHRoXCI6MjAwLjAsXCJNYXhIZWlnaHRcIjpcIkluZmluaXR5XCIsXCJTbWFydEZvcmVncm91bmRJc0FjdGl2ZVwiOmZhbHNlLFwiSG9yaXpvbnRhbEFsaWdubWVudFwiOjAsXCJWZXJ0aWNhbEFsaWdubWVudFwiOjAsXCJTbWFydEZvcmVncm91bmRcIjpudWxsLFwiTWFyZ2luXCI6e1wiJGlkXCI6XCIxMTU0XCIsXCJUb3BcIjowLjAsXCJMZWZ0XCI6MC4wLFwiUmlnaHRcIjowLjAsXCJCb3R0b21cIjowLjB9LFwiUGFkZGluZ1wiOntcIiRpZFwiOlwiMTE1NVwiLFwiVG9wXCI6MC4wLFwiTGVmdFwiOjAuMCxcIlJpZ2h0XCI6MC4wLFwiQm90dG9tXCI6MC4wfSxcIkJhY2tncm91bmRcIjp7XCIkcmVmXCI6XCIxMDVcIn0sXCJJc1Zpc2libGVcIjp0cnVlLFwiV2lkdGhcIjowLjAsXCJIZWlnaHRcIjowLjAsXCJCb3JkZXJTdHlsZVwiOm51bGx9LFwiRGF0ZVN0eWxlXCI6e1wiJGlkXCI6XCIxMTU2XCIsXCJGb250U2V0dGluZ3NcIjp7XCIkaWRcIjpcIjExNTdcIixcIkZvbnRTaXplXCI6OSxcIkZvbnROYW1lXCI6XCJDYWxpYnJpXCIsXCJJc0JvbGRcIjpmYWxzZSxcIklzSXRhbGljXCI6ZmFsc2UsXCJJc1VuZGVybGluZWRcIjpmYWxzZX0sXCJBdXRvU2l6ZVwiOjAsXCJGb3JlZ3JvdW5kXCI6e1wiJGlkXCI6XCIxMTU4XCIsXCJDb2xvclwiOntcIiRpZFwiOlwiMTE1OVwiLFwiQVwiOjI1NSxcIlJcIjoxMTUsXCJHXCI6MTE1LFwiQlwiOjExNX19LFwiQmFja2dyb3VuZEZpbGxUeXBlXCI6MCxcIk1heFdpZHRoXCI6MjAwLjAsXCJNYXhIZWlnaHRcIjpcIkluZmluaXR5XCIsXCJTbWFydEZvcmVncm91bmRJc0FjdGl2ZVwiOmZhbHNlLFwiSG9yaXpvbnRhbEFsaWdubWVudFwiOjIsXCJWZXJ0aWNhbEFsaWdubWVudFwiOjAsXCJTbWFydEZvcmVncm91bmRcIjpudWxsLFwiTWFyZ2luXCI6e1wiJGlkXCI6XCIxMTYwXCIsXCJUb3BcIjowLjAsXCJMZWZ0XCI6MC4wLFwiUmlnaHRcIjowLjAsXCJCb3R0b21cIjowLjB9LFwiUGFkZGluZ1wiOntcIiRpZFwiOlwiMTE2MV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TYyXCIsXCJNYXJnaW5cIjp7XCIkaWRcIjpcIjExNjNcIixcIlRvcFwiOjAuMCxcIkxlZnRcIjowLjAsXCJSaWdodFwiOjAuMCxcIkJvdHRvbVwiOjAuMH0sXCJQYWRkaW5nXCI6e1wiJGlkXCI6XCIxMTY0XCIsXCJUb3BcIjowLjAsXCJMZWZ0XCI6MC4wLFwiUmlnaHRcIjowLjAsXCJCb3R0b21cIjowLjB9LFwiQmFja2dyb3VuZFwiOntcIiRpZFwiOlwiMTE2NVwiLFwiQ29sb3JcIjp7XCIkaWRcIjpcIjExNjZcIixcIkFcIjoyNTUsXCJSXCI6MTE1LFwiR1wiOjExNSxcIkJcIjoxMTV9fSxcIklzVmlzaWJsZVwiOnRydWUsXCJXaWR0aFwiOjEyLjAsXCJIZWlnaHRcIjoxNC4wLFwiQm9yZGVyU3R5bGVcIjp7XCIkaWRcIjpcIjExNjdcIixcIkxpbmVDb2xvclwiOntcIiRyZWZcIjpcIjk3XCJ9LFwiTGluZVdlaWdodFwiOjAuMCxcIkxpbmVUeXBlXCI6MH19LFwiRGF0ZUZvcm1hdFwiOntcIiRpZFwiOlwiMTE2OF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xNjlcIixcIkRhdGVQYXJ0SXNWaXNpYmxlXCI6dHJ1ZSxcIlRpbWVQYXJ0SXNWaXNpYmxlXCI6ZmFsc2V9fSxcIklzVmlzaWJsZVwiOnRydWUsXCJHcm91cElkXCI6XCI2NGVjZDFkZi0xN2IxLTQ1NjMtYTA0MS0wN2ZiYjI0ODg2ZDJcIn0se1wiJGlkXCI6XCIxMTcwXCIsXCJUaXRsZVN0eWxlXCI6e1wiJGlkXCI6XCIxMTcxXCIsXCJGb250U2V0dGluZ3NcIjp7XCIkaWRcIjpcIjExNzJcIixcIkZvbnRTaXplXCI6MTEsXCJGb250TmFtZVwiOlwiQ2FsaWJyaVwiLFwiSXNCb2xkXCI6dHJ1ZSxcIklzSXRhbGljXCI6ZmFsc2UsXCJJc1VuZGVybGluZWRcIjpmYWxzZX0sXCJBdXRvU2l6ZVwiOjAsXCJGb3JlZ3JvdW5kXCI6e1wiJGlkXCI6XCIxMTczXCIsXCJDb2xvclwiOntcIiRpZFwiOlwiMTE3NFwiLFwiQVwiOjI1NSxcIlJcIjo4OSxcIkdcIjo4OSxcIkJcIjo4OX19LFwiQmFja2dyb3VuZEZpbGxUeXBlXCI6MCxcIk1heFdpZHRoXCI6MjAwLjAsXCJNYXhIZWlnaHRcIjpcIkluZmluaXR5XCIsXCJTbWFydEZvcmVncm91bmRJc0FjdGl2ZVwiOmZhbHNlLFwiSG9yaXpvbnRhbEFsaWdubWVudFwiOjAsXCJWZXJ0aWNhbEFsaWdubWVudFwiOjAsXCJTbWFydEZvcmVncm91bmRcIjpudWxsLFwiTWFyZ2luXCI6e1wiJGlkXCI6XCIxMTc1XCIsXCJUb3BcIjowLjAsXCJMZWZ0XCI6MC4wLFwiUmlnaHRcIjowLjAsXCJCb3R0b21cIjowLjB9LFwiUGFkZGluZ1wiOntcIiRpZFwiOlwiMTE3NlwiLFwiVG9wXCI6MC4wLFwiTGVmdFwiOjAuMCxcIlJpZ2h0XCI6MC4wLFwiQm90dG9tXCI6MC4wfSxcIkJhY2tncm91bmRcIjp7XCIkcmVmXCI6XCIxMDVcIn0sXCJJc1Zpc2libGVcIjp0cnVlLFwiV2lkdGhcIjowLjAsXCJIZWlnaHRcIjowLjAsXCJCb3JkZXJTdHlsZVwiOm51bGx9LFwiRGF0ZVN0eWxlXCI6e1wiJGlkXCI6XCIxMTc3XCIsXCJGb250U2V0dGluZ3NcIjp7XCIkaWRcIjpcIjExNzhcIixcIkZvbnRTaXplXCI6OSxcIkZvbnROYW1lXCI6XCJDYWxpYnJpXCIsXCJJc0JvbGRcIjpmYWxzZSxcIklzSXRhbGljXCI6ZmFsc2UsXCJJc1VuZGVybGluZWRcIjpmYWxzZX0sXCJBdXRvU2l6ZVwiOjAsXCJGb3JlZ3JvdW5kXCI6e1wiJGlkXCI6XCIxMTc5XCIsXCJDb2xvclwiOntcIiRpZFwiOlwiMTE4MFwiLFwiQVwiOjI1NSxcIlJcIjoxMTUsXCJHXCI6MTE1LFwiQlwiOjExNX19LFwiQmFja2dyb3VuZEZpbGxUeXBlXCI6MCxcIk1heFdpZHRoXCI6MjAwLjAsXCJNYXhIZWlnaHRcIjpcIkluZmluaXR5XCIsXCJTbWFydEZvcmVncm91bmRJc0FjdGl2ZVwiOmZhbHNlLFwiSG9yaXpvbnRhbEFsaWdubWVudFwiOjIsXCJWZXJ0aWNhbEFsaWdubWVudFwiOjAsXCJTbWFydEZvcmVncm91bmRcIjpudWxsLFwiTWFyZ2luXCI6e1wiJGlkXCI6XCIxMTgxXCIsXCJUb3BcIjowLjAsXCJMZWZ0XCI6MC4wLFwiUmlnaHRcIjowLjAsXCJCb3R0b21cIjowLjB9LFwiUGFkZGluZ1wiOntcIiRpZFwiOlwiMTE4Ml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TgzXCIsXCJNYXJnaW5cIjp7XCIkaWRcIjpcIjExODRcIixcIlRvcFwiOjAuMCxcIkxlZnRcIjowLjAsXCJSaWdodFwiOjAuMCxcIkJvdHRvbVwiOjAuMH0sXCJQYWRkaW5nXCI6e1wiJGlkXCI6XCIxMTg1XCIsXCJUb3BcIjowLjAsXCJMZWZ0XCI6MC4wLFwiUmlnaHRcIjowLjAsXCJCb3R0b21cIjowLjB9LFwiQmFja2dyb3VuZFwiOntcIiRpZFwiOlwiMTE4NlwiLFwiQ29sb3JcIjp7XCIkaWRcIjpcIjExODdcIixcIkFcIjoyNTUsXCJSXCI6MTE1LFwiR1wiOjExNSxcIkJcIjoxMTV9fSxcIklzVmlzaWJsZVwiOnRydWUsXCJXaWR0aFwiOjEyLjAsXCJIZWlnaHRcIjoxNC4wLFwiQm9yZGVyU3R5bGVcIjp7XCIkaWRcIjpcIjExODhcIixcIkxpbmVDb2xvclwiOntcIiRyZWZcIjpcIjk3XCJ9LFwiTGluZVdlaWdodFwiOjAuMCxcIkxpbmVUeXBlXCI6MH19LFwiRGF0ZUZvcm1hdFwiOntcIiRpZFwiOlwiMTE4O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xOTBcIixcIkRhdGVQYXJ0SXNWaXNpYmxlXCI6dHJ1ZSxcIlRpbWVQYXJ0SXNWaXNpYmxlXCI6ZmFsc2V9fSxcIklzVmlzaWJsZVwiOnRydWUsXCJHcm91cElkXCI6XCJhMjU3MDg3OS00N2FiLTQwYjctYWIxNS04ZDdmY2ZlMTBmMzRcIn0se1wiJGlkXCI6XCIxMTkxXCIsXCJUaXRsZVN0eWxlXCI6e1wiJGlkXCI6XCIxMTkyXCIsXCJGb250U2V0dGluZ3NcIjp7XCIkaWRcIjpcIjExOTNcIixcIkZvbnRTaXplXCI6MTEsXCJGb250TmFtZVwiOlwiQ2FsaWJyaVwiLFwiSXNCb2xkXCI6dHJ1ZSxcIklzSXRhbGljXCI6ZmFsc2UsXCJJc1VuZGVybGluZWRcIjpmYWxzZX0sXCJBdXRvU2l6ZVwiOjAsXCJGb3JlZ3JvdW5kXCI6e1wiJGlkXCI6XCIxMTk0XCIsXCJDb2xvclwiOntcIiRpZFwiOlwiMTE5NVwiLFwiQVwiOjI1NSxcIlJcIjo4OSxcIkdcIjo4OSxcIkJcIjo4OX19LFwiQmFja2dyb3VuZEZpbGxUeXBlXCI6MCxcIk1heFdpZHRoXCI6MjAwLjAsXCJNYXhIZWlnaHRcIjpcIkluZmluaXR5XCIsXCJTbWFydEZvcmVncm91bmRJc0FjdGl2ZVwiOmZhbHNlLFwiSG9yaXpvbnRhbEFsaWdubWVudFwiOjAsXCJWZXJ0aWNhbEFsaWdubWVudFwiOjAsXCJTbWFydEZvcmVncm91bmRcIjpudWxsLFwiTWFyZ2luXCI6e1wiJGlkXCI6XCIxMTk2XCIsXCJUb3BcIjowLjAsXCJMZWZ0XCI6MC4wLFwiUmlnaHRcIjowLjAsXCJCb3R0b21cIjowLjB9LFwiUGFkZGluZ1wiOntcIiRpZFwiOlwiMTE5N1wiLFwiVG9wXCI6MC4wLFwiTGVmdFwiOjAuMCxcIlJpZ2h0XCI6MC4wLFwiQm90dG9tXCI6MC4wfSxcIkJhY2tncm91bmRcIjp7XCIkcmVmXCI6XCIxMDVcIn0sXCJJc1Zpc2libGVcIjp0cnVlLFwiV2lkdGhcIjowLjAsXCJIZWlnaHRcIjowLjAsXCJCb3JkZXJTdHlsZVwiOm51bGx9LFwiRGF0ZVN0eWxlXCI6e1wiJGlkXCI6XCIxMTk4XCIsXCJGb250U2V0dGluZ3NcIjp7XCIkaWRcIjpcIjExOTlcIixcIkZvbnRTaXplXCI6OSxcIkZvbnROYW1lXCI6XCJDYWxpYnJpXCIsXCJJc0JvbGRcIjpmYWxzZSxcIklzSXRhbGljXCI6ZmFsc2UsXCJJc1VuZGVybGluZWRcIjpmYWxzZX0sXCJBdXRvU2l6ZVwiOjAsXCJGb3JlZ3JvdW5kXCI6e1wiJGlkXCI6XCIxMjAwXCIsXCJDb2xvclwiOntcIiRpZFwiOlwiMTIwMVwiLFwiQVwiOjI1NSxcIlJcIjoxMTUsXCJHXCI6MTE1LFwiQlwiOjExNX19LFwiQmFja2dyb3VuZEZpbGxUeXBlXCI6MCxcIk1heFdpZHRoXCI6MjAwLjAsXCJNYXhIZWlnaHRcIjpcIkluZmluaXR5XCIsXCJTbWFydEZvcmVncm91bmRJc0FjdGl2ZVwiOmZhbHNlLFwiSG9yaXpvbnRhbEFsaWdubWVudFwiOjIsXCJWZXJ0aWNhbEFsaWdubWVudFwiOjAsXCJTbWFydEZvcmVncm91bmRcIjpudWxsLFwiTWFyZ2luXCI6e1wiJGlkXCI6XCIxMjAyXCIsXCJUb3BcIjowLjAsXCJMZWZ0XCI6MC4wLFwiUmlnaHRcIjowLjAsXCJCb3R0b21cIjowLjB9LFwiUGFkZGluZ1wiOntcIiRpZFwiOlwiMTIwM1wiLFwiVG9wXCI6MC4wLFwiTGVmdFwiOjAuMCxcIlJpZ2h0XCI6MC4wLFwiQm90dG9tXCI6MC4wfSxcIkJhY2tncm91bmRcIjp7XCIkcmVmXCI6XCIxMTJcIn0sXCJJc1Zpc2libGVcIjp0cnVlLFwiV2lkdGhcIjowLjAsXCJIZWlnaHRcIjowLjAsXCJCb3JkZXJTdHlsZVwiOm51bGx9LFwiVGl0bGVQb3NpdGlvblwiOjAsXCJEYXRlUG9zaXRpb25cIjpcIlJpZ2h0XCIsXCJTaGFwZVR5cGVcIjoxMyxcIlNoYXBlU2l6ZVwiOjAsXCJTaGFwZVN0eWxlXCI6e1wiJGlkXCI6XCIxMjA0XCIsXCJNYXJnaW5cIjp7XCIkaWRcIjpcIjEyMDVcIixcIlRvcFwiOjAuMCxcIkxlZnRcIjowLjAsXCJSaWdodFwiOjAuMCxcIkJvdHRvbVwiOjAuMH0sXCJQYWRkaW5nXCI6e1wiJGlkXCI6XCIxMjA2XCIsXCJUb3BcIjowLjAsXCJMZWZ0XCI6MC4wLFwiUmlnaHRcIjowLjAsXCJCb3R0b21cIjowLjB9LFwiQmFja2dyb3VuZFwiOntcIiRpZFwiOlwiMTIwN1wiLFwiQ29sb3JcIjp7XCIkaWRcIjpcIjEyMDhcIixcIkFcIjoyNTUsXCJSXCI6MTE1LFwiR1wiOjExNSxcIkJcIjoxMTV9fSxcIklzVmlzaWJsZVwiOnRydWUsXCJXaWR0aFwiOjEyLjAsXCJIZWlnaHRcIjoxNC4wLFwiQm9yZGVyU3R5bGVcIjp7XCIkaWRcIjpcIjEyMDlcIixcIkxpbmVDb2xvclwiOntcIiRyZWZcIjpcIjk3XCJ9LFwiTGluZVdlaWdodFwiOjAuMCxcIkxpbmVUeXBlXCI6MH19LFwiRGF0ZUZvcm1hdFwiOntcIiRpZFwiOlwiMTIxMF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yMTFcIixcIkRhdGVQYXJ0SXNWaXNpYmxlXCI6dHJ1ZSxcIlRpbWVQYXJ0SXNWaXNpYmxlXCI6ZmFsc2V9fSxcIklzVmlzaWJsZVwiOnRydWUsXCJHcm91cElkXCI6XCJhMjU3MDg3OS00N2FiLTQwYjctYWIxNS04ZDdmY2ZlMTBmMzRcIn1dLFwiQ3VzdG9tU3dpbWxhbmVUYXNrU3R5bGVMaXN0XCI6W119XSxcIkN1c3RvbVN3aW1sYW5lVjJTdHlsZUxpc3RcIjpbe1wiJGlkXCI6XCIxMjEyXCIsXCJIZWFkZXJTdHlsZVwiOntcIiRpZFwiOlwiMTIxM1wiLFwiVGV4dFN0eWxlXCI6e1wiJHJlZlwiOlwiMzQzXCJ9LFwiUmVjdGFuZ2xlU3R5bGVcIjp7XCIkcmVmXCI6XCIzNDlcIn0sXCJUZXh0SXNWZXJ0aWNhbFwiOmZhbHNlfSxcIkJhY2tncm91bmRTdHlsZVwiOntcIiRyZWZcIjpcIjM1NVwifSxcIklzQWJvdmVUaW1lYmFuZFwiOmZhbHNlLFwiU3dpbWxhbmVEZWZhdWx0QWN0aXZpdHlTdHlsZVwiOntcIiRpZFwiOlwiMTIxNFwiLFwiSGVhZGVyU3R5bGVcIjp7XCIkaWRcIjpcIjEyMTVcIixcIlRleHRTdHlsZVwiOntcIiRpZFwiOlwiMTIxNlwiLFwiRm9udFNldHRpbmdzXCI6e1wiJGlkXCI6XCIxMjE3XCIsXCJGb250U2l6ZVwiOjEyLFwiRm9udE5hbWVcIjpcIkNhbGlicmlcIixcIklzQm9sZFwiOmZhbHNlLFwiSXNJdGFsaWNcIjpmYWxzZSxcIklzVW5kZXJsaW5lZFwiOmZhbHNlfSxcIkF1dG9TaXplXCI6MCxcIkZvcmVncm91bmRcIjp7XCIkaWRcIjpcIjEyMThcIixcIkNvbG9yXCI6e1wiJGlkXCI6XCIxMjE5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jIwXCIsXCJUb3BcIjowLjAsXCJMZWZ0XCI6MC4wLFwiUmlnaHRcIjowLjAsXCJCb3R0b21cIjowLjB9LFwiUGFkZGluZ1wiOntcIiRpZFwiOlwiMTIyMVwiLFwiVG9wXCI6MC4wLFwiTGVmdFwiOjAuMCxcIlJpZ2h0XCI6MC4wLFwiQm90dG9tXCI6MC4wfSxcIkJhY2tncm91bmRcIjpudWxsLFwiSXNWaXNpYmxlXCI6ZmFsc2UsXCJXaWR0aFwiOjAuMCxcIkhlaWdodFwiOjAuMCxcIkJvcmRlclN0eWxlXCI6bnVsbH0sXCJSZWN0YW5nbGVTdHlsZVwiOntcIiRpZFwiOlwiMTIyMlwiLFwiTWFyZ2luXCI6e1wiJGlkXCI6XCIxMjIzXCIsXCJUb3BcIjowLjAsXCJMZWZ0XCI6MC4wLFwiUmlnaHRcIjowLjAsXCJCb3R0b21cIjowLjB9LFwiUGFkZGluZ1wiOntcIiRpZFwiOlwiMTIyNFwiLFwiVG9wXCI6MC4wLFwiTGVmdFwiOjAuMCxcIlJpZ2h0XCI6MC4wLFwiQm90dG9tXCI6MC4wfSxcIkJhY2tncm91bmRcIjp7XCIkaWRcIjpcIjEyMjVcIixcIkNvbG9yXCI6e1wiJGlkXCI6XCIxMjI2XCIsXCJBXCI6NjMsXCJSXCI6OTEsXCJHXCI6MTU1LFwiQlwiOjIxM319LFwiSXNWaXNpYmxlXCI6ZmFsc2UsXCJXaWR0aFwiOjAuMCxcIkhlaWdodFwiOjAuMCxcIkJvcmRlclN0eWxlXCI6e1wiJGlkXCI6XCIxMjI3XCIsXCJMaW5lQ29sb3JcIjp7XCIkaWRcIjpcIjEyMjhcIixcIiR0eXBlXCI6XCJOTFJFLkNvbW1vbi5Eb20uU29saWRDb2xvckJydXNoLCBOTFJFLkNvbW1vblwiLFwiQ29sb3JcIjp7XCIkaWRcIjpcIjEyMjlcIixcIkFcIjoyNTUsXCJSXCI6MjU1LFwiR1wiOjAsXCJCXCI6MH19LFwiTGluZVdlaWdodFwiOjAuMCxcIkxpbmVUeXBlXCI6MH19fSxcIkJhY2tncm91bmRTdHlsZVwiOntcIiRpZFwiOlwiMTIzMFwiLFwiTWFyZ2luXCI6bnVsbCxcIlBhZGRpbmdcIjpudWxsLFwiQmFja2dyb3VuZFwiOntcIiRpZFwiOlwiMTIzMVwiLFwiQ29sb3JcIjp7XCIkaWRcIjpcIjEyMzJcIixcIkFcIjo1MSxcIlJcIjoxNjUsXCJHXCI6MTY1LFwiQlwiOjE2NX19LFwiSXNWaXNpYmxlXCI6ZmFsc2UsXCJXaWR0aFwiOjAuMCxcIkhlaWdodFwiOjAuMCxcIkJvcmRlclN0eWxlXCI6e1wiJGlkXCI6XCIxMjMzXCIsXCJMaW5lQ29sb3JcIjp7XCIkaWRcIjpcIjEyMzRcIixcIiR0eXBlXCI6XCJOTFJFLkNvbW1vbi5Eb20uU29saWRDb2xvckJydXNoLCBOTFJFLkNvbW1vblwiLFwiQ29sb3JcIjp7XCIkaWRcIjpcIjEyMzVcIixcIkFcIjoyNTUsXCJSXCI6MjU1LFwiR1wiOjAsXCJCXCI6MH19LFwiTGluZVdlaWdodFwiOjAuMCxcIkxpbmVUeXBlXCI6MH19LFwiQ3VzdG9tU3dpbWxhbmVNaWxlc3RvbmVTdHlsZUxpc3RcIjpbe1wiJHJlZlwiOlwiMzYxXCJ9XSxcIkN1c3RvbVN3aW1sYW5lVGFza1N0eWxlTGlzdFwiOlt7XCIkcmVmXCI6XCIzODFcIn0se1wiJHJlZlwiOlwiNDE5XCJ9LHtcIiRyZWZcIjpcIjQ1NlwifSx7XCIkcmVmXCI6XCI0OTNcIn1dLFwiSXNWaXNpYmxlXCI6dHJ1ZX0sXCJDdXN0b21Td2ltbGFuZUFjdGl2aXRpZXNTdHlsZUxpc3RcIjpbXSxcIklzVmlzaWJsZVwiOnRydWV9LHtcIiRpZFwiOlwiMTIzNlwiLFwiSGVhZGVyU3R5bGVcIjp7XCIkaWRcIjpcIjEyMzdcIixcIlRleHRTdHlsZVwiOntcIiRyZWZcIjpcIjYxMVwifSxcIlJlY3RhbmdsZVN0eWxlXCI6e1wiJHJlZlwiOlwiNjE3XCJ9LFwiVGV4dElzVmVydGljYWxcIjpmYWxzZX0sXCJCYWNrZ3JvdW5kU3R5bGVcIjp7XCIkcmVmXCI6XCI2MjNcIn0sXCJJc0Fib3ZlVGltZWJhbmRcIjpmYWxzZSxcIlN3aW1sYW5lRGVmYXVsdEFjdGl2aXR5U3R5bGVcIjp7XCIkaWRcIjpcIjEyMzhcIixcIkhlYWRlclN0eWxlXCI6e1wiJGlkXCI6XCIxMjM5XCIsXCJUZXh0U3R5bGVcIjp7XCIkaWRcIjpcIjEyNDBcIixcIkZvbnRTZXR0aW5nc1wiOntcIiRpZFwiOlwiMTI0MVwiLFwiRm9udFNpemVcIjoxMixcIkZvbnROYW1lXCI6XCJDYWxpYnJpXCIsXCJJc0JvbGRcIjpmYWxzZSxcIklzSXRhbGljXCI6ZmFsc2UsXCJJc1VuZGVybGluZWRcIjpmYWxzZX0sXCJBdXRvU2l6ZVwiOjAsXCJGb3JlZ3JvdW5kXCI6e1wiJGlkXCI6XCIxMjQyXCIsXCJDb2xvclwiOntcIiRpZFwiOlwiMTI0M1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I0NFwiLFwiVG9wXCI6MC4wLFwiTGVmdFwiOjAuMCxcIlJpZ2h0XCI6MC4wLFwiQm90dG9tXCI6MC4wfSxcIlBhZGRpbmdcIjp7XCIkaWRcIjpcIjEyNDVcIixcIlRvcFwiOjAuMCxcIkxlZnRcIjowLjAsXCJSaWdodFwiOjAuMCxcIkJvdHRvbVwiOjAuMH0sXCJCYWNrZ3JvdW5kXCI6bnVsbCxcIklzVmlzaWJsZVwiOmZhbHNlLFwiV2lkdGhcIjowLjAsXCJIZWlnaHRcIjowLjAsXCJCb3JkZXJTdHlsZVwiOm51bGx9LFwiUmVjdGFuZ2xlU3R5bGVcIjp7XCIkaWRcIjpcIjEyNDZcIixcIk1hcmdpblwiOntcIiRpZFwiOlwiMTI0N1wiLFwiVG9wXCI6MC4wLFwiTGVmdFwiOjAuMCxcIlJpZ2h0XCI6MC4wLFwiQm90dG9tXCI6MC4wfSxcIlBhZGRpbmdcIjp7XCIkaWRcIjpcIjEyNDhcIixcIlRvcFwiOjAuMCxcIkxlZnRcIjowLjAsXCJSaWdodFwiOjAuMCxcIkJvdHRvbVwiOjAuMH0sXCJCYWNrZ3JvdW5kXCI6e1wiJGlkXCI6XCIxMjQ5XCIsXCJDb2xvclwiOntcIiRpZFwiOlwiMTI1MFwiLFwiQVwiOjYzLFwiUlwiOjI1NSxcIkdcIjoxOTIsXCJCXCI6MH19LFwiSXNWaXNpYmxlXCI6ZmFsc2UsXCJXaWR0aFwiOjAuMCxcIkhlaWdodFwiOjAuMCxcIkJvcmRlclN0eWxlXCI6e1wiJGlkXCI6XCIxMjUxXCIsXCJMaW5lQ29sb3JcIjp7XCIkaWRcIjpcIjEyNTJcIixcIiR0eXBlXCI6XCJOTFJFLkNvbW1vbi5Eb20uU29saWRDb2xvckJydXNoLCBOTFJFLkNvbW1vblwiLFwiQ29sb3JcIjp7XCIkaWRcIjpcIjEyNTNcIixcIkFcIjoyNTUsXCJSXCI6MjU1LFwiR1wiOjAsXCJCXCI6MH19LFwiTGluZVdlaWdodFwiOjAuMCxcIkxpbmVUeXBlXCI6MH19fSxcIkJhY2tncm91bmRTdHlsZVwiOntcIiRpZFwiOlwiMTI1NFwiLFwiTWFyZ2luXCI6bnVsbCxcIlBhZGRpbmdcIjpudWxsLFwiQmFja2dyb3VuZFwiOntcIiRpZFwiOlwiMTI1NVwiLFwiQ29sb3JcIjp7XCIkaWRcIjpcIjEyNTZcIixcIkFcIjo1MSxcIlJcIjoxNjUsXCJHXCI6MTY1LFwiQlwiOjE2NX19LFwiSXNWaXNpYmxlXCI6ZmFsc2UsXCJXaWR0aFwiOjAuMCxcIkhlaWdodFwiOjAuMCxcIkJvcmRlclN0eWxlXCI6e1wiJGlkXCI6XCIxMjU3XCIsXCJMaW5lQ29sb3JcIjp7XCIkaWRcIjpcIjEyNThcIixcIiR0eXBlXCI6XCJOTFJFLkNvbW1vbi5Eb20uU29saWRDb2xvckJydXNoLCBOTFJFLkNvbW1vblwiLFwiQ29sb3JcIjp7XCIkaWRcIjpcIjEyNTlcIixcIkFcIjoyNTUsXCJSXCI6MjU1LFwiR1wiOjAsXCJCXCI6MH19LFwiTGluZVdlaWdodFwiOjAuMCxcIkxpbmVUeXBlXCI6MH19LFwiQ3VzdG9tU3dpbWxhbmVNaWxlc3RvbmVTdHlsZUxpc3RcIjpbe1wiJHJlZlwiOlwiNjI5XCJ9LHtcIiRyZWZcIjpcIjY0OVwifSx7XCIkcmVmXCI6XCI2NjlcIn0se1wiJHJlZlwiOlwiNjg5XCJ9LHtcIiRyZWZcIjpcIjcwOVwifV0sXCJDdXN0b21Td2ltbGFuZVRhc2tTdHlsZUxpc3RcIjpbe1wiJHJlZlwiOlwiNzI5XCJ9LHtcIiRyZWZcIjpcIjc2NlwifSx7XCIkcmVmXCI6XCI4MDNcIn1dLFwiSXNWaXNpYmxlXCI6dHJ1ZX0sXCJDdXN0b21Td2ltbGFuZUFjdGl2aXRpZXNTdHlsZUxpc3RcIjpbXSxcIklzVmlzaWJsZVwiOnRydWV9LHtcIiRpZFwiOlwiMTI2MFwiLFwiSGVhZGVyU3R5bGVcIjp7XCIkaWRcIjpcIjEyNjFcIixcIlRleHRTdHlsZVwiOntcIiRyZWZcIjpcIjg0M1wifSxcIlJlY3RhbmdsZVN0eWxlXCI6e1wiJHJlZlwiOlwiODQ5XCJ9LFwiVGV4dElzVmVydGljYWxcIjpmYWxzZX0sXCJCYWNrZ3JvdW5kU3R5bGVcIjp7XCIkcmVmXCI6XCI4NTVcIn0sXCJJc0Fib3ZlVGltZWJhbmRcIjpmYWxzZSxcIlN3aW1sYW5lRGVmYXVsdEFjdGl2aXR5U3R5bGVcIjp7XCIkaWRcIjpcIjEyNjJcIixcIkhlYWRlclN0eWxlXCI6e1wiJGlkXCI6XCIxMjYzXCIsXCJUZXh0U3R5bGVcIjp7XCIkaWRcIjpcIjEyNjRcIixcIkZvbnRTZXR0aW5nc1wiOntcIiRpZFwiOlwiMTI2NVwiLFwiRm9udFNpemVcIjoxMixcIkZvbnROYW1lXCI6XCJDYWxpYnJpXCIsXCJJc0JvbGRcIjpmYWxzZSxcIklzSXRhbGljXCI6ZmFsc2UsXCJJc1VuZGVybGluZWRcIjpmYWxzZX0sXCJBdXRvU2l6ZVwiOjAsXCJGb3JlZ3JvdW5kXCI6e1wiJGlkXCI6XCIxMjY2XCIsXCJDb2xvclwiOntcIiRpZFwiOlwiMTI2N1wiLFwiQVwiOjI1NSxcIlJcIjowLFwiR1wiOjAsXCJCXCI6MH19LFwiQmFja2dyb3VuZEZpbGxUeXBlXCI6MCxcIk1heFdpZHRoXCI6MC4wLFwiTWF4SGVpZ2h0XCI6MC4wLFwiU21hcnRGb3JlZ3JvdW5kSXNBY3RpdmVcIjpmYWxzZSxcIkhvcml6b250YWxBbGlnbm1lbnRcIjowLFwiVmVydGljYWxBbGlnbm1lbnRcIjowLFwiU21hcnRGb3JlZ3JvdW5kXCI6bnVsbCxcIk1hcmdpblwiOntcIiRpZFwiOlwiMTI2OFwiLFwiVG9wXCI6MC4wLFwiTGVmdFwiOjAuMCxcIlJpZ2h0XCI6MC4wLFwiQm90dG9tXCI6MC4wfSxcIlBhZGRpbmdcIjp7XCIkaWRcIjpcIjEyNjlcIixcIlRvcFwiOjAuMCxcIkxlZnRcIjowLjAsXCJSaWdodFwiOjAuMCxcIkJvdHRvbVwiOjAuMH0sXCJCYWNrZ3JvdW5kXCI6bnVsbCxcIklzVmlzaWJsZVwiOmZhbHNlLFwiV2lkdGhcIjowLjAsXCJIZWlnaHRcIjowLjAsXCJCb3JkZXJTdHlsZVwiOm51bGx9LFwiUmVjdGFuZ2xlU3R5bGVcIjp7XCIkaWRcIjpcIjEyNzBcIixcIk1hcmdpblwiOntcIiRpZFwiOlwiMTI3MVwiLFwiVG9wXCI6MC4wLFwiTGVmdFwiOjAuMCxcIlJpZ2h0XCI6MC4wLFwiQm90dG9tXCI6MC4wfSxcIlBhZGRpbmdcIjp7XCIkaWRcIjpcIjEyNzJcIixcIlRvcFwiOjAuMCxcIkxlZnRcIjowLjAsXCJSaWdodFwiOjAuMCxcIkJvdHRvbVwiOjAuMH0sXCJCYWNrZ3JvdW5kXCI6e1wiJGlkXCI6XCIxMjczXCIsXCJDb2xvclwiOntcIiRpZFwiOlwiMTI3NFwiLFwiQVwiOjYzLFwiUlwiOjExMixcIkdcIjoxNzMsXCJCXCI6NzF9fSxcIklzVmlzaWJsZVwiOmZhbHNlLFwiV2lkdGhcIjowLjAsXCJIZWlnaHRcIjowLjAsXCJCb3JkZXJTdHlsZVwiOntcIiRpZFwiOlwiMTI3NVwiLFwiTGluZUNvbG9yXCI6e1wiJGlkXCI6XCIxMjc2XCIsXCIkdHlwZVwiOlwiTkxSRS5Db21tb24uRG9tLlNvbGlkQ29sb3JCcnVzaCwgTkxSRS5Db21tb25cIixcIkNvbG9yXCI6e1wiJGlkXCI6XCIxMjc3XCIsXCJBXCI6MjU1LFwiUlwiOjI1NSxcIkdcIjowLFwiQlwiOjB9fSxcIkxpbmVXZWlnaHRcIjowLjAsXCJMaW5lVHlwZVwiOjB9fX0sXCJCYWNrZ3JvdW5kU3R5bGVcIjp7XCIkaWRcIjpcIjEyNzhcIixcIk1hcmdpblwiOm51bGwsXCJQYWRkaW5nXCI6bnVsbCxcIkJhY2tncm91bmRcIjp7XCIkaWRcIjpcIjEyNzlcIixcIkNvbG9yXCI6e1wiJGlkXCI6XCIxMjgwXCIsXCJBXCI6NTEsXCJSXCI6MTY1LFwiR1wiOjE2NSxcIkJcIjoxNjV9fSxcIklzVmlzaWJsZVwiOmZhbHNlLFwiV2lkdGhcIjowLjAsXCJIZWlnaHRcIjowLjAsXCJCb3JkZXJTdHlsZVwiOntcIiRpZFwiOlwiMTI4MVwiLFwiTGluZUNvbG9yXCI6e1wiJGlkXCI6XCIxMjgyXCIsXCIkdHlwZVwiOlwiTkxSRS5Db21tb24uRG9tLlNvbGlkQ29sb3JCcnVzaCwgTkxSRS5Db21tb25cIixcIkNvbG9yXCI6e1wiJGlkXCI6XCIxMjgzXCIsXCJBXCI6MjU1LFwiUlwiOjI1NSxcIkdcIjowLFwiQlwiOjB9fSxcIkxpbmVXZWlnaHRcIjowLjAsXCJMaW5lVHlwZVwiOjB9fSxcIkN1c3RvbVN3aW1sYW5lTWlsZXN0b25lU3R5bGVMaXN0XCI6W3tcIiRyZWZcIjpcIjg2MVwifSx7XCIkcmVmXCI6XCI4ODFcIn1dLFwiQ3VzdG9tU3dpbWxhbmVUYXNrU3R5bGVMaXN0XCI6W3tcIiRyZWZcIjpcIjkwMVwifSx7XCIkcmVmXCI6XCI5MzhcIn0se1wiJHJlZlwiOlwiOTc1XCJ9LHtcIiRyZWZcIjpcIjEwMTJcIn0se1wiJHJlZlwiOlwiMTA0OVwifV0sXCJJc1Zpc2libGVcIjp0cnVlfSxcIkN1c3RvbVN3aW1sYW5lQWN0aXZpdGllc1N0eWxlTGlzdFwiOltdLFwiSXNWaXNpYmxlXCI6dHJ1ZX0se1wiJGlkXCI6XCIxMjg0XCIsXCJIZWFkZXJTdHlsZVwiOntcIiRpZFwiOlwiMTI4NVwiLFwiVGV4dFN0eWxlXCI6e1wiJHJlZlwiOlwiMTA4OVwifSxcIlJlY3RhbmdsZVN0eWxlXCI6e1wiJHJlZlwiOlwiMTA5NVwifSxcIlRleHRJc1ZlcnRpY2FsXCI6ZmFsc2V9LFwiQmFja2dyb3VuZFN0eWxlXCI6e1wiJHJlZlwiOlwiMTEwMVwifSxcIklzQWJvdmVUaW1lYmFuZFwiOmZhbHNlLFwiU3dpbWxhbmVEZWZhdWx0QWN0aXZpdHlTdHlsZVwiOntcIiRpZFwiOlwiMTI4NlwiLFwiSGVhZGVyU3R5bGVcIjp7XCIkaWRcIjpcIjEyODdcIixcIlRleHRTdHlsZVwiOntcIiRpZFwiOlwiMTI4OFwiLFwiRm9udFNldHRpbmdzXCI6e1wiJGlkXCI6XCIxMjg5XCIsXCJGb250U2l6ZVwiOjEyLFwiRm9udE5hbWVcIjpcIkNhbGlicmlcIixcIklzQm9sZFwiOmZhbHNlLFwiSXNJdGFsaWNcIjpmYWxzZSxcIklzVW5kZXJsaW5lZFwiOmZhbHNlfSxcIkF1dG9TaXplXCI6MCxcIkZvcmVncm91bmRcIjp7XCIkaWRcIjpcIjEyOTBcIixcIkNvbG9yXCI6e1wiJGlkXCI6XCIxMjkx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MjkyXCIsXCJUb3BcIjowLjAsXCJMZWZ0XCI6MC4wLFwiUmlnaHRcIjowLjAsXCJCb3R0b21cIjowLjB9LFwiUGFkZGluZ1wiOntcIiRpZFwiOlwiMTI5M1wiLFwiVG9wXCI6MC4wLFwiTGVmdFwiOjAuMCxcIlJpZ2h0XCI6MC4wLFwiQm90dG9tXCI6MC4wfSxcIkJhY2tncm91bmRcIjpudWxsLFwiSXNWaXNpYmxlXCI6ZmFsc2UsXCJXaWR0aFwiOjAuMCxcIkhlaWdodFwiOjAuMCxcIkJvcmRlclN0eWxlXCI6bnVsbH0sXCJSZWN0YW5nbGVTdHlsZVwiOntcIiRpZFwiOlwiMTI5NFwiLFwiTWFyZ2luXCI6e1wiJGlkXCI6XCIxMjk1XCIsXCJUb3BcIjowLjAsXCJMZWZ0XCI6MC4wLFwiUmlnaHRcIjowLjAsXCJCb3R0b21cIjowLjB9LFwiUGFkZGluZ1wiOntcIiRpZFwiOlwiMTI5NlwiLFwiVG9wXCI6MC4wLFwiTGVmdFwiOjAuMCxcIlJpZ2h0XCI6MC4wLFwiQm90dG9tXCI6MC4wfSxcIkJhY2tncm91bmRcIjp7XCIkaWRcIjpcIjEyOTdcIixcIkNvbG9yXCI6e1wiJGlkXCI6XCIxMjk4XCIsXCJBXCI6NjMsXCJSXCI6MTY1LFwiR1wiOjE2NSxcIkJcIjoxNjV9fSxcIklzVmlzaWJsZVwiOmZhbHNlLFwiV2lkdGhcIjowLjAsXCJIZWlnaHRcIjowLjAsXCJCb3JkZXJTdHlsZVwiOntcIiRpZFwiOlwiMTI5OVwiLFwiTGluZUNvbG9yXCI6e1wiJGlkXCI6XCIxMzAwXCIsXCIkdHlwZVwiOlwiTkxSRS5Db21tb24uRG9tLlNvbGlkQ29sb3JCcnVzaCwgTkxSRS5Db21tb25cIixcIkNvbG9yXCI6e1wiJGlkXCI6XCIxMzAxXCIsXCJBXCI6MjU1LFwiUlwiOjI1NSxcIkdcIjowLFwiQlwiOjB9fSxcIkxpbmVXZWlnaHRcIjowLjAsXCJMaW5lVHlwZVwiOjB9fX0sXCJCYWNrZ3JvdW5kU3R5bGVcIjp7XCIkaWRcIjpcIjEzMDJcIixcIk1hcmdpblwiOm51bGwsXCJQYWRkaW5nXCI6bnVsbCxcIkJhY2tncm91bmRcIjp7XCIkaWRcIjpcIjEzMDNcIixcIkNvbG9yXCI6e1wiJGlkXCI6XCIxMzA0XCIsXCJBXCI6NTEsXCJSXCI6MTY1LFwiR1wiOjE2NSxcIkJcIjoxNjV9fSxcIklzVmlzaWJsZVwiOmZhbHNlLFwiV2lkdGhcIjowLjAsXCJIZWlnaHRcIjowLjAsXCJCb3JkZXJTdHlsZVwiOntcIiRpZFwiOlwiMTMwNVwiLFwiTGluZUNvbG9yXCI6e1wiJGlkXCI6XCIxMzA2XCIsXCIkdHlwZVwiOlwiTkxSRS5Db21tb24uRG9tLlNvbGlkQ29sb3JCcnVzaCwgTkxSRS5Db21tb25cIixcIkNvbG9yXCI6e1wiJGlkXCI6XCIxMzA3XCIsXCJBXCI6MjU1LFwiUlwiOjI1NSxcIkdcIjowLFwiQlwiOjB9fSxcIkxpbmVXZWlnaHRcIjowLjAsXCJMaW5lVHlwZVwiOjB9fSxcIkN1c3RvbVN3aW1sYW5lTWlsZXN0b25lU3R5bGVMaXN0XCI6W3tcIiRyZWZcIjpcIjExMDdcIn0se1wiJHJlZlwiOlwiMTEyOFwifSx7XCIkcmVmXCI6XCIxMTQ5XCJ9LHtcIiRyZWZcIjpcIjExNzBcIn0se1wiJHJlZlwiOlwiMTE5MVwifV0sXCJDdXN0b21Td2ltbGFuZVRhc2tTdHlsZUxpc3RcIjpbXSxcIklzVmlzaWJsZVwiOnRydWV9LFwiQ3VzdG9tU3dpbWxhbmVBY3Rpdml0aWVzU3R5bGVMaXN0XCI6W10sXCJJc1Zpc2libGVcIjp0cnVlfV0sXCJHcmlkbGluZVBhbmVsU3R5bGVcIjp7XCIkaWRcIjpcIjEzMDhcIixcIkdyaWRsaW5lU3R5bGVcIjp7XCIkaWRcIjpcIjEzMDlcIixcIkxpbmVDb2xvclwiOntcIiRpZFwiOlwiMTMxMFwiLFwiJHR5cGVcIjpcIk5MUkUuQ29tbW9uLkRvbS5Tb2xpZENvbG9yQnJ1c2gsIE5MUkUuQ29tbW9uXCIsXCJDb2xvclwiOntcIiRpZFwiOlwiMTMxMVwiLFwiQVwiOjM4LFwiUlwiOjkxLFwiR1wiOjE1NSxcIkJcIjoyMTN9fSxcIkxpbmVXZWlnaHRcIjoxLjAsXCJMaW5lVHlwZVwiOjB9LFwiSXNWaXNpYmxlXCI6dHJ1ZX0sXCJBY3Rpdml0eUxpbmVQYW5lbFN0eWxlXCI6e1wiJGlkXCI6XCIxMzEyXCIsXCJBY3Rpdml0eUxpbmVTdHlsZVwiOntcIiRpZFwiOlwiMTMxM1wiLFwiTGluZUNvbG9yXCI6e1wiJGlkXCI6XCIxMzE0XCIsXCIkdHlwZVwiOlwiTkxSRS5Db21tb24uRG9tLlNvbGlkQ29sb3JCcnVzaCwgTkxSRS5Db21tb25cIixcIkNvbG9yXCI6e1wiJGlkXCI6XCIxMzE1XCIsXCJBXCI6MzgsXCJSXCI6NjgsXCJHXCI6MTE0LFwiQlwiOjE5Nn19LFwiTGluZVdlaWdodFwiOjEuMCxcIkxpbmVUeXBlXCI6MH0sXCJJc1Zpc2libGVcIjp0cnVlfX0sXCJTY2FsZVwiOntcIiRpZFwiOlwiMTMxNlwiLFwiU3RhcnREYXRlXCI6XCIwMDAxLTAxLTAxVDAwOjAwOjAwXCIsXCJFbmREYXRlXCI6XCIyMDE5LTEyLTIyVDEyOjU5OjAwXCIsXCJGb3JtYXRcIjpcIk1NTVwiLFwiVHlwZVwiOjIsXCJBdXRvRGF0ZVJhbmdlXCI6dHJ1ZSxcIldvcmtpbmdEYXlzXCI6MzEsXCJUb2RheU1hcmtlclRleHRcIjpcIlRvZGF5XCIsXCJBdXRvU2NhbGVUeXBlXCI6dHJ1ZX0sXCJTY2FsZVYyXCI6e1wiJGlkXCI6XCIxMzE3XCIsXCJTdGFydERhdGVcIjpcIjAwMDEtMDEtMDFUMDA6MDA6MDBcIixcIkVuZERhdGVcIjpcIjIwMTktMTItMjJUMTI6NTk6MDBcIixcIkF1dG9EYXRlUmFuZ2VcIjp0cnVlLFwiV29ya2luZ0RheXNcIjozMSxcIlRvZGF5TWFya2VyVGV4dFwiOlwiVG9kYXlcIixcIkF1dG9TY2FsZVR5cGVcIjp0cnVlLFwiVGltZWJhbmRTY2FsZXNcIjp7XCIkaWRcIjpcIjEzMThcIixcIlRvcFNjYWxlTGF5ZXJcIjp7XCIkaWRcIjpcIjEzMTlcIixcIkZvcm1hdFwiOlwiTU1NXCIsXCJUeXBlXCI6Mn0sXCJNaWRkbGVTY2FsZUxheWVyXCI6e1wiJGlkXCI6XCIxMzIwXCIsXCJGb3JtYXRcIjpudWxsLFwiVHlwZVwiOjB9LFwiQm90dG9tU2NhbGVMYXllclwiOntcIiRpZFwiOlwiMTMyMVwiLFwiRm9ybWF0XCI6bnVsbCxcIlR5cGVcIjowfX19LFwiTWlsZXN0b25lc1wiOltdLFwiVGFza3NcIjpbXSxcIlN3aW1sYW5lc1wiOltdLFwiU3dpbWxhbmVzVjJcIjpbXSxcIlNldHRpbmdzXCI6e1wiJGlkXCI6XCIxMzIyXCIsXCJJbXBhT3B0aW9uc1wiOntcIiRpZFwiOlwiMTMyM1wiLFwiTGVmdFRvUmlnaHRcIjpmYWxzZSxcIlBheWxvYWRPcHRpb25zXCI6Mn19LFwiVGltZUNvbmZpZ3VyYXRpb25cIjp7XCIkaWRcIjpcIjEzMjRcIixcIlVzZVRpbWVcIjpmYWxzZSxcIldvcmtEYXlTdGFydFwiOlwiMDA6MDA6MDBcIixcIldvcmtEYXlFbmRcIjpcIjIzOjU5OjAwXCJ9fSJ9LCJTZXR0aW5ncyI6eyIkaWQiOiIxMTcyIiwiSW1wYU9wdGlvbnMiOnsiJGlkIjoiMTE3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NzQiLCJVc2VUaW1lIjpmYWxzZSwiV29ya0RheVN0YXJ0IjoiMDA6MDA6MDAiLCJXb3JrRGF5RW5kIjoiMjM6NTk6MDAifSwiTGFzdFVzZWRUZW1wbGF0ZUlkIjoiZjM3NDYwNjMtMDA0Yy00NDVkLTkxODctY2VkZjdhY2UxNDNiIiwiRmlyc3RXZWVrT2ZZZWFyIjowLCJQbGFjZU1pbGVzdG9uZUF0VGhlQmVnaW5uaW5nT2ZUaGVEYXkiOmZhbHNlLCJEZXBlbmRlbmN5U2NoZWR1bGluZ1NldHRpbmdzIjp7IiRpZCI6IjExNzU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3-07-29T11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3-07-29T11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dget&#10;Evalua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3-06-14T11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dget&#10;Review P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3-07-02T11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dget&#10;Review P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3-07-10T11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dget&#10;Review P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3-07-15T11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Budget&#10;Review P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3-07-29T11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TYPE" val="Weeks"/>
  <p:tag name="OTLTIMEBANDSHAPETYPE" val="RectangleTimeband"/>
  <p:tag name="OTLTIMEBANDSHAPEHEIGHT" val="14.3999996185303"/>
  <p:tag name="OTLTIMEBANDSHAPEPADDINGLEFT" val="0"/>
  <p:tag name="OTLTIMEBANDSCALEFORMAT" val="dd/M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3-07-29T11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TYPE" val="Days"/>
  <p:tag name="OTLTIMEBANDSHAPETYPE" val="RectangleTimeband"/>
  <p:tag name="OTLTIMEBANDSHAPEHEIGHT" val="14.3999996185303"/>
  <p:tag name="OTLTIMEBANDSHAPEPADDINGLEFT" val="0"/>
  <p:tag name="OTLTIMEBANDSCALEFORMAT" val="d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05T00:00:00.0000000Z"/>
  <p:tag name="OTLENDDATE" val="2023-06-09T11:59:00.0000000Z"/>
  <p:tag name="OTLPERCENTAGE" val="1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10T00:00:00.0000000Z"/>
  <p:tag name="OTLENDDATE" val="2023-06-16T11:59:00.0000000Z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08T00:00:00.0000000Z"/>
  <p:tag name="OTLENDDATE" val="2023-07-10T11:59:00.0000000Z"/>
  <p:tag name="OTLPERCENTAGE" val="80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05T11:59:00.0000000Z"/>
  <p:tag name="OTLENDDATE" val="2023-06-25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7-02T11:59:00.0000000Z"/>
  <p:tag name="OTLENDDATE" val="2023-07-10T11:59:00.0000000Z"/>
  <p:tag name="OTLPERCENTAGE" val="28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7-02T11:59:00.0000000Z"/>
  <p:tag name="OTLENDDATE" val="2023-07-25T11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02T00:00:00.0000000Z"/>
  <p:tag name="OTLENDDATE" val="2023-06-19T11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22T00:00:00.0000000Z"/>
  <p:tag name="OTLENDDATE" val="2023-07-07T11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02T11:59:00.0000000Z"/>
  <p:tag name="OTLENDDATE" val="2023-06-19T11:59:00.0000000Z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6-22T11:59:00.0000000"/>
  <p:tag name="OTLENDDATE" val="2023-07-07T23:59:00.0000000Z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7-10T11:59:00.0000000Z"/>
  <p:tag name="OTLENDDATE" val="2023-07-29T11:59:00.0000000Z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7-10T00:00:00.0000000Z"/>
  <p:tag name="OTLENDDATE" val="2023-07-29T11:59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31215</TotalTime>
  <Words>297</Words>
  <Application>Microsoft Office PowerPoint</Application>
  <PresentationFormat>Widescreen</PresentationFormat>
  <Paragraphs>106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Ciocan</dc:creator>
  <cp:lastModifiedBy>Diana Niculaes</cp:lastModifiedBy>
  <cp:revision>23</cp:revision>
  <dcterms:created xsi:type="dcterms:W3CDTF">2022-09-02T08:11:38Z</dcterms:created>
  <dcterms:modified xsi:type="dcterms:W3CDTF">2023-01-17T11:02:20Z</dcterms:modified>
</cp:coreProperties>
</file>