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  <p:sldMasterId id="2147483696" r:id="rId2"/>
  </p:sldMasterIdLst>
  <p:sldIdLst>
    <p:sldId id="268" r:id="rId3"/>
    <p:sldId id="26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6D00"/>
    <a:srgbClr val="31688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3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8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685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928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14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0201B-ED88-4FDA-9CD3-606A71FF88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8162C5-4ADA-4CCD-A99E-FBC3E5C6CC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C9A3-E5A9-415C-B849-E0FCD9FF0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CD101-6293-4EE0-922C-E7CEFCEFD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98765-7D1A-4912-8C38-343B35C88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4792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ED24B-6EC8-442D-9711-584B47D2D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D0494-5814-468F-9833-CB8E5E8AF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F8281-2126-4B4A-B318-73EE498FE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70BB5-F583-4412-8B64-92AAABF2A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B66B2-641B-46FD-BD02-9CD8FD95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165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B5C6A-A365-487D-A04E-B8851CF9E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7CC9D7-1023-48A5-AE8D-F427ACF24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7EA60-F1C1-4619-A661-94504323D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2F4C57-A948-48BF-A14E-C9EE731D8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44712-422E-4E4F-9180-3CEE478AE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86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32E24-65BA-4994-9003-D0D70FF1B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13C73-52AE-4800-8DEA-511D6CC881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932335-A129-45E0-8BF7-093B3D7DA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080BC8-9AFE-4F22-9ED7-6D275AAA2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238D86-362F-4381-9994-B2E7DDB83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D9C5F6-E0B0-4C35-B422-D5B8714FA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3870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2ECCC-7481-42CF-A197-990667486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14AF09-3ED0-481E-9E6D-D320A518B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E4F9DE-D8C9-4564-9AA8-7ABDCE23A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60231D-8023-4833-8F6E-075B5264D9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25E81E-5302-4676-8916-EF1E98EBD7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342689-6848-470D-B8E7-CF58C380B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7352AB-8B9B-45F7-99AC-87B28F7A0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D255EA-8C60-484D-AB49-C5218DB3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5862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408F1-3A8B-451C-9456-9CCBF4673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C1F488-6002-4D6B-8333-0FCA58519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4DEB39-FEEE-43D5-AC12-24608AC87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677ECF-8BB6-437B-BD51-B7EA4EAE7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1717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24D0AB-89A0-4214-BAC7-B480B4337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14C2DD-EC85-4E03-BF4F-47BE6819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424E8-4617-4C59-93E1-8EE82A764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2995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51721-F2AD-4C0F-8F48-DB9EC21D7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B3EDC-7455-497C-82A5-09DC32967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967725-FB0A-4969-8ADA-E34F0E481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9BC9A1-12D1-4309-B83D-1CF6C6775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4435E0-F353-43D9-9A8A-C59223D68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17A1C9-2B7B-4B19-9234-894EDD5F3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14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2920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5B2DB-023D-4C48-BDC7-2AB48E825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992A63-DA87-487C-B81E-02DD7129CB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51B7ED-86F9-4022-BD04-AD30910E1D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FA2579-0511-4214-8AA9-584193266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BAA8A1-0C28-4C9C-BA50-588F115AE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DFD68C-6429-4B7D-B642-9A0AA2C17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847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2BE72-8974-4636-95E4-6C7BB5420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44FD7D-B61C-40E9-99F9-9F4E32731E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8700AD-F1AF-437E-94B8-7D9C59EFA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29DF2-BF13-4F90-B095-3D6100D1A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C7239B-9245-4F71-8DEF-3BBA5572D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8021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765F41-3490-4CF2-8B41-AAFCD3D46A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068E2-26AE-4D28-BEF3-ED6C0F0249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5A269-9974-4D43-B3AF-ABFD8C6E3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8A4ED-4E61-41E7-A48F-D6088B8E0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B16931-C77A-438C-A3FC-13A020513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92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8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24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086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84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21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522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210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690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5388DA-4501-46CE-881A-50DA2FCF2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69C103-5BF9-4CD3-813C-CD92BD19FB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F5196-D6FE-4440-8DF5-BB67F4F6DF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33D40-B786-4F80-86E0-B0FA15C46F6B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7B8E1-8D46-4062-BD8B-F4663509E4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3A3D1-EBB7-41AF-AA6D-6BD521BF6F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329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4" Type="http://schemas.openxmlformats.org/officeDocument/2006/relationships/hyperlink" Target="https://www.officetimeline.com/office-timeline/14-days-trial" TargetMode="Externa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63" Type="http://schemas.openxmlformats.org/officeDocument/2006/relationships/tags" Target="../tags/tag63.xml"/><Relationship Id="rId84" Type="http://schemas.openxmlformats.org/officeDocument/2006/relationships/tags" Target="../tags/tag84.xml"/><Relationship Id="rId138" Type="http://schemas.openxmlformats.org/officeDocument/2006/relationships/tags" Target="../tags/tag138.xml"/><Relationship Id="rId159" Type="http://schemas.openxmlformats.org/officeDocument/2006/relationships/tags" Target="../tags/tag159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53" Type="http://schemas.openxmlformats.org/officeDocument/2006/relationships/tags" Target="../tags/tag53.xml"/><Relationship Id="rId74" Type="http://schemas.openxmlformats.org/officeDocument/2006/relationships/tags" Target="../tags/tag74.xml"/><Relationship Id="rId128" Type="http://schemas.openxmlformats.org/officeDocument/2006/relationships/tags" Target="../tags/tag128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5" Type="http://schemas.openxmlformats.org/officeDocument/2006/relationships/tags" Target="../tags/tag95.xml"/><Relationship Id="rId160" Type="http://schemas.openxmlformats.org/officeDocument/2006/relationships/tags" Target="../tags/tag160.xml"/><Relationship Id="rId22" Type="http://schemas.openxmlformats.org/officeDocument/2006/relationships/tags" Target="../tags/tag22.xml"/><Relationship Id="rId43" Type="http://schemas.openxmlformats.org/officeDocument/2006/relationships/tags" Target="../tags/tag43.xml"/><Relationship Id="rId64" Type="http://schemas.openxmlformats.org/officeDocument/2006/relationships/tags" Target="../tags/tag64.xml"/><Relationship Id="rId118" Type="http://schemas.openxmlformats.org/officeDocument/2006/relationships/tags" Target="../tags/tag118.xml"/><Relationship Id="rId139" Type="http://schemas.openxmlformats.org/officeDocument/2006/relationships/tags" Target="../tags/tag139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45" Type="http://schemas.openxmlformats.org/officeDocument/2006/relationships/tags" Target="../tags/tag145.xml"/><Relationship Id="rId161" Type="http://schemas.openxmlformats.org/officeDocument/2006/relationships/tags" Target="../tags/tag161.xml"/><Relationship Id="rId166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51" Type="http://schemas.openxmlformats.org/officeDocument/2006/relationships/tags" Target="../tags/tag151.xml"/><Relationship Id="rId156" Type="http://schemas.openxmlformats.org/officeDocument/2006/relationships/tags" Target="../tags/tag156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162" Type="http://schemas.openxmlformats.org/officeDocument/2006/relationships/tags" Target="../tags/tag16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tags" Target="../tags/tag15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163" Type="http://schemas.openxmlformats.org/officeDocument/2006/relationships/tags" Target="../tags/tag163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tags" Target="../tags/tag158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tags" Target="../tags/tag153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64" Type="http://schemas.openxmlformats.org/officeDocument/2006/relationships/tags" Target="../tags/tag164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26" Type="http://schemas.openxmlformats.org/officeDocument/2006/relationships/tags" Target="../tags/tag26.xml"/><Relationship Id="rId47" Type="http://schemas.openxmlformats.org/officeDocument/2006/relationships/tags" Target="../tags/tag47.xml"/><Relationship Id="rId68" Type="http://schemas.openxmlformats.org/officeDocument/2006/relationships/tags" Target="../tags/tag68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54" Type="http://schemas.openxmlformats.org/officeDocument/2006/relationships/tags" Target="../tags/tag154.xml"/><Relationship Id="rId16" Type="http://schemas.openxmlformats.org/officeDocument/2006/relationships/tags" Target="../tags/tag16.xml"/><Relationship Id="rId37" Type="http://schemas.openxmlformats.org/officeDocument/2006/relationships/tags" Target="../tags/tag37.xml"/><Relationship Id="rId58" Type="http://schemas.openxmlformats.org/officeDocument/2006/relationships/tags" Target="../tags/tag58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44" Type="http://schemas.openxmlformats.org/officeDocument/2006/relationships/tags" Target="../tags/tag144.xml"/><Relationship Id="rId90" Type="http://schemas.openxmlformats.org/officeDocument/2006/relationships/tags" Target="../tags/tag90.xml"/><Relationship Id="rId165" Type="http://schemas.openxmlformats.org/officeDocument/2006/relationships/tags" Target="../tags/tag165.xml"/><Relationship Id="rId27" Type="http://schemas.openxmlformats.org/officeDocument/2006/relationships/tags" Target="../tags/tag27.xml"/><Relationship Id="rId48" Type="http://schemas.openxmlformats.org/officeDocument/2006/relationships/tags" Target="../tags/tag48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34" Type="http://schemas.openxmlformats.org/officeDocument/2006/relationships/tags" Target="../tags/tag134.xml"/><Relationship Id="rId80" Type="http://schemas.openxmlformats.org/officeDocument/2006/relationships/tags" Target="../tags/tag80.xml"/><Relationship Id="rId155" Type="http://schemas.openxmlformats.org/officeDocument/2006/relationships/tags" Target="../tags/tag15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Get your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free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14-day trial of Office Timeline here: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200" b="0" i="0" u="sng" strike="noStrike" kern="1200" cap="none" spc="0" normalizeH="0" baseline="0" noProof="0" dirty="0">
                <a:ln>
                  <a:noFill/>
                </a:ln>
                <a:solidFill>
                  <a:srgbClr val="C43E1C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  <a:hlinkClick r:id="rId4"/>
              </a:rPr>
              <a:t>https://www.officetimeline.com/office-timeline/14-days-trial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Re-open this template, and create your impressive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How to update this template in seconds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Click the Edit Data button on the Office Timeline tab.</a:t>
              </a: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20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Click Save to instantly update the template.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023" name="OTLSHAPE_M_00b794982f41487aa2285864e30c0445_Connector1"/>
          <p:cNvCxnSpPr/>
          <p:nvPr>
            <p:custDataLst>
              <p:tags r:id="rId2"/>
            </p:custDataLst>
          </p:nvPr>
        </p:nvCxnSpPr>
        <p:spPr>
          <a:xfrm>
            <a:off x="10704343" y="4775200"/>
            <a:ext cx="0" cy="374164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22" name="OTLSHAPE_M_9438b85ee1f54061980733bd47489094_Connector1"/>
          <p:cNvCxnSpPr/>
          <p:nvPr>
            <p:custDataLst>
              <p:tags r:id="rId3"/>
            </p:custDataLst>
          </p:nvPr>
        </p:nvCxnSpPr>
        <p:spPr>
          <a:xfrm>
            <a:off x="4273891" y="4775200"/>
            <a:ext cx="0" cy="374164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21" name="OTLSHAPE_M_ce49b461dada4b4ba8016f97c5d69120_Connector1"/>
          <p:cNvCxnSpPr/>
          <p:nvPr>
            <p:custDataLst>
              <p:tags r:id="rId4"/>
            </p:custDataLst>
          </p:nvPr>
        </p:nvCxnSpPr>
        <p:spPr>
          <a:xfrm>
            <a:off x="1058665" y="4775200"/>
            <a:ext cx="0" cy="662855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20" name="OTLSHAPE_T_a1fe2df1afb74a24b48db95b6b338bf9_RightVerticalConnector3"/>
          <p:cNvCxnSpPr/>
          <p:nvPr>
            <p:custDataLst>
              <p:tags r:id="rId5"/>
            </p:custDataLst>
          </p:nvPr>
        </p:nvCxnSpPr>
        <p:spPr>
          <a:xfrm>
            <a:off x="10704343" y="3846618"/>
            <a:ext cx="0" cy="611082"/>
          </a:xfrm>
          <a:prstGeom prst="line">
            <a:avLst/>
          </a:prstGeom>
          <a:ln w="9525" cap="flat" cmpd="sng" algn="ctr">
            <a:solidFill>
              <a:srgbClr val="B20E1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19" name="OTLSHAPE_T_a1fe2df1afb74a24b48db95b6b338bf9_RightVerticalConnector2"/>
          <p:cNvCxnSpPr/>
          <p:nvPr>
            <p:custDataLst>
              <p:tags r:id="rId6"/>
            </p:custDataLst>
          </p:nvPr>
        </p:nvCxnSpPr>
        <p:spPr>
          <a:xfrm>
            <a:off x="10704343" y="3517900"/>
            <a:ext cx="0" cy="204682"/>
          </a:xfrm>
          <a:prstGeom prst="line">
            <a:avLst/>
          </a:prstGeom>
          <a:ln w="9525" cap="flat" cmpd="sng" algn="ctr">
            <a:solidFill>
              <a:srgbClr val="B20E1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18" name="OTLSHAPE_T_a1fe2df1afb74a24b48db95b6b338bf9_RightVerticalConnector1"/>
          <p:cNvCxnSpPr/>
          <p:nvPr>
            <p:custDataLst>
              <p:tags r:id="rId7"/>
            </p:custDataLst>
          </p:nvPr>
        </p:nvCxnSpPr>
        <p:spPr>
          <a:xfrm>
            <a:off x="10704343" y="3048000"/>
            <a:ext cx="0" cy="266700"/>
          </a:xfrm>
          <a:prstGeom prst="line">
            <a:avLst/>
          </a:prstGeom>
          <a:ln w="9525" cap="flat" cmpd="sng" algn="ctr">
            <a:solidFill>
              <a:srgbClr val="B20E1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15" name="OTLSHAPE_T_834636e32cff480d8a852ae191fc6842_RightVerticalConnector1"/>
          <p:cNvCxnSpPr/>
          <p:nvPr>
            <p:custDataLst>
              <p:tags r:id="rId8"/>
            </p:custDataLst>
          </p:nvPr>
        </p:nvCxnSpPr>
        <p:spPr>
          <a:xfrm>
            <a:off x="7274768" y="2311400"/>
            <a:ext cx="0" cy="2146300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12" name="OTLSHAPE_T_2508efa28ff349da8bc6837b0c12f3f2_RightVerticalConnector2"/>
          <p:cNvCxnSpPr/>
          <p:nvPr>
            <p:custDataLst>
              <p:tags r:id="rId9"/>
            </p:custDataLst>
          </p:nvPr>
        </p:nvCxnSpPr>
        <p:spPr>
          <a:xfrm>
            <a:off x="4059543" y="2044700"/>
            <a:ext cx="0" cy="2413000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11" name="OTLSHAPE_T_2508efa28ff349da8bc6837b0c12f3f2_RightVerticalConnector1"/>
          <p:cNvCxnSpPr/>
          <p:nvPr>
            <p:custDataLst>
              <p:tags r:id="rId10"/>
            </p:custDataLst>
          </p:nvPr>
        </p:nvCxnSpPr>
        <p:spPr>
          <a:xfrm>
            <a:off x="4059543" y="1574800"/>
            <a:ext cx="0" cy="266700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10" name="OTLSHAPE_T_2508efa28ff349da8bc6837b0c12f3f2_LeftVerticalConnector2"/>
          <p:cNvCxnSpPr/>
          <p:nvPr>
            <p:custDataLst>
              <p:tags r:id="rId11"/>
            </p:custDataLst>
          </p:nvPr>
        </p:nvCxnSpPr>
        <p:spPr>
          <a:xfrm>
            <a:off x="844465" y="2044700"/>
            <a:ext cx="0" cy="2413000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09" name="OTLSHAPE_T_2508efa28ff349da8bc6837b0c12f3f2_LeftVerticalConnector1"/>
          <p:cNvCxnSpPr/>
          <p:nvPr>
            <p:custDataLst>
              <p:tags r:id="rId12"/>
            </p:custDataLst>
          </p:nvPr>
        </p:nvCxnSpPr>
        <p:spPr>
          <a:xfrm>
            <a:off x="844465" y="1574800"/>
            <a:ext cx="0" cy="266700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95" name="OTLSHAPE_TB_00000000000000000000000000000000_LeftEndCaps" hidden="1"/>
          <p:cNvSpPr txBox="1"/>
          <p:nvPr>
            <p:custDataLst>
              <p:tags r:id="rId13"/>
            </p:custDataLst>
          </p:nvPr>
        </p:nvSpPr>
        <p:spPr>
          <a:xfrm>
            <a:off x="254000" y="444516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b="1">
                <a:solidFill>
                  <a:schemeClr val="accent2"/>
                </a:solidFill>
                <a:latin typeface="Calibri" panose="020F0502020204030204" pitchFamily="34" charset="0"/>
              </a:rPr>
              <a:t>2019</a:t>
            </a:r>
          </a:p>
        </p:txBody>
      </p:sp>
      <p:sp>
        <p:nvSpPr>
          <p:cNvPr id="10996" name="OTLSHAPE_TB_00000000000000000000000000000000_RightEndCaps" hidden="1"/>
          <p:cNvSpPr txBox="1"/>
          <p:nvPr>
            <p:custDataLst>
              <p:tags r:id="rId14"/>
            </p:custDataLst>
          </p:nvPr>
        </p:nvSpPr>
        <p:spPr>
          <a:xfrm>
            <a:off x="11474534" y="444516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b="1">
                <a:solidFill>
                  <a:schemeClr val="accent2"/>
                </a:solidFill>
                <a:latin typeface="Calibri" panose="020F0502020204030204" pitchFamily="34" charset="0"/>
              </a:rPr>
              <a:t>2019</a:t>
            </a:r>
          </a:p>
        </p:txBody>
      </p:sp>
      <p:sp>
        <p:nvSpPr>
          <p:cNvPr id="10997" name="OTLSHAPE_TB_00000000000000000000000000000000_ScaleContainer"/>
          <p:cNvSpPr/>
          <p:nvPr>
            <p:custDataLst>
              <p:tags r:id="rId15"/>
            </p:custDataLst>
          </p:nvPr>
        </p:nvSpPr>
        <p:spPr>
          <a:xfrm>
            <a:off x="844465" y="4457700"/>
            <a:ext cx="10515600" cy="254000"/>
          </a:xfrm>
          <a:prstGeom prst="roundRect">
            <a:avLst/>
          </a:prstGeom>
          <a:gradFill flip="none" rotWithShape="1">
            <a:gsLst>
              <a:gs pos="0">
                <a:srgbClr val="44546A"/>
              </a:gs>
              <a:gs pos="100000">
                <a:srgbClr val="52667F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98" name="OTLSHAPE_TB_00000000000000000000000000000000_ElapsedTime" hidden="1"/>
          <p:cNvSpPr/>
          <p:nvPr>
            <p:custDataLst>
              <p:tags r:id="rId16"/>
            </p:custDataLst>
          </p:nvPr>
        </p:nvSpPr>
        <p:spPr>
          <a:xfrm>
            <a:off x="0" y="-685800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99" name="OTLSHAPE_TB_00000000000000000000000000000000_TodayMarkerShape" hidden="1"/>
          <p:cNvSpPr/>
          <p:nvPr>
            <p:custDataLst>
              <p:tags r:id="rId17"/>
            </p:custDataLst>
          </p:nvPr>
        </p:nvSpPr>
        <p:spPr>
          <a:xfrm>
            <a:off x="808180" y="4711700"/>
            <a:ext cx="72571" cy="8466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00" name="OTLSHAPE_TB_00000000000000000000000000000000_TodayMarkerText" hidden="1"/>
          <p:cNvSpPr txBox="1"/>
          <p:nvPr>
            <p:custDataLst>
              <p:tags r:id="rId18"/>
            </p:custDataLst>
          </p:nvPr>
        </p:nvSpPr>
        <p:spPr>
          <a:xfrm>
            <a:off x="844465" y="4796367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11001" name="OTLSHAPE_TB_00000000000000000000000000000000_TimescaleInterval1"/>
          <p:cNvSpPr txBox="1"/>
          <p:nvPr>
            <p:custDataLst>
              <p:tags r:id="rId19"/>
            </p:custDataLst>
          </p:nvPr>
        </p:nvSpPr>
        <p:spPr>
          <a:xfrm>
            <a:off x="907965" y="4495800"/>
            <a:ext cx="468846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4">
                <a:solidFill>
                  <a:schemeClr val="lt1"/>
                </a:solidFill>
                <a:latin typeface="Calibri" panose="020F0502020204030204" pitchFamily="34" charset="0"/>
              </a:rPr>
              <a:t>Week 1</a:t>
            </a:r>
          </a:p>
        </p:txBody>
      </p:sp>
      <p:sp>
        <p:nvSpPr>
          <p:cNvPr id="11002" name="OTLSHAPE_TB_00000000000000000000000000000000_TimescaleInterval2"/>
          <p:cNvSpPr txBox="1"/>
          <p:nvPr>
            <p:custDataLst>
              <p:tags r:id="rId20"/>
            </p:custDataLst>
          </p:nvPr>
        </p:nvSpPr>
        <p:spPr>
          <a:xfrm>
            <a:off x="2408404" y="4495800"/>
            <a:ext cx="75470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6">
                <a:solidFill>
                  <a:schemeClr val="lt1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11003" name="OTLSHAPE_TB_00000000000000000000000000000000_TimescaleInterval3"/>
          <p:cNvSpPr txBox="1"/>
          <p:nvPr>
            <p:custDataLst>
              <p:tags r:id="rId21"/>
            </p:custDataLst>
          </p:nvPr>
        </p:nvSpPr>
        <p:spPr>
          <a:xfrm>
            <a:off x="3908843" y="4495800"/>
            <a:ext cx="75470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6">
                <a:solidFill>
                  <a:schemeClr val="lt1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11004" name="OTLSHAPE_TB_00000000000000000000000000000000_TimescaleInterval4"/>
          <p:cNvSpPr txBox="1"/>
          <p:nvPr>
            <p:custDataLst>
              <p:tags r:id="rId22"/>
            </p:custDataLst>
          </p:nvPr>
        </p:nvSpPr>
        <p:spPr>
          <a:xfrm>
            <a:off x="5409282" y="4495800"/>
            <a:ext cx="75470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6">
                <a:solidFill>
                  <a:schemeClr val="lt1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11005" name="OTLSHAPE_TB_00000000000000000000000000000000_TimescaleInterval5"/>
          <p:cNvSpPr txBox="1"/>
          <p:nvPr>
            <p:custDataLst>
              <p:tags r:id="rId23"/>
            </p:custDataLst>
          </p:nvPr>
        </p:nvSpPr>
        <p:spPr>
          <a:xfrm>
            <a:off x="6909721" y="4495800"/>
            <a:ext cx="75470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6">
                <a:solidFill>
                  <a:schemeClr val="lt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1006" name="OTLSHAPE_TB_00000000000000000000000000000000_TimescaleInterval6"/>
          <p:cNvSpPr txBox="1"/>
          <p:nvPr>
            <p:custDataLst>
              <p:tags r:id="rId24"/>
            </p:custDataLst>
          </p:nvPr>
        </p:nvSpPr>
        <p:spPr>
          <a:xfrm>
            <a:off x="8410160" y="4495800"/>
            <a:ext cx="75470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6">
                <a:solidFill>
                  <a:schemeClr val="lt1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11007" name="OTLSHAPE_TB_00000000000000000000000000000000_TimescaleInterval7"/>
          <p:cNvSpPr txBox="1"/>
          <p:nvPr>
            <p:custDataLst>
              <p:tags r:id="rId25"/>
            </p:custDataLst>
          </p:nvPr>
        </p:nvSpPr>
        <p:spPr>
          <a:xfrm>
            <a:off x="9910598" y="4495800"/>
            <a:ext cx="75470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6">
                <a:solidFill>
                  <a:schemeClr val="lt1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11008" name="OTLSHAPE_TB_00000000000000000000000000000000_ScaleMarking1"/>
          <p:cNvSpPr txBox="1"/>
          <p:nvPr>
            <p:custDataLst>
              <p:tags r:id="rId26"/>
            </p:custDataLst>
          </p:nvPr>
        </p:nvSpPr>
        <p:spPr>
          <a:xfrm>
            <a:off x="907965" y="4271645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>
                <a:solidFill>
                  <a:schemeClr val="dk2"/>
                </a:solidFill>
                <a:latin typeface="Calibri" panose="020F0502020204030204" pitchFamily="34" charset="0"/>
              </a:rPr>
              <a:t>2019</a:t>
            </a:r>
          </a:p>
        </p:txBody>
      </p:sp>
      <p:cxnSp>
        <p:nvCxnSpPr>
          <p:cNvPr id="11013" name="OTLSHAPE_T_834636e32cff480d8a852ae191fc6842_LeftVerticalConnector1" hidden="1"/>
          <p:cNvCxnSpPr/>
          <p:nvPr>
            <p:custDataLst>
              <p:tags r:id="rId27"/>
            </p:custDataLst>
          </p:nvPr>
        </p:nvCxnSpPr>
        <p:spPr>
          <a:xfrm>
            <a:off x="4059691" y="2311400"/>
            <a:ext cx="0" cy="266700"/>
          </a:xfrm>
          <a:prstGeom prst="line">
            <a:avLst/>
          </a:prstGeom>
          <a:ln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14" name="OTLSHAPE_T_834636e32cff480d8a852ae191fc6842_LeftVerticalConnector2" hidden="1"/>
          <p:cNvCxnSpPr/>
          <p:nvPr>
            <p:custDataLst>
              <p:tags r:id="rId28"/>
            </p:custDataLst>
          </p:nvPr>
        </p:nvCxnSpPr>
        <p:spPr>
          <a:xfrm>
            <a:off x="4059691" y="2781300"/>
            <a:ext cx="0" cy="1676400"/>
          </a:xfrm>
          <a:prstGeom prst="line">
            <a:avLst/>
          </a:prstGeom>
          <a:ln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16" name="OTLSHAPE_T_a1fe2df1afb74a24b48db95b6b338bf9_LeftVerticalConnector1" hidden="1"/>
          <p:cNvCxnSpPr/>
          <p:nvPr>
            <p:custDataLst>
              <p:tags r:id="rId29"/>
            </p:custDataLst>
          </p:nvPr>
        </p:nvCxnSpPr>
        <p:spPr>
          <a:xfrm>
            <a:off x="7274917" y="3048000"/>
            <a:ext cx="0" cy="266700"/>
          </a:xfrm>
          <a:prstGeom prst="line">
            <a:avLst/>
          </a:prstGeom>
          <a:ln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17" name="OTLSHAPE_T_a1fe2df1afb74a24b48db95b6b338bf9_LeftVerticalConnector2" hidden="1"/>
          <p:cNvCxnSpPr/>
          <p:nvPr>
            <p:custDataLst>
              <p:tags r:id="rId30"/>
            </p:custDataLst>
          </p:nvPr>
        </p:nvCxnSpPr>
        <p:spPr>
          <a:xfrm>
            <a:off x="7274917" y="3517900"/>
            <a:ext cx="0" cy="939800"/>
          </a:xfrm>
          <a:prstGeom prst="line">
            <a:avLst/>
          </a:prstGeom>
          <a:ln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24" name="OTLSHAPE_M_ce49b461dada4b4ba8016f97c5d69120_Title"/>
          <p:cNvSpPr txBox="1"/>
          <p:nvPr>
            <p:custDataLst>
              <p:tags r:id="rId31"/>
            </p:custDataLst>
          </p:nvPr>
        </p:nvSpPr>
        <p:spPr>
          <a:xfrm>
            <a:off x="716167" y="5593080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8">
                <a:solidFill>
                  <a:schemeClr val="dk1"/>
                </a:solidFill>
                <a:latin typeface="Calibri" panose="020F0502020204030204" pitchFamily="34" charset="0"/>
              </a:rPr>
              <a:t>Milestone 1</a:t>
            </a:r>
          </a:p>
        </p:txBody>
      </p:sp>
      <p:sp>
        <p:nvSpPr>
          <p:cNvPr id="11025" name="OTLSHAPE_M_ce49b461dada4b4ba8016f97c5d69120_Date"/>
          <p:cNvSpPr txBox="1"/>
          <p:nvPr>
            <p:custDataLst>
              <p:tags r:id="rId32"/>
            </p:custDataLst>
          </p:nvPr>
        </p:nvSpPr>
        <p:spPr>
          <a:xfrm>
            <a:off x="757421" y="5438055"/>
            <a:ext cx="609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4">
                <a:solidFill>
                  <a:schemeClr val="accent3"/>
                </a:solidFill>
                <a:latin typeface="Calibri" panose="020F0502020204030204" pitchFamily="34" charset="0"/>
              </a:rPr>
              <a:t>Sun May 19</a:t>
            </a:r>
          </a:p>
        </p:txBody>
      </p:sp>
      <p:sp>
        <p:nvSpPr>
          <p:cNvPr id="11026" name="OTLSHAPE_M_ce49b461dada4b4ba8016f97c5d69120_Shape"/>
          <p:cNvSpPr/>
          <p:nvPr>
            <p:custDataLst>
              <p:tags r:id="rId33"/>
            </p:custDataLst>
          </p:nvPr>
        </p:nvSpPr>
        <p:spPr>
          <a:xfrm>
            <a:off x="944365" y="46482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27" name="OTLSHAPE_M_ff7decb6e0db4851ac77cc8902440007_Title"/>
          <p:cNvSpPr txBox="1"/>
          <p:nvPr>
            <p:custDataLst>
              <p:tags r:id="rId34"/>
            </p:custDataLst>
          </p:nvPr>
        </p:nvSpPr>
        <p:spPr>
          <a:xfrm>
            <a:off x="1573561" y="5057225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8">
                <a:solidFill>
                  <a:schemeClr val="dk1"/>
                </a:solidFill>
                <a:latin typeface="Calibri" panose="020F0502020204030204" pitchFamily="34" charset="0"/>
              </a:rPr>
              <a:t>Milestone 2</a:t>
            </a:r>
          </a:p>
        </p:txBody>
      </p:sp>
      <p:sp>
        <p:nvSpPr>
          <p:cNvPr id="11028" name="OTLSHAPE_M_ff7decb6e0db4851ac77cc8902440007_Date"/>
          <p:cNvSpPr txBox="1"/>
          <p:nvPr>
            <p:custDataLst>
              <p:tags r:id="rId35"/>
            </p:custDataLst>
          </p:nvPr>
        </p:nvSpPr>
        <p:spPr>
          <a:xfrm>
            <a:off x="1613037" y="4902200"/>
            <a:ext cx="609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4">
                <a:solidFill>
                  <a:schemeClr val="accent3"/>
                </a:solidFill>
                <a:latin typeface="Calibri" panose="020F0502020204030204" pitchFamily="34" charset="0"/>
              </a:rPr>
              <a:t>Thu May 23</a:t>
            </a:r>
          </a:p>
        </p:txBody>
      </p:sp>
      <p:sp>
        <p:nvSpPr>
          <p:cNvPr id="11029" name="OTLSHAPE_M_ff7decb6e0db4851ac77cc8902440007_Shape"/>
          <p:cNvSpPr/>
          <p:nvPr>
            <p:custDataLst>
              <p:tags r:id="rId36"/>
            </p:custDataLst>
          </p:nvPr>
        </p:nvSpPr>
        <p:spPr>
          <a:xfrm>
            <a:off x="1801758" y="4648200"/>
            <a:ext cx="228600" cy="254000"/>
          </a:xfrm>
          <a:prstGeom prst="diamond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30" name="OTLSHAPE_M_9438b85ee1f54061980733bd47489094_Title"/>
          <p:cNvSpPr txBox="1"/>
          <p:nvPr>
            <p:custDataLst>
              <p:tags r:id="rId37"/>
            </p:custDataLst>
          </p:nvPr>
        </p:nvSpPr>
        <p:spPr>
          <a:xfrm>
            <a:off x="3931393" y="5304389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8">
                <a:solidFill>
                  <a:schemeClr val="dk1"/>
                </a:solidFill>
                <a:latin typeface="Calibri" panose="020F0502020204030204" pitchFamily="34" charset="0"/>
              </a:rPr>
              <a:t>Milestone 3</a:t>
            </a:r>
          </a:p>
        </p:txBody>
      </p:sp>
      <p:sp>
        <p:nvSpPr>
          <p:cNvPr id="11031" name="OTLSHAPE_M_9438b85ee1f54061980733bd47489094_Date"/>
          <p:cNvSpPr txBox="1"/>
          <p:nvPr>
            <p:custDataLst>
              <p:tags r:id="rId38"/>
            </p:custDataLst>
          </p:nvPr>
        </p:nvSpPr>
        <p:spPr>
          <a:xfrm>
            <a:off x="4004884" y="5149364"/>
            <a:ext cx="546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4">
                <a:solidFill>
                  <a:schemeClr val="accent3"/>
                </a:solidFill>
                <a:latin typeface="Calibri" panose="020F0502020204030204" pitchFamily="34" charset="0"/>
              </a:rPr>
              <a:t>Mon Jun 3</a:t>
            </a:r>
          </a:p>
        </p:txBody>
      </p:sp>
      <p:sp>
        <p:nvSpPr>
          <p:cNvPr id="11032" name="OTLSHAPE_M_9438b85ee1f54061980733bd47489094_Shape"/>
          <p:cNvSpPr/>
          <p:nvPr>
            <p:custDataLst>
              <p:tags r:id="rId39"/>
            </p:custDataLst>
          </p:nvPr>
        </p:nvSpPr>
        <p:spPr>
          <a:xfrm>
            <a:off x="4159591" y="4648200"/>
            <a:ext cx="228600" cy="254000"/>
          </a:xfrm>
          <a:prstGeom prst="diamond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33" name="OTLSHAPE_M_d655f089477b436facc530480eae84e5_Title"/>
          <p:cNvSpPr txBox="1"/>
          <p:nvPr>
            <p:custDataLst>
              <p:tags r:id="rId40"/>
            </p:custDataLst>
          </p:nvPr>
        </p:nvSpPr>
        <p:spPr>
          <a:xfrm>
            <a:off x="7146619" y="5057225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8">
                <a:solidFill>
                  <a:schemeClr val="dk1"/>
                </a:solidFill>
                <a:latin typeface="Calibri" panose="020F0502020204030204" pitchFamily="34" charset="0"/>
              </a:rPr>
              <a:t>Milestone 4</a:t>
            </a:r>
          </a:p>
        </p:txBody>
      </p:sp>
      <p:sp>
        <p:nvSpPr>
          <p:cNvPr id="11034" name="OTLSHAPE_M_d655f089477b436facc530480eae84e5_Date"/>
          <p:cNvSpPr txBox="1"/>
          <p:nvPr>
            <p:custDataLst>
              <p:tags r:id="rId41"/>
            </p:custDataLst>
          </p:nvPr>
        </p:nvSpPr>
        <p:spPr>
          <a:xfrm>
            <a:off x="7217083" y="4902200"/>
            <a:ext cx="546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>
                <a:solidFill>
                  <a:schemeClr val="accent3"/>
                </a:solidFill>
                <a:latin typeface="Calibri" panose="020F0502020204030204" pitchFamily="34" charset="0"/>
              </a:rPr>
              <a:t>Tue Jun 18</a:t>
            </a:r>
          </a:p>
        </p:txBody>
      </p:sp>
      <p:sp>
        <p:nvSpPr>
          <p:cNvPr id="11035" name="OTLSHAPE_M_d655f089477b436facc530480eae84e5_Shape"/>
          <p:cNvSpPr/>
          <p:nvPr>
            <p:custDataLst>
              <p:tags r:id="rId42"/>
            </p:custDataLst>
          </p:nvPr>
        </p:nvSpPr>
        <p:spPr>
          <a:xfrm>
            <a:off x="7374817" y="4648200"/>
            <a:ext cx="228600" cy="2540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36" name="OTLSHAPE_M_00b794982f41487aa2285864e30c0445_Title"/>
          <p:cNvSpPr txBox="1"/>
          <p:nvPr>
            <p:custDataLst>
              <p:tags r:id="rId43"/>
            </p:custDataLst>
          </p:nvPr>
        </p:nvSpPr>
        <p:spPr>
          <a:xfrm>
            <a:off x="10361845" y="5304389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8">
                <a:solidFill>
                  <a:schemeClr val="dk1"/>
                </a:solidFill>
                <a:latin typeface="Calibri" panose="020F0502020204030204" pitchFamily="34" charset="0"/>
              </a:rPr>
              <a:t>Milestone 5</a:t>
            </a:r>
          </a:p>
        </p:txBody>
      </p:sp>
      <p:sp>
        <p:nvSpPr>
          <p:cNvPr id="11037" name="OTLSHAPE_M_00b794982f41487aa2285864e30c0445_Date"/>
          <p:cNvSpPr txBox="1"/>
          <p:nvPr>
            <p:custDataLst>
              <p:tags r:id="rId44"/>
            </p:custDataLst>
          </p:nvPr>
        </p:nvSpPr>
        <p:spPr>
          <a:xfrm>
            <a:off x="10456142" y="5149364"/>
            <a:ext cx="508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8">
                <a:solidFill>
                  <a:schemeClr val="accent3"/>
                </a:solidFill>
                <a:latin typeface="Calibri" panose="020F0502020204030204" pitchFamily="34" charset="0"/>
              </a:rPr>
              <a:t>Wed Jul 3</a:t>
            </a:r>
          </a:p>
        </p:txBody>
      </p:sp>
      <p:sp>
        <p:nvSpPr>
          <p:cNvPr id="11038" name="OTLSHAPE_M_00b794982f41487aa2285864e30c0445_Shape"/>
          <p:cNvSpPr/>
          <p:nvPr>
            <p:custDataLst>
              <p:tags r:id="rId45"/>
            </p:custDataLst>
          </p:nvPr>
        </p:nvSpPr>
        <p:spPr>
          <a:xfrm>
            <a:off x="10590043" y="4648200"/>
            <a:ext cx="228600" cy="254000"/>
          </a:xfrm>
          <a:prstGeom prst="star8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39" name="OTLSHAPE_T_2508efa28ff349da8bc6837b0c12f3f2_Shape"/>
          <p:cNvSpPr/>
          <p:nvPr>
            <p:custDataLst>
              <p:tags r:id="rId46"/>
            </p:custDataLst>
          </p:nvPr>
        </p:nvSpPr>
        <p:spPr>
          <a:xfrm>
            <a:off x="844465" y="1435100"/>
            <a:ext cx="3225800" cy="2794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96D64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40" name="OTLSHAPE_T_2508efa28ff349da8bc6837b0c12f3f2_ShapePercentage" hidden="1"/>
          <p:cNvSpPr/>
          <p:nvPr>
            <p:custDataLst>
              <p:tags r:id="rId47"/>
            </p:custDataLst>
          </p:nvPr>
        </p:nvSpPr>
        <p:spPr>
          <a:xfrm>
            <a:off x="844465" y="1435100"/>
            <a:ext cx="0" cy="0"/>
          </a:xfrm>
          <a:prstGeom prst="left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41" name="OTLSHAPE_T_2508efa28ff349da8bc6837b0c12f3f2_Duration" hidden="1"/>
          <p:cNvSpPr txBox="1"/>
          <p:nvPr>
            <p:custDataLst>
              <p:tags r:id="rId48"/>
            </p:custDataLst>
          </p:nvPr>
        </p:nvSpPr>
        <p:spPr>
          <a:xfrm>
            <a:off x="0" y="1435100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chemeClr val="accent2"/>
                </a:solidFill>
                <a:latin typeface="Calibri" panose="020F0502020204030204" pitchFamily="34" charset="0"/>
              </a:rPr>
              <a:t>10 days</a:t>
            </a:r>
          </a:p>
        </p:txBody>
      </p:sp>
      <p:sp>
        <p:nvSpPr>
          <p:cNvPr id="11042" name="OTLSHAPE_T_2508efa28ff349da8bc6837b0c12f3f2_TextPercentage" hidden="1"/>
          <p:cNvSpPr txBox="1"/>
          <p:nvPr>
            <p:custDataLst>
              <p:tags r:id="rId49"/>
            </p:custDataLst>
          </p:nvPr>
        </p:nvSpPr>
        <p:spPr>
          <a:xfrm>
            <a:off x="0" y="1590125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chemeClr val="accent2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11043" name="OTLSHAPE_T_2508efa28ff349da8bc6837b0c12f3f2_StartDate" hidden="1"/>
          <p:cNvSpPr txBox="1"/>
          <p:nvPr>
            <p:custDataLst>
              <p:tags r:id="rId50"/>
            </p:custDataLst>
          </p:nvPr>
        </p:nvSpPr>
        <p:spPr>
          <a:xfrm>
            <a:off x="0" y="174514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 b="1">
              <a:solidFill>
                <a:schemeClr val="accent6"/>
              </a:solidFill>
              <a:latin typeface="Calibri" panose="020F0502020204030204" pitchFamily="34" charset="0"/>
            </a:endParaRPr>
          </a:p>
        </p:txBody>
      </p:sp>
      <p:sp>
        <p:nvSpPr>
          <p:cNvPr id="11044" name="OTLSHAPE_T_2508efa28ff349da8bc6837b0c12f3f2_EndDate" hidden="1"/>
          <p:cNvSpPr txBox="1"/>
          <p:nvPr>
            <p:custDataLst>
              <p:tags r:id="rId51"/>
            </p:custDataLst>
          </p:nvPr>
        </p:nvSpPr>
        <p:spPr>
          <a:xfrm>
            <a:off x="0" y="174514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 b="1">
              <a:solidFill>
                <a:schemeClr val="accent6"/>
              </a:solidFill>
              <a:latin typeface="Calibri" panose="020F0502020204030204" pitchFamily="34" charset="0"/>
            </a:endParaRPr>
          </a:p>
        </p:txBody>
      </p:sp>
      <p:sp>
        <p:nvSpPr>
          <p:cNvPr id="11045" name="OTLSHAPE_T_2508efa28ff349da8bc6837b0c12f3f2_Title"/>
          <p:cNvSpPr txBox="1"/>
          <p:nvPr>
            <p:custDataLst>
              <p:tags r:id="rId52"/>
            </p:custDataLst>
          </p:nvPr>
        </p:nvSpPr>
        <p:spPr>
          <a:xfrm>
            <a:off x="191558" y="1489541"/>
            <a:ext cx="60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SECTION 1</a:t>
            </a:r>
          </a:p>
        </p:txBody>
      </p:sp>
      <p:sp>
        <p:nvSpPr>
          <p:cNvPr id="11046" name="OTLSHAPE_T_2508efa28ff349da8bc6837b0c12f3f2_JoinedDate"/>
          <p:cNvSpPr txBox="1"/>
          <p:nvPr>
            <p:custDataLst>
              <p:tags r:id="rId53"/>
            </p:custDataLst>
          </p:nvPr>
        </p:nvSpPr>
        <p:spPr>
          <a:xfrm>
            <a:off x="4110343" y="1497288"/>
            <a:ext cx="762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b="1" spc="-4">
                <a:solidFill>
                  <a:schemeClr val="accent6"/>
                </a:solidFill>
                <a:latin typeface="Calibri" panose="020F0502020204030204" pitchFamily="34" charset="0"/>
              </a:rPr>
              <a:t>May 19 - Jun 2</a:t>
            </a:r>
          </a:p>
        </p:txBody>
      </p:sp>
      <p:sp>
        <p:nvSpPr>
          <p:cNvPr id="11047" name="OTLSHAPE_T_9116278e5c2946a085db5776da322f3f_Shape"/>
          <p:cNvSpPr/>
          <p:nvPr>
            <p:custDataLst>
              <p:tags r:id="rId54"/>
            </p:custDataLst>
          </p:nvPr>
        </p:nvSpPr>
        <p:spPr>
          <a:xfrm>
            <a:off x="844465" y="1841500"/>
            <a:ext cx="1079500" cy="203200"/>
          </a:xfrm>
          <a:prstGeom prst="chevron">
            <a:avLst/>
          </a:prstGeom>
          <a:solidFill>
            <a:schemeClr val="accent1">
              <a:alpha val="69804"/>
            </a:scheme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048" name="OTLSHAPE_T_9116278e5c2946a085db5776da322f3f_ShapePercentage" hidden="1"/>
          <p:cNvSpPr/>
          <p:nvPr>
            <p:custDataLst>
              <p:tags r:id="rId55"/>
            </p:custDataLst>
          </p:nvPr>
        </p:nvSpPr>
        <p:spPr>
          <a:xfrm>
            <a:off x="844465" y="1841500"/>
            <a:ext cx="0" cy="2032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049" name="OTLSHAPE_T_9116278e5c2946a085db5776da322f3f_Duration" hidden="1"/>
          <p:cNvSpPr txBox="1"/>
          <p:nvPr>
            <p:custDataLst>
              <p:tags r:id="rId56"/>
            </p:custDataLst>
          </p:nvPr>
        </p:nvSpPr>
        <p:spPr>
          <a:xfrm>
            <a:off x="0" y="1841500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chemeClr val="accent2"/>
                </a:solidFill>
                <a:latin typeface="Calibri" panose="020F0502020204030204" pitchFamily="34" charset="0"/>
              </a:rPr>
              <a:t>4 days</a:t>
            </a:r>
          </a:p>
        </p:txBody>
      </p:sp>
      <p:sp>
        <p:nvSpPr>
          <p:cNvPr id="11050" name="OTLSHAPE_T_9116278e5c2946a085db5776da322f3f_JoinedDate" hidden="1"/>
          <p:cNvSpPr txBox="1"/>
          <p:nvPr>
            <p:custDataLst>
              <p:tags r:id="rId57"/>
            </p:custDataLst>
          </p:nvPr>
        </p:nvSpPr>
        <p:spPr>
          <a:xfrm>
            <a:off x="0" y="1996525"/>
            <a:ext cx="469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BFBFBF"/>
                </a:solidFill>
                <a:latin typeface="Calibri" panose="020F0502020204030204" pitchFamily="34" charset="0"/>
              </a:rPr>
              <a:t>5/19 - 5/23</a:t>
            </a:r>
          </a:p>
        </p:txBody>
      </p:sp>
      <p:sp>
        <p:nvSpPr>
          <p:cNvPr id="11051" name="OTLSHAPE_T_9116278e5c2946a085db5776da322f3f_StartDate" hidden="1"/>
          <p:cNvSpPr txBox="1"/>
          <p:nvPr>
            <p:custDataLst>
              <p:tags r:id="rId58"/>
            </p:custDataLst>
          </p:nvPr>
        </p:nvSpPr>
        <p:spPr>
          <a:xfrm>
            <a:off x="0" y="2120561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11052" name="OTLSHAPE_T_9116278e5c2946a085db5776da322f3f_EndDate" hidden="1"/>
          <p:cNvSpPr txBox="1"/>
          <p:nvPr>
            <p:custDataLst>
              <p:tags r:id="rId59"/>
            </p:custDataLst>
          </p:nvPr>
        </p:nvSpPr>
        <p:spPr>
          <a:xfrm>
            <a:off x="0" y="2120561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11053" name="OTLSHAPE_T_9116278e5c2946a085db5776da322f3f_Title"/>
          <p:cNvSpPr txBox="1"/>
          <p:nvPr>
            <p:custDataLst>
              <p:tags r:id="rId60"/>
            </p:custDataLst>
          </p:nvPr>
        </p:nvSpPr>
        <p:spPr>
          <a:xfrm>
            <a:off x="1138306" y="1857841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spc="-6">
                <a:solidFill>
                  <a:schemeClr val="lt1"/>
                </a:solidFill>
                <a:latin typeface="Calibri" panose="020F0502020204030204" pitchFamily="34" charset="0"/>
              </a:rPr>
              <a:t>Sub-task</a:t>
            </a:r>
          </a:p>
        </p:txBody>
      </p:sp>
      <p:sp>
        <p:nvSpPr>
          <p:cNvPr id="11054" name="OTLSHAPE_T_9116278e5c2946a085db5776da322f3f_TextPercentage" hidden="1"/>
          <p:cNvSpPr txBox="1"/>
          <p:nvPr>
            <p:custDataLst>
              <p:tags r:id="rId61"/>
            </p:custDataLst>
          </p:nvPr>
        </p:nvSpPr>
        <p:spPr>
          <a:xfrm>
            <a:off x="844465" y="202835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1055" name="OTLSHAPE_T_8574f27a0c634b08b97c20e1eb8b1a11_Shape"/>
          <p:cNvSpPr/>
          <p:nvPr>
            <p:custDataLst>
              <p:tags r:id="rId62"/>
            </p:custDataLst>
          </p:nvPr>
        </p:nvSpPr>
        <p:spPr>
          <a:xfrm>
            <a:off x="1916207" y="1841500"/>
            <a:ext cx="1079500" cy="203200"/>
          </a:xfrm>
          <a:prstGeom prst="chevron">
            <a:avLst/>
          </a:prstGeom>
          <a:solidFill>
            <a:srgbClr val="C55A11">
              <a:alpha val="69804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056" name="OTLSHAPE_T_8574f27a0c634b08b97c20e1eb8b1a11_ShapePercentage" hidden="1"/>
          <p:cNvSpPr/>
          <p:nvPr>
            <p:custDataLst>
              <p:tags r:id="rId63"/>
            </p:custDataLst>
          </p:nvPr>
        </p:nvSpPr>
        <p:spPr>
          <a:xfrm>
            <a:off x="1916207" y="1841500"/>
            <a:ext cx="0" cy="2032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057" name="OTLSHAPE_T_8574f27a0c634b08b97c20e1eb8b1a11_Duration" hidden="1"/>
          <p:cNvSpPr txBox="1"/>
          <p:nvPr>
            <p:custDataLst>
              <p:tags r:id="rId64"/>
            </p:custDataLst>
          </p:nvPr>
        </p:nvSpPr>
        <p:spPr>
          <a:xfrm>
            <a:off x="0" y="1841500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chemeClr val="accent2"/>
                </a:solidFill>
                <a:latin typeface="Calibri" panose="020F0502020204030204" pitchFamily="34" charset="0"/>
              </a:rPr>
              <a:t>3 days</a:t>
            </a:r>
          </a:p>
        </p:txBody>
      </p:sp>
      <p:sp>
        <p:nvSpPr>
          <p:cNvPr id="11058" name="OTLSHAPE_T_8574f27a0c634b08b97c20e1eb8b1a11_JoinedDate" hidden="1"/>
          <p:cNvSpPr txBox="1"/>
          <p:nvPr>
            <p:custDataLst>
              <p:tags r:id="rId65"/>
            </p:custDataLst>
          </p:nvPr>
        </p:nvSpPr>
        <p:spPr>
          <a:xfrm>
            <a:off x="0" y="1996525"/>
            <a:ext cx="469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BFBFBF"/>
                </a:solidFill>
                <a:latin typeface="Calibri" panose="020F0502020204030204" pitchFamily="34" charset="0"/>
              </a:rPr>
              <a:t>5/24 - 5/28</a:t>
            </a:r>
          </a:p>
        </p:txBody>
      </p:sp>
      <p:sp>
        <p:nvSpPr>
          <p:cNvPr id="11059" name="OTLSHAPE_T_8574f27a0c634b08b97c20e1eb8b1a11_StartDate" hidden="1"/>
          <p:cNvSpPr txBox="1"/>
          <p:nvPr>
            <p:custDataLst>
              <p:tags r:id="rId66"/>
            </p:custDataLst>
          </p:nvPr>
        </p:nvSpPr>
        <p:spPr>
          <a:xfrm>
            <a:off x="0" y="2120561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11060" name="OTLSHAPE_T_8574f27a0c634b08b97c20e1eb8b1a11_EndDate" hidden="1"/>
          <p:cNvSpPr txBox="1"/>
          <p:nvPr>
            <p:custDataLst>
              <p:tags r:id="rId67"/>
            </p:custDataLst>
          </p:nvPr>
        </p:nvSpPr>
        <p:spPr>
          <a:xfrm>
            <a:off x="0" y="2120561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11061" name="OTLSHAPE_T_8574f27a0c634b08b97c20e1eb8b1a11_Title"/>
          <p:cNvSpPr txBox="1"/>
          <p:nvPr>
            <p:custDataLst>
              <p:tags r:id="rId68"/>
            </p:custDataLst>
          </p:nvPr>
        </p:nvSpPr>
        <p:spPr>
          <a:xfrm>
            <a:off x="2158846" y="1857841"/>
            <a:ext cx="596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spc="-6">
                <a:solidFill>
                  <a:schemeClr val="lt1"/>
                </a:solidFill>
                <a:latin typeface="Calibri" panose="020F0502020204030204" pitchFamily="34" charset="0"/>
              </a:rPr>
              <a:t>Sub-task 2</a:t>
            </a:r>
          </a:p>
        </p:txBody>
      </p:sp>
      <p:sp>
        <p:nvSpPr>
          <p:cNvPr id="11062" name="OTLSHAPE_T_8574f27a0c634b08b97c20e1eb8b1a11_TextPercentage" hidden="1"/>
          <p:cNvSpPr txBox="1"/>
          <p:nvPr>
            <p:custDataLst>
              <p:tags r:id="rId69"/>
            </p:custDataLst>
          </p:nvPr>
        </p:nvSpPr>
        <p:spPr>
          <a:xfrm>
            <a:off x="1916207" y="202835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1063" name="OTLSHAPE_T_8545a2622707410ea6bf0bb2412e4891_Shape"/>
          <p:cNvSpPr/>
          <p:nvPr>
            <p:custDataLst>
              <p:tags r:id="rId70"/>
            </p:custDataLst>
          </p:nvPr>
        </p:nvSpPr>
        <p:spPr>
          <a:xfrm>
            <a:off x="2987949" y="1841500"/>
            <a:ext cx="1079500" cy="203200"/>
          </a:xfrm>
          <a:prstGeom prst="chevron">
            <a:avLst/>
          </a:prstGeom>
          <a:solidFill>
            <a:srgbClr val="7C7C7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064" name="OTLSHAPE_T_8545a2622707410ea6bf0bb2412e4891_ShapePercentage" hidden="1"/>
          <p:cNvSpPr/>
          <p:nvPr>
            <p:custDataLst>
              <p:tags r:id="rId71"/>
            </p:custDataLst>
          </p:nvPr>
        </p:nvSpPr>
        <p:spPr>
          <a:xfrm>
            <a:off x="2987949" y="1841500"/>
            <a:ext cx="0" cy="2032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065" name="OTLSHAPE_T_8545a2622707410ea6bf0bb2412e4891_Duration" hidden="1"/>
          <p:cNvSpPr txBox="1"/>
          <p:nvPr>
            <p:custDataLst>
              <p:tags r:id="rId72"/>
            </p:custDataLst>
          </p:nvPr>
        </p:nvSpPr>
        <p:spPr>
          <a:xfrm>
            <a:off x="0" y="1841500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chemeClr val="accent2"/>
                </a:solidFill>
                <a:latin typeface="Calibri" panose="020F0502020204030204" pitchFamily="34" charset="0"/>
              </a:rPr>
              <a:t>3 days</a:t>
            </a:r>
          </a:p>
        </p:txBody>
      </p:sp>
      <p:sp>
        <p:nvSpPr>
          <p:cNvPr id="11066" name="OTLSHAPE_T_8545a2622707410ea6bf0bb2412e4891_JoinedDate" hidden="1"/>
          <p:cNvSpPr txBox="1"/>
          <p:nvPr>
            <p:custDataLst>
              <p:tags r:id="rId73"/>
            </p:custDataLst>
          </p:nvPr>
        </p:nvSpPr>
        <p:spPr>
          <a:xfrm>
            <a:off x="0" y="1996525"/>
            <a:ext cx="419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BFBFBF"/>
                </a:solidFill>
                <a:latin typeface="Calibri" panose="020F0502020204030204" pitchFamily="34" charset="0"/>
              </a:rPr>
              <a:t>5/29 - 6/2</a:t>
            </a:r>
          </a:p>
        </p:txBody>
      </p:sp>
      <p:sp>
        <p:nvSpPr>
          <p:cNvPr id="11067" name="OTLSHAPE_T_8545a2622707410ea6bf0bb2412e4891_StartDate" hidden="1"/>
          <p:cNvSpPr txBox="1"/>
          <p:nvPr>
            <p:custDataLst>
              <p:tags r:id="rId74"/>
            </p:custDataLst>
          </p:nvPr>
        </p:nvSpPr>
        <p:spPr>
          <a:xfrm>
            <a:off x="0" y="2120561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11068" name="OTLSHAPE_T_8545a2622707410ea6bf0bb2412e4891_EndDate" hidden="1"/>
          <p:cNvSpPr txBox="1"/>
          <p:nvPr>
            <p:custDataLst>
              <p:tags r:id="rId75"/>
            </p:custDataLst>
          </p:nvPr>
        </p:nvSpPr>
        <p:spPr>
          <a:xfrm>
            <a:off x="0" y="2120561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11069" name="OTLSHAPE_T_8545a2622707410ea6bf0bb2412e4891_Title"/>
          <p:cNvSpPr txBox="1"/>
          <p:nvPr>
            <p:custDataLst>
              <p:tags r:id="rId76"/>
            </p:custDataLst>
          </p:nvPr>
        </p:nvSpPr>
        <p:spPr>
          <a:xfrm>
            <a:off x="3230588" y="1857841"/>
            <a:ext cx="596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spc="-6">
                <a:solidFill>
                  <a:schemeClr val="lt1"/>
                </a:solidFill>
                <a:latin typeface="Calibri" panose="020F0502020204030204" pitchFamily="34" charset="0"/>
              </a:rPr>
              <a:t>Sub-task 3</a:t>
            </a:r>
          </a:p>
        </p:txBody>
      </p:sp>
      <p:sp>
        <p:nvSpPr>
          <p:cNvPr id="11070" name="OTLSHAPE_T_8545a2622707410ea6bf0bb2412e4891_TextPercentage" hidden="1"/>
          <p:cNvSpPr txBox="1"/>
          <p:nvPr>
            <p:custDataLst>
              <p:tags r:id="rId77"/>
            </p:custDataLst>
          </p:nvPr>
        </p:nvSpPr>
        <p:spPr>
          <a:xfrm>
            <a:off x="2987949" y="202835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1071" name="OTLSHAPE_T_834636e32cff480d8a852ae191fc6842_Shape"/>
          <p:cNvSpPr/>
          <p:nvPr>
            <p:custDataLst>
              <p:tags r:id="rId78"/>
            </p:custDataLst>
          </p:nvPr>
        </p:nvSpPr>
        <p:spPr>
          <a:xfrm>
            <a:off x="4059691" y="2171700"/>
            <a:ext cx="3225800" cy="2794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72" name="OTLSHAPE_T_834636e32cff480d8a852ae191fc6842_ShapePercentage" hidden="1"/>
          <p:cNvSpPr/>
          <p:nvPr>
            <p:custDataLst>
              <p:tags r:id="rId79"/>
            </p:custDataLst>
          </p:nvPr>
        </p:nvSpPr>
        <p:spPr>
          <a:xfrm>
            <a:off x="4059691" y="2171700"/>
            <a:ext cx="0" cy="0"/>
          </a:xfrm>
          <a:prstGeom prst="left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73" name="OTLSHAPE_T_834636e32cff480d8a852ae191fc6842_Duration" hidden="1"/>
          <p:cNvSpPr txBox="1"/>
          <p:nvPr>
            <p:custDataLst>
              <p:tags r:id="rId80"/>
            </p:custDataLst>
          </p:nvPr>
        </p:nvSpPr>
        <p:spPr>
          <a:xfrm>
            <a:off x="0" y="2171700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chemeClr val="accent2"/>
                </a:solidFill>
                <a:latin typeface="Calibri" panose="020F0502020204030204" pitchFamily="34" charset="0"/>
              </a:rPr>
              <a:t>11 days</a:t>
            </a:r>
          </a:p>
        </p:txBody>
      </p:sp>
      <p:sp>
        <p:nvSpPr>
          <p:cNvPr id="11074" name="OTLSHAPE_T_834636e32cff480d8a852ae191fc6842_TextPercentage" hidden="1"/>
          <p:cNvSpPr txBox="1"/>
          <p:nvPr>
            <p:custDataLst>
              <p:tags r:id="rId81"/>
            </p:custDataLst>
          </p:nvPr>
        </p:nvSpPr>
        <p:spPr>
          <a:xfrm>
            <a:off x="0" y="2326725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rgbClr val="C0504D"/>
                </a:solidFill>
                <a:latin typeface="Calibri" panose="020F0502020204030204" pitchFamily="34" charset="0"/>
              </a:rPr>
              <a:t>65%</a:t>
            </a:r>
          </a:p>
        </p:txBody>
      </p:sp>
      <p:sp>
        <p:nvSpPr>
          <p:cNvPr id="11075" name="OTLSHAPE_T_834636e32cff480d8a852ae191fc6842_StartDate" hidden="1"/>
          <p:cNvSpPr txBox="1"/>
          <p:nvPr>
            <p:custDataLst>
              <p:tags r:id="rId82"/>
            </p:custDataLst>
          </p:nvPr>
        </p:nvSpPr>
        <p:spPr>
          <a:xfrm>
            <a:off x="0" y="248174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1076" name="OTLSHAPE_T_834636e32cff480d8a852ae191fc6842_EndDate" hidden="1"/>
          <p:cNvSpPr txBox="1"/>
          <p:nvPr>
            <p:custDataLst>
              <p:tags r:id="rId83"/>
            </p:custDataLst>
          </p:nvPr>
        </p:nvSpPr>
        <p:spPr>
          <a:xfrm>
            <a:off x="0" y="248174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1077" name="OTLSHAPE_T_834636e32cff480d8a852ae191fc6842_Title"/>
          <p:cNvSpPr txBox="1"/>
          <p:nvPr>
            <p:custDataLst>
              <p:tags r:id="rId84"/>
            </p:custDataLst>
          </p:nvPr>
        </p:nvSpPr>
        <p:spPr>
          <a:xfrm>
            <a:off x="3406784" y="2226141"/>
            <a:ext cx="60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SECTION 2</a:t>
            </a:r>
          </a:p>
        </p:txBody>
      </p:sp>
      <p:sp>
        <p:nvSpPr>
          <p:cNvPr id="11078" name="OTLSHAPE_T_834636e32cff480d8a852ae191fc6842_JoinedDate"/>
          <p:cNvSpPr txBox="1"/>
          <p:nvPr>
            <p:custDataLst>
              <p:tags r:id="rId85"/>
            </p:custDataLst>
          </p:nvPr>
        </p:nvSpPr>
        <p:spPr>
          <a:xfrm>
            <a:off x="7325568" y="2233888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b="1" spc="-2">
                <a:solidFill>
                  <a:schemeClr val="accent2"/>
                </a:solidFill>
                <a:latin typeface="Calibri" panose="020F0502020204030204" pitchFamily="34" charset="0"/>
              </a:rPr>
              <a:t>Jun 3 - Jun 17</a:t>
            </a:r>
          </a:p>
        </p:txBody>
      </p:sp>
      <p:sp>
        <p:nvSpPr>
          <p:cNvPr id="11079" name="OTLSHAPE_T_f4fcd5cd4d1e4f139515633c6945b409_Shape"/>
          <p:cNvSpPr/>
          <p:nvPr>
            <p:custDataLst>
              <p:tags r:id="rId86"/>
            </p:custDataLst>
          </p:nvPr>
        </p:nvSpPr>
        <p:spPr>
          <a:xfrm>
            <a:off x="4059691" y="2578100"/>
            <a:ext cx="431800" cy="203200"/>
          </a:xfrm>
          <a:prstGeom prst="chevron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080" name="OTLSHAPE_T_f4fcd5cd4d1e4f139515633c6945b409_ShapePercentage" hidden="1"/>
          <p:cNvSpPr/>
          <p:nvPr>
            <p:custDataLst>
              <p:tags r:id="rId87"/>
            </p:custDataLst>
          </p:nvPr>
        </p:nvSpPr>
        <p:spPr>
          <a:xfrm>
            <a:off x="4059691" y="2578100"/>
            <a:ext cx="0" cy="2032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081" name="OTLSHAPE_T_f4fcd5cd4d1e4f139515633c6945b409_Duration" hidden="1"/>
          <p:cNvSpPr txBox="1"/>
          <p:nvPr>
            <p:custDataLst>
              <p:tags r:id="rId88"/>
            </p:custDataLst>
          </p:nvPr>
        </p:nvSpPr>
        <p:spPr>
          <a:xfrm>
            <a:off x="0" y="2578100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chemeClr val="accent2"/>
                </a:solidFill>
                <a:latin typeface="Calibri" panose="020F0502020204030204" pitchFamily="34" charset="0"/>
              </a:rPr>
              <a:t>2 days</a:t>
            </a:r>
          </a:p>
        </p:txBody>
      </p:sp>
      <p:sp>
        <p:nvSpPr>
          <p:cNvPr id="11082" name="OTLSHAPE_T_f4fcd5cd4d1e4f139515633c6945b409_JoinedDate" hidden="1"/>
          <p:cNvSpPr txBox="1"/>
          <p:nvPr>
            <p:custDataLst>
              <p:tags r:id="rId89"/>
            </p:custDataLst>
          </p:nvPr>
        </p:nvSpPr>
        <p:spPr>
          <a:xfrm>
            <a:off x="0" y="2733125"/>
            <a:ext cx="368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BFBFBF"/>
                </a:solidFill>
                <a:latin typeface="Calibri" panose="020F0502020204030204" pitchFamily="34" charset="0"/>
              </a:rPr>
              <a:t>6/3 - 6/4</a:t>
            </a:r>
          </a:p>
        </p:txBody>
      </p:sp>
      <p:sp>
        <p:nvSpPr>
          <p:cNvPr id="11083" name="OTLSHAPE_T_f4fcd5cd4d1e4f139515633c6945b409_StartDate" hidden="1"/>
          <p:cNvSpPr txBox="1"/>
          <p:nvPr>
            <p:custDataLst>
              <p:tags r:id="rId90"/>
            </p:custDataLst>
          </p:nvPr>
        </p:nvSpPr>
        <p:spPr>
          <a:xfrm>
            <a:off x="0" y="2857161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11084" name="OTLSHAPE_T_f4fcd5cd4d1e4f139515633c6945b409_EndDate" hidden="1"/>
          <p:cNvSpPr txBox="1"/>
          <p:nvPr>
            <p:custDataLst>
              <p:tags r:id="rId91"/>
            </p:custDataLst>
          </p:nvPr>
        </p:nvSpPr>
        <p:spPr>
          <a:xfrm>
            <a:off x="0" y="2857161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11085" name="OTLSHAPE_T_f4fcd5cd4d1e4f139515633c6945b409_Title"/>
          <p:cNvSpPr txBox="1"/>
          <p:nvPr>
            <p:custDataLst>
              <p:tags r:id="rId92"/>
            </p:custDataLst>
          </p:nvPr>
        </p:nvSpPr>
        <p:spPr>
          <a:xfrm>
            <a:off x="3422575" y="2594440"/>
            <a:ext cx="596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spc="-6">
                <a:solidFill>
                  <a:srgbClr val="737373"/>
                </a:solidFill>
                <a:latin typeface="Calibri" panose="020F0502020204030204" pitchFamily="34" charset="0"/>
              </a:rPr>
              <a:t>Sub-task 1</a:t>
            </a:r>
          </a:p>
        </p:txBody>
      </p:sp>
      <p:sp>
        <p:nvSpPr>
          <p:cNvPr id="11086" name="OTLSHAPE_T_f4fcd5cd4d1e4f139515633c6945b409_TextPercentage" hidden="1"/>
          <p:cNvSpPr txBox="1"/>
          <p:nvPr>
            <p:custDataLst>
              <p:tags r:id="rId93"/>
            </p:custDataLst>
          </p:nvPr>
        </p:nvSpPr>
        <p:spPr>
          <a:xfrm>
            <a:off x="4059691" y="267970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1087" name="OTLSHAPE_T_61bd4421f159413dba7281a5185e38b8_Shape"/>
          <p:cNvSpPr/>
          <p:nvPr>
            <p:custDataLst>
              <p:tags r:id="rId94"/>
            </p:custDataLst>
          </p:nvPr>
        </p:nvSpPr>
        <p:spPr>
          <a:xfrm>
            <a:off x="4488388" y="2578100"/>
            <a:ext cx="1079500" cy="203200"/>
          </a:xfrm>
          <a:prstGeom prst="chevron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088" name="OTLSHAPE_T_61bd4421f159413dba7281a5185e38b8_ShapePercentage" hidden="1"/>
          <p:cNvSpPr/>
          <p:nvPr>
            <p:custDataLst>
              <p:tags r:id="rId95"/>
            </p:custDataLst>
          </p:nvPr>
        </p:nvSpPr>
        <p:spPr>
          <a:xfrm>
            <a:off x="4488388" y="2578100"/>
            <a:ext cx="0" cy="2032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089" name="OTLSHAPE_T_61bd4421f159413dba7281a5185e38b8_Duration" hidden="1"/>
          <p:cNvSpPr txBox="1"/>
          <p:nvPr>
            <p:custDataLst>
              <p:tags r:id="rId96"/>
            </p:custDataLst>
          </p:nvPr>
        </p:nvSpPr>
        <p:spPr>
          <a:xfrm>
            <a:off x="0" y="2578100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chemeClr val="accent2"/>
                </a:solidFill>
                <a:latin typeface="Calibri" panose="020F0502020204030204" pitchFamily="34" charset="0"/>
              </a:rPr>
              <a:t>3 days</a:t>
            </a:r>
          </a:p>
        </p:txBody>
      </p:sp>
      <p:sp>
        <p:nvSpPr>
          <p:cNvPr id="11090" name="OTLSHAPE_T_61bd4421f159413dba7281a5185e38b8_JoinedDate" hidden="1"/>
          <p:cNvSpPr txBox="1"/>
          <p:nvPr>
            <p:custDataLst>
              <p:tags r:id="rId97"/>
            </p:custDataLst>
          </p:nvPr>
        </p:nvSpPr>
        <p:spPr>
          <a:xfrm>
            <a:off x="0" y="2733125"/>
            <a:ext cx="368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BFBFBF"/>
                </a:solidFill>
                <a:latin typeface="Calibri" panose="020F0502020204030204" pitchFamily="34" charset="0"/>
              </a:rPr>
              <a:t>6/5 - 6/9</a:t>
            </a:r>
          </a:p>
        </p:txBody>
      </p:sp>
      <p:sp>
        <p:nvSpPr>
          <p:cNvPr id="11091" name="OTLSHAPE_T_61bd4421f159413dba7281a5185e38b8_StartDate" hidden="1"/>
          <p:cNvSpPr txBox="1"/>
          <p:nvPr>
            <p:custDataLst>
              <p:tags r:id="rId98"/>
            </p:custDataLst>
          </p:nvPr>
        </p:nvSpPr>
        <p:spPr>
          <a:xfrm>
            <a:off x="0" y="2857161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11092" name="OTLSHAPE_T_61bd4421f159413dba7281a5185e38b8_EndDate" hidden="1"/>
          <p:cNvSpPr txBox="1"/>
          <p:nvPr>
            <p:custDataLst>
              <p:tags r:id="rId99"/>
            </p:custDataLst>
          </p:nvPr>
        </p:nvSpPr>
        <p:spPr>
          <a:xfrm>
            <a:off x="0" y="2857161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11093" name="OTLSHAPE_T_61bd4421f159413dba7281a5185e38b8_Title"/>
          <p:cNvSpPr txBox="1"/>
          <p:nvPr>
            <p:custDataLst>
              <p:tags r:id="rId100"/>
            </p:custDataLst>
          </p:nvPr>
        </p:nvSpPr>
        <p:spPr>
          <a:xfrm>
            <a:off x="4731026" y="2594440"/>
            <a:ext cx="596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spc="-6">
                <a:solidFill>
                  <a:schemeClr val="lt1"/>
                </a:solidFill>
                <a:latin typeface="Calibri" panose="020F0502020204030204" pitchFamily="34" charset="0"/>
              </a:rPr>
              <a:t>Sub-task 2</a:t>
            </a:r>
          </a:p>
        </p:txBody>
      </p:sp>
      <p:sp>
        <p:nvSpPr>
          <p:cNvPr id="11094" name="OTLSHAPE_T_61bd4421f159413dba7281a5185e38b8_TextPercentage" hidden="1"/>
          <p:cNvSpPr txBox="1"/>
          <p:nvPr>
            <p:custDataLst>
              <p:tags r:id="rId101"/>
            </p:custDataLst>
          </p:nvPr>
        </p:nvSpPr>
        <p:spPr>
          <a:xfrm>
            <a:off x="4488388" y="276496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1095" name="OTLSHAPE_T_2fdad40dfd14467b93d0a759296f251a_Shape"/>
          <p:cNvSpPr/>
          <p:nvPr>
            <p:custDataLst>
              <p:tags r:id="rId102"/>
            </p:custDataLst>
          </p:nvPr>
        </p:nvSpPr>
        <p:spPr>
          <a:xfrm>
            <a:off x="5560130" y="2578100"/>
            <a:ext cx="1511300" cy="203200"/>
          </a:xfrm>
          <a:prstGeom prst="chevron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096" name="OTLSHAPE_T_2fdad40dfd14467b93d0a759296f251a_ShapePercentage" hidden="1"/>
          <p:cNvSpPr/>
          <p:nvPr>
            <p:custDataLst>
              <p:tags r:id="rId103"/>
            </p:custDataLst>
          </p:nvPr>
        </p:nvSpPr>
        <p:spPr>
          <a:xfrm>
            <a:off x="5560130" y="2578100"/>
            <a:ext cx="0" cy="2032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097" name="OTLSHAPE_T_2fdad40dfd14467b93d0a759296f251a_Duration" hidden="1"/>
          <p:cNvSpPr txBox="1"/>
          <p:nvPr>
            <p:custDataLst>
              <p:tags r:id="rId104"/>
            </p:custDataLst>
          </p:nvPr>
        </p:nvSpPr>
        <p:spPr>
          <a:xfrm>
            <a:off x="0" y="2578100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chemeClr val="accent2"/>
                </a:solidFill>
                <a:latin typeface="Calibri" panose="020F0502020204030204" pitchFamily="34" charset="0"/>
              </a:rPr>
              <a:t>5 days</a:t>
            </a:r>
          </a:p>
        </p:txBody>
      </p:sp>
      <p:sp>
        <p:nvSpPr>
          <p:cNvPr id="11098" name="OTLSHAPE_T_2fdad40dfd14467b93d0a759296f251a_JoinedDate" hidden="1"/>
          <p:cNvSpPr txBox="1"/>
          <p:nvPr>
            <p:custDataLst>
              <p:tags r:id="rId105"/>
            </p:custDataLst>
          </p:nvPr>
        </p:nvSpPr>
        <p:spPr>
          <a:xfrm>
            <a:off x="0" y="2733125"/>
            <a:ext cx="469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BFBFBF"/>
                </a:solidFill>
                <a:latin typeface="Calibri" panose="020F0502020204030204" pitchFamily="34" charset="0"/>
              </a:rPr>
              <a:t>6/10 - 6/16</a:t>
            </a:r>
          </a:p>
        </p:txBody>
      </p:sp>
      <p:sp>
        <p:nvSpPr>
          <p:cNvPr id="11099" name="OTLSHAPE_T_2fdad40dfd14467b93d0a759296f251a_StartDate" hidden="1"/>
          <p:cNvSpPr txBox="1"/>
          <p:nvPr>
            <p:custDataLst>
              <p:tags r:id="rId106"/>
            </p:custDataLst>
          </p:nvPr>
        </p:nvSpPr>
        <p:spPr>
          <a:xfrm>
            <a:off x="0" y="2857161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11100" name="OTLSHAPE_T_2fdad40dfd14467b93d0a759296f251a_EndDate" hidden="1"/>
          <p:cNvSpPr txBox="1"/>
          <p:nvPr>
            <p:custDataLst>
              <p:tags r:id="rId107"/>
            </p:custDataLst>
          </p:nvPr>
        </p:nvSpPr>
        <p:spPr>
          <a:xfrm>
            <a:off x="0" y="2857161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11101" name="OTLSHAPE_T_2fdad40dfd14467b93d0a759296f251a_Title"/>
          <p:cNvSpPr txBox="1"/>
          <p:nvPr>
            <p:custDataLst>
              <p:tags r:id="rId108"/>
            </p:custDataLst>
          </p:nvPr>
        </p:nvSpPr>
        <p:spPr>
          <a:xfrm>
            <a:off x="6017117" y="2594440"/>
            <a:ext cx="596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spc="-6">
                <a:solidFill>
                  <a:schemeClr val="lt1"/>
                </a:solidFill>
                <a:latin typeface="Calibri" panose="020F0502020204030204" pitchFamily="34" charset="0"/>
              </a:rPr>
              <a:t>Sub-task 3</a:t>
            </a:r>
          </a:p>
        </p:txBody>
      </p:sp>
      <p:sp>
        <p:nvSpPr>
          <p:cNvPr id="11102" name="OTLSHAPE_T_2fdad40dfd14467b93d0a759296f251a_TextPercentage" hidden="1"/>
          <p:cNvSpPr txBox="1"/>
          <p:nvPr>
            <p:custDataLst>
              <p:tags r:id="rId109"/>
            </p:custDataLst>
          </p:nvPr>
        </p:nvSpPr>
        <p:spPr>
          <a:xfrm>
            <a:off x="5560130" y="276496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1103" name="OTLSHAPE_T_ac77bc1b615446839e0eba63c8d16a71_Shape"/>
          <p:cNvSpPr/>
          <p:nvPr>
            <p:custDataLst>
              <p:tags r:id="rId110"/>
            </p:custDataLst>
          </p:nvPr>
        </p:nvSpPr>
        <p:spPr>
          <a:xfrm>
            <a:off x="7060569" y="2578100"/>
            <a:ext cx="215900" cy="203200"/>
          </a:xfrm>
          <a:prstGeom prst="chevron">
            <a:avLst/>
          </a:prstGeom>
          <a:solidFill>
            <a:srgbClr val="C55A1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104" name="OTLSHAPE_T_ac77bc1b615446839e0eba63c8d16a71_ShapePercentage" hidden="1"/>
          <p:cNvSpPr/>
          <p:nvPr>
            <p:custDataLst>
              <p:tags r:id="rId111"/>
            </p:custDataLst>
          </p:nvPr>
        </p:nvSpPr>
        <p:spPr>
          <a:xfrm>
            <a:off x="7060569" y="2578100"/>
            <a:ext cx="0" cy="2032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105" name="OTLSHAPE_T_ac77bc1b615446839e0eba63c8d16a71_Duration" hidden="1"/>
          <p:cNvSpPr txBox="1"/>
          <p:nvPr>
            <p:custDataLst>
              <p:tags r:id="rId112"/>
            </p:custDataLst>
          </p:nvPr>
        </p:nvSpPr>
        <p:spPr>
          <a:xfrm>
            <a:off x="0" y="2578100"/>
            <a:ext cx="279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chemeClr val="accent2"/>
                </a:solidFill>
                <a:latin typeface="Calibri" panose="020F0502020204030204" pitchFamily="34" charset="0"/>
              </a:rPr>
              <a:t>1 day</a:t>
            </a:r>
          </a:p>
        </p:txBody>
      </p:sp>
      <p:sp>
        <p:nvSpPr>
          <p:cNvPr id="11106" name="OTLSHAPE_T_ac77bc1b615446839e0eba63c8d16a71_JoinedDate" hidden="1"/>
          <p:cNvSpPr txBox="1"/>
          <p:nvPr>
            <p:custDataLst>
              <p:tags r:id="rId113"/>
            </p:custDataLst>
          </p:nvPr>
        </p:nvSpPr>
        <p:spPr>
          <a:xfrm>
            <a:off x="0" y="2733125"/>
            <a:ext cx="203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BFBFBF"/>
                </a:solidFill>
                <a:latin typeface="Calibri" panose="020F0502020204030204" pitchFamily="34" charset="0"/>
              </a:rPr>
              <a:t>6/17</a:t>
            </a:r>
          </a:p>
        </p:txBody>
      </p:sp>
      <p:sp>
        <p:nvSpPr>
          <p:cNvPr id="11107" name="OTLSHAPE_T_ac77bc1b615446839e0eba63c8d16a71_StartDate" hidden="1"/>
          <p:cNvSpPr txBox="1"/>
          <p:nvPr>
            <p:custDataLst>
              <p:tags r:id="rId114"/>
            </p:custDataLst>
          </p:nvPr>
        </p:nvSpPr>
        <p:spPr>
          <a:xfrm>
            <a:off x="0" y="2857161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11108" name="OTLSHAPE_T_ac77bc1b615446839e0eba63c8d16a71_EndDate" hidden="1"/>
          <p:cNvSpPr txBox="1"/>
          <p:nvPr>
            <p:custDataLst>
              <p:tags r:id="rId115"/>
            </p:custDataLst>
          </p:nvPr>
        </p:nvSpPr>
        <p:spPr>
          <a:xfrm>
            <a:off x="0" y="2857161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11109" name="OTLSHAPE_T_ac77bc1b615446839e0eba63c8d16a71_Title"/>
          <p:cNvSpPr txBox="1"/>
          <p:nvPr>
            <p:custDataLst>
              <p:tags r:id="rId116"/>
            </p:custDataLst>
          </p:nvPr>
        </p:nvSpPr>
        <p:spPr>
          <a:xfrm>
            <a:off x="7325568" y="2594440"/>
            <a:ext cx="1460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spc="-6">
                <a:solidFill>
                  <a:srgbClr val="737373"/>
                </a:solidFill>
                <a:latin typeface="Calibri" panose="020F0502020204030204" pitchFamily="34" charset="0"/>
              </a:rPr>
              <a:t>Sub-task 4 - zero duration</a:t>
            </a:r>
          </a:p>
        </p:txBody>
      </p:sp>
      <p:sp>
        <p:nvSpPr>
          <p:cNvPr id="11110" name="OTLSHAPE_T_ac77bc1b615446839e0eba63c8d16a71_TextPercentage" hidden="1"/>
          <p:cNvSpPr txBox="1"/>
          <p:nvPr>
            <p:custDataLst>
              <p:tags r:id="rId117"/>
            </p:custDataLst>
          </p:nvPr>
        </p:nvSpPr>
        <p:spPr>
          <a:xfrm>
            <a:off x="7060569" y="267970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1111" name="OTLSHAPE_T_a1fe2df1afb74a24b48db95b6b338bf9_Shape"/>
          <p:cNvSpPr/>
          <p:nvPr>
            <p:custDataLst>
              <p:tags r:id="rId118"/>
            </p:custDataLst>
          </p:nvPr>
        </p:nvSpPr>
        <p:spPr>
          <a:xfrm>
            <a:off x="7274917" y="2908300"/>
            <a:ext cx="3441700" cy="2794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D5111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12" name="OTLSHAPE_T_a1fe2df1afb74a24b48db95b6b338bf9_ShapePercentage" hidden="1"/>
          <p:cNvSpPr/>
          <p:nvPr>
            <p:custDataLst>
              <p:tags r:id="rId119"/>
            </p:custDataLst>
          </p:nvPr>
        </p:nvSpPr>
        <p:spPr>
          <a:xfrm>
            <a:off x="7274917" y="2908300"/>
            <a:ext cx="0" cy="0"/>
          </a:xfrm>
          <a:prstGeom prst="left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13" name="OTLSHAPE_T_a1fe2df1afb74a24b48db95b6b338bf9_Duration" hidden="1"/>
          <p:cNvSpPr txBox="1"/>
          <p:nvPr>
            <p:custDataLst>
              <p:tags r:id="rId120"/>
            </p:custDataLst>
          </p:nvPr>
        </p:nvSpPr>
        <p:spPr>
          <a:xfrm>
            <a:off x="0" y="2908300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chemeClr val="accent2"/>
                </a:solidFill>
                <a:latin typeface="Calibri" panose="020F0502020204030204" pitchFamily="34" charset="0"/>
              </a:rPr>
              <a:t>12 days</a:t>
            </a:r>
          </a:p>
        </p:txBody>
      </p:sp>
      <p:sp>
        <p:nvSpPr>
          <p:cNvPr id="11114" name="OTLSHAPE_T_a1fe2df1afb74a24b48db95b6b338bf9_TextPercentage" hidden="1"/>
          <p:cNvSpPr txBox="1"/>
          <p:nvPr>
            <p:custDataLst>
              <p:tags r:id="rId121"/>
            </p:custDataLst>
          </p:nvPr>
        </p:nvSpPr>
        <p:spPr>
          <a:xfrm>
            <a:off x="0" y="3063325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rgbClr val="C0504D"/>
                </a:solidFill>
                <a:latin typeface="Calibri" panose="020F0502020204030204" pitchFamily="34" charset="0"/>
              </a:rPr>
              <a:t>15%</a:t>
            </a:r>
          </a:p>
        </p:txBody>
      </p:sp>
      <p:sp>
        <p:nvSpPr>
          <p:cNvPr id="11115" name="OTLSHAPE_T_a1fe2df1afb74a24b48db95b6b338bf9_StartDate" hidden="1"/>
          <p:cNvSpPr txBox="1"/>
          <p:nvPr>
            <p:custDataLst>
              <p:tags r:id="rId122"/>
            </p:custDataLst>
          </p:nvPr>
        </p:nvSpPr>
        <p:spPr>
          <a:xfrm>
            <a:off x="0" y="321834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 b="1">
              <a:solidFill>
                <a:srgbClr val="B20E12"/>
              </a:solidFill>
              <a:latin typeface="Calibri" panose="020F0502020204030204" pitchFamily="34" charset="0"/>
            </a:endParaRPr>
          </a:p>
        </p:txBody>
      </p:sp>
      <p:sp>
        <p:nvSpPr>
          <p:cNvPr id="11116" name="OTLSHAPE_T_a1fe2df1afb74a24b48db95b6b338bf9_EndDate" hidden="1"/>
          <p:cNvSpPr txBox="1"/>
          <p:nvPr>
            <p:custDataLst>
              <p:tags r:id="rId123"/>
            </p:custDataLst>
          </p:nvPr>
        </p:nvSpPr>
        <p:spPr>
          <a:xfrm>
            <a:off x="0" y="3218349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 b="1">
              <a:solidFill>
                <a:srgbClr val="B20E12"/>
              </a:solidFill>
              <a:latin typeface="Calibri" panose="020F0502020204030204" pitchFamily="34" charset="0"/>
            </a:endParaRPr>
          </a:p>
        </p:txBody>
      </p:sp>
      <p:sp>
        <p:nvSpPr>
          <p:cNvPr id="11117" name="OTLSHAPE_T_a1fe2df1afb74a24b48db95b6b338bf9_Title"/>
          <p:cNvSpPr txBox="1"/>
          <p:nvPr>
            <p:custDataLst>
              <p:tags r:id="rId124"/>
            </p:custDataLst>
          </p:nvPr>
        </p:nvSpPr>
        <p:spPr>
          <a:xfrm>
            <a:off x="6622011" y="2962740"/>
            <a:ext cx="60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SECTION 3</a:t>
            </a:r>
          </a:p>
        </p:txBody>
      </p:sp>
      <p:sp>
        <p:nvSpPr>
          <p:cNvPr id="11118" name="OTLSHAPE_T_a1fe2df1afb74a24b48db95b6b338bf9_JoinedDate"/>
          <p:cNvSpPr txBox="1"/>
          <p:nvPr>
            <p:custDataLst>
              <p:tags r:id="rId125"/>
            </p:custDataLst>
          </p:nvPr>
        </p:nvSpPr>
        <p:spPr>
          <a:xfrm>
            <a:off x="10755143" y="2970488"/>
            <a:ext cx="67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b="1" spc="-2">
                <a:solidFill>
                  <a:srgbClr val="B20E12"/>
                </a:solidFill>
                <a:latin typeface="Calibri" panose="020F0502020204030204" pitchFamily="34" charset="0"/>
              </a:rPr>
              <a:t>Jun 18 - Jul 3</a:t>
            </a:r>
          </a:p>
        </p:txBody>
      </p:sp>
      <p:sp>
        <p:nvSpPr>
          <p:cNvPr id="11119" name="OTLSHAPE_T_b2528e25fb5f4019a02b029d7b23b862_Shape"/>
          <p:cNvSpPr/>
          <p:nvPr>
            <p:custDataLst>
              <p:tags r:id="rId126"/>
            </p:custDataLst>
          </p:nvPr>
        </p:nvSpPr>
        <p:spPr>
          <a:xfrm>
            <a:off x="7274917" y="3314700"/>
            <a:ext cx="1295400" cy="203200"/>
          </a:xfrm>
          <a:prstGeom prst="chevron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120" name="OTLSHAPE_T_b2528e25fb5f4019a02b029d7b23b862_ShapePercentage" hidden="1"/>
          <p:cNvSpPr/>
          <p:nvPr>
            <p:custDataLst>
              <p:tags r:id="rId127"/>
            </p:custDataLst>
          </p:nvPr>
        </p:nvSpPr>
        <p:spPr>
          <a:xfrm>
            <a:off x="7274917" y="3314700"/>
            <a:ext cx="0" cy="2032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121" name="OTLSHAPE_T_b2528e25fb5f4019a02b029d7b23b862_Duration" hidden="1"/>
          <p:cNvSpPr txBox="1"/>
          <p:nvPr>
            <p:custDataLst>
              <p:tags r:id="rId128"/>
            </p:custDataLst>
          </p:nvPr>
        </p:nvSpPr>
        <p:spPr>
          <a:xfrm>
            <a:off x="0" y="3314700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chemeClr val="accent2"/>
                </a:solidFill>
                <a:latin typeface="Calibri" panose="020F0502020204030204" pitchFamily="34" charset="0"/>
              </a:rPr>
              <a:t>4 days</a:t>
            </a:r>
          </a:p>
        </p:txBody>
      </p:sp>
      <p:sp>
        <p:nvSpPr>
          <p:cNvPr id="11122" name="OTLSHAPE_T_b2528e25fb5f4019a02b029d7b23b862_JoinedDate" hidden="1"/>
          <p:cNvSpPr txBox="1"/>
          <p:nvPr>
            <p:custDataLst>
              <p:tags r:id="rId129"/>
            </p:custDataLst>
          </p:nvPr>
        </p:nvSpPr>
        <p:spPr>
          <a:xfrm>
            <a:off x="0" y="3469725"/>
            <a:ext cx="469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BFBFBF"/>
                </a:solidFill>
                <a:latin typeface="Calibri" panose="020F0502020204030204" pitchFamily="34" charset="0"/>
              </a:rPr>
              <a:t>6/18 - 6/23</a:t>
            </a:r>
          </a:p>
        </p:txBody>
      </p:sp>
      <p:sp>
        <p:nvSpPr>
          <p:cNvPr id="11123" name="OTLSHAPE_T_b2528e25fb5f4019a02b029d7b23b862_StartDate" hidden="1"/>
          <p:cNvSpPr txBox="1"/>
          <p:nvPr>
            <p:custDataLst>
              <p:tags r:id="rId130"/>
            </p:custDataLst>
          </p:nvPr>
        </p:nvSpPr>
        <p:spPr>
          <a:xfrm>
            <a:off x="0" y="3593761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11124" name="OTLSHAPE_T_b2528e25fb5f4019a02b029d7b23b862_EndDate" hidden="1"/>
          <p:cNvSpPr txBox="1"/>
          <p:nvPr>
            <p:custDataLst>
              <p:tags r:id="rId131"/>
            </p:custDataLst>
          </p:nvPr>
        </p:nvSpPr>
        <p:spPr>
          <a:xfrm>
            <a:off x="0" y="3593761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11125" name="OTLSHAPE_T_b2528e25fb5f4019a02b029d7b23b862_Title"/>
          <p:cNvSpPr txBox="1"/>
          <p:nvPr>
            <p:custDataLst>
              <p:tags r:id="rId132"/>
            </p:custDataLst>
          </p:nvPr>
        </p:nvSpPr>
        <p:spPr>
          <a:xfrm>
            <a:off x="7624730" y="3331040"/>
            <a:ext cx="596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spc="-6">
                <a:solidFill>
                  <a:schemeClr val="lt1"/>
                </a:solidFill>
                <a:latin typeface="Calibri" panose="020F0502020204030204" pitchFamily="34" charset="0"/>
              </a:rPr>
              <a:t>Sub-task 1</a:t>
            </a:r>
          </a:p>
        </p:txBody>
      </p:sp>
      <p:sp>
        <p:nvSpPr>
          <p:cNvPr id="11126" name="OTLSHAPE_T_b2528e25fb5f4019a02b029d7b23b862_TextPercentage" hidden="1"/>
          <p:cNvSpPr txBox="1"/>
          <p:nvPr>
            <p:custDataLst>
              <p:tags r:id="rId133"/>
            </p:custDataLst>
          </p:nvPr>
        </p:nvSpPr>
        <p:spPr>
          <a:xfrm>
            <a:off x="7274917" y="350156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1127" name="OTLSHAPE_T_ac1ef414023b498ab438285066d789ef_Shape"/>
          <p:cNvSpPr/>
          <p:nvPr>
            <p:custDataLst>
              <p:tags r:id="rId134"/>
            </p:custDataLst>
          </p:nvPr>
        </p:nvSpPr>
        <p:spPr>
          <a:xfrm>
            <a:off x="8561008" y="3314700"/>
            <a:ext cx="1295400" cy="203200"/>
          </a:xfrm>
          <a:prstGeom prst="chevron">
            <a:avLst/>
          </a:prstGeom>
          <a:solidFill>
            <a:srgbClr val="54823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128" name="OTLSHAPE_T_ac1ef414023b498ab438285066d789ef_ShapePercentage" hidden="1"/>
          <p:cNvSpPr/>
          <p:nvPr>
            <p:custDataLst>
              <p:tags r:id="rId135"/>
            </p:custDataLst>
          </p:nvPr>
        </p:nvSpPr>
        <p:spPr>
          <a:xfrm>
            <a:off x="8561008" y="3314700"/>
            <a:ext cx="0" cy="2032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129" name="OTLSHAPE_T_ac1ef414023b498ab438285066d789ef_Duration" hidden="1"/>
          <p:cNvSpPr txBox="1"/>
          <p:nvPr>
            <p:custDataLst>
              <p:tags r:id="rId136"/>
            </p:custDataLst>
          </p:nvPr>
        </p:nvSpPr>
        <p:spPr>
          <a:xfrm>
            <a:off x="0" y="3314700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chemeClr val="accent2"/>
                </a:solidFill>
                <a:latin typeface="Calibri" panose="020F0502020204030204" pitchFamily="34" charset="0"/>
              </a:rPr>
              <a:t>5 days</a:t>
            </a:r>
          </a:p>
        </p:txBody>
      </p:sp>
      <p:sp>
        <p:nvSpPr>
          <p:cNvPr id="11130" name="OTLSHAPE_T_ac1ef414023b498ab438285066d789ef_JoinedDate" hidden="1"/>
          <p:cNvSpPr txBox="1"/>
          <p:nvPr>
            <p:custDataLst>
              <p:tags r:id="rId137"/>
            </p:custDataLst>
          </p:nvPr>
        </p:nvSpPr>
        <p:spPr>
          <a:xfrm>
            <a:off x="0" y="3469725"/>
            <a:ext cx="469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BFBFBF"/>
                </a:solidFill>
                <a:latin typeface="Calibri" panose="020F0502020204030204" pitchFamily="34" charset="0"/>
              </a:rPr>
              <a:t>6/24 - 6/29</a:t>
            </a:r>
          </a:p>
        </p:txBody>
      </p:sp>
      <p:sp>
        <p:nvSpPr>
          <p:cNvPr id="11131" name="OTLSHAPE_T_ac1ef414023b498ab438285066d789ef_StartDate" hidden="1"/>
          <p:cNvSpPr txBox="1"/>
          <p:nvPr>
            <p:custDataLst>
              <p:tags r:id="rId138"/>
            </p:custDataLst>
          </p:nvPr>
        </p:nvSpPr>
        <p:spPr>
          <a:xfrm>
            <a:off x="0" y="3593761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11132" name="OTLSHAPE_T_ac1ef414023b498ab438285066d789ef_EndDate" hidden="1"/>
          <p:cNvSpPr txBox="1"/>
          <p:nvPr>
            <p:custDataLst>
              <p:tags r:id="rId139"/>
            </p:custDataLst>
          </p:nvPr>
        </p:nvSpPr>
        <p:spPr>
          <a:xfrm>
            <a:off x="0" y="3593761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11133" name="OTLSHAPE_T_ac1ef414023b498ab438285066d789ef_Title"/>
          <p:cNvSpPr txBox="1"/>
          <p:nvPr>
            <p:custDataLst>
              <p:tags r:id="rId140"/>
            </p:custDataLst>
          </p:nvPr>
        </p:nvSpPr>
        <p:spPr>
          <a:xfrm>
            <a:off x="8910820" y="3331040"/>
            <a:ext cx="596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spc="-6">
                <a:solidFill>
                  <a:schemeClr val="lt1"/>
                </a:solidFill>
                <a:latin typeface="Calibri" panose="020F0502020204030204" pitchFamily="34" charset="0"/>
              </a:rPr>
              <a:t>Sub-task 2</a:t>
            </a:r>
          </a:p>
        </p:txBody>
      </p:sp>
      <p:sp>
        <p:nvSpPr>
          <p:cNvPr id="11134" name="OTLSHAPE_T_ac1ef414023b498ab438285066d789ef_TextPercentage" hidden="1"/>
          <p:cNvSpPr txBox="1"/>
          <p:nvPr>
            <p:custDataLst>
              <p:tags r:id="rId141"/>
            </p:custDataLst>
          </p:nvPr>
        </p:nvSpPr>
        <p:spPr>
          <a:xfrm>
            <a:off x="8561008" y="350156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1135" name="OTLSHAPE_T_7b6fba2144cf463e8b9daf026c745a6d_Shape"/>
          <p:cNvSpPr/>
          <p:nvPr>
            <p:custDataLst>
              <p:tags r:id="rId142"/>
            </p:custDataLst>
          </p:nvPr>
        </p:nvSpPr>
        <p:spPr>
          <a:xfrm>
            <a:off x="9847098" y="3314700"/>
            <a:ext cx="863600" cy="203200"/>
          </a:xfrm>
          <a:prstGeom prst="chevron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136" name="OTLSHAPE_T_7b6fba2144cf463e8b9daf026c745a6d_ShapePercentage" hidden="1"/>
          <p:cNvSpPr/>
          <p:nvPr>
            <p:custDataLst>
              <p:tags r:id="rId143"/>
            </p:custDataLst>
          </p:nvPr>
        </p:nvSpPr>
        <p:spPr>
          <a:xfrm>
            <a:off x="9847098" y="3314700"/>
            <a:ext cx="0" cy="2032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137" name="OTLSHAPE_T_7b6fba2144cf463e8b9daf026c745a6d_Duration" hidden="1"/>
          <p:cNvSpPr txBox="1"/>
          <p:nvPr>
            <p:custDataLst>
              <p:tags r:id="rId144"/>
            </p:custDataLst>
          </p:nvPr>
        </p:nvSpPr>
        <p:spPr>
          <a:xfrm>
            <a:off x="0" y="3314700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chemeClr val="accent2"/>
                </a:solidFill>
                <a:latin typeface="Calibri" panose="020F0502020204030204" pitchFamily="34" charset="0"/>
              </a:rPr>
              <a:t>3 days</a:t>
            </a:r>
          </a:p>
        </p:txBody>
      </p:sp>
      <p:sp>
        <p:nvSpPr>
          <p:cNvPr id="11138" name="OTLSHAPE_T_7b6fba2144cf463e8b9daf026c745a6d_JoinedDate" hidden="1"/>
          <p:cNvSpPr txBox="1"/>
          <p:nvPr>
            <p:custDataLst>
              <p:tags r:id="rId145"/>
            </p:custDataLst>
          </p:nvPr>
        </p:nvSpPr>
        <p:spPr>
          <a:xfrm>
            <a:off x="0" y="3469725"/>
            <a:ext cx="419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BFBFBF"/>
                </a:solidFill>
                <a:latin typeface="Calibri" panose="020F0502020204030204" pitchFamily="34" charset="0"/>
              </a:rPr>
              <a:t>6/30 - 7/3</a:t>
            </a:r>
          </a:p>
        </p:txBody>
      </p:sp>
      <p:sp>
        <p:nvSpPr>
          <p:cNvPr id="11139" name="OTLSHAPE_T_7b6fba2144cf463e8b9daf026c745a6d_StartDate" hidden="1"/>
          <p:cNvSpPr txBox="1"/>
          <p:nvPr>
            <p:custDataLst>
              <p:tags r:id="rId146"/>
            </p:custDataLst>
          </p:nvPr>
        </p:nvSpPr>
        <p:spPr>
          <a:xfrm>
            <a:off x="0" y="3593761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11140" name="OTLSHAPE_T_7b6fba2144cf463e8b9daf026c745a6d_EndDate" hidden="1"/>
          <p:cNvSpPr txBox="1"/>
          <p:nvPr>
            <p:custDataLst>
              <p:tags r:id="rId147"/>
            </p:custDataLst>
          </p:nvPr>
        </p:nvSpPr>
        <p:spPr>
          <a:xfrm>
            <a:off x="0" y="3593761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11141" name="OTLSHAPE_T_7b6fba2144cf463e8b9daf026c745a6d_Title"/>
          <p:cNvSpPr txBox="1"/>
          <p:nvPr>
            <p:custDataLst>
              <p:tags r:id="rId148"/>
            </p:custDataLst>
          </p:nvPr>
        </p:nvSpPr>
        <p:spPr>
          <a:xfrm>
            <a:off x="10755143" y="3331040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spc="-2">
                <a:solidFill>
                  <a:srgbClr val="737373"/>
                </a:solidFill>
                <a:latin typeface="Calibri" panose="020F0502020204030204" pitchFamily="34" charset="0"/>
              </a:rPr>
              <a:t>Sub-sections 1</a:t>
            </a:r>
          </a:p>
        </p:txBody>
      </p:sp>
      <p:sp>
        <p:nvSpPr>
          <p:cNvPr id="11142" name="OTLSHAPE_T_7b6fba2144cf463e8b9daf026c745a6d_TextPercentage" hidden="1"/>
          <p:cNvSpPr txBox="1"/>
          <p:nvPr>
            <p:custDataLst>
              <p:tags r:id="rId149"/>
            </p:custDataLst>
          </p:nvPr>
        </p:nvSpPr>
        <p:spPr>
          <a:xfrm>
            <a:off x="9847098" y="341630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1143" name="OTLSHAPE_T_8d75aaf91f11405d8720698af5304071_Shape"/>
          <p:cNvSpPr/>
          <p:nvPr>
            <p:custDataLst>
              <p:tags r:id="rId150"/>
            </p:custDataLst>
          </p:nvPr>
        </p:nvSpPr>
        <p:spPr>
          <a:xfrm>
            <a:off x="9204053" y="3644900"/>
            <a:ext cx="1295400" cy="2794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44" name="OTLSHAPE_T_8d75aaf91f11405d8720698af5304071_ShapePercentage" hidden="1"/>
          <p:cNvSpPr/>
          <p:nvPr>
            <p:custDataLst>
              <p:tags r:id="rId151"/>
            </p:custDataLst>
          </p:nvPr>
        </p:nvSpPr>
        <p:spPr>
          <a:xfrm>
            <a:off x="9204053" y="3644900"/>
            <a:ext cx="0" cy="0"/>
          </a:xfrm>
          <a:prstGeom prst="left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45" name="OTLSHAPE_T_8d75aaf91f11405d8720698af5304071_Duration" hidden="1"/>
          <p:cNvSpPr txBox="1"/>
          <p:nvPr>
            <p:custDataLst>
              <p:tags r:id="rId152"/>
            </p:custDataLst>
          </p:nvPr>
        </p:nvSpPr>
        <p:spPr>
          <a:xfrm>
            <a:off x="0" y="3644900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chemeClr val="accent2"/>
                </a:solidFill>
                <a:latin typeface="Calibri" panose="020F0502020204030204" pitchFamily="34" charset="0"/>
              </a:rPr>
              <a:t>4 days</a:t>
            </a:r>
          </a:p>
        </p:txBody>
      </p:sp>
      <p:sp>
        <p:nvSpPr>
          <p:cNvPr id="11146" name="OTLSHAPE_T_8d75aaf91f11405d8720698af5304071_TextPercentage" hidden="1"/>
          <p:cNvSpPr txBox="1"/>
          <p:nvPr>
            <p:custDataLst>
              <p:tags r:id="rId153"/>
            </p:custDataLst>
          </p:nvPr>
        </p:nvSpPr>
        <p:spPr>
          <a:xfrm>
            <a:off x="0" y="379992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1147" name="OTLSHAPE_T_8d75aaf91f11405d8720698af5304071_StartDate" hidden="1"/>
          <p:cNvSpPr txBox="1"/>
          <p:nvPr>
            <p:custDataLst>
              <p:tags r:id="rId154"/>
            </p:custDataLst>
          </p:nvPr>
        </p:nvSpPr>
        <p:spPr>
          <a:xfrm>
            <a:off x="0" y="3799925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11148" name="OTLSHAPE_T_8d75aaf91f11405d8720698af5304071_EndDate" hidden="1"/>
          <p:cNvSpPr txBox="1"/>
          <p:nvPr>
            <p:custDataLst>
              <p:tags r:id="rId155"/>
            </p:custDataLst>
          </p:nvPr>
        </p:nvSpPr>
        <p:spPr>
          <a:xfrm>
            <a:off x="0" y="3799925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11149" name="OTLSHAPE_T_8d75aaf91f11405d8720698af5304071_Title"/>
          <p:cNvSpPr txBox="1"/>
          <p:nvPr>
            <p:custDataLst>
              <p:tags r:id="rId156"/>
            </p:custDataLst>
          </p:nvPr>
        </p:nvSpPr>
        <p:spPr>
          <a:xfrm>
            <a:off x="8322715" y="3699340"/>
            <a:ext cx="838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spc="-4">
                <a:solidFill>
                  <a:srgbClr val="737373"/>
                </a:solidFill>
                <a:latin typeface="Calibri" panose="020F0502020204030204" pitchFamily="34" charset="0"/>
              </a:rPr>
              <a:t>Sub-sub-task 1</a:t>
            </a:r>
          </a:p>
        </p:txBody>
      </p:sp>
      <p:sp>
        <p:nvSpPr>
          <p:cNvPr id="11150" name="OTLSHAPE_T_8d75aaf91f11405d8720698af5304071_JoinedDate"/>
          <p:cNvSpPr txBox="1"/>
          <p:nvPr>
            <p:custDataLst>
              <p:tags r:id="rId157"/>
            </p:custDataLst>
          </p:nvPr>
        </p:nvSpPr>
        <p:spPr>
          <a:xfrm>
            <a:off x="10540795" y="3722582"/>
            <a:ext cx="419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BFBFBF"/>
                </a:solidFill>
                <a:latin typeface="Calibri" panose="020F0502020204030204" pitchFamily="34" charset="0"/>
              </a:rPr>
              <a:t>6/27 - 7/2</a:t>
            </a:r>
          </a:p>
        </p:txBody>
      </p:sp>
      <p:sp>
        <p:nvSpPr>
          <p:cNvPr id="11151" name="OTLSHAPE_T_dc59864a8fe6461f93f8543967c3a710_Shape"/>
          <p:cNvSpPr/>
          <p:nvPr>
            <p:custDataLst>
              <p:tags r:id="rId158"/>
            </p:custDataLst>
          </p:nvPr>
        </p:nvSpPr>
        <p:spPr>
          <a:xfrm>
            <a:off x="10490143" y="4051300"/>
            <a:ext cx="215900" cy="203200"/>
          </a:xfrm>
          <a:prstGeom prst="chevron">
            <a:avLst/>
          </a:prstGeom>
          <a:solidFill>
            <a:srgbClr val="C55A1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152" name="OTLSHAPE_T_dc59864a8fe6461f93f8543967c3a710_ShapePercentage" hidden="1"/>
          <p:cNvSpPr/>
          <p:nvPr>
            <p:custDataLst>
              <p:tags r:id="rId159"/>
            </p:custDataLst>
          </p:nvPr>
        </p:nvSpPr>
        <p:spPr>
          <a:xfrm>
            <a:off x="10490143" y="4051300"/>
            <a:ext cx="0" cy="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153" name="OTLSHAPE_T_dc59864a8fe6461f93f8543967c3a710_Duration" hidden="1"/>
          <p:cNvSpPr txBox="1"/>
          <p:nvPr>
            <p:custDataLst>
              <p:tags r:id="rId160"/>
            </p:custDataLst>
          </p:nvPr>
        </p:nvSpPr>
        <p:spPr>
          <a:xfrm>
            <a:off x="0" y="4051300"/>
            <a:ext cx="279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chemeClr val="accent2"/>
                </a:solidFill>
                <a:latin typeface="Calibri" panose="020F0502020204030204" pitchFamily="34" charset="0"/>
              </a:rPr>
              <a:t>1 day</a:t>
            </a:r>
          </a:p>
        </p:txBody>
      </p:sp>
      <p:sp>
        <p:nvSpPr>
          <p:cNvPr id="11154" name="OTLSHAPE_T_dc59864a8fe6461f93f8543967c3a710_TextPercentage" hidden="1"/>
          <p:cNvSpPr txBox="1"/>
          <p:nvPr>
            <p:custDataLst>
              <p:tags r:id="rId161"/>
            </p:custDataLst>
          </p:nvPr>
        </p:nvSpPr>
        <p:spPr>
          <a:xfrm>
            <a:off x="0" y="4206325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1155" name="OTLSHAPE_T_dc59864a8fe6461f93f8543967c3a710_StartDate" hidden="1"/>
          <p:cNvSpPr txBox="1"/>
          <p:nvPr>
            <p:custDataLst>
              <p:tags r:id="rId162"/>
            </p:custDataLst>
          </p:nvPr>
        </p:nvSpPr>
        <p:spPr>
          <a:xfrm>
            <a:off x="0" y="4206325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11156" name="OTLSHAPE_T_dc59864a8fe6461f93f8543967c3a710_EndDate" hidden="1"/>
          <p:cNvSpPr txBox="1"/>
          <p:nvPr>
            <p:custDataLst>
              <p:tags r:id="rId163"/>
            </p:custDataLst>
          </p:nvPr>
        </p:nvSpPr>
        <p:spPr>
          <a:xfrm>
            <a:off x="0" y="4206325"/>
            <a:ext cx="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80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11157" name="OTLSHAPE_T_dc59864a8fe6461f93f8543967c3a710_Title"/>
          <p:cNvSpPr txBox="1"/>
          <p:nvPr>
            <p:custDataLst>
              <p:tags r:id="rId164"/>
            </p:custDataLst>
          </p:nvPr>
        </p:nvSpPr>
        <p:spPr>
          <a:xfrm>
            <a:off x="9608806" y="4067640"/>
            <a:ext cx="838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spc="-4">
                <a:solidFill>
                  <a:srgbClr val="737373"/>
                </a:solidFill>
                <a:latin typeface="Calibri" panose="020F0502020204030204" pitchFamily="34" charset="0"/>
              </a:rPr>
              <a:t>Sub-sub-task 2</a:t>
            </a:r>
          </a:p>
        </p:txBody>
      </p:sp>
      <p:sp>
        <p:nvSpPr>
          <p:cNvPr id="11158" name="OTLSHAPE_T_dc59864a8fe6461f93f8543967c3a710_JoinedDate"/>
          <p:cNvSpPr txBox="1"/>
          <p:nvPr>
            <p:custDataLst>
              <p:tags r:id="rId165"/>
            </p:custDataLst>
          </p:nvPr>
        </p:nvSpPr>
        <p:spPr>
          <a:xfrm>
            <a:off x="10755143" y="4090882"/>
            <a:ext cx="1524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BFBFBF"/>
                </a:solidFill>
                <a:latin typeface="Calibri" panose="020F0502020204030204" pitchFamily="34" charset="0"/>
              </a:rPr>
              <a:t>7/3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4444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iJHYW50dCIsIlZlcnNpb24iOnsiJGlkIjoiMiIsIlZlcnNpb24iOiIzLjYuMSIsIk9yaWdpbmFsQXNzZW1ibHlWZXJzaW9uIjoiMi4wMi4wMS4wMCIsIkVkaXRpb24iOiJQbHVzIiwiTGFzdFNhdmVkRWRpdGlvbiI6MywiSXNQbHVzRWRpdGlvbiI6dHJ1ZSwiSXNQcm9FZGl0aW9uIjpmYWxzZX0sIkVmZmVjdCI6MSwiU3R5bGUiOnsiJGlkIjoiMyIsIlRpbWViYW5kU3R5bGUiOnsiJGlkIjoiNCIsIlNjYWxlTWFya2luZyI6MSwiU2hhcGUiOjEwLCJTaGFwZVN0eWxlIjp7IiRpZCI6IjUiLCJNYXJnaW4iOnsiJGlkIjoiNiIsIlRvcCI6MC4wLCJMZWZ0IjoxMC4wLCJSaWdodCI6MTAuMCwiQm90dG9tIjowLjB9LCJQYWRkaW5nIjp7IiRpZCI6IjciLCJUb3AiOjMuMCwiTGVmdCI6MC4wLCJSaWdodCI6MC4wLCJCb3R0b20iOjMuMH0sIkJhY2tncm91bmQiOnsiJGlkIjoiOCIsIkNvbG9yIjp7IiRpZCI6IjkiLCJBIjoyNTUsIlIiOjY4LCJHIjo4NCwiQiI6MTA2fX0sIklzVmlzaWJsZSI6dHJ1ZSwiV2lkdGgiOjg1OC4wLCJIZWlnaHQiOjI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k1pZGRsZVRpZXJTaGFwZVN0eWxlIjp7IiRpZCI6IjEzIiwiTWFyZ2luIjp7IiRyZWYiOiI2In0sIlBhZGRpbmciOnsiJHJlZiI6IjcifSwiQmFja2dyb3VuZCI6eyIkcmVmIjoiOCJ9LCJJc1Zpc2libGUiOnRydWUsIldpZHRoIjo4NTguMCwiSGVpZ2h0IjoyMC4wLCJCb3JkZXJTdHlsZSI6bnVsbCwiUGFyZW50U3R5bGUiOm51bGx9LCJCb3R0b21UaWVyU2hhcGVTdHlsZSI6eyIkaWQiOiIxNCIsIk1hcmdpbiI6eyIkcmVmIjoiNiJ9LCJQYWRkaW5nIjp7IiRyZWYiOiI3In0sIkJhY2tncm91bmQiOnsiJHJlZiI6IjgifSwiSXNWaXNpYmxlIjp0cnVlLCJXaWR0aCI6ODU4LjAsIkhlaWdodCI6MjAuMCwiQm9yZGVyU3R5bGUiOm51bGwsIlBhcmVudFN0eWxlIjpudWxsfSwiUmlnaHRFbmRDYXBzU3R5bGUiOnsiJGlkIjoiMTUiLCJGb250U2V0dGluZ3MiOnsiJGlkIjoiMTYiLCJGb250U2l6ZSI6MTgsIkZvbnROYW1lIjoiQ2FsaWJyaSIsIklzQm9sZCI6dHJ1ZSwiSXNJdGFsaWMiOmZhbHNlLCJJc1VuZGVybGluZWQiOmZhbHNlLCJQYXJlbnRTdHlsZSI6bnVsbH0sIkF1dG9TaXplIjowLCJGb3JlZ3JvdW5kIjp7IiRpZCI6IjE3IiwiQ29sb3IiOnsiJGlkIjoiMTg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5IiwiVG9wIjowLjAsIkxlZnQiOjAuMCwiUmlnaHQiOjIwLjAsIkJvdHRvbSI6MC4wfSwiUGFkZGluZyI6eyIkaWQiOiIyMCIsIlRvcCI6MC4wLCJMZWZ0IjowLjAsIlJpZ2h0IjowLjAsIkJvdHRvbSI6MC4wfSwiQmFja2dyb3VuZCI6eyIkaWQiOiIyMSIsIkNvbG9yIjp7IiRpZCI6IjIyIiwiQSI6ODksIlIiOjAsIkciOjAsIkIiOjB9fSwiSXNWaXNpYmxlIjpmYWxzZSwiV2lkdGgiOjAuMCwiSGVpZ2h0IjowLjAsIkJvcmRlclN0eWxlIjpudWxsLCJQYXJlbnRTdHlsZSI6bnVsbH0sIkxlZnRFbmRDYXBzU3R5bGUiOnsiJGlkIjoiMjMiLCJGb250U2V0dGluZ3MiOnsiJGlkIjoiMjQiLCJGb250U2l6ZSI6MTgsIkZvbnROYW1lIjoiQ2FsaWJyaSIsIklzQm9sZCI6dHJ1ZSwiSXNJdGFsaWMiOmZhbHNlLCJJc1VuZGVybGluZWQiOmZhbHNlLCJQYXJlbnRTdHlsZSI6bnVsbH0sIkF1dG9TaXplIjowLCJGb3JlZ3JvdW5kIjp7IiRpZCI6IjI1IiwiQ29sb3IiOnsiJGlkIjoiMj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I3IiwiVG9wIjowLjAsIkxlZnQiOjIwLjAsIlJpZ2h0IjowLjAsIkJvdHRvbSI6MC4wfSwiUGFkZGluZyI6eyIkaWQiOiIyOCIsIlRvcCI6MC4wLCJMZWZ0IjowLjAsIlJpZ2h0IjowLjAsIkJvdHRvbSI6MC4wfSwiQmFja2dyb3VuZCI6eyIkaWQiOiIyOSIsIkNvbG9yIjp7IiRyZWYiOiIyMiJ9fSwiSXNWaXNpYmxlIjpmYWxzZSwiV2lkdGgiOjAuMCwiSGVpZ2h0IjowLjAsIkJvcmRlclN0eWxlIjpudWxsLCJQYXJlbnRTdHlsZSI6bnVsbH0sIlRvZGF5VGV4dFN0eWxlIjp7IiRpZCI6IjMwIiwiRm9udFNldHRpbmdzIjp7IiRpZCI6IjMxIiwiRm9udFNpemUiOjEyLCJGb250TmFtZSI6IkNhbGlicmkiLCJJc0JvbGQiOmZhbHNlLCJJc0l0YWxpYyI6ZmFsc2UsIklzVW5kZXJsaW5lZCI6ZmFsc2UsIlBhcmVudFN0eWxlIjpudWxsfSwiQXV0b1NpemUiOjAsIkZvcmVncm91bmQiOnsiJGlkIjoiMzIiLCJDb2xvciI6eyIkaWQiOiIzMy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NCIsIlRvcCI6MC4wLCJMZWZ0IjowLjAsIlJpZ2h0IjowLjAsIkJvdHRvbSI6MC4wfSwiUGFkZGluZyI6eyIkaWQiOiIzNSIsIlRvcCI6MC4wLCJMZWZ0IjowLjAsIlJpZ2h0IjowLjAsIkJvdHRvbSI6MC4wfSwiQmFja2dyb3VuZCI6eyIkaWQiOiIzNiIsIkNvbG9yIjp7IiRyZWYiOiIyMiJ9fSwiSXNWaXNpYmxlIjpmYWxzZSwiV2lkdGgiOjAuMCwiSGVpZ2h0IjowLjAsIkJvcmRlclN0eWxlIjpudWxsLCJQYXJlbnRTdHlsZSI6bnVsbH0sIlRvZGF5TWFya2VyU3R5bGUiOnsiJGlkIjoiMzciLCJNYXJnaW4iOnsiJGlkIjoiMzgiLCJUb3AiOjAuMCwiTGVmdCI6MC4wLCJSaWdodCI6MC4wLCJCb3R0b20iOjAuMH0sIlBhZGRpbmciOnsiJGlkIjoiMzkiLCJUb3AiOjAuMCwiTGVmdCI6MC4wLCJSaWdodCI6MC4wLCJCb3R0b20iOjAuMH0sIkJhY2tncm91bmQiOnsiJGlkIjoiNDAiLCJDb2xvciI6eyIkaWQiOiI0MSIsIkEiOjI1NSwiUiI6MjU1LCJHIjowLCJCIjowfX0sIklzVmlzaWJsZSI6dHJ1ZSwiV2lkdGgiOjAuMCwiSGVpZ2h0IjowLjAsIkJvcmRlclN0eWxlIjpudWxsLCJQYXJlbnRTdHlsZSI6bnVsbH0sIlNjYWxlU3R5bGUiOnsiJGlkIjoiNDIiLCJTaGFwZSI6MywiU2hvd1NlZ21lbnRTZXBhcmF0b3JzIjpmYWxzZSwiU2VnbWVudFNlcGFyYXRvck9wYWNpdHkiOjMwLCJIYXNCZWVuVmlzaWJsZUJlZm9yZSI6dHJ1ZSwiRm9udFNldHRpbmdzIjp7IiRpZCI6IjQzIiwiRm9udFNpemUiOjEyLCJGb250TmFtZSI6IkNhbGlicmkiLCJJc0JvbGQiOmZhbHNlLCJJc0l0YWxpYyI6ZmFsc2UsIklzVW5kZXJsaW5lZCI6ZmFsc2UsIlBhcmVudFN0eWxlIjpudWxsfSwiQXV0b1NpemUiOjAsIkZvcmVncm91bmQiOnsiJGlkIjoiNDQiLCJDb2xvciI6eyIkaWQiOiI0N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0NiIsIlRvcCI6MC4wLCJMZWZ0Ijo1LjAsIlJpZ2h0IjowLjAsIkJvdHRvbSI6MC4wfSwiUGFkZGluZyI6eyIkaWQiOiI0NyIsIlRvcCI6MC4wLCJMZWZ0IjowLjAsIlJpZ2h0IjowLjAsIkJvdHRvbSI6MC4wfSwiQmFja2dyb3VuZCI6eyIkaWQiOiI0OCIsIkNvbG9yIjp7IiRyZWYiOiIyMiJ9fSwiSXNWaXNpYmxlIjp0cnVlLCJXaWR0aCI6MC4wLCJIZWlnaHQiOjAuMCwiQm9yZGVyU3R5bGUiOm51bGwsIlBhcmVudFN0eWxlIjpudWxsfSwiU2luZ2xlU2NhbGVTaGFwZVN0eWxlIjp7IiRpZCI6IjQ5IiwiU2hhcGUiOjMsIkhlaWdodCI6MjAuMH0sIk1pZGRsZVRpZXJTY2FsZVN0eWxlIjp7IiRpZCI6IjUwIiwiU2hhcGUiOjMsIlNob3dTZWdtZW50U2VwYXJhdG9ycyI6ZmFsc2UsIlNlZ21lbnRTZXBhcmF0b3JPcGFjaXR5IjozMCwiSGFzQmVlblZpc2libGVCZWZvcmUiOmZhbHNlLCJGb250U2V0dGluZ3MiOnsiJGlkIjoiNTEiLCJGb250U2l6ZSI6MTIsIkZvbnROYW1lIjoiQ2FsaWJyaSIsIklzQm9sZCI6ZmFsc2UsIklzSXRhbGljIjpmYWxzZSwiSXNVbmRlcmxpbmVkIjpmYWxzZSwiUGFyZW50U3R5bGUiOm51bGx9LCJBdXRvU2l6ZSI6MCwiRm9yZWdyb3VuZCI6eyIkcmVmIjoiNDQifSwiTWF4V2lkdGgiOjIwMC4wLCJNYXhIZWlnaHQiOiJJbmZpbml0eSIsIlNtYXJ0Rm9yZWdyb3VuZElzQWN0aXZlIjpmYWxzZSwiSG9yaXpvbnRhbEFsaWdubWVudCI6MCwiVmVydGljYWxBbGlnbm1lbnQiOjEsIlNtYXJ0Rm9yZWdyb3VuZCI6bnVsbCwiQmFja2dyb3VuZEZpbGxUeXBlIjowLCJNYXJnaW4iOnsiJHJlZiI6IjQ2In0sIlBhZGRpbmciOnsiJHJlZiI6IjQ3In0sIkJhY2tncm91bmQiOnsiJHJlZiI6IjQ4In0sIklzVmlzaWJsZSI6ZmFsc2UsIldpZHRoIjowLjAsIkhlaWdodCI6MC4wLCJCb3JkZXJTdHlsZSI6bnVsbCwiUGFyZW50U3R5bGUiOm51bGx9LCJCb3R0b21UaWVyU2NhbGVTdHlsZSI6eyIkaWQiOiI1MiIsIlNoYXBlIjozLCJTaG93U2VnbWVudFNlcGFyYXRvcnMiOmZhbHNlLCJTZWdtZW50U2VwYXJhdG9yT3BhY2l0eSI6MzAsIkhhc0JlZW5WaXNpYmxlQmVmb3JlIjpmYWxzZSwiRm9udFNldHRpbmdzIjp7IiRpZCI6IjUzIiwiRm9udFNpemUiOjEyLCJGb250TmFtZSI6IkNhbGlicmkiLCJJc0JvbGQiOmZhbHNlLCJJc0l0YWxpYyI6ZmFsc2UsIklzVW5kZXJsaW5lZCI6ZmFsc2UsIlBhcmVudFN0eWxlIjpudWxsfSwiQXV0b1NpemUiOjAsIkZvcmVncm91bmQiOnsiJHJlZiI6IjQ0In0sIk1heFdpZHRoIjoyMDAuMCwiTWF4SGVpZ2h0IjoiSW5maW5pdHkiLCJTbWFydEZvcmVncm91bmRJc0FjdGl2ZSI6ZmFsc2UsIkhvcml6b250YWxBbGlnbm1lbnQiOjAsIlZlcnRpY2FsQWxpZ25tZW50IjoxLCJTbWFydEZvcmVncm91bmQiOm51bGwsIkJhY2tncm91bmRGaWxsVHlwZSI6MCwiTWFyZ2luIjp7IiRyZWYiOiI0NiJ9LCJQYWRkaW5nIjp7IiRyZWYiOiI0NyJ9LCJCYWNrZ3JvdW5kIjp7IiRyZWYiOiI0OCJ9LCJJc1Zpc2libGUiOmZhbHNlLCJXaWR0aCI6MC4wLCJIZWlnaHQiOjAuMCwiQm9yZGVyU3R5bGUiOm51bGwsIlBhcmVudFN0eWxlIjpudWxsfSwiRWxhcHNlZFRpbWVCYWNrZ3JvdW5kIjp7IiRpZCI6IjU0IiwiQ29sb3IiOnsiJGlkIjoiNTUiLCJBIjo3NywiUiI6MjU1LCJHIjowLCJCIjowfX0sIkFwcGVuZFllYXJPblllYXJDaGFuZ2UiOmZhbHNlLCJFbGFwc2VkVGltZUZvcm1hdCI6MSwiVG9kYXlNYXJrZXJQb3NpdGlvbiI6MCwiUXVpY2tQb3NpdGlvbiI6MywiQWJzb2x1dGVQb3NpdGlvbiI6MzUxLjAsIk1hcmdpbiI6eyIkaWQiOiI1NiIsIlRvcCI6MC4wLCJMZWZ0IjoxMC4wLCJSaWdodCI6MTAuMCwiQm90dG9tIjowLjB9LCJQYWRkaW5nIjp7IiRpZCI6IjU3IiwiVG9wIjowLjAsIkxlZnQiOjAuMCwiUmlnaHQiOjAuMCwiQm90dG9tIjowLjB9LCJCYWNrZ3JvdW5kIjp7IiRpZCI6IjU4IiwiQ29sb3IiOnsiJGlkIjoiNTkiLCJBIjoyNTUsIlIiOjY4LCJHIjo4NCwiQiI6MTA2fX0sIklzVmlzaWJsZSI6dHJ1ZSwiV2lkdGgiOjAuMCwiSGVpZ2h0IjowLjAsIkJvcmRlclN0eWxlIjpudWxsLCJQYXJlbnRTdHlsZSI6bnVsbH0sIkRlZmF1bHRNaWxlc3RvbmVTdHlsZSI6eyIkaWQiOiI2MCIsIlNoYXBlIjoyLCJDb25uZWN0b3JNYXJnaW4iOnsiJGlkIjoiNjEiLCJUb3AiOjAuMCwiTGVmdCI6Mi4wLCJSaWdodCI6Mi4wLCJCb3R0b20iOjAuMH0sIkNvbm5lY3RvclN0eWxlIjp7IiRpZCI6IjYyIiwiTGluZUNvbG9yIjp7IiRpZCI6IjYzIiwiJHR5cGUiOiJOTFJFLkNvbW1vbi5Eb20uU29saWRDb2xvckJydXNoLCBOTFJFLkNvbW1vbiIsIkNvbG9yIjp7IiRpZCI6IjY0IiwiQSI6MjU1LCJSIjo3OSwiRyI6MTI5LCJCIjoxODl9fSwiTGluZVdlaWdodCI6MS4wLCJMaW5lVHlwZSI6MCwiUGFyZW50U3R5bGUiOm51bGx9LCJJc0JlbG93VGltZWJhbmQiOmZhbHNlLCJQb3NpdGlvbk9uVGFzayI6MCwiSGlkZURhdGUiOmZhbHNlLCJTaGFwZVNpemUiOjEsIlNwYWNpbmciOjIuMCwiUGFkZGluZyI6eyIkaWQiOiI2NSIsIlRvcCI6Ny4wLCJMZWZ0IjozLjAsIlJpZ2h0IjowLjAsIkJvdHRvbSI6Mi4wfSwiU2hhcGVTdHlsZSI6eyIkaWQiOiI2NiIsIk1hcmdpbiI6eyIkaWQiOiI2NyIsIlRvcCI6MC4wLCJMZWZ0IjowLjAsIlJpZ2h0IjowLjAsIkJvdHRvbSI6MC4wfSwiUGFkZGluZyI6eyIkaWQiOiI2OCIsIlRvcCI6MC4wLCJMZWZ0IjowLjAsIlJpZ2h0IjowLjAsIkJvdHRvbSI6MC4wfSwiQmFja2dyb3VuZCI6eyIkaWQiOiI2OSIsIkNvbG9yIjp7IiRpZCI6IjcwIiwiQSI6MjU1LCJSIjowLCJHIjoxMTQsIkIiOjE4OH19LCJJc1Zpc2libGUiOnRydWUsIldpZHRoIjoxMy4wLCJIZWlnaHQiOjEzLjAsIkJvcmRlclN0eWxlIjp7IiRpZCI6IjcxIiwiTGluZUNvbG9yIjp7IiRpZCI6IjcyIiwiJHR5cGUiOiJOTFJFLkNvbW1vbi5Eb20uU29saWRDb2xvckJydXNoLCBOTFJFLkNvbW1vbiIsIkNvbG9yIjp7IiRpZCI6IjczIiwiQSI6MjU1LCJSIjoyNTUsIkciOjAsIkIiOjB9fSwiTGluZVdlaWdodCI6MC4wLCJMaW5lVHlwZSI6MCwiUGFyZW50U3R5bGUiOm51bGx9LCJQYXJlbnRTdHlsZSI6bnVsbH0sIlRpdGxlU3R5bGUiOnsiJGlkIjoiNzQiLCJGb250U2V0dGluZ3MiOnsiJGlkIjoiNzUiLCJGb250U2l6ZSI6MTEsIkZvbnROYW1lIjoiQ2FsaWJyaSIsIklzQm9sZCI6dHJ1ZSwiSXNJdGFsaWMiOmZhbHNlLCJJc1VuZGVybGluZWQiOmZhbHNlLCJQYXJlbnRTdHlsZSI6bnVsbH0sIkF1dG9TaXplIjowLCJGb3JlZ3JvdW5kIjp7IiRpZCI6Ijc2IiwiQ29sb3IiOnsiJGlkIjoiNzc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zgiLCJUb3AiOjAuMCwiTGVmdCI6MC4wLCJSaWdodCI6MC4wLCJCb3R0b20iOjAuMH0sIlBhZGRpbmciOnsiJGlkIjoiNzkiLCJUb3AiOjAuMCwiTGVmdCI6MC4wLCJSaWdodCI6MC4wLCJCb3R0b20iOjAuMH0sIkJhY2tncm91bmQiOnsiJGlkIjoiODAiLCJDb2xvciI6eyIkcmVmIjoiMjIifX0sIklzVmlzaWJsZSI6dHJ1ZSwiV2lkdGgiOjAuMCwiSGVpZ2h0IjowLjAsIkJvcmRlclN0eWxlIjpudWxsLCJQYXJlbnRTdHlsZSI6bnVsbH0sIkRhdGVTdHlsZSI6eyIkaWQiOiI4MSIsIkZvbnRTZXR0aW5ncyI6eyIkaWQiOiI4MiIsIkZvbnRTaXplIjoxMCwiRm9udE5hbWUiOiJDYWxpYnJpIiwiSXNCb2xkIjpmYWxzZSwiSXNJdGFsaWMiOmZhbHNlLCJJc1VuZGVybGluZWQiOmZhbHNlLCJQYXJlbnRTdHlsZSI6bnVsbH0sIkF1dG9TaXplIjowLCJGb3JlZ3JvdW5kIjp7IiRpZCI6IjgzIiwiQ29sb3IiOnsiJGlkIjoiODQ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ODUiLCJUb3AiOjAuMCwiTGVmdCI6MC4wLCJSaWdodCI6MC4wLCJCb3R0b20iOjAuMH0sIlBhZGRpbmciOnsiJGlkIjoiODYiLCJUb3AiOjAuMCwiTGVmdCI6MC4wLCJSaWdodCI6MC4wLCJCb3R0b20iOjAuMH0sIkJhY2tncm91bmQiOnsiJGlkIjoiODciLCJDb2xvciI6eyIkcmVmIjoiMjIifX0sIklzVmlzaWJsZSI6dHJ1ZSwiV2lkdGgiOjAuMCwiSGVpZ2h0IjowLjAsIkJvcmRlclN0eWxlIjpudWxsLCJQYXJlbnRTdHlsZSI6bnVsbH0sIkRhdGVGb3JtYXQiOnsiJGlkIjoiODgiLCJGb3JtYXRTdHJpbmciOiJkZGQgTU1NIGQiLCJTZXBhcmF0b3IiOiIvIiwiVXNlSW50ZXJuYXRpb25hbERhdGVGb3JtYXQiOmZhbHNlLCJEYXRlSXNWaXNpYmxlIjp0cnVlLCJUaW1lSXNWaXNpYmxlIjpmYWxzZSwiSG91ckRpZ2l0cyI6MSwiQW1QbURlc2lnbmF0b3IiOjIsIlRyaW0wME1pbnV0ZXMiOmZhbHNlLCJMYXN0S25vd25WaXNpYmlsaXR5U3RhdGUiOnsiJGlkIjoiODkiLCJEYXRlUGFydElzVmlzaWJsZSI6ZmFsc2UsIlRpbWVQYXJ0SXNWaXNpYmxlIjpmYWxzZX19LCJXZWVrTnVtYmVyaW5nIjp7IiRpZCI6IjkwIiwiRm9ybWF0IjowLCJJc1Zpc2libGUiOmZhbHNlLCJMYXN0S25vd25WaXNpYmlsaXR5U3RhdGUiOmZhbHNlfSwiSXNWaXNpYmxlIjp0cnVlLCJQYXJlbnRTdHlsZSI6bnVsbH0sIkRlZmF1bHRUYXNrU3R5bGUiOnsiJGlkIjoiOTEiLCJTaGFwZSI6MSwiU2hhcGVUaGlja25lc3MiOjIsIkR1cmF0aW9uRm9ybWF0IjowLCJJbmNsdWRlTm9uV29ya2luZ0RheXNJbkR1cmF0aW9uIjpmYWxzZSwiUGVyY2VudGFnZUNvbXBsZXRlU3R5bGUiOnsiJGlkIjoiOTIiLCJGb250U2V0dGluZ3MiOnsiJGlkIjoiOTMiLCJGb250U2l6ZSI6MTAsIkZvbnROYW1lIjoiQ2FsaWJyaSIsIklzQm9sZCI6ZmFsc2UsIklzSXRhbGljIjpmYWxzZSwiSXNVbmRlcmxpbmVkIjpmYWxzZSwiUGFyZW50U3R5bGUiOm51bGx9LCJBdXRvU2l6ZSI6MCwiRm9yZWdyb3VuZCI6eyIkaWQiOiI5NCIsIkNvbG9yIjp7IiRpZCI6Ijk1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5NiIsIlRvcCI6MC4wLCJMZWZ0IjowLjAsIlJpZ2h0IjowLjAsIkJvdHRvbSI6MC4wfSwiUGFkZGluZyI6eyIkaWQiOiI5NyIsIlRvcCI6MC4wLCJMZWZ0IjowLjAsIlJpZ2h0IjowLjAsIkJvdHRvbSI6MC4wfSwiQmFja2dyb3VuZCI6eyIkaWQiOiI5OCIsIkNvbG9yIjp7IiRyZWYiOiIyMiJ9fSwiSXNWaXNpYmxlIjp0cnVlLCJXaWR0aCI6MC4wLCJIZWlnaHQiOjAuMCwiQm9yZGVyU3R5bGUiOm51bGwsIlBhcmVudFN0eWxlIjpudWxsfSwiRHVyYXRpb25TdHlsZSI6eyIkaWQiOiI5OSIsIkZvbnRTZXR0aW5ncyI6eyIkaWQiOiIxMDAiLCJGb250U2l6ZSI6MTAsIkZvbnROYW1lIjoiQ2FsaWJyaSIsIklzQm9sZCI6ZmFsc2UsIklzSXRhbGljIjpmYWxzZSwiSXNVbmRlcmxpbmVkIjpmYWxzZSwiUGFyZW50U3R5bGUiOm51bGx9LCJBdXRvU2l6ZSI6MCwiRm9yZWdyb3VuZCI6eyIkaWQiOiIxMDEiLCJDb2xvciI6eyIkaWQiOiIxMD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DMiLCJUb3AiOjAuMCwiTGVmdCI6MC4wLCJSaWdodCI6MC4wLCJCb3R0b20iOjAuMH0sIlBhZGRpbmciOnsiJGlkIjoiMTA0IiwiVG9wIjowLjAsIkxlZnQiOjAuMCwiUmlnaHQiOjAuMCwiQm90dG9tIjowLjB9LCJCYWNrZ3JvdW5kIjp7IiRpZCI6IjEwNSIsIkNvbG9yIjp7IiRyZWYiOiIyMiJ9fSwiSXNWaXNpYmxlIjp0cnVlLCJXaWR0aCI6MC4wLCJIZWlnaHQiOjAuMCwiQm9yZGVyU3R5bGUiOm51bGwsIlBhcmVudFN0eWxlIjpudWxsfSwiSG9yaXpvbnRhbENvbm5lY3RvclN0eWxlIjp7IiRpZCI6IjEwNiIsIkxpbmVDb2xvciI6eyIkaWQiOiIxMDciLCIkdHlwZSI6Ik5MUkUuQ29tbW9uLkRvbS5Tb2xpZENvbG9yQnJ1c2gsIE5MUkUuQ29tbW9uIiwiQ29sb3IiOnsiJGlkIjoiMTA4IiwiQSI6MjU1LCJSIjoyMDQsIkciOjIwNCwiQiI6MjA0fX0sIkxpbmVXZWlnaHQiOjAuMCwiTGluZVR5cGUiOjAsIlBhcmVudFN0eWxlIjpudWxsfSwiVmVydGljYWxDb25uZWN0b3JTdHlsZSI6eyIkaWQiOiIxMDkiLCJMaW5lQ29sb3IiOnsiJGlkIjoiMTEwIiwiJHR5cGUiOiJOTFJFLkNvbW1vbi5Eb20uU29saWRDb2xvckJydXNoLCBOTFJFLkNvbW1vbiIsIkNvbG9yIjp7IiRpZCI6IjExMSIsIkEiOjI1NSwiUiI6MjA0LCJHIjoyMDQsIkIiOjIwNH19LCJMaW5lV2VpZ2h0IjowLjAsIkxpbmVUeXBlIjowLCJQYXJlbnRTdHlsZSI6bnVsbH0sIk1hcmdpbiI6bnVsbCwiU3RhcnREYXRlUG9zaXRpb24iOjQsIkVuZERhdGVQb3NpdGlvbiI6NCwiRGF0ZUlzVmlzaWJsZSI6dHJ1ZSwiVGl0bGVQb3NpdGlvbiI6MywiRHVyYXRpb25Qb3NpdGlvbiI6NiwiUGVyY2VudGFnZUNvbXBsZXRlZFBvc2l0aW9uIjo2LCJTcGFjaW5nIjoxMCwiSXNCZWxvd1RpbWViYW5kIjpmYWxzZSwiUGVyY2VudGFnZUNvbXBsZXRlU2hhcGVPcGFjaXR5IjozNSwiU2hhcGVTdHlsZSI6eyIkaWQiOiIxMTIiLCJNYXJnaW4iOnsiJGlkIjoiMTEzIiwiVG9wIjowLjAsIkxlZnQiOjQuMCwiUmlnaHQiOjQuMCwiQm90dG9tIjowLjB9LCJQYWRkaW5nIjp7IiRpZCI6IjExNCIsIlRvcCI6MC4wLCJMZWZ0IjowLjAsIlJpZ2h0IjowLjAsIkJvdHRvbSI6MC4wfSwiQmFja2dyb3VuZCI6eyIkaWQiOiIxMTUiLCJDb2xvciI6eyIkaWQiOiIxMTYiLCJBIjoyNTUsIlIiOjAsIkciOjExNCwiQiI6MTg4fX0sIklzVmlzaWJsZSI6dHJ1ZSwiV2lkdGgiOjAuMCwiSGVpZ2h0IjoyMi4wLCJCb3JkZXJTdHlsZSI6eyIkaWQiOiIxMTciLCJMaW5lQ29sb3IiOnsiJGlkIjoiMTE4IiwiJHR5cGUiOiJOTFJFLkNvbW1vbi5Eb20uU29saWRDb2xvckJydXNoLCBOTFJFLkNvbW1vbiIsIkNvbG9yIjp7IiRpZCI6IjExOSIsIkEiOjI1NSwiUiI6MjU1LCJHIjowLCJCIjowfX0sIkxpbmVXZWlnaHQiOjAuMCwiTGluZVR5cGUiOjAsIlBhcmVudFN0eWxlIjpudWxsfSwiUGFyZW50U3R5bGUiOm51bGx9LCJUaXRsZVN0eWxlIjp7IiRpZCI6IjEyMCIsIkZvbnRTZXR0aW5ncyI6eyIkaWQiOiIxMjEiLCJGb250U2l6ZSI6MTEsIkZvbnROYW1lIjoiQ2FsaWJyaSIsIklzQm9sZCI6ZmFsc2UsIklzSXRhbGljIjpmYWxzZSwiSXNVbmRlcmxpbmVkIjpmYWxzZSwiUGFyZW50U3R5bGUiOm51bGx9LCJBdXRvU2l6ZSI6MCwiRm9yZWdyb3VuZCI6eyIkaWQiOiIxMjIiLCJDb2xvciI6eyIkaWQiOiIxMjM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MTI0IiwiVG9wIjowLjAsIkxlZnQiOjAuMCwiUmlnaHQiOjAuMCwiQm90dG9tIjowLjB9LCJQYWRkaW5nIjp7IiRpZCI6IjEyNSIsIlRvcCI6MC4wLCJMZWZ0IjowLjAsIlJpZ2h0IjowLjAsIkJvdHRvbSI6MC4wfSwiQmFja2dyb3VuZCI6eyIkaWQiOiIxMjYiLCJDb2xvciI6eyIkcmVmIjoiMjIifX0sIklzVmlzaWJsZSI6dHJ1ZSwiV2lkdGgiOjAuMCwiSGVpZ2h0IjowLjAsIkJvcmRlclN0eWxlIjpudWxsLCJQYXJlbnRTdHlsZSI6bnVsbH0sIkRhdGVTdHlsZSI6eyIkaWQiOiIxMjciLCJGb250U2V0dGluZ3MiOnsiJGlkIjoiMTI4IiwiRm9udFNpemUiOjEyLCJGb250TmFtZSI6IkNhbGlicmkiLCJJc0JvbGQiOmZhbHNlLCJJc0l0YWxpYyI6ZmFsc2UsIklzVW5kZXJsaW5lZCI6ZmFsc2UsIlBhcmVudFN0eWxlIjpudWxsfSwiQXV0b1NpemUiOjAsIkZvcmVncm91bmQiOnsiJGlkIjoiMTI5IiwiQ29sb3IiOnsiJGlkIjoiMTMw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EzMSIsIlRvcCI6MC4wLCJMZWZ0IjowLjAsIlJpZ2h0IjowLjAsIkJvdHRvbSI6MC4wfSwiUGFkZGluZyI6eyIkaWQiOiIxMzIiLCJUb3AiOjAuMCwiTGVmdCI6MC4wLCJSaWdodCI6MC4wLCJCb3R0b20iOjAuMH0sIkJhY2tncm91bmQiOnsiJGlkIjoiMTMzIiwiQ29sb3IiOnsiJHJlZiI6IjIyIn19LCJJc1Zpc2libGUiOnRydWUsIldpZHRoIjowLjAsIkhlaWdodCI6MC4wLCJCb3JkZXJTdHlsZSI6bnVsbCwiUGFyZW50U3R5bGUiOm51bGx9LCJEYXRlRm9ybWF0Ijp7IiRpZCI6IjEzNCIsIkZvcm1hdFN0cmluZyI6Ik0vZCIsIlNlcGFyYXRvciI6Ii8iLCJVc2VJbnRlcm5hdGlvbmFsRGF0ZUZvcm1hdCI6ZmFsc2UsIkRhdGVJc1Zpc2libGUiOnRydWUsIlRpbWVJc1Zpc2libGUiOmZhbHNlLCJIb3VyRGlnaXRzIjoxLCJBbVBtRGVzaWduYXRvciI6MiwiVHJpbTAwTWludXRlcyI6ZmFsc2UsIkxhc3RLbm93blZpc2liaWxpdHlTdGF0ZSI6eyIkaWQiOiIxMzUiLCJEYXRlUGFydElzVmlzaWJsZSI6ZmFsc2UsIlRpbWVQYXJ0SXNWaXNpYmxlIjpmYWxzZX19LCJXZWVrTnVtYmVyaW5nIjp7IiRpZCI6IjEzNiIsIkZvcm1hdCI6MCwiSXNWaXNpYmxlIjpmYWxzZSwiTGFzdEtub3duVmlzaWJpbGl0eVN0YXRlIjpmYWxzZX0sIklzVmlzaWJsZSI6dHJ1ZSwiUGFyZW50U3R5bGUiOm51bGwsIl9leHBsaWNpdGx5U2V0Ijp7IiRpZCI6IjEzNy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HcmlkbGluZVBhbmVsU3R5bGUiOnsiJGlkIjoiMTM4IiwiR3JpZGxpbmVTdHlsZSI6eyIkaWQiOiIxMzkiLCJMaW5lQ29sb3IiOnsiJGlkIjoiMTQwIiwiJHR5cGUiOiJOTFJFLkNvbW1vbi5Eb20uU29saWRDb2xvckJydXNoLCBOTFJFLkNvbW1vbiIsIkNvbG9yIjp7IiRpZCI6IjE0MSIsIkEiOjM4LCJSIjo2OCwiRyI6MTE0LCJCIjoxOTZ9fSwiTGluZVdlaWdodCI6MS4wLCJMaW5lVHlwZSI6MCwiUGFyZW50U3R5bGUiOm51bGx9LCJNYXJnaW4iOnsiJGlkIjoiMTQyIiwiVG9wIjowLjAsIkxlZnQiOjAuMCwiUmlnaHQiOjAuMCwiQm90dG9tIjowLjB9LCJQYWRkaW5nIjp7IiRpZCI6IjE0MyIsIlRvcCI6MC4wLCJMZWZ0IjowLjAsIlJpZ2h0IjowLjAsIkJvdHRvbSI6MC4wfSwiQmFja2dyb3VuZCI6bnVsbCwiSXNWaXNpYmxlIjp0cnVlLCJXaWR0aCI6MC4wLCJIZWlnaHQiOjAuMCwiQm9yZGVyU3R5bGUiOm51bGwsIlBhcmVudFN0eWxlIjpudWxsfSwiQWN0aXZpdHlMaW5lUGFuZWxTdHlsZSI6eyIkaWQiOiIxNDQiLCJBY3Rpdml0eUxpbmVTdHlsZSI6eyIkaWQiOiIxNDUiLCJMaW5lQ29sb3IiOnsiJGlkIjoiMTQ2IiwiJHR5cGUiOiJOTFJFLkNvbW1vbi5Eb20uU29saWRDb2xvckJydXNoLCBOTFJFLkNvbW1vbiIsIkNvbG9yIjp7IiRpZCI6IjE0NyIsIkEiOjM4LCJSIjo2OCwiRyI6MTE0LCJCIjoxOTZ9fSwiTGluZVdlaWdodCI6MS4wLCJMaW5lVHlwZSI6MCwiUGFyZW50U3R5bGUiOm51bGx9LCJNYXJnaW4iOnsiJGlkIjoiMTQ4IiwiVG9wIjowLjAsIkxlZnQiOjAuMCwiUmlnaHQiOjAuMCwiQm90dG9tIjowLjB9LCJQYWRkaW5nIjp7IiRpZCI6IjE0OSIsIlRvcCI6MC4wLCJMZWZ0IjowLjAsIlJpZ2h0IjowLjAsIkJvdHRvbSI6MC4wfSwiQmFja2dyb3VuZCI6bnVsbCwiSXNWaXNpYmxlIjp0cnVlLCJXaWR0aCI6MC4wLCJIZWlnaHQiOjAuMCwiQm9yZGVyU3R5bGUiOm51bGwsIlBhcmVudFN0eWxlIjpudWxsfSwiU2hvd0VsYXBzZWRUaW1lR3JhZGllbnRTdHlsZSI6ZmFsc2UsIlRpbWViYW5kUmVzZXJ2ZWRMZWZ0QXJlYVN0eWxlIjp7IiRpZCI6IjE1MCIsIkFjdGl2aXR5SGVhZGVyV2lkdGgiOjAuMCwiSXNTZXQiOmZhbHNlfSwiRGVmYXVsdFN3aW1sYW5lU3R5bGUiOnsiJGlkIjoiMTUxIiwiSGVhZGVyU3R5bGUiOnsiJGlkIjoiMTUyIiwiVGV4dFN0eWxlIjp7IiRpZCI6IjE1MyIsIkZvbnRTZXR0aW5ncyI6eyIkaWQiOiIxNTQiLCJGb250U2l6ZSI6MTIsIkZvbnROYW1lIjoiQ2FsaWJyaSIsIklzQm9sZCI6ZmFsc2UsIklzSXRhbGljIjpmYWxzZSwiSXNVbmRlcmxpbmVkIjpmYWxzZSwiUGFyZW50U3R5bGUiOm51bGx9LCJBdXRvU2l6ZSI6MCwiRm9yZWdyb3VuZCI6eyIkaWQiOiIxNTUiLCJDb2xvciI6eyIkaWQiOiIxNTY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xNTciLCJUb3AiOjAuMCwiTGVmdCI6MC4wLCJSaWdodCI6MC4wLCJCb3R0b20iOjAuMH0sIlBhZGRpbmciOnsiJGlkIjoiMTU4IiwiVG9wIjowLjAsIkxlZnQiOjAuMCwiUmlnaHQiOjAuMCwiQm90dG9tIjowLjB9LCJCYWNrZ3JvdW5kIjpudWxsLCJJc1Zpc2libGUiOnRydWUsIldpZHRoIjowLjAsIkhlaWdodCI6MC4wLCJCb3JkZXJTdHlsZSI6bnVsbCwiUGFyZW50U3R5bGUiOm51bGx9LCJSZWN0YW5nbGVTdHlsZSI6eyIkaWQiOiIxNTkiLCJNYXJnaW4iOnsiJGlkIjoiMTYwIiwiVG9wIjowLjAsIkxlZnQiOjAuMCwiUmlnaHQiOjAuMCwiQm90dG9tIjowLjB9LCJQYWRkaW5nIjp7IiRpZCI6IjE2MSIsIlRvcCI6MC4wLCJMZWZ0IjowLjAsIlJpZ2h0IjowLjAsIkJvdHRvbSI6MC4wfSwiQmFja2dyb3VuZCI6eyIkaWQiOiIxNjIiLCJDb2xvciI6eyIkaWQiOiIxNjMiLCJBIjoxMjcsIlIiOjY4LCJHIjoxMTQsIkIiOjE5Nn19LCJJc1Zpc2libGUiOnRydWUsIldpZHRoIjowLjAsIkhlaWdodCI6MC4wLCJCb3JkZXJTdHlsZSI6eyIkaWQiOiIxNjQiLCJMaW5lQ29sb3IiOnsiJGlkIjoiMTY1IiwiJHR5cGUiOiJOTFJFLkNvbW1vbi5Eb20uU29saWRDb2xvckJydXNoLCBOTFJFLkNvbW1vbiIsIkNvbG9yIjp7IiRpZCI6IjE2NiIsIkEiOjI1NSwiUiI6MjU1LCJHIjowLCJCIjowfX0sIkxpbmVXZWlnaHQiOjAuMCwiTGluZVR5cGUiOjAsIlBhcmVudFN0eWxlIjpudWxsfSwiUGFyZW50U3R5bGUiOm51bGx9LCJNYXJnaW4iOnsiJGlkIjoiMTY3IiwiVG9wIjowLjAsIkxlZnQiOjAuMCwiUmlnaHQiOjAuMCwiQm90dG9tIjowLjB9LCJQYWRkaW5nIjp7IiRpZCI6IjE2OCIsIlRvcCI6MC4wLCJMZWZ0IjowLjAsIlJpZ2h0IjowLjAsIkJvdHRvbSI6MC4wfSwiQmFja2dyb3VuZCI6bnVsbCwiSXNWaXNpYmxlIjp0cnVlLCJXaWR0aCI6MC4wLCJIZWlnaHQiOjAuMCwiQm9yZGVyU3R5bGUiOm51bGwsIlBhcmVudFN0eWxlIjpudWxsfSwiQmFja2dyb3VuZFN0eWxlIjp7IiRpZCI6IjE2OSIsIk1hcmdpbiI6eyIkaWQiOiIxNzAiLCJUb3AiOjAuMCwiTGVmdCI6MC4wLCJSaWdodCI6MC4wLCJCb3R0b20iOjAuMH0sIlBhZGRpbmciOnsiJGlkIjoiMTcxIiwiVG9wIjowLjAsIkxlZnQiOjAuMCwiUmlnaHQiOjAuMCwiQm90dG9tIjowLjB9LCJCYWNrZ3JvdW5kIjp7IiRpZCI6IjE3MiIsIkNvbG9yIjp7IiRpZCI6IjE3MyIsIkEiOjM4LCJSIjo2OCwiRyI6MTE0LCJCIjoxOTZ9fSwiSXNWaXNpYmxlIjp0cnVlLCJXaWR0aCI6MC4wLCJIZWlnaHQiOjAuMCwiQm9yZGVyU3R5bGUiOnsiJGlkIjoiMTc0IiwiTGluZUNvbG9yIjp7IiRpZCI6IjE3NSIsIiR0eXBlIjoiTkxSRS5Db21tb24uRG9tLlNvbGlkQ29sb3JCcnVzaCwgTkxSRS5Db21tb24iLCJDb2xvciI6eyIkaWQiOiIxNzYiLCJBIjoyNTUsIlIiOjI1NSwiRyI6MCwiQiI6MH19LCJMaW5lV2VpZ2h0IjowLjAsIkxpbmVUeXBlIjowLCJQYXJlbnRTdHlsZSI6bnVsbH0sIlBhcmVudFN0eWxlIjpudWxsfSwiSXNBYm92ZVRpbWViYW5kIjpmYWxzZSwiTWFyZ2luIjp7IiRpZCI6IjE3NyIsIlRvcCI6MC4wLCJMZWZ0IjowLjAsIlJpZ2h0IjowLjAsIkJvdHRvbSI6MC4wfSwiUGFkZGluZyI6eyIkaWQiOiIxNzgiLCJUb3AiOjAuMCwiTGVmdCI6MC4wLCJSaWdodCI6MC4wLCJCb3R0b20iOjAuMH0sIklzVmlzaWJsZSI6dHJ1ZSwiV2lkdGgiOjAuMCwiSGVpZ2h0IjowLjAsIkJvcmRlclN0eWxlIjpudWxsLCJQYXJlbnRTdHlsZSI6bnVsbH19LCJTY2FsZSI6eyIkaWQiOiIxNzkiLCJTdGFydERhdGUiOiIyMDE3LTA1LTE4VDAwOjAwOjAwIiwiRW5kRGF0ZSI6IjIwMTktMDctMDNUMjM6NTk6MDAiLCJGb3JtYXQiOiJ3IiwiVHlwZSI6MSwiQXV0b0RhdGVSYW5nZSI6dHJ1ZSwiV29ya2luZ0RheXMiOjMxLCJGaXNjYWxZZWFyIjp7IiRpZCI6IjE4MCIsIlN0YXJ0TW9udGgiOjEsIlVzZVN0YXJ0aW5nWWVhckZvck51bWJlcmluZyI6dHJ1ZSwiU2hvd0Zpc2NhbFllYXJMYWJlbCI6dHJ1ZX0sIlRvZGF5TWFya2VyVGV4dCI6IlRvZGF5IiwiQXV0b1NjYWxlVHlwZSI6ZmFsc2V9LCJTY2FsZVYyIjp7IiRpZCI6IjE4MSIsIlN0YXJ0RGF0ZSI6IjIwMTctMDUtMThUMDA6MDA6MDAiLCJFbmREYXRlIjoiMjAxOS0wNy0wM1QyMzo1OTowMCIsIkF1dG9EYXRlUmFuZ2UiOnRydWUsIldvcmtpbmdEYXlzIjozMSwiRmlzY2FsWWVhciI6eyIkcmVmIjoiMTgwIn0sIlRvZGF5TWFya2VyVGV4dCI6IlRvZGF5IiwiQXV0b1NjYWxlVHlwZSI6ZmFsc2UsIlRpbWViYW5kU2NhbGVzIjp7IiRpZCI6IjE4MiIsIlRvcFNjYWxlTGF5ZXIiOnsiJGlkIjoiMTgzIiwiRm9ybWF0IjoidyIsIlR5cGUiOjF9LCJNaWRkbGVTY2FsZUxheWVyIjp7IiRpZCI6IjE4NCIsIkZvcm1hdCI6bnVsbCwiVHlwZSI6MH0sIkJvdHRvbVNjYWxlTGF5ZXIiOnsiJGlkIjoiMTg1IiwiRm9ybWF0IjpudWxsLCJUeXBlIjowfX19LCJNaWxlc3RvbmVzIjpbeyIkaWQiOiIxODYiLCJEYXRlIjoiMjAxOS0wNS0xOVQyMzo1OTowMFoiLCJTdHlsZSI6eyIkaWQiOiIxODciLCJTaGFwZSI6MTMsIkNvbm5lY3Rvck1hcmdpbiI6eyIkcmVmIjoiNjEifSwiQ29ubmVjdG9yU3R5bGUiOnsiJGlkIjoiMTg4IiwiTGluZUNvbG9yIjp7IiRpZCI6IjE4OSIsIiR0eXBlIjoiTkxSRS5Db21tb24uRG9tLlNvbGlkQ29sb3JCcnVzaCwgTkxSRS5Db21tb24iLCJDb2xvciI6eyIkaWQiOiIxOTAiLCJBIjoyNTUsIlIiOjI1NSwiRyI6MTkyLCJCIjowfX0sIkxpbmVXZWlnaHQiOjEuMCwiTGluZVR5cGUiOjAsIlBhcmVudFN0eWxlIjp7IiRyZWYiOiI2MiJ9fSwiSXNCZWxvd1RpbWViYW5kIjp0cnVlLCJQb3NpdGlvbk9uVGFzayI6MCwiSGlkZURhdGUiOmZhbHNlLCJTaGFwZVNpemUiOjEsIlNwYWNpbmciOjAuMCwiUGFkZGluZyI6eyIkaWQiOiIxOTEiLCJUb3AiOjAuMCwiTGVmdCI6MC4wLCJSaWdodCI6MC4wLCJCb3R0b20iOjAuMH0sIlNoYXBlU3R5bGUiOnsiJGlkIjoiMTkyIiwiTWFyZ2luIjp7IiRyZWYiOiI2NyJ9LCJQYWRkaW5nIjp7IiRyZWYiOiI2OCJ9LCJCYWNrZ3JvdW5kIjp7IiRpZCI6IjE5MyIsIkNvbG9yIjp7IiRpZCI6IjE5NCIsIkEiOjI1NSwiUiI6MjU1LCJHIjoxOTIsIkIiOjB9fSwiSXNWaXNpYmxlIjp0cnVlLCJXaWR0aCI6MTguMCwiSGVpZ2h0IjoyMC4wLCJCb3JkZXJTdHlsZSI6eyIkaWQiOiIxOTUiLCJMaW5lQ29sb3IiOnsiJHJlZiI6IjcyIn0sIkxpbmVXZWlnaHQiOjAuMCwiTGluZVR5cGUiOjAsIlBhcmVudFN0eWxlIjp7IiRyZWYiOiI3MSJ9fSwiUGFyZW50U3R5bGUiOnsiJHJlZiI6IjY2In19LCJUaXRsZVN0eWxlIjp7IiRpZCI6IjE5NiIsIkZvbnRTZXR0aW5ncyI6eyIkaWQiOiIxOTciLCJGb250U2l6ZSI6MTEsIkZvbnROYW1lIjoiQ2FsaWJyaSIsIklzQm9sZCI6dHJ1ZSwiSXNJdGFsaWMiOmZhbHNlLCJJc1VuZGVybGluZWQiOmZhbHNlLCJQYXJlbnRTdHlsZSI6eyIkcmVmIjoiNzUifX0sIkF1dG9TaXplIjowLCJGb3JlZ3JvdW5kIjp7IiRyZWYiOiI3NiJ9LCJNYXhXaWR0aCI6NTYuNzUsIk1heEhlaWdodCI6IkluZmluaXR5IiwiU21hcnRGb3JlZ3JvdW5kSXNBY3RpdmUiOmZhbHNlLCJIb3Jpem9udGFsQWxpZ25tZW50IjoxLCJWZXJ0aWNhbEFsaWdubWVudCI6MCwiU21hcnRGb3JlZ3JvdW5kIjpudWxsLCJCYWNrZ3JvdW5kRmlsbFR5cGUiOjAsIk1hcmdpbiI6eyIkcmVmIjoiNzgifSwiUGFkZGluZyI6eyIkcmVmIjoiNzkifSwiQmFja2dyb3VuZCI6eyIkcmVmIjoiODAifSwiSXNWaXNpYmxlIjp0cnVlLCJXaWR0aCI6MC4wLCJIZWlnaHQiOjAuMCwiQm9yZGVyU3R5bGUiOnsiJGlkIjoiMTk4IiwiTGluZUNvbG9yIjpudWxsLCJMaW5lV2VpZ2h0IjowLjAsIkxpbmVUeXBlIjowLCJQYXJlbnRTdHlsZSI6bnVsbH0sIlBhcmVudFN0eWxlIjp7IiRyZWYiOiI3NCJ9fSwiRGF0ZVN0eWxlIjp7IiRpZCI6IjE5OSIsIkZvbnRTZXR0aW5ncyI6eyIkaWQiOiIyMDA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QmFja2dyb3VuZEZpbGxUeXBlIjowLCJNYXJnaW4iOnsiJHJlZiI6Ijg1In0sIlBhZGRpbmciOnsiJHJlZiI6Ijg2In0sIkJhY2tncm91bmQiOnsiJHJlZiI6Ijg3In0sIklzVmlzaWJsZSI6dHJ1ZSwiV2lkdGgiOjAuMCwiSGVpZ2h0IjowLjAsIkJvcmRlclN0eWxlIjp7IiRpZCI6IjIwMSIsIkxpbmVDb2xvciI6bnVsbCwiTGluZVdlaWdodCI6MC4wLCJMaW5lVHlwZSI6MCwiUGFyZW50U3R5bGUiOm51bGx9LCJQYXJlbnRTdHlsZSI6eyIkcmVmIjoiODEifX0sIkRhdGVGb3JtYXQiOnsiJHJlZiI6Ijg4In0sIldlZWtOdW1iZXJpbmciOnsiJGlkIjoiMjAyIiwiRm9ybWF0IjowLCJJc1Zpc2libGUiOmZhbHNlLCJMYXN0S25vd25WaXNpYmlsaXR5U3RhdGUiOmZhbHNlfSwiSXNWaXNpYmxlIjp0cnVlLCJQYXJlbnRTdHlsZSI6eyIkcmVmIjoiNjAifX0sIkluZGV4IjoxLCJQZXJjZW50YWdlQ29tcGxldGUiOm51bGwsIlBvc2l0aW9uIjp7IlJhdGlvIjowLjE2MjY0MTk2NDAwNTgzNTI4LCJJc0N1c3RvbSI6dHJ1ZX0sIkRhdGVGb3JtYXQiOnsiJHJlZiI6Ijg4In0sIldlZWtOdW1iZXJpbmciOnsiJGlkIjoiMjAzIiwiRm9ybWF0IjowLCJJc1Zpc2libGUiOmZhbHNlLCJMYXN0S25vd25WaXNpYmlsaXR5U3RhdGUiOmZhbHNlfSwiUmVsYXRlZFRhc2tJZCI6IjAwMDAwMDAwLTAwMDAtMDAwMC0wMDAwLTAwMDAwMDAwMDAwMCIsIklkIjoiY2U0OWI0NjEtZGFkYS00YjRiLWE4MDEtNmY5N2M1ZDY5MTIwIiwiSW1wb3J0SWQiOm51bGwsIlRpdGxlIjoiTWlsZXN0b25lIDEiLCJOb3RlIjpudWxsLCJIeXBlcmxpbmsiOnsiJGlkIjoiMjA0IiwiQWRkcmVzcyI6bnVsbCwiU3ViQWRkcmVzcyI6bnVsbH0sIklzQ2hhbmdlZCI6ZmFsc2UsIklzTmV3Ijp0cnVlfSx7IiRpZCI6IjIwNSIsIkRhdGUiOiIyMDE5LTA1LTIzVDIzOjU5OjAwWiIsIlN0eWxlIjp7IiRpZCI6IjIwNiIsIlNoYXBlIjoxLCJDb25uZWN0b3JNYXJnaW4iOnsiJHJlZiI6IjYxIn0sIkNvbm5lY3RvclN0eWxlIjp7IiRpZCI6IjIwNyIsIkxpbmVDb2xvciI6eyIkaWQiOiIyMDgiLCIkdHlwZSI6Ik5MUkUuQ29tbW9uLkRvbS5Tb2xpZENvbG9yQnJ1c2gsIE5MUkUuQ29tbW9uIiwiQ29sb3IiOnsiJGlkIjoiMjA5IiwiQSI6MjU1LCJSIjo5MSwiRyI6MTU1LCJCIjoyMTN9fSwiTGluZVdlaWdodCI6MS4wLCJMaW5lVHlwZSI6MCwiUGFyZW50U3R5bGUiOnsiJHJlZiI6IjYyIn19LCJJc0JlbG93VGltZWJhbmQiOnRydWUsIlBvc2l0aW9uT25UYXNrIjowLCJIaWRlRGF0ZSI6ZmFsc2UsIlNoYXBlU2l6ZSI6MSwiU3BhY2luZyI6MC4wLCJQYWRkaW5nIjp7IiRpZCI6IjIxMCIsIlRvcCI6MC4wLCJMZWZ0IjowLjAsIlJpZ2h0IjowLjAsIkJvdHRvbSI6MC4wfSwiU2hhcGVTdHlsZSI6eyIkaWQiOiIyMTEiLCJNYXJnaW4iOnsiJHJlZiI6IjY3In0sIlBhZGRpbmciOnsiJHJlZiI6IjY4In0sIkJhY2tncm91bmQiOnsiJGlkIjoiMjEyIiwiQ29sb3IiOnsiJGlkIjoiMjEzIiwiQSI6MjU1LCJSIjo5MSwiRyI6MTU1LCJCIjoyMTN9fSwiSXNWaXNpYmxlIjp0cnVlLCJXaWR0aCI6MTguMCwiSGVpZ2h0IjoyMC4wLCJCb3JkZXJTdHlsZSI6eyIkaWQiOiIyMTQiLCJMaW5lQ29sb3IiOnsiJHJlZiI6IjcyIn0sIkxpbmVXZWlnaHQiOjAuMCwiTGluZVR5cGUiOjAsIlBhcmVudFN0eWxlIjp7IiRyZWYiOiI3MSJ9fSwiUGFyZW50U3R5bGUiOnsiJHJlZiI6IjY2In19LCJUaXRsZVN0eWxlIjp7IiRpZCI6IjIxNSIsIkZvbnRTZXR0aW5ncyI6eyIkaWQiOiIyMTYiLCJGb250U2l6ZSI6MTEsIkZvbnROYW1lIjoiQ2FsaWJyaSIsIklzQm9sZCI6dHJ1ZSwiSXNJdGFsaWMiOmZhbHNlLCJJc1VuZGVybGluZWQiOmZhbHNlLCJQYXJlbnRTdHlsZSI6eyIkcmVmIjoiNzUifX0sIkF1dG9TaXplIjowLCJGb3JlZ3JvdW5kIjp7IiRyZWYiOiI3NiJ9LCJNYXhXaWR0aCI6NTYuNzUsIk1heEhlaWdodCI6IkluZmluaXR5IiwiU21hcnRGb3JlZ3JvdW5kSXNBY3RpdmUiOmZhbHNlLCJIb3Jpem9udGFsQWxpZ25tZW50IjoxLCJWZXJ0aWNhbEFsaWdubWVudCI6MCwiU21hcnRGb3JlZ3JvdW5kIjpudWxsLCJCYWNrZ3JvdW5kRmlsbFR5cGUiOjAsIk1hcmdpbiI6eyIkcmVmIjoiNzgifSwiUGFkZGluZyI6eyIkcmVmIjoiNzkifSwiQmFja2dyb3VuZCI6eyIkcmVmIjoiODAifSwiSXNWaXNpYmxlIjp0cnVlLCJXaWR0aCI6MC4wLCJIZWlnaHQiOjAuMCwiQm9yZGVyU3R5bGUiOnsiJGlkIjoiMjE3IiwiTGluZUNvbG9yIjpudWxsLCJMaW5lV2VpZ2h0IjowLjAsIkxpbmVUeXBlIjowLCJQYXJlbnRTdHlsZSI6bnVsbH0sIlBhcmVudFN0eWxlIjp7IiRyZWYiOiI3NCJ9fSwiRGF0ZVN0eWxlIjp7IiRpZCI6IjIxOCIsIkZvbnRTZXR0aW5ncyI6eyIkaWQiOiIyMTk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QmFja2dyb3VuZEZpbGxUeXBlIjowLCJNYXJnaW4iOnsiJHJlZiI6Ijg1In0sIlBhZGRpbmciOnsiJHJlZiI6Ijg2In0sIkJhY2tncm91bmQiOnsiJHJlZiI6Ijg3In0sIklzVmlzaWJsZSI6dHJ1ZSwiV2lkdGgiOjAuMCwiSGVpZ2h0IjowLjAsIkJvcmRlclN0eWxlIjp7IiRpZCI6IjIyMCIsIkxpbmVDb2xvciI6bnVsbCwiTGluZVdlaWdodCI6MC4wLCJMaW5lVHlwZSI6MCwiUGFyZW50U3R5bGUiOm51bGx9LCJQYXJlbnRTdHlsZSI6eyIkcmVmIjoiODEifX0sIkRhdGVGb3JtYXQiOnsiJHJlZiI6Ijg4In0sIldlZWtOdW1iZXJpbmciOnsiJGlkIjoiMjIxIiwiRm9ybWF0IjowLCJJc1Zpc2libGUiOmZhbHNlLCJMYXN0S25vd25WaXNpYmlsaXR5U3RhdGUiOmZhbHNlfSwiSXNWaXNpYmxlIjp0cnVlLCJQYXJlbnRTdHlsZSI6eyIkcmVmIjoiNjAifX0sIkluZGV4IjoyLCJQZXJjZW50YWdlQ29tcGxldGUiOm51bGwsIlBvc2l0aW9uIjp7IlJhdGlvIjowLjAsIklzQ3VzdG9tIjpmYWxzZX0sIkRhdGVGb3JtYXQiOnsiJHJlZiI6Ijg4In0sIldlZWtOdW1iZXJpbmciOnsiJGlkIjoiMjIyIiwiRm9ybWF0IjowLCJJc1Zpc2libGUiOmZhbHNlLCJMYXN0S25vd25WaXNpYmlsaXR5U3RhdGUiOmZhbHNlfSwiUmVsYXRlZFRhc2tJZCI6IjAwMDAwMDAwLTAwMDAtMDAwMC0wMDAwLTAwMDAwMDAwMDAwMCIsIklkIjoiZmY3ZGVjYjYtZTBkYi00ODUxLWFjNzctY2M4OTAyNDQwMDA3IiwiSW1wb3J0SWQiOm51bGwsIlRpdGxlIjoiTWlsZXN0b25lIDIiLCJOb3RlIjpudWxsLCJIeXBlcmxpbmsiOnsiJGlkIjoiMjIzIiwiQWRkcmVzcyI6bnVsbCwiU3ViQWRkcmVzcyI6bnVsbH0sIklzQ2hhbmdlZCI6ZmFsc2UsIklzTmV3Ijp0cnVlfSx7IiRpZCI6IjIyNCIsIkRhdGUiOiIyMDE5LTA2LTAzVDIzOjU5OjAwWiIsIlN0eWxlIjp7IiRpZCI6IjIyNSIsIlNoYXBlIjoxLCJDb25uZWN0b3JNYXJnaW4iOnsiJHJlZiI6IjYxIn0sIkNvbm5lY3RvclN0eWxlIjp7IiRpZCI6IjIyNiIsIkxpbmVDb2xvciI6eyIkaWQiOiIyMjciLCIkdHlwZSI6Ik5MUkUuQ29tbW9uLkRvbS5Tb2xpZENvbG9yQnJ1c2gsIE5MUkUuQ29tbW9uIiwiQ29sb3IiOnsiJGlkIjoiMjI4IiwiQSI6MjU1LCJSIjoyMzcsIkciOjEyNSwiQiI6NDl9fSwiTGluZVdlaWdodCI6MS4wLCJMaW5lVHlwZSI6MCwiUGFyZW50U3R5bGUiOnsiJHJlZiI6IjYyIn19LCJJc0JlbG93VGltZWJhbmQiOnRydWUsIlBvc2l0aW9uT25UYXNrIjowLCJIaWRlRGF0ZSI6ZmFsc2UsIlNoYXBlU2l6ZSI6MSwiU3BhY2luZyI6MC4wLCJQYWRkaW5nIjp7IiRpZCI6IjIyOSIsIlRvcCI6MC4wLCJMZWZ0IjowLjAsIlJpZ2h0IjowLjAsIkJvdHRvbSI6MC4wfSwiU2hhcGVTdHlsZSI6eyIkaWQiOiIyMzAiLCJNYXJnaW4iOnsiJHJlZiI6IjY3In0sIlBhZGRpbmciOnsiJHJlZiI6IjY4In0sIkJhY2tncm91bmQiOnsiJGlkIjoiMjMxIiwiQ29sb3IiOnsiJGlkIjoiMjMyIiwiQSI6MjU1LCJSIjoyMzcsIkciOjEyNSwiQiI6NDl9fSwiSXNWaXNpYmxlIjp0cnVlLCJXaWR0aCI6MTguMCwiSGVpZ2h0IjoyMC4wLCJCb3JkZXJTdHlsZSI6eyIkaWQiOiIyMzMiLCJMaW5lQ29sb3IiOnsiJHJlZiI6IjcyIn0sIkxpbmVXZWlnaHQiOjAuMCwiTGluZVR5cGUiOjAsIlBhcmVudFN0eWxlIjp7IiRyZWYiOiI3MSJ9fSwiUGFyZW50U3R5bGUiOnsiJHJlZiI6IjY2In19LCJUaXRsZVN0eWxlIjp7IiRpZCI6IjIzNCIsIkZvbnRTZXR0aW5ncyI6eyIkaWQiOiIyMzUiLCJGb250U2l6ZSI6MTEsIkZvbnROYW1lIjoiQ2FsaWJyaSIsIklzQm9sZCI6dHJ1ZSwiSXNJdGFsaWMiOmZhbHNlLCJJc1VuZGVybGluZWQiOmZhbHNlLCJQYXJlbnRTdHlsZSI6eyIkcmVmIjoiNzUifX0sIkF1dG9TaXplIjowLCJGb3JlZ3JvdW5kIjp7IiRyZWYiOiI3NiJ9LCJNYXhXaWR0aCI6NTYuNzUsIk1heEhlaWdodCI6IkluZmluaXR5IiwiU21hcnRGb3JlZ3JvdW5kSXNBY3RpdmUiOmZhbHNlLCJIb3Jpem9udGFsQWxpZ25tZW50IjoxLCJWZXJ0aWNhbEFsaWdubWVudCI6MCwiU21hcnRGb3JlZ3JvdW5kIjpudWxsLCJCYWNrZ3JvdW5kRmlsbFR5cGUiOjAsIk1hcmdpbiI6eyIkcmVmIjoiNzgifSwiUGFkZGluZyI6eyIkcmVmIjoiNzkifSwiQmFja2dyb3VuZCI6eyIkcmVmIjoiODAifSwiSXNWaXNpYmxlIjp0cnVlLCJXaWR0aCI6MC4wLCJIZWlnaHQiOjAuMCwiQm9yZGVyU3R5bGUiOnsiJGlkIjoiMjM2IiwiTGluZUNvbG9yIjpudWxsLCJMaW5lV2VpZ2h0IjowLjAsIkxpbmVUeXBlIjowLCJQYXJlbnRTdHlsZSI6bnVsbH0sIlBhcmVudFN0eWxlIjp7IiRyZWYiOiI3NCJ9fSwiRGF0ZVN0eWxlIjp7IiRpZCI6IjIzNyIsIkZvbnRTZXR0aW5ncyI6eyIkaWQiOiIyMzg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QmFja2dyb3VuZEZpbGxUeXBlIjowLCJNYXJnaW4iOnsiJHJlZiI6Ijg1In0sIlBhZGRpbmciOnsiJHJlZiI6Ijg2In0sIkJhY2tncm91bmQiOnsiJHJlZiI6Ijg3In0sIklzVmlzaWJsZSI6dHJ1ZSwiV2lkdGgiOjAuMCwiSGVpZ2h0IjowLjAsIkJvcmRlclN0eWxlIjp7IiRpZCI6IjIzOSIsIkxpbmVDb2xvciI6bnVsbCwiTGluZVdlaWdodCI6MC4wLCJMaW5lVHlwZSI6MCwiUGFyZW50U3R5bGUiOm51bGx9LCJQYXJlbnRTdHlsZSI6eyIkcmVmIjoiODEifX0sIkRhdGVGb3JtYXQiOnsiJHJlZiI6Ijg4In0sIldlZWtOdW1iZXJpbmciOnsiJGlkIjoiMjQwIiwiRm9ybWF0IjowLCJJc1Zpc2libGUiOmZhbHNlLCJMYXN0S25vd25WaXNpYmlsaXR5U3RhdGUiOmZhbHNlfSwiSXNWaXNpYmxlIjp0cnVlLCJQYXJlbnRTdHlsZSI6eyIkcmVmIjoiNjAifX0sIkluZGV4IjozLCJQZXJjZW50YWdlQ29tcGxldGUiOm51bGwsIlBvc2l0aW9uIjp7IlJhdGlvIjowLjEyMDU0NjQ2ODg1MjQ3ODgsIklzQ3VzdG9tIjp0cnVlfSwiRGF0ZUZvcm1hdCI6eyIkcmVmIjoiODgifSwiV2Vla051bWJlcmluZyI6eyIkaWQiOiIyNDEiLCJGb3JtYXQiOjAsIklzVmlzaWJsZSI6ZmFsc2UsIkxhc3RLbm93blZpc2liaWxpdHlTdGF0ZSI6ZmFsc2V9LCJSZWxhdGVkVGFza0lkIjoiMDAwMDAwMDAtMDAwMC0wMDAwLTAwMDAtMDAwMDAwMDAwMDAwIiwiSWQiOiI5NDM4Yjg1ZS1lMWY1LTQwNjEtOTgwNy0zM2JkNDc0ODkwOTQiLCJJbXBvcnRJZCI6bnVsbCwiVGl0bGUiOiJNaWxlc3RvbmUgMyIsIk5vdGUiOm51bGwsIkh5cGVybGluayI6eyIkaWQiOiIyNDIiLCJBZGRyZXNzIjpudWxsLCJTdWJBZGRyZXNzIjpudWxsfSwiSXNDaGFuZ2VkIjpmYWxzZSwiSXNOZXciOnRydWV9LHsiJGlkIjoiMjQzIiwiRGF0ZSI6IjIwMTktMDYtMThUMjM6NTk6MDBaIiwiU3R5bGUiOnsiJGlkIjoiMjQ0IiwiU2hhcGUiOjEsIkNvbm5lY3Rvck1hcmdpbiI6eyIkcmVmIjoiNjEifSwiQ29ubmVjdG9yU3R5bGUiOnsiJGlkIjoiMjQ1IiwiTGluZUNvbG9yIjp7IiRpZCI6IjI0NiIsIiR0eXBlIjoiTkxSRS5Db21tb24uRG9tLlNvbGlkQ29sb3JCcnVzaCwgTkxSRS5Db21tb24iLCJDb2xvciI6eyIkaWQiOiIyNDciLCJBIjoyNTUsIlIiOjE3OCwiRyI6MTQsIkIiOjE4fX0sIkxpbmVXZWlnaHQiOjEuMCwiTGluZVR5cGUiOjAsIlBhcmVudFN0eWxlIjp7IiRyZWYiOiI2MiJ9fSwiSXNCZWxvd1RpbWViYW5kIjp0cnVlLCJQb3NpdGlvbk9uVGFzayI6MCwiSGlkZURhdGUiOmZhbHNlLCJTaGFwZVNpemUiOjEsIlNwYWNpbmciOjAuMCwiUGFkZGluZyI6eyIkaWQiOiIyNDgiLCJUb3AiOjAuMCwiTGVmdCI6MC4wLCJSaWdodCI6MC4wLCJCb3R0b20iOjAuMH0sIlNoYXBlU3R5bGUiOnsiJGlkIjoiMjQ5IiwiTWFyZ2luIjp7IiRyZWYiOiI2NyJ9LCJQYWRkaW5nIjp7IiRyZWYiOiI2OCJ9LCJCYWNrZ3JvdW5kIjp7IiRpZCI6IjI1MCIsIkNvbG9yIjp7IiRpZCI6IjI1MSIsIkEiOjI1NSwiUiI6MTc4LCJHIjoxNCwiQiI6MTh9fSwiSXNWaXNpYmxlIjp0cnVlLCJXaWR0aCI6MTguMCwiSGVpZ2h0IjoyMC4wLCJCb3JkZXJTdHlsZSI6eyIkaWQiOiIyNTIiLCJMaW5lQ29sb3IiOnsiJHJlZiI6IjcyIn0sIkxpbmVXZWlnaHQiOjAuMCwiTGluZVR5cGUiOjAsIlBhcmVudFN0eWxlIjp7IiRyZWYiOiI3MSJ9fSwiUGFyZW50U3R5bGUiOnsiJHJlZiI6IjY2In19LCJUaXRsZVN0eWxlIjp7IiRpZCI6IjI1MyIsIkZvbnRTZXR0aW5ncyI6eyIkaWQiOiIyNTQiLCJGb250U2l6ZSI6MTEsIkZvbnROYW1lIjoiQ2FsaWJyaSIsIklzQm9sZCI6dHJ1ZSwiSXNJdGFsaWMiOmZhbHNlLCJJc1VuZGVybGluZWQiOmZhbHNlLCJQYXJlbnRTdHlsZSI6eyIkcmVmIjoiNzUifX0sIkF1dG9TaXplIjowLCJGb3JlZ3JvdW5kIjp7IiRyZWYiOiI3NiJ9LCJNYXhXaWR0aCI6NTYuNzUsIk1heEhlaWdodCI6IkluZmluaXR5IiwiU21hcnRGb3JlZ3JvdW5kSXNBY3RpdmUiOmZhbHNlLCJIb3Jpem9udGFsQWxpZ25tZW50IjoxLCJWZXJ0aWNhbEFsaWdubWVudCI6MCwiU21hcnRGb3JlZ3JvdW5kIjpudWxsLCJCYWNrZ3JvdW5kRmlsbFR5cGUiOjAsIk1hcmdpbiI6eyIkcmVmIjoiNzgifSwiUGFkZGluZyI6eyIkcmVmIjoiNzkifSwiQmFja2dyb3VuZCI6eyIkcmVmIjoiODAifSwiSXNWaXNpYmxlIjp0cnVlLCJXaWR0aCI6MC4wLCJIZWlnaHQiOjAuMCwiQm9yZGVyU3R5bGUiOnsiJGlkIjoiMjU1IiwiTGluZUNvbG9yIjpudWxsLCJMaW5lV2VpZ2h0IjowLjAsIkxpbmVUeXBlIjowLCJQYXJlbnRTdHlsZSI6bnVsbH0sIlBhcmVudFN0eWxlIjp7IiRyZWYiOiI3NCJ9fSwiRGF0ZVN0eWxlIjp7IiRpZCI6IjI1NiIsIkZvbnRTZXR0aW5ncyI6eyIkaWQiOiIyNTc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QmFja2dyb3VuZEZpbGxUeXBlIjowLCJNYXJnaW4iOnsiJHJlZiI6Ijg1In0sIlBhZGRpbmciOnsiJHJlZiI6Ijg2In0sIkJhY2tncm91bmQiOnsiJHJlZiI6Ijg3In0sIklzVmlzaWJsZSI6dHJ1ZSwiV2lkdGgiOjAuMCwiSGVpZ2h0IjowLjAsIkJvcmRlclN0eWxlIjp7IiRpZCI6IjI1OCIsIkxpbmVDb2xvciI6bnVsbCwiTGluZVdlaWdodCI6MC4wLCJMaW5lVHlwZSI6MCwiUGFyZW50U3R5bGUiOm51bGx9LCJQYXJlbnRTdHlsZSI6eyIkcmVmIjoiODEifX0sIkRhdGVGb3JtYXQiOnsiJHJlZiI6Ijg4In0sIldlZWtOdW1iZXJpbmciOnsiJGlkIjoiMjU5IiwiRm9ybWF0IjowLCJJc1Zpc2libGUiOmZhbHNlLCJMYXN0S25vd25WaXNpYmlsaXR5U3RhdGUiOmZhbHNlfSwiSXNWaXNpYmxlIjp0cnVlLCJQYXJlbnRTdHlsZSI6eyIkcmVmIjoiNjAifX0sIkluZGV4Ijo0LCJQZXJjZW50YWdlQ29tcGxldGUiOm51bGwsIlBvc2l0aW9uIjp7IlJhdGlvIjowLjAsIklzQ3VzdG9tIjpmYWxzZX0sIkRhdGVGb3JtYXQiOnsiJHJlZiI6Ijg4In0sIldlZWtOdW1iZXJpbmciOnsiJGlkIjoiMjYwIiwiRm9ybWF0IjowLCJJc1Zpc2libGUiOmZhbHNlLCJMYXN0S25vd25WaXNpYmlsaXR5U3RhdGUiOmZhbHNlfSwiUmVsYXRlZFRhc2tJZCI6IjAwMDAwMDAwLTAwMDAtMDAwMC0wMDAwLTAwMDAwMDAwMDAwMCIsIklkIjoiZDY1NWYwODktNDc3Yi00MzZmLWFjYzUtMzA0ODBlYWU4NGU1IiwiSW1wb3J0SWQiOm51bGwsIlRpdGxlIjoiTWlsZXN0b25lIDQiLCJOb3RlIjpudWxsLCJIeXBlcmxpbmsiOnsiJGlkIjoiMjYxIiwiQWRkcmVzcyI6bnVsbCwiU3ViQWRkcmVzcyI6bnVsbH0sIklzQ2hhbmdlZCI6ZmFsc2UsIklzTmV3Ijp0cnVlfSx7IiRpZCI6IjI2MiIsIkRhdGUiOiIyMDE5LTA3LTAzVDIzOjU5OjAwWiIsIlN0eWxlIjp7IiRpZCI6IjI2MyIsIlNoYXBlIjoxNCwiQ29ubmVjdG9yTWFyZ2luIjp7IiRyZWYiOiI2MSJ9LCJDb25uZWN0b3JTdHlsZSI6eyIkaWQiOiIyNjQiLCJMaW5lQ29sb3IiOnsiJGlkIjoiMjY1IiwiJHR5cGUiOiJOTFJFLkNvbW1vbi5Eb20uU29saWRDb2xvckJydXNoLCBOTFJFLkNvbW1vbiIsIkNvbG9yIjp7IiRpZCI6IjI2NiIsIkEiOjI1NSwiUiI6MTEyLCJHIjoxNzMsIkIiOjcxfX0sIkxpbmVXZWlnaHQiOjEuMCwiTGluZVR5cGUiOjAsIlBhcmVudFN0eWxlIjp7IiRyZWYiOiI2MiJ9fSwiSXNCZWxvd1RpbWViYW5kIjp0cnVlLCJQb3NpdGlvbk9uVGFzayI6MCwiSGlkZURhdGUiOmZhbHNlLCJTaGFwZVNpemUiOjEsIlNwYWNpbmciOjAuMCwiUGFkZGluZyI6eyIkaWQiOiIyNjciLCJUb3AiOjAuMCwiTGVmdCI6MC4wLCJSaWdodCI6MC4wLCJCb3R0b20iOjAuMH0sIlNoYXBlU3R5bGUiOnsiJGlkIjoiMjY4IiwiTWFyZ2luIjp7IiRyZWYiOiI2NyJ9LCJQYWRkaW5nIjp7IiRyZWYiOiI2OCJ9LCJCYWNrZ3JvdW5kIjp7IiRpZCI6IjI2OSIsIkNvbG9yIjp7IiRpZCI6IjI3MCIsIkEiOjI1NSwiUiI6MTEyLCJHIjoxNzMsIkIiOjcxfX0sIklzVmlzaWJsZSI6dHJ1ZSwiV2lkdGgiOjE4LjAsIkhlaWdodCI6MjAuMCwiQm9yZGVyU3R5bGUiOnsiJGlkIjoiMjcxIiwiTGluZUNvbG9yIjp7IiRyZWYiOiI3MiJ9LCJMaW5lV2VpZ2h0IjowLjAsIkxpbmVUeXBlIjowLCJQYXJlbnRTdHlsZSI6eyIkcmVmIjoiNzEifX0sIlBhcmVudFN0eWxlIjp7IiRyZWYiOiI2NiJ9fSwiVGl0bGVTdHlsZSI6eyIkaWQiOiIyNzIiLCJGb250U2V0dGluZ3MiOnsiJGlkIjoiMjczIiwiRm9udFNpemUiOjExLCJGb250TmFtZSI6IkNhbGlicmkiLCJJc0JvbGQiOnRydWUsIklzSXRhbGljIjpmYWxzZSwiSXNVbmRlcmxpbmVkIjpmYWxzZSwiUGFyZW50U3R5bGUiOnsiJHJlZiI6Ijc1In19LCJBdXRvU2l6ZSI6MCwiRm9yZWdyb3VuZCI6eyIkcmVmIjoiNzYifSwiTWF4V2lkdGgiOjU2Ljc1LCJNYXhIZWlnaHQiOiJJbmZpbml0eSIsIlNtYXJ0Rm9yZWdyb3VuZElzQWN0aXZlIjpmYWxzZSwiSG9yaXpvbnRhbEFsaWdubWVudCI6MSwiVmVydGljYWxBbGlnbm1lbnQiOjAsIlNtYXJ0Rm9yZWdyb3VuZCI6bnVsbCwiQmFja2dyb3VuZEZpbGxUeXBlIjowLCJNYXJnaW4iOnsiJHJlZiI6Ijc4In0sIlBhZGRpbmciOnsiJHJlZiI6Ijc5In0sIkJhY2tncm91bmQiOnsiJHJlZiI6IjgwIn0sIklzVmlzaWJsZSI6dHJ1ZSwiV2lkdGgiOjAuMCwiSGVpZ2h0IjowLjAsIkJvcmRlclN0eWxlIjp7IiRpZCI6IjI3NCIsIkxpbmVDb2xvciI6bnVsbCwiTGluZVdlaWdodCI6MC4wLCJMaW5lVHlwZSI6MCwiUGFyZW50U3R5bGUiOm51bGx9LCJQYXJlbnRTdHlsZSI6eyIkcmVmIjoiNzQifX0sIkRhdGVTdHlsZSI6eyIkaWQiOiIyNzUiLCJGb250U2V0dGluZ3MiOnsiJGlkIjoiMjc2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JhY2tncm91bmRGaWxsVHlwZSI6MCwiTWFyZ2luIjp7IiRyZWYiOiI4NSJ9LCJQYWRkaW5nIjp7IiRyZWYiOiI4NiJ9LCJCYWNrZ3JvdW5kIjp7IiRyZWYiOiI4NyJ9LCJJc1Zpc2libGUiOnRydWUsIldpZHRoIjowLjAsIkhlaWdodCI6MC4wLCJCb3JkZXJTdHlsZSI6eyIkaWQiOiIyNzciLCJMaW5lQ29sb3IiOm51bGwsIkxpbmVXZWlnaHQiOjAuMCwiTGluZVR5cGUiOjAsIlBhcmVudFN0eWxlIjpudWxsfSwiUGFyZW50U3R5bGUiOnsiJHJlZiI6IjgxIn19LCJEYXRlRm9ybWF0Ijp7IiRyZWYiOiI4OCJ9LCJXZWVrTnVtYmVyaW5nIjp7IiRpZCI6IjI3OCIsIkZvcm1hdCI6MCwiSXNWaXNpYmxlIjpmYWxzZSwiTGFzdEtub3duVmlzaWJpbGl0eVN0YXRlIjpmYWxzZX0sIklzVmlzaWJsZSI6dHJ1ZSwiUGFyZW50U3R5bGUiOnsiJHJlZiI6IjYwIn19LCJJbmRleCI6NSwiUGVyY2VudGFnZUNvbXBsZXRlIjpudWxsLCJQb3NpdGlvbiI6eyJSYXRpbyI6MC4xMjA1NDY0Njg4NTI0Nzg4LCJJc0N1c3RvbSI6dHJ1ZX0sIkRhdGVGb3JtYXQiOnsiJHJlZiI6Ijg4In0sIldlZWtOdW1iZXJpbmciOnsiJGlkIjoiMjc5IiwiRm9ybWF0IjowLCJJc1Zpc2libGUiOmZhbHNlLCJMYXN0S25vd25WaXNpYmlsaXR5U3RhdGUiOmZhbHNlfSwiUmVsYXRlZFRhc2tJZCI6IjAwMDAwMDAwLTAwMDAtMDAwMC0wMDAwLTAwMDAwMDAwMDAwMCIsIklkIjoiMDBiNzk0OTgtMmY0MS00ODdhLWEyMjgtNTg2NGUzMGMwNDQ1IiwiSW1wb3J0SWQiOm51bGwsIlRpdGxlIjoiTWlsZXN0b25lIDUiLCJOb3RlIjpudWxsLCJIeXBlcmxpbmsiOnsiJGlkIjoiMjgwIiwiQWRkcmVzcyI6bnVsbCwiU3ViQWRkcmVzcyI6bnVsbH0sIklzQ2hhbmdlZCI6ZmFsc2UsIklzTmV3Ijp0cnVlfV0sIlRhc2tzIjpbeyIkaWQiOiIyODEiLCJHcm91cE5hbWUiOm51bGwsIlN0YXJ0RGF0ZSI6IjIwMTktMDUtMTlUMDA6MDA6MDBaIiwiRW5kRGF0ZSI6IjIwMTktMDYtMDJUMjM6NTk6MDBaIiwiUGVyY2VudGFnZUNvbXBsZXRlIjoxMDAuMCwiU3R5bGUiOnsiJGlkIjoiMjgyIiwiU2hhcGUiOjYsIlNoYXBlVGhpY2tuZXNzIjoyLCJEdXJhdGlvbkZvcm1hdCI6MCwiSW5jbHVkZU5vbldvcmtpbmdEYXlzSW5EdXJhdGlvbiI6ZmFsc2UsIlBlcmNlbnRhZ2VDb21wbGV0ZVN0eWxlIjp7IiRpZCI6IjI4MyIsIkZvbnRTZXR0aW5ncyI6eyIkaWQiOiIyODQiLCJGb250U2l6ZSI6MTAsIkZvbnROYW1lIjoiQ2FsaWJyaSIsIklzQm9sZCI6ZmFsc2UsIklzSXRhbGljIjpmYWxzZSwiSXNVbmRlcmxpbmVkIjpmYWxzZSwiUGFyZW50U3R5bGUiOnsiJHJlZiI6IjkzIn19LCJBdXRvU2l6ZSI6MCwiRm9yZWdyb3VuZCI6eyIkaWQiOiIyODUiLCJDb2xvciI6eyIkaWQiOiIyOD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cmVmIjoiOTYifSwiUGFkZGluZyI6eyIkcmVmIjoiOTcifSwiQmFja2dyb3VuZCI6eyIkcmVmIjoiOTgifSwiSXNWaXNpYmxlIjp0cnVlLCJXaWR0aCI6MC4wLCJIZWlnaHQiOjAuMCwiQm9yZGVyU3R5bGUiOnsiJGlkIjoiMjg3IiwiTGluZUNvbG9yIjpudWxsLCJMaW5lV2VpZ2h0IjowLjAsIkxpbmVUeXBlIjowLCJQYXJlbnRTdHlsZSI6bnVsbH0sIlBhcmVudFN0eWxlIjp7IiRyZWYiOiI5MiJ9fSwiRHVyYXRpb25TdHlsZSI6eyIkaWQiOiIyODgiLCJGb250U2V0dGluZ3MiOnsiJGlkIjoiMjg5IiwiRm9udFNpemUiOjEwLCJGb250TmFtZSI6IkNhbGlicmkiLCJJc0JvbGQiOmZhbHNlLCJJc0l0YWxpYyI6ZmFsc2UsIklzVW5kZXJsaW5lZCI6ZmFsc2UsIlBhcmVudFN0eWxlIjp7IiRyZWYiOiIxMDAifX0sIkF1dG9TaXplIjowLCJGb3JlZ3JvdW5kIjp7IiRyZWYiOiIxMDEifSwiTWF4V2lkdGgiOjIwMC4wLCJNYXhIZWlnaHQiOiJJbmZpbml0eSIsIlNtYXJ0Rm9yZWdyb3VuZElzQWN0aXZlIjpmYWxzZSwiSG9yaXpvbnRhbEFsaWdubWVudCI6MCwiVmVydGljYWxBbGlnbm1lbnQiOjAsIlNtYXJ0Rm9yZWdyb3VuZCI6bnVsbCwiQmFja2dyb3VuZEZpbGxUeXBlIjowLCJNYXJnaW4iOnsiJHJlZiI6IjEwMyJ9LCJQYWRkaW5nIjp7IiRyZWYiOiIxMDQifSwiQmFja2dyb3VuZCI6eyIkcmVmIjoiMTA1In0sIklzVmlzaWJsZSI6dHJ1ZSwiV2lkdGgiOjAuMCwiSGVpZ2h0IjowLjAsIkJvcmRlclN0eWxlIjp7IiRpZCI6IjI5MCIsIkxpbmVDb2xvciI6bnVsbCwiTGluZVdlaWdodCI6MC4wLCJMaW5lVHlwZSI6MCwiUGFyZW50U3R5bGUiOm51bGx9LCJQYXJlbnRTdHlsZSI6eyIkcmVmIjoiOTkifX0sIkhvcml6b250YWxDb25uZWN0b3JTdHlsZSI6eyIkaWQiOiIyOTEiLCJMaW5lQ29sb3IiOnsiJHJlZiI6IjEwNyJ9LCJMaW5lV2VpZ2h0IjowLjAsIkxpbmVUeXBlIjowLCJQYXJlbnRTdHlsZSI6eyIkcmVmIjoiMTA2In19LCJWZXJ0aWNhbENvbm5lY3RvclN0eWxlIjp7IiRpZCI6IjI5MiIsIkxpbmVDb2xvciI6eyIkaWQiOiIyOTMiLCIkdHlwZSI6Ik5MUkUuQ29tbW9uLkRvbS5Tb2xpZENvbG9yQnJ1c2gsIE5MUkUuQ29tbW9uIiwiQ29sb3IiOnsiJGlkIjoiMjk0IiwiQSI6MjU1LCJSIjoxMTIsIkciOjE3MywiQiI6NzF9fSwiTGluZVdlaWdodCI6MS4wLCJMaW5lVHlwZSI6MCwiUGFyZW50U3R5bGUiOnsiJHJlZiI6IjEwOSJ9fSwiTWFyZ2luIjpudWxsLCJTdGFydERhdGVQb3NpdGlvbiI6NCwiRW5kRGF0ZVBvc2l0aW9uIjo0LCJEYXRlSXNWaXNpYmxlIjp0cnVlLCJUaXRsZVBvc2l0aW9uIjozLCJEdXJhdGlvblBvc2l0aW9uIjo2LCJQZXJjZW50YWdlQ29tcGxldGVkUG9zaXRpb24iOjYsIlNwYWNpbmciOjEwLCJJc0JlbG93VGltZWJhbmQiOmZhbHNlLCJQZXJjZW50YWdlQ29tcGxldGVTaGFwZU9wYWNpdHkiOjM1LCJTaGFwZVN0eWxlIjp7IiRpZCI6IjI5NSIsIk1hcmdpbiI6eyIkcmVmIjoiMTEzIn0sIlBhZGRpbmciOnsiJGlkIjoiMjk2IiwiVG9wIjozLjAsIkxlZnQiOjAuMCwiUmlnaHQiOjAuMCwiQm90dG9tIjo0LjB9LCJCYWNrZ3JvdW5kIjp7IiRpZCI6IjI5NyIsIkNvbG9yIjp7IiRpZCI6IjI5OCIsIkEiOjI1NSwiUiI6MTUwLCJHIjoyMTQsIkIiOjY2fX0sIklzVmlzaWJsZSI6dHJ1ZSwiV2lkdGgiOjAuMCwiSGVpZ2h0IjoyMi4wLCJCb3JkZXJTdHlsZSI6eyIkaWQiOiIyOTkiLCJMaW5lQ29sb3IiOnsiJGlkIjoiMzAwIiwiJHR5cGUiOiJOTFJFLkNvbW1vbi5Eb20uU29saWRDb2xvckJydXNoLCBOTFJFLkNvbW1vbiIsIkNvbG9yIjp7IiRpZCI6IjMwMSIsIkEiOjI1NSwiUiI6MjU1LCJHIjowLCJCIjowfX0sIkxpbmVXZWlnaHQiOjAuMCwiTGluZVR5cGUiOjAsIlBhcmVudFN0eWxlIjpudWxsfSwiUGFyZW50U3R5bGUiOnsiJHJlZiI6IjExMiJ9fSwiVGl0bGVTdHlsZSI6eyIkaWQiOiIzMDIiLCJGb250U2V0dGluZ3MiOnsiJGlkIjoiMzAzIiwiRm9udFNpemUiOjExLCJGb250TmFtZSI6IkNhbGlicmkiLCJJc0JvbGQiOnRydWUsIklzSXRhbGljIjpmYWxzZSwiSXNVbmRlcmxpbmVkIjpmYWxzZSwiUGFyZW50U3R5bGUiOnsiJHJlZiI6IjEyMSJ9fSwiQXV0b1NpemUiOjAsIkZvcmVncm91bmQiOnsiJGlkIjoiMzA0IiwiQ29sb3IiOnsiJGlkIjoiMzA1IiwiQSI6MjU1LCJSIjowLCJHIjowLCJCIjowfX0sIk1heFdpZHRoIjo1MC4yNSwiTWF4SGVpZ2h0IjoiSW5maW5pdHkiLCJTbWFydEZvcmVncm91bmRJc0FjdGl2ZSI6ZmFsc2UsIkhvcml6b250YWxBbGlnbm1lbnQiOjIsIlZlcnRpY2FsQWxpZ25tZW50IjowLCJTbWFydEZvcmVncm91bmQiOm51bGwsIkJhY2tncm91bmRGaWxsVHlwZSI6MCwiTWFyZ2luIjp7IiRyZWYiOiIxMjQifSwiUGFkZGluZyI6eyIkcmVmIjoiMTI1In0sIkJhY2tncm91bmQiOnsiJHJlZiI6IjEyNiJ9LCJJc1Zpc2libGUiOnRydWUsIldpZHRoIjowLjAsIkhlaWdodCI6MC4wLCJCb3JkZXJTdHlsZSI6eyIkaWQiOiIzMDYiLCJMaW5lQ29sb3IiOm51bGwsIkxpbmVXZWlnaHQiOjAuMCwiTGluZVR5cGUiOjAsIlBhcmVudFN0eWxlIjpudWxsfSwiUGFyZW50U3R5bGUiOnsiJHJlZiI6IjEyMCJ9fSwiRGF0ZVN0eWxlIjp7IiRpZCI6IjMwNyIsIkZvbnRTZXR0aW5ncyI6eyIkaWQiOiIzMDgiLCJGb250U2l6ZSI6MTAsIkZvbnROYW1lIjoiQ2FsaWJyaSIsIklzQm9sZCI6dHJ1ZSwiSXNJdGFsaWMiOmZhbHNlLCJJc1VuZGVybGluZWQiOmZhbHNlLCJQYXJlbnRTdHlsZSI6eyIkcmVmIjoiMTI4In19LCJBdXRvU2l6ZSI6MCwiRm9yZWdyb3VuZCI6eyIkaWQiOiIzMDkiLCJDb2xvciI6eyIkaWQiOiIzMTAiLCJBIjoyNTUsIlIiOjExMiwiRyI6MTczLCJCIjo3MX19LCJNYXhXaWR0aCI6MjAwLjAsIk1heEhlaWdodCI6IkluZmluaXR5IiwiU21hcnRGb3JlZ3JvdW5kSXNBY3RpdmUiOmZhbHNlLCJIb3Jpem9udGFsQWxpZ25tZW50IjowLCJWZXJ0aWNhbEFsaWdubWVudCI6MCwiU21hcnRGb3JlZ3JvdW5kIjpudWxsLCJCYWNrZ3JvdW5kRmlsbFR5cGUiOjAsIk1hcmdpbiI6eyIkcmVmIjoiMTMxIn0sIlBhZGRpbmciOnsiJHJlZiI6IjEzMiJ9LCJCYWNrZ3JvdW5kIjp7IiRyZWYiOiIxMzMifSwiSXNWaXNpYmxlIjp0cnVlLCJXaWR0aCI6MC4wLCJIZWlnaHQiOjAuMCwiQm9yZGVyU3R5bGUiOnsiJGlkIjoiMzExIiwiTGluZUNvbG9yIjpudWxsLCJMaW5lV2VpZ2h0IjowLjAsIkxpbmVUeXBlIjowLCJQYXJlbnRTdHlsZSI6bnVsbH0sIlBhcmVudFN0eWxlIjp7IiRyZWYiOiIxMjcifX0sIkRhdGVGb3JtYXQiOnsiJGlkIjoiMzEy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zEzIiwiRGF0ZVBhcnRJc1Zpc2libGUiOmZhbHNlLCJUaW1lUGFydElzVmlzaWJsZSI6ZmFsc2V9fSwiV2Vla051bWJlcmluZyI6eyIkaWQiOiIzMTQiLCJGb3JtYXQiOjAsIklzVmlzaWJsZSI6ZmFsc2UsIkxhc3RLbm93blZpc2liaWxpdHlTdGF0ZSI6ZmFsc2V9LCJJc1Zpc2libGUiOnRydWUsIlBhcmVudFN0eWxlIjp7IiRyZWYiOiI5MSJ9fSwiSW5kZXgiOjYsIlNtYXJ0RHVyYXRpb25BY3RpdmF0ZWQiOmZhbHNlLCJEYXRlRm9ybWF0Ijp7IiRyZWYiOiIzMTIifSwiV2Vla051bWJlcmluZyI6eyIkaWQiOiIzMTUiLCJGb3JtYXQiOjAsIklzVmlzaWJsZSI6ZmFsc2UsIkxhc3RLbm93blZpc2liaWxpdHlTdGF0ZSI6ZmFsc2V9LCJJZCI6IjI1MDhlZmEyLThmZjMtNDlkYS04YmM2LTgzN2IwYzEyZjNmMiIsIkltcG9ydElkIjpudWxsLCJUaXRsZSI6IlNFQ1RJT04gMSIsIk5vdGUiOm51bGwsIkh5cGVybGluayI6eyIkaWQiOiIzMTYiLCJBZGRyZXNzIjpudWxsLCJTdWJBZGRyZXNzIjpudWxsfSwiSXNDaGFuZ2VkIjpmYWxzZSwiSXNOZXciOnRydWV9LHsiJGlkIjoiMzE3IiwiR3JvdXBOYW1lIjoiNWZjY2JlODYtZWQ4OS00ZDU4LWEzODMtYjhkOTJiMTRjNDdiIiwiU3RhcnREYXRlIjoiMjAxOS0wNS0xOVQwMDowMDowMFoiLCJFbmREYXRlIjoiMjAxOS0wNS0yM1QyMzo1OTowMFoiLCJQZXJjZW50YWdlQ29tcGxldGUiOm51bGwsIlN0eWxlIjp7IiRpZCI6IjMxOCIsIlNoYXBlIjo0LCJTaGFwZVRoaWNrbmVzcyI6MSwiRHVyYXRpb25Gb3JtYXQiOjAsIkluY2x1ZGVOb25Xb3JraW5nRGF5c0luRHVyYXRpb24iOmZhbHNlLCJQZXJjZW50YWdlQ29tcGxldGVTdHlsZSI6eyIkaWQiOiIzMTkiLCJGb250U2V0dGluZ3MiOnsiJGlkIjoiMzIwIiwiRm9udFNpemUiOjEwLCJGb250TmFtZSI6IkNhbGlicmkiLCJJc0JvbGQiOmZhbHNlLCJJc0l0YWxpYyI6ZmFsc2UsIklzVW5kZXJsaW5lZCI6ZmFsc2UsIlBhcmVudFN0eWxlIjp7IiRyZWYiOiI5MyJ9fSwiQXV0b1NpemUiOjAsIkZvcmVncm91bmQiOnsiJHJlZiI6Ijk0In0sIk1heFdpZHRoIjoyMDAuMCwiTWF4SGVpZ2h0IjoiSW5maW5pdHkiLCJTbWFydEZvcmVncm91bmRJc0FjdGl2ZSI6ZmFsc2UsIkhvcml6b250YWxBbGlnbm1lbnQiOjAsIlZlcnRpY2FsQWxpZ25tZW50IjowLCJTbWFydEZvcmVncm91bmQiOm51bGwsIkJhY2tncm91bmRGaWxsVHlwZSI6MCwiTWFyZ2luIjp7IiRyZWYiOiI5NiJ9LCJQYWRkaW5nIjp7IiRyZWYiOiI5NyJ9LCJCYWNrZ3JvdW5kIjp7IiRyZWYiOiI5OCJ9LCJJc1Zpc2libGUiOnRydWUsIldpZHRoIjowLjAsIkhlaWdodCI6MC4wLCJCb3JkZXJTdHlsZSI6eyIkaWQiOiIzMjEiLCJMaW5lQ29sb3IiOm51bGwsIkxpbmVXZWlnaHQiOjAuMCwiTGluZVR5cGUiOjAsIlBhcmVudFN0eWxlIjpudWxsfSwiUGFyZW50U3R5bGUiOnsiJHJlZiI6IjkyIn19LCJEdXJhdGlvblN0eWxlIjp7IiRpZCI6IjMyMiIsIkZvbnRTZXR0aW5ncyI6eyIkaWQiOiIzMjMiLCJGb250U2l6ZSI6MTAsIkZvbnROYW1lIjoiQ2FsaWJyaSIsIklzQm9sZCI6ZmFsc2UsIklzSXRhbGljIjpmYWxzZSwiSXNVbmRlcmxpbmVkIjpmYWxzZSwiUGFyZW50U3R5bGUiOnsiJHJlZiI6IjEwMCJ9fSwiQXV0b1NpemUiOjAsIkZvcmVncm91bmQiOnsiJHJlZiI6IjEwMSJ9LCJNYXhXaWR0aCI6MjAwLjAsIk1heEhlaWdodCI6IkluZmluaXR5IiwiU21hcnRGb3JlZ3JvdW5kSXNBY3RpdmUiOmZhbHNlLCJIb3Jpem9udGFsQWxpZ25tZW50IjowLCJWZXJ0aWNhbEFsaWdubWVudCI6MCwiU21hcnRGb3JlZ3JvdW5kIjpudWxsLCJCYWNrZ3JvdW5kRmlsbFR5cGUiOjAsIk1hcmdpbiI6eyIkcmVmIjoiMTAzIn0sIlBhZGRpbmciOnsiJHJlZiI6IjEwNCJ9LCJCYWNrZ3JvdW5kIjp7IiRyZWYiOiIxMDUifSwiSXNWaXNpYmxlIjp0cnVlLCJXaWR0aCI6MC4wLCJIZWlnaHQiOjAuMCwiQm9yZGVyU3R5bGUiOnsiJGlkIjoiMzI0IiwiTGluZUNvbG9yIjpudWxsLCJMaW5lV2VpZ2h0IjowLjAsIkxpbmVUeXBlIjowLCJQYXJlbnRTdHlsZSI6bnVsbH0sIlBhcmVudFN0eWxlIjp7IiRyZWYiOiI5OSJ9fSwiSG9yaXpvbnRhbENvbm5lY3RvclN0eWxlIjp7IiRpZCI6IjMyNSIsIkxpbmVDb2xvciI6eyIkcmVmIjoiMTA3In0sIkxpbmVXZWlnaHQiOjAuMCwiTGluZVR5cGUiOjAsIlBhcmVudFN0eWxlIjp7IiRyZWYiOiIxMDYifX0sIlZlcnRpY2FsQ29ubmVjdG9yU3R5bGUiOnsiJGlkIjoiMzI2IiwiTGluZUNvbG9yIjp7IiRyZWYiOiIxMTAifSwiTGluZVdlaWdodCI6MC4wLCJMaW5lVHlwZSI6MCwiUGFyZW50U3R5bGUiOnsiJHJlZiI6IjEwOSJ9fSwiTWFyZ2luIjpudWxsLCJTdGFydERhdGVQb3NpdGlvbiI6NiwiRW5kRGF0ZVBvc2l0aW9uIjo2LCJEYXRlSXNWaXNpYmxlIjpmYWxzZSwiVGl0bGVQb3NpdGlvbiI6MiwiRHVyYXRpb25Qb3NpdGlvbiI6NiwiUGVyY2VudGFnZUNvbXBsZXRlZFBvc2l0aW9uIjoyLCJTcGFjaW5nIjoxMCwiSXNCZWxvd1RpbWViYW5kIjpmYWxzZSwiUGVyY2VudGFnZUNvbXBsZXRlU2hhcGVPcGFjaXR5IjozNSwiU2hhcGVTdHlsZSI6eyIkaWQiOiIzMjciLCJNYXJnaW4iOnsiJHJlZiI6IjExMyJ9LCJQYWRkaW5nIjp7IiRpZCI6IjMyOCIsIlRvcCI6MC4wLCJMZWZ0IjowLjAsIlJpZ2h0IjoyLjAsIkJvdHRvbSI6MC4wfSwiQmFja2dyb3VuZCI6eyIkaWQiOiIzMjkiLCJDb2xvciI6eyIkaWQiOiIzMzAiLCJBIjoxNzgsIlIiOjkxLCJHIjoxNTUsIkIiOjIxM319LCJJc1Zpc2libGUiOnRydWUsIldpZHRoIjowLjAsIkhlaWdodCI6MTYuMCwiQm9yZGVyU3R5bGUiOnsiJGlkIjoiMzMxIiwiTGluZUNvbG9yIjp7IiRpZCI6IjMzMiIsIiR0eXBlIjoiTkxSRS5Db21tb24uRG9tLlNvbGlkQ29sb3JCcnVzaCwgTkxSRS5Db21tb24iLCJDb2xvciI6eyIkaWQiOiIzMzMiLCJBIjoyNTUsIlIiOjI1NSwiRyI6MCwiQiI6MH19LCJMaW5lV2VpZ2h0IjowLjAsIkxpbmVUeXBlIjowLCJQYXJlbnRTdHlsZSI6bnVsbH0sIlBhcmVudFN0eWxlIjp7IiRyZWYiOiIxMTIifX0sIlRpdGxlU3R5bGUiOnsiJGlkIjoiMzM0IiwiRm9udFNldHRpbmdzIjp7IiRpZCI6IjMzNSIsIkZvbnRTaXplIjoxMSwiRm9udE5hbWUiOiJDYWxpYnJpIiwiSXNCb2xkIjpmYWxzZSwiSXNJdGFsaWMiOmZhbHNlLCJJc1VuZGVybGluZWQiOmZhbHNlLCJQYXJlbnRTdHlsZSI6eyIkcmVmIjoiMTIxIn19LCJBdXRvU2l6ZSI6MCwiRm9yZWdyb3VuZCI6eyIkaWQiOiIzMzYiLCJDb2xvciI6eyIkaWQiOiIzMzciLCJBIjoyNTUsIlIiOjI1NSwiRyI6MjU1LCJCIjoyNTV9fSwiTWF4V2lkdGgiOjQwLjUsIk1heEhlaWdodCI6IkluZmluaXR5IiwiU21hcnRGb3JlZ3JvdW5kSXNBY3RpdmUiOmZhbHNlLCJIb3Jpem9udGFsQWxpZ25tZW50IjoyLCJWZXJ0aWNhbEFsaWdubWVudCI6MCwiU21hcnRGb3JlZ3JvdW5kIjpudWxsLCJCYWNrZ3JvdW5kRmlsbFR5cGUiOjAsIk1hcmdpbiI6eyIkcmVmIjoiMTI0In0sIlBhZGRpbmciOnsiJHJlZiI6IjEyNSJ9LCJCYWNrZ3JvdW5kIjp7IiRyZWYiOiIxMjYifSwiSXNWaXNpYmxlIjp0cnVlLCJXaWR0aCI6MC4wLCJIZWlnaHQiOjAuMCwiQm9yZGVyU3R5bGUiOnsiJGlkIjoiMzM4IiwiTGluZUNvbG9yIjpudWxsLCJMaW5lV2VpZ2h0IjowLjAsIkxpbmVUeXBlIjowLCJQYXJlbnRTdHlsZSI6bnVsbH0sIlBhcmVudFN0eWxlIjp7IiRyZWYiOiIxMjAifX0sIkRhdGVTdHlsZSI6eyIkaWQiOiIzMzkiLCJGb250U2V0dGluZ3MiOnsiJGlkIjoiMzQwIiwiRm9udFNpemUiOjgsIkZvbnROYW1lIjoiQ2FsaWJyaSIsIklzQm9sZCI6ZmFsc2UsIklzSXRhbGljIjpmYWxzZSwiSXNVbmRlcmxpbmVkIjpmYWxzZSwiUGFyZW50U3R5bGUiOnsiJHJlZiI6IjEyOCJ9fSwiQXV0b1NpemUiOjAsIkZvcmVncm91bmQiOnsiJGlkIjoiMzQxIiwiQ29sb3IiOnsiJGlkIjoiMzQyIiwiQSI6MjU1LCJSIjoxOTEsIkciOjE5MSwiQiI6MTkxfX0sIk1heFdpZHRoIjoyMDAuMCwiTWF4SGVpZ2h0IjoiSW5maW5pdHkiLCJTbWFydEZvcmVncm91bmRJc0FjdGl2ZSI6ZmFsc2UsIkhvcml6b250YWxBbGlnbm1lbnQiOjAsIlZlcnRpY2FsQWxpZ25tZW50IjowLCJTbWFydEZvcmVncm91bmQiOm51bGwsIkJhY2tncm91bmRGaWxsVHlwZSI6MCwiTWFyZ2luIjp7IiRyZWYiOiIxMzEifSwiUGFkZGluZyI6eyIkcmVmIjoiMTMyIn0sIkJhY2tncm91bmQiOnsiJHJlZiI6IjEzMyJ9LCJJc1Zpc2libGUiOnRydWUsIldpZHRoIjowLjAsIkhlaWdodCI6MC4wLCJCb3JkZXJTdHlsZSI6eyIkaWQiOiIzNDMiLCJMaW5lQ29sb3IiOm51bGwsIkxpbmVXZWlnaHQiOjAuMCwiTGluZVR5cGUiOjAsIlBhcmVudFN0eWxlIjpudWxsfSwiUGFyZW50U3R5bGUiOnsiJHJlZiI6IjEyNyJ9fSwiRGF0ZUZvcm1hdCI6eyIkcmVmIjoiMTM0In0sIldlZWtOdW1iZXJpbmciOnsiJGlkIjoiMzQ0IiwiRm9ybWF0IjowLCJJc1Zpc2libGUiOmZhbHNlLCJMYXN0S25vd25WaXNpYmlsaXR5U3RhdGUiOmZhbHNlfSwiSXNWaXNpYmxlIjp0cnVlLCJQYXJlbnRTdHlsZSI6eyIkcmVmIjoiOTEifX0sIkluZGV4Ijo3LCJTbWFydER1cmF0aW9uQWN0aXZhdGVkIjpmYWxzZSwiRGF0ZUZvcm1hdCI6eyIkcmVmIjoiMTM0In0sIldlZWtOdW1iZXJpbmciOnsiJGlkIjoiMzQ1IiwiRm9ybWF0IjowLCJJc1Zpc2libGUiOmZhbHNlLCJMYXN0S25vd25WaXNpYmlsaXR5U3RhdGUiOmZhbHNlfSwiSWQiOiI5MTE2Mjc4ZS01YzI5LTQ2YTAtODVkYi01Nzc2ZGEzMjJmM2YiLCJJbXBvcnRJZCI6bnVsbCwiVGl0bGUiOiJTdWItdGFzayIsIk5vdGUiOm51bGwsIkh5cGVybGluayI6eyIkaWQiOiIzNDYiLCJBZGRyZXNzIjpudWxsLCJTdWJBZGRyZXNzIjpudWxsfSwiSXNDaGFuZ2VkIjpmYWxzZSwiSXNOZXciOnRydWV9LHsiJGlkIjoiMzQ3IiwiR3JvdXBOYW1lIjoiNWZjY2JlODYtZWQ4OS00ZDU4LWEzODMtYjhkOTJiMTRjNDdiIiwiU3RhcnREYXRlIjoiMjAxOS0wNS0yNFQwMDowMDowMFoiLCJFbmREYXRlIjoiMjAxOS0wNS0yOFQyMzo1OTowMFoiLCJQZXJjZW50YWdlQ29tcGxldGUiOm51bGwsIlN0eWxlIjp7IiRpZCI6IjM0OCIsIlNoYXBlIjo0LCJTaGFwZVRoaWNrbmVzcyI6MSwiRHVyYXRpb25Gb3JtYXQiOjAsIkluY2x1ZGVOb25Xb3JraW5nRGF5c0luRHVyYXRpb24iOmZhbHNlLCJQZXJjZW50YWdlQ29tcGxldGVTdHlsZSI6eyIkaWQiOiIzNDkiLCJGb250U2V0dGluZ3MiOnsiJGlkIjoiMzUwIiwiRm9udFNpemUiOjEwLCJGb250TmFtZSI6IkNhbGlicmkiLCJJc0JvbGQiOmZhbHNlLCJJc0l0YWxpYyI6ZmFsc2UsIklzVW5kZXJsaW5lZCI6ZmFsc2UsIlBhcmVudFN0eWxlIjp7IiRyZWYiOiI5MyJ9fSwiQXV0b1NpemUiOjAsIkZvcmVncm91bmQiOnsiJHJlZiI6Ijk0In0sIk1heFdpZHRoIjoyMDAuMCwiTWF4SGVpZ2h0IjoiSW5maW5pdHkiLCJTbWFydEZvcmVncm91bmRJc0FjdGl2ZSI6ZmFsc2UsIkhvcml6b250YWxBbGlnbm1lbnQiOjAsIlZlcnRpY2FsQWxpZ25tZW50IjowLCJTbWFydEZvcmVncm91bmQiOm51bGwsIkJhY2tncm91bmRGaWxsVHlwZSI6MCwiTWFyZ2luIjp7IiRyZWYiOiI5NiJ9LCJQYWRkaW5nIjp7IiRyZWYiOiI5NyJ9LCJCYWNrZ3JvdW5kIjp7IiRyZWYiOiI5OCJ9LCJJc1Zpc2libGUiOnRydWUsIldpZHRoIjowLjAsIkhlaWdodCI6MC4wLCJCb3JkZXJTdHlsZSI6eyIkaWQiOiIzNTEiLCJMaW5lQ29sb3IiOm51bGwsIkxpbmVXZWlnaHQiOjAuMCwiTGluZVR5cGUiOjAsIlBhcmVudFN0eWxlIjpudWxsfSwiUGFyZW50U3R5bGUiOnsiJHJlZiI6IjkyIn19LCJEdXJhdGlvblN0eWxlIjp7IiRpZCI6IjM1MiIsIkZvbnRTZXR0aW5ncyI6eyIkaWQiOiIzNTMiLCJGb250U2l6ZSI6MTAsIkZvbnROYW1lIjoiQ2FsaWJyaSIsIklzQm9sZCI6ZmFsc2UsIklzSXRhbGljIjpmYWxzZSwiSXNVbmRlcmxpbmVkIjpmYWxzZSwiUGFyZW50U3R5bGUiOnsiJHJlZiI6IjEwMCJ9fSwiQXV0b1NpemUiOjAsIkZvcmVncm91bmQiOnsiJHJlZiI6IjEwMSJ9LCJNYXhXaWR0aCI6MjAwLjAsIk1heEhlaWdodCI6IkluZmluaXR5IiwiU21hcnRGb3JlZ3JvdW5kSXNBY3RpdmUiOmZhbHNlLCJIb3Jpem9udGFsQWxpZ25tZW50IjowLCJWZXJ0aWNhbEFsaWdubWVudCI6MCwiU21hcnRGb3JlZ3JvdW5kIjpudWxsLCJCYWNrZ3JvdW5kRmlsbFR5cGUiOjAsIk1hcmdpbiI6eyIkcmVmIjoiMTAzIn0sIlBhZGRpbmciOnsiJHJlZiI6IjEwNCJ9LCJCYWNrZ3JvdW5kIjp7IiRyZWYiOiIxMDUifSwiSXNWaXNpYmxlIjp0cnVlLCJXaWR0aCI6MC4wLCJIZWlnaHQiOjAuMCwiQm9yZGVyU3R5bGUiOnsiJGlkIjoiMzU0IiwiTGluZUNvbG9yIjpudWxsLCJMaW5lV2VpZ2h0IjowLjAsIkxpbmVUeXBlIjowLCJQYXJlbnRTdHlsZSI6bnVsbH0sIlBhcmVudFN0eWxlIjp7IiRyZWYiOiI5OSJ9fSwiSG9yaXpvbnRhbENvbm5lY3RvclN0eWxlIjp7IiRpZCI6IjM1NSIsIkxpbmVDb2xvciI6eyIkcmVmIjoiMTA3In0sIkxpbmVXZWlnaHQiOjAuMCwiTGluZVR5cGUiOjAsIlBhcmVudFN0eWxlIjp7IiRyZWYiOiIxMDYifX0sIlZlcnRpY2FsQ29ubmVjdG9yU3R5bGUiOnsiJGlkIjoiMzU2IiwiTGluZUNvbG9yIjp7IiRyZWYiOiIxMTAifSwiTGluZVdlaWdodCI6MC4wLCJMaW5lVHlwZSI6MCwiUGFyZW50U3R5bGUiOnsiJHJlZiI6IjEwOSJ9fSwiTWFyZ2luIjpudWxsLCJTdGFydERhdGVQb3NpdGlvbiI6NiwiRW5kRGF0ZVBvc2l0aW9uIjo2LCJEYXRlSXNWaXNpYmxlIjpmYWxzZSwiVGl0bGVQb3NpdGlvbiI6MiwiRHVyYXRpb25Qb3NpdGlvbiI6NiwiUGVyY2VudGFnZUNvbXBsZXRlZFBvc2l0aW9uIjoyLCJTcGFjaW5nIjoxMCwiSXNCZWxvd1RpbWViYW5kIjpmYWxzZSwiUGVyY2VudGFnZUNvbXBsZXRlU2hhcGVPcGFjaXR5IjozNSwiU2hhcGVTdHlsZSI6eyIkaWQiOiIzNTciLCJNYXJnaW4iOnsiJHJlZiI6IjExMyJ9LCJQYWRkaW5nIjp7IiRpZCI6IjM1OCIsIlRvcCI6MC4wLCJMZWZ0IjowLjAsIlJpZ2h0IjoyLjAsIkJvdHRvbSI6MC4wfSwiQmFja2dyb3VuZCI6eyIkaWQiOiIzNTkiLCJDb2xvciI6eyIkaWQiOiIzNjAiLCJBIjoxNzgsIlIiOjE5NywiRyI6OTAsIkIiOjE3fX0sIklzVmlzaWJsZSI6dHJ1ZSwiV2lkdGgiOjAuMCwiSGVpZ2h0IjoxNi4wLCJCb3JkZXJTdHlsZSI6eyIkaWQiOiIzNjEiLCJMaW5lQ29sb3IiOnsiJGlkIjoiMzYyIiwiJHR5cGUiOiJOTFJFLkNvbW1vbi5Eb20uU29saWRDb2xvckJydXNoLCBOTFJFLkNvbW1vbiIsIkNvbG9yIjp7IiRpZCI6IjM2MyIsIkEiOjI1NSwiUiI6MjU1LCJHIjowLCJCIjowfX0sIkxpbmVXZWlnaHQiOjAuMCwiTGluZVR5cGUiOjAsIlBhcmVudFN0eWxlIjpudWxsfSwiUGFyZW50U3R5bGUiOnsiJHJlZiI6IjExMiJ9fSwiVGl0bGVTdHlsZSI6eyIkaWQiOiIzNjQiLCJGb250U2V0dGluZ3MiOnsiJGlkIjoiMzY1IiwiRm9udFNpemUiOjExLCJGb250TmFtZSI6IkNhbGlicmkiLCJJc0JvbGQiOmZhbHNlLCJJc0l0YWxpYyI6ZmFsc2UsIklzVW5kZXJsaW5lZCI6ZmFsc2UsIlBhcmVudFN0eWxlIjp7IiRyZWYiOiIxMjEifX0sIkF1dG9TaXplIjowLCJGb3JlZ3JvdW5kIjp7IiRpZCI6IjM2NiIsIkNvbG9yIjp7IiRpZCI6IjM2NyIsIkEiOjI1NSwiUiI6MjU1LCJHIjoyNTUsIkIiOjI1NX19LCJNYXhXaWR0aCI6NDguNjI1MDM4MTQ2OTcyNjU2LCJNYXhIZWlnaHQiOiJJbmZpbml0eSIsIlNtYXJ0Rm9yZWdyb3VuZElzQWN0aXZlIjpmYWxzZSwiSG9yaXpvbnRhbEFsaWdubWVudCI6MiwiVmVydGljYWxBbGlnbm1lbnQiOjAsIlNtYXJ0Rm9yZWdyb3VuZCI6bnVsbCwiQmFja2dyb3VuZEZpbGxUeXBlIjowLCJNYXJnaW4iOnsiJHJlZiI6IjEyNCJ9LCJQYWRkaW5nIjp7IiRyZWYiOiIxMjUifSwiQmFja2dyb3VuZCI6eyIkcmVmIjoiMTI2In0sIklzVmlzaWJsZSI6dHJ1ZSwiV2lkdGgiOjAuMCwiSGVpZ2h0IjowLjAsIkJvcmRlclN0eWxlIjp7IiRpZCI6IjM2OCIsIkxpbmVDb2xvciI6bnVsbCwiTGluZVdlaWdodCI6MC4wLCJMaW5lVHlwZSI6MCwiUGFyZW50U3R5bGUiOm51bGx9LCJQYXJlbnRTdHlsZSI6eyIkcmVmIjoiMTIwIn19LCJEYXRlU3R5bGUiOnsiJGlkIjoiMzY5IiwiRm9udFNldHRpbmdzIjp7IiRpZCI6IjM3MCIsIkZvbnRTaXplIjo4LCJGb250TmFtZSI6IkNhbGlicmkiLCJJc0JvbGQiOmZhbHNlLCJJc0l0YWxpYyI6ZmFsc2UsIklzVW5kZXJsaW5lZCI6ZmFsc2UsIlBhcmVudFN0eWxlIjp7IiRyZWYiOiIxMjgifX0sIkF1dG9TaXplIjowLCJGb3JlZ3JvdW5kIjp7IiRpZCI6IjM3MSIsIkNvbG9yIjp7IiRpZCI6IjM3MiIsIkEiOjI1NSwiUiI6MTkxLCJHIjoxOTEsIkIiOjE5MX19LCJNYXhXaWR0aCI6MjAwLjAsIk1heEhlaWdodCI6IkluZmluaXR5IiwiU21hcnRGb3JlZ3JvdW5kSXNBY3RpdmUiOmZhbHNlLCJIb3Jpem9udGFsQWxpZ25tZW50IjowLCJWZXJ0aWNhbEFsaWdubWVudCI6MCwiU21hcnRGb3JlZ3JvdW5kIjpudWxsLCJCYWNrZ3JvdW5kRmlsbFR5cGUiOjAsIk1hcmdpbiI6eyIkcmVmIjoiMTMxIn0sIlBhZGRpbmciOnsiJHJlZiI6IjEzMiJ9LCJCYWNrZ3JvdW5kIjp7IiRyZWYiOiIxMzMifSwiSXNWaXNpYmxlIjp0cnVlLCJXaWR0aCI6MC4wLCJIZWlnaHQiOjAuMCwiQm9yZGVyU3R5bGUiOnsiJGlkIjoiMzczIiwiTGluZUNvbG9yIjpudWxsLCJMaW5lV2VpZ2h0IjowLjAsIkxpbmVUeXBlIjowLCJQYXJlbnRTdHlsZSI6bnVsbH0sIlBhcmVudFN0eWxlIjp7IiRyZWYiOiIxMjcifX0sIkRhdGVGb3JtYXQiOnsiJHJlZiI6IjEzNCJ9LCJXZWVrTnVtYmVyaW5nIjp7IiRpZCI6IjM3NCIsIkZvcm1hdCI6MCwiSXNWaXNpYmxlIjpmYWxzZSwiTGFzdEtub3duVmlzaWJpbGl0eVN0YXRlIjpmYWxzZX0sIklzVmlzaWJsZSI6dHJ1ZSwiUGFyZW50U3R5bGUiOnsiJHJlZiI6IjkxIn19LCJJbmRleCI6OCwiU21hcnREdXJhdGlvbkFjdGl2YXRlZCI6ZmFsc2UsIkRhdGVGb3JtYXQiOnsiJHJlZiI6IjEzNCJ9LCJXZWVrTnVtYmVyaW5nIjp7IiRpZCI6IjM3NSIsIkZvcm1hdCI6MCwiSXNWaXNpYmxlIjpmYWxzZSwiTGFzdEtub3duVmlzaWJpbGl0eVN0YXRlIjpmYWxzZX0sIklkIjoiODU3NGYyN2EtMGM2My00YjA4LWI5N2MtMjBlMWViOGIxYTExIiwiSW1wb3J0SWQiOm51bGwsIlRpdGxlIjoiU3ViLXRhc2sgMiIsIk5vdGUiOm51bGwsIkh5cGVybGluayI6eyIkaWQiOiIzNzYiLCJBZGRyZXNzIjpudWxsLCJTdWJBZGRyZXNzIjpudWxsfSwiSXNDaGFuZ2VkIjpmYWxzZSwiSXNOZXciOnRydWV9LHsiJGlkIjoiMzc3IiwiR3JvdXBOYW1lIjoiNWZjY2JlODYtZWQ4OS00ZDU4LWEzODMtYjhkOTJiMTRjNDdiIiwiU3RhcnREYXRlIjoiMjAxOS0wNS0yOVQwMDowMDowMFoiLCJFbmREYXRlIjoiMjAxOS0wNi0wMlQyMzo1OTowMFoiLCJQZXJjZW50YWdlQ29tcGxldGUiOm51bGwsIlN0eWxlIjp7IiRpZCI6IjM3OCIsIlNoYXBlIjo0LCJTaGFwZVRoaWNrbmVzcyI6MSwiRHVyYXRpb25Gb3JtYXQiOjAsIkluY2x1ZGVOb25Xb3JraW5nRGF5c0luRHVyYXRpb24iOmZhbHNlLCJQZXJjZW50YWdlQ29tcGxldGVTdHlsZSI6eyIkaWQiOiIzNzkiLCJGb250U2V0dGluZ3MiOnsiJGlkIjoiMzgwIiwiRm9udFNpemUiOjEwLCJGb250TmFtZSI6IkNhbGlicmkiLCJJc0JvbGQiOmZhbHNlLCJJc0l0YWxpYyI6ZmFsc2UsIklzVW5kZXJsaW5lZCI6ZmFsc2UsIlBhcmVudFN0eWxlIjp7IiRyZWYiOiI5MyJ9fSwiQXV0b1NpemUiOjAsIkZvcmVncm91bmQiOnsiJHJlZiI6Ijk0In0sIk1heFdpZHRoIjoyMDAuMCwiTWF4SGVpZ2h0IjoiSW5maW5pdHkiLCJTbWFydEZvcmVncm91bmRJc0FjdGl2ZSI6ZmFsc2UsIkhvcml6b250YWxBbGlnbm1lbnQiOjAsIlZlcnRpY2FsQWxpZ25tZW50IjowLCJTbWFydEZvcmVncm91bmQiOm51bGwsIkJhY2tncm91bmRGaWxsVHlwZSI6MCwiTWFyZ2luIjp7IiRyZWYiOiI5NiJ9LCJQYWRkaW5nIjp7IiRyZWYiOiI5NyJ9LCJCYWNrZ3JvdW5kIjp7IiRyZWYiOiI5OCJ9LCJJc1Zpc2libGUiOnRydWUsIldpZHRoIjowLjAsIkhlaWdodCI6MC4wLCJCb3JkZXJTdHlsZSI6eyIkaWQiOiIzODEiLCJMaW5lQ29sb3IiOm51bGwsIkxpbmVXZWlnaHQiOjAuMCwiTGluZVR5cGUiOjAsIlBhcmVudFN0eWxlIjpudWxsfSwiUGFyZW50U3R5bGUiOnsiJHJlZiI6IjkyIn19LCJEdXJhdGlvblN0eWxlIjp7IiRpZCI6IjM4MiIsIkZvbnRTZXR0aW5ncyI6eyIkaWQiOiIzODMiLCJGb250U2l6ZSI6MTAsIkZvbnROYW1lIjoiQ2FsaWJyaSIsIklzQm9sZCI6ZmFsc2UsIklzSXRhbGljIjpmYWxzZSwiSXNVbmRlcmxpbmVkIjpmYWxzZSwiUGFyZW50U3R5bGUiOnsiJHJlZiI6IjEwMCJ9fSwiQXV0b1NpemUiOjAsIkZvcmVncm91bmQiOnsiJHJlZiI6IjEwMSJ9LCJNYXhXaWR0aCI6MjAwLjAsIk1heEhlaWdodCI6IkluZmluaXR5IiwiU21hcnRGb3JlZ3JvdW5kSXNBY3RpdmUiOmZhbHNlLCJIb3Jpem9udGFsQWxpZ25tZW50IjowLCJWZXJ0aWNhbEFsaWdubWVudCI6MCwiU21hcnRGb3JlZ3JvdW5kIjpudWxsLCJCYWNrZ3JvdW5kRmlsbFR5cGUiOjAsIk1hcmdpbiI6eyIkcmVmIjoiMTAzIn0sIlBhZGRpbmciOnsiJHJlZiI6IjEwNCJ9LCJCYWNrZ3JvdW5kIjp7IiRyZWYiOiIxMDUifSwiSXNWaXNpYmxlIjp0cnVlLCJXaWR0aCI6MC4wLCJIZWlnaHQiOjAuMCwiQm9yZGVyU3R5bGUiOnsiJGlkIjoiMzg0IiwiTGluZUNvbG9yIjpudWxsLCJMaW5lV2VpZ2h0IjowLjAsIkxpbmVUeXBlIjowLCJQYXJlbnRTdHlsZSI6bnVsbH0sIlBhcmVudFN0eWxlIjp7IiRyZWYiOiI5OSJ9fSwiSG9yaXpvbnRhbENvbm5lY3RvclN0eWxlIjp7IiRpZCI6IjM4NSIsIkxpbmVDb2xvciI6eyIkcmVmIjoiMTA3In0sIkxpbmVXZWlnaHQiOjAuMCwiTGluZVR5cGUiOjAsIlBhcmVudFN0eWxlIjp7IiRyZWYiOiIxMDYifX0sIlZlcnRpY2FsQ29ubmVjdG9yU3R5bGUiOnsiJGlkIjoiMzg2IiwiTGluZUNvbG9yIjp7IiRyZWYiOiIxMTAifSwiTGluZVdlaWdodCI6MC4wLCJMaW5lVHlwZSI6MCwiUGFyZW50U3R5bGUiOnsiJHJlZiI6IjEwOSJ9fSwiTWFyZ2luIjpudWxsLCJTdGFydERhdGVQb3NpdGlvbiI6NiwiRW5kRGF0ZVBvc2l0aW9uIjo2LCJEYXRlSXNWaXNpYmxlIjpmYWxzZSwiVGl0bGVQb3NpdGlvbiI6MiwiRHVyYXRpb25Qb3NpdGlvbiI6NiwiUGVyY2VudGFnZUNvbXBsZXRlZFBvc2l0aW9uIjoyLCJTcGFjaW5nIjoxMCwiSXNCZWxvd1RpbWViYW5kIjpmYWxzZSwiUGVyY2VudGFnZUNvbXBsZXRlU2hhcGVPcGFjaXR5IjozNSwiU2hhcGVTdHlsZSI6eyIkaWQiOiIzODciLCJNYXJnaW4iOnsiJHJlZiI6IjExMyJ9LCJQYWRkaW5nIjp7IiRpZCI6IjM4OCIsIlRvcCI6MC4wLCJMZWZ0IjowLjAsIlJpZ2h0IjoyLjAsIkJvdHRvbSI6MC4wfSwiQmFja2dyb3VuZCI6eyIkaWQiOiIzODkiLCJDb2xvciI6eyIkaWQiOiIzOTAiLCJBIjoyNTUsIlIiOjEyNCwiRyI6MTI0LCJCIjoxMjR9fSwiSXNWaXNpYmxlIjp0cnVlLCJXaWR0aCI6MC4wLCJIZWlnaHQiOjE2LjAsIkJvcmRlclN0eWxlIjp7IiRpZCI6IjM5MSIsIkxpbmVDb2xvciI6eyIkaWQiOiIzOTIiLCIkdHlwZSI6Ik5MUkUuQ29tbW9uLkRvbS5Tb2xpZENvbG9yQnJ1c2gsIE5MUkUuQ29tbW9uIiwiQ29sb3IiOnsiJGlkIjoiMzkzIiwiQSI6MjU1LCJSIjoyNTUsIkciOjAsIkIiOjB9fSwiTGluZVdlaWdodCI6MC4wLCJMaW5lVHlwZSI6MCwiUGFyZW50U3R5bGUiOm51bGx9LCJQYXJlbnRTdHlsZSI6eyIkcmVmIjoiMTEyIn19LCJUaXRsZVN0eWxlIjp7IiRpZCI6IjM5NCIsIkZvbnRTZXR0aW5ncyI6eyIkaWQiOiIzOTUiLCJGb250U2l6ZSI6MTEsIkZvbnROYW1lIjoiQ2FsaWJyaSIsIklzQm9sZCI6ZmFsc2UsIklzSXRhbGljIjpmYWxzZSwiSXNVbmRlcmxpbmVkIjpmYWxzZSwiUGFyZW50U3R5bGUiOnsiJHJlZiI6IjEyMSJ9fSwiQXV0b1NpemUiOjAsIkZvcmVncm91bmQiOnsiJGlkIjoiMzk2IiwiQ29sb3IiOnsiJGlkIjoiMzk3IiwiQSI6MjU1LCJSIjoyNTUsIkciOjI1NSwiQiI6MjU1fX0sIk1heFdpZHRoIjo0OC42MjUwMzgxNDY5NzI2NTYsIk1heEhlaWdodCI6IkluZmluaXR5IiwiU21hcnRGb3JlZ3JvdW5kSXNBY3RpdmUiOmZhbHNlLCJIb3Jpem9udGFsQWxpZ25tZW50IjoyLCJWZXJ0aWNhbEFsaWdubWVudCI6MCwiU21hcnRGb3JlZ3JvdW5kIjpudWxsLCJCYWNrZ3JvdW5kRmlsbFR5cGUiOjAsIk1hcmdpbiI6eyIkcmVmIjoiMTI0In0sIlBhZGRpbmciOnsiJHJlZiI6IjEyNSJ9LCJCYWNrZ3JvdW5kIjp7IiRyZWYiOiIxMjYifSwiSXNWaXNpYmxlIjp0cnVlLCJXaWR0aCI6MC4wLCJIZWlnaHQiOjAuMCwiQm9yZGVyU3R5bGUiOnsiJGlkIjoiMzk4IiwiTGluZUNvbG9yIjpudWxsLCJMaW5lV2VpZ2h0IjowLjAsIkxpbmVUeXBlIjowLCJQYXJlbnRTdHlsZSI6bnVsbH0sIlBhcmVudFN0eWxlIjp7IiRyZWYiOiIxMjAifX0sIkRhdGVTdHlsZSI6eyIkaWQiOiIzOTkiLCJGb250U2V0dGluZ3MiOnsiJGlkIjoiNDAwIiwiRm9udFNpemUiOjgsIkZvbnROYW1lIjoiQ2FsaWJyaSIsIklzQm9sZCI6ZmFsc2UsIklzSXRhbGljIjpmYWxzZSwiSXNVbmRlcmxpbmVkIjpmYWxzZSwiUGFyZW50U3R5bGUiOnsiJHJlZiI6IjEyOCJ9fSwiQXV0b1NpemUiOjAsIkZvcmVncm91bmQiOnsiJGlkIjoiNDAxIiwiQ29sb3IiOnsiJGlkIjoiNDAyIiwiQSI6MjU1LCJSIjoxOTEsIkciOjE5MSwiQiI6MTkxfX0sIk1heFdpZHRoIjoyMDAuMCwiTWF4SGVpZ2h0IjoiSW5maW5pdHkiLCJTbWFydEZvcmVncm91bmRJc0FjdGl2ZSI6ZmFsc2UsIkhvcml6b250YWxBbGlnbm1lbnQiOjAsIlZlcnRpY2FsQWxpZ25tZW50IjowLCJTbWFydEZvcmVncm91bmQiOm51bGwsIkJhY2tncm91bmRGaWxsVHlwZSI6MCwiTWFyZ2luIjp7IiRyZWYiOiIxMzEifSwiUGFkZGluZyI6eyIkcmVmIjoiMTMyIn0sIkJhY2tncm91bmQiOnsiJHJlZiI6IjEzMyJ9LCJJc1Zpc2libGUiOnRydWUsIldpZHRoIjowLjAsIkhlaWdodCI6MC4wLCJCb3JkZXJTdHlsZSI6eyIkaWQiOiI0MDMiLCJMaW5lQ29sb3IiOm51bGwsIkxpbmVXZWlnaHQiOjAuMCwiTGluZVR5cGUiOjAsIlBhcmVudFN0eWxlIjpudWxsfSwiUGFyZW50U3R5bGUiOnsiJHJlZiI6IjEyNyJ9fSwiRGF0ZUZvcm1hdCI6eyIkcmVmIjoiMTM0In0sIldlZWtOdW1iZXJpbmciOnsiJGlkIjoiNDA0IiwiRm9ybWF0IjowLCJJc1Zpc2libGUiOmZhbHNlLCJMYXN0S25vd25WaXNpYmlsaXR5U3RhdGUiOmZhbHNlfSwiSXNWaXNpYmxlIjp0cnVlLCJQYXJlbnRTdHlsZSI6eyIkcmVmIjoiOTEifX0sIkluZGV4Ijo5LCJTbWFydER1cmF0aW9uQWN0aXZhdGVkIjpmYWxzZSwiRGF0ZUZvcm1hdCI6eyIkcmVmIjoiMTM0In0sIldlZWtOdW1iZXJpbmciOnsiJGlkIjoiNDA1IiwiRm9ybWF0IjowLCJJc1Zpc2libGUiOmZhbHNlLCJMYXN0S25vd25WaXNpYmlsaXR5U3RhdGUiOmZhbHNlfSwiSWQiOiI4NTQ1YTI2Mi0yNzA3LTQxMGUtYTZiZi0wYmIyNDEyZTQ4OTEiLCJJbXBvcnRJZCI6bnVsbCwiVGl0bGUiOiJTdWItdGFzayAzIiwiTm90ZSI6bnVsbCwiSHlwZXJsaW5rIjp7IiRpZCI6IjQwNiIsIkFkZHJlc3MiOm51bGwsIlN1YkFkZHJlc3MiOm51bGx9LCJJc0NoYW5nZWQiOmZhbHNlLCJJc05ldyI6dHJ1ZX0seyIkaWQiOiI0MDciLCJHcm91cE5hbWUiOm51bGwsIlN0YXJ0RGF0ZSI6IjIwMTktMDYtMDNUMDA6MDA6MDBaIiwiRW5kRGF0ZSI6IjIwMTktMDYtMTdUMjM6NTk6MDBaIiwiUGVyY2VudGFnZUNvbXBsZXRlIjo2NS4wLCJTdHlsZSI6eyIkaWQiOiI0MDgiLCJTaGFwZSI6NiwiU2hhcGVUaGlja25lc3MiOjIsIkR1cmF0aW9uRm9ybWF0IjowLCJJbmNsdWRlTm9uV29ya2luZ0RheXNJbkR1cmF0aW9uIjpmYWxzZSwiUGVyY2VudGFnZUNvbXBsZXRlU3R5bGUiOnsiJGlkIjoiNDA5IiwiRm9udFNldHRpbmdzIjp7IiRpZCI6IjQxMCIsIkZvbnRTaXplIjoxMCwiRm9udE5hbWUiOiJDYWxpYnJpIiwiSXNCb2xkIjpmYWxzZSwiSXNJdGFsaWMiOmZhbHNlLCJJc1VuZGVybGluZWQiOmZhbHNlLCJQYXJlbnRTdHlsZSI6eyIkcmVmIjoiOTMifX0sIkF1dG9TaXplIjowLCJGb3JlZ3JvdW5kIjp7IiRyZWYiOiI5NCJ9LCJNYXhXaWR0aCI6MjAwLjAsIk1heEhlaWdodCI6IkluZmluaXR5IiwiU21hcnRGb3JlZ3JvdW5kSXNBY3RpdmUiOmZhbHNlLCJIb3Jpem9udGFsQWxpZ25tZW50IjowLCJWZXJ0aWNhbEFsaWdubWVudCI6MCwiU21hcnRGb3JlZ3JvdW5kIjpudWxsLCJCYWNrZ3JvdW5kRmlsbFR5cGUiOjAsIk1hcmdpbiI6eyIkcmVmIjoiOTYifSwiUGFkZGluZyI6eyIkcmVmIjoiOTcifSwiQmFja2dyb3VuZCI6eyIkcmVmIjoiOTgifSwiSXNWaXNpYmxlIjp0cnVlLCJXaWR0aCI6MC4wLCJIZWlnaHQiOjAuMCwiQm9yZGVyU3R5bGUiOnsiJGlkIjoiNDExIiwiTGluZUNvbG9yIjpudWxsLCJMaW5lV2VpZ2h0IjowLjAsIkxpbmVUeXBlIjowLCJQYXJlbnRTdHlsZSI6bnVsbH0sIlBhcmVudFN0eWxlIjp7IiRyZWYiOiI5MiJ9fSwiRHVyYXRpb25TdHlsZSI6eyIkaWQiOiI0MTIiLCJGb250U2V0dGluZ3MiOnsiJGlkIjoiNDEzIiwiRm9udFNpemUiOjEwLCJGb250TmFtZSI6IkNhbGlicmkiLCJJc0JvbGQiOmZhbHNlLCJJc0l0YWxpYyI6ZmFsc2UsIklzVW5kZXJsaW5lZCI6ZmFsc2UsIlBhcmVudFN0eWxlIjp7IiRyZWYiOiIxMDAifX0sIkF1dG9TaXplIjowLCJGb3JlZ3JvdW5kIjp7IiRyZWYiOiIxMDEifSwiTWF4V2lkdGgiOjIwMC4wLCJNYXhIZWlnaHQiOiJJbmZpbml0eSIsIlNtYXJ0Rm9yZWdyb3VuZElzQWN0aXZlIjpmYWxzZSwiSG9yaXpvbnRhbEFsaWdubWVudCI6MCwiVmVydGljYWxBbGlnbm1lbnQiOjAsIlNtYXJ0Rm9yZWdyb3VuZCI6bnVsbCwiQmFja2dyb3VuZEZpbGxUeXBlIjowLCJNYXJnaW4iOnsiJHJlZiI6IjEwMyJ9LCJQYWRkaW5nIjp7IiRyZWYiOiIxMDQifSwiQmFja2dyb3VuZCI6eyIkcmVmIjoiMTA1In0sIklzVmlzaWJsZSI6dHJ1ZSwiV2lkdGgiOjAuMCwiSGVpZ2h0IjowLjAsIkJvcmRlclN0eWxlIjp7IiRpZCI6IjQxNCIsIkxpbmVDb2xvciI6bnVsbCwiTGluZVdlaWdodCI6MC4wLCJMaW5lVHlwZSI6MCwiUGFyZW50U3R5bGUiOm51bGx9LCJQYXJlbnRTdHlsZSI6eyIkcmVmIjoiOTkifX0sIkhvcml6b250YWxDb25uZWN0b3JTdHlsZSI6eyIkaWQiOiI0MTUiLCJMaW5lQ29sb3IiOnsiJHJlZiI6IjEwNyJ9LCJMaW5lV2VpZ2h0IjowLjAsIkxpbmVUeXBlIjowLCJQYXJlbnRTdHlsZSI6eyIkcmVmIjoiMTA2In19LCJWZXJ0aWNhbENvbm5lY3RvclN0eWxlIjp7IiRpZCI6IjQxNiIsIkxpbmVDb2xvciI6eyIkaWQiOiI0MTciLCIkdHlwZSI6Ik5MUkUuQ29tbW9uLkRvbS5Tb2xpZENvbG9yQnJ1c2gsIE5MUkUuQ29tbW9uIiwiQ29sb3IiOnsiJGlkIjoiNDE4IiwiQSI6MjU1LCJSIjoyMzcsIkciOjEyNSwiQiI6NDl9fSwiTGluZVdlaWdodCI6MS4wLCJMaW5lVHlwZSI6MCwiUGFyZW50U3R5bGUiOnsiJHJlZiI6IjEwOSJ9fSwiTWFyZ2luIjpudWxsLCJTdGFydERhdGVQb3NpdGlvbiI6NCwiRW5kRGF0ZVBvc2l0aW9uIjo0LCJEYXRlSXNWaXNpYmxlIjp0cnVlLCJUaXRsZVBvc2l0aW9uIjozLCJEdXJhdGlvblBvc2l0aW9uIjo2LCJQZXJjZW50YWdlQ29tcGxldGVkUG9zaXRpb24iOjYsIlNwYWNpbmciOjEwLCJJc0JlbG93VGltZWJhbmQiOmZhbHNlLCJQZXJjZW50YWdlQ29tcGxldGVTaGFwZU9wYWNpdHkiOjM1LCJTaGFwZVN0eWxlIjp7IiRpZCI6IjQxOSIsIk1hcmdpbiI6eyIkcmVmIjoiMTEzIn0sIlBhZGRpbmciOnsiJGlkIjoiNDIwIiwiVG9wIjozLjAsIkxlZnQiOjAuMCwiUmlnaHQiOjAuMCwiQm90dG9tIjo0LjB9LCJCYWNrZ3JvdW5kIjp7IiRpZCI6IjQyMSIsIkNvbG9yIjp7IiRpZCI6IjQyMiIsIkEiOjI1NSwiUiI6MjM3LCJHIjoxMjUsIkIiOjQ5fX0sIklzVmlzaWJsZSI6dHJ1ZSwiV2lkdGgiOjAuMCwiSGVpZ2h0IjoyMi4wLCJCb3JkZXJTdHlsZSI6eyIkaWQiOiI0MjMiLCJMaW5lQ29sb3IiOnsiJGlkIjoiNDI0IiwiJHR5cGUiOiJOTFJFLkNvbW1vbi5Eb20uU29saWRDb2xvckJydXNoLCBOTFJFLkNvbW1vbiIsIkNvbG9yIjp7IiRpZCI6IjQyNSIsIkEiOjI1NSwiUiI6MjU1LCJHIjowLCJCIjowfX0sIkxpbmVXZWlnaHQiOjAuMCwiTGluZVR5cGUiOjAsIlBhcmVudFN0eWxlIjpudWxsfSwiUGFyZW50U3R5bGUiOnsiJHJlZiI6IjExMiJ9fSwiVGl0bGVTdHlsZSI6eyIkaWQiOiI0MjYiLCJGb250U2V0dGluZ3MiOnsiJGlkIjoiNDI3IiwiRm9udFNpemUiOjExLCJGb250TmFtZSI6IkNhbGlicmkiLCJJc0JvbGQiOnRydWUsIklzSXRhbGljIjpmYWxzZSwiSXNVbmRlcmxpbmVkIjpmYWxzZSwiUGFyZW50U3R5bGUiOnsiJHJlZiI6IjEyMSJ9fSwiQXV0b1NpemUiOjAsIkZvcmVncm91bmQiOnsiJGlkIjoiNDI4IiwiQ29sb3IiOnsiJGlkIjoiNDI5IiwiQSI6MjU1LCJSIjowLCJHIjowLCJCIjowfX0sIk1heFdpZHRoIjo1MC4yNSwiTWF4SGVpZ2h0IjoiSW5maW5pdHkiLCJTbWFydEZvcmVncm91bmRJc0FjdGl2ZSI6ZmFsc2UsIkhvcml6b250YWxBbGlnbm1lbnQiOjIsIlZlcnRpY2FsQWxpZ25tZW50IjowLCJTbWFydEZvcmVncm91bmQiOm51bGwsIkJhY2tncm91bmRGaWxsVHlwZSI6MCwiTWFyZ2luIjp7IiRyZWYiOiIxMjQifSwiUGFkZGluZyI6eyIkcmVmIjoiMTI1In0sIkJhY2tncm91bmQiOnsiJHJlZiI6IjEyNiJ9LCJJc1Zpc2libGUiOnRydWUsIldpZHRoIjowLjAsIkhlaWdodCI6MC4wLCJCb3JkZXJTdHlsZSI6eyIkaWQiOiI0MzAiLCJMaW5lQ29sb3IiOm51bGwsIkxpbmVXZWlnaHQiOjAuMCwiTGluZVR5cGUiOjAsIlBhcmVudFN0eWxlIjpudWxsfSwiUGFyZW50U3R5bGUiOnsiJHJlZiI6IjEyMCJ9fSwiRGF0ZVN0eWxlIjp7IiRpZCI6IjQzMSIsIkZvbnRTZXR0aW5ncyI6eyIkaWQiOiI0MzIiLCJGb250U2l6ZSI6MTAsIkZvbnROYW1lIjoiQ2FsaWJyaSIsIklzQm9sZCI6dHJ1ZSwiSXNJdGFsaWMiOmZhbHNlLCJJc1VuZGVybGluZWQiOmZhbHNlLCJQYXJlbnRTdHlsZSI6eyIkcmVmIjoiMTI4In19LCJBdXRvU2l6ZSI6MCwiRm9yZWdyb3VuZCI6eyIkaWQiOiI0MzMiLCJDb2xvciI6eyIkaWQiOiI0Mz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cmVmIjoiMTMxIn0sIlBhZGRpbmciOnsiJHJlZiI6IjEzMiJ9LCJCYWNrZ3JvdW5kIjp7IiRyZWYiOiIxMzMifSwiSXNWaXNpYmxlIjp0cnVlLCJXaWR0aCI6MC4wLCJIZWlnaHQiOjAuMCwiQm9yZGVyU3R5bGUiOnsiJGlkIjoiNDM1IiwiTGluZUNvbG9yIjpudWxsLCJMaW5lV2VpZ2h0IjowLjAsIkxpbmVUeXBlIjowLCJQYXJlbnRTdHlsZSI6bnVsbH0sIlBhcmVudFN0eWxlIjp7IiRyZWYiOiIxMjcifX0sIkRhdGVGb3JtYXQiOnsiJGlkIjoiNDM2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DM3IiwiRGF0ZVBhcnRJc1Zpc2libGUiOmZhbHNlLCJUaW1lUGFydElzVmlzaWJsZSI6ZmFsc2V9fSwiV2Vla051bWJlcmluZyI6eyIkaWQiOiI0MzgiLCJGb3JtYXQiOjAsIklzVmlzaWJsZSI6ZmFsc2UsIkxhc3RLbm93blZpc2liaWxpdHlTdGF0ZSI6ZmFsc2V9LCJJc1Zpc2libGUiOnRydWUsIlBhcmVudFN0eWxlIjp7IiRyZWYiOiI5MSJ9fSwiSW5kZXgiOjEwLCJTbWFydER1cmF0aW9uQWN0aXZhdGVkIjpmYWxzZSwiRGF0ZUZvcm1hdCI6eyIkcmVmIjoiNDM2In0sIldlZWtOdW1iZXJpbmciOnsiJGlkIjoiNDM5IiwiRm9ybWF0IjowLCJJc1Zpc2libGUiOmZhbHNlLCJMYXN0S25vd25WaXNpYmlsaXR5U3RhdGUiOmZhbHNlfSwiSWQiOiI4MzQ2MzZlMy0yY2ZmLTQ4MGQtOGE4NS0yYWUxOTFmYzY4NDIiLCJJbXBvcnRJZCI6bnVsbCwiVGl0bGUiOiJTRUNUSU9OIDIiLCJOb3RlIjpudWxsLCJIeXBlcmxpbmsiOnsiJGlkIjoiNDQwIiwiQWRkcmVzcyI6bnVsbCwiU3ViQWRkcmVzcyI6bnVsbH0sIklzQ2hhbmdlZCI6ZmFsc2UsIklzTmV3Ijp0cnVlfSx7IiRpZCI6IjQ0MSIsIkdyb3VwTmFtZSI6IjNmMDg1NTZlLTI4NDAtNDczNi05MWY0LWZjODBmZmY2OTUzYiIsIlN0YXJ0RGF0ZSI6IjIwMTktMDYtMDNUMDA6MDA6MDBaIiwiRW5kRGF0ZSI6IjIwMTktMDYtMDRUMjM6NTk6MDBaIiwiUGVyY2VudGFnZUNvbXBsZXRlIjpudWxsLCJTdHlsZSI6eyIkaWQiOiI0NDIiLCJTaGFwZSI6NCwiU2hhcGVUaGlja25lc3MiOjEsIkR1cmF0aW9uRm9ybWF0IjowLCJJbmNsdWRlTm9uV29ya2luZ0RheXNJbkR1cmF0aW9uIjpmYWxzZSwiUGVyY2VudGFnZUNvbXBsZXRlU3R5bGUiOnsiJGlkIjoiNDQzIiwiRm9udFNldHRpbmdzIjp7IiRpZCI6IjQ0NCIsIkZvbnRTaXplIjoxMCwiRm9udE5hbWUiOiJDYWxpYnJpIiwiSXNCb2xkIjpmYWxzZSwiSXNJdGFsaWMiOmZhbHNlLCJJc1VuZGVybGluZWQiOmZhbHNlLCJQYXJlbnRTdHlsZSI6eyIkcmVmIjoiOTMifX0sIkF1dG9TaXplIjowLCJGb3JlZ3JvdW5kIjp7IiRyZWYiOiI5NCJ9LCJNYXhXaWR0aCI6MjAwLjAsIk1heEhlaWdodCI6IkluZmluaXR5IiwiU21hcnRGb3JlZ3JvdW5kSXNBY3RpdmUiOmZhbHNlLCJIb3Jpem9udGFsQWxpZ25tZW50IjowLCJWZXJ0aWNhbEFsaWdubWVudCI6MCwiU21hcnRGb3JlZ3JvdW5kIjpudWxsLCJCYWNrZ3JvdW5kRmlsbFR5cGUiOjAsIk1hcmdpbiI6eyIkcmVmIjoiOTYifSwiUGFkZGluZyI6eyIkcmVmIjoiOTcifSwiQmFja2dyb3VuZCI6eyIkcmVmIjoiOTgifSwiSXNWaXNpYmxlIjp0cnVlLCJXaWR0aCI6MC4wLCJIZWlnaHQiOjAuMCwiQm9yZGVyU3R5bGUiOnsiJGlkIjoiNDQ1IiwiTGluZUNvbG9yIjpudWxsLCJMaW5lV2VpZ2h0IjowLjAsIkxpbmVUeXBlIjowLCJQYXJlbnRTdHlsZSI6bnVsbH0sIlBhcmVudFN0eWxlIjp7IiRyZWYiOiI5MiJ9fSwiRHVyYXRpb25TdHlsZSI6eyIkaWQiOiI0NDYiLCJGb250U2V0dGluZ3MiOnsiJGlkIjoiNDQ3IiwiRm9udFNpemUiOjEwLCJGb250TmFtZSI6IkNhbGlicmkiLCJJc0JvbGQiOmZhbHNlLCJJc0l0YWxpYyI6ZmFsc2UsIklzVW5kZXJsaW5lZCI6ZmFsc2UsIlBhcmVudFN0eWxlIjp7IiRyZWYiOiIxMDAifX0sIkF1dG9TaXplIjowLCJGb3JlZ3JvdW5kIjp7IiRyZWYiOiIxMDEifSwiTWF4V2lkdGgiOjIwMC4wLCJNYXhIZWlnaHQiOiJJbmZpbml0eSIsIlNtYXJ0Rm9yZWdyb3VuZElzQWN0aXZlIjpmYWxzZSwiSG9yaXpvbnRhbEFsaWdubWVudCI6MCwiVmVydGljYWxBbGlnbm1lbnQiOjAsIlNtYXJ0Rm9yZWdyb3VuZCI6bnVsbCwiQmFja2dyb3VuZEZpbGxUeXBlIjowLCJNYXJnaW4iOnsiJHJlZiI6IjEwMyJ9LCJQYWRkaW5nIjp7IiRyZWYiOiIxMDQifSwiQmFja2dyb3VuZCI6eyIkcmVmIjoiMTA1In0sIklzVmlzaWJsZSI6dHJ1ZSwiV2lkdGgiOjAuMCwiSGVpZ2h0IjowLjAsIkJvcmRlclN0eWxlIjp7IiRpZCI6IjQ0OCIsIkxpbmVDb2xvciI6bnVsbCwiTGluZVdlaWdodCI6MC4wLCJMaW5lVHlwZSI6MCwiUGFyZW50U3R5bGUiOm51bGx9LCJQYXJlbnRTdHlsZSI6eyIkcmVmIjoiOTkifX0sIkhvcml6b250YWxDb25uZWN0b3JTdHlsZSI6eyIkaWQiOiI0NDkiLCJMaW5lQ29sb3IiOnsiJHJlZiI6IjEwNyJ9LCJMaW5lV2VpZ2h0IjowLjAsIkxpbmVUeXBlIjowLCJQYXJlbnRTdHlsZSI6eyIkcmVmIjoiMTA2In19LCJWZXJ0aWNhbENvbm5lY3RvclN0eWxlIjp7IiRpZCI6IjQ1MCIsIkxpbmVDb2xvciI6eyIkcmVmIjoiMTEwIn0sIkxpbmVXZWlnaHQiOjAuMCwiTGluZVR5cGUiOjAsIlBhcmVudFN0eWxlIjp7IiRyZWYiOiIxMDkifX0sIk1hcmdpbiI6bnVsbCwiU3RhcnREYXRlUG9zaXRpb24iOjYsIkVuZERhdGVQb3NpdGlvbiI6NiwiRGF0ZUlzVmlzaWJsZSI6ZmFsc2UsIlRpdGxlUG9zaXRpb24iOjMsIkR1cmF0aW9uUG9zaXRpb24iOjYsIlBlcmNlbnRhZ2VDb21wbGV0ZWRQb3NpdGlvbiI6MiwiU3BhY2luZyI6MTAsIklzQmVsb3dUaW1lYmFuZCI6ZmFsc2UsIlBlcmNlbnRhZ2VDb21wbGV0ZVNoYXBlT3BhY2l0eSI6MzUsIlNoYXBlU3R5bGUiOnsiJGlkIjoiNDUxIiwiTWFyZ2luIjp7IiRyZWYiOiIxMTMifSwiUGFkZGluZyI6eyIkaWQiOiI0NTIiLCJUb3AiOjAuMCwiTGVmdCI6MC4wLCJSaWdodCI6Mi4wLCJCb3R0b20iOjAuMH0sIkJhY2tncm91bmQiOnsiJGlkIjoiNDUzIiwiQ29sb3IiOnsiJGlkIjoiNDU0IiwiQSI6MjU1LCJSIjoxMTIsIkciOjE3MywiQiI6NzF9fSwiSXNWaXNpYmxlIjp0cnVlLCJXaWR0aCI6MC4wLCJIZWlnaHQiOjE2LjAsIkJvcmRlclN0eWxlIjp7IiRpZCI6IjQ1NSIsIkxpbmVDb2xvciI6eyIkaWQiOiI0NTYiLCIkdHlwZSI6Ik5MUkUuQ29tbW9uLkRvbS5Tb2xpZENvbG9yQnJ1c2gsIE5MUkUuQ29tbW9uIiwiQ29sb3IiOnsiJGlkIjoiNDU3IiwiQSI6MjU1LCJSIjoyNTUsIkciOjAsIkIiOjB9fSwiTGluZVdlaWdodCI6MC4wLCJMaW5lVHlwZSI6MCwiUGFyZW50U3R5bGUiOm51bGx9LCJQYXJlbnRTdHlsZSI6eyIkcmVmIjoiMTEyIn19LCJUaXRsZVN0eWxlIjp7IiRpZCI6IjQ1OCIsIkZvbnRTZXR0aW5ncyI6eyIkaWQiOiI0NTkiLCJGb250U2l6ZSI6MTEsIkZvbnROYW1lIjoiQ2FsaWJyaSIsIklzQm9sZCI6ZmFsc2UsIklzSXRhbGljIjpmYWxzZSwiSXNVbmRlcmxpbmVkIjpmYWxzZSwiUGFyZW50U3R5bGUiOnsiJHJlZiI6IjEyMSJ9fSwiQXV0b1NpemUiOjAsIkZvcmVncm91bmQiOnsiJGlkIjoiNDYwIiwiQ29sb3IiOnsiJGlkIjoiNDYxIiwiQSI6MjU1LCJSIjoxMTUsIkciOjExNSwiQiI6MTE1fX0sIk1heFdpZHRoIjo0OC42MjUwMzgxNDY5NzI2NTYsIk1heEhlaWdodCI6IkluZmluaXR5IiwiU21hcnRGb3JlZ3JvdW5kSXNBY3RpdmUiOmZhbHNlLCJIb3Jpem9udGFsQWxpZ25tZW50IjoyLCJWZXJ0aWNhbEFsaWdubWVudCI6MCwiU21hcnRGb3JlZ3JvdW5kIjpudWxsLCJCYWNrZ3JvdW5kRmlsbFR5cGUiOjAsIk1hcmdpbiI6eyIkcmVmIjoiMTI0In0sIlBhZGRpbmciOnsiJHJlZiI6IjEyNSJ9LCJCYWNrZ3JvdW5kIjp7IiRyZWYiOiIxMjYifSwiSXNWaXNpYmxlIjp0cnVlLCJXaWR0aCI6MC4wLCJIZWlnaHQiOjAuMCwiQm9yZGVyU3R5bGUiOnsiJGlkIjoiNDYyIiwiTGluZUNvbG9yIjpudWxsLCJMaW5lV2VpZ2h0IjowLjAsIkxpbmVUeXBlIjowLCJQYXJlbnRTdHlsZSI6bnVsbH0sIlBhcmVudFN0eWxlIjp7IiRyZWYiOiIxMjAifX0sIkRhdGVTdHlsZSI6eyIkaWQiOiI0NjMiLCJGb250U2V0dGluZ3MiOnsiJGlkIjoiNDY0IiwiRm9udFNpemUiOjgsIkZvbnROYW1lIjoiQ2FsaWJyaSIsIklzQm9sZCI6ZmFsc2UsIklzSXRhbGljIjpmYWxzZSwiSXNVbmRlcmxpbmVkIjpmYWxzZSwiUGFyZW50U3R5bGUiOnsiJHJlZiI6IjEyOCJ9fSwiQXV0b1NpemUiOjAsIkZvcmVncm91bmQiOnsiJGlkIjoiNDY1IiwiQ29sb3IiOnsiJGlkIjoiNDY2IiwiQSI6MjU1LCJSIjoxOTEsIkciOjE5MSwiQiI6MTkxfX0sIk1heFdpZHRoIjoyMDAuMCwiTWF4SGVpZ2h0IjoiSW5maW5pdHkiLCJTbWFydEZvcmVncm91bmRJc0FjdGl2ZSI6ZmFsc2UsIkhvcml6b250YWxBbGlnbm1lbnQiOjAsIlZlcnRpY2FsQWxpZ25tZW50IjowLCJTbWFydEZvcmVncm91bmQiOm51bGwsIkJhY2tncm91bmRGaWxsVHlwZSI6MCwiTWFyZ2luIjp7IiRyZWYiOiIxMzEifSwiUGFkZGluZyI6eyIkcmVmIjoiMTMyIn0sIkJhY2tncm91bmQiOnsiJHJlZiI6IjEzMyJ9LCJJc1Zpc2libGUiOnRydWUsIldpZHRoIjowLjAsIkhlaWdodCI6MC4wLCJCb3JkZXJTdHlsZSI6eyIkaWQiOiI0NjciLCJMaW5lQ29sb3IiOm51bGwsIkxpbmVXZWlnaHQiOjAuMCwiTGluZVR5cGUiOjAsIlBhcmVudFN0eWxlIjpudWxsfSwiUGFyZW50U3R5bGUiOnsiJHJlZiI6IjEyNyJ9fSwiRGF0ZUZvcm1hdCI6eyIkcmVmIjoiMTM0In0sIldlZWtOdW1iZXJpbmciOnsiJGlkIjoiNDY4IiwiRm9ybWF0IjowLCJJc1Zpc2libGUiOmZhbHNlLCJMYXN0S25vd25WaXNpYmlsaXR5U3RhdGUiOmZhbHNlfSwiSXNWaXNpYmxlIjp0cnVlLCJQYXJlbnRTdHlsZSI6eyIkcmVmIjoiOTEifX0sIkluZGV4IjoxMSwiU21hcnREdXJhdGlvbkFjdGl2YXRlZCI6ZmFsc2UsIkRhdGVGb3JtYXQiOnsiJHJlZiI6IjEzNCJ9LCJXZWVrTnVtYmVyaW5nIjp7IiRpZCI6IjQ2OSIsIkZvcm1hdCI6MCwiSXNWaXNpYmxlIjpmYWxzZSwiTGFzdEtub3duVmlzaWJpbGl0eVN0YXRlIjpmYWxzZX0sIklkIjoiZjRmY2Q1Y2QtNGQxZS00ZjEzLTk1MTUtNjMzYzY5NDViNDA5IiwiSW1wb3J0SWQiOm51bGwsIlRpdGxlIjoiU3ViLXRhc2sgMSIsIk5vdGUiOm51bGwsIkh5cGVybGluayI6eyIkaWQiOiI0NzAiLCJBZGRyZXNzIjpudWxsLCJTdWJBZGRyZXNzIjpudWxsfSwiSXNDaGFuZ2VkIjpmYWxzZSwiSXNOZXciOnRydWV9LHsiJGlkIjoiNDcxIiwiR3JvdXBOYW1lIjoiM2YwODU1NmUtMjg0MC00NzM2LTkxZjQtZmM4MGZmZjY5NTNiIiwiU3RhcnREYXRlIjoiMjAxOS0wNi0wNVQwMDowMDowMFoiLCJFbmREYXRlIjoiMjAxOS0wNi0wOVQyMzo1OTowMFoiLCJQZXJjZW50YWdlQ29tcGxldGUiOm51bGwsIlN0eWxlIjp7IiRpZCI6IjQ3MiIsIlNoYXBlIjo0LCJTaGFwZVRoaWNrbmVzcyI6MSwiRHVyYXRpb25Gb3JtYXQiOjAsIkluY2x1ZGVOb25Xb3JraW5nRGF5c0luRHVyYXRpb24iOmZhbHNlLCJQZXJjZW50YWdlQ29tcGxldGVTdHlsZSI6eyIkaWQiOiI0NzMiLCJGb250U2V0dGluZ3MiOnsiJGlkIjoiNDc0IiwiRm9udFNpemUiOjEwLCJGb250TmFtZSI6IkNhbGlicmkiLCJJc0JvbGQiOmZhbHNlLCJJc0l0YWxpYyI6ZmFsc2UsIklzVW5kZXJsaW5lZCI6ZmFsc2UsIlBhcmVudFN0eWxlIjp7IiRyZWYiOiI5MyJ9fSwiQXV0b1NpemUiOjAsIkZvcmVncm91bmQiOnsiJHJlZiI6Ijk0In0sIk1heFdpZHRoIjoyMDAuMCwiTWF4SGVpZ2h0IjoiSW5maW5pdHkiLCJTbWFydEZvcmVncm91bmRJc0FjdGl2ZSI6ZmFsc2UsIkhvcml6b250YWxBbGlnbm1lbnQiOjAsIlZlcnRpY2FsQWxpZ25tZW50IjowLCJTbWFydEZvcmVncm91bmQiOm51bGwsIkJhY2tncm91bmRGaWxsVHlwZSI6MCwiTWFyZ2luIjp7IiRyZWYiOiI5NiJ9LCJQYWRkaW5nIjp7IiRyZWYiOiI5NyJ9LCJCYWNrZ3JvdW5kIjp7IiRyZWYiOiI5OCJ9LCJJc1Zpc2libGUiOnRydWUsIldpZHRoIjowLjAsIkhlaWdodCI6MC4wLCJCb3JkZXJTdHlsZSI6eyIkaWQiOiI0NzUiLCJMaW5lQ29sb3IiOm51bGwsIkxpbmVXZWlnaHQiOjAuMCwiTGluZVR5cGUiOjAsIlBhcmVudFN0eWxlIjpudWxsfSwiUGFyZW50U3R5bGUiOnsiJHJlZiI6IjkyIn19LCJEdXJhdGlvblN0eWxlIjp7IiRpZCI6IjQ3NiIsIkZvbnRTZXR0aW5ncyI6eyIkaWQiOiI0NzciLCJGb250U2l6ZSI6MTAsIkZvbnROYW1lIjoiQ2FsaWJyaSIsIklzQm9sZCI6ZmFsc2UsIklzSXRhbGljIjpmYWxzZSwiSXNVbmRlcmxpbmVkIjpmYWxzZSwiUGFyZW50U3R5bGUiOnsiJHJlZiI6IjEwMCJ9fSwiQXV0b1NpemUiOjAsIkZvcmVncm91bmQiOnsiJHJlZiI6IjEwMSJ9LCJNYXhXaWR0aCI6MjAwLjAsIk1heEhlaWdodCI6IkluZmluaXR5IiwiU21hcnRGb3JlZ3JvdW5kSXNBY3RpdmUiOmZhbHNlLCJIb3Jpem9udGFsQWxpZ25tZW50IjowLCJWZXJ0aWNhbEFsaWdubWVudCI6MCwiU21hcnRGb3JlZ3JvdW5kIjpudWxsLCJCYWNrZ3JvdW5kRmlsbFR5cGUiOjAsIk1hcmdpbiI6eyIkcmVmIjoiMTAzIn0sIlBhZGRpbmciOnsiJHJlZiI6IjEwNCJ9LCJCYWNrZ3JvdW5kIjp7IiRyZWYiOiIxMDUifSwiSXNWaXNpYmxlIjp0cnVlLCJXaWR0aCI6MC4wLCJIZWlnaHQiOjAuMCwiQm9yZGVyU3R5bGUiOnsiJGlkIjoiNDc4IiwiTGluZUNvbG9yIjpudWxsLCJMaW5lV2VpZ2h0IjowLjAsIkxpbmVUeXBlIjowLCJQYXJlbnRTdHlsZSI6bnVsbH0sIlBhcmVudFN0eWxlIjp7IiRyZWYiOiI5OSJ9fSwiSG9yaXpvbnRhbENvbm5lY3RvclN0eWxlIjp7IiRpZCI6IjQ3OSIsIkxpbmVDb2xvciI6eyIkcmVmIjoiMTA3In0sIkxpbmVXZWlnaHQiOjAuMCwiTGluZVR5cGUiOjAsIlBhcmVudFN0eWxlIjp7IiRyZWYiOiIxMDYifX0sIlZlcnRpY2FsQ29ubmVjdG9yU3R5bGUiOnsiJGlkIjoiNDgwIiwiTGluZUNvbG9yIjp7IiRyZWYiOiIxMTAifSwiTGluZVdlaWdodCI6MC4wLCJMaW5lVHlwZSI6MCwiUGFyZW50U3R5bGUiOnsiJHJlZiI6IjEwOSJ9fSwiTWFyZ2luIjpudWxsLCJTdGFydERhdGVQb3NpdGlvbiI6NiwiRW5kRGF0ZVBvc2l0aW9uIjo2LCJEYXRlSXNWaXNpYmxlIjpmYWxzZSwiVGl0bGVQb3NpdGlvbiI6MiwiRHVyYXRpb25Qb3NpdGlvbiI6NiwiUGVyY2VudGFnZUNvbXBsZXRlZFBvc2l0aW9uIjoyLCJTcGFjaW5nIjoxMCwiSXNCZWxvd1RpbWViYW5kIjpmYWxzZSwiUGVyY2VudGFnZUNvbXBsZXRlU2hhcGVPcGFjaXR5IjozNSwiU2hhcGVTdHlsZSI6eyIkaWQiOiI0ODEiLCJNYXJnaW4iOnsiJHJlZiI6IjExMyJ9LCJQYWRkaW5nIjp7IiRpZCI6IjQ4MiIsIlRvcCI6MC4wLCJMZWZ0IjowLjAsIlJpZ2h0IjoyLjAsIkJvdHRvbSI6MC4wfSwiQmFja2dyb3VuZCI6eyIkaWQiOiI0ODMiLCJDb2xvciI6eyIkaWQiOiI0ODQiLCJBIjoyNTUsIlIiOjY4LCJHIjo4NCwiQiI6MTA2fX0sIklzVmlzaWJsZSI6dHJ1ZSwiV2lkdGgiOjAuMCwiSGVpZ2h0IjoxNi4wLCJCb3JkZXJTdHlsZSI6eyIkaWQiOiI0ODUiLCJMaW5lQ29sb3IiOnsiJGlkIjoiNDg2IiwiJHR5cGUiOiJOTFJFLkNvbW1vbi5Eb20uU29saWRDb2xvckJydXNoLCBOTFJFLkNvbW1vbiIsIkNvbG9yIjp7IiRpZCI6IjQ4NyIsIkEiOjI1NSwiUiI6MjU1LCJHIjowLCJCIjowfX0sIkxpbmVXZWlnaHQiOjAuMCwiTGluZVR5cGUiOjAsIlBhcmVudFN0eWxlIjpudWxsfSwiUGFyZW50U3R5bGUiOnsiJHJlZiI6IjExMiJ9fSwiVGl0bGVTdHlsZSI6eyIkaWQiOiI0ODgiLCJGb250U2V0dGluZ3MiOnsiJGlkIjoiNDg5IiwiRm9udFNpemUiOjExLCJGb250TmFtZSI6IkNhbGlicmkiLCJJc0JvbGQiOmZhbHNlLCJJc0l0YWxpYyI6ZmFsc2UsIklzVW5kZXJsaW5lZCI6ZmFsc2UsIlBhcmVudFN0eWxlIjp7IiRyZWYiOiIxMjEifX0sIkF1dG9TaXplIjowLCJGb3JlZ3JvdW5kIjp7IiRpZCI6IjQ5MCIsIkNvbG9yIjp7IiRpZCI6IjQ5MSIsIkEiOjI1NSwiUiI6MjU1LCJHIjoyNTUsIkIiOjI1NX19LCJNYXhXaWR0aCI6NDguNjI1MDM4MTQ2OTcyNjU2LCJNYXhIZWlnaHQiOiJJbmZpbml0eSIsIlNtYXJ0Rm9yZWdyb3VuZElzQWN0aXZlIjpmYWxzZSwiSG9yaXpvbnRhbEFsaWdubWVudCI6MiwiVmVydGljYWxBbGlnbm1lbnQiOjAsIlNtYXJ0Rm9yZWdyb3VuZCI6bnVsbCwiQmFja2dyb3VuZEZpbGxUeXBlIjowLCJNYXJnaW4iOnsiJHJlZiI6IjEyNCJ9LCJQYWRkaW5nIjp7IiRyZWYiOiIxMjUifSwiQmFja2dyb3VuZCI6eyIkcmVmIjoiMTI2In0sIklzVmlzaWJsZSI6dHJ1ZSwiV2lkdGgiOjAuMCwiSGVpZ2h0IjowLjAsIkJvcmRlclN0eWxlIjp7IiRpZCI6IjQ5MiIsIkxpbmVDb2xvciI6bnVsbCwiTGluZVdlaWdodCI6MC4wLCJMaW5lVHlwZSI6MCwiUGFyZW50U3R5bGUiOm51bGx9LCJQYXJlbnRTdHlsZSI6eyIkcmVmIjoiMTIwIn19LCJEYXRlU3R5bGUiOnsiJGlkIjoiNDkzIiwiRm9udFNldHRpbmdzIjp7IiRpZCI6IjQ5NCIsIkZvbnRTaXplIjo4LCJGb250TmFtZSI6IkNhbGlicmkiLCJJc0JvbGQiOmZhbHNlLCJJc0l0YWxpYyI6ZmFsc2UsIklzVW5kZXJsaW5lZCI6ZmFsc2UsIlBhcmVudFN0eWxlIjp7IiRyZWYiOiIxMjgifX0sIkF1dG9TaXplIjowLCJGb3JlZ3JvdW5kIjp7IiRpZCI6IjQ5NSIsIkNvbG9yIjp7IiRpZCI6IjQ5NiIsIkEiOjI1NSwiUiI6MTkxLCJHIjoxOTEsIkIiOjE5MX19LCJNYXhXaWR0aCI6MjAwLjAsIk1heEhlaWdodCI6IkluZmluaXR5IiwiU21hcnRGb3JlZ3JvdW5kSXNBY3RpdmUiOmZhbHNlLCJIb3Jpem9udGFsQWxpZ25tZW50IjowLCJWZXJ0aWNhbEFsaWdubWVudCI6MCwiU21hcnRGb3JlZ3JvdW5kIjpudWxsLCJCYWNrZ3JvdW5kRmlsbFR5cGUiOjAsIk1hcmdpbiI6eyIkcmVmIjoiMTMxIn0sIlBhZGRpbmciOnsiJHJlZiI6IjEzMiJ9LCJCYWNrZ3JvdW5kIjp7IiRyZWYiOiIxMzMifSwiSXNWaXNpYmxlIjp0cnVlLCJXaWR0aCI6MC4wLCJIZWlnaHQiOjAuMCwiQm9yZGVyU3R5bGUiOnsiJGlkIjoiNDk3IiwiTGluZUNvbG9yIjpudWxsLCJMaW5lV2VpZ2h0IjowLjAsIkxpbmVUeXBlIjowLCJQYXJlbnRTdHlsZSI6bnVsbH0sIlBhcmVudFN0eWxlIjp7IiRyZWYiOiIxMjcifX0sIkRhdGVGb3JtYXQiOnsiJHJlZiI6IjEzNCJ9LCJXZWVrTnVtYmVyaW5nIjp7IiRpZCI6IjQ5OCIsIkZvcm1hdCI6MCwiSXNWaXNpYmxlIjpmYWxzZSwiTGFzdEtub3duVmlzaWJpbGl0eVN0YXRlIjpmYWxzZX0sIklzVmlzaWJsZSI6dHJ1ZSwiUGFyZW50U3R5bGUiOnsiJHJlZiI6IjkxIn19LCJJbmRleCI6MTIsIlNtYXJ0RHVyYXRpb25BY3RpdmF0ZWQiOmZhbHNlLCJEYXRlRm9ybWF0Ijp7IiRyZWYiOiIxMzQifSwiV2Vla051bWJlcmluZyI6eyIkaWQiOiI0OTkiLCJGb3JtYXQiOjAsIklzVmlzaWJsZSI6ZmFsc2UsIkxhc3RLbm93blZpc2liaWxpdHlTdGF0ZSI6ZmFsc2V9LCJJZCI6IjYxYmQ0NDIxLWYxNTktNDEzZC1iYTcyLTgxYTUxODVlMzhiOCIsIkltcG9ydElkIjpudWxsLCJUaXRsZSI6IlN1Yi10YXNrIDIiLCJOb3RlIjpudWxsLCJIeXBlcmxpbmsiOnsiJGlkIjoiNTAwIiwiQWRkcmVzcyI6bnVsbCwiU3ViQWRkcmVzcyI6bnVsbH0sIklzQ2hhbmdlZCI6ZmFsc2UsIklzTmV3Ijp0cnVlfSx7IiRpZCI6IjUwMSIsIkdyb3VwTmFtZSI6IjNmMDg1NTZlLTI4NDAtNDczNi05MWY0LWZjODBmZmY2OTUzYiIsIlN0YXJ0RGF0ZSI6IjIwMTktMDYtMTBUMDA6MDA6MDBaIiwiRW5kRGF0ZSI6IjIwMTktMDYtMTZUMjM6NTk6MDBaIiwiUGVyY2VudGFnZUNvbXBsZXRlIjpudWxsLCJTdHlsZSI6eyIkaWQiOiI1MDIiLCJTaGFwZSI6NCwiU2hhcGVUaGlja25lc3MiOjEsIkR1cmF0aW9uRm9ybWF0IjowLCJJbmNsdWRlTm9uV29ya2luZ0RheXNJbkR1cmF0aW9uIjpmYWxzZSwiUGVyY2VudGFnZUNvbXBsZXRlU3R5bGUiOnsiJGlkIjoiNTAzIiwiRm9udFNldHRpbmdzIjp7IiRpZCI6IjUwNCIsIkZvbnRTaXplIjoxMCwiRm9udE5hbWUiOiJDYWxpYnJpIiwiSXNCb2xkIjpmYWxzZSwiSXNJdGFsaWMiOmZhbHNlLCJJc1VuZGVybGluZWQiOmZhbHNlLCJQYXJlbnRTdHlsZSI6eyIkcmVmIjoiOTMifX0sIkF1dG9TaXplIjowLCJGb3JlZ3JvdW5kIjp7IiRyZWYiOiI5NCJ9LCJNYXhXaWR0aCI6MjAwLjAsIk1heEhlaWdodCI6IkluZmluaXR5IiwiU21hcnRGb3JlZ3JvdW5kSXNBY3RpdmUiOmZhbHNlLCJIb3Jpem9udGFsQWxpZ25tZW50IjowLCJWZXJ0aWNhbEFsaWdubWVudCI6MCwiU21hcnRGb3JlZ3JvdW5kIjpudWxsLCJCYWNrZ3JvdW5kRmlsbFR5cGUiOjAsIk1hcmdpbiI6eyIkcmVmIjoiOTYifSwiUGFkZGluZyI6eyIkcmVmIjoiOTcifSwiQmFja2dyb3VuZCI6eyIkcmVmIjoiOTgifSwiSXNWaXNpYmxlIjp0cnVlLCJXaWR0aCI6MC4wLCJIZWlnaHQiOjAuMCwiQm9yZGVyU3R5bGUiOnsiJGlkIjoiNTA1IiwiTGluZUNvbG9yIjpudWxsLCJMaW5lV2VpZ2h0IjowLjAsIkxpbmVUeXBlIjowLCJQYXJlbnRTdHlsZSI6bnVsbH0sIlBhcmVudFN0eWxlIjp7IiRyZWYiOiI5MiJ9fSwiRHVyYXRpb25TdHlsZSI6eyIkaWQiOiI1MDYiLCJGb250U2V0dGluZ3MiOnsiJGlkIjoiNTA3IiwiRm9udFNpemUiOjEwLCJGb250TmFtZSI6IkNhbGlicmkiLCJJc0JvbGQiOmZhbHNlLCJJc0l0YWxpYyI6ZmFsc2UsIklzVW5kZXJsaW5lZCI6ZmFsc2UsIlBhcmVudFN0eWxlIjp7IiRyZWYiOiIxMDAifX0sIkF1dG9TaXplIjowLCJGb3JlZ3JvdW5kIjp7IiRyZWYiOiIxMDEifSwiTWF4V2lkdGgiOjIwMC4wLCJNYXhIZWlnaHQiOiJJbmZpbml0eSIsIlNtYXJ0Rm9yZWdyb3VuZElzQWN0aXZlIjpmYWxzZSwiSG9yaXpvbnRhbEFsaWdubWVudCI6MCwiVmVydGljYWxBbGlnbm1lbnQiOjAsIlNtYXJ0Rm9yZWdyb3VuZCI6bnVsbCwiQmFja2dyb3VuZEZpbGxUeXBlIjowLCJNYXJnaW4iOnsiJHJlZiI6IjEwMyJ9LCJQYWRkaW5nIjp7IiRyZWYiOiIxMDQifSwiQmFja2dyb3VuZCI6eyIkcmVmIjoiMTA1In0sIklzVmlzaWJsZSI6dHJ1ZSwiV2lkdGgiOjAuMCwiSGVpZ2h0IjowLjAsIkJvcmRlclN0eWxlIjp7IiRpZCI6IjUwOCIsIkxpbmVDb2xvciI6bnVsbCwiTGluZVdlaWdodCI6MC4wLCJMaW5lVHlwZSI6MCwiUGFyZW50U3R5bGUiOm51bGx9LCJQYXJlbnRTdHlsZSI6eyIkcmVmIjoiOTkifX0sIkhvcml6b250YWxDb25uZWN0b3JTdHlsZSI6eyIkaWQiOiI1MDkiLCJMaW5lQ29sb3IiOnsiJHJlZiI6IjEwNyJ9LCJMaW5lV2VpZ2h0IjowLjAsIkxpbmVUeXBlIjowLCJQYXJlbnRTdHlsZSI6eyIkcmVmIjoiMTA2In19LCJWZXJ0aWNhbENvbm5lY3RvclN0eWxlIjp7IiRpZCI6IjUxMCIsIkxpbmVDb2xvciI6eyIkcmVmIjoiMTEwIn0sIkxpbmVXZWlnaHQiOjAuMCwiTGluZVR5cGUiOjAsIlBhcmVudFN0eWxlIjp7IiRyZWYiOiIxMDkifX0sIk1hcmdpbiI6bnVsbCwiU3RhcnREYXRlUG9zaXRpb24iOjYsIkVuZERhdGVQb3NpdGlvbiI6NiwiRGF0ZUlzVmlzaWJsZSI6ZmFsc2UsIlRpdGxlUG9zaXRpb24iOjIsIkR1cmF0aW9uUG9zaXRpb24iOjYsIlBlcmNlbnRhZ2VDb21wbGV0ZWRQb3NpdGlvbiI6MiwiU3BhY2luZyI6MTAsIklzQmVsb3dUaW1lYmFuZCI6ZmFsc2UsIlBlcmNlbnRhZ2VDb21wbGV0ZVNoYXBlT3BhY2l0eSI6MzUsIlNoYXBlU3R5bGUiOnsiJGlkIjoiNTExIiwiTWFyZ2luIjp7IiRyZWYiOiIxMTMifSwiUGFkZGluZyI6eyIkaWQiOiI1MTIiLCJUb3AiOjAuMCwiTGVmdCI6MC4wLCJSaWdodCI6Mi4wLCJCb3R0b20iOjAuMH0sIkJhY2tncm91bmQiOnsiJGlkIjoiNTEzIiwiQ29sb3IiOnsiJGlkIjoiNTE0IiwiQSI6MjU1LCJSIjo5MSwiRyI6MTU1LCJCIjoyMTN9fSwiSXNWaXNpYmxlIjp0cnVlLCJXaWR0aCI6MC4wLCJIZWlnaHQiOjE2LjAsIkJvcmRlclN0eWxlIjp7IiRpZCI6IjUxNSIsIkxpbmVDb2xvciI6eyIkaWQiOiI1MTYiLCIkdHlwZSI6Ik5MUkUuQ29tbW9uLkRvbS5Tb2xpZENvbG9yQnJ1c2gsIE5MUkUuQ29tbW9uIiwiQ29sb3IiOnsiJGlkIjoiNTE3IiwiQSI6MjU1LCJSIjoyNTUsIkciOjAsIkIiOjB9fSwiTGluZVdlaWdodCI6MC4wLCJMaW5lVHlwZSI6MCwiUGFyZW50U3R5bGUiOm51bGx9LCJQYXJlbnRTdHlsZSI6eyIkcmVmIjoiMTEyIn19LCJUaXRsZVN0eWxlIjp7IiRpZCI6IjUxOCIsIkZvbnRTZXR0aW5ncyI6eyIkaWQiOiI1MTkiLCJGb250U2l6ZSI6MTEsIkZvbnROYW1lIjoiQ2FsaWJyaSIsIklzQm9sZCI6ZmFsc2UsIklzSXRhbGljIjpmYWxzZSwiSXNVbmRlcmxpbmVkIjpmYWxzZSwiUGFyZW50U3R5bGUiOnsiJHJlZiI6IjEyMSJ9fSwiQXV0b1NpemUiOjAsIkZvcmVncm91bmQiOnsiJGlkIjoiNTIwIiwiQ29sb3IiOnsiJGlkIjoiNTIxIiwiQSI6MjU1LCJSIjoyNTUsIkciOjI1NSwiQiI6MjU1fX0sIk1heFdpZHRoIjo0OC42MjUwMzgxNDY5NzI2NTYsIk1heEhlaWdodCI6IkluZmluaXR5IiwiU21hcnRGb3JlZ3JvdW5kSXNBY3RpdmUiOmZhbHNlLCJIb3Jpem9udGFsQWxpZ25tZW50IjoyLCJWZXJ0aWNhbEFsaWdubWVudCI6MCwiU21hcnRGb3JlZ3JvdW5kIjpudWxsLCJCYWNrZ3JvdW5kRmlsbFR5cGUiOjAsIk1hcmdpbiI6eyIkcmVmIjoiMTI0In0sIlBhZGRpbmciOnsiJHJlZiI6IjEyNSJ9LCJCYWNrZ3JvdW5kIjp7IiRyZWYiOiIxMjYifSwiSXNWaXNpYmxlIjp0cnVlLCJXaWR0aCI6MC4wLCJIZWlnaHQiOjAuMCwiQm9yZGVyU3R5bGUiOnsiJGlkIjoiNTIyIiwiTGluZUNvbG9yIjpudWxsLCJMaW5lV2VpZ2h0IjowLjAsIkxpbmVUeXBlIjowLCJQYXJlbnRTdHlsZSI6bnVsbH0sIlBhcmVudFN0eWxlIjp7IiRyZWYiOiIxMjAifX0sIkRhdGVTdHlsZSI6eyIkaWQiOiI1MjMiLCJGb250U2V0dGluZ3MiOnsiJGlkIjoiNTI0IiwiRm9udFNpemUiOjgsIkZvbnROYW1lIjoiQ2FsaWJyaSIsIklzQm9sZCI6ZmFsc2UsIklzSXRhbGljIjpmYWxzZSwiSXNVbmRlcmxpbmVkIjpmYWxzZSwiUGFyZW50U3R5bGUiOnsiJHJlZiI6IjEyOCJ9fSwiQXV0b1NpemUiOjAsIkZvcmVncm91bmQiOnsiJGlkIjoiNTI1IiwiQ29sb3IiOnsiJGlkIjoiNTI2IiwiQSI6MjU1LCJSIjoxOTEsIkciOjE5MSwiQiI6MTkxfX0sIk1heFdpZHRoIjoyMDAuMCwiTWF4SGVpZ2h0IjoiSW5maW5pdHkiLCJTbWFydEZvcmVncm91bmRJc0FjdGl2ZSI6ZmFsc2UsIkhvcml6b250YWxBbGlnbm1lbnQiOjAsIlZlcnRpY2FsQWxpZ25tZW50IjowLCJTbWFydEZvcmVncm91bmQiOm51bGwsIkJhY2tncm91bmRGaWxsVHlwZSI6MCwiTWFyZ2luIjp7IiRyZWYiOiIxMzEifSwiUGFkZGluZyI6eyIkcmVmIjoiMTMyIn0sIkJhY2tncm91bmQiOnsiJHJlZiI6IjEzMyJ9LCJJc1Zpc2libGUiOnRydWUsIldpZHRoIjowLjAsIkhlaWdodCI6MC4wLCJCb3JkZXJTdHlsZSI6eyIkaWQiOiI1MjciLCJMaW5lQ29sb3IiOm51bGwsIkxpbmVXZWlnaHQiOjAuMCwiTGluZVR5cGUiOjAsIlBhcmVudFN0eWxlIjpudWxsfSwiUGFyZW50U3R5bGUiOnsiJHJlZiI6IjEyNyJ9fSwiRGF0ZUZvcm1hdCI6eyIkcmVmIjoiMTM0In0sIldlZWtOdW1iZXJpbmciOnsiJGlkIjoiNTI4IiwiRm9ybWF0IjowLCJJc1Zpc2libGUiOmZhbHNlLCJMYXN0S25vd25WaXNpYmlsaXR5U3RhdGUiOmZhbHNlfSwiSXNWaXNpYmxlIjp0cnVlLCJQYXJlbnRTdHlsZSI6eyIkcmVmIjoiOTEifX0sIkluZGV4IjoxMywiU21hcnREdXJhdGlvbkFjdGl2YXRlZCI6ZmFsc2UsIkRhdGVGb3JtYXQiOnsiJHJlZiI6IjEzNCJ9LCJXZWVrTnVtYmVyaW5nIjp7IiRpZCI6IjUyOSIsIkZvcm1hdCI6MCwiSXNWaXNpYmxlIjpmYWxzZSwiTGFzdEtub3duVmlzaWJpbGl0eVN0YXRlIjpmYWxzZX0sIklkIjoiMmZkYWQ0MGQtZmQxNC00NjdiLTkzZDAtYTc1OTI5NmYyNTFhIiwiSW1wb3J0SWQiOm51bGwsIlRpdGxlIjoiU3ViLXRhc2sgMyIsIk5vdGUiOm51bGwsIkh5cGVybGluayI6eyIkaWQiOiI1MzAiLCJBZGRyZXNzIjpudWxsLCJTdWJBZGRyZXNzIjpudWxsfSwiSXNDaGFuZ2VkIjpmYWxzZSwiSXNOZXciOnRydWV9LHsiJGlkIjoiNTMxIiwiR3JvdXBOYW1lIjoiM2YwODU1NmUtMjg0MC00NzM2LTkxZjQtZmM4MGZmZjY5NTNiIiwiU3RhcnREYXRlIjoiMjAxOS0wNi0xN1QwMDowMDowMFoiLCJFbmREYXRlIjoiMjAxOS0wNi0xN1QyMzo1OTowMFoiLCJQZXJjZW50YWdlQ29tcGxldGUiOm51bGwsIlN0eWxlIjp7IiRpZCI6IjUzMiIsIlNoYXBlIjo0LCJTaGFwZVRoaWNrbmVzcyI6MSwiRHVyYXRpb25Gb3JtYXQiOjAsIkluY2x1ZGVOb25Xb3JraW5nRGF5c0luRHVyYXRpb24iOmZhbHNlLCJQZXJjZW50YWdlQ29tcGxldGVTdHlsZSI6eyIkaWQiOiI1MzMiLCJGb250U2V0dGluZ3MiOnsiJGlkIjoiNTM0IiwiRm9udFNpemUiOjEwLCJGb250TmFtZSI6IkNhbGlicmkiLCJJc0JvbGQiOmZhbHNlLCJJc0l0YWxpYyI6ZmFsc2UsIklzVW5kZXJsaW5lZCI6ZmFsc2UsIlBhcmVudFN0eWxlIjp7IiRyZWYiOiI5MyJ9fSwiQXV0b1NpemUiOjAsIkZvcmVncm91bmQiOnsiJHJlZiI6Ijk0In0sIk1heFdpZHRoIjoyMDAuMCwiTWF4SGVpZ2h0IjoiSW5maW5pdHkiLCJTbWFydEZvcmVncm91bmRJc0FjdGl2ZSI6ZmFsc2UsIkhvcml6b250YWxBbGlnbm1lbnQiOjAsIlZlcnRpY2FsQWxpZ25tZW50IjowLCJTbWFydEZvcmVncm91bmQiOm51bGwsIkJhY2tncm91bmRGaWxsVHlwZSI6MCwiTWFyZ2luIjp7IiRyZWYiOiI5NiJ9LCJQYWRkaW5nIjp7IiRyZWYiOiI5NyJ9LCJCYWNrZ3JvdW5kIjp7IiRyZWYiOiI5OCJ9LCJJc1Zpc2libGUiOnRydWUsIldpZHRoIjowLjAsIkhlaWdodCI6MC4wLCJCb3JkZXJTdHlsZSI6eyIkaWQiOiI1MzUiLCJMaW5lQ29sb3IiOm51bGwsIkxpbmVXZWlnaHQiOjAuMCwiTGluZVR5cGUiOjAsIlBhcmVudFN0eWxlIjpudWxsfSwiUGFyZW50U3R5bGUiOnsiJHJlZiI6IjkyIn19LCJEdXJhdGlvblN0eWxlIjp7IiRpZCI6IjUzNiIsIkZvbnRTZXR0aW5ncyI6eyIkaWQiOiI1MzciLCJGb250U2l6ZSI6MTAsIkZvbnROYW1lIjoiQ2FsaWJyaSIsIklzQm9sZCI6ZmFsc2UsIklzSXRhbGljIjpmYWxzZSwiSXNVbmRlcmxpbmVkIjpmYWxzZSwiUGFyZW50U3R5bGUiOnsiJHJlZiI6IjEwMCJ9fSwiQXV0b1NpemUiOjAsIkZvcmVncm91bmQiOnsiJHJlZiI6IjEwMSJ9LCJNYXhXaWR0aCI6MjAwLjAsIk1heEhlaWdodCI6IkluZmluaXR5IiwiU21hcnRGb3JlZ3JvdW5kSXNBY3RpdmUiOmZhbHNlLCJIb3Jpem9udGFsQWxpZ25tZW50IjowLCJWZXJ0aWNhbEFsaWdubWVudCI6MCwiU21hcnRGb3JlZ3JvdW5kIjpudWxsLCJCYWNrZ3JvdW5kRmlsbFR5cGUiOjAsIk1hcmdpbiI6eyIkcmVmIjoiMTAzIn0sIlBhZGRpbmciOnsiJHJlZiI6IjEwNCJ9LCJCYWNrZ3JvdW5kIjp7IiRyZWYiOiIxMDUifSwiSXNWaXNpYmxlIjp0cnVlLCJXaWR0aCI6MC4wLCJIZWlnaHQiOjAuMCwiQm9yZGVyU3R5bGUiOnsiJGlkIjoiNTM4IiwiTGluZUNvbG9yIjpudWxsLCJMaW5lV2VpZ2h0IjowLjAsIkxpbmVUeXBlIjowLCJQYXJlbnRTdHlsZSI6bnVsbH0sIlBhcmVudFN0eWxlIjp7IiRyZWYiOiI5OSJ9fSwiSG9yaXpvbnRhbENvbm5lY3RvclN0eWxlIjp7IiRpZCI6IjUzOSIsIkxpbmVDb2xvciI6eyIkcmVmIjoiMTA3In0sIkxpbmVXZWlnaHQiOjAuMCwiTGluZVR5cGUiOjAsIlBhcmVudFN0eWxlIjp7IiRyZWYiOiIxMDYifX0sIlZlcnRpY2FsQ29ubmVjdG9yU3R5bGUiOnsiJGlkIjoiNTQwIiwiTGluZUNvbG9yIjp7IiRyZWYiOiIxMTAifSwiTGluZVdlaWdodCI6MC4wLCJMaW5lVHlwZSI6MCwiUGFyZW50U3R5bGUiOnsiJHJlZiI6IjEwOSJ9fSwiTWFyZ2luIjpudWxsLCJTdGFydERhdGVQb3NpdGlvbiI6NiwiRW5kRGF0ZVBvc2l0aW9uIjo2LCJEYXRlSXNWaXNpYmxlIjpmYWxzZSwiVGl0bGVQb3NpdGlvbiI6NCwiRHVyYXRpb25Qb3NpdGlvbiI6NiwiUGVyY2VudGFnZUNvbXBsZXRlZFBvc2l0aW9uIjoyLCJTcGFjaW5nIjoxMCwiSXNCZWxvd1RpbWViYW5kIjpmYWxzZSwiUGVyY2VudGFnZUNvbXBsZXRlU2hhcGVPcGFjaXR5IjozNSwiU2hhcGVTdHlsZSI6eyIkaWQiOiI1NDEiLCJNYXJnaW4iOnsiJHJlZiI6IjExMyJ9LCJQYWRkaW5nIjp7IiRpZCI6IjU0MiIsIlRvcCI6MC4wLCJMZWZ0IjowLjAsIlJpZ2h0IjoyLjAsIkJvdHRvbSI6MC4wfSwiQmFja2dyb3VuZCI6eyIkaWQiOiI1NDMiLCJDb2xvciI6eyIkaWQiOiI1NDQiLCJBIjoyNTUsIlIiOjE5NywiRyI6OTAsIkIiOjE3fX0sIklzVmlzaWJsZSI6dHJ1ZSwiV2lkdGgiOjAuMCwiSGVpZ2h0IjoxNi4wLCJCb3JkZXJTdHlsZSI6eyIkaWQiOiI1NDUiLCJMaW5lQ29sb3IiOnsiJGlkIjoiNTQ2IiwiJHR5cGUiOiJOTFJFLkNvbW1vbi5Eb20uU29saWRDb2xvckJydXNoLCBOTFJFLkNvbW1vbiIsIkNvbG9yIjp7IiRpZCI6IjU0NyIsIkEiOjI1NSwiUiI6MjU1LCJHIjowLCJCIjowfX0sIkxpbmVXZWlnaHQiOjAuMCwiTGluZVR5cGUiOjAsIlBhcmVudFN0eWxlIjpudWxsfSwiUGFyZW50U3R5bGUiOnsiJHJlZiI6IjExMiJ9fSwiVGl0bGVTdHlsZSI6eyIkaWQiOiI1NDgiLCJGb250U2V0dGluZ3MiOnsiJGlkIjoiNTQ5IiwiRm9udFNpemUiOjExLCJGb250TmFtZSI6IkNhbGlicmkiLCJJc0JvbGQiOmZhbHNlLCJJc0l0YWxpYyI6ZmFsc2UsIklzVW5kZXJsaW5lZCI6ZmFsc2UsIlBhcmVudFN0eWxlIjp7IiRyZWYiOiIxMjEifX0sIkF1dG9TaXplIjowLCJGb3JlZ3JvdW5kIjp7IiRpZCI6IjU1MCIsIkNvbG9yIjp7IiRpZCI6IjU1MSIsIkEiOjI1NSwiUiI6MTE1LCJHIjoxMTUsIkIiOjExNX19LCJNYXhXaWR0aCI6MTE3LjI1LCJNYXhIZWlnaHQiOiJJbmZpbml0eSIsIlNtYXJ0Rm9yZWdyb3VuZElzQWN0aXZlIjpmYWxzZSwiSG9yaXpvbnRhbEFsaWdubWVudCI6MiwiVmVydGljYWxBbGlnbm1lbnQiOjAsIlNtYXJ0Rm9yZWdyb3VuZCI6bnVsbCwiQmFja2dyb3VuZEZpbGxUeXBlIjowLCJNYXJnaW4iOnsiJHJlZiI6IjEyNCJ9LCJQYWRkaW5nIjp7IiRyZWYiOiIxMjUifSwiQmFja2dyb3VuZCI6eyIkcmVmIjoiMTI2In0sIklzVmlzaWJsZSI6dHJ1ZSwiV2lkdGgiOjAuMCwiSGVpZ2h0IjowLjAsIkJvcmRlclN0eWxlIjp7IiRpZCI6IjU1MiIsIkxpbmVDb2xvciI6bnVsbCwiTGluZVdlaWdodCI6MC4wLCJMaW5lVHlwZSI6MCwiUGFyZW50U3R5bGUiOm51bGx9LCJQYXJlbnRTdHlsZSI6eyIkcmVmIjoiMTIwIn19LCJEYXRlU3R5bGUiOnsiJGlkIjoiNTUzIiwiRm9udFNldHRpbmdzIjp7IiRpZCI6IjU1NCIsIkZvbnRTaXplIjo4LCJGb250TmFtZSI6IkNhbGlicmkiLCJJc0JvbGQiOmZhbHNlLCJJc0l0YWxpYyI6ZmFsc2UsIklzVW5kZXJsaW5lZCI6ZmFsc2UsIlBhcmVudFN0eWxlIjp7IiRyZWYiOiIxMjgifX0sIkF1dG9TaXplIjowLCJGb3JlZ3JvdW5kIjp7IiRpZCI6IjU1NSIsIkNvbG9yIjp7IiRpZCI6IjU1NiIsIkEiOjI1NSwiUiI6MTkxLCJHIjoxOTEsIkIiOjE5MX19LCJNYXhXaWR0aCI6MjAwLjAsIk1heEhlaWdodCI6IkluZmluaXR5IiwiU21hcnRGb3JlZ3JvdW5kSXNBY3RpdmUiOmZhbHNlLCJIb3Jpem9udGFsQWxpZ25tZW50IjowLCJWZXJ0aWNhbEFsaWdubWVudCI6MCwiU21hcnRGb3JlZ3JvdW5kIjpudWxsLCJCYWNrZ3JvdW5kRmlsbFR5cGUiOjAsIk1hcmdpbiI6eyIkcmVmIjoiMTMxIn0sIlBhZGRpbmciOnsiJHJlZiI6IjEzMiJ9LCJCYWNrZ3JvdW5kIjp7IiRyZWYiOiIxMzMifSwiSXNWaXNpYmxlIjp0cnVlLCJXaWR0aCI6MC4wLCJIZWlnaHQiOjAuMCwiQm9yZGVyU3R5bGUiOnsiJGlkIjoiNTU3IiwiTGluZUNvbG9yIjpudWxsLCJMaW5lV2VpZ2h0IjowLjAsIkxpbmVUeXBlIjowLCJQYXJlbnRTdHlsZSI6bnVsbH0sIlBhcmVudFN0eWxlIjp7IiRyZWYiOiIxMjcifX0sIkRhdGVGb3JtYXQiOnsiJHJlZiI6IjEzNCJ9LCJXZWVrTnVtYmVyaW5nIjp7IiRpZCI6IjU1OCIsIkZvcm1hdCI6MCwiSXNWaXNpYmxlIjpmYWxzZSwiTGFzdEtub3duVmlzaWJpbGl0eVN0YXRlIjpmYWxzZX0sIklzVmlzaWJsZSI6dHJ1ZSwiUGFyZW50U3R5bGUiOnsiJHJlZiI6IjkxIn19LCJJbmRleCI6MTQsIlNtYXJ0RHVyYXRpb25BY3RpdmF0ZWQiOmZhbHNlLCJEYXRlRm9ybWF0Ijp7IiRyZWYiOiIxMzQifSwiV2Vla051bWJlcmluZyI6eyIkaWQiOiI1NTkiLCJGb3JtYXQiOjAsIklzVmlzaWJsZSI6ZmFsc2UsIkxhc3RLbm93blZpc2liaWxpdHlTdGF0ZSI6ZmFsc2V9LCJJZCI6ImFjNzdiYzFiLTYxNTQtNDY4My05ZTBlLWJhNjNjOGQxNmE3MSIsIkltcG9ydElkIjpudWxsLCJUaXRsZSI6IlN1Yi10YXNrIDQgLSB6ZXJvIGR1cmF0aW9uIiwiTm90ZSI6bnVsbCwiSHlwZXJsaW5rIjp7IiRpZCI6IjU2MCIsIkFkZHJlc3MiOm51bGwsIlN1YkFkZHJlc3MiOm51bGx9LCJJc0NoYW5nZWQiOmZhbHNlLCJJc05ldyI6dHJ1ZX0seyIkaWQiOiI1NjEiLCJHcm91cE5hbWUiOm51bGwsIlN0YXJ0RGF0ZSI6IjIwMTktMDYtMThUMDA6MDA6MDBaIiwiRW5kRGF0ZSI6IjIwMTktMDctMDNUMjM6NTk6MDBaIiwiUGVyY2VudGFnZUNvbXBsZXRlIjoxNS4wLCJTdHlsZSI6eyIkaWQiOiI1NjIiLCJTaGFwZSI6NiwiU2hhcGVUaGlja25lc3MiOjIsIkR1cmF0aW9uRm9ybWF0IjowLCJJbmNsdWRlTm9uV29ya2luZ0RheXNJbkR1cmF0aW9uIjpmYWxzZSwiUGVyY2VudGFnZUNvbXBsZXRlU3R5bGUiOnsiJGlkIjoiNTYzIiwiRm9udFNldHRpbmdzIjp7IiRpZCI6IjU2NCIsIkZvbnRTaXplIjoxMCwiRm9udE5hbWUiOiJDYWxpYnJpIiwiSXNCb2xkIjpmYWxzZSwiSXNJdGFsaWMiOmZhbHNlLCJJc1VuZGVybGluZWQiOmZhbHNlLCJQYXJlbnRTdHlsZSI6eyIkcmVmIjoiOTMifX0sIkF1dG9TaXplIjowLCJGb3JlZ3JvdW5kIjp7IiRyZWYiOiI5NCJ9LCJNYXhXaWR0aCI6MjAwLjAsIk1heEhlaWdodCI6IkluZmluaXR5IiwiU21hcnRGb3JlZ3JvdW5kSXNBY3RpdmUiOmZhbHNlLCJIb3Jpem9udGFsQWxpZ25tZW50IjowLCJWZXJ0aWNhbEFsaWdubWVudCI6MCwiU21hcnRGb3JlZ3JvdW5kIjpudWxsLCJCYWNrZ3JvdW5kRmlsbFR5cGUiOjAsIk1hcmdpbiI6eyIkcmVmIjoiOTYifSwiUGFkZGluZyI6eyIkcmVmIjoiOTcifSwiQmFja2dyb3VuZCI6eyIkcmVmIjoiOTgifSwiSXNWaXNpYmxlIjp0cnVlLCJXaWR0aCI6MC4wLCJIZWlnaHQiOjAuMCwiQm9yZGVyU3R5bGUiOnsiJGlkIjoiNTY1IiwiTGluZUNvbG9yIjpudWxsLCJMaW5lV2VpZ2h0IjowLjAsIkxpbmVUeXBlIjowLCJQYXJlbnRTdHlsZSI6bnVsbH0sIlBhcmVudFN0eWxlIjp7IiRyZWYiOiI5MiJ9fSwiRHVyYXRpb25TdHlsZSI6eyIkaWQiOiI1NjYiLCJGb250U2V0dGluZ3MiOnsiJGlkIjoiNTY3IiwiRm9udFNpemUiOjEwLCJGb250TmFtZSI6IkNhbGlicmkiLCJJc0JvbGQiOmZhbHNlLCJJc0l0YWxpYyI6ZmFsc2UsIklzVW5kZXJsaW5lZCI6ZmFsc2UsIlBhcmVudFN0eWxlIjp7IiRyZWYiOiIxMDAifX0sIkF1dG9TaXplIjowLCJGb3JlZ3JvdW5kIjp7IiRyZWYiOiIxMDEifSwiTWF4V2lkdGgiOjIwMC4wLCJNYXhIZWlnaHQiOiJJbmZpbml0eSIsIlNtYXJ0Rm9yZWdyb3VuZElzQWN0aXZlIjpmYWxzZSwiSG9yaXpvbnRhbEFsaWdubWVudCI6MCwiVmVydGljYWxBbGlnbm1lbnQiOjAsIlNtYXJ0Rm9yZWdyb3VuZCI6bnVsbCwiQmFja2dyb3VuZEZpbGxUeXBlIjowLCJNYXJnaW4iOnsiJHJlZiI6IjEwMyJ9LCJQYWRkaW5nIjp7IiRyZWYiOiIxMDQifSwiQmFja2dyb3VuZCI6eyIkcmVmIjoiMTA1In0sIklzVmlzaWJsZSI6dHJ1ZSwiV2lkdGgiOjAuMCwiSGVpZ2h0IjowLjAsIkJvcmRlclN0eWxlIjp7IiRpZCI6IjU2OCIsIkxpbmVDb2xvciI6bnVsbCwiTGluZVdlaWdodCI6MC4wLCJMaW5lVHlwZSI6MCwiUGFyZW50U3R5bGUiOm51bGx9LCJQYXJlbnRTdHlsZSI6eyIkcmVmIjoiOTkifX0sIkhvcml6b250YWxDb25uZWN0b3JTdHlsZSI6eyIkaWQiOiI1NjkiLCJMaW5lQ29sb3IiOnsiJHJlZiI6IjEwNyJ9LCJMaW5lV2VpZ2h0IjowLjAsIkxpbmVUeXBlIjowLCJQYXJlbnRTdHlsZSI6eyIkcmVmIjoiMTA2In19LCJWZXJ0aWNhbENvbm5lY3RvclN0eWxlIjp7IiRpZCI6IjU3MCIsIkxpbmVDb2xvciI6eyIkaWQiOiI1NzEiLCIkdHlwZSI6Ik5MUkUuQ29tbW9uLkRvbS5Tb2xpZENvbG9yQnJ1c2gsIE5MUkUuQ29tbW9uIiwiQ29sb3IiOnsiJGlkIjoiNTcyIiwiQSI6MjU1LCJSIjoxNzgsIkciOjE0LCJCIjoxOH19LCJMaW5lV2VpZ2h0IjoxLjAsIkxpbmVUeXBlIjowLCJQYXJlbnRTdHlsZSI6eyIkcmVmIjoiMTA5In19LCJNYXJnaW4iOm51bGwsIlN0YXJ0RGF0ZVBvc2l0aW9uIjo0LCJFbmREYXRlUG9zaXRpb24iOjQsIkRhdGVJc1Zpc2libGUiOnRydWUsIlRpdGxlUG9zaXRpb24iOjMsIkR1cmF0aW9uUG9zaXRpb24iOjYsIlBlcmNlbnRhZ2VDb21wbGV0ZWRQb3NpdGlvbiI6NiwiU3BhY2luZyI6MTAsIklzQmVsb3dUaW1lYmFuZCI6ZmFsc2UsIlBlcmNlbnRhZ2VDb21wbGV0ZVNoYXBlT3BhY2l0eSI6MzUsIlNoYXBlU3R5bGUiOnsiJGlkIjoiNTczIiwiTWFyZ2luIjp7IiRyZWYiOiIxMTMifSwiUGFkZGluZyI6eyIkaWQiOiI1NzQiLCJUb3AiOjMuMCwiTGVmdCI6MC4wLCJSaWdodCI6MC4wLCJCb3R0b20iOjQuMH0sIkJhY2tncm91bmQiOnsiJGlkIjoiNTc1IiwiQ29sb3IiOnsiJGlkIjoiNTc2IiwiQSI6MjU1LCJSIjoyMTMsIkciOjE3LCJCIjoyMn19LCJJc1Zpc2libGUiOnRydWUsIldpZHRoIjowLjAsIkhlaWdodCI6MjIuMCwiQm9yZGVyU3R5bGUiOnsiJGlkIjoiNTc3IiwiTGluZUNvbG9yIjp7IiRpZCI6IjU3OCIsIiR0eXBlIjoiTkxSRS5Db21tb24uRG9tLlNvbGlkQ29sb3JCcnVzaCwgTkxSRS5Db21tb24iLCJDb2xvciI6eyIkaWQiOiI1NzkiLCJBIjoyNTUsIlIiOjI1NSwiRyI6MCwiQiI6MH19LCJMaW5lV2VpZ2h0IjowLjAsIkxpbmVUeXBlIjowLCJQYXJlbnRTdHlsZSI6bnVsbH0sIlBhcmVudFN0eWxlIjp7IiRyZWYiOiIxMTIifX0sIlRpdGxlU3R5bGUiOnsiJGlkIjoiNTgwIiwiRm9udFNldHRpbmdzIjp7IiRpZCI6IjU4MSIsIkZvbnRTaXplIjoxMSwiRm9udE5hbWUiOiJDYWxpYnJpIiwiSXNCb2xkIjp0cnVlLCJJc0l0YWxpYyI6ZmFsc2UsIklzVW5kZXJsaW5lZCI6ZmFsc2UsIlBhcmVudFN0eWxlIjp7IiRyZWYiOiIxMjEifX0sIkF1dG9TaXplIjowLCJGb3JlZ3JvdW5kIjp7IiRpZCI6IjU4MiIsIkNvbG9yIjp7IiRpZCI6IjU4MyIsIkEiOjI1NSwiUiI6MCwiRyI6MCwiQiI6MH19LCJNYXhXaWR0aCI6NTAuMjUsIk1heEhlaWdodCI6IkluZmluaXR5IiwiU21hcnRGb3JlZ3JvdW5kSXNBY3RpdmUiOmZhbHNlLCJIb3Jpem9udGFsQWxpZ25tZW50IjoyLCJWZXJ0aWNhbEFsaWdubWVudCI6MCwiU21hcnRGb3JlZ3JvdW5kIjpudWxsLCJCYWNrZ3JvdW5kRmlsbFR5cGUiOjAsIk1hcmdpbiI6eyIkcmVmIjoiMTI0In0sIlBhZGRpbmciOnsiJHJlZiI6IjEyNSJ9LCJCYWNrZ3JvdW5kIjp7IiRyZWYiOiIxMjYifSwiSXNWaXNpYmxlIjp0cnVlLCJXaWR0aCI6MC4wLCJIZWlnaHQiOjAuMCwiQm9yZGVyU3R5bGUiOnsiJGlkIjoiNTg0IiwiTGluZUNvbG9yIjpudWxsLCJMaW5lV2VpZ2h0IjowLjAsIkxpbmVUeXBlIjowLCJQYXJlbnRTdHlsZSI6bnVsbH0sIlBhcmVudFN0eWxlIjp7IiRyZWYiOiIxMjAifX0sIkRhdGVTdHlsZSI6eyIkaWQiOiI1ODUiLCJGb250U2V0dGluZ3MiOnsiJGlkIjoiNTg2IiwiRm9udFNpemUiOjEwLCJGb250TmFtZSI6IkNhbGlicmkiLCJJc0JvbGQiOnRydWUsIklzSXRhbGljIjpmYWxzZSwiSXNVbmRlcmxpbmVkIjpmYWxzZSwiUGFyZW50U3R5bGUiOnsiJHJlZiI6IjEyOCJ9fSwiQXV0b1NpemUiOjAsIkZvcmVncm91bmQiOnsiJGlkIjoiNTg3IiwiQ29sb3IiOnsiJGlkIjoiNTg4IiwiQSI6MjU1LCJSIjoxNzgsIkciOjE0LCJCIjoxOH19LCJNYXhXaWR0aCI6MjAwLjAsIk1heEhlaWdodCI6IkluZmluaXR5IiwiU21hcnRGb3JlZ3JvdW5kSXNBY3RpdmUiOmZhbHNlLCJIb3Jpem9udGFsQWxpZ25tZW50IjowLCJWZXJ0aWNhbEFsaWdubWVudCI6MCwiU21hcnRGb3JlZ3JvdW5kIjpudWxsLCJCYWNrZ3JvdW5kRmlsbFR5cGUiOjAsIk1hcmdpbiI6eyIkcmVmIjoiMTMxIn0sIlBhZGRpbmciOnsiJHJlZiI6IjEzMiJ9LCJCYWNrZ3JvdW5kIjp7IiRyZWYiOiIxMzMifSwiSXNWaXNpYmxlIjp0cnVlLCJXaWR0aCI6MC4wLCJIZWlnaHQiOjAuMCwiQm9yZGVyU3R5bGUiOnsiJGlkIjoiNTg5IiwiTGluZUNvbG9yIjpudWxsLCJMaW5lV2VpZ2h0IjowLjAsIkxpbmVUeXBlIjowLCJQYXJlbnRTdHlsZSI6bnVsbH0sIlBhcmVudFN0eWxlIjp7IiRyZWYiOiIxMjcifX0sIkRhdGVGb3JtYXQiOnsiJGlkIjoiNTkw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TkxIiwiRGF0ZVBhcnRJc1Zpc2libGUiOmZhbHNlLCJUaW1lUGFydElzVmlzaWJsZSI6ZmFsc2V9fSwiV2Vla051bWJlcmluZyI6eyIkaWQiOiI1OTIiLCJGb3JtYXQiOjAsIklzVmlzaWJsZSI6ZmFsc2UsIkxhc3RLbm93blZpc2liaWxpdHlTdGF0ZSI6ZmFsc2V9LCJJc1Zpc2libGUiOnRydWUsIlBhcmVudFN0eWxlIjp7IiRyZWYiOiI5MSJ9fSwiSW5kZXgiOjE1LCJTbWFydER1cmF0aW9uQWN0aXZhdGVkIjpmYWxzZSwiRGF0ZUZvcm1hdCI6eyIkcmVmIjoiNTkwIn0sIldlZWtOdW1iZXJpbmciOnsiJGlkIjoiNTkzIiwiRm9ybWF0IjowLCJJc1Zpc2libGUiOmZhbHNlLCJMYXN0S25vd25WaXNpYmlsaXR5U3RhdGUiOmZhbHNlfSwiSWQiOiJhMWZlMmRmMS1hZmI3LTRhMjQtYjQ4ZC1iOTViNmIzMzhiZjkiLCJJbXBvcnRJZCI6bnVsbCwiVGl0bGUiOiJTRUNUSU9OIDMiLCJOb3RlIjpudWxsLCJIeXBlcmxpbmsiOnsiJGlkIjoiNTk0IiwiQWRkcmVzcyI6bnVsbCwiU3ViQWRkcmVzcyI6bnVsbH0sIklzQ2hhbmdlZCI6ZmFsc2UsIklzTmV3Ijp0cnVlfSx7IiRpZCI6IjU5NSIsIkdyb3VwTmFtZSI6IjAxYzE2OTM3LTQyMDktNDUyNy04ZGM1LWY5NTJlY2YwNjJlYSIsIlN0YXJ0RGF0ZSI6IjIwMTktMDYtMThUMDA6MDA6MDBaIiwiRW5kRGF0ZSI6IjIwMTktMDYtMjNUMjM6NTk6MDBaIiwiUGVyY2VudGFnZUNvbXBsZXRlIjpudWxsLCJTdHlsZSI6eyIkaWQiOiI1OTYiLCJTaGFwZSI6NCwiU2hhcGVUaGlja25lc3MiOjEsIkR1cmF0aW9uRm9ybWF0IjowLCJJbmNsdWRlTm9uV29ya2luZ0RheXNJbkR1cmF0aW9uIjpmYWxzZSwiUGVyY2VudGFnZUNvbXBsZXRlU3R5bGUiOnsiJGlkIjoiNTk3IiwiRm9udFNldHRpbmdzIjp7IiRpZCI6IjU5OCIsIkZvbnRTaXplIjoxMCwiRm9udE5hbWUiOiJDYWxpYnJpIiwiSXNCb2xkIjpmYWxzZSwiSXNJdGFsaWMiOmZhbHNlLCJJc1VuZGVybGluZWQiOmZhbHNlLCJQYXJlbnRTdHlsZSI6eyIkcmVmIjoiOTMifX0sIkF1dG9TaXplIjowLCJGb3JlZ3JvdW5kIjp7IiRyZWYiOiI5NCJ9LCJNYXhXaWR0aCI6MjAwLjAsIk1heEhlaWdodCI6IkluZmluaXR5IiwiU21hcnRGb3JlZ3JvdW5kSXNBY3RpdmUiOmZhbHNlLCJIb3Jpem9udGFsQWxpZ25tZW50IjowLCJWZXJ0aWNhbEFsaWdubWVudCI6MCwiU21hcnRGb3JlZ3JvdW5kIjpudWxsLCJCYWNrZ3JvdW5kRmlsbFR5cGUiOjAsIk1hcmdpbiI6eyIkcmVmIjoiOTYifSwiUGFkZGluZyI6eyIkcmVmIjoiOTcifSwiQmFja2dyb3VuZCI6eyIkcmVmIjoiOTgifSwiSXNWaXNpYmxlIjp0cnVlLCJXaWR0aCI6MC4wLCJIZWlnaHQiOjAuMCwiQm9yZGVyU3R5bGUiOnsiJGlkIjoiNTk5IiwiTGluZUNvbG9yIjpudWxsLCJMaW5lV2VpZ2h0IjowLjAsIkxpbmVUeXBlIjowLCJQYXJlbnRTdHlsZSI6bnVsbH0sIlBhcmVudFN0eWxlIjp7IiRyZWYiOiI5MiJ9fSwiRHVyYXRpb25TdHlsZSI6eyIkaWQiOiI2MDAiLCJGb250U2V0dGluZ3MiOnsiJGlkIjoiNjAxIiwiRm9udFNpemUiOjEwLCJGb250TmFtZSI6IkNhbGlicmkiLCJJc0JvbGQiOmZhbHNlLCJJc0l0YWxpYyI6ZmFsc2UsIklzVW5kZXJsaW5lZCI6ZmFsc2UsIlBhcmVudFN0eWxlIjp7IiRyZWYiOiIxMDAifX0sIkF1dG9TaXplIjowLCJGb3JlZ3JvdW5kIjp7IiRyZWYiOiIxMDEifSwiTWF4V2lkdGgiOjIwMC4wLCJNYXhIZWlnaHQiOiJJbmZpbml0eSIsIlNtYXJ0Rm9yZWdyb3VuZElzQWN0aXZlIjpmYWxzZSwiSG9yaXpvbnRhbEFsaWdubWVudCI6MCwiVmVydGljYWxBbGlnbm1lbnQiOjAsIlNtYXJ0Rm9yZWdyb3VuZCI6bnVsbCwiQmFja2dyb3VuZEZpbGxUeXBlIjowLCJNYXJnaW4iOnsiJHJlZiI6IjEwMyJ9LCJQYWRkaW5nIjp7IiRyZWYiOiIxMDQifSwiQmFja2dyb3VuZCI6eyIkcmVmIjoiMTA1In0sIklzVmlzaWJsZSI6dHJ1ZSwiV2lkdGgiOjAuMCwiSGVpZ2h0IjowLjAsIkJvcmRlclN0eWxlIjp7IiRpZCI6IjYwMiIsIkxpbmVDb2xvciI6bnVsbCwiTGluZVdlaWdodCI6MC4wLCJMaW5lVHlwZSI6MCwiUGFyZW50U3R5bGUiOm51bGx9LCJQYXJlbnRTdHlsZSI6eyIkcmVmIjoiOTkifX0sIkhvcml6b250YWxDb25uZWN0b3JTdHlsZSI6eyIkaWQiOiI2MDMiLCJMaW5lQ29sb3IiOnsiJHJlZiI6IjEwNyJ9LCJMaW5lV2VpZ2h0IjowLjAsIkxpbmVUeXBlIjowLCJQYXJlbnRTdHlsZSI6eyIkcmVmIjoiMTA2In19LCJWZXJ0aWNhbENvbm5lY3RvclN0eWxlIjp7IiRpZCI6IjYwNCIsIkxpbmVDb2xvciI6eyIkcmVmIjoiMTEwIn0sIkxpbmVXZWlnaHQiOjAuMCwiTGluZVR5cGUiOjAsIlBhcmVudFN0eWxlIjp7IiRyZWYiOiIxMDkifX0sIk1hcmdpbiI6bnVsbCwiU3RhcnREYXRlUG9zaXRpb24iOjYsIkVuZERhdGVQb3NpdGlvbiI6NiwiRGF0ZUlzVmlzaWJsZSI6ZmFsc2UsIlRpdGxlUG9zaXRpb24iOjIsIkR1cmF0aW9uUG9zaXRpb24iOjYsIlBlcmNlbnRhZ2VDb21wbGV0ZWRQb3NpdGlvbiI6MiwiU3BhY2luZyI6MTAsIklzQmVsb3dUaW1lYmFuZCI6ZmFsc2UsIlBlcmNlbnRhZ2VDb21wbGV0ZVNoYXBlT3BhY2l0eSI6MzUsIlNoYXBlU3R5bGUiOnsiJGlkIjoiNjA1IiwiTWFyZ2luIjp7IiRyZWYiOiIxMTMifSwiUGFkZGluZyI6eyIkaWQiOiI2MDYiLCJUb3AiOjAuMCwiTGVmdCI6MC4wLCJSaWdodCI6Mi4wLCJCb3R0b20iOjAuMH0sIkJhY2tncm91bmQiOnsiJGlkIjoiNjA3IiwiQ29sb3IiOnsiJGlkIjoiNjA4IiwiQSI6MjU1LCJSIjo2OCwiRyI6MTE0LCJCIjoxOTZ9fSwiSXNWaXNpYmxlIjp0cnVlLCJXaWR0aCI6MC4wLCJIZWlnaHQiOjE2LjAsIkJvcmRlclN0eWxlIjp7IiRpZCI6IjYwOSIsIkxpbmVDb2xvciI6eyIkaWQiOiI2MTAiLCIkdHlwZSI6Ik5MUkUuQ29tbW9uLkRvbS5Tb2xpZENvbG9yQnJ1c2gsIE5MUkUuQ29tbW9uIiwiQ29sb3IiOnsiJGlkIjoiNjExIiwiQSI6MjU1LCJSIjoyNTUsIkciOjAsIkIiOjB9fSwiTGluZVdlaWdodCI6MC4wLCJMaW5lVHlwZSI6MCwiUGFyZW50U3R5bGUiOm51bGx9LCJQYXJlbnRTdHlsZSI6eyIkcmVmIjoiMTEyIn19LCJUaXRsZVN0eWxlIjp7IiRpZCI6IjYxMiIsIkZvbnRTZXR0aW5ncyI6eyIkaWQiOiI2MTMiLCJGb250U2l6ZSI6MTEsIkZvbnROYW1lIjoiQ2FsaWJyaSIsIklzQm9sZCI6ZmFsc2UsIklzSXRhbGljIjpmYWxzZSwiSXNVbmRlcmxpbmVkIjpmYWxzZSwiUGFyZW50U3R5bGUiOnsiJHJlZiI6IjEyMSJ9fSwiQXV0b1NpemUiOjAsIkZvcmVncm91bmQiOnsiJGlkIjoiNjE0IiwiQ29sb3IiOnsiJGlkIjoiNjE1IiwiQSI6MjU1LCJSIjoyNTUsIkciOjI1NSwiQiI6MjU1fX0sIk1heFdpZHRoIjo0OC42MjUwMzgxNDY5NzI2NTYsIk1heEhlaWdodCI6IkluZmluaXR5IiwiU21hcnRGb3JlZ3JvdW5kSXNBY3RpdmUiOmZhbHNlLCJIb3Jpem9udGFsQWxpZ25tZW50IjoyLCJWZXJ0aWNhbEFsaWdubWVudCI6MCwiU21hcnRGb3JlZ3JvdW5kIjpudWxsLCJCYWNrZ3JvdW5kRmlsbFR5cGUiOjAsIk1hcmdpbiI6eyIkcmVmIjoiMTI0In0sIlBhZGRpbmciOnsiJHJlZiI6IjEyNSJ9LCJCYWNrZ3JvdW5kIjp7IiRyZWYiOiIxMjYifSwiSXNWaXNpYmxlIjp0cnVlLCJXaWR0aCI6MC4wLCJIZWlnaHQiOjAuMCwiQm9yZGVyU3R5bGUiOnsiJGlkIjoiNjE2IiwiTGluZUNvbG9yIjpudWxsLCJMaW5lV2VpZ2h0IjowLjAsIkxpbmVUeXBlIjowLCJQYXJlbnRTdHlsZSI6bnVsbH0sIlBhcmVudFN0eWxlIjp7IiRyZWYiOiIxMjAifX0sIkRhdGVTdHlsZSI6eyIkaWQiOiI2MTciLCJGb250U2V0dGluZ3MiOnsiJGlkIjoiNjE4IiwiRm9udFNpemUiOjgsIkZvbnROYW1lIjoiQ2FsaWJyaSIsIklzQm9sZCI6ZmFsc2UsIklzSXRhbGljIjpmYWxzZSwiSXNVbmRlcmxpbmVkIjpmYWxzZSwiUGFyZW50U3R5bGUiOnsiJHJlZiI6IjEyOCJ9fSwiQXV0b1NpemUiOjAsIkZvcmVncm91bmQiOnsiJGlkIjoiNjE5IiwiQ29sb3IiOnsiJGlkIjoiNjIwIiwiQSI6MjU1LCJSIjoxOTEsIkciOjE5MSwiQiI6MTkxfX0sIk1heFdpZHRoIjoyMDAuMCwiTWF4SGVpZ2h0IjoiSW5maW5pdHkiLCJTbWFydEZvcmVncm91bmRJc0FjdGl2ZSI6ZmFsc2UsIkhvcml6b250YWxBbGlnbm1lbnQiOjAsIlZlcnRpY2FsQWxpZ25tZW50IjowLCJTbWFydEZvcmVncm91bmQiOm51bGwsIkJhY2tncm91bmRGaWxsVHlwZSI6MCwiTWFyZ2luIjp7IiRyZWYiOiIxMzEifSwiUGFkZGluZyI6eyIkcmVmIjoiMTMyIn0sIkJhY2tncm91bmQiOnsiJHJlZiI6IjEzMyJ9LCJJc1Zpc2libGUiOnRydWUsIldpZHRoIjowLjAsIkhlaWdodCI6MC4wLCJCb3JkZXJTdHlsZSI6eyIkaWQiOiI2MjEiLCJMaW5lQ29sb3IiOm51bGwsIkxpbmVXZWlnaHQiOjAuMCwiTGluZVR5cGUiOjAsIlBhcmVudFN0eWxlIjpudWxsfSwiUGFyZW50U3R5bGUiOnsiJHJlZiI6IjEyNyJ9fSwiRGF0ZUZvcm1hdCI6eyIkcmVmIjoiMTM0In0sIldlZWtOdW1iZXJpbmciOnsiJGlkIjoiNjIyIiwiRm9ybWF0IjowLCJJc1Zpc2libGUiOmZhbHNlLCJMYXN0S25vd25WaXNpYmlsaXR5U3RhdGUiOmZhbHNlfSwiSXNWaXNpYmxlIjp0cnVlLCJQYXJlbnRTdHlsZSI6eyIkcmVmIjoiOTEifX0sIkluZGV4IjoxNiwiU21hcnREdXJhdGlvbkFjdGl2YXRlZCI6ZmFsc2UsIkRhdGVGb3JtYXQiOnsiJHJlZiI6IjEzNCJ9LCJXZWVrTnVtYmVyaW5nIjp7IiRpZCI6IjYyMyIsIkZvcm1hdCI6MCwiSXNWaXNpYmxlIjpmYWxzZSwiTGFzdEtub3duVmlzaWJpbGl0eVN0YXRlIjpmYWxzZX0sIklkIjoiYjI1MjhlMjUtZmI1Zi00MDE5LWEwMmItMDI5ZDdiMjNiODYyIiwiSW1wb3J0SWQiOm51bGwsIlRpdGxlIjoiU3ViLXRhc2sgMSIsIk5vdGUiOm51bGwsIkh5cGVybGluayI6eyIkaWQiOiI2MjQiLCJBZGRyZXNzIjpudWxsLCJTdWJBZGRyZXNzIjpudWxsfSwiSXNDaGFuZ2VkIjpmYWxzZSwiSXNOZXciOnRydWV9LHsiJGlkIjoiNjI1IiwiR3JvdXBOYW1lIjoiMDFjMTY5MzctNDIwOS00NTI3LThkYzUtZjk1MmVjZjA2MmVhIiwiU3RhcnREYXRlIjoiMjAxOS0wNi0yNFQwMDowMDowMFoiLCJFbmREYXRlIjoiMjAxOS0wNi0yOVQyMzo1OTowMFoiLCJQZXJjZW50YWdlQ29tcGxldGUiOm51bGwsIlN0eWxlIjp7IiRpZCI6IjYyNiIsIlNoYXBlIjo0LCJTaGFwZVRoaWNrbmVzcyI6MSwiRHVyYXRpb25Gb3JtYXQiOjAsIkluY2x1ZGVOb25Xb3JraW5nRGF5c0luRHVyYXRpb24iOmZhbHNlLCJQZXJjZW50YWdlQ29tcGxldGVTdHlsZSI6eyIkaWQiOiI2MjciLCJGb250U2V0dGluZ3MiOnsiJGlkIjoiNjI4IiwiRm9udFNpemUiOjEwLCJGb250TmFtZSI6IkNhbGlicmkiLCJJc0JvbGQiOmZhbHNlLCJJc0l0YWxpYyI6ZmFsc2UsIklzVW5kZXJsaW5lZCI6ZmFsc2UsIlBhcmVudFN0eWxlIjp7IiRyZWYiOiI5MyJ9fSwiQXV0b1NpemUiOjAsIkZvcmVncm91bmQiOnsiJHJlZiI6Ijk0In0sIk1heFdpZHRoIjoyMDAuMCwiTWF4SGVpZ2h0IjoiSW5maW5pdHkiLCJTbWFydEZvcmVncm91bmRJc0FjdGl2ZSI6ZmFsc2UsIkhvcml6b250YWxBbGlnbm1lbnQiOjAsIlZlcnRpY2FsQWxpZ25tZW50IjowLCJTbWFydEZvcmVncm91bmQiOm51bGwsIkJhY2tncm91bmRGaWxsVHlwZSI6MCwiTWFyZ2luIjp7IiRyZWYiOiI5NiJ9LCJQYWRkaW5nIjp7IiRyZWYiOiI5NyJ9LCJCYWNrZ3JvdW5kIjp7IiRyZWYiOiI5OCJ9LCJJc1Zpc2libGUiOnRydWUsIldpZHRoIjowLjAsIkhlaWdodCI6MC4wLCJCb3JkZXJTdHlsZSI6eyIkaWQiOiI2MjkiLCJMaW5lQ29sb3IiOm51bGwsIkxpbmVXZWlnaHQiOjAuMCwiTGluZVR5cGUiOjAsIlBhcmVudFN0eWxlIjpudWxsfSwiUGFyZW50U3R5bGUiOnsiJHJlZiI6IjkyIn19LCJEdXJhdGlvblN0eWxlIjp7IiRpZCI6IjYzMCIsIkZvbnRTZXR0aW5ncyI6eyIkaWQiOiI2MzEiLCJGb250U2l6ZSI6MTAsIkZvbnROYW1lIjoiQ2FsaWJyaSIsIklzQm9sZCI6ZmFsc2UsIklzSXRhbGljIjpmYWxzZSwiSXNVbmRlcmxpbmVkIjpmYWxzZSwiUGFyZW50U3R5bGUiOnsiJHJlZiI6IjEwMCJ9fSwiQXV0b1NpemUiOjAsIkZvcmVncm91bmQiOnsiJHJlZiI6IjEwMSJ9LCJNYXhXaWR0aCI6MjAwLjAsIk1heEhlaWdodCI6IkluZmluaXR5IiwiU21hcnRGb3JlZ3JvdW5kSXNBY3RpdmUiOmZhbHNlLCJIb3Jpem9udGFsQWxpZ25tZW50IjowLCJWZXJ0aWNhbEFsaWdubWVudCI6MCwiU21hcnRGb3JlZ3JvdW5kIjpudWxsLCJCYWNrZ3JvdW5kRmlsbFR5cGUiOjAsIk1hcmdpbiI6eyIkcmVmIjoiMTAzIn0sIlBhZGRpbmciOnsiJHJlZiI6IjEwNCJ9LCJCYWNrZ3JvdW5kIjp7IiRyZWYiOiIxMDUifSwiSXNWaXNpYmxlIjp0cnVlLCJXaWR0aCI6MC4wLCJIZWlnaHQiOjAuMCwiQm9yZGVyU3R5bGUiOnsiJGlkIjoiNjMyIiwiTGluZUNvbG9yIjpudWxsLCJMaW5lV2VpZ2h0IjowLjAsIkxpbmVUeXBlIjowLCJQYXJlbnRTdHlsZSI6bnVsbH0sIlBhcmVudFN0eWxlIjp7IiRyZWYiOiI5OSJ9fSwiSG9yaXpvbnRhbENvbm5lY3RvclN0eWxlIjp7IiRpZCI6IjYzMyIsIkxpbmVDb2xvciI6eyIkcmVmIjoiMTA3In0sIkxpbmVXZWlnaHQiOjAuMCwiTGluZVR5cGUiOjAsIlBhcmVudFN0eWxlIjp7IiRyZWYiOiIxMDYifX0sIlZlcnRpY2FsQ29ubmVjdG9yU3R5bGUiOnsiJGlkIjoiNjM0IiwiTGluZUNvbG9yIjp7IiRyZWYiOiIxMTAifSwiTGluZVdlaWdodCI6MC4wLCJMaW5lVHlwZSI6MCwiUGFyZW50U3R5bGUiOnsiJHJlZiI6IjEwOSJ9fSwiTWFyZ2luIjpudWxsLCJTdGFydERhdGVQb3NpdGlvbiI6NiwiRW5kRGF0ZVBvc2l0aW9uIjo2LCJEYXRlSXNWaXNpYmxlIjpmYWxzZSwiVGl0bGVQb3NpdGlvbiI6MiwiRHVyYXRpb25Qb3NpdGlvbiI6NiwiUGVyY2VudGFnZUNvbXBsZXRlZFBvc2l0aW9uIjoyLCJTcGFjaW5nIjoxMCwiSXNCZWxvd1RpbWViYW5kIjpmYWxzZSwiUGVyY2VudGFnZUNvbXBsZXRlU2hhcGVPcGFjaXR5IjozNSwiU2hhcGVTdHlsZSI6eyIkaWQiOiI2MzUiLCJNYXJnaW4iOnsiJHJlZiI6IjExMyJ9LCJQYWRkaW5nIjp7IiRpZCI6IjYzNiIsIlRvcCI6MC4wLCJMZWZ0IjowLjAsIlJpZ2h0IjoyLjAsIkJvdHRvbSI6MC4wfSwiQmFja2dyb3VuZCI6eyIkaWQiOiI2MzciLCJDb2xvciI6eyIkaWQiOiI2MzgiLCJBIjoyNTUsIlIiOjg0LCJHIjoxMzAsIkIiOjUzfX0sIklzVmlzaWJsZSI6dHJ1ZSwiV2lkdGgiOjAuMCwiSGVpZ2h0IjoxNi4wLCJCb3JkZXJTdHlsZSI6eyIkaWQiOiI2MzkiLCJMaW5lQ29sb3IiOnsiJGlkIjoiNjQwIiwiJHR5cGUiOiJOTFJFLkNvbW1vbi5Eb20uU29saWRDb2xvckJydXNoLCBOTFJFLkNvbW1vbiIsIkNvbG9yIjp7IiRpZCI6IjY0MSIsIkEiOjI1NSwiUiI6MjU1LCJHIjowLCJCIjowfX0sIkxpbmVXZWlnaHQiOjAuMCwiTGluZVR5cGUiOjAsIlBhcmVudFN0eWxlIjpudWxsfSwiUGFyZW50U3R5bGUiOnsiJHJlZiI6IjExMiJ9fSwiVGl0bGVTdHlsZSI6eyIkaWQiOiI2NDIiLCJGb250U2V0dGluZ3MiOnsiJGlkIjoiNjQzIiwiRm9udFNpemUiOjExLCJGb250TmFtZSI6IkNhbGlicmkiLCJJc0JvbGQiOmZhbHNlLCJJc0l0YWxpYyI6ZmFsc2UsIklzVW5kZXJsaW5lZCI6ZmFsc2UsIlBhcmVudFN0eWxlIjp7IiRyZWYiOiIxMjEifX0sIkF1dG9TaXplIjowLCJGb3JlZ3JvdW5kIjp7IiRpZCI6IjY0NCIsIkNvbG9yIjp7IiRpZCI6IjY0NSIsIkEiOjI1NSwiUiI6MjU1LCJHIjoyNTUsIkIiOjI1NX19LCJNYXhXaWR0aCI6NDguNjI1MDM4MTQ2OTcyNjU2LCJNYXhIZWlnaHQiOiJJbmZpbml0eSIsIlNtYXJ0Rm9yZWdyb3VuZElzQWN0aXZlIjpmYWxzZSwiSG9yaXpvbnRhbEFsaWdubWVudCI6MiwiVmVydGljYWxBbGlnbm1lbnQiOjAsIlNtYXJ0Rm9yZWdyb3VuZCI6bnVsbCwiQmFja2dyb3VuZEZpbGxUeXBlIjowLCJNYXJnaW4iOnsiJHJlZiI6IjEyNCJ9LCJQYWRkaW5nIjp7IiRyZWYiOiIxMjUifSwiQmFja2dyb3VuZCI6eyIkcmVmIjoiMTI2In0sIklzVmlzaWJsZSI6dHJ1ZSwiV2lkdGgiOjAuMCwiSGVpZ2h0IjowLjAsIkJvcmRlclN0eWxlIjp7IiRpZCI6IjY0NiIsIkxpbmVDb2xvciI6bnVsbCwiTGluZVdlaWdodCI6MC4wLCJMaW5lVHlwZSI6MCwiUGFyZW50U3R5bGUiOm51bGx9LCJQYXJlbnRTdHlsZSI6eyIkcmVmIjoiMTIwIn19LCJEYXRlU3R5bGUiOnsiJGlkIjoiNjQ3IiwiRm9udFNldHRpbmdzIjp7IiRpZCI6IjY0OCIsIkZvbnRTaXplIjo4LCJGb250TmFtZSI6IkNhbGlicmkiLCJJc0JvbGQiOmZhbHNlLCJJc0l0YWxpYyI6ZmFsc2UsIklzVW5kZXJsaW5lZCI6ZmFsc2UsIlBhcmVudFN0eWxlIjp7IiRyZWYiOiIxMjgifX0sIkF1dG9TaXplIjowLCJGb3JlZ3JvdW5kIjp7IiRpZCI6IjY0OSIsIkNvbG9yIjp7IiRpZCI6IjY1MCIsIkEiOjI1NSwiUiI6MTkxLCJHIjoxOTEsIkIiOjE5MX19LCJNYXhXaWR0aCI6MjAwLjAsIk1heEhlaWdodCI6IkluZmluaXR5IiwiU21hcnRGb3JlZ3JvdW5kSXNBY3RpdmUiOmZhbHNlLCJIb3Jpem9udGFsQWxpZ25tZW50IjowLCJWZXJ0aWNhbEFsaWdubWVudCI6MCwiU21hcnRGb3JlZ3JvdW5kIjpudWxsLCJCYWNrZ3JvdW5kRmlsbFR5cGUiOjAsIk1hcmdpbiI6eyIkcmVmIjoiMTMxIn0sIlBhZGRpbmciOnsiJHJlZiI6IjEzMiJ9LCJCYWNrZ3JvdW5kIjp7IiRyZWYiOiIxMzMifSwiSXNWaXNpYmxlIjp0cnVlLCJXaWR0aCI6MC4wLCJIZWlnaHQiOjAuMCwiQm9yZGVyU3R5bGUiOnsiJGlkIjoiNjUxIiwiTGluZUNvbG9yIjpudWxsLCJMaW5lV2VpZ2h0IjowLjAsIkxpbmVUeXBlIjowLCJQYXJlbnRTdHlsZSI6bnVsbH0sIlBhcmVudFN0eWxlIjp7IiRyZWYiOiIxMjcifX0sIkRhdGVGb3JtYXQiOnsiJHJlZiI6IjEzNCJ9LCJXZWVrTnVtYmVyaW5nIjp7IiRpZCI6IjY1MiIsIkZvcm1hdCI6MCwiSXNWaXNpYmxlIjpmYWxzZSwiTGFzdEtub3duVmlzaWJpbGl0eVN0YXRlIjpmYWxzZX0sIklzVmlzaWJsZSI6dHJ1ZSwiUGFyZW50U3R5bGUiOnsiJHJlZiI6IjkxIn19LCJJbmRleCI6MTcsIlNtYXJ0RHVyYXRpb25BY3RpdmF0ZWQiOmZhbHNlLCJEYXRlRm9ybWF0Ijp7IiRyZWYiOiIxMzQifSwiV2Vla051bWJlcmluZyI6eyIkaWQiOiI2NTMiLCJGb3JtYXQiOjAsIklzVmlzaWJsZSI6ZmFsc2UsIkxhc3RLbm93blZpc2liaWxpdHlTdGF0ZSI6ZmFsc2V9LCJJZCI6ImFjMWVmNDE0LTAyM2ItNDk4YS1iNDM4LTI4NTA2NmQ3ODllZiIsIkltcG9ydElkIjpudWxsLCJUaXRsZSI6IlN1Yi10YXNrIDIiLCJOb3RlIjpudWxsLCJIeXBlcmxpbmsiOnsiJGlkIjoiNjU0IiwiQWRkcmVzcyI6bnVsbCwiU3ViQWRkcmVzcyI6bnVsbH0sIklzQ2hhbmdlZCI6ZmFsc2UsIklzTmV3Ijp0cnVlfSx7IiRpZCI6IjY1NSIsIkdyb3VwTmFtZSI6IjAxYzE2OTM3LTQyMDktNDUyNy04ZGM1LWY5NTJlY2YwNjJlYSIsIlN0YXJ0RGF0ZSI6IjIwMTktMDYtMzBUMDA6MDA6MDBaIiwiRW5kRGF0ZSI6IjIwMTktMDctMDNUMjM6NTk6MDBaIiwiUGVyY2VudGFnZUNvbXBsZXRlIjpudWxsLCJTdHlsZSI6eyIkaWQiOiI2NTYiLCJTaGFwZSI6NCwiU2hhcGVUaGlja25lc3MiOjEsIkR1cmF0aW9uRm9ybWF0IjowLCJJbmNsdWRlTm9uV29ya2luZ0RheXNJbkR1cmF0aW9uIjpmYWxzZSwiUGVyY2VudGFnZUNvbXBsZXRlU3R5bGUiOnsiJGlkIjoiNjU3IiwiRm9udFNldHRpbmdzIjp7IiRpZCI6IjY1OCIsIkZvbnRTaXplIjoxMCwiRm9udE5hbWUiOiJDYWxpYnJpIiwiSXNCb2xkIjpmYWxzZSwiSXNJdGFsaWMiOmZhbHNlLCJJc1VuZGVybGluZWQiOmZhbHNlLCJQYXJlbnRTdHlsZSI6eyIkcmVmIjoiOTMifX0sIkF1dG9TaXplIjowLCJGb3JlZ3JvdW5kIjp7IiRyZWYiOiI5NCJ9LCJNYXhXaWR0aCI6MjAwLjAsIk1heEhlaWdodCI6IkluZmluaXR5IiwiU21hcnRGb3JlZ3JvdW5kSXNBY3RpdmUiOmZhbHNlLCJIb3Jpem9udGFsQWxpZ25tZW50IjowLCJWZXJ0aWNhbEFsaWdubWVudCI6MCwiU21hcnRGb3JlZ3JvdW5kIjpudWxsLCJCYWNrZ3JvdW5kRmlsbFR5cGUiOjAsIk1hcmdpbiI6eyIkcmVmIjoiOTYifSwiUGFkZGluZyI6eyIkcmVmIjoiOTcifSwiQmFja2dyb3VuZCI6eyIkcmVmIjoiOTgifSwiSXNWaXNpYmxlIjp0cnVlLCJXaWR0aCI6MC4wLCJIZWlnaHQiOjAuMCwiQm9yZGVyU3R5bGUiOnsiJGlkIjoiNjU5IiwiTGluZUNvbG9yIjpudWxsLCJMaW5lV2VpZ2h0IjowLjAsIkxpbmVUeXBlIjowLCJQYXJlbnRTdHlsZSI6bnVsbH0sIlBhcmVudFN0eWxlIjp7IiRyZWYiOiI5MiJ9fSwiRHVyYXRpb25TdHlsZSI6eyIkaWQiOiI2NjAiLCJGb250U2V0dGluZ3MiOnsiJGlkIjoiNjYxIiwiRm9udFNpemUiOjEwLCJGb250TmFtZSI6IkNhbGlicmkiLCJJc0JvbGQiOmZhbHNlLCJJc0l0YWxpYyI6ZmFsc2UsIklzVW5kZXJsaW5lZCI6ZmFsc2UsIlBhcmVudFN0eWxlIjp7IiRyZWYiOiIxMDAifX0sIkF1dG9TaXplIjowLCJGb3JlZ3JvdW5kIjp7IiRyZWYiOiIxMDEifSwiTWF4V2lkdGgiOjIwMC4wLCJNYXhIZWlnaHQiOiJJbmZpbml0eSIsIlNtYXJ0Rm9yZWdyb3VuZElzQWN0aXZlIjpmYWxzZSwiSG9yaXpvbnRhbEFsaWdubWVudCI6MCwiVmVydGljYWxBbGlnbm1lbnQiOjAsIlNtYXJ0Rm9yZWdyb3VuZCI6bnVsbCwiQmFja2dyb3VuZEZpbGxUeXBlIjowLCJNYXJnaW4iOnsiJHJlZiI6IjEwMyJ9LCJQYWRkaW5nIjp7IiRyZWYiOiIxMDQifSwiQmFja2dyb3VuZCI6eyIkcmVmIjoiMTA1In0sIklzVmlzaWJsZSI6dHJ1ZSwiV2lkdGgiOjAuMCwiSGVpZ2h0IjowLjAsIkJvcmRlclN0eWxlIjp7IiRpZCI6IjY2MiIsIkxpbmVDb2xvciI6bnVsbCwiTGluZVdlaWdodCI6MC4wLCJMaW5lVHlwZSI6MCwiUGFyZW50U3R5bGUiOm51bGx9LCJQYXJlbnRTdHlsZSI6eyIkcmVmIjoiOTkifX0sIkhvcml6b250YWxDb25uZWN0b3JTdHlsZSI6eyIkaWQiOiI2NjMiLCJMaW5lQ29sb3IiOnsiJHJlZiI6IjEwNyJ9LCJMaW5lV2VpZ2h0IjowLjAsIkxpbmVUeXBlIjowLCJQYXJlbnRTdHlsZSI6eyIkcmVmIjoiMTA2In19LCJWZXJ0aWNhbENvbm5lY3RvclN0eWxlIjp7IiRpZCI6IjY2NCIsIkxpbmVDb2xvciI6eyIkcmVmIjoiMTEwIn0sIkxpbmVXZWlnaHQiOjAuMCwiTGluZVR5cGUiOjAsIlBhcmVudFN0eWxlIjp7IiRyZWYiOiIxMDkifX0sIk1hcmdpbiI6bnVsbCwiU3RhcnREYXRlUG9zaXRpb24iOjYsIkVuZERhdGVQb3NpdGlvbiI6NiwiRGF0ZUlzVmlzaWJsZSI6ZmFsc2UsIlRpdGxlUG9zaXRpb24iOjQsIkR1cmF0aW9uUG9zaXRpb24iOjYsIlBlcmNlbnRhZ2VDb21wbGV0ZWRQb3NpdGlvbiI6MiwiU3BhY2luZyI6MTAsIklzQmVsb3dUaW1lYmFuZCI6ZmFsc2UsIlBlcmNlbnRhZ2VDb21wbGV0ZVNoYXBlT3BhY2l0eSI6MzUsIlNoYXBlU3R5bGUiOnsiJGlkIjoiNjY1IiwiTWFyZ2luIjp7IiRyZWYiOiIxMTMifSwiUGFkZGluZyI6eyIkaWQiOiI2NjYiLCJUb3AiOjAuMCwiTGVmdCI6MC4wLCJSaWdodCI6Mi4wLCJCb3R0b20iOjAuMH0sIkJhY2tncm91bmQiOnsiJGlkIjoiNjY3IiwiQ29sb3IiOnsiJGlkIjoiNjY4IiwiQSI6MjU1LCJSIjo2OCwiRyI6ODQsIkIiOjEwNn19LCJJc1Zpc2libGUiOnRydWUsIldpZHRoIjowLjAsIkhlaWdodCI6MTYuMCwiQm9yZGVyU3R5bGUiOnsiJGlkIjoiNjY5IiwiTGluZUNvbG9yIjp7IiRpZCI6IjY3MCIsIiR0eXBlIjoiTkxSRS5Db21tb24uRG9tLlNvbGlkQ29sb3JCcnVzaCwgTkxSRS5Db21tb24iLCJDb2xvciI6eyIkaWQiOiI2NzEiLCJBIjoyNTUsIlIiOjI1NSwiRyI6MCwiQiI6MH19LCJMaW5lV2VpZ2h0IjowLjAsIkxpbmVUeXBlIjowLCJQYXJlbnRTdHlsZSI6bnVsbH0sIlBhcmVudFN0eWxlIjp7IiRyZWYiOiIxMTIifX0sIlRpdGxlU3R5bGUiOnsiJGlkIjoiNjcyIiwiRm9udFNldHRpbmdzIjp7IiRpZCI6IjY3MyIsIkZvbnRTaXplIjoxMSwiRm9udE5hbWUiOiJDYWxpYnJpIiwiSXNCb2xkIjpmYWxzZSwiSXNJdGFsaWMiOmZhbHNlLCJJc1VuZGVybGluZWQiOmZhbHNlLCJQYXJlbnRTdHlsZSI6eyIkcmVmIjoiMTIxIn19LCJBdXRvU2l6ZSI6MCwiRm9yZWdyb3VuZCI6eyIkaWQiOiI2NzQiLCJDb2xvciI6eyIkaWQiOiI2NzUiLCJBIjoyNTUsIlIiOjExNSwiRyI6MTE1LCJCIjoxMTV9fSwiTWF4V2lkdGgiOjY2Ljc1LCJNYXhIZWlnaHQiOiJJbmZpbml0eSIsIlNtYXJ0Rm9yZWdyb3VuZElzQWN0aXZlIjpmYWxzZSwiSG9yaXpvbnRhbEFsaWdubWVudCI6MiwiVmVydGljYWxBbGlnbm1lbnQiOjAsIlNtYXJ0Rm9yZWdyb3VuZCI6bnVsbCwiQmFja2dyb3VuZEZpbGxUeXBlIjowLCJNYXJnaW4iOnsiJHJlZiI6IjEyNCJ9LCJQYWRkaW5nIjp7IiRyZWYiOiIxMjUifSwiQmFja2dyb3VuZCI6eyIkcmVmIjoiMTI2In0sIklzVmlzaWJsZSI6dHJ1ZSwiV2lkdGgiOjAuMCwiSGVpZ2h0IjowLjAsIkJvcmRlclN0eWxlIjp7IiRpZCI6IjY3NiIsIkxpbmVDb2xvciI6bnVsbCwiTGluZVdlaWdodCI6MC4wLCJMaW5lVHlwZSI6MCwiUGFyZW50U3R5bGUiOm51bGx9LCJQYXJlbnRTdHlsZSI6eyIkcmVmIjoiMTIwIn19LCJEYXRlU3R5bGUiOnsiJGlkIjoiNjc3IiwiRm9udFNldHRpbmdzIjp7IiRpZCI6IjY3OCIsIkZvbnRTaXplIjo4LCJGb250TmFtZSI6IkNhbGlicmkiLCJJc0JvbGQiOmZhbHNlLCJJc0l0YWxpYyI6ZmFsc2UsIklzVW5kZXJsaW5lZCI6ZmFsc2UsIlBhcmVudFN0eWxlIjp7IiRyZWYiOiIxMjgifX0sIkF1dG9TaXplIjowLCJGb3JlZ3JvdW5kIjp7IiRpZCI6IjY3OSIsIkNvbG9yIjp7IiRpZCI6IjY4MCIsIkEiOjI1NSwiUiI6MTkxLCJHIjoxOTEsIkIiOjE5MX19LCJNYXhXaWR0aCI6MjAwLjAsIk1heEhlaWdodCI6IkluZmluaXR5IiwiU21hcnRGb3JlZ3JvdW5kSXNBY3RpdmUiOmZhbHNlLCJIb3Jpem9udGFsQWxpZ25tZW50IjowLCJWZXJ0aWNhbEFsaWdubWVudCI6MCwiU21hcnRGb3JlZ3JvdW5kIjpudWxsLCJCYWNrZ3JvdW5kRmlsbFR5cGUiOjAsIk1hcmdpbiI6eyIkcmVmIjoiMTMxIn0sIlBhZGRpbmciOnsiJHJlZiI6IjEzMiJ9LCJCYWNrZ3JvdW5kIjp7IiRyZWYiOiIxMzMifSwiSXNWaXNpYmxlIjp0cnVlLCJXaWR0aCI6MC4wLCJIZWlnaHQiOjAuMCwiQm9yZGVyU3R5bGUiOnsiJGlkIjoiNjgxIiwiTGluZUNvbG9yIjpudWxsLCJMaW5lV2VpZ2h0IjowLjAsIkxpbmVUeXBlIjowLCJQYXJlbnRTdHlsZSI6bnVsbH0sIlBhcmVudFN0eWxlIjp7IiRyZWYiOiIxMjcifX0sIkRhdGVGb3JtYXQiOnsiJHJlZiI6IjEzNCJ9LCJXZWVrTnVtYmVyaW5nIjp7IiRpZCI6IjY4MiIsIkZvcm1hdCI6MCwiSXNWaXNpYmxlIjpmYWxzZSwiTGFzdEtub3duVmlzaWJpbGl0eVN0YXRlIjpmYWxzZX0sIklzVmlzaWJsZSI6dHJ1ZSwiUGFyZW50U3R5bGUiOnsiJHJlZiI6IjkxIn19LCJJbmRleCI6MTgsIlNtYXJ0RHVyYXRpb25BY3RpdmF0ZWQiOmZhbHNlLCJEYXRlRm9ybWF0Ijp7IiRyZWYiOiIxMzQifSwiV2Vla051bWJlcmluZyI6eyIkaWQiOiI2ODMiLCJGb3JtYXQiOjAsIklzVmlzaWJsZSI6ZmFsc2UsIkxhc3RLbm93blZpc2liaWxpdHlTdGF0ZSI6ZmFsc2V9LCJJZCI6IjdiNmZiYTIxLTQ0Y2YtNDYzZS04YjlkLWFmMDI2Yzc0NWE2ZCIsIkltcG9ydElkIjpudWxsLCJUaXRsZSI6IlN1Yi1zZWN0aW9ucyAxIiwiTm90ZSI6bnVsbCwiSHlwZXJsaW5rIjp7IiRpZCI6IjY4NCIsIkFkZHJlc3MiOm51bGwsIlN1YkFkZHJlc3MiOm51bGx9LCJJc0NoYW5nZWQiOmZhbHNlLCJJc05ldyI6dHJ1ZX0seyIkaWQiOiI2ODUiLCJHcm91cE5hbWUiOm51bGwsIlN0YXJ0RGF0ZSI6IjIwMTktMDYtMjdUMDA6MDA6MDBaIiwiRW5kRGF0ZSI6IjIwMTktMDctMDJUMjM6NTk6MDBaIiwiUGVyY2VudGFnZUNvbXBsZXRlIjpudWxsLCJTdHlsZSI6eyIkaWQiOiI2ODYiLCJTaGFwZSI6NiwiU2hhcGVUaGlja25lc3MiOjIsIkR1cmF0aW9uRm9ybWF0IjowLCJJbmNsdWRlTm9uV29ya2luZ0RheXNJbkR1cmF0aW9uIjpmYWxzZSwiUGVyY2VudGFnZUNvbXBsZXRlU3R5bGUiOnsiJGlkIjoiNjg3IiwiRm9udFNldHRpbmdzIjp7IiRpZCI6IjY4OCIsIkZvbnRTaXplIjoxMCwiRm9udE5hbWUiOiJDYWxpYnJpIiwiSXNCb2xkIjpmYWxzZSwiSXNJdGFsaWMiOmZhbHNlLCJJc1VuZGVybGluZWQiOmZhbHNlLCJQYXJlbnRTdHlsZSI6eyIkcmVmIjoiOTMifX0sIkF1dG9TaXplIjowLCJGb3JlZ3JvdW5kIjp7IiRyZWYiOiI5NCJ9LCJNYXhXaWR0aCI6MjAwLjAsIk1heEhlaWdodCI6IkluZmluaXR5IiwiU21hcnRGb3JlZ3JvdW5kSXNBY3RpdmUiOmZhbHNlLCJIb3Jpem9udGFsQWxpZ25tZW50IjowLCJWZXJ0aWNhbEFsaWdubWVudCI6MCwiU21hcnRGb3JlZ3JvdW5kIjpudWxsLCJCYWNrZ3JvdW5kRmlsbFR5cGUiOjAsIk1hcmdpbiI6eyIkcmVmIjoiOTYifSwiUGFkZGluZyI6eyIkcmVmIjoiOTcifSwiQmFja2dyb3VuZCI6eyIkcmVmIjoiOTgifSwiSXNWaXNpYmxlIjp0cnVlLCJXaWR0aCI6MC4wLCJIZWlnaHQiOjAuMCwiQm9yZGVyU3R5bGUiOnsiJGlkIjoiNjg5IiwiTGluZUNvbG9yIjpudWxsLCJMaW5lV2VpZ2h0IjowLjAsIkxpbmVUeXBlIjowLCJQYXJlbnRTdHlsZSI6bnVsbH0sIlBhcmVudFN0eWxlIjp7IiRyZWYiOiI5MiJ9fSwiRHVyYXRpb25TdHlsZSI6eyIkaWQiOiI2OTAiLCJGb250U2V0dGluZ3MiOnsiJGlkIjoiNjkxIiwiRm9udFNpemUiOjEwLCJGb250TmFtZSI6IkNhbGlicmkiLCJJc0JvbGQiOmZhbHNlLCJJc0l0YWxpYyI6ZmFsc2UsIklzVW5kZXJsaW5lZCI6ZmFsc2UsIlBhcmVudFN0eWxlIjp7IiRyZWYiOiIxMDAifX0sIkF1dG9TaXplIjowLCJGb3JlZ3JvdW5kIjp7IiRyZWYiOiIxMDEifSwiTWF4V2lkdGgiOjIwMC4wLCJNYXhIZWlnaHQiOiJJbmZpbml0eSIsIlNtYXJ0Rm9yZWdyb3VuZElzQWN0aXZlIjpmYWxzZSwiSG9yaXpvbnRhbEFsaWdubWVudCI6MCwiVmVydGljYWxBbGlnbm1lbnQiOjAsIlNtYXJ0Rm9yZWdyb3VuZCI6bnVsbCwiQmFja2dyb3VuZEZpbGxUeXBlIjowLCJNYXJnaW4iOnsiJHJlZiI6IjEwMyJ9LCJQYWRkaW5nIjp7IiRyZWYiOiIxMDQifSwiQmFja2dyb3VuZCI6eyIkcmVmIjoiMTA1In0sIklzVmlzaWJsZSI6dHJ1ZSwiV2lkdGgiOjAuMCwiSGVpZ2h0IjowLjAsIkJvcmRlclN0eWxlIjp7IiRpZCI6IjY5MiIsIkxpbmVDb2xvciI6bnVsbCwiTGluZVdlaWdodCI6MC4wLCJMaW5lVHlwZSI6MCwiUGFyZW50U3R5bGUiOm51bGx9LCJQYXJlbnRTdHlsZSI6eyIkcmVmIjoiOTkifX0sIkhvcml6b250YWxDb25uZWN0b3JTdHlsZSI6eyIkaWQiOiI2OTMiLCJMaW5lQ29sb3IiOnsiJHJlZiI6IjEwNyJ9LCJMaW5lV2VpZ2h0IjowLjAsIkxpbmVUeXBlIjowLCJQYXJlbnRTdHlsZSI6eyIkcmVmIjoiMTA2In19LCJWZXJ0aWNhbENvbm5lY3RvclN0eWxlIjp7IiRpZCI6IjY5NCIsIkxpbmVDb2xvciI6eyIkcmVmIjoiMTEwIn0sIkxpbmVXZWlnaHQiOjAuMCwiTGluZVR5cGUiOjAsIlBhcmVudFN0eWxlIjp7IiRyZWYiOiIxMDkifX0sIk1hcmdpbiI6bnVsbCwiU3RhcnREYXRlUG9zaXRpb24iOjQsIkVuZERhdGVQb3NpdGlvbiI6NCwiRGF0ZUlzVmlzaWJsZSI6dHJ1ZSwiVGl0bGVQb3NpdGlvbiI6MywiRHVyYXRpb25Qb3NpdGlvbiI6NiwiUGVyY2VudGFnZUNvbXBsZXRlZFBvc2l0aW9uIjo2LCJTcGFjaW5nIjoxMCwiSXNCZWxvd1RpbWViYW5kIjpmYWxzZSwiUGVyY2VudGFnZUNvbXBsZXRlU2hhcGVPcGFjaXR5IjozNSwiU2hhcGVTdHlsZSI6eyIkaWQiOiI2OTUiLCJNYXJnaW4iOnsiJHJlZiI6IjExMyJ9LCJQYWRkaW5nIjp7IiRpZCI6IjY5NiIsIlRvcCI6MC4wLCJMZWZ0IjowLjAsIlJpZ2h0IjoyLjAsIkJvdHRvbSI6MC4wfSwiQmFja2dyb3VuZCI6eyIkaWQiOiI2OTciLCJDb2xvciI6eyIkaWQiOiI2OTgiLCJBIjoyNTUsIlIiOjkxLCJHIjoxNTUsIkIiOjIxM319LCJJc1Zpc2libGUiOnRydWUsIldpZHRoIjowLjAsIkhlaWdodCI6MjIuMCwiQm9yZGVyU3R5bGUiOnsiJGlkIjoiNjk5IiwiTGluZUNvbG9yIjp7IiRpZCI6IjcwMCIsIiR0eXBlIjoiTkxSRS5Db21tb24uRG9tLlNvbGlkQ29sb3JCcnVzaCwgTkxSRS5Db21tb24iLCJDb2xvciI6eyIkaWQiOiI3MDEiLCJBIjoyNTUsIlIiOjI1NSwiRyI6MCwiQiI6MH19LCJMaW5lV2VpZ2h0IjowLjAsIkxpbmVUeXBlIjowLCJQYXJlbnRTdHlsZSI6bnVsbH0sIlBhcmVudFN0eWxlIjp7IiRyZWYiOiIxMTIifX0sIlRpdGxlU3R5bGUiOnsiJGlkIjoiNzAyIiwiRm9udFNldHRpbmdzIjp7IiRpZCI6IjcwMyIsIkZvbnRTaXplIjoxMSwiRm9udE5hbWUiOiJDYWxpYnJpIiwiSXNCb2xkIjpmYWxzZSwiSXNJdGFsaWMiOmZhbHNlLCJJc1VuZGVybGluZWQiOmZhbHNlLCJQYXJlbnRTdHlsZSI6eyIkcmVmIjoiMTIxIn19LCJBdXRvU2l6ZSI6MCwiRm9yZWdyb3VuZCI6eyIkaWQiOiI3MDQiLCJDb2xvciI6eyIkaWQiOiI3MDUiLCJBIjoyNTUsIlIiOjExNSwiRyI6MTE1LCJCIjoxMTV9fSwiTWF4V2lkdGgiOjY3Ljc1LCJNYXhIZWlnaHQiOiJJbmZpbml0eSIsIlNtYXJ0Rm9yZWdyb3VuZElzQWN0aXZlIjpmYWxzZSwiSG9yaXpvbnRhbEFsaWdubWVudCI6MiwiVmVydGljYWxBbGlnbm1lbnQiOjAsIlNtYXJ0Rm9yZWdyb3VuZCI6bnVsbCwiQmFja2dyb3VuZEZpbGxUeXBlIjowLCJNYXJnaW4iOnsiJHJlZiI6IjEyNCJ9LCJQYWRkaW5nIjp7IiRyZWYiOiIxMjUifSwiQmFja2dyb3VuZCI6eyIkcmVmIjoiMTI2In0sIklzVmlzaWJsZSI6dHJ1ZSwiV2lkdGgiOjAuMCwiSGVpZ2h0IjowLjAsIkJvcmRlclN0eWxlIjp7IiRpZCI6IjcwNiIsIkxpbmVDb2xvciI6bnVsbCwiTGluZVdlaWdodCI6MC4wLCJMaW5lVHlwZSI6MCwiUGFyZW50U3R5bGUiOm51bGx9LCJQYXJlbnRTdHlsZSI6eyIkcmVmIjoiMTIwIn19LCJEYXRlU3R5bGUiOnsiJGlkIjoiNzA3IiwiRm9udFNldHRpbmdzIjp7IiRpZCI6IjcwOCIsIkZvbnRTaXplIjo4LCJGb250TmFtZSI6IkNhbGlicmkiLCJJc0JvbGQiOmZhbHNlLCJJc0l0YWxpYyI6ZmFsc2UsIklzVW5kZXJsaW5lZCI6ZmFsc2UsIlBhcmVudFN0eWxlIjp7IiRyZWYiOiIxMjgifX0sIkF1dG9TaXplIjowLCJGb3JlZ3JvdW5kIjp7IiRpZCI6IjcwOSIsIkNvbG9yIjp7IiRpZCI6IjcxMCIsIkEiOjI1NSwiUiI6MTkxLCJHIjoxOTEsIkIiOjE5MX19LCJNYXhXaWR0aCI6MjAwLjAsIk1heEhlaWdodCI6IkluZmluaXR5IiwiU21hcnRGb3JlZ3JvdW5kSXNBY3RpdmUiOmZhbHNlLCJIb3Jpem9udGFsQWxpZ25tZW50IjowLCJWZXJ0aWNhbEFsaWdubWVudCI6MCwiU21hcnRGb3JlZ3JvdW5kIjpudWxsLCJCYWNrZ3JvdW5kRmlsbFR5cGUiOjAsIk1hcmdpbiI6eyIkcmVmIjoiMTMxIn0sIlBhZGRpbmciOnsiJHJlZiI6IjEzMiJ9LCJCYWNrZ3JvdW5kIjp7IiRyZWYiOiIxMzMifSwiSXNWaXNpYmxlIjp0cnVlLCJXaWR0aCI6MC4wLCJIZWlnaHQiOjAuMCwiQm9yZGVyU3R5bGUiOnsiJGlkIjoiNzExIiwiTGluZUNvbG9yIjpudWxsLCJMaW5lV2VpZ2h0IjowLjAsIkxpbmVUeXBlIjowLCJQYXJlbnRTdHlsZSI6bnVsbH0sIlBhcmVudFN0eWxlIjp7IiRyZWYiOiIxMjcifX0sIkRhdGVGb3JtYXQiOnsiJHJlZiI6IjEzNCJ9LCJXZWVrTnVtYmVyaW5nIjp7IiRpZCI6IjcxMiIsIkZvcm1hdCI6MCwiSXNWaXNpYmxlIjpmYWxzZSwiTGFzdEtub3duVmlzaWJpbGl0eVN0YXRlIjpmYWxzZX0sIklzVmlzaWJsZSI6dHJ1ZSwiUGFyZW50U3R5bGUiOnsiJHJlZiI6IjkxIn19LCJJbmRleCI6MTksIlNtYXJ0RHVyYXRpb25BY3RpdmF0ZWQiOmZhbHNlLCJEYXRlRm9ybWF0Ijp7IiRyZWYiOiIxMzQifSwiV2Vla051bWJlcmluZyI6eyIkaWQiOiI3MTMiLCJGb3JtYXQiOjAsIklzVmlzaWJsZSI6ZmFsc2UsIkxhc3RLbm93blZpc2liaWxpdHlTdGF0ZSI6ZmFsc2V9LCJJZCI6IjhkNzVhYWY5LTFmMTEtNDA1ZC04NzIwLTY5OGFmNTMwNDA3MSIsIkltcG9ydElkIjpudWxsLCJUaXRsZSI6IlN1Yi1zdWItdGFzayAxIiwiTm90ZSI6bnVsbCwiSHlwZXJsaW5rIjp7IiRpZCI6IjcxNCIsIkFkZHJlc3MiOm51bGwsIlN1YkFkZHJlc3MiOm51bGx9LCJJc0NoYW5nZWQiOmZhbHNlLCJJc05ldyI6dHJ1ZX0seyIkaWQiOiI3MTUiLCJHcm91cE5hbWUiOm51bGwsIlN0YXJ0RGF0ZSI6IjIwMTktMDctMDNUMDA6MDA6MDBaIiwiRW5kRGF0ZSI6IjIwMTktMDctMDNUMjM6NTk6MDBaIiwiUGVyY2VudGFnZUNvbXBsZXRlIjpudWxsLCJTdHlsZSI6eyIkaWQiOiI3MTYiLCJTaGFwZSI6NCwiU2hhcGVUaGlja25lc3MiOjEsIkR1cmF0aW9uRm9ybWF0IjowLCJJbmNsdWRlTm9uV29ya2luZ0RheXNJbkR1cmF0aW9uIjpmYWxzZSwiUGVyY2VudGFnZUNvbXBsZXRlU3R5bGUiOnsiJGlkIjoiNzE3IiwiRm9udFNldHRpbmdzIjp7IiRpZCI6IjcxOCIsIkZvbnRTaXplIjoxMCwiRm9udE5hbWUiOiJDYWxpYnJpIiwiSXNCb2xkIjpmYWxzZSwiSXNJdGFsaWMiOmZhbHNlLCJJc1VuZGVybGluZWQiOmZhbHNlLCJQYXJlbnRTdHlsZSI6eyIkcmVmIjoiOTMifX0sIkF1dG9TaXplIjowLCJGb3JlZ3JvdW5kIjp7IiRyZWYiOiI5NCJ9LCJNYXhXaWR0aCI6MjAwLjAsIk1heEhlaWdodCI6IkluZmluaXR5IiwiU21hcnRGb3JlZ3JvdW5kSXNBY3RpdmUiOmZhbHNlLCJIb3Jpem9udGFsQWxpZ25tZW50IjowLCJWZXJ0aWNhbEFsaWdubWVudCI6MCwiU21hcnRGb3JlZ3JvdW5kIjpudWxsLCJCYWNrZ3JvdW5kRmlsbFR5cGUiOjAsIk1hcmdpbiI6eyIkcmVmIjoiOTYifSwiUGFkZGluZyI6eyIkcmVmIjoiOTcifSwiQmFja2dyb3VuZCI6eyIkcmVmIjoiOTgifSwiSXNWaXNpYmxlIjp0cnVlLCJXaWR0aCI6MC4wLCJIZWlnaHQiOjAuMCwiQm9yZGVyU3R5bGUiOnsiJGlkIjoiNzE5IiwiTGluZUNvbG9yIjpudWxsLCJMaW5lV2VpZ2h0IjowLjAsIkxpbmVUeXBlIjowLCJQYXJlbnRTdHlsZSI6bnVsbH0sIlBhcmVudFN0eWxlIjp7IiRyZWYiOiI5MiJ9fSwiRHVyYXRpb25TdHlsZSI6eyIkaWQiOiI3MjAiLCJGb250U2V0dGluZ3MiOnsiJGlkIjoiNzIxIiwiRm9udFNpemUiOjEwLCJGb250TmFtZSI6IkNhbGlicmkiLCJJc0JvbGQiOmZhbHNlLCJJc0l0YWxpYyI6ZmFsc2UsIklzVW5kZXJsaW5lZCI6ZmFsc2UsIlBhcmVudFN0eWxlIjp7IiRyZWYiOiIxMDAifX0sIkF1dG9TaXplIjowLCJGb3JlZ3JvdW5kIjp7IiRyZWYiOiIxMDEifSwiTWF4V2lkdGgiOjIwMC4wLCJNYXhIZWlnaHQiOiJJbmZpbml0eSIsIlNtYXJ0Rm9yZWdyb3VuZElzQWN0aXZlIjpmYWxzZSwiSG9yaXpvbnRhbEFsaWdubWVudCI6MCwiVmVydGljYWxBbGlnbm1lbnQiOjAsIlNtYXJ0Rm9yZWdyb3VuZCI6bnVsbCwiQmFja2dyb3VuZEZpbGxUeXBlIjowLCJNYXJnaW4iOnsiJHJlZiI6IjEwMyJ9LCJQYWRkaW5nIjp7IiRyZWYiOiIxMDQifSwiQmFja2dyb3VuZCI6eyIkcmVmIjoiMTA1In0sIklzVmlzaWJsZSI6dHJ1ZSwiV2lkdGgiOjAuMCwiSGVpZ2h0IjowLjAsIkJvcmRlclN0eWxlIjp7IiRpZCI6IjcyMiIsIkxpbmVDb2xvciI6bnVsbCwiTGluZVdlaWdodCI6MC4wLCJMaW5lVHlwZSI6MCwiUGFyZW50U3R5bGUiOm51bGx9LCJQYXJlbnRTdHlsZSI6eyIkcmVmIjoiOTkifX0sIkhvcml6b250YWxDb25uZWN0b3JTdHlsZSI6eyIkaWQiOiI3MjMiLCJMaW5lQ29sb3IiOnsiJHJlZiI6IjEwNyJ9LCJMaW5lV2VpZ2h0IjowLjAsIkxpbmVUeXBlIjowLCJQYXJlbnRTdHlsZSI6eyIkcmVmIjoiMTA2In19LCJWZXJ0aWNhbENvbm5lY3RvclN0eWxlIjp7IiRpZCI6IjcyNCIsIkxpbmVDb2xvciI6eyIkcmVmIjoiMTEwIn0sIkxpbmVXZWlnaHQiOjAuMCwiTGluZVR5cGUiOjAsIlBhcmVudFN0eWxlIjp7IiRyZWYiOiIxMDkifX0sIk1hcmdpbiI6bnVsbCwiU3RhcnREYXRlUG9zaXRpb24iOjQsIkVuZERhdGVQb3NpdGlvbiI6NCwiRGF0ZUlzVmlzaWJsZSI6dHJ1ZSwiVGl0bGVQb3NpdGlvbiI6MywiRHVyYXRpb25Qb3NpdGlvbiI6NiwiUGVyY2VudGFnZUNvbXBsZXRlZFBvc2l0aW9uIjo2LCJTcGFjaW5nIjoxMCwiSXNCZWxvd1RpbWViYW5kIjpmYWxzZSwiUGVyY2VudGFnZUNvbXBsZXRlU2hhcGVPcGFjaXR5IjozNSwiU2hhcGVTdHlsZSI6eyIkaWQiOiI3MjUiLCJNYXJnaW4iOnsiJHJlZiI6IjExMyJ9LCJQYWRkaW5nIjp7IiRpZCI6IjcyNiIsIlRvcCI6MC4wLCJMZWZ0IjowLjAsIlJpZ2h0IjoyLjAsIkJvdHRvbSI6MC4wfSwiQmFja2dyb3VuZCI6eyIkaWQiOiI3MjciLCJDb2xvciI6eyIkaWQiOiI3MjgiLCJBIjoyNTUsIlIiOjE5NywiRyI6OTAsIkIiOjE3fX0sIklzVmlzaWJsZSI6dHJ1ZSwiV2lkdGgiOjAuMCwiSGVpZ2h0IjoxNi4wLCJCb3JkZXJTdHlsZSI6eyIkaWQiOiI3MjkiLCJMaW5lQ29sb3IiOnsiJGlkIjoiNzMwIiwiJHR5cGUiOiJOTFJFLkNvbW1vbi5Eb20uU29saWRDb2xvckJydXNoLCBOTFJFLkNvbW1vbiIsIkNvbG9yIjp7IiRpZCI6IjczMSIsIkEiOjI1NSwiUiI6MjU1LCJHIjowLCJCIjowfX0sIkxpbmVXZWlnaHQiOjAuMCwiTGluZVR5cGUiOjAsIlBhcmVudFN0eWxlIjpudWxsfSwiUGFyZW50U3R5bGUiOnsiJHJlZiI6IjExMiJ9fSwiVGl0bGVTdHlsZSI6eyIkaWQiOiI3MzIiLCJGb250U2V0dGluZ3MiOnsiJGlkIjoiNzMzIiwiRm9udFNpemUiOjExLCJGb250TmFtZSI6IkNhbGlicmkiLCJJc0JvbGQiOmZhbHNlLCJJc0l0YWxpYyI6ZmFsc2UsIklzVW5kZXJsaW5lZCI6ZmFsc2UsIlBhcmVudFN0eWxlIjp7IiRyZWYiOiIxMjEifX0sIkF1dG9TaXplIjowLCJGb3JlZ3JvdW5kIjp7IiRpZCI6IjczNCIsIkNvbG9yIjp7IiRpZCI6IjczNSIsIkEiOjI1NSwiUiI6MTE1LCJHIjoxMTUsIkIiOjExNX19LCJNYXhXaWR0aCI6NjcuNzUsIk1heEhlaWdodCI6IkluZmluaXR5IiwiU21hcnRGb3JlZ3JvdW5kSXNBY3RpdmUiOmZhbHNlLCJIb3Jpem9udGFsQWxpZ25tZW50IjoyLCJWZXJ0aWNhbEFsaWdubWVudCI6MCwiU21hcnRGb3JlZ3JvdW5kIjpudWxsLCJCYWNrZ3JvdW5kRmlsbFR5cGUiOjAsIk1hcmdpbiI6eyIkcmVmIjoiMTI0In0sIlBhZGRpbmciOnsiJHJlZiI6IjEyNSJ9LCJCYWNrZ3JvdW5kIjp7IiRyZWYiOiIxMjYifSwiSXNWaXNpYmxlIjp0cnVlLCJXaWR0aCI6MC4wLCJIZWlnaHQiOjAuMCwiQm9yZGVyU3R5bGUiOnsiJGlkIjoiNzM2IiwiTGluZUNvbG9yIjpudWxsLCJMaW5lV2VpZ2h0IjowLjAsIkxpbmVUeXBlIjowLCJQYXJlbnRTdHlsZSI6bnVsbH0sIlBhcmVudFN0eWxlIjp7IiRyZWYiOiIxMjAifX0sIkRhdGVTdHlsZSI6eyIkaWQiOiI3MzciLCJGb250U2V0dGluZ3MiOnsiJGlkIjoiNzM4IiwiRm9udFNpemUiOjgsIkZvbnROYW1lIjoiQ2FsaWJyaSIsIklzQm9sZCI6ZmFsc2UsIklzSXRhbGljIjpmYWxzZSwiSXNVbmRlcmxpbmVkIjpmYWxzZSwiUGFyZW50U3R5bGUiOnsiJHJlZiI6IjEyOCJ9fSwiQXV0b1NpemUiOjAsIkZvcmVncm91bmQiOnsiJGlkIjoiNzM5IiwiQ29sb3IiOnsiJGlkIjoiNzQwIiwiQSI6MjU1LCJSIjoxOTEsIkciOjE5MSwiQiI6MTkxfX0sIk1heFdpZHRoIjoyMDAuMCwiTWF4SGVpZ2h0IjoiSW5maW5pdHkiLCJTbWFydEZvcmVncm91bmRJc0FjdGl2ZSI6ZmFsc2UsIkhvcml6b250YWxBbGlnbm1lbnQiOjAsIlZlcnRpY2FsQWxpZ25tZW50IjowLCJTbWFydEZvcmVncm91bmQiOm51bGwsIkJhY2tncm91bmRGaWxsVHlwZSI6MCwiTWFyZ2luIjp7IiRyZWYiOiIxMzEifSwiUGFkZGluZyI6eyIkcmVmIjoiMTMyIn0sIkJhY2tncm91bmQiOnsiJHJlZiI6IjEzMyJ9LCJJc1Zpc2libGUiOnRydWUsIldpZHRoIjowLjAsIkhlaWdodCI6MC4wLCJCb3JkZXJTdHlsZSI6eyIkaWQiOiI3NDEiLCJMaW5lQ29sb3IiOm51bGwsIkxpbmVXZWlnaHQiOjAuMCwiTGluZVR5cGUiOjAsIlBhcmVudFN0eWxlIjpudWxsfSwiUGFyZW50U3R5bGUiOnsiJHJlZiI6IjEyNyJ9fSwiRGF0ZUZvcm1hdCI6eyIkcmVmIjoiMTM0In0sIldlZWtOdW1iZXJpbmciOnsiJGlkIjoiNzQyIiwiRm9ybWF0IjowLCJJc1Zpc2libGUiOmZhbHNlLCJMYXN0S25vd25WaXNpYmlsaXR5U3RhdGUiOmZhbHNlfSwiSXNWaXNpYmxlIjp0cnVlLCJQYXJlbnRTdHlsZSI6eyIkcmVmIjoiOTEifX0sIkluZGV4IjoyMCwiU21hcnREdXJhdGlvbkFjdGl2YXRlZCI6ZmFsc2UsIkRhdGVGb3JtYXQiOnsiJHJlZiI6IjEzNCJ9LCJXZWVrTnVtYmVyaW5nIjp7IiRpZCI6Ijc0MyIsIkZvcm1hdCI6MCwiSXNWaXNpYmxlIjpmYWxzZSwiTGFzdEtub3duVmlzaWJpbGl0eVN0YXRlIjpmYWxzZX0sIklkIjoiZGM1OTg2NGEtOGZlNi00NjFmLTkzZjgtNTQzOTY3YzNhNzEwIiwiSW1wb3J0SWQiOm51bGwsIlRpdGxlIjoiU3ViLXN1Yi10YXNrIDIiLCJOb3RlIjpudWxsLCJIeXBlcmxpbmsiOnsiJGlkIjoiNzQ0IiwiQWRkcmVzcyI6bnVsbCwiU3ViQWRkcmVzcyI6bnVsbH0sIklzQ2hhbmdlZCI6ZmFsc2UsIklzTmV3Ijp0cnVlfV0sIlN3aW1sYW5lcyI6W10sIk1zUHJvamVjdEl0ZW1zVHJlZSI6bnVsbCwiTWV0YWRhdGEiOnsiJGlkIjoiNzQ1IiwiUmVjZW50Q29sb3JzQ29sbGVjdGlvbiI6IltdIiwiTXNwTGF0ZXN0SW1wb3J0SXRlbXMiOiJ7XCIkaWRcIjpcIjFcIixcIlJvb3RcIjp7XCJJbXBvcnRJZFwiOm51bGwsXCJJc0ltcG9ydGVkXCI6ZmFsc2UsXCJDaGlsZHJlblwiOltdfX0iLCJNc3BTeW5jQnlVaWQiOiJGYWxzZSIsIk1zcENvbHVtbnNNYXBwaW5nIjoiW3tcIiRpZFwiOlwiMVwiLFwiU2VsZWN0ZWRNYXBwaW5nXCI6MSxcIkNvbHVtbkhlYWRlclwiOlwiU3dpbWxhbmVcIn0se1wiJGlkXCI6XCIyXCIsXCJTZWxlY3RlZE1hcHBpbmdcIjoyLFwiQ29sdW1uSGVhZGVyXCI6XCJOYW1lXCJ9LHtcIiRpZFwiOlwiM1wiLFwiU2VsZWN0ZWRNYXBwaW5nXCI6MyxcIkNvbHVtbkhlYWRlclwiOlwiU3RhcnRcIn0se1wiJGlkXCI6XCI0XCIsXCJTZWxlY3RlZE1hcHBpbmdcIjo0LFwiQ29sdW1uSGVhZGVyXCI6XCJGaW5pc2hcIn0se1wiJGlkXCI6XCI1XCIsXCJTZWxlY3RlZE1hcHBpbmdcIjo1LFwiQ29sdW1uSGVhZGVyXCI6XCJQZXJjZW50Q29tcGxldGVcIn1dIn0sIlNldHRpbmdzIjp7IiRpZCI6Ijc0NiIsIkltcGFPcHRpb25zIjpudWxsLCJVc2VDb21wcmVzc2lvbiI6ZmFsc2UsIkNvbXByZXNpb25QZXJjZW50YWdlIjo1MC4wLCJJbmFjdGl2ZUludGVydmFsV2lkdGhUaHJlc2hvbGQiOjMwLjAsIkluYWN0aXZlSW50ZXJ2YWxXaWR0aCI6MS4wLCJTcGxpdFRhc2tzIjpmYWxzZSwiVXNlQ2x1c3RlciI6ZmFsc2UsIkVwc2lsb24iOjAuMCwiTWluUG9pbnRzVG9Gb3JtQUNsdXN0ZXIiOjIsIkdlbmVyYXRlSW52aXNpYmxlU2hhcGVzIjp0cnVlLCJTbWFydFRpbWVsaW5lVGFza1BlcmNlbnRhZ2VGaXQiOmZhbHNlfSwiSXNOZXciOnRydWUsIkltcG9ydFR5cGUiOjAsIkZpbGVQYXRoIjpudWxsLCJUaW1lQ29uZmlndXJhdGlvbiI6eyIkaWQiOiI3NDciLCJVc2VUaW1lIjpmYWxzZSwiV29ya0RheVN0YXJ0IjoiMDA6MDA6MDAiLCJXb3JrRGF5RW5kIjoiMjM6NTk6MDAifSwiTGFzdFVzZWRUZW1wbGF0ZUlkIjoiY2MyNmY4NjMtMjdjZS00ODBlLWE1ODktYjNmMTJmMmQ2ZWIwIiwiRmlyc3RXZWVrT2ZZZWFyIjowLCJQbGFjZU1pbGVzdG9uZUF0VGhlQmVnaW5uaW5nT2ZUaGVEYXkiOmZhbHNl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6-10T00:00:00.0000000Z"/>
  <p:tag name="OTLENDDATE" val="2019-06-16T23:59:00.0000000Z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6-17T00:00:00.0000000Z"/>
  <p:tag name="OTLENDDATE" val="2019-06-17T23:59:00.0000000Z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6-18T00:00:00.0000000Z"/>
  <p:tag name="OTLENDDATE" val="2019-07-03T23:59:00.0000000Z"/>
  <p:tag name="OTLPERCENTAGE" val="15"/>
  <p:tag name="OTLDURATIONFORMAT" val="day"/>
  <p:tag name="OTLSPACING" val="10"/>
  <p:tag name="OTLSHAPETHICKNESSTYPE" val="Thick"/>
  <p:tag name="OTLWEEKNUMBERINGFORMAT" val="WNFormat1"/>
  <p:tag name="OTLWEEKNUMBERINGISVISIBLE" val="Fals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6-18T00:00:00.0000000Z"/>
  <p:tag name="OTLENDDATE" val="2019-06-23T23:59:00.0000000Z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6-24T00:00:00.0000000Z"/>
  <p:tag name="OTLENDDATE" val="2019-06-29T23:59:00.0000000Z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6-30T00:00:00.0000000Z"/>
  <p:tag name="OTLENDDATE" val="2019-07-03T23:59:00.0000000Z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Gel"/>
  <p:tag name="OTLTIMEBANDAUTODATERANGE" val="True"/>
  <p:tag name="OTLTIMEBANDSTARTDATE" val="2017-05-18T00:00:00.0000000"/>
  <p:tag name="OTLTIMEBANDENDDATE" val="2019-07-03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SCALEFORMAT" val="w"/>
  <p:tag name="OTLTIMEBANDSCALETYPE" val="Weeks"/>
  <p:tag name="OTLTIMEBANDSHAPETYPE" val="RoundedCornerRectangleTimeband"/>
  <p:tag name="OTLTIMEBANDSHAPEHEIGHT" val="20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6-27T00:00:00.0000000Z"/>
  <p:tag name="OTLENDDATE" val="2019-07-02T23:59:00.0000000Z"/>
  <p:tag name="OTLDURATIONFORMAT" val="day"/>
  <p:tag name="OTLSPACING" val="10"/>
  <p:tag name="OTLSHAPETHICKNESSTYPE" val="Thick"/>
  <p:tag name="OTLWEEKNUMBERINGFORMAT" val="WNFormat1"/>
  <p:tag name="OTLWEEKNUMBERINGISVISIBLE" val="False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7-03T00:00:00.0000000Z"/>
  <p:tag name="OTLENDDATE" val="2019-07-03T23:59:00.0000000Z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Thick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Hid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ddd 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ilestone 1"/>
  <p:tag name="OTLDATE" val="2019-05-19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ddd 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ilestone 2"/>
  <p:tag name="OTLDATE" val="2019-05-23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ddd 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ilestone 3"/>
  <p:tag name="OTLDATE" val="2019-06-03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ddd 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ilestone 4"/>
  <p:tag name="OTLDATE" val="2019-06-18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ddd 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ilestone 5"/>
  <p:tag name="OTLDATE" val="2019-07-03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5-19T00:00:00.0000000Z"/>
  <p:tag name="OTLENDDATE" val="2019-06-02T23:59:00.0000000Z"/>
  <p:tag name="OTLPERCENTAGE" val="100"/>
  <p:tag name="OTLDURATIONFORMAT" val="day"/>
  <p:tag name="OTLSPACING" val="10"/>
  <p:tag name="OTLSHAPETHICKNESSTYPE" val="Thick"/>
  <p:tag name="OTLWEEKNUMBERINGFORMAT" val="WNFormat1"/>
  <p:tag name="OTLWEEKNUMBERINGISVISIBLE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5-19T00:00:00.0000000Z"/>
  <p:tag name="OTLENDDATE" val="2019-05-23T23:59:00.0000000Z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5-24T00:00:00.0000000Z"/>
  <p:tag name="OTLENDDATE" val="2019-05-28T23:59:00.0000000Z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5-29T00:00:00.0000000Z"/>
  <p:tag name="OTLENDDATE" val="2019-06-02T23:59:00.0000000Z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6-03T00:00:00.0000000Z"/>
  <p:tag name="OTLENDDATE" val="2019-06-17T23:59:00.0000000Z"/>
  <p:tag name="OTLPERCENTAGE" val="65"/>
  <p:tag name="OTLDURATIONFORMAT" val="day"/>
  <p:tag name="OTLSPACING" val="10"/>
  <p:tag name="OTLSHAPETHICKNESSTYPE" val="Thick"/>
  <p:tag name="OTLWEEKNUMBERINGFORMAT" val="WNFormat1"/>
  <p:tag name="OTLWEEKNUMBERINGISVISIBLE" val="Fals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6-03T00:00:00.0000000Z"/>
  <p:tag name="OTLENDDATE" val="2019-06-04T23:59:00.0000000Z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6-05T00:00:00.0000000Z"/>
  <p:tag name="OTLENDDATE" val="2019-06-09T23:59:00.0000000Z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2_Office Theme">
  <a:themeElements>
    <a:clrScheme name="Custom 4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</Words>
  <Application>Microsoft Office PowerPoint</Application>
  <PresentationFormat>Widescreen</PresentationFormat>
  <Paragraphs>78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Segoe UI</vt:lpstr>
      <vt:lpstr>Segoe UI Light</vt:lpstr>
      <vt:lpstr>Segoe UI Semibold</vt:lpstr>
      <vt:lpstr>2_Office Theme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2014-09-16T20:04:06Z</dcterms:created>
  <dcterms:modified xsi:type="dcterms:W3CDTF">2022-06-27T14:16:54Z</dcterms:modified>
</cp:coreProperties>
</file>