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20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24D0AB-89A0-4214-BAC7-B480B4337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14C2DD-EC85-4E03-BF4F-47BE68198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C424E8-4617-4C59-93E1-8EE82A764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092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officetimeline.com/office-timeline/14-days-trial" TargetMode="Externa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63" Type="http://schemas.openxmlformats.org/officeDocument/2006/relationships/tags" Target="../tags/tag63.xml"/><Relationship Id="rId84" Type="http://schemas.openxmlformats.org/officeDocument/2006/relationships/tags" Target="../tags/tag84.xml"/><Relationship Id="rId138" Type="http://schemas.openxmlformats.org/officeDocument/2006/relationships/tags" Target="../tags/tag138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144" Type="http://schemas.openxmlformats.org/officeDocument/2006/relationships/slideLayout" Target="../slideLayouts/slideLayout1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34" Type="http://schemas.openxmlformats.org/officeDocument/2006/relationships/tags" Target="../tags/tag134.xml"/><Relationship Id="rId139" Type="http://schemas.openxmlformats.org/officeDocument/2006/relationships/tags" Target="../tags/tag13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40" Type="http://schemas.openxmlformats.org/officeDocument/2006/relationships/tags" Target="../tags/tag140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137" Type="http://schemas.openxmlformats.org/officeDocument/2006/relationships/tags" Target="../tags/tag13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43" Type="http://schemas.openxmlformats.org/officeDocument/2006/relationships/tags" Target="../tags/tag143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26" Type="http://schemas.openxmlformats.org/officeDocument/2006/relationships/tags" Target="../tags/tag26.xml"/><Relationship Id="rId47" Type="http://schemas.openxmlformats.org/officeDocument/2006/relationships/tags" Target="../tags/tag47.xml"/><Relationship Id="rId68" Type="http://schemas.openxmlformats.org/officeDocument/2006/relationships/tags" Target="../tags/tag68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6" Type="http://schemas.openxmlformats.org/officeDocument/2006/relationships/tags" Target="../tags/tag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https://www.officetimeline.com/office-timeline/14-days-trial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OTLSHAPE_TB_00000000000000000000000000000000_LeftEndCaps" hidden="1"/>
          <p:cNvSpPr txBox="1"/>
          <p:nvPr>
            <p:custDataLst>
              <p:tags r:id="rId2"/>
            </p:custDataLst>
          </p:nvPr>
        </p:nvSpPr>
        <p:spPr>
          <a:xfrm>
            <a:off x="317500" y="4805680"/>
            <a:ext cx="455253" cy="24622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sz="1600" b="1">
                <a:solidFill>
                  <a:schemeClr val="accent2"/>
                </a:solidFill>
                <a:latin typeface="Arial" panose="020B0604020202020204" pitchFamily="34" charset="0"/>
              </a:rPr>
              <a:t>2019</a:t>
            </a:r>
          </a:p>
        </p:txBody>
      </p:sp>
      <p:sp>
        <p:nvSpPr>
          <p:cNvPr id="351" name="OTLSHAPE_TB_00000000000000000000000000000000_RightEndCaps" hidden="1"/>
          <p:cNvSpPr txBox="1"/>
          <p:nvPr>
            <p:custDataLst>
              <p:tags r:id="rId3"/>
            </p:custDataLst>
          </p:nvPr>
        </p:nvSpPr>
        <p:spPr>
          <a:xfrm>
            <a:off x="11422380" y="4805680"/>
            <a:ext cx="455253" cy="24622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sz="1600" b="1">
                <a:solidFill>
                  <a:schemeClr val="accent2"/>
                </a:solidFill>
                <a:latin typeface="Arial" panose="020B0604020202020204" pitchFamily="34" charset="0"/>
              </a:rPr>
              <a:t>2019</a:t>
            </a:r>
          </a:p>
        </p:txBody>
      </p:sp>
      <p:sp>
        <p:nvSpPr>
          <p:cNvPr id="352" name="OTLSHAPE_TB_00000000000000000000000000000000_ScaleContainer"/>
          <p:cNvSpPr/>
          <p:nvPr>
            <p:custDataLst>
              <p:tags r:id="rId4"/>
            </p:custDataLst>
          </p:nvPr>
        </p:nvSpPr>
        <p:spPr>
          <a:xfrm>
            <a:off x="922020" y="4732020"/>
            <a:ext cx="10350500" cy="381000"/>
          </a:xfrm>
          <a:prstGeom prst="rect">
            <a:avLst/>
          </a:prstGeom>
          <a:solidFill>
            <a:srgbClr val="54545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3" name="OTLSHAPE_TB_00000000000000000000000000000000_ElapsedTime" hidden="1"/>
          <p:cNvSpPr/>
          <p:nvPr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4" name="OTLSHAPE_TB_00000000000000000000000000000000_TodayMarkerShape" hidden="1"/>
          <p:cNvSpPr/>
          <p:nvPr>
            <p:custDataLst>
              <p:tags r:id="rId6"/>
            </p:custDataLst>
          </p:nvPr>
        </p:nvSpPr>
        <p:spPr>
          <a:xfrm>
            <a:off x="867591" y="5113020"/>
            <a:ext cx="108858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5" name="OTLSHAPE_TB_00000000000000000000000000000000_TodayMarkerText" hidden="1"/>
          <p:cNvSpPr txBox="1"/>
          <p:nvPr>
            <p:custDataLst>
              <p:tags r:id="rId7"/>
            </p:custDataLst>
          </p:nvPr>
        </p:nvSpPr>
        <p:spPr>
          <a:xfrm>
            <a:off x="922020" y="5240020"/>
            <a:ext cx="409343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sz="1200">
                <a:solidFill>
                  <a:schemeClr val="dk1"/>
                </a:solidFill>
                <a:latin typeface="Arial" panose="020B0604020202020204" pitchFamily="34" charset="0"/>
              </a:rPr>
              <a:t>Today</a:t>
            </a:r>
          </a:p>
        </p:txBody>
      </p:sp>
      <p:sp>
        <p:nvSpPr>
          <p:cNvPr id="356" name="OTLSHAPE_TB_00000000000000000000000000000000_TimescaleInterval1"/>
          <p:cNvSpPr txBox="1"/>
          <p:nvPr>
            <p:custDataLst>
              <p:tags r:id="rId8"/>
            </p:custDataLst>
          </p:nvPr>
        </p:nvSpPr>
        <p:spPr>
          <a:xfrm>
            <a:off x="985520" y="4849495"/>
            <a:ext cx="333425" cy="1460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000" spc="-12">
                <a:solidFill>
                  <a:schemeClr val="lt1"/>
                </a:solidFill>
                <a:latin typeface="Arial" panose="020B0604020202020204" pitchFamily="34" charset="0"/>
              </a:rPr>
              <a:t>Day 1</a:t>
            </a:r>
          </a:p>
        </p:txBody>
      </p:sp>
      <p:cxnSp>
        <p:nvCxnSpPr>
          <p:cNvPr id="357" name="OTLSHAPE_TB_00000000000000000000000000000000_Separator1"/>
          <p:cNvCxnSpPr/>
          <p:nvPr>
            <p:custDataLst>
              <p:tags r:id="rId9"/>
            </p:custDataLst>
          </p:nvPr>
        </p:nvCxnSpPr>
        <p:spPr>
          <a:xfrm>
            <a:off x="2400297" y="479552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" name="OTLSHAPE_TB_00000000000000000000000000000000_TimescaleInterval2"/>
          <p:cNvSpPr txBox="1"/>
          <p:nvPr>
            <p:custDataLst>
              <p:tags r:id="rId10"/>
            </p:custDataLst>
          </p:nvPr>
        </p:nvSpPr>
        <p:spPr>
          <a:xfrm>
            <a:off x="2463801" y="4849495"/>
            <a:ext cx="67711" cy="1460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000" spc="-22">
                <a:solidFill>
                  <a:schemeClr val="lt1"/>
                </a:solidFill>
                <a:latin typeface="Arial" panose="020B0604020202020204" pitchFamily="34" charset="0"/>
              </a:rPr>
              <a:t>6</a:t>
            </a:r>
          </a:p>
        </p:txBody>
      </p:sp>
      <p:cxnSp>
        <p:nvCxnSpPr>
          <p:cNvPr id="359" name="OTLSHAPE_TB_00000000000000000000000000000000_Separator2"/>
          <p:cNvCxnSpPr/>
          <p:nvPr>
            <p:custDataLst>
              <p:tags r:id="rId11"/>
            </p:custDataLst>
          </p:nvPr>
        </p:nvCxnSpPr>
        <p:spPr>
          <a:xfrm>
            <a:off x="3878578" y="479552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0" name="OTLSHAPE_TB_00000000000000000000000000000000_TimescaleInterval3"/>
          <p:cNvSpPr txBox="1"/>
          <p:nvPr>
            <p:custDataLst>
              <p:tags r:id="rId12"/>
            </p:custDataLst>
          </p:nvPr>
        </p:nvSpPr>
        <p:spPr>
          <a:xfrm>
            <a:off x="3942081" y="4849495"/>
            <a:ext cx="135422" cy="1460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000" spc="-22">
                <a:solidFill>
                  <a:schemeClr val="lt1"/>
                </a:solidFill>
                <a:latin typeface="Arial" panose="020B0604020202020204" pitchFamily="34" charset="0"/>
              </a:rPr>
              <a:t>11</a:t>
            </a:r>
          </a:p>
        </p:txBody>
      </p:sp>
      <p:cxnSp>
        <p:nvCxnSpPr>
          <p:cNvPr id="361" name="OTLSHAPE_TB_00000000000000000000000000000000_Separator3"/>
          <p:cNvCxnSpPr/>
          <p:nvPr>
            <p:custDataLst>
              <p:tags r:id="rId13"/>
            </p:custDataLst>
          </p:nvPr>
        </p:nvCxnSpPr>
        <p:spPr>
          <a:xfrm>
            <a:off x="5356858" y="479552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2" name="OTLSHAPE_TB_00000000000000000000000000000000_TimescaleInterval4"/>
          <p:cNvSpPr txBox="1"/>
          <p:nvPr>
            <p:custDataLst>
              <p:tags r:id="rId14"/>
            </p:custDataLst>
          </p:nvPr>
        </p:nvSpPr>
        <p:spPr>
          <a:xfrm>
            <a:off x="5420361" y="4849495"/>
            <a:ext cx="135422" cy="1460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000" spc="-22">
                <a:solidFill>
                  <a:schemeClr val="lt1"/>
                </a:solidFill>
                <a:latin typeface="Arial" panose="020B0604020202020204" pitchFamily="34" charset="0"/>
              </a:rPr>
              <a:t>16</a:t>
            </a:r>
          </a:p>
        </p:txBody>
      </p:sp>
      <p:cxnSp>
        <p:nvCxnSpPr>
          <p:cNvPr id="363" name="OTLSHAPE_TB_00000000000000000000000000000000_Separator4"/>
          <p:cNvCxnSpPr/>
          <p:nvPr>
            <p:custDataLst>
              <p:tags r:id="rId15"/>
            </p:custDataLst>
          </p:nvPr>
        </p:nvCxnSpPr>
        <p:spPr>
          <a:xfrm>
            <a:off x="6835139" y="479552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4" name="OTLSHAPE_TB_00000000000000000000000000000000_TimescaleInterval5"/>
          <p:cNvSpPr txBox="1"/>
          <p:nvPr>
            <p:custDataLst>
              <p:tags r:id="rId16"/>
            </p:custDataLst>
          </p:nvPr>
        </p:nvSpPr>
        <p:spPr>
          <a:xfrm>
            <a:off x="6898642" y="4849495"/>
            <a:ext cx="135422" cy="1460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000" spc="-22">
                <a:solidFill>
                  <a:schemeClr val="lt1"/>
                </a:solidFill>
                <a:latin typeface="Arial" panose="020B0604020202020204" pitchFamily="34" charset="0"/>
              </a:rPr>
              <a:t>21</a:t>
            </a:r>
          </a:p>
        </p:txBody>
      </p:sp>
      <p:cxnSp>
        <p:nvCxnSpPr>
          <p:cNvPr id="365" name="OTLSHAPE_TB_00000000000000000000000000000000_Separator5"/>
          <p:cNvCxnSpPr/>
          <p:nvPr>
            <p:custDataLst>
              <p:tags r:id="rId17"/>
            </p:custDataLst>
          </p:nvPr>
        </p:nvCxnSpPr>
        <p:spPr>
          <a:xfrm>
            <a:off x="8313419" y="479552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6" name="OTLSHAPE_TB_00000000000000000000000000000000_TimescaleInterval6"/>
          <p:cNvSpPr txBox="1"/>
          <p:nvPr>
            <p:custDataLst>
              <p:tags r:id="rId18"/>
            </p:custDataLst>
          </p:nvPr>
        </p:nvSpPr>
        <p:spPr>
          <a:xfrm>
            <a:off x="8376923" y="4849495"/>
            <a:ext cx="135422" cy="1460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000" spc="-22">
                <a:solidFill>
                  <a:schemeClr val="lt1"/>
                </a:solidFill>
                <a:latin typeface="Arial" panose="020B0604020202020204" pitchFamily="34" charset="0"/>
              </a:rPr>
              <a:t>26</a:t>
            </a:r>
          </a:p>
        </p:txBody>
      </p:sp>
      <p:cxnSp>
        <p:nvCxnSpPr>
          <p:cNvPr id="367" name="OTLSHAPE_TB_00000000000000000000000000000000_Separator6"/>
          <p:cNvCxnSpPr/>
          <p:nvPr>
            <p:custDataLst>
              <p:tags r:id="rId19"/>
            </p:custDataLst>
          </p:nvPr>
        </p:nvCxnSpPr>
        <p:spPr>
          <a:xfrm>
            <a:off x="9791699" y="479552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" name="OTLSHAPE_TB_00000000000000000000000000000000_TimescaleInterval7"/>
          <p:cNvSpPr txBox="1"/>
          <p:nvPr>
            <p:custDataLst>
              <p:tags r:id="rId20"/>
            </p:custDataLst>
          </p:nvPr>
        </p:nvSpPr>
        <p:spPr>
          <a:xfrm>
            <a:off x="9855203" y="4849495"/>
            <a:ext cx="135422" cy="1460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000" spc="-22">
                <a:solidFill>
                  <a:schemeClr val="lt1"/>
                </a:solidFill>
                <a:latin typeface="Arial" panose="020B0604020202020204" pitchFamily="34" charset="0"/>
              </a:rPr>
              <a:t>31</a:t>
            </a:r>
          </a:p>
        </p:txBody>
      </p:sp>
      <p:sp>
        <p:nvSpPr>
          <p:cNvPr id="369" name="OTLSHAPE_M_4c0629c169b043b6bdb1df04ed12c257_Title"/>
          <p:cNvSpPr txBox="1"/>
          <p:nvPr>
            <p:custDataLst>
              <p:tags r:id="rId21"/>
            </p:custDataLst>
          </p:nvPr>
        </p:nvSpPr>
        <p:spPr>
          <a:xfrm>
            <a:off x="5102508" y="4255135"/>
            <a:ext cx="5080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 b="1" spc="-6">
                <a:solidFill>
                  <a:schemeClr val="dk1"/>
                </a:solidFill>
                <a:latin typeface="Arial" panose="020B0604020202020204" pitchFamily="34" charset="0"/>
              </a:rPr>
              <a:t>Metrics 1</a:t>
            </a:r>
          </a:p>
        </p:txBody>
      </p:sp>
      <p:sp>
        <p:nvSpPr>
          <p:cNvPr id="370" name="OTLSHAPE_M_4c0629c169b043b6bdb1df04ed12c257_Date"/>
          <p:cNvSpPr txBox="1"/>
          <p:nvPr>
            <p:custDataLst>
              <p:tags r:id="rId22"/>
            </p:custDataLst>
          </p:nvPr>
        </p:nvSpPr>
        <p:spPr>
          <a:xfrm>
            <a:off x="5197758" y="4399280"/>
            <a:ext cx="3175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8">
                <a:solidFill>
                  <a:schemeClr val="dk2"/>
                </a:solidFill>
                <a:latin typeface="Arial" panose="020B0604020202020204" pitchFamily="34" charset="0"/>
              </a:rPr>
              <a:t>Jun 12</a:t>
            </a:r>
          </a:p>
        </p:txBody>
      </p:sp>
      <p:sp>
        <p:nvSpPr>
          <p:cNvPr id="371" name="OTLSHAPE_M_4c0629c169b043b6bdb1df04ed12c257_Shape"/>
          <p:cNvSpPr/>
          <p:nvPr>
            <p:custDataLst>
              <p:tags r:id="rId23"/>
            </p:custDataLst>
          </p:nvPr>
        </p:nvSpPr>
        <p:spPr>
          <a:xfrm>
            <a:off x="5242356" y="4541520"/>
            <a:ext cx="228600" cy="254000"/>
          </a:xfrm>
          <a:prstGeom prst="downArrow">
            <a:avLst/>
          </a:prstGeom>
          <a:solidFill>
            <a:srgbClr val="84DD63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2" name="OTLSHAPE_M_4960d85fce254bd98d336c2310e99970_Title"/>
          <p:cNvSpPr txBox="1"/>
          <p:nvPr>
            <p:custDataLst>
              <p:tags r:id="rId24"/>
            </p:custDataLst>
          </p:nvPr>
        </p:nvSpPr>
        <p:spPr>
          <a:xfrm>
            <a:off x="7467757" y="4255135"/>
            <a:ext cx="5080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 b="1" spc="-6">
                <a:solidFill>
                  <a:schemeClr val="dk1"/>
                </a:solidFill>
                <a:latin typeface="Arial" panose="020B0604020202020204" pitchFamily="34" charset="0"/>
              </a:rPr>
              <a:t>Metrics 2</a:t>
            </a:r>
          </a:p>
        </p:txBody>
      </p:sp>
      <p:sp>
        <p:nvSpPr>
          <p:cNvPr id="373" name="OTLSHAPE_M_4960d85fce254bd98d336c2310e99970_Date"/>
          <p:cNvSpPr txBox="1"/>
          <p:nvPr>
            <p:custDataLst>
              <p:tags r:id="rId25"/>
            </p:custDataLst>
          </p:nvPr>
        </p:nvSpPr>
        <p:spPr>
          <a:xfrm>
            <a:off x="7563007" y="4399280"/>
            <a:ext cx="3175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8">
                <a:solidFill>
                  <a:schemeClr val="dk2"/>
                </a:solidFill>
                <a:latin typeface="Arial" panose="020B0604020202020204" pitchFamily="34" charset="0"/>
              </a:rPr>
              <a:t>Jun 20</a:t>
            </a:r>
          </a:p>
        </p:txBody>
      </p:sp>
      <p:sp>
        <p:nvSpPr>
          <p:cNvPr id="374" name="OTLSHAPE_M_4960d85fce254bd98d336c2310e99970_Shape"/>
          <p:cNvSpPr/>
          <p:nvPr>
            <p:custDataLst>
              <p:tags r:id="rId26"/>
            </p:custDataLst>
          </p:nvPr>
        </p:nvSpPr>
        <p:spPr>
          <a:xfrm>
            <a:off x="7607605" y="4541520"/>
            <a:ext cx="228600" cy="254000"/>
          </a:xfrm>
          <a:prstGeom prst="downArrow">
            <a:avLst/>
          </a:prstGeom>
          <a:solidFill>
            <a:srgbClr val="84DD63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5" name="OTLSHAPE_M_2a42d28fbef34ff497c854897c79e133_Title"/>
          <p:cNvSpPr txBox="1"/>
          <p:nvPr>
            <p:custDataLst>
              <p:tags r:id="rId27"/>
            </p:custDataLst>
          </p:nvPr>
        </p:nvSpPr>
        <p:spPr>
          <a:xfrm>
            <a:off x="8949699" y="4255135"/>
            <a:ext cx="10922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 b="1" spc="-4">
                <a:solidFill>
                  <a:schemeClr val="dk1"/>
                </a:solidFill>
                <a:latin typeface="Arial" panose="020B0604020202020204" pitchFamily="34" charset="0"/>
              </a:rPr>
              <a:t>Operating snapshot</a:t>
            </a:r>
          </a:p>
        </p:txBody>
      </p:sp>
      <p:sp>
        <p:nvSpPr>
          <p:cNvPr id="376" name="OTLSHAPE_M_2a42d28fbef34ff497c854897c79e133_Date"/>
          <p:cNvSpPr txBox="1"/>
          <p:nvPr>
            <p:custDataLst>
              <p:tags r:id="rId28"/>
            </p:custDataLst>
          </p:nvPr>
        </p:nvSpPr>
        <p:spPr>
          <a:xfrm>
            <a:off x="9336943" y="4399280"/>
            <a:ext cx="3175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8">
                <a:solidFill>
                  <a:schemeClr val="dk2"/>
                </a:solidFill>
                <a:latin typeface="Arial" panose="020B0604020202020204" pitchFamily="34" charset="0"/>
              </a:rPr>
              <a:t>Jun 26</a:t>
            </a:r>
          </a:p>
        </p:txBody>
      </p:sp>
      <p:sp>
        <p:nvSpPr>
          <p:cNvPr id="377" name="OTLSHAPE_M_2a42d28fbef34ff497c854897c79e133_Shape"/>
          <p:cNvSpPr/>
          <p:nvPr>
            <p:custDataLst>
              <p:tags r:id="rId29"/>
            </p:custDataLst>
          </p:nvPr>
        </p:nvSpPr>
        <p:spPr>
          <a:xfrm>
            <a:off x="9381541" y="4541520"/>
            <a:ext cx="228600" cy="254000"/>
          </a:xfrm>
          <a:prstGeom prst="downArrow">
            <a:avLst/>
          </a:prstGeom>
          <a:solidFill>
            <a:srgbClr val="AA6BA0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8" name="OTLSHAPE_M_4a407986099442349961753ab97f196b_Title"/>
          <p:cNvSpPr txBox="1"/>
          <p:nvPr>
            <p:custDataLst>
              <p:tags r:id="rId30"/>
            </p:custDataLst>
          </p:nvPr>
        </p:nvSpPr>
        <p:spPr>
          <a:xfrm>
            <a:off x="11015630" y="4255135"/>
            <a:ext cx="5080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 b="1" spc="-6">
                <a:solidFill>
                  <a:schemeClr val="dk1"/>
                </a:solidFill>
                <a:latin typeface="Arial" panose="020B0604020202020204" pitchFamily="34" charset="0"/>
              </a:rPr>
              <a:t>Metrics 3</a:t>
            </a:r>
          </a:p>
        </p:txBody>
      </p:sp>
      <p:sp>
        <p:nvSpPr>
          <p:cNvPr id="379" name="OTLSHAPE_M_4a407986099442349961753ab97f196b_Date"/>
          <p:cNvSpPr txBox="1"/>
          <p:nvPr>
            <p:custDataLst>
              <p:tags r:id="rId31"/>
            </p:custDataLst>
          </p:nvPr>
        </p:nvSpPr>
        <p:spPr>
          <a:xfrm>
            <a:off x="11156113" y="4399280"/>
            <a:ext cx="2159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6">
                <a:solidFill>
                  <a:schemeClr val="dk2"/>
                </a:solidFill>
                <a:latin typeface="Arial" panose="020B0604020202020204" pitchFamily="34" charset="0"/>
              </a:rPr>
              <a:t>Jul 2</a:t>
            </a:r>
          </a:p>
        </p:txBody>
      </p:sp>
      <p:sp>
        <p:nvSpPr>
          <p:cNvPr id="380" name="OTLSHAPE_M_4a407986099442349961753ab97f196b_Shape"/>
          <p:cNvSpPr/>
          <p:nvPr>
            <p:custDataLst>
              <p:tags r:id="rId32"/>
            </p:custDataLst>
          </p:nvPr>
        </p:nvSpPr>
        <p:spPr>
          <a:xfrm>
            <a:off x="11155478" y="4541520"/>
            <a:ext cx="228600" cy="254000"/>
          </a:xfrm>
          <a:prstGeom prst="downArrow">
            <a:avLst/>
          </a:prstGeom>
          <a:solidFill>
            <a:srgbClr val="AA6BA0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1" name="OTLSHAPE_M_f4b4d16723454c5681b1256f82343087_Title"/>
          <p:cNvSpPr txBox="1"/>
          <p:nvPr>
            <p:custDataLst>
              <p:tags r:id="rId33"/>
            </p:custDataLst>
          </p:nvPr>
        </p:nvSpPr>
        <p:spPr>
          <a:xfrm>
            <a:off x="648955" y="5458460"/>
            <a:ext cx="11303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 b="1" spc="-4">
                <a:solidFill>
                  <a:schemeClr val="dk1"/>
                </a:solidFill>
                <a:latin typeface="Arial" panose="020B0604020202020204" pitchFamily="34" charset="0"/>
              </a:rPr>
              <a:t>Identify client issues</a:t>
            </a:r>
          </a:p>
        </p:txBody>
      </p:sp>
      <p:sp>
        <p:nvSpPr>
          <p:cNvPr id="382" name="OTLSHAPE_M_f4b4d16723454c5681b1256f82343087_Date"/>
          <p:cNvSpPr txBox="1"/>
          <p:nvPr>
            <p:custDataLst>
              <p:tags r:id="rId34"/>
            </p:custDataLst>
          </p:nvPr>
        </p:nvSpPr>
        <p:spPr>
          <a:xfrm>
            <a:off x="1044518" y="5328920"/>
            <a:ext cx="3429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6">
                <a:solidFill>
                  <a:schemeClr val="dk2"/>
                </a:solidFill>
                <a:latin typeface="Arial" panose="020B0604020202020204" pitchFamily="34" charset="0"/>
              </a:rPr>
              <a:t>May 29</a:t>
            </a:r>
          </a:p>
        </p:txBody>
      </p:sp>
      <p:sp>
        <p:nvSpPr>
          <p:cNvPr id="383" name="OTLSHAPE_M_f4b4d16723454c5681b1256f82343087_Shape"/>
          <p:cNvSpPr/>
          <p:nvPr>
            <p:custDataLst>
              <p:tags r:id="rId35"/>
            </p:custDataLst>
          </p:nvPr>
        </p:nvSpPr>
        <p:spPr>
          <a:xfrm>
            <a:off x="1103171" y="5049520"/>
            <a:ext cx="228600" cy="254000"/>
          </a:xfrm>
          <a:prstGeom prst="upArrow">
            <a:avLst/>
          </a:prstGeom>
          <a:solidFill>
            <a:srgbClr val="69747C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4" name="OTLSHAPE_M_c3b8ad15914040bf9ea050b831e2fbf0_Title"/>
          <p:cNvSpPr txBox="1"/>
          <p:nvPr>
            <p:custDataLst>
              <p:tags r:id="rId36"/>
            </p:custDataLst>
          </p:nvPr>
        </p:nvSpPr>
        <p:spPr>
          <a:xfrm>
            <a:off x="3214568" y="5458460"/>
            <a:ext cx="1320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 b="1" spc="-4">
                <a:solidFill>
                  <a:schemeClr val="dk1"/>
                </a:solidFill>
                <a:latin typeface="Arial" panose="020B0604020202020204" pitchFamily="34" charset="0"/>
              </a:rPr>
              <a:t>Performance thresholds</a:t>
            </a:r>
          </a:p>
        </p:txBody>
      </p:sp>
      <p:sp>
        <p:nvSpPr>
          <p:cNvPr id="385" name="OTLSHAPE_M_c3b8ad15914040bf9ea050b831e2fbf0_Date"/>
          <p:cNvSpPr txBox="1"/>
          <p:nvPr>
            <p:custDataLst>
              <p:tags r:id="rId37"/>
            </p:custDataLst>
          </p:nvPr>
        </p:nvSpPr>
        <p:spPr>
          <a:xfrm>
            <a:off x="3747735" y="5328920"/>
            <a:ext cx="2540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8">
                <a:solidFill>
                  <a:schemeClr val="dk2"/>
                </a:solidFill>
                <a:latin typeface="Arial" panose="020B0604020202020204" pitchFamily="34" charset="0"/>
              </a:rPr>
              <a:t>Jun 7</a:t>
            </a:r>
          </a:p>
        </p:txBody>
      </p:sp>
      <p:sp>
        <p:nvSpPr>
          <p:cNvPr id="386" name="OTLSHAPE_M_c3b8ad15914040bf9ea050b831e2fbf0_Shape"/>
          <p:cNvSpPr/>
          <p:nvPr>
            <p:custDataLst>
              <p:tags r:id="rId38"/>
            </p:custDataLst>
          </p:nvPr>
        </p:nvSpPr>
        <p:spPr>
          <a:xfrm>
            <a:off x="3764076" y="5049520"/>
            <a:ext cx="228600" cy="254000"/>
          </a:xfrm>
          <a:prstGeom prst="upArrow">
            <a:avLst/>
          </a:prstGeom>
          <a:solidFill>
            <a:srgbClr val="6BAA75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7" name="OTLSHAPE_M_6afe8cdde0834d2cacb7c590ec063f4b_Title"/>
          <p:cNvSpPr txBox="1"/>
          <p:nvPr>
            <p:custDataLst>
              <p:tags r:id="rId39"/>
            </p:custDataLst>
          </p:nvPr>
        </p:nvSpPr>
        <p:spPr>
          <a:xfrm>
            <a:off x="6069106" y="5458460"/>
            <a:ext cx="939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 b="1" spc="-4">
                <a:solidFill>
                  <a:schemeClr val="dk1"/>
                </a:solidFill>
                <a:latin typeface="Arial" panose="020B0604020202020204" pitchFamily="34" charset="0"/>
              </a:rPr>
              <a:t>Statistical review</a:t>
            </a:r>
          </a:p>
        </p:txBody>
      </p:sp>
      <p:sp>
        <p:nvSpPr>
          <p:cNvPr id="388" name="OTLSHAPE_M_6afe8cdde0834d2cacb7c590ec063f4b_Date"/>
          <p:cNvSpPr txBox="1"/>
          <p:nvPr>
            <p:custDataLst>
              <p:tags r:id="rId40"/>
            </p:custDataLst>
          </p:nvPr>
        </p:nvSpPr>
        <p:spPr>
          <a:xfrm>
            <a:off x="6380382" y="5328920"/>
            <a:ext cx="3175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8">
                <a:solidFill>
                  <a:schemeClr val="dk2"/>
                </a:solidFill>
                <a:latin typeface="Arial" panose="020B0604020202020204" pitchFamily="34" charset="0"/>
              </a:rPr>
              <a:t>Jun 16</a:t>
            </a:r>
          </a:p>
        </p:txBody>
      </p:sp>
      <p:sp>
        <p:nvSpPr>
          <p:cNvPr id="389" name="OTLSHAPE_M_6afe8cdde0834d2cacb7c590ec063f4b_Shape"/>
          <p:cNvSpPr/>
          <p:nvPr>
            <p:custDataLst>
              <p:tags r:id="rId41"/>
            </p:custDataLst>
          </p:nvPr>
        </p:nvSpPr>
        <p:spPr>
          <a:xfrm>
            <a:off x="6424981" y="5049520"/>
            <a:ext cx="228600" cy="254000"/>
          </a:xfrm>
          <a:prstGeom prst="upArrow">
            <a:avLst/>
          </a:prstGeom>
          <a:solidFill>
            <a:srgbClr val="84DD63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0" name="OTLSHAPE_M_01366dfa8a9047deb84cca0070d8d214_Title"/>
          <p:cNvSpPr txBox="1"/>
          <p:nvPr>
            <p:custDataLst>
              <p:tags r:id="rId42"/>
            </p:custDataLst>
          </p:nvPr>
        </p:nvSpPr>
        <p:spPr>
          <a:xfrm>
            <a:off x="7684482" y="5458460"/>
            <a:ext cx="12573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 b="1" spc="-4">
                <a:solidFill>
                  <a:schemeClr val="dk1"/>
                </a:solidFill>
                <a:latin typeface="Arial" panose="020B0604020202020204" pitchFamily="34" charset="0"/>
              </a:rPr>
              <a:t>Adjustments Complete</a:t>
            </a:r>
          </a:p>
        </p:txBody>
      </p:sp>
      <p:sp>
        <p:nvSpPr>
          <p:cNvPr id="391" name="OTLSHAPE_M_01366dfa8a9047deb84cca0070d8d214_Date"/>
          <p:cNvSpPr txBox="1"/>
          <p:nvPr>
            <p:custDataLst>
              <p:tags r:id="rId43"/>
            </p:custDataLst>
          </p:nvPr>
        </p:nvSpPr>
        <p:spPr>
          <a:xfrm>
            <a:off x="8154319" y="5328920"/>
            <a:ext cx="3175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8">
                <a:solidFill>
                  <a:schemeClr val="dk2"/>
                </a:solidFill>
                <a:latin typeface="Arial" panose="020B0604020202020204" pitchFamily="34" charset="0"/>
              </a:rPr>
              <a:t>Jun 22</a:t>
            </a:r>
          </a:p>
        </p:txBody>
      </p:sp>
      <p:sp>
        <p:nvSpPr>
          <p:cNvPr id="392" name="OTLSHAPE_M_01366dfa8a9047deb84cca0070d8d214_Shape"/>
          <p:cNvSpPr/>
          <p:nvPr>
            <p:custDataLst>
              <p:tags r:id="rId44"/>
            </p:custDataLst>
          </p:nvPr>
        </p:nvSpPr>
        <p:spPr>
          <a:xfrm>
            <a:off x="8198917" y="5049520"/>
            <a:ext cx="228600" cy="254000"/>
          </a:xfrm>
          <a:prstGeom prst="upArrow">
            <a:avLst/>
          </a:prstGeom>
          <a:solidFill>
            <a:srgbClr val="84DD63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3" name="OTLSHAPE_M_4c666328a91345b1957fc53581732d91_Title"/>
          <p:cNvSpPr txBox="1"/>
          <p:nvPr>
            <p:custDataLst>
              <p:tags r:id="rId45"/>
            </p:custDataLst>
          </p:nvPr>
        </p:nvSpPr>
        <p:spPr>
          <a:xfrm>
            <a:off x="9658486" y="5458460"/>
            <a:ext cx="8509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 b="1" spc="-4">
                <a:solidFill>
                  <a:schemeClr val="dk1"/>
                </a:solidFill>
                <a:latin typeface="Arial" panose="020B0604020202020204" pitchFamily="34" charset="0"/>
              </a:rPr>
              <a:t>Implementation</a:t>
            </a:r>
          </a:p>
        </p:txBody>
      </p:sp>
      <p:sp>
        <p:nvSpPr>
          <p:cNvPr id="394" name="OTLSHAPE_M_4c666328a91345b1957fc53581732d91_Date"/>
          <p:cNvSpPr txBox="1"/>
          <p:nvPr>
            <p:custDataLst>
              <p:tags r:id="rId46"/>
            </p:custDataLst>
          </p:nvPr>
        </p:nvSpPr>
        <p:spPr>
          <a:xfrm>
            <a:off x="9928255" y="5328920"/>
            <a:ext cx="3175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8">
                <a:solidFill>
                  <a:schemeClr val="dk2"/>
                </a:solidFill>
                <a:latin typeface="Arial" panose="020B0604020202020204" pitchFamily="34" charset="0"/>
              </a:rPr>
              <a:t>Jun 28</a:t>
            </a:r>
          </a:p>
        </p:txBody>
      </p:sp>
      <p:sp>
        <p:nvSpPr>
          <p:cNvPr id="395" name="OTLSHAPE_M_4c666328a91345b1957fc53581732d91_Shape"/>
          <p:cNvSpPr/>
          <p:nvPr>
            <p:custDataLst>
              <p:tags r:id="rId47"/>
            </p:custDataLst>
          </p:nvPr>
        </p:nvSpPr>
        <p:spPr>
          <a:xfrm>
            <a:off x="9972854" y="5049520"/>
            <a:ext cx="228600" cy="254000"/>
          </a:xfrm>
          <a:prstGeom prst="upArrow">
            <a:avLst/>
          </a:prstGeom>
          <a:solidFill>
            <a:srgbClr val="AA6BA0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6" name="OTLSHAPE_T_edb71d10d1234d39bfb6f11e38aee3fe_Shape"/>
          <p:cNvSpPr/>
          <p:nvPr>
            <p:custDataLst>
              <p:tags r:id="rId48"/>
            </p:custDataLst>
          </p:nvPr>
        </p:nvSpPr>
        <p:spPr>
          <a:xfrm>
            <a:off x="1217676" y="1461135"/>
            <a:ext cx="1485900" cy="177800"/>
          </a:xfrm>
          <a:prstGeom prst="homePlate">
            <a:avLst/>
          </a:prstGeom>
          <a:solidFill>
            <a:srgbClr val="69747C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7" name="OTLSHAPE_T_edb71d10d1234d39bfb6f11e38aee3fe_ShapePercentage" hidden="1"/>
          <p:cNvSpPr/>
          <p:nvPr>
            <p:custDataLst>
              <p:tags r:id="rId49"/>
            </p:custDataLst>
          </p:nvPr>
        </p:nvSpPr>
        <p:spPr>
          <a:xfrm>
            <a:off x="1217676" y="1461135"/>
            <a:ext cx="0" cy="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8" name="OTLSHAPE_T_edb71d10d1234d39bfb6f11e38aee3fe_TextPercentage" hidden="1"/>
          <p:cNvSpPr txBox="1"/>
          <p:nvPr>
            <p:custDataLst>
              <p:tags r:id="rId50"/>
            </p:custDataLst>
          </p:nvPr>
        </p:nvSpPr>
        <p:spPr>
          <a:xfrm>
            <a:off x="0" y="1461135"/>
            <a:ext cx="177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399" name="OTLSHAPE_T_edb71d10d1234d39bfb6f11e38aee3fe_JoinedDate" hidden="1"/>
          <p:cNvSpPr txBox="1"/>
          <p:nvPr>
            <p:custDataLst>
              <p:tags r:id="rId51"/>
            </p:custDataLst>
          </p:nvPr>
        </p:nvSpPr>
        <p:spPr>
          <a:xfrm>
            <a:off x="0" y="1592580"/>
            <a:ext cx="7620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>
                <a:solidFill>
                  <a:schemeClr val="dk2"/>
                </a:solidFill>
                <a:latin typeface="Arial" panose="020B0604020202020204" pitchFamily="34" charset="0"/>
              </a:rPr>
              <a:t>May 30 - Jun 3</a:t>
            </a:r>
          </a:p>
        </p:txBody>
      </p:sp>
      <p:sp>
        <p:nvSpPr>
          <p:cNvPr id="400" name="OTLSHAPE_T_edb71d10d1234d39bfb6f11e38aee3fe_StartDate" hidden="1"/>
          <p:cNvSpPr txBox="1"/>
          <p:nvPr>
            <p:custDataLst>
              <p:tags r:id="rId52"/>
            </p:custDataLst>
          </p:nvPr>
        </p:nvSpPr>
        <p:spPr>
          <a:xfrm>
            <a:off x="0" y="1724025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401" name="OTLSHAPE_T_edb71d10d1234d39bfb6f11e38aee3fe_EndDate" hidden="1"/>
          <p:cNvSpPr txBox="1"/>
          <p:nvPr>
            <p:custDataLst>
              <p:tags r:id="rId53"/>
            </p:custDataLst>
          </p:nvPr>
        </p:nvSpPr>
        <p:spPr>
          <a:xfrm>
            <a:off x="0" y="1724025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402" name="OTLSHAPE_T_edb71d10d1234d39bfb6f11e38aee3fe_Duration"/>
          <p:cNvSpPr txBox="1"/>
          <p:nvPr>
            <p:custDataLst>
              <p:tags r:id="rId54"/>
            </p:custDataLst>
          </p:nvPr>
        </p:nvSpPr>
        <p:spPr>
          <a:xfrm>
            <a:off x="867495" y="1491615"/>
            <a:ext cx="3048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8">
                <a:solidFill>
                  <a:srgbClr val="737373"/>
                </a:solidFill>
                <a:latin typeface="Arial" panose="020B0604020202020204" pitchFamily="34" charset="0"/>
              </a:rPr>
              <a:t>3 days</a:t>
            </a:r>
          </a:p>
        </p:txBody>
      </p:sp>
      <p:sp>
        <p:nvSpPr>
          <p:cNvPr id="403" name="OTLSHAPE_T_edb71d10d1234d39bfb6f11e38aee3fe_Title"/>
          <p:cNvSpPr txBox="1"/>
          <p:nvPr>
            <p:custDataLst>
              <p:tags r:id="rId55"/>
            </p:custDataLst>
          </p:nvPr>
        </p:nvSpPr>
        <p:spPr>
          <a:xfrm>
            <a:off x="2746551" y="1484313"/>
            <a:ext cx="1193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b="1" spc="-2">
                <a:solidFill>
                  <a:schemeClr val="dk1"/>
                </a:solidFill>
                <a:latin typeface="Arial" panose="020B0604020202020204" pitchFamily="34" charset="0"/>
              </a:rPr>
              <a:t>Create project charter</a:t>
            </a:r>
          </a:p>
        </p:txBody>
      </p:sp>
      <p:sp>
        <p:nvSpPr>
          <p:cNvPr id="404" name="OTLSHAPE_T_99dcb97e9b6f478baa3303dc30b94a07_Shape"/>
          <p:cNvSpPr/>
          <p:nvPr>
            <p:custDataLst>
              <p:tags r:id="rId56"/>
            </p:custDataLst>
          </p:nvPr>
        </p:nvSpPr>
        <p:spPr>
          <a:xfrm>
            <a:off x="1513332" y="1677035"/>
            <a:ext cx="3263900" cy="177800"/>
          </a:xfrm>
          <a:prstGeom prst="homePlate">
            <a:avLst/>
          </a:prstGeom>
          <a:solidFill>
            <a:srgbClr val="6BAA75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5" name="OTLSHAPE_T_99dcb97e9b6f478baa3303dc30b94a07_ShapePercentage" hidden="1"/>
          <p:cNvSpPr/>
          <p:nvPr>
            <p:custDataLst>
              <p:tags r:id="rId57"/>
            </p:custDataLst>
          </p:nvPr>
        </p:nvSpPr>
        <p:spPr>
          <a:xfrm>
            <a:off x="1513332" y="1677035"/>
            <a:ext cx="0" cy="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6" name="OTLSHAPE_T_99dcb97e9b6f478baa3303dc30b94a07_TextPercentage" hidden="1"/>
          <p:cNvSpPr txBox="1"/>
          <p:nvPr>
            <p:custDataLst>
              <p:tags r:id="rId58"/>
            </p:custDataLst>
          </p:nvPr>
        </p:nvSpPr>
        <p:spPr>
          <a:xfrm>
            <a:off x="0" y="1677035"/>
            <a:ext cx="177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407" name="OTLSHAPE_T_99dcb97e9b6f478baa3303dc30b94a07_JoinedDate" hidden="1"/>
          <p:cNvSpPr txBox="1"/>
          <p:nvPr>
            <p:custDataLst>
              <p:tags r:id="rId59"/>
            </p:custDataLst>
          </p:nvPr>
        </p:nvSpPr>
        <p:spPr>
          <a:xfrm>
            <a:off x="0" y="1808480"/>
            <a:ext cx="8255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>
                <a:solidFill>
                  <a:schemeClr val="dk2"/>
                </a:solidFill>
                <a:latin typeface="Arial" panose="020B0604020202020204" pitchFamily="34" charset="0"/>
              </a:rPr>
              <a:t>May 31 - Jun 10</a:t>
            </a:r>
          </a:p>
        </p:txBody>
      </p:sp>
      <p:sp>
        <p:nvSpPr>
          <p:cNvPr id="408" name="OTLSHAPE_T_99dcb97e9b6f478baa3303dc30b94a07_StartDate" hidden="1"/>
          <p:cNvSpPr txBox="1"/>
          <p:nvPr>
            <p:custDataLst>
              <p:tags r:id="rId60"/>
            </p:custDataLst>
          </p:nvPr>
        </p:nvSpPr>
        <p:spPr>
          <a:xfrm>
            <a:off x="0" y="1939925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409" name="OTLSHAPE_T_99dcb97e9b6f478baa3303dc30b94a07_EndDate" hidden="1"/>
          <p:cNvSpPr txBox="1"/>
          <p:nvPr>
            <p:custDataLst>
              <p:tags r:id="rId61"/>
            </p:custDataLst>
          </p:nvPr>
        </p:nvSpPr>
        <p:spPr>
          <a:xfrm>
            <a:off x="0" y="1939925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410" name="OTLSHAPE_T_99dcb97e9b6f478baa3303dc30b94a07_Duration"/>
          <p:cNvSpPr txBox="1"/>
          <p:nvPr>
            <p:custDataLst>
              <p:tags r:id="rId62"/>
            </p:custDataLst>
          </p:nvPr>
        </p:nvSpPr>
        <p:spPr>
          <a:xfrm>
            <a:off x="1163151" y="1707515"/>
            <a:ext cx="3048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8">
                <a:solidFill>
                  <a:srgbClr val="737373"/>
                </a:solidFill>
                <a:latin typeface="Arial" panose="020B0604020202020204" pitchFamily="34" charset="0"/>
              </a:rPr>
              <a:t>7 days</a:t>
            </a:r>
          </a:p>
        </p:txBody>
      </p:sp>
      <p:sp>
        <p:nvSpPr>
          <p:cNvPr id="411" name="OTLSHAPE_T_99dcb97e9b6f478baa3303dc30b94a07_Title"/>
          <p:cNvSpPr txBox="1"/>
          <p:nvPr>
            <p:custDataLst>
              <p:tags r:id="rId63"/>
            </p:custDataLst>
          </p:nvPr>
        </p:nvSpPr>
        <p:spPr>
          <a:xfrm>
            <a:off x="4816144" y="1700213"/>
            <a:ext cx="10033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b="1" spc="-4">
                <a:solidFill>
                  <a:schemeClr val="dk1"/>
                </a:solidFill>
                <a:latin typeface="Arial" panose="020B0604020202020204" pitchFamily="34" charset="0"/>
              </a:rPr>
              <a:t>Process definition</a:t>
            </a:r>
          </a:p>
        </p:txBody>
      </p:sp>
      <p:sp>
        <p:nvSpPr>
          <p:cNvPr id="412" name="OTLSHAPE_T_3486ce9c27ce42aaaadd8c35e708922c_Shape"/>
          <p:cNvSpPr/>
          <p:nvPr>
            <p:custDataLst>
              <p:tags r:id="rId64"/>
            </p:custDataLst>
          </p:nvPr>
        </p:nvSpPr>
        <p:spPr>
          <a:xfrm>
            <a:off x="1808988" y="1892935"/>
            <a:ext cx="2070100" cy="177800"/>
          </a:xfrm>
          <a:prstGeom prst="homePlate">
            <a:avLst/>
          </a:prstGeom>
          <a:solidFill>
            <a:srgbClr val="6BAA75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3" name="OTLSHAPE_T_3486ce9c27ce42aaaadd8c35e708922c_ShapePercentage" hidden="1"/>
          <p:cNvSpPr/>
          <p:nvPr>
            <p:custDataLst>
              <p:tags r:id="rId65"/>
            </p:custDataLst>
          </p:nvPr>
        </p:nvSpPr>
        <p:spPr>
          <a:xfrm>
            <a:off x="1808988" y="1892935"/>
            <a:ext cx="0" cy="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4" name="OTLSHAPE_T_3486ce9c27ce42aaaadd8c35e708922c_TextPercentage" hidden="1"/>
          <p:cNvSpPr txBox="1"/>
          <p:nvPr>
            <p:custDataLst>
              <p:tags r:id="rId66"/>
            </p:custDataLst>
          </p:nvPr>
        </p:nvSpPr>
        <p:spPr>
          <a:xfrm>
            <a:off x="0" y="1892935"/>
            <a:ext cx="177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415" name="OTLSHAPE_T_3486ce9c27ce42aaaadd8c35e708922c_JoinedDate" hidden="1"/>
          <p:cNvSpPr txBox="1"/>
          <p:nvPr>
            <p:custDataLst>
              <p:tags r:id="rId67"/>
            </p:custDataLst>
          </p:nvPr>
        </p:nvSpPr>
        <p:spPr>
          <a:xfrm>
            <a:off x="0" y="2024380"/>
            <a:ext cx="6731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>
                <a:solidFill>
                  <a:schemeClr val="dk2"/>
                </a:solidFill>
                <a:latin typeface="Arial" panose="020B0604020202020204" pitchFamily="34" charset="0"/>
              </a:rPr>
              <a:t>Jun 1 - Jun 7</a:t>
            </a:r>
          </a:p>
        </p:txBody>
      </p:sp>
      <p:sp>
        <p:nvSpPr>
          <p:cNvPr id="416" name="OTLSHAPE_T_3486ce9c27ce42aaaadd8c35e708922c_StartDate" hidden="1"/>
          <p:cNvSpPr txBox="1"/>
          <p:nvPr>
            <p:custDataLst>
              <p:tags r:id="rId68"/>
            </p:custDataLst>
          </p:nvPr>
        </p:nvSpPr>
        <p:spPr>
          <a:xfrm>
            <a:off x="0" y="2155825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417" name="OTLSHAPE_T_3486ce9c27ce42aaaadd8c35e708922c_EndDate" hidden="1"/>
          <p:cNvSpPr txBox="1"/>
          <p:nvPr>
            <p:custDataLst>
              <p:tags r:id="rId69"/>
            </p:custDataLst>
          </p:nvPr>
        </p:nvSpPr>
        <p:spPr>
          <a:xfrm>
            <a:off x="0" y="2155825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418" name="OTLSHAPE_T_3486ce9c27ce42aaaadd8c35e708922c_Duration"/>
          <p:cNvSpPr txBox="1"/>
          <p:nvPr>
            <p:custDataLst>
              <p:tags r:id="rId70"/>
            </p:custDataLst>
          </p:nvPr>
        </p:nvSpPr>
        <p:spPr>
          <a:xfrm>
            <a:off x="1458807" y="1923415"/>
            <a:ext cx="3048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8">
                <a:solidFill>
                  <a:srgbClr val="737373"/>
                </a:solidFill>
                <a:latin typeface="Arial" panose="020B0604020202020204" pitchFamily="34" charset="0"/>
              </a:rPr>
              <a:t>5 days</a:t>
            </a:r>
          </a:p>
        </p:txBody>
      </p:sp>
      <p:sp>
        <p:nvSpPr>
          <p:cNvPr id="419" name="OTLSHAPE_T_3486ce9c27ce42aaaadd8c35e708922c_Title"/>
          <p:cNvSpPr txBox="1"/>
          <p:nvPr>
            <p:custDataLst>
              <p:tags r:id="rId71"/>
            </p:custDataLst>
          </p:nvPr>
        </p:nvSpPr>
        <p:spPr>
          <a:xfrm>
            <a:off x="3929176" y="1916113"/>
            <a:ext cx="10541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b="1" spc="-4">
                <a:solidFill>
                  <a:schemeClr val="dk1"/>
                </a:solidFill>
                <a:latin typeface="Arial" panose="020B0604020202020204" pitchFamily="34" charset="0"/>
              </a:rPr>
              <a:t>Define deliverables</a:t>
            </a:r>
          </a:p>
        </p:txBody>
      </p:sp>
      <p:sp>
        <p:nvSpPr>
          <p:cNvPr id="420" name="OTLSHAPE_T_cfa793d83b304b80bbf2d7ef04fc1c19_Shape"/>
          <p:cNvSpPr/>
          <p:nvPr>
            <p:custDataLst>
              <p:tags r:id="rId72"/>
            </p:custDataLst>
          </p:nvPr>
        </p:nvSpPr>
        <p:spPr>
          <a:xfrm>
            <a:off x="2991613" y="2108835"/>
            <a:ext cx="3263900" cy="177800"/>
          </a:xfrm>
          <a:prstGeom prst="homePlate">
            <a:avLst/>
          </a:prstGeom>
          <a:solidFill>
            <a:srgbClr val="6BAA75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1" name="OTLSHAPE_T_cfa793d83b304b80bbf2d7ef04fc1c19_ShapePercentage" hidden="1"/>
          <p:cNvSpPr/>
          <p:nvPr>
            <p:custDataLst>
              <p:tags r:id="rId73"/>
            </p:custDataLst>
          </p:nvPr>
        </p:nvSpPr>
        <p:spPr>
          <a:xfrm>
            <a:off x="2991613" y="2108835"/>
            <a:ext cx="0" cy="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2" name="OTLSHAPE_T_cfa793d83b304b80bbf2d7ef04fc1c19_TextPercentage" hidden="1"/>
          <p:cNvSpPr txBox="1"/>
          <p:nvPr>
            <p:custDataLst>
              <p:tags r:id="rId74"/>
            </p:custDataLst>
          </p:nvPr>
        </p:nvSpPr>
        <p:spPr>
          <a:xfrm>
            <a:off x="0" y="2108835"/>
            <a:ext cx="177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423" name="OTLSHAPE_T_cfa793d83b304b80bbf2d7ef04fc1c19_JoinedDate" hidden="1"/>
          <p:cNvSpPr txBox="1"/>
          <p:nvPr>
            <p:custDataLst>
              <p:tags r:id="rId75"/>
            </p:custDataLst>
          </p:nvPr>
        </p:nvSpPr>
        <p:spPr>
          <a:xfrm>
            <a:off x="0" y="2240280"/>
            <a:ext cx="7366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>
                <a:solidFill>
                  <a:schemeClr val="dk2"/>
                </a:solidFill>
                <a:latin typeface="Arial" panose="020B0604020202020204" pitchFamily="34" charset="0"/>
              </a:rPr>
              <a:t>Jun 5 - Jun 15</a:t>
            </a:r>
          </a:p>
        </p:txBody>
      </p:sp>
      <p:sp>
        <p:nvSpPr>
          <p:cNvPr id="424" name="OTLSHAPE_T_cfa793d83b304b80bbf2d7ef04fc1c19_StartDate" hidden="1"/>
          <p:cNvSpPr txBox="1"/>
          <p:nvPr>
            <p:custDataLst>
              <p:tags r:id="rId76"/>
            </p:custDataLst>
          </p:nvPr>
        </p:nvSpPr>
        <p:spPr>
          <a:xfrm>
            <a:off x="0" y="2371725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425" name="OTLSHAPE_T_cfa793d83b304b80bbf2d7ef04fc1c19_EndDate" hidden="1"/>
          <p:cNvSpPr txBox="1"/>
          <p:nvPr>
            <p:custDataLst>
              <p:tags r:id="rId77"/>
            </p:custDataLst>
          </p:nvPr>
        </p:nvSpPr>
        <p:spPr>
          <a:xfrm>
            <a:off x="0" y="2371725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426" name="OTLSHAPE_T_cfa793d83b304b80bbf2d7ef04fc1c19_Duration"/>
          <p:cNvSpPr txBox="1"/>
          <p:nvPr>
            <p:custDataLst>
              <p:tags r:id="rId78"/>
            </p:custDataLst>
          </p:nvPr>
        </p:nvSpPr>
        <p:spPr>
          <a:xfrm>
            <a:off x="2641431" y="2139315"/>
            <a:ext cx="3048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8">
                <a:solidFill>
                  <a:srgbClr val="737373"/>
                </a:solidFill>
                <a:latin typeface="Arial" panose="020B0604020202020204" pitchFamily="34" charset="0"/>
              </a:rPr>
              <a:t>8 days</a:t>
            </a:r>
          </a:p>
        </p:txBody>
      </p:sp>
      <p:sp>
        <p:nvSpPr>
          <p:cNvPr id="427" name="OTLSHAPE_T_cfa793d83b304b80bbf2d7ef04fc1c19_Title"/>
          <p:cNvSpPr txBox="1"/>
          <p:nvPr>
            <p:custDataLst>
              <p:tags r:id="rId79"/>
            </p:custDataLst>
          </p:nvPr>
        </p:nvSpPr>
        <p:spPr>
          <a:xfrm>
            <a:off x="6294424" y="2132013"/>
            <a:ext cx="9652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b="1" spc="-4">
                <a:solidFill>
                  <a:schemeClr val="dk1"/>
                </a:solidFill>
                <a:latin typeface="Arial" panose="020B0604020202020204" pitchFamily="34" charset="0"/>
              </a:rPr>
              <a:t>Monitoring Phase</a:t>
            </a:r>
          </a:p>
        </p:txBody>
      </p:sp>
      <p:sp>
        <p:nvSpPr>
          <p:cNvPr id="428" name="OTLSHAPE_T_aa1b4c6ea4be49c1a2b31bf813ede9f0_Shape"/>
          <p:cNvSpPr/>
          <p:nvPr>
            <p:custDataLst>
              <p:tags r:id="rId80"/>
            </p:custDataLst>
          </p:nvPr>
        </p:nvSpPr>
        <p:spPr>
          <a:xfrm>
            <a:off x="1808988" y="2324735"/>
            <a:ext cx="3848100" cy="177800"/>
          </a:xfrm>
          <a:prstGeom prst="homePlate">
            <a:avLst/>
          </a:prstGeom>
          <a:solidFill>
            <a:srgbClr val="6BAA75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9" name="OTLSHAPE_T_aa1b4c6ea4be49c1a2b31bf813ede9f0_ShapePercentage" hidden="1"/>
          <p:cNvSpPr/>
          <p:nvPr>
            <p:custDataLst>
              <p:tags r:id="rId81"/>
            </p:custDataLst>
          </p:nvPr>
        </p:nvSpPr>
        <p:spPr>
          <a:xfrm>
            <a:off x="1808988" y="2324735"/>
            <a:ext cx="0" cy="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0" name="OTLSHAPE_T_aa1b4c6ea4be49c1a2b31bf813ede9f0_TextPercentage" hidden="1"/>
          <p:cNvSpPr txBox="1"/>
          <p:nvPr>
            <p:custDataLst>
              <p:tags r:id="rId82"/>
            </p:custDataLst>
          </p:nvPr>
        </p:nvSpPr>
        <p:spPr>
          <a:xfrm>
            <a:off x="0" y="2324735"/>
            <a:ext cx="177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431" name="OTLSHAPE_T_aa1b4c6ea4be49c1a2b31bf813ede9f0_JoinedDate" hidden="1"/>
          <p:cNvSpPr txBox="1"/>
          <p:nvPr>
            <p:custDataLst>
              <p:tags r:id="rId83"/>
            </p:custDataLst>
          </p:nvPr>
        </p:nvSpPr>
        <p:spPr>
          <a:xfrm>
            <a:off x="0" y="2456180"/>
            <a:ext cx="7366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>
                <a:solidFill>
                  <a:schemeClr val="dk2"/>
                </a:solidFill>
                <a:latin typeface="Arial" panose="020B0604020202020204" pitchFamily="34" charset="0"/>
              </a:rPr>
              <a:t>Jun 1 - Jun 13</a:t>
            </a:r>
          </a:p>
        </p:txBody>
      </p:sp>
      <p:sp>
        <p:nvSpPr>
          <p:cNvPr id="432" name="OTLSHAPE_T_aa1b4c6ea4be49c1a2b31bf813ede9f0_StartDate" hidden="1"/>
          <p:cNvSpPr txBox="1"/>
          <p:nvPr>
            <p:custDataLst>
              <p:tags r:id="rId84"/>
            </p:custDataLst>
          </p:nvPr>
        </p:nvSpPr>
        <p:spPr>
          <a:xfrm>
            <a:off x="0" y="2587625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433" name="OTLSHAPE_T_aa1b4c6ea4be49c1a2b31bf813ede9f0_EndDate" hidden="1"/>
          <p:cNvSpPr txBox="1"/>
          <p:nvPr>
            <p:custDataLst>
              <p:tags r:id="rId85"/>
            </p:custDataLst>
          </p:nvPr>
        </p:nvSpPr>
        <p:spPr>
          <a:xfrm>
            <a:off x="0" y="2587625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434" name="OTLSHAPE_T_aa1b4c6ea4be49c1a2b31bf813ede9f0_Duration"/>
          <p:cNvSpPr txBox="1"/>
          <p:nvPr>
            <p:custDataLst>
              <p:tags r:id="rId86"/>
            </p:custDataLst>
          </p:nvPr>
        </p:nvSpPr>
        <p:spPr>
          <a:xfrm>
            <a:off x="1458807" y="2355215"/>
            <a:ext cx="3048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8">
                <a:solidFill>
                  <a:srgbClr val="737373"/>
                </a:solidFill>
                <a:latin typeface="Arial" panose="020B0604020202020204" pitchFamily="34" charset="0"/>
              </a:rPr>
              <a:t>9 days</a:t>
            </a:r>
          </a:p>
        </p:txBody>
      </p:sp>
      <p:sp>
        <p:nvSpPr>
          <p:cNvPr id="435" name="OTLSHAPE_T_aa1b4c6ea4be49c1a2b31bf813ede9f0_Title"/>
          <p:cNvSpPr txBox="1"/>
          <p:nvPr>
            <p:custDataLst>
              <p:tags r:id="rId87"/>
            </p:custDataLst>
          </p:nvPr>
        </p:nvSpPr>
        <p:spPr>
          <a:xfrm>
            <a:off x="5703112" y="2347913"/>
            <a:ext cx="12700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b="1" spc="-4">
                <a:solidFill>
                  <a:schemeClr val="dk1"/>
                </a:solidFill>
                <a:latin typeface="Arial" panose="020B0604020202020204" pitchFamily="34" charset="0"/>
              </a:rPr>
              <a:t>Validate data collection</a:t>
            </a:r>
          </a:p>
        </p:txBody>
      </p:sp>
      <p:sp>
        <p:nvSpPr>
          <p:cNvPr id="436" name="OTLSHAPE_T_1909b907888b4bd6a59bc0d1be235604_Shape"/>
          <p:cNvSpPr/>
          <p:nvPr>
            <p:custDataLst>
              <p:tags r:id="rId88"/>
            </p:custDataLst>
          </p:nvPr>
        </p:nvSpPr>
        <p:spPr>
          <a:xfrm>
            <a:off x="5356861" y="2540635"/>
            <a:ext cx="2959100" cy="177800"/>
          </a:xfrm>
          <a:prstGeom prst="homePlate">
            <a:avLst/>
          </a:prstGeom>
          <a:solidFill>
            <a:schemeClr val="accent6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7" name="OTLSHAPE_T_1909b907888b4bd6a59bc0d1be235604_ShapePercentage" hidden="1"/>
          <p:cNvSpPr/>
          <p:nvPr>
            <p:custDataLst>
              <p:tags r:id="rId89"/>
            </p:custDataLst>
          </p:nvPr>
        </p:nvSpPr>
        <p:spPr>
          <a:xfrm>
            <a:off x="5356861" y="2540635"/>
            <a:ext cx="0" cy="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8" name="OTLSHAPE_T_1909b907888b4bd6a59bc0d1be235604_TextPercentage" hidden="1"/>
          <p:cNvSpPr txBox="1"/>
          <p:nvPr>
            <p:custDataLst>
              <p:tags r:id="rId90"/>
            </p:custDataLst>
          </p:nvPr>
        </p:nvSpPr>
        <p:spPr>
          <a:xfrm>
            <a:off x="0" y="2540635"/>
            <a:ext cx="177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439" name="OTLSHAPE_T_1909b907888b4bd6a59bc0d1be235604_JoinedDate" hidden="1"/>
          <p:cNvSpPr txBox="1"/>
          <p:nvPr>
            <p:custDataLst>
              <p:tags r:id="rId91"/>
            </p:custDataLst>
          </p:nvPr>
        </p:nvSpPr>
        <p:spPr>
          <a:xfrm>
            <a:off x="0" y="2672080"/>
            <a:ext cx="8001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>
                <a:solidFill>
                  <a:schemeClr val="dk2"/>
                </a:solidFill>
                <a:latin typeface="Arial" panose="020B0604020202020204" pitchFamily="34" charset="0"/>
              </a:rPr>
              <a:t>Jun 13 - Jun 22</a:t>
            </a:r>
          </a:p>
        </p:txBody>
      </p:sp>
      <p:sp>
        <p:nvSpPr>
          <p:cNvPr id="440" name="OTLSHAPE_T_1909b907888b4bd6a59bc0d1be235604_StartDate" hidden="1"/>
          <p:cNvSpPr txBox="1"/>
          <p:nvPr>
            <p:custDataLst>
              <p:tags r:id="rId92"/>
            </p:custDataLst>
          </p:nvPr>
        </p:nvSpPr>
        <p:spPr>
          <a:xfrm>
            <a:off x="0" y="2803525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441" name="OTLSHAPE_T_1909b907888b4bd6a59bc0d1be235604_EndDate" hidden="1"/>
          <p:cNvSpPr txBox="1"/>
          <p:nvPr>
            <p:custDataLst>
              <p:tags r:id="rId93"/>
            </p:custDataLst>
          </p:nvPr>
        </p:nvSpPr>
        <p:spPr>
          <a:xfrm>
            <a:off x="0" y="2803525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442" name="OTLSHAPE_T_1909b907888b4bd6a59bc0d1be235604_Duration"/>
          <p:cNvSpPr txBox="1"/>
          <p:nvPr>
            <p:custDataLst>
              <p:tags r:id="rId94"/>
            </p:custDataLst>
          </p:nvPr>
        </p:nvSpPr>
        <p:spPr>
          <a:xfrm>
            <a:off x="5006680" y="2571115"/>
            <a:ext cx="3048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8">
                <a:solidFill>
                  <a:srgbClr val="737373"/>
                </a:solidFill>
                <a:latin typeface="Arial" panose="020B0604020202020204" pitchFamily="34" charset="0"/>
              </a:rPr>
              <a:t>7 days</a:t>
            </a:r>
          </a:p>
        </p:txBody>
      </p:sp>
      <p:sp>
        <p:nvSpPr>
          <p:cNvPr id="443" name="OTLSHAPE_T_1909b907888b4bd6a59bc0d1be235604_Title"/>
          <p:cNvSpPr txBox="1"/>
          <p:nvPr>
            <p:custDataLst>
              <p:tags r:id="rId95"/>
            </p:custDataLst>
          </p:nvPr>
        </p:nvSpPr>
        <p:spPr>
          <a:xfrm>
            <a:off x="8364017" y="2563813"/>
            <a:ext cx="4826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b="1" spc="-6">
                <a:solidFill>
                  <a:schemeClr val="dk1"/>
                </a:solidFill>
                <a:latin typeface="Arial" panose="020B0604020202020204" pitchFamily="34" charset="0"/>
              </a:rPr>
              <a:t>Analysis</a:t>
            </a:r>
          </a:p>
        </p:txBody>
      </p:sp>
      <p:sp>
        <p:nvSpPr>
          <p:cNvPr id="444" name="OTLSHAPE_T_f60512e163ee4271ab793206700964c7_Shape"/>
          <p:cNvSpPr/>
          <p:nvPr>
            <p:custDataLst>
              <p:tags r:id="rId96"/>
            </p:custDataLst>
          </p:nvPr>
        </p:nvSpPr>
        <p:spPr>
          <a:xfrm>
            <a:off x="5652517" y="2756535"/>
            <a:ext cx="1485900" cy="177800"/>
          </a:xfrm>
          <a:prstGeom prst="homePlate">
            <a:avLst/>
          </a:prstGeom>
          <a:solidFill>
            <a:srgbClr val="84DD63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5" name="OTLSHAPE_T_f60512e163ee4271ab793206700964c7_ShapePercentage" hidden="1"/>
          <p:cNvSpPr/>
          <p:nvPr>
            <p:custDataLst>
              <p:tags r:id="rId97"/>
            </p:custDataLst>
          </p:nvPr>
        </p:nvSpPr>
        <p:spPr>
          <a:xfrm>
            <a:off x="5652517" y="2756535"/>
            <a:ext cx="0" cy="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6" name="OTLSHAPE_T_f60512e163ee4271ab793206700964c7_TextPercentage" hidden="1"/>
          <p:cNvSpPr txBox="1"/>
          <p:nvPr>
            <p:custDataLst>
              <p:tags r:id="rId98"/>
            </p:custDataLst>
          </p:nvPr>
        </p:nvSpPr>
        <p:spPr>
          <a:xfrm>
            <a:off x="0" y="2756535"/>
            <a:ext cx="177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447" name="OTLSHAPE_T_f60512e163ee4271ab793206700964c7_JoinedDate" hidden="1"/>
          <p:cNvSpPr txBox="1"/>
          <p:nvPr>
            <p:custDataLst>
              <p:tags r:id="rId99"/>
            </p:custDataLst>
          </p:nvPr>
        </p:nvSpPr>
        <p:spPr>
          <a:xfrm>
            <a:off x="0" y="2887980"/>
            <a:ext cx="8001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>
                <a:solidFill>
                  <a:schemeClr val="dk2"/>
                </a:solidFill>
                <a:latin typeface="Arial" panose="020B0604020202020204" pitchFamily="34" charset="0"/>
              </a:rPr>
              <a:t>Jun 14 - Jun 18</a:t>
            </a:r>
          </a:p>
        </p:txBody>
      </p:sp>
      <p:sp>
        <p:nvSpPr>
          <p:cNvPr id="448" name="OTLSHAPE_T_f60512e163ee4271ab793206700964c7_StartDate" hidden="1"/>
          <p:cNvSpPr txBox="1"/>
          <p:nvPr>
            <p:custDataLst>
              <p:tags r:id="rId100"/>
            </p:custDataLst>
          </p:nvPr>
        </p:nvSpPr>
        <p:spPr>
          <a:xfrm>
            <a:off x="0" y="3019425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449" name="OTLSHAPE_T_f60512e163ee4271ab793206700964c7_EndDate" hidden="1"/>
          <p:cNvSpPr txBox="1"/>
          <p:nvPr>
            <p:custDataLst>
              <p:tags r:id="rId101"/>
            </p:custDataLst>
          </p:nvPr>
        </p:nvSpPr>
        <p:spPr>
          <a:xfrm>
            <a:off x="0" y="3019425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450" name="OTLSHAPE_T_f60512e163ee4271ab793206700964c7_Duration"/>
          <p:cNvSpPr txBox="1"/>
          <p:nvPr>
            <p:custDataLst>
              <p:tags r:id="rId102"/>
            </p:custDataLst>
          </p:nvPr>
        </p:nvSpPr>
        <p:spPr>
          <a:xfrm>
            <a:off x="5302336" y="2787015"/>
            <a:ext cx="3048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8">
                <a:solidFill>
                  <a:srgbClr val="737373"/>
                </a:solidFill>
                <a:latin typeface="Arial" panose="020B0604020202020204" pitchFamily="34" charset="0"/>
              </a:rPr>
              <a:t>3 days</a:t>
            </a:r>
          </a:p>
        </p:txBody>
      </p:sp>
      <p:sp>
        <p:nvSpPr>
          <p:cNvPr id="451" name="OTLSHAPE_T_f60512e163ee4271ab793206700964c7_Title"/>
          <p:cNvSpPr txBox="1"/>
          <p:nvPr>
            <p:custDataLst>
              <p:tags r:id="rId103"/>
            </p:custDataLst>
          </p:nvPr>
        </p:nvSpPr>
        <p:spPr>
          <a:xfrm>
            <a:off x="7181393" y="2779713"/>
            <a:ext cx="10414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b="1" spc="-4">
                <a:solidFill>
                  <a:schemeClr val="dk1"/>
                </a:solidFill>
                <a:latin typeface="Arial" panose="020B0604020202020204" pitchFamily="34" charset="0"/>
              </a:rPr>
              <a:t>Program capability</a:t>
            </a:r>
          </a:p>
        </p:txBody>
      </p:sp>
      <p:sp>
        <p:nvSpPr>
          <p:cNvPr id="452" name="OTLSHAPE_T_46e30c646be5446391b6755afc2df59e_Shape"/>
          <p:cNvSpPr/>
          <p:nvPr>
            <p:custDataLst>
              <p:tags r:id="rId104"/>
            </p:custDataLst>
          </p:nvPr>
        </p:nvSpPr>
        <p:spPr>
          <a:xfrm>
            <a:off x="5948174" y="2972435"/>
            <a:ext cx="1778000" cy="177800"/>
          </a:xfrm>
          <a:prstGeom prst="homePlate">
            <a:avLst/>
          </a:prstGeom>
          <a:solidFill>
            <a:srgbClr val="84DD63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3" name="OTLSHAPE_T_46e30c646be5446391b6755afc2df59e_ShapePercentage" hidden="1"/>
          <p:cNvSpPr/>
          <p:nvPr>
            <p:custDataLst>
              <p:tags r:id="rId105"/>
            </p:custDataLst>
          </p:nvPr>
        </p:nvSpPr>
        <p:spPr>
          <a:xfrm>
            <a:off x="5948174" y="2972435"/>
            <a:ext cx="0" cy="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4" name="OTLSHAPE_T_46e30c646be5446391b6755afc2df59e_TextPercentage" hidden="1"/>
          <p:cNvSpPr txBox="1"/>
          <p:nvPr>
            <p:custDataLst>
              <p:tags r:id="rId106"/>
            </p:custDataLst>
          </p:nvPr>
        </p:nvSpPr>
        <p:spPr>
          <a:xfrm>
            <a:off x="0" y="2972435"/>
            <a:ext cx="177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455" name="OTLSHAPE_T_46e30c646be5446391b6755afc2df59e_JoinedDate" hidden="1"/>
          <p:cNvSpPr txBox="1"/>
          <p:nvPr>
            <p:custDataLst>
              <p:tags r:id="rId107"/>
            </p:custDataLst>
          </p:nvPr>
        </p:nvSpPr>
        <p:spPr>
          <a:xfrm>
            <a:off x="0" y="3103880"/>
            <a:ext cx="8001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>
                <a:solidFill>
                  <a:schemeClr val="dk2"/>
                </a:solidFill>
                <a:latin typeface="Arial" panose="020B0604020202020204" pitchFamily="34" charset="0"/>
              </a:rPr>
              <a:t>Jun 15 - Jun 20</a:t>
            </a:r>
          </a:p>
        </p:txBody>
      </p:sp>
      <p:sp>
        <p:nvSpPr>
          <p:cNvPr id="456" name="OTLSHAPE_T_46e30c646be5446391b6755afc2df59e_StartDate" hidden="1"/>
          <p:cNvSpPr txBox="1"/>
          <p:nvPr>
            <p:custDataLst>
              <p:tags r:id="rId108"/>
            </p:custDataLst>
          </p:nvPr>
        </p:nvSpPr>
        <p:spPr>
          <a:xfrm>
            <a:off x="0" y="3235325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457" name="OTLSHAPE_T_46e30c646be5446391b6755afc2df59e_EndDate" hidden="1"/>
          <p:cNvSpPr txBox="1"/>
          <p:nvPr>
            <p:custDataLst>
              <p:tags r:id="rId109"/>
            </p:custDataLst>
          </p:nvPr>
        </p:nvSpPr>
        <p:spPr>
          <a:xfrm>
            <a:off x="0" y="3235325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458" name="OTLSHAPE_T_46e30c646be5446391b6755afc2df59e_Duration"/>
          <p:cNvSpPr txBox="1"/>
          <p:nvPr>
            <p:custDataLst>
              <p:tags r:id="rId110"/>
            </p:custDataLst>
          </p:nvPr>
        </p:nvSpPr>
        <p:spPr>
          <a:xfrm>
            <a:off x="5597992" y="3002915"/>
            <a:ext cx="3048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8">
                <a:solidFill>
                  <a:srgbClr val="737373"/>
                </a:solidFill>
                <a:latin typeface="Arial" panose="020B0604020202020204" pitchFamily="34" charset="0"/>
              </a:rPr>
              <a:t>4 days</a:t>
            </a:r>
          </a:p>
        </p:txBody>
      </p:sp>
      <p:sp>
        <p:nvSpPr>
          <p:cNvPr id="459" name="OTLSHAPE_T_46e30c646be5446391b6755afc2df59e_Title"/>
          <p:cNvSpPr txBox="1"/>
          <p:nvPr>
            <p:custDataLst>
              <p:tags r:id="rId111"/>
            </p:custDataLst>
          </p:nvPr>
        </p:nvSpPr>
        <p:spPr>
          <a:xfrm>
            <a:off x="7772705" y="2995613"/>
            <a:ext cx="10541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b="1" spc="-4">
                <a:solidFill>
                  <a:schemeClr val="dk1"/>
                </a:solidFill>
                <a:latin typeface="Arial" panose="020B0604020202020204" pitchFamily="34" charset="0"/>
              </a:rPr>
              <a:t>Performance levels</a:t>
            </a:r>
          </a:p>
        </p:txBody>
      </p:sp>
      <p:sp>
        <p:nvSpPr>
          <p:cNvPr id="460" name="OTLSHAPE_T_02a71671bdef4403a66b6da4f835c01e_Shape"/>
          <p:cNvSpPr/>
          <p:nvPr>
            <p:custDataLst>
              <p:tags r:id="rId112"/>
            </p:custDataLst>
          </p:nvPr>
        </p:nvSpPr>
        <p:spPr>
          <a:xfrm>
            <a:off x="7130798" y="3188335"/>
            <a:ext cx="2667000" cy="177800"/>
          </a:xfrm>
          <a:prstGeom prst="homePlate">
            <a:avLst/>
          </a:prstGeom>
          <a:solidFill>
            <a:srgbClr val="84DD63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1" name="OTLSHAPE_T_02a71671bdef4403a66b6da4f835c01e_ShapePercentage" hidden="1"/>
          <p:cNvSpPr/>
          <p:nvPr>
            <p:custDataLst>
              <p:tags r:id="rId113"/>
            </p:custDataLst>
          </p:nvPr>
        </p:nvSpPr>
        <p:spPr>
          <a:xfrm>
            <a:off x="7130798" y="3188335"/>
            <a:ext cx="0" cy="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2" name="OTLSHAPE_T_02a71671bdef4403a66b6da4f835c01e_TextPercentage" hidden="1"/>
          <p:cNvSpPr txBox="1"/>
          <p:nvPr>
            <p:custDataLst>
              <p:tags r:id="rId114"/>
            </p:custDataLst>
          </p:nvPr>
        </p:nvSpPr>
        <p:spPr>
          <a:xfrm>
            <a:off x="0" y="3188335"/>
            <a:ext cx="177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463" name="OTLSHAPE_T_02a71671bdef4403a66b6da4f835c01e_JoinedDate" hidden="1"/>
          <p:cNvSpPr txBox="1"/>
          <p:nvPr>
            <p:custDataLst>
              <p:tags r:id="rId115"/>
            </p:custDataLst>
          </p:nvPr>
        </p:nvSpPr>
        <p:spPr>
          <a:xfrm>
            <a:off x="0" y="3319780"/>
            <a:ext cx="8001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>
                <a:solidFill>
                  <a:schemeClr val="dk2"/>
                </a:solidFill>
                <a:latin typeface="Arial" panose="020B0604020202020204" pitchFamily="34" charset="0"/>
              </a:rPr>
              <a:t>Jun 19 - Jun 27</a:t>
            </a:r>
          </a:p>
        </p:txBody>
      </p:sp>
      <p:sp>
        <p:nvSpPr>
          <p:cNvPr id="464" name="OTLSHAPE_T_02a71671bdef4403a66b6da4f835c01e_StartDate" hidden="1"/>
          <p:cNvSpPr txBox="1"/>
          <p:nvPr>
            <p:custDataLst>
              <p:tags r:id="rId116"/>
            </p:custDataLst>
          </p:nvPr>
        </p:nvSpPr>
        <p:spPr>
          <a:xfrm>
            <a:off x="0" y="3451225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465" name="OTLSHAPE_T_02a71671bdef4403a66b6da4f835c01e_EndDate" hidden="1"/>
          <p:cNvSpPr txBox="1"/>
          <p:nvPr>
            <p:custDataLst>
              <p:tags r:id="rId117"/>
            </p:custDataLst>
          </p:nvPr>
        </p:nvSpPr>
        <p:spPr>
          <a:xfrm>
            <a:off x="0" y="3451225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466" name="OTLSHAPE_T_02a71671bdef4403a66b6da4f835c01e_Duration"/>
          <p:cNvSpPr txBox="1"/>
          <p:nvPr>
            <p:custDataLst>
              <p:tags r:id="rId118"/>
            </p:custDataLst>
          </p:nvPr>
        </p:nvSpPr>
        <p:spPr>
          <a:xfrm>
            <a:off x="6780616" y="3218815"/>
            <a:ext cx="3048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8">
                <a:solidFill>
                  <a:srgbClr val="737373"/>
                </a:solidFill>
                <a:latin typeface="Arial" panose="020B0604020202020204" pitchFamily="34" charset="0"/>
              </a:rPr>
              <a:t>7 days</a:t>
            </a:r>
          </a:p>
        </p:txBody>
      </p:sp>
      <p:sp>
        <p:nvSpPr>
          <p:cNvPr id="467" name="OTLSHAPE_T_02a71671bdef4403a66b6da4f835c01e_Title"/>
          <p:cNvSpPr txBox="1"/>
          <p:nvPr>
            <p:custDataLst>
              <p:tags r:id="rId119"/>
            </p:custDataLst>
          </p:nvPr>
        </p:nvSpPr>
        <p:spPr>
          <a:xfrm>
            <a:off x="9842298" y="3211513"/>
            <a:ext cx="13335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b="1" spc="-4">
                <a:solidFill>
                  <a:schemeClr val="dk1"/>
                </a:solidFill>
                <a:latin typeface="Arial" panose="020B0604020202020204" pitchFamily="34" charset="0"/>
              </a:rPr>
              <a:t>Review work breakdown</a:t>
            </a:r>
          </a:p>
        </p:txBody>
      </p:sp>
      <p:sp>
        <p:nvSpPr>
          <p:cNvPr id="468" name="OTLSHAPE_T_7d582951193b4ad5be7a41cdfe3d5495_Shape"/>
          <p:cNvSpPr/>
          <p:nvPr>
            <p:custDataLst>
              <p:tags r:id="rId120"/>
            </p:custDataLst>
          </p:nvPr>
        </p:nvSpPr>
        <p:spPr>
          <a:xfrm>
            <a:off x="5948174" y="3404235"/>
            <a:ext cx="2374900" cy="177800"/>
          </a:xfrm>
          <a:prstGeom prst="homePlate">
            <a:avLst/>
          </a:prstGeom>
          <a:solidFill>
            <a:srgbClr val="84DD63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9" name="OTLSHAPE_T_7d582951193b4ad5be7a41cdfe3d5495_ShapePercentage" hidden="1"/>
          <p:cNvSpPr/>
          <p:nvPr>
            <p:custDataLst>
              <p:tags r:id="rId121"/>
            </p:custDataLst>
          </p:nvPr>
        </p:nvSpPr>
        <p:spPr>
          <a:xfrm>
            <a:off x="5948174" y="3404235"/>
            <a:ext cx="0" cy="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0" name="OTLSHAPE_T_7d582951193b4ad5be7a41cdfe3d5495_TextPercentage" hidden="1"/>
          <p:cNvSpPr txBox="1"/>
          <p:nvPr>
            <p:custDataLst>
              <p:tags r:id="rId122"/>
            </p:custDataLst>
          </p:nvPr>
        </p:nvSpPr>
        <p:spPr>
          <a:xfrm>
            <a:off x="0" y="3404235"/>
            <a:ext cx="177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471" name="OTLSHAPE_T_7d582951193b4ad5be7a41cdfe3d5495_JoinedDate" hidden="1"/>
          <p:cNvSpPr txBox="1"/>
          <p:nvPr>
            <p:custDataLst>
              <p:tags r:id="rId123"/>
            </p:custDataLst>
          </p:nvPr>
        </p:nvSpPr>
        <p:spPr>
          <a:xfrm>
            <a:off x="0" y="3535680"/>
            <a:ext cx="8001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>
                <a:solidFill>
                  <a:schemeClr val="dk2"/>
                </a:solidFill>
                <a:latin typeface="Arial" panose="020B0604020202020204" pitchFamily="34" charset="0"/>
              </a:rPr>
              <a:t>Jun 15 - Jun 22</a:t>
            </a:r>
          </a:p>
        </p:txBody>
      </p:sp>
      <p:sp>
        <p:nvSpPr>
          <p:cNvPr id="472" name="OTLSHAPE_T_7d582951193b4ad5be7a41cdfe3d5495_StartDate" hidden="1"/>
          <p:cNvSpPr txBox="1"/>
          <p:nvPr>
            <p:custDataLst>
              <p:tags r:id="rId124"/>
            </p:custDataLst>
          </p:nvPr>
        </p:nvSpPr>
        <p:spPr>
          <a:xfrm>
            <a:off x="0" y="3667125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473" name="OTLSHAPE_T_7d582951193b4ad5be7a41cdfe3d5495_EndDate" hidden="1"/>
          <p:cNvSpPr txBox="1"/>
          <p:nvPr>
            <p:custDataLst>
              <p:tags r:id="rId125"/>
            </p:custDataLst>
          </p:nvPr>
        </p:nvSpPr>
        <p:spPr>
          <a:xfrm>
            <a:off x="0" y="3667125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474" name="OTLSHAPE_T_7d582951193b4ad5be7a41cdfe3d5495_Duration"/>
          <p:cNvSpPr txBox="1"/>
          <p:nvPr>
            <p:custDataLst>
              <p:tags r:id="rId126"/>
            </p:custDataLst>
          </p:nvPr>
        </p:nvSpPr>
        <p:spPr>
          <a:xfrm>
            <a:off x="5597992" y="3434715"/>
            <a:ext cx="3048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8">
                <a:solidFill>
                  <a:srgbClr val="737373"/>
                </a:solidFill>
                <a:latin typeface="Arial" panose="020B0604020202020204" pitchFamily="34" charset="0"/>
              </a:rPr>
              <a:t>5 days</a:t>
            </a:r>
          </a:p>
        </p:txBody>
      </p:sp>
      <p:sp>
        <p:nvSpPr>
          <p:cNvPr id="475" name="OTLSHAPE_T_7d582951193b4ad5be7a41cdfe3d5495_Title"/>
          <p:cNvSpPr txBox="1"/>
          <p:nvPr>
            <p:custDataLst>
              <p:tags r:id="rId127"/>
            </p:custDataLst>
          </p:nvPr>
        </p:nvSpPr>
        <p:spPr>
          <a:xfrm>
            <a:off x="8364017" y="3427413"/>
            <a:ext cx="1066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b="1" spc="-4">
                <a:solidFill>
                  <a:schemeClr val="dk1"/>
                </a:solidFill>
                <a:latin typeface="Arial" panose="020B0604020202020204" pitchFamily="34" charset="0"/>
              </a:rPr>
              <a:t>Adjustments Phase</a:t>
            </a:r>
          </a:p>
        </p:txBody>
      </p:sp>
      <p:sp>
        <p:nvSpPr>
          <p:cNvPr id="476" name="OTLSHAPE_T_7da3fd72b6ad4712874f562e992f4c72_Shape"/>
          <p:cNvSpPr/>
          <p:nvPr>
            <p:custDataLst>
              <p:tags r:id="rId128"/>
            </p:custDataLst>
          </p:nvPr>
        </p:nvSpPr>
        <p:spPr>
          <a:xfrm>
            <a:off x="8017766" y="3620135"/>
            <a:ext cx="1485900" cy="177800"/>
          </a:xfrm>
          <a:prstGeom prst="homePlate">
            <a:avLst/>
          </a:prstGeom>
          <a:solidFill>
            <a:srgbClr val="AA6BA0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7" name="OTLSHAPE_T_7da3fd72b6ad4712874f562e992f4c72_ShapePercentage" hidden="1"/>
          <p:cNvSpPr/>
          <p:nvPr>
            <p:custDataLst>
              <p:tags r:id="rId129"/>
            </p:custDataLst>
          </p:nvPr>
        </p:nvSpPr>
        <p:spPr>
          <a:xfrm>
            <a:off x="8017766" y="3620135"/>
            <a:ext cx="0" cy="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8" name="OTLSHAPE_T_7da3fd72b6ad4712874f562e992f4c72_TextPercentage" hidden="1"/>
          <p:cNvSpPr txBox="1"/>
          <p:nvPr>
            <p:custDataLst>
              <p:tags r:id="rId130"/>
            </p:custDataLst>
          </p:nvPr>
        </p:nvSpPr>
        <p:spPr>
          <a:xfrm>
            <a:off x="0" y="3620135"/>
            <a:ext cx="177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479" name="OTLSHAPE_T_7da3fd72b6ad4712874f562e992f4c72_JoinedDate" hidden="1"/>
          <p:cNvSpPr txBox="1"/>
          <p:nvPr>
            <p:custDataLst>
              <p:tags r:id="rId131"/>
            </p:custDataLst>
          </p:nvPr>
        </p:nvSpPr>
        <p:spPr>
          <a:xfrm>
            <a:off x="0" y="3751580"/>
            <a:ext cx="8001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>
                <a:solidFill>
                  <a:schemeClr val="dk2"/>
                </a:solidFill>
                <a:latin typeface="Arial" panose="020B0604020202020204" pitchFamily="34" charset="0"/>
              </a:rPr>
              <a:t>Jun 22 - Jun 26</a:t>
            </a:r>
          </a:p>
        </p:txBody>
      </p:sp>
      <p:sp>
        <p:nvSpPr>
          <p:cNvPr id="480" name="OTLSHAPE_T_7da3fd72b6ad4712874f562e992f4c72_StartDate" hidden="1"/>
          <p:cNvSpPr txBox="1"/>
          <p:nvPr>
            <p:custDataLst>
              <p:tags r:id="rId132"/>
            </p:custDataLst>
          </p:nvPr>
        </p:nvSpPr>
        <p:spPr>
          <a:xfrm>
            <a:off x="0" y="3883025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481" name="OTLSHAPE_T_7da3fd72b6ad4712874f562e992f4c72_EndDate" hidden="1"/>
          <p:cNvSpPr txBox="1"/>
          <p:nvPr>
            <p:custDataLst>
              <p:tags r:id="rId133"/>
            </p:custDataLst>
          </p:nvPr>
        </p:nvSpPr>
        <p:spPr>
          <a:xfrm>
            <a:off x="0" y="3883025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482" name="OTLSHAPE_T_7da3fd72b6ad4712874f562e992f4c72_Duration"/>
          <p:cNvSpPr txBox="1"/>
          <p:nvPr>
            <p:custDataLst>
              <p:tags r:id="rId134"/>
            </p:custDataLst>
          </p:nvPr>
        </p:nvSpPr>
        <p:spPr>
          <a:xfrm>
            <a:off x="7667585" y="3650615"/>
            <a:ext cx="3048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8">
                <a:solidFill>
                  <a:srgbClr val="737373"/>
                </a:solidFill>
                <a:latin typeface="Arial" panose="020B0604020202020204" pitchFamily="34" charset="0"/>
              </a:rPr>
              <a:t>3 days</a:t>
            </a:r>
          </a:p>
        </p:txBody>
      </p:sp>
      <p:sp>
        <p:nvSpPr>
          <p:cNvPr id="483" name="OTLSHAPE_T_7da3fd72b6ad4712874f562e992f4c72_Title"/>
          <p:cNvSpPr txBox="1"/>
          <p:nvPr>
            <p:custDataLst>
              <p:tags r:id="rId135"/>
            </p:custDataLst>
          </p:nvPr>
        </p:nvSpPr>
        <p:spPr>
          <a:xfrm>
            <a:off x="9546641" y="3643313"/>
            <a:ext cx="7620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b="1" spc="-8">
                <a:solidFill>
                  <a:schemeClr val="dk1"/>
                </a:solidFill>
                <a:latin typeface="Arial" panose="020B0604020202020204" pitchFamily="34" charset="0"/>
              </a:rPr>
              <a:t>Triage causes</a:t>
            </a:r>
          </a:p>
        </p:txBody>
      </p:sp>
      <p:sp>
        <p:nvSpPr>
          <p:cNvPr id="484" name="OTLSHAPE_T_f7fee1142fa34a0e8d641ab5472aed15_Shape"/>
          <p:cNvSpPr/>
          <p:nvPr>
            <p:custDataLst>
              <p:tags r:id="rId136"/>
            </p:custDataLst>
          </p:nvPr>
        </p:nvSpPr>
        <p:spPr>
          <a:xfrm>
            <a:off x="9200390" y="3836035"/>
            <a:ext cx="1485900" cy="177800"/>
          </a:xfrm>
          <a:prstGeom prst="homePlate">
            <a:avLst/>
          </a:prstGeom>
          <a:solidFill>
            <a:srgbClr val="AA6BA0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5" name="OTLSHAPE_T_f7fee1142fa34a0e8d641ab5472aed15_ShapePercentage" hidden="1"/>
          <p:cNvSpPr/>
          <p:nvPr>
            <p:custDataLst>
              <p:tags r:id="rId137"/>
            </p:custDataLst>
          </p:nvPr>
        </p:nvSpPr>
        <p:spPr>
          <a:xfrm>
            <a:off x="9200390" y="3836035"/>
            <a:ext cx="0" cy="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6" name="OTLSHAPE_T_f7fee1142fa34a0e8d641ab5472aed15_TextPercentage" hidden="1"/>
          <p:cNvSpPr txBox="1"/>
          <p:nvPr>
            <p:custDataLst>
              <p:tags r:id="rId138"/>
            </p:custDataLst>
          </p:nvPr>
        </p:nvSpPr>
        <p:spPr>
          <a:xfrm>
            <a:off x="0" y="3836035"/>
            <a:ext cx="177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487" name="OTLSHAPE_T_f7fee1142fa34a0e8d641ab5472aed15_JoinedDate" hidden="1"/>
          <p:cNvSpPr txBox="1"/>
          <p:nvPr>
            <p:custDataLst>
              <p:tags r:id="rId139"/>
            </p:custDataLst>
          </p:nvPr>
        </p:nvSpPr>
        <p:spPr>
          <a:xfrm>
            <a:off x="0" y="3967480"/>
            <a:ext cx="8001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>
                <a:solidFill>
                  <a:schemeClr val="dk2"/>
                </a:solidFill>
                <a:latin typeface="Arial" panose="020B0604020202020204" pitchFamily="34" charset="0"/>
              </a:rPr>
              <a:t>Jun 26 - Jun 30</a:t>
            </a:r>
          </a:p>
        </p:txBody>
      </p:sp>
      <p:sp>
        <p:nvSpPr>
          <p:cNvPr id="488" name="OTLSHAPE_T_f7fee1142fa34a0e8d641ab5472aed15_StartDate" hidden="1"/>
          <p:cNvSpPr txBox="1"/>
          <p:nvPr>
            <p:custDataLst>
              <p:tags r:id="rId140"/>
            </p:custDataLst>
          </p:nvPr>
        </p:nvSpPr>
        <p:spPr>
          <a:xfrm>
            <a:off x="0" y="4098925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489" name="OTLSHAPE_T_f7fee1142fa34a0e8d641ab5472aed15_EndDate" hidden="1"/>
          <p:cNvSpPr txBox="1"/>
          <p:nvPr>
            <p:custDataLst>
              <p:tags r:id="rId141"/>
            </p:custDataLst>
          </p:nvPr>
        </p:nvSpPr>
        <p:spPr>
          <a:xfrm>
            <a:off x="0" y="4098925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90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490" name="OTLSHAPE_T_f7fee1142fa34a0e8d641ab5472aed15_Duration"/>
          <p:cNvSpPr txBox="1"/>
          <p:nvPr>
            <p:custDataLst>
              <p:tags r:id="rId142"/>
            </p:custDataLst>
          </p:nvPr>
        </p:nvSpPr>
        <p:spPr>
          <a:xfrm>
            <a:off x="8850209" y="3866515"/>
            <a:ext cx="3048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spc="-8">
                <a:solidFill>
                  <a:srgbClr val="737373"/>
                </a:solidFill>
                <a:latin typeface="Arial" panose="020B0604020202020204" pitchFamily="34" charset="0"/>
              </a:rPr>
              <a:t>3 days</a:t>
            </a:r>
          </a:p>
        </p:txBody>
      </p:sp>
      <p:sp>
        <p:nvSpPr>
          <p:cNvPr id="491" name="OTLSHAPE_T_f7fee1142fa34a0e8d641ab5472aed15_Title"/>
          <p:cNvSpPr txBox="1"/>
          <p:nvPr>
            <p:custDataLst>
              <p:tags r:id="rId143"/>
            </p:custDataLst>
          </p:nvPr>
        </p:nvSpPr>
        <p:spPr>
          <a:xfrm>
            <a:off x="10729266" y="3859213"/>
            <a:ext cx="6604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b="1" spc="-4">
                <a:solidFill>
                  <a:schemeClr val="dk1"/>
                </a:solidFill>
                <a:latin typeface="Arial" panose="020B0604020202020204" pitchFamily="34" charset="0"/>
              </a:rPr>
              <a:t>Monitoring 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74773191"/>
      </p:ext>
      <p:ext uri="0318f4e0-b31e-496b-b4b8-7250d902ffc4">
        <p14:creationId xmlns="" xmlns:p14="http://schemas.microsoft.com/office/powerpoint/2010/main" val="27147970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XSwiQ3VsdHVyZUluZm9OYW1lIjoiZW4tVVMiLCJTdHlsZU5hbWUiOiJTdGFuZGFyZCIsIlZlcnNpb24iOnsiJGlkIjoiMiIsIlZlcnNpb24iOiIzLjYuMSIsIk9yaWdpbmFsQXNzZW1ibHlWZXJzaW9uIjoiMy4wNi4wMC4wMCIsIkVkaXRpb24iOiJQbHVzIiwiTGFzdFNhdmVkRWRpdGlvbiI6MywiSXNQbHVzRWRpdGlvbiI6dHJ1ZSwiSXNQcm9FZGl0aW9uIjpmYWxzZX0sIkVmZmVjdCI6MCwiU3R5bGUiOnsiJGlkIjoiMyIsIlRpbWViYW5kU3R5bGUiOnsiJGlkIjoiNCIsIlNjYWxlTWFya2luZyI6MCwiU2hhcGUiOjAsIlNoYXBlU3R5bGUiOnsiJGlkIjoiNSIsIk1hcmdpbiI6eyIkaWQiOiI2IiwiVG9wIjowLjAsIkxlZnQiOjEyLjAsIlJpZ2h0IjoxMi4wLCJCb3R0b20iOjAuMH0sIlBhZGRpbmciOnsiJGlkIjoiNyIsIlRvcCI6NS4wLCJMZWZ0IjowLjAsIlJpZ2h0IjowLjAsIkJvdHRvbSI6NS4wfSwiQmFja2dyb3VuZCI6eyIkaWQiOiI4IiwiQ29sb3IiOnsiJGlkIjoiOSIsIkEiOjI1NSwiUiI6ODQsIkciOjg0LCJCIjo4NH19LCJJc1Zpc2libGUiOnRydWUsIldpZHRoIjo4NTg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NaWRkbGVUaWVyU2hhcGVTdHlsZSI6eyIkaWQiOiIxMyIsIk1hcmdpbiI6eyIkcmVmIjoiNiJ9LCJQYWRkaW5nIjp7IiRyZWYiOiI3In0sIkJhY2tncm91bmQiOnsiJHJlZiI6IjgifSwiSXNWaXNpYmxlIjp0cnVlLCJXaWR0aCI6ODU4LjAsIkhlaWdodCI6MzAuMCwiQm9yZGVyU3R5bGUiOm51bGwsIlBhcmVudFN0eWxlIjpudWxsfSwiQm90dG9tVGllclNoYXBlU3R5bGUiOnsiJGlkIjoiMTQiLCJNYXJnaW4iOnsiJHJlZiI6IjYifSwiUGFkZGluZyI6eyIkcmVmIjoiNyJ9LCJCYWNrZ3JvdW5kIjp7IiRyZWYiOiI4In0sIklzVmlzaWJsZSI6dHJ1ZSwiV2lkdGgiOjg1OC4wLCJIZWlnaHQiOjMwLjAsIkJvcmRlclN0eWxlIjpudWxsLCJQYXJlbnRTdHlsZSI6bnVsbH0sIlJpZ2h0RW5kQ2Fwc1N0eWxlIjp7IiRpZCI6IjE1IiwiRm9udFNldHRpbmdzIjp7IiRpZCI6IjE2IiwiRm9udFNpemUiOjE2LCJGb250TmFtZSI6IkFyaWFsIiwiSXNCb2xkIjp0cnVlLCJJc0l0YWxpYyI6ZmFsc2UsIklzVW5kZXJsaW5lZCI6ZmFsc2UsIlBhcmVudFN0eWxlIjpudWxsfSwiQXV0b1NpemUiOjAsIkZvcmVncm91bmQiOnsiJGlkIjoiMTciLCJDb2xvciI6eyIkaWQiOiIxOC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TkiLCJUb3AiOjAuMCwiTGVmdCI6MC4wLCJSaWdodCI6MjUuMCwiQm90dG9tIjowLjB9LCJQYWRkaW5nIjp7IiRpZCI6IjIwIiwiVG9wIjowLjAsIkxlZnQiOjAuMCwiUmlnaHQiOjAuMCwiQm90dG9tIjowLjB9LCJCYWNrZ3JvdW5kIjp7IiRpZCI6IjIxIiwiQ29sb3IiOnsiJGlkIjoiMjIiLCJBIjo4OSwiUiI6MCwiRyI6MCwiQiI6MH19LCJJc1Zpc2libGUiOmZhbHNlLCJXaWR0aCI6MC4wLCJIZWlnaHQiOjAuMCwiQm9yZGVyU3R5bGUiOm51bGwsIlBhcmVudFN0eWxlIjpudWxsfSwiTGVmdEVuZENhcHNTdHlsZSI6eyIkaWQiOiIyMyIsIkZvbnRTZXR0aW5ncyI6eyIkaWQiOiIyNCIsIkZvbnRTaXplIjoxNiwiRm9udE5hbWUiOiJBcmlhbCIsIklzQm9sZCI6dHJ1ZSwiSXNJdGFsaWMiOmZhbHNlLCJJc1VuZGVybGluZWQiOmZhbHNlLCJQYXJlbnRTdHlsZSI6bnVsbH0sIkF1dG9TaXplIjowLCJGb3JlZ3JvdW5kIjp7IiRpZCI6IjI1IiwiQ29sb3IiOnsiJGlkIjoiMjY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I3IiwiVG9wIjowLjAsIkxlZnQiOjI1LjAsIlJpZ2h0IjowLjAsIkJvdHRvbSI6MC4wfSwiUGFkZGluZyI6eyIkaWQiOiIyOCIsIlRvcCI6MC4wLCJMZWZ0IjowLjAsIlJpZ2h0IjowLjAsIkJvdHRvbSI6MC4wfSwiQmFja2dyb3VuZCI6eyIkaWQiOiIyOSIsIkNvbG9yIjp7IiRyZWYiOiIyMiJ9fSwiSXNWaXNpYmxlIjpmYWxzZSwiV2lkdGgiOjAuMCwiSGVpZ2h0IjowLjAsIkJvcmRlclN0eWxlIjpudWxsLCJQYXJlbnRTdHlsZSI6bnVsbH0sIlRvZGF5VGV4dFN0eWxlIjp7IiRpZCI6IjMwIiwiRm9udFNldHRpbmdzIjp7IiRpZCI6IjMxIiwiRm9udFNpemUiOjEyLCJGb250TmFtZSI6IkFyaWFsIiwiSXNCb2xkIjpmYWxzZSwiSXNJdGFsaWMiOmZhbHNlLCJJc1VuZGVybGluZWQiOmZhbHNlLCJQYXJlbnRTdHlsZSI6bnVsbH0sIkF1dG9TaXplIjowLCJGb3JlZ3JvdW5kIjp7IiRpZCI6IjMyIiwiQ29sb3IiOnsiJGlkIjoiMzM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zQiLCJUb3AiOjAuMCwiTGVmdCI6MC4wLCJSaWdodCI6MC4wLCJCb3R0b20iOjAuMH0sIlBhZGRpbmciOnsiJGlkIjoiMzUiLCJUb3AiOjAuMCwiTGVmdCI6MC4wLCJSaWdodCI6MC4wLCJCb3R0b20iOjAuMH0sIkJhY2tncm91bmQiOnsiJGlkIjoiMzYiLCJDb2xvciI6eyIkcmVmIjoiMjIifX0sIklzVmlzaWJsZSI6dHJ1ZSwiV2lkdGgiOjAuMCwiSGVpZ2h0IjowLjAsIkJvcmRlclN0eWxlIjpudWxsLCJQYXJlbnRTdHlsZSI6bnVsbH0sIlRvZGF5TWFya2VyU3R5bGUiOnsiJGlkIjoiMzciLCJNYXJnaW4iOnsiJGlkIjoiMzgiLCJUb3AiOjAuMCwiTGVmdCI6MC4wLCJSaWdodCI6MC4wLCJCb3R0b20iOjAuMH0sIlBhZGRpbmciOnsiJGlkIjoiMzkiLCJUb3AiOjAuMCwiTGVmdCI6MC4wLCJSaWdodCI6MC4wLCJCb3R0b20iOjAuMH0sIkJhY2tncm91bmQiOnsiJGlkIjoiNDAiLCJDb2xvciI6eyIkaWQiOiI0MSIsIkEiOjI1NSwiUiI6MjU1LCJHIjowLCJCIjowfX0sIklzVmlzaWJsZSI6dHJ1ZSwiV2lkdGgiOjAuMCwiSGVpZ2h0IjowLjAsIkJvcmRlclN0eWxlIjpudWxsLCJQYXJlbnRTdHlsZSI6bnVsbH0sIlNjYWxlU3R5bGUiOnsiJGlkIjoiNDIiLCJTaGFwZSI6MCwiU2hvd1NlZ21lbnRTZXBhcmF0b3JzIjp0cnVlLCJTZWdtZW50U2VwYXJhdG9yT3BhY2l0eSI6MzAsIkhhc0JlZW5WaXNpYmxlQmVmb3JlIjp0cnVlLCJGb250U2V0dGluZ3MiOnsiJGlkIjoiNDMiLCJGb250U2l6ZSI6MTAsIkZvbnROYW1lIjoiQXJpYWwiLCJJc0JvbGQiOmZhbHNlLCJJc0l0YWxpYyI6ZmFsc2UsIklzVW5kZXJsaW5lZCI6ZmFsc2UsIlBhcmVudFN0eWxlIjpudWxsfSwiQXV0b1NpemUiOjAsIkZvcmVncm91bmQiOnsiJGlkIjoiNDQiLCJDb2xvciI6eyIkaWQiOiI0NS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0NiIsIlRvcCI6MC4wLCJMZWZ0Ijo1LjAsIlJpZ2h0IjowLjAsIkJvdHRvbSI6MC4wfSwiUGFkZGluZyI6eyIkaWQiOiI0NyIsIlRvcCI6MC4wLCJMZWZ0IjowLjAsIlJpZ2h0IjowLjAsIkJvdHRvbSI6MC4wfSwiQmFja2dyb3VuZCI6eyIkaWQiOiI0OCIsIkNvbG9yIjp7IiRyZWYiOiIyMiJ9fSwiSXNWaXNpYmxlIjp0cnVlLCJXaWR0aCI6MC4wLCJIZWlnaHQiOjAuMCwiQm9yZGVyU3R5bGUiOm51bGwsIlBhcmVudFN0eWxlIjpudWxsfSwiU2luZ2xlU2NhbGVTaGFwZVN0eWxlIjp7IiRpZCI6IjQ5IiwiU2hhcGUiOjAsIkhlaWdodCI6MzAuMH0sIk1pZGRsZVRpZXJTY2FsZVN0eWxlIjp7IiRpZCI6IjUwIiwiU2hhcGUiOjAsIlNob3dTZWdtZW50U2VwYXJhdG9ycyI6dHJ1ZSwiU2VnbWVudFNlcGFyYXRvck9wYWNpdHkiOjMwLCJIYXNCZWVuVmlzaWJsZUJlZm9yZSI6ZmFsc2UsIkZvbnRTZXR0aW5ncyI6eyIkaWQiOiI1MSIsIkZvbnRTaXplIjoxMCwiRm9udE5hbWUiOiJBcmlhbCIsIklzQm9sZCI6ZmFsc2UsIklzSXRhbGljIjpmYWxzZSwiSXNVbmRlcmxpbmVkIjpmYWxzZSwiUGFyZW50U3R5bGUiOm51bGx9LCJBdXRvU2l6ZSI6MCwiRm9yZWdyb3VuZCI6eyIkcmVmIjoiNDQifSwiTWF4V2lkdGgiOjIwMC4wLCJNYXhIZWlnaHQiOiJJbmZpbml0eSIsIlNtYXJ0Rm9yZWdyb3VuZElzQWN0aXZlIjpmYWxzZSwiSG9yaXpvbnRhbEFsaWdubWVudCI6MCwiVmVydGljYWxBbGlnbm1lbnQiOjEsIlNtYXJ0Rm9yZWdyb3VuZCI6bnVsbCwiQmFja2dyb3VuZEZpbGxUeXBlIjowLCJNYXJnaW4iOnsiJHJlZiI6IjQ2In0sIlBhZGRpbmciOnsiJHJlZiI6IjQ3In0sIkJhY2tncm91bmQiOnsiJHJlZiI6IjQ4In0sIklzVmlzaWJsZSI6ZmFsc2UsIldpZHRoIjowLjAsIkhlaWdodCI6MC4wLCJCb3JkZXJTdHlsZSI6bnVsbCwiUGFyZW50U3R5bGUiOm51bGx9LCJCb3R0b21UaWVyU2NhbGVTdHlsZSI6eyIkaWQiOiI1MiIsIlNoYXBlIjowLCJTaG93U2VnbWVudFNlcGFyYXRvcnMiOnRydWUsIlNlZ21lbnRTZXBhcmF0b3JPcGFjaXR5IjozMCwiSGFzQmVlblZpc2libGVCZWZvcmUiOmZhbHNlLCJGb250U2V0dGluZ3MiOnsiJGlkIjoiNTMiLCJGb250U2l6ZSI6MTAsIkZvbnROYW1lIjoiQXJpYWwiLCJJc0JvbGQiOmZhbHNlLCJJc0l0YWxpYyI6ZmFsc2UsIklzVW5kZXJsaW5lZCI6ZmFsc2UsIlBhcmVudFN0eWxlIjpudWxsfSwiQXV0b1NpemUiOjAsIkZvcmVncm91bmQiOnsiJHJlZiI6IjQ0In0sIk1heFdpZHRoIjoyMDAuMCwiTWF4SGVpZ2h0IjoiSW5maW5pdHkiLCJTbWFydEZvcmVncm91bmRJc0FjdGl2ZSI6ZmFsc2UsIkhvcml6b250YWxBbGlnbm1lbnQiOjAsIlZlcnRpY2FsQWxpZ25tZW50IjoxLCJTbWFydEZvcmVncm91bmQiOm51bGwsIkJhY2tncm91bmRGaWxsVHlwZSI6MCwiTWFyZ2luIjp7IiRyZWYiOiI0NiJ9LCJQYWRkaW5nIjp7IiRyZWYiOiI0NyJ9LCJCYWNrZ3JvdW5kIjp7IiRyZWYiOiI0OCJ9LCJJc1Zpc2libGUiOmZhbHNlLCJXaWR0aCI6MC4wLCJIZWlnaHQiOjAuMCwiQm9yZGVyU3R5bGUiOm51bGwsIlBhcmVudFN0eWxlIjpudWxsfSwiRWxhcHNlZFRpbWVCYWNrZ3JvdW5kIjp7IiRpZCI6IjU0IiwiQ29sb3IiOnsiJGlkIjoiNTUiLCJBIjoxOTEsIlIiOjI1NSwiRyI6MCwiQiI6MH19LCJBcHBlbmRZZWFyT25ZZWFyQ2hhbmdlIjp0cnVlLCJFbGFwc2VkVGltZUZvcm1hdCI6MiwiVG9kYXlNYXJrZXJQb3NpdGlvbiI6MywiUXVpY2tQb3NpdGlvbiI6MywiQWJzb2x1dGVQb3NpdGlvbiI6MzcyLjYsIk1hcmdpbiI6eyIkaWQiOiI1NiIsIlRvcCI6MC4wLCJMZWZ0IjoxMC4wLCJSaWdodCI6MTAuMCwiQm90dG9tIjowLjB9LCJQYWRkaW5nIjp7IiRpZCI6IjU3IiwiVG9wIjowLjAsIkxlZnQiOjAuMCwiUmlnaHQiOjAuMCwiQm90dG9tIjowLjB9LCJCYWNrZ3JvdW5kIjp7IiRpZCI6IjU4IiwiQ29sb3IiOnsiJGlkIjoiNTkiLCJBIjoyNTUsIlIiOjMxLCJHIjo3MywiQiI6MTI1fX0sIklzVmlzaWJsZSI6dHJ1ZSwiV2lkdGgiOjAuMCwiSGVpZ2h0IjowLjAsIkJvcmRlclN0eWxlIjpudWxsLCJQYXJlbnRTdHlsZSI6bnVsbH0sIkRlZmF1bHRNaWxlc3RvbmVTdHlsZSI6eyIkaWQiOiI2MCIsIlNoYXBlIjowLCJDb25uZWN0b3JNYXJnaW4iOnsiJGlkIjoiNjEiLCJUb3AiOjAuMCwiTGVmdCI6Mi4wLCJSaWdodCI6Mi4wLCJCb3R0b20iOjAuMH0sIkNvbm5lY3RvclN0eWxlIjp7IiRpZCI6IjYyIiwiTGluZUNvbG9yIjp7IiRpZCI6IjYzIiwiJHR5cGUiOiJOTFJFLkNvbW1vbi5Eb20uU29saWRDb2xvckJydXNoLCBOTFJFLkNvbW1vbiIsIkNvbG9yIjp7IiRpZCI6IjY0IiwiQSI6MjU1LCJSIjozMSwiRyI6NzMsIkIiOjEyNn19LCJMaW5lV2VpZ2h0IjoxLjAsIkxpbmVUeXBlIjowLCJQYXJlbnRTdHlsZSI6bnVsbH0sIklzQmVsb3dUaW1lYmFuZCI6ZmFsc2UsIlBvc2l0aW9uT25UYXNrIjowLCJIaWRlRGF0ZSI6ZmFsc2UsIlNoYXBlU2l6ZSI6MSwiU3BhY2luZyI6MS4wLCJQYWRkaW5nIjp7IiRpZCI6IjY1IiwiVG9wIjo3LjAsIkxlZnQiOjMuMCwiUmlnaHQiOjAuMCwiQm90dG9tIjoyLjB9LCJTaGFwZVN0eWxlIjp7IiRpZCI6IjY2IiwiTWFyZ2luIjp7IiRpZCI6IjY3IiwiVG9wIjowLjAsIkxlZnQiOjAuMCwiUmlnaHQiOjAuMCwiQm90dG9tIjowLjB9LCJQYWRkaW5nIjp7IiRpZCI6IjY4IiwiVG9wIjowLjAsIkxlZnQiOjAuMCwiUmlnaHQiOjAuMCwiQm90dG9tIjowLjB9LCJCYWNrZ3JvdW5kIjp7IiRpZCI6IjY5IiwiQ29sb3IiOnsiJGlkIjoiNzAiLCJBIjoyNTUsIlIiOjAsIkciOjExNCwiQiI6MTg4fX0sIklzVmlzaWJsZSI6dHJ1ZSwiV2lkdGgiOjE4LjAsIkhlaWdodCI6MjAuMCwiQm9yZGVyU3R5bGUiOnsiJGlkIjoiNzEiLCJMaW5lQ29sb3IiOnsiJGlkIjoiNzIiLCIkdHlwZSI6Ik5MUkUuQ29tbW9uLkRvbS5Tb2xpZENvbG9yQnJ1c2gsIE5MUkUuQ29tbW9uIiwiQ29sb3IiOnsiJGlkIjoiNzMiLCJBIjoyNTUsIlIiOjI1NSwiRyI6MCwiQiI6MH19LCJMaW5lV2VpZ2h0IjowLjAsIkxpbmVUeXBlIjowLCJQYXJlbnRTdHlsZSI6bnVsbH0sIlBhcmVudFN0eWxlIjpudWxsfSwiVGl0bGVTdHlsZSI6eyIkaWQiOiI3NCIsIkZvbnRTZXR0aW5ncyI6eyIkaWQiOiI3NSIsIkZvbnRTaXplIjoxMCwiRm9udE5hbWUiOiJBcmlhbCIsIklzQm9sZCI6dHJ1ZSwiSXNJdGFsaWMiOmZhbHNlLCJJc1VuZGVybGluZWQiOmZhbHNlLCJQYXJlbnRTdHlsZSI6bnVsbH0sIkF1dG9TaXplIjowLCJGb3JlZ3JvdW5kIjp7IiRpZCI6Ijc2IiwiQ29sb3IiOnsiJGlkIjoiNzc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zgiLCJUb3AiOjAuMCwiTGVmdCI6MC4wLCJSaWdodCI6MC4wLCJCb3R0b20iOjAuMH0sIlBhZGRpbmciOnsiJGlkIjoiNzkiLCJUb3AiOjAuMCwiTGVmdCI6MC4wLCJSaWdodCI6MC4wLCJCb3R0b20iOjAuMH0sIkJhY2tncm91bmQiOnsiJGlkIjoiODAiLCJDb2xvciI6eyIkcmVmIjoiMjIifX0sIklzVmlzaWJsZSI6dHJ1ZSwiV2lkdGgiOjAuMCwiSGVpZ2h0IjowLjAsIkJvcmRlclN0eWxlIjpudWxsLCJQYXJlbnRTdHlsZSI6bnVsbH0sIkRhdGVTdHlsZSI6eyIkaWQiOiI4MSIsIkZvbnRTZXR0aW5ncyI6eyIkaWQiOiI4MiIsIkZvbnRTaXplIjo5LCJGb250TmFtZSI6IkFyaWFsIiwiSXNCb2xkIjpmYWxzZSwiSXNJdGFsaWMiOmZhbHNlLCJJc1VuZGVybGluZWQiOmZhbHNlLCJQYXJlbnRTdHlsZSI6bnVsbH0sIkF1dG9TaXplIjowLCJGb3JlZ3JvdW5kIjp7IiRpZCI6IjgzIiwiQ29sb3IiOnsiJGlkIjoiODQ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g1IiwiVG9wIjowLjAsIkxlZnQiOjAuMCwiUmlnaHQiOjAuMCwiQm90dG9tIjowLjB9LCJQYWRkaW5nIjp7IiRpZCI6Ijg2IiwiVG9wIjowLjAsIkxlZnQiOjAuMCwiUmlnaHQiOjAuMCwiQm90dG9tIjowLjB9LCJCYWNrZ3JvdW5kIjp7IiRpZCI6Ijg3IiwiQ29sb3IiOnsiJHJlZiI6IjIyIn19LCJJc1Zpc2libGUiOnRydWUsIldpZHRoIjowLjAsIkhlaWdodCI6MC4wLCJCb3JkZXJTdHlsZSI6bnVsbCwiUGFyZW50U3R5bGUiOm51bGx9LCJEYXRlRm9ybWF0Ijp7IiRpZCI6Ijg4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ODkiLCJEYXRlUGFydElzVmlzaWJsZSI6ZmFsc2UsIlRpbWVQYXJ0SXNWaXNpYmxlIjpmYWxzZX19LCJXZWVrTnVtYmVyaW5nIjp7IiRpZCI6IjkwIiwiRm9ybWF0IjowLCJJc1Zpc2libGUiOmZhbHNlLCJMYXN0S25vd25WaXNpYmlsaXR5U3RhdGUiOmZhbHNlfSwiSXNWaXNpYmxlIjp0cnVlLCJQYXJlbnRTdHlsZSI6bnVsbH0sIkRlZmF1bHRUYXNrU3R5bGUiOnsiJGlkIjoiOTEiLCJTaGFwZSI6MCwiU2hhcGVUaGlja25lc3MiOjEsIkR1cmF0aW9uRm9ybWF0IjowLCJJbmNsdWRlTm9uV29ya2luZ0RheXNJbkR1cmF0aW9uIjpmYWxzZSwiUGVyY2VudGFnZUNvbXBsZXRlU3R5bGUiOnsiJGlkIjoiOTIiLCJGb250U2V0dGluZ3MiOnsiJGlkIjoiOTMiLCJGb250U2l6ZSI6OSwiRm9udE5hbWUiOiJBcmlhbCIsIklzQm9sZCI6ZmFsc2UsIklzSXRhbGljIjpmYWxzZSwiSXNVbmRlcmxpbmVkIjpmYWxzZSwiUGFyZW50U3R5bGUiOm51bGx9LCJBdXRvU2l6ZSI6MCwiRm9yZWdyb3VuZCI6eyIkaWQiOiI5NCIsIkNvbG9yIjp7IiRpZCI6Ijk1IiwiQSI6MjU1LCJSIjoxOTEsIkciOjE5MSwiQiI6MTkxfX0sIk1heFdpZHRoIjo5NjAuMCwiTWF4SGVpZ2h0IjoiSW5maW5pdHkiLCJTbWFydEZvcmVncm91bmRJc0FjdGl2ZSI6ZmFsc2UsIkhvcml6b250YWxBbGlnbm1lbnQiOjAsIlZlcnRpY2FsQWxpZ25tZW50IjowLCJTbWFydEZvcmVncm91bmQiOm51bGwsIkJhY2tncm91bmRGaWxsVHlwZSI6MCwiTWFyZ2luIjp7IiRpZCI6Ijk2IiwiVG9wIjowLjAsIkxlZnQiOjAuMCwiUmlnaHQiOjAuMCwiQm90dG9tIjowLjB9LCJQYWRkaW5nIjp7IiRpZCI6Ijk3IiwiVG9wIjowLjAsIkxlZnQiOjAuMCwiUmlnaHQiOjAuMCwiQm90dG9tIjowLjB9LCJCYWNrZ3JvdW5kIjp7IiRpZCI6Ijk4IiwiQ29sb3IiOnsiJHJlZiI6IjIyIn19LCJJc1Zpc2libGUiOnRydWUsIldpZHRoIjowLjAsIkhlaWdodCI6MC4wLCJCb3JkZXJTdHlsZSI6bnVsbCwiUGFyZW50U3R5bGUiOm51bGx9LCJEdXJhdGlvblN0eWxlIjp7IiRpZCI6Ijk5IiwiRm9udFNldHRpbmdzIjp7IiRpZCI6IjEwMCIsIkZvbnRTaXplIjo5LCJGb250TmFtZSI6IkFyaWFsIiwiSXNCb2xkIjpmYWxzZSwiSXNJdGFsaWMiOmZhbHNlLCJJc1VuZGVybGluZWQiOmZhbHNlLCJQYXJlbnRTdHlsZSI6bnVsbH0sIkF1dG9TaXplIjowLCJGb3JlZ3JvdW5kIjp7IiRpZCI6IjEwMSIsIkNvbG9yIjp7IiRpZCI6IjEwMiIsIkEiOjI1NSwiUiI6MjM3LCJHIjoxMjUsIkIiOjQ5fX0sIk1heFdpZHRoIjo5NjAuMCwiTWF4SGVpZ2h0IjoiSW5maW5pdHkiLCJTbWFydEZvcmVncm91bmRJc0FjdGl2ZSI6ZmFsc2UsIkhvcml6b250YWxBbGlnbm1lbnQiOjAsIlZlcnRpY2FsQWxpZ25tZW50IjowLCJTbWFydEZvcmVncm91bmQiOm51bGwsIkJhY2tncm91bmRGaWxsVHlwZSI6MCwiTWFyZ2luIjp7IiRpZCI6IjEwMyIsIlRvcCI6MC4wLCJMZWZ0IjowLjAsIlJpZ2h0IjowLjAsIkJvdHRvbSI6MC4wfSwiUGFkZGluZyI6eyIkaWQiOiIxMDQiLCJUb3AiOjAuMCwiTGVmdCI6MC4wLCJSaWdodCI6MC4wLCJCb3R0b20iOjAuMH0sIkJhY2tncm91bmQiOnsiJGlkIjoiMTA1IiwiQ29sb3IiOnsiJHJlZiI6IjIyIn19LCJJc1Zpc2libGUiOnRydWUsIldpZHRoIjowLjAsIkhlaWdodCI6MC4wLCJCb3JkZXJTdHlsZSI6bnVsbCwiUGFyZW50U3R5bGUiOm51bGx9LCJIb3Jpem9udGFsQ29ubmVjdG9yU3R5bGUiOnsiJGlkIjoiMTA2IiwiTGluZUNvbG9yIjp7IiRpZCI6IjEwNyIsIiR0eXBlIjoiTkxSRS5Db21tb24uRG9tLlNvbGlkQ29sb3JCcnVzaCwgTkxSRS5Db21tb24iLCJDb2xvciI6eyIkaWQiOiIxMDgiLCJBIjoyNTUsIlIiOjIwNCwiRyI6MjA0LCJCIjoyMDR9fSwiTGluZVdlaWdodCI6MS4wLCJMaW5lVHlwZSI6MCwiUGFyZW50U3R5bGUiOm51bGx9LCJWZXJ0aWNhbENvbm5lY3RvclN0eWxlIjp7IiRpZCI6IjEwOSIsIkxpbmVDb2xvciI6eyIkaWQiOiIxMTAiLCIkdHlwZSI6Ik5MUkUuQ29tbW9uLkRvbS5Tb2xpZENvbG9yQnJ1c2gsIE5MUkUuQ29tbW9uIiwiQ29sb3IiOnsiJGlkIjoiMTExIiwiQSI6MjU1LCJSIjoyMDQsIkciOjIwNCwiQiI6MjA0fX0sIkxpbmVXZWlnaHQiOjAuMCwiTGluZVR5cGUiOjAsIlBhcmVudFN0eWxlIjpudWxsfSwiTWFyZ2luIjpudWxsLCJTdGFydERhdGVQb3NpdGlvbiI6NCwiRW5kRGF0ZVBvc2l0aW9uIjo0LCJEYXRlSXNWaXNpYmxlIjp0cnVlLCJUaXRsZVBvc2l0aW9uIjozLCJEdXJhdGlvblBvc2l0aW9uIjo2LCJQZXJjZW50YWdlQ29tcGxldGVkUG9zaXRpb24iOjYsIlNwYWNpbmciOjUsIklzQmVsb3dUaW1lYmFuZCI6ZmFsc2UsIlBlcmNlbnRhZ2VDb21wbGV0ZVNoYXBlT3BhY2l0eSI6MzUsIlNoYXBlU3R5bGUiOnsiJGlkIjoiMTEyIiwiTWFyZ2luIjp7IiRpZCI6IjExMyIsIlRvcCI6MC4wLCJMZWZ0Ijo0LjAsIlJpZ2h0Ijo0LjAsIkJvdHRvbSI6MC4wfSwiUGFkZGluZyI6eyIkaWQiOiIxMTQiLCJUb3AiOjAuMCwiTGVmdCI6MC4wLCJSaWdodCI6MC4wLCJCb3R0b20iOjAuMH0sIkJhY2tncm91bmQiOnsiJGlkIjoiMTE1IiwiQ29sb3IiOnsiJGlkIjoiMTE2IiwiQSI6MjU1LCJSIjowLCJHIjoxMTQsIkIiOjE4OH19LCJJc1Zpc2libGUiOnRydWUsIldpZHRoIjowLjAsIkhlaWdodCI6MTYuMCwiQm9yZGVyU3R5bGUiOnsiJGlkIjoiMTE3IiwiTGluZUNvbG9yIjp7IiRpZCI6IjExOCIsIiR0eXBlIjoiTkxSRS5Db21tb24uRG9tLlNvbGlkQ29sb3JCcnVzaCwgTkxSRS5Db21tb24iLCJDb2xvciI6eyIkaWQiOiIxMTkiLCJBIjoyNTUsIlIiOjI1NSwiRyI6MCwiQiI6MH19LCJMaW5lV2VpZ2h0IjowLjAsIkxpbmVUeXBlIjowLCJQYXJlbnRTdHlsZSI6bnVsbH0sIlBhcmVudFN0eWxlIjpudWxsfSwiVGl0bGVTdHlsZSI6eyIkaWQiOiIxMjAiLCJGb250U2V0dGluZ3MiOnsiJGlkIjoiMTIxIiwiRm9udFNpemUiOjEwLCJGb250TmFtZSI6IkFyaWFsIiwiSXNCb2xkIjp0cnVlLCJJc0l0YWxpYyI6ZmFsc2UsIklzVW5kZXJsaW5lZCI6ZmFsc2UsIlBhcmVudFN0eWxlIjpudWxsfSwiQXV0b1NpemUiOjAsIkZvcmVncm91bmQiOnsiJGlkIjoiMTIyIiwiQ29sb3IiOnsiJGlkIjoiMTIz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EyNCIsIlRvcCI6MC4wLCJMZWZ0IjowLjAsIlJpZ2h0IjowLjAsIkJvdHRvbSI6MC4wfSwiUGFkZGluZyI6eyIkaWQiOiIxMjUiLCJUb3AiOjAuMCwiTGVmdCI6MC4wLCJSaWdodCI6MC4wLCJCb3R0b20iOjAuMH0sIkJhY2tncm91bmQiOnsiJGlkIjoiMTI2IiwiQ29sb3IiOnsiJHJlZiI6IjIyIn19LCJJc1Zpc2libGUiOnRydWUsIldpZHRoIjowLjAsIkhlaWdodCI6MC4wLCJCb3JkZXJTdHlsZSI6bnVsbCwiUGFyZW50U3R5bGUiOm51bGx9LCJEYXRlU3R5bGUiOnsiJGlkIjoiMTI3IiwiRm9udFNldHRpbmdzIjp7IiRpZCI6IjEyOCIsIkZvbnRTaXplIjo5LCJGb250TmFtZSI6IkFyaWFsIiwiSXNCb2xkIjpmYWxzZSwiSXNJdGFsaWMiOmZhbHNlLCJJc1VuZGVybGluZWQiOmZhbHNlLCJQYXJlbnRTdHlsZSI6bnVsbH0sIkF1dG9TaXplIjowLCJGb3JlZ3JvdW5kIjp7IiRpZCI6IjEyOSIsIkNvbG9yIjp7IiRpZCI6IjEzMCIsIkEiOjI1NSwiUiI6NjgsIkciOjg0LCJCIjoxMDZ9fSwiTWF4V2lkdGgiOjk2MC4wLCJNYXhIZWlnaHQiOiJJbmZpbml0eSIsIlNtYXJ0Rm9yZWdyb3VuZElzQWN0aXZlIjpmYWxzZSwiSG9yaXpvbnRhbEFsaWdubWVudCI6MCwiVmVydGljYWxBbGlnbm1lbnQiOjAsIlNtYXJ0Rm9yZWdyb3VuZCI6bnVsbCwiQmFja2dyb3VuZEZpbGxUeXBlIjowLCJNYXJnaW4iOnsiJGlkIjoiMTMxIiwiVG9wIjowLjAsIkxlZnQiOjAuMCwiUmlnaHQiOjAuMCwiQm90dG9tIjowLjB9LCJQYWRkaW5nIjp7IiRpZCI6IjEzMiIsIlRvcCI6MC4wLCJMZWZ0IjowLjAsIlJpZ2h0IjowLjAsIkJvdHRvbSI6MC4wfSwiQmFja2dyb3VuZCI6eyIkaWQiOiIxMzMiLCJDb2xvciI6eyIkcmVmIjoiMjIifX0sIklzVmlzaWJsZSI6dHJ1ZSwiV2lkdGgiOjAuMCwiSGVpZ2h0IjowLjAsIkJvcmRlclN0eWxlIjpudWxsLCJQYXJlbnRTdHlsZSI6bnVsbH0sIkRhdGVGb3JtYXQiOnsiJGlkIjoiMTM0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M1IiwiRGF0ZVBhcnRJc1Zpc2libGUiOmZhbHNlLCJUaW1lUGFydElzVmlzaWJsZSI6ZmFsc2V9fSwiV2Vla051bWJlcmluZyI6eyIkaWQiOiIxMzYiLCJGb3JtYXQiOjAsIklzVmlzaWJsZSI6ZmFsc2UsIkxhc3RLbm93blZpc2liaWxpdHlTdGF0ZSI6ZmFsc2V9LCJJc1Zpc2libGUiOnRydWUsIlBhcmVudFN0eWxlIjpudWxsLCJfZXhwbGljaXRseVNldCI6eyIkaWQiOiIxMzc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zOCIsIkdyaWRsaW5lU3R5bGUiOnsiJGlkIjoiMTM5IiwiTGluZUNvbG9yIjp7IiRpZCI6IjE0MCIsIiR0eXBlIjoiTkxSRS5Db21tb24uRG9tLlNvbGlkQ29sb3JCcnVzaCwgTkxSRS5Db21tb24iLCJDb2xvciI6eyIkaWQiOiIxNDEiLCJBIjozOCwiUiI6NjgsIkciOjExNCwiQiI6MTk2fX0sIkxpbmVXZWlnaHQiOjEuMCwiTGluZVR5cGUiOjAsIlBhcmVudFN0eWxlIjpudWxsfSwiTWFyZ2luIjp7IiRpZCI6IjE0MiIsIlRvcCI6MC4wLCJMZWZ0IjowLjAsIlJpZ2h0IjowLjAsIkJvdHRvbSI6MC4wfSwiUGFkZGluZyI6eyIkaWQiOiIxNDMiLCJUb3AiOjAuMCwiTGVmdCI6MC4wLCJSaWdodCI6MC4wLCJCb3R0b20iOjAuMH0sIkJhY2tncm91bmQiOm51bGwsIklzVmlzaWJsZSI6dHJ1ZSwiV2lkdGgiOjAuMCwiSGVpZ2h0IjowLjAsIkJvcmRlclN0eWxlIjpudWxsLCJQYXJlbnRTdHlsZSI6bnVsbH0sIkFjdGl2aXR5TGluZVBhbmVsU3R5bGUiOnsiJGlkIjoiMTQ0IiwiQWN0aXZpdHlMaW5lU3R5bGUiOnsiJGlkIjoiMTQ1IiwiTGluZUNvbG9yIjp7IiRpZCI6IjE0NiIsIiR0eXBlIjoiTkxSRS5Db21tb24uRG9tLlNvbGlkQ29sb3JCcnVzaCwgTkxSRS5Db21tb24iLCJDb2xvciI6eyIkaWQiOiIxNDciLCJBIjozOCwiUiI6NjgsIkciOjExNCwiQiI6MTk2fX0sIkxpbmVXZWlnaHQiOjEuMCwiTGluZVR5cGUiOjAsIlBhcmVudFN0eWxlIjpudWxsfSwiTWFyZ2luIjp7IiRpZCI6IjE0OCIsIlRvcCI6MC4wLCJMZWZ0IjowLjAsIlJpZ2h0IjowLjAsIkJvdHRvbSI6MC4wfSwiUGFkZGluZyI6eyIkaWQiOiIxNDkiLCJUb3AiOjAuMCwiTGVmdCI6MC4wLCJSaWdodCI6MC4wLCJCb3R0b20iOjAuMH0sIkJhY2tncm91bmQiOm51bGwsIklzVmlzaWJsZSI6dHJ1ZSwiV2lkdGgiOjAuMCwiSGVpZ2h0IjowLjAsIkJvcmRlclN0eWxlIjpudWxsLCJQYXJlbnRTdHlsZSI6bnVsbH0sIlNob3dFbGFwc2VkVGltZUdyYWRpZW50U3R5bGUiOmZhbHNlLCJUaW1lYmFuZFJlc2VydmVkTGVmdEFyZWFTdHlsZSI6eyIkaWQiOiIxNTAiLCJBY3Rpdml0eUhlYWRlcldpZHRoIjowLjAsIklzU2V0IjpmYWxzZX0sIkRlZmF1bHRTd2ltbGFuZVN0eWxlIjp7IiRpZCI6IjE1MSIsIkhlYWRlclN0eWxlIjp7IiRpZCI6IjE1MiIsIlRleHRTdHlsZSI6eyIkaWQiOiIxNTMiLCJGb250U2V0dGluZ3MiOnsiJGlkIjoiMTU0IiwiRm9udFNpemUiOjEyLCJGb250TmFtZSI6IkNhbGlicmkiLCJJc0JvbGQiOmZhbHNlLCJJc0l0YWxpYyI6ZmFsc2UsIklzVW5kZXJsaW5lZCI6ZmFsc2UsIlBhcmVudFN0eWxlIjpudWxsfSwiQXV0b1NpemUiOjAsIkZvcmVncm91bmQiOnsiJGlkIjoiMTU1IiwiQ29sb3IiOnsiJGlkIjoiMTU2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MTU3IiwiVG9wIjowLjAsIkxlZnQiOjAuMCwiUmlnaHQiOjAuMCwiQm90dG9tIjowLjB9LCJQYWRkaW5nIjp7IiRpZCI6IjE1OCIsIlRvcCI6MC4wLCJMZWZ0IjowLjAsIlJpZ2h0IjowLjAsIkJvdHRvbSI6MC4wfSwiQmFja2dyb3VuZCI6bnVsbCwiSXNWaXNpYmxlIjp0cnVlLCJXaWR0aCI6MC4wLCJIZWlnaHQiOjAuMCwiQm9yZGVyU3R5bGUiOm51bGwsIlBhcmVudFN0eWxlIjpudWxsfSwiUmVjdGFuZ2xlU3R5bGUiOnsiJGlkIjoiMTU5IiwiTWFyZ2luIjp7IiRpZCI6IjE2MCIsIlRvcCI6MC4wLCJMZWZ0IjowLjAsIlJpZ2h0IjowLjAsIkJvdHRvbSI6MC4wfSwiUGFkZGluZyI6eyIkaWQiOiIxNjEiLCJUb3AiOjAuMCwiTGVmdCI6MC4wLCJSaWdodCI6MC4wLCJCb3R0b20iOjAuMH0sIkJhY2tncm91bmQiOnsiJGlkIjoiMTYyIiwiQ29sb3IiOnsiJGlkIjoiMTYzIiwiQSI6MTI3LCJSIjo2OCwiRyI6MTE0LCJCIjoxOTZ9fSwiSXNWaXNpYmxlIjp0cnVlLCJXaWR0aCI6MC4wLCJIZWlnaHQiOjAuMCwiQm9yZGVyU3R5bGUiOnsiJGlkIjoiMTY0IiwiTGluZUNvbG9yIjp7IiRpZCI6IjE2NSIsIiR0eXBlIjoiTkxSRS5Db21tb24uRG9tLlNvbGlkQ29sb3JCcnVzaCwgTkxSRS5Db21tb24iLCJDb2xvciI6eyIkaWQiOiIxNjYiLCJBIjoyNTUsIlIiOjI1NSwiRyI6MCwiQiI6MH19LCJMaW5lV2VpZ2h0IjowLjAsIkxpbmVUeXBlIjowLCJQYXJlbnRTdHlsZSI6bnVsbH0sIlBhcmVudFN0eWxlIjpudWxsfSwiTWFyZ2luIjp7IiRpZCI6IjE2NyIsIlRvcCI6MC4wLCJMZWZ0IjowLjAsIlJpZ2h0IjowLjAsIkJvdHRvbSI6MC4wfSwiUGFkZGluZyI6eyIkaWQiOiIxNjgiLCJUb3AiOjAuMCwiTGVmdCI6MC4wLCJSaWdodCI6MC4wLCJCb3R0b20iOjAuMH0sIkJhY2tncm91bmQiOm51bGwsIklzVmlzaWJsZSI6dHJ1ZSwiV2lkdGgiOjAuMCwiSGVpZ2h0IjowLjAsIkJvcmRlclN0eWxlIjpudWxsLCJQYXJlbnRTdHlsZSI6bnVsbH0sIkJhY2tncm91bmRTdHlsZSI6eyIkaWQiOiIxNjkiLCJNYXJnaW4iOnsiJGlkIjoiMTcwIiwiVG9wIjowLjAsIkxlZnQiOjAuMCwiUmlnaHQiOjAuMCwiQm90dG9tIjowLjB9LCJQYWRkaW5nIjp7IiRpZCI6IjE3MSIsIlRvcCI6MC4wLCJMZWZ0IjowLjAsIlJpZ2h0IjowLjAsIkJvdHRvbSI6MC4wfSwiQmFja2dyb3VuZCI6eyIkaWQiOiIxNzIiLCJDb2xvciI6eyIkaWQiOiIxNzMiLCJBIjozOCwiUiI6NjgsIkciOjExNCwiQiI6MTk2fX0sIklzVmlzaWJsZSI6dHJ1ZSwiV2lkdGgiOjAuMCwiSGVpZ2h0IjowLjAsIkJvcmRlclN0eWxlIjp7IiRpZCI6IjE3NCIsIkxpbmVDb2xvciI6eyIkaWQiOiIxNzUiLCIkdHlwZSI6Ik5MUkUuQ29tbW9uLkRvbS5Tb2xpZENvbG9yQnJ1c2gsIE5MUkUuQ29tbW9uIiwiQ29sb3IiOnsiJGlkIjoiMTc2IiwiQSI6MjU1LCJSIjoyNTUsIkciOjAsIkIiOjB9fSwiTGluZVdlaWdodCI6MC4wLCJMaW5lVHlwZSI6MCwiUGFyZW50U3R5bGUiOm51bGx9LCJQYXJlbnRTdHlsZSI6bnVsbH0sIklzQWJvdmVUaW1lYmFuZCI6ZmFsc2UsIk1hcmdpbiI6eyIkaWQiOiIxNzciLCJUb3AiOjAuMCwiTGVmdCI6MC4wLCJSaWdodCI6MC4wLCJCb3R0b20iOjAuMH0sIlBhZGRpbmciOnsiJGlkIjoiMTc4IiwiVG9wIjowLjAsIkxlZnQiOjAuMCwiUmlnaHQiOjAuMCwiQm90dG9tIjowLjB9LCJJc1Zpc2libGUiOnRydWUsIldpZHRoIjowLjAsIkhlaWdodCI6MC4wLCJCb3JkZXJTdHlsZSI6bnVsbCwiUGFyZW50U3R5bGUiOm51bGx9fSwiU2NhbGUiOnsiJGlkIjoiMTc5IiwiU3RhcnREYXRlIjoiMDAwMS0wMS0wMVQwMDowMDowMCIsIkVuZERhdGUiOiIyMDE5LTA3LTAyVDIzOjU5OjAwIiwiRm9ybWF0IjoiZCIsIlR5cGUiOjAsIkF1dG9EYXRlUmFuZ2UiOnRydWUsIldvcmtpbmdEYXlzIjozMSwiRmlzY2FsWWVhciI6eyIkaWQiOiIxODAiLCJTdGFydE1vbnRoIjoxLCJVc2VTdGFydGluZ1llYXJGb3JOdW1iZXJpbmciOnRydWUsIlNob3dGaXNjYWxZZWFyTGFiZWwiOnRydWV9LCJUb2RheU1hcmtlclRleHQiOiJUb2RheSIsIkF1dG9TY2FsZVR5cGUiOmZhbHNlfSwiU2NhbGVWMiI6eyIkaWQiOiIxODEiLCJTdGFydERhdGUiOiIwMDAxLTAxLTAxVDAwOjAwOjAwIiwiRW5kRGF0ZSI6IjIwMTktMDctMDJUMjM6NTk6MDAiLCJBdXRvRGF0ZVJhbmdlIjp0cnVlLCJXb3JraW5nRGF5cyI6MzEsIkZpc2NhbFllYXIiOnsiJHJlZiI6IjE4MCJ9LCJUb2RheU1hcmtlclRleHQiOiJUb2RheSIsIkF1dG9TY2FsZVR5cGUiOmZhbHNlLCJUaW1lYmFuZFNjYWxlcyI6eyIkaWQiOiIxODIiLCJUb3BTY2FsZUxheWVyIjp7IiRpZCI6IjE4MyIsIkZvcm1hdCI6ImQiLCJUeXBlIjowfSwiTWlkZGxlU2NhbGVMYXllciI6eyIkaWQiOiIxODQiLCJGb3JtYXQiOm51bGwsIlR5cGUiOjB9LCJCb3R0b21TY2FsZUxheWVyIjp7IiRpZCI6IjE4NSIsIkZvcm1hdCI6bnVsbCwiVHlwZSI6MH19fSwiTWlsZXN0b25lcyI6W3siJGlkIjoiMTg2IiwiRGF0ZSI6IjIwMTktMDUtMjlUMjM6NTk6MDBaIiwiU3R5bGUiOnsiJGlkIjoiMTg3IiwiU2hhcGUiOjEwLCJDb25uZWN0b3JNYXJnaW4iOnsiJHJlZiI6IjYxIn0sIkNvbm5lY3RvclN0eWxlIjp7IiRpZCI6IjE4OCIsIkxpbmVDb2xvciI6eyIkaWQiOiIxODkiLCIkdHlwZSI6Ik5MUkUuQ29tbW9uLkRvbS5Tb2xpZENvbG9yQnJ1c2gsIE5MUkUuQ29tbW9uIiwiQ29sb3IiOnsiJGlkIjoiMTkwIiwiQSI6MjU1LCJSIjoxMjgsIkciOjE4NSwiQiI6MjIyfX0sIkxpbmVXZWlnaHQiOjEuMCwiTGluZVR5cGUiOjAsIlBhcmVudFN0eWxlIjp7IiRyZWYiOiI2MiJ9fSwiSXNCZWxvd1RpbWViYW5kIjp0cnVlLCJQb3NpdGlvbk9uVGFzayI6MCwiSGlkZURhdGUiOmZhbHNlLCJTaGFwZVNpemUiOjEsIlNwYWNpbmciOjEuMCwiUGFkZGluZyI6eyIkcmVmIjoiNjUifSwiU2hhcGVTdHlsZSI6eyIkaWQiOiIxOTEiLCJNYXJnaW4iOnsiJHJlZiI6IjY3In0sIlBhZGRpbmciOnsiJHJlZiI6IjY4In0sIkJhY2tncm91bmQiOnsiJGlkIjoiMTkyIiwiQ29sb3IiOnsiJGlkIjoiMTkzIiwiQSI6MjU1LCJSIjoxMDUsIkciOjExNiwiQiI6MTI0fX0sIklzVmlzaWJsZSI6dHJ1ZSwiV2lkdGgiOjE4LjAsIkhlaWdodCI6MjAuMCwiQm9yZGVyU3R5bGUiOnsiJGlkIjoiMTk0IiwiTGluZUNvbG9yIjp7IiRyZWYiOiI3MiJ9LCJMaW5lV2VpZ2h0IjowLjAsIkxpbmVUeXBlIjowLCJQYXJlbnRTdHlsZSI6eyIkcmVmIjoiNzEifX0sIlBhcmVudFN0eWxlIjp7IiRyZWYiOiI2NiJ9fSwiVGl0bGVTdHlsZSI6eyIkaWQiOiIxOTUiLCJGb250U2V0dGluZ3MiOnsiJGlkIjoiMTk2IiwiRm9udFNpemUiOjksIkZvbnROYW1lIjoiQXJpYWwiLCJJc0JvbGQiOnRydWUsIklzSXRhbGljIjpmYWxzZSwiSXNVbmRlcmxpbmVkIjpmYWxzZSwiUGFyZW50U3R5bGUiOnsiJHJlZiI6Ijc1In19LCJBdXRvU2l6ZSI6MCwiRm9yZWdyb3VuZCI6eyIkcmVmIjoiNzYifSwiTWF4V2lkdGgiOjIwMC4wLCJNYXhIZWlnaHQiOiJJbmZpbml0eSIsIlNtYXJ0Rm9yZWdyb3VuZElzQWN0aXZlIjpmYWxzZSwiSG9yaXpvbnRhbEFsaWdubWVudCI6MSwiVmVydGljYWxBbGlnbm1lbnQiOjAsIlNtYXJ0Rm9yZWdyb3VuZCI6bnVsbCwiQmFja2dyb3VuZEZpbGxUeXBlIjowLCJNYXJnaW4iOnsiJHJlZiI6Ijc4In0sIlBhZGRpbmciOnsiJHJlZiI6Ijc5In0sIkJhY2tncm91bmQiOnsiJHJlZiI6IjgwIn0sIklzVmlzaWJsZSI6dHJ1ZSwiV2lkdGgiOjAuMCwiSGVpZ2h0IjowLjAsIkJvcmRlclN0eWxlIjp7IiRpZCI6IjE5NyIsIkxpbmVDb2xvciI6bnVsbCwiTGluZVdlaWdodCI6MC4wLCJMaW5lVHlwZSI6MCwiUGFyZW50U3R5bGUiOm51bGx9LCJQYXJlbnRTdHlsZSI6eyIkcmVmIjoiNzQifX0sIkRhdGVTdHlsZSI6eyIkaWQiOiIxOTgiLCJGb250U2V0dGluZ3MiOnsiJGlkIjoiMTk5IiwiRm9udFNpemUiOjgsIkZvbnROYW1lIjoiQXJpYWw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JhY2tncm91bmRGaWxsVHlwZSI6MCwiTWFyZ2luIjp7IiRyZWYiOiI4NSJ9LCJQYWRkaW5nIjp7IiRyZWYiOiI4NiJ9LCJCYWNrZ3JvdW5kIjp7IiRyZWYiOiI4NyJ9LCJJc1Zpc2libGUiOnRydWUsIldpZHRoIjowLjAsIkhlaWdodCI6MC4wLCJCb3JkZXJTdHlsZSI6eyIkaWQiOiIyMDAiLCJMaW5lQ29sb3IiOm51bGwsIkxpbmVXZWlnaHQiOjAuMCwiTGluZVR5cGUiOjAsIlBhcmVudFN0eWxlIjpudWxsfSwiUGFyZW50U3R5bGUiOnsiJHJlZiI6IjgxIn19LCJEYXRlRm9ybWF0Ijp7IiRyZWYiOiI4OCJ9LCJXZWVrTnVtYmVyaW5nIjp7IiRpZCI6IjIwMSIsIkZvcm1hdCI6MCwiSXNWaXNpYmxlIjpmYWxzZSwiTGFzdEtub3duVmlzaWJpbGl0eVN0YXRlIjpmYWxzZX0sIklzVmlzaWJsZSI6dHJ1ZSwiUGFyZW50U3R5bGUiOnsiJHJlZiI6IjYwIn19LCJJbmRleCI6MSwiUGVyY2VudGFnZUNvbXBsZXRlIjpudWxsLCJQb3NpdGlvbiI6eyJSYXRpbyI6MC4wLCJJc0N1c3RvbSI6ZmFsc2V9LCJEYXRlRm9ybWF0Ijp7IiRyZWYiOiI4OCJ9LCJXZWVrTnVtYmVyaW5nIjp7IiRpZCI6IjIwMiIsIkZvcm1hdCI6MCwiSXNWaXNpYmxlIjpmYWxzZSwiTGFzdEtub3duVmlzaWJpbGl0eVN0YXRlIjpmYWxzZX0sIlJlbGF0ZWRUYXNrSWQiOiIwMDAwMDAwMC0wMDAwLTAwMDAtMDAwMC0wMDAwMDAwMDAwMDAiLCJJZCI6ImY0YjRkMTY3LTIzNDUtNGM1Ni04MWIxLTI1NmY4MjM0MzA4NyIsIkltcG9ydElkIjpudWxsLCJUaXRsZSI6IklkZW50aWZ5IGNsaWVudCBpc3N1ZXMiLCJOb3RlIjpudWxsLCJIeXBlcmxpbmsiOnsiJGlkIjoiMjAzIiwiQWRkcmVzcyI6bnVsbCwiU3ViQWRkcmVzcyI6bnVsbH0sIklzQ2hhbmdlZCI6ZmFsc2UsIklzTmV3IjpmYWxzZX0seyIkaWQiOiIyMDQiLCJEYXRlIjoiMjAxOS0wNi0wN1QyMzo1OTowMFoiLCJTdHlsZSI6eyIkaWQiOiIyMDUiLCJTaGFwZSI6MTAsIkNvbm5lY3Rvck1hcmdpbiI6eyIkcmVmIjoiNjEifSwiQ29ubmVjdG9yU3R5bGUiOnsiJGlkIjoiMjA2IiwiTGluZUNvbG9yIjp7IiRpZCI6IjIwNyIsIiR0eXBlIjoiTkxSRS5Db21tb24uRG9tLlNvbGlkQ29sb3JCcnVzaCwgTkxSRS5Db21tb24iLCJDb2xvciI6eyIkaWQiOiIyMDgiLCJBIjoyNTUsIlIiOjEyOCwiRyI6MTg1LCJCIjoyMjJ9fSwiTGluZVdlaWdodCI6MS4wLCJMaW5lVHlwZSI6MCwiUGFyZW50U3R5bGUiOnsiJHJlZiI6IjYyIn19LCJJc0JlbG93VGltZWJhbmQiOnRydWUsIlBvc2l0aW9uT25UYXNrIjowLCJIaWRlRGF0ZSI6ZmFsc2UsIlNoYXBlU2l6ZSI6MSwiU3BhY2luZyI6MS4wLCJQYWRkaW5nIjp7IiRyZWYiOiI2NSJ9LCJTaGFwZVN0eWxlIjp7IiRpZCI6IjIwOSIsIk1hcmdpbiI6eyIkcmVmIjoiNjcifSwiUGFkZGluZyI6eyIkcmVmIjoiNjgifSwiQmFja2dyb3VuZCI6eyIkaWQiOiIyMTAiLCJDb2xvciI6eyIkaWQiOiIyMTEiLCJBIjoyNTUsIlIiOjEwNywiRyI6MTcwLCJCIjoxMTd9fSwiSXNWaXNpYmxlIjp0cnVlLCJXaWR0aCI6MTguMCwiSGVpZ2h0IjoyMC4wLCJCb3JkZXJTdHlsZSI6eyIkaWQiOiIyMTIiLCJMaW5lQ29sb3IiOnsiJHJlZiI6IjcyIn0sIkxpbmVXZWlnaHQiOjAuMCwiTGluZVR5cGUiOjAsIlBhcmVudFN0eWxlIjp7IiRyZWYiOiI3MSJ9fSwiUGFyZW50U3R5bGUiOnsiJHJlZiI6IjY2In19LCJUaXRsZVN0eWxlIjp7IiRpZCI6IjIxMyIsIkZvbnRTZXR0aW5ncyI6eyIkaWQiOiIyMTQiLCJGb250U2l6ZSI6OSwiRm9udE5hbWUiOiJBcmlhbCIsIklzQm9sZCI6dHJ1ZSwiSXNJdGFsaWMiOmZhbHNlLCJJc1VuZGVybGluZWQiOmZhbHNlLCJQYXJlbnRTdHlsZSI6eyIkcmVmIjoiNzUifX0sIkF1dG9TaXplIjowLCJGb3JlZ3JvdW5kIjp7IiRyZWYiOiI3NiJ9LCJNYXhXaWR0aCI6MjAwLjAsIk1heEhlaWdodCI6IkluZmluaXR5IiwiU21hcnRGb3JlZ3JvdW5kSXNBY3RpdmUiOmZhbHNlLCJIb3Jpem9udGFsQWxpZ25tZW50IjoxLCJWZXJ0aWNhbEFsaWdubWVudCI6MCwiU21hcnRGb3JlZ3JvdW5kIjpudWxsLCJCYWNrZ3JvdW5kRmlsbFR5cGUiOjAsIk1hcmdpbiI6eyIkcmVmIjoiNzgifSwiUGFkZGluZyI6eyIkcmVmIjoiNzkifSwiQmFja2dyb3VuZCI6eyIkcmVmIjoiODAifSwiSXNWaXNpYmxlIjp0cnVlLCJXaWR0aCI6MC4wLCJIZWlnaHQiOjAuMCwiQm9yZGVyU3R5bGUiOnsiJGlkIjoiMjE1IiwiTGluZUNvbG9yIjpudWxsLCJMaW5lV2VpZ2h0IjowLjAsIkxpbmVUeXBlIjowLCJQYXJlbnRTdHlsZSI6bnVsbH0sIlBhcmVudFN0eWxlIjp7IiRyZWYiOiI3NCJ9fSwiRGF0ZVN0eWxlIjp7IiRpZCI6IjIxNiIsIkZvbnRTZXR0aW5ncyI6eyIkaWQiOiIyMTciLCJGb250U2l6ZSI6OCwiRm9udE5hbWUiOiJBcmlhbC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QmFja2dyb3VuZEZpbGxUeXBlIjowLCJNYXJnaW4iOnsiJHJlZiI6Ijg1In0sIlBhZGRpbmciOnsiJHJlZiI6Ijg2In0sIkJhY2tncm91bmQiOnsiJHJlZiI6Ijg3In0sIklzVmlzaWJsZSI6dHJ1ZSwiV2lkdGgiOjAuMCwiSGVpZ2h0IjowLjAsIkJvcmRlclN0eWxlIjp7IiRpZCI6IjIxOCIsIkxpbmVDb2xvciI6bnVsbCwiTGluZVdlaWdodCI6MC4wLCJMaW5lVHlwZSI6MCwiUGFyZW50U3R5bGUiOm51bGx9LCJQYXJlbnRTdHlsZSI6eyIkcmVmIjoiODEifX0sIkRhdGVGb3JtYXQiOnsiJHJlZiI6Ijg4In0sIldlZWtOdW1iZXJpbmciOnsiJGlkIjoiMjE5IiwiRm9ybWF0IjowLCJJc1Zpc2libGUiOmZhbHNlLCJMYXN0S25vd25WaXNpYmlsaXR5U3RhdGUiOmZhbHNlfSwiSXNWaXNpYmxlIjp0cnVlLCJQYXJlbnRTdHlsZSI6eyIkcmVmIjoiNjAifX0sIkluZGV4IjoyLCJQZXJjZW50YWdlQ29tcGxldGUiOm51bGwsIlBvc2l0aW9uIjp7IlJhdGlvIjowLjAsIklzQ3VzdG9tIjpmYWxzZX0sIkRhdGVGb3JtYXQiOnsiJHJlZiI6Ijg4In0sIldlZWtOdW1iZXJpbmciOnsiJGlkIjoiMjIwIiwiRm9ybWF0IjowLCJJc1Zpc2libGUiOmZhbHNlLCJMYXN0S25vd25WaXNpYmlsaXR5U3RhdGUiOmZhbHNlfSwiUmVsYXRlZFRhc2tJZCI6IjAwMDAwMDAwLTAwMDAtMDAwMC0wMDAwLTAwMDAwMDAwMDAwMCIsIklkIjoiYzNiOGFkMTUtOTE0MC00MGJmLTllYTAtNTBiODMxZTJmYmYwIiwiSW1wb3J0SWQiOm51bGwsIlRpdGxlIjoiUGVyZm9ybWFuY2UgdGhyZXNob2xkcyIsIk5vdGUiOm51bGwsIkh5cGVybGluayI6eyIkaWQiOiIyMjEiLCJBZGRyZXNzIjpudWxsLCJTdWJBZGRyZXNzIjpudWxsfSwiSXNDaGFuZ2VkIjpmYWxzZSwiSXNOZXciOmZhbHNlfSx7IiRpZCI6IjIyMiIsIkRhdGUiOiIyMDE5LTA2LTEyVDIzOjU5OjAwWiIsIlN0eWxlIjp7IiRpZCI6IjIyMyIsIlNoYXBlIjoxMSwiQ29ubmVjdG9yTWFyZ2luIjp7IiRyZWYiOiI2MSJ9LCJDb25uZWN0b3JTdHlsZSI6eyIkaWQiOiIyMjQiLCJMaW5lQ29sb3IiOnsiJGlkIjoiMjI1IiwiJHR5cGUiOiJOTFJFLkNvbW1vbi5Eb20uU29saWRDb2xvckJydXNoLCBOTFJFLkNvbW1vbiIsIkNvbG9yIjp7IiRpZCI6IjIyNiIsIkEiOjI1NSwiUiI6MTI4LCJHIjoxODUsIkIiOjIyMn19LCJMaW5lV2VpZ2h0IjoxLjAsIkxpbmVUeXBlIjowLCJQYXJlbnRTdHlsZSI6eyIkcmVmIjoiNjIifX0sIklzQmVsb3dUaW1lYmFuZCI6ZmFsc2UsIlBvc2l0aW9uT25UYXNrIjowLCJIaWRlRGF0ZSI6ZmFsc2UsIlNoYXBlU2l6ZSI6MSwiU3BhY2luZyI6MS4wLCJQYWRkaW5nIjp7IiRyZWYiOiI2NSJ9LCJTaGFwZVN0eWxlIjp7IiRpZCI6IjIyNyIsIk1hcmdpbiI6eyIkcmVmIjoiNjcifSwiUGFkZGluZyI6eyIkcmVmIjoiNjgifSwiQmFja2dyb3VuZCI6eyIkaWQiOiIyMjgiLCJDb2xvciI6eyIkaWQiOiIyMjkiLCJBIjoyNTUsIlIiOjEzMiwiRyI6MjIxLCJCIjo5OX19LCJJc1Zpc2libGUiOnRydWUsIldpZHRoIjoxOC4wLCJIZWlnaHQiOjIwLjAsIkJvcmRlclN0eWxlIjp7IiRpZCI6IjIzMCIsIkxpbmVDb2xvciI6eyIkcmVmIjoiNzIifSwiTGluZVdlaWdodCI6MC4wLCJMaW5lVHlwZSI6MCwiUGFyZW50U3R5bGUiOnsiJHJlZiI6IjcxIn19LCJQYXJlbnRTdHlsZSI6eyIkcmVmIjoiNjYifX0sIlRpdGxlU3R5bGUiOnsiJGlkIjoiMjMxIiwiRm9udFNldHRpbmdzIjp7IiRpZCI6IjIzMiIsIkZvbnRTaXplIjo5LCJGb250TmFtZSI6IkFyaWFsIiwiSXNCb2xkIjp0cnVlLCJJc0l0YWxpYyI6ZmFsc2UsIklzVW5kZXJsaW5lZCI6ZmFsc2UsIlBhcmVudFN0eWxlIjp7IiRyZWYiOiI3NSJ9fSwiQXV0b1NpemUiOjAsIkZvcmVncm91bmQiOnsiJHJlZiI6Ijc2In0sIk1heFdpZHRoIjoyMDAuMCwiTWF4SGVpZ2h0IjoiSW5maW5pdHkiLCJTbWFydEZvcmVncm91bmRJc0FjdGl2ZSI6ZmFsc2UsIkhvcml6b250YWxBbGlnbm1lbnQiOjEsIlZlcnRpY2FsQWxpZ25tZW50IjowLCJTbWFydEZvcmVncm91bmQiOm51bGwsIkJhY2tncm91bmRGaWxsVHlwZSI6MCwiTWFyZ2luIjp7IiRyZWYiOiI3OCJ9LCJQYWRkaW5nIjp7IiRyZWYiOiI3OSJ9LCJCYWNrZ3JvdW5kIjp7IiRyZWYiOiI4MCJ9LCJJc1Zpc2libGUiOnRydWUsIldpZHRoIjowLjAsIkhlaWdodCI6MC4wLCJCb3JkZXJTdHlsZSI6eyIkaWQiOiIyMzMiLCJMaW5lQ29sb3IiOm51bGwsIkxpbmVXZWlnaHQiOjAuMCwiTGluZVR5cGUiOjAsIlBhcmVudFN0eWxlIjpudWxsfSwiUGFyZW50U3R5bGUiOnsiJHJlZiI6Ijc0In19LCJEYXRlU3R5bGUiOnsiJGlkIjoiMjM0IiwiRm9udFNldHRpbmdzIjp7IiRpZCI6IjIzNSIsIkZvbnRTaXplIjo4LCJGb250TmFtZSI6IkFyaWFs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CYWNrZ3JvdW5kRmlsbFR5cGUiOjAsIk1hcmdpbiI6eyIkcmVmIjoiODUifSwiUGFkZGluZyI6eyIkcmVmIjoiODYifSwiQmFja2dyb3VuZCI6eyIkcmVmIjoiODcifSwiSXNWaXNpYmxlIjp0cnVlLCJXaWR0aCI6MC4wLCJIZWlnaHQiOjAuMCwiQm9yZGVyU3R5bGUiOnsiJGlkIjoiMjM2IiwiTGluZUNvbG9yIjpudWxsLCJMaW5lV2VpZ2h0IjowLjAsIkxpbmVUeXBlIjowLCJQYXJlbnRTdHlsZSI6bnVsbH0sIlBhcmVudFN0eWxlIjp7IiRyZWYiOiI4MSJ9fSwiRGF0ZUZvcm1hdCI6eyIkcmVmIjoiODgifSwiV2Vla051bWJlcmluZyI6eyIkaWQiOiIyMzciLCJGb3JtYXQiOjAsIklzVmlzaWJsZSI6ZmFsc2UsIkxhc3RLbm93blZpc2liaWxpdHlTdGF0ZSI6ZmFsc2V9LCJJc1Zpc2libGUiOnRydWUsIlBhcmVudFN0eWxlIjp7IiRyZWYiOiI2MCJ9fSwiSW5kZXgiOjMsIlBlcmNlbnRhZ2VDb21wbGV0ZSI6bnVsbCwiUG9zaXRpb24iOnsiUmF0aW8iOjAuMCwiSXNDdXN0b20iOmZhbHNlfSwiRGF0ZUZvcm1hdCI6eyIkcmVmIjoiODgifSwiV2Vla051bWJlcmluZyI6eyIkaWQiOiIyMzgiLCJGb3JtYXQiOjAsIklzVmlzaWJsZSI6ZmFsc2UsIkxhc3RLbm93blZpc2liaWxpdHlTdGF0ZSI6ZmFsc2V9LCJSZWxhdGVkVGFza0lkIjoiMDAwMDAwMDAtMDAwMC0wMDAwLTAwMDAtMDAwMDAwMDAwMDAwIiwiSWQiOiI0YzA2MjljMS02OWIwLTQzYjYtYmRiMS1kZjA0ZWQxMmMyNTciLCJJbXBvcnRJZCI6bnVsbCwiVGl0bGUiOiJNZXRyaWNzIDEiLCJOb3RlIjpudWxsLCJIeXBlcmxpbmsiOnsiJGlkIjoiMjM5IiwiQWRkcmVzcyI6bnVsbCwiU3ViQWRkcmVzcyI6bnVsbH0sIklzQ2hhbmdlZCI6ZmFsc2UsIklzTmV3IjpmYWxzZX0seyIkaWQiOiIyNDAiLCJEYXRlIjoiMjAxOS0wNi0xNlQyMzo1OTowMFoiLCJTdHlsZSI6eyIkaWQiOiIyNDEiLCJTaGFwZSI6MTAsIkNvbm5lY3Rvck1hcmdpbiI6eyIkcmVmIjoiNjEifSwiQ29ubmVjdG9yU3R5bGUiOnsiJGlkIjoiMjQyIiwiTGluZUNvbG9yIjp7IiRpZCI6IjI0MyIsIiR0eXBlIjoiTkxSRS5Db21tb24uRG9tLlNvbGlkQ29sb3JCcnVzaCwgTkxSRS5Db21tb24iLCJDb2xvciI6eyIkaWQiOiIyNDQiLCJBIjoyNTUsIlIiOjEyOCwiRyI6MTg1LCJCIjoyMjJ9fSwiTGluZVdlaWdodCI6MS4wLCJMaW5lVHlwZSI6MCwiUGFyZW50U3R5bGUiOnsiJHJlZiI6IjYyIn19LCJJc0JlbG93VGltZWJhbmQiOnRydWUsIlBvc2l0aW9uT25UYXNrIjowLCJIaWRlRGF0ZSI6ZmFsc2UsIlNoYXBlU2l6ZSI6MSwiU3BhY2luZyI6MS4wLCJQYWRkaW5nIjp7IiRyZWYiOiI2NSJ9LCJTaGFwZVN0eWxlIjp7IiRpZCI6IjI0NSIsIk1hcmdpbiI6eyIkcmVmIjoiNjcifSwiUGFkZGluZyI6eyIkcmVmIjoiNjgifSwiQmFja2dyb3VuZCI6eyIkaWQiOiIyNDYiLCJDb2xvciI6eyIkaWQiOiIyNDciLCJBIjoyNTUsIlIiOjEzMiwiRyI6MjIxLCJCIjo5OX19LCJJc1Zpc2libGUiOnRydWUsIldpZHRoIjoxOC4wLCJIZWlnaHQiOjIwLjAsIkJvcmRlclN0eWxlIjp7IiRpZCI6IjI0OCIsIkxpbmVDb2xvciI6eyIkcmVmIjoiNzIifSwiTGluZVdlaWdodCI6MC4wLCJMaW5lVHlwZSI6MCwiUGFyZW50U3R5bGUiOnsiJHJlZiI6IjcxIn19LCJQYXJlbnRTdHlsZSI6eyIkcmVmIjoiNjYifX0sIlRpdGxlU3R5bGUiOnsiJGlkIjoiMjQ5IiwiRm9udFNldHRpbmdzIjp7IiRpZCI6IjI1MCIsIkZvbnRTaXplIjo5LCJGb250TmFtZSI6IkFyaWFsIiwiSXNCb2xkIjp0cnVlLCJJc0l0YWxpYyI6ZmFsc2UsIklzVW5kZXJsaW5lZCI6ZmFsc2UsIlBhcmVudFN0eWxlIjp7IiRyZWYiOiI3NSJ9fSwiQXV0b1NpemUiOjAsIkZvcmVncm91bmQiOnsiJHJlZiI6Ijc2In0sIk1heFdpZHRoIjoyMDAuMCwiTWF4SGVpZ2h0IjoiSW5maW5pdHkiLCJTbWFydEZvcmVncm91bmRJc0FjdGl2ZSI6ZmFsc2UsIkhvcml6b250YWxBbGlnbm1lbnQiOjEsIlZlcnRpY2FsQWxpZ25tZW50IjowLCJTbWFydEZvcmVncm91bmQiOm51bGwsIkJhY2tncm91bmRGaWxsVHlwZSI6MCwiTWFyZ2luIjp7IiRyZWYiOiI3OCJ9LCJQYWRkaW5nIjp7IiRyZWYiOiI3OSJ9LCJCYWNrZ3JvdW5kIjp7IiRyZWYiOiI4MCJ9LCJJc1Zpc2libGUiOnRydWUsIldpZHRoIjowLjAsIkhlaWdodCI6MC4wLCJCb3JkZXJTdHlsZSI6eyIkaWQiOiIyNTEiLCJMaW5lQ29sb3IiOm51bGwsIkxpbmVXZWlnaHQiOjAuMCwiTGluZVR5cGUiOjAsIlBhcmVudFN0eWxlIjpudWxsfSwiUGFyZW50U3R5bGUiOnsiJHJlZiI6Ijc0In19LCJEYXRlU3R5bGUiOnsiJGlkIjoiMjUyIiwiRm9udFNldHRpbmdzIjp7IiRpZCI6IjI1MyIsIkZvbnRTaXplIjo4LCJGb250TmFtZSI6IkFyaWFs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CYWNrZ3JvdW5kRmlsbFR5cGUiOjAsIk1hcmdpbiI6eyIkcmVmIjoiODUifSwiUGFkZGluZyI6eyIkcmVmIjoiODYifSwiQmFja2dyb3VuZCI6eyIkcmVmIjoiODcifSwiSXNWaXNpYmxlIjp0cnVlLCJXaWR0aCI6MC4wLCJIZWlnaHQiOjAuMCwiQm9yZGVyU3R5bGUiOnsiJGlkIjoiMjU0IiwiTGluZUNvbG9yIjpudWxsLCJMaW5lV2VpZ2h0IjowLjAsIkxpbmVUeXBlIjowLCJQYXJlbnRTdHlsZSI6bnVsbH0sIlBhcmVudFN0eWxlIjp7IiRyZWYiOiI4MSJ9fSwiRGF0ZUZvcm1hdCI6eyIkcmVmIjoiODgifSwiV2Vla051bWJlcmluZyI6eyIkaWQiOiIyNTUiLCJGb3JtYXQiOjAsIklzVmlzaWJsZSI6ZmFsc2UsIkxhc3RLbm93blZpc2liaWxpdHlTdGF0ZSI6ZmFsc2V9LCJJc1Zpc2libGUiOnRydWUsIlBhcmVudFN0eWxlIjp7IiRyZWYiOiI2MCJ9fSwiSW5kZXgiOjQsIlBlcmNlbnRhZ2VDb21wbGV0ZSI6bnVsbCwiUG9zaXRpb24iOnsiUmF0aW8iOjAuMCwiSXNDdXN0b20iOmZhbHNlfSwiRGF0ZUZvcm1hdCI6eyIkcmVmIjoiODgifSwiV2Vla051bWJlcmluZyI6eyIkaWQiOiIyNTYiLCJGb3JtYXQiOjAsIklzVmlzaWJsZSI6ZmFsc2UsIkxhc3RLbm93blZpc2liaWxpdHlTdGF0ZSI6ZmFsc2V9LCJSZWxhdGVkVGFza0lkIjoiMDAwMDAwMDAtMDAwMC0wMDAwLTAwMDAtMDAwMDAwMDAwMDAwIiwiSWQiOiI2YWZlOGNkZC1lMDgzLTRkMmMtYWNiNy1jNTkwZWMwNjNmNGIiLCJJbXBvcnRJZCI6bnVsbCwiVGl0bGUiOiJTdGF0aXN0aWNhbCByZXZpZXciLCJOb3RlIjpudWxsLCJIeXBlcmxpbmsiOnsiJGlkIjoiMjU3IiwiQWRkcmVzcyI6bnVsbCwiU3ViQWRkcmVzcyI6bnVsbH0sIklzQ2hhbmdlZCI6ZmFsc2UsIklzTmV3IjpmYWxzZX0seyIkaWQiOiIyNTgiLCJEYXRlIjoiMjAxOS0wNi0yMFQyMzo1OTowMFoiLCJTdHlsZSI6eyIkaWQiOiIyNTkiLCJTaGFwZSI6MTEsIkNvbm5lY3Rvck1hcmdpbiI6eyIkcmVmIjoiNjEifSwiQ29ubmVjdG9yU3R5bGUiOnsiJGlkIjoiMjYwIiwiTGluZUNvbG9yIjp7IiRpZCI6IjI2MSIsIiR0eXBlIjoiTkxSRS5Db21tb24uRG9tLlNvbGlkQ29sb3JCcnVzaCwgTkxSRS5Db21tb24iLCJDb2xvciI6eyIkaWQiOiIyNjIiLCJBIjoyNTUsIlIiOjEyOCwiRyI6MTg1LCJCIjoyMjJ9fSwiTGluZVdlaWdodCI6MS4wLCJMaW5lVHlwZSI6MCwiUGFyZW50U3R5bGUiOnsiJHJlZiI6IjYyIn19LCJJc0JlbG93VGltZWJhbmQiOmZhbHNlLCJQb3NpdGlvbk9uVGFzayI6MCwiSGlkZURhdGUiOmZhbHNlLCJTaGFwZVNpemUiOjEsIlNwYWNpbmciOjEuMCwiUGFkZGluZyI6eyIkcmVmIjoiNjUifSwiU2hhcGVTdHlsZSI6eyIkaWQiOiIyNjMiLCJNYXJnaW4iOnsiJHJlZiI6IjY3In0sIlBhZGRpbmciOnsiJHJlZiI6IjY4In0sIkJhY2tncm91bmQiOnsiJGlkIjoiMjY0IiwiQ29sb3IiOnsiJGlkIjoiMjY1IiwiQSI6MjU1LCJSIjoxMzIsIkciOjIyMSwiQiI6OTl9fSwiSXNWaXNpYmxlIjp0cnVlLCJXaWR0aCI6MTguMCwiSGVpZ2h0IjoyMC4wLCJCb3JkZXJTdHlsZSI6eyIkaWQiOiIyNjYiLCJMaW5lQ29sb3IiOnsiJHJlZiI6IjcyIn0sIkxpbmVXZWlnaHQiOjAuMCwiTGluZVR5cGUiOjAsIlBhcmVudFN0eWxlIjp7IiRyZWYiOiI3MSJ9fSwiUGFyZW50U3R5bGUiOnsiJHJlZiI6IjY2In19LCJUaXRsZVN0eWxlIjp7IiRpZCI6IjI2NyIsIkZvbnRTZXR0aW5ncyI6eyIkaWQiOiIyNjgiLCJGb250U2l6ZSI6OSwiRm9udE5hbWUiOiJBcmlhbCIsIklzQm9sZCI6dHJ1ZSwiSXNJdGFsaWMiOmZhbHNlLCJJc1VuZGVybGluZWQiOmZhbHNlLCJQYXJlbnRTdHlsZSI6eyIkcmVmIjoiNzUifX0sIkF1dG9TaXplIjowLCJGb3JlZ3JvdW5kIjp7IiRyZWYiOiI3NiJ9LCJNYXhXaWR0aCI6MjAwLjAsIk1heEhlaWdodCI6IkluZmluaXR5IiwiU21hcnRGb3JlZ3JvdW5kSXNBY3RpdmUiOmZhbHNlLCJIb3Jpem9udGFsQWxpZ25tZW50IjoxLCJWZXJ0aWNhbEFsaWdubWVudCI6MCwiU21hcnRGb3JlZ3JvdW5kIjpudWxsLCJCYWNrZ3JvdW5kRmlsbFR5cGUiOjAsIk1hcmdpbiI6eyIkcmVmIjoiNzgifSwiUGFkZGluZyI6eyIkcmVmIjoiNzkifSwiQmFja2dyb3VuZCI6eyIkcmVmIjoiODAifSwiSXNWaXNpYmxlIjp0cnVlLCJXaWR0aCI6MC4wLCJIZWlnaHQiOjAuMCwiQm9yZGVyU3R5bGUiOnsiJGlkIjoiMjY5IiwiTGluZUNvbG9yIjpudWxsLCJMaW5lV2VpZ2h0IjowLjAsIkxpbmVUeXBlIjowLCJQYXJlbnRTdHlsZSI6bnVsbH0sIlBhcmVudFN0eWxlIjp7IiRyZWYiOiI3NCJ9fSwiRGF0ZVN0eWxlIjp7IiRpZCI6IjI3MCIsIkZvbnRTZXR0aW5ncyI6eyIkaWQiOiIyNzEiLCJGb250U2l6ZSI6OCwiRm9udE5hbWUiOiJBcmlhbC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QmFja2dyb3VuZEZpbGxUeXBlIjowLCJNYXJnaW4iOnsiJHJlZiI6Ijg1In0sIlBhZGRpbmciOnsiJHJlZiI6Ijg2In0sIkJhY2tncm91bmQiOnsiJHJlZiI6Ijg3In0sIklzVmlzaWJsZSI6dHJ1ZSwiV2lkdGgiOjAuMCwiSGVpZ2h0IjowLjAsIkJvcmRlclN0eWxlIjp7IiRpZCI6IjI3MiIsIkxpbmVDb2xvciI6bnVsbCwiTGluZVdlaWdodCI6MC4wLCJMaW5lVHlwZSI6MCwiUGFyZW50U3R5bGUiOm51bGx9LCJQYXJlbnRTdHlsZSI6eyIkcmVmIjoiODEifX0sIkRhdGVGb3JtYXQiOnsiJHJlZiI6Ijg4In0sIldlZWtOdW1iZXJpbmciOnsiJGlkIjoiMjczIiwiRm9ybWF0IjowLCJJc1Zpc2libGUiOmZhbHNlLCJMYXN0S25vd25WaXNpYmlsaXR5U3RhdGUiOmZhbHNlfSwiSXNWaXNpYmxlIjp0cnVlLCJQYXJlbnRTdHlsZSI6eyIkcmVmIjoiNjAifX0sIkluZGV4Ijo1LCJQZXJjZW50YWdlQ29tcGxldGUiOm51bGwsIlBvc2l0aW9uIjp7IlJhdGlvIjowLjAsIklzQ3VzdG9tIjpmYWxzZX0sIkRhdGVGb3JtYXQiOnsiJHJlZiI6Ijg4In0sIldlZWtOdW1iZXJpbmciOnsiJGlkIjoiMjc0IiwiRm9ybWF0IjowLCJJc1Zpc2libGUiOmZhbHNlLCJMYXN0S25vd25WaXNpYmlsaXR5U3RhdGUiOmZhbHNlfSwiUmVsYXRlZFRhc2tJZCI6IjAwMDAwMDAwLTAwMDAtMDAwMC0wMDAwLTAwMDAwMDAwMDAwMCIsIklkIjoiNDk2MGQ4NWYtY2UyNS00YmQ5LThkMzMtNmMyMzEwZTk5OTcwIiwiSW1wb3J0SWQiOm51bGwsIlRpdGxlIjoiTWV0cmljcyAyIiwiTm90ZSI6bnVsbCwiSHlwZXJsaW5rIjp7IiRpZCI6IjI3NSIsIkFkZHJlc3MiOm51bGwsIlN1YkFkZHJlc3MiOm51bGx9LCJJc0NoYW5nZWQiOmZhbHNlLCJJc05ldyI6ZmFsc2V9LHsiJGlkIjoiMjc2IiwiRGF0ZSI6IjIwMTktMDYtMjJUMjM6NTk6MDBaIiwiU3R5bGUiOnsiJGlkIjoiMjc3IiwiU2hhcGUiOjEwLCJDb25uZWN0b3JNYXJnaW4iOnsiJHJlZiI6IjYxIn0sIkNvbm5lY3RvclN0eWxlIjp7IiRpZCI6IjI3OCIsIkxpbmVDb2xvciI6eyIkaWQiOiIyNzkiLCIkdHlwZSI6Ik5MUkUuQ29tbW9uLkRvbS5Tb2xpZENvbG9yQnJ1c2gsIE5MUkUuQ29tbW9uIiwiQ29sb3IiOnsiJGlkIjoiMjgwIiwiQSI6MjU1LCJSIjoxMjgsIkciOjE4NSwiQiI6MjIyfX0sIkxpbmVXZWlnaHQiOjEuMCwiTGluZVR5cGUiOjAsIlBhcmVudFN0eWxlIjp7IiRyZWYiOiI2MiJ9fSwiSXNCZWxvd1RpbWViYW5kIjp0cnVlLCJQb3NpdGlvbk9uVGFzayI6MCwiSGlkZURhdGUiOmZhbHNlLCJTaGFwZVNpemUiOjEsIlNwYWNpbmciOjEuMCwiUGFkZGluZyI6eyIkcmVmIjoiNjUifSwiU2hhcGVTdHlsZSI6eyIkaWQiOiIyODEiLCJNYXJnaW4iOnsiJHJlZiI6IjY3In0sIlBhZGRpbmciOnsiJHJlZiI6IjY4In0sIkJhY2tncm91bmQiOnsiJGlkIjoiMjgyIiwiQ29sb3IiOnsiJGlkIjoiMjgzIiwiQSI6MjU1LCJSIjoxMzIsIkciOjIyMSwiQiI6OTl9fSwiSXNWaXNpYmxlIjp0cnVlLCJXaWR0aCI6MTguMCwiSGVpZ2h0IjoyMC4wLCJCb3JkZXJTdHlsZSI6eyIkaWQiOiIyODQiLCJMaW5lQ29sb3IiOnsiJHJlZiI6IjcyIn0sIkxpbmVXZWlnaHQiOjAuMCwiTGluZVR5cGUiOjAsIlBhcmVudFN0eWxlIjp7IiRyZWYiOiI3MSJ9fSwiUGFyZW50U3R5bGUiOnsiJHJlZiI6IjY2In19LCJUaXRsZVN0eWxlIjp7IiRpZCI6IjI4NSIsIkZvbnRTZXR0aW5ncyI6eyIkaWQiOiIyODYiLCJGb250U2l6ZSI6OSwiRm9udE5hbWUiOiJBcmlhbCIsIklzQm9sZCI6dHJ1ZSwiSXNJdGFsaWMiOmZhbHNlLCJJc1VuZGVybGluZWQiOmZhbHNlLCJQYXJlbnRTdHlsZSI6eyIkcmVmIjoiNzUifX0sIkF1dG9TaXplIjowLCJGb3JlZ3JvdW5kIjp7IiRyZWYiOiI3NiJ9LCJNYXhXaWR0aCI6MjAwLjAsIk1heEhlaWdodCI6IkluZmluaXR5IiwiU21hcnRGb3JlZ3JvdW5kSXNBY3RpdmUiOmZhbHNlLCJIb3Jpem9udGFsQWxpZ25tZW50IjoxLCJWZXJ0aWNhbEFsaWdubWVudCI6MCwiU21hcnRGb3JlZ3JvdW5kIjpudWxsLCJCYWNrZ3JvdW5kRmlsbFR5cGUiOjAsIk1hcmdpbiI6eyIkcmVmIjoiNzgifSwiUGFkZGluZyI6eyIkcmVmIjoiNzkifSwiQmFja2dyb3VuZCI6eyIkcmVmIjoiODAifSwiSXNWaXNpYmxlIjp0cnVlLCJXaWR0aCI6MC4wLCJIZWlnaHQiOjAuMCwiQm9yZGVyU3R5bGUiOnsiJGlkIjoiMjg3IiwiTGluZUNvbG9yIjpudWxsLCJMaW5lV2VpZ2h0IjowLjAsIkxpbmVUeXBlIjowLCJQYXJlbnRTdHlsZSI6bnVsbH0sIlBhcmVudFN0eWxlIjp7IiRyZWYiOiI3NCJ9fSwiRGF0ZVN0eWxlIjp7IiRpZCI6IjI4OCIsIkZvbnRTZXR0aW5ncyI6eyIkaWQiOiIyODkiLCJGb250U2l6ZSI6OCwiRm9udE5hbWUiOiJBcmlhbC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QmFja2dyb3VuZEZpbGxUeXBlIjowLCJNYXJnaW4iOnsiJHJlZiI6Ijg1In0sIlBhZGRpbmciOnsiJHJlZiI6Ijg2In0sIkJhY2tncm91bmQiOnsiJHJlZiI6Ijg3In0sIklzVmlzaWJsZSI6dHJ1ZSwiV2lkdGgiOjAuMCwiSGVpZ2h0IjowLjAsIkJvcmRlclN0eWxlIjp7IiRpZCI6IjI5MCIsIkxpbmVDb2xvciI6bnVsbCwiTGluZVdlaWdodCI6MC4wLCJMaW5lVHlwZSI6MCwiUGFyZW50U3R5bGUiOm51bGx9LCJQYXJlbnRTdHlsZSI6eyIkcmVmIjoiODEifX0sIkRhdGVGb3JtYXQiOnsiJHJlZiI6Ijg4In0sIldlZWtOdW1iZXJpbmciOnsiJGlkIjoiMjkxIiwiRm9ybWF0IjowLCJJc1Zpc2libGUiOmZhbHNlLCJMYXN0S25vd25WaXNpYmlsaXR5U3RhdGUiOmZhbHNlfSwiSXNWaXNpYmxlIjp0cnVlLCJQYXJlbnRTdHlsZSI6eyIkcmVmIjoiNjAifX0sIkluZGV4Ijo2LCJQZXJjZW50YWdlQ29tcGxldGUiOm51bGwsIlBvc2l0aW9uIjp7IlJhdGlvIjowLjAsIklzQ3VzdG9tIjpmYWxzZX0sIkRhdGVGb3JtYXQiOnsiJHJlZiI6Ijg4In0sIldlZWtOdW1iZXJpbmciOnsiJGlkIjoiMjkyIiwiRm9ybWF0IjowLCJJc1Zpc2libGUiOmZhbHNlLCJMYXN0S25vd25WaXNpYmlsaXR5U3RhdGUiOmZhbHNlfSwiUmVsYXRlZFRhc2tJZCI6IjAwMDAwMDAwLTAwMDAtMDAwMC0wMDAwLTAwMDAwMDAwMDAwMCIsIklkIjoiMDEzNjZkZmEtOGE5MC00N2RlLWI4NGMtY2EwMDcwZDhkMjE0IiwiSW1wb3J0SWQiOm51bGwsIlRpdGxlIjoiQWRqdXN0bWVudHMgQ29tcGxldGUiLCJOb3RlIjpudWxsLCJIeXBlcmxpbmsiOnsiJGlkIjoiMjkzIiwiQWRkcmVzcyI6bnVsbCwiU3ViQWRkcmVzcyI6bnVsbH0sIklzQ2hhbmdlZCI6ZmFsc2UsIklzTmV3IjpmYWxzZX0seyIkaWQiOiIyOTQiLCJEYXRlIjoiMjAxOS0wNi0yNlQyMzo1OTowMFoiLCJTdHlsZSI6eyIkaWQiOiIyOTUiLCJTaGFwZSI6MTEsIkNvbm5lY3Rvck1hcmdpbiI6eyIkcmVmIjoiNjEifSwiQ29ubmVjdG9yU3R5bGUiOnsiJGlkIjoiMjk2IiwiTGluZUNvbG9yIjp7IiRpZCI6IjI5NyIsIiR0eXBlIjoiTkxSRS5Db21tb24uRG9tLlNvbGlkQ29sb3JCcnVzaCwgTkxSRS5Db21tb24iLCJDb2xvciI6eyIkaWQiOiIyOTgiLCJBIjoyNTUsIlIiOjEyOCwiRyI6MTg1LCJCIjoyMjJ9fSwiTGluZVdlaWdodCI6MS4wLCJMaW5lVHlwZSI6MCwiUGFyZW50U3R5bGUiOnsiJHJlZiI6IjYyIn19LCJJc0JlbG93VGltZWJhbmQiOmZhbHNlLCJQb3NpdGlvbk9uVGFzayI6MCwiSGlkZURhdGUiOmZhbHNlLCJTaGFwZVNpemUiOjEsIlNwYWNpbmciOjEuMCwiUGFkZGluZyI6eyIkcmVmIjoiNjUifSwiU2hhcGVTdHlsZSI6eyIkaWQiOiIyOTkiLCJNYXJnaW4iOnsiJHJlZiI6IjY3In0sIlBhZGRpbmciOnsiJHJlZiI6IjY4In0sIkJhY2tncm91bmQiOnsiJGlkIjoiMzAwIiwiQ29sb3IiOnsiJGlkIjoiMzAxIiwiQSI6MjU1LCJSIjoxNzAsIkciOjEwNywiQiI6MTYwfX0sIklzVmlzaWJsZSI6dHJ1ZSwiV2lkdGgiOjE4LjAsIkhlaWdodCI6MjAuMCwiQm9yZGVyU3R5bGUiOnsiJGlkIjoiMzAyIiwiTGluZUNvbG9yIjp7IiRyZWYiOiI3MiJ9LCJMaW5lV2VpZ2h0IjowLjAsIkxpbmVUeXBlIjowLCJQYXJlbnRTdHlsZSI6eyIkcmVmIjoiNzEifX0sIlBhcmVudFN0eWxlIjp7IiRyZWYiOiI2NiJ9fSwiVGl0bGVTdHlsZSI6eyIkaWQiOiIzMDMiLCJGb250U2V0dGluZ3MiOnsiJGlkIjoiMzA0IiwiRm9udFNpemUiOjksIkZvbnROYW1lIjoiQXJpYWwiLCJJc0JvbGQiOnRydWUsIklzSXRhbGljIjpmYWxzZSwiSXNVbmRlcmxpbmVkIjpmYWxzZSwiUGFyZW50U3R5bGUiOnsiJHJlZiI6Ijc1In19LCJBdXRvU2l6ZSI6MCwiRm9yZWdyb3VuZCI6eyIkcmVmIjoiNzYifSwiTWF4V2lkdGgiOjIwMC4wLCJNYXhIZWlnaHQiOiJJbmZpbml0eSIsIlNtYXJ0Rm9yZWdyb3VuZElzQWN0aXZlIjpmYWxzZSwiSG9yaXpvbnRhbEFsaWdubWVudCI6MSwiVmVydGljYWxBbGlnbm1lbnQiOjAsIlNtYXJ0Rm9yZWdyb3VuZCI6bnVsbCwiQmFja2dyb3VuZEZpbGxUeXBlIjowLCJNYXJnaW4iOnsiJHJlZiI6Ijc4In0sIlBhZGRpbmciOnsiJHJlZiI6Ijc5In0sIkJhY2tncm91bmQiOnsiJHJlZiI6IjgwIn0sIklzVmlzaWJsZSI6dHJ1ZSwiV2lkdGgiOjAuMCwiSGVpZ2h0IjowLjAsIkJvcmRlclN0eWxlIjp7IiRpZCI6IjMwNSIsIkxpbmVDb2xvciI6bnVsbCwiTGluZVdlaWdodCI6MC4wLCJMaW5lVHlwZSI6MCwiUGFyZW50U3R5bGUiOm51bGx9LCJQYXJlbnRTdHlsZSI6eyIkcmVmIjoiNzQifX0sIkRhdGVTdHlsZSI6eyIkaWQiOiIzMDYiLCJGb250U2V0dGluZ3MiOnsiJGlkIjoiMzA3IiwiRm9udFNpemUiOjgsIkZvbnROYW1lIjoiQXJpYWw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JhY2tncm91bmRGaWxsVHlwZSI6MCwiTWFyZ2luIjp7IiRyZWYiOiI4NSJ9LCJQYWRkaW5nIjp7IiRyZWYiOiI4NiJ9LCJCYWNrZ3JvdW5kIjp7IiRyZWYiOiI4NyJ9LCJJc1Zpc2libGUiOnRydWUsIldpZHRoIjowLjAsIkhlaWdodCI6MC4wLCJCb3JkZXJTdHlsZSI6eyIkaWQiOiIzMDgiLCJMaW5lQ29sb3IiOm51bGwsIkxpbmVXZWlnaHQiOjAuMCwiTGluZVR5cGUiOjAsIlBhcmVudFN0eWxlIjpudWxsfSwiUGFyZW50U3R5bGUiOnsiJHJlZiI6IjgxIn19LCJEYXRlRm9ybWF0Ijp7IiRyZWYiOiI4OCJ9LCJXZWVrTnVtYmVyaW5nIjp7IiRpZCI6IjMwOSIsIkZvcm1hdCI6MCwiSXNWaXNpYmxlIjpmYWxzZSwiTGFzdEtub3duVmlzaWJpbGl0eVN0YXRlIjpmYWxzZX0sIklzVmlzaWJsZSI6dHJ1ZSwiUGFyZW50U3R5bGUiOnsiJHJlZiI6IjYwIn19LCJJbmRleCI6NywiUGVyY2VudGFnZUNvbXBsZXRlIjpudWxsLCJQb3NpdGlvbiI6eyJSYXRpbyI6MC4wLCJJc0N1c3RvbSI6ZmFsc2V9LCJEYXRlRm9ybWF0Ijp7IiRyZWYiOiI4OCJ9LCJXZWVrTnVtYmVyaW5nIjp7IiRpZCI6IjMxMCIsIkZvcm1hdCI6MCwiSXNWaXNpYmxlIjpmYWxzZSwiTGFzdEtub3duVmlzaWJpbGl0eVN0YXRlIjpmYWxzZX0sIlJlbGF0ZWRUYXNrSWQiOiIwMDAwMDAwMC0wMDAwLTAwMDAtMDAwMC0wMDAwMDAwMDAwMDAiLCJJZCI6IjJhNDJkMjhmLWJlZjMtNGZmNC05N2M4LTU0ODk3Yzc5ZTEzMyIsIkltcG9ydElkIjpudWxsLCJUaXRsZSI6Ik9wZXJhdGluZyBzbmFwc2hvdCIsIk5vdGUiOm51bGwsIkh5cGVybGluayI6eyIkaWQiOiIzMTEiLCJBZGRyZXNzIjpudWxsLCJTdWJBZGRyZXNzIjpudWxsfSwiSXNDaGFuZ2VkIjpmYWxzZSwiSXNOZXciOmZhbHNlfSx7IiRpZCI6IjMxMiIsIkRhdGUiOiIyMDE5LTA2LTI4VDIzOjU5OjAwWiIsIlN0eWxlIjp7IiRpZCI6IjMxMyIsIlNoYXBlIjoxMCwiQ29ubmVjdG9yTWFyZ2luIjp7IiRyZWYiOiI2MSJ9LCJDb25uZWN0b3JTdHlsZSI6eyIkaWQiOiIzMTQiLCJMaW5lQ29sb3IiOnsiJGlkIjoiMzE1IiwiJHR5cGUiOiJOTFJFLkNvbW1vbi5Eb20uU29saWRDb2xvckJydXNoLCBOTFJFLkNvbW1vbiIsIkNvbG9yIjp7IiRpZCI6IjMxNiIsIkEiOjI1NSwiUiI6MTI4LCJHIjoxODUsIkIiOjIyMn19LCJMaW5lV2VpZ2h0IjoxLjAsIkxpbmVUeXBlIjowLCJQYXJlbnRTdHlsZSI6eyIkcmVmIjoiNjIifX0sIklzQmVsb3dUaW1lYmFuZCI6dHJ1ZSwiUG9zaXRpb25PblRhc2siOjAsIkhpZGVEYXRlIjpmYWxzZSwiU2hhcGVTaXplIjoxLCJTcGFjaW5nIjoxLjAsIlBhZGRpbmciOnsiJHJlZiI6IjY1In0sIlNoYXBlU3R5bGUiOnsiJGlkIjoiMzE3IiwiTWFyZ2luIjp7IiRyZWYiOiI2NyJ9LCJQYWRkaW5nIjp7IiRyZWYiOiI2OCJ9LCJCYWNrZ3JvdW5kIjp7IiRpZCI6IjMxOCIsIkNvbG9yIjp7IiRpZCI6IjMxOSIsIkEiOjI1NSwiUiI6MTcwLCJHIjoxMDcsIkIiOjE2MH19LCJJc1Zpc2libGUiOnRydWUsIldpZHRoIjoxOC4wLCJIZWlnaHQiOjIwLjAsIkJvcmRlclN0eWxlIjp7IiRpZCI6IjMyMCIsIkxpbmVDb2xvciI6eyIkcmVmIjoiNzIifSwiTGluZVdlaWdodCI6MC4wLCJMaW5lVHlwZSI6MCwiUGFyZW50U3R5bGUiOnsiJHJlZiI6IjcxIn19LCJQYXJlbnRTdHlsZSI6eyIkcmVmIjoiNjYifX0sIlRpdGxlU3R5bGUiOnsiJGlkIjoiMzIxIiwiRm9udFNldHRpbmdzIjp7IiRpZCI6IjMyMiIsIkZvbnRTaXplIjo5LCJGb250TmFtZSI6IkFyaWFsIiwiSXNCb2xkIjp0cnVlLCJJc0l0YWxpYyI6ZmFsc2UsIklzVW5kZXJsaW5lZCI6ZmFsc2UsIlBhcmVudFN0eWxlIjp7IiRyZWYiOiI3NSJ9fSwiQXV0b1NpemUiOjAsIkZvcmVncm91bmQiOnsiJHJlZiI6Ijc2In0sIk1heFdpZHRoIjoyMDAuMCwiTWF4SGVpZ2h0IjoiSW5maW5pdHkiLCJTbWFydEZvcmVncm91bmRJc0FjdGl2ZSI6ZmFsc2UsIkhvcml6b250YWxBbGlnbm1lbnQiOjEsIlZlcnRpY2FsQWxpZ25tZW50IjowLCJTbWFydEZvcmVncm91bmQiOm51bGwsIkJhY2tncm91bmRGaWxsVHlwZSI6MCwiTWFyZ2luIjp7IiRyZWYiOiI3OCJ9LCJQYWRkaW5nIjp7IiRyZWYiOiI3OSJ9LCJCYWNrZ3JvdW5kIjp7IiRyZWYiOiI4MCJ9LCJJc1Zpc2libGUiOnRydWUsIldpZHRoIjowLjAsIkhlaWdodCI6MC4wLCJCb3JkZXJTdHlsZSI6eyIkaWQiOiIzMjMiLCJMaW5lQ29sb3IiOm51bGwsIkxpbmVXZWlnaHQiOjAuMCwiTGluZVR5cGUiOjAsIlBhcmVudFN0eWxlIjpudWxsfSwiUGFyZW50U3R5bGUiOnsiJHJlZiI6Ijc0In19LCJEYXRlU3R5bGUiOnsiJGlkIjoiMzI0IiwiRm9udFNldHRpbmdzIjp7IiRpZCI6IjMyNSIsIkZvbnRTaXplIjo4LCJGb250TmFtZSI6IkFyaWFs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CYWNrZ3JvdW5kRmlsbFR5cGUiOjAsIk1hcmdpbiI6eyIkcmVmIjoiODUifSwiUGFkZGluZyI6eyIkcmVmIjoiODYifSwiQmFja2dyb3VuZCI6eyIkcmVmIjoiODcifSwiSXNWaXNpYmxlIjp0cnVlLCJXaWR0aCI6MC4wLCJIZWlnaHQiOjAuMCwiQm9yZGVyU3R5bGUiOnsiJGlkIjoiMzI2IiwiTGluZUNvbG9yIjpudWxsLCJMaW5lV2VpZ2h0IjowLjAsIkxpbmVUeXBlIjowLCJQYXJlbnRTdHlsZSI6bnVsbH0sIlBhcmVudFN0eWxlIjp7IiRyZWYiOiI4MSJ9fSwiRGF0ZUZvcm1hdCI6eyIkcmVmIjoiODgifSwiV2Vla051bWJlcmluZyI6eyIkaWQiOiIzMjciLCJGb3JtYXQiOjAsIklzVmlzaWJsZSI6ZmFsc2UsIkxhc3RLbm93blZpc2liaWxpdHlTdGF0ZSI6ZmFsc2V9LCJJc1Zpc2libGUiOnRydWUsIlBhcmVudFN0eWxlIjp7IiRyZWYiOiI2MCJ9fSwiSW5kZXgiOjgsIlBlcmNlbnRhZ2VDb21wbGV0ZSI6bnVsbCwiUG9zaXRpb24iOnsiUmF0aW8iOjAuMCwiSXNDdXN0b20iOmZhbHNlfSwiRGF0ZUZvcm1hdCI6eyIkcmVmIjoiODgifSwiV2Vla051bWJlcmluZyI6eyIkaWQiOiIzMjgiLCJGb3JtYXQiOjAsIklzVmlzaWJsZSI6ZmFsc2UsIkxhc3RLbm93blZpc2liaWxpdHlTdGF0ZSI6ZmFsc2V9LCJSZWxhdGVkVGFza0lkIjoiMDAwMDAwMDAtMDAwMC0wMDAwLTAwMDAtMDAwMDAwMDAwMDAwIiwiSWQiOiI0YzY2NjMyOC1hOTEzLTQ1YjEtOTU3Zi1jNTM1ODE3MzJkOTEiLCJJbXBvcnRJZCI6bnVsbCwiVGl0bGUiOiJJbXBsZW1lbnRhdGlvbiIsIk5vdGUiOm51bGwsIkh5cGVybGluayI6eyIkaWQiOiIzMjkiLCJBZGRyZXNzIjpudWxsLCJTdWJBZGRyZXNzIjpudWxsfSwiSXNDaGFuZ2VkIjpmYWxzZSwiSXNOZXciOmZhbHNlfSx7IiRpZCI6IjMzMCIsIkRhdGUiOiIyMDE5LTA3LTAyVDIzOjU5OjAwWiIsIlN0eWxlIjp7IiRpZCI6IjMzMSIsIlNoYXBlIjoxMSwiQ29ubmVjdG9yTWFyZ2luIjp7IiRyZWYiOiI2MSJ9LCJDb25uZWN0b3JTdHlsZSI6eyIkaWQiOiIzMzIiLCJMaW5lQ29sb3IiOnsiJGlkIjoiMzMzIiwiJHR5cGUiOiJOTFJFLkNvbW1vbi5Eb20uU29saWRDb2xvckJydXNoLCBOTFJFLkNvbW1vbiIsIkNvbG9yIjp7IiRpZCI6IjMzNCIsIkEiOjI1NSwiUiI6MTI4LCJHIjoxODUsIkIiOjIyMn19LCJMaW5lV2VpZ2h0IjoxLjAsIkxpbmVUeXBlIjowLCJQYXJlbnRTdHlsZSI6eyIkcmVmIjoiNjIifX0sIklzQmVsb3dUaW1lYmFuZCI6ZmFsc2UsIlBvc2l0aW9uT25UYXNrIjowLCJIaWRlRGF0ZSI6ZmFsc2UsIlNoYXBlU2l6ZSI6MSwiU3BhY2luZyI6MS4wLCJQYWRkaW5nIjp7IiRyZWYiOiI2NSJ9LCJTaGFwZVN0eWxlIjp7IiRpZCI6IjMzNSIsIk1hcmdpbiI6eyIkcmVmIjoiNjcifSwiUGFkZGluZyI6eyIkcmVmIjoiNjgifSwiQmFja2dyb3VuZCI6eyIkaWQiOiIzMzYiLCJDb2xvciI6eyIkaWQiOiIzMzciLCJBIjoyNTUsIlIiOjE3MCwiRyI6MTA3LCJCIjoxNjB9fSwiSXNWaXNpYmxlIjp0cnVlLCJXaWR0aCI6MTguMCwiSGVpZ2h0IjoyMC4wLCJCb3JkZXJTdHlsZSI6eyIkaWQiOiIzMzgiLCJMaW5lQ29sb3IiOnsiJHJlZiI6IjcyIn0sIkxpbmVXZWlnaHQiOjAuMCwiTGluZVR5cGUiOjAsIlBhcmVudFN0eWxlIjp7IiRyZWYiOiI3MSJ9fSwiUGFyZW50U3R5bGUiOnsiJHJlZiI6IjY2In19LCJUaXRsZVN0eWxlIjp7IiRpZCI6IjMzOSIsIkZvbnRTZXR0aW5ncyI6eyIkaWQiOiIzNDAiLCJGb250U2l6ZSI6OSwiRm9udE5hbWUiOiJBcmlhbCIsIklzQm9sZCI6dHJ1ZSwiSXNJdGFsaWMiOmZhbHNlLCJJc1VuZGVybGluZWQiOmZhbHNlLCJQYXJlbnRTdHlsZSI6eyIkcmVmIjoiNzUifX0sIkF1dG9TaXplIjowLCJGb3JlZ3JvdW5kIjp7IiRyZWYiOiI3NiJ9LCJNYXhXaWR0aCI6MjAwLjAsIk1heEhlaWdodCI6IkluZmluaXR5IiwiU21hcnRGb3JlZ3JvdW5kSXNBY3RpdmUiOmZhbHNlLCJIb3Jpem9udGFsQWxpZ25tZW50IjoxLCJWZXJ0aWNhbEFsaWdubWVudCI6MCwiU21hcnRGb3JlZ3JvdW5kIjpudWxsLCJCYWNrZ3JvdW5kRmlsbFR5cGUiOjAsIk1hcmdpbiI6eyIkcmVmIjoiNzgifSwiUGFkZGluZyI6eyIkcmVmIjoiNzkifSwiQmFja2dyb3VuZCI6eyIkcmVmIjoiODAifSwiSXNWaXNpYmxlIjp0cnVlLCJXaWR0aCI6MC4wLCJIZWlnaHQiOjAuMCwiQm9yZGVyU3R5bGUiOnsiJGlkIjoiMzQxIiwiTGluZUNvbG9yIjpudWxsLCJMaW5lV2VpZ2h0IjowLjAsIkxpbmVUeXBlIjowLCJQYXJlbnRTdHlsZSI6bnVsbH0sIlBhcmVudFN0eWxlIjp7IiRyZWYiOiI3NCJ9fSwiRGF0ZVN0eWxlIjp7IiRpZCI6IjM0MiIsIkZvbnRTZXR0aW5ncyI6eyIkaWQiOiIzNDMiLCJGb250U2l6ZSI6OCwiRm9udE5hbWUiOiJBcmlhbC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QmFja2dyb3VuZEZpbGxUeXBlIjowLCJNYXJnaW4iOnsiJHJlZiI6Ijg1In0sIlBhZGRpbmciOnsiJHJlZiI6Ijg2In0sIkJhY2tncm91bmQiOnsiJHJlZiI6Ijg3In0sIklzVmlzaWJsZSI6dHJ1ZSwiV2lkdGgiOjAuMCwiSGVpZ2h0IjowLjAsIkJvcmRlclN0eWxlIjp7IiRpZCI6IjM0NCIsIkxpbmVDb2xvciI6bnVsbCwiTGluZVdlaWdodCI6MC4wLCJMaW5lVHlwZSI6MCwiUGFyZW50U3R5bGUiOm51bGx9LCJQYXJlbnRTdHlsZSI6eyIkcmVmIjoiODEifX0sIkRhdGVGb3JtYXQiOnsiJHJlZiI6Ijg4In0sIldlZWtOdW1iZXJpbmciOnsiJGlkIjoiMzQ1IiwiRm9ybWF0IjowLCJJc1Zpc2libGUiOmZhbHNlLCJMYXN0S25vd25WaXNpYmlsaXR5U3RhdGUiOmZhbHNlfSwiSXNWaXNpYmxlIjp0cnVlLCJQYXJlbnRTdHlsZSI6eyIkcmVmIjoiNjAifX0sIkluZGV4Ijo5LCJQZXJjZW50YWdlQ29tcGxldGUiOm51bGwsIlBvc2l0aW9uIjp7IlJhdGlvIjowLjAsIklzQ3VzdG9tIjpmYWxzZX0sIkRhdGVGb3JtYXQiOnsiJHJlZiI6Ijg4In0sIldlZWtOdW1iZXJpbmciOnsiJGlkIjoiMzQ2IiwiRm9ybWF0IjowLCJJc1Zpc2libGUiOmZhbHNlLCJMYXN0S25vd25WaXNpYmlsaXR5U3RhdGUiOmZhbHNlfSwiUmVsYXRlZFRhc2tJZCI6IjAwMDAwMDAwLTAwMDAtMDAwMC0wMDAwLTAwMDAwMDAwMDAwMCIsIklkIjoiNGE0MDc5ODYtMDk5NC00MjM0LTk5NjEtNzUzYWI5N2YxOTZiIiwiSW1wb3J0SWQiOm51bGwsIlRpdGxlIjoiTWV0cmljcyAzIiwiTm90ZSI6bnVsbCwiSHlwZXJsaW5rIjp7IiRpZCI6IjM0NyIsIkFkZHJlc3MiOm51bGwsIlN1YkFkZHJlc3MiOm51bGx9LCJJc0NoYW5nZWQiOmZhbHNlLCJJc05ldyI6ZmFsc2V9XSwiVGFza3MiOlt7IiRpZCI6IjM0OCIsIkdyb3VwTmFtZSI6bnVsbCwiU3RhcnREYXRlIjoiMjAxOS0wNS0zMFQwMDowMDowMFoiLCJFbmREYXRlIjoiMjAxOS0wNi0wM1QyMzo1OTowMFoiLCJQZXJjZW50YWdlQ29tcGxldGUiOjAuMCwiU3R5bGUiOnsiJGlkIjoiMzQ5IiwiU2hhcGUiOjMsIlNoYXBlVGhpY2tuZXNzIjozLCJEdXJhdGlvbkZvcm1hdCI6MCwiSW5jbHVkZU5vbldvcmtpbmdEYXlzSW5EdXJhdGlvbiI6ZmFsc2UsIlBlcmNlbnRhZ2VDb21wbGV0ZVN0eWxlIjp7IiRpZCI6IjM1MCIsIkZvbnRTZXR0aW5ncyI6eyIkaWQiOiIzNTEiLCJGb250U2l6ZSI6OSwiRm9udE5hbWUiOiJBcmlhbCIsIklzQm9sZCI6ZmFsc2UsIklzSXRhbGljIjpmYWxzZSwiSXNVbmRlcmxpbmVkIjpmYWxzZSwiUGFyZW50U3R5bGUiOnsiJHJlZiI6IjkzIn19LCJBdXRvU2l6ZSI6MCwiRm9yZWdyb3VuZCI6eyIkcmVmIjoiOTQifSwiTWF4V2lkdGgiOjk2MC4wLCJNYXhIZWlnaHQiOiJJbmZpbml0eSIsIlNtYXJ0Rm9yZWdyb3VuZElzQWN0aXZlIjpmYWxzZSwiSG9yaXpvbnRhbEFsaWdubWVudCI6MCwiVmVydGljYWxBbGlnbm1lbnQiOjAsIlNtYXJ0Rm9yZWdyb3VuZCI6bnVsbCwiQmFja2dyb3VuZEZpbGxUeXBlIjowLCJNYXJnaW4iOnsiJHJlZiI6Ijk2In0sIlBhZGRpbmciOnsiJHJlZiI6Ijk3In0sIkJhY2tncm91bmQiOnsiJHJlZiI6Ijk4In0sIklzVmlzaWJsZSI6dHJ1ZSwiV2lkdGgiOjAuMCwiSGVpZ2h0IjowLjAsIkJvcmRlclN0eWxlIjp7IiRpZCI6IjM1MiIsIkxpbmVDb2xvciI6bnVsbCwiTGluZVdlaWdodCI6MC4wLCJMaW5lVHlwZSI6MCwiUGFyZW50U3R5bGUiOm51bGx9LCJQYXJlbnRTdHlsZSI6eyIkcmVmIjoiOTIifX0sIkR1cmF0aW9uU3R5bGUiOnsiJGlkIjoiMzUzIiwiRm9udFNldHRpbmdzIjp7IiRpZCI6IjM1NCIsIkZvbnRTaXplIjo4LCJGb250TmFtZSI6IkFyaWFsIiwiSXNCb2xkIjpmYWxzZSwiSXNJdGFsaWMiOmZhbHNlLCJJc1VuZGVybGluZWQiOmZhbHNlLCJQYXJlbnRTdHlsZSI6eyIkcmVmIjoiMTAwIn19LCJBdXRvU2l6ZSI6MCwiRm9yZWdyb3VuZCI6eyIkaWQiOiIzNTUiLCJDb2xvciI6eyIkaWQiOiIzNTYiLCJBIjoyNTUsIlIiOjExNSwiRyI6MTE1LCJCIjoxMTV9fSwiTWF4V2lkdGgiOjk2MC4wLCJNYXhIZWlnaHQiOiJJbmZpbml0eSIsIlNtYXJ0Rm9yZWdyb3VuZElzQWN0aXZlIjpmYWxzZSwiSG9yaXpvbnRhbEFsaWdubWVudCI6MCwiVmVydGljYWxBbGlnbm1lbnQiOjAsIlNtYXJ0Rm9yZWdyb3VuZCI6bnVsbCwiQmFja2dyb3VuZEZpbGxUeXBlIjowLCJNYXJnaW4iOnsiJHJlZiI6IjEwMyJ9LCJQYWRkaW5nIjp7IiRyZWYiOiIxMDQifSwiQmFja2dyb3VuZCI6eyIkcmVmIjoiMTA1In0sIklzVmlzaWJsZSI6dHJ1ZSwiV2lkdGgiOjAuMCwiSGVpZ2h0IjowLjAsIkJvcmRlclN0eWxlIjp7IiRpZCI6IjM1NyIsIkxpbmVDb2xvciI6bnVsbCwiTGluZVdlaWdodCI6MC4wLCJMaW5lVHlwZSI6MCwiUGFyZW50U3R5bGUiOm51bGx9LCJQYXJlbnRTdHlsZSI6eyIkcmVmIjoiOTkifX0sIkhvcml6b250YWxDb25uZWN0b3JTdHlsZSI6eyIkaWQiOiIzNTgiLCJMaW5lQ29sb3IiOnsiJHJlZiI6IjEwNyJ9LCJMaW5lV2VpZ2h0IjoxLjAsIkxpbmVUeXBlIjowLCJQYXJlbnRTdHlsZSI6eyIkcmVmIjoiMTA2In19LCJWZXJ0aWNhbENvbm5lY3RvclN0eWxlIjp7IiRpZCI6IjM1OSIsIkxpbmVDb2xvciI6eyIkcmVmIjoiMTEwIn0sIkxpbmVXZWlnaHQiOjAuMCwiTGluZVR5cGUiOjAsIlBhcmVudFN0eWxlIjp7IiRyZWYiOiIxMDkifX0sIk1hcmdpbiI6bnVsbCwiU3RhcnREYXRlUG9zaXRpb24iOjYsIkVuZERhdGVQb3NpdGlvbiI6NiwiRGF0ZUlzVmlzaWJsZSI6ZmFsc2UsIlRpdGxlUG9zaXRpb24iOjQsIkR1cmF0aW9uUG9zaXRpb24iOjMsIlBlcmNlbnRhZ2VDb21wbGV0ZWRQb3NpdGlvbiI6NiwiU3BhY2luZyI6MywiSXNCZWxvd1RpbWViYW5kIjpmYWxzZSwiUGVyY2VudGFnZUNvbXBsZXRlU2hhcGVPcGFjaXR5IjozNSwiU2hhcGVTdHlsZSI6eyIkaWQiOiIzNjAiLCJNYXJnaW4iOnsiJHJlZiI6IjExMyJ9LCJQYWRkaW5nIjp7IiRyZWYiOiIxMTQifSwiQmFja2dyb3VuZCI6eyIkaWQiOiIzNjEiLCJDb2xvciI6eyIkaWQiOiIzNjIiLCJBIjoyNTUsIlIiOjEwNSwiRyI6MTE2LCJCIjoxMjR9fSwiSXNWaXNpYmxlIjp0cnVlLCJXaWR0aCI6MC4wLCJIZWlnaHQiOjE0LjAsIkJvcmRlclN0eWxlIjp7IiRpZCI6IjM2MyIsIkxpbmVDb2xvciI6eyIkcmVmIjoiMTE4In0sIkxpbmVXZWlnaHQiOjAuMCwiTGluZVR5cGUiOjAsIlBhcmVudFN0eWxlIjp7IiRyZWYiOiIxMTcifX0sIlBhcmVudFN0eWxlIjp7IiRyZWYiOiIxMTIifX0sIlRpdGxlU3R5bGUiOnsiJGlkIjoiMzY0IiwiRm9udFNldHRpbmdzIjp7IiRpZCI6IjM2NSIsIkZvbnRTaXplIjo5LCJGb250TmFtZSI6IkFyaWFsIiwiSXNCb2xkIjp0cnVlLCJJc0l0YWxpYyI6ZmFsc2UsIklzVW5kZXJsaW5lZCI6ZmFsc2UsIlBhcmVudFN0eWxlIjp7IiRyZWYiOiIxMjEifX0sIkF1dG9TaXplIjowLCJGb3JlZ3JvdW5kIjp7IiRyZWYiOiIxMjIifSwiTWF4V2lkdGgiOjk2MC4wLCJNYXhIZWlnaHQiOiJJbmZpbml0eSIsIlNtYXJ0Rm9yZWdyb3VuZElzQWN0aXZlIjpmYWxzZSwiSG9yaXpvbnRhbEFsaWdubWVudCI6MCwiVmVydGljYWxBbGlnbm1lbnQiOjAsIlNtYXJ0Rm9yZWdyb3VuZCI6bnVsbCwiQmFja2dyb3VuZEZpbGxUeXBlIjowLCJNYXJnaW4iOnsiJHJlZiI6IjEyNCJ9LCJQYWRkaW5nIjp7IiRyZWYiOiIxMjUifSwiQmFja2dyb3VuZCI6eyIkcmVmIjoiMTI2In0sIklzVmlzaWJsZSI6dHJ1ZSwiV2lkdGgiOjAuMCwiSGVpZ2h0IjowLjAsIkJvcmRlclN0eWxlIjp7IiRpZCI6IjM2NiIsIkxpbmVDb2xvciI6bnVsbCwiTGluZVdlaWdodCI6MC4wLCJMaW5lVHlwZSI6MCwiUGFyZW50U3R5bGUiOm51bGx9LCJQYXJlbnRTdHlsZSI6eyIkcmVmIjoiMTIwIn19LCJEYXRlU3R5bGUiOnsiJGlkIjoiMzY3IiwiRm9udFNldHRpbmdzIjp7IiRpZCI6IjM2OCIsIkZvbnRTaXplIjo5LCJGb250TmFtZSI6IkFyaWFsIiwiSXNCb2xkIjpmYWxzZSwiSXNJdGFsaWMiOmZhbHNlLCJJc1VuZGVybGluZWQiOmZhbHNlLCJQYXJlbnRTdHlsZSI6eyIkcmVmIjoiMTI4In19LCJBdXRvU2l6ZSI6MCwiRm9yZWdyb3VuZCI6eyIkcmVmIjoiMTI5In0sIk1heFdpZHRoIjo5NjAuMCwiTWF4SGVpZ2h0IjoiSW5maW5pdHkiLCJTbWFydEZvcmVncm91bmRJc0FjdGl2ZSI6ZmFsc2UsIkhvcml6b250YWxBbGlnbm1lbnQiOjAsIlZlcnRpY2FsQWxpZ25tZW50IjowLCJTbWFydEZvcmVncm91bmQiOm51bGwsIkJhY2tncm91bmRGaWxsVHlwZSI6MCwiTWFyZ2luIjp7IiRyZWYiOiIxMzEifSwiUGFkZGluZyI6eyIkcmVmIjoiMTMyIn0sIkJhY2tncm91bmQiOnsiJHJlZiI6IjEzMyJ9LCJJc1Zpc2libGUiOmZhbHNlLCJXaWR0aCI6MC4wLCJIZWlnaHQiOjAuMCwiQm9yZGVyU3R5bGUiOnsiJGlkIjoiMzY5IiwiTGluZUNvbG9yIjpudWxsLCJMaW5lV2VpZ2h0IjowLjAsIkxpbmVUeXBlIjowLCJQYXJlbnRTdHlsZSI6bnVsbH0sIlBhcmVudFN0eWxlIjp7IiRyZWYiOiIxMjcifX0sIkRhdGVGb3JtYXQiOnsiJHJlZiI6IjEzNCJ9LCJXZWVrTnVtYmVyaW5nIjp7IiRpZCI6IjM3MCIsIkZvcm1hdCI6MCwiSXNWaXNpYmxlIjpmYWxzZSwiTGFzdEtub3duVmlzaWJpbGl0eVN0YXRlIjpmYWxzZX0sIklzVmlzaWJsZSI6dHJ1ZSwiUGFyZW50U3R5bGUiOnsiJHJlZiI6IjkxIn19LCJJbmRleCI6MTAsIlNtYXJ0RHVyYXRpb25BY3RpdmF0ZWQiOmZhbHNlLCJEYXRlRm9ybWF0Ijp7IiRyZWYiOiIxMzQifSwiV2Vla051bWJlcmluZyI6eyIkaWQiOiIzNzEiLCJGb3JtYXQiOjAsIklzVmlzaWJsZSI6ZmFsc2UsIkxhc3RLbm93blZpc2liaWxpdHlTdGF0ZSI6ZmFsc2V9LCJJZCI6ImVkYjcxZDEwLWQxMjMtNGQzOS1iZmI2LWYxMWUzOGFlZTNmZSIsIkltcG9ydElkIjpudWxsLCJUaXRsZSI6IkNyZWF0ZSBwcm9qZWN0IGNoYXJ0ZXIiLCJOb3RlIjpudWxsLCJIeXBlcmxpbmsiOnsiJGlkIjoiMzcyIiwiQWRkcmVzcyI6bnVsbCwiU3ViQWRkcmVzcyI6bnVsbH0sIklzQ2hhbmdlZCI6ZmFsc2UsIklzTmV3IjpmYWxzZX0seyIkaWQiOiIzNzMiLCJHcm91cE5hbWUiOm51bGwsIlN0YXJ0RGF0ZSI6IjIwMTktMDUtMzFUMDA6MDA6MDBaIiwiRW5kRGF0ZSI6IjIwMTktMDYtMTBUMjM6NTk6MDBaIiwiUGVyY2VudGFnZUNvbXBsZXRlIjowLjAsIlN0eWxlIjp7IiRpZCI6IjM3NCIsIlNoYXBlIjozLCJTaGFwZVRoaWNrbmVzcyI6MywiRHVyYXRpb25Gb3JtYXQiOjAsIkluY2x1ZGVOb25Xb3JraW5nRGF5c0luRHVyYXRpb24iOmZhbHNlLCJQZXJjZW50YWdlQ29tcGxldGVTdHlsZSI6eyIkaWQiOiIzNzUiLCJGb250U2V0dGluZ3MiOnsiJGlkIjoiMzc2IiwiRm9udFNpemUiOjksIkZvbnROYW1lIjoiQXJpYWwiLCJJc0JvbGQiOmZhbHNlLCJJc0l0YWxpYyI6ZmFsc2UsIklzVW5kZXJsaW5lZCI6ZmFsc2UsIlBhcmVudFN0eWxlIjp7IiRyZWYiOiI5MyJ9fSwiQXV0b1NpemUiOjAsIkZvcmVncm91bmQiOnsiJHJlZiI6Ijk0In0sIk1heFdpZHRoIjo5NjAuMCwiTWF4SGVpZ2h0IjoiSW5maW5pdHkiLCJTbWFydEZvcmVncm91bmRJc0FjdGl2ZSI6ZmFsc2UsIkhvcml6b250YWxBbGlnbm1lbnQiOjAsIlZlcnRpY2FsQWxpZ25tZW50IjowLCJTbWFydEZvcmVncm91bmQiOm51bGwsIkJhY2tncm91bmRGaWxsVHlwZSI6MCwiTWFyZ2luIjp7IiRyZWYiOiI5NiJ9LCJQYWRkaW5nIjp7IiRyZWYiOiI5NyJ9LCJCYWNrZ3JvdW5kIjp7IiRyZWYiOiI5OCJ9LCJJc1Zpc2libGUiOnRydWUsIldpZHRoIjowLjAsIkhlaWdodCI6MC4wLCJCb3JkZXJTdHlsZSI6eyIkaWQiOiIzNzciLCJMaW5lQ29sb3IiOm51bGwsIkxpbmVXZWlnaHQiOjAuMCwiTGluZVR5cGUiOjAsIlBhcmVudFN0eWxlIjpudWxsfSwiUGFyZW50U3R5bGUiOnsiJHJlZiI6IjkyIn19LCJEdXJhdGlvblN0eWxlIjp7IiRpZCI6IjM3OCIsIkZvbnRTZXR0aW5ncyI6eyIkaWQiOiIzNzkiLCJGb250U2l6ZSI6OCwiRm9udE5hbWUiOiJBcmlhbCIsIklzQm9sZCI6ZmFsc2UsIklzSXRhbGljIjpmYWxzZSwiSXNVbmRlcmxpbmVkIjpmYWxzZSwiUGFyZW50U3R5bGUiOnsiJHJlZiI6IjEwMCJ9fSwiQXV0b1NpemUiOjAsIkZvcmVncm91bmQiOnsiJGlkIjoiMzgwIiwiQ29sb3IiOnsiJGlkIjoiMzgxIiwiQSI6MjU1LCJSIjoxMTUsIkciOjExNSwiQiI6MTE1fX0sIk1heFdpZHRoIjo5NjAuMCwiTWF4SGVpZ2h0IjoiSW5maW5pdHkiLCJTbWFydEZvcmVncm91bmRJc0FjdGl2ZSI6ZmFsc2UsIkhvcml6b250YWxBbGlnbm1lbnQiOjAsIlZlcnRpY2FsQWxpZ25tZW50IjowLCJTbWFydEZvcmVncm91bmQiOm51bGwsIkJhY2tncm91bmRGaWxsVHlwZSI6MCwiTWFyZ2luIjp7IiRyZWYiOiIxMDMifSwiUGFkZGluZyI6eyIkcmVmIjoiMTA0In0sIkJhY2tncm91bmQiOnsiJHJlZiI6IjEwNSJ9LCJJc1Zpc2libGUiOnRydWUsIldpZHRoIjowLjAsIkhlaWdodCI6MC4wLCJCb3JkZXJTdHlsZSI6eyIkaWQiOiIzODIiLCJMaW5lQ29sb3IiOm51bGwsIkxpbmVXZWlnaHQiOjAuMCwiTGluZVR5cGUiOjAsIlBhcmVudFN0eWxlIjpudWxsfSwiUGFyZW50U3R5bGUiOnsiJHJlZiI6Ijk5In19LCJIb3Jpem9udGFsQ29ubmVjdG9yU3R5bGUiOnsiJGlkIjoiMzgzIiwiTGluZUNvbG9yIjp7IiRyZWYiOiIxMDcifSwiTGluZVdlaWdodCI6MS4wLCJMaW5lVHlwZSI6MCwiUGFyZW50U3R5bGUiOnsiJHJlZiI6IjEwNiJ9fSwiVmVydGljYWxDb25uZWN0b3JTdHlsZSI6eyIkaWQiOiIzODQiLCJMaW5lQ29sb3IiOnsiJHJlZiI6IjExMCJ9LCJMaW5lV2VpZ2h0IjowLjAsIkxpbmVUeXBlIjowLCJQYXJlbnRTdHlsZSI6eyIkcmVmIjoiMTA5In19LCJNYXJnaW4iOm51bGwsIlN0YXJ0RGF0ZVBvc2l0aW9uIjo2LCJFbmREYXRlUG9zaXRpb24iOjYsIkRhdGVJc1Zpc2libGUiOmZhbHNlLCJUaXRsZVBvc2l0aW9uIjo0LCJEdXJhdGlvblBvc2l0aW9uIjozLCJQZXJjZW50YWdlQ29tcGxldGVkUG9zaXRpb24iOjYsIlNwYWNpbmciOjMsIklzQmVsb3dUaW1lYmFuZCI6ZmFsc2UsIlBlcmNlbnRhZ2VDb21wbGV0ZVNoYXBlT3BhY2l0eSI6MzUsIlNoYXBlU3R5bGUiOnsiJGlkIjoiMzg1IiwiTWFyZ2luIjp7IiRyZWYiOiIxMTMifSwiUGFkZGluZyI6eyIkcmVmIjoiMTE0In0sIkJhY2tncm91bmQiOnsiJGlkIjoiMzg2IiwiQ29sb3IiOnsiJGlkIjoiMzg3IiwiQSI6MjU1LCJSIjoxMDcsIkciOjE3MCwiQiI6MTE3fX0sIklzVmlzaWJsZSI6dHJ1ZSwiV2lkdGgiOjAuMCwiSGVpZ2h0IjoxNC4wLCJCb3JkZXJTdHlsZSI6eyIkaWQiOiIzODgiLCJMaW5lQ29sb3IiOnsiJHJlZiI6IjExOCJ9LCJMaW5lV2VpZ2h0IjowLjAsIkxpbmVUeXBlIjowLCJQYXJlbnRTdHlsZSI6eyIkcmVmIjoiMTE3In19LCJQYXJlbnRTdHlsZSI6eyIkcmVmIjoiMTEyIn19LCJUaXRsZVN0eWxlIjp7IiRpZCI6IjM4OSIsIkZvbnRTZXR0aW5ncyI6eyIkaWQiOiIzOTAiLCJGb250U2l6ZSI6OSwiRm9udE5hbWUiOiJBcmlhbCIsIklzQm9sZCI6dHJ1ZSwiSXNJdGFsaWMiOmZhbHNlLCJJc1VuZGVybGluZWQiOmZhbHNlLCJQYXJlbnRTdHlsZSI6eyIkcmVmIjoiMTIxIn19LCJBdXRvU2l6ZSI6MCwiRm9yZWdyb3VuZCI6eyIkcmVmIjoiMTIyIn0sIk1heFdpZHRoIjo5NjAuMCwiTWF4SGVpZ2h0IjoiSW5maW5pdHkiLCJTbWFydEZvcmVncm91bmRJc0FjdGl2ZSI6ZmFsc2UsIkhvcml6b250YWxBbGlnbm1lbnQiOjAsIlZlcnRpY2FsQWxpZ25tZW50IjowLCJTbWFydEZvcmVncm91bmQiOm51bGwsIkJhY2tncm91bmRGaWxsVHlwZSI6MCwiTWFyZ2luIjp7IiRyZWYiOiIxMjQifSwiUGFkZGluZyI6eyIkcmVmIjoiMTI1In0sIkJhY2tncm91bmQiOnsiJHJlZiI6IjEyNiJ9LCJJc1Zpc2libGUiOnRydWUsIldpZHRoIjowLjAsIkhlaWdodCI6MC4wLCJCb3JkZXJTdHlsZSI6eyIkaWQiOiIzOTEiLCJMaW5lQ29sb3IiOm51bGwsIkxpbmVXZWlnaHQiOjAuMCwiTGluZVR5cGUiOjAsIlBhcmVudFN0eWxlIjpudWxsfSwiUGFyZW50U3R5bGUiOnsiJHJlZiI6IjEyMCJ9fSwiRGF0ZVN0eWxlIjp7IiRpZCI6IjM5MiIsIkZvbnRTZXR0aW5ncyI6eyIkaWQiOiIzOTMiLCJGb250U2l6ZSI6OSwiRm9udE5hbWUiOiJBcmlhbCIsIklzQm9sZCI6ZmFsc2UsIklzSXRhbGljIjpmYWxzZSwiSXNVbmRlcmxpbmVkIjpmYWxzZSwiUGFyZW50U3R5bGUiOnsiJHJlZiI6IjEyOCJ9fSwiQXV0b1NpemUiOjAsIkZvcmVncm91bmQiOnsiJHJlZiI6IjEyOSJ9LCJNYXhXaWR0aCI6OTYwLjAsIk1heEhlaWdodCI6IkluZmluaXR5IiwiU21hcnRGb3JlZ3JvdW5kSXNBY3RpdmUiOmZhbHNlLCJIb3Jpem9udGFsQWxpZ25tZW50IjowLCJWZXJ0aWNhbEFsaWdubWVudCI6MCwiU21hcnRGb3JlZ3JvdW5kIjpudWxsLCJCYWNrZ3JvdW5kRmlsbFR5cGUiOjAsIk1hcmdpbiI6eyIkcmVmIjoiMTMxIn0sIlBhZGRpbmciOnsiJHJlZiI6IjEzMiJ9LCJCYWNrZ3JvdW5kIjp7IiRyZWYiOiIxMzMifSwiSXNWaXNpYmxlIjpmYWxzZSwiV2lkdGgiOjAuMCwiSGVpZ2h0IjowLjAsIkJvcmRlclN0eWxlIjp7IiRpZCI6IjM5NCIsIkxpbmVDb2xvciI6bnVsbCwiTGluZVdlaWdodCI6MC4wLCJMaW5lVHlwZSI6MCwiUGFyZW50U3R5bGUiOm51bGx9LCJQYXJlbnRTdHlsZSI6eyIkcmVmIjoiMTI3In19LCJEYXRlRm9ybWF0Ijp7IiRyZWYiOiIxMzQifSwiV2Vla051bWJlcmluZyI6eyIkaWQiOiIzOTUiLCJGb3JtYXQiOjAsIklzVmlzaWJsZSI6ZmFsc2UsIkxhc3RLbm93blZpc2liaWxpdHlTdGF0ZSI6ZmFsc2V9LCJJc1Zpc2libGUiOnRydWUsIlBhcmVudFN0eWxlIjp7IiRyZWYiOiI5MSJ9fSwiSW5kZXgiOjExLCJTbWFydER1cmF0aW9uQWN0aXZhdGVkIjpmYWxzZSwiRGF0ZUZvcm1hdCI6eyIkcmVmIjoiMTM0In0sIldlZWtOdW1iZXJpbmciOnsiJGlkIjoiMzk2IiwiRm9ybWF0IjowLCJJc1Zpc2libGUiOmZhbHNlLCJMYXN0S25vd25WaXNpYmlsaXR5U3RhdGUiOmZhbHNlfSwiSWQiOiI5OWRjYjk3ZS05YjZmLTQ3OGItYWEzMy0wM2RjMzBiOTRhMDciLCJJbXBvcnRJZCI6bnVsbCwiVGl0bGUiOiJQcm9jZXNzIGRlZmluaXRpb24iLCJOb3RlIjpudWxsLCJIeXBlcmxpbmsiOnsiJGlkIjoiMzk3IiwiQWRkcmVzcyI6bnVsbCwiU3ViQWRkcmVzcyI6bnVsbH0sIklzQ2hhbmdlZCI6ZmFsc2UsIklzTmV3IjpmYWxzZX0seyIkaWQiOiIzOTgiLCJHcm91cE5hbWUiOm51bGwsIlN0YXJ0RGF0ZSI6IjIwMTktMDYtMDFUMDA6MDA6MDBaIiwiRW5kRGF0ZSI6IjIwMTktMDYtMDdUMjM6NTk6MDBaIiwiUGVyY2VudGFnZUNvbXBsZXRlIjowLjAsIlN0eWxlIjp7IiRpZCI6IjM5OSIsIlNoYXBlIjozLCJTaGFwZVRoaWNrbmVzcyI6MywiRHVyYXRpb25Gb3JtYXQiOjAsIkluY2x1ZGVOb25Xb3JraW5nRGF5c0luRHVyYXRpb24iOmZhbHNlLCJQZXJjZW50YWdlQ29tcGxldGVTdHlsZSI6eyIkaWQiOiI0MDAiLCJGb250U2V0dGluZ3MiOnsiJGlkIjoiNDAxIiwiRm9udFNpemUiOjksIkZvbnROYW1lIjoiQXJpYWwiLCJJc0JvbGQiOmZhbHNlLCJJc0l0YWxpYyI6ZmFsc2UsIklzVW5kZXJsaW5lZCI6ZmFsc2UsIlBhcmVudFN0eWxlIjp7IiRyZWYiOiI5MyJ9fSwiQXV0b1NpemUiOjAsIkZvcmVncm91bmQiOnsiJHJlZiI6Ijk0In0sIk1heFdpZHRoIjo5NjAuMCwiTWF4SGVpZ2h0IjoiSW5maW5pdHkiLCJTbWFydEZvcmVncm91bmRJc0FjdGl2ZSI6ZmFsc2UsIkhvcml6b250YWxBbGlnbm1lbnQiOjAsIlZlcnRpY2FsQWxpZ25tZW50IjowLCJTbWFydEZvcmVncm91bmQiOm51bGwsIkJhY2tncm91bmRGaWxsVHlwZSI6MCwiTWFyZ2luIjp7IiRyZWYiOiI5NiJ9LCJQYWRkaW5nIjp7IiRyZWYiOiI5NyJ9LCJCYWNrZ3JvdW5kIjp7IiRyZWYiOiI5OCJ9LCJJc1Zpc2libGUiOnRydWUsIldpZHRoIjowLjAsIkhlaWdodCI6MC4wLCJCb3JkZXJTdHlsZSI6eyIkaWQiOiI0MDIiLCJMaW5lQ29sb3IiOm51bGwsIkxpbmVXZWlnaHQiOjAuMCwiTGluZVR5cGUiOjAsIlBhcmVudFN0eWxlIjpudWxsfSwiUGFyZW50U3R5bGUiOnsiJHJlZiI6IjkyIn19LCJEdXJhdGlvblN0eWxlIjp7IiRpZCI6IjQwMyIsIkZvbnRTZXR0aW5ncyI6eyIkaWQiOiI0MDQiLCJGb250U2l6ZSI6OCwiRm9udE5hbWUiOiJBcmlhbCIsIklzQm9sZCI6ZmFsc2UsIklzSXRhbGljIjpmYWxzZSwiSXNVbmRlcmxpbmVkIjpmYWxzZSwiUGFyZW50U3R5bGUiOnsiJHJlZiI6IjEwMCJ9fSwiQXV0b1NpemUiOjAsIkZvcmVncm91bmQiOnsiJGlkIjoiNDA1IiwiQ29sb3IiOnsiJGlkIjoiNDA2IiwiQSI6MjU1LCJSIjoxMTUsIkciOjExNSwiQiI6MTE1fX0sIk1heFdpZHRoIjo5NjAuMCwiTWF4SGVpZ2h0IjoiSW5maW5pdHkiLCJTbWFydEZvcmVncm91bmRJc0FjdGl2ZSI6ZmFsc2UsIkhvcml6b250YWxBbGlnbm1lbnQiOjAsIlZlcnRpY2FsQWxpZ25tZW50IjowLCJTbWFydEZvcmVncm91bmQiOm51bGwsIkJhY2tncm91bmRGaWxsVHlwZSI6MCwiTWFyZ2luIjp7IiRyZWYiOiIxMDMifSwiUGFkZGluZyI6eyIkcmVmIjoiMTA0In0sIkJhY2tncm91bmQiOnsiJHJlZiI6IjEwNSJ9LCJJc1Zpc2libGUiOnRydWUsIldpZHRoIjowLjAsIkhlaWdodCI6MC4wLCJCb3JkZXJTdHlsZSI6eyIkaWQiOiI0MDciLCJMaW5lQ29sb3IiOm51bGwsIkxpbmVXZWlnaHQiOjAuMCwiTGluZVR5cGUiOjAsIlBhcmVudFN0eWxlIjpudWxsfSwiUGFyZW50U3R5bGUiOnsiJHJlZiI6Ijk5In19LCJIb3Jpem9udGFsQ29ubmVjdG9yU3R5bGUiOnsiJGlkIjoiNDA4IiwiTGluZUNvbG9yIjp7IiRyZWYiOiIxMDcifSwiTGluZVdlaWdodCI6MS4wLCJMaW5lVHlwZSI6MCwiUGFyZW50U3R5bGUiOnsiJHJlZiI6IjEwNiJ9fSwiVmVydGljYWxDb25uZWN0b3JTdHlsZSI6eyIkaWQiOiI0MDkiLCJMaW5lQ29sb3IiOnsiJHJlZiI6IjExMCJ9LCJMaW5lV2VpZ2h0IjowLjAsIkxpbmVUeXBlIjowLCJQYXJlbnRTdHlsZSI6eyIkcmVmIjoiMTA5In19LCJNYXJnaW4iOm51bGwsIlN0YXJ0RGF0ZVBvc2l0aW9uIjo2LCJFbmREYXRlUG9zaXRpb24iOjYsIkRhdGVJc1Zpc2libGUiOmZhbHNlLCJUaXRsZVBvc2l0aW9uIjo0LCJEdXJhdGlvblBvc2l0aW9uIjozLCJQZXJjZW50YWdlQ29tcGxldGVkUG9zaXRpb24iOjYsIlNwYWNpbmciOjMsIklzQmVsb3dUaW1lYmFuZCI6ZmFsc2UsIlBlcmNlbnRhZ2VDb21wbGV0ZVNoYXBlT3BhY2l0eSI6MzUsIlNoYXBlU3R5bGUiOnsiJGlkIjoiNDEwIiwiTWFyZ2luIjp7IiRyZWYiOiIxMTMifSwiUGFkZGluZyI6eyIkcmVmIjoiMTE0In0sIkJhY2tncm91bmQiOnsiJGlkIjoiNDExIiwiQ29sb3IiOnsiJGlkIjoiNDEyIiwiQSI6MjU1LCJSIjoxMDcsIkciOjE3MCwiQiI6MTE3fX0sIklzVmlzaWJsZSI6dHJ1ZSwiV2lkdGgiOjAuMCwiSGVpZ2h0IjoxNC4wLCJCb3JkZXJTdHlsZSI6eyIkaWQiOiI0MTMiLCJMaW5lQ29sb3IiOnsiJHJlZiI6IjExOCJ9LCJMaW5lV2VpZ2h0IjowLjAsIkxpbmVUeXBlIjowLCJQYXJlbnRTdHlsZSI6eyIkcmVmIjoiMTE3In19LCJQYXJlbnRTdHlsZSI6eyIkcmVmIjoiMTEyIn19LCJUaXRsZVN0eWxlIjp7IiRpZCI6IjQxNCIsIkZvbnRTZXR0aW5ncyI6eyIkaWQiOiI0MTUiLCJGb250U2l6ZSI6OSwiRm9udE5hbWUiOiJBcmlhbCIsIklzQm9sZCI6dHJ1ZSwiSXNJdGFsaWMiOmZhbHNlLCJJc1VuZGVybGluZWQiOmZhbHNlLCJQYXJlbnRTdHlsZSI6eyIkcmVmIjoiMTIxIn19LCJBdXRvU2l6ZSI6MCwiRm9yZWdyb3VuZCI6eyIkcmVmIjoiMTIyIn0sIk1heFdpZHRoIjo5NjAuMCwiTWF4SGVpZ2h0IjoiSW5maW5pdHkiLCJTbWFydEZvcmVncm91bmRJc0FjdGl2ZSI6ZmFsc2UsIkhvcml6b250YWxBbGlnbm1lbnQiOjAsIlZlcnRpY2FsQWxpZ25tZW50IjowLCJTbWFydEZvcmVncm91bmQiOm51bGwsIkJhY2tncm91bmRGaWxsVHlwZSI6MCwiTWFyZ2luIjp7IiRyZWYiOiIxMjQifSwiUGFkZGluZyI6eyIkcmVmIjoiMTI1In0sIkJhY2tncm91bmQiOnsiJHJlZiI6IjEyNiJ9LCJJc1Zpc2libGUiOnRydWUsIldpZHRoIjowLjAsIkhlaWdodCI6MC4wLCJCb3JkZXJTdHlsZSI6eyIkaWQiOiI0MTYiLCJMaW5lQ29sb3IiOm51bGwsIkxpbmVXZWlnaHQiOjAuMCwiTGluZVR5cGUiOjAsIlBhcmVudFN0eWxlIjpudWxsfSwiUGFyZW50U3R5bGUiOnsiJHJlZiI6IjEyMCJ9fSwiRGF0ZVN0eWxlIjp7IiRpZCI6IjQxNyIsIkZvbnRTZXR0aW5ncyI6eyIkaWQiOiI0MTgiLCJGb250U2l6ZSI6OSwiRm9udE5hbWUiOiJBcmlhbCIsIklzQm9sZCI6ZmFsc2UsIklzSXRhbGljIjpmYWxzZSwiSXNVbmRlcmxpbmVkIjpmYWxzZSwiUGFyZW50U3R5bGUiOnsiJHJlZiI6IjEyOCJ9fSwiQXV0b1NpemUiOjAsIkZvcmVncm91bmQiOnsiJHJlZiI6IjEyOSJ9LCJNYXhXaWR0aCI6OTYwLjAsIk1heEhlaWdodCI6IkluZmluaXR5IiwiU21hcnRGb3JlZ3JvdW5kSXNBY3RpdmUiOmZhbHNlLCJIb3Jpem9udGFsQWxpZ25tZW50IjowLCJWZXJ0aWNhbEFsaWdubWVudCI6MCwiU21hcnRGb3JlZ3JvdW5kIjpudWxsLCJCYWNrZ3JvdW5kRmlsbFR5cGUiOjAsIk1hcmdpbiI6eyIkcmVmIjoiMTMxIn0sIlBhZGRpbmciOnsiJHJlZiI6IjEzMiJ9LCJCYWNrZ3JvdW5kIjp7IiRyZWYiOiIxMzMifSwiSXNWaXNpYmxlIjpmYWxzZSwiV2lkdGgiOjAuMCwiSGVpZ2h0IjowLjAsIkJvcmRlclN0eWxlIjp7IiRpZCI6IjQxOSIsIkxpbmVDb2xvciI6bnVsbCwiTGluZVdlaWdodCI6MC4wLCJMaW5lVHlwZSI6MCwiUGFyZW50U3R5bGUiOm51bGx9LCJQYXJlbnRTdHlsZSI6eyIkcmVmIjoiMTI3In19LCJEYXRlRm9ybWF0Ijp7IiRyZWYiOiIxMzQifSwiV2Vla051bWJlcmluZyI6eyIkaWQiOiI0MjAiLCJGb3JtYXQiOjAsIklzVmlzaWJsZSI6ZmFsc2UsIkxhc3RLbm93blZpc2liaWxpdHlTdGF0ZSI6ZmFsc2V9LCJJc1Zpc2libGUiOnRydWUsIlBhcmVudFN0eWxlIjp7IiRyZWYiOiI5MSJ9fSwiSW5kZXgiOjEyLCJTbWFydER1cmF0aW9uQWN0aXZhdGVkIjpmYWxzZSwiRGF0ZUZvcm1hdCI6eyIkcmVmIjoiMTM0In0sIldlZWtOdW1iZXJpbmciOnsiJGlkIjoiNDIxIiwiRm9ybWF0IjowLCJJc1Zpc2libGUiOmZhbHNlLCJMYXN0S25vd25WaXNpYmlsaXR5U3RhdGUiOmZhbHNlfSwiSWQiOiIzNDg2Y2U5Yy0yN2NlLTQyYWEtYWFkZC04YzM1ZTcwODkyMmMiLCJJbXBvcnRJZCI6bnVsbCwiVGl0bGUiOiJEZWZpbmUgZGVsaXZlcmFibGVzIiwiTm90ZSI6bnVsbCwiSHlwZXJsaW5rIjp7IiRpZCI6IjQyMiIsIkFkZHJlc3MiOm51bGwsIlN1YkFkZHJlc3MiOm51bGx9LCJJc0NoYW5nZWQiOmZhbHNlLCJJc05ldyI6ZmFsc2V9LHsiJGlkIjoiNDIzIiwiR3JvdXBOYW1lIjpudWxsLCJTdGFydERhdGUiOiIyMDE5LTA2LTA0VDAwOjAwOjAwWiIsIkVuZERhdGUiOiIyMDE5LTA2LTA1VDIzOjU5OjAwWiIsIlBlcmNlbnRhZ2VDb21wbGV0ZSI6MC4wLCJTdHlsZSI6eyIkaWQiOiI0MjQiLCJTaGFwZSI6MywiU2hhcGVUaGlja25lc3MiOjMsIkR1cmF0aW9uRm9ybWF0IjowLCJJbmNsdWRlTm9uV29ya2luZ0RheXNJbkR1cmF0aW9uIjpmYWxzZSwiUGVyY2VudGFnZUNvbXBsZXRlU3R5bGUiOnsiJGlkIjoiNDI1IiwiRm9udFNldHRpbmdzIjp7IiRpZCI6IjQyNiIsIkZvbnRTaXplIjo5LCJGb250TmFtZSI6IkFyaWFsIiwiSXNCb2xkIjpmYWxzZSwiSXNJdGFsaWMiOmZhbHNlLCJJc1VuZGVybGluZWQiOmZhbHNlLCJQYXJlbnRTdHlsZSI6eyIkcmVmIjoiOTMifX0sIkF1dG9TaXplIjowLCJGb3JlZ3JvdW5kIjp7IiRyZWYiOiI5NCJ9LCJNYXhXaWR0aCI6OTYwLjAsIk1heEhlaWdodCI6IkluZmluaXR5IiwiU21hcnRGb3JlZ3JvdW5kSXNBY3RpdmUiOmZhbHNlLCJIb3Jpem9udGFsQWxpZ25tZW50IjowLCJWZXJ0aWNhbEFsaWdubWVudCI6MCwiU21hcnRGb3JlZ3JvdW5kIjpudWxsLCJCYWNrZ3JvdW5kRmlsbFR5cGUiOjAsIk1hcmdpbiI6eyIkcmVmIjoiOTYifSwiUGFkZGluZyI6eyIkcmVmIjoiOTcifSwiQmFja2dyb3VuZCI6eyIkcmVmIjoiOTgifSwiSXNWaXNpYmxlIjp0cnVlLCJXaWR0aCI6MC4wLCJIZWlnaHQiOjAuMCwiQm9yZGVyU3R5bGUiOnsiJGlkIjoiNDI3IiwiTGluZUNvbG9yIjpudWxsLCJMaW5lV2VpZ2h0IjowLjAsIkxpbmVUeXBlIjowLCJQYXJlbnRTdHlsZSI6bnVsbH0sIlBhcmVudFN0eWxlIjp7IiRyZWYiOiI5MiJ9fSwiRHVyYXRpb25TdHlsZSI6eyIkaWQiOiI0MjgiLCJGb250U2V0dGluZ3MiOnsiJGlkIjoiNDI5IiwiRm9udFNpemUiOjgsIkZvbnROYW1lIjoiQXJpYWwiLCJJc0JvbGQiOmZhbHNlLCJJc0l0YWxpYyI6ZmFsc2UsIklzVW5kZXJsaW5lZCI6ZmFsc2UsIlBhcmVudFN0eWxlIjp7IiRyZWYiOiIxMDAifX0sIkF1dG9TaXplIjowLCJGb3JlZ3JvdW5kIjp7IiRpZCI6IjQzMCIsIkNvbG9yIjp7IiRpZCI6IjQzMSIsIkEiOjI1NSwiUiI6MTE1LCJHIjoxMTUsIkIiOjExNX19LCJNYXhXaWR0aCI6OTYwLjAsIk1heEhlaWdodCI6IkluZmluaXR5IiwiU21hcnRGb3JlZ3JvdW5kSXNBY3RpdmUiOmZhbHNlLCJIb3Jpem9udGFsQWxpZ25tZW50IjowLCJWZXJ0aWNhbEFsaWdubWVudCI6MCwiU21hcnRGb3JlZ3JvdW5kIjpudWxsLCJCYWNrZ3JvdW5kRmlsbFR5cGUiOjAsIk1hcmdpbiI6eyIkcmVmIjoiMTAzIn0sIlBhZGRpbmciOnsiJHJlZiI6IjEwNCJ9LCJCYWNrZ3JvdW5kIjp7IiRyZWYiOiIxMDUifSwiSXNWaXNpYmxlIjp0cnVlLCJXaWR0aCI6MC4wLCJIZWlnaHQiOjAuMCwiQm9yZGVyU3R5bGUiOnsiJGlkIjoiNDMyIiwiTGluZUNvbG9yIjpudWxsLCJMaW5lV2VpZ2h0IjowLjAsIkxpbmVUeXBlIjowLCJQYXJlbnRTdHlsZSI6bnVsbH0sIlBhcmVudFN0eWxlIjp7IiRyZWYiOiI5OSJ9fSwiSG9yaXpvbnRhbENvbm5lY3RvclN0eWxlIjp7IiRpZCI6IjQzMyIsIkxpbmVDb2xvciI6eyIkcmVmIjoiMTA3In0sIkxpbmVXZWlnaHQiOjEuMCwiTGluZVR5cGUiOjAsIlBhcmVudFN0eWxlIjp7IiRyZWYiOiIxMDYifX0sIlZlcnRpY2FsQ29ubmVjdG9yU3R5bGUiOnsiJGlkIjoiNDM0IiwiTGluZUNvbG9yIjp7IiRyZWYiOiIxMTAifSwiTGluZVdlaWdodCI6MC4wLCJMaW5lVHlwZSI6MCwiUGFyZW50U3R5bGUiOnsiJHJlZiI6IjEwOSJ9fSwiTWFyZ2luIjpudWxsLCJTdGFydERhdGVQb3NpdGlvbiI6NiwiRW5kRGF0ZVBvc2l0aW9uIjo2LCJEYXRlSXNWaXNpYmxlIjpmYWxzZSwiVGl0bGVQb3NpdGlvbiI6MywiRHVyYXRpb25Qb3NpdGlvbiI6MCwiUGVyY2VudGFnZUNvbXBsZXRlZFBvc2l0aW9uIjo2LCJTcGFjaW5nIjozLCJJc0JlbG93VGltZWJhbmQiOmZhbHNlLCJQZXJjZW50YWdlQ29tcGxldGVTaGFwZU9wYWNpdHkiOjM1LCJTaGFwZVN0eWxlIjp7IiRpZCI6IjQzNSIsIk1hcmdpbiI6eyIkcmVmIjoiMTEzIn0sIlBhZGRpbmciOnsiJHJlZiI6IjExNCJ9LCJCYWNrZ3JvdW5kIjp7IiRyZWYiOiIxMTUifSwiSXNWaXNpYmxlIjp0cnVlLCJXaWR0aCI6MC4wLCJIZWlnaHQiOjE0LjAsIkJvcmRlclN0eWxlIjp7IiRpZCI6IjQzNiIsIkxpbmVDb2xvciI6eyIkcmVmIjoiMTE4In0sIkxpbmVXZWlnaHQiOjAuMCwiTGluZVR5cGUiOjAsIlBhcmVudFN0eWxlIjp7IiRyZWYiOiIxMTcifX0sIlBhcmVudFN0eWxlIjp7IiRyZWYiOiIxMTIifX0sIlRpdGxlU3R5bGUiOnsiJGlkIjoiNDM3IiwiRm9udFNldHRpbmdzIjp7IiRpZCI6IjQzOCIsIkZvbnRTaXplIjo5LCJGb250TmFtZSI6IkFyaWFsIiwiSXNCb2xkIjp0cnVlLCJJc0l0YWxpYyI6ZmFsc2UsIklzVW5kZXJsaW5lZCI6ZmFsc2UsIlBhcmVudFN0eWxlIjp7IiRyZWYiOiIxMjEifX0sIkF1dG9TaXplIjowLCJGb3JlZ3JvdW5kIjp7IiRyZWYiOiIxMjIifSwiTWF4V2lkdGgiOjk2MC4wLCJNYXhIZWlnaHQiOiJJbmZpbml0eSIsIlNtYXJ0Rm9yZWdyb3VuZElzQWN0aXZlIjpmYWxzZSwiSG9yaXpvbnRhbEFsaWdubWVudCI6MCwiVmVydGljYWxBbGlnbm1lbnQiOjAsIlNtYXJ0Rm9yZWdyb3VuZCI6bnVsbCwiQmFja2dyb3VuZEZpbGxUeXBlIjowLCJNYXJnaW4iOnsiJHJlZiI6IjEyNCJ9LCJQYWRkaW5nIjp7IiRyZWYiOiIxMjUifSwiQmFja2dyb3VuZCI6eyIkcmVmIjoiMTI2In0sIklzVmlzaWJsZSI6dHJ1ZSwiV2lkdGgiOjAuMCwiSGVpZ2h0IjowLjAsIkJvcmRlclN0eWxlIjp7IiRpZCI6IjQzOSIsIkxpbmVDb2xvciI6bnVsbCwiTGluZVdlaWdodCI6MC4wLCJMaW5lVHlwZSI6MCwiUGFyZW50U3R5bGUiOm51bGx9LCJQYXJlbnRTdHlsZSI6eyIkcmVmIjoiMTIwIn19LCJEYXRlU3R5bGUiOnsiJGlkIjoiNDQwIiwiRm9udFNldHRpbmdzIjp7IiRpZCI6IjQ0MSIsIkZvbnRTaXplIjo5LCJGb250TmFtZSI6IkFyaWFsIiwiSXNCb2xkIjpmYWxzZSwiSXNJdGFsaWMiOmZhbHNlLCJJc1VuZGVybGluZWQiOmZhbHNlLCJQYXJlbnRTdHlsZSI6eyIkcmVmIjoiMTI4In19LCJBdXRvU2l6ZSI6MCwiRm9yZWdyb3VuZCI6eyIkcmVmIjoiMTI5In0sIk1heFdpZHRoIjo5NjAuMCwiTWF4SGVpZ2h0IjoiSW5maW5pdHkiLCJTbWFydEZvcmVncm91bmRJc0FjdGl2ZSI6ZmFsc2UsIkhvcml6b250YWxBbGlnbm1lbnQiOjAsIlZlcnRpY2FsQWxpZ25tZW50IjowLCJTbWFydEZvcmVncm91bmQiOm51bGwsIkJhY2tncm91bmRGaWxsVHlwZSI6MCwiTWFyZ2luIjp7IiRyZWYiOiIxMzEifSwiUGFkZGluZyI6eyIkcmVmIjoiMTMyIn0sIkJhY2tncm91bmQiOnsiJHJlZiI6IjEzMyJ9LCJJc1Zpc2libGUiOmZhbHNlLCJXaWR0aCI6MC4wLCJIZWlnaHQiOjAuMCwiQm9yZGVyU3R5bGUiOnsiJGlkIjoiNDQyIiwiTGluZUNvbG9yIjpudWxsLCJMaW5lV2VpZ2h0IjowLjAsIkxpbmVUeXBlIjowLCJQYXJlbnRTdHlsZSI6bnVsbH0sIlBhcmVudFN0eWxlIjp7IiRyZWYiOiIxMjcifX0sIkRhdGVGb3JtYXQiOnsiJHJlZiI6IjEzNCJ9LCJXZWVrTnVtYmVyaW5nIjp7IiRpZCI6IjQ0MyIsIkZvcm1hdCI6MCwiSXNWaXNpYmxlIjpmYWxzZSwiTGFzdEtub3duVmlzaWJpbGl0eVN0YXRlIjpmYWxzZX0sIklzVmlzaWJsZSI6ZmFsc2UsIlBhcmVudFN0eWxlIjp7IiRyZWYiOiI5MSJ9fSwiSW5kZXgiOjEzLCJTbWFydER1cmF0aW9uQWN0aXZhdGVkIjpmYWxzZSwiRGF0ZUZvcm1hdCI6eyIkcmVmIjoiMTM0In0sIldlZWtOdW1iZXJpbmciOnsiJGlkIjoiNDQ0IiwiRm9ybWF0IjowLCJJc1Zpc2libGUiOmZhbHNlLCJMYXN0S25vd25WaXNpYmlsaXR5U3RhdGUiOmZhbHNlfSwiSWQiOiJlNTFlZWVhMC1lMThhLTRkM2YtODI4Mi0zMGVkZWY4OTdjMzkiLCJJbXBvcnRJZCI6bnVsbCwiVGl0bGUiOiJEZWZpbmUgbWlsZXN0b25lIGRhdGVzIiwiTm90ZSI6bnVsbCwiSHlwZXJsaW5rIjp7IiRpZCI6IjQ0NSIsIkFkZHJlc3MiOm51bGwsIlN1YkFkZHJlc3MiOm51bGx9LCJJc0NoYW5nZWQiOmZhbHNlLCJJc05ldyI6ZmFsc2V9LHsiJGlkIjoiNDQ2IiwiR3JvdXBOYW1lIjpudWxsLCJTdGFydERhdGUiOiIyMDE5LTA2LTA1VDAwOjAwOjAwWiIsIkVuZERhdGUiOiIyMDE5LTA2LTE1VDIzOjU5OjAwWiIsIlBlcmNlbnRhZ2VDb21wbGV0ZSI6MC4wLCJTdHlsZSI6eyIkaWQiOiI0NDciLCJTaGFwZSI6MywiU2hhcGVUaGlja25lc3MiOjMsIkR1cmF0aW9uRm9ybWF0IjowLCJJbmNsdWRlTm9uV29ya2luZ0RheXNJbkR1cmF0aW9uIjpmYWxzZSwiUGVyY2VudGFnZUNvbXBsZXRlU3R5bGUiOnsiJGlkIjoiNDQ4IiwiRm9udFNldHRpbmdzIjp7IiRpZCI6IjQ0OSIsIkZvbnRTaXplIjo5LCJGb250TmFtZSI6IkFyaWFsIiwiSXNCb2xkIjpmYWxzZSwiSXNJdGFsaWMiOmZhbHNlLCJJc1VuZGVybGluZWQiOmZhbHNlLCJQYXJlbnRTdHlsZSI6eyIkcmVmIjoiOTMifX0sIkF1dG9TaXplIjowLCJGb3JlZ3JvdW5kIjp7IiRyZWYiOiI5NCJ9LCJNYXhXaWR0aCI6OTYwLjAsIk1heEhlaWdodCI6IkluZmluaXR5IiwiU21hcnRGb3JlZ3JvdW5kSXNBY3RpdmUiOmZhbHNlLCJIb3Jpem9udGFsQWxpZ25tZW50IjowLCJWZXJ0aWNhbEFsaWdubWVudCI6MCwiU21hcnRGb3JlZ3JvdW5kIjpudWxsLCJCYWNrZ3JvdW5kRmlsbFR5cGUiOjAsIk1hcmdpbiI6eyIkcmVmIjoiOTYifSwiUGFkZGluZyI6eyIkcmVmIjoiOTcifSwiQmFja2dyb3VuZCI6eyIkcmVmIjoiOTgifSwiSXNWaXNpYmxlIjp0cnVlLCJXaWR0aCI6MC4wLCJIZWlnaHQiOjAuMCwiQm9yZGVyU3R5bGUiOnsiJGlkIjoiNDUwIiwiTGluZUNvbG9yIjpudWxsLCJMaW5lV2VpZ2h0IjowLjAsIkxpbmVUeXBlIjowLCJQYXJlbnRTdHlsZSI6bnVsbH0sIlBhcmVudFN0eWxlIjp7IiRyZWYiOiI5MiJ9fSwiRHVyYXRpb25TdHlsZSI6eyIkaWQiOiI0NTEiLCJGb250U2V0dGluZ3MiOnsiJGlkIjoiNDUyIiwiRm9udFNpemUiOjgsIkZvbnROYW1lIjoiQXJpYWwiLCJJc0JvbGQiOmZhbHNlLCJJc0l0YWxpYyI6ZmFsc2UsIklzVW5kZXJsaW5lZCI6ZmFsc2UsIlBhcmVudFN0eWxlIjp7IiRyZWYiOiIxMDAifX0sIkF1dG9TaXplIjowLCJGb3JlZ3JvdW5kIjp7IiRpZCI6IjQ1MyIsIkNvbG9yIjp7IiRpZCI6IjQ1NCIsIkEiOjI1NSwiUiI6MTE1LCJHIjoxMTUsIkIiOjExNX19LCJNYXhXaWR0aCI6OTYwLjAsIk1heEhlaWdodCI6IkluZmluaXR5IiwiU21hcnRGb3JlZ3JvdW5kSXNBY3RpdmUiOmZhbHNlLCJIb3Jpem9udGFsQWxpZ25tZW50IjowLCJWZXJ0aWNhbEFsaWdubWVudCI6MCwiU21hcnRGb3JlZ3JvdW5kIjpudWxsLCJCYWNrZ3JvdW5kRmlsbFR5cGUiOjAsIk1hcmdpbiI6eyIkcmVmIjoiMTAzIn0sIlBhZGRpbmciOnsiJHJlZiI6IjEwNCJ9LCJCYWNrZ3JvdW5kIjp7IiRyZWYiOiIxMDUifSwiSXNWaXNpYmxlIjp0cnVlLCJXaWR0aCI6MC4wLCJIZWlnaHQiOjAuMCwiQm9yZGVyU3R5bGUiOnsiJGlkIjoiNDU1IiwiTGluZUNvbG9yIjpudWxsLCJMaW5lV2VpZ2h0IjowLjAsIkxpbmVUeXBlIjowLCJQYXJlbnRTdHlsZSI6bnVsbH0sIlBhcmVudFN0eWxlIjp7IiRyZWYiOiI5OSJ9fSwiSG9yaXpvbnRhbENvbm5lY3RvclN0eWxlIjp7IiRpZCI6IjQ1NiIsIkxpbmVDb2xvciI6eyIkcmVmIjoiMTA3In0sIkxpbmVXZWlnaHQiOjEuMCwiTGluZVR5cGUiOjAsIlBhcmVudFN0eWxlIjp7IiRyZWYiOiIxMDYifX0sIlZlcnRpY2FsQ29ubmVjdG9yU3R5bGUiOnsiJGlkIjoiNDU3IiwiTGluZUNvbG9yIjp7IiRyZWYiOiIxMTAifSwiTGluZVdlaWdodCI6MC4wLCJMaW5lVHlwZSI6MCwiUGFyZW50U3R5bGUiOnsiJHJlZiI6IjEwOSJ9fSwiTWFyZ2luIjpudWxsLCJTdGFydERhdGVQb3NpdGlvbiI6NiwiRW5kRGF0ZVBvc2l0aW9uIjo2LCJEYXRlSXNWaXNpYmxlIjpmYWxzZSwiVGl0bGVQb3NpdGlvbiI6NCwiRHVyYXRpb25Qb3NpdGlvbiI6MywiUGVyY2VudGFnZUNvbXBsZXRlZFBvc2l0aW9uIjo2LCJTcGFjaW5nIjozLCJJc0JlbG93VGltZWJhbmQiOmZhbHNlLCJQZXJjZW50YWdlQ29tcGxldGVTaGFwZU9wYWNpdHkiOjM1LCJTaGFwZVN0eWxlIjp7IiRpZCI6IjQ1OCIsIk1hcmdpbiI6eyIkcmVmIjoiMTEzIn0sIlBhZGRpbmciOnsiJHJlZiI6IjExNCJ9LCJCYWNrZ3JvdW5kIjp7IiRpZCI6IjQ1OSIsIkNvbG9yIjp7IiRpZCI6IjQ2MCIsIkEiOjI1NSwiUiI6MTA3LCJHIjoxNzAsIkIiOjExN319LCJJc1Zpc2libGUiOnRydWUsIldpZHRoIjowLjAsIkhlaWdodCI6MTQuMCwiQm9yZGVyU3R5bGUiOnsiJGlkIjoiNDYxIiwiTGluZUNvbG9yIjp7IiRyZWYiOiIxMTgifSwiTGluZVdlaWdodCI6MC4wLCJMaW5lVHlwZSI6MCwiUGFyZW50U3R5bGUiOnsiJHJlZiI6IjExNyJ9fSwiUGFyZW50U3R5bGUiOnsiJHJlZiI6IjExMiJ9fSwiVGl0bGVTdHlsZSI6eyIkaWQiOiI0NjIiLCJGb250U2V0dGluZ3MiOnsiJGlkIjoiNDYzIiwiRm9udFNpemUiOjksIkZvbnROYW1lIjoiQXJpYWwiLCJJc0JvbGQiOnRydWUsIklzSXRhbGljIjpmYWxzZSwiSXNVbmRlcmxpbmVkIjpmYWxzZSwiUGFyZW50U3R5bGUiOnsiJHJlZiI6IjEyMSJ9fSwiQXV0b1NpemUiOjAsIkZvcmVncm91bmQiOnsiJHJlZiI6IjEyMiJ9LCJNYXhXaWR0aCI6OTYwLjAsIk1heEhlaWdodCI6IkluZmluaXR5IiwiU21hcnRGb3JlZ3JvdW5kSXNBY3RpdmUiOmZhbHNlLCJIb3Jpem9udGFsQWxpZ25tZW50IjowLCJWZXJ0aWNhbEFsaWdubWVudCI6MCwiU21hcnRGb3JlZ3JvdW5kIjpudWxsLCJCYWNrZ3JvdW5kRmlsbFR5cGUiOjAsIk1hcmdpbiI6eyIkcmVmIjoiMTI0In0sIlBhZGRpbmciOnsiJHJlZiI6IjEyNSJ9LCJCYWNrZ3JvdW5kIjp7IiRyZWYiOiIxMjYifSwiSXNWaXNpYmxlIjp0cnVlLCJXaWR0aCI6MC4wLCJIZWlnaHQiOjAuMCwiQm9yZGVyU3R5bGUiOnsiJGlkIjoiNDY0IiwiTGluZUNvbG9yIjpudWxsLCJMaW5lV2VpZ2h0IjowLjAsIkxpbmVUeXBlIjowLCJQYXJlbnRTdHlsZSI6bnVsbH0sIlBhcmVudFN0eWxlIjp7IiRyZWYiOiIxMjAifX0sIkRhdGVTdHlsZSI6eyIkaWQiOiI0NjUiLCJGb250U2V0dGluZ3MiOnsiJGlkIjoiNDY2IiwiRm9udFNpemUiOjksIkZvbnROYW1lIjoiQXJpYWwiLCJJc0JvbGQiOmZhbHNlLCJJc0l0YWxpYyI6ZmFsc2UsIklzVW5kZXJsaW5lZCI6ZmFsc2UsIlBhcmVudFN0eWxlIjp7IiRyZWYiOiIxMjgifX0sIkF1dG9TaXplIjowLCJGb3JlZ3JvdW5kIjp7IiRyZWYiOiIxMjkifSwiTWF4V2lkdGgiOjk2MC4wLCJNYXhIZWlnaHQiOiJJbmZpbml0eSIsIlNtYXJ0Rm9yZWdyb3VuZElzQWN0aXZlIjpmYWxzZSwiSG9yaXpvbnRhbEFsaWdubWVudCI6MCwiVmVydGljYWxBbGlnbm1lbnQiOjAsIlNtYXJ0Rm9yZWdyb3VuZCI6bnVsbCwiQmFja2dyb3VuZEZpbGxUeXBlIjowLCJNYXJnaW4iOnsiJHJlZiI6IjEzMSJ9LCJQYWRkaW5nIjp7IiRyZWYiOiIxMzIifSwiQmFja2dyb3VuZCI6eyIkcmVmIjoiMTMzIn0sIklzVmlzaWJsZSI6ZmFsc2UsIldpZHRoIjowLjAsIkhlaWdodCI6MC4wLCJCb3JkZXJTdHlsZSI6eyIkaWQiOiI0NjciLCJMaW5lQ29sb3IiOm51bGwsIkxpbmVXZWlnaHQiOjAuMCwiTGluZVR5cGUiOjAsIlBhcmVudFN0eWxlIjpudWxsfSwiUGFyZW50U3R5bGUiOnsiJHJlZiI6IjEyNyJ9fSwiRGF0ZUZvcm1hdCI6eyIkcmVmIjoiMTM0In0sIldlZWtOdW1iZXJpbmciOnsiJGlkIjoiNDY4IiwiRm9ybWF0IjowLCJJc1Zpc2libGUiOmZhbHNlLCJMYXN0S25vd25WaXNpYmlsaXR5U3RhdGUiOmZhbHNlfSwiSXNWaXNpYmxlIjp0cnVlLCJQYXJlbnRTdHlsZSI6eyIkcmVmIjoiOTEifX0sIkluZGV4IjoxNCwiU21hcnREdXJhdGlvbkFjdGl2YXRlZCI6ZmFsc2UsIkRhdGVGb3JtYXQiOnsiJHJlZiI6IjEzNCJ9LCJXZWVrTnVtYmVyaW5nIjp7IiRpZCI6IjQ2OSIsIkZvcm1hdCI6MCwiSXNWaXNpYmxlIjpmYWxzZSwiTGFzdEtub3duVmlzaWJpbGl0eVN0YXRlIjpmYWxzZX0sIklkIjoiY2ZhNzkzZDgtM2IzMC00YjgwLWJiZjItZDdlZjA0ZmMxYzE5IiwiSW1wb3J0SWQiOm51bGwsIlRpdGxlIjoiTW9uaXRvcmluZyBQaGFzZSIsIk5vdGUiOm51bGwsIkh5cGVybGluayI6eyIkaWQiOiI0NzAiLCJBZGRyZXNzIjpudWxsLCJTdWJBZGRyZXNzIjpudWxsfSwiSXNDaGFuZ2VkIjpmYWxzZSwiSXNOZXciOmZhbHNlfSx7IiRpZCI6IjQ3MSIsIkdyb3VwTmFtZSI6bnVsbCwiU3RhcnREYXRlIjoiMjAxOS0wNi0wNlQwMDowMDowMFoiLCJFbmREYXRlIjoiMjAxOS0wNi0wNlQyMzo1OTowMFoiLCJQZXJjZW50YWdlQ29tcGxldGUiOjAuMCwiU3R5bGUiOnsiJGlkIjoiNDcyIiwiU2hhcGUiOjMsIlNoYXBlVGhpY2tuZXNzIjozLCJEdXJhdGlvbkZvcm1hdCI6MCwiSW5jbHVkZU5vbldvcmtpbmdEYXlzSW5EdXJhdGlvbiI6ZmFsc2UsIlBlcmNlbnRhZ2VDb21wbGV0ZVN0eWxlIjp7IiRpZCI6IjQ3MyIsIkZvbnRTZXR0aW5ncyI6eyIkaWQiOiI0NzQiLCJGb250U2l6ZSI6OSwiRm9udE5hbWUiOiJBcmlhbCIsIklzQm9sZCI6ZmFsc2UsIklzSXRhbGljIjpmYWxzZSwiSXNVbmRlcmxpbmVkIjpmYWxzZSwiUGFyZW50U3R5bGUiOnsiJHJlZiI6IjkzIn19LCJBdXRvU2l6ZSI6MCwiRm9yZWdyb3VuZCI6eyIkcmVmIjoiOTQifSwiTWF4V2lkdGgiOjk2MC4wLCJNYXhIZWlnaHQiOiJJbmZpbml0eSIsIlNtYXJ0Rm9yZWdyb3VuZElzQWN0aXZlIjpmYWxzZSwiSG9yaXpvbnRhbEFsaWdubWVudCI6MCwiVmVydGljYWxBbGlnbm1lbnQiOjAsIlNtYXJ0Rm9yZWdyb3VuZCI6bnVsbCwiQmFja2dyb3VuZEZpbGxUeXBlIjowLCJNYXJnaW4iOnsiJHJlZiI6Ijk2In0sIlBhZGRpbmciOnsiJHJlZiI6Ijk3In0sIkJhY2tncm91bmQiOnsiJHJlZiI6Ijk4In0sIklzVmlzaWJsZSI6dHJ1ZSwiV2lkdGgiOjAuMCwiSGVpZ2h0IjowLjAsIkJvcmRlclN0eWxlIjp7IiRpZCI6IjQ3NSIsIkxpbmVDb2xvciI6bnVsbCwiTGluZVdlaWdodCI6MC4wLCJMaW5lVHlwZSI6MCwiUGFyZW50U3R5bGUiOm51bGx9LCJQYXJlbnRTdHlsZSI6eyIkcmVmIjoiOTIifX0sIkR1cmF0aW9uU3R5bGUiOnsiJGlkIjoiNDc2IiwiRm9udFNldHRpbmdzIjp7IiRpZCI6IjQ3NyIsIkZvbnRTaXplIjo4LCJGb250TmFtZSI6IkFyaWFsIiwiSXNCb2xkIjpmYWxzZSwiSXNJdGFsaWMiOmZhbHNlLCJJc1VuZGVybGluZWQiOmZhbHNlLCJQYXJlbnRTdHlsZSI6eyIkcmVmIjoiMTAwIn19LCJBdXRvU2l6ZSI6MCwiRm9yZWdyb3VuZCI6eyIkaWQiOiI0NzgiLCJDb2xvciI6eyIkaWQiOiI0NzkiLCJBIjoyNTUsIlIiOjExNSwiRyI6MTE1LCJCIjoxMTV9fSwiTWF4V2lkdGgiOjk2MC4wLCJNYXhIZWlnaHQiOiJJbmZpbml0eSIsIlNtYXJ0Rm9yZWdyb3VuZElzQWN0aXZlIjpmYWxzZSwiSG9yaXpvbnRhbEFsaWdubWVudCI6MCwiVmVydGljYWxBbGlnbm1lbnQiOjAsIlNtYXJ0Rm9yZWdyb3VuZCI6bnVsbCwiQmFja2dyb3VuZEZpbGxUeXBlIjowLCJNYXJnaW4iOnsiJHJlZiI6IjEwMyJ9LCJQYWRkaW5nIjp7IiRyZWYiOiIxMDQifSwiQmFja2dyb3VuZCI6eyIkcmVmIjoiMTA1In0sIklzVmlzaWJsZSI6dHJ1ZSwiV2lkdGgiOjAuMCwiSGVpZ2h0IjowLjAsIkJvcmRlclN0eWxlIjp7IiRpZCI6IjQ4MCIsIkxpbmVDb2xvciI6bnVsbCwiTGluZVdlaWdodCI6MC4wLCJMaW5lVHlwZSI6MCwiUGFyZW50U3R5bGUiOm51bGx9LCJQYXJlbnRTdHlsZSI6eyIkcmVmIjoiOTkifX0sIkhvcml6b250YWxDb25uZWN0b3JTdHlsZSI6eyIkaWQiOiI0ODEiLCJMaW5lQ29sb3IiOnsiJHJlZiI6IjEwNyJ9LCJMaW5lV2VpZ2h0IjoxLjAsIkxpbmVUeXBlIjowLCJQYXJlbnRTdHlsZSI6eyIkcmVmIjoiMTA2In19LCJWZXJ0aWNhbENvbm5lY3RvclN0eWxlIjp7IiRpZCI6IjQ4MiIsIkxpbmVDb2xvciI6eyIkcmVmIjoiMTEwIn0sIkxpbmVXZWlnaHQiOjAuMCwiTGluZVR5cGUiOjAsIlBhcmVudFN0eWxlIjp7IiRyZWYiOiIxMDkifX0sIk1hcmdpbiI6bnVsbCwiU3RhcnREYXRlUG9zaXRpb24iOjYsIkVuZERhdGVQb3NpdGlvbiI6NiwiRGF0ZUlzVmlzaWJsZSI6ZmFsc2UsIlRpdGxlUG9zaXRpb24iOjMsIkR1cmF0aW9uUG9zaXRpb24iOjAsIlBlcmNlbnRhZ2VDb21wbGV0ZWRQb3NpdGlvbiI6NiwiU3BhY2luZyI6MywiSXNCZWxvd1RpbWViYW5kIjpmYWxzZSwiUGVyY2VudGFnZUNvbXBsZXRlU2hhcGVPcGFjaXR5IjozNSwiU2hhcGVTdHlsZSI6eyIkaWQiOiI0ODMiLCJNYXJnaW4iOnsiJHJlZiI6IjExMyJ9LCJQYWRkaW5nIjp7IiRyZWYiOiIxMTQifSwiQmFja2dyb3VuZCI6eyIkcmVmIjoiMTE1In0sIklzVmlzaWJsZSI6dHJ1ZSwiV2lkdGgiOjAuMCwiSGVpZ2h0IjoxNC4wLCJCb3JkZXJTdHlsZSI6eyIkaWQiOiI0ODQiLCJMaW5lQ29sb3IiOnsiJHJlZiI6IjExOCJ9LCJMaW5lV2VpZ2h0IjowLjAsIkxpbmVUeXBlIjowLCJQYXJlbnRTdHlsZSI6eyIkcmVmIjoiMTE3In19LCJQYXJlbnRTdHlsZSI6eyIkcmVmIjoiMTEyIn19LCJUaXRsZVN0eWxlIjp7IiRpZCI6IjQ4NSIsIkZvbnRTZXR0aW5ncyI6eyIkaWQiOiI0ODYiLCJGb250U2l6ZSI6OSwiRm9udE5hbWUiOiJBcmlhbCIsIklzQm9sZCI6dHJ1ZSwiSXNJdGFsaWMiOmZhbHNlLCJJc1VuZGVybGluZWQiOmZhbHNlLCJQYXJlbnRTdHlsZSI6eyIkcmVmIjoiMTIxIn19LCJBdXRvU2l6ZSI6MCwiRm9yZWdyb3VuZCI6eyIkcmVmIjoiMTIyIn0sIk1heFdpZHRoIjo5NjAuMCwiTWF4SGVpZ2h0IjoiSW5maW5pdHkiLCJTbWFydEZvcmVncm91bmRJc0FjdGl2ZSI6ZmFsc2UsIkhvcml6b250YWxBbGlnbm1lbnQiOjAsIlZlcnRpY2FsQWxpZ25tZW50IjowLCJTbWFydEZvcmVncm91bmQiOm51bGwsIkJhY2tncm91bmRGaWxsVHlwZSI6MCwiTWFyZ2luIjp7IiRyZWYiOiIxMjQifSwiUGFkZGluZyI6eyIkcmVmIjoiMTI1In0sIkJhY2tncm91bmQiOnsiJHJlZiI6IjEyNiJ9LCJJc1Zpc2libGUiOnRydWUsIldpZHRoIjowLjAsIkhlaWdodCI6MC4wLCJCb3JkZXJTdHlsZSI6eyIkaWQiOiI0ODciLCJMaW5lQ29sb3IiOm51bGwsIkxpbmVXZWlnaHQiOjAuMCwiTGluZVR5cGUiOjAsIlBhcmVudFN0eWxlIjpudWxsfSwiUGFyZW50U3R5bGUiOnsiJHJlZiI6IjEyMCJ9fSwiRGF0ZVN0eWxlIjp7IiRpZCI6IjQ4OCIsIkZvbnRTZXR0aW5ncyI6eyIkaWQiOiI0ODkiLCJGb250U2l6ZSI6OSwiRm9udE5hbWUiOiJBcmlhbCIsIklzQm9sZCI6ZmFsc2UsIklzSXRhbGljIjpmYWxzZSwiSXNVbmRlcmxpbmVkIjpmYWxzZSwiUGFyZW50U3R5bGUiOnsiJHJlZiI6IjEyOCJ9fSwiQXV0b1NpemUiOjAsIkZvcmVncm91bmQiOnsiJHJlZiI6IjEyOSJ9LCJNYXhXaWR0aCI6OTYwLjAsIk1heEhlaWdodCI6IkluZmluaXR5IiwiU21hcnRGb3JlZ3JvdW5kSXNBY3RpdmUiOmZhbHNlLCJIb3Jpem9udGFsQWxpZ25tZW50IjowLCJWZXJ0aWNhbEFsaWdubWVudCI6MCwiU21hcnRGb3JlZ3JvdW5kIjpudWxsLCJCYWNrZ3JvdW5kRmlsbFR5cGUiOjAsIk1hcmdpbiI6eyIkcmVmIjoiMTMxIn0sIlBhZGRpbmciOnsiJHJlZiI6IjEzMiJ9LCJCYWNrZ3JvdW5kIjp7IiRyZWYiOiIxMzMifSwiSXNWaXNpYmxlIjpmYWxzZSwiV2lkdGgiOjAuMCwiSGVpZ2h0IjowLjAsIkJvcmRlclN0eWxlIjp7IiRpZCI6IjQ5MCIsIkxpbmVDb2xvciI6bnVsbCwiTGluZVdlaWdodCI6MC4wLCJMaW5lVHlwZSI6MCwiUGFyZW50U3R5bGUiOm51bGx9LCJQYXJlbnRTdHlsZSI6eyIkcmVmIjoiMTI3In19LCJEYXRlRm9ybWF0Ijp7IiRyZWYiOiIxMzQifSwiV2Vla051bWJlcmluZyI6eyIkaWQiOiI0OTEiLCJGb3JtYXQiOjAsIklzVmlzaWJsZSI6ZmFsc2UsIkxhc3RLbm93blZpc2liaWxpdHlTdGF0ZSI6ZmFsc2V9LCJJc1Zpc2libGUiOmZhbHNlLCJQYXJlbnRTdHlsZSI6eyIkcmVmIjoiOTEifX0sIkluZGV4IjoxNSwiU21hcnREdXJhdGlvbkFjdGl2YXRlZCI6ZmFsc2UsIkRhdGVGb3JtYXQiOnsiJHJlZiI6IjEzNCJ9LCJXZWVrTnVtYmVyaW5nIjp7IiRpZCI6IjQ5MiIsIkZvcm1hdCI6MCwiSXNWaXNpYmxlIjpmYWxzZSwiTGFzdEtub3duVmlzaWJpbGl0eVN0YXRlIjpmYWxzZX0sIklkIjoiMTRkYzhiMDYtNDE2OC00ZjU1LWI0ZjMtMzFmYmU2MzI4MDhjIiwiSW1wb3J0SWQiOm51bGwsIlRpdGxlIjoiVGFyZ2V0IG1ldHJpY3MiLCJOb3RlIjpudWxsLCJIeXBlcmxpbmsiOnsiJGlkIjoiNDkzIiwiQWRkcmVzcyI6bnVsbCwiU3ViQWRkcmVzcyI6bnVsbH0sIklzQ2hhbmdlZCI6ZmFsc2UsIklzTmV3IjpmYWxzZX0seyIkaWQiOiI0OTQiLCJHcm91cE5hbWUiOm51bGwsIlN0YXJ0RGF0ZSI6IjIwMTktMDYtMDRUMDA6MDA6MDBaIiwiRW5kRGF0ZSI6IjIwMTktMDYtMDhUMjM6NTk6MDBaIiwiUGVyY2VudGFnZUNvbXBsZXRlIjowLjAsIlN0eWxlIjp7IiRpZCI6IjQ5NSIsIlNoYXBlIjozLCJTaGFwZVRoaWNrbmVzcyI6MywiRHVyYXRpb25Gb3JtYXQiOjAsIkluY2x1ZGVOb25Xb3JraW5nRGF5c0luRHVyYXRpb24iOmZhbHNlLCJQZXJjZW50YWdlQ29tcGxldGVTdHlsZSI6eyIkaWQiOiI0OTYiLCJGb250U2V0dGluZ3MiOnsiJGlkIjoiNDk3IiwiRm9udFNpemUiOjksIkZvbnROYW1lIjoiQXJpYWwiLCJJc0JvbGQiOmZhbHNlLCJJc0l0YWxpYyI6ZmFsc2UsIklzVW5kZXJsaW5lZCI6ZmFsc2UsIlBhcmVudFN0eWxlIjp7IiRyZWYiOiI5MyJ9fSwiQXV0b1NpemUiOjAsIkZvcmVncm91bmQiOnsiJHJlZiI6Ijk0In0sIk1heFdpZHRoIjo5NjAuMCwiTWF4SGVpZ2h0IjoiSW5maW5pdHkiLCJTbWFydEZvcmVncm91bmRJc0FjdGl2ZSI6ZmFsc2UsIkhvcml6b250YWxBbGlnbm1lbnQiOjAsIlZlcnRpY2FsQWxpZ25tZW50IjowLCJTbWFydEZvcmVncm91bmQiOm51bGwsIkJhY2tncm91bmRGaWxsVHlwZSI6MCwiTWFyZ2luIjp7IiRyZWYiOiI5NiJ9LCJQYWRkaW5nIjp7IiRyZWYiOiI5NyJ9LCJCYWNrZ3JvdW5kIjp7IiRyZWYiOiI5OCJ9LCJJc1Zpc2libGUiOnRydWUsIldpZHRoIjowLjAsIkhlaWdodCI6MC4wLCJCb3JkZXJTdHlsZSI6eyIkaWQiOiI0OTgiLCJMaW5lQ29sb3IiOm51bGwsIkxpbmVXZWlnaHQiOjAuMCwiTGluZVR5cGUiOjAsIlBhcmVudFN0eWxlIjpudWxsfSwiUGFyZW50U3R5bGUiOnsiJHJlZiI6IjkyIn19LCJEdXJhdGlvblN0eWxlIjp7IiRpZCI6IjQ5OSIsIkZvbnRTZXR0aW5ncyI6eyIkaWQiOiI1MDAiLCJGb250U2l6ZSI6OCwiRm9udE5hbWUiOiJBcmlhbCIsIklzQm9sZCI6ZmFsc2UsIklzSXRhbGljIjpmYWxzZSwiSXNVbmRlcmxpbmVkIjpmYWxzZSwiUGFyZW50U3R5bGUiOnsiJHJlZiI6IjEwMCJ9fSwiQXV0b1NpemUiOjAsIkZvcmVncm91bmQiOnsiJGlkIjoiNTAxIiwiQ29sb3IiOnsiJGlkIjoiNTAyIiwiQSI6MjU1LCJSIjoxMTUsIkciOjExNSwiQiI6MTE1fX0sIk1heFdpZHRoIjo5NjAuMCwiTWF4SGVpZ2h0IjoiSW5maW5pdHkiLCJTbWFydEZvcmVncm91bmRJc0FjdGl2ZSI6ZmFsc2UsIkhvcml6b250YWxBbGlnbm1lbnQiOjAsIlZlcnRpY2FsQWxpZ25tZW50IjowLCJTbWFydEZvcmVncm91bmQiOm51bGwsIkJhY2tncm91bmRGaWxsVHlwZSI6MCwiTWFyZ2luIjp7IiRyZWYiOiIxMDMifSwiUGFkZGluZyI6eyIkcmVmIjoiMTA0In0sIkJhY2tncm91bmQiOnsiJHJlZiI6IjEwNSJ9LCJJc1Zpc2libGUiOnRydWUsIldpZHRoIjowLjAsIkhlaWdodCI6MC4wLCJCb3JkZXJTdHlsZSI6eyIkaWQiOiI1MDMiLCJMaW5lQ29sb3IiOm51bGwsIkxpbmVXZWlnaHQiOjAuMCwiTGluZVR5cGUiOjAsIlBhcmVudFN0eWxlIjpudWxsfSwiUGFyZW50U3R5bGUiOnsiJHJlZiI6Ijk5In19LCJIb3Jpem9udGFsQ29ubmVjdG9yU3R5bGUiOnsiJGlkIjoiNTA0IiwiTGluZUNvbG9yIjp7IiRyZWYiOiIxMDcifSwiTGluZVdlaWdodCI6MS4wLCJMaW5lVHlwZSI6MCwiUGFyZW50U3R5bGUiOnsiJHJlZiI6IjEwNiJ9fSwiVmVydGljYWxDb25uZWN0b3JTdHlsZSI6eyIkaWQiOiI1MDUiLCJMaW5lQ29sb3IiOnsiJHJlZiI6IjExMCJ9LCJMaW5lV2VpZ2h0IjowLjAsIkxpbmVUeXBlIjowLCJQYXJlbnRTdHlsZSI6eyIkcmVmIjoiMTA5In19LCJNYXJnaW4iOm51bGwsIlN0YXJ0RGF0ZVBvc2l0aW9uIjo2LCJFbmREYXRlUG9zaXRpb24iOjYsIkRhdGVJc1Zpc2libGUiOmZhbHNlLCJUaXRsZVBvc2l0aW9uIjozLCJEdXJhdGlvblBvc2l0aW9uIjowLCJQZXJjZW50YWdlQ29tcGxldGVkUG9zaXRpb24iOjYsIlNwYWNpbmciOjMsIklzQmVsb3dUaW1lYmFuZCI6ZmFsc2UsIlBlcmNlbnRhZ2VDb21wbGV0ZVNoYXBlT3BhY2l0eSI6MzUsIlNoYXBlU3R5bGUiOnsiJGlkIjoiNTA2IiwiTWFyZ2luIjp7IiRyZWYiOiIxMTMifSwiUGFkZGluZyI6eyIkcmVmIjoiMTE0In0sIkJhY2tncm91bmQiOnsiJHJlZiI6IjExNSJ9LCJJc1Zpc2libGUiOnRydWUsIldpZHRoIjowLjAsIkhlaWdodCI6MTQuMCwiQm9yZGVyU3R5bGUiOnsiJGlkIjoiNTA3IiwiTGluZUNvbG9yIjp7IiRyZWYiOiIxMTgifSwiTGluZVdlaWdodCI6MC4wLCJMaW5lVHlwZSI6MCwiUGFyZW50U3R5bGUiOnsiJHJlZiI6IjExNyJ9fSwiUGFyZW50U3R5bGUiOnsiJHJlZiI6IjExMiJ9fSwiVGl0bGVTdHlsZSI6eyIkaWQiOiI1MDgiLCJGb250U2V0dGluZ3MiOnsiJGlkIjoiNTA5IiwiRm9udFNpemUiOjksIkZvbnROYW1lIjoiQXJpYWwiLCJJc0JvbGQiOnRydWUsIklzSXRhbGljIjpmYWxzZSwiSXNVbmRlcmxpbmVkIjpmYWxzZSwiUGFyZW50U3R5bGUiOnsiJHJlZiI6IjEyMSJ9fSwiQXV0b1NpemUiOjAsIkZvcmVncm91bmQiOnsiJHJlZiI6IjEyMiJ9LCJNYXhXaWR0aCI6OTYwLjAsIk1heEhlaWdodCI6IkluZmluaXR5IiwiU21hcnRGb3JlZ3JvdW5kSXNBY3RpdmUiOmZhbHNlLCJIb3Jpem9udGFsQWxpZ25tZW50IjowLCJWZXJ0aWNhbEFsaWdubWVudCI6MCwiU21hcnRGb3JlZ3JvdW5kIjpudWxsLCJCYWNrZ3JvdW5kRmlsbFR5cGUiOjAsIk1hcmdpbiI6eyIkcmVmIjoiMTI0In0sIlBhZGRpbmciOnsiJHJlZiI6IjEyNSJ9LCJCYWNrZ3JvdW5kIjp7IiRyZWYiOiIxMjYifSwiSXNWaXNpYmxlIjp0cnVlLCJXaWR0aCI6MC4wLCJIZWlnaHQiOjAuMCwiQm9yZGVyU3R5bGUiOnsiJGlkIjoiNTEwIiwiTGluZUNvbG9yIjpudWxsLCJMaW5lV2VpZ2h0IjowLjAsIkxpbmVUeXBlIjowLCJQYXJlbnRTdHlsZSI6bnVsbH0sIlBhcmVudFN0eWxlIjp7IiRyZWYiOiIxMjAifX0sIkRhdGVTdHlsZSI6eyIkaWQiOiI1MTEiLCJGb250U2V0dGluZ3MiOnsiJGlkIjoiNTEyIiwiRm9udFNpemUiOjksIkZvbnROYW1lIjoiQXJpYWwiLCJJc0JvbGQiOmZhbHNlLCJJc0l0YWxpYyI6ZmFsc2UsIklzVW5kZXJsaW5lZCI6ZmFsc2UsIlBhcmVudFN0eWxlIjp7IiRyZWYiOiIxMjgifX0sIkF1dG9TaXplIjowLCJGb3JlZ3JvdW5kIjp7IiRyZWYiOiIxMjkifSwiTWF4V2lkdGgiOjk2MC4wLCJNYXhIZWlnaHQiOiJJbmZpbml0eSIsIlNtYXJ0Rm9yZWdyb3VuZElzQWN0aXZlIjpmYWxzZSwiSG9yaXpvbnRhbEFsaWdubWVudCI6MCwiVmVydGljYWxBbGlnbm1lbnQiOjAsIlNtYXJ0Rm9yZWdyb3VuZCI6bnVsbCwiQmFja2dyb3VuZEZpbGxUeXBlIjowLCJNYXJnaW4iOnsiJHJlZiI6IjEzMSJ9LCJQYWRkaW5nIjp7IiRyZWYiOiIxMzIifSwiQmFja2dyb3VuZCI6eyIkcmVmIjoiMTMzIn0sIklzVmlzaWJsZSI6ZmFsc2UsIldpZHRoIjowLjAsIkhlaWdodCI6MC4wLCJCb3JkZXJTdHlsZSI6eyIkaWQiOiI1MTMiLCJMaW5lQ29sb3IiOm51bGwsIkxpbmVXZWlnaHQiOjAuMCwiTGluZVR5cGUiOjAsIlBhcmVudFN0eWxlIjpudWxsfSwiUGFyZW50U3R5bGUiOnsiJHJlZiI6IjEyNyJ9fSwiRGF0ZUZvcm1hdCI6eyIkcmVmIjoiMTM0In0sIldlZWtOdW1iZXJpbmciOnsiJGlkIjoiNTE0IiwiRm9ybWF0IjowLCJJc1Zpc2libGUiOmZhbHNlLCJMYXN0S25vd25WaXNpYmlsaXR5U3RhdGUiOmZhbHNlfSwiSXNWaXNpYmxlIjpmYWxzZSwiUGFyZW50U3R5bGUiOnsiJHJlZiI6IjkxIn19LCJJbmRleCI6MTYsIlNtYXJ0RHVyYXRpb25BY3RpdmF0ZWQiOmZhbHNlLCJEYXRlRm9ybWF0Ijp7IiRyZWYiOiIxMzQifSwiV2Vla051bWJlcmluZyI6eyIkaWQiOiI1MTUiLCJGb3JtYXQiOjAsIklzVmlzaWJsZSI6ZmFsc2UsIkxhc3RLbm93blZpc2liaWxpdHlTdGF0ZSI6ZmFsc2V9LCJJZCI6IjI5OTM3NTdmLThlYzctNGVlNS04NjU5LWMwMWY0YjlmMDliNiIsIkltcG9ydElkIjpudWxsLCJUaXRsZSI6IkRhdGEgY29sbGVjdGlvbiBtb2RlbCIsIk5vdGUiOm51bGwsIkh5cGVybGluayI6eyIkaWQiOiI1MTYiLCJBZGRyZXNzIjpudWxsLCJTdWJBZGRyZXNzIjpudWxsfSwiSXNDaGFuZ2VkIjpmYWxzZSwiSXNOZXciOmZhbHNlfSx7IiRpZCI6IjUxNyIsIkdyb3VwTmFtZSI6bnVsbCwiU3RhcnREYXRlIjoiMjAxOS0wNi0wMVQwMDowMDowMFoiLCJFbmREYXRlIjoiMjAxOS0wNi0xM1QyMzo1OTowMFoiLCJQZXJjZW50YWdlQ29tcGxldGUiOjAuMCwiU3R5bGUiOnsiJGlkIjoiNTE4IiwiU2hhcGUiOjMsIlNoYXBlVGhpY2tuZXNzIjozLCJEdXJhdGlvbkZvcm1hdCI6MCwiSW5jbHVkZU5vbldvcmtpbmdEYXlzSW5EdXJhdGlvbiI6ZmFsc2UsIlBlcmNlbnRhZ2VDb21wbGV0ZVN0eWxlIjp7IiRpZCI6IjUxOSIsIkZvbnRTZXR0aW5ncyI6eyIkaWQiOiI1MjAiLCJGb250U2l6ZSI6OSwiRm9udE5hbWUiOiJBcmlhbCIsIklzQm9sZCI6ZmFsc2UsIklzSXRhbGljIjpmYWxzZSwiSXNVbmRlcmxpbmVkIjpmYWxzZSwiUGFyZW50U3R5bGUiOnsiJHJlZiI6IjkzIn19LCJBdXRvU2l6ZSI6MCwiRm9yZWdyb3VuZCI6eyIkcmVmIjoiOTQifSwiTWF4V2lkdGgiOjk2MC4wLCJNYXhIZWlnaHQiOiJJbmZpbml0eSIsIlNtYXJ0Rm9yZWdyb3VuZElzQWN0aXZlIjpmYWxzZSwiSG9yaXpvbnRhbEFsaWdubWVudCI6MCwiVmVydGljYWxBbGlnbm1lbnQiOjAsIlNtYXJ0Rm9yZWdyb3VuZCI6bnVsbCwiQmFja2dyb3VuZEZpbGxUeXBlIjowLCJNYXJnaW4iOnsiJHJlZiI6Ijk2In0sIlBhZGRpbmciOnsiJHJlZiI6Ijk3In0sIkJhY2tncm91bmQiOnsiJHJlZiI6Ijk4In0sIklzVmlzaWJsZSI6dHJ1ZSwiV2lkdGgiOjAuMCwiSGVpZ2h0IjowLjAsIkJvcmRlclN0eWxlIjp7IiRpZCI6IjUyMSIsIkxpbmVDb2xvciI6bnVsbCwiTGluZVdlaWdodCI6MC4wLCJMaW5lVHlwZSI6MCwiUGFyZW50U3R5bGUiOm51bGx9LCJQYXJlbnRTdHlsZSI6eyIkcmVmIjoiOTIifX0sIkR1cmF0aW9uU3R5bGUiOnsiJGlkIjoiNTIyIiwiRm9udFNldHRpbmdzIjp7IiRpZCI6IjUyMyIsIkZvbnRTaXplIjo4LCJGb250TmFtZSI6IkFyaWFsIiwiSXNCb2xkIjpmYWxzZSwiSXNJdGFsaWMiOmZhbHNlLCJJc1VuZGVybGluZWQiOmZhbHNlLCJQYXJlbnRTdHlsZSI6eyIkcmVmIjoiMTAwIn19LCJBdXRvU2l6ZSI6MCwiRm9yZWdyb3VuZCI6eyIkaWQiOiI1MjQiLCJDb2xvciI6eyIkaWQiOiI1MjUiLCJBIjoyNTUsIlIiOjExNSwiRyI6MTE1LCJCIjoxMTV9fSwiTWF4V2lkdGgiOjk2MC4wLCJNYXhIZWlnaHQiOiJJbmZpbml0eSIsIlNtYXJ0Rm9yZWdyb3VuZElzQWN0aXZlIjpmYWxzZSwiSG9yaXpvbnRhbEFsaWdubWVudCI6MCwiVmVydGljYWxBbGlnbm1lbnQiOjAsIlNtYXJ0Rm9yZWdyb3VuZCI6bnVsbCwiQmFja2dyb3VuZEZpbGxUeXBlIjowLCJNYXJnaW4iOnsiJHJlZiI6IjEwMyJ9LCJQYWRkaW5nIjp7IiRyZWYiOiIxMDQifSwiQmFja2dyb3VuZCI6eyIkcmVmIjoiMTA1In0sIklzVmlzaWJsZSI6dHJ1ZSwiV2lkdGgiOjAuMCwiSGVpZ2h0IjowLjAsIkJvcmRlclN0eWxlIjp7IiRpZCI6IjUyNiIsIkxpbmVDb2xvciI6bnVsbCwiTGluZVdlaWdodCI6MC4wLCJMaW5lVHlwZSI6MCwiUGFyZW50U3R5bGUiOm51bGx9LCJQYXJlbnRTdHlsZSI6eyIkcmVmIjoiOTkifX0sIkhvcml6b250YWxDb25uZWN0b3JTdHlsZSI6eyIkaWQiOiI1MjciLCJMaW5lQ29sb3IiOnsiJHJlZiI6IjEwNyJ9LCJMaW5lV2VpZ2h0IjoxLjAsIkxpbmVUeXBlIjowLCJQYXJlbnRTdHlsZSI6eyIkcmVmIjoiMTA2In19LCJWZXJ0aWNhbENvbm5lY3RvclN0eWxlIjp7IiRpZCI6IjUyOCIsIkxpbmVDb2xvciI6eyIkcmVmIjoiMTEwIn0sIkxpbmVXZWlnaHQiOjAuMCwiTGluZVR5cGUiOjAsIlBhcmVudFN0eWxlIjp7IiRyZWYiOiIxMDkifX0sIk1hcmdpbiI6bnVsbCwiU3RhcnREYXRlUG9zaXRpb24iOjYsIkVuZERhdGVQb3NpdGlvbiI6NiwiRGF0ZUlzVmlzaWJsZSI6ZmFsc2UsIlRpdGxlUG9zaXRpb24iOjQsIkR1cmF0aW9uUG9zaXRpb24iOjMsIlBlcmNlbnRhZ2VDb21wbGV0ZWRQb3NpdGlvbiI6NiwiU3BhY2luZyI6MywiSXNCZWxvd1RpbWViYW5kIjpmYWxzZSwiUGVyY2VudGFnZUNvbXBsZXRlU2hhcGVPcGFjaXR5IjozNSwiU2hhcGVTdHlsZSI6eyIkaWQiOiI1MjkiLCJNYXJnaW4iOnsiJHJlZiI6IjExMyJ9LCJQYWRkaW5nIjp7IiRyZWYiOiIxMTQifSwiQmFja2dyb3VuZCI6eyIkaWQiOiI1MzAiLCJDb2xvciI6eyIkaWQiOiI1MzEiLCJBIjoyNTUsIlIiOjEwNywiRyI6MTcwLCJCIjoxMTd9fSwiSXNWaXNpYmxlIjp0cnVlLCJXaWR0aCI6MC4wLCJIZWlnaHQiOjE0LjAsIkJvcmRlclN0eWxlIjp7IiRpZCI6IjUzMiIsIkxpbmVDb2xvciI6eyIkcmVmIjoiMTE4In0sIkxpbmVXZWlnaHQiOjAuMCwiTGluZVR5cGUiOjAsIlBhcmVudFN0eWxlIjp7IiRyZWYiOiIxMTcifX0sIlBhcmVudFN0eWxlIjp7IiRyZWYiOiIxMTIifX0sIlRpdGxlU3R5bGUiOnsiJGlkIjoiNTMzIiwiRm9udFNldHRpbmdzIjp7IiRpZCI6IjUzNCIsIkZvbnRTaXplIjo5LCJGb250TmFtZSI6IkFyaWFsIiwiSXNCb2xkIjp0cnVlLCJJc0l0YWxpYyI6ZmFsc2UsIklzVW5kZXJsaW5lZCI6ZmFsc2UsIlBhcmVudFN0eWxlIjp7IiRyZWYiOiIxMjEifX0sIkF1dG9TaXplIjowLCJGb3JlZ3JvdW5kIjp7IiRyZWYiOiIxMjIifSwiTWF4V2lkdGgiOjk2MC4wLCJNYXhIZWlnaHQiOiJJbmZpbml0eSIsIlNtYXJ0Rm9yZWdyb3VuZElzQWN0aXZlIjpmYWxzZSwiSG9yaXpvbnRhbEFsaWdubWVudCI6MCwiVmVydGljYWxBbGlnbm1lbnQiOjAsIlNtYXJ0Rm9yZWdyb3VuZCI6bnVsbCwiQmFja2dyb3VuZEZpbGxUeXBlIjowLCJNYXJnaW4iOnsiJHJlZiI6IjEyNCJ9LCJQYWRkaW5nIjp7IiRyZWYiOiIxMjUifSwiQmFja2dyb3VuZCI6eyIkcmVmIjoiMTI2In0sIklzVmlzaWJsZSI6dHJ1ZSwiV2lkdGgiOjAuMCwiSGVpZ2h0IjowLjAsIkJvcmRlclN0eWxlIjp7IiRpZCI6IjUzNSIsIkxpbmVDb2xvciI6bnVsbCwiTGluZVdlaWdodCI6MC4wLCJMaW5lVHlwZSI6MCwiUGFyZW50U3R5bGUiOm51bGx9LCJQYXJlbnRTdHlsZSI6eyIkcmVmIjoiMTIwIn19LCJEYXRlU3R5bGUiOnsiJGlkIjoiNTM2IiwiRm9udFNldHRpbmdzIjp7IiRpZCI6IjUzNyIsIkZvbnRTaXplIjo5LCJGb250TmFtZSI6IkFyaWFsIiwiSXNCb2xkIjpmYWxzZSwiSXNJdGFsaWMiOmZhbHNlLCJJc1VuZGVybGluZWQiOmZhbHNlLCJQYXJlbnRTdHlsZSI6eyIkcmVmIjoiMTI4In19LCJBdXRvU2l6ZSI6MCwiRm9yZWdyb3VuZCI6eyIkcmVmIjoiMTI5In0sIk1heFdpZHRoIjo5NjAuMCwiTWF4SGVpZ2h0IjoiSW5maW5pdHkiLCJTbWFydEZvcmVncm91bmRJc0FjdGl2ZSI6ZmFsc2UsIkhvcml6b250YWxBbGlnbm1lbnQiOjAsIlZlcnRpY2FsQWxpZ25tZW50IjowLCJTbWFydEZvcmVncm91bmQiOm51bGwsIkJhY2tncm91bmRGaWxsVHlwZSI6MCwiTWFyZ2luIjp7IiRyZWYiOiIxMzEifSwiUGFkZGluZyI6eyIkcmVmIjoiMTMyIn0sIkJhY2tncm91bmQiOnsiJHJlZiI6IjEzMyJ9LCJJc1Zpc2libGUiOmZhbHNlLCJXaWR0aCI6MC4wLCJIZWlnaHQiOjAuMCwiQm9yZGVyU3R5bGUiOnsiJGlkIjoiNTM4IiwiTGluZUNvbG9yIjpudWxsLCJMaW5lV2VpZ2h0IjowLjAsIkxpbmVUeXBlIjowLCJQYXJlbnRTdHlsZSI6bnVsbH0sIlBhcmVudFN0eWxlIjp7IiRyZWYiOiIxMjcifX0sIkRhdGVGb3JtYXQiOnsiJHJlZiI6IjEzNCJ9LCJXZWVrTnVtYmVyaW5nIjp7IiRpZCI6IjUzOSIsIkZvcm1hdCI6MCwiSXNWaXNpYmxlIjpmYWxzZSwiTGFzdEtub3duVmlzaWJpbGl0eVN0YXRlIjpmYWxzZX0sIklzVmlzaWJsZSI6dHJ1ZSwiUGFyZW50U3R5bGUiOnsiJHJlZiI6IjkxIn19LCJJbmRleCI6MTcsIlNtYXJ0RHVyYXRpb25BY3RpdmF0ZWQiOmZhbHNlLCJEYXRlRm9ybWF0Ijp7IiRyZWYiOiIxMzQifSwiV2Vla051bWJlcmluZyI6eyIkaWQiOiI1NDAiLCJGb3JtYXQiOjAsIklzVmlzaWJsZSI6ZmFsc2UsIkxhc3RLbm93blZpc2liaWxpdHlTdGF0ZSI6ZmFsc2V9LCJJZCI6ImFhMWI0YzZlLWE0YmUtNDljMS1hMmIzLTFiZjgxM2VkZTlmMCIsIkltcG9ydElkIjpudWxsLCJUaXRsZSI6IlZhbGlkYXRlIGRhdGEgY29sbGVjdGlvbiIsIk5vdGUiOm51bGwsIkh5cGVybGluayI6eyIkaWQiOiI1NDEiLCJBZGRyZXNzIjpudWxsLCJTdWJBZGRyZXNzIjpudWxsfSwiSXNDaGFuZ2VkIjpmYWxzZSwiSXNOZXciOmZhbHNlfSx7IiRpZCI6IjU0MiIsIkdyb3VwTmFtZSI6bnVsbCwiU3RhcnREYXRlIjoiMjAxOS0wNi0xM1QwMDowMDowMFoiLCJFbmREYXRlIjoiMjAxOS0wNi0yMlQyMzo1OTowMFoiLCJQZXJjZW50YWdlQ29tcGxldGUiOjAuMCwiU3R5bGUiOnsiJGlkIjoiNTQzIiwiU2hhcGUiOjMsIlNoYXBlVGhpY2tuZXNzIjozLCJEdXJhdGlvbkZvcm1hdCI6MCwiSW5jbHVkZU5vbldvcmtpbmdEYXlzSW5EdXJhdGlvbiI6ZmFsc2UsIlBlcmNlbnRhZ2VDb21wbGV0ZVN0eWxlIjp7IiRpZCI6IjU0NCIsIkZvbnRTZXR0aW5ncyI6eyIkaWQiOiI1NDUiLCJGb250U2l6ZSI6OSwiRm9udE5hbWUiOiJBcmlhbCIsIklzQm9sZCI6ZmFsc2UsIklzSXRhbGljIjpmYWxzZSwiSXNVbmRlcmxpbmVkIjpmYWxzZSwiUGFyZW50U3R5bGUiOnsiJHJlZiI6IjkzIn19LCJBdXRvU2l6ZSI6MCwiRm9yZWdyb3VuZCI6eyIkcmVmIjoiOTQifSwiTWF4V2lkdGgiOjk2MC4wLCJNYXhIZWlnaHQiOiJJbmZpbml0eSIsIlNtYXJ0Rm9yZWdyb3VuZElzQWN0aXZlIjpmYWxzZSwiSG9yaXpvbnRhbEFsaWdubWVudCI6MCwiVmVydGljYWxBbGlnbm1lbnQiOjAsIlNtYXJ0Rm9yZWdyb3VuZCI6bnVsbCwiQmFja2dyb3VuZEZpbGxUeXBlIjowLCJNYXJnaW4iOnsiJHJlZiI6Ijk2In0sIlBhZGRpbmciOnsiJHJlZiI6Ijk3In0sIkJhY2tncm91bmQiOnsiJHJlZiI6Ijk4In0sIklzVmlzaWJsZSI6dHJ1ZSwiV2lkdGgiOjAuMCwiSGVpZ2h0IjowLjAsIkJvcmRlclN0eWxlIjp7IiRpZCI6IjU0NiIsIkxpbmVDb2xvciI6bnVsbCwiTGluZVdlaWdodCI6MC4wLCJMaW5lVHlwZSI6MCwiUGFyZW50U3R5bGUiOm51bGx9LCJQYXJlbnRTdHlsZSI6eyIkcmVmIjoiOTIifX0sIkR1cmF0aW9uU3R5bGUiOnsiJGlkIjoiNTQ3IiwiRm9udFNldHRpbmdzIjp7IiRpZCI6IjU0OCIsIkZvbnRTaXplIjo4LCJGb250TmFtZSI6IkFyaWFsIiwiSXNCb2xkIjpmYWxzZSwiSXNJdGFsaWMiOmZhbHNlLCJJc1VuZGVybGluZWQiOmZhbHNlLCJQYXJlbnRTdHlsZSI6eyIkcmVmIjoiMTAwIn19LCJBdXRvU2l6ZSI6MCwiRm9yZWdyb3VuZCI6eyIkaWQiOiI1NDkiLCJDb2xvciI6eyIkaWQiOiI1NTAiLCJBIjoyNTUsIlIiOjExNSwiRyI6MTE1LCJCIjoxMTV9fSwiTWF4V2lkdGgiOjk2MC4wLCJNYXhIZWlnaHQiOiJJbmZpbml0eSIsIlNtYXJ0Rm9yZWdyb3VuZElzQWN0aXZlIjpmYWxzZSwiSG9yaXpvbnRhbEFsaWdubWVudCI6MCwiVmVydGljYWxBbGlnbm1lbnQiOjAsIlNtYXJ0Rm9yZWdyb3VuZCI6bnVsbCwiQmFja2dyb3VuZEZpbGxUeXBlIjowLCJNYXJnaW4iOnsiJHJlZiI6IjEwMyJ9LCJQYWRkaW5nIjp7IiRyZWYiOiIxMDQifSwiQmFja2dyb3VuZCI6eyIkcmVmIjoiMTA1In0sIklzVmlzaWJsZSI6dHJ1ZSwiV2lkdGgiOjAuMCwiSGVpZ2h0IjowLjAsIkJvcmRlclN0eWxlIjp7IiRpZCI6IjU1MSIsIkxpbmVDb2xvciI6bnVsbCwiTGluZVdlaWdodCI6MC4wLCJMaW5lVHlwZSI6MCwiUGFyZW50U3R5bGUiOm51bGx9LCJQYXJlbnRTdHlsZSI6eyIkcmVmIjoiOTkifX0sIkhvcml6b250YWxDb25uZWN0b3JTdHlsZSI6eyIkaWQiOiI1NTIiLCJMaW5lQ29sb3IiOnsiJHJlZiI6IjEwNyJ9LCJMaW5lV2VpZ2h0IjoxLjAsIkxpbmVUeXBlIjowLCJQYXJlbnRTdHlsZSI6eyIkcmVmIjoiMTA2In19LCJWZXJ0aWNhbENvbm5lY3RvclN0eWxlIjp7IiRpZCI6IjU1MyIsIkxpbmVDb2xvciI6eyIkcmVmIjoiMTEwIn0sIkxpbmVXZWlnaHQiOjAuMCwiTGluZVR5cGUiOjAsIlBhcmVudFN0eWxlIjp7IiRyZWYiOiIxMDkifX0sIk1hcmdpbiI6bnVsbCwiU3RhcnREYXRlUG9zaXRpb24iOjYsIkVuZERhdGVQb3NpdGlvbiI6NiwiRGF0ZUlzVmlzaWJsZSI6ZmFsc2UsIlRpdGxlUG9zaXRpb24iOjQsIkR1cmF0aW9uUG9zaXRpb24iOjMsIlBlcmNlbnRhZ2VDb21wbGV0ZWRQb3NpdGlvbiI6NiwiU3BhY2luZyI6MywiSXNCZWxvd1RpbWViYW5kIjpmYWxzZSwiUGVyY2VudGFnZUNvbXBsZXRlU2hhcGVPcGFjaXR5IjozNSwiU2hhcGVTdHlsZSI6eyIkaWQiOiI1NTQiLCJNYXJnaW4iOnsiJHJlZiI6IjExMyJ9LCJQYWRkaW5nIjp7IiRyZWYiOiIxMTQifSwiQmFja2dyb3VuZCI6eyIkaWQiOiI1NTUiLCJDb2xvciI6eyIkaWQiOiI1NTYiLCJBIjoyNTUsIlIiOjExMiwiRyI6MTczLCJCIjo3MX19LCJJc1Zpc2libGUiOnRydWUsIldpZHRoIjowLjAsIkhlaWdodCI6MTQuMCwiQm9yZGVyU3R5bGUiOnsiJGlkIjoiNTU3IiwiTGluZUNvbG9yIjp7IiRyZWYiOiIxMTgifSwiTGluZVdlaWdodCI6MC4wLCJMaW5lVHlwZSI6MCwiUGFyZW50U3R5bGUiOnsiJHJlZiI6IjExNyJ9fSwiUGFyZW50U3R5bGUiOnsiJHJlZiI6IjExMiJ9fSwiVGl0bGVTdHlsZSI6eyIkaWQiOiI1NTgiLCJGb250U2V0dGluZ3MiOnsiJGlkIjoiNTU5IiwiRm9udFNpemUiOjksIkZvbnROYW1lIjoiQXJpYWwiLCJJc0JvbGQiOnRydWUsIklzSXRhbGljIjpmYWxzZSwiSXNVbmRlcmxpbmVkIjpmYWxzZSwiUGFyZW50U3R5bGUiOnsiJHJlZiI6IjEyMSJ9fSwiQXV0b1NpemUiOjAsIkZvcmVncm91bmQiOnsiJHJlZiI6IjEyMiJ9LCJNYXhXaWR0aCI6OTYwLjAsIk1heEhlaWdodCI6IkluZmluaXR5IiwiU21hcnRGb3JlZ3JvdW5kSXNBY3RpdmUiOmZhbHNlLCJIb3Jpem9udGFsQWxpZ25tZW50IjowLCJWZXJ0aWNhbEFsaWdubWVudCI6MCwiU21hcnRGb3JlZ3JvdW5kIjpudWxsLCJCYWNrZ3JvdW5kRmlsbFR5cGUiOjAsIk1hcmdpbiI6eyIkcmVmIjoiMTI0In0sIlBhZGRpbmciOnsiJHJlZiI6IjEyNSJ9LCJCYWNrZ3JvdW5kIjp7IiRyZWYiOiIxMjYifSwiSXNWaXNpYmxlIjp0cnVlLCJXaWR0aCI6MC4wLCJIZWlnaHQiOjAuMCwiQm9yZGVyU3R5bGUiOnsiJGlkIjoiNTYwIiwiTGluZUNvbG9yIjpudWxsLCJMaW5lV2VpZ2h0IjowLjAsIkxpbmVUeXBlIjowLCJQYXJlbnRTdHlsZSI6bnVsbH0sIlBhcmVudFN0eWxlIjp7IiRyZWYiOiIxMjAifX0sIkRhdGVTdHlsZSI6eyIkaWQiOiI1NjEiLCJGb250U2V0dGluZ3MiOnsiJGlkIjoiNTYyIiwiRm9udFNpemUiOjksIkZvbnROYW1lIjoiQXJpYWwiLCJJc0JvbGQiOmZhbHNlLCJJc0l0YWxpYyI6ZmFsc2UsIklzVW5kZXJsaW5lZCI6ZmFsc2UsIlBhcmVudFN0eWxlIjp7IiRyZWYiOiIxMjgifX0sIkF1dG9TaXplIjowLCJGb3JlZ3JvdW5kIjp7IiRyZWYiOiIxMjkifSwiTWF4V2lkdGgiOjk2MC4wLCJNYXhIZWlnaHQiOiJJbmZpbml0eSIsIlNtYXJ0Rm9yZWdyb3VuZElzQWN0aXZlIjpmYWxzZSwiSG9yaXpvbnRhbEFsaWdubWVudCI6MCwiVmVydGljYWxBbGlnbm1lbnQiOjAsIlNtYXJ0Rm9yZWdyb3VuZCI6bnVsbCwiQmFja2dyb3VuZEZpbGxUeXBlIjowLCJNYXJnaW4iOnsiJHJlZiI6IjEzMSJ9LCJQYWRkaW5nIjp7IiRyZWYiOiIxMzIifSwiQmFja2dyb3VuZCI6eyIkcmVmIjoiMTMzIn0sIklzVmlzaWJsZSI6ZmFsc2UsIldpZHRoIjowLjAsIkhlaWdodCI6MC4wLCJCb3JkZXJTdHlsZSI6eyIkaWQiOiI1NjMiLCJMaW5lQ29sb3IiOm51bGwsIkxpbmVXZWlnaHQiOjAuMCwiTGluZVR5cGUiOjAsIlBhcmVudFN0eWxlIjpudWxsfSwiUGFyZW50U3R5bGUiOnsiJHJlZiI6IjEyNyJ9fSwiRGF0ZUZvcm1hdCI6eyIkcmVmIjoiMTM0In0sIldlZWtOdW1iZXJpbmciOnsiJGlkIjoiNTY0IiwiRm9ybWF0IjowLCJJc1Zpc2libGUiOmZhbHNlLCJMYXN0S25vd25WaXNpYmlsaXR5U3RhdGUiOmZhbHNlfSwiSXNWaXNpYmxlIjp0cnVlLCJQYXJlbnRTdHlsZSI6eyIkcmVmIjoiOTEifX0sIkluZGV4IjoxOCwiU21hcnREdXJhdGlvbkFjdGl2YXRlZCI6ZmFsc2UsIkRhdGVGb3JtYXQiOnsiJHJlZiI6IjEzNCJ9LCJXZWVrTnVtYmVyaW5nIjp7IiRpZCI6IjU2NSIsIkZvcm1hdCI6MCwiSXNWaXNpYmxlIjpmYWxzZSwiTGFzdEtub3duVmlzaWJpbGl0eVN0YXRlIjpmYWxzZX0sIklkIjoiMTkwOWI5MDctODg4Yi00YmQ2LWE1OWItYzBkMWJlMjM1NjA0IiwiSW1wb3J0SWQiOm51bGwsIlRpdGxlIjoiQW5hbHlzaXMiLCJOb3RlIjpudWxsLCJIeXBlcmxpbmsiOnsiJGlkIjoiNTY2IiwiQWRkcmVzcyI6bnVsbCwiU3ViQWRkcmVzcyI6bnVsbH0sIklzQ2hhbmdlZCI6ZmFsc2UsIklzTmV3IjpmYWxzZX0seyIkaWQiOiI1NjciLCJHcm91cE5hbWUiOm51bGwsIlN0YXJ0RGF0ZSI6IjIwMTktMDYtMTRUMDA6MDA6MDBaIiwiRW5kRGF0ZSI6IjIwMTktMDYtMThUMjM6NTk6MDBaIiwiUGVyY2VudGFnZUNvbXBsZXRlIjowLjAsIlN0eWxlIjp7IiRpZCI6IjU2OCIsIlNoYXBlIjozLCJTaGFwZVRoaWNrbmVzcyI6MywiRHVyYXRpb25Gb3JtYXQiOjAsIkluY2x1ZGVOb25Xb3JraW5nRGF5c0luRHVyYXRpb24iOmZhbHNlLCJQZXJjZW50YWdlQ29tcGxldGVTdHlsZSI6eyIkaWQiOiI1NjkiLCJGb250U2V0dGluZ3MiOnsiJGlkIjoiNTcwIiwiRm9udFNpemUiOjksIkZvbnROYW1lIjoiQXJpYWwiLCJJc0JvbGQiOmZhbHNlLCJJc0l0YWxpYyI6ZmFsc2UsIklzVW5kZXJsaW5lZCI6ZmFsc2UsIlBhcmVudFN0eWxlIjp7IiRyZWYiOiI5MyJ9fSwiQXV0b1NpemUiOjAsIkZvcmVncm91bmQiOnsiJHJlZiI6Ijk0In0sIk1heFdpZHRoIjo5NjAuMCwiTWF4SGVpZ2h0IjoiSW5maW5pdHkiLCJTbWFydEZvcmVncm91bmRJc0FjdGl2ZSI6ZmFsc2UsIkhvcml6b250YWxBbGlnbm1lbnQiOjAsIlZlcnRpY2FsQWxpZ25tZW50IjowLCJTbWFydEZvcmVncm91bmQiOm51bGwsIkJhY2tncm91bmRGaWxsVHlwZSI6MCwiTWFyZ2luIjp7IiRyZWYiOiI5NiJ9LCJQYWRkaW5nIjp7IiRyZWYiOiI5NyJ9LCJCYWNrZ3JvdW5kIjp7IiRyZWYiOiI5OCJ9LCJJc1Zpc2libGUiOnRydWUsIldpZHRoIjowLjAsIkhlaWdodCI6MC4wLCJCb3JkZXJTdHlsZSI6eyIkaWQiOiI1NzEiLCJMaW5lQ29sb3IiOm51bGwsIkxpbmVXZWlnaHQiOjAuMCwiTGluZVR5cGUiOjAsIlBhcmVudFN0eWxlIjpudWxsfSwiUGFyZW50U3R5bGUiOnsiJHJlZiI6IjkyIn19LCJEdXJhdGlvblN0eWxlIjp7IiRpZCI6IjU3MiIsIkZvbnRTZXR0aW5ncyI6eyIkaWQiOiI1NzMiLCJGb250U2l6ZSI6OCwiRm9udE5hbWUiOiJBcmlhbCIsIklzQm9sZCI6ZmFsc2UsIklzSXRhbGljIjpmYWxzZSwiSXNVbmRlcmxpbmVkIjpmYWxzZSwiUGFyZW50U3R5bGUiOnsiJHJlZiI6IjEwMCJ9fSwiQXV0b1NpemUiOjAsIkZvcmVncm91bmQiOnsiJGlkIjoiNTc0IiwiQ29sb3IiOnsiJGlkIjoiNTc1IiwiQSI6MjU1LCJSIjoxMTUsIkciOjExNSwiQiI6MTE1fX0sIk1heFdpZHRoIjo5NjAuMCwiTWF4SGVpZ2h0IjoiSW5maW5pdHkiLCJTbWFydEZvcmVncm91bmRJc0FjdGl2ZSI6ZmFsc2UsIkhvcml6b250YWxBbGlnbm1lbnQiOjAsIlZlcnRpY2FsQWxpZ25tZW50IjowLCJTbWFydEZvcmVncm91bmQiOm51bGwsIkJhY2tncm91bmRGaWxsVHlwZSI6MCwiTWFyZ2luIjp7IiRyZWYiOiIxMDMifSwiUGFkZGluZyI6eyIkcmVmIjoiMTA0In0sIkJhY2tncm91bmQiOnsiJHJlZiI6IjEwNSJ9LCJJc1Zpc2libGUiOnRydWUsIldpZHRoIjowLjAsIkhlaWdodCI6MC4wLCJCb3JkZXJTdHlsZSI6eyIkaWQiOiI1NzYiLCJMaW5lQ29sb3IiOm51bGwsIkxpbmVXZWlnaHQiOjAuMCwiTGluZVR5cGUiOjAsIlBhcmVudFN0eWxlIjpudWxsfSwiUGFyZW50U3R5bGUiOnsiJHJlZiI6Ijk5In19LCJIb3Jpem9udGFsQ29ubmVjdG9yU3R5bGUiOnsiJGlkIjoiNTc3IiwiTGluZUNvbG9yIjp7IiRyZWYiOiIxMDcifSwiTGluZVdlaWdodCI6MS4wLCJMaW5lVHlwZSI6MCwiUGFyZW50U3R5bGUiOnsiJHJlZiI6IjEwNiJ9fSwiVmVydGljYWxDb25uZWN0b3JTdHlsZSI6eyIkaWQiOiI1NzgiLCJMaW5lQ29sb3IiOnsiJHJlZiI6IjExMCJ9LCJMaW5lV2VpZ2h0IjowLjAsIkxpbmVUeXBlIjowLCJQYXJlbnRTdHlsZSI6eyIkcmVmIjoiMTA5In19LCJNYXJnaW4iOm51bGwsIlN0YXJ0RGF0ZVBvc2l0aW9uIjo2LCJFbmREYXRlUG9zaXRpb24iOjYsIkRhdGVJc1Zpc2libGUiOmZhbHNlLCJUaXRsZVBvc2l0aW9uIjo0LCJEdXJhdGlvblBvc2l0aW9uIjozLCJQZXJjZW50YWdlQ29tcGxldGVkUG9zaXRpb24iOjYsIlNwYWNpbmciOjMsIklzQmVsb3dUaW1lYmFuZCI6ZmFsc2UsIlBlcmNlbnRhZ2VDb21wbGV0ZVNoYXBlT3BhY2l0eSI6MzUsIlNoYXBlU3R5bGUiOnsiJGlkIjoiNTc5IiwiTWFyZ2luIjp7IiRyZWYiOiIxMTMifSwiUGFkZGluZyI6eyIkcmVmIjoiMTE0In0sIkJhY2tncm91bmQiOnsiJGlkIjoiNTgwIiwiQ29sb3IiOnsiJGlkIjoiNTgxIiwiQSI6MjU1LCJSIjoxMzIsIkciOjIyMSwiQiI6OTl9fSwiSXNWaXNpYmxlIjp0cnVlLCJXaWR0aCI6MC4wLCJIZWlnaHQiOjE0LjAsIkJvcmRlclN0eWxlIjp7IiRpZCI6IjU4MiIsIkxpbmVDb2xvciI6eyIkcmVmIjoiMTE4In0sIkxpbmVXZWlnaHQiOjAuMCwiTGluZVR5cGUiOjAsIlBhcmVudFN0eWxlIjp7IiRyZWYiOiIxMTcifX0sIlBhcmVudFN0eWxlIjp7IiRyZWYiOiIxMTIifX0sIlRpdGxlU3R5bGUiOnsiJGlkIjoiNTgzIiwiRm9udFNldHRpbmdzIjp7IiRpZCI6IjU4NCIsIkZvbnRTaXplIjo5LCJGb250TmFtZSI6IkFyaWFsIiwiSXNCb2xkIjp0cnVlLCJJc0l0YWxpYyI6ZmFsc2UsIklzVW5kZXJsaW5lZCI6ZmFsc2UsIlBhcmVudFN0eWxlIjp7IiRyZWYiOiIxMjEifX0sIkF1dG9TaXplIjowLCJGb3JlZ3JvdW5kIjp7IiRyZWYiOiIxMjIifSwiTWF4V2lkdGgiOjk2MC4wLCJNYXhIZWlnaHQiOiJJbmZpbml0eSIsIlNtYXJ0Rm9yZWdyb3VuZElzQWN0aXZlIjpmYWxzZSwiSG9yaXpvbnRhbEFsaWdubWVudCI6MCwiVmVydGljYWxBbGlnbm1lbnQiOjAsIlNtYXJ0Rm9yZWdyb3VuZCI6bnVsbCwiQmFja2dyb3VuZEZpbGxUeXBlIjowLCJNYXJnaW4iOnsiJHJlZiI6IjEyNCJ9LCJQYWRkaW5nIjp7IiRyZWYiOiIxMjUifSwiQmFja2dyb3VuZCI6eyIkcmVmIjoiMTI2In0sIklzVmlzaWJsZSI6dHJ1ZSwiV2lkdGgiOjAuMCwiSGVpZ2h0IjowLjAsIkJvcmRlclN0eWxlIjp7IiRpZCI6IjU4NSIsIkxpbmVDb2xvciI6bnVsbCwiTGluZVdlaWdodCI6MC4wLCJMaW5lVHlwZSI6MCwiUGFyZW50U3R5bGUiOm51bGx9LCJQYXJlbnRTdHlsZSI6eyIkcmVmIjoiMTIwIn19LCJEYXRlU3R5bGUiOnsiJGlkIjoiNTg2IiwiRm9udFNldHRpbmdzIjp7IiRpZCI6IjU4NyIsIkZvbnRTaXplIjo5LCJGb250TmFtZSI6IkFyaWFsIiwiSXNCb2xkIjpmYWxzZSwiSXNJdGFsaWMiOmZhbHNlLCJJc1VuZGVybGluZWQiOmZhbHNlLCJQYXJlbnRTdHlsZSI6eyIkcmVmIjoiMTI4In19LCJBdXRvU2l6ZSI6MCwiRm9yZWdyb3VuZCI6eyIkcmVmIjoiMTI5In0sIk1heFdpZHRoIjo5NjAuMCwiTWF4SGVpZ2h0IjoiSW5maW5pdHkiLCJTbWFydEZvcmVncm91bmRJc0FjdGl2ZSI6ZmFsc2UsIkhvcml6b250YWxBbGlnbm1lbnQiOjAsIlZlcnRpY2FsQWxpZ25tZW50IjowLCJTbWFydEZvcmVncm91bmQiOm51bGwsIkJhY2tncm91bmRGaWxsVHlwZSI6MCwiTWFyZ2luIjp7IiRyZWYiOiIxMzEifSwiUGFkZGluZyI6eyIkcmVmIjoiMTMyIn0sIkJhY2tncm91bmQiOnsiJHJlZiI6IjEzMyJ9LCJJc1Zpc2libGUiOmZhbHNlLCJXaWR0aCI6MC4wLCJIZWlnaHQiOjAuMCwiQm9yZGVyU3R5bGUiOnsiJGlkIjoiNTg4IiwiTGluZUNvbG9yIjpudWxsLCJMaW5lV2VpZ2h0IjowLjAsIkxpbmVUeXBlIjowLCJQYXJlbnRTdHlsZSI6bnVsbH0sIlBhcmVudFN0eWxlIjp7IiRyZWYiOiIxMjcifX0sIkRhdGVGb3JtYXQiOnsiJHJlZiI6IjEzNCJ9LCJXZWVrTnVtYmVyaW5nIjp7IiRpZCI6IjU4OSIsIkZvcm1hdCI6MCwiSXNWaXNpYmxlIjpmYWxzZSwiTGFzdEtub3duVmlzaWJpbGl0eVN0YXRlIjpmYWxzZX0sIklzVmlzaWJsZSI6dHJ1ZSwiUGFyZW50U3R5bGUiOnsiJHJlZiI6IjkxIn19LCJJbmRleCI6MTksIlNtYXJ0RHVyYXRpb25BY3RpdmF0ZWQiOmZhbHNlLCJEYXRlRm9ybWF0Ijp7IiRyZWYiOiIxMzQifSwiV2Vla051bWJlcmluZyI6eyIkaWQiOiI1OTAiLCJGb3JtYXQiOjAsIklzVmlzaWJsZSI6ZmFsc2UsIkxhc3RLbm93blZpc2liaWxpdHlTdGF0ZSI6ZmFsc2V9LCJJZCI6ImY2MDUxMmUxLTYzZWUtNDI3MS1hYjc5LTMyMDY3MDA5NjRjNyIsIkltcG9ydElkIjpudWxsLCJUaXRsZSI6IlByb2dyYW0gY2FwYWJpbGl0eSIsIk5vdGUiOm51bGwsIkh5cGVybGluayI6eyIkaWQiOiI1OTEiLCJBZGRyZXNzIjpudWxsLCJTdWJBZGRyZXNzIjpudWxsfSwiSXNDaGFuZ2VkIjpmYWxzZSwiSXNOZXciOmZhbHNlfSx7IiRpZCI6IjU5MiIsIkdyb3VwTmFtZSI6bnVsbCwiU3RhcnREYXRlIjoiMjAxOS0wNi0xNVQwMDowMDowMFoiLCJFbmREYXRlIjoiMjAxOS0wNi0yMFQyMzo1OTowMFoiLCJQZXJjZW50YWdlQ29tcGxldGUiOjAuMCwiU3R5bGUiOnsiJGlkIjoiNTkzIiwiU2hhcGUiOjMsIlNoYXBlVGhpY2tuZXNzIjozLCJEdXJhdGlvbkZvcm1hdCI6MCwiSW5jbHVkZU5vbldvcmtpbmdEYXlzSW5EdXJhdGlvbiI6ZmFsc2UsIlBlcmNlbnRhZ2VDb21wbGV0ZVN0eWxlIjp7IiRpZCI6IjU5NCIsIkZvbnRTZXR0aW5ncyI6eyIkaWQiOiI1OTUiLCJGb250U2l6ZSI6OSwiRm9udE5hbWUiOiJBcmlhbCIsIklzQm9sZCI6ZmFsc2UsIklzSXRhbGljIjpmYWxzZSwiSXNVbmRlcmxpbmVkIjpmYWxzZSwiUGFyZW50U3R5bGUiOnsiJHJlZiI6IjkzIn19LCJBdXRvU2l6ZSI6MCwiRm9yZWdyb3VuZCI6eyIkcmVmIjoiOTQifSwiTWF4V2lkdGgiOjk2MC4wLCJNYXhIZWlnaHQiOiJJbmZpbml0eSIsIlNtYXJ0Rm9yZWdyb3VuZElzQWN0aXZlIjpmYWxzZSwiSG9yaXpvbnRhbEFsaWdubWVudCI6MCwiVmVydGljYWxBbGlnbm1lbnQiOjAsIlNtYXJ0Rm9yZWdyb3VuZCI6bnVsbCwiQmFja2dyb3VuZEZpbGxUeXBlIjowLCJNYXJnaW4iOnsiJHJlZiI6Ijk2In0sIlBhZGRpbmciOnsiJHJlZiI6Ijk3In0sIkJhY2tncm91bmQiOnsiJHJlZiI6Ijk4In0sIklzVmlzaWJsZSI6dHJ1ZSwiV2lkdGgiOjAuMCwiSGVpZ2h0IjowLjAsIkJvcmRlclN0eWxlIjp7IiRpZCI6IjU5NiIsIkxpbmVDb2xvciI6bnVsbCwiTGluZVdlaWdodCI6MC4wLCJMaW5lVHlwZSI6MCwiUGFyZW50U3R5bGUiOm51bGx9LCJQYXJlbnRTdHlsZSI6eyIkcmVmIjoiOTIifX0sIkR1cmF0aW9uU3R5bGUiOnsiJGlkIjoiNTk3IiwiRm9udFNldHRpbmdzIjp7IiRpZCI6IjU5OCIsIkZvbnRTaXplIjo4LCJGb250TmFtZSI6IkFyaWFsIiwiSXNCb2xkIjpmYWxzZSwiSXNJdGFsaWMiOmZhbHNlLCJJc1VuZGVybGluZWQiOmZhbHNlLCJQYXJlbnRTdHlsZSI6eyIkcmVmIjoiMTAwIn19LCJBdXRvU2l6ZSI6MCwiRm9yZWdyb3VuZCI6eyIkaWQiOiI1OTkiLCJDb2xvciI6eyIkaWQiOiI2MDAiLCJBIjoyNTUsIlIiOjExNSwiRyI6MTE1LCJCIjoxMTV9fSwiTWF4V2lkdGgiOjk2MC4wLCJNYXhIZWlnaHQiOiJJbmZpbml0eSIsIlNtYXJ0Rm9yZWdyb3VuZElzQWN0aXZlIjpmYWxzZSwiSG9yaXpvbnRhbEFsaWdubWVudCI6MCwiVmVydGljYWxBbGlnbm1lbnQiOjAsIlNtYXJ0Rm9yZWdyb3VuZCI6bnVsbCwiQmFja2dyb3VuZEZpbGxUeXBlIjowLCJNYXJnaW4iOnsiJHJlZiI6IjEwMyJ9LCJQYWRkaW5nIjp7IiRyZWYiOiIxMDQifSwiQmFja2dyb3VuZCI6eyIkcmVmIjoiMTA1In0sIklzVmlzaWJsZSI6dHJ1ZSwiV2lkdGgiOjAuMCwiSGVpZ2h0IjowLjAsIkJvcmRlclN0eWxlIjp7IiRpZCI6IjYwMSIsIkxpbmVDb2xvciI6bnVsbCwiTGluZVdlaWdodCI6MC4wLCJMaW5lVHlwZSI6MCwiUGFyZW50U3R5bGUiOm51bGx9LCJQYXJlbnRTdHlsZSI6eyIkcmVmIjoiOTkifX0sIkhvcml6b250YWxDb25uZWN0b3JTdHlsZSI6eyIkaWQiOiI2MDIiLCJMaW5lQ29sb3IiOnsiJHJlZiI6IjEwNyJ9LCJMaW5lV2VpZ2h0IjoxLjAsIkxpbmVUeXBlIjowLCJQYXJlbnRTdHlsZSI6eyIkcmVmIjoiMTA2In19LCJWZXJ0aWNhbENvbm5lY3RvclN0eWxlIjp7IiRpZCI6IjYwMyIsIkxpbmVDb2xvciI6eyIkcmVmIjoiMTEwIn0sIkxpbmVXZWlnaHQiOjAuMCwiTGluZVR5cGUiOjAsIlBhcmVudFN0eWxlIjp7IiRyZWYiOiIxMDkifX0sIk1hcmdpbiI6bnVsbCwiU3RhcnREYXRlUG9zaXRpb24iOjYsIkVuZERhdGVQb3NpdGlvbiI6NiwiRGF0ZUlzVmlzaWJsZSI6ZmFsc2UsIlRpdGxlUG9zaXRpb24iOjQsIkR1cmF0aW9uUG9zaXRpb24iOjMsIlBlcmNlbnRhZ2VDb21wbGV0ZWRQb3NpdGlvbiI6NiwiU3BhY2luZyI6MywiSXNCZWxvd1RpbWViYW5kIjpmYWxzZSwiUGVyY2VudGFnZUNvbXBsZXRlU2hhcGVPcGFjaXR5IjozNSwiU2hhcGVTdHlsZSI6eyIkaWQiOiI2MDQiLCJNYXJnaW4iOnsiJHJlZiI6IjExMyJ9LCJQYWRkaW5nIjp7IiRyZWYiOiIxMTQifSwiQmFja2dyb3VuZCI6eyIkaWQiOiI2MDUiLCJDb2xvciI6eyIkaWQiOiI2MDYiLCJBIjoyNTUsIlIiOjEzMiwiRyI6MjIxLCJCIjo5OX19LCJJc1Zpc2libGUiOnRydWUsIldpZHRoIjowLjAsIkhlaWdodCI6MTQuMCwiQm9yZGVyU3R5bGUiOnsiJGlkIjoiNjA3IiwiTGluZUNvbG9yIjp7IiRyZWYiOiIxMTgifSwiTGluZVdlaWdodCI6MC4wLCJMaW5lVHlwZSI6MCwiUGFyZW50U3R5bGUiOnsiJHJlZiI6IjExNyJ9fSwiUGFyZW50U3R5bGUiOnsiJHJlZiI6IjExMiJ9fSwiVGl0bGVTdHlsZSI6eyIkaWQiOiI2MDgiLCJGb250U2V0dGluZ3MiOnsiJGlkIjoiNjA5IiwiRm9udFNpemUiOjksIkZvbnROYW1lIjoiQXJpYWwiLCJJc0JvbGQiOnRydWUsIklzSXRhbGljIjpmYWxzZSwiSXNVbmRlcmxpbmVkIjpmYWxzZSwiUGFyZW50U3R5bGUiOnsiJHJlZiI6IjEyMSJ9fSwiQXV0b1NpemUiOjAsIkZvcmVncm91bmQiOnsiJHJlZiI6IjEyMiJ9LCJNYXhXaWR0aCI6OTYwLjAsIk1heEhlaWdodCI6IkluZmluaXR5IiwiU21hcnRGb3JlZ3JvdW5kSXNBY3RpdmUiOmZhbHNlLCJIb3Jpem9udGFsQWxpZ25tZW50IjowLCJWZXJ0aWNhbEFsaWdubWVudCI6MCwiU21hcnRGb3JlZ3JvdW5kIjpudWxsLCJCYWNrZ3JvdW5kRmlsbFR5cGUiOjAsIk1hcmdpbiI6eyIkcmVmIjoiMTI0In0sIlBhZGRpbmciOnsiJHJlZiI6IjEyNSJ9LCJCYWNrZ3JvdW5kIjp7IiRyZWYiOiIxMjYifSwiSXNWaXNpYmxlIjp0cnVlLCJXaWR0aCI6MC4wLCJIZWlnaHQiOjAuMCwiQm9yZGVyU3R5bGUiOnsiJGlkIjoiNjEwIiwiTGluZUNvbG9yIjpudWxsLCJMaW5lV2VpZ2h0IjowLjAsIkxpbmVUeXBlIjowLCJQYXJlbnRTdHlsZSI6bnVsbH0sIlBhcmVudFN0eWxlIjp7IiRyZWYiOiIxMjAifX0sIkRhdGVTdHlsZSI6eyIkaWQiOiI2MTEiLCJGb250U2V0dGluZ3MiOnsiJGlkIjoiNjEyIiwiRm9udFNpemUiOjksIkZvbnROYW1lIjoiQXJpYWwiLCJJc0JvbGQiOmZhbHNlLCJJc0l0YWxpYyI6ZmFsc2UsIklzVW5kZXJsaW5lZCI6ZmFsc2UsIlBhcmVudFN0eWxlIjp7IiRyZWYiOiIxMjgifX0sIkF1dG9TaXplIjowLCJGb3JlZ3JvdW5kIjp7IiRyZWYiOiIxMjkifSwiTWF4V2lkdGgiOjk2MC4wLCJNYXhIZWlnaHQiOiJJbmZpbml0eSIsIlNtYXJ0Rm9yZWdyb3VuZElzQWN0aXZlIjpmYWxzZSwiSG9yaXpvbnRhbEFsaWdubWVudCI6MCwiVmVydGljYWxBbGlnbm1lbnQiOjAsIlNtYXJ0Rm9yZWdyb3VuZCI6bnVsbCwiQmFja2dyb3VuZEZpbGxUeXBlIjowLCJNYXJnaW4iOnsiJHJlZiI6IjEzMSJ9LCJQYWRkaW5nIjp7IiRyZWYiOiIxMzIifSwiQmFja2dyb3VuZCI6eyIkcmVmIjoiMTMzIn0sIklzVmlzaWJsZSI6ZmFsc2UsIldpZHRoIjowLjAsIkhlaWdodCI6MC4wLCJCb3JkZXJTdHlsZSI6eyIkaWQiOiI2MTMiLCJMaW5lQ29sb3IiOm51bGwsIkxpbmVXZWlnaHQiOjAuMCwiTGluZVR5cGUiOjAsIlBhcmVudFN0eWxlIjpudWxsfSwiUGFyZW50U3R5bGUiOnsiJHJlZiI6IjEyNyJ9fSwiRGF0ZUZvcm1hdCI6eyIkcmVmIjoiMTM0In0sIldlZWtOdW1iZXJpbmciOnsiJGlkIjoiNjE0IiwiRm9ybWF0IjowLCJJc1Zpc2libGUiOmZhbHNlLCJMYXN0S25vd25WaXNpYmlsaXR5U3RhdGUiOmZhbHNlfSwiSXNWaXNpYmxlIjp0cnVlLCJQYXJlbnRTdHlsZSI6eyIkcmVmIjoiOTEifX0sIkluZGV4IjoyMCwiU21hcnREdXJhdGlvbkFjdGl2YXRlZCI6ZmFsc2UsIkRhdGVGb3JtYXQiOnsiJHJlZiI6IjEzNCJ9LCJXZWVrTnVtYmVyaW5nIjp7IiRpZCI6IjYxNSIsIkZvcm1hdCI6MCwiSXNWaXNpYmxlIjpmYWxzZSwiTGFzdEtub3duVmlzaWJpbGl0eVN0YXRlIjpmYWxzZX0sIklkIjoiNDZlMzBjNjQtNmJlNS00NDYzLTkxYjYtNzU1YWZjMmRmNTllIiwiSW1wb3J0SWQiOm51bGwsIlRpdGxlIjoiUGVyZm9ybWFuY2UgbGV2ZWxzIiwiTm90ZSI6bnVsbCwiSHlwZXJsaW5rIjp7IiRpZCI6IjYxNiIsIkFkZHJlc3MiOm51bGwsIlN1YkFkZHJlc3MiOm51bGx9LCJJc0NoYW5nZWQiOmZhbHNlLCJJc05ldyI6ZmFsc2V9LHsiJGlkIjoiNjE3IiwiR3JvdXBOYW1lIjpudWxsLCJTdGFydERhdGUiOiIyMDE5LTA2LTE5VDAwOjAwOjAwWiIsIkVuZERhdGUiOiIyMDE5LTA2LTI3VDIzOjU5OjAwWiIsIlBlcmNlbnRhZ2VDb21wbGV0ZSI6MC4wLCJTdHlsZSI6eyIkaWQiOiI2MTgiLCJTaGFwZSI6MywiU2hhcGVUaGlja25lc3MiOjMsIkR1cmF0aW9uRm9ybWF0IjowLCJJbmNsdWRlTm9uV29ya2luZ0RheXNJbkR1cmF0aW9uIjpmYWxzZSwiUGVyY2VudGFnZUNvbXBsZXRlU3R5bGUiOnsiJGlkIjoiNjE5IiwiRm9udFNldHRpbmdzIjp7IiRpZCI6IjYyMCIsIkZvbnRTaXplIjo5LCJGb250TmFtZSI6IkFyaWFsIiwiSXNCb2xkIjpmYWxzZSwiSXNJdGFsaWMiOmZhbHNlLCJJc1VuZGVybGluZWQiOmZhbHNlLCJQYXJlbnRTdHlsZSI6eyIkcmVmIjoiOTMifX0sIkF1dG9TaXplIjowLCJGb3JlZ3JvdW5kIjp7IiRyZWYiOiI5NCJ9LCJNYXhXaWR0aCI6OTYwLjAsIk1heEhlaWdodCI6IkluZmluaXR5IiwiU21hcnRGb3JlZ3JvdW5kSXNBY3RpdmUiOmZhbHNlLCJIb3Jpem9udGFsQWxpZ25tZW50IjowLCJWZXJ0aWNhbEFsaWdubWVudCI6MCwiU21hcnRGb3JlZ3JvdW5kIjpudWxsLCJCYWNrZ3JvdW5kRmlsbFR5cGUiOjAsIk1hcmdpbiI6eyIkcmVmIjoiOTYifSwiUGFkZGluZyI6eyIkcmVmIjoiOTcifSwiQmFja2dyb3VuZCI6eyIkcmVmIjoiOTgifSwiSXNWaXNpYmxlIjp0cnVlLCJXaWR0aCI6MC4wLCJIZWlnaHQiOjAuMCwiQm9yZGVyU3R5bGUiOnsiJGlkIjoiNjIxIiwiTGluZUNvbG9yIjpudWxsLCJMaW5lV2VpZ2h0IjowLjAsIkxpbmVUeXBlIjowLCJQYXJlbnRTdHlsZSI6bnVsbH0sIlBhcmVudFN0eWxlIjp7IiRyZWYiOiI5MiJ9fSwiRHVyYXRpb25TdHlsZSI6eyIkaWQiOiI2MjIiLCJGb250U2V0dGluZ3MiOnsiJGlkIjoiNjIzIiwiRm9udFNpemUiOjgsIkZvbnROYW1lIjoiQXJpYWwiLCJJc0JvbGQiOmZhbHNlLCJJc0l0YWxpYyI6ZmFsc2UsIklzVW5kZXJsaW5lZCI6ZmFsc2UsIlBhcmVudFN0eWxlIjp7IiRyZWYiOiIxMDAifX0sIkF1dG9TaXplIjowLCJGb3JlZ3JvdW5kIjp7IiRpZCI6IjYyNCIsIkNvbG9yIjp7IiRpZCI6IjYyNSIsIkEiOjI1NSwiUiI6MTE1LCJHIjoxMTUsIkIiOjExNX19LCJNYXhXaWR0aCI6OTYwLjAsIk1heEhlaWdodCI6IkluZmluaXR5IiwiU21hcnRGb3JlZ3JvdW5kSXNBY3RpdmUiOmZhbHNlLCJIb3Jpem9udGFsQWxpZ25tZW50IjowLCJWZXJ0aWNhbEFsaWdubWVudCI6MCwiU21hcnRGb3JlZ3JvdW5kIjpudWxsLCJCYWNrZ3JvdW5kRmlsbFR5cGUiOjAsIk1hcmdpbiI6eyIkcmVmIjoiMTAzIn0sIlBhZGRpbmciOnsiJHJlZiI6IjEwNCJ9LCJCYWNrZ3JvdW5kIjp7IiRyZWYiOiIxMDUifSwiSXNWaXNpYmxlIjp0cnVlLCJXaWR0aCI6MC4wLCJIZWlnaHQiOjAuMCwiQm9yZGVyU3R5bGUiOnsiJGlkIjoiNjI2IiwiTGluZUNvbG9yIjpudWxsLCJMaW5lV2VpZ2h0IjowLjAsIkxpbmVUeXBlIjowLCJQYXJlbnRTdHlsZSI6bnVsbH0sIlBhcmVudFN0eWxlIjp7IiRyZWYiOiI5OSJ9fSwiSG9yaXpvbnRhbENvbm5lY3RvclN0eWxlIjp7IiRpZCI6IjYyNyIsIkxpbmVDb2xvciI6eyIkcmVmIjoiMTA3In0sIkxpbmVXZWlnaHQiOjEuMCwiTGluZVR5cGUiOjAsIlBhcmVudFN0eWxlIjp7IiRyZWYiOiIxMDYifX0sIlZlcnRpY2FsQ29ubmVjdG9yU3R5bGUiOnsiJGlkIjoiNjI4IiwiTGluZUNvbG9yIjp7IiRyZWYiOiIxMTAifSwiTGluZVdlaWdodCI6MC4wLCJMaW5lVHlwZSI6MCwiUGFyZW50U3R5bGUiOnsiJHJlZiI6IjEwOSJ9fSwiTWFyZ2luIjpudWxsLCJTdGFydERhdGVQb3NpdGlvbiI6NiwiRW5kRGF0ZVBvc2l0aW9uIjo2LCJEYXRlSXNWaXNpYmxlIjpmYWxzZSwiVGl0bGVQb3NpdGlvbiI6NCwiRHVyYXRpb25Qb3NpdGlvbiI6MywiUGVyY2VudGFnZUNvbXBsZXRlZFBvc2l0aW9uIjo2LCJTcGFjaW5nIjozLCJJc0JlbG93VGltZWJhbmQiOmZhbHNlLCJQZXJjZW50YWdlQ29tcGxldGVTaGFwZU9wYWNpdHkiOjM1LCJTaGFwZVN0eWxlIjp7IiRpZCI6IjYyOSIsIk1hcmdpbiI6eyIkcmVmIjoiMTEzIn0sIlBhZGRpbmciOnsiJHJlZiI6IjExNCJ9LCJCYWNrZ3JvdW5kIjp7IiRpZCI6IjYzMCIsIkNvbG9yIjp7IiRpZCI6IjYzMSIsIkEiOjI1NSwiUiI6MTMyLCJHIjoyMjEsIkIiOjk5fX0sIklzVmlzaWJsZSI6dHJ1ZSwiV2lkdGgiOjAuMCwiSGVpZ2h0IjoxNC4wLCJCb3JkZXJTdHlsZSI6eyIkaWQiOiI2MzIiLCJMaW5lQ29sb3IiOnsiJHJlZiI6IjExOCJ9LCJMaW5lV2VpZ2h0IjowLjAsIkxpbmVUeXBlIjowLCJQYXJlbnRTdHlsZSI6eyIkcmVmIjoiMTE3In19LCJQYXJlbnRTdHlsZSI6eyIkcmVmIjoiMTEyIn19LCJUaXRsZVN0eWxlIjp7IiRpZCI6IjYzMyIsIkZvbnRTZXR0aW5ncyI6eyIkaWQiOiI2MzQiLCJGb250U2l6ZSI6OSwiRm9udE5hbWUiOiJBcmlhbCIsIklzQm9sZCI6dHJ1ZSwiSXNJdGFsaWMiOmZhbHNlLCJJc1VuZGVybGluZWQiOmZhbHNlLCJQYXJlbnRTdHlsZSI6eyIkcmVmIjoiMTIxIn19LCJBdXRvU2l6ZSI6MCwiRm9yZWdyb3VuZCI6eyIkcmVmIjoiMTIyIn0sIk1heFdpZHRoIjo5NjAuMCwiTWF4SGVpZ2h0IjoiSW5maW5pdHkiLCJTbWFydEZvcmVncm91bmRJc0FjdGl2ZSI6ZmFsc2UsIkhvcml6b250YWxBbGlnbm1lbnQiOjAsIlZlcnRpY2FsQWxpZ25tZW50IjowLCJTbWFydEZvcmVncm91bmQiOm51bGwsIkJhY2tncm91bmRGaWxsVHlwZSI6MCwiTWFyZ2luIjp7IiRyZWYiOiIxMjQifSwiUGFkZGluZyI6eyIkcmVmIjoiMTI1In0sIkJhY2tncm91bmQiOnsiJHJlZiI6IjEyNiJ9LCJJc1Zpc2libGUiOnRydWUsIldpZHRoIjowLjAsIkhlaWdodCI6MC4wLCJCb3JkZXJTdHlsZSI6eyIkaWQiOiI2MzUiLCJMaW5lQ29sb3IiOm51bGwsIkxpbmVXZWlnaHQiOjAuMCwiTGluZVR5cGUiOjAsIlBhcmVudFN0eWxlIjpudWxsfSwiUGFyZW50U3R5bGUiOnsiJHJlZiI6IjEyMCJ9fSwiRGF0ZVN0eWxlIjp7IiRpZCI6IjYzNiIsIkZvbnRTZXR0aW5ncyI6eyIkaWQiOiI2MzciLCJGb250U2l6ZSI6OSwiRm9udE5hbWUiOiJBcmlhbCIsIklzQm9sZCI6ZmFsc2UsIklzSXRhbGljIjpmYWxzZSwiSXNVbmRlcmxpbmVkIjpmYWxzZSwiUGFyZW50U3R5bGUiOnsiJHJlZiI6IjEyOCJ9fSwiQXV0b1NpemUiOjAsIkZvcmVncm91bmQiOnsiJHJlZiI6IjEyOSJ9LCJNYXhXaWR0aCI6OTYwLjAsIk1heEhlaWdodCI6IkluZmluaXR5IiwiU21hcnRGb3JlZ3JvdW5kSXNBY3RpdmUiOmZhbHNlLCJIb3Jpem9udGFsQWxpZ25tZW50IjowLCJWZXJ0aWNhbEFsaWdubWVudCI6MCwiU21hcnRGb3JlZ3JvdW5kIjpudWxsLCJCYWNrZ3JvdW5kRmlsbFR5cGUiOjAsIk1hcmdpbiI6eyIkcmVmIjoiMTMxIn0sIlBhZGRpbmciOnsiJHJlZiI6IjEzMiJ9LCJCYWNrZ3JvdW5kIjp7IiRyZWYiOiIxMzMifSwiSXNWaXNpYmxlIjpmYWxzZSwiV2lkdGgiOjAuMCwiSGVpZ2h0IjowLjAsIkJvcmRlclN0eWxlIjp7IiRpZCI6IjYzOCIsIkxpbmVDb2xvciI6bnVsbCwiTGluZVdlaWdodCI6MC4wLCJMaW5lVHlwZSI6MCwiUGFyZW50U3R5bGUiOm51bGx9LCJQYXJlbnRTdHlsZSI6eyIkcmVmIjoiMTI3In19LCJEYXRlRm9ybWF0Ijp7IiRyZWYiOiIxMzQifSwiV2Vla051bWJlcmluZyI6eyIkaWQiOiI2MzkiLCJGb3JtYXQiOjAsIklzVmlzaWJsZSI6ZmFsc2UsIkxhc3RLbm93blZpc2liaWxpdHlTdGF0ZSI6ZmFsc2V9LCJJc1Zpc2libGUiOnRydWUsIlBhcmVudFN0eWxlIjp7IiRyZWYiOiI5MSJ9fSwiSW5kZXgiOjIxLCJTbWFydER1cmF0aW9uQWN0aXZhdGVkIjpmYWxzZSwiRGF0ZUZvcm1hdCI6eyIkcmVmIjoiMTM0In0sIldlZWtOdW1iZXJpbmciOnsiJGlkIjoiNjQwIiwiRm9ybWF0IjowLCJJc1Zpc2libGUiOmZhbHNlLCJMYXN0S25vd25WaXNpYmlsaXR5U3RhdGUiOmZhbHNlfSwiSWQiOiIwMmE3MTY3MS1iZGVmLTQ0MDMtYTY2Yi02ZGE0ZjgzNWMwMWUiLCJJbXBvcnRJZCI6bnVsbCwiVGl0bGUiOiJSZXZpZXcgd29yayBicmVha2Rvd24iLCJOb3RlIjpudWxsLCJIeXBlcmxpbmsiOnsiJGlkIjoiNjQxIiwiQWRkcmVzcyI6bnVsbCwiU3ViQWRkcmVzcyI6bnVsbH0sIklzQ2hhbmdlZCI6ZmFsc2UsIklzTmV3IjpmYWxzZX0seyIkaWQiOiI2NDIiLCJHcm91cE5hbWUiOm51bGwsIlN0YXJ0RGF0ZSI6IjIwMTktMDYtMTVUMDA6MDA6MDBaIiwiRW5kRGF0ZSI6IjIwMTktMDYtMjJUMjM6NTk6MDBaIiwiUGVyY2VudGFnZUNvbXBsZXRlIjowLjAsIlN0eWxlIjp7IiRpZCI6IjY0MyIsIlNoYXBlIjozLCJTaGFwZVRoaWNrbmVzcyI6MywiRHVyYXRpb25Gb3JtYXQiOjAsIkluY2x1ZGVOb25Xb3JraW5nRGF5c0luRHVyYXRpb24iOmZhbHNlLCJQZXJjZW50YWdlQ29tcGxldGVTdHlsZSI6eyIkaWQiOiI2NDQiLCJGb250U2V0dGluZ3MiOnsiJGlkIjoiNjQ1IiwiRm9udFNpemUiOjksIkZvbnROYW1lIjoiQXJpYWwiLCJJc0JvbGQiOmZhbHNlLCJJc0l0YWxpYyI6ZmFsc2UsIklzVW5kZXJsaW5lZCI6ZmFsc2UsIlBhcmVudFN0eWxlIjp7IiRyZWYiOiI5MyJ9fSwiQXV0b1NpemUiOjAsIkZvcmVncm91bmQiOnsiJHJlZiI6Ijk0In0sIk1heFdpZHRoIjo5NjAuMCwiTWF4SGVpZ2h0IjoiSW5maW5pdHkiLCJTbWFydEZvcmVncm91bmRJc0FjdGl2ZSI6ZmFsc2UsIkhvcml6b250YWxBbGlnbm1lbnQiOjAsIlZlcnRpY2FsQWxpZ25tZW50IjowLCJTbWFydEZvcmVncm91bmQiOm51bGwsIkJhY2tncm91bmRGaWxsVHlwZSI6MCwiTWFyZ2luIjp7IiRyZWYiOiI5NiJ9LCJQYWRkaW5nIjp7IiRyZWYiOiI5NyJ9LCJCYWNrZ3JvdW5kIjp7IiRyZWYiOiI5OCJ9LCJJc1Zpc2libGUiOnRydWUsIldpZHRoIjowLjAsIkhlaWdodCI6MC4wLCJCb3JkZXJTdHlsZSI6eyIkaWQiOiI2NDYiLCJMaW5lQ29sb3IiOm51bGwsIkxpbmVXZWlnaHQiOjAuMCwiTGluZVR5cGUiOjAsIlBhcmVudFN0eWxlIjpudWxsfSwiUGFyZW50U3R5bGUiOnsiJHJlZiI6IjkyIn19LCJEdXJhdGlvblN0eWxlIjp7IiRpZCI6IjY0NyIsIkZvbnRTZXR0aW5ncyI6eyIkaWQiOiI2NDgiLCJGb250U2l6ZSI6OCwiRm9udE5hbWUiOiJBcmlhbCIsIklzQm9sZCI6ZmFsc2UsIklzSXRhbGljIjpmYWxzZSwiSXNVbmRlcmxpbmVkIjpmYWxzZSwiUGFyZW50U3R5bGUiOnsiJHJlZiI6IjEwMCJ9fSwiQXV0b1NpemUiOjAsIkZvcmVncm91bmQiOnsiJGlkIjoiNjQ5IiwiQ29sb3IiOnsiJGlkIjoiNjUwIiwiQSI6MjU1LCJSIjoxMTUsIkciOjExNSwiQiI6MTE1fX0sIk1heFdpZHRoIjo5NjAuMCwiTWF4SGVpZ2h0IjoiSW5maW5pdHkiLCJTbWFydEZvcmVncm91bmRJc0FjdGl2ZSI6ZmFsc2UsIkhvcml6b250YWxBbGlnbm1lbnQiOjAsIlZlcnRpY2FsQWxpZ25tZW50IjowLCJTbWFydEZvcmVncm91bmQiOm51bGwsIkJhY2tncm91bmRGaWxsVHlwZSI6MCwiTWFyZ2luIjp7IiRyZWYiOiIxMDMifSwiUGFkZGluZyI6eyIkcmVmIjoiMTA0In0sIkJhY2tncm91bmQiOnsiJHJlZiI6IjEwNSJ9LCJJc1Zpc2libGUiOnRydWUsIldpZHRoIjowLjAsIkhlaWdodCI6MC4wLCJCb3JkZXJTdHlsZSI6eyIkaWQiOiI2NTEiLCJMaW5lQ29sb3IiOm51bGwsIkxpbmVXZWlnaHQiOjAuMCwiTGluZVR5cGUiOjAsIlBhcmVudFN0eWxlIjpudWxsfSwiUGFyZW50U3R5bGUiOnsiJHJlZiI6Ijk5In19LCJIb3Jpem9udGFsQ29ubmVjdG9yU3R5bGUiOnsiJGlkIjoiNjUyIiwiTGluZUNvbG9yIjp7IiRyZWYiOiIxMDcifSwiTGluZVdlaWdodCI6MS4wLCJMaW5lVHlwZSI6MCwiUGFyZW50U3R5bGUiOnsiJHJlZiI6IjEwNiJ9fSwiVmVydGljYWxDb25uZWN0b3JTdHlsZSI6eyIkaWQiOiI2NTMiLCJMaW5lQ29sb3IiOnsiJHJlZiI6IjExMCJ9LCJMaW5lV2VpZ2h0IjowLjAsIkxpbmVUeXBlIjowLCJQYXJlbnRTdHlsZSI6eyIkcmVmIjoiMTA5In19LCJNYXJnaW4iOm51bGwsIlN0YXJ0RGF0ZVBvc2l0aW9uIjo2LCJFbmREYXRlUG9zaXRpb24iOjYsIkRhdGVJc1Zpc2libGUiOmZhbHNlLCJUaXRsZVBvc2l0aW9uIjo0LCJEdXJhdGlvblBvc2l0aW9uIjozLCJQZXJjZW50YWdlQ29tcGxldGVkUG9zaXRpb24iOjYsIlNwYWNpbmciOjMsIklzQmVsb3dUaW1lYmFuZCI6ZmFsc2UsIlBlcmNlbnRhZ2VDb21wbGV0ZVNoYXBlT3BhY2l0eSI6MzUsIlNoYXBlU3R5bGUiOnsiJGlkIjoiNjU0IiwiTWFyZ2luIjp7IiRyZWYiOiIxMTMifSwiUGFkZGluZyI6eyIkcmVmIjoiMTE0In0sIkJhY2tncm91bmQiOnsiJGlkIjoiNjU1IiwiQ29sb3IiOnsiJGlkIjoiNjU2IiwiQSI6MjU1LCJSIjoxMzIsIkciOjIyMSwiQiI6OTl9fSwiSXNWaXNpYmxlIjp0cnVlLCJXaWR0aCI6MC4wLCJIZWlnaHQiOjE0LjAsIkJvcmRlclN0eWxlIjp7IiRpZCI6IjY1NyIsIkxpbmVDb2xvciI6eyIkcmVmIjoiMTE4In0sIkxpbmVXZWlnaHQiOjAuMCwiTGluZVR5cGUiOjAsIlBhcmVudFN0eWxlIjp7IiRyZWYiOiIxMTcifX0sIlBhcmVudFN0eWxlIjp7IiRyZWYiOiIxMTIifX0sIlRpdGxlU3R5bGUiOnsiJGlkIjoiNjU4IiwiRm9udFNldHRpbmdzIjp7IiRpZCI6IjY1OSIsIkZvbnRTaXplIjo5LCJGb250TmFtZSI6IkFyaWFsIiwiSXNCb2xkIjp0cnVlLCJJc0l0YWxpYyI6ZmFsc2UsIklzVW5kZXJsaW5lZCI6ZmFsc2UsIlBhcmVudFN0eWxlIjp7IiRyZWYiOiIxMjEifX0sIkF1dG9TaXplIjowLCJGb3JlZ3JvdW5kIjp7IiRyZWYiOiIxMjIifSwiTWF4V2lkdGgiOjk2MC4wLCJNYXhIZWlnaHQiOiJJbmZpbml0eSIsIlNtYXJ0Rm9yZWdyb3VuZElzQWN0aXZlIjpmYWxzZSwiSG9yaXpvbnRhbEFsaWdubWVudCI6MCwiVmVydGljYWxBbGlnbm1lbnQiOjAsIlNtYXJ0Rm9yZWdyb3VuZCI6bnVsbCwiQmFja2dyb3VuZEZpbGxUeXBlIjowLCJNYXJnaW4iOnsiJHJlZiI6IjEyNCJ9LCJQYWRkaW5nIjp7IiRyZWYiOiIxMjUifSwiQmFja2dyb3VuZCI6eyIkcmVmIjoiMTI2In0sIklzVmlzaWJsZSI6dHJ1ZSwiV2lkdGgiOjAuMCwiSGVpZ2h0IjowLjAsIkJvcmRlclN0eWxlIjp7IiRpZCI6IjY2MCIsIkxpbmVDb2xvciI6bnVsbCwiTGluZVdlaWdodCI6MC4wLCJMaW5lVHlwZSI6MCwiUGFyZW50U3R5bGUiOm51bGx9LCJQYXJlbnRTdHlsZSI6eyIkcmVmIjoiMTIwIn19LCJEYXRlU3R5bGUiOnsiJGlkIjoiNjYxIiwiRm9udFNldHRpbmdzIjp7IiRpZCI6IjY2MiIsIkZvbnRTaXplIjo5LCJGb250TmFtZSI6IkFyaWFsIiwiSXNCb2xkIjpmYWxzZSwiSXNJdGFsaWMiOmZhbHNlLCJJc1VuZGVybGluZWQiOmZhbHNlLCJQYXJlbnRTdHlsZSI6eyIkcmVmIjoiMTI4In19LCJBdXRvU2l6ZSI6MCwiRm9yZWdyb3VuZCI6eyIkcmVmIjoiMTI5In0sIk1heFdpZHRoIjo5NjAuMCwiTWF4SGVpZ2h0IjoiSW5maW5pdHkiLCJTbWFydEZvcmVncm91bmRJc0FjdGl2ZSI6ZmFsc2UsIkhvcml6b250YWxBbGlnbm1lbnQiOjAsIlZlcnRpY2FsQWxpZ25tZW50IjowLCJTbWFydEZvcmVncm91bmQiOm51bGwsIkJhY2tncm91bmRGaWxsVHlwZSI6MCwiTWFyZ2luIjp7IiRyZWYiOiIxMzEifSwiUGFkZGluZyI6eyIkcmVmIjoiMTMyIn0sIkJhY2tncm91bmQiOnsiJHJlZiI6IjEzMyJ9LCJJc1Zpc2libGUiOmZhbHNlLCJXaWR0aCI6MC4wLCJIZWlnaHQiOjAuMCwiQm9yZGVyU3R5bGUiOnsiJGlkIjoiNjYzIiwiTGluZUNvbG9yIjpudWxsLCJMaW5lV2VpZ2h0IjowLjAsIkxpbmVUeXBlIjowLCJQYXJlbnRTdHlsZSI6bnVsbH0sIlBhcmVudFN0eWxlIjp7IiRyZWYiOiIxMjcifX0sIkRhdGVGb3JtYXQiOnsiJHJlZiI6IjEzNCJ9LCJXZWVrTnVtYmVyaW5nIjp7IiRpZCI6IjY2NCIsIkZvcm1hdCI6MCwiSXNWaXNpYmxlIjpmYWxzZSwiTGFzdEtub3duVmlzaWJpbGl0eVN0YXRlIjpmYWxzZX0sIklzVmlzaWJsZSI6dHJ1ZSwiUGFyZW50U3R5bGUiOnsiJHJlZiI6IjkxIn19LCJJbmRleCI6MjIsIlNtYXJ0RHVyYXRpb25BY3RpdmF0ZWQiOmZhbHNlLCJEYXRlRm9ybWF0Ijp7IiRyZWYiOiIxMzQifSwiV2Vla051bWJlcmluZyI6eyIkaWQiOiI2NjUiLCJGb3JtYXQiOjAsIklzVmlzaWJsZSI6ZmFsc2UsIkxhc3RLbm93blZpc2liaWxpdHlTdGF0ZSI6ZmFsc2V9LCJJZCI6IjdkNTgyOTUxLTE5M2ItNGFkNS1iZTdhLTQxY2RmZTNkNTQ5NSIsIkltcG9ydElkIjpudWxsLCJUaXRsZSI6IkFkanVzdG1lbnRzIFBoYXNlIiwiTm90ZSI6bnVsbCwiSHlwZXJsaW5rIjp7IiRpZCI6IjY2NiIsIkFkZHJlc3MiOm51bGwsIlN1YkFkZHJlc3MiOm51bGx9LCJJc0NoYW5nZWQiOmZhbHNlLCJJc05ldyI6ZmFsc2V9LHsiJGlkIjoiNjY3IiwiR3JvdXBOYW1lIjpudWxsLCJTdGFydERhdGUiOiIyMDE5LTA2LTIyVDAwOjAwOjAwWiIsIkVuZERhdGUiOiIyMDE5LTA2LTI2VDIzOjU5OjAwWiIsIlBlcmNlbnRhZ2VDb21wbGV0ZSI6MC4wLCJTdHlsZSI6eyIkaWQiOiI2NjgiLCJTaGFwZSI6MywiU2hhcGVUaGlja25lc3MiOjMsIkR1cmF0aW9uRm9ybWF0IjowLCJJbmNsdWRlTm9uV29ya2luZ0RheXNJbkR1cmF0aW9uIjpmYWxzZSwiUGVyY2VudGFnZUNvbXBsZXRlU3R5bGUiOnsiJGlkIjoiNjY5IiwiRm9udFNldHRpbmdzIjp7IiRpZCI6IjY3MCIsIkZvbnRTaXplIjo5LCJGb250TmFtZSI6IkFyaWFsIiwiSXNCb2xkIjpmYWxzZSwiSXNJdGFsaWMiOmZhbHNlLCJJc1VuZGVybGluZWQiOmZhbHNlLCJQYXJlbnRTdHlsZSI6eyIkcmVmIjoiOTMifX0sIkF1dG9TaXplIjowLCJGb3JlZ3JvdW5kIjp7IiRyZWYiOiI5NCJ9LCJNYXhXaWR0aCI6OTYwLjAsIk1heEhlaWdodCI6IkluZmluaXR5IiwiU21hcnRGb3JlZ3JvdW5kSXNBY3RpdmUiOmZhbHNlLCJIb3Jpem9udGFsQWxpZ25tZW50IjowLCJWZXJ0aWNhbEFsaWdubWVudCI6MCwiU21hcnRGb3JlZ3JvdW5kIjpudWxsLCJCYWNrZ3JvdW5kRmlsbFR5cGUiOjAsIk1hcmdpbiI6eyIkcmVmIjoiOTYifSwiUGFkZGluZyI6eyIkcmVmIjoiOTcifSwiQmFja2dyb3VuZCI6eyIkcmVmIjoiOTgifSwiSXNWaXNpYmxlIjp0cnVlLCJXaWR0aCI6MC4wLCJIZWlnaHQiOjAuMCwiQm9yZGVyU3R5bGUiOnsiJGlkIjoiNjcxIiwiTGluZUNvbG9yIjpudWxsLCJMaW5lV2VpZ2h0IjowLjAsIkxpbmVUeXBlIjowLCJQYXJlbnRTdHlsZSI6bnVsbH0sIlBhcmVudFN0eWxlIjp7IiRyZWYiOiI5MiJ9fSwiRHVyYXRpb25TdHlsZSI6eyIkaWQiOiI2NzIiLCJGb250U2V0dGluZ3MiOnsiJGlkIjoiNjczIiwiRm9udFNpemUiOjgsIkZvbnROYW1lIjoiQXJpYWwiLCJJc0JvbGQiOmZhbHNlLCJJc0l0YWxpYyI6ZmFsc2UsIklzVW5kZXJsaW5lZCI6ZmFsc2UsIlBhcmVudFN0eWxlIjp7IiRyZWYiOiIxMDAifX0sIkF1dG9TaXplIjowLCJGb3JlZ3JvdW5kIjp7IiRpZCI6IjY3NCIsIkNvbG9yIjp7IiRpZCI6IjY3NSIsIkEiOjI1NSwiUiI6MTE1LCJHIjoxMTUsIkIiOjExNX19LCJNYXhXaWR0aCI6OTYwLjAsIk1heEhlaWdodCI6IkluZmluaXR5IiwiU21hcnRGb3JlZ3JvdW5kSXNBY3RpdmUiOmZhbHNlLCJIb3Jpem9udGFsQWxpZ25tZW50IjowLCJWZXJ0aWNhbEFsaWdubWVudCI6MCwiU21hcnRGb3JlZ3JvdW5kIjpudWxsLCJCYWNrZ3JvdW5kRmlsbFR5cGUiOjAsIk1hcmdpbiI6eyIkcmVmIjoiMTAzIn0sIlBhZGRpbmciOnsiJHJlZiI6IjEwNCJ9LCJCYWNrZ3JvdW5kIjp7IiRyZWYiOiIxMDUifSwiSXNWaXNpYmxlIjp0cnVlLCJXaWR0aCI6MC4wLCJIZWlnaHQiOjAuMCwiQm9yZGVyU3R5bGUiOnsiJGlkIjoiNjc2IiwiTGluZUNvbG9yIjpudWxsLCJMaW5lV2VpZ2h0IjowLjAsIkxpbmVUeXBlIjowLCJQYXJlbnRTdHlsZSI6bnVsbH0sIlBhcmVudFN0eWxlIjp7IiRyZWYiOiI5OSJ9fSwiSG9yaXpvbnRhbENvbm5lY3RvclN0eWxlIjp7IiRpZCI6IjY3NyIsIkxpbmVDb2xvciI6eyIkcmVmIjoiMTA3In0sIkxpbmVXZWlnaHQiOjEuMCwiTGluZVR5cGUiOjAsIlBhcmVudFN0eWxlIjp7IiRyZWYiOiIxMDYifX0sIlZlcnRpY2FsQ29ubmVjdG9yU3R5bGUiOnsiJGlkIjoiNjc4IiwiTGluZUNvbG9yIjp7IiRyZWYiOiIxMTAifSwiTGluZVdlaWdodCI6MC4wLCJMaW5lVHlwZSI6MCwiUGFyZW50U3R5bGUiOnsiJHJlZiI6IjEwOSJ9fSwiTWFyZ2luIjpudWxsLCJTdGFydERhdGVQb3NpdGlvbiI6NiwiRW5kRGF0ZVBvc2l0aW9uIjo2LCJEYXRlSXNWaXNpYmxlIjpmYWxzZSwiVGl0bGVQb3NpdGlvbiI6NCwiRHVyYXRpb25Qb3NpdGlvbiI6MywiUGVyY2VudGFnZUNvbXBsZXRlZFBvc2l0aW9uIjo2LCJTcGFjaW5nIjozLCJJc0JlbG93VGltZWJhbmQiOmZhbHNlLCJQZXJjZW50YWdlQ29tcGxldGVTaGFwZU9wYWNpdHkiOjM1LCJTaGFwZVN0eWxlIjp7IiRpZCI6IjY3OSIsIk1hcmdpbiI6eyIkcmVmIjoiMTEzIn0sIlBhZGRpbmciOnsiJHJlZiI6IjExNCJ9LCJCYWNrZ3JvdW5kIjp7IiRpZCI6IjY4MCIsIkNvbG9yIjp7IiRpZCI6IjY4MSIsIkEiOjI1NSwiUiI6MTcwLCJHIjoxMDcsIkIiOjE2MH19LCJJc1Zpc2libGUiOnRydWUsIldpZHRoIjowLjAsIkhlaWdodCI6MTQuMCwiQm9yZGVyU3R5bGUiOnsiJGlkIjoiNjgyIiwiTGluZUNvbG9yIjp7IiRyZWYiOiIxMTgifSwiTGluZVdlaWdodCI6MC4wLCJMaW5lVHlwZSI6MCwiUGFyZW50U3R5bGUiOnsiJHJlZiI6IjExNyJ9fSwiUGFyZW50U3R5bGUiOnsiJHJlZiI6IjExMiJ9fSwiVGl0bGVTdHlsZSI6eyIkaWQiOiI2ODMiLCJGb250U2V0dGluZ3MiOnsiJGlkIjoiNjg0IiwiRm9udFNpemUiOjksIkZvbnROYW1lIjoiQXJpYWwiLCJJc0JvbGQiOnRydWUsIklzSXRhbGljIjpmYWxzZSwiSXNVbmRlcmxpbmVkIjpmYWxzZSwiUGFyZW50U3R5bGUiOnsiJHJlZiI6IjEyMSJ9fSwiQXV0b1NpemUiOjAsIkZvcmVncm91bmQiOnsiJHJlZiI6IjEyMiJ9LCJNYXhXaWR0aCI6OTYwLjAsIk1heEhlaWdodCI6IkluZmluaXR5IiwiU21hcnRGb3JlZ3JvdW5kSXNBY3RpdmUiOmZhbHNlLCJIb3Jpem9udGFsQWxpZ25tZW50IjowLCJWZXJ0aWNhbEFsaWdubWVudCI6MCwiU21hcnRGb3JlZ3JvdW5kIjpudWxsLCJCYWNrZ3JvdW5kRmlsbFR5cGUiOjAsIk1hcmdpbiI6eyIkcmVmIjoiMTI0In0sIlBhZGRpbmciOnsiJHJlZiI6IjEyNSJ9LCJCYWNrZ3JvdW5kIjp7IiRyZWYiOiIxMjYifSwiSXNWaXNpYmxlIjp0cnVlLCJXaWR0aCI6MC4wLCJIZWlnaHQiOjAuMCwiQm9yZGVyU3R5bGUiOnsiJGlkIjoiNjg1IiwiTGluZUNvbG9yIjpudWxsLCJMaW5lV2VpZ2h0IjowLjAsIkxpbmVUeXBlIjowLCJQYXJlbnRTdHlsZSI6bnVsbH0sIlBhcmVudFN0eWxlIjp7IiRyZWYiOiIxMjAifX0sIkRhdGVTdHlsZSI6eyIkaWQiOiI2ODYiLCJGb250U2V0dGluZ3MiOnsiJGlkIjoiNjg3IiwiRm9udFNpemUiOjksIkZvbnROYW1lIjoiQXJpYWwiLCJJc0JvbGQiOmZhbHNlLCJJc0l0YWxpYyI6ZmFsc2UsIklzVW5kZXJsaW5lZCI6ZmFsc2UsIlBhcmVudFN0eWxlIjp7IiRyZWYiOiIxMjgifX0sIkF1dG9TaXplIjowLCJGb3JlZ3JvdW5kIjp7IiRyZWYiOiIxMjkifSwiTWF4V2lkdGgiOjk2MC4wLCJNYXhIZWlnaHQiOiJJbmZpbml0eSIsIlNtYXJ0Rm9yZWdyb3VuZElzQWN0aXZlIjpmYWxzZSwiSG9yaXpvbnRhbEFsaWdubWVudCI6MCwiVmVydGljYWxBbGlnbm1lbnQiOjAsIlNtYXJ0Rm9yZWdyb3VuZCI6bnVsbCwiQmFja2dyb3VuZEZpbGxUeXBlIjowLCJNYXJnaW4iOnsiJHJlZiI6IjEzMSJ9LCJQYWRkaW5nIjp7IiRyZWYiOiIxMzIifSwiQmFja2dyb3VuZCI6eyIkcmVmIjoiMTMzIn0sIklzVmlzaWJsZSI6ZmFsc2UsIldpZHRoIjowLjAsIkhlaWdodCI6MC4wLCJCb3JkZXJTdHlsZSI6eyIkaWQiOiI2ODgiLCJMaW5lQ29sb3IiOm51bGwsIkxpbmVXZWlnaHQiOjAuMCwiTGluZVR5cGUiOjAsIlBhcmVudFN0eWxlIjpudWxsfSwiUGFyZW50U3R5bGUiOnsiJHJlZiI6IjEyNyJ9fSwiRGF0ZUZvcm1hdCI6eyIkcmVmIjoiMTM0In0sIldlZWtOdW1iZXJpbmciOnsiJGlkIjoiNjg5IiwiRm9ybWF0IjowLCJJc1Zpc2libGUiOmZhbHNlLCJMYXN0S25vd25WaXNpYmlsaXR5U3RhdGUiOmZhbHNlfSwiSXNWaXNpYmxlIjp0cnVlLCJQYXJlbnRTdHlsZSI6eyIkcmVmIjoiOTEifX0sIkluZGV4IjoyMywiU21hcnREdXJhdGlvbkFjdGl2YXRlZCI6ZmFsc2UsIkRhdGVGb3JtYXQiOnsiJHJlZiI6IjEzNCJ9LCJXZWVrTnVtYmVyaW5nIjp7IiRpZCI6IjY5MCIsIkZvcm1hdCI6MCwiSXNWaXNpYmxlIjpmYWxzZSwiTGFzdEtub3duVmlzaWJpbGl0eVN0YXRlIjpmYWxzZX0sIklkIjoiN2RhM2ZkNzItYjZhZC00NzEyLTg3NGYtNTYyZTk5MmY0YzcyIiwiSW1wb3J0SWQiOm51bGwsIlRpdGxlIjoiVHJpYWdlIGNhdXNlcyIsIk5vdGUiOm51bGwsIkh5cGVybGluayI6eyIkaWQiOiI2OTEiLCJBZGRyZXNzIjpudWxsLCJTdWJBZGRyZXNzIjpudWxsfSwiSXNDaGFuZ2VkIjpmYWxzZSwiSXNOZXciOmZhbHNlfSx7IiRpZCI6IjY5MiIsIkdyb3VwTmFtZSI6bnVsbCwiU3RhcnREYXRlIjoiMjAxOS0wNi0yNFQwMDowMDowMFoiLCJFbmREYXRlIjoiMjAxOS0wNi0yOFQyMzo1OTowMFoiLCJQZXJjZW50YWdlQ29tcGxldGUiOjAuMCwiU3R5bGUiOnsiJGlkIjoiNjkzIiwiU2hhcGUiOjMsIlNoYXBlVGhpY2tuZXNzIjozLCJEdXJhdGlvbkZvcm1hdCI6MCwiSW5jbHVkZU5vbldvcmtpbmdEYXlzSW5EdXJhdGlvbiI6ZmFsc2UsIlBlcmNlbnRhZ2VDb21wbGV0ZVN0eWxlIjp7IiRpZCI6IjY5NCIsIkZvbnRTZXR0aW5ncyI6eyIkaWQiOiI2OTUiLCJGb250U2l6ZSI6OSwiRm9udE5hbWUiOiJBcmlhbCIsIklzQm9sZCI6ZmFsc2UsIklzSXRhbGljIjpmYWxzZSwiSXNVbmRlcmxpbmVkIjpmYWxzZSwiUGFyZW50U3R5bGUiOnsiJHJlZiI6IjkzIn19LCJBdXRvU2l6ZSI6MCwiRm9yZWdyb3VuZCI6eyIkcmVmIjoiOTQifSwiTWF4V2lkdGgiOjk2MC4wLCJNYXhIZWlnaHQiOiJJbmZpbml0eSIsIlNtYXJ0Rm9yZWdyb3VuZElzQWN0aXZlIjpmYWxzZSwiSG9yaXpvbnRhbEFsaWdubWVudCI6MCwiVmVydGljYWxBbGlnbm1lbnQiOjAsIlNtYXJ0Rm9yZWdyb3VuZCI6bnVsbCwiQmFja2dyb3VuZEZpbGxUeXBlIjowLCJNYXJnaW4iOnsiJHJlZiI6Ijk2In0sIlBhZGRpbmciOnsiJHJlZiI6Ijk3In0sIkJhY2tncm91bmQiOnsiJHJlZiI6Ijk4In0sIklzVmlzaWJsZSI6dHJ1ZSwiV2lkdGgiOjAuMCwiSGVpZ2h0IjowLjAsIkJvcmRlclN0eWxlIjp7IiRpZCI6IjY5NiIsIkxpbmVDb2xvciI6bnVsbCwiTGluZVdlaWdodCI6MC4wLCJMaW5lVHlwZSI6MCwiUGFyZW50U3R5bGUiOm51bGx9LCJQYXJlbnRTdHlsZSI6eyIkcmVmIjoiOTIifX0sIkR1cmF0aW9uU3R5bGUiOnsiJGlkIjoiNjk3IiwiRm9udFNldHRpbmdzIjp7IiRpZCI6IjY5OCIsIkZvbnRTaXplIjo4LCJGb250TmFtZSI6IkFyaWFsIiwiSXNCb2xkIjpmYWxzZSwiSXNJdGFsaWMiOmZhbHNlLCJJc1VuZGVybGluZWQiOmZhbHNlLCJQYXJlbnRTdHlsZSI6eyIkcmVmIjoiMTAwIn19LCJBdXRvU2l6ZSI6MCwiRm9yZWdyb3VuZCI6eyIkaWQiOiI2OTkiLCJDb2xvciI6eyIkaWQiOiI3MDAiLCJBIjoyNTUsIlIiOjExNSwiRyI6MTE1LCJCIjoxMTV9fSwiTWF4V2lkdGgiOjk2MC4wLCJNYXhIZWlnaHQiOiJJbmZpbml0eSIsIlNtYXJ0Rm9yZWdyb3VuZElzQWN0aXZlIjpmYWxzZSwiSG9yaXpvbnRhbEFsaWdubWVudCI6MCwiVmVydGljYWxBbGlnbm1lbnQiOjAsIlNtYXJ0Rm9yZWdyb3VuZCI6bnVsbCwiQmFja2dyb3VuZEZpbGxUeXBlIjowLCJNYXJnaW4iOnsiJHJlZiI6IjEwMyJ9LCJQYWRkaW5nIjp7IiRyZWYiOiIxMDQifSwiQmFja2dyb3VuZCI6eyIkcmVmIjoiMTA1In0sIklzVmlzaWJsZSI6dHJ1ZSwiV2lkdGgiOjAuMCwiSGVpZ2h0IjowLjAsIkJvcmRlclN0eWxlIjp7IiRpZCI6IjcwMSIsIkxpbmVDb2xvciI6bnVsbCwiTGluZVdlaWdodCI6MC4wLCJMaW5lVHlwZSI6MCwiUGFyZW50U3R5bGUiOm51bGx9LCJQYXJlbnRTdHlsZSI6eyIkcmVmIjoiOTkifX0sIkhvcml6b250YWxDb25uZWN0b3JTdHlsZSI6eyIkaWQiOiI3MDIiLCJMaW5lQ29sb3IiOnsiJHJlZiI6IjEwNyJ9LCJMaW5lV2VpZ2h0IjoxLjAsIkxpbmVUeXBlIjowLCJQYXJlbnRTdHlsZSI6eyIkcmVmIjoiMTA2In19LCJWZXJ0aWNhbENvbm5lY3RvclN0eWxlIjp7IiRpZCI6IjcwMyIsIkxpbmVDb2xvciI6eyIkcmVmIjoiMTEwIn0sIkxpbmVXZWlnaHQiOjAuMCwiTGluZVR5cGUiOjAsIlBhcmVudFN0eWxlIjp7IiRyZWYiOiIxMDkifX0sIk1hcmdpbiI6bnVsbCwiU3RhcnREYXRlUG9zaXRpb24iOjYsIkVuZERhdGVQb3NpdGlvbiI6NiwiRGF0ZUlzVmlzaWJsZSI6ZmFsc2UsIlRpdGxlUG9zaXRpb24iOjMsIkR1cmF0aW9uUG9zaXRpb24iOjAsIlBlcmNlbnRhZ2VDb21wbGV0ZWRQb3NpdGlvbiI6NiwiU3BhY2luZyI6MywiSXNCZWxvd1RpbWViYW5kIjpmYWxzZSwiUGVyY2VudGFnZUNvbXBsZXRlU2hhcGVPcGFjaXR5IjozNSwiU2hhcGVTdHlsZSI6eyIkaWQiOiI3MDQiLCJNYXJnaW4iOnsiJHJlZiI6IjExMyJ9LCJQYWRkaW5nIjp7IiRyZWYiOiIxMTQifSwiQmFja2dyb3VuZCI6eyIkcmVmIjoiMTE1In0sIklzVmlzaWJsZSI6dHJ1ZSwiV2lkdGgiOjAuMCwiSGVpZ2h0IjoxNC4wLCJCb3JkZXJTdHlsZSI6eyIkaWQiOiI3MDUiLCJMaW5lQ29sb3IiOnsiJHJlZiI6IjExOCJ9LCJMaW5lV2VpZ2h0IjowLjAsIkxpbmVUeXBlIjowLCJQYXJlbnRTdHlsZSI6eyIkcmVmIjoiMTE3In19LCJQYXJlbnRTdHlsZSI6eyIkcmVmIjoiMTEyIn19LCJUaXRsZVN0eWxlIjp7IiRpZCI6IjcwNiIsIkZvbnRTZXR0aW5ncyI6eyIkaWQiOiI3MDciLCJGb250U2l6ZSI6OSwiRm9udE5hbWUiOiJBcmlhbCIsIklzQm9sZCI6dHJ1ZSwiSXNJdGFsaWMiOmZhbHNlLCJJc1VuZGVybGluZWQiOmZhbHNlLCJQYXJlbnRTdHlsZSI6eyIkcmVmIjoiMTIxIn19LCJBdXRvU2l6ZSI6MCwiRm9yZWdyb3VuZCI6eyIkcmVmIjoiMTIyIn0sIk1heFdpZHRoIjo5NjAuMCwiTWF4SGVpZ2h0IjoiSW5maW5pdHkiLCJTbWFydEZvcmVncm91bmRJc0FjdGl2ZSI6ZmFsc2UsIkhvcml6b250YWxBbGlnbm1lbnQiOjAsIlZlcnRpY2FsQWxpZ25tZW50IjowLCJTbWFydEZvcmVncm91bmQiOm51bGwsIkJhY2tncm91bmRGaWxsVHlwZSI6MCwiTWFyZ2luIjp7IiRyZWYiOiIxMjQifSwiUGFkZGluZyI6eyIkcmVmIjoiMTI1In0sIkJhY2tncm91bmQiOnsiJHJlZiI6IjEyNiJ9LCJJc1Zpc2libGUiOnRydWUsIldpZHRoIjowLjAsIkhlaWdodCI6MC4wLCJCb3JkZXJTdHlsZSI6eyIkaWQiOiI3MDgiLCJMaW5lQ29sb3IiOm51bGwsIkxpbmVXZWlnaHQiOjAuMCwiTGluZVR5cGUiOjAsIlBhcmVudFN0eWxlIjpudWxsfSwiUGFyZW50U3R5bGUiOnsiJHJlZiI6IjEyMCJ9fSwiRGF0ZVN0eWxlIjp7IiRpZCI6IjcwOSIsIkZvbnRTZXR0aW5ncyI6eyIkaWQiOiI3MTAiLCJGb250U2l6ZSI6OSwiRm9udE5hbWUiOiJBcmlhbCIsIklzQm9sZCI6ZmFsc2UsIklzSXRhbGljIjpmYWxzZSwiSXNVbmRlcmxpbmVkIjpmYWxzZSwiUGFyZW50U3R5bGUiOnsiJHJlZiI6IjEyOCJ9fSwiQXV0b1NpemUiOjAsIkZvcmVncm91bmQiOnsiJHJlZiI6IjEyOSJ9LCJNYXhXaWR0aCI6OTYwLjAsIk1heEhlaWdodCI6IkluZmluaXR5IiwiU21hcnRGb3JlZ3JvdW5kSXNBY3RpdmUiOmZhbHNlLCJIb3Jpem9udGFsQWxpZ25tZW50IjowLCJWZXJ0aWNhbEFsaWdubWVudCI6MCwiU21hcnRGb3JlZ3JvdW5kIjpudWxsLCJCYWNrZ3JvdW5kRmlsbFR5cGUiOjAsIk1hcmdpbiI6eyIkcmVmIjoiMTMxIn0sIlBhZGRpbmciOnsiJHJlZiI6IjEzMiJ9LCJCYWNrZ3JvdW5kIjp7IiRyZWYiOiIxMzMifSwiSXNWaXNpYmxlIjpmYWxzZSwiV2lkdGgiOjAuMCwiSGVpZ2h0IjowLjAsIkJvcmRlclN0eWxlIjp7IiRpZCI6IjcxMSIsIkxpbmVDb2xvciI6bnVsbCwiTGluZVdlaWdodCI6MC4wLCJMaW5lVHlwZSI6MCwiUGFyZW50U3R5bGUiOm51bGx9LCJQYXJlbnRTdHlsZSI6eyIkcmVmIjoiMTI3In19LCJEYXRlRm9ybWF0Ijp7IiRyZWYiOiIxMzQifSwiV2Vla051bWJlcmluZyI6eyIkaWQiOiI3MTIiLCJGb3JtYXQiOjAsIklzVmlzaWJsZSI6ZmFsc2UsIkxhc3RLbm93blZpc2liaWxpdHlTdGF0ZSI6ZmFsc2V9LCJJc1Zpc2libGUiOmZhbHNlLCJQYXJlbnRTdHlsZSI6eyIkcmVmIjoiOTEifX0sIkluZGV4IjoyNCwiU21hcnREdXJhdGlvbkFjdGl2YXRlZCI6ZmFsc2UsIkRhdGVGb3JtYXQiOnsiJHJlZiI6IjEzNCJ9LCJXZWVrTnVtYmVyaW5nIjp7IiRpZCI6IjcxMyIsIkZvcm1hdCI6MCwiSXNWaXNpYmxlIjpmYWxzZSwiTGFzdEtub3duVmlzaWJpbGl0eVN0YXRlIjpmYWxzZX0sIklkIjoiZGVjZDVjZDItMzYzMy00OWRkLWJhODUtMzg1ZTZkYzU5MmFjIiwiSW1wb3J0SWQiOm51bGwsIlRpdGxlIjoiRHJhZnQgZGVsaXZlcmFibGVzICIsIk5vdGUiOm51bGwsIkh5cGVybGluayI6eyIkaWQiOiI3MTQiLCJBZGRyZXNzIjpudWxsLCJTdWJBZGRyZXNzIjpudWxsfSwiSXNDaGFuZ2VkIjpmYWxzZSwiSXNOZXciOmZhbHNlfSx7IiRpZCI6IjcxNSIsIkdyb3VwTmFtZSI6bnVsbCwiU3RhcnREYXRlIjoiMjAxOS0wNi0yNlQwMDowMDowMFoiLCJFbmREYXRlIjoiMjAxOS0wNi0zMFQyMzo1OTowMFoiLCJQZXJjZW50YWdlQ29tcGxldGUiOjAuMCwiU3R5bGUiOnsiJGlkIjoiNzE2IiwiU2hhcGUiOjMsIlNoYXBlVGhpY2tuZXNzIjozLCJEdXJhdGlvbkZvcm1hdCI6MCwiSW5jbHVkZU5vbldvcmtpbmdEYXlzSW5EdXJhdGlvbiI6ZmFsc2UsIlBlcmNlbnRhZ2VDb21wbGV0ZVN0eWxlIjp7IiRpZCI6IjcxNyIsIkZvbnRTZXR0aW5ncyI6eyIkaWQiOiI3MTgiLCJGb250U2l6ZSI6OSwiRm9udE5hbWUiOiJBcmlhbCIsIklzQm9sZCI6ZmFsc2UsIklzSXRhbGljIjpmYWxzZSwiSXNVbmRlcmxpbmVkIjpmYWxzZSwiUGFyZW50U3R5bGUiOnsiJHJlZiI6IjkzIn19LCJBdXRvU2l6ZSI6MCwiRm9yZWdyb3VuZCI6eyIkcmVmIjoiOTQifSwiTWF4V2lkdGgiOjk2MC4wLCJNYXhIZWlnaHQiOiJJbmZpbml0eSIsIlNtYXJ0Rm9yZWdyb3VuZElzQWN0aXZlIjpmYWxzZSwiSG9yaXpvbnRhbEFsaWdubWVudCI6MCwiVmVydGljYWxBbGlnbm1lbnQiOjAsIlNtYXJ0Rm9yZWdyb3VuZCI6bnVsbCwiQmFja2dyb3VuZEZpbGxUeXBlIjowLCJNYXJnaW4iOnsiJHJlZiI6Ijk2In0sIlBhZGRpbmciOnsiJHJlZiI6Ijk3In0sIkJhY2tncm91bmQiOnsiJHJlZiI6Ijk4In0sIklzVmlzaWJsZSI6dHJ1ZSwiV2lkdGgiOjAuMCwiSGVpZ2h0IjowLjAsIkJvcmRlclN0eWxlIjp7IiRpZCI6IjcxOSIsIkxpbmVDb2xvciI6bnVsbCwiTGluZVdlaWdodCI6MC4wLCJMaW5lVHlwZSI6MCwiUGFyZW50U3R5bGUiOm51bGx9LCJQYXJlbnRTdHlsZSI6eyIkcmVmIjoiOTIifX0sIkR1cmF0aW9uU3R5bGUiOnsiJGlkIjoiNzIwIiwiRm9udFNldHRpbmdzIjp7IiRpZCI6IjcyMSIsIkZvbnRTaXplIjo4LCJGb250TmFtZSI6IkFyaWFsIiwiSXNCb2xkIjpmYWxzZSwiSXNJdGFsaWMiOmZhbHNlLCJJc1VuZGVybGluZWQiOmZhbHNlLCJQYXJlbnRTdHlsZSI6eyIkcmVmIjoiMTAwIn19LCJBdXRvU2l6ZSI6MCwiRm9yZWdyb3VuZCI6eyIkaWQiOiI3MjIiLCJDb2xvciI6eyIkaWQiOiI3MjMiLCJBIjoyNTUsIlIiOjExNSwiRyI6MTE1LCJCIjoxMTV9fSwiTWF4V2lkdGgiOjk2MC4wLCJNYXhIZWlnaHQiOiJJbmZpbml0eSIsIlNtYXJ0Rm9yZWdyb3VuZElzQWN0aXZlIjpmYWxzZSwiSG9yaXpvbnRhbEFsaWdubWVudCI6MCwiVmVydGljYWxBbGlnbm1lbnQiOjAsIlNtYXJ0Rm9yZWdyb3VuZCI6bnVsbCwiQmFja2dyb3VuZEZpbGxUeXBlIjowLCJNYXJnaW4iOnsiJHJlZiI6IjEwMyJ9LCJQYWRkaW5nIjp7IiRyZWYiOiIxMDQifSwiQmFja2dyb3VuZCI6eyIkcmVmIjoiMTA1In0sIklzVmlzaWJsZSI6dHJ1ZSwiV2lkdGgiOjAuMCwiSGVpZ2h0IjowLjAsIkJvcmRlclN0eWxlIjp7IiRpZCI6IjcyNCIsIkxpbmVDb2xvciI6bnVsbCwiTGluZVdlaWdodCI6MC4wLCJMaW5lVHlwZSI6MCwiUGFyZW50U3R5bGUiOm51bGx9LCJQYXJlbnRTdHlsZSI6eyIkcmVmIjoiOTkifX0sIkhvcml6b250YWxDb25uZWN0b3JTdHlsZSI6eyIkaWQiOiI3MjUiLCJMaW5lQ29sb3IiOnsiJHJlZiI6IjEwNyJ9LCJMaW5lV2VpZ2h0IjoxLjAsIkxpbmVUeXBlIjowLCJQYXJlbnRTdHlsZSI6eyIkcmVmIjoiMTA2In19LCJWZXJ0aWNhbENvbm5lY3RvclN0eWxlIjp7IiRpZCI6IjcyNiIsIkxpbmVDb2xvciI6eyIkcmVmIjoiMTEwIn0sIkxpbmVXZWlnaHQiOjAuMCwiTGluZVR5cGUiOjAsIlBhcmVudFN0eWxlIjp7IiRyZWYiOiIxMDkifX0sIk1hcmdpbiI6bnVsbCwiU3RhcnREYXRlUG9zaXRpb24iOjYsIkVuZERhdGVQb3NpdGlvbiI6NiwiRGF0ZUlzVmlzaWJsZSI6ZmFsc2UsIlRpdGxlUG9zaXRpb24iOjQsIkR1cmF0aW9uUG9zaXRpb24iOjMsIlBlcmNlbnRhZ2VDb21wbGV0ZWRQb3NpdGlvbiI6NiwiU3BhY2luZyI6MywiSXNCZWxvd1RpbWViYW5kIjpmYWxzZSwiUGVyY2VudGFnZUNvbXBsZXRlU2hhcGVPcGFjaXR5IjozNSwiU2hhcGVTdHlsZSI6eyIkaWQiOiI3MjciLCJNYXJnaW4iOnsiJHJlZiI6IjExMyJ9LCJQYWRkaW5nIjp7IiRyZWYiOiIxMTQifSwiQmFja2dyb3VuZCI6eyIkaWQiOiI3MjgiLCJDb2xvciI6eyIkaWQiOiI3MjkiLCJBIjoyNTUsIlIiOjE3MCwiRyI6MTA3LCJCIjoxNjB9fSwiSXNWaXNpYmxlIjp0cnVlLCJXaWR0aCI6MC4wLCJIZWlnaHQiOjE0LjAsIkJvcmRlclN0eWxlIjp7IiRpZCI6IjczMCIsIkxpbmVDb2xvciI6eyIkcmVmIjoiMTE4In0sIkxpbmVXZWlnaHQiOjAuMCwiTGluZVR5cGUiOjAsIlBhcmVudFN0eWxlIjp7IiRyZWYiOiIxMTcifX0sIlBhcmVudFN0eWxlIjp7IiRyZWYiOiIxMTIifX0sIlRpdGxlU3R5bGUiOnsiJGlkIjoiNzMxIiwiRm9udFNldHRpbmdzIjp7IiRpZCI6IjczMiIsIkZvbnRTaXplIjo5LCJGb250TmFtZSI6IkFyaWFsIiwiSXNCb2xkIjp0cnVlLCJJc0l0YWxpYyI6ZmFsc2UsIklzVW5kZXJsaW5lZCI6ZmFsc2UsIlBhcmVudFN0eWxlIjp7IiRyZWYiOiIxMjEifX0sIkF1dG9TaXplIjowLCJGb3JlZ3JvdW5kIjp7IiRyZWYiOiIxMjIifSwiTWF4V2lkdGgiOjk2MC4wLCJNYXhIZWlnaHQiOiJJbmZpbml0eSIsIlNtYXJ0Rm9yZWdyb3VuZElzQWN0aXZlIjpmYWxzZSwiSG9yaXpvbnRhbEFsaWdubWVudCI6MCwiVmVydGljYWxBbGlnbm1lbnQiOjAsIlNtYXJ0Rm9yZWdyb3VuZCI6bnVsbCwiQmFja2dyb3VuZEZpbGxUeXBlIjowLCJNYXJnaW4iOnsiJHJlZiI6IjEyNCJ9LCJQYWRkaW5nIjp7IiRyZWYiOiIxMjUifSwiQmFja2dyb3VuZCI6eyIkcmVmIjoiMTI2In0sIklzVmlzaWJsZSI6dHJ1ZSwiV2lkdGgiOjAuMCwiSGVpZ2h0IjowLjAsIkJvcmRlclN0eWxlIjp7IiRpZCI6IjczMyIsIkxpbmVDb2xvciI6bnVsbCwiTGluZVdlaWdodCI6MC4wLCJMaW5lVHlwZSI6MCwiUGFyZW50U3R5bGUiOm51bGx9LCJQYXJlbnRTdHlsZSI6eyIkcmVmIjoiMTIwIn19LCJEYXRlU3R5bGUiOnsiJGlkIjoiNzM0IiwiRm9udFNldHRpbmdzIjp7IiRpZCI6IjczNSIsIkZvbnRTaXplIjo5LCJGb250TmFtZSI6IkFyaWFsIiwiSXNCb2xkIjpmYWxzZSwiSXNJdGFsaWMiOmZhbHNlLCJJc1VuZGVybGluZWQiOmZhbHNlLCJQYXJlbnRTdHlsZSI6eyIkcmVmIjoiMTI4In19LCJBdXRvU2l6ZSI6MCwiRm9yZWdyb3VuZCI6eyIkcmVmIjoiMTI5In0sIk1heFdpZHRoIjo5NjAuMCwiTWF4SGVpZ2h0IjoiSW5maW5pdHkiLCJTbWFydEZvcmVncm91bmRJc0FjdGl2ZSI6ZmFsc2UsIkhvcml6b250YWxBbGlnbm1lbnQiOjAsIlZlcnRpY2FsQWxpZ25tZW50IjowLCJTbWFydEZvcmVncm91bmQiOm51bGwsIkJhY2tncm91bmRGaWxsVHlwZSI6MCwiTWFyZ2luIjp7IiRyZWYiOiIxMzEifSwiUGFkZGluZyI6eyIkcmVmIjoiMTMyIn0sIkJhY2tncm91bmQiOnsiJHJlZiI6IjEzMyJ9LCJJc1Zpc2libGUiOmZhbHNlLCJXaWR0aCI6MC4wLCJIZWlnaHQiOjAuMCwiQm9yZGVyU3R5bGUiOnsiJGlkIjoiNzM2IiwiTGluZUNvbG9yIjpudWxsLCJMaW5lV2VpZ2h0IjowLjAsIkxpbmVUeXBlIjowLCJQYXJlbnRTdHlsZSI6bnVsbH0sIlBhcmVudFN0eWxlIjp7IiRyZWYiOiIxMjcifX0sIkRhdGVGb3JtYXQiOnsiJHJlZiI6IjEzNCJ9LCJXZWVrTnVtYmVyaW5nIjp7IiRpZCI6IjczNyIsIkZvcm1hdCI6MCwiSXNWaXNpYmxlIjpmYWxzZSwiTGFzdEtub3duVmlzaWJpbGl0eVN0YXRlIjpmYWxzZX0sIklzVmlzaWJsZSI6dHJ1ZSwiUGFyZW50U3R5bGUiOnsiJHJlZiI6IjkxIn19LCJJbmRleCI6MjUsIlNtYXJ0RHVyYXRpb25BY3RpdmF0ZWQiOmZhbHNlLCJEYXRlRm9ybWF0Ijp7IiRyZWYiOiIxMzQifSwiV2Vla051bWJlcmluZyI6eyIkaWQiOiI3MzgiLCJGb3JtYXQiOjAsIklzVmlzaWJsZSI6ZmFsc2UsIkxhc3RLbm93blZpc2liaWxpdHlTdGF0ZSI6ZmFsc2V9LCJJZCI6ImY3ZmVlMTE0LTJmYTMtNGEwZS04ZDY0LTFhYjU0NzJhZWQxNSIsIkltcG9ydElkIjpudWxsLCJUaXRsZSI6Ik1vbml0b3JpbmcgICIsIk5vdGUiOm51bGwsIkh5cGVybGluayI6eyIkaWQiOiI3MzkiLCJBZGRyZXNzIjpudWxsLCJTdWJBZGRyZXNzIjpudWxsfSwiSXNDaGFuZ2VkIjpmYWxzZSwiSXNOZXciOmZhbHNlfV0sIlN3aW1sYW5lcyI6W10sIk1zUHJvamVjdEl0ZW1zVHJlZSI6bnVsbCwiTWV0YWRhdGEiOnsiJGlkIjoiNzQwIiwiUmVjZW50Q29sb3JzQ29sbGVjdGlvbiI6IltdIiwiTXNwTGF0ZXN0SW1wb3J0SXRlbXMiOiJ7XCIkaWRcIjpcIjFcIixcIlJvb3RcIjp7XCJJbXBvcnRJZFwiOm51bGwsXCJJc0ltcG9ydGVkXCI6ZmFsc2UsXCJDaGlsZHJlblwiOltdfX0iLCJNc3BTeW5jQnlVaWQiOiJGYWxzZSIsIk1zcENvbHVtbnNNYXBwaW5nIjoiW3tcIiRpZFwiOlwiMVwiLFwiU2VsZWN0ZWRNYXBwaW5nXCI6MSxcIkNvbHVtbkhlYWRlclwiOlwiU3dpbWxhbmVcIn0se1wiJGlkXCI6XCIyXCIsXCJTZWxlY3RlZE1hcHBpbmdcIjoyLFwiQ29sdW1uSGVhZGVyXCI6XCJOYW1lXCJ9LHtcIiRpZFwiOlwiM1wiLFwiU2VsZWN0ZWRNYXBwaW5nXCI6MyxcIkNvbHVtbkhlYWRlclwiOlwiU3RhcnRcIn0se1wiJGlkXCI6XCI0XCIsXCJTZWxlY3RlZE1hcHBpbmdcIjo0LFwiQ29sdW1uSGVhZGVyXCI6XCJGaW5pc2hcIn0se1wiJGlkXCI6XCI1XCIsXCJTZWxlY3RlZE1hcHBpbmdcIjo1LFwiQ29sdW1uSGVhZGVyXCI6XCJQZXJjZW50Q29tcGxldGVcIn1dIn0sIlNldHRpbmdzIjp7IiRpZCI6Ijc0MSIsIkltcGFPcHRpb25zIjp7IiRpZCI6Ijc0MiIsIkxlZnRUb1JpZ2h0Ijp0cnVlLCJQYXlsb2FkT3B0aW9ucyI6MX0sIlVzZUNvbXByZXNzaW9uIjpmYWxzZSwiQ29tcHJlc2lvblBlcmNlbnRhZ2UiOjUwLjAsIkluYWN0aXZlSW50ZXJ2YWxXaWR0aFRocmVzaG9sZCI6MzAuMCwiSW5hY3RpdmVJbnRlcnZhbFdpZHRoIjoxLjAsIlNwbGl0VGFza3MiOmZhbHNlLCJVc2VDbHVzdGVyIjpmYWxzZSwiRXBzaWxvbiI6MC4wLCJNaW5Qb2ludHNUb0Zvcm1BQ2x1c3RlciI6MiwiR2VuZXJhdGVJbnZpc2libGVTaGFwZXMiOmZhbHNlLCJTbWFydFRpbWVsaW5lVGFza1BlcmNlbnRhZ2VGaXQiOmZhbHNlfSwiSXNOZXciOnRydWUsIkltcG9ydFR5cGUiOjYsIkZpbGVQYXRoIjpudWxsLCJUaW1lQ29uZmlndXJhdGlvbiI6eyIkaWQiOiI3NDMiLCJVc2VUaW1lIjpmYWxzZSwiV29ya0RheVN0YXJ0IjoiMDA6MDA6MDAiLCJXb3JrRGF5RW5kIjoiMjM6NTk6MDAifSwiTGFzdFVzZWRUZW1wbGF0ZUlkIjoiNzM1NWI2MzMtYWM2Ni00NTI4LThiNGQtMjk5ZmFlZGM5ZWU5IiwiRmlyc3RXZWVrT2ZZZWFyIjowLCJQbGFjZU1pbGVzdG9uZUF0VGhlQmVnaW5uaW5nT2ZUaGVEYXkiOmZhbHNl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6-15T00:00:00.0000000Z"/>
  <p:tag name="OTLENDDATE" val="2019-06-20T23:59:00.0000000Z"/>
  <p:tag name="OTLPERCENTAGE" val="0"/>
  <p:tag name="OTLDURATIONFORMAT" val="day"/>
  <p:tag name="OTLSPACING" val="3"/>
  <p:tag name="OTLSHAPETHICKNESSTYPE" val="Custom"/>
  <p:tag name="OTLWEEKNUMBERINGFORMAT" val="WNFormat1"/>
  <p:tag name="OTLWEEKNUMBERINGISVISIBLE" val="Fals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6-19T00:00:00.0000000Z"/>
  <p:tag name="OTLENDDATE" val="2019-06-27T23:59:00.0000000Z"/>
  <p:tag name="OTLPERCENTAGE" val="0"/>
  <p:tag name="OTLDURATIONFORMAT" val="day"/>
  <p:tag name="OTLSPACING" val="3"/>
  <p:tag name="OTLSHAPETHICKNESSTYPE" val="Custom"/>
  <p:tag name="OTLWEEKNUMBERINGFORMAT" val="WNFormat1"/>
  <p:tag name="OTLWEEKNUMBERINGISVISIBLE" val="False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6-15T00:00:00.0000000Z"/>
  <p:tag name="OTLENDDATE" val="2019-06-22T23:59:00.0000000Z"/>
  <p:tag name="OTLPERCENTAGE" val="0"/>
  <p:tag name="OTLDURATIONFORMAT" val="day"/>
  <p:tag name="OTLSPACING" val="3"/>
  <p:tag name="OTLSHAPETHICKNESSTYPE" val="Custom"/>
  <p:tag name="OTLWEEKNUMBERINGFORMAT" val="WNFormat1"/>
  <p:tag name="OTLWEEKNUMBERINGISVISIBLE" val="False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6-22T00:00:00.0000000Z"/>
  <p:tag name="OTLENDDATE" val="2019-06-26T23:59:00.0000000Z"/>
  <p:tag name="OTLPERCENTAGE" val="0"/>
  <p:tag name="OTLDURATIONFORMAT" val="day"/>
  <p:tag name="OTLSPACING" val="3"/>
  <p:tag name="OTLSHAPETHICKNESSTYPE" val="Custom"/>
  <p:tag name="OTLWEEKNUMBERINGFORMAT" val="WNFormat1"/>
  <p:tag name="OTLWEEKNUMBERINGISVISIBLE" val="False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6-26T00:00:00.0000000Z"/>
  <p:tag name="OTLENDDATE" val="2019-06-30T23:59:00.0000000Z"/>
  <p:tag name="OTLPERCENTAGE" val="0"/>
  <p:tag name="OTLDURATIONFORMAT" val="day"/>
  <p:tag name="OTLSPACING" val="3"/>
  <p:tag name="OTLSHAPETHICKNESSTYPE" val="Custom"/>
  <p:tag name="OTLWEEKNUMBERINGFORMAT" val="WNFormat1"/>
  <p:tag name="OTLWEEKNUMBERINGISVISIBLE" val="False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Metrics 1"/>
  <p:tag name="OTLDATE" val="2019-06-12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Metrics 2"/>
  <p:tag name="OTLDATE" val="2019-06-20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Operating snapshot"/>
  <p:tag name="OTLDATE" val="2019-06-26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Metrics 3"/>
  <p:tag name="OTLDATE" val="2019-07-02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Identify client issues"/>
  <p:tag name="OTLDATE" val="2019-05-29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erformance thresholds"/>
  <p:tag name="OTLDATE" val="2019-06-07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19-07-02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SCALEFORMAT" val="d"/>
  <p:tag name="OTLTIMEBANDSCALETYPE" val="Days"/>
  <p:tag name="OTLTIMEBANDSHAPETYPE" val="RectangleTimeband"/>
  <p:tag name="OTLTIMEBANDSHAPEHEIGHT" val="30"/>
  <p:tag name="OTLTIMEBANDSHAPEPADDINGLEFT" val="0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tatistical review"/>
  <p:tag name="OTLDATE" val="2019-06-16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djustments Complete"/>
  <p:tag name="OTLDATE" val="2019-06-22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Implementation"/>
  <p:tag name="OTLDATE" val="2019-06-28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5-30T00:00:00.0000000Z"/>
  <p:tag name="OTLENDDATE" val="2019-06-03T23:59:00.0000000Z"/>
  <p:tag name="OTLPERCENTAGE" val="0"/>
  <p:tag name="OTLDURATIONFORMAT" val="day"/>
  <p:tag name="OTLSPACING" val="3"/>
  <p:tag name="OTLSHAPETHICKNESSTYPE" val="Custom"/>
  <p:tag name="OTLWEEKNUMBERINGFORMAT" val="WNFormat1"/>
  <p:tag name="OTLWEEKNUMBERINGISVISIBLE" val="Fals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Thin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5-31T00:00:00.0000000Z"/>
  <p:tag name="OTLENDDATE" val="2019-06-10T23:59:00.0000000Z"/>
  <p:tag name="OTLPERCENTAGE" val="0"/>
  <p:tag name="OTLDURATIONFORMAT" val="day"/>
  <p:tag name="OTLSPACING" val="3"/>
  <p:tag name="OTLSHAPETHICKNESSTYPE" val="Custom"/>
  <p:tag name="OTLWEEKNUMBERINGFORMAT" val="WNFormat1"/>
  <p:tag name="OTLWEEKNUMBERINGISVISIBLE" val="Fals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Auto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6-01T00:00:00.0000000Z"/>
  <p:tag name="OTLENDDATE" val="2019-06-07T23:59:00.0000000Z"/>
  <p:tag name="OTLPERCENTAGE" val="0"/>
  <p:tag name="OTLDURATIONFORMAT" val="day"/>
  <p:tag name="OTLSPACING" val="3"/>
  <p:tag name="OTLSHAPETHICKNESSTYPE" val="Custom"/>
  <p:tag name="OTLWEEKNUMBERINGFORMAT" val="WNFormat1"/>
  <p:tag name="OTLWEEKNUMBERINGISVISIBLE" val="Fals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6-05T00:00:00.0000000Z"/>
  <p:tag name="OTLENDDATE" val="2019-06-15T23:59:00.0000000Z"/>
  <p:tag name="OTLPERCENTAGE" val="0"/>
  <p:tag name="OTLDURATIONFORMAT" val="day"/>
  <p:tag name="OTLSPACING" val="3"/>
  <p:tag name="OTLSHAPETHICKNESSTYPE" val="Custom"/>
  <p:tag name="OTLWEEKNUMBERINGFORMAT" val="WNFormat1"/>
  <p:tag name="OTLWEEKNUMBERINGISVISIBLE" val="Fals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6-01T00:00:00.0000000Z"/>
  <p:tag name="OTLENDDATE" val="2019-06-13T23:59:00.0000000Z"/>
  <p:tag name="OTLPERCENTAGE" val="0"/>
  <p:tag name="OTLDURATIONFORMAT" val="day"/>
  <p:tag name="OTLSPACING" val="3"/>
  <p:tag name="OTLSHAPETHICKNESSTYPE" val="Custom"/>
  <p:tag name="OTLWEEKNUMBERINGFORMAT" val="WNFormat1"/>
  <p:tag name="OTLWEEKNUMBERINGISVISIBLE" val="Fals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6-13T00:00:00.0000000Z"/>
  <p:tag name="OTLENDDATE" val="2019-06-22T23:59:00.0000000Z"/>
  <p:tag name="OTLPERCENTAGE" val="0"/>
  <p:tag name="OTLDURATIONFORMAT" val="day"/>
  <p:tag name="OTLSPACING" val="3"/>
  <p:tag name="OTLSHAPETHICKNESSTYPE" val="Custom"/>
  <p:tag name="OTLWEEKNUMBERINGFORMAT" val="WNFormat1"/>
  <p:tag name="OTLWEEKNUMBERINGISVISIBLE" val="Fals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6-14T00:00:00.0000000Z"/>
  <p:tag name="OTLENDDATE" val="2019-06-18T23:59:00.0000000Z"/>
  <p:tag name="OTLPERCENTAGE" val="0"/>
  <p:tag name="OTLDURATIONFORMAT" val="day"/>
  <p:tag name="OTLSPACING" val="3"/>
  <p:tag name="OTLSHAPETHICKNESSTYPE" val="Custom"/>
  <p:tag name="OTLWEEKNUMBERINGFORMAT" val="WNFormat1"/>
  <p:tag name="OTLWEEKNUMBERINGISVISIBLE" val="False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 name="Office">
      <a:fillStyleLst>
        <a:solidFill/>
        <a:gradFill rotWithShape="1"/>
        <a:gradFill rotWithShape="1"/>
      </a:fillStyleLst>
      <a:lnStyleLst>
        <a:ln w="6350" cap="flat" cmpd="sng" algn="ctr"/>
        <a:ln w="12700" cap="flat" cmpd="sng" algn="ctr"/>
        <a:ln w="19050" cap="flat" cmpd="sng" algn="ctr"/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/>
        </a:solidFill>
        <a:gradFill rotWithShape="1"/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280</Words>
  <Application>Microsoft Office PowerPoint</Application>
  <PresentationFormat>Widescreen</PresentationFormat>
  <Paragraphs>85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2022-06-27T14:13:38Z</dcterms:modified>
</cp:coreProperties>
</file>