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4" r:id="rId1"/>
  </p:sldMasterIdLst>
  <p:sldIdLst>
    <p:sldId id="268" r:id="rId2"/>
    <p:sldId id="274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9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EDED"/>
    <a:srgbClr val="A5A5A5"/>
    <a:srgbClr val="8C5E5E"/>
    <a:srgbClr val="501B1B"/>
    <a:srgbClr val="ED7D31"/>
    <a:srgbClr val="C08D6A"/>
    <a:srgbClr val="6A6C81"/>
    <a:srgbClr val="FFFFFF"/>
    <a:srgbClr val="D24726"/>
    <a:srgbClr val="D246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61" autoAdjust="0"/>
    <p:restoredTop sz="94660"/>
  </p:normalViewPr>
  <p:slideViewPr>
    <p:cSldViewPr snapToGrid="0">
      <p:cViewPr varScale="1">
        <p:scale>
          <a:sx n="94" d="100"/>
          <a:sy n="94" d="100"/>
        </p:scale>
        <p:origin x="226" y="134"/>
      </p:cViewPr>
      <p:guideLst>
        <p:guide orient="horz" pos="309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391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649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838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573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810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959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1/12/2023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201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444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1/12/2023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693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642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1/12/2023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865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64158-0CE9-4349-B3F5-2F2E57F0D0CB}" type="datetimeFigureOut">
              <a:rPr lang="en-US" smtClean="0"/>
              <a:t>1/12/2023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5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tags" Target="../tags/tag114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slideLayout" Target="../slideLayouts/slideLayout7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TLSHAPE_SL_3100ceab9df449a290627cb9bdc185ee_BackgroundRectangle">
            <a:extLst>
              <a:ext uri="{FF2B5EF4-FFF2-40B4-BE49-F238E27FC236}">
                <a16:creationId xmlns:a16="http://schemas.microsoft.com/office/drawing/2014/main" id="{627732DD-2DDE-314A-72C3-EDA2A9015EC5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1798828"/>
            <a:ext cx="11290300" cy="564049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TLSHAPE_SL_175ce5a9343d4bf79ce80f75c4a3601d_BackgroundRectangle">
            <a:extLst>
              <a:ext uri="{FF2B5EF4-FFF2-40B4-BE49-F238E27FC236}">
                <a16:creationId xmlns:a16="http://schemas.microsoft.com/office/drawing/2014/main" id="{406CCD7E-15B2-6328-11B1-24996BB6E0D2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4718473"/>
            <a:ext cx="11290300" cy="1430697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TLSHAPE_SL_fbbdf8fc36c14e3d9a2a4eb46b13e7f7_BackgroundRectangle">
            <a:extLst>
              <a:ext uri="{FF2B5EF4-FFF2-40B4-BE49-F238E27FC236}">
                <a16:creationId xmlns:a16="http://schemas.microsoft.com/office/drawing/2014/main" id="{21AFF2D4-2F8F-8268-6497-F5C0B5F5A097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2426377"/>
            <a:ext cx="11290300" cy="734399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TLSHAPE_SL_0178e9cf316c4db183c09d25d6d6e5af_BackgroundRectangle">
            <a:extLst>
              <a:ext uri="{FF2B5EF4-FFF2-40B4-BE49-F238E27FC236}">
                <a16:creationId xmlns:a16="http://schemas.microsoft.com/office/drawing/2014/main" id="{BF269786-7F40-B2FC-8491-919472039AB3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3500" y="3224276"/>
            <a:ext cx="11290300" cy="1430697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E6D4409F-7FE6-136C-B248-92B8E3D547CA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1851228" y="1028700"/>
            <a:ext cx="9499600" cy="182880"/>
          </a:xfrm>
          <a:prstGeom prst="round2SameRect">
            <a:avLst/>
          </a:prstGeom>
          <a:solidFill>
            <a:schemeClr val="tx2">
              <a:lumMod val="7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TLSHAPE_TB_00000000000000000000000000000000_MiddleScaleContainer">
            <a:extLst>
              <a:ext uri="{FF2B5EF4-FFF2-40B4-BE49-F238E27FC236}">
                <a16:creationId xmlns:a16="http://schemas.microsoft.com/office/drawing/2014/main" id="{D9D98A37-D033-D533-7F3C-830F98605467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1851228" y="1220724"/>
            <a:ext cx="9499600" cy="182880"/>
          </a:xfrm>
          <a:prstGeom prst="rect">
            <a:avLst/>
          </a:prstGeom>
          <a:solidFill>
            <a:srgbClr val="43526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TLSHAPE_TB_00000000000000000000000000000000_BottomScaleContainer">
            <a:extLst>
              <a:ext uri="{FF2B5EF4-FFF2-40B4-BE49-F238E27FC236}">
                <a16:creationId xmlns:a16="http://schemas.microsoft.com/office/drawing/2014/main" id="{06D3E598-8EB3-990F-8043-84453824BA37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1851228" y="1412748"/>
            <a:ext cx="9499600" cy="182880"/>
          </a:xfrm>
          <a:prstGeom prst="round2SameRect">
            <a:avLst>
              <a:gd name="adj1" fmla="val 0"/>
              <a:gd name="adj2" fmla="val 16667"/>
            </a:avLst>
          </a:prstGeom>
          <a:solidFill>
            <a:srgbClr val="54688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TLSHAPE_SL_3100ceab9df449a290627cb9bdc185ee_HeaderRectangle">
            <a:extLst>
              <a:ext uri="{FF2B5EF4-FFF2-40B4-BE49-F238E27FC236}">
                <a16:creationId xmlns:a16="http://schemas.microsoft.com/office/drawing/2014/main" id="{64189DFC-D53F-98C6-B65F-3DA424A3B485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63500" y="1798828"/>
            <a:ext cx="1663700" cy="564049"/>
          </a:xfrm>
          <a:prstGeom prst="rect">
            <a:avLst/>
          </a:prstGeom>
          <a:solidFill>
            <a:schemeClr val="tx2">
              <a:lumMod val="7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TLSHAPE_SL_175ce5a9343d4bf79ce80f75c4a3601d_HeaderRectangle">
            <a:extLst>
              <a:ext uri="{FF2B5EF4-FFF2-40B4-BE49-F238E27FC236}">
                <a16:creationId xmlns:a16="http://schemas.microsoft.com/office/drawing/2014/main" id="{103FD115-F0C4-92E5-91DC-8044FE6A46EB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63500" y="4718473"/>
            <a:ext cx="1663700" cy="1430697"/>
          </a:xfrm>
          <a:prstGeom prst="rect">
            <a:avLst/>
          </a:prstGeom>
          <a:solidFill>
            <a:srgbClr val="2F3699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TLSHAPE_SL_fbbdf8fc36c14e3d9a2a4eb46b13e7f7_HeaderRectangle">
            <a:extLst>
              <a:ext uri="{FF2B5EF4-FFF2-40B4-BE49-F238E27FC236}">
                <a16:creationId xmlns:a16="http://schemas.microsoft.com/office/drawing/2014/main" id="{BBC31D76-4E11-04B0-1A3F-E242F08A9C0F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63500" y="2426377"/>
            <a:ext cx="1663700" cy="734399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TLSHAPE_SL_0178e9cf316c4db183c09d25d6d6e5af_HeaderRectangle">
            <a:extLst>
              <a:ext uri="{FF2B5EF4-FFF2-40B4-BE49-F238E27FC236}">
                <a16:creationId xmlns:a16="http://schemas.microsoft.com/office/drawing/2014/main" id="{36B7B1DA-4220-2B92-8B90-3F7F77CDCDF3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63500" y="3224276"/>
            <a:ext cx="1663700" cy="1430697"/>
          </a:xfrm>
          <a:prstGeom prst="rect">
            <a:avLst/>
          </a:prstGeom>
          <a:solidFill>
            <a:srgbClr val="501B1B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TLSHAPE_SLT_e174fe1a0e7d4b7c942e1ae21cd67ed0_Shape">
            <a:extLst>
              <a:ext uri="{FF2B5EF4-FFF2-40B4-BE49-F238E27FC236}">
                <a16:creationId xmlns:a16="http://schemas.microsoft.com/office/drawing/2014/main" id="{D4D5F0E3-A9E2-47A4-E541-24A4EBEF0CDA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3793655" y="5623390"/>
            <a:ext cx="2374900" cy="139531"/>
          </a:xfrm>
          <a:prstGeom prst="homePlate">
            <a:avLst/>
          </a:prstGeom>
          <a:solidFill>
            <a:srgbClr val="2F3699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TLSHAPE_SLT_b65ad067bc1a493085a15d5fced0e67d_Shape">
            <a:extLst>
              <a:ext uri="{FF2B5EF4-FFF2-40B4-BE49-F238E27FC236}">
                <a16:creationId xmlns:a16="http://schemas.microsoft.com/office/drawing/2014/main" id="{FE9C2F83-1EC9-C802-E8C9-F537B3A15C7A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4009480" y="5801021"/>
            <a:ext cx="2374900" cy="139531"/>
          </a:xfrm>
          <a:prstGeom prst="homePlate">
            <a:avLst/>
          </a:prstGeom>
          <a:solidFill>
            <a:srgbClr val="6A6C8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OTLSHAPE_SLT_0b6240da3bae45458fddcb0d92c2449d_Shape">
            <a:extLst>
              <a:ext uri="{FF2B5EF4-FFF2-40B4-BE49-F238E27FC236}">
                <a16:creationId xmlns:a16="http://schemas.microsoft.com/office/drawing/2014/main" id="{544E24A6-0E66-17CB-B057-6914431F4F92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2498704" y="4927092"/>
            <a:ext cx="2159000" cy="139531"/>
          </a:xfrm>
          <a:prstGeom prst="homePlate">
            <a:avLst/>
          </a:prstGeom>
          <a:solidFill>
            <a:srgbClr val="2F3699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TLSHAPE_SLT_68f52978dad24465974dcc89fff08459_Shape">
            <a:extLst>
              <a:ext uri="{FF2B5EF4-FFF2-40B4-BE49-F238E27FC236}">
                <a16:creationId xmlns:a16="http://schemas.microsoft.com/office/drawing/2014/main" id="{D67B2159-97F2-0FAD-2189-912A5CB572F9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1851228" y="2634996"/>
            <a:ext cx="1943100" cy="139531"/>
          </a:xfrm>
          <a:prstGeom prst="homePlat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OTLSHAPE_SLT_70c0467c2713492e8ba93a5e139f5d07_Shape">
            <a:extLst>
              <a:ext uri="{FF2B5EF4-FFF2-40B4-BE49-F238E27FC236}">
                <a16:creationId xmlns:a16="http://schemas.microsoft.com/office/drawing/2014/main" id="{3838830B-9ECE-BECC-EBB7-F7EC2C192C50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1851228" y="3432895"/>
            <a:ext cx="1295400" cy="139531"/>
          </a:xfrm>
          <a:prstGeom prst="homePlate">
            <a:avLst/>
          </a:prstGeom>
          <a:solidFill>
            <a:srgbClr val="501B1B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OTLSHAPE_SLT_2b545a1021c04361ba39a9b6163bbea2_Shape">
            <a:extLst>
              <a:ext uri="{FF2B5EF4-FFF2-40B4-BE49-F238E27FC236}">
                <a16:creationId xmlns:a16="http://schemas.microsoft.com/office/drawing/2014/main" id="{794559FC-C50A-C1CD-A0D9-065662D4F54E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2498704" y="3610525"/>
            <a:ext cx="1079500" cy="139531"/>
          </a:xfrm>
          <a:prstGeom prst="homePlate">
            <a:avLst/>
          </a:prstGeom>
          <a:solidFill>
            <a:srgbClr val="8C5E5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" name="OTLSHAPE_SLT_d06484c03dec47e7adadde578a2df668_Shape">
            <a:extLst>
              <a:ext uri="{FF2B5EF4-FFF2-40B4-BE49-F238E27FC236}">
                <a16:creationId xmlns:a16="http://schemas.microsoft.com/office/drawing/2014/main" id="{B12AE133-7C32-C174-27A9-8DB3996F9AE8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9620935" y="4306824"/>
            <a:ext cx="1727200" cy="139531"/>
          </a:xfrm>
          <a:prstGeom prst="homePlate">
            <a:avLst/>
          </a:prstGeom>
          <a:solidFill>
            <a:srgbClr val="8C5E5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OTLSHAPE_SLT_96e4536c978242daa9920d40e6e7aca2_Shape">
            <a:extLst>
              <a:ext uri="{FF2B5EF4-FFF2-40B4-BE49-F238E27FC236}">
                <a16:creationId xmlns:a16="http://schemas.microsoft.com/office/drawing/2014/main" id="{63BC59D1-B5AC-AEA2-7D6E-7FB7ADB9F405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8110159" y="5623390"/>
            <a:ext cx="1727200" cy="139531"/>
          </a:xfrm>
          <a:prstGeom prst="homePlate">
            <a:avLst/>
          </a:prstGeom>
          <a:solidFill>
            <a:srgbClr val="2F369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2" name="OTLSHAPE_SLT_5a76a0770f514758841b7afaf02a96be_Shape">
            <a:extLst>
              <a:ext uri="{FF2B5EF4-FFF2-40B4-BE49-F238E27FC236}">
                <a16:creationId xmlns:a16="http://schemas.microsoft.com/office/drawing/2014/main" id="{A66B9EE1-7B12-C045-91D8-6F0ED49C24FF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7894334" y="5801021"/>
            <a:ext cx="2806700" cy="139531"/>
          </a:xfrm>
          <a:prstGeom prst="homePlate">
            <a:avLst/>
          </a:prstGeom>
          <a:solidFill>
            <a:srgbClr val="6A6C8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0" name="OTLSHAPE_SLT_0e3cf8b50c734eb594618ad32adc86cd_Shape">
            <a:extLst>
              <a:ext uri="{FF2B5EF4-FFF2-40B4-BE49-F238E27FC236}">
                <a16:creationId xmlns:a16="http://schemas.microsoft.com/office/drawing/2014/main" id="{DDF6E950-F372-3129-9855-6242B2F1E870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2714529" y="5104723"/>
            <a:ext cx="2374900" cy="139531"/>
          </a:xfrm>
          <a:prstGeom prst="homePlate">
            <a:avLst/>
          </a:prstGeom>
          <a:solidFill>
            <a:srgbClr val="6A6C8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2" name="OTLSHAPE_SLT_46fd62acd5d64e6c9b4b7869796890c3_Shape">
            <a:extLst>
              <a:ext uri="{FF2B5EF4-FFF2-40B4-BE49-F238E27FC236}">
                <a16:creationId xmlns:a16="http://schemas.microsoft.com/office/drawing/2014/main" id="{F09D0DEB-5860-6296-3CF3-E6C42CC25BE7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7031033" y="4927092"/>
            <a:ext cx="2159000" cy="139531"/>
          </a:xfrm>
          <a:prstGeom prst="homePlate">
            <a:avLst/>
          </a:prstGeom>
          <a:solidFill>
            <a:srgbClr val="2F369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8" name="OTLSHAPE_SLT_486ff791ceb143d580d026ee1ba6dddd_Shape">
            <a:extLst>
              <a:ext uri="{FF2B5EF4-FFF2-40B4-BE49-F238E27FC236}">
                <a16:creationId xmlns:a16="http://schemas.microsoft.com/office/drawing/2014/main" id="{9209E17C-941F-FF0A-676B-95FC55709257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7462683" y="5104723"/>
            <a:ext cx="2590800" cy="139531"/>
          </a:xfrm>
          <a:prstGeom prst="homePlate">
            <a:avLst/>
          </a:prstGeom>
          <a:solidFill>
            <a:srgbClr val="6A6C8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8" name="OTLSHAPE_SLT_bd4c2d280e2748aa9565bc5a2cb91965_Shape">
            <a:extLst>
              <a:ext uri="{FF2B5EF4-FFF2-40B4-BE49-F238E27FC236}">
                <a16:creationId xmlns:a16="http://schemas.microsoft.com/office/drawing/2014/main" id="{CC0EB791-4006-3A9A-658A-FD5B4F774A4C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1851228" y="2812627"/>
            <a:ext cx="1943100" cy="139531"/>
          </a:xfrm>
          <a:prstGeom prst="homePlate">
            <a:avLst/>
          </a:prstGeom>
          <a:solidFill>
            <a:srgbClr val="C08D6A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6" name="OTLSHAPE_SLT_5612f375962543579cd75eb13c741f16_Shape">
            <a:extLst>
              <a:ext uri="{FF2B5EF4-FFF2-40B4-BE49-F238E27FC236}">
                <a16:creationId xmlns:a16="http://schemas.microsoft.com/office/drawing/2014/main" id="{ECBB5DAA-31F6-8B25-2DC1-80CFB14F3BF2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4441130" y="2812627"/>
            <a:ext cx="3022600" cy="139531"/>
          </a:xfrm>
          <a:prstGeom prst="homePlate">
            <a:avLst/>
          </a:prstGeom>
          <a:solidFill>
            <a:srgbClr val="C08D6A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7" name="OTLSHAPE_SLT_3768e88d61c44e0c8629d47668871e29_Shape">
            <a:extLst>
              <a:ext uri="{FF2B5EF4-FFF2-40B4-BE49-F238E27FC236}">
                <a16:creationId xmlns:a16="http://schemas.microsoft.com/office/drawing/2014/main" id="{D01EE5CC-FA57-FBF6-06C2-6A465E408B8B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4441130" y="3432895"/>
            <a:ext cx="3886200" cy="139531"/>
          </a:xfrm>
          <a:prstGeom prst="homePlate">
            <a:avLst/>
          </a:prstGeom>
          <a:solidFill>
            <a:srgbClr val="501B1B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5" name="OTLSHAPE_SLT_faaec1b6583447a5bf128c28b9c78d16_Shape">
            <a:extLst>
              <a:ext uri="{FF2B5EF4-FFF2-40B4-BE49-F238E27FC236}">
                <a16:creationId xmlns:a16="http://schemas.microsoft.com/office/drawing/2014/main" id="{428A71E7-CDE0-C59F-E0DE-A5E3457157BF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4656956" y="3610525"/>
            <a:ext cx="5613400" cy="139531"/>
          </a:xfrm>
          <a:prstGeom prst="homePlate">
            <a:avLst/>
          </a:prstGeom>
          <a:solidFill>
            <a:srgbClr val="8C5E5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3" name="OTLSHAPE_SLT_585a652ef05647c39ca14408e40aaaca_Shape">
            <a:extLst>
              <a:ext uri="{FF2B5EF4-FFF2-40B4-BE49-F238E27FC236}">
                <a16:creationId xmlns:a16="http://schemas.microsoft.com/office/drawing/2014/main" id="{5593C6EA-9399-A728-2A43-DFCDB79ACFB6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9405110" y="4129193"/>
            <a:ext cx="1727200" cy="139531"/>
          </a:xfrm>
          <a:prstGeom prst="homePlate">
            <a:avLst/>
          </a:prstGeom>
          <a:solidFill>
            <a:srgbClr val="501B1B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1" name="OTLSHAPE_SLT_37debecdfa794a88aaa59bdd1e42deed_Shape">
            <a:extLst>
              <a:ext uri="{FF2B5EF4-FFF2-40B4-BE49-F238E27FC236}">
                <a16:creationId xmlns:a16="http://schemas.microsoft.com/office/drawing/2014/main" id="{3C7975B5-E776-47BD-6553-E7DB7D0B4747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4225305" y="2634996"/>
            <a:ext cx="1943100" cy="139531"/>
          </a:xfrm>
          <a:prstGeom prst="homePlat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3" name="OTLSHAPE_SLM_bed71c624d924b0c8b5178286e7fcb16_Shape">
            <a:extLst>
              <a:ext uri="{FF2B5EF4-FFF2-40B4-BE49-F238E27FC236}">
                <a16:creationId xmlns:a16="http://schemas.microsoft.com/office/drawing/2014/main" id="{72DA8E7B-950B-91D0-5078-D732E998744B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 rot="16200000">
            <a:off x="1984353" y="2013797"/>
            <a:ext cx="165100" cy="165100"/>
          </a:xfrm>
          <a:prstGeom prst="flowChartMerge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2" name="OTLSHAPE_SLM_04d9532f490546b5aa9d8079c9a49742_Shape">
            <a:extLst>
              <a:ext uri="{FF2B5EF4-FFF2-40B4-BE49-F238E27FC236}">
                <a16:creationId xmlns:a16="http://schemas.microsoft.com/office/drawing/2014/main" id="{4299F91B-6FB4-AC25-39AC-E2AD01D0AD40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4148955" y="2007447"/>
            <a:ext cx="152400" cy="177800"/>
          </a:xfrm>
          <a:prstGeom prst="diamond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4" name="OTLSHAPE_SLM_fe50f41dc69a4d91ad6fb24c4c301dd0_Shape">
            <a:extLst>
              <a:ext uri="{FF2B5EF4-FFF2-40B4-BE49-F238E27FC236}">
                <a16:creationId xmlns:a16="http://schemas.microsoft.com/office/drawing/2014/main" id="{3D4AEA3F-8721-3008-F472-E34A8F98B9EB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7817984" y="2007447"/>
            <a:ext cx="152400" cy="177800"/>
          </a:xfrm>
          <a:prstGeom prst="diamond">
            <a:avLst/>
          </a:prstGeom>
          <a:solidFill>
            <a:srgbClr val="501B1B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" name="OTLSHAPE_SLM_366a4c998bc2499d940cfc53c96dd632_Shape">
            <a:extLst>
              <a:ext uri="{FF2B5EF4-FFF2-40B4-BE49-F238E27FC236}">
                <a16:creationId xmlns:a16="http://schemas.microsoft.com/office/drawing/2014/main" id="{91158C5B-42A6-3FEF-0B4E-AF6D90F793FE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10407886" y="2007447"/>
            <a:ext cx="152400" cy="177800"/>
          </a:xfrm>
          <a:prstGeom prst="diamond">
            <a:avLst/>
          </a:prstGeom>
          <a:solidFill>
            <a:srgbClr val="2F3699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7" name="OTLSHAPE_SLM_d593789748a94827a568237488d3bf85_Shape">
            <a:extLst>
              <a:ext uri="{FF2B5EF4-FFF2-40B4-BE49-F238E27FC236}">
                <a16:creationId xmlns:a16="http://schemas.microsoft.com/office/drawing/2014/main" id="{99494BA7-6AD3-196E-DFCE-9BF568C360E8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 flipV="1">
            <a:off x="11271187" y="2007447"/>
            <a:ext cx="152400" cy="177800"/>
          </a:xfrm>
          <a:prstGeom prst="triangl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TLSHAPE_SL_3100ceab9df449a290627cb9bdc185ee_Header">
            <a:extLst>
              <a:ext uri="{FF2B5EF4-FFF2-40B4-BE49-F238E27FC236}">
                <a16:creationId xmlns:a16="http://schemas.microsoft.com/office/drawing/2014/main" id="{1C30A6D0-3ED0-6B96-AA93-D89A160BDB0B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>
            <a:off x="63500" y="1987825"/>
            <a:ext cx="1663700" cy="18605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dirty="0">
                <a:solidFill>
                  <a:schemeClr val="lt1"/>
                </a:solidFill>
                <a:latin typeface="Calibri" panose="020F0502020204030204" pitchFamily="34" charset="0"/>
              </a:rPr>
              <a:t>Milestones</a:t>
            </a:r>
          </a:p>
        </p:txBody>
      </p:sp>
      <p:sp>
        <p:nvSpPr>
          <p:cNvPr id="26" name="OTLSHAPE_SL_175ce5a9343d4bf79ce80f75c4a3601d_Header">
            <a:extLst>
              <a:ext uri="{FF2B5EF4-FFF2-40B4-BE49-F238E27FC236}">
                <a16:creationId xmlns:a16="http://schemas.microsoft.com/office/drawing/2014/main" id="{F1100562-CBA3-1EDA-D4DE-135D1D8431E5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63500" y="5340795"/>
            <a:ext cx="1663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lt1"/>
                </a:solidFill>
                <a:latin typeface="Calibri" panose="020F0502020204030204" pitchFamily="34" charset="0"/>
              </a:rPr>
              <a:t>Team 3</a:t>
            </a:r>
          </a:p>
        </p:txBody>
      </p:sp>
      <p:sp>
        <p:nvSpPr>
          <p:cNvPr id="29" name="OTLSHAPE_SL_fbbdf8fc36c14e3d9a2a4eb46b13e7f7_Header">
            <a:extLst>
              <a:ext uri="{FF2B5EF4-FFF2-40B4-BE49-F238E27FC236}">
                <a16:creationId xmlns:a16="http://schemas.microsoft.com/office/drawing/2014/main" id="{4B4662D1-89B6-156A-C0AC-46CD0203FDEC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63500" y="2700549"/>
            <a:ext cx="1663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lt1"/>
                </a:solidFill>
                <a:latin typeface="Calibri" panose="020F0502020204030204" pitchFamily="34" charset="0"/>
              </a:rPr>
              <a:t>Team 1</a:t>
            </a:r>
          </a:p>
        </p:txBody>
      </p:sp>
      <p:sp>
        <p:nvSpPr>
          <p:cNvPr id="32" name="OTLSHAPE_SL_0178e9cf316c4db183c09d25d6d6e5af_Header">
            <a:extLst>
              <a:ext uri="{FF2B5EF4-FFF2-40B4-BE49-F238E27FC236}">
                <a16:creationId xmlns:a16="http://schemas.microsoft.com/office/drawing/2014/main" id="{A72305FF-6851-5BFA-F74D-86E10B8B285D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63500" y="3846597"/>
            <a:ext cx="1663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lt1"/>
                </a:solidFill>
                <a:latin typeface="Calibri" panose="020F0502020204030204" pitchFamily="34" charset="0"/>
              </a:rPr>
              <a:t>Team 2</a:t>
            </a:r>
          </a:p>
        </p:txBody>
      </p:sp>
      <p:sp>
        <p:nvSpPr>
          <p:cNvPr id="7" name="OTLSHAPE_TB_00000000000000000000000000000000_TimescaleInterval1">
            <a:extLst>
              <a:ext uri="{FF2B5EF4-FFF2-40B4-BE49-F238E27FC236}">
                <a16:creationId xmlns:a16="http://schemas.microsoft.com/office/drawing/2014/main" id="{64B8C166-21FA-A54C-45A9-15964241F837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1914728" y="1027113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Q3</a:t>
            </a:r>
          </a:p>
        </p:txBody>
      </p:sp>
      <p:sp>
        <p:nvSpPr>
          <p:cNvPr id="8" name="OTLSHAPE_TB_00000000000000000000000000000000_MiddleTimescaleInterval1">
            <a:extLst>
              <a:ext uri="{FF2B5EF4-FFF2-40B4-BE49-F238E27FC236}">
                <a16:creationId xmlns:a16="http://schemas.microsoft.com/office/drawing/2014/main" id="{F3C72CE9-A26B-ED6A-CFAD-0E4F2FC5F7FE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1914728" y="1219137"/>
            <a:ext cx="2413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Aug</a:t>
            </a:r>
          </a:p>
        </p:txBody>
      </p:sp>
      <p:sp>
        <p:nvSpPr>
          <p:cNvPr id="10" name="OTLSHAPE_TB_00000000000000000000000000000000_MiddleTimescaleInterval2">
            <a:extLst>
              <a:ext uri="{FF2B5EF4-FFF2-40B4-BE49-F238E27FC236}">
                <a16:creationId xmlns:a16="http://schemas.microsoft.com/office/drawing/2014/main" id="{76E593B0-DBCB-42CE-5C6C-1E5BAAB9A6CD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3641330" y="1219137"/>
            <a:ext cx="22762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Sep</a:t>
            </a:r>
          </a:p>
        </p:txBody>
      </p:sp>
      <p:sp>
        <p:nvSpPr>
          <p:cNvPr id="11" name="OTLSHAPE_TB_00000000000000000000000000000000_BottomTimescaleInterval1">
            <a:extLst>
              <a:ext uri="{FF2B5EF4-FFF2-40B4-BE49-F238E27FC236}">
                <a16:creationId xmlns:a16="http://schemas.microsoft.com/office/drawing/2014/main" id="{C4E3DF50-002D-6788-723E-CC0D2DA405E3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1914728" y="1411160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24</a:t>
            </a:r>
          </a:p>
        </p:txBody>
      </p:sp>
      <p:sp>
        <p:nvSpPr>
          <p:cNvPr id="13" name="OTLSHAPE_TB_00000000000000000000000000000000_BottomTimescaleInterval2">
            <a:extLst>
              <a:ext uri="{FF2B5EF4-FFF2-40B4-BE49-F238E27FC236}">
                <a16:creationId xmlns:a16="http://schemas.microsoft.com/office/drawing/2014/main" id="{416E8920-1707-BD2F-827C-ADDD0C82C60D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2778029" y="1411160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28</a:t>
            </a:r>
          </a:p>
        </p:txBody>
      </p:sp>
      <p:sp>
        <p:nvSpPr>
          <p:cNvPr id="15" name="OTLSHAPE_TB_00000000000000000000000000000000_BottomTimescaleInterval3">
            <a:extLst>
              <a:ext uri="{FF2B5EF4-FFF2-40B4-BE49-F238E27FC236}">
                <a16:creationId xmlns:a16="http://schemas.microsoft.com/office/drawing/2014/main" id="{B5CBA38B-8A7D-CC37-2A8B-F2B39391F160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3641330" y="1411160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01</a:t>
            </a:r>
          </a:p>
        </p:txBody>
      </p:sp>
      <p:sp>
        <p:nvSpPr>
          <p:cNvPr id="40" name="OTLSHAPE_SLM_bed71c624d924b0c8b5178286e7fcb16_Title">
            <a:extLst>
              <a:ext uri="{FF2B5EF4-FFF2-40B4-BE49-F238E27FC236}">
                <a16:creationId xmlns:a16="http://schemas.microsoft.com/office/drawing/2014/main" id="{3F2C7944-95DF-6694-06CE-268D3D3198F6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1843807" y="1843278"/>
            <a:ext cx="457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2">
                <a:solidFill>
                  <a:schemeClr val="dk1"/>
                </a:solidFill>
                <a:latin typeface="Calibri" panose="020F0502020204030204" pitchFamily="34" charset="0"/>
              </a:rPr>
              <a:t>Kick Off</a:t>
            </a:r>
            <a:endParaRPr lang="en-US" sz="1100" b="1" spc="-12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1" name="OTLSHAPE_SLM_bed71c624d924b0c8b5178286e7fcb16_Date">
            <a:extLst>
              <a:ext uri="{FF2B5EF4-FFF2-40B4-BE49-F238E27FC236}">
                <a16:creationId xmlns:a16="http://schemas.microsoft.com/office/drawing/2014/main" id="{B0D1C36D-838B-22DA-925E-356BA2CE4975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1906079" y="2178897"/>
            <a:ext cx="330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dirty="0">
                <a:solidFill>
                  <a:schemeClr val="dk1"/>
                </a:solidFill>
                <a:latin typeface="Calibri" panose="020F0502020204030204" pitchFamily="34" charset="0"/>
              </a:rPr>
              <a:t>Aug 24</a:t>
            </a:r>
          </a:p>
        </p:txBody>
      </p:sp>
      <p:sp>
        <p:nvSpPr>
          <p:cNvPr id="51" name="OTLSHAPE_SLT_e174fe1a0e7d4b7c942e1ae21cd67ed0_JoinedDate">
            <a:extLst>
              <a:ext uri="{FF2B5EF4-FFF2-40B4-BE49-F238E27FC236}">
                <a16:creationId xmlns:a16="http://schemas.microsoft.com/office/drawing/2014/main" id="{03DC7E95-2A6F-FEE3-EB3F-31BF84CCC514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4655139" y="5623390"/>
            <a:ext cx="660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dirty="0">
                <a:solidFill>
                  <a:schemeClr val="lt1"/>
                </a:solidFill>
                <a:latin typeface="Calibri" panose="020F0502020204030204" pitchFamily="34" charset="0"/>
              </a:rPr>
              <a:t>Sep 2 - Sep 12</a:t>
            </a:r>
          </a:p>
        </p:txBody>
      </p:sp>
      <p:sp>
        <p:nvSpPr>
          <p:cNvPr id="52" name="OTLSHAPE_SLT_e174fe1a0e7d4b7c942e1ae21cd67ed0_Title">
            <a:extLst>
              <a:ext uri="{FF2B5EF4-FFF2-40B4-BE49-F238E27FC236}">
                <a16:creationId xmlns:a16="http://schemas.microsoft.com/office/drawing/2014/main" id="{1B1983F1-97C7-968C-7B40-2C27F7B8916D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3793655" y="5452872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20" dirty="0">
                <a:solidFill>
                  <a:schemeClr val="dk1"/>
                </a:solidFill>
                <a:latin typeface="Calibri" panose="020F0502020204030204" pitchFamily="34" charset="0"/>
              </a:rPr>
              <a:t>Task 7</a:t>
            </a:r>
          </a:p>
        </p:txBody>
      </p:sp>
      <p:sp>
        <p:nvSpPr>
          <p:cNvPr id="86" name="OTLSHAPE_SLT_b65ad067bc1a493085a15d5fced0e67d_JoinedDate">
            <a:extLst>
              <a:ext uri="{FF2B5EF4-FFF2-40B4-BE49-F238E27FC236}">
                <a16:creationId xmlns:a16="http://schemas.microsoft.com/office/drawing/2014/main" id="{5522A5E3-0883-C895-AE8B-DE8D783EB93C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4870964" y="5801021"/>
            <a:ext cx="660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lt1"/>
                </a:solidFill>
                <a:latin typeface="Calibri" panose="020F0502020204030204" pitchFamily="34" charset="0"/>
              </a:rPr>
              <a:t>Sep 3 - Sep 13</a:t>
            </a:r>
          </a:p>
        </p:txBody>
      </p:sp>
      <p:sp>
        <p:nvSpPr>
          <p:cNvPr id="87" name="OTLSHAPE_SLT_b65ad067bc1a493085a15d5fced0e67d_Title">
            <a:extLst>
              <a:ext uri="{FF2B5EF4-FFF2-40B4-BE49-F238E27FC236}">
                <a16:creationId xmlns:a16="http://schemas.microsoft.com/office/drawing/2014/main" id="{D657EECF-4B67-BDCE-3EF9-8B76DE28EA4C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4009480" y="5940552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20" dirty="0">
                <a:solidFill>
                  <a:srgbClr val="EDEDED"/>
                </a:solidFill>
                <a:latin typeface="Calibri" panose="020F0502020204030204" pitchFamily="34" charset="0"/>
              </a:rPr>
              <a:t>Task 7</a:t>
            </a:r>
          </a:p>
        </p:txBody>
      </p:sp>
      <p:sp>
        <p:nvSpPr>
          <p:cNvPr id="102" name="OTLSHAPE_SLT_0b6240da3bae45458fddcb0d92c2449d_JoinedDate">
            <a:extLst>
              <a:ext uri="{FF2B5EF4-FFF2-40B4-BE49-F238E27FC236}">
                <a16:creationId xmlns:a16="http://schemas.microsoft.com/office/drawing/2014/main" id="{F289E5A7-7573-63E2-20A3-DC3E1D91B60C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3247004" y="4927092"/>
            <a:ext cx="6731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lt1"/>
                </a:solidFill>
                <a:latin typeface="Calibri" panose="020F0502020204030204" pitchFamily="34" charset="0"/>
              </a:rPr>
              <a:t>Aug 27 - Sep 5</a:t>
            </a:r>
          </a:p>
        </p:txBody>
      </p:sp>
      <p:sp>
        <p:nvSpPr>
          <p:cNvPr id="103" name="OTLSHAPE_SLT_0b6240da3bae45458fddcb0d92c2449d_Title">
            <a:extLst>
              <a:ext uri="{FF2B5EF4-FFF2-40B4-BE49-F238E27FC236}">
                <a16:creationId xmlns:a16="http://schemas.microsoft.com/office/drawing/2014/main" id="{D93B727F-7584-0B89-92AC-BB6BDEED593E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2498704" y="4756573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20" dirty="0">
                <a:solidFill>
                  <a:schemeClr val="dk1"/>
                </a:solidFill>
                <a:latin typeface="Calibri" panose="020F0502020204030204" pitchFamily="34" charset="0"/>
              </a:rPr>
              <a:t>Task 6</a:t>
            </a:r>
          </a:p>
        </p:txBody>
      </p:sp>
      <p:sp>
        <p:nvSpPr>
          <p:cNvPr id="121" name="OTLSHAPE_SLT_68f52978dad24465974dcc89fff08459_JoinedDate">
            <a:extLst>
              <a:ext uri="{FF2B5EF4-FFF2-40B4-BE49-F238E27FC236}">
                <a16:creationId xmlns:a16="http://schemas.microsoft.com/office/drawing/2014/main" id="{B776683B-881F-AC33-7511-0CD08165BC3D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2491616" y="2634996"/>
            <a:ext cx="6731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dirty="0">
                <a:solidFill>
                  <a:schemeClr val="lt1"/>
                </a:solidFill>
                <a:latin typeface="Calibri" panose="020F0502020204030204" pitchFamily="34" charset="0"/>
              </a:rPr>
              <a:t>Aug 24 - Sep 1</a:t>
            </a:r>
          </a:p>
        </p:txBody>
      </p:sp>
      <p:sp>
        <p:nvSpPr>
          <p:cNvPr id="122" name="OTLSHAPE_SLT_68f52978dad24465974dcc89fff08459_Title">
            <a:extLst>
              <a:ext uri="{FF2B5EF4-FFF2-40B4-BE49-F238E27FC236}">
                <a16:creationId xmlns:a16="http://schemas.microsoft.com/office/drawing/2014/main" id="{B30ABAC2-0C01-BEFB-DAA6-A810DB75F27D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1851228" y="2464477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20" dirty="0">
                <a:solidFill>
                  <a:schemeClr val="dk1"/>
                </a:solidFill>
                <a:latin typeface="Calibri" panose="020F0502020204030204" pitchFamily="34" charset="0"/>
              </a:rPr>
              <a:t>Task 1</a:t>
            </a:r>
          </a:p>
        </p:txBody>
      </p:sp>
      <p:sp>
        <p:nvSpPr>
          <p:cNvPr id="159" name="OTLSHAPE_SLT_70c0467c2713492e8ba93a5e139f5d07_JoinedDate">
            <a:extLst>
              <a:ext uri="{FF2B5EF4-FFF2-40B4-BE49-F238E27FC236}">
                <a16:creationId xmlns:a16="http://schemas.microsoft.com/office/drawing/2014/main" id="{77B1E886-D952-1E1E-CE81-11EF9F3F9F06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2133652" y="3432895"/>
            <a:ext cx="736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dirty="0">
                <a:solidFill>
                  <a:schemeClr val="lt1"/>
                </a:solidFill>
                <a:latin typeface="Calibri" panose="020F0502020204030204" pitchFamily="34" charset="0"/>
              </a:rPr>
              <a:t>Aug 24 - Aug 29</a:t>
            </a:r>
          </a:p>
        </p:txBody>
      </p:sp>
      <p:sp>
        <p:nvSpPr>
          <p:cNvPr id="160" name="OTLSHAPE_SLT_70c0467c2713492e8ba93a5e139f5d07_Title">
            <a:extLst>
              <a:ext uri="{FF2B5EF4-FFF2-40B4-BE49-F238E27FC236}">
                <a16:creationId xmlns:a16="http://schemas.microsoft.com/office/drawing/2014/main" id="{EBEF5811-C4C7-100F-424D-C8EBAE6C14BD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1851228" y="3262376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20" dirty="0">
                <a:solidFill>
                  <a:schemeClr val="dk1"/>
                </a:solidFill>
                <a:latin typeface="Calibri" panose="020F0502020204030204" pitchFamily="34" charset="0"/>
              </a:rPr>
              <a:t>Task 3</a:t>
            </a:r>
          </a:p>
        </p:txBody>
      </p:sp>
      <p:sp>
        <p:nvSpPr>
          <p:cNvPr id="186" name="OTLSHAPE_SLT_2b545a1021c04361ba39a9b6163bbea2_JoinedDate">
            <a:extLst>
              <a:ext uri="{FF2B5EF4-FFF2-40B4-BE49-F238E27FC236}">
                <a16:creationId xmlns:a16="http://schemas.microsoft.com/office/drawing/2014/main" id="{98826A65-CC87-3419-6313-90A44C75EFA1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2673215" y="3610525"/>
            <a:ext cx="736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dirty="0">
                <a:solidFill>
                  <a:schemeClr val="lt1"/>
                </a:solidFill>
                <a:latin typeface="Calibri" panose="020F0502020204030204" pitchFamily="34" charset="0"/>
              </a:rPr>
              <a:t>Aug 27 - Aug 31</a:t>
            </a:r>
          </a:p>
        </p:txBody>
      </p:sp>
      <p:sp>
        <p:nvSpPr>
          <p:cNvPr id="187" name="OTLSHAPE_SLT_2b545a1021c04361ba39a9b6163bbea2_Title">
            <a:extLst>
              <a:ext uri="{FF2B5EF4-FFF2-40B4-BE49-F238E27FC236}">
                <a16:creationId xmlns:a16="http://schemas.microsoft.com/office/drawing/2014/main" id="{4A298D20-9818-9333-5EC2-4D8F3FCE6B41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2498704" y="3750056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20" dirty="0">
                <a:solidFill>
                  <a:srgbClr val="EDEDED"/>
                </a:solidFill>
                <a:latin typeface="Calibri" panose="020F0502020204030204" pitchFamily="34" charset="0"/>
              </a:rPr>
              <a:t>Task 3</a:t>
            </a:r>
          </a:p>
        </p:txBody>
      </p:sp>
      <p:sp>
        <p:nvSpPr>
          <p:cNvPr id="202" name="OTLSHAPE_SLT_d06484c03dec47e7adadde578a2df668_JoinedDate">
            <a:extLst>
              <a:ext uri="{FF2B5EF4-FFF2-40B4-BE49-F238E27FC236}">
                <a16:creationId xmlns:a16="http://schemas.microsoft.com/office/drawing/2014/main" id="{DFEB97CC-1C92-A859-78CB-2C3F03ED87B4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10162259" y="4306824"/>
            <a:ext cx="647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lt1"/>
                </a:solidFill>
                <a:latin typeface="Calibri" panose="020F0502020204030204" pitchFamily="34" charset="0"/>
              </a:rPr>
              <a:t>Sep 29 - Oct 6</a:t>
            </a:r>
          </a:p>
        </p:txBody>
      </p:sp>
      <p:sp>
        <p:nvSpPr>
          <p:cNvPr id="203" name="OTLSHAPE_SLT_d06484c03dec47e7adadde578a2df668_Title">
            <a:extLst>
              <a:ext uri="{FF2B5EF4-FFF2-40B4-BE49-F238E27FC236}">
                <a16:creationId xmlns:a16="http://schemas.microsoft.com/office/drawing/2014/main" id="{83E49CFE-4DB5-E0B4-C8DE-599CDEF975C5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9620935" y="4446355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20" dirty="0">
                <a:solidFill>
                  <a:srgbClr val="EDEDED"/>
                </a:solidFill>
                <a:latin typeface="Calibri" panose="020F0502020204030204" pitchFamily="34" charset="0"/>
              </a:rPr>
              <a:t>Task 5</a:t>
            </a:r>
          </a:p>
        </p:txBody>
      </p:sp>
      <p:sp>
        <p:nvSpPr>
          <p:cNvPr id="17" name="OTLSHAPE_TB_00000000000000000000000000000000_TimescaleInterval2">
            <a:extLst>
              <a:ext uri="{FF2B5EF4-FFF2-40B4-BE49-F238E27FC236}">
                <a16:creationId xmlns:a16="http://schemas.microsoft.com/office/drawing/2014/main" id="{4662884F-91D9-A2F8-3D52-1D1A86E06D5F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10116086" y="1027113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30">
                <a:solidFill>
                  <a:schemeClr val="lt1"/>
                </a:solidFill>
                <a:latin typeface="Calibri" panose="020F0502020204030204" pitchFamily="34" charset="0"/>
              </a:rPr>
              <a:t>Q4</a:t>
            </a:r>
          </a:p>
        </p:txBody>
      </p:sp>
      <p:sp>
        <p:nvSpPr>
          <p:cNvPr id="207" name="OTLSHAPE_TB_00000000000000000000000000000000_MiddleTimescaleInterval3">
            <a:extLst>
              <a:ext uri="{FF2B5EF4-FFF2-40B4-BE49-F238E27FC236}">
                <a16:creationId xmlns:a16="http://schemas.microsoft.com/office/drawing/2014/main" id="{7B29B499-AA63-6C03-C4BD-0C07C0BCC55A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10116086" y="1219137"/>
            <a:ext cx="21114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2">
                <a:solidFill>
                  <a:schemeClr val="lt1"/>
                </a:solidFill>
                <a:latin typeface="Calibri" panose="020F0502020204030204" pitchFamily="34" charset="0"/>
              </a:rPr>
              <a:t>Oct</a:t>
            </a:r>
          </a:p>
        </p:txBody>
      </p:sp>
      <p:sp>
        <p:nvSpPr>
          <p:cNvPr id="209" name="OTLSHAPE_TB_00000000000000000000000000000000_BottomTimescaleInterval4">
            <a:extLst>
              <a:ext uri="{FF2B5EF4-FFF2-40B4-BE49-F238E27FC236}">
                <a16:creationId xmlns:a16="http://schemas.microsoft.com/office/drawing/2014/main" id="{2CBFBA4B-9976-E9AF-1DCC-C018643B4D6F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4504630" y="1411160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05</a:t>
            </a:r>
          </a:p>
        </p:txBody>
      </p:sp>
      <p:sp>
        <p:nvSpPr>
          <p:cNvPr id="211" name="OTLSHAPE_TB_00000000000000000000000000000000_BottomTimescaleInterval5">
            <a:extLst>
              <a:ext uri="{FF2B5EF4-FFF2-40B4-BE49-F238E27FC236}">
                <a16:creationId xmlns:a16="http://schemas.microsoft.com/office/drawing/2014/main" id="{1F513FD5-50A6-AFB3-CC09-0D5C9C33728D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5367931" y="1411160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09</a:t>
            </a:r>
          </a:p>
        </p:txBody>
      </p:sp>
      <p:sp>
        <p:nvSpPr>
          <p:cNvPr id="213" name="OTLSHAPE_TB_00000000000000000000000000000000_BottomTimescaleInterval6">
            <a:extLst>
              <a:ext uri="{FF2B5EF4-FFF2-40B4-BE49-F238E27FC236}">
                <a16:creationId xmlns:a16="http://schemas.microsoft.com/office/drawing/2014/main" id="{ADE560EF-526D-FEF0-DC26-86B6DB63814C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6231232" y="1411160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13</a:t>
            </a:r>
          </a:p>
        </p:txBody>
      </p:sp>
      <p:sp>
        <p:nvSpPr>
          <p:cNvPr id="215" name="OTLSHAPE_TB_00000000000000000000000000000000_BottomTimescaleInterval7">
            <a:extLst>
              <a:ext uri="{FF2B5EF4-FFF2-40B4-BE49-F238E27FC236}">
                <a16:creationId xmlns:a16="http://schemas.microsoft.com/office/drawing/2014/main" id="{DCBA505B-2EE2-A7DD-1B8B-A944A0339D36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7094533" y="1411160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17</a:t>
            </a:r>
          </a:p>
        </p:txBody>
      </p:sp>
      <p:sp>
        <p:nvSpPr>
          <p:cNvPr id="217" name="OTLSHAPE_TB_00000000000000000000000000000000_BottomTimescaleInterval8">
            <a:extLst>
              <a:ext uri="{FF2B5EF4-FFF2-40B4-BE49-F238E27FC236}">
                <a16:creationId xmlns:a16="http://schemas.microsoft.com/office/drawing/2014/main" id="{BA7684FC-9509-15E6-9D04-B4C69C6A6A14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7957834" y="1411160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21</a:t>
            </a:r>
          </a:p>
        </p:txBody>
      </p:sp>
      <p:sp>
        <p:nvSpPr>
          <p:cNvPr id="219" name="OTLSHAPE_TB_00000000000000000000000000000000_BottomTimescaleInterval9">
            <a:extLst>
              <a:ext uri="{FF2B5EF4-FFF2-40B4-BE49-F238E27FC236}">
                <a16:creationId xmlns:a16="http://schemas.microsoft.com/office/drawing/2014/main" id="{7246709F-22D3-000E-12D5-51A752AEE3CC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8821134" y="1411160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25</a:t>
            </a:r>
          </a:p>
        </p:txBody>
      </p:sp>
      <p:sp>
        <p:nvSpPr>
          <p:cNvPr id="221" name="OTLSHAPE_TB_00000000000000000000000000000000_BottomTimescaleInterval10">
            <a:extLst>
              <a:ext uri="{FF2B5EF4-FFF2-40B4-BE49-F238E27FC236}">
                <a16:creationId xmlns:a16="http://schemas.microsoft.com/office/drawing/2014/main" id="{4D3AC1DE-1794-2C64-5A35-1BEC0546142B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9684435" y="1411160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29</a:t>
            </a:r>
          </a:p>
        </p:txBody>
      </p:sp>
      <p:sp>
        <p:nvSpPr>
          <p:cNvPr id="259" name="OTLSHAPE_TB_00000000000000000000000000000000_BottomTimescaleInterval11">
            <a:extLst>
              <a:ext uri="{FF2B5EF4-FFF2-40B4-BE49-F238E27FC236}">
                <a16:creationId xmlns:a16="http://schemas.microsoft.com/office/drawing/2014/main" id="{F9B1B0E6-B5C1-1E97-B031-A8366430A0DF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10547736" y="1411160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03</a:t>
            </a:r>
          </a:p>
        </p:txBody>
      </p:sp>
      <p:sp>
        <p:nvSpPr>
          <p:cNvPr id="263" name="OTLSHAPE_SLM_04d9532f490546b5aa9d8079c9a49742_Title">
            <a:extLst>
              <a:ext uri="{FF2B5EF4-FFF2-40B4-BE49-F238E27FC236}">
                <a16:creationId xmlns:a16="http://schemas.microsoft.com/office/drawing/2014/main" id="{9B68DF73-627B-9B89-93C5-F3F714BD7BC1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3717049" y="1836928"/>
            <a:ext cx="1028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spc="-6" dirty="0">
                <a:solidFill>
                  <a:schemeClr val="dk1"/>
                </a:solidFill>
                <a:latin typeface="Calibri" panose="020F0502020204030204" pitchFamily="34" charset="0"/>
              </a:rPr>
              <a:t>Milestone team 1</a:t>
            </a:r>
          </a:p>
        </p:txBody>
      </p:sp>
      <p:sp>
        <p:nvSpPr>
          <p:cNvPr id="264" name="OTLSHAPE_SLM_04d9532f490546b5aa9d8079c9a49742_Date">
            <a:extLst>
              <a:ext uri="{FF2B5EF4-FFF2-40B4-BE49-F238E27FC236}">
                <a16:creationId xmlns:a16="http://schemas.microsoft.com/office/drawing/2014/main" id="{577869CB-E33B-EC5E-43CD-B35B2732C44D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4098558" y="2185247"/>
            <a:ext cx="254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Sep 3</a:t>
            </a:r>
            <a:endParaRPr lang="en-US" sz="900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66" name="OTLSHAPE_SLM_fe50f41dc69a4d91ad6fb24c4c301dd0_Title">
            <a:extLst>
              <a:ext uri="{FF2B5EF4-FFF2-40B4-BE49-F238E27FC236}">
                <a16:creationId xmlns:a16="http://schemas.microsoft.com/office/drawing/2014/main" id="{551314CF-189F-559C-E51E-D521D8800959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7386078" y="1836928"/>
            <a:ext cx="1028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 dirty="0">
                <a:solidFill>
                  <a:schemeClr val="dk1"/>
                </a:solidFill>
                <a:latin typeface="Calibri" panose="020F0502020204030204" pitchFamily="34" charset="0"/>
              </a:rPr>
              <a:t>Milestone team 2</a:t>
            </a:r>
          </a:p>
        </p:txBody>
      </p:sp>
      <p:sp>
        <p:nvSpPr>
          <p:cNvPr id="267" name="OTLSHAPE_SLM_fe50f41dc69a4d91ad6fb24c4c301dd0_Date">
            <a:extLst>
              <a:ext uri="{FF2B5EF4-FFF2-40B4-BE49-F238E27FC236}">
                <a16:creationId xmlns:a16="http://schemas.microsoft.com/office/drawing/2014/main" id="{C59403E2-147A-6BD6-2D9E-D825728852E3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7738630" y="2185247"/>
            <a:ext cx="317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Sep 20</a:t>
            </a:r>
          </a:p>
        </p:txBody>
      </p:sp>
      <p:sp>
        <p:nvSpPr>
          <p:cNvPr id="269" name="OTLSHAPE_SLM_366a4c998bc2499d940cfc53c96dd632_Title">
            <a:extLst>
              <a:ext uri="{FF2B5EF4-FFF2-40B4-BE49-F238E27FC236}">
                <a16:creationId xmlns:a16="http://schemas.microsoft.com/office/drawing/2014/main" id="{4DA06648-BB3F-B5B0-7255-D20CE1104E7E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9975981" y="1836928"/>
            <a:ext cx="1028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 dirty="0">
                <a:solidFill>
                  <a:schemeClr val="dk1"/>
                </a:solidFill>
                <a:latin typeface="Calibri" panose="020F0502020204030204" pitchFamily="34" charset="0"/>
              </a:rPr>
              <a:t>Milestone team 3</a:t>
            </a:r>
          </a:p>
        </p:txBody>
      </p:sp>
      <p:sp>
        <p:nvSpPr>
          <p:cNvPr id="270" name="OTLSHAPE_SLM_366a4c998bc2499d940cfc53c96dd632_Date">
            <a:extLst>
              <a:ext uri="{FF2B5EF4-FFF2-40B4-BE49-F238E27FC236}">
                <a16:creationId xmlns:a16="http://schemas.microsoft.com/office/drawing/2014/main" id="{AEA06157-1385-EDB0-FDB5-49CB10D652DD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10361066" y="2185247"/>
            <a:ext cx="254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Oct 2</a:t>
            </a:r>
          </a:p>
        </p:txBody>
      </p:sp>
      <p:sp>
        <p:nvSpPr>
          <p:cNvPr id="272" name="OTLSHAPE_SLM_d593789748a94827a568237488d3bf85_Title">
            <a:extLst>
              <a:ext uri="{FF2B5EF4-FFF2-40B4-BE49-F238E27FC236}">
                <a16:creationId xmlns:a16="http://schemas.microsoft.com/office/drawing/2014/main" id="{F2A67A15-CE19-1444-9DBE-38FB85D80B83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11121623" y="1836928"/>
            <a:ext cx="457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2" dirty="0">
                <a:solidFill>
                  <a:schemeClr val="dk1"/>
                </a:solidFill>
                <a:latin typeface="Calibri" panose="020F0502020204030204" pitchFamily="34" charset="0"/>
              </a:rPr>
              <a:t>Sign Off</a:t>
            </a:r>
          </a:p>
        </p:txBody>
      </p:sp>
      <p:sp>
        <p:nvSpPr>
          <p:cNvPr id="273" name="OTLSHAPE_SLM_d593789748a94827a568237488d3bf85_Date">
            <a:extLst>
              <a:ext uri="{FF2B5EF4-FFF2-40B4-BE49-F238E27FC236}">
                <a16:creationId xmlns:a16="http://schemas.microsoft.com/office/drawing/2014/main" id="{0DE35267-2470-726E-8A77-C1624FFA2F48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11224367" y="2185247"/>
            <a:ext cx="254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dk1"/>
                </a:solidFill>
                <a:latin typeface="Calibri" panose="020F0502020204030204" pitchFamily="34" charset="0"/>
              </a:rPr>
              <a:t>Oct 6</a:t>
            </a:r>
          </a:p>
        </p:txBody>
      </p:sp>
      <p:sp>
        <p:nvSpPr>
          <p:cNvPr id="240" name="OTLSHAPE_SLT_96e4536c978242daa9920d40e6e7aca2_JoinedDate">
            <a:extLst>
              <a:ext uri="{FF2B5EF4-FFF2-40B4-BE49-F238E27FC236}">
                <a16:creationId xmlns:a16="http://schemas.microsoft.com/office/drawing/2014/main" id="{F1077155-1D08-741E-43CF-77D6C1967867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8618949" y="5623390"/>
            <a:ext cx="711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dirty="0">
                <a:solidFill>
                  <a:schemeClr val="lt1"/>
                </a:solidFill>
                <a:latin typeface="Calibri" panose="020F0502020204030204" pitchFamily="34" charset="0"/>
              </a:rPr>
              <a:t>Sep 22 - Sep 29</a:t>
            </a:r>
          </a:p>
        </p:txBody>
      </p:sp>
      <p:sp>
        <p:nvSpPr>
          <p:cNvPr id="241" name="OTLSHAPE_SLT_96e4536c978242daa9920d40e6e7aca2_Title">
            <a:extLst>
              <a:ext uri="{FF2B5EF4-FFF2-40B4-BE49-F238E27FC236}">
                <a16:creationId xmlns:a16="http://schemas.microsoft.com/office/drawing/2014/main" id="{49FE8646-F56B-A392-D0C6-05F977DE0D56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8110159" y="5452872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20" dirty="0">
                <a:solidFill>
                  <a:schemeClr val="dk1"/>
                </a:solidFill>
                <a:latin typeface="Calibri" panose="020F0502020204030204" pitchFamily="34" charset="0"/>
              </a:rPr>
              <a:t>Task 9</a:t>
            </a:r>
          </a:p>
        </p:txBody>
      </p:sp>
      <p:sp>
        <p:nvSpPr>
          <p:cNvPr id="248" name="OTLSHAPE_SLT_5a76a0770f514758841b7afaf02a96be_JoinedDate">
            <a:extLst>
              <a:ext uri="{FF2B5EF4-FFF2-40B4-BE49-F238E27FC236}">
                <a16:creationId xmlns:a16="http://schemas.microsoft.com/office/drawing/2014/main" id="{064E190C-DEF3-4023-F489-02EF3797C9A6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8975220" y="5801021"/>
            <a:ext cx="647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lt1"/>
                </a:solidFill>
                <a:latin typeface="Calibri" panose="020F0502020204030204" pitchFamily="34" charset="0"/>
              </a:rPr>
              <a:t>Sep 21 - Oct 3</a:t>
            </a:r>
          </a:p>
        </p:txBody>
      </p:sp>
      <p:sp>
        <p:nvSpPr>
          <p:cNvPr id="249" name="OTLSHAPE_SLT_5a76a0770f514758841b7afaf02a96be_Title">
            <a:extLst>
              <a:ext uri="{FF2B5EF4-FFF2-40B4-BE49-F238E27FC236}">
                <a16:creationId xmlns:a16="http://schemas.microsoft.com/office/drawing/2014/main" id="{B4FCDE17-8BAA-05C0-46DD-8D35F6C4253E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7894334" y="5940552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20" dirty="0">
                <a:solidFill>
                  <a:srgbClr val="EDEDED"/>
                </a:solidFill>
                <a:latin typeface="Calibri" panose="020F0502020204030204" pitchFamily="34" charset="0"/>
              </a:rPr>
              <a:t>Task 9</a:t>
            </a:r>
          </a:p>
        </p:txBody>
      </p:sp>
      <p:sp>
        <p:nvSpPr>
          <p:cNvPr id="256" name="OTLSHAPE_SLT_0e3cf8b50c734eb594618ad32adc86cd_JoinedDate">
            <a:extLst>
              <a:ext uri="{FF2B5EF4-FFF2-40B4-BE49-F238E27FC236}">
                <a16:creationId xmlns:a16="http://schemas.microsoft.com/office/drawing/2014/main" id="{C440D458-E9F4-E26E-96E4-5FBFA6009CCF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3570742" y="5104723"/>
            <a:ext cx="6731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lt1"/>
                </a:solidFill>
                <a:latin typeface="Calibri" panose="020F0502020204030204" pitchFamily="34" charset="0"/>
              </a:rPr>
              <a:t>Aug 28 - Sep 7</a:t>
            </a:r>
          </a:p>
        </p:txBody>
      </p:sp>
      <p:sp>
        <p:nvSpPr>
          <p:cNvPr id="257" name="OTLSHAPE_SLT_0e3cf8b50c734eb594618ad32adc86cd_Title">
            <a:extLst>
              <a:ext uri="{FF2B5EF4-FFF2-40B4-BE49-F238E27FC236}">
                <a16:creationId xmlns:a16="http://schemas.microsoft.com/office/drawing/2014/main" id="{E37A156F-825D-0C00-5824-EC8D5EA1E94F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2714529" y="5244253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20" dirty="0">
                <a:solidFill>
                  <a:srgbClr val="EDEDED"/>
                </a:solidFill>
                <a:latin typeface="Calibri" panose="020F0502020204030204" pitchFamily="34" charset="0"/>
              </a:rPr>
              <a:t>Task 6</a:t>
            </a:r>
          </a:p>
        </p:txBody>
      </p:sp>
      <p:sp>
        <p:nvSpPr>
          <p:cNvPr id="276" name="OTLSHAPE_SLT_46fd62acd5d64e6c9b4b7869796890c3_JoinedDate">
            <a:extLst>
              <a:ext uri="{FF2B5EF4-FFF2-40B4-BE49-F238E27FC236}">
                <a16:creationId xmlns:a16="http://schemas.microsoft.com/office/drawing/2014/main" id="{8DFCDA04-9A4D-1EE9-C913-FA4028A6329B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7755648" y="4927092"/>
            <a:ext cx="711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dirty="0">
                <a:solidFill>
                  <a:schemeClr val="lt1"/>
                </a:solidFill>
                <a:latin typeface="Calibri" panose="020F0502020204030204" pitchFamily="34" charset="0"/>
              </a:rPr>
              <a:t>Sep 17 - Sep 26</a:t>
            </a:r>
          </a:p>
        </p:txBody>
      </p:sp>
      <p:sp>
        <p:nvSpPr>
          <p:cNvPr id="277" name="OTLSHAPE_SLT_46fd62acd5d64e6c9b4b7869796890c3_Title">
            <a:extLst>
              <a:ext uri="{FF2B5EF4-FFF2-40B4-BE49-F238E27FC236}">
                <a16:creationId xmlns:a16="http://schemas.microsoft.com/office/drawing/2014/main" id="{D1D3E2E5-BBF3-416F-3AE8-4BDE8927CC52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7031033" y="4756573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20" dirty="0">
                <a:solidFill>
                  <a:schemeClr val="dk1"/>
                </a:solidFill>
                <a:latin typeface="Calibri" panose="020F0502020204030204" pitchFamily="34" charset="0"/>
              </a:rPr>
              <a:t>Task 8</a:t>
            </a:r>
          </a:p>
        </p:txBody>
      </p:sp>
      <p:sp>
        <p:nvSpPr>
          <p:cNvPr id="288" name="OTLSHAPE_SLT_486ff791ceb143d580d026ee1ba6dddd_JoinedDate">
            <a:extLst>
              <a:ext uri="{FF2B5EF4-FFF2-40B4-BE49-F238E27FC236}">
                <a16:creationId xmlns:a16="http://schemas.microsoft.com/office/drawing/2014/main" id="{7C4CEF67-D4AF-DAF6-64F1-D078A452E0B7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8403124" y="5104723"/>
            <a:ext cx="711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lt1"/>
                </a:solidFill>
                <a:latin typeface="Calibri" panose="020F0502020204030204" pitchFamily="34" charset="0"/>
              </a:rPr>
              <a:t>Sep 19 - Sep 30</a:t>
            </a:r>
          </a:p>
        </p:txBody>
      </p:sp>
      <p:sp>
        <p:nvSpPr>
          <p:cNvPr id="289" name="OTLSHAPE_SLT_486ff791ceb143d580d026ee1ba6dddd_Title">
            <a:extLst>
              <a:ext uri="{FF2B5EF4-FFF2-40B4-BE49-F238E27FC236}">
                <a16:creationId xmlns:a16="http://schemas.microsoft.com/office/drawing/2014/main" id="{8196342D-9607-7DC8-A557-7E912182C14A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7462683" y="5244253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20" dirty="0">
                <a:solidFill>
                  <a:srgbClr val="EDEDED"/>
                </a:solidFill>
                <a:latin typeface="Calibri" panose="020F0502020204030204" pitchFamily="34" charset="0"/>
              </a:rPr>
              <a:t>Task 8</a:t>
            </a:r>
          </a:p>
        </p:txBody>
      </p:sp>
      <p:sp>
        <p:nvSpPr>
          <p:cNvPr id="304" name="OTLSHAPE_SLT_bd4c2d280e2748aa9565bc5a2cb91965_JoinedDate">
            <a:extLst>
              <a:ext uri="{FF2B5EF4-FFF2-40B4-BE49-F238E27FC236}">
                <a16:creationId xmlns:a16="http://schemas.microsoft.com/office/drawing/2014/main" id="{7162C744-CA46-91DD-8E8A-463F384B6745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2491616" y="2812627"/>
            <a:ext cx="6731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lt1"/>
                </a:solidFill>
                <a:latin typeface="Calibri" panose="020F0502020204030204" pitchFamily="34" charset="0"/>
              </a:rPr>
              <a:t>Aug 24 - Sep 1</a:t>
            </a:r>
          </a:p>
        </p:txBody>
      </p:sp>
      <p:sp>
        <p:nvSpPr>
          <p:cNvPr id="305" name="OTLSHAPE_SLT_bd4c2d280e2748aa9565bc5a2cb91965_Title">
            <a:extLst>
              <a:ext uri="{FF2B5EF4-FFF2-40B4-BE49-F238E27FC236}">
                <a16:creationId xmlns:a16="http://schemas.microsoft.com/office/drawing/2014/main" id="{FD76A6DA-5C64-90EA-64D5-184F140800D1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1851228" y="2952157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spc="-20" dirty="0">
                <a:solidFill>
                  <a:srgbClr val="EDEDED"/>
                </a:solidFill>
                <a:latin typeface="Calibri" panose="020F0502020204030204" pitchFamily="34" charset="0"/>
              </a:rPr>
              <a:t>Task 1</a:t>
            </a:r>
          </a:p>
        </p:txBody>
      </p:sp>
      <p:sp>
        <p:nvSpPr>
          <p:cNvPr id="312" name="OTLSHAPE_SLT_5612f375962543579cd75eb13c741f16_JoinedDate">
            <a:extLst>
              <a:ext uri="{FF2B5EF4-FFF2-40B4-BE49-F238E27FC236}">
                <a16:creationId xmlns:a16="http://schemas.microsoft.com/office/drawing/2014/main" id="{04536DFD-AE45-7481-842E-668718B66777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5626352" y="2812627"/>
            <a:ext cx="660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lt1"/>
                </a:solidFill>
                <a:latin typeface="Calibri" panose="020F0502020204030204" pitchFamily="34" charset="0"/>
              </a:rPr>
              <a:t>Sep 5 - Sep 18</a:t>
            </a:r>
          </a:p>
        </p:txBody>
      </p:sp>
      <p:sp>
        <p:nvSpPr>
          <p:cNvPr id="313" name="OTLSHAPE_SLT_5612f375962543579cd75eb13c741f16_Title">
            <a:extLst>
              <a:ext uri="{FF2B5EF4-FFF2-40B4-BE49-F238E27FC236}">
                <a16:creationId xmlns:a16="http://schemas.microsoft.com/office/drawing/2014/main" id="{A5912B76-C2C1-AAC5-56BB-C14CB552341A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4441130" y="2952157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20" dirty="0">
                <a:solidFill>
                  <a:srgbClr val="EDEDED"/>
                </a:solidFill>
                <a:latin typeface="Calibri" panose="020F0502020204030204" pitchFamily="34" charset="0"/>
              </a:rPr>
              <a:t>Task 2</a:t>
            </a:r>
          </a:p>
        </p:txBody>
      </p:sp>
      <p:sp>
        <p:nvSpPr>
          <p:cNvPr id="323" name="OTLSHAPE_SLT_3768e88d61c44e0c8629d47668871e29_JoinedDate">
            <a:extLst>
              <a:ext uri="{FF2B5EF4-FFF2-40B4-BE49-F238E27FC236}">
                <a16:creationId xmlns:a16="http://schemas.microsoft.com/office/drawing/2014/main" id="{88C25F62-43A5-4DA1-18C8-277E8604A8F4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6058003" y="3432895"/>
            <a:ext cx="660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lt1"/>
                </a:solidFill>
                <a:latin typeface="Calibri" panose="020F0502020204030204" pitchFamily="34" charset="0"/>
              </a:rPr>
              <a:t>Sep 5 - Sep 22</a:t>
            </a:r>
          </a:p>
        </p:txBody>
      </p:sp>
      <p:sp>
        <p:nvSpPr>
          <p:cNvPr id="324" name="OTLSHAPE_SLT_3768e88d61c44e0c8629d47668871e29_Title">
            <a:extLst>
              <a:ext uri="{FF2B5EF4-FFF2-40B4-BE49-F238E27FC236}">
                <a16:creationId xmlns:a16="http://schemas.microsoft.com/office/drawing/2014/main" id="{E704994B-50ED-908F-5C8C-87A45B2679C4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4441130" y="3262376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20" dirty="0">
                <a:solidFill>
                  <a:schemeClr val="dk1"/>
                </a:solidFill>
                <a:latin typeface="Calibri" panose="020F0502020204030204" pitchFamily="34" charset="0"/>
              </a:rPr>
              <a:t>Task 4</a:t>
            </a:r>
          </a:p>
        </p:txBody>
      </p:sp>
      <p:sp>
        <p:nvSpPr>
          <p:cNvPr id="331" name="OTLSHAPE_SLT_faaec1b6583447a5bf128c28b9c78d16_JoinedDate">
            <a:extLst>
              <a:ext uri="{FF2B5EF4-FFF2-40B4-BE49-F238E27FC236}">
                <a16:creationId xmlns:a16="http://schemas.microsoft.com/office/drawing/2014/main" id="{587AB9AA-CF8E-44DB-B4E9-53B173D750E6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7169662" y="3610525"/>
            <a:ext cx="5969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lt1"/>
                </a:solidFill>
                <a:latin typeface="Calibri" panose="020F0502020204030204" pitchFamily="34" charset="0"/>
              </a:rPr>
              <a:t>Sep 6 - Oct 1</a:t>
            </a:r>
          </a:p>
        </p:txBody>
      </p:sp>
      <p:sp>
        <p:nvSpPr>
          <p:cNvPr id="332" name="OTLSHAPE_SLT_faaec1b6583447a5bf128c28b9c78d16_Title">
            <a:extLst>
              <a:ext uri="{FF2B5EF4-FFF2-40B4-BE49-F238E27FC236}">
                <a16:creationId xmlns:a16="http://schemas.microsoft.com/office/drawing/2014/main" id="{DA875D36-5687-5E98-C287-92CD2D4D1819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4656956" y="3750056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20" dirty="0">
                <a:solidFill>
                  <a:srgbClr val="EDEDED"/>
                </a:solidFill>
                <a:latin typeface="Calibri" panose="020F0502020204030204" pitchFamily="34" charset="0"/>
              </a:rPr>
              <a:t>Task 4</a:t>
            </a:r>
          </a:p>
        </p:txBody>
      </p:sp>
      <p:sp>
        <p:nvSpPr>
          <p:cNvPr id="339" name="OTLSHAPE_SLT_585a652ef05647c39ca14408e40aaaca_JoinedDate">
            <a:extLst>
              <a:ext uri="{FF2B5EF4-FFF2-40B4-BE49-F238E27FC236}">
                <a16:creationId xmlns:a16="http://schemas.microsoft.com/office/drawing/2014/main" id="{59B3EABA-724B-3322-32BC-9CD65F78F1A5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9946433" y="4129193"/>
            <a:ext cx="647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lt1"/>
                </a:solidFill>
                <a:latin typeface="Calibri" panose="020F0502020204030204" pitchFamily="34" charset="0"/>
              </a:rPr>
              <a:t>Sep 28 - Oct 5</a:t>
            </a:r>
          </a:p>
        </p:txBody>
      </p:sp>
      <p:sp>
        <p:nvSpPr>
          <p:cNvPr id="340" name="OTLSHAPE_SLT_585a652ef05647c39ca14408e40aaaca_Title">
            <a:extLst>
              <a:ext uri="{FF2B5EF4-FFF2-40B4-BE49-F238E27FC236}">
                <a16:creationId xmlns:a16="http://schemas.microsoft.com/office/drawing/2014/main" id="{56367BDD-5B37-17BB-ECA1-A88070AC384E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9405110" y="3958675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20" dirty="0">
                <a:solidFill>
                  <a:schemeClr val="dk1"/>
                </a:solidFill>
                <a:latin typeface="Calibri" panose="020F0502020204030204" pitchFamily="34" charset="0"/>
              </a:rPr>
              <a:t>Task 5</a:t>
            </a:r>
          </a:p>
        </p:txBody>
      </p:sp>
      <p:sp>
        <p:nvSpPr>
          <p:cNvPr id="347" name="OTLSHAPE_SLT_37debecdfa794a88aaa59bdd1e42deed_JoinedDate">
            <a:extLst>
              <a:ext uri="{FF2B5EF4-FFF2-40B4-BE49-F238E27FC236}">
                <a16:creationId xmlns:a16="http://schemas.microsoft.com/office/drawing/2014/main" id="{F02989B0-806C-707D-5DFB-C263AF59D112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4870964" y="2634996"/>
            <a:ext cx="660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lt1"/>
                </a:solidFill>
                <a:latin typeface="Calibri" panose="020F0502020204030204" pitchFamily="34" charset="0"/>
              </a:rPr>
              <a:t>Sep 4 - Sep 12</a:t>
            </a:r>
          </a:p>
        </p:txBody>
      </p:sp>
      <p:sp>
        <p:nvSpPr>
          <p:cNvPr id="348" name="OTLSHAPE_SLT_37debecdfa794a88aaa59bdd1e42deed_Title">
            <a:extLst>
              <a:ext uri="{FF2B5EF4-FFF2-40B4-BE49-F238E27FC236}">
                <a16:creationId xmlns:a16="http://schemas.microsoft.com/office/drawing/2014/main" id="{8ADBF45B-672D-783D-3EC8-05DD91FFB189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4225305" y="2464477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20" dirty="0">
                <a:solidFill>
                  <a:schemeClr val="dk1"/>
                </a:solidFill>
                <a:latin typeface="Calibri" panose="020F0502020204030204" pitchFamily="34" charset="0"/>
              </a:rPr>
              <a:t>Task 2</a:t>
            </a:r>
          </a:p>
        </p:txBody>
      </p:sp>
      <p:cxnSp>
        <p:nvCxnSpPr>
          <p:cNvPr id="9" name="OTLSHAPE_TB_00000000000000000000000000000000_MiddleSeparator1">
            <a:extLst>
              <a:ext uri="{FF2B5EF4-FFF2-40B4-BE49-F238E27FC236}">
                <a16:creationId xmlns:a16="http://schemas.microsoft.com/office/drawing/2014/main" id="{F5DD203E-7701-5A89-21F5-FFEFCD2FCBF1}"/>
              </a:ext>
            </a:extLst>
          </p:cNvPr>
          <p:cNvCxnSpPr/>
          <p:nvPr>
            <p:custDataLst>
              <p:tags r:id="rId102"/>
            </p:custDataLst>
          </p:nvPr>
        </p:nvCxnSpPr>
        <p:spPr>
          <a:xfrm>
            <a:off x="3577827" y="12207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OTLSHAPE_TB_00000000000000000000000000000000_BottomSeparator1">
            <a:extLst>
              <a:ext uri="{FF2B5EF4-FFF2-40B4-BE49-F238E27FC236}">
                <a16:creationId xmlns:a16="http://schemas.microsoft.com/office/drawing/2014/main" id="{5AA7E590-31F3-8F6F-AFF9-A01C08514ACE}"/>
              </a:ext>
            </a:extLst>
          </p:cNvPr>
          <p:cNvCxnSpPr/>
          <p:nvPr>
            <p:custDataLst>
              <p:tags r:id="rId103"/>
            </p:custDataLst>
          </p:nvPr>
        </p:nvCxnSpPr>
        <p:spPr>
          <a:xfrm>
            <a:off x="2714526" y="141274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OTLSHAPE_TB_00000000000000000000000000000000_BottomSeparator2">
            <a:extLst>
              <a:ext uri="{FF2B5EF4-FFF2-40B4-BE49-F238E27FC236}">
                <a16:creationId xmlns:a16="http://schemas.microsoft.com/office/drawing/2014/main" id="{572EC9A2-F898-C24A-B59F-100EF2845DB9}"/>
              </a:ext>
            </a:extLst>
          </p:cNvPr>
          <p:cNvCxnSpPr/>
          <p:nvPr>
            <p:custDataLst>
              <p:tags r:id="rId104"/>
            </p:custDataLst>
          </p:nvPr>
        </p:nvCxnSpPr>
        <p:spPr>
          <a:xfrm>
            <a:off x="3577827" y="141274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OTLSHAPE_TB_00000000000000000000000000000000_Separator1">
            <a:extLst>
              <a:ext uri="{FF2B5EF4-FFF2-40B4-BE49-F238E27FC236}">
                <a16:creationId xmlns:a16="http://schemas.microsoft.com/office/drawing/2014/main" id="{102D8500-A35D-6DFE-C8E1-107AE3220B76}"/>
              </a:ext>
            </a:extLst>
          </p:cNvPr>
          <p:cNvCxnSpPr/>
          <p:nvPr>
            <p:custDataLst>
              <p:tags r:id="rId105"/>
            </p:custDataLst>
          </p:nvPr>
        </p:nvCxnSpPr>
        <p:spPr>
          <a:xfrm>
            <a:off x="10052583" y="102870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OTLSHAPE_TB_00000000000000000000000000000000_MiddleSeparator2">
            <a:extLst>
              <a:ext uri="{FF2B5EF4-FFF2-40B4-BE49-F238E27FC236}">
                <a16:creationId xmlns:a16="http://schemas.microsoft.com/office/drawing/2014/main" id="{A66BF2A2-05D5-CC86-4E53-0E670403BE21}"/>
              </a:ext>
            </a:extLst>
          </p:cNvPr>
          <p:cNvCxnSpPr/>
          <p:nvPr>
            <p:custDataLst>
              <p:tags r:id="rId106"/>
            </p:custDataLst>
          </p:nvPr>
        </p:nvCxnSpPr>
        <p:spPr>
          <a:xfrm>
            <a:off x="10052583" y="12207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OTLSHAPE_TB_00000000000000000000000000000000_BottomSeparator3">
            <a:extLst>
              <a:ext uri="{FF2B5EF4-FFF2-40B4-BE49-F238E27FC236}">
                <a16:creationId xmlns:a16="http://schemas.microsoft.com/office/drawing/2014/main" id="{BBD554A7-B9A9-9824-33EF-219978B366CF}"/>
              </a:ext>
            </a:extLst>
          </p:cNvPr>
          <p:cNvCxnSpPr/>
          <p:nvPr>
            <p:custDataLst>
              <p:tags r:id="rId107"/>
            </p:custDataLst>
          </p:nvPr>
        </p:nvCxnSpPr>
        <p:spPr>
          <a:xfrm>
            <a:off x="4441128" y="141274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OTLSHAPE_TB_00000000000000000000000000000000_BottomSeparator4">
            <a:extLst>
              <a:ext uri="{FF2B5EF4-FFF2-40B4-BE49-F238E27FC236}">
                <a16:creationId xmlns:a16="http://schemas.microsoft.com/office/drawing/2014/main" id="{6B5C30F6-B4BB-466D-2995-4ACCE79D4D3F}"/>
              </a:ext>
            </a:extLst>
          </p:cNvPr>
          <p:cNvCxnSpPr/>
          <p:nvPr>
            <p:custDataLst>
              <p:tags r:id="rId108"/>
            </p:custDataLst>
          </p:nvPr>
        </p:nvCxnSpPr>
        <p:spPr>
          <a:xfrm>
            <a:off x="5304429" y="141274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OTLSHAPE_TB_00000000000000000000000000000000_BottomSeparator5">
            <a:extLst>
              <a:ext uri="{FF2B5EF4-FFF2-40B4-BE49-F238E27FC236}">
                <a16:creationId xmlns:a16="http://schemas.microsoft.com/office/drawing/2014/main" id="{E2CE8F67-1887-002C-6EB7-9B2D118A669A}"/>
              </a:ext>
            </a:extLst>
          </p:cNvPr>
          <p:cNvCxnSpPr/>
          <p:nvPr>
            <p:custDataLst>
              <p:tags r:id="rId109"/>
            </p:custDataLst>
          </p:nvPr>
        </p:nvCxnSpPr>
        <p:spPr>
          <a:xfrm>
            <a:off x="6167730" y="141274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OTLSHAPE_TB_00000000000000000000000000000000_BottomSeparator6">
            <a:extLst>
              <a:ext uri="{FF2B5EF4-FFF2-40B4-BE49-F238E27FC236}">
                <a16:creationId xmlns:a16="http://schemas.microsoft.com/office/drawing/2014/main" id="{ABD47B50-64C7-F000-448F-91F447E3260E}"/>
              </a:ext>
            </a:extLst>
          </p:cNvPr>
          <p:cNvCxnSpPr/>
          <p:nvPr>
            <p:custDataLst>
              <p:tags r:id="rId110"/>
            </p:custDataLst>
          </p:nvPr>
        </p:nvCxnSpPr>
        <p:spPr>
          <a:xfrm>
            <a:off x="7031031" y="141274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OTLSHAPE_TB_00000000000000000000000000000000_BottomSeparator7">
            <a:extLst>
              <a:ext uri="{FF2B5EF4-FFF2-40B4-BE49-F238E27FC236}">
                <a16:creationId xmlns:a16="http://schemas.microsoft.com/office/drawing/2014/main" id="{DCB6A14E-89F8-9E5A-5655-325170D122D9}"/>
              </a:ext>
            </a:extLst>
          </p:cNvPr>
          <p:cNvCxnSpPr/>
          <p:nvPr>
            <p:custDataLst>
              <p:tags r:id="rId111"/>
            </p:custDataLst>
          </p:nvPr>
        </p:nvCxnSpPr>
        <p:spPr>
          <a:xfrm>
            <a:off x="7894331" y="141274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OTLSHAPE_TB_00000000000000000000000000000000_BottomSeparator8">
            <a:extLst>
              <a:ext uri="{FF2B5EF4-FFF2-40B4-BE49-F238E27FC236}">
                <a16:creationId xmlns:a16="http://schemas.microsoft.com/office/drawing/2014/main" id="{7C981ECD-E2FE-D2EF-4A25-A72430301CA4}"/>
              </a:ext>
            </a:extLst>
          </p:cNvPr>
          <p:cNvCxnSpPr/>
          <p:nvPr>
            <p:custDataLst>
              <p:tags r:id="rId112"/>
            </p:custDataLst>
          </p:nvPr>
        </p:nvCxnSpPr>
        <p:spPr>
          <a:xfrm>
            <a:off x="8757632" y="141274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OTLSHAPE_TB_00000000000000000000000000000000_BottomSeparator9">
            <a:extLst>
              <a:ext uri="{FF2B5EF4-FFF2-40B4-BE49-F238E27FC236}">
                <a16:creationId xmlns:a16="http://schemas.microsoft.com/office/drawing/2014/main" id="{577BBA78-9ECA-174F-241E-28725F11F21D}"/>
              </a:ext>
            </a:extLst>
          </p:cNvPr>
          <p:cNvCxnSpPr/>
          <p:nvPr>
            <p:custDataLst>
              <p:tags r:id="rId113"/>
            </p:custDataLst>
          </p:nvPr>
        </p:nvCxnSpPr>
        <p:spPr>
          <a:xfrm>
            <a:off x="9620933" y="141274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OTLSHAPE_TB_00000000000000000000000000000000_BottomSeparator10">
            <a:extLst>
              <a:ext uri="{FF2B5EF4-FFF2-40B4-BE49-F238E27FC236}">
                <a16:creationId xmlns:a16="http://schemas.microsoft.com/office/drawing/2014/main" id="{7EF80F80-CB73-370B-847F-7FF6BB391DCE}"/>
              </a:ext>
            </a:extLst>
          </p:cNvPr>
          <p:cNvCxnSpPr/>
          <p:nvPr>
            <p:custDataLst>
              <p:tags r:id="rId114"/>
            </p:custDataLst>
          </p:nvPr>
        </p:nvCxnSpPr>
        <p:spPr>
          <a:xfrm>
            <a:off x="10484234" y="1412748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7" name="TextBox 286">
            <a:extLst>
              <a:ext uri="{FF2B5EF4-FFF2-40B4-BE49-F238E27FC236}">
                <a16:creationId xmlns:a16="http://schemas.microsoft.com/office/drawing/2014/main" id="{0E128AA0-7E50-8BC2-FBAE-41C4A9A298D8}"/>
              </a:ext>
            </a:extLst>
          </p:cNvPr>
          <p:cNvSpPr txBox="1"/>
          <p:nvPr/>
        </p:nvSpPr>
        <p:spPr>
          <a:xfrm>
            <a:off x="5264889" y="317785"/>
            <a:ext cx="22345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chemeClr val="tx2">
                    <a:lumMod val="75000"/>
                  </a:schemeClr>
                </a:solidFill>
              </a:rPr>
              <a:t>Project Plan</a:t>
            </a:r>
          </a:p>
        </p:txBody>
      </p:sp>
      <p:graphicFrame>
        <p:nvGraphicFramePr>
          <p:cNvPr id="294" name="Table 293">
            <a:extLst>
              <a:ext uri="{FF2B5EF4-FFF2-40B4-BE49-F238E27FC236}">
                <a16:creationId xmlns:a16="http://schemas.microsoft.com/office/drawing/2014/main" id="{E00F2CBB-3192-C5DC-B3AC-5C5914A42A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0712660"/>
              </p:ext>
            </p:extLst>
          </p:nvPr>
        </p:nvGraphicFramePr>
        <p:xfrm>
          <a:off x="63500" y="1017891"/>
          <a:ext cx="1663700" cy="5978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63700">
                  <a:extLst>
                    <a:ext uri="{9D8B030D-6E8A-4147-A177-3AD203B41FA5}">
                      <a16:colId xmlns:a16="http://schemas.microsoft.com/office/drawing/2014/main" val="1597415702"/>
                    </a:ext>
                  </a:extLst>
                </a:gridCol>
              </a:tblGrid>
              <a:tr h="34636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PROJECT OWNER: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7361399"/>
                  </a:ext>
                </a:extLst>
              </a:tr>
              <a:tr h="23317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[Enter Name]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750531"/>
                  </a:ext>
                </a:extLst>
              </a:tr>
            </a:tbl>
          </a:graphicData>
        </a:graphic>
      </p:graphicFrame>
      <p:graphicFrame>
        <p:nvGraphicFramePr>
          <p:cNvPr id="349" name="Table 349">
            <a:extLst>
              <a:ext uri="{FF2B5EF4-FFF2-40B4-BE49-F238E27FC236}">
                <a16:creationId xmlns:a16="http://schemas.microsoft.com/office/drawing/2014/main" id="{C19E8A36-9418-55E7-5A2E-F2B472F8F9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724423"/>
              </p:ext>
            </p:extLst>
          </p:nvPr>
        </p:nvGraphicFramePr>
        <p:xfrm>
          <a:off x="11375506" y="5683478"/>
          <a:ext cx="771180" cy="4656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3132071927"/>
                    </a:ext>
                  </a:extLst>
                </a:gridCol>
                <a:gridCol w="562900">
                  <a:extLst>
                    <a:ext uri="{9D8B030D-6E8A-4147-A177-3AD203B41FA5}">
                      <a16:colId xmlns:a16="http://schemas.microsoft.com/office/drawing/2014/main" val="3187687782"/>
                    </a:ext>
                  </a:extLst>
                </a:gridCol>
              </a:tblGrid>
              <a:tr h="232846">
                <a:tc>
                  <a:txBody>
                    <a:bodyPr/>
                    <a:lstStyle/>
                    <a:p>
                      <a:endParaRPr lang="en-US" sz="900" b="0" dirty="0">
                        <a:solidFill>
                          <a:schemeClr val="tx1"/>
                        </a:solidFill>
                        <a:highlight>
                          <a:srgbClr val="000080"/>
                        </a:highlight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Planned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9924844"/>
                  </a:ext>
                </a:extLst>
              </a:tr>
              <a:tr h="232846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>
                    <a:solidFill>
                      <a:srgbClr val="6A6C8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Actual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0052576"/>
                  </a:ext>
                </a:extLst>
              </a:tr>
            </a:tbl>
          </a:graphicData>
        </a:graphic>
      </p:graphicFrame>
      <p:graphicFrame>
        <p:nvGraphicFramePr>
          <p:cNvPr id="350" name="Table 349">
            <a:extLst>
              <a:ext uri="{FF2B5EF4-FFF2-40B4-BE49-F238E27FC236}">
                <a16:creationId xmlns:a16="http://schemas.microsoft.com/office/drawing/2014/main" id="{B379893E-74AC-4EA5-6965-DCA3E57433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1444325"/>
              </p:ext>
            </p:extLst>
          </p:nvPr>
        </p:nvGraphicFramePr>
        <p:xfrm>
          <a:off x="11385201" y="2703576"/>
          <a:ext cx="790252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3132071927"/>
                    </a:ext>
                  </a:extLst>
                </a:gridCol>
                <a:gridCol w="581972">
                  <a:extLst>
                    <a:ext uri="{9D8B030D-6E8A-4147-A177-3AD203B41FA5}">
                      <a16:colId xmlns:a16="http://schemas.microsoft.com/office/drawing/2014/main" val="3187687782"/>
                    </a:ext>
                  </a:extLst>
                </a:gridCol>
              </a:tblGrid>
              <a:tr h="211119">
                <a:tc>
                  <a:txBody>
                    <a:bodyPr/>
                    <a:lstStyle/>
                    <a:p>
                      <a:endParaRPr lang="en-US" sz="900" b="0" dirty="0">
                        <a:solidFill>
                          <a:schemeClr val="tx1"/>
                        </a:solidFill>
                        <a:highlight>
                          <a:srgbClr val="000080"/>
                        </a:highlight>
                      </a:endParaRPr>
                    </a:p>
                  </a:txBody>
                  <a:tcPr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Planned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9924844"/>
                  </a:ext>
                </a:extLst>
              </a:tr>
              <a:tr h="211119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>
                    <a:solidFill>
                      <a:srgbClr val="C08D6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Actual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0052576"/>
                  </a:ext>
                </a:extLst>
              </a:tr>
            </a:tbl>
          </a:graphicData>
        </a:graphic>
      </p:graphicFrame>
      <p:graphicFrame>
        <p:nvGraphicFramePr>
          <p:cNvPr id="351" name="Table 349">
            <a:extLst>
              <a:ext uri="{FF2B5EF4-FFF2-40B4-BE49-F238E27FC236}">
                <a16:creationId xmlns:a16="http://schemas.microsoft.com/office/drawing/2014/main" id="{C3265C2C-C30E-7102-7103-56C7E2D1D0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7707828"/>
              </p:ext>
            </p:extLst>
          </p:nvPr>
        </p:nvGraphicFramePr>
        <p:xfrm>
          <a:off x="11373282" y="4192465"/>
          <a:ext cx="786661" cy="4656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3132071927"/>
                    </a:ext>
                  </a:extLst>
                </a:gridCol>
                <a:gridCol w="578381">
                  <a:extLst>
                    <a:ext uri="{9D8B030D-6E8A-4147-A177-3AD203B41FA5}">
                      <a16:colId xmlns:a16="http://schemas.microsoft.com/office/drawing/2014/main" val="3187687782"/>
                    </a:ext>
                  </a:extLst>
                </a:gridCol>
              </a:tblGrid>
              <a:tr h="232846">
                <a:tc>
                  <a:txBody>
                    <a:bodyPr/>
                    <a:lstStyle/>
                    <a:p>
                      <a:endParaRPr lang="en-US" sz="900" b="0" dirty="0">
                        <a:solidFill>
                          <a:schemeClr val="tx1"/>
                        </a:solidFill>
                        <a:highlight>
                          <a:srgbClr val="000080"/>
                        </a:highlight>
                      </a:endParaRPr>
                    </a:p>
                  </a:txBody>
                  <a:tcPr>
                    <a:solidFill>
                      <a:srgbClr val="501B1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Planned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9924844"/>
                  </a:ext>
                </a:extLst>
              </a:tr>
              <a:tr h="232846">
                <a:tc>
                  <a:txBody>
                    <a:bodyPr/>
                    <a:lstStyle/>
                    <a:p>
                      <a:endParaRPr lang="en-US" sz="900" dirty="0"/>
                    </a:p>
                  </a:txBody>
                  <a:tcPr>
                    <a:solidFill>
                      <a:srgbClr val="8C5E5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Actual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0052576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79455410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10sIl9taWxlc3RvbmVzIjpbeyIkaWQiOiI1IiwiSWQiOiIwNGQ5NTMyZi00OTA1LTQ2YjUtYWE5ZC04MDc5YzlhNDk3NDIiLCJJbmRleCI6MSwiR3JvdXBJZCI6bnVsbCwiVGl0bGUiOiJNaWxlc3RvbmUgdGVhbSAxIiwiRGF0ZVRpbWUiOiIyMDIzLTA5LTAzVDIzOjU5OjAwIiwiUGVyY2VudGFnZUNvbXBsZXRlIjpudWxsLCJOb3RlIjpudWxsLCJTdHlsZSI6eyIkaWQiOiI2IiwiVGl0bGVQb3NpdGlvbiI6IkFib3ZlIiwiRGF0ZVBvc2l0aW9uIjoiQmVsb3ciLCJTaGFwZVR5cGUiOjEsIlNoYXBlU2l6ZSI6MCwiU2hhcGVTdHlsZSI6eyIkaWQiOiI3IiwiTWFyZ2luIjp7IiRpZCI6IjgiLCJUb3AiOjAuMCwiTGVmdCI6MC4wLCJSaWdodCI6MC4wLCJCb3R0b20iOjAuMH0sIlBhZGRpbmciOnsiJGlkIjoiOSIsIlRvcCI6MC4wLCJMZWZ0IjowLjAsIlJpZ2h0IjowLjAsIkJvdHRvbSI6MC4wfSwiQmFja2dyb3VuZCI6eyIkaWQiOiIxMCIsIkNvbG9yIjp7IiRpZCI6IjExIiwiQSI6MjU1LCJSIjoyMzcsIkciOjEyNSwiQiI6NDl9fSwiSXNWaXNpYmxlIjp0cnVlLCJXaWR0aCI6MTIuMCwiSGVpZ2h0IjoxNC4wLCJCb3JkZXJTdHlsZSI6eyIkaWQiOiIxMiIsIkxpbmVDb2xvciI6eyIkaWQiOiIxMyIsIiR0eXBlIjoiTkxSRS5Db21tb24uRG9tLlNvbGlkQ29sb3JCcnVzaCwgTkxSRS5Db21tb24iLCJDb2xvciI6eyIkaWQiOiIxNCIsIkEiOjI1NSwiUiI6MjU1LCJHIjowLCJCIjowfX0sIkxpbmVXZWlnaHQiOjAuMCwiTGluZVR5cGUiOjAsIlBhcmVudFN0eWxlIjpudWxsfSwiUGFyZW50U3R5bGUiOm51bGx9LCJUaXRsZVN0eWxlIjp7IiRpZCI6IjE1IiwiRm9udFNldHRpbmdzIjp7IiRpZCI6IjE2IiwiRm9udFNpemUiOjExLCJGb250TmFtZSI6IkNhbGlicmkiLCJJc0JvbGQiOnRydWUsIklzSXRhbGljIjpmYWxzZSwiSXNVbmRlcmxpbmVkIjpmYWxzZSwiUGFyZW50U3R5bGUiOm51bGx9LCJBdXRvU2l6ZSI6MiwiRm9yZWdyb3VuZCI6eyIkaWQiOiIxNyIsIkNvbG9yIjp7IiRpZCI6IjE4IiwiQSI6MjU1LCJSIjowLCJHIjowLCJCIjowfX0sIk1heFdpZHRoIjo5NS41MTY5Mjk2MjY0NjQ4NDQsIk1heEhlaWdodCI6IkluZmluaXR5IiwiU21hcnRGb3JlZ3JvdW5kSXNBY3RpdmUiOmZhbHNlLCJIb3Jpem9udGFsQWxpZ25tZW50IjoxLCJWZXJ0aWNhbEFsaWdubWVudCI6MCwiU21hcnRGb3JlZ3JvdW5kIjpudWxsLCJCYWNrZ3JvdW5kRmlsbFR5cGUiOjAsIk1hcmdpbiI6eyIkaWQiOiIxOSIsIlRvcCI6MC4wLCJMZWZ0IjowLjAsIlJpZ2h0IjowLjAsIkJvdHRvbSI6MC4wfSwiUGFkZGluZyI6eyIkaWQiOiIyMCIsIlRvcCI6MC4wLCJMZWZ0IjowLjAsIlJpZ2h0IjowLjAsIkJvdHRvbSI6MC4wfSwiQmFja2dyb3VuZCI6eyIkaWQiOiIyMSIsIkNvbG9yIjp7IiRpZCI6IjIyIiwiQSI6MCwiUiI6MjU1LCJHIjoyNTUsIkIiOjI1NX19LCJJc1Zpc2libGUiOnRydWUsIldpZHRoIjowLjAsIkhlaWdodCI6MC4wLCJCb3JkZXJTdHlsZSI6bnVsbCwiUGFyZW50U3R5bGUiOm51bGx9LCJEYXRlU3R5bGUiOnsiJGlkIjoiMjMiLCJGb250U2V0dGluZ3MiOnsiJGlkIjoiMjQiLCJGb250U2l6ZSI6OSwiRm9udE5hbWUiOiJDYWxpYnJpIiwiSXNCb2xkIjpmYWxzZSwiSXNJdGFsaWMiOmZhbHNlLCJJc1VuZGVybGluZWQiOmZhbHNlLCJQYXJlbnRTdHlsZSI6bnVsbH0sIkF1dG9TaXplIjowLCJGb3JlZ3JvdW5kIjp7IiRpZCI6IjI1IiwiQ29sb3IiOnsiJGlkIjoiMjY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jciLCJUb3AiOjAuMCwiTGVmdCI6MC4wLCJSaWdodCI6MC4wLCJCb3R0b20iOjAuMH0sIlBhZGRpbmciOnsiJGlkIjoiMjgiLCJUb3AiOjAuMCwiTGVmdCI6MC4wLCJSaWdodCI6MC4wLCJCb3R0b20iOjAuMH0sIkJhY2tncm91bmQiOnsiJGlkIjoiMjkiLCJDb2xvciI6eyIkaWQiOiIzMCIsIkEiOjAsIlIiOjI1NSwiRyI6MjU1LCJCIjoyNTV9fSwiSXNWaXNpYmxlIjp0cnVlLCJXaWR0aCI6MC4wLCJIZWlnaHQiOjAuMCwiQm9yZGVyU3R5bGUiOm51bGwsIlBhcmVudFN0eWxlIjpudWxsfSwiRGF0ZUZvcm1hdCI6eyIkaWQiOiIzM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MyIiwiRGF0ZVBhcnRJc1Zpc2libGUiOnRydWUsIlRpbWVQYXJ0SXNWaXNpYmxlIjpmYWxzZX19LCJXZWVrTnVtYmVyaW5nIjp7IiRpZCI6IjMzIiwiRm9ybWF0IjowLCJJc1Zpc2libGUiOmZhbHNlLCJMYXN0S25vd25WaXNpYmlsaXR5U3RhdGUiOmZhbHNlfSwiSXNWaXNpYmxlIjp0cnVlLCJQYXJlbnRTdHlsZSI6bnVsbH0sIkh5cGVybGluayI6bnVsbCwiSW1wb3J0SWQiOiIifSx7IiRpZCI6IjM0IiwiSWQiOiIzNjZhNGM5OS04YmMyLTQ5OWQtOTQwYy1mYzUzYzk2ZGQ2MzIiLCJJbmRleCI6MywiR3JvdXBJZCI6bnVsbCwiVGl0bGUiOiJNaWxlc3RvbmUgdGVhbSAzIiwiRGF0ZVRpbWUiOiIyMDIzLTEwLTAyVDIzOjU5OjAwIiwiUGVyY2VudGFnZUNvbXBsZXRlIjpudWxsLCJOb3RlIjpudWxsLCJTdHlsZSI6eyIkaWQiOiIzNSIsIlRpdGxlUG9zaXRpb24iOiJBYm92ZSIsIkRhdGVQb3NpdGlvbiI6IkJlbG93IiwiU2hhcGVUeXBlIjoxLCJTaGFwZVNpemUiOjAsIlNoYXBlU3R5bGUiOnsiJGlkIjoiMzYiLCJNYXJnaW4iOnsiJHJlZiI6IjgifSwiUGFkZGluZyI6eyIkcmVmIjoiOSJ9LCJCYWNrZ3JvdW5kIjp7IiRpZCI6IjM3IiwiQ29sb3IiOnsiJGlkIjoiMzgiLCJBIjoyNTUsIlIiOjQ3LCJHIjo1NCwiQiI6MTUzfX0sIklzVmlzaWJsZSI6dHJ1ZSwiV2lkdGgiOjEyLjAsIkhlaWdodCI6MTQuMCwiQm9yZGVyU3R5bGUiOnsiJGlkIjoiMzkiLCJMaW5lQ29sb3IiOnsiJHJlZiI6IjEzIn0sIkxpbmVXZWlnaHQiOjAuMCwiTGluZVR5cGUiOjAsIlBhcmVudFN0eWxlIjpudWxsfSwiUGFyZW50U3R5bGUiOm51bGx9LCJUaXRsZVN0eWxlIjp7IiRpZCI6IjQwIiwiRm9udFNldHRpbmdzIjp7IiRpZCI6IjQxIiwiRm9udFNpemUiOjExLCJGb250TmFtZSI6IkNhbGlicmkiLCJJc0JvbGQiOnRydWUsIklzSXRhbGljIjpmYWxzZSwiSXNVbmRlcmxpbmVkIjpmYWxzZSwiUGFyZW50U3R5bGUiOm51bGx9LCJBdXRvU2l6ZSI6MCwiRm9yZWdyb3VuZCI6eyIkaWQiOiI0MiIsIkNvbG9yIjp7IiRpZCI6IjQz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xOSJ9LCJQYWRkaW5nIjp7IiRyZWYiOiIyMCJ9LCJCYWNrZ3JvdW5kIjp7IiRpZCI6IjQ0IiwiQ29sb3IiOnsiJGlkIjoiNDUiLCJBIjowLCJSIjoyNTUsIkciOjI1NSwiQiI6MjU1fX0sIklzVmlzaWJsZSI6dHJ1ZSwiV2lkdGgiOjAuMCwiSGVpZ2h0IjowLjAsIkJvcmRlclN0eWxlIjpudWxsLCJQYXJlbnRTdHlsZSI6bnVsbH0sIkRhdGVTdHlsZSI6eyIkaWQiOiI0NiIsIkZvbnRTZXR0aW5ncyI6eyIkaWQiOiI0NyIsIkZvbnRTaXplIjo5LCJGb250TmFtZSI6IkNhbGlicmkiLCJJc0JvbGQiOmZhbHNlLCJJc0l0YWxpYyI6ZmFsc2UsIklzVW5kZXJsaW5lZCI6ZmFsc2UsIlBhcmVudFN0eWxlIjpudWxsfSwiQXV0b1NpemUiOjAsIkZvcmVncm91bmQiOnsiJGlkIjoiNDgiLCJDb2xvciI6eyIkaWQiOiI0OS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jcifSwiUGFkZGluZyI6eyIkcmVmIjoiMjgifSwiQmFja2dyb3VuZCI6eyIkaWQiOiI1MCIsIkNvbG9yIjp7IiRpZCI6IjUxIiwiQSI6MCwiUiI6MjU1LCJHIjoyNTUsIkIiOjI1NX19LCJJc1Zpc2libGUiOnRydWUsIldpZHRoIjowLjAsIkhlaWdodCI6MC4wLCJCb3JkZXJTdHlsZSI6bnVsbCwiUGFyZW50U3R5bGUiOm51bGx9LCJEYXRlRm9ybWF0Ijp7IiRpZCI6IjUy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TMiLCJEYXRlUGFydElzVmlzaWJsZSI6dHJ1ZSwiVGltZVBhcnRJc1Zpc2libGUiOmZhbHNlfX0sIldlZWtOdW1iZXJpbmciOnsiJGlkIjoiNTQiLCJGb3JtYXQiOjAsIklzVmlzaWJsZSI6ZmFsc2UsIkxhc3RLbm93blZpc2liaWxpdHlTdGF0ZSI6ZmFsc2V9LCJJc1Zpc2libGUiOnRydWUsIlBhcmVudFN0eWxlIjpudWxsfSwiSHlwZXJsaW5rIjpudWxsLCJJbXBvcnRJZCI6IiJ9LHsiJGlkIjoiNTUiLCJJZCI6ImJlZDcxYzYyLTRkOTItNGIwYy04YjUxLTc4Mjg2ZTdmY2IxNiIsIkluZGV4IjowLCJHcm91cElkIjpudWxsLCJUaXRsZSI6IktpY2sgT2ZmIiwiRGF0ZVRpbWUiOiIyMDIzLTA4LTI0VDIzOjU5OjAwIiwiUGVyY2VudGFnZUNvbXBsZXRlIjpudWxsLCJOb3RlIjpudWxsLCJTdHlsZSI6eyIkaWQiOiI1NiIsIlRpdGxlUG9zaXRpb24iOiJBYm92ZSIsIkRhdGVQb3NpdGlvbiI6IkJlbG93IiwiU2hhcGVUeXBlIjoyLCJTaGFwZVNpemUiOjEsIlNoYXBlU3R5bGUiOnsiJGlkIjoiNTciLCJNYXJnaW4iOnsiJHJlZiI6IjgifSwiUGFkZGluZyI6eyIkcmVmIjoiOSJ9LCJCYWNrZ3JvdW5kIjp7IiRpZCI6IjU4IiwiQ29sb3IiOnsiJGlkIjoiNTkiLCJBIjoyNTUsIlIiOjE3OCwiRyI6MTQsIkIiOjE4fX0sIklzVmlzaWJsZSI6dHJ1ZSwiV2lkdGgiOjEzLjAsIkhlaWdodCI6MTMuMCwiQm9yZGVyU3R5bGUiOnsiJGlkIjoiNjAiLCJMaW5lQ29sb3IiOnsiJHJlZiI6IjEzIn0sIkxpbmVXZWlnaHQiOjAuMCwiTGluZVR5cGUiOjAsIlBhcmVudFN0eWxlIjpudWxsfSwiUGFyZW50U3R5bGUiOm51bGx9LCJUaXRsZVN0eWxlIjp7IiRpZCI6IjYxIiwiRm9udFNldHRpbmdzIjp7IiRpZCI6IjYyIiwiRm9udFNpemUiOjExLCJGb250TmFtZSI6IkNhbGlicmkiLCJJc0JvbGQiOnRydWUsIklzSXRhbGljIjpmYWxzZSwiSXNVbmRlcmxpbmVkIjpmYWxzZSwiUGFyZW50U3R5bGUiOm51bGx9LCJBdXRvU2l6ZSI6MCwiRm9yZWdyb3VuZCI6eyIkaWQiOiI2MyIsIkNvbG9yIjp7IiRpZCI6IjY0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xOSJ9LCJQYWRkaW5nIjp7IiRyZWYiOiIyMCJ9LCJCYWNrZ3JvdW5kIjp7IiRpZCI6IjY1IiwiQ29sb3IiOnsiJGlkIjoiNjYiLCJBIjowLCJSIjoyNTUsIkciOjI1NSwiQiI6MjU1fX0sIklzVmlzaWJsZSI6dHJ1ZSwiV2lkdGgiOjAuMCwiSGVpZ2h0IjowLjAsIkJvcmRlclN0eWxlIjpudWxsLCJQYXJlbnRTdHlsZSI6bnVsbH0sIkRhdGVTdHlsZSI6eyIkaWQiOiI2NyIsIkZvbnRTZXR0aW5ncyI6eyIkaWQiOiI2OCIsIkZvbnRTaXplIjo5LCJGb250TmFtZSI6IkNhbGlicmkiLCJJc0JvbGQiOmZhbHNlLCJJc0l0YWxpYyI6ZmFsc2UsIklzVW5kZXJsaW5lZCI6ZmFsc2UsIlBhcmVudFN0eWxlIjpudWxsfSwiQXV0b1NpemUiOjAsIkZvcmVncm91bmQiOnsiJGlkIjoiNjkiLCJDb2xvciI6eyIkaWQiOiI3MC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jcifSwiUGFkZGluZyI6eyIkcmVmIjoiMjgifSwiQmFja2dyb3VuZCI6eyIkaWQiOiI3MSIsIkNvbG9yIjp7IiRpZCI6IjcyIiwiQSI6MCwiUiI6MjU1LCJHIjoyNTUsIkIiOjI1NX19LCJJc1Zpc2libGUiOnRydWUsIldpZHRoIjowLjAsIkhlaWdodCI6MC4wLCJCb3JkZXJTdHlsZSI6bnVsbCwiUGFyZW50U3R5bGUiOm51bGx9LCJEYXRlRm9ybWF0Ijp7IiRpZCI6Ijcz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zQiLCJEYXRlUGFydElzVmlzaWJsZSI6dHJ1ZSwiVGltZVBhcnRJc1Zpc2libGUiOmZhbHNlfX0sIldlZWtOdW1iZXJpbmciOnsiJGlkIjoiNzUiLCJGb3JtYXQiOjAsIklzVmlzaWJsZSI6ZmFsc2UsIkxhc3RLbm93blZpc2liaWxpdHlTdGF0ZSI6ZmFsc2V9LCJJc1Zpc2libGUiOnRydWUsIlBhcmVudFN0eWxlIjpudWxsfSwiSHlwZXJsaW5rIjpudWxsLCJJbXBvcnRJZCI6IiJ9LHsiJGlkIjoiNzYiLCJJZCI6ImQ1OTM3ODk3LTQ4YTktNDgyNy1hNTY4LTIzNzQ4OGQzYmY4NSIsIkluZGV4Ijo0LCJHcm91cElkIjpudWxsLCJUaXRsZSI6IlNpZ24gT2ZmIiwiRGF0ZVRpbWUiOiIyMDIzLTEwLTA2VDIzOjU5OjAwIiwiUGVyY2VudGFnZUNvbXBsZXRlIjpudWxsLCJOb3RlIjpudWxsLCJTdHlsZSI6eyIkaWQiOiI3NyIsIlRpdGxlUG9zaXRpb24iOiJBYm92ZSIsIkRhdGVQb3NpdGlvbiI6IkJlbG93IiwiU2hhcGVUeXBlIjowLCJTaGFwZVNpemUiOjAsIlNoYXBlU3R5bGUiOnsiJGlkIjoiNzgiLCJNYXJnaW4iOnsiJHJlZiI6IjgifSwiUGFkZGluZyI6eyIkcmVmIjoiOSJ9LCJCYWNrZ3JvdW5kIjp7IiRpZCI6Ijc5IiwiQ29sb3IiOnsiJGlkIjoiODAiLCJBIjoyNTUsIlIiOjExMiwiRyI6MTczLCJCIjo3MX19LCJJc1Zpc2libGUiOnRydWUsIldpZHRoIjoxMi4wLCJIZWlnaHQiOjE0LjAsIkJvcmRlclN0eWxlIjp7IiRpZCI6IjgxIiwiTGluZUNvbG9yIjp7IiRyZWYiOiIxMyJ9LCJMaW5lV2VpZ2h0IjowLjAsIkxpbmVUeXBlIjowLCJQYXJlbnRTdHlsZSI6bnVsbH0sIlBhcmVudFN0eWxlIjpudWxsfSwiVGl0bGVTdHlsZSI6eyIkaWQiOiI4MiIsIkZvbnRTZXR0aW5ncyI6eyIkaWQiOiI4MyIsIkZvbnRTaXplIjoxMSwiRm9udE5hbWUiOiJDYWxpYnJpIiwiSXNCb2xkIjp0cnVlLCJJc0l0YWxpYyI6ZmFsc2UsIklzVW5kZXJsaW5lZCI6ZmFsc2UsIlBhcmVudFN0eWxlIjpudWxsfSwiQXV0b1NpemUiOjAsIkZvcmVncm91bmQiOnsiJGlkIjoiODQiLCJDb2xvciI6eyIkaWQiOiI4NS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TkifSwiUGFkZGluZyI6eyIkcmVmIjoiMjAifSwiQmFja2dyb3VuZCI6eyIkaWQiOiI4NiIsIkNvbG9yIjp7IiRpZCI6Ijg3IiwiQSI6MCwiUiI6MjU1LCJHIjoyNTUsIkIiOjI1NX19LCJJc1Zpc2libGUiOnRydWUsIldpZHRoIjowLjAsIkhlaWdodCI6MC4wLCJCb3JkZXJTdHlsZSI6bnVsbCwiUGFyZW50U3R5bGUiOm51bGx9LCJEYXRlU3R5bGUiOnsiJGlkIjoiODgiLCJGb250U2V0dGluZ3MiOnsiJGlkIjoiODkiLCJGb250U2l6ZSI6OSwiRm9udE5hbWUiOiJDYWxpYnJpIiwiSXNCb2xkIjpmYWxzZSwiSXNJdGFsaWMiOmZhbHNlLCJJc1VuZGVybGluZWQiOmZhbHNlLCJQYXJlbnRTdHlsZSI6bnVsbH0sIkF1dG9TaXplIjowLCJGb3JlZ3JvdW5kIjp7IiRpZCI6IjkwIiwiQ29sb3IiOnsiJGlkIjoiOTE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I3In0sIlBhZGRpbmciOnsiJHJlZiI6IjI4In0sIkJhY2tncm91bmQiOnsiJGlkIjoiOTIiLCJDb2xvciI6eyIkaWQiOiI5MyIsIkEiOjAsIlIiOjI1NSwiRyI6MjU1LCJCIjoyNTV9fSwiSXNWaXNpYmxlIjp0cnVlLCJXaWR0aCI6MC4wLCJIZWlnaHQiOjAuMCwiQm9yZGVyU3R5bGUiOm51bGwsIlBhcmVudFN0eWxlIjpudWxsfSwiRGF0ZUZvcm1hdCI6eyIkaWQiOiI5N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k1IiwiRGF0ZVBhcnRJc1Zpc2libGUiOnRydWUsIlRpbWVQYXJ0SXNWaXNpYmxlIjpmYWxzZX19LCJXZWVrTnVtYmVyaW5nIjp7IiRpZCI6Ijk2IiwiRm9ybWF0IjowLCJJc1Zpc2libGUiOmZhbHNlLCJMYXN0S25vd25WaXNpYmlsaXR5U3RhdGUiOmZhbHNlfSwiSXNWaXNpYmxlIjp0cnVlLCJQYXJlbnRTdHlsZSI6bnVsbH0sIkh5cGVybGluayI6bnVsbCwiSW1wb3J0SWQiOiIifSx7IiRpZCI6Ijk3IiwiSWQiOiJmZTUwZjQxZC1jNjlhLTRkOTEtYWQ2Zi1iMjRjNGMzMDFkZDAiLCJJbmRleCI6MiwiR3JvdXBJZCI6bnVsbCwiVGl0bGUiOiJNaWxlc3RvbmUgdGVhbSAyIiwiRGF0ZVRpbWUiOiIyMDIzLTA5LTIwVDIzOjU5OjAwIiwiUGVyY2VudGFnZUNvbXBsZXRlIjpudWxsLCJOb3RlIjpudWxsLCJTdHlsZSI6eyIkaWQiOiI5OCIsIlRpdGxlUG9zaXRpb24iOiJBYm92ZSIsIkRhdGVQb3NpdGlvbiI6IkJlbG93IiwiU2hhcGVUeXBlIjoxLCJTaGFwZVNpemUiOjAsIlNoYXBlU3R5bGUiOnsiJGlkIjoiOTkiLCJNYXJnaW4iOnsiJHJlZiI6IjgifSwiUGFkZGluZyI6eyIkcmVmIjoiOSJ9LCJCYWNrZ3JvdW5kIjp7IiRpZCI6IjEwMCIsIkNvbG9yIjp7IiRpZCI6IjEwMSIsIkEiOjI1NSwiUiI6ODAsIkciOjI3LCJCIjoyN319LCJJc1Zpc2libGUiOnRydWUsIldpZHRoIjoxMi4wLCJIZWlnaHQiOjE0LjAsIkJvcmRlclN0eWxlIjp7IiRpZCI6IjEwMiIsIkxpbmVDb2xvciI6eyIkcmVmIjoiMTMifSwiTGluZVdlaWdodCI6MC4wLCJMaW5lVHlwZSI6MCwiUGFyZW50U3R5bGUiOm51bGx9LCJQYXJlbnRTdHlsZSI6bnVsbH0sIlRpdGxlU3R5bGUiOnsiJGlkIjoiMTAzIiwiRm9udFNldHRpbmdzIjp7IiRpZCI6IjEwNCIsIkZvbnRTaXplIjoxMSwiRm9udE5hbWUiOiJDYWxpYnJpIiwiSXNCb2xkIjp0cnVlLCJJc0l0YWxpYyI6ZmFsc2UsIklzVW5kZXJsaW5lZCI6ZmFsc2UsIlBhcmVudFN0eWxlIjpudWxsfSwiQXV0b1NpemUiOjAsIkZvcmVncm91bmQiOnsiJGlkIjoiMTA1IiwiQ29sb3IiOnsiJGlkIjoiMTA2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xOSJ9LCJQYWRkaW5nIjp7IiRyZWYiOiIyMCJ9LCJCYWNrZ3JvdW5kIjp7IiRpZCI6IjEwNyIsIkNvbG9yIjp7IiRpZCI6IjEwOCIsIkEiOjAsIlIiOjI1NSwiRyI6MjU1LCJCIjoyNTV9fSwiSXNWaXNpYmxlIjp0cnVlLCJXaWR0aCI6MC4wLCJIZWlnaHQiOjAuMCwiQm9yZGVyU3R5bGUiOm51bGwsIlBhcmVudFN0eWxlIjpudWxsfSwiRGF0ZVN0eWxlIjp7IiRpZCI6IjEwOSIsIkZvbnRTZXR0aW5ncyI6eyIkaWQiOiIxMTAiLCJGb250U2l6ZSI6OSwiRm9udE5hbWUiOiJDYWxpYnJpIiwiSXNCb2xkIjpmYWxzZSwiSXNJdGFsaWMiOmZhbHNlLCJJc1VuZGVybGluZWQiOmZhbHNlLCJQYXJlbnRTdHlsZSI6bnVsbH0sIkF1dG9TaXplIjowLCJGb3JlZ3JvdW5kIjp7IiRpZCI6IjExMSIsIkNvbG9yIjp7IiRpZCI6IjExMi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jcifSwiUGFkZGluZyI6eyIkcmVmIjoiMjgifSwiQmFja2dyb3VuZCI6eyIkaWQiOiIxMTMiLCJDb2xvciI6eyIkaWQiOiIxMTQiLCJBIjowLCJSIjoyNTUsIkciOjI1NSwiQiI6MjU1fX0sIklzVmlzaWJsZSI6dHJ1ZSwiV2lkdGgiOjAuMCwiSGVpZ2h0IjowLjAsIkJvcmRlclN0eWxlIjpudWxsLCJQYXJlbnRTdHlsZSI6bnVsbH0sIkRhdGVGb3JtYXQiOnsiJGlkIjoiMTE1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E2IiwiRGF0ZVBhcnRJc1Zpc2libGUiOnRydWUsIlRpbWVQYXJ0SXNWaXNpYmxlIjpmYWxzZX19LCJXZWVrTnVtYmVyaW5nIjp7IiRpZCI6IjExNyIsIkZvcm1hdCI6MCwiSXNWaXNpYmxlIjpmYWxzZSwiTGFzdEtub3duVmlzaWJpbGl0eVN0YXRlIjpmYWxzZX0sIklzVmlzaWJsZSI6dHJ1ZSwiUGFyZW50U3R5bGUiOm51bGx9LCJIeXBlcmxpbmsiOm51bGwsIkltcG9ydElkIjoiIn1dLCJJZCI6ImQ5MmZiZGU0LTQ3NGItNDA0MS1hZWRjLTMyMWRjOGY1MGUyYSIsIklzU2luZ2xlSXRlbVJvdyI6ZmFsc2V9XSwiSW5kZXgiOjAsIklkIjoiNzUwNDM0ODYtNWQ1OC00Y2JlLTgwMDktYWExNTNkZjUyYjliIiwiSGVhZGVyVGV4dCI6bnVsbCwiSXNEZWZhdWx0Ijp0cnVlLCJTdHlsZSI6eyIkaWQiOiIxMTgiLCJIZWFkZXJTdHlsZSI6eyIkaWQiOiIxMTkiLCJUZXh0U3R5bGUiOnsiJGlkIjoiMTIwIiwiRm9udFNldHRpbmdzIjp7IiRpZCI6IjEyMSIsIkZvbnRTaXplIjoxMCwiRm9udE5hbWUiOiJDYWxpYnJpIiwiSXNCb2xkIjp0cnVlLCJJc0l0YWxpYyI6ZmFsc2UsIklzVW5kZXJsaW5lZCI6ZmFsc2UsIlBhcmVudFN0eWxlIjpudWxsfSwiQXV0b1NpemUiOjAsIkZvcmVncm91bmQiOnsiJGlkIjoiMTIyIiwiQ29sb3IiOnsiJGlkIjoiMTIz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TI0IiwiVG9wIjowLjAsIkxlZnQiOjAuMCwiUmlnaHQiOjAuMCwiQm90dG9tIjowLjB9LCJQYWRkaW5nIjp7IiRpZCI6IjEyNSIsIlRvcCI6MC4wLCJMZWZ0IjowLjAsIlJpZ2h0IjowLjAsIkJvdHRvbSI6MC4wfSwiQmFja2dyb3VuZCI6eyIkaWQiOiIxMjYiLCJDb2xvciI6eyIkaWQiOiIxMjciLCJBIjowLCJSIjoyNTUsIkciOjI1NSwiQiI6MjU1fX0sIklzVmlzaWJsZSI6dHJ1ZSwiV2lkdGgiOjAuMCwiSGVpZ2h0IjowLjAsIkJvcmRlclN0eWxlIjpudWxsLCJQYXJlbnRTdHlsZSI6bnVsbH0sIlJlY3RhbmdsZVN0eWxlIjp7IiRpZCI6IjEyOCIsIk1hcmdpbiI6eyIkaWQiOiIxMjkiLCJUb3AiOjAuMCwiTGVmdCI6MC4wLCJSaWdodCI6MC4wLCJCb3R0b20iOjAuMH0sIlBhZGRpbmciOnsiJGlkIjoiMTMwIiwiVG9wIjowLjAsIkxlZnQiOjAuMCwiUmlnaHQiOjAuMCwiQm90dG9tIjowLjB9LCJCYWNrZ3JvdW5kIjp7IiRpZCI6IjEzMSIsIkNvbG9yIjp7IiRpZCI6IjEzMiIsIkEiOjYzLCJSIjoxNjUsIkciOjE2NSwiQiI6MTY1fX0sIklzVmlzaWJsZSI6dHJ1ZSwiV2lkdGgiOjAuMCwiSGVpZ2h0IjowLjAsIkJvcmRlclN0eWxlIjp7IiRpZCI6IjEzMyIsIkxpbmVDb2xvciI6eyIkaWQiOiIxMzQiLCIkdHlwZSI6Ik5MUkUuQ29tbW9uLkRvbS5Tb2xpZENvbG9yQnJ1c2gsIE5MUkUuQ29tbW9uIiwiQ29sb3IiOnsiJGlkIjoiMTM1IiwiQSI6MjU1LCJSIjo0NywiRyI6ODIsIkIiOjE0M319LCJMaW5lV2VpZ2h0IjowLjAsIkxpbmVUeXBlIjowLCJQYXJlbnRTdHlsZSI6bnVsbH0sIlBhcmVudFN0eWxlIjpudWxsfSwiTWFyZ2luIjp7IiRpZCI6IjEzNiIsIlRvcCI6MC4wLCJMZWZ0IjowLjAsIlJpZ2h0IjowLjAsIkJvdHRvbSI6MC4wfSwiUGFkZGluZyI6eyIkaWQiOiIxMzciLCJUb3AiOjAuMCwiTGVmdCI6MC4wLCJSaWdodCI6MC4wLCJCb3R0b20iOjAuMH0sIkJhY2tncm91bmQiOm51bGwsIklzVmlzaWJsZSI6dHJ1ZSwiV2lkdGgiOjAuMCwiSGVpZ2h0IjowLjAsIkJvcmRlclN0eWxlIjpudWxsLCJQYXJlbnRTdHlsZSI6bnVsbH0sIkJhY2tncm91bmRTdHlsZSI6eyIkaWQiOiIxMzgiLCJNYXJnaW4iOnsiJGlkIjoiMTM5IiwiVG9wIjowLjAsIkxlZnQiOjAuMCwiUmlnaHQiOjAuMCwiQm90dG9tIjowLjB9LCJQYWRkaW5nIjp7IiRpZCI6IjE0MCIsIlRvcCI6MC4wLCJMZWZ0IjowLjAsIlJpZ2h0IjowLjAsIkJvdHRvbSI6MC4wfSwiQmFja2dyb3VuZCI6eyIkaWQiOiIxNDEiLCJDb2xvciI6eyIkaWQiOiIxNDIiLCJBIjo1MSwiUiI6NjgsIkciOjg0LCJCIjoxMDZ9fSwiSXNWaXNpYmxlIjp0cnVlLCJXaWR0aCI6MC4wLCJIZWlnaHQiOjAuMCwiQm9yZGVyU3R5bGUiOnsiJGlkIjoiMTQzIiwiTGluZUNvbG9yIjp7IiRpZCI6IjE0NCIsIiR0eXBlIjoiTkxSRS5Db21tb24uRG9tLlNvbGlkQ29sb3JCcnVzaCwgTkxSRS5Db21tb24iLCJDb2xvciI6eyIkaWQiOiIxNDUiLCJBIjoyNTUsIlIiOjQ3LCJHIjo4MiwiQiI6MTQzfX0sIkxpbmVXZWlnaHQiOjAuMCwiTGluZVR5cGUiOjAsIlBhcmVudFN0eWxlIjpudWxsfSwiUGFyZW50U3R5bGUiOm51bGx9LCJNYXJnaW4iOnsiJGlkIjoiMTQ2IiwiVG9wIjowLjAsIkxlZnQiOjAuMCwiUmlnaHQiOjAuMCwiQm90dG9tIjowLjB9LCJQYWRkaW5nIjp7IiRpZCI6IjE0NyIsIlRvcCI6MC4wLCJMZWZ0IjowLjAsIlJpZ2h0IjowLjAsIkJvdHRvbSI6MC4wfSwiSXNWaXNpYmxlIjpmYWxzZSwiV2lkdGgiOjAuMCwiSGVpZ2h0IjowLjAsIkJvcmRlclN0eWxlIjpudWxsLCJQYXJlbnRTdHlsZSI6bnVsbH19XSwiSWQiOiIzMTAwY2VhYi05ZGY0LTQ5YTItOTA2Mi03Y2I5YmRjMTg1ZWUiLCJJbmRleCI6MCwiSGVhZGVyVGV4dCI6Ik1pbGVzdG9uZXMiLCJTdHlsZSI6eyIkaWQiOiIxNDgiLCJIZWFkZXJTdHlsZSI6eyIkaWQiOiIxNDkiLCJUZXh0SXNWZXJ0aWNhbCI6ZmFsc2UsIlRleHRTdHlsZSI6eyIkaWQiOiIxNTAiLCJGb250U2V0dGluZ3MiOnsiJGlkIjoiMTUxIiwiRm9udFNpemUiOjEyLCJGb250TmFtZSI6IkNhbGlicmkiLCJJc0JvbGQiOmZhbHNlLCJJc0l0YWxpYyI6ZmFsc2UsIklzVW5kZXJsaW5lZCI6ZmFsc2UsIlBhcmVudFN0eWxlIjpudWxsfSwiQXV0b1NpemUiOjAsIkZvcmVncm91bmQiOnsiJGlkIjoiMTUyIiwiQ29sb3IiOnsiJGlkIjoiMTUzIiwiQSI6MjU1LCJSIjoyNTUsIkciOjI1NSwiQiI6MjU1fX0sIk1heFdpZHRoIjoiSW5maW5pdHkiLCJNYXhIZWlnaHQiOiJJbmZpbml0eSIsIlNtYXJ0Rm9yZWdyb3VuZElzQWN0aXZlIjpmYWxzZSwiSG9yaXpvbnRhbEFsaWdubWVudCI6MCwiVmVydGljYWxBbGlnbm1lbnQiOjAsIlNtYXJ0Rm9yZWdyb3VuZCI6bnVsbCwiQmFja2dyb3VuZEZpbGxUeXBlIjoxLCJNYXJnaW4iOnsiJGlkIjoiMTU0IiwiVG9wIjowLjAsIkxlZnQiOjAuMCwiUmlnaHQiOjAuMCwiQm90dG9tIjowLjB9LCJQYWRkaW5nIjp7IiRpZCI6IjE1NSIsIlRvcCI6MC4wLCJMZWZ0IjowLjAsIlJpZ2h0IjowLjAsIkJvdHRvbSI6MC4wfSwiQmFja2dyb3VuZCI6eyIkaWQiOiIxNTYiLCJDb2xvciI6eyIkaWQiOiIxNTciLCJBIjoyNTUsIlIiOjUxLCJHIjo2MywiQiI6ODB9fSwiSXNWaXNpYmxlIjp0cnVlLCJXaWR0aCI6MC4wLCJIZWlnaHQiOjAuMCwiQm9yZGVyU3R5bGUiOm51bGwsIlBhcmVudFN0eWxlIjpudWxsfSwiUmVjdGFuZ2xlU3R5bGUiOnsiJGlkIjoiMTU4IiwiTWFyZ2luIjp7IiRpZCI6IjE1OSIsIlRvcCI6MC4wLCJMZWZ0IjowLjAsIlJpZ2h0IjowLjAsIkJvdHRvbSI6MC4wfSwiUGFkZGluZyI6eyIkaWQiOiIxNjAiLCJUb3AiOjAuMCwiTGVmdCI6MC4wLCJSaWdodCI6MC4wLCJCb3R0b20iOjAuMH0sIkJhY2tncm91bmQiOnsiJGlkIjoiMTYxIiwiQ29sb3IiOnsiJGlkIjoiMTYyIiwiQSI6MjU1LCJSIjo1MSwiRyI6NjMsIkIiOjgwfX0sIklzVmlzaWJsZSI6dHJ1ZSwiV2lkdGgiOjAuMCwiSGVpZ2h0IjowLjAsIkJvcmRlclN0eWxlIjp7IiRpZCI6IjE2MyIsIkxpbmVDb2xvciI6eyIkaWQiOiIxNjQiLCIkdHlwZSI6Ik5MUkUuQ29tbW9uLkRvbS5Tb2xpZENvbG9yQnJ1c2gsIE5MUkUuQ29tbW9uIiwiQ29sb3IiOnsiJGlkIjoiMTY1IiwiQSI6MjU1LCJSIjoyNTUsIkciOjAsIkIiOjB9fSwiTGluZVdlaWdodCI6MC4wLCJMaW5lVHlwZSI6MCwiUGFyZW50U3R5bGUiOm51bGx9LCJQYXJlbnRTdHlsZSI6bnVsbH0sIk1hcmdpbiI6eyIkaWQiOiIxNjYiLCJUb3AiOjAuMCwiTGVmdCI6MC4wLCJSaWdodCI6MC4wLCJCb3R0b20iOjAuMH0sIlBhZGRpbmciOnsiJGlkIjoiMTY3IiwiVG9wIjowLjAsIkxlZnQiOjAuMCwiUmlnaHQiOjAuMCwiQm90dG9tIjowLjB9LCJCYWNrZ3JvdW5kIjpudWxsLCJJc1Zpc2libGUiOnRydWUsIldpZHRoIjowLjAsIkhlaWdodCI6MC4wLCJCb3JkZXJTdHlsZSI6bnVsbCwiUGFyZW50U3R5bGUiOm51bGx9LCJCYWNrZ3JvdW5kU3R5bGUiOnsiJGlkIjoiMTY4IiwiTWFyZ2luIjp7IiRpZCI6IjE2OSIsIlRvcCI6MC4wLCJMZWZ0IjowLjAsIlJpZ2h0IjowLjAsIkJvdHRvbSI6MC4wfSwiUGFkZGluZyI6eyIkaWQiOiIxNzAiLCJUb3AiOjAuMCwiTGVmdCI6MC4wLCJSaWdodCI6MC4wLCJCb3R0b20iOjAuMH0sIkJhY2tncm91bmQiOnsiJGlkIjoiMTcxIiwiQ29sb3IiOnsiJGlkIjoiMTcyIiwiQSI6NTEsIlIiOjE2NSwiRyI6MTY1LCJCIjoxNjV9fSwiSXNWaXNpYmxlIjp0cnVlLCJXaWR0aCI6MC4wLCJIZWlnaHQiOjAuMCwiQm9yZGVyU3R5bGUiOnsiJGlkIjoiMTczIiwiTGluZUNvbG9yIjp7IiRpZCI6IjE3NCIsIiR0eXBlIjoiTkxSRS5Db21tb24uRG9tLlNvbGlkQ29sb3JCcnVzaCwgTkxSRS5Db21tb24iLCJDb2xvciI6eyIkaWQiOiIxNzUiLCJBIjoyNTUsIlIiOjI1NSwiRyI6MCwiQiI6MH19LCJMaW5lV2VpZ2h0IjowLjAsIkxpbmVUeXBlIjowLCJQYXJlbnRTdHlsZSI6bnVsbH0sIlBhcmVudFN0eWxlIjpudWxsfSwiSXNBYm92ZVRpbWViYW5kIjpmYWxzZSwiTWFyZ2luIjp7IiRpZCI6IjE3NiIsIlRvcCI6MC4wLCJMZWZ0IjowLjAsIlJpZ2h0IjowLjAsIkJvdHRvbSI6MC4wfSwiUGFkZGluZyI6eyIkaWQiOiIxNzciLCJUb3AiOjAuMCwiTGVmdCI6MC4wLCJSaWdodCI6MC4wLCJCb3R0b20iOjAuMH0sIklzVmlzaWJsZSI6dHJ1ZSwiV2lkdGgiOjAuMCwiSGVpZ2h0IjowLjAsIkJvcmRlclN0eWxlIjp7IiRpZCI6IjE3OCIsIkxpbmVDb2xvciI6bnVsbCwiTGluZVdlaWdodCI6MC4wLCJMaW5lVHlwZSI6MCwiUGFyZW50U3R5bGUiOm51bGx9LCJQYXJlbnRTdHlsZSI6bnVsbH19LHsiJGlkIjoiMTc5IiwiX2FjdGl2aXRpZXMiOlt7IiRpZCI6IjE4MCIsIl9yb3dzIjpbeyIkaWQiOiIxODEiLCJfdGFza3MiOlt7IiRpZCI6IjE4MiIsIl9hdHRhY2hlZE1pbGVzdG9uZXMiOltdLCJUYXNrRGVmaW5pdGlvbiI6eyIkaWQiOiIxODMiLCJHcm91cE5hbWUiOm51bGwsIlN0YXJ0RGF0ZSI6IjIwMjMtMDktMDRUMDA6MDA6MDBaIiwiRW5kRGF0ZSI6IjIwMjMtMDktMTJUMjM6NTk6MDBaIiwiUGVyY2VudGFnZUNvbXBsZXRlIjpudWxsLCJTdHlsZSI6eyIkaWQiOiIxODQiLCJTaGFwZSI6MywiU2hhcGVUaGlja25lc3MiOjAsIkR1cmF0aW9uRm9ybWF0IjowLCJJbmNsdWRlTm9uV29ya2luZ0RheXNJbkR1cmF0aW9uIjpmYWxzZSwiUGVyY2VudGFnZUNvbXBsZXRlU3R5bGUiOnsiJGlkIjoiMTg1IiwiRm9udFNldHRpbmdzIjp7IiRpZCI6IjE4NiIsIkZvbnRTaXplIjoxMCwiRm9udE5hbWUiOiJDYWxpYnJpIiwiSXNCb2xkIjpmYWxzZSwiSXNJdGFsaWMiOmZhbHNlLCJJc1VuZGVybGluZWQiOmZhbHNlLCJQYXJlbnRTdHlsZSI6bnVsbH0sIkF1dG9TaXplIjowLCJGb3JlZ3JvdW5kIjp7IiRpZCI6IjE4NyIsIkNvbG9yIjp7IiRpZCI6IjE4OC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Tg5IiwiVG9wIjowLjAsIkxlZnQiOjAuMCwiUmlnaHQiOjAuMCwiQm90dG9tIjowLjB9LCJQYWRkaW5nIjp7IiRpZCI6IjE5MCIsIlRvcCI6MC4wLCJMZWZ0IjowLjAsIlJpZ2h0IjowLjAsIkJvdHRvbSI6MC4wfSwiQmFja2dyb3VuZCI6eyIkaWQiOiIxOTEiLCJDb2xvciI6eyIkaWQiOiIxOTIiLCJBIjo4OSwiUiI6MCwiRyI6MCwiQiI6MH19LCJJc1Zpc2libGUiOnRydWUsIldpZHRoIjowLjAsIkhlaWdodCI6MC4wLCJCb3JkZXJTdHlsZSI6eyIkaWQiOiIxOTMiLCJMaW5lQ29sb3IiOm51bGwsIkxpbmVXZWlnaHQiOjAuMCwiTGluZVR5cGUiOjAsIlBhcmVudFN0eWxlIjpudWxsfSwiUGFyZW50U3R5bGUiOm51bGx9LCJEdXJhdGlvblN0eWxlIjp7IiRpZCI6IjE5NCIsIkZvbnRTZXR0aW5ncyI6eyIkaWQiOiIxOTUiLCJGb250U2l6ZSI6MTAsIkZvbnROYW1lIjoiQ2FsaWJyaSIsIklzQm9sZCI6ZmFsc2UsIklzSXRhbGljIjpmYWxzZSwiSXNVbmRlcmxpbmVkIjpmYWxzZSwiUGFyZW50U3R5bGUiOm51bGx9LCJBdXRvU2l6ZSI6MCwiRm9yZWdyb3VuZCI6eyIkaWQiOiIxOTYiLCJDb2xvciI6eyIkaWQiOiIxOTc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OTgiLCJUb3AiOjAuMCwiTGVmdCI6MC4wLCJSaWdodCI6MC4wLCJCb3R0b20iOjAuMH0sIlBhZGRpbmciOnsiJGlkIjoiMTk5IiwiVG9wIjowLjAsIkxlZnQiOjAuMCwiUmlnaHQiOjAuMCwiQm90dG9tIjowLjB9LCJCYWNrZ3JvdW5kIjp7IiRpZCI6IjIwMCIsIkNvbG9yIjp7IiRyZWYiOiIxOTIifX0sIklzVmlzaWJsZSI6dHJ1ZSwiV2lkdGgiOjAuMCwiSGVpZ2h0IjowLjAsIkJvcmRlclN0eWxlIjp7IiRpZCI6IjIwMSIsIkxpbmVDb2xvciI6bnVsbCwiTGluZVdlaWdodCI6MC4wLCJMaW5lVHlwZSI6MCwiUGFyZW50U3R5bGUiOm51bGx9LCJQYXJlbnRTdHlsZSI6bnVsbH0sIkhvcml6b250YWxDb25uZWN0b3JTdHlsZSI6eyIkaWQiOiIyMDIiLCJMaW5lQ29sb3IiOnsiJGlkIjoiMjAzIiwiJHR5cGUiOiJOTFJFLkNvbW1vbi5Eb20uU29saWRDb2xvckJydXNoLCBOTFJFLkNvbW1vbiIsIkNvbG9yIjp7IiRpZCI6IjIwNCIsIkEiOjI1NSwiUiI6MjA0LCJHIjoyMDQsIkIiOjIwNH19LCJMaW5lV2VpZ2h0IjoxLjAsIkxpbmVUeXBlIjowLCJQYXJlbnRTdHlsZSI6bnVsbH0sIlZlcnRpY2FsQ29ubmVjdG9yU3R5bGUiOnsiJGlkIjoiMjA1IiwiTGluZUNvbG9yIjp7IiRpZCI6IjIwNiIsIiR0eXBlIjoiTkxSRS5Db21tb24uRG9tLlNvbGlkQ29sb3JCcnVzaCwgTkxSRS5Db21tb24iLCJDb2xvciI6eyIkaWQiOiIyMDciLCJBIjoyNTUsIlIiOjIwNCwiRyI6MjA0LCJCIjoyMDR9fSwiTGluZVdlaWdodCI6MC4wLCJMaW5lVHlwZSI6MCwiUGFyZW50U3R5bGUiOm51bGx9LCJNYXJnaW4iOm51bGwsIlN0YXJ0RGF0ZVBvc2l0aW9uIjoyLCJFbmREYXRlUG9zaXRpb24iOjIsIkRhdGVJc1Zpc2libGUiOnRydWUsIlRpdGxlUG9zaXRpb24iOjAsIkR1cmF0aW9uUG9zaXRpb24iOjYsIlBlcmNlbnRhZ2VDb21wbGV0ZWRQb3NpdGlvbiI6NiwiU3BhY2luZyI6MywiSXNCZWxvd1RpbWViYW5kIjp0cnVlLCJQZXJjZW50YWdlQ29tcGxldGVTaGFwZU9wYWNpdHkiOjM1LCJTaGFwZVN0eWxlIjp7IiRpZCI6IjIwOCIsIk1hcmdpbiI6eyIkaWQiOiIyMDkiLCJUb3AiOjAuMCwiTGVmdCI6NC4wLCJSaWdodCI6NC4wLCJCb3R0b20iOjAuMH0sIlBhZGRpbmciOnsiJGlkIjoiMjEwIiwiVG9wIjowLjAsIkxlZnQiOjAuMCwiUmlnaHQiOjAuMCwiQm90dG9tIjowLjB9LCJCYWNrZ3JvdW5kIjp7IiRpZCI6IjIxMSIsIkNvbG9yIjp7IiRpZCI6IjIxMiIsIkEiOjI1NSwiUiI6MjM3LCJHIjoxMjUsIkIiOjQ5fX0sIklzVmlzaWJsZSI6dHJ1ZSwiV2lkdGgiOjAuMCwiSGVpZ2h0IjoxMC4wLCJCb3JkZXJTdHlsZSI6eyIkaWQiOiIyMTMiLCJMaW5lQ29sb3IiOnsiJGlkIjoiMjE0IiwiJHR5cGUiOiJOTFJFLkNvbW1vbi5Eb20uU29saWRDb2xvckJydXNoLCBOTFJFLkNvbW1vbiIsIkNvbG9yIjp7IiRpZCI6IjIxNSIsIkEiOjI1NSwiUiI6MjU1LCJHIjowLCJCIjowfX0sIkxpbmVXZWlnaHQiOjAuMCwiTGluZVR5cGUiOjAsIlBhcmVudFN0eWxlIjpudWxsfSwiUGFyZW50U3R5bGUiOm51bGx9LCJUaXRsZVN0eWxlIjp7IiRpZCI6IjIxNiIsIkZvbnRTZXR0aW5ncyI6eyIkaWQiOiIyMTciLCJGb250U2l6ZSI6MTEsIkZvbnROYW1lIjoiQ2FsaWJyaSIsIklzQm9sZCI6ZmFsc2UsIklzSXRhbGljIjpmYWxzZSwiSXNVbmRlcmxpbmVkIjpmYWxzZSwiUGFyZW50U3R5bGUiOm51bGx9LCJBdXRvU2l6ZSI6MCwiRm9yZWdyb3VuZCI6eyIkaWQiOiIyMTgiLCJDb2xvciI6eyIkaWQiOiIyMTkiLCJBIjoyNTUsIlIiOjAsIkciOjAsIkIiOjB9fSwiTWF4V2lkdGgiOjcyMC4wLCJNYXhIZWlnaHQiOiJJbmZpbml0eSIsIlNtYXJ0Rm9yZWdyb3VuZElzQWN0aXZlIjpmYWxzZSwiSG9yaXpvbnRhbEFsaWdubWVudCI6MCwiVmVydGljYWxBbGlnbm1lbnQiOjAsIlNtYXJ0Rm9yZWdyb3VuZCI6bnVsbCwiQmFja2dyb3VuZEZpbGxUeXBlIjowLCJNYXJnaW4iOnsiJGlkIjoiMjIwIiwiVG9wIjowLjAsIkxlZnQiOjAuMCwiUmlnaHQiOjAuMCwiQm90dG9tIjowLjB9LCJQYWRkaW5nIjp7IiRpZCI6IjIyMSIsIlRvcCI6MC4wLCJMZWZ0IjowLjAsIlJpZ2h0IjowLjAsIkJvdHRvbSI6MC4wfSwiQmFja2dyb3VuZCI6eyIkaWQiOiIyMjIiLCJDb2xvciI6eyIkaWQiOiIyMjMiLCJBIjowLCJSIjoyNTUsIkciOjI1NSwiQiI6MjU1fX0sIklzVmlzaWJsZSI6dHJ1ZSwiV2lkdGgiOjAuMCwiSGVpZ2h0IjowLjAsIkJvcmRlclN0eWxlIjp7IiRpZCI6IjIyNCIsIkxpbmVDb2xvciI6bnVsbCwiTGluZVdlaWdodCI6MC4wLCJMaW5lVHlwZSI6MCwiUGFyZW50U3R5bGUiOm51bGx9LCJQYXJlbnRTdHlsZSI6bnVsbH0sIkRhdGVTdHlsZSI6eyIkaWQiOiIyMjUiLCJGb250U2V0dGluZ3MiOnsiJGlkIjoiMjI2IiwiRm9udFNpemUiOjksIkZvbnROYW1lIjoiQ2FsaWJyaSIsIklzQm9sZCI6ZmFsc2UsIklzSXRhbGljIjpmYWxzZSwiSXNVbmRlcmxpbmVkIjpmYWxzZSwiUGFyZW50U3R5bGUiOm51bGx9LCJBdXRvU2l6ZSI6MCwiRm9yZWdyb3VuZCI6eyIkaWQiOiIyMjciLCJDb2xvciI6eyIkaWQiOiIyMjg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jI5IiwiVG9wIjowLjAsIkxlZnQiOjAuMCwiUmlnaHQiOjAuMCwiQm90dG9tIjowLjB9LCJQYWRkaW5nIjp7IiRpZCI6IjIzMCIsIlRvcCI6MC4wLCJMZWZ0IjowLjAsIlJpZ2h0IjowLjAsIkJvdHRvbSI6MC4wfSwiQmFja2dyb3VuZCI6eyIkaWQiOiIyMzEiLCJDb2xvciI6eyIkaWQiOiIyMzIiLCJBIjowLCJSIjoyNTUsIkciOjI1NSwiQiI6MjU1fX0sIklzVmlzaWJsZSI6dHJ1ZSwiV2lkdGgiOjAuMCwiSGVpZ2h0IjowLjAsIkJvcmRlclN0eWxlIjp7IiRpZCI6IjIzMyIsIkxpbmVDb2xvciI6bnVsbCwiTGluZVdlaWdodCI6MC4wLCJMaW5lVHlwZSI6MCwiUGFyZW50U3R5bGUiOm51bGx9LCJQYXJlbnRTdHlsZSI6bnVsbH0sIkRhdGVGb3JtYXQiOnsiJGlkIjoiMjM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zNSIsIkZvcm1hdCI6MCwiSXNWaXNpYmxlIjpmYWxzZSwiTGFzdEtub3duVmlzaWJpbGl0eVN0YXRlIjpmYWxzZX0sIklzVmlzaWJsZSI6dHJ1ZSwiUGFyZW50U3R5bGUiOm51bGx9LCJJbmRleCI6NiwiU21hcnREdXJhdGlvbkFjdGl2YXRlZCI6ZmFsc2UsIkRhdGVGb3JtYXQiOnsiJHJlZiI6IjIzNCJ9LCJXZWVrTnVtYmVyaW5nIjp7IiRpZCI6IjIzNiIsIkZvcm1hdCI6MCwiSXNWaXNpYmxlIjpmYWxzZSwiTGFzdEtub3duVmlzaWJpbGl0eVN0YXRlIjpmYWxzZX0sIklkIjoiMzdkZWJlY2QtZmE3OS00YTg4LWFhYTUtOWJkZDFlNDJkZWVkIiwiSW1wb3J0SWQiOm51bGwsIlRpdGxlIjoiVGFzayAyIiwiTm90ZSI6bnVsbCwiSHlwZXJsaW5rIjp7IiRpZCI6IjIzNyIsIkFkZHJlc3MiOm51bGwsIlN1YkFkZHJlc3MiOm51bGx9LCJJc0NoYW5nZWQiOmZhbHNlLCJJc05ldyI6ZmFsc2V9fSx7IiRpZCI6IjIzOCIsIl9hdHRhY2hlZE1pbGVzdG9uZXMiOltdLCJUYXNrRGVmaW5pdGlvbiI6eyIkaWQiOiIyMzkiLCJHcm91cE5hbWUiOm51bGwsIlN0YXJ0RGF0ZSI6IjIwMjMtMDgtMjRUMDA6MDA6MDBaIiwiRW5kRGF0ZSI6IjIwMjMtMDktMDFUMjM6NTk6MDBaIiwiUGVyY2VudGFnZUNvbXBsZXRlIjpudWxsLCJTdHlsZSI6eyIkaWQiOiIyNDAiLCJTaGFwZSI6MywiU2hhcGVUaGlja25lc3MiOjAsIkR1cmF0aW9uRm9ybWF0IjowLCJJbmNsdWRlTm9uV29ya2luZ0RheXNJbkR1cmF0aW9uIjpmYWxzZSwiUGVyY2VudGFnZUNvbXBsZXRlU3R5bGUiOnsiJGlkIjoiMjQxIiwiRm9udFNldHRpbmdzIjp7IiRpZCI6IjI0MiIsIkZvbnRTaXplIjoxMCwiRm9udE5hbWUiOiJDYWxpYnJpIiwiSXNCb2xkIjpmYWxzZSwiSXNJdGFsaWMiOmZhbHNlLCJJc1VuZGVybGluZWQiOmZhbHNlLCJQYXJlbnRTdHlsZSI6bnVsbH0sIkF1dG9TaXplIjowLCJGb3JlZ3JvdW5kIjp7IiRpZCI6IjI0MyIsIkNvbG9yIjp7IiRpZCI6IjI0NCIsIkEiOjI1NSwiUiI6MTkyLCJHIjo4MCwiQiI6Nzd9fSwiTWF4V2lkdGgiOjIwMC4wLCJNYXhIZWlnaHQiOiJJbmZpbml0eSIsIlNtYXJ0Rm9yZWdyb3VuZElzQWN0aXZlIjpmYWxzZSwiSG9yaXpvbnRhbEFsaWdubWVudCI6MCwiVmVydGljYWxBbGlnbm1lbnQiOjAsIlNtYXJ0Rm9yZWdyb3VuZCI6bnVsbCwiQmFja2dyb3VuZEZpbGxUeXBlIjowLCJNYXJnaW4iOnsiJHJlZiI6IjE4OSJ9LCJQYWRkaW5nIjp7IiRyZWYiOiIxOTAifSwiQmFja2dyb3VuZCI6eyIkcmVmIjoiMTkxIn0sIklzVmlzaWJsZSI6dHJ1ZSwiV2lkdGgiOjAuMCwiSGVpZ2h0IjowLjAsIkJvcmRlclN0eWxlIjp7IiRpZCI6IjI0NSIsIkxpbmVDb2xvciI6bnVsbCwiTGluZVdlaWdodCI6MC4wLCJMaW5lVHlwZSI6MCwiUGFyZW50U3R5bGUiOm51bGx9LCJQYXJlbnRTdHlsZSI6bnVsbH0sIkR1cmF0aW9uU3R5bGUiOnsiJGlkIjoiMjQ2IiwiRm9udFNldHRpbmdzIjp7IiRpZCI6IjI0NyIsIkZvbnRTaXplIjoxMCwiRm9udE5hbWUiOiJDYWxpYnJpIiwiSXNCb2xkIjpmYWxzZSwiSXNJdGFsaWMiOmZhbHNlLCJJc1VuZGVybGluZWQiOmZhbHNlLCJQYXJlbnRTdHlsZSI6bnVsbH0sIkF1dG9TaXplIjowLCJGb3JlZ3JvdW5kIjp7IiRyZWYiOiIxOTYifSwiTWF4V2lkdGgiOjIwMC4wLCJNYXhIZWlnaHQiOiJJbmZpbml0eSIsIlNtYXJ0Rm9yZWdyb3VuZElzQWN0aXZlIjpmYWxzZSwiSG9yaXpvbnRhbEFsaWdubWVudCI6MCwiVmVydGljYWxBbGlnbm1lbnQiOjAsIlNtYXJ0Rm9yZWdyb3VuZCI6bnVsbCwiQmFja2dyb3VuZEZpbGxUeXBlIjowLCJNYXJnaW4iOnsiJHJlZiI6IjE5OCJ9LCJQYWRkaW5nIjp7IiRyZWYiOiIxOTkifSwiQmFja2dyb3VuZCI6eyIkcmVmIjoiMjAwIn0sIklzVmlzaWJsZSI6dHJ1ZSwiV2lkdGgiOjAuMCwiSGVpZ2h0IjowLjAsIkJvcmRlclN0eWxlIjp7IiRpZCI6IjI0OCIsIkxpbmVDb2xvciI6bnVsbCwiTGluZVdlaWdodCI6MC4wLCJMaW5lVHlwZSI6MCwiUGFyZW50U3R5bGUiOm51bGx9LCJQYXJlbnRTdHlsZSI6bnVsbH0sIkhvcml6b250YWxDb25uZWN0b3JTdHlsZSI6eyIkaWQiOiIyNDkiLCJMaW5lQ29sb3IiOnsiJHJlZiI6IjIwMyJ9LCJMaW5lV2VpZ2h0IjoxLjAsIkxpbmVUeXBlIjowLCJQYXJlbnRTdHlsZSI6bnVsbH0sIlZlcnRpY2FsQ29ubmVjdG9yU3R5bGUiOnsiJGlkIjoiMjUwIiwiTGluZUNvbG9yIjp7IiRyZWYiOiIyMDYifSwiTGluZVdlaWdodCI6MC4wLCJMaW5lVHlwZSI6MCwiUGFyZW50U3R5bGUiOm51bGx9LCJNYXJnaW4iOm51bGwsIlN0YXJ0RGF0ZVBvc2l0aW9uIjoyLCJFbmREYXRlUG9zaXRpb24iOjIsIkRhdGVJc1Zpc2libGUiOnRydWUsIlRpdGxlUG9zaXRpb24iOjAsIkR1cmF0aW9uUG9zaXRpb24iOjYsIlBlcmNlbnRhZ2VDb21wbGV0ZWRQb3NpdGlvbiI6NiwiU3BhY2luZyI6MywiSXNCZWxvd1RpbWViYW5kIjp0cnVlLCJQZXJjZW50YWdlQ29tcGxldGVTaGFwZU9wYWNpdHkiOjM1LCJTaGFwZVN0eWxlIjp7IiRpZCI6IjI1MSIsIk1hcmdpbiI6eyIkcmVmIjoiMjA5In0sIlBhZGRpbmciOnsiJHJlZiI6IjIxMCJ9LCJCYWNrZ3JvdW5kIjp7IiRpZCI6IjI1MiIsIkNvbG9yIjp7IiRpZCI6IjI1MyIsIkEiOjI1NSwiUiI6MjM3LCJHIjoxMjUsIkIiOjQ5fX0sIklzVmlzaWJsZSI6dHJ1ZSwiV2lkdGgiOjAuMCwiSGVpZ2h0IjoxMC4wLCJCb3JkZXJTdHlsZSI6eyIkaWQiOiIyNTQiLCJMaW5lQ29sb3IiOnsiJGlkIjoiMjU1IiwiJHR5cGUiOiJOTFJFLkNvbW1vbi5Eb20uU29saWRDb2xvckJydXNoLCBOTFJFLkNvbW1vbiIsIkNvbG9yIjp7IiRpZCI6IjI1NiIsIkEiOjI1NSwiUiI6NDcsIkciOjgyLCJCIjoxNDN9fSwiTGluZVdlaWdodCI6MC4wLCJMaW5lVHlwZSI6MCwiUGFyZW50U3R5bGUiOm51bGx9LCJQYXJlbnRTdHlsZSI6bnVsbH0sIlRpdGxlU3R5bGUiOnsiJGlkIjoiMjU3IiwiRm9udFNldHRpbmdzIjp7IiRpZCI6IjI1OCIsIkZvbnRTaXplIjoxMSwiRm9udE5hbWUiOiJDYWxpYnJpIiwiSXNCb2xkIjpmYWxzZSwiSXNJdGFsaWMiOmZhbHNlLCJJc1VuZGVybGluZWQiOmZhbHNlLCJQYXJlbnRTdHlsZSI6bnVsbH0sIkF1dG9TaXplIjowLCJGb3JlZ3JvdW5kIjp7IiRpZCI6IjI1OSIsIkNvbG9yIjp7IiRpZCI6IjI2MCIsIkEiOjI1NSwiUiI6MCwiRyI6MCwiQiI6MH19LCJNYXhXaWR0aCI6NzIwLjAsIk1heEhlaWdodCI6IkluZmluaXR5IiwiU21hcnRGb3JlZ3JvdW5kSXNBY3RpdmUiOmZhbHNlLCJIb3Jpem9udGFsQWxpZ25tZW50IjowLCJWZXJ0aWNhbEFsaWdubWVudCI6MCwiU21hcnRGb3JlZ3JvdW5kIjpudWxsLCJCYWNrZ3JvdW5kRmlsbFR5cGUiOjAsIk1hcmdpbiI6eyIkcmVmIjoiMjIwIn0sIlBhZGRpbmciOnsiJHJlZiI6IjIyMSJ9LCJCYWNrZ3JvdW5kIjp7IiRpZCI6IjI2MSIsIkNvbG9yIjp7IiRpZCI6IjI2MiIsIkEiOjAsIlIiOjI1NSwiRyI6MjU1LCJCIjoyNTV9fSwiSXNWaXNpYmxlIjp0cnVlLCJXaWR0aCI6MC4wLCJIZWlnaHQiOjAuMCwiQm9yZGVyU3R5bGUiOnsiJGlkIjoiMjYzIiwiTGluZUNvbG9yIjpudWxsLCJMaW5lV2VpZ2h0IjowLjAsIkxpbmVUeXBlIjowLCJQYXJlbnRTdHlsZSI6bnVsbH0sIlBhcmVudFN0eWxlIjpudWxsfSwiRGF0ZVN0eWxlIjp7IiRpZCI6IjI2NCIsIkZvbnRTZXR0aW5ncyI6eyIkaWQiOiIyNjUiLCJGb250U2l6ZSI6OSwiRm9udE5hbWUiOiJDYWxpYnJpIiwiSXNCb2xkIjpmYWxzZSwiSXNJdGFsaWMiOmZhbHNlLCJJc1VuZGVybGluZWQiOmZhbHNlLCJQYXJlbnRTdHlsZSI6bnVsbH0sIkF1dG9TaXplIjowLCJGb3JlZ3JvdW5kIjp7IiRpZCI6IjI2NiIsIkNvbG9yIjp7IiRpZCI6IjI2Ny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cmVmIjoiMjI5In0sIlBhZGRpbmciOnsiJHJlZiI6IjIzMCJ9LCJCYWNrZ3JvdW5kIjp7IiRpZCI6IjI2OCIsIkNvbG9yIjp7IiRpZCI6IjI2OSIsIkEiOjAsIlIiOjI1NSwiRyI6MjU1LCJCIjoyNTV9fSwiSXNWaXNpYmxlIjp0cnVlLCJXaWR0aCI6MC4wLCJIZWlnaHQiOjAuMCwiQm9yZGVyU3R5bGUiOnsiJGlkIjoiMjcwIiwiTGluZUNvbG9yIjpudWxsLCJMaW5lV2VpZ2h0IjowLjAsIkxpbmVUeXBlIjowLCJQYXJlbnRTdHlsZSI6bnVsbH0sIlBhcmVudFN0eWxlIjpudWxsfSwiRGF0ZUZvcm1hdCI6eyIkaWQiOiIyNz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cyIiwiRm9ybWF0IjowLCJJc1Zpc2libGUiOmZhbHNlLCJMYXN0S25vd25WaXNpYmlsaXR5U3RhdGUiOmZhbHNlfSwiSXNWaXNpYmxlIjp0cnVlLCJQYXJlbnRTdHlsZSI6bnVsbH0sIkluZGV4Ijo1LCJTbWFydER1cmF0aW9uQWN0aXZhdGVkIjpmYWxzZSwiRGF0ZUZvcm1hdCI6eyIkcmVmIjoiMjcxIn0sIldlZWtOdW1iZXJpbmciOnsiJGlkIjoiMjczIiwiRm9ybWF0IjowLCJJc1Zpc2libGUiOmZhbHNlLCJMYXN0S25vd25WaXNpYmlsaXR5U3RhdGUiOmZhbHNlfSwiSWQiOiI2OGY1Mjk3OC1kYWQyLTQ0NjUtOTc0ZC1jYzg5ZmZmMDg0NTkiLCJJbXBvcnRJZCI6bnVsbCwiVGl0bGUiOiJUYXNrIDEiLCJOb3RlIjpudWxsLCJIeXBlcmxpbmsiOnsiJGlkIjoiMjc0IiwiQWRkcmVzcyI6bnVsbCwiU3ViQWRkcmVzcyI6bnVsbH0sIklzQ2hhbmdlZCI6ZmFsc2UsIklzTmV3IjpmYWxzZX19XSwiX21pbGVzdG9uZXMiOltdLCJJZCI6IjI1ZTY1MjgyLTdjY2YtNDYyOS04NWJmLTQ1YTRjZWVjYzNlZSIsIklzU2luZ2xlSXRlbVJvdyI6ZmFsc2V9LHsiJGlkIjoiMjc1IiwiX3Rhc2tzIjpbeyIkaWQiOiIyNzYiLCJfYXR0YWNoZWRNaWxlc3RvbmVzIjpbXSwiVGFza0RlZmluaXRpb24iOnsiJGlkIjoiMjc3IiwiR3JvdXBOYW1lIjpudWxsLCJTdGFydERhdGUiOiIyMDIzLTA5LTA1VDAwOjAwOjAwWiIsIkVuZERhdGUiOiIyMDIzLTA5LTE4VDIzOjU5OjAwWiIsIlBlcmNlbnRhZ2VDb21wbGV0ZSI6bnVsbCwiU3R5bGUiOnsiJGlkIjoiMjc4IiwiU2hhcGUiOjMsIlNoYXBlVGhpY2tuZXNzIjowLCJEdXJhdGlvbkZvcm1hdCI6MCwiSW5jbHVkZU5vbldvcmtpbmdEYXlzSW5EdXJhdGlvbiI6ZmFsc2UsIlBlcmNlbnRhZ2VDb21wbGV0ZVN0eWxlIjp7IiRpZCI6IjI3OSIsIkZvbnRTZXR0aW5ncyI6eyIkaWQiOiIyODAiLCJGb250U2l6ZSI6MTAsIkZvbnROYW1lIjoiQ2FsaWJyaSIsIklzQm9sZCI6ZmFsc2UsIklzSXRhbGljIjpmYWxzZSwiSXNVbmRlcmxpbmVkIjpmYWxzZSwiUGFyZW50U3R5bGUiOm51bGx9LCJBdXRvU2l6ZSI6MCwiRm9yZWdyb3VuZCI6eyIkaWQiOiIyODEiLCJDb2xvciI6eyIkaWQiOiIyODI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yZWYiOiIxODkifSwiUGFkZGluZyI6eyIkcmVmIjoiMTkwIn0sIkJhY2tncm91bmQiOnsiJHJlZiI6IjE5MSJ9LCJJc1Zpc2libGUiOnRydWUsIldpZHRoIjowLjAsIkhlaWdodCI6MC4wLCJCb3JkZXJTdHlsZSI6eyIkaWQiOiIyODMiLCJMaW5lQ29sb3IiOm51bGwsIkxpbmVXZWlnaHQiOjAuMCwiTGluZVR5cGUiOjAsIlBhcmVudFN0eWxlIjpudWxsfSwiUGFyZW50U3R5bGUiOm51bGx9LCJEdXJhdGlvblN0eWxlIjp7IiRpZCI6IjI4NCIsIkZvbnRTZXR0aW5ncyI6eyIkaWQiOiIyODUiLCJGb250U2l6ZSI6MTAsIkZvbnROYW1lIjoiQ2FsaWJyaSIsIklzQm9sZCI6ZmFsc2UsIklzSXRhbGljIjpmYWxzZSwiSXNVbmRlcmxpbmVkIjpmYWxzZSwiUGFyZW50U3R5bGUiOm51bGx9LCJBdXRvU2l6ZSI6MCwiRm9yZWdyb3VuZCI6eyIkcmVmIjoiMTk2In0sIk1heFdpZHRoIjoyMDAuMCwiTWF4SGVpZ2h0IjoiSW5maW5pdHkiLCJTbWFydEZvcmVncm91bmRJc0FjdGl2ZSI6ZmFsc2UsIkhvcml6b250YWxBbGlnbm1lbnQiOjAsIlZlcnRpY2FsQWxpZ25tZW50IjowLCJTbWFydEZvcmVncm91bmQiOm51bGwsIkJhY2tncm91bmRGaWxsVHlwZSI6MCwiTWFyZ2luIjp7IiRyZWYiOiIxOTgifSwiUGFkZGluZyI6eyIkcmVmIjoiMTk5In0sIkJhY2tncm91bmQiOnsiJHJlZiI6IjIwMCJ9LCJJc1Zpc2libGUiOnRydWUsIldpZHRoIjowLjAsIkhlaWdodCI6MC4wLCJCb3JkZXJTdHlsZSI6eyIkaWQiOiIyODYiLCJMaW5lQ29sb3IiOm51bGwsIkxpbmVXZWlnaHQiOjAuMCwiTGluZVR5cGUiOjAsIlBhcmVudFN0eWxlIjpudWxsfSwiUGFyZW50U3R5bGUiOm51bGx9LCJIb3Jpem9udGFsQ29ubmVjdG9yU3R5bGUiOnsiJGlkIjoiMjg3IiwiTGluZUNvbG9yIjp7IiRyZWYiOiIyMDMifSwiTGluZVdlaWdodCI6MS4wLCJMaW5lVHlwZSI6MCwiUGFyZW50U3R5bGUiOm51bGx9LCJWZXJ0aWNhbENvbm5lY3RvclN0eWxlIjp7IiRpZCI6IjI4OCIsIkxpbmVDb2xvciI6eyIkcmVmIjoiMjA2In0sIkxpbmVXZWlnaHQiOjAuMCwiTGluZVR5cGUiOjAsIlBhcmVudFN0eWxlIjpudWxsfSwiTWFyZ2luIjpudWxsLCJTdGFydERhdGVQb3NpdGlvbiI6MiwiRW5kRGF0ZVBvc2l0aW9uIjoyLCJEYXRlSXNWaXNpYmxlIjp0cnVlLCJUaXRsZVBvc2l0aW9uIjoxLCJEdXJhdGlvblBvc2l0aW9uIjo2LCJQZXJjZW50YWdlQ29tcGxldGVkUG9zaXRpb24iOjYsIlNwYWNpbmciOjMsIklzQmVsb3dUaW1lYmFuZCI6dHJ1ZSwiUGVyY2VudGFnZUNvbXBsZXRlU2hhcGVPcGFjaXR5IjozNSwiU2hhcGVTdHlsZSI6eyIkaWQiOiIyODkiLCJNYXJnaW4iOnsiJHJlZiI6IjIwOSJ9LCJQYWRkaW5nIjp7IiRyZWYiOiIyMTAifSwiQmFja2dyb3VuZCI6eyIkaWQiOiIyOTAiLCJDb2xvciI6eyIkaWQiOiIyOTEiLCJBIjoyNTUsIlIiOjE5MiwiRyI6MTQxLCJCIjoxMDZ9fSwiSXNWaXNpYmxlIjp0cnVlLCJXaWR0aCI6MC4wLCJIZWlnaHQiOjEwLjAsIkJvcmRlclN0eWxlIjp7IiRpZCI6IjI5MiIsIkxpbmVDb2xvciI6eyIkcmVmIjoiMjE0In0sIkxpbmVXZWlnaHQiOjAuMCwiTGluZVR5cGUiOjAsIlBhcmVudFN0eWxlIjpudWxsfSwiUGFyZW50U3R5bGUiOm51bGx9LCJUaXRsZVN0eWxlIjp7IiRpZCI6IjI5MyIsIkZvbnRTZXR0aW5ncyI6eyIkaWQiOiIyOTQiLCJGb250U2l6ZSI6MTEsIkZvbnROYW1lIjoiQ2FsaWJyaSIsIklzQm9sZCI6ZmFsc2UsIklzSXRhbGljIjpmYWxzZSwiSXNVbmRlcmxpbmVkIjpmYWxzZSwiUGFyZW50U3R5bGUiOm51bGx9LCJBdXRvU2l6ZSI6MCwiRm9yZWdyb3VuZCI6eyIkaWQiOiIyOTUiLCJDb2xvciI6eyIkaWQiOiIyOTYiLCJBIjoyNTUsIlIiOjIzNywiRyI6MjM3LCJCIjoyMzd9fSwiTWF4V2lkdGgiOjcyMC4wLCJNYXhIZWlnaHQiOiJJbmZpbml0eSIsIlNtYXJ0Rm9yZWdyb3VuZElzQWN0aXZlIjpmYWxzZSwiSG9yaXpvbnRhbEFsaWdubWVudCI6MCwiVmVydGljYWxBbGlnbm1lbnQiOjAsIlNtYXJ0Rm9yZWdyb3VuZCI6bnVsbCwiQmFja2dyb3VuZEZpbGxUeXBlIjowLCJNYXJnaW4iOnsiJHJlZiI6IjIyMCJ9LCJQYWRkaW5nIjp7IiRyZWYiOiIyMjEifSwiQmFja2dyb3VuZCI6eyIkaWQiOiIyOTciLCJDb2xvciI6eyIkaWQiOiIyOTgiLCJBIjowLCJSIjoyNTUsIkciOjI1NSwiQiI6MjU1fX0sIklzVmlzaWJsZSI6dHJ1ZSwiV2lkdGgiOjAuMCwiSGVpZ2h0IjowLjAsIkJvcmRlclN0eWxlIjp7IiRpZCI6IjI5OSIsIkxpbmVDb2xvciI6bnVsbCwiTGluZVdlaWdodCI6MC4wLCJMaW5lVHlwZSI6MCwiUGFyZW50U3R5bGUiOm51bGx9LCJQYXJlbnRTdHlsZSI6bnVsbH0sIkRhdGVTdHlsZSI6eyIkaWQiOiIzMDAiLCJGb250U2V0dGluZ3MiOnsiJGlkIjoiMzAxIiwiRm9udFNpemUiOjksIkZvbnROYW1lIjoiQ2FsaWJyaSIsIklzQm9sZCI6ZmFsc2UsIklzSXRhbGljIjpmYWxzZSwiSXNVbmRlcmxpbmVkIjpmYWxzZSwiUGFyZW50U3R5bGUiOm51bGx9LCJBdXRvU2l6ZSI6MCwiRm9yZWdyb3VuZCI6eyIkaWQiOiIzMDIiLCJDb2xvciI6eyIkaWQiOiIzMDM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HJlZiI6IjIyOSJ9LCJQYWRkaW5nIjp7IiRyZWYiOiIyMzAifSwiQmFja2dyb3VuZCI6eyIkaWQiOiIzMDQiLCJDb2xvciI6eyIkaWQiOiIzMDUiLCJBIjowLCJSIjoyNTUsIkciOjI1NSwiQiI6MjU1fX0sIklzVmlzaWJsZSI6dHJ1ZSwiV2lkdGgiOjAuMCwiSGVpZ2h0IjowLjAsIkJvcmRlclN0eWxlIjp7IiRpZCI6IjMwNiIsIkxpbmVDb2xvciI6bnVsbCwiTGluZVdlaWdodCI6MC4wLCJMaW5lVHlwZSI6MCwiUGFyZW50U3R5bGUiOm51bGx9LCJQYXJlbnRTdHlsZSI6bnVsbH0sIkRhdGVGb3JtYXQiOnsiJHJlZiI6IjIzNCJ9LCJXZWVrTnVtYmVyaW5nIjp7IiRpZCI6IjMwNyIsIkZvcm1hdCI6MCwiSXNWaXNpYmxlIjpmYWxzZSwiTGFzdEtub3duVmlzaWJpbGl0eVN0YXRlIjpmYWxzZX0sIklzVmlzaWJsZSI6dHJ1ZSwiUGFyZW50U3R5bGUiOm51bGx9LCJJbmRleCI6OCwiU21hcnREdXJhdGlvbkFjdGl2YXRlZCI6ZmFsc2UsIkRhdGVGb3JtYXQiOnsiJHJlZiI6IjIzNCJ9LCJXZWVrTnVtYmVyaW5nIjp7IiRpZCI6IjMwOCIsIkZvcm1hdCI6MCwiSXNWaXNpYmxlIjpmYWxzZSwiTGFzdEtub3duVmlzaWJpbGl0eVN0YXRlIjpmYWxzZX0sIklkIjoiNTYxMmYzNzUtOTYyNS00MzU3LTljZDctNWViMTNjNzQxZjE2IiwiSW1wb3J0SWQiOm51bGwsIlRpdGxlIjoiVGFzayAyIiwiTm90ZSI6bnVsbCwiSHlwZXJsaW5rIjp7IiRpZCI6IjMwOSIsIkFkZHJlc3MiOm51bGwsIlN1YkFkZHJlc3MiOm51bGx9LCJJc0NoYW5nZWQiOmZhbHNlLCJJc05ldyI6ZmFsc2V9fSx7IiRpZCI6IjMxMCIsIl9hdHRhY2hlZE1pbGVzdG9uZXMiOltdLCJUYXNrRGVmaW5pdGlvbiI6eyIkaWQiOiIzMTEiLCJHcm91cE5hbWUiOm51bGwsIlN0YXJ0RGF0ZSI6IjIwMjMtMDgtMjRUMDA6MDA6MDBaIiwiRW5kRGF0ZSI6IjIwMjMtMDktMDFUMjM6NTk6MDBaIiwiUGVyY2VudGFnZUNvbXBsZXRlIjpudWxsLCJTdHlsZSI6eyIkaWQiOiIzMTIiLCJTaGFwZSI6MywiU2hhcGVUaGlja25lc3MiOjAsIkR1cmF0aW9uRm9ybWF0IjowLCJJbmNsdWRlTm9uV29ya2luZ0RheXNJbkR1cmF0aW9uIjpmYWxzZSwiUGVyY2VudGFnZUNvbXBsZXRlU3R5bGUiOnsiJGlkIjoiMzEzIiwiRm9udFNldHRpbmdzIjp7IiRpZCI6IjMxNCIsIkZvbnRTaXplIjoxMCwiRm9udE5hbWUiOiJDYWxpYnJpIiwiSXNCb2xkIjpmYWxzZSwiSXNJdGFsaWMiOmZhbHNlLCJJc1VuZGVybGluZWQiOmZhbHNlLCJQYXJlbnRTdHlsZSI6bnVsbH0sIkF1dG9TaXplIjowLCJGb3JlZ3JvdW5kIjp7IiRpZCI6IjMxNSIsIkNvbG9yIjp7IiRpZCI6IjMxNiIsIkEiOjI1NSwiUiI6MTkyLCJHIjo4MCwiQiI6Nzd9fSwiTWF4V2lkdGgiOjIwMC4wLCJNYXhIZWlnaHQiOiJJbmZpbml0eSIsIlNtYXJ0Rm9yZWdyb3VuZElzQWN0aXZlIjpmYWxzZSwiSG9yaXpvbnRhbEFsaWdubWVudCI6MCwiVmVydGljYWxBbGlnbm1lbnQiOjAsIlNtYXJ0Rm9yZWdyb3VuZCI6bnVsbCwiQmFja2dyb3VuZEZpbGxUeXBlIjowLCJNYXJnaW4iOnsiJHJlZiI6IjE4OSJ9LCJQYWRkaW5nIjp7IiRyZWYiOiIxOTAifSwiQmFja2dyb3VuZCI6eyIkcmVmIjoiMTkxIn0sIklzVmlzaWJsZSI6dHJ1ZSwiV2lkdGgiOjAuMCwiSGVpZ2h0IjowLjAsIkJvcmRlclN0eWxlIjp7IiRpZCI6IjMxNyIsIkxpbmVDb2xvciI6bnVsbCwiTGluZVdlaWdodCI6MC4wLCJMaW5lVHlwZSI6MCwiUGFyZW50U3R5bGUiOm51bGx9LCJQYXJlbnRTdHlsZSI6bnVsbH0sIkR1cmF0aW9uU3R5bGUiOnsiJGlkIjoiMzE4IiwiRm9udFNldHRpbmdzIjp7IiRpZCI6IjMxOSIsIkZvbnRTaXplIjoxMCwiRm9udE5hbWUiOiJDYWxpYnJpIiwiSXNCb2xkIjpmYWxzZSwiSXNJdGFsaWMiOmZhbHNlLCJJc1VuZGVybGluZWQiOmZhbHNlLCJQYXJlbnRTdHlsZSI6bnVsbH0sIkF1dG9TaXplIjowLCJGb3JlZ3JvdW5kIjp7IiRyZWYiOiIxOTYifSwiTWF4V2lkdGgiOjIwMC4wLCJNYXhIZWlnaHQiOiJJbmZpbml0eSIsIlNtYXJ0Rm9yZWdyb3VuZElzQWN0aXZlIjpmYWxzZSwiSG9yaXpvbnRhbEFsaWdubWVudCI6MCwiVmVydGljYWxBbGlnbm1lbnQiOjAsIlNtYXJ0Rm9yZWdyb3VuZCI6bnVsbCwiQmFja2dyb3VuZEZpbGxUeXBlIjowLCJNYXJnaW4iOnsiJHJlZiI6IjE5OCJ9LCJQYWRkaW5nIjp7IiRyZWYiOiIxOTkifSwiQmFja2dyb3VuZCI6eyIkcmVmIjoiMjAwIn0sIklzVmlzaWJsZSI6dHJ1ZSwiV2lkdGgiOjAuMCwiSGVpZ2h0IjowLjAsIkJvcmRlclN0eWxlIjp7IiRpZCI6IjMyMCIsIkxpbmVDb2xvciI6bnVsbCwiTGluZVdlaWdodCI6MC4wLCJMaW5lVHlwZSI6MCwiUGFyZW50U3R5bGUiOm51bGx9LCJQYXJlbnRTdHlsZSI6bnVsbH0sIkhvcml6b250YWxDb25uZWN0b3JTdHlsZSI6eyIkaWQiOiIzMjEiLCJMaW5lQ29sb3IiOnsiJHJlZiI6IjIwMyJ9LCJMaW5lV2VpZ2h0IjoxLjAsIkxpbmVUeXBlIjowLCJQYXJlbnRTdHlsZSI6bnVsbH0sIlZlcnRpY2FsQ29ubmVjdG9yU3R5bGUiOnsiJGlkIjoiMzIyIiwiTGluZUNvbG9yIjp7IiRyZWYiOiIyMDYifSwiTGluZVdlaWdodCI6MC4wLCJMaW5lVHlwZSI6MCwiUGFyZW50U3R5bGUiOm51bGx9LCJNYXJnaW4iOm51bGwsIlN0YXJ0RGF0ZVBvc2l0aW9uIjoyLCJFbmREYXRlUG9zaXRpb24iOjIsIkRhdGVJc1Zpc2libGUiOnRydWUsIlRpdGxlUG9zaXRpb24iOjEsIkR1cmF0aW9uUG9zaXRpb24iOjYsIlBlcmNlbnRhZ2VDb21wbGV0ZWRQb3NpdGlvbiI6NiwiU3BhY2luZyI6MywiSXNCZWxvd1RpbWViYW5kIjp0cnVlLCJQZXJjZW50YWdlQ29tcGxldGVTaGFwZU9wYWNpdHkiOjM1LCJTaGFwZVN0eWxlIjp7IiRpZCI6IjMyMyIsIk1hcmdpbiI6eyIkcmVmIjoiMjA5In0sIlBhZGRpbmciOnsiJHJlZiI6IjIxMCJ9LCJCYWNrZ3JvdW5kIjp7IiRpZCI6IjMyNCIsIkNvbG9yIjp7IiRpZCI6IjMyNSIsIkEiOjI1NSwiUiI6MTkyLCJHIjoxNDEsIkIiOjEwNn19LCJJc1Zpc2libGUiOnRydWUsIldpZHRoIjowLjAsIkhlaWdodCI6MTAuMCwiQm9yZGVyU3R5bGUiOnsiJGlkIjoiMzI2IiwiTGluZUNvbG9yIjp7IiRyZWYiOiIyMTQifSwiTGluZVdlaWdodCI6MC4wLCJMaW5lVHlwZSI6MCwiUGFyZW50U3R5bGUiOm51bGx9LCJQYXJlbnRTdHlsZSI6bnVsbH0sIlRpdGxlU3R5bGUiOnsiJGlkIjoiMzI3IiwiRm9udFNldHRpbmdzIjp7IiRpZCI6IjMyOCIsIkZvbnRTaXplIjoxMSwiRm9udE5hbWUiOiJDYWxpYnJpIiwiSXNCb2xkIjpmYWxzZSwiSXNJdGFsaWMiOmZhbHNlLCJJc1VuZGVybGluZWQiOmZhbHNlLCJQYXJlbnRTdHlsZSI6bnVsbH0sIkF1dG9TaXplIjoyLCJGb3JlZ3JvdW5kIjp7IiRpZCI6IjMyOSIsIkNvbG9yIjp7IiRpZCI6IjMzMCIsIkEiOjI1NSwiUiI6MjM3LCJHIjoyMzcsIkIiOjIzN319LCJNYXhXaWR0aCI6NjkuNjg1OTgxNzUwNDg4MjgxLCJNYXhIZWlnaHQiOiJJbmZpbml0eSIsIlNtYXJ0Rm9yZWdyb3VuZElzQWN0aXZlIjpmYWxzZSwiSG9yaXpvbnRhbEFsaWdubWVudCI6MCwiVmVydGljYWxBbGlnbm1lbnQiOjAsIlNtYXJ0Rm9yZWdyb3VuZCI6bnVsbCwiQmFja2dyb3VuZEZpbGxUeXBlIjowLCJNYXJnaW4iOnsiJHJlZiI6IjIyMCJ9LCJQYWRkaW5nIjp7IiRyZWYiOiIyMjEifSwiQmFja2dyb3VuZCI6eyIkaWQiOiIzMzEiLCJDb2xvciI6eyIkaWQiOiIzMzIiLCJBIjowLCJSIjoyNTUsIkciOjI1NSwiQiI6MjU1fX0sIklzVmlzaWJsZSI6dHJ1ZSwiV2lkdGgiOjAuMCwiSGVpZ2h0IjowLjAsIkJvcmRlclN0eWxlIjp7IiRpZCI6IjMzMyIsIkxpbmVDb2xvciI6bnVsbCwiTGluZVdlaWdodCI6MC4wLCJMaW5lVHlwZSI6MCwiUGFyZW50U3R5bGUiOm51bGx9LCJQYXJlbnRTdHlsZSI6bnVsbH0sIkRhdGVTdHlsZSI6eyIkaWQiOiIzMzQiLCJGb250U2V0dGluZ3MiOnsiJGlkIjoiMzM1IiwiRm9udFNpemUiOjksIkZvbnROYW1lIjoiQ2FsaWJyaSIsIklzQm9sZCI6ZmFsc2UsIklzSXRhbGljIjpmYWxzZSwiSXNVbmRlcmxpbmVkIjpmYWxzZSwiUGFyZW50U3R5bGUiOm51bGx9LCJBdXRvU2l6ZSI6MCwiRm9yZWdyb3VuZCI6eyIkaWQiOiIzMzYiLCJDb2xvciI6eyIkaWQiOiIzMzc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HJlZiI6IjIyOSJ9LCJQYWRkaW5nIjp7IiRyZWYiOiIyMzAifSwiQmFja2dyb3VuZCI6eyIkaWQiOiIzMzgiLCJDb2xvciI6eyIkaWQiOiIzMzkiLCJBIjowLCJSIjoyNTUsIkciOjI1NSwiQiI6MjU1fX0sIklzVmlzaWJsZSI6dHJ1ZSwiV2lkdGgiOjAuMCwiSGVpZ2h0IjowLjAsIkJvcmRlclN0eWxlIjp7IiRpZCI6IjM0MCIsIkxpbmVDb2xvciI6bnVsbCwiTGluZVdlaWdodCI6MC4wLCJMaW5lVHlwZSI6MCwiUGFyZW50U3R5bGUiOm51bGx9LCJQYXJlbnRTdHlsZSI6bnVsbH0sIkRhdGVGb3JtYXQiOnsiJHJlZiI6IjIzNCJ9LCJXZWVrTnVtYmVyaW5nIjp7IiRpZCI6IjM0MSIsIkZvcm1hdCI6MCwiSXNWaXNpYmxlIjpmYWxzZSwiTGFzdEtub3duVmlzaWJpbGl0eVN0YXRlIjpmYWxzZX0sIklzVmlzaWJsZSI6dHJ1ZSwiUGFyZW50U3R5bGUiOm51bGx9LCJJbmRleCI6NywiU21hcnREdXJhdGlvbkFjdGl2YXRlZCI6ZmFsc2UsIkRhdGVGb3JtYXQiOnsiJHJlZiI6IjIzNCJ9LCJXZWVrTnVtYmVyaW5nIjp7IiRpZCI6IjM0MiIsIkZvcm1hdCI6MCwiSXNWaXNpYmxlIjpmYWxzZSwiTGFzdEtub3duVmlzaWJpbGl0eVN0YXRlIjpmYWxzZX0sIklkIjoiYmQ0YzJkMjgtMGUyNy00OGFhLTk1NjUtYmM1YTJjYjkxOTY1IiwiSW1wb3J0SWQiOm51bGwsIlRpdGxlIjoiVGFzayAxIiwiTm90ZSI6bnVsbCwiSHlwZXJsaW5rIjp7IiRpZCI6IjM0MyIsIkFkZHJlc3MiOm51bGwsIlN1YkFkZHJlc3MiOm51bGx9LCJJc0NoYW5nZWQiOmZhbHNlLCJJc05ldyI6ZmFsc2V9fV0sIl9taWxlc3RvbmVzIjpbXSwiSWQiOiIwMWUzNWRjZC0wMzRkLTQwOWUtOGYyOS00NzY1NzNlOTUxMzciLCJJc1NpbmdsZUl0ZW1Sb3ciOmZhbHNlfV0sIkluZGV4IjowLCJJZCI6IjYyYTgxZTRhLWQ0NjctNDMzMi1hMzk3LWE2MzVlZDg0YzgyYiIsIkhlYWRlclRleHQiOm51bGwsIklzRGVmYXVsdCI6dHJ1ZSwiU3R5bGUiOnsiJGlkIjoiMzQ0IiwiSGVhZGVyU3R5bGUiOnsiJGlkIjoiMzQ1IiwiVGV4dFN0eWxlIjp7IiRpZCI6IjM0NiIsIkZvbnRTZXR0aW5ncyI6eyIkaWQiOiIzNDciLCJGb250U2l6ZSI6MTAsIkZvbnROYW1lIjoiQ2FsaWJyaSIsIklzQm9sZCI6dHJ1ZSwiSXNJdGFsaWMiOmZhbHNlLCJJc1VuZGVybGluZWQiOmZhbHNlLCJQYXJlbnRTdHlsZSI6bnVsbH0sIkF1dG9TaXplIjowLCJGb3JlZ3JvdW5kIjp7IiRyZWYiOiIxMjIifSwiTWF4V2lkdGgiOiJJbmZpbml0eSIsIk1heEhlaWdodCI6IkluZmluaXR5IiwiU21hcnRGb3JlZ3JvdW5kSXNBY3RpdmUiOmZhbHNlLCJIb3Jpem9udGFsQWxpZ25tZW50IjowLCJWZXJ0aWNhbEFsaWdubWVudCI6MCwiU21hcnRGb3JlZ3JvdW5kIjpudWxsLCJCYWNrZ3JvdW5kRmlsbFR5cGUiOjAsIk1hcmdpbiI6eyIkaWQiOiIzNDgiLCJUb3AiOjAuMCwiTGVmdCI6MC4wLCJSaWdodCI6MC4wLCJCb3R0b20iOjAuMH0sIlBhZGRpbmciOnsiJGlkIjoiMzQ5IiwiVG9wIjowLjAsIkxlZnQiOjAuMCwiUmlnaHQiOjAuMCwiQm90dG9tIjowLjB9LCJCYWNrZ3JvdW5kIjpudWxsLCJJc1Zpc2libGUiOnRydWUsIldpZHRoIjowLjAsIkhlaWdodCI6MC4wLCJCb3JkZXJTdHlsZSI6bnVsbCwiUGFyZW50U3R5bGUiOm51bGx9LCJSZWN0YW5nbGVTdHlsZSI6eyIkaWQiOiIzNTAiLCJNYXJnaW4iOnsiJGlkIjoiMzUxIiwiVG9wIjowLjAsIkxlZnQiOjAuMCwiUmlnaHQiOjAuMCwiQm90dG9tIjowLjB9LCJQYWRkaW5nIjp7IiRpZCI6IjM1MiIsIlRvcCI6MC4wLCJMZWZ0IjowLjAsIlJpZ2h0IjowLjAsIkJvdHRvbSI6MC4wfSwiQmFja2dyb3VuZCI6eyIkaWQiOiIzNTMiLCJDb2xvciI6eyIkaWQiOiIzNTQiLCJBIjo2MywiUiI6NjgsIkciOjg0LCJCIjoxMDZ9fSwiSXNWaXNpYmxlIjp0cnVlLCJXaWR0aCI6MC4wLCJIZWlnaHQiOjAuMCwiQm9yZGVyU3R5bGUiOnsiJGlkIjoiMzU1IiwiTGluZUNvbG9yIjp7IiRpZCI6IjM1NiIsIiR0eXBlIjoiTkxSRS5Db21tb24uRG9tLlNvbGlkQ29sb3JCcnVzaCwgTkxSRS5Db21tb24iLCJDb2xvciI6eyIkaWQiOiIzNTciLCJBIjoyNTUsIlIiOjI1NSwiRyI6MCwiQiI6MH19LCJMaW5lV2VpZ2h0IjowLjAsIkxpbmVUeXBlIjowLCJQYXJlbnRTdHlsZSI6bnVsbH0sIlBhcmVudFN0eWxlIjpudWxsfSwiTWFyZ2luIjp7IiRpZCI6IjM1OCIsIlRvcCI6MC4wLCJMZWZ0IjowLjAsIlJpZ2h0IjowLjAsIkJvdHRvbSI6MC4wfSwiUGFkZGluZyI6eyIkaWQiOiIzNTkiLCJUb3AiOjAuMCwiTGVmdCI6MC4wLCJSaWdodCI6MC4wLCJCb3R0b20iOjAuMH0sIkJhY2tncm91bmQiOm51bGwsIklzVmlzaWJsZSI6dHJ1ZSwiV2lkdGgiOjAuMCwiSGVpZ2h0IjowLjAsIkJvcmRlclN0eWxlIjpudWxsLCJQYXJlbnRTdHlsZSI6bnVsbH0sIkJhY2tncm91bmRTdHlsZSI6eyIkaWQiOiIzNjAiLCJNYXJnaW4iOnsiJGlkIjoiMzYxIiwiVG9wIjowLjAsIkxlZnQiOjAuMCwiUmlnaHQiOjAuMCwiQm90dG9tIjowLjB9LCJQYWRkaW5nIjp7IiRpZCI6IjM2MiIsIlRvcCI6MC4wLCJMZWZ0IjowLjAsIlJpZ2h0IjowLjAsIkJvdHRvbSI6MC4wfSwiQmFja2dyb3VuZCI6eyIkcmVmIjoiMTQxIn0sIklzVmlzaWJsZSI6dHJ1ZSwiV2lkdGgiOjAuMCwiSGVpZ2h0IjowLjAsIkJvcmRlclN0eWxlIjp7IiRpZCI6IjM2MyIsIkxpbmVDb2xvciI6eyIkaWQiOiIzNjQiLCIkdHlwZSI6Ik5MUkUuQ29tbW9uLkRvbS5Tb2xpZENvbG9yQnJ1c2gsIE5MUkUuQ29tbW9uIiwiQ29sb3IiOnsiJGlkIjoiMzY1IiwiQSI6MjU1LCJSIjoyNTUsIkciOjAsIkIiOjB9fSwiTGluZVdlaWdodCI6MC4wLCJMaW5lVHlwZSI6MCwiUGFyZW50U3R5bGUiOm51bGx9LCJQYXJlbnRTdHlsZSI6bnVsbH0sIk1hcmdpbiI6eyIkaWQiOiIzNjYiLCJUb3AiOjAuMCwiTGVmdCI6MC4wLCJSaWdodCI6MC4wLCJCb3R0b20iOjAuMH0sIlBhZGRpbmciOnsiJGlkIjoiMzY3IiwiVG9wIjowLjAsIkxlZnQiOjAuMCwiUmlnaHQiOjAuMCwiQm90dG9tIjowLjB9LCJJc1Zpc2libGUiOmZhbHNlLCJXaWR0aCI6MC4wLCJIZWlnaHQiOjAuMCwiQm9yZGVyU3R5bGUiOm51bGwsIlBhcmVudFN0eWxlIjpudWxsfX1dLCJJZCI6ImZiYmRmOGZjLTM2YzEtNGUzZC05YTJhLTRlYjQ2YjEzZTdmNyIsIkluZGV4IjoxLCJIZWFkZXJUZXh0IjoiVGVhbSAxIiwiU3R5bGUiOnsiJGlkIjoiMzY4IiwiSGVhZGVyU3R5bGUiOnsiJGlkIjoiMzY5IiwiVGV4dElzVmVydGljYWwiOmZhbHNlLCJUZXh0U3R5bGUiOnsiJGlkIjoiMzcwIiwiRm9udFNldHRpbmdzIjp7IiRpZCI6IjM3MSIsIkZvbnRTaXplIjoxMiwiRm9udE5hbWUiOiJDYWxpYnJpIiwiSXNCb2xkIjp0cnVlLCJJc0l0YWxpYyI6ZmFsc2UsIklzVW5kZXJsaW5lZCI6ZmFsc2UsIlBhcmVudFN0eWxlIjpudWxsfSwiQXV0b1NpemUiOjAsIkZvcmVncm91bmQiOnsiJGlkIjoiMzcyIiwiQ29sb3IiOnsiJGlkIjoiMzcz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zc0IiwiVG9wIjowLjAsIkxlZnQiOjAuMCwiUmlnaHQiOjAuMCwiQm90dG9tIjowLjB9LCJQYWRkaW5nIjp7IiRpZCI6IjM3NSIsIlRvcCI6MC4wLCJMZWZ0IjowLjAsIlJpZ2h0IjowLjAsIkJvdHRvbSI6MC4wfSwiQmFja2dyb3VuZCI6eyIkaWQiOiIzNzYiLCJDb2xvciI6eyIkaWQiOiIzNzciLCJBIjowLCJSIjoyNTUsIkciOjI1NSwiQiI6MjU1fX0sIklzVmlzaWJsZSI6dHJ1ZSwiV2lkdGgiOjAuMCwiSGVpZ2h0IjowLjAsIkJvcmRlclN0eWxlIjpudWxsLCJQYXJlbnRTdHlsZSI6bnVsbH0sIlJlY3RhbmdsZVN0eWxlIjp7IiRpZCI6IjM3OCIsIk1hcmdpbiI6eyIkaWQiOiIzNzkiLCJUb3AiOjAuMCwiTGVmdCI6MC4wLCJSaWdodCI6MC4wLCJCb3R0b20iOjAuMH0sIlBhZGRpbmciOnsiJGlkIjoiMzgwIiwiVG9wIjowLjAsIkxlZnQiOjAuMCwiUmlnaHQiOjAuMCwiQm90dG9tIjowLjB9LCJCYWNrZ3JvdW5kIjp7IiRpZCI6IjM4MSIsIkNvbG9yIjp7IiRpZCI6IjM4MiIsIkEiOjI1NSwiUiI6MjM3LCJHIjoxMjUsIkIiOjQ5fX0sIklzVmlzaWJsZSI6dHJ1ZSwiV2lkdGgiOjAuMCwiSGVpZ2h0IjowLjAsIkJvcmRlclN0eWxlIjp7IiRpZCI6IjM4MyIsIkxpbmVDb2xvciI6eyIkaWQiOiIzODQiLCIkdHlwZSI6Ik5MUkUuQ29tbW9uLkRvbS5Tb2xpZENvbG9yQnJ1c2gsIE5MUkUuQ29tbW9uIiwiQ29sb3IiOnsiJGlkIjoiMzg1IiwiQSI6MjU1LCJSIjoyNTUsIkciOjI1NSwiQiI6MjU1fX0sIkxpbmVXZWlnaHQiOjAuMCwiTGluZVR5cGUiOjAsIlBhcmVudFN0eWxlIjpudWxsfSwiUGFyZW50U3R5bGUiOm51bGx9LCJNYXJnaW4iOnsiJGlkIjoiMzg2IiwiVG9wIjowLjAsIkxlZnQiOjAuMCwiUmlnaHQiOjAuMCwiQm90dG9tIjowLjB9LCJQYWRkaW5nIjp7IiRpZCI6IjM4NyIsIlRvcCI6MC4wLCJMZWZ0IjowLjAsIlJpZ2h0IjowLjAsIkJvdHRvbSI6MC4wfSwiQmFja2dyb3VuZCI6bnVsbCwiSXNWaXNpYmxlIjp0cnVlLCJXaWR0aCI6MC4wLCJIZWlnaHQiOjAuMCwiQm9yZGVyU3R5bGUiOm51bGwsIlBhcmVudFN0eWxlIjpudWxsfSwiQmFja2dyb3VuZFN0eWxlIjp7IiRpZCI6IjM4OCIsIk1hcmdpbiI6eyIkaWQiOiIzODkiLCJUb3AiOjAuMCwiTGVmdCI6MC4wLCJSaWdodCI6MC4wLCJCb3R0b20iOjAuMH0sIlBhZGRpbmciOnsiJGlkIjoiMzkwIiwiVG9wIjowLjAsIkxlZnQiOjAuMCwiUmlnaHQiOjAuMCwiQm90dG9tIjowLjB9LCJCYWNrZ3JvdW5kIjp7IiRpZCI6IjM5MSIsIkNvbG9yIjp7IiRpZCI6IjM5MiIsIkEiOjUxLCJSIjoxNjUsIkciOjE2NSwiQiI6MTY1fX0sIklzVmlzaWJsZSI6dHJ1ZSwiV2lkdGgiOjAuMCwiSGVpZ2h0IjowLjAsIkJvcmRlclN0eWxlIjp7IiRpZCI6IjM5MyIsIkxpbmVDb2xvciI6eyIkaWQiOiIzOTQiLCIkdHlwZSI6Ik5MUkUuQ29tbW9uLkRvbS5Tb2xpZENvbG9yQnJ1c2gsIE5MUkUuQ29tbW9uIiwiQ29sb3IiOnsiJGlkIjoiMzk1IiwiQSI6MjU1LCJSIjoyNTUsIkciOjAsIkIiOjB9fSwiTGluZVdlaWdodCI6MC4wLCJMaW5lVHlwZSI6MCwiUGFyZW50U3R5bGUiOm51bGx9LCJQYXJlbnRTdHlsZSI6bnVsbH0sIklzQWJvdmVUaW1lYmFuZCI6ZmFsc2UsIk1hcmdpbiI6eyIkaWQiOiIzOTYiLCJUb3AiOjAuMCwiTGVmdCI6MC4wLCJSaWdodCI6MC4wLCJCb3R0b20iOjAuMH0sIlBhZGRpbmciOnsiJGlkIjoiMzk3IiwiVG9wIjowLjAsIkxlZnQiOjAuMCwiUmlnaHQiOjAuMCwiQm90dG9tIjowLjB9LCJJc1Zpc2libGUiOnRydWUsIldpZHRoIjowLjAsIkhlaWdodCI6MC4wLCJCb3JkZXJTdHlsZSI6eyIkaWQiOiIzOTgiLCJMaW5lQ29sb3IiOm51bGwsIkxpbmVXZWlnaHQiOjAuMCwiTGluZVR5cGUiOjAsIlBhcmVudFN0eWxlIjpudWxsfSwiUGFyZW50U3R5bGUiOm51bGx9fSx7IiRpZCI6IjM5OSIsIl9hY3Rpdml0aWVzIjpbeyIkaWQiOiI0MDAiLCJfcm93cyI6W3siJGlkIjoiNDAxIiwiX3Rhc2tzIjpbeyIkaWQiOiI0MDIiLCJfYXR0YWNoZWRNaWxlc3RvbmVzIjpbXSwiVGFza0RlZmluaXRpb24iOnsiJGlkIjoiNDAzIiwiR3JvdXBOYW1lIjpudWxsLCJTdGFydERhdGUiOiIyMDIzLTA5LTA1VDAwOjAwOjAwWiIsIkVuZERhdGUiOiIyMDIzLTA5LTIyVDIzOjU5OjAwWiIsIlBlcmNlbnRhZ2VDb21wbGV0ZSI6bnVsbCwiU3R5bGUiOnsiJGlkIjoiNDA0IiwiU2hhcGUiOjMsIlNoYXBlVGhpY2tuZXNzIjowLCJEdXJhdGlvbkZvcm1hdCI6MCwiSW5jbHVkZU5vbldvcmtpbmdEYXlzSW5EdXJhdGlvbiI6ZmFsc2UsIlBlcmNlbnRhZ2VDb21wbGV0ZVN0eWxlIjp7IiRpZCI6IjQwNSIsIkZvbnRTZXR0aW5ncyI6eyIkaWQiOiI0MDYiLCJGb250U2l6ZSI6MTAsIkZvbnROYW1lIjoiQ2FsaWJyaSIsIklzQm9sZCI6ZmFsc2UsIklzSXRhbGljIjpmYWxzZSwiSXNVbmRlcmxpbmVkIjpmYWxzZSwiUGFyZW50U3R5bGUiOm51bGx9LCJBdXRvU2l6ZSI6MCwiRm9yZWdyb3VuZCI6eyIkaWQiOiI0MDciLCJDb2xvciI6eyIkaWQiOiI0MDg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yZWYiOiIxODkifSwiUGFkZGluZyI6eyIkcmVmIjoiMTkwIn0sIkJhY2tncm91bmQiOnsiJHJlZiI6IjE5MSJ9LCJJc1Zpc2libGUiOnRydWUsIldpZHRoIjowLjAsIkhlaWdodCI6MC4wLCJCb3JkZXJTdHlsZSI6eyIkaWQiOiI0MDkiLCJMaW5lQ29sb3IiOm51bGwsIkxpbmVXZWlnaHQiOjAuMCwiTGluZVR5cGUiOjAsIlBhcmVudFN0eWxlIjpudWxsfSwiUGFyZW50U3R5bGUiOm51bGx9LCJEdXJhdGlvblN0eWxlIjp7IiRpZCI6IjQxMCIsIkZvbnRTZXR0aW5ncyI6eyIkaWQiOiI0MTEiLCJGb250U2l6ZSI6MTAsIkZvbnROYW1lIjoiQ2FsaWJyaSIsIklzQm9sZCI6ZmFsc2UsIklzSXRhbGljIjpmYWxzZSwiSXNVbmRlcmxpbmVkIjpmYWxzZSwiUGFyZW50U3R5bGUiOm51bGx9LCJBdXRvU2l6ZSI6MCwiRm9yZWdyb3VuZCI6eyIkcmVmIjoiMTk2In0sIk1heFdpZHRoIjoyMDAuMCwiTWF4SGVpZ2h0IjoiSW5maW5pdHkiLCJTbWFydEZvcmVncm91bmRJc0FjdGl2ZSI6ZmFsc2UsIkhvcml6b250YWxBbGlnbm1lbnQiOjAsIlZlcnRpY2FsQWxpZ25tZW50IjowLCJTbWFydEZvcmVncm91bmQiOm51bGwsIkJhY2tncm91bmRGaWxsVHlwZSI6MCwiTWFyZ2luIjp7IiRyZWYiOiIxOTgifSwiUGFkZGluZyI6eyIkcmVmIjoiMTk5In0sIkJhY2tncm91bmQiOnsiJHJlZiI6IjIwMCJ9LCJJc1Zpc2libGUiOnRydWUsIldpZHRoIjowLjAsIkhlaWdodCI6MC4wLCJCb3JkZXJTdHlsZSI6eyIkaWQiOiI0MTIiLCJMaW5lQ29sb3IiOm51bGwsIkxpbmVXZWlnaHQiOjAuMCwiTGluZVR5cGUiOjAsIlBhcmVudFN0eWxlIjpudWxsfSwiUGFyZW50U3R5bGUiOm51bGx9LCJIb3Jpem9udGFsQ29ubmVjdG9yU3R5bGUiOnsiJGlkIjoiNDEzIiwiTGluZUNvbG9yIjp7IiRyZWYiOiIyMDMifSwiTGluZVdlaWdodCI6MS4wLCJMaW5lVHlwZSI6MCwiUGFyZW50U3R5bGUiOm51bGx9LCJWZXJ0aWNhbENvbm5lY3RvclN0eWxlIjp7IiRpZCI6IjQxNCIsIkxpbmVDb2xvciI6eyIkcmVmIjoiMjA2In0sIkxpbmVXZWlnaHQiOjAuMCwiTGluZVR5cGUiOjAsIlBhcmVudFN0eWxlIjpudWxsfSwiTWFyZ2luIjpudWxsLCJTdGFydERhdGVQb3NpdGlvbiI6MiwiRW5kRGF0ZVBvc2l0aW9uIjoyLCJEYXRlSXNWaXNpYmxlIjp0cnVlLCJUaXRsZVBvc2l0aW9uIjowLCJEdXJhdGlvblBvc2l0aW9uIjo2LCJQZXJjZW50YWdlQ29tcGxldGVkUG9zaXRpb24iOjYsIlNwYWNpbmciOjMsIklzQmVsb3dUaW1lYmFuZCI6dHJ1ZSwiUGVyY2VudGFnZUNvbXBsZXRlU2hhcGVPcGFjaXR5IjozNSwiU2hhcGVTdHlsZSI6eyIkaWQiOiI0MTUiLCJNYXJnaW4iOnsiJHJlZiI6IjIwOSJ9LCJQYWRkaW5nIjp7IiRyZWYiOiIyMTAifSwiQmFja2dyb3VuZCI6eyIkaWQiOiI0MTYiLCJDb2xvciI6eyIkaWQiOiI0MTciLCJBIjoyNTUsIlIiOjgwLCJHIjoyNywiQiI6Mjd9fSwiSXNWaXNpYmxlIjp0cnVlLCJXaWR0aCI6MC4wLCJIZWlnaHQiOjEwLjAsIkJvcmRlclN0eWxlIjp7IiRpZCI6IjQxOCIsIkxpbmVDb2xvciI6eyIkcmVmIjoiMjE0In0sIkxpbmVXZWlnaHQiOjAuMCwiTGluZVR5cGUiOjAsIlBhcmVudFN0eWxlIjpudWxsfSwiUGFyZW50U3R5bGUiOm51bGx9LCJUaXRsZVN0eWxlIjp7IiRpZCI6IjQxOSIsIkZvbnRTZXR0aW5ncyI6eyIkaWQiOiI0MjAiLCJGb250U2l6ZSI6MTEsIkZvbnROYW1lIjoiQ2FsaWJyaSIsIklzQm9sZCI6ZmFsc2UsIklzSXRhbGljIjpmYWxzZSwiSXNVbmRlcmxpbmVkIjpmYWxzZSwiUGFyZW50U3R5bGUiOm51bGx9LCJBdXRvU2l6ZSI6MCwiRm9yZWdyb3VuZCI6eyIkaWQiOiI0MjEiLCJDb2xvciI6eyIkaWQiOiI0MjIiLCJBIjoyNTUsIlIiOjAsIkciOjAsIkIiOjB9fSwiTWF4V2lkdGgiOjcyMC4wLCJNYXhIZWlnaHQiOiJJbmZpbml0eSIsIlNtYXJ0Rm9yZWdyb3VuZElzQWN0aXZlIjpmYWxzZSwiSG9yaXpvbnRhbEFsaWdubWVudCI6MCwiVmVydGljYWxBbGlnbm1lbnQiOjAsIlNtYXJ0Rm9yZWdyb3VuZCI6bnVsbCwiQmFja2dyb3VuZEZpbGxUeXBlIjowLCJNYXJnaW4iOnsiJHJlZiI6IjIyMCJ9LCJQYWRkaW5nIjp7IiRyZWYiOiIyMjEifSwiQmFja2dyb3VuZCI6eyIkaWQiOiI0MjMiLCJDb2xvciI6eyIkaWQiOiI0MjQiLCJBIjowLCJSIjoyNTUsIkciOjI1NSwiQiI6MjU1fX0sIklzVmlzaWJsZSI6dHJ1ZSwiV2lkdGgiOjAuMCwiSGVpZ2h0IjowLjAsIkJvcmRlclN0eWxlIjp7IiRpZCI6IjQyNSIsIkxpbmVDb2xvciI6bnVsbCwiTGluZVdlaWdodCI6MC4wLCJMaW5lVHlwZSI6MCwiUGFyZW50U3R5bGUiOm51bGx9LCJQYXJlbnRTdHlsZSI6bnVsbH0sIkRhdGVTdHlsZSI6eyIkaWQiOiI0MjYiLCJGb250U2V0dGluZ3MiOnsiJGlkIjoiNDI3IiwiRm9udFNpemUiOjksIkZvbnROYW1lIjoiQ2FsaWJyaSIsIklzQm9sZCI6ZmFsc2UsIklzSXRhbGljIjpmYWxzZSwiSXNVbmRlcmxpbmVkIjpmYWxzZSwiUGFyZW50U3R5bGUiOm51bGx9LCJBdXRvU2l6ZSI6MCwiRm9yZWdyb3VuZCI6eyIkaWQiOiI0MjgiLCJDb2xvciI6eyIkaWQiOiI0Mjk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HJlZiI6IjIyOSJ9LCJQYWRkaW5nIjp7IiRyZWYiOiIyMzAifSwiQmFja2dyb3VuZCI6eyIkaWQiOiI0MzAiLCJDb2xvciI6eyIkaWQiOiI0MzEiLCJBIjowLCJSIjoyNTUsIkciOjI1NSwiQiI6MjU1fX0sIklzVmlzaWJsZSI6dHJ1ZSwiV2lkdGgiOjAuMCwiSGVpZ2h0IjowLjAsIkJvcmRlclN0eWxlIjp7IiRpZCI6IjQzMiIsIkxpbmVDb2xvciI6bnVsbCwiTGluZVdlaWdodCI6MC4wLCJMaW5lVHlwZSI6MCwiUGFyZW50U3R5bGUiOm51bGx9LCJQYXJlbnRTdHlsZSI6bnVsbH0sIkRhdGVGb3JtYXQiOnsiJHJlZiI6IjIzNCJ9LCJXZWVrTnVtYmVyaW5nIjp7IiRpZCI6IjQzMyIsIkZvcm1hdCI6MCwiSXNWaXNpYmxlIjpmYWxzZSwiTGFzdEtub3duVmlzaWJpbGl0eVN0YXRlIjpmYWxzZX0sIklzVmlzaWJsZSI6dHJ1ZSwiUGFyZW50U3R5bGUiOm51bGx9LCJJbmRleCI6OSwiU21hcnREdXJhdGlvbkFjdGl2YXRlZCI6ZmFsc2UsIkRhdGVGb3JtYXQiOnsiJHJlZiI6IjIzNCJ9LCJXZWVrTnVtYmVyaW5nIjp7IiRpZCI6IjQzNCIsIkZvcm1hdCI6MCwiSXNWaXNpYmxlIjpmYWxzZSwiTGFzdEtub3duVmlzaWJpbGl0eVN0YXRlIjpmYWxzZX0sIklkIjoiMzc2OGU4OGQtNjFjNC00ZTBjLTg2MjktZDQ3NjY4ODcxZTI5IiwiSW1wb3J0SWQiOm51bGwsIlRpdGxlIjoiVGFzayA0IiwiTm90ZSI6bnVsbCwiSHlwZXJsaW5rIjp7IiRpZCI6IjQzNSIsIkFkZHJlc3MiOm51bGwsIlN1YkFkZHJlc3MiOm51bGx9LCJJc0NoYW5nZWQiOmZhbHNlLCJJc05ldyI6ZmFsc2V9fSx7IiRpZCI6IjQzNiIsIl9hdHRhY2hlZE1pbGVzdG9uZXMiOltdLCJUYXNrRGVmaW5pdGlvbiI6eyIkaWQiOiI0MzciLCJHcm91cE5hbWUiOm51bGwsIlN0YXJ0RGF0ZSI6IjIwMjMtMDgtMjRUMDA6MDA6MDBaIiwiRW5kRGF0ZSI6IjIwMjMtMDgtMjlUMjM6NTk6MDBaIiwiUGVyY2VudGFnZUNvbXBsZXRlIjpudWxsLCJTdHlsZSI6eyIkaWQiOiI0MzgiLCJTaGFwZSI6MywiU2hhcGVUaGlja25lc3MiOjAsIkR1cmF0aW9uRm9ybWF0IjowLCJJbmNsdWRlTm9uV29ya2luZ0RheXNJbkR1cmF0aW9uIjpmYWxzZSwiUGVyY2VudGFnZUNvbXBsZXRlU3R5bGUiOnsiJGlkIjoiNDM5IiwiRm9udFNldHRpbmdzIjp7IiRpZCI6IjQ0MCIsIkZvbnRTaXplIjoxMCwiRm9udE5hbWUiOiJDYWxpYnJpIiwiSXNCb2xkIjpmYWxzZSwiSXNJdGFsaWMiOmZhbHNlLCJJc1VuZGVybGluZWQiOmZhbHNlLCJQYXJlbnRTdHlsZSI6bnVsbH0sIkF1dG9TaXplIjowLCJGb3JlZ3JvdW5kIjp7IiRpZCI6IjQ0MSIsIkNvbG9yIjp7IiRpZCI6IjQ0MiIsIkEiOjI1NSwiUiI6MTkyLCJHIjo4MCwiQiI6Nzd9fSwiTWF4V2lkdGgiOjIwMC4wLCJNYXhIZWlnaHQiOiJJbmZpbml0eSIsIlNtYXJ0Rm9yZWdyb3VuZElzQWN0aXZlIjpmYWxzZSwiSG9yaXpvbnRhbEFsaWdubWVudCI6MCwiVmVydGljYWxBbGlnbm1lbnQiOjAsIlNtYXJ0Rm9yZWdyb3VuZCI6bnVsbCwiQmFja2dyb3VuZEZpbGxUeXBlIjowLCJNYXJnaW4iOnsiJHJlZiI6IjE4OSJ9LCJQYWRkaW5nIjp7IiRyZWYiOiIxOTAifSwiQmFja2dyb3VuZCI6eyIkcmVmIjoiMTkxIn0sIklzVmlzaWJsZSI6dHJ1ZSwiV2lkdGgiOjAuMCwiSGVpZ2h0IjowLjAsIkJvcmRlclN0eWxlIjp7IiRpZCI6IjQ0MyIsIkxpbmVDb2xvciI6bnVsbCwiTGluZVdlaWdodCI6MC4wLCJMaW5lVHlwZSI6MCwiUGFyZW50U3R5bGUiOm51bGx9LCJQYXJlbnRTdHlsZSI6bnVsbH0sIkR1cmF0aW9uU3R5bGUiOnsiJGlkIjoiNDQ0IiwiRm9udFNldHRpbmdzIjp7IiRpZCI6IjQ0NSIsIkZvbnRTaXplIjoxMCwiRm9udE5hbWUiOiJDYWxpYnJpIiwiSXNCb2xkIjpmYWxzZSwiSXNJdGFsaWMiOmZhbHNlLCJJc1VuZGVybGluZWQiOmZhbHNlLCJQYXJlbnRTdHlsZSI6bnVsbH0sIkF1dG9TaXplIjowLCJGb3JlZ3JvdW5kIjp7IiRyZWYiOiIxOTYifSwiTWF4V2lkdGgiOjIwMC4wLCJNYXhIZWlnaHQiOiJJbmZpbml0eSIsIlNtYXJ0Rm9yZWdyb3VuZElzQWN0aXZlIjpmYWxzZSwiSG9yaXpvbnRhbEFsaWdubWVudCI6MCwiVmVydGljYWxBbGlnbm1lbnQiOjAsIlNtYXJ0Rm9yZWdyb3VuZCI6bnVsbCwiQmFja2dyb3VuZEZpbGxUeXBlIjowLCJNYXJnaW4iOnsiJHJlZiI6IjE5OCJ9LCJQYWRkaW5nIjp7IiRyZWYiOiIxOTkifSwiQmFja2dyb3VuZCI6eyIkcmVmIjoiMjAwIn0sIklzVmlzaWJsZSI6dHJ1ZSwiV2lkdGgiOjAuMCwiSGVpZ2h0IjowLjAsIkJvcmRlclN0eWxlIjp7IiRpZCI6IjQ0NiIsIkxpbmVDb2xvciI6bnVsbCwiTGluZVdlaWdodCI6MC4wLCJMaW5lVHlwZSI6MCwiUGFyZW50U3R5bGUiOm51bGx9LCJQYXJlbnRTdHlsZSI6bnVsbH0sIkhvcml6b250YWxDb25uZWN0b3JTdHlsZSI6eyIkaWQiOiI0NDciLCJMaW5lQ29sb3IiOnsiJHJlZiI6IjIwMyJ9LCJMaW5lV2VpZ2h0IjoxLjAsIkxpbmVUeXBlIjowLCJQYXJlbnRTdHlsZSI6bnVsbH0sIlZlcnRpY2FsQ29ubmVjdG9yU3R5bGUiOnsiJGlkIjoiNDQ4IiwiTGluZUNvbG9yIjp7IiRyZWYiOiIyMDYifSwiTGluZVdlaWdodCI6MC4wLCJMaW5lVHlwZSI6MCwiUGFyZW50U3R5bGUiOm51bGx9LCJNYXJnaW4iOm51bGwsIlN0YXJ0RGF0ZVBvc2l0aW9uIjoyLCJFbmREYXRlUG9zaXRpb24iOjIsIkRhdGVJc1Zpc2libGUiOnRydWUsIlRpdGxlUG9zaXRpb24iOjAsIkR1cmF0aW9uUG9zaXRpb24iOjYsIlBlcmNlbnRhZ2VDb21wbGV0ZWRQb3NpdGlvbiI6NiwiU3BhY2luZyI6MywiSXNCZWxvd1RpbWViYW5kIjp0cnVlLCJQZXJjZW50YWdlQ29tcGxldGVTaGFwZU9wYWNpdHkiOjM1LCJTaGFwZVN0eWxlIjp7IiRpZCI6IjQ0OSIsIk1hcmdpbiI6eyIkcmVmIjoiMjA5In0sIlBhZGRpbmciOnsiJHJlZiI6IjIxMCJ9LCJCYWNrZ3JvdW5kIjp7IiRpZCI6IjQ1MCIsIkNvbG9yIjp7IiRpZCI6IjQ1MSIsIkEiOjI1NSwiUiI6ODAsIkciOjI3LCJCIjoyN319LCJJc1Zpc2libGUiOnRydWUsIldpZHRoIjowLjAsIkhlaWdodCI6MTAuMCwiQm9yZGVyU3R5bGUiOnsiJGlkIjoiNDUyIiwiTGluZUNvbG9yIjp7IiRpZCI6IjQ1MyIsIiR0eXBlIjoiTkxSRS5Db21tb24uRG9tLlNvbGlkQ29sb3JCcnVzaCwgTkxSRS5Db21tb24iLCJDb2xvciI6eyIkaWQiOiI0NTQiLCJBIjoyNTUsIlIiOjI1NSwiRyI6MCwiQiI6MH19LCJMaW5lV2VpZ2h0IjowLjAsIkxpbmVUeXBlIjowLCJQYXJlbnRTdHlsZSI6bnVsbH0sIlBhcmVudFN0eWxlIjpudWxsfSwiVGl0bGVTdHlsZSI6eyIkaWQiOiI0NTUiLCJGb250U2V0dGluZ3MiOnsiJGlkIjoiNDU2IiwiRm9udFNpemUiOjExLCJGb250TmFtZSI6IkNhbGlicmkiLCJJc0JvbGQiOmZhbHNlLCJJc0l0YWxpYyI6ZmFsc2UsIklzVW5kZXJsaW5lZCI6ZmFsc2UsIlBhcmVudFN0eWxlIjpudWxsfSwiQXV0b1NpemUiOjAsIkZvcmVncm91bmQiOnsiJGlkIjoiNDU3IiwiQ29sb3IiOnsiJGlkIjoiNDU4IiwiQSI6MjU1LCJSIjowLCJHIjowLCJCIjowfX0sIk1heFdpZHRoIjo3MjAuMCwiTWF4SGVpZ2h0IjoiSW5maW5pdHkiLCJTbWFydEZvcmVncm91bmRJc0FjdGl2ZSI6ZmFsc2UsIkhvcml6b250YWxBbGlnbm1lbnQiOjAsIlZlcnRpY2FsQWxpZ25tZW50IjowLCJTbWFydEZvcmVncm91bmQiOm51bGwsIkJhY2tncm91bmRGaWxsVHlwZSI6MCwiTWFyZ2luIjp7IiRyZWYiOiIyMjAifSwiUGFkZGluZyI6eyIkcmVmIjoiMjIxIn0sIkJhY2tncm91bmQiOnsiJGlkIjoiNDU5IiwiQ29sb3IiOnsiJGlkIjoiNDYwIiwiQSI6MCwiUiI6MjU1LCJHIjoyNTUsIkIiOjI1NX19LCJJc1Zpc2libGUiOnRydWUsIldpZHRoIjowLjAsIkhlaWdodCI6MC4wLCJCb3JkZXJTdHlsZSI6eyIkaWQiOiI0NjEiLCJMaW5lQ29sb3IiOm51bGwsIkxpbmVXZWlnaHQiOjAuMCwiTGluZVR5cGUiOjAsIlBhcmVudFN0eWxlIjpudWxsfSwiUGFyZW50U3R5bGUiOm51bGx9LCJEYXRlU3R5bGUiOnsiJGlkIjoiNDYyIiwiRm9udFNldHRpbmdzIjp7IiRpZCI6IjQ2MyIsIkZvbnRTaXplIjo5LCJGb250TmFtZSI6IkNhbGlicmkiLCJJc0JvbGQiOmZhbHNlLCJJc0l0YWxpYyI6ZmFsc2UsIklzVW5kZXJsaW5lZCI6ZmFsc2UsIlBhcmVudFN0eWxlIjpudWxsfSwiQXV0b1NpemUiOjAsIkZvcmVncm91bmQiOnsiJGlkIjoiNDY0IiwiQ29sb3IiOnsiJGlkIjoiNDY1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yZWYiOiIyMjkifSwiUGFkZGluZyI6eyIkcmVmIjoiMjMwIn0sIkJhY2tncm91bmQiOnsiJGlkIjoiNDY2IiwiQ29sb3IiOnsiJGlkIjoiNDY3IiwiQSI6MCwiUiI6MjU1LCJHIjoyNTUsIkIiOjI1NX19LCJJc1Zpc2libGUiOnRydWUsIldpZHRoIjowLjAsIkhlaWdodCI6MC4wLCJCb3JkZXJTdHlsZSI6eyIkaWQiOiI0NjgiLCJMaW5lQ29sb3IiOm51bGwsIkxpbmVXZWlnaHQiOjAuMCwiTGluZVR5cGUiOjAsIlBhcmVudFN0eWxlIjpudWxsfSwiUGFyZW50U3R5bGUiOm51bGx9LCJEYXRlRm9ybWF0Ijp7IiRyZWYiOiIyNzEifSwiV2Vla051bWJlcmluZyI6eyIkaWQiOiI0NjkiLCJGb3JtYXQiOjAsIklzVmlzaWJsZSI6ZmFsc2UsIkxhc3RLbm93blZpc2liaWxpdHlTdGF0ZSI6ZmFsc2V9LCJJc1Zpc2libGUiOnRydWUsIlBhcmVudFN0eWxlIjpudWxsfSwiSW5kZXgiOjEwLCJTbWFydER1cmF0aW9uQWN0aXZhdGVkIjpmYWxzZSwiRGF0ZUZvcm1hdCI6eyIkcmVmIjoiMjcxIn0sIldlZWtOdW1iZXJpbmciOnsiJGlkIjoiNDcwIiwiRm9ybWF0IjowLCJJc1Zpc2libGUiOmZhbHNlLCJMYXN0S25vd25WaXNpYmlsaXR5U3RhdGUiOmZhbHNlfSwiSWQiOiI3MGMwNDY3Yy0yNzEzLTQ5MmUtOGJhOS0zYTVlMTM5ZjVkMDciLCJJbXBvcnRJZCI6bnVsbCwiVGl0bGUiOiJUYXNrIDMiLCJOb3RlIjpudWxsLCJIeXBlcmxpbmsiOnsiJGlkIjoiNDcxIiwiQWRkcmVzcyI6bnVsbCwiU3ViQWRkcmVzcyI6bnVsbH0sIklzQ2hhbmdlZCI6ZmFsc2UsIklzTmV3IjpmYWxzZX19XSwiX21pbGVzdG9uZXMiOltdLCJJZCI6IjU2YTcwYzJlLWYxYjgtNGIzNi1iZjgxLTY2MjQxODE2MDcxYyIsIklzU2luZ2xlSXRlbVJvdyI6ZmFsc2V9LHsiJGlkIjoiNDcyIiwiX3Rhc2tzIjpbeyIkaWQiOiI0NzMiLCJfYXR0YWNoZWRNaWxlc3RvbmVzIjpbXSwiVGFza0RlZmluaXRpb24iOnsiJGlkIjoiNDc0IiwiR3JvdXBOYW1lIjpudWxsLCJTdGFydERhdGUiOiIyMDIzLTA4LTI3VDAwOjAwOjAwWiIsIkVuZERhdGUiOiIyMDIzLTA4LTMxVDIzOjU5OjAwIiwiUGVyY2VudGFnZUNvbXBsZXRlIjpudWxsLCJTdHlsZSI6eyIkaWQiOiI0NzUiLCJTaGFwZSI6MywiU2hhcGVUaGlja25lc3MiOjAsIkR1cmF0aW9uRm9ybWF0IjowLCJJbmNsdWRlTm9uV29ya2luZ0RheXNJbkR1cmF0aW9uIjpmYWxzZSwiUGVyY2VudGFnZUNvbXBsZXRlU3R5bGUiOnsiJGlkIjoiNDc2IiwiRm9udFNldHRpbmdzIjp7IiRpZCI6IjQ3NyIsIkZvbnRTaXplIjoxMCwiRm9udE5hbWUiOiJDYWxpYnJpIiwiSXNCb2xkIjpmYWxzZSwiSXNJdGFsaWMiOmZhbHNlLCJJc1VuZGVybGluZWQiOmZhbHNlLCJQYXJlbnRTdHlsZSI6bnVsbH0sIkF1dG9TaXplIjowLCJGb3JlZ3JvdW5kIjp7IiRpZCI6IjQ3OCIsIkNvbG9yIjp7IiRpZCI6IjQ3OSIsIkEiOjI1NSwiUiI6MTkyLCJHIjo4MCwiQiI6Nzd9fSwiTWF4V2lkdGgiOjIwMC4wLCJNYXhIZWlnaHQiOiJJbmZpbml0eSIsIlNtYXJ0Rm9yZWdyb3VuZElzQWN0aXZlIjpmYWxzZSwiSG9yaXpvbnRhbEFsaWdubWVudCI6MCwiVmVydGljYWxBbGlnbm1lbnQiOjAsIlNtYXJ0Rm9yZWdyb3VuZCI6bnVsbCwiQmFja2dyb3VuZEZpbGxUeXBlIjowLCJNYXJnaW4iOnsiJHJlZiI6IjE4OSJ9LCJQYWRkaW5nIjp7IiRyZWYiOiIxOTAifSwiQmFja2dyb3VuZCI6eyIkcmVmIjoiMTkxIn0sIklzVmlzaWJsZSI6dHJ1ZSwiV2lkdGgiOjAuMCwiSGVpZ2h0IjowLjAsIkJvcmRlclN0eWxlIjp7IiRpZCI6IjQ4MCIsIkxpbmVDb2xvciI6bnVsbCwiTGluZVdlaWdodCI6MC4wLCJMaW5lVHlwZSI6MCwiUGFyZW50U3R5bGUiOm51bGx9LCJQYXJlbnRTdHlsZSI6bnVsbH0sIkR1cmF0aW9uU3R5bGUiOnsiJGlkIjoiNDgxIiwiRm9udFNldHRpbmdzIjp7IiRpZCI6IjQ4MiIsIkZvbnRTaXplIjoxMCwiRm9udE5hbWUiOiJDYWxpYnJpIiwiSXNCb2xkIjpmYWxzZSwiSXNJdGFsaWMiOmZhbHNlLCJJc1VuZGVybGluZWQiOmZhbHNlLCJQYXJlbnRTdHlsZSI6bnVsbH0sIkF1dG9TaXplIjowLCJGb3JlZ3JvdW5kIjp7IiRyZWYiOiIxOTYifSwiTWF4V2lkdGgiOjIwMC4wLCJNYXhIZWlnaHQiOiJJbmZpbml0eSIsIlNtYXJ0Rm9yZWdyb3VuZElzQWN0aXZlIjpmYWxzZSwiSG9yaXpvbnRhbEFsaWdubWVudCI6MCwiVmVydGljYWxBbGlnbm1lbnQiOjAsIlNtYXJ0Rm9yZWdyb3VuZCI6bnVsbCwiQmFja2dyb3VuZEZpbGxUeXBlIjowLCJNYXJnaW4iOnsiJHJlZiI6IjE5OCJ9LCJQYWRkaW5nIjp7IiRyZWYiOiIxOTkifSwiQmFja2dyb3VuZCI6eyIkcmVmIjoiMjAwIn0sIklzVmlzaWJsZSI6dHJ1ZSwiV2lkdGgiOjAuMCwiSGVpZ2h0IjowLjAsIkJvcmRlclN0eWxlIjp7IiRpZCI6IjQ4MyIsIkxpbmVDb2xvciI6bnVsbCwiTGluZVdlaWdodCI6MC4wLCJMaW5lVHlwZSI6MCwiUGFyZW50U3R5bGUiOm51bGx9LCJQYXJlbnRTdHlsZSI6bnVsbH0sIkhvcml6b250YWxDb25uZWN0b3JTdHlsZSI6eyIkaWQiOiI0ODQiLCJMaW5lQ29sb3IiOnsiJHJlZiI6IjIwMyJ9LCJMaW5lV2VpZ2h0IjoxLjAsIkxpbmVUeXBlIjowLCJQYXJlbnRTdHlsZSI6bnVsbH0sIlZlcnRpY2FsQ29ubmVjdG9yU3R5bGUiOnsiJGlkIjoiNDg1IiwiTGluZUNvbG9yIjp7IiRyZWYiOiIyMDYifSwiTGluZVdlaWdodCI6MC4wLCJMaW5lVHlwZSI6MCwiUGFyZW50U3R5bGUiOm51bGx9LCJNYXJnaW4iOm51bGwsIlN0YXJ0RGF0ZVBvc2l0aW9uIjoyLCJFbmREYXRlUG9zaXRpb24iOjIsIkRhdGVJc1Zpc2libGUiOnRydWUsIlRpdGxlUG9zaXRpb24iOjEsIkR1cmF0aW9uUG9zaXRpb24iOjYsIlBlcmNlbnRhZ2VDb21wbGV0ZWRQb3NpdGlvbiI6NiwiU3BhY2luZyI6MywiSXNCZWxvd1RpbWViYW5kIjp0cnVlLCJQZXJjZW50YWdlQ29tcGxldGVTaGFwZU9wYWNpdHkiOjM1LCJTaGFwZVN0eWxlIjp7IiRpZCI6IjQ4NiIsIk1hcmdpbiI6eyIkcmVmIjoiMjA5In0sIlBhZGRpbmciOnsiJHJlZiI6IjIxMCJ9LCJCYWNrZ3JvdW5kIjp7IiRpZCI6IjQ4NyIsIkNvbG9yIjp7IiRpZCI6IjQ4OCIsIkEiOjI1NSwiUiI6MTQwLCJHIjo5NCwiQiI6OTR9fSwiSXNWaXNpYmxlIjp0cnVlLCJXaWR0aCI6MC4wLCJIZWlnaHQiOjEwLjAsIkJvcmRlclN0eWxlIjp7IiRpZCI6IjQ4OSIsIkxpbmVDb2xvciI6eyIkcmVmIjoiNDUzIn0sIkxpbmVXZWlnaHQiOjAuMCwiTGluZVR5cGUiOjAsIlBhcmVudFN0eWxlIjpudWxsfSwiUGFyZW50U3R5bGUiOm51bGx9LCJUaXRsZVN0eWxlIjp7IiRpZCI6IjQ5MCIsIkZvbnRTZXR0aW5ncyI6eyIkaWQiOiI0OTEiLCJGb250U2l6ZSI6MTEsIkZvbnROYW1lIjoiQ2FsaWJyaSIsIklzQm9sZCI6ZmFsc2UsIklzSXRhbGljIjpmYWxzZSwiSXNVbmRlcmxpbmVkIjpmYWxzZSwiUGFyZW50U3R5bGUiOm51bGx9LCJBdXRvU2l6ZSI6MCwiRm9yZWdyb3VuZCI6eyIkaWQiOiI0OTIiLCJDb2xvciI6eyIkaWQiOiI0OTMiLCJBIjoyNTUsIlIiOjIzNywiRyI6MjM3LCJCIjoyMzd9fSwiTWF4V2lkdGgiOjcyMC4wLCJNYXhIZWlnaHQiOiJJbmZpbml0eSIsIlNtYXJ0Rm9yZWdyb3VuZElzQWN0aXZlIjpmYWxzZSwiSG9yaXpvbnRhbEFsaWdubWVudCI6MCwiVmVydGljYWxBbGlnbm1lbnQiOjAsIlNtYXJ0Rm9yZWdyb3VuZCI6bnVsbCwiQmFja2dyb3VuZEZpbGxUeXBlIjowLCJNYXJnaW4iOnsiJHJlZiI6IjIyMCJ9LCJQYWRkaW5nIjp7IiRyZWYiOiIyMjEifSwiQmFja2dyb3VuZCI6eyIkaWQiOiI0OTQiLCJDb2xvciI6eyIkaWQiOiI0OTUiLCJBIjowLCJSIjoyNTUsIkciOjI1NSwiQiI6MjU1fX0sIklzVmlzaWJsZSI6dHJ1ZSwiV2lkdGgiOjAuMCwiSGVpZ2h0IjowLjAsIkJvcmRlclN0eWxlIjp7IiRpZCI6IjQ5NiIsIkxpbmVDb2xvciI6bnVsbCwiTGluZVdlaWdodCI6MC4wLCJMaW5lVHlwZSI6MCwiUGFyZW50U3R5bGUiOm51bGx9LCJQYXJlbnRTdHlsZSI6bnVsbH0sIkRhdGVTdHlsZSI6eyIkaWQiOiI0OTciLCJGb250U2V0dGluZ3MiOnsiJGlkIjoiNDk4IiwiRm9udFNpemUiOjksIkZvbnROYW1lIjoiQ2FsaWJyaSIsIklzQm9sZCI6ZmFsc2UsIklzSXRhbGljIjpmYWxzZSwiSXNVbmRlcmxpbmVkIjpmYWxzZSwiUGFyZW50U3R5bGUiOm51bGx9LCJBdXRvU2l6ZSI6MCwiRm9yZWdyb3VuZCI6eyIkaWQiOiI0OTkiLCJDb2xvciI6eyIkaWQiOiI1MDA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HJlZiI6IjIyOSJ9LCJQYWRkaW5nIjp7IiRyZWYiOiIyMzAifSwiQmFja2dyb3VuZCI6eyIkaWQiOiI1MDEiLCJDb2xvciI6eyIkaWQiOiI1MDIiLCJBIjowLCJSIjoyNTUsIkciOjI1NSwiQiI6MjU1fX0sIklzVmlzaWJsZSI6dHJ1ZSwiV2lkdGgiOjAuMCwiSGVpZ2h0IjowLjAsIkJvcmRlclN0eWxlIjp7IiRpZCI6IjUwMyIsIkxpbmVDb2xvciI6bnVsbCwiTGluZVdlaWdodCI6MC4wLCJMaW5lVHlwZSI6MCwiUGFyZW50U3R5bGUiOm51bGx9LCJQYXJlbnRTdHlsZSI6bnVsbH0sIkRhdGVGb3JtYXQiOnsiJHJlZiI6IjI3MSJ9LCJXZWVrTnVtYmVyaW5nIjp7IiRpZCI6IjUwNCIsIkZvcm1hdCI6MCwiSXNWaXNpYmxlIjpmYWxzZSwiTGFzdEtub3duVmlzaWJpbGl0eVN0YXRlIjpmYWxzZX0sIklzVmlzaWJsZSI6dHJ1ZSwiUGFyZW50U3R5bGUiOm51bGx9LCJJbmRleCI6MTEsIlNtYXJ0RHVyYXRpb25BY3RpdmF0ZWQiOmZhbHNlLCJEYXRlRm9ybWF0Ijp7IiRyZWYiOiIyNzEifSwiV2Vla051bWJlcmluZyI6eyIkaWQiOiI1MDUiLCJGb3JtYXQiOjAsIklzVmlzaWJsZSI6ZmFsc2UsIkxhc3RLbm93blZpc2liaWxpdHlTdGF0ZSI6ZmFsc2V9LCJJZCI6IjJiNTQ1YTEwLTIxYzAtNDM2MS1iYTM5LWE5YjYxNjNiYmVhMiIsIkltcG9ydElkIjpudWxsLCJUaXRsZSI6IlRhc2sgMyIsIk5vdGUiOm51bGwsIkh5cGVybGluayI6eyIkaWQiOiI1MDYiLCJBZGRyZXNzIjpudWxsLCJTdWJBZGRyZXNzIjpudWxsfSwiSXNDaGFuZ2VkIjpmYWxzZSwiSXNOZXciOmZhbHNlfX0seyIkaWQiOiI1MDciLCJfYXR0YWNoZWRNaWxlc3RvbmVzIjpbXSwiVGFza0RlZmluaXRpb24iOnsiJGlkIjoiNTA4IiwiR3JvdXBOYW1lIjpudWxsLCJTdGFydERhdGUiOiIyMDIzLTA5LTA2VDAwOjAwOjAwWiIsIkVuZERhdGUiOiIyMDIzLTEwLTAxVDIzOjU5OjAwWiIsIlBlcmNlbnRhZ2VDb21wbGV0ZSI6bnVsbCwiU3R5bGUiOnsiJGlkIjoiNTA5IiwiU2hhcGUiOjMsIlNoYXBlVGhpY2tuZXNzIjowLCJEdXJhdGlvbkZvcm1hdCI6MCwiSW5jbHVkZU5vbldvcmtpbmdEYXlzSW5EdXJhdGlvbiI6ZmFsc2UsIlBlcmNlbnRhZ2VDb21wbGV0ZVN0eWxlIjp7IiRpZCI6IjUxMCIsIkZvbnRTZXR0aW5ncyI6eyIkaWQiOiI1MTEiLCJGb250U2l6ZSI6MTAsIkZvbnROYW1lIjoiQ2FsaWJyaSIsIklzQm9sZCI6ZmFsc2UsIklzSXRhbGljIjpmYWxzZSwiSXNVbmRlcmxpbmVkIjpmYWxzZSwiUGFyZW50U3R5bGUiOm51bGx9LCJBdXRvU2l6ZSI6MCwiRm9yZWdyb3VuZCI6eyIkaWQiOiI1MTIiLCJDb2xvciI6eyIkaWQiOiI1MTM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yZWYiOiIxODkifSwiUGFkZGluZyI6eyIkcmVmIjoiMTkwIn0sIkJhY2tncm91bmQiOnsiJHJlZiI6IjE5MSJ9LCJJc1Zpc2libGUiOnRydWUsIldpZHRoIjowLjAsIkhlaWdodCI6MC4wLCJCb3JkZXJTdHlsZSI6eyIkaWQiOiI1MTQiLCJMaW5lQ29sb3IiOm51bGwsIkxpbmVXZWlnaHQiOjAuMCwiTGluZVR5cGUiOjAsIlBhcmVudFN0eWxlIjpudWxsfSwiUGFyZW50U3R5bGUiOm51bGx9LCJEdXJhdGlvblN0eWxlIjp7IiRpZCI6IjUxNSIsIkZvbnRTZXR0aW5ncyI6eyIkaWQiOiI1MTYiLCJGb250U2l6ZSI6MTAsIkZvbnROYW1lIjoiQ2FsaWJyaSIsIklzQm9sZCI6ZmFsc2UsIklzSXRhbGljIjpmYWxzZSwiSXNVbmRlcmxpbmVkIjpmYWxzZSwiUGFyZW50U3R5bGUiOm51bGx9LCJBdXRvU2l6ZSI6MCwiRm9yZWdyb3VuZCI6eyIkcmVmIjoiMTk2In0sIk1heFdpZHRoIjoyMDAuMCwiTWF4SGVpZ2h0IjoiSW5maW5pdHkiLCJTbWFydEZvcmVncm91bmRJc0FjdGl2ZSI6ZmFsc2UsIkhvcml6b250YWxBbGlnbm1lbnQiOjAsIlZlcnRpY2FsQWxpZ25tZW50IjowLCJTbWFydEZvcmVncm91bmQiOm51bGwsIkJhY2tncm91bmRGaWxsVHlwZSI6MCwiTWFyZ2luIjp7IiRyZWYiOiIxOTgifSwiUGFkZGluZyI6eyIkcmVmIjoiMTk5In0sIkJhY2tncm91bmQiOnsiJHJlZiI6IjIwMCJ9LCJJc1Zpc2libGUiOnRydWUsIldpZHRoIjowLjAsIkhlaWdodCI6MC4wLCJCb3JkZXJTdHlsZSI6eyIkaWQiOiI1MTciLCJMaW5lQ29sb3IiOm51bGwsIkxpbmVXZWlnaHQiOjAuMCwiTGluZVR5cGUiOjAsIlBhcmVudFN0eWxlIjpudWxsfSwiUGFyZW50U3R5bGUiOm51bGx9LCJIb3Jpem9udGFsQ29ubmVjdG9yU3R5bGUiOnsiJGlkIjoiNTE4IiwiTGluZUNvbG9yIjp7IiRyZWYiOiIyMDMifSwiTGluZVdlaWdodCI6MS4wLCJMaW5lVHlwZSI6MCwiUGFyZW50U3R5bGUiOm51bGx9LCJWZXJ0aWNhbENvbm5lY3RvclN0eWxlIjp7IiRpZCI6IjUxOSIsIkxpbmVDb2xvciI6eyIkcmVmIjoiMjA2In0sIkxpbmVXZWlnaHQiOjAuMCwiTGluZVR5cGUiOjAsIlBhcmVudFN0eWxlIjpudWxsfSwiTWFyZ2luIjpudWxsLCJTdGFydERhdGVQb3NpdGlvbiI6MiwiRW5kRGF0ZVBvc2l0aW9uIjoyLCJEYXRlSXNWaXNpYmxlIjp0cnVlLCJUaXRsZVBvc2l0aW9uIjoxLCJEdXJhdGlvblBvc2l0aW9uIjo2LCJQZXJjZW50YWdlQ29tcGxldGVkUG9zaXRpb24iOjYsIlNwYWNpbmciOjMsIklzQmVsb3dUaW1lYmFuZCI6dHJ1ZSwiUGVyY2VudGFnZUNvbXBsZXRlU2hhcGVPcGFjaXR5IjozNSwiU2hhcGVTdHlsZSI6eyIkaWQiOiI1MjAiLCJNYXJnaW4iOnsiJHJlZiI6IjIwOSJ9LCJQYWRkaW5nIjp7IiRyZWYiOiIyMTAifSwiQmFja2dyb3VuZCI6eyIkaWQiOiI1MjEiLCJDb2xvciI6eyIkaWQiOiI1MjIiLCJBIjoyNTUsIlIiOjE0MCwiRyI6OTQsIkIiOjk0fX0sIklzVmlzaWJsZSI6dHJ1ZSwiV2lkdGgiOjAuMCwiSGVpZ2h0IjoxMC4wLCJCb3JkZXJTdHlsZSI6eyIkaWQiOiI1MjMiLCJMaW5lQ29sb3IiOnsiJHJlZiI6IjIxNCJ9LCJMaW5lV2VpZ2h0IjowLjAsIkxpbmVUeXBlIjowLCJQYXJlbnRTdHlsZSI6bnVsbH0sIlBhcmVudFN0eWxlIjpudWxsfSwiVGl0bGVTdHlsZSI6eyIkaWQiOiI1MjQiLCJGb250U2V0dGluZ3MiOnsiJGlkIjoiNTI1IiwiRm9udFNpemUiOjExLCJGb250TmFtZSI6IkNhbGlicmkiLCJJc0JvbGQiOmZhbHNlLCJJc0l0YWxpYyI6ZmFsc2UsIklzVW5kZXJsaW5lZCI6ZmFsc2UsIlBhcmVudFN0eWxlIjpudWxsfSwiQXV0b1NpemUiOjAsIkZvcmVncm91bmQiOnsiJGlkIjoiNTI2IiwiQ29sb3IiOnsiJGlkIjoiNTI3IiwiQSI6MjU1LCJSIjoyMzcsIkciOjIzNywiQiI6MjM3fX0sIk1heFdpZHRoIjo3MjAuMCwiTWF4SGVpZ2h0IjoiSW5maW5pdHkiLCJTbWFydEZvcmVncm91bmRJc0FjdGl2ZSI6ZmFsc2UsIkhvcml6b250YWxBbGlnbm1lbnQiOjAsIlZlcnRpY2FsQWxpZ25tZW50IjowLCJTbWFydEZvcmVncm91bmQiOm51bGwsIkJhY2tncm91bmRGaWxsVHlwZSI6MCwiTWFyZ2luIjp7IiRyZWYiOiIyMjAifSwiUGFkZGluZyI6eyIkcmVmIjoiMjIxIn0sIkJhY2tncm91bmQiOnsiJGlkIjoiNTI4IiwiQ29sb3IiOnsiJGlkIjoiNTI5IiwiQSI6MCwiUiI6MjU1LCJHIjoyNTUsIkIiOjI1NX19LCJJc1Zpc2libGUiOnRydWUsIldpZHRoIjowLjAsIkhlaWdodCI6MC4wLCJCb3JkZXJTdHlsZSI6eyIkaWQiOiI1MzAiLCJMaW5lQ29sb3IiOm51bGwsIkxpbmVXZWlnaHQiOjAuMCwiTGluZVR5cGUiOjAsIlBhcmVudFN0eWxlIjpudWxsfSwiUGFyZW50U3R5bGUiOm51bGx9LCJEYXRlU3R5bGUiOnsiJGlkIjoiNTMxIiwiRm9udFNldHRpbmdzIjp7IiRpZCI6IjUzMiIsIkZvbnRTaXplIjo5LCJGb250TmFtZSI6IkNhbGlicmkiLCJJc0JvbGQiOmZhbHNlLCJJc0l0YWxpYyI6ZmFsc2UsIklzVW5kZXJsaW5lZCI6ZmFsc2UsIlBhcmVudFN0eWxlIjpudWxsfSwiQXV0b1NpemUiOjAsIkZvcmVncm91bmQiOnsiJGlkIjoiNTMzIiwiQ29sb3IiOnsiJGlkIjoiNTM0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yZWYiOiIyMjkifSwiUGFkZGluZyI6eyIkcmVmIjoiMjMwIn0sIkJhY2tncm91bmQiOnsiJGlkIjoiNTM1IiwiQ29sb3IiOnsiJGlkIjoiNTM2IiwiQSI6MCwiUiI6MjU1LCJHIjoyNTUsIkIiOjI1NX19LCJJc1Zpc2libGUiOnRydWUsIldpZHRoIjowLjAsIkhlaWdodCI6MC4wLCJCb3JkZXJTdHlsZSI6eyIkaWQiOiI1MzciLCJMaW5lQ29sb3IiOm51bGwsIkxpbmVXZWlnaHQiOjAuMCwiTGluZVR5cGUiOjAsIlBhcmVudFN0eWxlIjpudWxsfSwiUGFyZW50U3R5bGUiOm51bGx9LCJEYXRlRm9ybWF0Ijp7IiRyZWYiOiIyMzQifSwiV2Vla051bWJlcmluZyI6eyIkaWQiOiI1MzgiLCJGb3JtYXQiOjAsIklzVmlzaWJsZSI6ZmFsc2UsIkxhc3RLbm93blZpc2liaWxpdHlTdGF0ZSI6ZmFsc2V9LCJJc1Zpc2libGUiOnRydWUsIlBhcmVudFN0eWxlIjpudWxsfSwiSW5kZXgiOjEyLCJTbWFydER1cmF0aW9uQWN0aXZhdGVkIjpmYWxzZSwiRGF0ZUZvcm1hdCI6eyIkcmVmIjoiMjM0In0sIldlZWtOdW1iZXJpbmciOnsiJGlkIjoiNTM5IiwiRm9ybWF0IjowLCJJc1Zpc2libGUiOmZhbHNlLCJMYXN0S25vd25WaXNpYmlsaXR5U3RhdGUiOmZhbHNlfSwiSWQiOiJmYWFlYzFiNi01ODM0LTQ3YTUtYmYxMi04YzI4YjljNzhkMTYiLCJJbXBvcnRJZCI6bnVsbCwiVGl0bGUiOiJUYXNrIDQiLCJOb3RlIjpudWxsLCJIeXBlcmxpbmsiOnsiJGlkIjoiNTQwIiwiQWRkcmVzcyI6bnVsbCwiU3ViQWRkcmVzcyI6bnVsbH0sIklzQ2hhbmdlZCI6ZmFsc2UsIklzTmV3IjpmYWxzZX19XSwiX21pbGVzdG9uZXMiOltdLCJJZCI6IjczMjVmMmUyLWEyYTYtNGMwNi1hOTZmLTk1ZDc0MTYzYjk0OCIsIklzU2luZ2xlSXRlbVJvdyI6ZmFsc2V9LHsiJGlkIjoiNTQxIiwiX3Rhc2tzIjpbeyIkaWQiOiI1NDIiLCJfYXR0YWNoZWRNaWxlc3RvbmVzIjpbXSwiVGFza0RlZmluaXRpb24iOnsiJGlkIjoiNTQzIiwiR3JvdXBOYW1lIjpudWxsLCJTdGFydERhdGUiOiIyMDIzLTA5LTI4VDAwOjAwOjAwWiIsIkVuZERhdGUiOiIyMDIzLTEwLTA1VDIzOjU5OjAwWiIsIlBlcmNlbnRhZ2VDb21wbGV0ZSI6bnVsbCwiU3R5bGUiOnsiJGlkIjoiNTQ0IiwiU2hhcGUiOjMsIlNoYXBlVGhpY2tuZXNzIjowLCJEdXJhdGlvbkZvcm1hdCI6MCwiSW5jbHVkZU5vbldvcmtpbmdEYXlzSW5EdXJhdGlvbiI6ZmFsc2UsIlBlcmNlbnRhZ2VDb21wbGV0ZVN0eWxlIjp7IiRpZCI6IjU0NSIsIkZvbnRTZXR0aW5ncyI6eyIkaWQiOiI1NDYiLCJGb250U2l6ZSI6MTAsIkZvbnROYW1lIjoiQ2FsaWJyaSIsIklzQm9sZCI6ZmFsc2UsIklzSXRhbGljIjpmYWxzZSwiSXNVbmRlcmxpbmVkIjpmYWxzZSwiUGFyZW50U3R5bGUiOm51bGx9LCJBdXRvU2l6ZSI6MCwiRm9yZWdyb3VuZCI6eyIkaWQiOiI1NDciLCJDb2xvciI6eyIkaWQiOiI1NDg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yZWYiOiIxODkifSwiUGFkZGluZyI6eyIkcmVmIjoiMTkwIn0sIkJhY2tncm91bmQiOnsiJHJlZiI6IjE5MSJ9LCJJc1Zpc2libGUiOnRydWUsIldpZHRoIjowLjAsIkhlaWdodCI6MC4wLCJCb3JkZXJTdHlsZSI6eyIkaWQiOiI1NDkiLCJMaW5lQ29sb3IiOm51bGwsIkxpbmVXZWlnaHQiOjAuMCwiTGluZVR5cGUiOjAsIlBhcmVudFN0eWxlIjpudWxsfSwiUGFyZW50U3R5bGUiOm51bGx9LCJEdXJhdGlvblN0eWxlIjp7IiRpZCI6IjU1MCIsIkZvbnRTZXR0aW5ncyI6eyIkaWQiOiI1NTEiLCJGb250U2l6ZSI6MTAsIkZvbnROYW1lIjoiQ2FsaWJyaSIsIklzQm9sZCI6ZmFsc2UsIklzSXRhbGljIjpmYWxzZSwiSXNVbmRlcmxpbmVkIjpmYWxzZSwiUGFyZW50U3R5bGUiOm51bGx9LCJBdXRvU2l6ZSI6MCwiRm9yZWdyb3VuZCI6eyIkcmVmIjoiMTk2In0sIk1heFdpZHRoIjoyMDAuMCwiTWF4SGVpZ2h0IjoiSW5maW5pdHkiLCJTbWFydEZvcmVncm91bmRJc0FjdGl2ZSI6ZmFsc2UsIkhvcml6b250YWxBbGlnbm1lbnQiOjAsIlZlcnRpY2FsQWxpZ25tZW50IjowLCJTbWFydEZvcmVncm91bmQiOm51bGwsIkJhY2tncm91bmRGaWxsVHlwZSI6MCwiTWFyZ2luIjp7IiRyZWYiOiIxOTgifSwiUGFkZGluZyI6eyIkcmVmIjoiMTk5In0sIkJhY2tncm91bmQiOnsiJHJlZiI6IjIwMCJ9LCJJc1Zpc2libGUiOnRydWUsIldpZHRoIjowLjAsIkhlaWdodCI6MC4wLCJCb3JkZXJTdHlsZSI6eyIkaWQiOiI1NTIiLCJMaW5lQ29sb3IiOm51bGwsIkxpbmVXZWlnaHQiOjAuMCwiTGluZVR5cGUiOjAsIlBhcmVudFN0eWxlIjpudWxsfSwiUGFyZW50U3R5bGUiOm51bGx9LCJIb3Jpem9udGFsQ29ubmVjdG9yU3R5bGUiOnsiJGlkIjoiNTUzIiwiTGluZUNvbG9yIjp7IiRyZWYiOiIyMDMifSwiTGluZVdlaWdodCI6MS4wLCJMaW5lVHlwZSI6MCwiUGFyZW50U3R5bGUiOm51bGx9LCJWZXJ0aWNhbENvbm5lY3RvclN0eWxlIjp7IiRpZCI6IjU1NCIsIkxpbmVDb2xvciI6eyIkcmVmIjoiMjA2In0sIkxpbmVXZWlnaHQiOjAuMCwiTGluZVR5cGUiOjAsIlBhcmVudFN0eWxlIjpudWxsfSwiTWFyZ2luIjpudWxsLCJTdGFydERhdGVQb3NpdGlvbiI6MiwiRW5kRGF0ZVBvc2l0aW9uIjoyLCJEYXRlSXNWaXNpYmxlIjp0cnVlLCJUaXRsZVBvc2l0aW9uIjowLCJEdXJhdGlvblBvc2l0aW9uIjo2LCJQZXJjZW50YWdlQ29tcGxldGVkUG9zaXRpb24iOjYsIlNwYWNpbmciOjMsIklzQmVsb3dUaW1lYmFuZCI6dHJ1ZSwiUGVyY2VudGFnZUNvbXBsZXRlU2hhcGVPcGFjaXR5IjozNSwiU2hhcGVTdHlsZSI6eyIkaWQiOiI1NTUiLCJNYXJnaW4iOnsiJHJlZiI6IjIwOSJ9LCJQYWRkaW5nIjp7IiRyZWYiOiIyMTAifSwiQmFja2dyb3VuZCI6eyIkaWQiOiI1NTYiLCJDb2xvciI6eyIkaWQiOiI1NTciLCJBIjoyNTUsIlIiOjgwLCJHIjoyNywiQiI6Mjd9fSwiSXNWaXNpYmxlIjp0cnVlLCJXaWR0aCI6MC4wLCJIZWlnaHQiOjEwLjAsIkJvcmRlclN0eWxlIjp7IiRpZCI6IjU1OCIsIkxpbmVDb2xvciI6eyIkcmVmIjoiMjE0In0sIkxpbmVXZWlnaHQiOjAuMCwiTGluZVR5cGUiOjAsIlBhcmVudFN0eWxlIjpudWxsfSwiUGFyZW50U3R5bGUiOm51bGx9LCJUaXRsZVN0eWxlIjp7IiRpZCI6IjU1OSIsIkZvbnRTZXR0aW5ncyI6eyIkaWQiOiI1NjAiLCJGb250U2l6ZSI6MTEsIkZvbnROYW1lIjoiQ2FsaWJyaSIsIklzQm9sZCI6ZmFsc2UsIklzSXRhbGljIjpmYWxzZSwiSXNVbmRlcmxpbmVkIjpmYWxzZSwiUGFyZW50U3R5bGUiOm51bGx9LCJBdXRvU2l6ZSI6MCwiRm9yZWdyb3VuZCI6eyIkaWQiOiI1NjEiLCJDb2xvciI6eyIkaWQiOiI1NjIiLCJBIjoyNTUsIlIiOjAsIkciOjAsIkIiOjB9fSwiTWF4V2lkdGgiOjcyMC4wLCJNYXhIZWlnaHQiOiJJbmZpbml0eSIsIlNtYXJ0Rm9yZWdyb3VuZElzQWN0aXZlIjpmYWxzZSwiSG9yaXpvbnRhbEFsaWdubWVudCI6MCwiVmVydGljYWxBbGlnbm1lbnQiOjAsIlNtYXJ0Rm9yZWdyb3VuZCI6bnVsbCwiQmFja2dyb3VuZEZpbGxUeXBlIjowLCJNYXJnaW4iOnsiJHJlZiI6IjIyMCJ9LCJQYWRkaW5nIjp7IiRyZWYiOiIyMjEifSwiQmFja2dyb3VuZCI6eyIkaWQiOiI1NjMiLCJDb2xvciI6eyIkaWQiOiI1NjQiLCJBIjowLCJSIjoyNTUsIkciOjI1NSwiQiI6MjU1fX0sIklzVmlzaWJsZSI6dHJ1ZSwiV2lkdGgiOjAuMCwiSGVpZ2h0IjowLjAsIkJvcmRlclN0eWxlIjp7IiRpZCI6IjU2NSIsIkxpbmVDb2xvciI6bnVsbCwiTGluZVdlaWdodCI6MC4wLCJMaW5lVHlwZSI6MCwiUGFyZW50U3R5bGUiOm51bGx9LCJQYXJlbnRTdHlsZSI6bnVsbH0sIkRhdGVTdHlsZSI6eyIkaWQiOiI1NjYiLCJGb250U2V0dGluZ3MiOnsiJGlkIjoiNTY3IiwiRm9udFNpemUiOjksIkZvbnROYW1lIjoiQ2FsaWJyaSIsIklzQm9sZCI6ZmFsc2UsIklzSXRhbGljIjpmYWxzZSwiSXNVbmRlcmxpbmVkIjpmYWxzZSwiUGFyZW50U3R5bGUiOm51bGx9LCJBdXRvU2l6ZSI6MCwiRm9yZWdyb3VuZCI6eyIkaWQiOiI1NjgiLCJDb2xvciI6eyIkaWQiOiI1Njk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HJlZiI6IjIyOSJ9LCJQYWRkaW5nIjp7IiRyZWYiOiIyMzAifSwiQmFja2dyb3VuZCI6eyIkaWQiOiI1NzAiLCJDb2xvciI6eyIkaWQiOiI1NzEiLCJBIjowLCJSIjoyNTUsIkciOjI1NSwiQiI6MjU1fX0sIklzVmlzaWJsZSI6dHJ1ZSwiV2lkdGgiOjAuMCwiSGVpZ2h0IjowLjAsIkJvcmRlclN0eWxlIjp7IiRpZCI6IjU3MiIsIkxpbmVDb2xvciI6bnVsbCwiTGluZVdlaWdodCI6MC4wLCJMaW5lVHlwZSI6MCwiUGFyZW50U3R5bGUiOm51bGx9LCJQYXJlbnRTdHlsZSI6bnVsbH0sIkRhdGVGb3JtYXQiOnsiJHJlZiI6IjIzNCJ9LCJXZWVrTnVtYmVyaW5nIjp7IiRpZCI6IjU3MyIsIkZvcm1hdCI6MCwiSXNWaXNpYmxlIjpmYWxzZSwiTGFzdEtub3duVmlzaWJpbGl0eVN0YXRlIjpmYWxzZX0sIklzVmlzaWJsZSI6dHJ1ZSwiUGFyZW50U3R5bGUiOm51bGx9LCJJbmRleCI6MTMsIlNtYXJ0RHVyYXRpb25BY3RpdmF0ZWQiOmZhbHNlLCJEYXRlRm9ybWF0Ijp7IiRyZWYiOiIyMzQifSwiV2Vla051bWJlcmluZyI6eyIkaWQiOiI1NzQiLCJGb3JtYXQiOjAsIklzVmlzaWJsZSI6ZmFsc2UsIkxhc3RLbm93blZpc2liaWxpdHlTdGF0ZSI6ZmFsc2V9LCJJZCI6IjU4NWE2NTJlLWYwNTYtNDdjMy05Y2ExLTQ0MDhlNDBhYWFjYSIsIkltcG9ydElkIjpudWxsLCJUaXRsZSI6IlRhc2sgNSIsIk5vdGUiOm51bGwsIkh5cGVybGluayI6eyIkaWQiOiI1NzUiLCJBZGRyZXNzIjpudWxsLCJTdWJBZGRyZXNzIjpudWxsfSwiSXNDaGFuZ2VkIjpmYWxzZSwiSXNOZXciOmZhbHNlfX1dLCJfbWlsZXN0b25lcyI6W10sIklkIjoiMDAwMDAwMDAtMDAwMC0wMDAwLTAwMDAtMDAwMDAwMDAwMDAwIiwiSXNTaW5nbGVJdGVtUm93Ijp0cnVlfSx7IiRpZCI6IjU3NiIsIl90YXNrcyI6W3siJGlkIjoiNTc3IiwiX2F0dGFjaGVkTWlsZXN0b25lcyI6W10sIlRhc2tEZWZpbml0aW9uIjp7IiRpZCI6IjU3OCIsIkdyb3VwTmFtZSI6bnVsbCwiU3RhcnREYXRlIjoiMjAyMy0wOS0yOVQwMDowMDowMFoiLCJFbmREYXRlIjoiMjAyMy0xMC0wNlQyMzo1OTowMFoiLCJQZXJjZW50YWdlQ29tcGxldGUiOm51bGwsIlN0eWxlIjp7IiRpZCI6IjU3OSIsIlNoYXBlIjozLCJTaGFwZVRoaWNrbmVzcyI6MCwiRHVyYXRpb25Gb3JtYXQiOjAsIkluY2x1ZGVOb25Xb3JraW5nRGF5c0luRHVyYXRpb24iOmZhbHNlLCJQZXJjZW50YWdlQ29tcGxldGVTdHlsZSI6eyIkaWQiOiI1ODAiLCJGb250U2V0dGluZ3MiOnsiJGlkIjoiNTgxIiwiRm9udFNpemUiOjEwLCJGb250TmFtZSI6IkNhbGlicmkiLCJJc0JvbGQiOmZhbHNlLCJJc0l0YWxpYyI6ZmFsc2UsIklzVW5kZXJsaW5lZCI6ZmFsc2UsIlBhcmVudFN0eWxlIjpudWxsfSwiQXV0b1NpemUiOjAsIkZvcmVncm91bmQiOnsiJGlkIjoiNTgyIiwiQ29sb3IiOnsiJGlkIjoiNTgz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cmVmIjoiMTg5In0sIlBhZGRpbmciOnsiJHJlZiI6IjE5MCJ9LCJCYWNrZ3JvdW5kIjp7IiRyZWYiOiIxOTEifSwiSXNWaXNpYmxlIjp0cnVlLCJXaWR0aCI6MC4wLCJIZWlnaHQiOjAuMCwiQm9yZGVyU3R5bGUiOnsiJGlkIjoiNTg0IiwiTGluZUNvbG9yIjpudWxsLCJMaW5lV2VpZ2h0IjowLjAsIkxpbmVUeXBlIjowLCJQYXJlbnRTdHlsZSI6bnVsbH0sIlBhcmVudFN0eWxlIjpudWxsfSwiRHVyYXRpb25TdHlsZSI6eyIkaWQiOiI1ODUiLCJGb250U2V0dGluZ3MiOnsiJGlkIjoiNTg2IiwiRm9udFNpemUiOjEwLCJGb250TmFtZSI6IkNhbGlicmkiLCJJc0JvbGQiOmZhbHNlLCJJc0l0YWxpYyI6ZmFsc2UsIklzVW5kZXJsaW5lZCI6ZmFsc2UsIlBhcmVudFN0eWxlIjpudWxsfSwiQXV0b1NpemUiOjAsIkZvcmVncm91bmQiOnsiJHJlZiI6IjE5NiJ9LCJNYXhXaWR0aCI6MjAwLjAsIk1heEhlaWdodCI6IkluZmluaXR5IiwiU21hcnRGb3JlZ3JvdW5kSXNBY3RpdmUiOmZhbHNlLCJIb3Jpem9udGFsQWxpZ25tZW50IjowLCJWZXJ0aWNhbEFsaWdubWVudCI6MCwiU21hcnRGb3JlZ3JvdW5kIjpudWxsLCJCYWNrZ3JvdW5kRmlsbFR5cGUiOjAsIk1hcmdpbiI6eyIkcmVmIjoiMTk4In0sIlBhZGRpbmciOnsiJHJlZiI6IjE5OSJ9LCJCYWNrZ3JvdW5kIjp7IiRyZWYiOiIyMDAifSwiSXNWaXNpYmxlIjp0cnVlLCJXaWR0aCI6MC4wLCJIZWlnaHQiOjAuMCwiQm9yZGVyU3R5bGUiOnsiJGlkIjoiNTg3IiwiTGluZUNvbG9yIjpudWxsLCJMaW5lV2VpZ2h0IjowLjAsIkxpbmVUeXBlIjowLCJQYXJlbnRTdHlsZSI6bnVsbH0sIlBhcmVudFN0eWxlIjpudWxsfSwiSG9yaXpvbnRhbENvbm5lY3RvclN0eWxlIjp7IiRpZCI6IjU4OCIsIkxpbmVDb2xvciI6eyIkcmVmIjoiMjAzIn0sIkxpbmVXZWlnaHQiOjEuMCwiTGluZVR5cGUiOjAsIlBhcmVudFN0eWxlIjpudWxsfSwiVmVydGljYWxDb25uZWN0b3JTdHlsZSI6eyIkaWQiOiI1ODkiLCJMaW5lQ29sb3IiOnsiJHJlZiI6IjIwNiJ9LCJMaW5lV2VpZ2h0IjowLjAsIkxpbmVUeXBlIjowLCJQYXJlbnRTdHlsZSI6bnVsbH0sIk1hcmdpbiI6bnVsbCwiU3RhcnREYXRlUG9zaXRpb24iOjIsIkVuZERhdGVQb3NpdGlvbiI6MiwiRGF0ZUlzVmlzaWJsZSI6dHJ1ZSwiVGl0bGVQb3NpdGlvbiI6MSwiRHVyYXRpb25Qb3NpdGlvbiI6NiwiUGVyY2VudGFnZUNvbXBsZXRlZFBvc2l0aW9uIjo2LCJTcGFjaW5nIjozLCJJc0JlbG93VGltZWJhbmQiOnRydWUsIlBlcmNlbnRhZ2VDb21wbGV0ZVNoYXBlT3BhY2l0eSI6MzUsIlNoYXBlU3R5bGUiOnsiJGlkIjoiNTkwIiwiTWFyZ2luIjp7IiRyZWYiOiIyMDkifSwiUGFkZGluZyI6eyIkcmVmIjoiMjEwIn0sIkJhY2tncm91bmQiOnsiJGlkIjoiNTkxIiwiQ29sb3IiOnsiJGlkIjoiNTkyIiwiQSI6MjU1LCJSIjoxNDAsIkciOjk0LCJCIjo5NH19LCJJc1Zpc2libGUiOnRydWUsIldpZHRoIjowLjAsIkhlaWdodCI6MTAuMCwiQm9yZGVyU3R5bGUiOnsiJGlkIjoiNTkzIiwiTGluZUNvbG9yIjp7IiRyZWYiOiI0NTMifSwiTGluZVdlaWdodCI6MC4wLCJMaW5lVHlwZSI6MCwiUGFyZW50U3R5bGUiOm51bGx9LCJQYXJlbnRTdHlsZSI6bnVsbH0sIlRpdGxlU3R5bGUiOnsiJGlkIjoiNTk0IiwiRm9udFNldHRpbmdzIjp7IiRpZCI6IjU5NSIsIkZvbnRTaXplIjoxMSwiRm9udE5hbWUiOiJDYWxpYnJpIiwiSXNCb2xkIjpmYWxzZSwiSXNJdGFsaWMiOmZhbHNlLCJJc1VuZGVybGluZWQiOmZhbHNlLCJQYXJlbnRTdHlsZSI6bnVsbH0sIkF1dG9TaXplIjowLCJGb3JlZ3JvdW5kIjp7IiRpZCI6IjU5NiIsIkNvbG9yIjp7IiRpZCI6IjU5NyIsIkEiOjI1NSwiUiI6MjM3LCJHIjoyMzcsIkIiOjIzN319LCJNYXhXaWR0aCI6NzIwLjAsIk1heEhlaWdodCI6IkluZmluaXR5IiwiU21hcnRGb3JlZ3JvdW5kSXNBY3RpdmUiOmZhbHNlLCJIb3Jpem9udGFsQWxpZ25tZW50IjowLCJWZXJ0aWNhbEFsaWdubWVudCI6MCwiU21hcnRGb3JlZ3JvdW5kIjpudWxsLCJCYWNrZ3JvdW5kRmlsbFR5cGUiOjAsIk1hcmdpbiI6eyIkcmVmIjoiMjIwIn0sIlBhZGRpbmciOnsiJHJlZiI6IjIyMSJ9LCJCYWNrZ3JvdW5kIjp7IiRpZCI6IjU5OCIsIkNvbG9yIjp7IiRpZCI6IjU5OSIsIkEiOjAsIlIiOjI1NSwiRyI6MjU1LCJCIjoyNTV9fSwiSXNWaXNpYmxlIjp0cnVlLCJXaWR0aCI6MC4wLCJIZWlnaHQiOjAuMCwiQm9yZGVyU3R5bGUiOnsiJGlkIjoiNjAwIiwiTGluZUNvbG9yIjpudWxsLCJMaW5lV2VpZ2h0IjowLjAsIkxpbmVUeXBlIjowLCJQYXJlbnRTdHlsZSI6bnVsbH0sIlBhcmVudFN0eWxlIjpudWxsfSwiRGF0ZVN0eWxlIjp7IiRpZCI6IjYwMSIsIkZvbnRTZXR0aW5ncyI6eyIkaWQiOiI2MDIiLCJGb250U2l6ZSI6OSwiRm9udE5hbWUiOiJDYWxpYnJpIiwiSXNCb2xkIjpmYWxzZSwiSXNJdGFsaWMiOmZhbHNlLCJJc1VuZGVybGluZWQiOmZhbHNlLCJQYXJlbnRTdHlsZSI6bnVsbH0sIkF1dG9TaXplIjowLCJGb3JlZ3JvdW5kIjp7IiRpZCI6IjYwMyIsIkNvbG9yIjp7IiRpZCI6IjYwNC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cmVmIjoiMjI5In0sIlBhZGRpbmciOnsiJHJlZiI6IjIzMCJ9LCJCYWNrZ3JvdW5kIjp7IiRpZCI6IjYwNSIsIkNvbG9yIjp7IiRpZCI6IjYwNiIsIkEiOjAsIlIiOjI1NSwiRyI6MjU1LCJCIjoyNTV9fSwiSXNWaXNpYmxlIjp0cnVlLCJXaWR0aCI6MC4wLCJIZWlnaHQiOjAuMCwiQm9yZGVyU3R5bGUiOnsiJGlkIjoiNjA3IiwiTGluZUNvbG9yIjpudWxsLCJMaW5lV2VpZ2h0IjowLjAsIkxpbmVUeXBlIjowLCJQYXJlbnRTdHlsZSI6bnVsbH0sIlBhcmVudFN0eWxlIjpudWxsfSwiRGF0ZUZvcm1hdCI6eyIkcmVmIjoiMjcxIn0sIldlZWtOdW1iZXJpbmciOnsiJGlkIjoiNjA4IiwiRm9ybWF0IjowLCJJc1Zpc2libGUiOmZhbHNlLCJMYXN0S25vd25WaXNpYmlsaXR5U3RhdGUiOmZhbHNlfSwiSXNWaXNpYmxlIjp0cnVlLCJQYXJlbnRTdHlsZSI6bnVsbH0sIkluZGV4IjoxNCwiU21hcnREdXJhdGlvbkFjdGl2YXRlZCI6ZmFsc2UsIkRhdGVGb3JtYXQiOnsiJHJlZiI6IjI3MSJ9LCJXZWVrTnVtYmVyaW5nIjp7IiRpZCI6IjYwOSIsIkZvcm1hdCI6MCwiSXNWaXNpYmxlIjpmYWxzZSwiTGFzdEtub3duVmlzaWJpbGl0eVN0YXRlIjpmYWxzZX0sIklkIjoiZDA2NDg0YzAtM2RlYy00N2U3LWFkYWQtZGU1NzhhMmRmNjY4IiwiSW1wb3J0SWQiOm51bGwsIlRpdGxlIjoiVGFzayA1IiwiTm90ZSI6bnVsbCwiSHlwZXJsaW5rIjp7IiRpZCI6IjYxMCIsIkFkZHJlc3MiOm51bGwsIlN1YkFkZHJlc3MiOm51bGx9LCJJc0NoYW5nZWQiOmZhbHNlLCJJc05ldyI6ZmFsc2V9fV0sIl9taWxlc3RvbmVzIjpbXSwiSWQiOiIwMDAwMDAwMC0wMDAwLTAwMDAtMDAwMC0wMDAwMDAwMDAwMDAiLCJJc1NpbmdsZUl0ZW1Sb3ciOnRydWV9XSwiSW5kZXgiOjAsIklkIjoiMjJiNzhmZmYtMzNhNy00MmU2LWIxYTQtYWU1NGQ3MmJiODg2IiwiSGVhZGVyVGV4dCI6bnVsbCwiSXNEZWZhdWx0Ijp0cnVlLCJTdHlsZSI6eyIkaWQiOiI2MTEiLCJIZWFkZXJTdHlsZSI6eyIkaWQiOiI2MTIiLCJUZXh0U3R5bGUiOnsiJGlkIjoiNjEzIiwiRm9udFNldHRpbmdzIjp7IiRpZCI6IjYxNCIsIkZvbnRTaXplIjoxMCwiRm9udE5hbWUiOiJDYWxpYnJpIiwiSXNCb2xkIjp0cnVlLCJJc0l0YWxpYyI6ZmFsc2UsIklzVW5kZXJsaW5lZCI6ZmFsc2UsIlBhcmVudFN0eWxlIjpudWxsfSwiQXV0b1NpemUiOjAsIkZvcmVncm91bmQiOnsiJHJlZiI6IjEyMiJ9LCJNYXhXaWR0aCI6IkluZmluaXR5IiwiTWF4SGVpZ2h0IjoiSW5maW5pdHkiLCJTbWFydEZvcmVncm91bmRJc0FjdGl2ZSI6ZmFsc2UsIkhvcml6b250YWxBbGlnbm1lbnQiOjAsIlZlcnRpY2FsQWxpZ25tZW50IjowLCJTbWFydEZvcmVncm91bmQiOm51bGwsIkJhY2tncm91bmRGaWxsVHlwZSI6MCwiTWFyZ2luIjp7IiRpZCI6IjYxNSIsIlRvcCI6MC4wLCJMZWZ0IjowLjAsIlJpZ2h0IjowLjAsIkJvdHRvbSI6MC4wfSwiUGFkZGluZyI6eyIkaWQiOiI2MTYiLCJUb3AiOjAuMCwiTGVmdCI6MC4wLCJSaWdodCI6MC4wLCJCb3R0b20iOjAuMH0sIkJhY2tncm91bmQiOm51bGwsIklzVmlzaWJsZSI6dHJ1ZSwiV2lkdGgiOjAuMCwiSGVpZ2h0IjowLjAsIkJvcmRlclN0eWxlIjpudWxsLCJQYXJlbnRTdHlsZSI6bnVsbH0sIlJlY3RhbmdsZVN0eWxlIjp7IiRpZCI6IjYxNyIsIk1hcmdpbiI6eyIkaWQiOiI2MTgiLCJUb3AiOjAuMCwiTGVmdCI6MC4wLCJSaWdodCI6MC4wLCJCb3R0b20iOjAuMH0sIlBhZGRpbmciOnsiJGlkIjoiNjE5IiwiVG9wIjowLjAsIkxlZnQiOjAuMCwiUmlnaHQiOjAuMCwiQm90dG9tIjowLjB9LCJCYWNrZ3JvdW5kIjp7IiRyZWYiOiIzNTMifSwiSXNWaXNpYmxlIjp0cnVlLCJXaWR0aCI6MC4wLCJIZWlnaHQiOjAuMCwiQm9yZGVyU3R5bGUiOnsiJGlkIjoiNjIwIiwiTGluZUNvbG9yIjp7IiRpZCI6IjYyMSIsIiR0eXBlIjoiTkxSRS5Db21tb24uRG9tLlNvbGlkQ29sb3JCcnVzaCwgTkxSRS5Db21tb24iLCJDb2xvciI6eyIkaWQiOiI2MjIiLCJBIjoyNTUsIlIiOjI1NSwiRyI6MCwiQiI6MH19LCJMaW5lV2VpZ2h0IjowLjAsIkxpbmVUeXBlIjowLCJQYXJlbnRTdHlsZSI6bnVsbH0sIlBhcmVudFN0eWxlIjpudWxsfSwiTWFyZ2luIjp7IiRpZCI6IjYyMyIsIlRvcCI6MC4wLCJMZWZ0IjowLjAsIlJpZ2h0IjowLjAsIkJvdHRvbSI6MC4wfSwiUGFkZGluZyI6eyIkaWQiOiI2MjQiLCJUb3AiOjAuMCwiTGVmdCI6MC4wLCJSaWdodCI6MC4wLCJCb3R0b20iOjAuMH0sIkJhY2tncm91bmQiOm51bGwsIklzVmlzaWJsZSI6dHJ1ZSwiV2lkdGgiOjAuMCwiSGVpZ2h0IjowLjAsIkJvcmRlclN0eWxlIjpudWxsLCJQYXJlbnRTdHlsZSI6bnVsbH0sIkJhY2tncm91bmRTdHlsZSI6eyIkaWQiOiI2MjUiLCJNYXJnaW4iOnsiJGlkIjoiNjI2IiwiVG9wIjowLjAsIkxlZnQiOjAuMCwiUmlnaHQiOjAuMCwiQm90dG9tIjowLjB9LCJQYWRkaW5nIjp7IiRpZCI6IjYyNyIsIlRvcCI6MC4wLCJMZWZ0IjowLjAsIlJpZ2h0IjowLjAsIkJvdHRvbSI6MC4wfSwiQmFja2dyb3VuZCI6eyIkcmVmIjoiMTQxIn0sIklzVmlzaWJsZSI6dHJ1ZSwiV2lkdGgiOjAuMCwiSGVpZ2h0IjowLjAsIkJvcmRlclN0eWxlIjp7IiRpZCI6IjYyOCIsIkxpbmVDb2xvciI6eyIkaWQiOiI2MjkiLCIkdHlwZSI6Ik5MUkUuQ29tbW9uLkRvbS5Tb2xpZENvbG9yQnJ1c2gsIE5MUkUuQ29tbW9uIiwiQ29sb3IiOnsiJGlkIjoiNjMwIiwiQSI6MjU1LCJSIjoyNTUsIkciOjAsIkIiOjB9fSwiTGluZVdlaWdodCI6MC4wLCJMaW5lVHlwZSI6MCwiUGFyZW50U3R5bGUiOm51bGx9LCJQYXJlbnRTdHlsZSI6bnVsbH0sIk1hcmdpbiI6eyIkaWQiOiI2MzEiLCJUb3AiOjAuMCwiTGVmdCI6MC4wLCJSaWdodCI6MC4wLCJCb3R0b20iOjAuMH0sIlBhZGRpbmciOnsiJGlkIjoiNjMyIiwiVG9wIjowLjAsIkxlZnQiOjAuMCwiUmlnaHQiOjAuMCwiQm90dG9tIjowLjB9LCJJc1Zpc2libGUiOmZhbHNlLCJXaWR0aCI6MC4wLCJIZWlnaHQiOjAuMCwiQm9yZGVyU3R5bGUiOm51bGwsIlBhcmVudFN0eWxlIjpudWxsfX1dLCJJZCI6IjAxNzhlOWNmLTMxNmMtNGRiMS04M2MwLTlkMjVkNmQ2ZTVhZiIsIkluZGV4IjoyLCJIZWFkZXJUZXh0IjoiVGVhbSAyIiwiU3R5bGUiOnsiJGlkIjoiNjMzIiwiSGVhZGVyU3R5bGUiOnsiJGlkIjoiNjM0IiwiVGV4dElzVmVydGljYWwiOmZhbHNlLCJUZXh0U3R5bGUiOnsiJGlkIjoiNjM1IiwiRm9udFNldHRpbmdzIjp7IiRpZCI6IjYzNiIsIkZvbnRTaXplIjoxMiwiRm9udE5hbWUiOiJDYWxpYnJpIiwiSXNCb2xkIjp0cnVlLCJJc0l0YWxpYyI6ZmFsc2UsIklzVW5kZXJsaW5lZCI6ZmFsc2UsIlBhcmVudFN0eWxlIjpudWxsfSwiQXV0b1NpemUiOjAsIkZvcmVncm91bmQiOnsiJGlkIjoiNjM3IiwiQ29sb3IiOnsiJGlkIjoiNjM4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NjM5IiwiVG9wIjowLjAsIkxlZnQiOjAuMCwiUmlnaHQiOjAuMCwiQm90dG9tIjowLjB9LCJQYWRkaW5nIjp7IiRpZCI6IjY0MCIsIlRvcCI6MC4wLCJMZWZ0IjowLjAsIlJpZ2h0IjowLjAsIkJvdHRvbSI6MC4wfSwiQmFja2dyb3VuZCI6eyIkaWQiOiI2NDEiLCJDb2xvciI6eyIkaWQiOiI2NDIiLCJBIjowLCJSIjoyNTUsIkciOjI1NSwiQiI6MjU1fX0sIklzVmlzaWJsZSI6dHJ1ZSwiV2lkdGgiOjAuMCwiSGVpZ2h0IjowLjAsIkJvcmRlclN0eWxlIjpudWxsLCJQYXJlbnRTdHlsZSI6bnVsbH0sIlJlY3RhbmdsZVN0eWxlIjp7IiRpZCI6IjY0MyIsIk1hcmdpbiI6eyIkaWQiOiI2NDQiLCJUb3AiOjAuMCwiTGVmdCI6MC4wLCJSaWdodCI6MC4wLCJCb3R0b20iOjAuMH0sIlBhZGRpbmciOnsiJGlkIjoiNjQ1IiwiVG9wIjowLjAsIkxlZnQiOjAuMCwiUmlnaHQiOjAuMCwiQm90dG9tIjowLjB9LCJCYWNrZ3JvdW5kIjp7IiRpZCI6IjY0NiIsIkNvbG9yIjp7IiRpZCI6IjY0NyIsIkEiOjI1NSwiUiI6ODAsIkciOjI3LCJCIjoyN319LCJJc1Zpc2libGUiOnRydWUsIldpZHRoIjowLjAsIkhlaWdodCI6MC4wLCJCb3JkZXJTdHlsZSI6eyIkaWQiOiI2NDgiLCJMaW5lQ29sb3IiOnsiJGlkIjoiNjQ5IiwiJHR5cGUiOiJOTFJFLkNvbW1vbi5Eb20uU29saWRDb2xvckJydXNoLCBOTFJFLkNvbW1vbiIsIkNvbG9yIjp7IiRpZCI6IjY1MCIsIkEiOjI1NSwiUiI6MjU1LCJHIjowLCJCIjowfX0sIkxpbmVXZWlnaHQiOjAuMCwiTGluZVR5cGUiOjAsIlBhcmVudFN0eWxlIjpudWxsfSwiUGFyZW50U3R5bGUiOm51bGx9LCJNYXJnaW4iOnsiJGlkIjoiNjUxIiwiVG9wIjowLjAsIkxlZnQiOjAuMCwiUmlnaHQiOjAuMCwiQm90dG9tIjowLjB9LCJQYWRkaW5nIjp7IiRpZCI6IjY1MiIsIlRvcCI6MC4wLCJMZWZ0IjowLjAsIlJpZ2h0IjowLjAsIkJvdHRvbSI6MC4wfSwiQmFja2dyb3VuZCI6bnVsbCwiSXNWaXNpYmxlIjp0cnVlLCJXaWR0aCI6MC4wLCJIZWlnaHQiOjAuMCwiQm9yZGVyU3R5bGUiOm51bGwsIlBhcmVudFN0eWxlIjpudWxsfSwiQmFja2dyb3VuZFN0eWxlIjp7IiRpZCI6IjY1MyIsIk1hcmdpbiI6eyIkaWQiOiI2NTQiLCJUb3AiOjAuMCwiTGVmdCI6MC4wLCJSaWdodCI6MC4wLCJCb3R0b20iOjAuMH0sIlBhZGRpbmciOnsiJGlkIjoiNjU1IiwiVG9wIjowLjAsIkxlZnQiOjAuMCwiUmlnaHQiOjAuMCwiQm90dG9tIjowLjB9LCJCYWNrZ3JvdW5kIjp7IiRpZCI6IjY1NiIsIkNvbG9yIjp7IiRpZCI6IjY1NyIsIkEiOjUxLCJSIjoxNjUsIkciOjE2NSwiQiI6MTY1fX0sIklzVmlzaWJsZSI6dHJ1ZSwiV2lkdGgiOjAuMCwiSGVpZ2h0IjowLjAsIkJvcmRlclN0eWxlIjp7IiRpZCI6IjY1OCIsIkxpbmVDb2xvciI6eyIkaWQiOiI2NTkiLCIkdHlwZSI6Ik5MUkUuQ29tbW9uLkRvbS5Tb2xpZENvbG9yQnJ1c2gsIE5MUkUuQ29tbW9uIiwiQ29sb3IiOnsiJGlkIjoiNjYwIiwiQSI6MjU1LCJSIjoyNTUsIkciOjAsIkIiOjB9fSwiTGluZVdlaWdodCI6MC4wLCJMaW5lVHlwZSI6MCwiUGFyZW50U3R5bGUiOm51bGx9LCJQYXJlbnRTdHlsZSI6bnVsbH0sIklzQWJvdmVUaW1lYmFuZCI6ZmFsc2UsIk1hcmdpbiI6eyIkaWQiOiI2NjEiLCJUb3AiOjAuMCwiTGVmdCI6MC4wLCJSaWdodCI6MC4wLCJCb3R0b20iOjAuMH0sIlBhZGRpbmciOnsiJGlkIjoiNjYyIiwiVG9wIjowLjAsIkxlZnQiOjAuMCwiUmlnaHQiOjAuMCwiQm90dG9tIjowLjB9LCJJc1Zpc2libGUiOnRydWUsIldpZHRoIjowLjAsIkhlaWdodCI6MC4wLCJCb3JkZXJTdHlsZSI6eyIkaWQiOiI2NjMiLCJMaW5lQ29sb3IiOm51bGwsIkxpbmVXZWlnaHQiOjAuMCwiTGluZVR5cGUiOjAsIlBhcmVudFN0eWxlIjpudWxsfSwiUGFyZW50U3R5bGUiOm51bGx9fSx7IiRpZCI6IjY2NCIsIl9hY3Rpdml0aWVzIjpbeyIkaWQiOiI2NjUiLCJfcm93cyI6W3siJGlkIjoiNjY2IiwiX3Rhc2tzIjpbeyIkaWQiOiI2NjciLCJfYXR0YWNoZWRNaWxlc3RvbmVzIjpbXSwiVGFza0RlZmluaXRpb24iOnsiJGlkIjoiNjY4IiwiR3JvdXBOYW1lIjpudWxsLCJTdGFydERhdGUiOiIyMDIzLTA4LTI3VDAwOjAwOjAwWiIsIkVuZERhdGUiOiIyMDIzLTA5LTA1VDIzOjU5OjAwWiIsIlBlcmNlbnRhZ2VDb21wbGV0ZSI6bnVsbCwiU3R5bGUiOnsiJGlkIjoiNjY5IiwiU2hhcGUiOjMsIlNoYXBlVGhpY2tuZXNzIjowLCJEdXJhdGlvbkZvcm1hdCI6MCwiSW5jbHVkZU5vbldvcmtpbmdEYXlzSW5EdXJhdGlvbiI6ZmFsc2UsIlBlcmNlbnRhZ2VDb21wbGV0ZVN0eWxlIjp7IiRpZCI6IjY3MCIsIkZvbnRTZXR0aW5ncyI6eyIkaWQiOiI2NzEiLCJGb250U2l6ZSI6MTAsIkZvbnROYW1lIjoiQ2FsaWJyaSIsIklzQm9sZCI6ZmFsc2UsIklzSXRhbGljIjpmYWxzZSwiSXNVbmRlcmxpbmVkIjpmYWxzZSwiUGFyZW50U3R5bGUiOm51bGx9LCJBdXRvU2l6ZSI6MCwiRm9yZWdyb3VuZCI6eyIkaWQiOiI2NzIiLCJDb2xvciI6eyIkaWQiOiI2NzM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yZWYiOiIxODkifSwiUGFkZGluZyI6eyIkcmVmIjoiMTkwIn0sIkJhY2tncm91bmQiOnsiJHJlZiI6IjE5MSJ9LCJJc1Zpc2libGUiOnRydWUsIldpZHRoIjowLjAsIkhlaWdodCI6MC4wLCJCb3JkZXJTdHlsZSI6eyIkaWQiOiI2NzQiLCJMaW5lQ29sb3IiOm51bGwsIkxpbmVXZWlnaHQiOjAuMCwiTGluZVR5cGUiOjAsIlBhcmVudFN0eWxlIjpudWxsfSwiUGFyZW50U3R5bGUiOm51bGx9LCJEdXJhdGlvblN0eWxlIjp7IiRpZCI6IjY3NSIsIkZvbnRTZXR0aW5ncyI6eyIkaWQiOiI2NzYiLCJGb250U2l6ZSI6MTAsIkZvbnROYW1lIjoiQ2FsaWJyaSIsIklzQm9sZCI6ZmFsc2UsIklzSXRhbGljIjpmYWxzZSwiSXNVbmRlcmxpbmVkIjpmYWxzZSwiUGFyZW50U3R5bGUiOm51bGx9LCJBdXRvU2l6ZSI6MCwiRm9yZWdyb3VuZCI6eyIkcmVmIjoiMTk2In0sIk1heFdpZHRoIjoyMDAuMCwiTWF4SGVpZ2h0IjoiSW5maW5pdHkiLCJTbWFydEZvcmVncm91bmRJc0FjdGl2ZSI6ZmFsc2UsIkhvcml6b250YWxBbGlnbm1lbnQiOjAsIlZlcnRpY2FsQWxpZ25tZW50IjowLCJTbWFydEZvcmVncm91bmQiOm51bGwsIkJhY2tncm91bmRGaWxsVHlwZSI6MCwiTWFyZ2luIjp7IiRyZWYiOiIxOTgifSwiUGFkZGluZyI6eyIkcmVmIjoiMTk5In0sIkJhY2tncm91bmQiOnsiJHJlZiI6IjIwMCJ9LCJJc1Zpc2libGUiOnRydWUsIldpZHRoIjowLjAsIkhlaWdodCI6MC4wLCJCb3JkZXJTdHlsZSI6eyIkaWQiOiI2NzciLCJMaW5lQ29sb3IiOm51bGwsIkxpbmVXZWlnaHQiOjAuMCwiTGluZVR5cGUiOjAsIlBhcmVudFN0eWxlIjpudWxsfSwiUGFyZW50U3R5bGUiOm51bGx9LCJIb3Jpem9udGFsQ29ubmVjdG9yU3R5bGUiOnsiJGlkIjoiNjc4IiwiTGluZUNvbG9yIjp7IiRyZWYiOiIyMDMifSwiTGluZVdlaWdodCI6MS4wLCJMaW5lVHlwZSI6MCwiUGFyZW50U3R5bGUiOm51bGx9LCJWZXJ0aWNhbENvbm5lY3RvclN0eWxlIjp7IiRpZCI6IjY3OSIsIkxpbmVDb2xvciI6eyIkcmVmIjoiMjA2In0sIkxpbmVXZWlnaHQiOjAuMCwiTGluZVR5cGUiOjAsIlBhcmVudFN0eWxlIjpudWxsfSwiTWFyZ2luIjpudWxsLCJTdGFydERhdGVQb3NpdGlvbiI6MiwiRW5kRGF0ZVBvc2l0aW9uIjoyLCJEYXRlSXNWaXNpYmxlIjp0cnVlLCJUaXRsZVBvc2l0aW9uIjowLCJEdXJhdGlvblBvc2l0aW9uIjo2LCJQZXJjZW50YWdlQ29tcGxldGVkUG9zaXRpb24iOjYsIlNwYWNpbmciOjMsIklzQmVsb3dUaW1lYmFuZCI6dHJ1ZSwiUGVyY2VudGFnZUNvbXBsZXRlU2hhcGVPcGFjaXR5IjozNSwiU2hhcGVTdHlsZSI6eyIkaWQiOiI2ODAiLCJNYXJnaW4iOnsiJHJlZiI6IjIwOSJ9LCJQYWRkaW5nIjp7IiRyZWYiOiIyMTAifSwiQmFja2dyb3VuZCI6eyIkaWQiOiI2ODEiLCJDb2xvciI6eyIkaWQiOiI2ODIiLCJBIjoyNTUsIlIiOjQ3LCJHIjo1NCwiQiI6MTUzfX0sIklzVmlzaWJsZSI6dHJ1ZSwiV2lkdGgiOjAuMCwiSGVpZ2h0IjoxMC4wLCJCb3JkZXJTdHlsZSI6eyIkaWQiOiI2ODMiLCJMaW5lQ29sb3IiOnsiJGlkIjoiNjg0IiwiJHR5cGUiOiJOTFJFLkNvbW1vbi5Eb20uU29saWRDb2xvckJydXNoLCBOTFJFLkNvbW1vbiIsIkNvbG9yIjp7IiRpZCI6IjY4NSIsIkEiOjI1NSwiUiI6MjU1LCJHIjowLCJCIjowfX0sIkxpbmVXZWlnaHQiOjAuMCwiTGluZVR5cGUiOjAsIlBhcmVudFN0eWxlIjpudWxsfSwiUGFyZW50U3R5bGUiOm51bGx9LCJUaXRsZVN0eWxlIjp7IiRpZCI6IjY4NiIsIkZvbnRTZXR0aW5ncyI6eyIkaWQiOiI2ODciLCJGb250U2l6ZSI6MTEsIkZvbnROYW1lIjoiQ2FsaWJyaSIsIklzQm9sZCI6ZmFsc2UsIklzSXRhbGljIjpmYWxzZSwiSXNVbmRlcmxpbmVkIjpmYWxzZSwiUGFyZW50U3R5bGUiOm51bGx9LCJBdXRvU2l6ZSI6MCwiRm9yZWdyb3VuZCI6eyIkaWQiOiI2ODgiLCJDb2xvciI6eyIkaWQiOiI2ODkiLCJBIjoyNTUsIlIiOjAsIkciOjAsIkIiOjB9fSwiTWF4V2lkdGgiOjcyMC4wLCJNYXhIZWlnaHQiOiJJbmZpbml0eSIsIlNtYXJ0Rm9yZWdyb3VuZElzQWN0aXZlIjpmYWxzZSwiSG9yaXpvbnRhbEFsaWdubWVudCI6MCwiVmVydGljYWxBbGlnbm1lbnQiOjAsIlNtYXJ0Rm9yZWdyb3VuZCI6bnVsbCwiQmFja2dyb3VuZEZpbGxUeXBlIjowLCJNYXJnaW4iOnsiJHJlZiI6IjIyMCJ9LCJQYWRkaW5nIjp7IiRyZWYiOiIyMjEifSwiQmFja2dyb3VuZCI6eyIkaWQiOiI2OTAiLCJDb2xvciI6eyIkaWQiOiI2OTEiLCJBIjowLCJSIjoyNTUsIkciOjI1NSwiQiI6MjU1fX0sIklzVmlzaWJsZSI6dHJ1ZSwiV2lkdGgiOjAuMCwiSGVpZ2h0IjowLjAsIkJvcmRlclN0eWxlIjp7IiRpZCI6IjY5MiIsIkxpbmVDb2xvciI6bnVsbCwiTGluZVdlaWdodCI6MC4wLCJMaW5lVHlwZSI6MCwiUGFyZW50U3R5bGUiOm51bGx9LCJQYXJlbnRTdHlsZSI6bnVsbH0sIkRhdGVTdHlsZSI6eyIkaWQiOiI2OTMiLCJGb250U2V0dGluZ3MiOnsiJGlkIjoiNjk0IiwiRm9udFNpemUiOjksIkZvbnROYW1lIjoiQ2FsaWJyaSIsIklzQm9sZCI6ZmFsc2UsIklzSXRhbGljIjpmYWxzZSwiSXNVbmRlcmxpbmVkIjpmYWxzZSwiUGFyZW50U3R5bGUiOm51bGx9LCJBdXRvU2l6ZSI6MCwiRm9yZWdyb3VuZCI6eyIkaWQiOiI2OTUiLCJDb2xvciI6eyIkaWQiOiI2OTY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HJlZiI6IjIyOSJ9LCJQYWRkaW5nIjp7IiRyZWYiOiIyMzAifSwiQmFja2dyb3VuZCI6eyIkaWQiOiI2OTciLCJDb2xvciI6eyIkaWQiOiI2OTgiLCJBIjowLCJSIjoyNTUsIkciOjI1NSwiQiI6MjU1fX0sIklzVmlzaWJsZSI6dHJ1ZSwiV2lkdGgiOjAuMCwiSGVpZ2h0IjowLjAsIkJvcmRlclN0eWxlIjp7IiRpZCI6IjY5OSIsIkxpbmVDb2xvciI6bnVsbCwiTGluZVdlaWdodCI6MC4wLCJMaW5lVHlwZSI6MCwiUGFyZW50U3R5bGUiOm51bGx9LCJQYXJlbnRTdHlsZSI6bnVsbH0sIkRhdGVGb3JtYXQiOnsiJHJlZiI6IjI3MSJ9LCJXZWVrTnVtYmVyaW5nIjp7IiRpZCI6IjcwMCIsIkZvcm1hdCI6MCwiSXNWaXNpYmxlIjpmYWxzZSwiTGFzdEtub3duVmlzaWJpbGl0eVN0YXRlIjpmYWxzZX0sIklzVmlzaWJsZSI6dHJ1ZSwiUGFyZW50U3R5bGUiOm51bGx9LCJJbmRleCI6MTUsIlNtYXJ0RHVyYXRpb25BY3RpdmF0ZWQiOmZhbHNlLCJEYXRlRm9ybWF0Ijp7IiRyZWYiOiIyNzEifSwiV2Vla051bWJlcmluZyI6eyIkaWQiOiI3MDEiLCJGb3JtYXQiOjAsIklzVmlzaWJsZSI6ZmFsc2UsIkxhc3RLbm93blZpc2liaWxpdHlTdGF0ZSI6ZmFsc2V9LCJJZCI6IjBiNjI0MGRhLTNiYWUtNDU0NS04ZmRkLWNiMGQ5MmMyNDQ5ZCIsIkltcG9ydElkIjpudWxsLCJUaXRsZSI6IlRhc2sgNiIsIk5vdGUiOm51bGwsIkh5cGVybGluayI6eyIkaWQiOiI3MDIiLCJBZGRyZXNzIjpudWxsLCJTdWJBZGRyZXNzIjpudWxsfSwiSXNDaGFuZ2VkIjpmYWxzZSwiSXNOZXciOmZhbHNlfX0seyIkaWQiOiI3MDMiLCJfYXR0YWNoZWRNaWxlc3RvbmVzIjpbXSwiVGFza0RlZmluaXRpb24iOnsiJGlkIjoiNzA0IiwiR3JvdXBOYW1lIjpudWxsLCJTdGFydERhdGUiOiIyMDIzLTA5LTE3VDAwOjAwOjAwWiIsIkVuZERhdGUiOiIyMDIzLTA5LTI2VDIzOjU5OjAwWiIsIlBlcmNlbnRhZ2VDb21wbGV0ZSI6bnVsbCwiU3R5bGUiOnsiJGlkIjoiNzA1IiwiU2hhcGUiOjMsIlNoYXBlVGhpY2tuZXNzIjowLCJEdXJhdGlvbkZvcm1hdCI6MCwiSW5jbHVkZU5vbldvcmtpbmdEYXlzSW5EdXJhdGlvbiI6ZmFsc2UsIlBlcmNlbnRhZ2VDb21wbGV0ZVN0eWxlIjp7IiRpZCI6IjcwNiIsIkZvbnRTZXR0aW5ncyI6eyIkaWQiOiI3MDciLCJGb250U2l6ZSI6MTAsIkZvbnROYW1lIjoiQ2FsaWJyaSIsIklzQm9sZCI6ZmFsc2UsIklzSXRhbGljIjpmYWxzZSwiSXNVbmRlcmxpbmVkIjpmYWxzZSwiUGFyZW50U3R5bGUiOm51bGx9LCJBdXRvU2l6ZSI6MCwiRm9yZWdyb3VuZCI6eyIkaWQiOiI3MDgiLCJDb2xvciI6eyIkaWQiOiI3MDk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yZWYiOiIxODkifSwiUGFkZGluZyI6eyIkcmVmIjoiMTkwIn0sIkJhY2tncm91bmQiOnsiJHJlZiI6IjE5MSJ9LCJJc1Zpc2libGUiOnRydWUsIldpZHRoIjowLjAsIkhlaWdodCI6MC4wLCJCb3JkZXJTdHlsZSI6eyIkaWQiOiI3MTAiLCJMaW5lQ29sb3IiOm51bGwsIkxpbmVXZWlnaHQiOjAuMCwiTGluZVR5cGUiOjAsIlBhcmVudFN0eWxlIjpudWxsfSwiUGFyZW50U3R5bGUiOm51bGx9LCJEdXJhdGlvblN0eWxlIjp7IiRpZCI6IjcxMSIsIkZvbnRTZXR0aW5ncyI6eyIkaWQiOiI3MTIiLCJGb250U2l6ZSI6MTAsIkZvbnROYW1lIjoiQ2FsaWJyaSIsIklzQm9sZCI6ZmFsc2UsIklzSXRhbGljIjpmYWxzZSwiSXNVbmRlcmxpbmVkIjpmYWxzZSwiUGFyZW50U3R5bGUiOm51bGx9LCJBdXRvU2l6ZSI6MCwiRm9yZWdyb3VuZCI6eyIkcmVmIjoiMTk2In0sIk1heFdpZHRoIjoyMDAuMCwiTWF4SGVpZ2h0IjoiSW5maW5pdHkiLCJTbWFydEZvcmVncm91bmRJc0FjdGl2ZSI6ZmFsc2UsIkhvcml6b250YWxBbGlnbm1lbnQiOjAsIlZlcnRpY2FsQWxpZ25tZW50IjowLCJTbWFydEZvcmVncm91bmQiOm51bGwsIkJhY2tncm91bmRGaWxsVHlwZSI6MCwiTWFyZ2luIjp7IiRyZWYiOiIxOTgifSwiUGFkZGluZyI6eyIkcmVmIjoiMTk5In0sIkJhY2tncm91bmQiOnsiJHJlZiI6IjIwMCJ9LCJJc1Zpc2libGUiOnRydWUsIldpZHRoIjowLjAsIkhlaWdodCI6MC4wLCJCb3JkZXJTdHlsZSI6eyIkaWQiOiI3MTMiLCJMaW5lQ29sb3IiOm51bGwsIkxpbmVXZWlnaHQiOjAuMCwiTGluZVR5cGUiOjAsIlBhcmVudFN0eWxlIjpudWxsfSwiUGFyZW50U3R5bGUiOm51bGx9LCJIb3Jpem9udGFsQ29ubmVjdG9yU3R5bGUiOnsiJGlkIjoiNzE0IiwiTGluZUNvbG9yIjp7IiRyZWYiOiIyMDMifSwiTGluZVdlaWdodCI6MS4wLCJMaW5lVHlwZSI6MCwiUGFyZW50U3R5bGUiOm51bGx9LCJWZXJ0aWNhbENvbm5lY3RvclN0eWxlIjp7IiRpZCI6IjcxNSIsIkxpbmVDb2xvciI6eyIkcmVmIjoiMjA2In0sIkxpbmVXZWlnaHQiOjAuMCwiTGluZVR5cGUiOjAsIlBhcmVudFN0eWxlIjpudWxsfSwiTWFyZ2luIjpudWxsLCJTdGFydERhdGVQb3NpdGlvbiI6MiwiRW5kRGF0ZVBvc2l0aW9uIjoyLCJEYXRlSXNWaXNpYmxlIjp0cnVlLCJUaXRsZVBvc2l0aW9uIjowLCJEdXJhdGlvblBvc2l0aW9uIjo2LCJQZXJjZW50YWdlQ29tcGxldGVkUG9zaXRpb24iOjYsIlNwYWNpbmciOjMsIklzQmVsb3dUaW1lYmFuZCI6dHJ1ZSwiUGVyY2VudGFnZUNvbXBsZXRlU2hhcGVPcGFjaXR5IjozNSwiU2hhcGVTdHlsZSI6eyIkaWQiOiI3MTYiLCJNYXJnaW4iOnsiJHJlZiI6IjIwOSJ9LCJQYWRkaW5nIjp7IiRyZWYiOiIyMTAifSwiQmFja2dyb3VuZCI6eyIkaWQiOiI3MTciLCJDb2xvciI6eyIkaWQiOiI3MTgiLCJBIjoyNTUsIlIiOjQ3LCJHIjo1NCwiQiI6MTUzfX0sIklzVmlzaWJsZSI6dHJ1ZSwiV2lkdGgiOjAuMCwiSGVpZ2h0IjoxMC4wLCJCb3JkZXJTdHlsZSI6eyIkaWQiOiI3MTkiLCJMaW5lQ29sb3IiOnsiJHJlZiI6IjIxNCJ9LCJMaW5lV2VpZ2h0IjowLjAsIkxpbmVUeXBlIjowLCJQYXJlbnRTdHlsZSI6bnVsbH0sIlBhcmVudFN0eWxlIjpudWxsfSwiVGl0bGVTdHlsZSI6eyIkaWQiOiI3MjAiLCJGb250U2V0dGluZ3MiOnsiJGlkIjoiNzIxIiwiRm9udFNpemUiOjExLCJGb250TmFtZSI6IkNhbGlicmkiLCJJc0JvbGQiOmZhbHNlLCJJc0l0YWxpYyI6ZmFsc2UsIklzVW5kZXJsaW5lZCI6ZmFsc2UsIlBhcmVudFN0eWxlIjpudWxsfSwiQXV0b1NpemUiOjAsIkZvcmVncm91bmQiOnsiJGlkIjoiNzIyIiwiQ29sb3IiOnsiJGlkIjoiNzIzIiwiQSI6MjU1LCJSIjowLCJHIjowLCJCIjowfX0sIk1heFdpZHRoIjo3MjAuMCwiTWF4SGVpZ2h0IjoiSW5maW5pdHkiLCJTbWFydEZvcmVncm91bmRJc0FjdGl2ZSI6ZmFsc2UsIkhvcml6b250YWxBbGlnbm1lbnQiOjAsIlZlcnRpY2FsQWxpZ25tZW50IjowLCJTbWFydEZvcmVncm91bmQiOm51bGwsIkJhY2tncm91bmRGaWxsVHlwZSI6MCwiTWFyZ2luIjp7IiRyZWYiOiIyMjAifSwiUGFkZGluZyI6eyIkcmVmIjoiMjIxIn0sIkJhY2tncm91bmQiOnsiJGlkIjoiNzI0IiwiQ29sb3IiOnsiJGlkIjoiNzI1IiwiQSI6MCwiUiI6MjU1LCJHIjoyNTUsIkIiOjI1NX19LCJJc1Zpc2libGUiOnRydWUsIldpZHRoIjowLjAsIkhlaWdodCI6MC4wLCJCb3JkZXJTdHlsZSI6eyIkaWQiOiI3MjYiLCJMaW5lQ29sb3IiOm51bGwsIkxpbmVXZWlnaHQiOjAuMCwiTGluZVR5cGUiOjAsIlBhcmVudFN0eWxlIjpudWxsfSwiUGFyZW50U3R5bGUiOm51bGx9LCJEYXRlU3R5bGUiOnsiJGlkIjoiNzI3IiwiRm9udFNldHRpbmdzIjp7IiRpZCI6IjcyOCIsIkZvbnRTaXplIjo5LCJGb250TmFtZSI6IkNhbGlicmkiLCJJc0JvbGQiOmZhbHNlLCJJc0l0YWxpYyI6ZmFsc2UsIklzVW5kZXJsaW5lZCI6ZmFsc2UsIlBhcmVudFN0eWxlIjpudWxsfSwiQXV0b1NpemUiOjAsIkZvcmVncm91bmQiOnsiJGlkIjoiNzI5IiwiQ29sb3IiOnsiJGlkIjoiNzMw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yZWYiOiIyMjkifSwiUGFkZGluZyI6eyIkcmVmIjoiMjMwIn0sIkJhY2tncm91bmQiOnsiJGlkIjoiNzMxIiwiQ29sb3IiOnsiJGlkIjoiNzMyIiwiQSI6MCwiUiI6MjU1LCJHIjoyNTUsIkIiOjI1NX19LCJJc1Zpc2libGUiOnRydWUsIldpZHRoIjowLjAsIkhlaWdodCI6MC4wLCJCb3JkZXJTdHlsZSI6eyIkaWQiOiI3MzMiLCJMaW5lQ29sb3IiOm51bGwsIkxpbmVXZWlnaHQiOjAuMCwiTGluZVR5cGUiOjAsIlBhcmVudFN0eWxlIjpudWxsfSwiUGFyZW50U3R5bGUiOm51bGx9LCJEYXRlRm9ybWF0Ijp7IiRyZWYiOiIyMzQifSwiV2Vla051bWJlcmluZyI6eyIkaWQiOiI3MzQiLCJGb3JtYXQiOjAsIklzVmlzaWJsZSI6ZmFsc2UsIkxhc3RLbm93blZpc2liaWxpdHlTdGF0ZSI6ZmFsc2V9LCJJc1Zpc2libGUiOnRydWUsIlBhcmVudFN0eWxlIjpudWxsfSwiSW5kZXgiOjE2LCJTbWFydER1cmF0aW9uQWN0aXZhdGVkIjpmYWxzZSwiRGF0ZUZvcm1hdCI6eyIkcmVmIjoiMjM0In0sIldlZWtOdW1iZXJpbmciOnsiJGlkIjoiNzM1IiwiRm9ybWF0IjowLCJJc1Zpc2libGUiOmZhbHNlLCJMYXN0S25vd25WaXNpYmlsaXR5U3RhdGUiOmZhbHNlfSwiSWQiOiI0NmZkNjJhYy1kNWQ2LTRlNmMtOWI0Yi03ODY5Nzk2ODkwYzMiLCJJbXBvcnRJZCI6bnVsbCwiVGl0bGUiOiJUYXNrIDgiLCJOb3RlIjpudWxsLCJIeXBlcmxpbmsiOnsiJGlkIjoiNzM2IiwiQWRkcmVzcyI6bnVsbCwiU3ViQWRkcmVzcyI6bnVsbH0sIklzQ2hhbmdlZCI6ZmFsc2UsIklzTmV3IjpmYWxzZX19XSwiX21pbGVzdG9uZXMiOltdLCJJZCI6ImUyN2U4NjE3LWY2ODctNGU0MC1hZGQxLTYzOGE4OWZjZmI3ZCIsIklzU2luZ2xlSXRlbVJvdyI6ZmFsc2V9LHsiJGlkIjoiNzM3IiwiX3Rhc2tzIjpbeyIkaWQiOiI3MzgiLCJfYXR0YWNoZWRNaWxlc3RvbmVzIjpbXSwiVGFza0RlZmluaXRpb24iOnsiJGlkIjoiNzM5IiwiR3JvdXBOYW1lIjpudWxsLCJTdGFydERhdGUiOiIyMDIzLTA4LTI4VDAwOjAwOjAwWiIsIkVuZERhdGUiOiIyMDIzLTA5LTA3VDIzOjU5OjAwWiIsIlBlcmNlbnRhZ2VDb21wbGV0ZSI6bnVsbCwiU3R5bGUiOnsiJGlkIjoiNzQwIiwiU2hhcGUiOjMsIlNoYXBlVGhpY2tuZXNzIjowLCJEdXJhdGlvbkZvcm1hdCI6MCwiSW5jbHVkZU5vbldvcmtpbmdEYXlzSW5EdXJhdGlvbiI6ZmFsc2UsIlBlcmNlbnRhZ2VDb21wbGV0ZVN0eWxlIjp7IiRpZCI6Ijc0MSIsIkZvbnRTZXR0aW5ncyI6eyIkaWQiOiI3NDIiLCJGb250U2l6ZSI6MTAsIkZvbnROYW1lIjoiQ2FsaWJyaSIsIklzQm9sZCI6ZmFsc2UsIklzSXRhbGljIjpmYWxzZSwiSXNVbmRlcmxpbmVkIjpmYWxzZSwiUGFyZW50U3R5bGUiOm51bGx9LCJBdXRvU2l6ZSI6MCwiRm9yZWdyb3VuZCI6eyIkaWQiOiI3NDMiLCJDb2xvciI6eyIkaWQiOiI3NDQ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yZWYiOiIxODkifSwiUGFkZGluZyI6eyIkcmVmIjoiMTkwIn0sIkJhY2tncm91bmQiOnsiJHJlZiI6IjE5MSJ9LCJJc1Zpc2libGUiOnRydWUsIldpZHRoIjowLjAsIkhlaWdodCI6MC4wLCJCb3JkZXJTdHlsZSI6eyIkaWQiOiI3NDUiLCJMaW5lQ29sb3IiOm51bGwsIkxpbmVXZWlnaHQiOjAuMCwiTGluZVR5cGUiOjAsIlBhcmVudFN0eWxlIjpudWxsfSwiUGFyZW50U3R5bGUiOm51bGx9LCJEdXJhdGlvblN0eWxlIjp7IiRpZCI6Ijc0NiIsIkZvbnRTZXR0aW5ncyI6eyIkaWQiOiI3NDciLCJGb250U2l6ZSI6MTAsIkZvbnROYW1lIjoiQ2FsaWJyaSIsIklzQm9sZCI6ZmFsc2UsIklzSXRhbGljIjpmYWxzZSwiSXNVbmRlcmxpbmVkIjpmYWxzZSwiUGFyZW50U3R5bGUiOm51bGx9LCJBdXRvU2l6ZSI6MCwiRm9yZWdyb3VuZCI6eyIkcmVmIjoiMTk2In0sIk1heFdpZHRoIjoyMDAuMCwiTWF4SGVpZ2h0IjoiSW5maW5pdHkiLCJTbWFydEZvcmVncm91bmRJc0FjdGl2ZSI6ZmFsc2UsIkhvcml6b250YWxBbGlnbm1lbnQiOjAsIlZlcnRpY2FsQWxpZ25tZW50IjowLCJTbWFydEZvcmVncm91bmQiOm51bGwsIkJhY2tncm91bmRGaWxsVHlwZSI6MCwiTWFyZ2luIjp7IiRyZWYiOiIxOTgifSwiUGFkZGluZyI6eyIkcmVmIjoiMTk5In0sIkJhY2tncm91bmQiOnsiJHJlZiI6IjIwMCJ9LCJJc1Zpc2libGUiOnRydWUsIldpZHRoIjowLjAsIkhlaWdodCI6MC4wLCJCb3JkZXJTdHlsZSI6eyIkaWQiOiI3NDgiLCJMaW5lQ29sb3IiOm51bGwsIkxpbmVXZWlnaHQiOjAuMCwiTGluZVR5cGUiOjAsIlBhcmVudFN0eWxlIjpudWxsfSwiUGFyZW50U3R5bGUiOm51bGx9LCJIb3Jpem9udGFsQ29ubmVjdG9yU3R5bGUiOnsiJGlkIjoiNzQ5IiwiTGluZUNvbG9yIjp7IiRyZWYiOiIyMDMifSwiTGluZVdlaWdodCI6MS4wLCJMaW5lVHlwZSI6MCwiUGFyZW50U3R5bGUiOm51bGx9LCJWZXJ0aWNhbENvbm5lY3RvclN0eWxlIjp7IiRpZCI6Ijc1MCIsIkxpbmVDb2xvciI6eyIkcmVmIjoiMjA2In0sIkxpbmVXZWlnaHQiOjAuMCwiTGluZVR5cGUiOjAsIlBhcmVudFN0eWxlIjpudWxsfSwiTWFyZ2luIjpudWxsLCJTdGFydERhdGVQb3NpdGlvbiI6MiwiRW5kRGF0ZVBvc2l0aW9uIjoyLCJEYXRlSXNWaXNpYmxlIjp0cnVlLCJUaXRsZVBvc2l0aW9uIjoxLCJEdXJhdGlvblBvc2l0aW9uIjo2LCJQZXJjZW50YWdlQ29tcGxldGVkUG9zaXRpb24iOjYsIlNwYWNpbmciOjMsIklzQmVsb3dUaW1lYmFuZCI6dHJ1ZSwiUGVyY2VudGFnZUNvbXBsZXRlU2hhcGVPcGFjaXR5IjozNSwiU2hhcGVTdHlsZSI6eyIkaWQiOiI3NTEiLCJNYXJnaW4iOnsiJHJlZiI6IjIwOSJ9LCJQYWRkaW5nIjp7IiRyZWYiOiIyMTAifSwiQmFja2dyb3VuZCI6eyIkaWQiOiI3NTIiLCJDb2xvciI6eyIkaWQiOiI3NTMiLCJBIjoyNTUsIlIiOjEwNiwiRyI6MTA4LCJCIjoxMjl9fSwiSXNWaXNpYmxlIjp0cnVlLCJXaWR0aCI6MC4wLCJIZWlnaHQiOjEwLjAsIkJvcmRlclN0eWxlIjp7IiRpZCI6Ijc1NCIsIkxpbmVDb2xvciI6eyIkcmVmIjoiMjE0In0sIkxpbmVXZWlnaHQiOjAuMCwiTGluZVR5cGUiOjAsIlBhcmVudFN0eWxlIjpudWxsfSwiUGFyZW50U3R5bGUiOm51bGx9LCJUaXRsZVN0eWxlIjp7IiRpZCI6Ijc1NSIsIkZvbnRTZXR0aW5ncyI6eyIkaWQiOiI3NTYiLCJGb250U2l6ZSI6MTEsIkZvbnROYW1lIjoiQ2FsaWJyaSIsIklzQm9sZCI6ZmFsc2UsIklzSXRhbGljIjpmYWxzZSwiSXNVbmRlcmxpbmVkIjpmYWxzZSwiUGFyZW50U3R5bGUiOm51bGx9LCJBdXRvU2l6ZSI6MCwiRm9yZWdyb3VuZCI6eyIkaWQiOiI3NTciLCJDb2xvciI6eyIkaWQiOiI3NTgiLCJBIjoyNTUsIlIiOjIzNywiRyI6MjM3LCJCIjoyMzd9fSwiTWF4V2lkdGgiOjcyMC4wLCJNYXhIZWlnaHQiOiJJbmZpbml0eSIsIlNtYXJ0Rm9yZWdyb3VuZElzQWN0aXZlIjpmYWxzZSwiSG9yaXpvbnRhbEFsaWdubWVudCI6MCwiVmVydGljYWxBbGlnbm1lbnQiOjAsIlNtYXJ0Rm9yZWdyb3VuZCI6bnVsbCwiQmFja2dyb3VuZEZpbGxUeXBlIjowLCJNYXJnaW4iOnsiJHJlZiI6IjIyMCJ9LCJQYWRkaW5nIjp7IiRyZWYiOiIyMjEifSwiQmFja2dyb3VuZCI6eyIkaWQiOiI3NTkiLCJDb2xvciI6eyIkaWQiOiI3NjAiLCJBIjowLCJSIjoyNTUsIkciOjI1NSwiQiI6MjU1fX0sIklzVmlzaWJsZSI6dHJ1ZSwiV2lkdGgiOjAuMCwiSGVpZ2h0IjowLjAsIkJvcmRlclN0eWxlIjp7IiRpZCI6Ijc2MSIsIkxpbmVDb2xvciI6bnVsbCwiTGluZVdlaWdodCI6MC4wLCJMaW5lVHlwZSI6MCwiUGFyZW50U3R5bGUiOm51bGx9LCJQYXJlbnRTdHlsZSI6bnVsbH0sIkRhdGVTdHlsZSI6eyIkaWQiOiI3NjIiLCJGb250U2V0dGluZ3MiOnsiJGlkIjoiNzYzIiwiRm9udFNpemUiOjksIkZvbnROYW1lIjoiQ2FsaWJyaSIsIklzQm9sZCI6ZmFsc2UsIklzSXRhbGljIjpmYWxzZSwiSXNVbmRlcmxpbmVkIjpmYWxzZSwiUGFyZW50U3R5bGUiOm51bGx9LCJBdXRvU2l6ZSI6MCwiRm9yZWdyb3VuZCI6eyIkaWQiOiI3NjQiLCJDb2xvciI6eyIkaWQiOiI3NjU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HJlZiI6IjIyOSJ9LCJQYWRkaW5nIjp7IiRyZWYiOiIyMzAifSwiQmFja2dyb3VuZCI6eyIkaWQiOiI3NjYiLCJDb2xvciI6eyIkaWQiOiI3NjciLCJBIjowLCJSIjoyNTUsIkciOjI1NSwiQiI6MjU1fX0sIklzVmlzaWJsZSI6dHJ1ZSwiV2lkdGgiOjAuMCwiSGVpZ2h0IjowLjAsIkJvcmRlclN0eWxlIjp7IiRpZCI6Ijc2OCIsIkxpbmVDb2xvciI6bnVsbCwiTGluZVdlaWdodCI6MC4wLCJMaW5lVHlwZSI6MCwiUGFyZW50U3R5bGUiOm51bGx9LCJQYXJlbnRTdHlsZSI6bnVsbH0sIkRhdGVGb3JtYXQiOnsiJHJlZiI6IjIzNCJ9LCJXZWVrTnVtYmVyaW5nIjp7IiRpZCI6Ijc2OSIsIkZvcm1hdCI6MCwiSXNWaXNpYmxlIjpmYWxzZSwiTGFzdEtub3duVmlzaWJpbGl0eVN0YXRlIjpmYWxzZX0sIklzVmlzaWJsZSI6dHJ1ZSwiUGFyZW50U3R5bGUiOm51bGx9LCJJbmRleCI6MTcsIlNtYXJ0RHVyYXRpb25BY3RpdmF0ZWQiOmZhbHNlLCJEYXRlRm9ybWF0Ijp7IiRyZWYiOiIyMzQifSwiV2Vla051bWJlcmluZyI6eyIkaWQiOiI3NzAiLCJGb3JtYXQiOjAsIklzVmlzaWJsZSI6ZmFsc2UsIkxhc3RLbm93blZpc2liaWxpdHlTdGF0ZSI6ZmFsc2V9LCJJZCI6IjBlM2NmOGI1LTBjNzMtNGViNS05NDYxLThhZDMyYWRjODZjZCIsIkltcG9ydElkIjpudWxsLCJUaXRsZSI6IlRhc2sgNiIsIk5vdGUiOm51bGwsIkh5cGVybGluayI6eyIkaWQiOiI3NzEiLCJBZGRyZXNzIjpudWxsLCJTdWJBZGRyZXNzIjpudWxsfSwiSXNDaGFuZ2VkIjpmYWxzZSwiSXNOZXciOmZhbHNlfX0seyIkaWQiOiI3NzIiLCJfYXR0YWNoZWRNaWxlc3RvbmVzIjpbXSwiVGFza0RlZmluaXRpb24iOnsiJGlkIjoiNzczIiwiR3JvdXBOYW1lIjpudWxsLCJTdGFydERhdGUiOiIyMDIzLTA5LTE5VDAwOjAwOjAwWiIsIkVuZERhdGUiOiIyMDIzLTA5LTMwVDIzOjU5OjAwWiIsIlBlcmNlbnRhZ2VDb21wbGV0ZSI6bnVsbCwiU3R5bGUiOnsiJGlkIjoiNzc0IiwiU2hhcGUiOjMsIlNoYXBlVGhpY2tuZXNzIjowLCJEdXJhdGlvbkZvcm1hdCI6MCwiSW5jbHVkZU5vbldvcmtpbmdEYXlzSW5EdXJhdGlvbiI6ZmFsc2UsIlBlcmNlbnRhZ2VDb21wbGV0ZVN0eWxlIjp7IiRpZCI6Ijc3NSIsIkZvbnRTZXR0aW5ncyI6eyIkaWQiOiI3NzYiLCJGb250U2l6ZSI6MTAsIkZvbnROYW1lIjoiQ2FsaWJyaSIsIklzQm9sZCI6ZmFsc2UsIklzSXRhbGljIjpmYWxzZSwiSXNVbmRlcmxpbmVkIjpmYWxzZSwiUGFyZW50U3R5bGUiOm51bGx9LCJBdXRvU2l6ZSI6MCwiRm9yZWdyb3VuZCI6eyIkaWQiOiI3NzciLCJDb2xvciI6eyIkaWQiOiI3Nzg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yZWYiOiIxODkifSwiUGFkZGluZyI6eyIkcmVmIjoiMTkwIn0sIkJhY2tncm91bmQiOnsiJHJlZiI6IjE5MSJ9LCJJc1Zpc2libGUiOnRydWUsIldpZHRoIjowLjAsIkhlaWdodCI6MC4wLCJCb3JkZXJTdHlsZSI6eyIkaWQiOiI3NzkiLCJMaW5lQ29sb3IiOm51bGwsIkxpbmVXZWlnaHQiOjAuMCwiTGluZVR5cGUiOjAsIlBhcmVudFN0eWxlIjpudWxsfSwiUGFyZW50U3R5bGUiOm51bGx9LCJEdXJhdGlvblN0eWxlIjp7IiRpZCI6Ijc4MCIsIkZvbnRTZXR0aW5ncyI6eyIkaWQiOiI3ODEiLCJGb250U2l6ZSI6MTAsIkZvbnROYW1lIjoiQ2FsaWJyaSIsIklzQm9sZCI6ZmFsc2UsIklzSXRhbGljIjpmYWxzZSwiSXNVbmRlcmxpbmVkIjpmYWxzZSwiUGFyZW50U3R5bGUiOm51bGx9LCJBdXRvU2l6ZSI6MCwiRm9yZWdyb3VuZCI6eyIkcmVmIjoiMTk2In0sIk1heFdpZHRoIjoyMDAuMCwiTWF4SGVpZ2h0IjoiSW5maW5pdHkiLCJTbWFydEZvcmVncm91bmRJc0FjdGl2ZSI6ZmFsc2UsIkhvcml6b250YWxBbGlnbm1lbnQiOjAsIlZlcnRpY2FsQWxpZ25tZW50IjowLCJTbWFydEZvcmVncm91bmQiOm51bGwsIkJhY2tncm91bmRGaWxsVHlwZSI6MCwiTWFyZ2luIjp7IiRyZWYiOiIxOTgifSwiUGFkZGluZyI6eyIkcmVmIjoiMTk5In0sIkJhY2tncm91bmQiOnsiJHJlZiI6IjIwMCJ9LCJJc1Zpc2libGUiOnRydWUsIldpZHRoIjowLjAsIkhlaWdodCI6MC4wLCJCb3JkZXJTdHlsZSI6eyIkaWQiOiI3ODIiLCJMaW5lQ29sb3IiOm51bGwsIkxpbmVXZWlnaHQiOjAuMCwiTGluZVR5cGUiOjAsIlBhcmVudFN0eWxlIjpudWxsfSwiUGFyZW50U3R5bGUiOm51bGx9LCJIb3Jpem9udGFsQ29ubmVjdG9yU3R5bGUiOnsiJGlkIjoiNzgzIiwiTGluZUNvbG9yIjp7IiRyZWYiOiIyMDMifSwiTGluZVdlaWdodCI6MS4wLCJMaW5lVHlwZSI6MCwiUGFyZW50U3R5bGUiOm51bGx9LCJWZXJ0aWNhbENvbm5lY3RvclN0eWxlIjp7IiRpZCI6Ijc4NCIsIkxpbmVDb2xvciI6eyIkcmVmIjoiMjA2In0sIkxpbmVXZWlnaHQiOjAuMCwiTGluZVR5cGUiOjAsIlBhcmVudFN0eWxlIjpudWxsfSwiTWFyZ2luIjpudWxsLCJTdGFydERhdGVQb3NpdGlvbiI6MiwiRW5kRGF0ZVBvc2l0aW9uIjoyLCJEYXRlSXNWaXNpYmxlIjp0cnVlLCJUaXRsZVBvc2l0aW9uIjoxLCJEdXJhdGlvblBvc2l0aW9uIjo2LCJQZXJjZW50YWdlQ29tcGxldGVkUG9zaXRpb24iOjYsIlNwYWNpbmciOjMsIklzQmVsb3dUaW1lYmFuZCI6dHJ1ZSwiUGVyY2VudGFnZUNvbXBsZXRlU2hhcGVPcGFjaXR5IjozNSwiU2hhcGVTdHlsZSI6eyIkaWQiOiI3ODUiLCJNYXJnaW4iOnsiJHJlZiI6IjIwOSJ9LCJQYWRkaW5nIjp7IiRyZWYiOiIyMTAifSwiQmFja2dyb3VuZCI6eyIkaWQiOiI3ODYiLCJDb2xvciI6eyIkaWQiOiI3ODciLCJBIjoyNTUsIlIiOjEwNiwiRyI6MTA4LCJCIjoxMjl9fSwiSXNWaXNpYmxlIjp0cnVlLCJXaWR0aCI6MC4wLCJIZWlnaHQiOjEwLjAsIkJvcmRlclN0eWxlIjp7IiRpZCI6Ijc4OCIsIkxpbmVDb2xvciI6eyIkcmVmIjoiMjE0In0sIkxpbmVXZWlnaHQiOjAuMCwiTGluZVR5cGUiOjAsIlBhcmVudFN0eWxlIjpudWxsfSwiUGFyZW50U3R5bGUiOm51bGx9LCJUaXRsZVN0eWxlIjp7IiRpZCI6Ijc4OSIsIkZvbnRTZXR0aW5ncyI6eyIkaWQiOiI3OTAiLCJGb250U2l6ZSI6MTEsIkZvbnROYW1lIjoiQ2FsaWJyaSIsIklzQm9sZCI6ZmFsc2UsIklzSXRhbGljIjpmYWxzZSwiSXNVbmRlcmxpbmVkIjpmYWxzZSwiUGFyZW50U3R5bGUiOm51bGx9LCJBdXRvU2l6ZSI6MCwiRm9yZWdyb3VuZCI6eyIkaWQiOiI3OTEiLCJDb2xvciI6eyIkaWQiOiI3OTIiLCJBIjoyNTUsIlIiOjIzNywiRyI6MjM3LCJCIjoyMzd9fSwiTWF4V2lkdGgiOjcyMC4wLCJNYXhIZWlnaHQiOiJJbmZpbml0eSIsIlNtYXJ0Rm9yZWdyb3VuZElzQWN0aXZlIjpmYWxzZSwiSG9yaXpvbnRhbEFsaWdubWVudCI6MCwiVmVydGljYWxBbGlnbm1lbnQiOjAsIlNtYXJ0Rm9yZWdyb3VuZCI6bnVsbCwiQmFja2dyb3VuZEZpbGxUeXBlIjowLCJNYXJnaW4iOnsiJHJlZiI6IjIyMCJ9LCJQYWRkaW5nIjp7IiRyZWYiOiIyMjEifSwiQmFja2dyb3VuZCI6eyIkaWQiOiI3OTMiLCJDb2xvciI6eyIkaWQiOiI3OTQiLCJBIjowLCJSIjoyNTUsIkciOjI1NSwiQiI6MjU1fX0sIklzVmlzaWJsZSI6dHJ1ZSwiV2lkdGgiOjAuMCwiSGVpZ2h0IjowLjAsIkJvcmRlclN0eWxlIjp7IiRpZCI6Ijc5NSIsIkxpbmVDb2xvciI6bnVsbCwiTGluZVdlaWdodCI6MC4wLCJMaW5lVHlwZSI6MCwiUGFyZW50U3R5bGUiOm51bGx9LCJQYXJlbnRTdHlsZSI6bnVsbH0sIkRhdGVTdHlsZSI6eyIkaWQiOiI3OTYiLCJGb250U2V0dGluZ3MiOnsiJGlkIjoiNzk3IiwiRm9udFNpemUiOjksIkZvbnROYW1lIjoiQ2FsaWJyaSIsIklzQm9sZCI6ZmFsc2UsIklzSXRhbGljIjpmYWxzZSwiSXNVbmRlcmxpbmVkIjpmYWxzZSwiUGFyZW50U3R5bGUiOm51bGx9LCJBdXRvU2l6ZSI6MCwiRm9yZWdyb3VuZCI6eyIkaWQiOiI3OTgiLCJDb2xvciI6eyIkaWQiOiI3OTk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HJlZiI6IjIyOSJ9LCJQYWRkaW5nIjp7IiRyZWYiOiIyMzAifSwiQmFja2dyb3VuZCI6eyIkaWQiOiI4MDAiLCJDb2xvciI6eyIkaWQiOiI4MDEiLCJBIjowLCJSIjoyNTUsIkciOjI1NSwiQiI6MjU1fX0sIklzVmlzaWJsZSI6dHJ1ZSwiV2lkdGgiOjAuMCwiSGVpZ2h0IjowLjAsIkJvcmRlclN0eWxlIjp7IiRpZCI6IjgwMiIsIkxpbmVDb2xvciI6bnVsbCwiTGluZVdlaWdodCI6MC4wLCJMaW5lVHlwZSI6MCwiUGFyZW50U3R5bGUiOm51bGx9LCJQYXJlbnRTdHlsZSI6bnVsbH0sIkRhdGVGb3JtYXQiOnsiJHJlZiI6IjIzNCJ9LCJXZWVrTnVtYmVyaW5nIjp7IiRpZCI6IjgwMyIsIkZvcm1hdCI6MCwiSXNWaXNpYmxlIjpmYWxzZSwiTGFzdEtub3duVmlzaWJpbGl0eVN0YXRlIjpmYWxzZX0sIklzVmlzaWJsZSI6dHJ1ZSwiUGFyZW50U3R5bGUiOm51bGx9LCJJbmRleCI6MTgsIlNtYXJ0RHVyYXRpb25BY3RpdmF0ZWQiOmZhbHNlLCJEYXRlRm9ybWF0Ijp7IiRyZWYiOiIyMzQifSwiV2Vla051bWJlcmluZyI6eyIkaWQiOiI4MDQiLCJGb3JtYXQiOjAsIklzVmlzaWJsZSI6ZmFsc2UsIkxhc3RLbm93blZpc2liaWxpdHlTdGF0ZSI6ZmFsc2V9LCJJZCI6IjQ4NmZmNzkxLWNlYjEtNDNkNS04MGQwLTI2ZWUxYmE2ZGRkZCIsIkltcG9ydElkIjpudWxsLCJUaXRsZSI6IlRhc2sgOCIsIk5vdGUiOm51bGwsIkh5cGVybGluayI6eyIkaWQiOiI4MDUiLCJBZGRyZXNzIjpudWxsLCJTdWJBZGRyZXNzIjpudWxsfSwiSXNDaGFuZ2VkIjpmYWxzZSwiSXNOZXciOmZhbHNlfX1dLCJfbWlsZXN0b25lcyI6W10sIklkIjoiMDE0NTU2N2YtZTg3Yi00NjNhLTg1ZTQtNGZlZjlkYmY1Y2FmIiwiSXNTaW5nbGVJdGVtUm93IjpmYWxzZX0seyIkaWQiOiI4MDYiLCJfdGFza3MiOlt7IiRpZCI6IjgwNyIsIl9hdHRhY2hlZE1pbGVzdG9uZXMiOltdLCJUYXNrRGVmaW5pdGlvbiI6eyIkaWQiOiI4MDgiLCJHcm91cE5hbWUiOm51bGwsIlN0YXJ0RGF0ZSI6IjIwMjMtMDktMDJUMDA6MDA6MDBaIiwiRW5kRGF0ZSI6IjIwMjMtMDktMTJUMjM6NTk6MDBaIiwiUGVyY2VudGFnZUNvbXBsZXRlIjpudWxsLCJTdHlsZSI6eyIkaWQiOiI4MDkiLCJTaGFwZSI6MywiU2hhcGVUaGlja25lc3MiOjAsIkR1cmF0aW9uRm9ybWF0IjowLCJJbmNsdWRlTm9uV29ya2luZ0RheXNJbkR1cmF0aW9uIjpmYWxzZSwiUGVyY2VudGFnZUNvbXBsZXRlU3R5bGUiOnsiJGlkIjoiODEwIiwiRm9udFNldHRpbmdzIjp7IiRpZCI6IjgxMSIsIkZvbnRTaXplIjoxMCwiRm9udE5hbWUiOiJDYWxpYnJpIiwiSXNCb2xkIjpmYWxzZSwiSXNJdGFsaWMiOmZhbHNlLCJJc1VuZGVybGluZWQiOmZhbHNlLCJQYXJlbnRTdHlsZSI6bnVsbH0sIkF1dG9TaXplIjowLCJGb3JlZ3JvdW5kIjp7IiRpZCI6IjgxMiIsIkNvbG9yIjp7IiRpZCI6IjgxM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yZWYiOiIxODkifSwiUGFkZGluZyI6eyIkcmVmIjoiMTkwIn0sIkJhY2tncm91bmQiOnsiJHJlZiI6IjE5MSJ9LCJJc1Zpc2libGUiOnRydWUsIldpZHRoIjowLjAsIkhlaWdodCI6MC4wLCJCb3JkZXJTdHlsZSI6eyIkaWQiOiI4MTQiLCJMaW5lQ29sb3IiOm51bGwsIkxpbmVXZWlnaHQiOjAuMCwiTGluZVR5cGUiOjAsIlBhcmVudFN0eWxlIjpudWxsfSwiUGFyZW50U3R5bGUiOm51bGx9LCJEdXJhdGlvblN0eWxlIjp7IiRpZCI6IjgxNSIsIkZvbnRTZXR0aW5ncyI6eyIkaWQiOiI4MTYiLCJGb250U2l6ZSI6MTAsIkZvbnROYW1lIjoiQ2FsaWJyaSIsIklzQm9sZCI6ZmFsc2UsIklzSXRhbGljIjpmYWxzZSwiSXNVbmRlcmxpbmVkIjpmYWxzZSwiUGFyZW50U3R5bGUiOm51bGx9LCJBdXRvU2l6ZSI6MCwiRm9yZWdyb3VuZCI6eyIkcmVmIjoiMTk2In0sIk1heFdpZHRoIjoyMDAuMCwiTWF4SGVpZ2h0IjoiSW5maW5pdHkiLCJTbWFydEZvcmVncm91bmRJc0FjdGl2ZSI6ZmFsc2UsIkhvcml6b250YWxBbGlnbm1lbnQiOjAsIlZlcnRpY2FsQWxpZ25tZW50IjowLCJTbWFydEZvcmVncm91bmQiOm51bGwsIkJhY2tncm91bmRGaWxsVHlwZSI6MCwiTWFyZ2luIjp7IiRyZWYiOiIxOTgifSwiUGFkZGluZyI6eyIkcmVmIjoiMTk5In0sIkJhY2tncm91bmQiOnsiJHJlZiI6IjIwMCJ9LCJJc1Zpc2libGUiOnRydWUsIldpZHRoIjowLjAsIkhlaWdodCI6MC4wLCJCb3JkZXJTdHlsZSI6eyIkaWQiOiI4MTciLCJMaW5lQ29sb3IiOm51bGwsIkxpbmVXZWlnaHQiOjAuMCwiTGluZVR5cGUiOjAsIlBhcmVudFN0eWxlIjpudWxsfSwiUGFyZW50U3R5bGUiOm51bGx9LCJIb3Jpem9udGFsQ29ubmVjdG9yU3R5bGUiOnsiJGlkIjoiODE4IiwiTGluZUNvbG9yIjp7IiRyZWYiOiIyMDMifSwiTGluZVdlaWdodCI6MS4wLCJMaW5lVHlwZSI6MCwiUGFyZW50U3R5bGUiOm51bGx9LCJWZXJ0aWNhbENvbm5lY3RvclN0eWxlIjp7IiRpZCI6IjgxOSIsIkxpbmVDb2xvciI6eyIkcmVmIjoiMjA2In0sIkxpbmVXZWlnaHQiOjAuMCwiTGluZVR5cGUiOjAsIlBhcmVudFN0eWxlIjpudWxsfSwiTWFyZ2luIjpudWxsLCJTdGFydERhdGVQb3NpdGlvbiI6MiwiRW5kRGF0ZVBvc2l0aW9uIjoyLCJEYXRlSXNWaXNpYmxlIjp0cnVlLCJUaXRsZVBvc2l0aW9uIjowLCJEdXJhdGlvblBvc2l0aW9uIjo2LCJQZXJjZW50YWdlQ29tcGxldGVkUG9zaXRpb24iOjYsIlNwYWNpbmciOjMsIklzQmVsb3dUaW1lYmFuZCI6dHJ1ZSwiUGVyY2VudGFnZUNvbXBsZXRlU2hhcGVPcGFjaXR5IjozNSwiU2hhcGVTdHlsZSI6eyIkaWQiOiI4MjAiLCJNYXJnaW4iOnsiJHJlZiI6IjIwOSJ9LCJQYWRkaW5nIjp7IiRyZWYiOiIyMTAifSwiQmFja2dyb3VuZCI6eyIkaWQiOiI4MjEiLCJDb2xvciI6eyIkaWQiOiI4MjIiLCJBIjoyNTUsIlIiOjQ3LCJHIjo1NCwiQiI6MTUzfX0sIklzVmlzaWJsZSI6dHJ1ZSwiV2lkdGgiOjAuMCwiSGVpZ2h0IjoxMC4wLCJCb3JkZXJTdHlsZSI6eyIkaWQiOiI4MjMiLCJMaW5lQ29sb3IiOnsiJHJlZiI6IjQ1MyJ9LCJMaW5lV2VpZ2h0IjowLjAsIkxpbmVUeXBlIjowLCJQYXJlbnRTdHlsZSI6bnVsbH0sIlBhcmVudFN0eWxlIjpudWxsfSwiVGl0bGVTdHlsZSI6eyIkaWQiOiI4MjQiLCJGb250U2V0dGluZ3MiOnsiJGlkIjoiODI1IiwiRm9udFNpemUiOjExLCJGb250TmFtZSI6IkNhbGlicmkiLCJJc0JvbGQiOmZhbHNlLCJJc0l0YWxpYyI6ZmFsc2UsIklzVW5kZXJsaW5lZCI6ZmFsc2UsIlBhcmVudFN0eWxlIjpudWxsfSwiQXV0b1NpemUiOjAsIkZvcmVncm91bmQiOnsiJGlkIjoiODI2IiwiQ29sb3IiOnsiJGlkIjoiODI3IiwiQSI6MjU1LCJSIjowLCJHIjowLCJCIjowfX0sIk1heFdpZHRoIjo3MjAuMCwiTWF4SGVpZ2h0IjoiSW5maW5pdHkiLCJTbWFydEZvcmVncm91bmRJc0FjdGl2ZSI6ZmFsc2UsIkhvcml6b250YWxBbGlnbm1lbnQiOjAsIlZlcnRpY2FsQWxpZ25tZW50IjowLCJTbWFydEZvcmVncm91bmQiOm51bGwsIkJhY2tncm91bmRGaWxsVHlwZSI6MCwiTWFyZ2luIjp7IiRyZWYiOiIyMjAifSwiUGFkZGluZyI6eyIkcmVmIjoiMjIxIn0sIkJhY2tncm91bmQiOnsiJGlkIjoiODI4IiwiQ29sb3IiOnsiJGlkIjoiODI5IiwiQSI6MCwiUiI6MjU1LCJHIjoyNTUsIkIiOjI1NX19LCJJc1Zpc2libGUiOnRydWUsIldpZHRoIjowLjAsIkhlaWdodCI6MC4wLCJCb3JkZXJTdHlsZSI6eyIkaWQiOiI4MzAiLCJMaW5lQ29sb3IiOm51bGwsIkxpbmVXZWlnaHQiOjAuMCwiTGluZVR5cGUiOjAsIlBhcmVudFN0eWxlIjpudWxsfSwiUGFyZW50U3R5bGUiOm51bGx9LCJEYXRlU3R5bGUiOnsiJGlkIjoiODMxIiwiRm9udFNldHRpbmdzIjp7IiRpZCI6IjgzMiIsIkZvbnRTaXplIjo5LCJGb250TmFtZSI6IkNhbGlicmkiLCJJc0JvbGQiOmZhbHNlLCJJc0l0YWxpYyI6ZmFsc2UsIklzVW5kZXJsaW5lZCI6ZmFsc2UsIlBhcmVudFN0eWxlIjpudWxsfSwiQXV0b1NpemUiOjAsIkZvcmVncm91bmQiOnsiJGlkIjoiODMzIiwiQ29sb3IiOnsiJGlkIjoiODM0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yZWYiOiIyMjkifSwiUGFkZGluZyI6eyIkcmVmIjoiMjMwIn0sIkJhY2tncm91bmQiOnsiJGlkIjoiODM1IiwiQ29sb3IiOnsiJGlkIjoiODM2IiwiQSI6MCwiUiI6MjU1LCJHIjoyNTUsIkIiOjI1NX19LCJJc1Zpc2libGUiOnRydWUsIldpZHRoIjowLjAsIkhlaWdodCI6MC4wLCJCb3JkZXJTdHlsZSI6eyIkaWQiOiI4MzciLCJMaW5lQ29sb3IiOm51bGwsIkxpbmVXZWlnaHQiOjAuMCwiTGluZVR5cGUiOjAsIlBhcmVudFN0eWxlIjpudWxsfSwiUGFyZW50U3R5bGUiOm51bGx9LCJEYXRlRm9ybWF0Ijp7IiRyZWYiOiIyNzEifSwiV2Vla051bWJlcmluZyI6eyIkaWQiOiI4MzgiLCJGb3JtYXQiOjAsIklzVmlzaWJsZSI6ZmFsc2UsIkxhc3RLbm93blZpc2liaWxpdHlTdGF0ZSI6ZmFsc2V9LCJJc1Zpc2libGUiOnRydWUsIlBhcmVudFN0eWxlIjpudWxsfSwiSW5kZXgiOjE5LCJTbWFydER1cmF0aW9uQWN0aXZhdGVkIjpmYWxzZSwiRGF0ZUZvcm1hdCI6eyIkcmVmIjoiMjcxIn0sIldlZWtOdW1iZXJpbmciOnsiJGlkIjoiODM5IiwiRm9ybWF0IjowLCJJc1Zpc2libGUiOmZhbHNlLCJMYXN0S25vd25WaXNpYmlsaXR5U3RhdGUiOmZhbHNlfSwiSWQiOiJlMTc0ZmUxYS0wZTdkLTRiN2MtOTQyZS0xYWUyMWNkNjdlZDAiLCJJbXBvcnRJZCI6bnVsbCwiVGl0bGUiOiJUYXNrIDciLCJOb3RlIjpudWxsLCJIeXBlcmxpbmsiOnsiJGlkIjoiODQwIiwiQWRkcmVzcyI6bnVsbCwiU3ViQWRkcmVzcyI6bnVsbH0sIklzQ2hhbmdlZCI6ZmFsc2UsIklzTmV3IjpmYWxzZX19LHsiJGlkIjoiODQxIiwiX2F0dGFjaGVkTWlsZXN0b25lcyI6W10sIlRhc2tEZWZpbml0aW9uIjp7IiRpZCI6Ijg0MiIsIkdyb3VwTmFtZSI6bnVsbCwiU3RhcnREYXRlIjoiMjAyMy0wOS0yMlQwMDowMDowMFoiLCJFbmREYXRlIjoiMjAyMy0wOS0yOVQyMzo1OTowMFoiLCJQZXJjZW50YWdlQ29tcGxldGUiOm51bGwsIlN0eWxlIjp7IiRpZCI6Ijg0MyIsIlNoYXBlIjozLCJTaGFwZVRoaWNrbmVzcyI6MCwiRHVyYXRpb25Gb3JtYXQiOjAsIkluY2x1ZGVOb25Xb3JraW5nRGF5c0luRHVyYXRpb24iOmZhbHNlLCJQZXJjZW50YWdlQ29tcGxldGVTdHlsZSI6eyIkaWQiOiI4NDQiLCJGb250U2V0dGluZ3MiOnsiJGlkIjoiODQ1IiwiRm9udFNpemUiOjEwLCJGb250TmFtZSI6IkNhbGlicmkiLCJJc0JvbGQiOmZhbHNlLCJJc0l0YWxpYyI6ZmFsc2UsIklzVW5kZXJsaW5lZCI6ZmFsc2UsIlBhcmVudFN0eWxlIjpudWxsfSwiQXV0b1NpemUiOjAsIkZvcmVncm91bmQiOnsiJGlkIjoiODQ2IiwiQ29sb3IiOnsiJGlkIjoiODQ3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cmVmIjoiMTg5In0sIlBhZGRpbmciOnsiJHJlZiI6IjE5MCJ9LCJCYWNrZ3JvdW5kIjp7IiRyZWYiOiIxOTEifSwiSXNWaXNpYmxlIjp0cnVlLCJXaWR0aCI6MC4wLCJIZWlnaHQiOjAuMCwiQm9yZGVyU3R5bGUiOnsiJGlkIjoiODQ4IiwiTGluZUNvbG9yIjpudWxsLCJMaW5lV2VpZ2h0IjowLjAsIkxpbmVUeXBlIjowLCJQYXJlbnRTdHlsZSI6bnVsbH0sIlBhcmVudFN0eWxlIjpudWxsfSwiRHVyYXRpb25TdHlsZSI6eyIkaWQiOiI4NDkiLCJGb250U2V0dGluZ3MiOnsiJGlkIjoiODUwIiwiRm9udFNpemUiOjEwLCJGb250TmFtZSI6IkNhbGlicmkiLCJJc0JvbGQiOmZhbHNlLCJJc0l0YWxpYyI6ZmFsc2UsIklzVW5kZXJsaW5lZCI6ZmFsc2UsIlBhcmVudFN0eWxlIjpudWxsfSwiQXV0b1NpemUiOjAsIkZvcmVncm91bmQiOnsiJHJlZiI6IjE5NiJ9LCJNYXhXaWR0aCI6MjAwLjAsIk1heEhlaWdodCI6IkluZmluaXR5IiwiU21hcnRGb3JlZ3JvdW5kSXNBY3RpdmUiOmZhbHNlLCJIb3Jpem9udGFsQWxpZ25tZW50IjowLCJWZXJ0aWNhbEFsaWdubWVudCI6MCwiU21hcnRGb3JlZ3JvdW5kIjpudWxsLCJCYWNrZ3JvdW5kRmlsbFR5cGUiOjAsIk1hcmdpbiI6eyIkcmVmIjoiMTk4In0sIlBhZGRpbmciOnsiJHJlZiI6IjE5OSJ9LCJCYWNrZ3JvdW5kIjp7IiRyZWYiOiIyMDAifSwiSXNWaXNpYmxlIjp0cnVlLCJXaWR0aCI6MC4wLCJIZWlnaHQiOjAuMCwiQm9yZGVyU3R5bGUiOnsiJGlkIjoiODUxIiwiTGluZUNvbG9yIjpudWxsLCJMaW5lV2VpZ2h0IjowLjAsIkxpbmVUeXBlIjowLCJQYXJlbnRTdHlsZSI6bnVsbH0sIlBhcmVudFN0eWxlIjpudWxsfSwiSG9yaXpvbnRhbENvbm5lY3RvclN0eWxlIjp7IiRpZCI6Ijg1MiIsIkxpbmVDb2xvciI6eyIkcmVmIjoiMjAzIn0sIkxpbmVXZWlnaHQiOjEuMCwiTGluZVR5cGUiOjAsIlBhcmVudFN0eWxlIjpudWxsfSwiVmVydGljYWxDb25uZWN0b3JTdHlsZSI6eyIkaWQiOiI4NTMiLCJMaW5lQ29sb3IiOnsiJHJlZiI6IjIwNiJ9LCJMaW5lV2VpZ2h0IjowLjAsIkxpbmVUeXBlIjowLCJQYXJlbnRTdHlsZSI6bnVsbH0sIk1hcmdpbiI6bnVsbCwiU3RhcnREYXRlUG9zaXRpb24iOjIsIkVuZERhdGVQb3NpdGlvbiI6MiwiRGF0ZUlzVmlzaWJsZSI6dHJ1ZSwiVGl0bGVQb3NpdGlvbiI6MCwiRHVyYXRpb25Qb3NpdGlvbiI6NiwiUGVyY2VudGFnZUNvbXBsZXRlZFBvc2l0aW9uIjo2LCJTcGFjaW5nIjozLCJJc0JlbG93VGltZWJhbmQiOnRydWUsIlBlcmNlbnRhZ2VDb21wbGV0ZVNoYXBlT3BhY2l0eSI6MzUsIlNoYXBlU3R5bGUiOnsiJGlkIjoiODU0IiwiTWFyZ2luIjp7IiRyZWYiOiIyMDkifSwiUGFkZGluZyI6eyIkcmVmIjoiMjEwIn0sIkJhY2tncm91bmQiOnsiJGlkIjoiODU1IiwiQ29sb3IiOnsiJGlkIjoiODU2IiwiQSI6MjU1LCJSIjo0NywiRyI6NTQsIkIiOjE1M319LCJJc1Zpc2libGUiOnRydWUsIldpZHRoIjowLjAsIkhlaWdodCI6MTAuMCwiQm9yZGVyU3R5bGUiOnsiJGlkIjoiODU3IiwiTGluZUNvbG9yIjp7IiRyZWYiOiIyMTQifSwiTGluZVdlaWdodCI6MC4wLCJMaW5lVHlwZSI6MCwiUGFyZW50U3R5bGUiOm51bGx9LCJQYXJlbnRTdHlsZSI6bnVsbH0sIlRpdGxlU3R5bGUiOnsiJGlkIjoiODU4IiwiRm9udFNldHRpbmdzIjp7IiRpZCI6Ijg1OSIsIkZvbnRTaXplIjoxMSwiRm9udE5hbWUiOiJDYWxpYnJpIiwiSXNCb2xkIjpmYWxzZSwiSXNJdGFsaWMiOmZhbHNlLCJJc1VuZGVybGluZWQiOmZhbHNlLCJQYXJlbnRTdHlsZSI6bnVsbH0sIkF1dG9TaXplIjowLCJGb3JlZ3JvdW5kIjp7IiRpZCI6Ijg2MCIsIkNvbG9yIjp7IiRpZCI6Ijg2MSIsIkEiOjI1NSwiUiI6MCwiRyI6MCwiQiI6MH19LCJNYXhXaWR0aCI6NzIwLjAsIk1heEhlaWdodCI6IkluZmluaXR5IiwiU21hcnRGb3JlZ3JvdW5kSXNBY3RpdmUiOmZhbHNlLCJIb3Jpem9udGFsQWxpZ25tZW50IjowLCJWZXJ0aWNhbEFsaWdubWVudCI6MCwiU21hcnRGb3JlZ3JvdW5kIjpudWxsLCJCYWNrZ3JvdW5kRmlsbFR5cGUiOjAsIk1hcmdpbiI6eyIkcmVmIjoiMjIwIn0sIlBhZGRpbmciOnsiJHJlZiI6IjIyMSJ9LCJCYWNrZ3JvdW5kIjp7IiRpZCI6Ijg2MiIsIkNvbG9yIjp7IiRpZCI6Ijg2MyIsIkEiOjAsIlIiOjI1NSwiRyI6MjU1LCJCIjoyNTV9fSwiSXNWaXNpYmxlIjp0cnVlLCJXaWR0aCI6MC4wLCJIZWlnaHQiOjAuMCwiQm9yZGVyU3R5bGUiOnsiJGlkIjoiODY0IiwiTGluZUNvbG9yIjpudWxsLCJMaW5lV2VpZ2h0IjowLjAsIkxpbmVUeXBlIjowLCJQYXJlbnRTdHlsZSI6bnVsbH0sIlBhcmVudFN0eWxlIjpudWxsfSwiRGF0ZVN0eWxlIjp7IiRpZCI6Ijg2NSIsIkZvbnRTZXR0aW5ncyI6eyIkaWQiOiI4NjYiLCJGb250U2l6ZSI6OSwiRm9udE5hbWUiOiJDYWxpYnJpIiwiSXNCb2xkIjpmYWxzZSwiSXNJdGFsaWMiOmZhbHNlLCJJc1VuZGVybGluZWQiOmZhbHNlLCJQYXJlbnRTdHlsZSI6bnVsbH0sIkF1dG9TaXplIjowLCJGb3JlZ3JvdW5kIjp7IiRpZCI6Ijg2NyIsIkNvbG9yIjp7IiRpZCI6Ijg2OC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cmVmIjoiMjI5In0sIlBhZGRpbmciOnsiJHJlZiI6IjIzMCJ9LCJCYWNrZ3JvdW5kIjp7IiRpZCI6Ijg2OSIsIkNvbG9yIjp7IiRpZCI6Ijg3MCIsIkEiOjAsIlIiOjI1NSwiRyI6MjU1LCJCIjoyNTV9fSwiSXNWaXNpYmxlIjp0cnVlLCJXaWR0aCI6MC4wLCJIZWlnaHQiOjAuMCwiQm9yZGVyU3R5bGUiOnsiJGlkIjoiODcxIiwiTGluZUNvbG9yIjpudWxsLCJMaW5lV2VpZ2h0IjowLjAsIkxpbmVUeXBlIjowLCJQYXJlbnRTdHlsZSI6bnVsbH0sIlBhcmVudFN0eWxlIjpudWxsfSwiRGF0ZUZvcm1hdCI6eyIkcmVmIjoiMjM0In0sIldlZWtOdW1iZXJpbmciOnsiJGlkIjoiODcyIiwiRm9ybWF0IjowLCJJc1Zpc2libGUiOmZhbHNlLCJMYXN0S25vd25WaXNpYmlsaXR5U3RhdGUiOmZhbHNlfSwiSXNWaXNpYmxlIjp0cnVlLCJQYXJlbnRTdHlsZSI6bnVsbH0sIkluZGV4IjoyMCwiU21hcnREdXJhdGlvbkFjdGl2YXRlZCI6ZmFsc2UsIkRhdGVGb3JtYXQiOnsiJHJlZiI6IjIzNCJ9LCJXZWVrTnVtYmVyaW5nIjp7IiRpZCI6Ijg3MyIsIkZvcm1hdCI6MCwiSXNWaXNpYmxlIjpmYWxzZSwiTGFzdEtub3duVmlzaWJpbGl0eVN0YXRlIjpmYWxzZX0sIklkIjoiOTZlNDUzNmMtOTc4Mi00MmRhLWE5OTItMGQ0MGU2ZTdhY2EyIiwiSW1wb3J0SWQiOm51bGwsIlRpdGxlIjoiVGFzayA5IiwiTm90ZSI6bnVsbCwiSHlwZXJsaW5rIjp7IiRpZCI6Ijg3NCIsIkFkZHJlc3MiOm51bGwsIlN1YkFkZHJlc3MiOm51bGx9LCJJc0NoYW5nZWQiOmZhbHNlLCJJc05ldyI6ZmFsc2V9fV0sIl9taWxlc3RvbmVzIjpbXSwiSWQiOiI3ZjM2YzYwZC0yNmFiLTQ3ZTktOWE3ZS0yMDkxNGUyZDM0YTMiLCJJc1NpbmdsZUl0ZW1Sb3ciOmZhbHNlfSx7IiRpZCI6Ijg3NSIsIl90YXNrcyI6W3siJGlkIjoiODc2IiwiX2F0dGFjaGVkTWlsZXN0b25lcyI6W10sIlRhc2tEZWZpbml0aW9uIjp7IiRpZCI6Ijg3NyIsIkdyb3VwTmFtZSI6bnVsbCwiU3RhcnREYXRlIjoiMjAyMy0wOS0wM1QwMDowMDowMFoiLCJFbmREYXRlIjoiMjAyMy0wOS0xM1QyMzo1OTowMFoiLCJQZXJjZW50YWdlQ29tcGxldGUiOm51bGwsIlN0eWxlIjp7IiRpZCI6Ijg3OCIsIlNoYXBlIjozLCJTaGFwZVRoaWNrbmVzcyI6MCwiRHVyYXRpb25Gb3JtYXQiOjAsIkluY2x1ZGVOb25Xb3JraW5nRGF5c0luRHVyYXRpb24iOmZhbHNlLCJQZXJjZW50YWdlQ29tcGxldGVTdHlsZSI6eyIkaWQiOiI4NzkiLCJGb250U2V0dGluZ3MiOnsiJGlkIjoiODgwIiwiRm9udFNpemUiOjEwLCJGb250TmFtZSI6IkNhbGlicmkiLCJJc0JvbGQiOmZhbHNlLCJJc0l0YWxpYyI6ZmFsc2UsIklzVW5kZXJsaW5lZCI6ZmFsc2UsIlBhcmVudFN0eWxlIjpudWxsfSwiQXV0b1NpemUiOjAsIkZvcmVncm91bmQiOnsiJGlkIjoiODgxIiwiQ29sb3IiOnsiJGlkIjoiODgy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cmVmIjoiMTg5In0sIlBhZGRpbmciOnsiJHJlZiI6IjE5MCJ9LCJCYWNrZ3JvdW5kIjp7IiRyZWYiOiIxOTEifSwiSXNWaXNpYmxlIjp0cnVlLCJXaWR0aCI6MC4wLCJIZWlnaHQiOjAuMCwiQm9yZGVyU3R5bGUiOnsiJGlkIjoiODgzIiwiTGluZUNvbG9yIjpudWxsLCJMaW5lV2VpZ2h0IjowLjAsIkxpbmVUeXBlIjowLCJQYXJlbnRTdHlsZSI6bnVsbH0sIlBhcmVudFN0eWxlIjpudWxsfSwiRHVyYXRpb25TdHlsZSI6eyIkaWQiOiI4ODQiLCJGb250U2V0dGluZ3MiOnsiJGlkIjoiODg1IiwiRm9udFNpemUiOjEwLCJGb250TmFtZSI6IkNhbGlicmkiLCJJc0JvbGQiOmZhbHNlLCJJc0l0YWxpYyI6ZmFsc2UsIklzVW5kZXJsaW5lZCI6ZmFsc2UsIlBhcmVudFN0eWxlIjpudWxsfSwiQXV0b1NpemUiOjAsIkZvcmVncm91bmQiOnsiJHJlZiI6IjE5NiJ9LCJNYXhXaWR0aCI6MjAwLjAsIk1heEhlaWdodCI6IkluZmluaXR5IiwiU21hcnRGb3JlZ3JvdW5kSXNBY3RpdmUiOmZhbHNlLCJIb3Jpem9udGFsQWxpZ25tZW50IjowLCJWZXJ0aWNhbEFsaWdubWVudCI6MCwiU21hcnRGb3JlZ3JvdW5kIjpudWxsLCJCYWNrZ3JvdW5kRmlsbFR5cGUiOjAsIk1hcmdpbiI6eyIkcmVmIjoiMTk4In0sIlBhZGRpbmciOnsiJHJlZiI6IjE5OSJ9LCJCYWNrZ3JvdW5kIjp7IiRyZWYiOiIyMDAifSwiSXNWaXNpYmxlIjp0cnVlLCJXaWR0aCI6MC4wLCJIZWlnaHQiOjAuMCwiQm9yZGVyU3R5bGUiOnsiJGlkIjoiODg2IiwiTGluZUNvbG9yIjpudWxsLCJMaW5lV2VpZ2h0IjowLjAsIkxpbmVUeXBlIjowLCJQYXJlbnRTdHlsZSI6bnVsbH0sIlBhcmVudFN0eWxlIjpudWxsfSwiSG9yaXpvbnRhbENvbm5lY3RvclN0eWxlIjp7IiRpZCI6Ijg4NyIsIkxpbmVDb2xvciI6eyIkcmVmIjoiMjAzIn0sIkxpbmVXZWlnaHQiOjEuMCwiTGluZVR5cGUiOjAsIlBhcmVudFN0eWxlIjpudWxsfSwiVmVydGljYWxDb25uZWN0b3JTdHlsZSI6eyIkaWQiOiI4ODgiLCJMaW5lQ29sb3IiOnsiJHJlZiI6IjIwNiJ9LCJMaW5lV2VpZ2h0IjowLjAsIkxpbmVUeXBlIjowLCJQYXJlbnRTdHlsZSI6bnVsbH0sIk1hcmdpbiI6bnVsbCwiU3RhcnREYXRlUG9zaXRpb24iOjIsIkVuZERhdGVQb3NpdGlvbiI6MiwiRGF0ZUlzVmlzaWJsZSI6dHJ1ZSwiVGl0bGVQb3NpdGlvbiI6MSwiRHVyYXRpb25Qb3NpdGlvbiI6NiwiUGVyY2VudGFnZUNvbXBsZXRlZFBvc2l0aW9uIjo2LCJTcGFjaW5nIjozLCJJc0JlbG93VGltZWJhbmQiOnRydWUsIlBlcmNlbnRhZ2VDb21wbGV0ZVNoYXBlT3BhY2l0eSI6MzUsIlNoYXBlU3R5bGUiOnsiJGlkIjoiODg5IiwiTWFyZ2luIjp7IiRyZWYiOiIyMDkifSwiUGFkZGluZyI6eyIkcmVmIjoiMjEwIn0sIkJhY2tncm91bmQiOnsiJGlkIjoiODkwIiwiQ29sb3IiOnsiJGlkIjoiODkxIiwiQSI6MjU1LCJSIjoxMDYsIkciOjEwOCwiQiI6MTI5fX0sIklzVmlzaWJsZSI6dHJ1ZSwiV2lkdGgiOjAuMCwiSGVpZ2h0IjoxMC4wLCJCb3JkZXJTdHlsZSI6eyIkaWQiOiI4OTIiLCJMaW5lQ29sb3IiOnsiJGlkIjoiODkzIiwiJHR5cGUiOiJOTFJFLkNvbW1vbi5Eb20uU29saWRDb2xvckJydXNoLCBOTFJFLkNvbW1vbiIsIkNvbG9yIjp7IiRpZCI6Ijg5NCIsIkEiOjI1NSwiUiI6MjU1LCJHIjowLCJCIjowfX0sIkxpbmVXZWlnaHQiOjAuMCwiTGluZVR5cGUiOjAsIlBhcmVudFN0eWxlIjpudWxsfSwiUGFyZW50U3R5bGUiOm51bGx9LCJUaXRsZVN0eWxlIjp7IiRpZCI6Ijg5NSIsIkZvbnRTZXR0aW5ncyI6eyIkaWQiOiI4OTYiLCJGb250U2l6ZSI6MTEsIkZvbnROYW1lIjoiQ2FsaWJyaSIsIklzQm9sZCI6ZmFsc2UsIklzSXRhbGljIjpmYWxzZSwiSXNVbmRlcmxpbmVkIjpmYWxzZSwiUGFyZW50U3R5bGUiOm51bGx9LCJBdXRvU2l6ZSI6MCwiRm9yZWdyb3VuZCI6eyIkaWQiOiI4OTciLCJDb2xvciI6eyIkaWQiOiI4OTgiLCJBIjoyNTUsIlIiOjIzNywiRyI6MjM3LCJCIjoyMzd9fSwiTWF4V2lkdGgiOjcyMC4wLCJNYXhIZWlnaHQiOiJJbmZpbml0eSIsIlNtYXJ0Rm9yZWdyb3VuZElzQWN0aXZlIjpmYWxzZSwiSG9yaXpvbnRhbEFsaWdubWVudCI6MCwiVmVydGljYWxBbGlnbm1lbnQiOjAsIlNtYXJ0Rm9yZWdyb3VuZCI6bnVsbCwiQmFja2dyb3VuZEZpbGxUeXBlIjowLCJNYXJnaW4iOnsiJHJlZiI6IjIyMCJ9LCJQYWRkaW5nIjp7IiRyZWYiOiIyMjEifSwiQmFja2dyb3VuZCI6eyIkaWQiOiI4OTkiLCJDb2xvciI6eyIkaWQiOiI5MDAiLCJBIjowLCJSIjoyNTUsIkciOjI1NSwiQiI6MjU1fX0sIklzVmlzaWJsZSI6dHJ1ZSwiV2lkdGgiOjAuMCwiSGVpZ2h0IjowLjAsIkJvcmRlclN0eWxlIjp7IiRpZCI6IjkwMSIsIkxpbmVDb2xvciI6bnVsbCwiTGluZVdlaWdodCI6MC4wLCJMaW5lVHlwZSI6MCwiUGFyZW50U3R5bGUiOm51bGx9LCJQYXJlbnRTdHlsZSI6bnVsbH0sIkRhdGVTdHlsZSI6eyIkaWQiOiI5MDIiLCJGb250U2V0dGluZ3MiOnsiJGlkIjoiOTAzIiwiRm9udFNpemUiOjksIkZvbnROYW1lIjoiQ2FsaWJyaSIsIklzQm9sZCI6ZmFsc2UsIklzSXRhbGljIjpmYWxzZSwiSXNVbmRlcmxpbmVkIjpmYWxzZSwiUGFyZW50U3R5bGUiOm51bGx9LCJBdXRvU2l6ZSI6MCwiRm9yZWdyb3VuZCI6eyIkaWQiOiI5MDQiLCJDb2xvciI6eyIkaWQiOiI5MDU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HJlZiI6IjIyOSJ9LCJQYWRkaW5nIjp7IiRyZWYiOiIyMzAifSwiQmFja2dyb3VuZCI6eyIkaWQiOiI5MDYiLCJDb2xvciI6eyIkaWQiOiI5MDciLCJBIjowLCJSIjoyNTUsIkciOjI1NSwiQiI6MjU1fX0sIklzVmlzaWJsZSI6dHJ1ZSwiV2lkdGgiOjAuMCwiSGVpZ2h0IjowLjAsIkJvcmRlclN0eWxlIjp7IiRpZCI6IjkwOCIsIkxpbmVDb2xvciI6bnVsbCwiTGluZVdlaWdodCI6MC4wLCJMaW5lVHlwZSI6MCwiUGFyZW50U3R5bGUiOm51bGx9LCJQYXJlbnRTdHlsZSI6bnVsbH0sIkRhdGVGb3JtYXQiOnsiJHJlZiI6IjI3MSJ9LCJXZWVrTnVtYmVyaW5nIjp7IiRpZCI6IjkwOSIsIkZvcm1hdCI6MCwiSXNWaXNpYmxlIjpmYWxzZSwiTGFzdEtub3duVmlzaWJpbGl0eVN0YXRlIjpmYWxzZX0sIklzVmlzaWJsZSI6dHJ1ZSwiUGFyZW50U3R5bGUiOm51bGx9LCJJbmRleCI6MjEsIlNtYXJ0RHVyYXRpb25BY3RpdmF0ZWQiOmZhbHNlLCJEYXRlRm9ybWF0Ijp7IiRyZWYiOiIyNzEifSwiV2Vla051bWJlcmluZyI6eyIkaWQiOiI5MTAiLCJGb3JtYXQiOjAsIklzVmlzaWJsZSI6ZmFsc2UsIkxhc3RLbm93blZpc2liaWxpdHlTdGF0ZSI6ZmFsc2V9LCJJZCI6ImI2NWFkMDY3LWJjMWEtNDkzMC04NWExLTVkNWZjZWQwZTY3ZCIsIkltcG9ydElkIjpudWxsLCJUaXRsZSI6IlRhc2sgNyIsIk5vdGUiOm51bGwsIkh5cGVybGluayI6eyIkaWQiOiI5MTEiLCJBZGRyZXNzIjpudWxsLCJTdWJBZGRyZXNzIjpudWxsfSwiSXNDaGFuZ2VkIjpmYWxzZSwiSXNOZXciOmZhbHNlfX0seyIkaWQiOiI5MTIiLCJfYXR0YWNoZWRNaWxlc3RvbmVzIjpbXSwiVGFza0RlZmluaXRpb24iOnsiJGlkIjoiOTEzIiwiR3JvdXBOYW1lIjpudWxsLCJTdGFydERhdGUiOiIyMDIzLTA5LTIxVDAwOjAwOjAwWiIsIkVuZERhdGUiOiIyMDIzLTEwLTAzVDIzOjU5OjAwWiIsIlBlcmNlbnRhZ2VDb21wbGV0ZSI6bnVsbCwiU3R5bGUiOnsiJGlkIjoiOTE0IiwiU2hhcGUiOjMsIlNoYXBlVGhpY2tuZXNzIjowLCJEdXJhdGlvbkZvcm1hdCI6MCwiSW5jbHVkZU5vbldvcmtpbmdEYXlzSW5EdXJhdGlvbiI6ZmFsc2UsIlBlcmNlbnRhZ2VDb21wbGV0ZVN0eWxlIjp7IiRpZCI6IjkxNSIsIkZvbnRTZXR0aW5ncyI6eyIkaWQiOiI5MTYiLCJGb250U2l6ZSI6MTAsIkZvbnROYW1lIjoiQ2FsaWJyaSIsIklzQm9sZCI6ZmFsc2UsIklzSXRhbGljIjpmYWxzZSwiSXNVbmRlcmxpbmVkIjpmYWxzZSwiUGFyZW50U3R5bGUiOm51bGx9LCJBdXRvU2l6ZSI6MCwiRm9yZWdyb3VuZCI6eyIkaWQiOiI5MTciLCJDb2xvciI6eyIkaWQiOiI5MTg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yZWYiOiIxODkifSwiUGFkZGluZyI6eyIkcmVmIjoiMTkwIn0sIkJhY2tncm91bmQiOnsiJHJlZiI6IjE5MSJ9LCJJc1Zpc2libGUiOnRydWUsIldpZHRoIjowLjAsIkhlaWdodCI6MC4wLCJCb3JkZXJTdHlsZSI6eyIkaWQiOiI5MTkiLCJMaW5lQ29sb3IiOm51bGwsIkxpbmVXZWlnaHQiOjAuMCwiTGluZVR5cGUiOjAsIlBhcmVudFN0eWxlIjpudWxsfSwiUGFyZW50U3R5bGUiOm51bGx9LCJEdXJhdGlvblN0eWxlIjp7IiRpZCI6IjkyMCIsIkZvbnRTZXR0aW5ncyI6eyIkaWQiOiI5MjEiLCJGb250U2l6ZSI6MTAsIkZvbnROYW1lIjoiQ2FsaWJyaSIsIklzQm9sZCI6ZmFsc2UsIklzSXRhbGljIjpmYWxzZSwiSXNVbmRlcmxpbmVkIjpmYWxzZSwiUGFyZW50U3R5bGUiOm51bGx9LCJBdXRvU2l6ZSI6MCwiRm9yZWdyb3VuZCI6eyIkcmVmIjoiMTk2In0sIk1heFdpZHRoIjoyMDAuMCwiTWF4SGVpZ2h0IjoiSW5maW5pdHkiLCJTbWFydEZvcmVncm91bmRJc0FjdGl2ZSI6ZmFsc2UsIkhvcml6b250YWxBbGlnbm1lbnQiOjAsIlZlcnRpY2FsQWxpZ25tZW50IjowLCJTbWFydEZvcmVncm91bmQiOm51bGwsIkJhY2tncm91bmRGaWxsVHlwZSI6MCwiTWFyZ2luIjp7IiRyZWYiOiIxOTgifSwiUGFkZGluZyI6eyIkcmVmIjoiMTk5In0sIkJhY2tncm91bmQiOnsiJHJlZiI6IjIwMCJ9LCJJc1Zpc2libGUiOnRydWUsIldpZHRoIjowLjAsIkhlaWdodCI6MC4wLCJCb3JkZXJTdHlsZSI6eyIkaWQiOiI5MjIiLCJMaW5lQ29sb3IiOm51bGwsIkxpbmVXZWlnaHQiOjAuMCwiTGluZVR5cGUiOjAsIlBhcmVudFN0eWxlIjpudWxsfSwiUGFyZW50U3R5bGUiOm51bGx9LCJIb3Jpem9udGFsQ29ubmVjdG9yU3R5bGUiOnsiJGlkIjoiOTIzIiwiTGluZUNvbG9yIjp7IiRyZWYiOiIyMDMifSwiTGluZVdlaWdodCI6MS4wLCJMaW5lVHlwZSI6MCwiUGFyZW50U3R5bGUiOm51bGx9LCJWZXJ0aWNhbENvbm5lY3RvclN0eWxlIjp7IiRpZCI6IjkyNCIsIkxpbmVDb2xvciI6eyIkcmVmIjoiMjA2In0sIkxpbmVXZWlnaHQiOjAuMCwiTGluZVR5cGUiOjAsIlBhcmVudFN0eWxlIjpudWxsfSwiTWFyZ2luIjpudWxsLCJTdGFydERhdGVQb3NpdGlvbiI6MiwiRW5kRGF0ZVBvc2l0aW9uIjoyLCJEYXRlSXNWaXNpYmxlIjp0cnVlLCJUaXRsZVBvc2l0aW9uIjoxLCJEdXJhdGlvblBvc2l0aW9uIjo2LCJQZXJjZW50YWdlQ29tcGxldGVkUG9zaXRpb24iOjYsIlNwYWNpbmciOjMsIklzQmVsb3dUaW1lYmFuZCI6dHJ1ZSwiUGVyY2VudGFnZUNvbXBsZXRlU2hhcGVPcGFjaXR5IjozNSwiU2hhcGVTdHlsZSI6eyIkaWQiOiI5MjUiLCJNYXJnaW4iOnsiJHJlZiI6IjIwOSJ9LCJQYWRkaW5nIjp7IiRyZWYiOiIyMTAifSwiQmFja2dyb3VuZCI6eyIkaWQiOiI5MjYiLCJDb2xvciI6eyIkaWQiOiI5MjciLCJBIjoyNTUsIlIiOjEwNiwiRyI6MTA4LCJCIjoxMjl9fSwiSXNWaXNpYmxlIjp0cnVlLCJXaWR0aCI6MC4wLCJIZWlnaHQiOjEwLjAsIkJvcmRlclN0eWxlIjp7IiRpZCI6IjkyOCIsIkxpbmVDb2xvciI6eyIkcmVmIjoiMjE0In0sIkxpbmVXZWlnaHQiOjAuMCwiTGluZVR5cGUiOjAsIlBhcmVudFN0eWxlIjpudWxsfSwiUGFyZW50U3R5bGUiOm51bGx9LCJUaXRsZVN0eWxlIjp7IiRpZCI6IjkyOSIsIkZvbnRTZXR0aW5ncyI6eyIkaWQiOiI5MzAiLCJGb250U2l6ZSI6MTEsIkZvbnROYW1lIjoiQ2FsaWJyaSIsIklzQm9sZCI6ZmFsc2UsIklzSXRhbGljIjpmYWxzZSwiSXNVbmRlcmxpbmVkIjpmYWxzZSwiUGFyZW50U3R5bGUiOm51bGx9LCJBdXRvU2l6ZSI6MCwiRm9yZWdyb3VuZCI6eyIkaWQiOiI5MzEiLCJDb2xvciI6eyIkaWQiOiI5MzIiLCJBIjoyNTUsIlIiOjIzNywiRyI6MjM3LCJCIjoyMzd9fSwiTWF4V2lkdGgiOjcyMC4wLCJNYXhIZWlnaHQiOiJJbmZpbml0eSIsIlNtYXJ0Rm9yZWdyb3VuZElzQWN0aXZlIjpmYWxzZSwiSG9yaXpvbnRhbEFsaWdubWVudCI6MCwiVmVydGljYWxBbGlnbm1lbnQiOjAsIlNtYXJ0Rm9yZWdyb3VuZCI6bnVsbCwiQmFja2dyb3VuZEZpbGxUeXBlIjowLCJNYXJnaW4iOnsiJHJlZiI6IjIyMCJ9LCJQYWRkaW5nIjp7IiRyZWYiOiIyMjEifSwiQmFja2dyb3VuZCI6eyIkaWQiOiI5MzMiLCJDb2xvciI6eyIkaWQiOiI5MzQiLCJBIjowLCJSIjoyNTUsIkciOjI1NSwiQiI6MjU1fX0sIklzVmlzaWJsZSI6dHJ1ZSwiV2lkdGgiOjAuMCwiSGVpZ2h0IjowLjAsIkJvcmRlclN0eWxlIjp7IiRpZCI6IjkzNSIsIkxpbmVDb2xvciI6bnVsbCwiTGluZVdlaWdodCI6MC4wLCJMaW5lVHlwZSI6MCwiUGFyZW50U3R5bGUiOm51bGx9LCJQYXJlbnRTdHlsZSI6bnVsbH0sIkRhdGVTdHlsZSI6eyIkaWQiOiI5MzYiLCJGb250U2V0dGluZ3MiOnsiJGlkIjoiOTM3IiwiRm9udFNpemUiOjksIkZvbnROYW1lIjoiQ2FsaWJyaSIsIklzQm9sZCI6ZmFsc2UsIklzSXRhbGljIjpmYWxzZSwiSXNVbmRlcmxpbmVkIjpmYWxzZSwiUGFyZW50U3R5bGUiOm51bGx9LCJBdXRvU2l6ZSI6MCwiRm9yZWdyb3VuZCI6eyIkaWQiOiI5MzgiLCJDb2xvciI6eyIkaWQiOiI5Mzk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HJlZiI6IjIyOSJ9LCJQYWRkaW5nIjp7IiRyZWYiOiIyMzAifSwiQmFja2dyb3VuZCI6eyIkaWQiOiI5NDAiLCJDb2xvciI6eyIkaWQiOiI5NDEiLCJBIjowLCJSIjoyNTUsIkciOjI1NSwiQiI6MjU1fX0sIklzVmlzaWJsZSI6dHJ1ZSwiV2lkdGgiOjAuMCwiSGVpZ2h0IjowLjAsIkJvcmRlclN0eWxlIjp7IiRpZCI6Ijk0MiIsIkxpbmVDb2xvciI6bnVsbCwiTGluZVdlaWdodCI6MC4wLCJMaW5lVHlwZSI6MCwiUGFyZW50U3R5bGUiOm51bGx9LCJQYXJlbnRTdHlsZSI6bnVsbH0sIkRhdGVGb3JtYXQiOnsiJHJlZiI6IjIzNCJ9LCJXZWVrTnVtYmVyaW5nIjp7IiRpZCI6Ijk0MyIsIkZvcm1hdCI6MCwiSXNWaXNpYmxlIjpmYWxzZSwiTGFzdEtub3duVmlzaWJpbGl0eVN0YXRlIjpmYWxzZX0sIklzVmlzaWJsZSI6dHJ1ZSwiUGFyZW50U3R5bGUiOm51bGx9LCJJbmRleCI6MjIsIlNtYXJ0RHVyYXRpb25BY3RpdmF0ZWQiOmZhbHNlLCJEYXRlRm9ybWF0Ijp7IiRyZWYiOiIyMzQifSwiV2Vla051bWJlcmluZyI6eyIkaWQiOiI5NDQiLCJGb3JtYXQiOjAsIklzVmlzaWJsZSI6ZmFsc2UsIkxhc3RLbm93blZpc2liaWxpdHlTdGF0ZSI6ZmFsc2V9LCJJZCI6IjVhNzZhMDc3LTBmNTEtNDc1OC04NDFiLTdhZmFmMDJhOTZiZSIsIkltcG9ydElkIjpudWxsLCJUaXRsZSI6IlRhc2sgOSIsIk5vdGUiOm51bGwsIkh5cGVybGluayI6eyIkaWQiOiI5NDUiLCJBZGRyZXNzIjpudWxsLCJTdWJBZGRyZXNzIjpudWxsfSwiSXNDaGFuZ2VkIjpmYWxzZSwiSXNOZXciOmZhbHNlfX1dLCJfbWlsZXN0b25lcyI6W10sIklkIjoiNTFlZmQ4NDgtZGQ1Ny00ZjcxLWJmOGUtOWNjOTNkOGNlZmZlIiwiSXNTaW5nbGVJdGVtUm93IjpmYWxzZX1dLCJJbmRleCI6MCwiSWQiOiI5NDQzNmJmOS1hMTE2LTRmNDctYWUwMy0wNGM2NzMyNjEwNmYiLCJIZWFkZXJUZXh0IjpudWxsLCJJc0RlZmF1bHQiOnRydWUsIlN0eWxlIjp7IiRpZCI6Ijk0NiIsIkhlYWRlclN0eWxlIjp7IiRpZCI6Ijk0NyIsIlRleHRTdHlsZSI6eyIkaWQiOiI5NDgiLCJGb250U2V0dGluZ3MiOnsiJGlkIjoiOTQ5IiwiRm9udFNpemUiOjEwLCJGb250TmFtZSI6IkNhbGlicmkiLCJJc0JvbGQiOnRydWUsIklzSXRhbGljIjpmYWxzZSwiSXNVbmRlcmxpbmVkIjpmYWxzZSwiUGFyZW50U3R5bGUiOm51bGx9LCJBdXRvU2l6ZSI6MCwiRm9yZWdyb3VuZCI6eyIkcmVmIjoiMTIyIn0sIk1heFdpZHRoIjowLjAsIk1heEhlaWdodCI6MC4wLCJTbWFydEZvcmVncm91bmRJc0FjdGl2ZSI6ZmFsc2UsIkhvcml6b250YWxBbGlnbm1lbnQiOjAsIlZlcnRpY2FsQWxpZ25tZW50IjowLCJTbWFydEZvcmVncm91bmQiOm51bGwsIkJhY2tncm91bmRGaWxsVHlwZSI6MCwiTWFyZ2luIjp7IiRpZCI6Ijk1MCIsIlRvcCI6MC4wLCJMZWZ0IjowLjAsIlJpZ2h0IjowLjAsIkJvdHRvbSI6MC4wfSwiUGFkZGluZyI6eyIkaWQiOiI5NTEiLCJUb3AiOjAuMCwiTGVmdCI6MC4wLCJSaWdodCI6MC4wLCJCb3R0b20iOjAuMH0sIkJhY2tncm91bmQiOm51bGwsIklzVmlzaWJsZSI6ZmFsc2UsIldpZHRoIjowLjAsIkhlaWdodCI6MC4wLCJCb3JkZXJTdHlsZSI6bnVsbCwiUGFyZW50U3R5bGUiOm51bGx9LCJSZWN0YW5nbGVTdHlsZSI6eyIkaWQiOiI5NTIiLCJNYXJnaW4iOnsiJGlkIjoiOTUzIiwiVG9wIjowLjAsIkxlZnQiOjAuMCwiUmlnaHQiOjAuMCwiQm90dG9tIjowLjB9LCJQYWRkaW5nIjp7IiRpZCI6Ijk1NCIsIlRvcCI6MC4wLCJMZWZ0IjowLjAsIlJpZ2h0IjowLjAsIkJvdHRvbSI6MC4wfSwiQmFja2dyb3VuZCI6eyIkcmVmIjoiMzUzIn0sIklzVmlzaWJsZSI6ZmFsc2UsIldpZHRoIjowLjAsIkhlaWdodCI6MC4wLCJCb3JkZXJTdHlsZSI6eyIkaWQiOiI5NTUiLCJMaW5lQ29sb3IiOnsiJGlkIjoiOTU2IiwiJHR5cGUiOiJOTFJFLkNvbW1vbi5Eb20uU29saWRDb2xvckJydXNoLCBOTFJFLkNvbW1vbiIsIkNvbG9yIjp7IiRpZCI6Ijk1NyIsIkEiOjI1NSwiUiI6MjU1LCJHIjowLCJCIjowfX0sIkxpbmVXZWlnaHQiOjAuMCwiTGluZVR5cGUiOjAsIlBhcmVudFN0eWxlIjpudWxsfSwiUGFyZW50U3R5bGUiOm51bGx9LCJNYXJnaW4iOnsiJGlkIjoiOTU4IiwiVG9wIjowLjAsIkxlZnQiOjAuMCwiUmlnaHQiOjAuMCwiQm90dG9tIjowLjB9LCJQYWRkaW5nIjp7IiRpZCI6Ijk1OSIsIlRvcCI6MC4wLCJMZWZ0IjowLjAsIlJpZ2h0IjowLjAsIkJvdHRvbSI6MC4wfSwiQmFja2dyb3VuZCI6bnVsbCwiSXNWaXNpYmxlIjp0cnVlLCJXaWR0aCI6MC4wLCJIZWlnaHQiOjAuMCwiQm9yZGVyU3R5bGUiOm51bGwsIlBhcmVudFN0eWxlIjpudWxsfSwiQmFja2dyb3VuZFN0eWxlIjp7IiRpZCI6Ijk2MCIsIk1hcmdpbiI6eyIkaWQiOiI5NjEiLCJUb3AiOjAuMCwiTGVmdCI6MC4wLCJSaWdodCI6MC4wLCJCb3R0b20iOjAuMH0sIlBhZGRpbmciOnsiJGlkIjoiOTYyIiwiVG9wIjowLjAsIkxlZnQiOjAuMCwiUmlnaHQiOjAuMCwiQm90dG9tIjowLjB9LCJCYWNrZ3JvdW5kIjp7IiRyZWYiOiIxNDEifSwiSXNWaXNpYmxlIjp0cnVlLCJXaWR0aCI6MC4wLCJIZWlnaHQiOjAuMCwiQm9yZGVyU3R5bGUiOnsiJGlkIjoiOTYzIiwiTGluZUNvbG9yIjp7IiRpZCI6Ijk2NCIsIiR0eXBlIjoiTkxSRS5Db21tb24uRG9tLlNvbGlkQ29sb3JCcnVzaCwgTkxSRS5Db21tb24iLCJDb2xvciI6eyIkaWQiOiI5NjUiLCJBIjoyNTUsIlIiOjI1NSwiRyI6MCwiQiI6MH19LCJMaW5lV2VpZ2h0IjowLjAsIkxpbmVUeXBlIjowLCJQYXJlbnRTdHlsZSI6bnVsbH0sIlBhcmVudFN0eWxlIjpudWxsfSwiTWFyZ2luIjp7IiRpZCI6Ijk2NiIsIlRvcCI6MC4wLCJMZWZ0IjowLjAsIlJpZ2h0IjowLjAsIkJvdHRvbSI6MC4wfSwiUGFkZGluZyI6eyIkaWQiOiI5NjciLCJUb3AiOjAuMCwiTGVmdCI6MC4wLCJSaWdodCI6MC4wLCJCb3R0b20iOjAuMH0sIklzVmlzaWJsZSI6ZmFsc2UsIldpZHRoIjowLjAsIkhlaWdodCI6MC4wLCJCb3JkZXJTdHlsZSI6bnVsbCwiUGFyZW50U3R5bGUiOm51bGx9fV0sIklkIjoiMTc1Y2U1YTktMzQzZC00YmY3LTljZTgtMGY3NWM0YTM2MDFkIiwiSW5kZXgiOjMsIkhlYWRlclRleHQiOiJUZWFtIDMiLCJTdHlsZSI6eyIkaWQiOiI5NjgiLCJIZWFkZXJTdHlsZSI6eyIkaWQiOiI5NjkiLCJUZXh0SXNWZXJ0aWNhbCI6ZmFsc2UsIlRleHRTdHlsZSI6eyIkaWQiOiI5NzAiLCJGb250U2V0dGluZ3MiOnsiJGlkIjoiOTcxIiwiRm9udFNpemUiOjEyLCJGb250TmFtZSI6IkNhbGlicmkiLCJJc0JvbGQiOnRydWUsIklzSXRhbGljIjpmYWxzZSwiSXNVbmRlcmxpbmVkIjpmYWxzZSwiUGFyZW50U3R5bGUiOm51bGx9LCJBdXRvU2l6ZSI6MCwiRm9yZWdyb3VuZCI6eyIkaWQiOiI5NzIiLCJDb2xvciI6eyIkaWQiOiI5NzMiLCJBIjoyNTUsIlIiOjI1NSwiRyI6MjU1LCJCIjoyNTV9fSwiTWF4V2lkdGgiOjAuMCwiTWF4SGVpZ2h0IjowLjAsIlNtYXJ0Rm9yZWdyb3VuZElzQWN0aXZlIjpmYWxzZSwiSG9yaXpvbnRhbEFsaWdubWVudCI6MCwiVmVydGljYWxBbGlnbm1lbnQiOjAsIlNtYXJ0Rm9yZWdyb3VuZCI6bnVsbCwiQmFja2dyb3VuZEZpbGxUeXBlIjowLCJNYXJnaW4iOnsiJGlkIjoiOTc0IiwiVG9wIjowLjAsIkxlZnQiOjAuMCwiUmlnaHQiOjAuMCwiQm90dG9tIjowLjB9LCJQYWRkaW5nIjp7IiRpZCI6Ijk3NSIsIlRvcCI6MC4wLCJMZWZ0IjowLjAsIlJpZ2h0IjowLjAsIkJvdHRvbSI6MC4wfSwiQmFja2dyb3VuZCI6bnVsbCwiSXNWaXNpYmxlIjpmYWxzZSwiV2lkdGgiOjAuMCwiSGVpZ2h0IjowLjAsIkJvcmRlclN0eWxlIjpudWxsLCJQYXJlbnRTdHlsZSI6bnVsbH0sIlJlY3RhbmdsZVN0eWxlIjp7IiRpZCI6Ijk3NiIsIk1hcmdpbiI6eyIkaWQiOiI5NzciLCJUb3AiOjAuMCwiTGVmdCI6MC4wLCJSaWdodCI6MC4wLCJCb3R0b20iOjAuMH0sIlBhZGRpbmciOnsiJGlkIjoiOTc4IiwiVG9wIjowLjAsIkxlZnQiOjAuMCwiUmlnaHQiOjAuMCwiQm90dG9tIjowLjB9LCJCYWNrZ3JvdW5kIjp7IiRpZCI6Ijk3OSIsIkNvbG9yIjp7IiRpZCI6Ijk4MCIsIkEiOjI1NSwiUiI6NDcsIkciOjU0LCJCIjoxNTN9fSwiSXNWaXNpYmxlIjpmYWxzZSwiV2lkdGgiOjAuMCwiSGVpZ2h0IjowLjAsIkJvcmRlclN0eWxlIjp7IiRpZCI6Ijk4MSIsIkxpbmVDb2xvciI6eyIkaWQiOiI5ODIiLCIkdHlwZSI6Ik5MUkUuQ29tbW9uLkRvbS5Tb2xpZENvbG9yQnJ1c2gsIE5MUkUuQ29tbW9uIiwiQ29sb3IiOnsiJGlkIjoiOTgzIiwiQSI6MjU1LCJSIjoyNTUsIkciOjAsIkIiOjB9fSwiTGluZVdlaWdodCI6MC4wLCJMaW5lVHlwZSI6MCwiUGFyZW50U3R5bGUiOm51bGx9LCJQYXJlbnRTdHlsZSI6bnVsbH0sIk1hcmdpbiI6eyIkaWQiOiI5ODQiLCJUb3AiOjAuMCwiTGVmdCI6MC4wLCJSaWdodCI6MC4wLCJCb3R0b20iOjAuMH0sIlBhZGRpbmciOnsiJGlkIjoiOTg1IiwiVG9wIjowLjAsIkxlZnQiOjAuMCwiUmlnaHQiOjAuMCwiQm90dG9tIjowLjB9LCJCYWNrZ3JvdW5kIjpudWxsLCJJc1Zpc2libGUiOnRydWUsIldpZHRoIjowLjAsIkhlaWdodCI6MC4wLCJCb3JkZXJTdHlsZSI6bnVsbCwiUGFyZW50U3R5bGUiOm51bGx9LCJCYWNrZ3JvdW5kU3R5bGUiOnsiJGlkIjoiOTg2IiwiTWFyZ2luIjp7IiRpZCI6Ijk4NyIsIlRvcCI6MC4wLCJMZWZ0IjowLjAsIlJpZ2h0IjowLjAsIkJvdHRvbSI6MC4wfSwiUGFkZGluZyI6eyIkaWQiOiI5ODgiLCJUb3AiOjAuMCwiTGVmdCI6MC4wLCJSaWdodCI6MC4wLCJCb3R0b20iOjAuMH0sIkJhY2tncm91bmQiOnsiJGlkIjoiOTg5IiwiQ29sb3IiOnsiJGlkIjoiOTkwIiwiQSI6NTEsIlIiOjE2NSwiRyI6MTY1LCJCIjoxNjV9fSwiSXNWaXNpYmxlIjp0cnVlLCJXaWR0aCI6MC4wLCJIZWlnaHQiOjAuMCwiQm9yZGVyU3R5bGUiOnsiJGlkIjoiOTkxIiwiTGluZUNvbG9yIjp7IiRpZCI6Ijk5MiIsIiR0eXBlIjoiTkxSRS5Db21tb24uRG9tLlNvbGlkQ29sb3JCcnVzaCwgTkxSRS5Db21tb24iLCJDb2xvciI6eyIkaWQiOiI5OTMiLCJBIjoyNTUsIlIiOjI1NSwiRyI6MCwiQiI6MH19LCJMaW5lV2VpZ2h0IjowLjAsIkxpbmVUeXBlIjowLCJQYXJlbnRTdHlsZSI6bnVsbH0sIlBhcmVudFN0eWxlIjpudWxsfSwiSXNBYm92ZVRpbWViYW5kIjpmYWxzZSwiTWFyZ2luIjp7IiRpZCI6Ijk5NCIsIlRvcCI6MC4wLCJMZWZ0IjowLjAsIlJpZ2h0IjowLjAsIkJvdHRvbSI6MC4wfSwiUGFkZGluZyI6eyIkaWQiOiI5OTUiLCJUb3AiOjAuMCwiTGVmdCI6MC4wLCJSaWdodCI6MC4wLCJCb3R0b20iOjAuMH0sIklzVmlzaWJsZSI6dHJ1ZSwiV2lkdGgiOjAuMCwiSGVpZ2h0IjowLjAsIkJvcmRlclN0eWxlIjp7IiRpZCI6Ijk5NiIsIkxpbmVDb2xvciI6bnVsbCwiTGluZVdlaWdodCI6MC4wLCJMaW5lVHlwZSI6MCwiUGFyZW50U3R5bGUiOm51bGx9LCJQYXJlbnRTdHlsZSI6bnVsbH19XSwiQ3VsdHVyZUluZm9OYW1lIjoiZW4tVVMiLCJTdHlsZU5hbWUiOm51bGwsIlZlcnNpb24iOnsiJGlkIjoiOTk3IiwiVmVyc2lvbiI6IjMuNy4yIiwiT3JpZ2luYWxBc3NlbWJseVZlcnNpb24iOiI2LjA3LjA4LjAwIiwiRWRpdGlvbiI6bnVsbCwiTGFzdFNhdmVkRWRpdGlvbiI6MywiSXNQbHVzRWRpdGlvbiI6ZmFsc2UsIklzUHJvRWRpdGlvbiI6ZmFsc2V9LCJFZmZlY3QiOjAsIlN0eWxlIjp7IiRpZCI6Ijk5OCIsIkRlZmF1bHREZXBlbmRlbmN5U3R5bGUiOnsiJGlkIjoiOTk5IiwiTGluZVN0eWxlIjp7IiRpZCI6IjEwMDAiLCJMaW5lQ29sb3IiOnsiJGlkIjoiMTAwMSIsIiR0eXBlIjoiTkxSRS5Db21tb24uRG9tLlNvbGlkQ29sb3JCcnVzaCwgTkxSRS5Db21tb24iLCJDb2xvciI6eyIkaWQiOiIxMDAyIiwiQSI6MjU1LCJSIjowLCJHIjowLCJCIjowfX0sIkxpbmVXZWlnaHQiOjEuMCwiTGluZVR5cGUiOjAsIlBhcmVudFN0eWxlIjpudWxsfSwiRW5kQXJyb3doZWFkTGluZVN0eWxlIjp7IiRpZCI6IjEwMDMiLCJLaW5kIjoxLCJXaWR0aCI6MSwiTGVuZ3RoIjowLCJQYXJlbnRTdHlsZSI6bnVsbH0sIkJyaW5nVG9Gcm9udCI6dHJ1ZSwiRWxib3dSYWRpdXMiOjAuMCwiTWFyZ2luIjp7IiRpZCI6IjEwMDQiLCJUb3AiOjAuMCwiTGVmdCI6MC4wLCJSaWdodCI6MC4wLCJCb3R0b20iOjAuMH0sIlBhZGRpbmciOnsiJGlkIjoiMTAwNSIsIlRvcCI6MC4wLCJMZWZ0IjowLjAsIlJpZ2h0IjowLjAsIkJvdHRvbSI6MC4wfSwiQmFja2dyb3VuZCI6bnVsbCwiSXNWaXNpYmxlIjp0cnVlLCJXaWR0aCI6MC4wLCJIZWlnaHQiOjAuMCwiQm9yZGVyU3R5bGUiOm51bGwsIlBhcmVudFN0eWxlIjpudWxsfSwiQ3JpdGljYWxQYXRoU3R5bGUiOnsiJGlkIjoiMTAwNiIsIkNyaXRpY2FsUGF0aFN0eWxlT3B0aW9ucyI6MTEsIkxpbmVTdHlsZSI6eyIkaWQiOiIxMDA3IiwiTGluZUNvbG9yIjp7IiRpZCI6IjEwMDgiLCIkdHlwZSI6Ik5MUkUuQ29tbW9uLkRvbS5Tb2xpZENvbG9yQnJ1c2gsIE5MUkUuQ29tbW9uIiwiQ29sb3IiOnsiJGlkIjoiMTAwOSIsIkEiOjI1NSwiUiI6MjIyLCJHIjo1MCwiQiI6NTB9fSwiTGluZVdlaWdodCI6MS4wLCJMaW5lVHlwZSI6MCwiUGFyZW50U3R5bGUiOm51bGx9LCJUaXRsZUZvcmVncm91bmQiOnsiJGlkIjoiMTAxMCIsIkNvbG9yIjp7IiRpZCI6IjEwMTEiLCJBIjoyNTUsIlIiOjE3NiwiRyI6MTksIkIiOjI1fX0sIlNoYXBlc0JhY2tncm91bmQiOnsiJGlkIjoiMTAxMiIsIkNvbG9yIjp7IiRpZCI6IjEwMTMiLCJBIjoyNTUsIlIiOjI1MywiRyI6MjAzLCJCIjoyMDh9fSwiU2hhcGVzQm9yZGVyU3R5bGUiOnsiJGlkIjoiMTAxNCIsIkxpbmVDb2xvciI6eyIkaWQiOiIxMDE1IiwiJHR5cGUiOiJOTFJFLkNvbW1vbi5Eb20uU29saWRDb2xvckJydXNoLCBOTFJFLkNvbW1vbiIsIkNvbG9yIjp7IiRpZCI6IjEwMTYiLCJBIjoyNTUsIlIiOjIyMiwiRyI6NTAsIkIiOjUwfX0sIkxpbmVXZWlnaHQiOjEuNSwiTGluZVR5cGUiOjAsIlBhcmVudFN0eWxlIjpudWxsfSwiTWFyZ2luIjp7IiRpZCI6IjEwMTciLCJUb3AiOjAuMCwiTGVmdCI6MC4wLCJSaWdodCI6MC4wLCJCb3R0b20iOjAuMH0sIlBhZGRpbmciOnsiJGlkIjoiMTAxOCIsIlRvcCI6MC4wLCJMZWZ0IjowLjAsIlJpZ2h0IjowLjAsIkJvdHRvbSI6MC4wfSwiQmFja2dyb3VuZCI6bnVsbCwiSXNWaXNpYmxlIjpmYWxzZSwiV2lkdGgiOjAuMCwiSGVpZ2h0IjowLjAsIkJvcmRlclN0eWxlIjpudWxsLCJQYXJlbnRTdHlsZSI6bnVsbH0sIlRpbWViYW5kU3R5bGUiOnsiJGlkIjoiMTAxOSIsIlNjYWxlTWFya2luZyI6MSwiU2hhcGUiOjAsIlNoYXBlU3R5bGUiOnsiJGlkIjoiMTAyMCIsIk1hcmdpbiI6eyIkaWQiOiIxMDIxIiwiVG9wIjowLjAsIkxlZnQiOjEwLjAsIlJpZ2h0IjoxMC4wLCJCb3R0b20iOjAuMH0sIlBhZGRpbmciOnsiJGlkIjoiMTAyMiIsIlRvcCI6My4wLCJMZWZ0IjowLjAsIlJpZ2h0IjowLjAsIkJvdHRvbSI6My4wfSwiQmFja2dyb3VuZCI6eyIkaWQiOiIxMDIzIiwiQ29sb3IiOnsiJGlkIjoiMTAyNCIsIkEiOjI1NSwiUiI6NTEsIkciOjYzLCJCIjo4MH19LCJJc1Zpc2libGUiOnRydWUsIldpZHRoIjo4NTguMCwiSGVpZ2h0IjoxNC4zOTk5OTk2MTg1MzAyNzMsIkJvcmRlclN0eWxlIjp7IiRpZCI6IjEwMjUiLCJMaW5lQ29sb3IiOnsiJGlkIjoiMTAyNiIsIiR0eXBlIjoiTkxSRS5Db21tb24uRG9tLlNvbGlkQ29sb3JCcnVzaCwgTkxSRS5Db21tb24iLCJDb2xvciI6eyIkaWQiOiIxMDI3IiwiQSI6MjU1LCJSIjoyNTUsIkciOjAsIkIiOjB9fSwiTGluZVdlaWdodCI6MC4wLCJMaW5lVHlwZSI6MCwiUGFyZW50U3R5bGUiOm51bGx9LCJQYXJlbnRTdHlsZSI6bnVsbH0sIk1pZGRsZVRpZXJTaGFwZVN0eWxlIjp7IiRpZCI6IjEwMjgiLCJNYXJnaW4iOnsiJGlkIjoiMTAyOSIsIlRvcCI6MC4wLCJMZWZ0IjoxMC4wLCJSaWdodCI6MTAuMCwiQm90dG9tIjowLjB9LCJQYWRkaW5nIjp7IiRpZCI6IjEwMzAiLCJUb3AiOjMuMCwiTGVmdCI6MC4wLCJSaWdodCI6MC4wLCJCb3R0b20iOjMuMH0sIkJhY2tncm91bmQiOnsiJGlkIjoiMTAzMSIsIkNvbG9yIjp7IiRpZCI6IjEwMzIiLCJBIjoyNTUsIlIiOjY3LCJHIjo4MiwiQiI6MTA0fX0sIklzVmlzaWJsZSI6dHJ1ZSwiV2lkdGgiOjg1OC4wLCJIZWlnaHQiOjE0LjM5OTk5OTYxODUzMDI3MywiQm9yZGVyU3R5bGUiOnsiJGlkIjoiMTAzMyIsIkxpbmVDb2xvciI6eyIkaWQiOiIxMDM0IiwiJHR5cGUiOiJOTFJFLkNvbW1vbi5Eb20uU29saWRDb2xvckJydXNoLCBOTFJFLkNvbW1vbiIsIkNvbG9yIjp7IiRpZCI6IjEwMzUiLCJBIjoyNTUsIlIiOjI1NSwiRyI6MCwiQiI6MH19LCJMaW5lV2VpZ2h0IjowLjAsIkxpbmVUeXBlIjowLCJQYXJlbnRTdHlsZSI6bnVsbH0sIlBhcmVudFN0eWxlIjpudWxsfSwiQm90dG9tVGllclNoYXBlU3R5bGUiOnsiJGlkIjoiMTAzNiIsIk1hcmdpbiI6eyIkaWQiOiIxMDM3IiwiVG9wIjowLjAsIkxlZnQiOjEwLjAsIlJpZ2h0IjoxMC4wLCJCb3R0b20iOjAuMH0sIlBhZGRpbmciOnsiJGlkIjoiMTAzOCIsIlRvcCI6My4wLCJMZWZ0IjowLjAsIlJpZ2h0IjowLjAsIkJvdHRvbSI6My4wfSwiQmFja2dyb3VuZCI6eyIkaWQiOiIxMDM5IiwiQ29sb3IiOnsiJGlkIjoiMTA0MCIsIkEiOjI1NSwiUiI6ODQsIkciOjEwNCwiQiI6MTMwfX0sIklzVmlzaWJsZSI6dHJ1ZSwiV2lkdGgiOjg1OC4wLCJIZWlnaHQiOjE0LjM5OTk5OTYxODUzMDI3MywiQm9yZGVyU3R5bGUiOnsiJGlkIjoiMTA0MSIsIkxpbmVDb2xvciI6eyIkcmVmIjoiMTAyNiJ9LCJMaW5lV2VpZ2h0IjowLjAsIkxpbmVUeXBlIjowLCJQYXJlbnRTdHlsZSI6bnVsbH0sIlBhcmVudFN0eWxlIjpudWxsfSwiUmlnaHRFbmRDYXBzU3R5bGUiOnsiJGlkIjoiMTA0MiIsIkZvbnRTZXR0aW5ncyI6eyIkaWQiOiIxMDQzIiwiRm9udFNpemUiOjE4LCJGb250TmFtZSI6IkNhbGlicmkiLCJJc0JvbGQiOnRydWUsIklzSXRhbGljIjpmYWxzZSwiSXNVbmRlcmxpbmVkIjpmYWxzZSwiUGFyZW50U3R5bGUiOm51bGx9LCJBdXRvU2l6ZSI6MCwiRm9yZWdyb3VuZCI6eyIkaWQiOiIxMDQ0IiwiQ29sb3IiOnsiJGlkIjoiMTA0NS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TA0NiIsIlRvcCI6MC4wLCJMZWZ0IjowLjAsIlJpZ2h0IjoyMC4wLCJCb3R0b20iOjAuMH0sIlBhZGRpbmciOnsiJGlkIjoiMTA0NyIsIlRvcCI6MC4wLCJMZWZ0IjowLjAsIlJpZ2h0IjowLjAsIkJvdHRvbSI6MC4wfSwiQmFja2dyb3VuZCI6eyIkaWQiOiIxMDQ4IiwiQ29sb3IiOnsiJHJlZiI6IjE5MiJ9fSwiSXNWaXNpYmxlIjpmYWxzZSwiV2lkdGgiOjAuMCwiSGVpZ2h0IjowLjAsIkJvcmRlclN0eWxlIjpudWxsLCJQYXJlbnRTdHlsZSI6bnVsbH0sIkxlZnRFbmRDYXBzU3R5bGUiOnsiJGlkIjoiMTA0OSIsIkZvbnRTZXR0aW5ncyI6eyIkaWQiOiIxMDUwIiwiRm9udFNpemUiOjE4LCJGb250TmFtZSI6IkNhbGlicmkiLCJJc0JvbGQiOnRydWUsIklzSXRhbGljIjpmYWxzZSwiSXNVbmRlcmxpbmVkIjpmYWxzZSwiUGFyZW50U3R5bGUiOm51bGx9LCJBdXRvU2l6ZSI6MCwiRm9yZWdyb3VuZCI6eyIkaWQiOiIxMDUxIiwiQ29sb3IiOnsiJGlkIjoiMTA1Mi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TA1MyIsIlRvcCI6MC4wLCJMZWZ0Ijo5OS4yNzI2NTMzNjMyOTkxLCJSaWdodCI6MC4wLCJCb3R0b20iOjAuMH0sIlBhZGRpbmciOnsiJGlkIjoiMTA1NCIsIlRvcCI6MC4wLCJMZWZ0IjowLjAsIlJpZ2h0IjowLjAsIkJvdHRvbSI6MC4wfSwiQmFja2dyb3VuZCI6eyIkaWQiOiIxMDU1IiwiQ29sb3IiOnsiJHJlZiI6IjE5MiJ9fSwiSXNWaXNpYmxlIjpmYWxzZSwiV2lkdGgiOjAuMCwiSGVpZ2h0IjowLjAsIkJvcmRlclN0eWxlIjpudWxsLCJQYXJlbnRTdHlsZSI6bnVsbH0sIlRvZGF5VGV4dFN0eWxlIjp7IiRpZCI6IjEwNTYiLCJGb250U2V0dGluZ3MiOnsiJGlkIjoiMTA1NyIsIkZvbnRTaXplIjoxMiwiRm9udE5hbWUiOiJDYWxpYnJpIiwiSXNCb2xkIjpmYWxzZSwiSXNJdGFsaWMiOmZhbHNlLCJJc1VuZGVybGluZWQiOmZhbHNlLCJQYXJlbnRTdHlsZSI6bnVsbH0sIkF1dG9TaXplIjowLCJGb3JlZ3JvdW5kIjp7IiRpZCI6IjEwNTgiLCJDb2xvciI6eyIkaWQiOiIxMDU5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wNjAiLCJUb3AiOjAuMCwiTGVmdCI6MC4wLCJSaWdodCI6MC4wLCJCb3R0b20iOjAuMH0sIlBhZGRpbmciOnsiJGlkIjoiMTA2MSIsIlRvcCI6MC4wLCJMZWZ0IjowLjAsIlJpZ2h0IjowLjAsIkJvdHRvbSI6MC4wfSwiQmFja2dyb3VuZCI6eyIkaWQiOiIxMDYyIiwiQ29sb3IiOnsiJHJlZiI6IjE5MiJ9fSwiSXNWaXNpYmxlIjpmYWxzZSwiV2lkdGgiOjAuMCwiSGVpZ2h0IjowLjAsIkJvcmRlclN0eWxlIjpudWxsLCJQYXJlbnRTdHlsZSI6bnVsbH0sIlRvZGF5TWFya2VyU3R5bGUiOnsiJGlkIjoiMTA2MyIsIk1hcmdpbiI6eyIkaWQiOiIxMDY0IiwiVG9wIjowLjAsIkxlZnQiOjAuMCwiUmlnaHQiOjAuMCwiQm90dG9tIjowLjB9LCJQYWRkaW5nIjp7IiRpZCI6IjEwNjUiLCJUb3AiOjAuMCwiTGVmdCI6MC4wLCJSaWdodCI6MC4wLCJCb3R0b20iOjAuMH0sIkJhY2tncm91bmQiOnsiJGlkIjoiMTA2NiIsIkNvbG9yIjp7IiRpZCI6IjEwNjciLCJBIjoyNTUsIlIiOjI1NSwiRyI6MCwiQiI6MH19LCJJc1Zpc2libGUiOnRydWUsIldpZHRoIjowLjAsIkhlaWdodCI6MC4wLCJCb3JkZXJTdHlsZSI6bnVsbCwiUGFyZW50U3R5bGUiOm51bGx9LCJTY2FsZVN0eWxlIjp7IiRpZCI6IjEwNjgiLCJTaGFwZSI6MCwiU2hvd1NlZ21lbnRTZXBhcmF0b3JzIjp0cnVlLCJTZWdtZW50U2VwYXJhdG9yT3BhY2l0eSI6MzAsIkhhc0JlZW5WaXNpYmxlQmVmb3JlIjp0cnVlLCJGb250U2V0dGluZ3MiOnsiJGlkIjoiMTA2OSIsIkZvbnRTaXplIjoxMiwiRm9udE5hbWUiOiJDYWxpYnJpIiwiSXNCb2xkIjpmYWxzZSwiSXNJdGFsaWMiOmZhbHNlLCJJc1VuZGVybGluZWQiOmZhbHNlLCJQYXJlbnRTdHlsZSI6bnVsbH0sIkF1dG9TaXplIjowLCJGb3JlZ3JvdW5kIjp7IiRpZCI6IjEwNzAiLCJDb2xvciI6eyIkaWQiOiIxMDcx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EwNzIiLCJUb3AiOjAuMCwiTGVmdCI6NS4wLCJSaWdodCI6MC4wLCJCb3R0b20iOjAuMH0sIlBhZGRpbmciOnsiJGlkIjoiMTA3MyIsIlRvcCI6MC4wLCJMZWZ0IjowLjAsIlJpZ2h0IjowLjAsIkJvdHRvbSI6MC4wfSwiQmFja2dyb3VuZCI6eyIkaWQiOiIxMDc0IiwiQ29sb3IiOnsiJHJlZiI6IjE5MiJ9fSwiSXNWaXNpYmxlIjp0cnVlLCJXaWR0aCI6MC4wLCJIZWlnaHQiOjAuMCwiQm9yZGVyU3R5bGUiOm51bGwsIlBhcmVudFN0eWxlIjpudWxsfSwiU2luZ2xlU2NhbGVTaGFwZVN0eWxlIjp7IiRpZCI6IjEwNzUiLCJTaGFwZSI6MywiSGVpZ2h0IjoyMC4wfSwiTWlkZGxlVGllclNjYWxlU3R5bGUiOnsiJGlkIjoiMTA3NiIsIlNoYXBlIjowLCJTaG93U2VnbWVudFNlcGFyYXRvcnMiOnRydWUsIlNlZ21lbnRTZXBhcmF0b3JPcGFjaXR5IjozMCwiSGFzQmVlblZpc2libGVCZWZvcmUiOnRydWUsIkZvbnRTZXR0aW5ncyI6eyIkaWQiOiIxMDc3IiwiRm9udFNpemUiOjEyLCJGb250TmFtZSI6IkNhbGlicmkiLCJJc0JvbGQiOmZhbHNlLCJJc0l0YWxpYyI6ZmFsc2UsIklzVW5kZXJsaW5lZCI6ZmFsc2UsIlBhcmVudFN0eWxlIjpudWxsfSwiQXV0b1NpemUiOjAsIkZvcmVncm91bmQiOnsiJGlkIjoiMTA3OCIsIkNvbG9yIjp7IiRyZWYiOiIxMDcxIn19LCJNYXhXaWR0aCI6MjAwLjAsIk1heEhlaWdodCI6IkluZmluaXR5IiwiU21hcnRGb3JlZ3JvdW5kSXNBY3RpdmUiOmZhbHNlLCJIb3Jpem9udGFsQWxpZ25tZW50IjowLCJWZXJ0aWNhbEFsaWdubWVudCI6MSwiU21hcnRGb3JlZ3JvdW5kIjpudWxsLCJCYWNrZ3JvdW5kRmlsbFR5cGUiOjAsIk1hcmdpbiI6eyIkaWQiOiIxMDc5IiwiVG9wIjowLjAsIkxlZnQiOjUuMCwiUmlnaHQiOjAuMCwiQm90dG9tIjowLjB9LCJQYWRkaW5nIjp7IiRpZCI6IjEwODAiLCJUb3AiOjAuMCwiTGVmdCI6MC4wLCJSaWdodCI6MC4wLCJCb3R0b20iOjAuMH0sIkJhY2tncm91bmQiOnsiJGlkIjoiMTA4MSIsIkNvbG9yIjp7IiRpZCI6IjEwODIiLCJBIjowLCJSIjowLCJHIjowLCJCIjowfX0sIklzVmlzaWJsZSI6dHJ1ZSwiV2lkdGgiOjAuMCwiSGVpZ2h0IjowLjAsIkJvcmRlclN0eWxlIjpudWxsLCJQYXJlbnRTdHlsZSI6bnVsbH0sIkJvdHRvbVRpZXJTY2FsZVN0eWxlIjp7IiRpZCI6IjEwODMiLCJTaGFwZSI6MCwiU2hvd1NlZ21lbnRTZXBhcmF0b3JzIjp0cnVlLCJTZWdtZW50U2VwYXJhdG9yT3BhY2l0eSI6MzAsIkhhc0JlZW5WaXNpYmxlQmVmb3JlIjp0cnVlLCJGb250U2V0dGluZ3MiOnsiJGlkIjoiMTA4NCIsIkZvbnRTaXplIjoxMiwiRm9udE5hbWUiOiJDYWxpYnJpIiwiSXNCb2xkIjpmYWxzZSwiSXNJdGFsaWMiOmZhbHNlLCJJc1VuZGVybGluZWQiOmZhbHNlLCJQYXJlbnRTdHlsZSI6bnVsbH0sIkF1dG9TaXplIjowLCJGb3JlZ3JvdW5kIjp7IiRpZCI6IjEwODUiLCJDb2xvciI6eyIkcmVmIjoiMTA3MSJ9fSwiTWF4V2lkdGgiOjIwMC4wLCJNYXhIZWlnaHQiOiJJbmZpbml0eSIsIlNtYXJ0Rm9yZWdyb3VuZElzQWN0aXZlIjpmYWxzZSwiSG9yaXpvbnRhbEFsaWdubWVudCI6MCwiVmVydGljYWxBbGlnbm1lbnQiOjEsIlNtYXJ0Rm9yZWdyb3VuZCI6bnVsbCwiQmFja2dyb3VuZEZpbGxUeXBlIjowLCJNYXJnaW4iOnsiJGlkIjoiMTA4NiIsIlRvcCI6MC4wLCJMZWZ0Ijo1LjAsIlJpZ2h0IjowLjAsIkJvdHRvbSI6MC4wfSwiUGFkZGluZyI6eyIkaWQiOiIxMDg3IiwiVG9wIjowLjAsIkxlZnQiOjAuMCwiUmlnaHQiOjAuMCwiQm90dG9tIjowLjB9LCJCYWNrZ3JvdW5kIjp7IiRpZCI6IjEwODgiLCJDb2xvciI6eyIkaWQiOiIxMDg5IiwiQSI6MCwiUiI6MCwiRyI6MCwiQiI6MH19LCJJc1Zpc2libGUiOnRydWUsIldpZHRoIjowLjAsIkhlaWdodCI6MC4wLCJCb3JkZXJTdHlsZSI6bnVsbCwiUGFyZW50U3R5bGUiOm51bGx9LCJFbGFwc2VkVGltZUJhY2tncm91bmQiOnsiJGlkIjoiMTA5MCIsIkNvbG9yIjp7IiRpZCI6IjEwOTEiLCJBIjoxOTEsIlIiOjI1NSwiRyI6MCwiQiI6MH19LCJBcHBlbmRZZWFyT25ZZWFyQ2hhbmdlIjpmYWxzZSwiRWxhcHNlZFRpbWVGb3JtYXQiOjAsIlRvZGF5TWFya2VyUG9zaXRpb24iOjAsIlF1aWNrUG9zaXRpb24iOjMsIkFic29sdXRlUG9zaXRpb24iOjgxLjAsIk1hcmdpbiI6eyIkaWQiOiIxMDkyIiwiVG9wIjowLjAsIkxlZnQiOjEwLjAsIlJpZ2h0IjoxMC4wLCJCb3R0b20iOjAuMH0sIlBhZGRpbmciOnsiJGlkIjoiMTA5MyIsIlRvcCI6MC4wLCJMZWZ0IjowLjAsIlJpZ2h0IjowLjAsIkJvdHRvbSI6MC4wfSwiQmFja2dyb3VuZCI6eyIkaWQiOiIxMDk0IiwiQ29sb3IiOnsiJGlkIjoiMTA5NSIsIkEiOjI1NSwiUiI6NDcsIkciOjU0LCJCIjoxNTN9fSwiSXNWaXNpYmxlIjp0cnVlLCJXaWR0aCI6MC4wLCJIZWlnaHQiOjAuMCwiQm9yZGVyU3R5bGUiOm51bGwsIlBhcmVudFN0eWxlIjpudWxsfSwiRGVmYXVsdE1pbGVzdG9uZVN0eWxlIjp7IiRpZCI6IjEwOTYiLCJTaGFwZSI6MTQsIkNvbm5lY3Rvck1hcmdpbiI6eyIkaWQiOiIxMDk3IiwiVG9wIjowLjAsIkxlZnQiOjIuMCwiUmlnaHQiOjIuMCwiQm90dG9tIjowLjB9LCJDb25uZWN0b3JTdHlsZSI6eyIkaWQiOiIxMDk4IiwiTGluZUNvbG9yIjp7IiRpZCI6IjEwOTkiLCIkdHlwZSI6Ik5MUkUuQ29tbW9uLkRvbS5Tb2xpZENvbG9yQnJ1c2gsIE5MUkUuQ29tbW9uIiwiQ29sb3IiOnsiJGlkIjoiMTEwMCIsIkEiOjEyNywiUiI6MCwiRyI6MCwiQiI6MH19LCJMaW5lV2VpZ2h0IjoyLjAsIkxpbmVUeXBlIjowLCJQYXJlbnRTdHlsZSI6bnVsbH0sIklzQmVsb3dUaW1lYmFuZCI6ZmFsc2UsIlBvc2l0aW9uT25UYXNrIjowLCJIaWRlRGF0ZSI6ZmFsc2UsIlNoYXBlU2l6ZSI6MSwiU3BhY2luZyI6Mi4wLCJQYWRkaW5nIjp7IiRpZCI6IjExMDEiLCJUb3AiOjcuMCwiTGVmdCI6My4wLCJSaWdodCI6MC4wLCJCb3R0b20iOjIuMH0sIlNoYXBlU3R5bGUiOnsiJGlkIjoiMTEwMiIsIk1hcmdpbiI6eyIkcmVmIjoiOCJ9LCJQYWRkaW5nIjp7IiRyZWYiOiI5In0sIkJhY2tncm91bmQiOnsiJGlkIjoiMTEwMyIsIkNvbG9yIjp7IiRpZCI6IjExMDQiLCJBIjoyNTUsIlIiOjAsIkciOjExNCwiQiI6MTg4fX0sIklzVmlzaWJsZSI6dHJ1ZSwiV2lkdGgiOjEzLjAsIkhlaWdodCI6MTMuMCwiQm9yZGVyU3R5bGUiOnsiJGlkIjoiMTEwNSIsIkxpbmVDb2xvciI6eyIkcmVmIjoiMTMifSwiTGluZVdlaWdodCI6MC4wLCJMaW5lVHlwZSI6MCwiUGFyZW50U3R5bGUiOm51bGx9LCJQYXJlbnRTdHlsZSI6bnVsbH0sIlRpdGxlU3R5bGUiOnsiJGlkIjoiMTEwNiIsIkZvbnRTZXR0aW5ncyI6eyIkaWQiOiIxMTA3IiwiRm9udFNpemUiOjExLCJGb250TmFtZSI6IkNhbGlicmkiLCJJc0JvbGQiOnRydWUsIklzSXRhbGljIjpmYWxzZSwiSXNVbmRlcmxpbmVkIjpmYWxzZSwiUGFyZW50U3R5bGUiOm51bGx9LCJBdXRvU2l6ZSI6MCwiRm9yZWdyb3VuZCI6eyIkaWQiOiIxMTA4IiwiQ29sb3IiOnsiJGlkIjoiMTEwOS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xMTEwIiwiQ29sb3IiOnsiJHJlZiI6IjE5MiJ9fSwiSXNWaXNpYmxlIjp0cnVlLCJXaWR0aCI6MC4wLCJIZWlnaHQiOjAuMCwiQm9yZGVyU3R5bGUiOm51bGwsIlBhcmVudFN0eWxlIjpudWxsfSwiRGF0ZVN0eWxlIjp7IiRpZCI6IjExMTEiLCJGb250U2V0dGluZ3MiOnsiJGlkIjoiMTExMiIsIkZvbnRTaXplIjoxMCwiRm9udE5hbWUiOiJDYWxpYnJpIiwiSXNCb2xkIjpmYWxzZSwiSXNJdGFsaWMiOmZhbHNlLCJJc1VuZGVybGluZWQiOmZhbHNlLCJQYXJlbnRTdHlsZSI6bnVsbH0sIkF1dG9TaXplIjowLCJGb3JlZ3JvdW5kIjp7IiRpZCI6IjExMTMiLCJDb2xvciI6eyIkaWQiOiIxMTE0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MjcifSwiUGFkZGluZyI6eyIkcmVmIjoiMjgifSwiQmFja2dyb3VuZCI6eyIkaWQiOiIxMTE1IiwiQ29sb3IiOnsiJHJlZiI6IjE5MiJ9fSwiSXNWaXNpYmxlIjp0cnVlLCJXaWR0aCI6MC4wLCJIZWlnaHQiOjAuMCwiQm9yZGVyU3R5bGUiOm51bGwsIlBhcmVudFN0eWxlIjpudWxsfSwiRGF0ZUZvcm1hdCI6eyIkaWQiOiIxMTE2IiwiRm9ybWF0U3RyaW5nIjoiTU1NTSBkLCB5eXl5IiwiU2VwYXJhdG9yIjoiLyIsIlVzZUludGVybmF0aW9uYWxEYXRlRm9ybWF0IjpmYWxzZSwiRGF0ZUlzVmlzaWJsZSI6dHJ1ZSwiVGltZUlzVmlzaWJsZSI6ZmFsc2UsIkhvdXJEaWdpdHMiOjEsIkFtUG1EZXNpZ25hdG9yIjoyLCJUcmltMDBNaW51dGVzIjpmYWxzZSwiTGFzdEtub3duVmlzaWJpbGl0eVN0YXRlIjp7IiRpZCI6IjExMTciLCJEYXRlUGFydElzVmlzaWJsZSI6dHJ1ZSwiVGltZVBhcnRJc1Zpc2libGUiOmZhbHNlfX0sIldlZWtOdW1iZXJpbmciOnsiJGlkIjoiMTExOCIsIkZvcm1hdCI6MCwiSXNWaXNpYmxlIjpmYWxzZSwiTGFzdEtub3duVmlzaWJpbGl0eVN0YXRlIjpmYWxzZX0sIklzVmlzaWJsZSI6dHJ1ZSwiUGFyZW50U3R5bGUiOm51bGx9LCJEZWZhdWx0VGFza1N0eWxlIjp7IiRpZCI6IjExMTkiLCJTaGFwZSI6MywiU2hhcGVUaGlja25lc3MiOjAsIkR1cmF0aW9uRm9ybWF0IjowLCJJbmNsdWRlTm9uV29ya2luZ0RheXNJbkR1cmF0aW9uIjpmYWxzZSwiUGVyY2VudGFnZUNvbXBsZXRlU3R5bGUiOnsiJGlkIjoiMTEyMCIsIkZvbnRTZXR0aW5ncyI6eyIkaWQiOiIxMTIxIiwiRm9udFNpemUiOjEwLCJGb250TmFtZSI6IkNhbGlicmkiLCJJc0JvbGQiOmZhbHNlLCJJc0l0YWxpYyI6ZmFsc2UsIklzVW5kZXJsaW5lZCI6ZmFsc2UsIlBhcmVudFN0eWxlIjpudWxsfSwiQXV0b1NpemUiOjAsIkZvcmVncm91bmQiOnsiJGlkIjoiMTEyMiIsIkNvbG9yIjp7IiRpZCI6IjExMjM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yZWYiOiIxODkifSwiUGFkZGluZyI6eyIkcmVmIjoiMTkwIn0sIkJhY2tncm91bmQiOnsiJHJlZiI6IjE5MSJ9LCJJc1Zpc2libGUiOnRydWUsIldpZHRoIjowLjAsIkhlaWdodCI6MC4wLCJCb3JkZXJTdHlsZSI6bnVsbCwiUGFyZW50U3R5bGUiOm51bGx9LCJEdXJhdGlvblN0eWxlIjp7IiRpZCI6IjExMjQiLCJGb250U2V0dGluZ3MiOnsiJGlkIjoiMTEyNSIsIkZvbnRTaXplIjoxMCwiRm9udE5hbWUiOiJDYWxpYnJpIiwiSXNCb2xkIjpmYWxzZSwiSXNJdGFsaWMiOmZhbHNlLCJJc1VuZGVybGluZWQiOmZhbHNlLCJQYXJlbnRTdHlsZSI6bnVsbH0sIkF1dG9TaXplIjowLCJGb3JlZ3JvdW5kIjp7IiRyZWYiOiIxOTYifSwiTWF4V2lkdGgiOjIwMC4wLCJNYXhIZWlnaHQiOiJJbmZpbml0eSIsIlNtYXJ0Rm9yZWdyb3VuZElzQWN0aXZlIjpmYWxzZSwiSG9yaXpvbnRhbEFsaWdubWVudCI6MCwiVmVydGljYWxBbGlnbm1lbnQiOjAsIlNtYXJ0Rm9yZWdyb3VuZCI6bnVsbCwiQmFja2dyb3VuZEZpbGxUeXBlIjowLCJNYXJnaW4iOnsiJHJlZiI6IjE5OCJ9LCJQYWRkaW5nIjp7IiRyZWYiOiIxOTkifSwiQmFja2dyb3VuZCI6eyIkcmVmIjoiMjAwIn0sIklzVmlzaWJsZSI6dHJ1ZSwiV2lkdGgiOjAuMCwiSGVpZ2h0IjowLjAsIkJvcmRlclN0eWxlIjpudWxsLCJQYXJlbnRTdHlsZSI6bnVsbH0sIkhvcml6b250YWxDb25uZWN0b3JTdHlsZSI6eyIkaWQiOiIxMTI2IiwiTGluZUNvbG9yIjp7IiRyZWYiOiIyMDMifSwiTGluZVdlaWdodCI6MS4wLCJMaW5lVHlwZSI6MCwiUGFyZW50U3R5bGUiOm51bGx9LCJWZXJ0aWNhbENvbm5lY3RvclN0eWxlIjp7IiRpZCI6IjExMjciLCJMaW5lQ29sb3IiOnsiJHJlZiI6IjIwNiJ9LCJMaW5lV2VpZ2h0IjowLjAsIkxpbmVUeXBlIjowLCJQYXJlbnRTdHlsZSI6bnVsbH0sIk1hcmdpbiI6bnVsbCwiU3RhcnREYXRlUG9zaXRpb24iOjIsIkVuZERhdGVQb3NpdGlvbiI6MiwiRGF0ZUlzVmlzaWJsZSI6dHJ1ZSwiVGl0bGVQb3NpdGlvbiI6MywiRHVyYXRpb25Qb3NpdGlvbiI6NiwiUGVyY2VudGFnZUNvbXBsZXRlZFBvc2l0aW9uIjo2LCJTcGFjaW5nIjozLCJJc0JlbG93VGltZWJhbmQiOnRydWUsIlBlcmNlbnRhZ2VDb21wbGV0ZVNoYXBlT3BhY2l0eSI6MzUsIlNoYXBlU3R5bGUiOnsiJGlkIjoiMTEyOCIsIk1hcmdpbiI6eyIkcmVmIjoiMjA5In0sIlBhZGRpbmciOnsiJHJlZiI6IjIxMCJ9LCJCYWNrZ3JvdW5kIjp7IiRpZCI6IjExMjkiLCJDb2xvciI6eyIkaWQiOiIxMTMwIiwiQSI6MjU1LCJSIjo4OSwiRyI6OTYsIkIiOjEwNn19LCJJc1Zpc2libGUiOnRydWUsIldpZHRoIjowLjAsIkhlaWdodCI6MTAuMCwiQm9yZGVyU3R5bGUiOnsiJGlkIjoiMTEzMSIsIkxpbmVDb2xvciI6eyIkaWQiOiIxMTMyIiwiJHR5cGUiOiJOTFJFLkNvbW1vbi5Eb20uU29saWRDb2xvckJydXNoLCBOTFJFLkNvbW1vbiIsIkNvbG9yIjp7IiRpZCI6IjExMzMiLCJBIjoyNTUsIlIiOjI1NSwiRyI6MCwiQiI6MH19LCJMaW5lV2VpZ2h0IjowLjAsIkxpbmVUeXBlIjowLCJQYXJlbnRTdHlsZSI6bnVsbH0sIlBhcmVudFN0eWxlIjpudWxsfSwiVGl0bGVTdHlsZSI6eyIkaWQiOiIxMTM0IiwiRm9udFNldHRpbmdzIjp7IiRpZCI6IjExMzUiLCJGb250U2l6ZSI6MTEsIkZvbnROYW1lIjoiQ2FsaWJyaSIsIklzQm9sZCI6ZmFsc2UsIklzSXRhbGljIjpmYWxzZSwiSXNVbmRlcmxpbmVkIjpmYWxzZSwiUGFyZW50U3R5bGUiOm51bGx9LCJBdXRvU2l6ZSI6MCwiRm9yZWdyb3VuZCI6eyIkaWQiOiIxMTM2IiwiQ29sb3IiOnsiJGlkIjoiMTEzNyIsIkEiOjI1NSwiUiI6MCwiRyI6MCwiQiI6MH19LCJNYXhXaWR0aCI6OTYwLjAsIk1heEhlaWdodCI6IkluZmluaXR5IiwiU21hcnRGb3JlZ3JvdW5kSXNBY3RpdmUiOmZhbHNlLCJIb3Jpem9udGFsQWxpZ25tZW50IjoyLCJWZXJ0aWNhbEFsaWdubWVudCI6MCwiU21hcnRGb3JlZ3JvdW5kIjpudWxsLCJCYWNrZ3JvdW5kRmlsbFR5cGUiOjAsIk1hcmdpbiI6eyIkcmVmIjoiMjIwIn0sIlBhZGRpbmciOnsiJHJlZiI6IjIyMSJ9LCJCYWNrZ3JvdW5kIjp7IiRpZCI6IjExMzgiLCJDb2xvciI6eyIkcmVmIjoiMTkyIn19LCJJc1Zpc2libGUiOnRydWUsIldpZHRoIjowLjAsIkhlaWdodCI6MC4wLCJCb3JkZXJTdHlsZSI6bnVsbCwiUGFyZW50U3R5bGUiOm51bGx9LCJEYXRlU3R5bGUiOnsiJGlkIjoiMTEzOSIsIkZvbnRTZXR0aW5ncyI6eyIkaWQiOiIxMTQwIiwiRm9udFNpemUiOjksIkZvbnROYW1lIjoiQ2FsaWJyaSIsIklzQm9sZCI6ZmFsc2UsIklzSXRhbGljIjpmYWxzZSwiSXNVbmRlcmxpbmVkIjpmYWxzZSwiUGFyZW50U3R5bGUiOm51bGx9LCJBdXRvU2l6ZSI6MCwiRm9yZWdyb3VuZCI6eyIkaWQiOiIxMTQxIiwiQ29sb3IiOnsiJGlkIjoiMTE0Mi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cmVmIjoiMjI5In0sIlBhZGRpbmciOnsiJHJlZiI6IjIzMCJ9LCJCYWNrZ3JvdW5kIjp7IiRpZCI6IjExNDMiLCJDb2xvciI6eyIkcmVmIjoiMTkyIn19LCJJc1Zpc2libGUiOnRydWUsIldpZHRoIjowLjAsIkhlaWdodCI6MC4wLCJCb3JkZXJTdHlsZSI6bnVsbCwiUGFyZW50U3R5bGUiOm51bGx9LCJEYXRlRm9ybWF0Ijp7IiRpZCI6IjExND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E0NSIsIkZvcm1hdCI6MCwiSXNWaXNpYmxlIjpmYWxzZSwiTGFzdEtub3duVmlzaWJpbGl0eVN0YXRlIjpmYWxzZX0sIklzVmlzaWJsZSI6dHJ1ZSwiUGFyZW50U3R5bGUiOm51bGwsIl9leHBsaWNpdGx5U2V0Ijp7IiRpZCI6IjExNDY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3JpZGxpbmVQYW5lbFN0eWxlIjp7IiRpZCI6IjExNDciLCJHcmlkbGluZVN0eWxlIjp7IiRpZCI6IjExNDgiLCJMaW5lQ29sb3IiOnsiJGlkIjoiMTE0OSIsIiR0eXBlIjoiTkxSRS5Db21tb24uRG9tLlNvbGlkQ29sb3JCcnVzaCwgTkxSRS5Db21tb24iLCJDb2xvciI6eyIkaWQiOiIxMTUwIiwiQSI6MzgsIlIiOjkxLCJHIjoxNTUsIkIiOjIxM319LCJMaW5lV2VpZ2h0IjoxLjAsIkxpbmVUeXBlIjowLCJQYXJlbnRTdHlsZSI6bnVsbH0sIk1hcmdpbiI6eyIkaWQiOiIxMTUxIiwiVG9wIjowLjAsIkxlZnQiOjAuMCwiUmlnaHQiOjAuMCwiQm90dG9tIjowLjB9LCJQYWRkaW5nIjp7IiRpZCI6IjExNTIiLCJUb3AiOjAuMCwiTGVmdCI6MC4wLCJSaWdodCI6MC4wLCJCb3R0b20iOjAuMH0sIkJhY2tncm91bmQiOm51bGwsIklzVmlzaWJsZSI6ZmFsc2UsIldpZHRoIjowLjAsIkhlaWdodCI6MC4wLCJCb3JkZXJTdHlsZSI6eyIkaWQiOiIxMTUzIiwiTGluZUNvbG9yIjpudWxsLCJMaW5lV2VpZ2h0IjowLjAsIkxpbmVUeXBlIjowLCJQYXJlbnRTdHlsZSI6bnVsbH0sIlBhcmVudFN0eWxlIjpudWxsfSwiQWN0aXZpdHlMaW5lUGFuZWxTdHlsZSI6eyIkaWQiOiIxMTU0IiwiQWN0aXZpdHlMaW5lU3R5bGUiOnsiJGlkIjoiMTE1NSIsIkxpbmVDb2xvciI6eyIkaWQiOiIxMTU2IiwiJHR5cGUiOiJOTFJFLkNvbW1vbi5Eb20uU29saWRDb2xvckJydXNoLCBOTFJFLkNvbW1vbiIsIkNvbG9yIjp7IiRpZCI6IjExNTciLCJBIjozOCwiUiI6NjgsIkciOjExNCwiQiI6MTk2fX0sIkxpbmVXZWlnaHQiOjEuMCwiTGluZVR5cGUiOjAsIlBhcmVudFN0eWxlIjpudWxsfSwiTWFyZ2luIjp7IiRpZCI6IjExNTgiLCJUb3AiOjAuMCwiTGVmdCI6MC4wLCJSaWdodCI6MC4wLCJCb3R0b20iOjAuMH0sIlBhZGRpbmciOnsiJGlkIjoiMTE1OSIsIlRvcCI6MC4wLCJMZWZ0IjowLjAsIlJpZ2h0IjowLjAsIkJvdHRvbSI6MC4wfSwiQmFja2dyb3VuZCI6bnVsbCwiSXNWaXNpYmxlIjp0cnVlLCJXaWR0aCI6MC4wLCJIZWlnaHQiOjAuMCwiQm9yZGVyU3R5bGUiOnsiJGlkIjoiMTE2MCIsIkxpbmVDb2xvciI6bnVsbCwiTGluZVdlaWdodCI6MC4wLCJMaW5lVHlwZSI6MCwiUGFyZW50U3R5bGUiOm51bGx9LCJQYXJlbnRTdHlsZSI6bnVsbH0sIlNob3dFbGFwc2VkVGltZUdyYWRpZW50U3R5bGUiOmZhbHNlLCJUaW1lYmFuZFJlc2VydmVkTGVmdEFyZWFTdHlsZSI6eyIkaWQiOiIxMTYxIiwiQWN0aXZpdHlIZWFkZXJXaWR0aCI6NTkuNDk2ODIwNDcwNjQ5MzQsIklzU2V0IjpmYWxzZX0sIkRlZmF1bHRTd2ltbGFuZVN0eWxlIjpudWxsfSwiU2NhbGUiOm51bGwsIlNjYWxlVjIiOnsiJGlkIjoiMTE2MiIsIlN0YXJ0RGF0ZSI6IjIwMjEtMDUtMDFUMDA6MDA6MDAiLCJFbmREYXRlIjoiMjAyMy0xMC0xMFQyMzo1OTowMCIsIkF1dG9EYXRlUmFuZ2UiOnRydWUsIldvcmtpbmdEYXlzIjozMSwiRmlzY2FsWWVhciI6eyIkaWQiOiIxMTYzIiwiU3RhcnRNb250aCI6MSwiVXNlU3RhcnRpbmdZZWFyRm9yTnVtYmVyaW5nIjp0cnVlLCJTaG93RmlzY2FsWWVhckxhYmVsIjp0cnVlfSwiVG9kYXlNYXJrZXJUZXh0IjoiVG9kYXkiLCJBdXRvU2NhbGVUeXBlIjpmYWxzZSwiVGltZWJhbmRTY2FsZXMiOnsiJGlkIjoiMTE2NCIsIlRvcFNjYWxlTGF5ZXIiOnsiJGlkIjoiMTE2NSIsIkZvcm1hdCI6Ik1NTSIsIlR5cGUiOjN9LCJNaWRkbGVTY2FsZUxheWVyIjp7IiRpZCI6IjExNjYiLCJGb3JtYXQiOiJNTU0iLCJUeXBlIjoyfSwiQm90dG9tU2NhbGVMYXllciI6eyIkaWQiOiIxMTY3IiwiRm9ybWF0IjoiZGQiLCJUeXBlIjowfX19LCJNaWxlc3RvbmVzIjpbXSwiVGFza3MiOltdLCJTd2ltbGFuZXMiOltdLCJNc1Byb2plY3RJdGVtc1RyZWUiOnsiJGlkIjoiMTE2OCIsIlJvb3QiOnsiSW1wb3J0SWQiOm51bGwsIklzSW1wb3J0ZWQiOmZhbHNlLCJDaGlsZHJlbiI6W119fSwiTWV0YWRhdGEiOnsiJGlkIjoiMTE2OSIsIlNvdXJjZVRlbXBsYXRlIjoie1wiJGlkXCI6XCIxXCIsXCJJZFwiOlwiYmY0YTdkZTgtMjMwMi00Njc0LTg5NmUtNzgzN2Q5OGQ5YWU4XCIsXCJDdWx0dXJlSW5mb05hbWVcIjpcImVuLVVTXCIsXCJWZXJzaW9uXCI6e1wiJGlkXCI6XCIyXCIsXCJUZW1wbGF0ZURvbVZlcnNpb25cIjpcIjEuMi4wXCJ9LFwiRWZmZWN0XCI6MCxcIlN0eWxlXCI6e1wiJGlkXCI6XCIzXCIsXCJUaW1lYmFuZFN0eWxlXCI6e1wiJGlkXCI6XCI0XCIsXCJTY2FsZU1hcmtpbmdcIjoxLFwiU2hhcGVcIjowLFwiU2hhcGVTdHlsZVwiOntcIiRpZFwiOlwiNVwiLFwiTWFyZ2luXCI6e1wiJGlkXCI6XCI2XCIsXCJUb3BcIjowLjAsXCJMZWZ0XCI6MTAuMCxcIlJpZ2h0XCI6MTAuMCxcIkJvdHRvbVwiOjAuMH0sXCJQYWRkaW5nXCI6e1wiJGlkXCI6XCI3XCIsXCJUb3BcIjozLjAsXCJMZWZ0XCI6MC4wLFwiUmlnaHRcIjowLjAsXCJCb3R0b21cIjozLjB9LFwiQmFja2dyb3VuZFwiOntcIiRpZFwiOlwiOFwiLFwiQ29sb3JcIjp7XCIkaWRcIjpcIjlcIixcIkFcIjoyNTUsXCJSXCI6NjgsXCJHXCI6ODQsXCJCXCI6MTA2fX0sXCJJc1Zpc2libGVcIjp0cnVlLFwiV2lkdGhcIjo4NTguMCxcIkhlaWdodFwiOjE0LjM5OTk5OTYxODUzMDI3MyxcIkJvcmRlclN0eWxlXCI6e1wiJGlkXCI6XCIxMFwiLFwiTGluZUNvbG9yXCI6e1wiJGlkXCI6XCIxMVwiLFwiJHR5cGVcIjpcIk5MUkUuQ29tbW9uLkRvbS5Tb2xpZENvbG9yQnJ1c2gsIE5MUkUuQ29tbW9uXCIsXCJDb2xvclwiOntcIiRpZFwiOlwiMTJcIixcIkFcIjoyNTUsXCJSXCI6MjU1LFwiR1wiOjAsXCJCXCI6MH19LFwiTGluZVdlaWdodFwiOjAuMCxcIkxpbmVUeXBlXCI6MH19LFwiTWlkZGxlVGllclNoYXBlU3R5bGVcIjp7XCIkaWRcIjpcIjEzXCIsXCJNYXJnaW5cIjp7XCIkaWRcIjpcIjE0XCIsXCJUb3BcIjowLjAsXCJMZWZ0XCI6MTAuMCxcIlJpZ2h0XCI6MTAuMCxcIkJvdHRvbVwiOjAuMH0sXCJQYWRkaW5nXCI6e1wiJGlkXCI6XCIxNVwiLFwiVG9wXCI6My4wLFwiTGVmdFwiOjAuMCxcIlJpZ2h0XCI6MC4wLFwiQm90dG9tXCI6My4wfSxcIkJhY2tncm91bmRcIjp7XCIkaWRcIjpcIjE2XCIsXCJDb2xvclwiOntcIiRpZFwiOlwiMTdcIixcIkFcIjoyNTUsXCJSXCI6NjgsXCJHXCI6ODQsXCJCXCI6MTA2fX0sXCJJc1Zpc2libGVcIjp0cnVlLFwiV2lkdGhcIjo4NTguMCxcIkhlaWdodFwiOjE0LjM5OTk5OTYxODUzMDI3MyxcIkJvcmRlclN0eWxlXCI6e1wiJGlkXCI6XCIxOFwiLFwiTGluZUNvbG9yXCI6e1wiJGlkXCI6XCIxOVwiLFwiJHR5cGVcIjpcIk5MUkUuQ29tbW9uLkRvbS5Tb2xpZENvbG9yQnJ1c2gsIE5MUkUuQ29tbW9uXCIsXCJDb2xvclwiOntcIiRpZFwiOlwiMjBcIixcIkFcIjoyNTUsXCJSXCI6MjU1LFwiR1wiOjAsXCJCXCI6MH19LFwiTGluZVdlaWdodFwiOjAuMCxcIkxpbmVUeXBlXCI6MH19LFwiQm90dG9tVGllclNoYXBlU3R5bGVcIjp7XCIkaWRcIjpcIjIxXCIsXCJNYXJnaW5cIjp7XCIkaWRcIjpcIjIyXCIsXCJUb3BcIjowLjAsXCJMZWZ0XCI6MTAuMCxcIlJpZ2h0XCI6MTAuMCxcIkJvdHRvbVwiOjAuMH0sXCJQYWRkaW5nXCI6e1wiJGlkXCI6XCIyM1wiLFwiVG9wXCI6My4wLFwiTGVmdFwiOjAuMCxcIlJpZ2h0XCI6MC4wLFwiQm90dG9tXCI6My4wfSxcIkJhY2tncm91bmRcIjp7XCIkaWRcIjpcIjI0XCIsXCJDb2xvclwiOntcIiRpZFwiOlwiMjVcIixcIkFcIjoyNTUsXCJSXCI6NjgsXCJHXCI6ODQsXCJCXCI6MTA2fX0sXCJJc1Zpc2libGVcIjp0cnVlLFwiV2lkdGhcIjo4NTguMCxcIkhlaWdodFwiOjE0LjM5OTk5OTYxODUzMDI3MyxcIkJvcmRlclN0eWxlXCI6e1wiJGlkXCI6XCIyNlwiLFwiTGluZUNvbG9yXCI6e1wiJHJlZlwiOlwiMTFcIn0sXCJMaW5lV2VpZ2h0XCI6MC4wLFwiTGluZVR5cGVcIjowfX0sXCJSaWdodEVuZENhcHNTdHlsZVwiOntcIiRpZFwiOlwiMjdcIixcIkZvbnRTZXR0aW5nc1wiOntcIiRpZFwiOlwiMjhcIixcIkZvbnRTaXplXCI6MTgsXCJGb250TmFtZVwiOlwiQ2FsaWJyaVwiLFwiSXNCb2xkXCI6dHJ1ZSxcIklzSXRhbGljXCI6ZmFsc2UsXCJJc1VuZGVybGluZWRcIjpmYWxzZX0sXCJBdXRvU2l6ZVwiOjAsXCJGb3JlZ3JvdW5kXCI6e1wiJGlkXCI6XCIyOVwiLFwiQ29sb3JcIjp7XCIkaWRcIjpcIjMw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MxXCIsXCJUb3BcIjowLjAsXCJMZWZ0XCI6MC4wLFwiUmlnaHRcIjoyMC4wLFwiQm90dG9tXCI6MC4wfSxcIlBhZGRpbmdcIjp7XCIkaWRcIjpcIjMyXCIsXCJUb3BcIjowLjAsXCJMZWZ0XCI6MC4wLFwiUmlnaHRcIjowLjAsXCJCb3R0b21cIjowLjB9LFwiQmFja2dyb3VuZFwiOntcIiRpZFwiOlwiMzNcIixcIkNvbG9yXCI6e1wiJGlkXCI6XCIzNFwiLFwiQVwiOjg5LFwiUlwiOjAsXCJHXCI6MCxcIkJcIjowfX0sXCJJc1Zpc2libGVcIjp0cnVlLFwiV2lkdGhcIjowLjAsXCJIZWlnaHRcIjowLjAsXCJCb3JkZXJTdHlsZVwiOm51bGx9LFwiTGVmdEVuZENhcHNTdHlsZVwiOntcIiRpZFwiOlwiMzVcIixcIkZvbnRTZXR0aW5nc1wiOntcIiRpZFwiOlwiMzZcIixcIkZvbnRTaXplXCI6MTgsXCJGb250TmFtZVwiOlwiQ2FsaWJyaVwiLFwiSXNCb2xkXCI6dHJ1ZSxcIklzSXRhbGljXCI6ZmFsc2UsXCJJc1VuZGVybGluZWRcIjpmYWxzZX0sXCJBdXRvU2l6ZVwiOjAsXCJGb3JlZ3JvdW5kXCI6e1wiJGlkXCI6XCIzN1wiLFwiQ29sb3JcIjp7XCIkaWRcIjpcIjM4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M5XCIsXCJUb3BcIjowLjAsXCJMZWZ0XCI6OTMuMTE2OTE1NjU4Mzc5OSxcIlJpZ2h0XCI6MC4wLFwiQm90dG9tXCI6MC4wfSxcIlBhZGRpbmdcIjp7XCIkaWRcIjpcIjQwXCIsXCJUb3BcIjowLjAsXCJMZWZ0XCI6MC4wLFwiUmlnaHRcIjowLjAsXCJCb3R0b21cIjowLjB9LFwiQmFja2dyb3VuZFwiOntcIiRpZFwiOlwiNDFcIixcIkNvbG9yXCI6e1wiJHJlZlwiOlwiMzRcIn19LFwiSXNWaXNpYmxlXCI6ZmFsc2UsXCJXaWR0aFwiOjAuMCxcIkhlaWdodFwiOjAuMCxcIkJvcmRlclN0eWxlXCI6bnVsbH0sXCJUb2RheVRleHRTdHlsZVwiOntcIiRpZFwiOlwiNDJcIixcIkZvbnRTZXR0aW5nc1wiOntcIiRpZFwiOlwiNDNcIixcIkZvbnRTaXplXCI6MTIsXCJGb250TmFtZVwiOlwiQ2FsaWJyaVwiLFwiSXNCb2xkXCI6ZmFsc2UsXCJJc0l0YWxpY1wiOmZhbHNlLFwiSXNVbmRlcmxpbmVkXCI6ZmFsc2V9LFwiQXV0b1NpemVcIjowLFwiRm9yZWdyb3VuZFwiOntcIiRpZFwiOlwiNDRcIixcIkNvbG9yXCI6e1wiJGlkXCI6XCI0NV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0NlwiLFwiVG9wXCI6MC4wLFwiTGVmdFwiOjAuMCxcIlJpZ2h0XCI6MC4wLFwiQm90dG9tXCI6MC4wfSxcIlBhZGRpbmdcIjp7XCIkaWRcIjpcIjQ3XCIsXCJUb3BcIjowLjAsXCJMZWZ0XCI6MC4wLFwiUmlnaHRcIjowLjAsXCJCb3R0b21cIjowLjB9LFwiQmFja2dyb3VuZFwiOntcIiRpZFwiOlwiNDhcIixcIkNvbG9yXCI6e1wiJHJlZlwiOlwiMzRcIn19LFwiSXNWaXNpYmxlXCI6ZmFsc2UsXCJXaWR0aFwiOjAuMCxcIkhlaWdodFwiOjAuMCxcIkJvcmRlclN0eWxlXCI6bnVsbH0sXCJUb2RheU1hcmtlclN0eWxlXCI6e1wiJGlkXCI6XCI0OVwiLFwiTWFyZ2luXCI6e1wiJGlkXCI6XCI1MFwiLFwiVG9wXCI6MC4wLFwiTGVmdFwiOjAuMCxcIlJpZ2h0XCI6MC4wLFwiQm90dG9tXCI6MC4wfSxcIlBhZGRpbmdcIjp7XCIkaWRcIjpcIjUxXCIsXCJUb3BcIjowLjAsXCJMZWZ0XCI6MC4wLFwiUmlnaHRcIjowLjAsXCJCb3R0b21cIjowLjB9LFwiQmFja2dyb3VuZFwiOntcIiRpZFwiOlwiNTJcIixcIkNvbG9yXCI6e1wiJGlkXCI6XCI1M1wiLFwiQVwiOjI1NSxcIlJcIjoyNTUsXCJHXCI6MCxcIkJcIjowfX0sXCJJc1Zpc2libGVcIjp0cnVlLFwiV2lkdGhcIjowLjAsXCJIZWlnaHRcIjowLjAsXCJCb3JkZXJTdHlsZVwiOm51bGx9LFwiU2NhbGVTdHlsZVwiOntcIiRpZFwiOlwiNTRcIixcIlNob3dTZWdtZW50U2VwYXJhdG9yc1wiOnRydWUsXCJTZWdtZW50U2VwYXJhdG9yT3BhY2l0eVwiOjMwLFwiU2hhcGVcIjowLFwiSGFzQmVlblZpc2libGVCZWZvcmVcIjp0cnVlLFwiRm9udFNldHRpbmdzXCI6e1wiJGlkXCI6XCI1NVwiLFwiRm9udFNpemVcIjoxMixcIkZvbnROYW1lXCI6XCJDYWxpYnJpXCIsXCJJc0JvbGRcIjpmYWxzZSxcIklzSXRhbGljXCI6ZmFsc2UsXCJJc1VuZGVybGluZWRcIjpmYWxzZX0sXCJBdXRvU2l6ZVwiOjAsXCJGb3JlZ3JvdW5kXCI6e1wiJGlkXCI6XCI1NlwiLFwiQ29sb3JcIjp7XCIkaWRcIjpcIjU3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U4XCIsXCJUb3BcIjowLjAsXCJMZWZ0XCI6NS4wLFwiUmlnaHRcIjowLjAsXCJCb3R0b21cIjowLjB9LFwiUGFkZGluZ1wiOntcIiRpZFwiOlwiNTlcIixcIlRvcFwiOjAuMCxcIkxlZnRcIjowLjAsXCJSaWdodFwiOjAuMCxcIkJvdHRvbVwiOjAuMH0sXCJCYWNrZ3JvdW5kXCI6e1wiJGlkXCI6XCI2MFwiLFwiQ29sb3JcIjp7XCIkcmVmXCI6XCIzNFwifX0sXCJJc1Zpc2libGVcIjp0cnVlLFwiV2lkdGhcIjowLjAsXCJIZWlnaHRcIjowLjAsXCJCb3JkZXJTdHlsZVwiOm51bGx9LFwiTWlkZGxlVGllclNjYWxlU3R5bGVcIjp7XCIkaWRcIjpcIjYxXCIsXCJTaG93U2VnbWVudFNlcGFyYXRvcnNcIjp0cnVlLFwiU2VnbWVudFNlcGFyYXRvck9wYWNpdHlcIjozMCxcIlNoYXBlXCI6MCxcIkhhc0JlZW5WaXNpYmxlQmVmb3JlXCI6dHJ1ZSxcIkZvbnRTZXR0aW5nc1wiOntcIiRpZFwiOlwiNjJcIixcIkZvbnRTaXplXCI6MTIsXCJGb250TmFtZVwiOlwiQ2FsaWJyaVwiLFwiSXNCb2xkXCI6ZmFsc2UsXCJJc0l0YWxpY1wiOmZhbHNlLFwiSXNVbmRlcmxpbmVkXCI6ZmFsc2V9LFwiQXV0b1NpemVcIjowLFwiRm9yZWdyb3VuZFwiOntcIiRpZFwiOlwiNjNcIixcIkNvbG9yXCI6e1wiJHJlZlwiOlwiNTdcIn19LFwiQmFja2dyb3VuZEZpbGxUeXBlXCI6MCxcIk1heFdpZHRoXCI6MjAwLjAsXCJNYXhIZWlnaHRcIjpcIkluZmluaXR5XCIsXCJTbWFydEZvcmVncm91bmRJc0FjdGl2ZVwiOmZhbHNlLFwiSG9yaXpvbnRhbEFsaWdubWVudFwiOjAsXCJWZXJ0aWNhbEFsaWdubWVudFwiOjEsXCJTbWFydEZvcmVncm91bmRcIjpudWxsLFwiTWFyZ2luXCI6e1wiJGlkXCI6XCI2NFwiLFwiVG9wXCI6MC4wLFwiTGVmdFwiOjUuMCxcIlJpZ2h0XCI6MC4wLFwiQm90dG9tXCI6MC4wfSxcIlBhZGRpbmdcIjp7XCIkaWRcIjpcIjY1XCIsXCJUb3BcIjowLjAsXCJMZWZ0XCI6MC4wLFwiUmlnaHRcIjowLjAsXCJCb3R0b21cIjowLjB9LFwiQmFja2dyb3VuZFwiOntcIiRpZFwiOlwiNjZcIixcIkNvbG9yXCI6e1wiJGlkXCI6XCI2N1wiLFwiQVwiOjAsXCJSXCI6MCxcIkdcIjowLFwiQlwiOjB9fSxcIklzVmlzaWJsZVwiOnRydWUsXCJXaWR0aFwiOjAuMCxcIkhlaWdodFwiOjAuMCxcIkJvcmRlclN0eWxlXCI6bnVsbH0sXCJCb3R0b21UaWVyU2NhbGVTdHlsZVwiOntcIiRpZFwiOlwiNjhcIixcIlNob3dTZWdtZW50U2VwYXJhdG9yc1wiOnRydWUsXCJTZWdtZW50U2VwYXJhdG9yT3BhY2l0eVwiOjMwLFwiU2hhcGVcIjowLFwiSGFzQmVlblZpc2libGVCZWZvcmVcIjp0cnVlLFwiRm9udFNldHRpbmdzXCI6e1wiJGlkXCI6XCI2OVwiLFwiRm9udFNpemVcIjoxMixcIkZvbnROYW1lXCI6XCJDYWxpYnJpXCIsXCJJc0JvbGRcIjpmYWxzZSxcIklzSXRhbGljXCI6ZmFsc2UsXCJJc1VuZGVybGluZWRcIjpmYWxzZX0sXCJBdXRvU2l6ZVwiOjAsXCJGb3JlZ3JvdW5kXCI6e1wiJGlkXCI6XCI3MFwiLFwiQ29sb3JcIjp7XCIkcmVmXCI6XCI1N1wifX0sXCJCYWNrZ3JvdW5kRmlsbFR5cGVcIjowLFwiTWF4V2lkdGhcIjoyMDAuMCxcIk1heEhlaWdodFwiOlwiSW5maW5pdHlcIixcIlNtYXJ0Rm9yZWdyb3VuZElzQWN0aXZlXCI6ZmFsc2UsXCJIb3Jpem9udGFsQWxpZ25tZW50XCI6MCxcIlZlcnRpY2FsQWxpZ25tZW50XCI6MSxcIlNtYXJ0Rm9yZWdyb3VuZFwiOm51bGwsXCJNYXJnaW5cIjp7XCIkaWRcIjpcIjcxXCIsXCJUb3BcIjowLjAsXCJMZWZ0XCI6NS4wLFwiUmlnaHRcIjowLjAsXCJCb3R0b21cIjowLjB9LFwiUGFkZGluZ1wiOntcIiRpZFwiOlwiNzJcIixcIlRvcFwiOjAuMCxcIkxlZnRcIjowLjAsXCJSaWdodFwiOjAuMCxcIkJvdHRvbVwiOjAuMH0sXCJCYWNrZ3JvdW5kXCI6e1wiJGlkXCI6XCI3M1wiLFwiQ29sb3JcIjp7XCIkaWRcIjpcIjc0XCIsXCJBXCI6MCxcIlJcIjowLFwiR1wiOjAsXCJCXCI6MH19LFwiSXNWaXNpYmxlXCI6dHJ1ZSxcIldpZHRoXCI6MC4wLFwiSGVpZ2h0XCI6MC4wLFwiQm9yZGVyU3R5bGVcIjpudWxsfSxcIlNpbmdsZVNjYWxlU2hhcGVTdHlsZVwiOntcIiRpZFwiOlwiNzVcIixcIlNoYXBlXCI6MyxcIkhlaWdodFwiOjIwLjB9LFwiRWxhcHNlZFRpbWVCYWNrZ3JvdW5kXCI6e1wiJGlkXCI6XCI3NlwiLFwiQ29sb3JcIjp7XCIkaWRcIjpcIjc3XCIsXCJBXCI6MTkxLFwiUlwiOjI1NSxcIkdcIjowLFwiQlwiOjB9fSxcIkFwcGVuZFllYXJPblllYXJDaGFuZ2VcIjpmYWxzZSxcIkVsYXBzZWRUaW1lRm9ybWF0XCI6MixcIlRvZGF5TWFya2VyUG9zaXRpb25cIjowLFwiUXVpY2tQb3NpdGlvblwiOjMsXCJBYnNvbHV0ZVBvc2l0aW9uXCI6MTQxLjYzMzMzMSxcIk1hcmdpblwiOntcIiRpZFwiOlwiNzhcIixcIlRvcFwiOjAuMCxcIkxlZnRcIjoxMC4wLFwiUmlnaHRcIjoxMC4wLFwiQm90dG9tXCI6MC4wfSxcIlBhZGRpbmdcIjp7XCIkaWRcIjpcIjc5XCIsXCJUb3BcIjowLjAsXCJMZWZ0XCI6MC4wLFwiUmlnaHRcIjowLjAsXCJCb3R0b21cIjowLjB9LFwiQmFja2dyb3VuZFwiOntcIiRpZFwiOlwiODBcIixcIkNvbG9yXCI6e1wiJGlkXCI6XCI4MVwiLFwiQVwiOjI1NSxcIlJcIjo0NyxcIkdcIjo1NCxcIkJcIjoxNTN9fSxcIklzVmlzaWJsZVwiOnRydWUsXCJXaWR0aFwiOjAuMCxcIkhlaWdodFwiOjAuMCxcIkJvcmRlclN0eWxlXCI6bnVsbH0sXCJEZWZhdWx0TWlsZXN0b25lU3R5bGVcIjp7XCIkaWRcIjpcIjgyXCIsXCJTaGFwZVwiOjE0LFwiQ29ubmVjdG9yTWFyZ2luXCI6e1wiJGlkXCI6XCI4M1wiLFwiVG9wXCI6MC4wLFwiTGVmdFwiOjIuMCxcIlJpZ2h0XCI6Mi4wLFwiQm90dG9tXCI6MC4wfSxcIkNvbm5lY3RvclN0eWxlXCI6e1wiJGlkXCI6XCI4NFwiLFwiTGluZUNvbG9yXCI6e1wiJGlkXCI6XCI4NVwiLFwiJHR5cGVcIjpcIk5MUkUuQ29tbW9uLkRvbS5Tb2xpZENvbG9yQnJ1c2gsIE5MUkUuQ29tbW9uXCIsXCJDb2xvclwiOntcIiRpZFwiOlwiODZcIixcIkFcIjoxMjcsXCJSXCI6MCxcIkdcIjowLFwiQlwiOjB9fSxcIkxpbmVXZWlnaHRcIjoyLjAsXCJMaW5lVHlwZVwiOjB9LFwiSXNCZWxvd1RpbWViYW5kXCI6ZmFsc2UsXCJIaWRlRGF0ZVwiOmZhbHNlLFwiU2hhcGVTaXplXCI6MSxcIlNwYWNpbmdcIjoyLjAsXCJQYWRkaW5nXCI6e1wiJGlkXCI6XCI4N1wiLFwiVG9wXCI6Ny4wLFwiTGVmdFwiOjMuMCxcIlJpZ2h0XCI6MC4wLFwiQm90dG9tXCI6Mi4wfSxcIlBvc2l0aW9uXCI6bnVsbCxcIlBvc2l0aW9uT25UYXNrXCI6MCxcIlNoYXBlU3R5bGVcIjp7XCIkaWRcIjpcIjg4XCIsXCJNYXJnaW5cIjp7XCIkaWRcIjpcIjg5XCIsXCJUb3BcIjowLjAsXCJMZWZ0XCI6MC4wLFwiUmlnaHRcIjowLjAsXCJCb3R0b21cIjowLjB9LFwiUGFkZGluZ1wiOntcIiRpZFwiOlwiOTBcIixcIlRvcFwiOjAuMCxcIkxlZnRcIjowLjAsXCJSaWdodFwiOjAuMCxcIkJvdHRvbVwiOjAuMH0sXCJCYWNrZ3JvdW5kXCI6e1wiJGlkXCI6XCI5MVwiLFwiQ29sb3JcIjp7XCIkaWRcIjpcIjkyXCIsXCJBXCI6MjU1LFwiUlwiOjAsXCJHXCI6MTE0LFwiQlwiOjE4OH19LFwiSXNWaXNpYmxlXCI6dHJ1ZSxcIldpZHRoXCI6MTMuMCxcIkhlaWdodFwiOjEzLjAsXCJCb3JkZXJTdHlsZVwiOntcIiRpZFwiOlwiOTNcIixcIkxpbmVDb2xvclwiOntcIiRpZFwiOlwiOTRcIixcIiR0eXBlXCI6XCJOTFJFLkNvbW1vbi5Eb20uU29saWRDb2xvckJydXNoLCBOTFJFLkNvbW1vblwiLFwiQ29sb3JcIjp7XCIkaWRcIjpcIjk1XCIsXCJBXCI6MjU1LFwiUlwiOjI1NSxcIkdcIjowLFwiQlwiOjB9fSxcIkxpbmVXZWlnaHRcIjowLjAsXCJMaW5lVHlwZVwiOjB9fSxcIlRpdGxlU3R5bGVcIjp7XCIkaWRcIjpcIjk2XCIsXCJGb250U2V0dGluZ3NcIjp7XCIkaWRcIjpcIjk3XCIsXCJGb250U2l6ZVwiOjExLFwiRm9udE5hbWVcIjpcIkNhbGlicmlcIixcIklzQm9sZFwiOnRydWUsXCJJc0l0YWxpY1wiOmZhbHNlLFwiSXNVbmRlcmxpbmVkXCI6ZmFsc2V9LFwiQXV0b1NpemVcIjowLFwiRm9yZWdyb3VuZFwiOntcIiRpZFwiOlwiOThcIixcIkNvbG9yXCI6e1wiJGlkXCI6XCI5OV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xMDBcIixcIlRvcFwiOjAuMCxcIkxlZnRcIjowLjAsXCJSaWdodFwiOjAuMCxcIkJvdHRvbVwiOjAuMH0sXCJQYWRkaW5nXCI6e1wiJGlkXCI6XCIxMDFcIixcIlRvcFwiOjAuMCxcIkxlZnRcIjowLjAsXCJSaWdodFwiOjAuMCxcIkJvdHRvbVwiOjAuMH0sXCJCYWNrZ3JvdW5kXCI6e1wiJGlkXCI6XCIxMDJcIixcIkNvbG9yXCI6e1wiJHJlZlwiOlwiMzRcIn19LFwiSXNWaXNpYmxlXCI6dHJ1ZSxcIldpZHRoXCI6MC4wLFwiSGVpZ2h0XCI6MC4wLFwiQm9yZGVyU3R5bGVcIjpudWxsfSxcIkRhdGVTdHlsZVwiOntcIiRpZFwiOlwiMTAzXCIsXCJGb250U2V0dGluZ3NcIjp7XCIkaWRcIjpcIjEwNFwiLFwiRm9udFNpemVcIjoxMCxcIkZvbnROYW1lXCI6XCJDYWxpYnJpXCIsXCJJc0JvbGRcIjpmYWxzZSxcIklzSXRhbGljXCI6ZmFsc2UsXCJJc1VuZGVybGluZWRcIjpmYWxzZX0sXCJBdXRvU2l6ZVwiOjAsXCJGb3JlZ3JvdW5kXCI6e1wiJGlkXCI6XCIxMDVcIixcIkNvbG9yXCI6e1wiJGlkXCI6XCIxMDZ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EwN1wiLFwiVG9wXCI6MC4wLFwiTGVmdFwiOjAuMCxcIlJpZ2h0XCI6MC4wLFwiQm90dG9tXCI6MC4wfSxcIlBhZGRpbmdcIjp7XCIkaWRcIjpcIjEwOFwiLFwiVG9wXCI6MC4wLFwiTGVmdFwiOjAuMCxcIlJpZ2h0XCI6MC4wLFwiQm90dG9tXCI6MC4wfSxcIkJhY2tncm91bmRcIjp7XCIkaWRcIjpcIjEwOVwiLFwiQ29sb3JcIjp7XCIkcmVmXCI6XCIzNFwifX0sXCJJc1Zpc2libGVcIjp0cnVlLFwiV2lkdGhcIjowLjAsXCJIZWlnaHRcIjowLjAsXCJCb3JkZXJTdHlsZVwiOm51bGx9LFwiRGF0ZUZvcm1hdFwiOntcIiRpZFwiOlwiMTEwXCIsXCJGb3JtYXRTdHJpbmdcIjpcIk1NTU0gZCwgeXl5eVwiLFwiU2VwYXJhdG9yXCI6XCIvXCIsXCJVc2VJbnRlcm5hdGlvbmFsRGF0ZUZvcm1hdFwiOmZhbHNlLFwiRGF0ZUlzVmlzaWJsZVwiOnRydWUsXCJUaW1lSXNWaXNpYmxlXCI6ZmFsc2UsXCJIb3VyRGlnaXRzXCI6MSxcIkFtUG1EZXNpZ25hdG9yXCI6MixcIlRyaW0wME1pbnV0ZXNcIjpmYWxzZSxcIkxhc3RLbm93blZpc2liaWxpdHlTdGF0ZVwiOntcIiRpZFwiOlwiMTExXCIsXCJEYXRlUGFydElzVmlzaWJsZVwiOnRydWUsXCJUaW1lUGFydElzVmlzaWJsZVwiOmZhbHNlfX0sXCJJc1Zpc2libGVcIjp0cnVlfSxcIkRlZmF1bHRUYXNrU3R5bGVcIjp7XCIkaWRcIjpcIjExMlwiLFwiU2hhcGVcIjozLFwiU2hhcGVUaGlja25lc3NcIjowLFwiRHVyYXRpb25Gb3JtYXRcIjowLFwiUGVyY2VudGFnZUNvbXBsZXRlU3R5bGVcIjp7XCIkaWRcIjpcIjExM1wiLFwiRm9udFNldHRpbmdzXCI6e1wiJGlkXCI6XCIxMTRcIixcIkZvbnRTaXplXCI6MTAsXCJGb250TmFtZVwiOlwiQ2FsaWJyaVwiLFwiSXNCb2xkXCI6ZmFsc2UsXCJJc0l0YWxpY1wiOmZhbHNlLFwiSXNVbmRlcmxpbmVkXCI6ZmFsc2V9LFwiQXV0b1NpemVcIjowLFwiRm9yZWdyb3VuZFwiOntcIiRpZFwiOlwiMTE1XCIsXCJDb2xvclwiOntcIiRpZFwiOlwiMTE2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MTE3XCIsXCJUb3BcIjowLjAsXCJMZWZ0XCI6MC4wLFwiUmlnaHRcIjowLjAsXCJCb3R0b21cIjowLjB9LFwiUGFkZGluZ1wiOntcIiRpZFwiOlwiMTE4XCIsXCJUb3BcIjowLjAsXCJMZWZ0XCI6MC4wLFwiUmlnaHRcIjowLjAsXCJCb3R0b21cIjowLjB9LFwiQmFja2dyb3VuZFwiOntcIiRpZFwiOlwiMTE5XCIsXCJDb2xvclwiOntcIiRyZWZcIjpcIjM0XCJ9fSxcIklzVmlzaWJsZVwiOnRydWUsXCJXaWR0aFwiOjAuMCxcIkhlaWdodFwiOjAuMCxcIkJvcmRlclN0eWxlXCI6bnVsbH0sXCJEdXJhdGlvblN0eWxlXCI6e1wiJGlkXCI6XCIxMjBcIixcIkZvbnRTZXR0aW5nc1wiOntcIiRpZFwiOlwiMTIxXCIsXCJGb250U2l6ZVwiOjEwLFwiRm9udE5hbWVcIjpcIkNhbGlicmlcIixcIklzQm9sZFwiOmZhbHNlLFwiSXNJdGFsaWNcIjpmYWxzZSxcIklzVW5kZXJsaW5lZFwiOmZhbHNlfSxcIkF1dG9TaXplXCI6MCxcIkZvcmVncm91bmRcIjp7XCIkaWRcIjpcIjEyMlwiLFwiQ29sb3JcIjp7XCIkaWRcIjpcIjEyM1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yNFwiLFwiVG9wXCI6MC4wLFwiTGVmdFwiOjAuMCxcIlJpZ2h0XCI6MC4wLFwiQm90dG9tXCI6MC4wfSxcIlBhZGRpbmdcIjp7XCIkaWRcIjpcIjEyNVwiLFwiVG9wXCI6MC4wLFwiTGVmdFwiOjAuMCxcIlJpZ2h0XCI6MC4wLFwiQm90dG9tXCI6MC4wfSxcIkJhY2tncm91bmRcIjp7XCIkaWRcIjpcIjEyNlwiLFwiQ29sb3JcIjp7XCIkcmVmXCI6XCIzNFwifX0sXCJJc1Zpc2libGVcIjp0cnVlLFwiV2lkdGhcIjowLjAsXCJIZWlnaHRcIjowLjAsXCJCb3JkZXJTdHlsZVwiOm51bGx9LFwiSG9yaXpvbnRhbENvbm5lY3RvclN0eWxlXCI6e1wiJGlkXCI6XCIxMjdcIixcIkxpbmVDb2xvclwiOntcIiRpZFwiOlwiMTI4XCIsXCIkdHlwZVwiOlwiTkxSRS5Db21tb24uRG9tLlNvbGlkQ29sb3JCcnVzaCwgTkxSRS5Db21tb25cIixcIkNvbG9yXCI6e1wiJGlkXCI6XCIxMjlcIixcIkFcIjoyNTUsXCJSXCI6MjA0LFwiR1wiOjIwNCxcIkJcIjoyMDR9fSxcIkxpbmVXZWlnaHRcIjoxLjAsXCJMaW5lVHlwZVwiOjB9LFwiVmVydGljYWxDb25uZWN0b3JTdHlsZVwiOntcIiRpZFwiOlwiMTMwXCIsXCJMaW5lQ29sb3JcIjp7XCIkaWRcIjpcIjEzMVwiLFwiJHR5cGVcIjpcIk5MUkUuQ29tbW9uLkRvbS5Tb2xpZENvbG9yQnJ1c2gsIE5MUkUuQ29tbW9uXCIsXCJDb2xvclwiOntcIiRpZFwiOlwiMTMyXCIsXCJBXCI6MjU1LFwiUlwiOjIwNCxcIkdcIjoyMDQsXCJCXCI6MjA0fX0sXCJMaW5lV2VpZ2h0XCI6MC4wLFwiTGluZVR5cGVcIjowfSxcIk1hcmdpblwiOm51bGwsXCJTdGFydERhdGVQb3NpdGlvblwiOjMsXCJFbmREYXRlUG9zaXRpb25cIjozLFwiVGl0bGVQb3NpdGlvblwiOjQsXCJEdXJhdGlvblBvc2l0aW9uXCI6NixcIlBlcmNlbnRhZ2VDb21wbGV0ZWRQb3NpdGlvblwiOjYsXCJTcGFjaW5nXCI6MyxcIklzQmVsb3dUaW1lYmFuZFwiOnRydWUsXCJQZXJjZW50YWdlQ29tcGxldGVTaGFwZU9wYWNpdHlcIjozNSxcIkdyb3VwTmFtZVwiOm51bGwsXCJBdHRhY2hlZE1pbGVzdG9uZXNTdHlsZXNcIjpudWxsLFwiU2hhcGVTdHlsZVwiOntcIiRpZFwiOlwiMTMzXCIsXCJNYXJnaW5cIjp7XCIkaWRcIjpcIjEzNFwiLFwiVG9wXCI6MC4wLFwiTGVmdFwiOjQuMCxcIlJpZ2h0XCI6NC4wLFwiQm90dG9tXCI6MC4wfSxcIlBhZGRpbmdcIjp7XCIkaWRcIjpcIjEzNVwiLFwiVG9wXCI6MC4wLFwiTGVmdFwiOjAuMCxcIlJpZ2h0XCI6MC4wLFwiQm90dG9tXCI6MC4wfSxcIkJhY2tncm91bmRcIjp7XCIkaWRcIjpcIjEzNlwiLFwiQ29sb3JcIjp7XCIkaWRcIjpcIjEzN1wiLFwiQVwiOjI1NSxcIlJcIjowLFwiR1wiOjExNCxcIkJcIjoxODh9fSxcIklzVmlzaWJsZVwiOnRydWUsXCJXaWR0aFwiOjAuMCxcIkhlaWdodFwiOjEwLjAsXCJCb3JkZXJTdHlsZVwiOntcIiRpZFwiOlwiMTM4XCIsXCJMaW5lQ29sb3JcIjp7XCIkaWRcIjpcIjEzOVwiLFwiJHR5cGVcIjpcIk5MUkUuQ29tbW9uLkRvbS5Tb2xpZENvbG9yQnJ1c2gsIE5MUkUuQ29tbW9uXCIsXCJDb2xvclwiOntcIiRpZFwiOlwiMTQwXCIsXCJBXCI6MjU1LFwiUlwiOjI1NSxcIkdcIjowLFwiQlwiOjB9fSxcIkxpbmVXZWlnaHRcIjowLjAsXCJMaW5lVHlwZVwiOjB9fSxcIlRpdGxlU3R5bGVcIjp7XCIkaWRcIjpcIjE0MVwiLFwiRm9udFNldHRpbmdzXCI6e1wiJGlkXCI6XCIxNDJcIixcIkZvbnRTaXplXCI6MTEsXCJGb250TmFtZVwiOlwiQ2FsaWJyaVwiLFwiSXNCb2xkXCI6ZmFsc2UsXCJJc0l0YWxpY1wiOmZhbHNlLFwiSXNVbmRlcmxpbmVkXCI6ZmFsc2V9LFwiQXV0b1NpemVcIjowLFwiRm9yZWdyb3VuZFwiOntcIiRpZFwiOlwiMTQzXCIsXCJDb2xvclwiOntcIiRpZFwiOlwiMTQ0XCIsXCJBXCI6MjU1LFwiUlwiOjI1NSxcIkdcIjoyNTUsXCJCXCI6MjU1fX0sXCJCYWNrZ3JvdW5kRmlsbFR5cGVcIjowLFwiTWF4V2lkdGhcIjo5NjAuMCxcIk1heEhlaWdodFwiOlwiSW5maW5pdHlcIixcIlNtYXJ0Rm9yZWdyb3VuZElzQWN0aXZlXCI6ZmFsc2UsXCJIb3Jpem9udGFsQWxpZ25tZW50XCI6MCxcIlZlcnRpY2FsQWxpZ25tZW50XCI6MCxcIlNtYXJ0Rm9yZWdyb3VuZFwiOm51bGwsXCJNYXJnaW5cIjp7XCIkaWRcIjpcIjE0NVwiLFwiVG9wXCI6MC4wLFwiTGVmdFwiOjAuMCxcIlJpZ2h0XCI6MC4wLFwiQm90dG9tXCI6MC4wfSxcIlBhZGRpbmdcIjp7XCIkaWRcIjpcIjE0NlwiLFwiVG9wXCI6MC4wLFwiTGVmdFwiOjAuMCxcIlJpZ2h0XCI6MC4wLFwiQm90dG9tXCI6MC4wfSxcIkJhY2tncm91bmRcIjp7XCIkaWRcIjpcIjE0N1wiLFwiQ29sb3JcIjp7XCIkcmVmXCI6XCIzNFwifX0sXCJJc1Zpc2libGVcIjp0cnVlLFwiV2lkdGhcIjowLjAsXCJIZWlnaHRcIjowLjAsXCJCb3JkZXJTdHlsZVwiOm51bGx9LFwiRGF0ZVN0eWxlXCI6e1wiJGlkXCI6XCIxNDhcIixcIkZvbnRTZXR0aW5nc1wiOntcIiRpZFwiOlwiMTQ5XCIsXCJGb250U2l6ZVwiOjEwLFwiRm9udE5hbWVcIjpcIkNhbGlicmlcIixcIklzQm9sZFwiOmZhbHNlLFwiSXNJdGFsaWNcIjpmYWxzZSxcIklzVW5kZXJsaW5lZFwiOmZhbHNlfSxcIkF1dG9TaXplXCI6MCxcIkZvcmVncm91bmRcIjp7XCIkaWRcIjpcIjE1MFwiLFwiQ29sb3JcIjp7XCIkaWRcIjpcIjE1MVwiLFwiQVwiOjI1NSxcIlJcIjo2OCxcIkdcIjo4NCxcIkJcIjoxMDZ9fSxcIkJhY2tncm91bmRGaWxsVHlwZVwiOjAsXCJNYXhXaWR0aFwiOjIwMC4wLFwiTWF4SGVpZ2h0XCI6XCJJbmZpbml0eVwiLFwiU21hcnRGb3JlZ3JvdW5kSXNBY3RpdmVcIjpmYWxzZSxcIkhvcml6b250YWxBbGlnbm1lbnRcIjoyLFwiVmVydGljYWxBbGlnbm1lbnRcIjowLFwiU21hcnRGb3JlZ3JvdW5kXCI6bnVsbCxcIk1hcmdpblwiOntcIiRpZFwiOlwiMTUyXCIsXCJUb3BcIjowLjAsXCJMZWZ0XCI6MC4wLFwiUmlnaHRcIjowLjAsXCJCb3R0b21cIjowLjB9LFwiUGFkZGluZ1wiOntcIiRpZFwiOlwiMTUzXCIsXCJUb3BcIjowLjAsXCJMZWZ0XCI6MC4wLFwiUmlnaHRcIjowLjAsXCJCb3R0b21cIjowLjB9LFwiQmFja2dyb3VuZFwiOntcIiRpZFwiOlwiMTU0XCIsXCJDb2xvclwiOntcIiRyZWZcIjpcIjM0XCJ9fSxcIklzVmlzaWJsZVwiOnRydWUsXCJXaWR0aFwiOjAuMCxcIkhlaWdodFwiOjAuMCxcIkJvcmRlclN0eWxlXCI6bnVsbH0sXCJEYXRlRm9ybWF0XCI6e1wiJGlkXCI6XCIxNTV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U2hvd0VsYXBzZWRUaW1lR3JhZGllbnRTdHlsZVwiOmZhbHNlLFwiVGltZWJhbmRSZXNlcnZlZExlZnRBcmVhU3R5bGVcIjp7XCIkaWRcIjpcIjE1NlwiLFwiQWN0aXZpdHlIZWFkZXJXaWR0aFwiOjg5LjE0MjcyMjEwOTk5Mjc3NSxcIklzU2V0XCI6dHJ1ZX0sXCJEZWZhdWx0U3dpbWxhbmVTdHlsZVwiOm51bGwsXCJDdXN0b21NaWxlc3RvbmVTdHlsZUxpc3RcIjpbe1wiJGlkXCI6XCIxNTdcIixcIlNoYXBlXCI6MTQsXCJDb25uZWN0b3JNYXJnaW5cIjp7XCIkaWRcIjpcIjE1OFwiLFwiVG9wXCI6MC4wLFwiTGVmdFwiOjIuMCxcIlJpZ2h0XCI6Mi4wLFwiQm90dG9tXCI6MC4wfSxcIkNvbm5lY3RvclN0eWxlXCI6e1wiJGlkXCI6XCIxNTlcIixcIkxpbmVDb2xvclwiOntcIiRpZFwiOlwiMTYwXCIsXCIkdHlwZVwiOlwiTkxSRS5Db21tb24uRG9tLlNvbGlkQ29sb3JCcnVzaCwgTkxSRS5Db21tb25cIixcIkNvbG9yXCI6e1wiJGlkXCI6XCIxNjFcIixcIkFcIjoxMjcsXCJSXCI6MCxcIkdcIjowLFwiQlwiOjB9fSxcIkxpbmVXZWlnaHRcIjoyLjAsXCJMaW5lVHlwZVwiOjB9LFwiSXNCZWxvd1RpbWViYW5kXCI6ZmFsc2UsXCJIaWRlRGF0ZVwiOmZhbHNlLFwiU2hhcGVTaXplXCI6MSxcIlNwYWNpbmdcIjoyLjAsXCJQYWRkaW5nXCI6e1wiJGlkXCI6XCIxNjJcIixcIlRvcFwiOjcuMCxcIkxlZnRcIjozLjAsXCJSaWdodFwiOjAuMCxcIkJvdHRvbVwiOjIuMH0sXCJQb3NpdGlvblwiOntcIiRpZFwiOlwiMTYzXCIsXCJSYXRpb1wiOjAuMCxcIklzQ3VzdG9tXCI6ZmFsc2V9LFwiUG9zaXRpb25PblRhc2tcIjowLFwiU2hhcGVTdHlsZVwiOntcIiRpZFwiOlwiMTY0XCIsXCJNYXJnaW5cIjp7XCIkaWRcIjpcIjE2NVwiLFwiVG9wXCI6MC4wLFwiTGVmdFwiOjAuMCxcIlJpZ2h0XCI6MC4wLFwiQm90dG9tXCI6MC4wfSxcIlBhZGRpbmdcIjp7XCIkaWRcIjpcIjE2NlwiLFwiVG9wXCI6MC4wLFwiTGVmdFwiOjAuMCxcIlJpZ2h0XCI6MC4wLFwiQm90dG9tXCI6MC4wfSxcIkJhY2tncm91bmRcIjp7XCIkaWRcIjpcIjE2N1wiLFwiQ29sb3JcIjp7XCIkaWRcIjpcIjE2OFwiLFwiQVwiOjI1NSxcIlJcIjoxMTIsXCJHXCI6MTczLFwiQlwiOjcxfX0sXCJJc1Zpc2libGVcIjp0cnVlLFwiV2lkdGhcIjoxOC4wLFwiSGVpZ2h0XCI6MjAuMCxcIkJvcmRlclN0eWxlXCI6e1wiJGlkXCI6XCIxNjlcIixcIkxpbmVDb2xvclwiOntcIiRyZWZcIjpcIjk0XCJ9LFwiTGluZVdlaWdodFwiOjAuMCxcIkxpbmVUeXBlXCI6MH19LFwiVGl0bGVTdHlsZVwiOntcIiRpZFwiOlwiMTcwXCIsXCJGb250U2V0dGluZ3NcIjp7XCIkaWRcIjpcIjE3MVwiLFwiRm9udFNpemVcIjoxMSxcIkZvbnROYW1lXCI6XCJDYWxpYnJpXCIsXCJJc0JvbGRcIjp0cnVlLFwiSXNJdGFsaWNcIjpmYWxzZSxcIklzVW5kZXJsaW5lZFwiOmZhbHNlfSxcIkF1dG9TaXplXCI6MCxcIkZvcmVncm91bmRcIjp7XCIkaWRcIjpcIjE3MlwiLFwiQ29sb3JcIjp7XCIkaWRcIjpcIjE3M1wiLFwiQVwiOjI1NSxcIlJcIjowLFwiR1wiOjAsXCJCXCI6MH19LFwiQmFja2dyb3VuZEZpbGxUeXBlXCI6MCxcIk1heFdpZHRoXCI6MjAwLjAsXCJNYXhIZWlnaHRcIjpcIkluZmluaXR5XCIsXCJTbWFydEZvcmVncm91bmRJc0FjdGl2ZVwiOmZhbHNlLFwiSG9yaXpvbnRhbEFsaWdubWVudFwiOjEsXCJWZXJ0aWNhbEFsaWdubWVudFwiOjAsXCJTbWFydEZvcmVncm91bmRcIjpudWxsLFwiTWFyZ2luXCI6e1wiJGlkXCI6XCIxNzRcIixcIlRvcFwiOjAuMCxcIkxlZnRcIjowLjAsXCJSaWdodFwiOjAuMCxcIkJvdHRvbVwiOjAuMH0sXCJQYWRkaW5nXCI6e1wiJGlkXCI6XCIxNzVcIixcIlRvcFwiOjAuMCxcIkxlZnRcIjowLjAsXCJSaWdodFwiOjAuMCxcIkJvdHRvbVwiOjAuMH0sXCJCYWNrZ3JvdW5kXCI6e1wiJGlkXCI6XCIxNzZcIixcIkNvbG9yXCI6e1wiJGlkXCI6XCIxNzdcIixcIkFcIjowLFwiUlwiOjI1NSxcIkdcIjoyNTUsXCJCXCI6MjU1fX0sXCJJc1Zpc2libGVcIjp0cnVlLFwiV2lkdGhcIjowLjAsXCJIZWlnaHRcIjowLjAsXCJCb3JkZXJTdHlsZVwiOntcIiRpZFwiOlwiMTc4XCIsXCJMaW5lQ29sb3JcIjpudWxsLFwiTGluZVdlaWdodFwiOjAuMCxcIkxpbmVUeXBlXCI6MH19LFwiRGF0ZVN0eWxlXCI6e1wiJGlkXCI6XCIxNzlcIixcIkZvbnRTZXR0aW5nc1wiOntcIiRpZFwiOlwiMTgwXCIsXCJGb250U2l6ZVwiOjEwLFwiRm9udE5hbWVcIjpcIkNhbGlicmlcIixcIklzQm9sZFwiOmZhbHNlLFwiSXNJdGFsaWNcIjpmYWxzZSxcIklzVW5kZXJsaW5lZFwiOmZhbHNlfSxcIkF1dG9TaXplXCI6MCxcIkZvcmVncm91bmRcIjp7XCIkaWRcIjpcIjE4MVwiLFwiQ29sb3JcIjp7XCIkaWRcIjpcIjE4MlwiLFwiQVwiOjI1NSxcIlJcIjo2OCxcIkdcIjo4NCxcIkJcIjoxMDZ9fSxcIkJhY2tncm91bmRGaWxsVHlwZVwiOjAsXCJNYXhXaWR0aFwiOjIwMC4wLFwiTWF4SGVpZ2h0XCI6XCJJbmZpbml0eVwiLFwiU21hcnRGb3JlZ3JvdW5kSXNBY3RpdmVcIjpmYWxzZSxcIkhvcml6b250YWxBbGlnbm1lbnRcIjoxLFwiVmVydGljYWxBbGlnbm1lbnRcIjowLFwiU21hcnRGb3JlZ3JvdW5kXCI6bnVsbCxcIk1hcmdpblwiOntcIiRpZFwiOlwiMTgzXCIsXCJUb3BcIjowLjAsXCJMZWZ0XCI6MC4wLFwiUmlnaHRcIjowLjAsXCJCb3R0b21cIjowLjB9LFwiUGFkZGluZ1wiOntcIiRpZFwiOlwiMTg0XCIsXCJUb3BcIjowLjAsXCJMZWZ0XCI6MC4wLFwiUmlnaHRcIjowLjAsXCJCb3R0b21cIjowLjB9LFwiQmFja2dyb3VuZFwiOntcIiRpZFwiOlwiMTg1XCIsXCJDb2xvclwiOntcIiRpZFwiOlwiMTg2XCIsXCJBXCI6MCxcIlJcIjoyNTUsXCJHXCI6MjU1LFwiQlwiOjI1NX19LFwiSXNWaXNpYmxlXCI6dHJ1ZSxcIldpZHRoXCI6MC4wLFwiSGVpZ2h0XCI6MC4wLFwiQm9yZGVyU3R5bGVcIjp7XCIkaWRcIjpcIjE4N1wiLFwiTGluZUNvbG9yXCI6bnVsbCxcIkxpbmVXZWlnaHRcIjowLjAsXCJMaW5lVHlwZVwiOjB9fSxcIkRhdGVGb3JtYXRcIjp7XCIkaWRcIjpcIjE4OFwiLFwiRm9ybWF0U3RyaW5nXCI6XCJNTU1NIGQsIHl5eXlcIixcIlNlcGFyYXRvclwiOlwiL1wiLFwiVXNlSW50ZXJuYXRpb25hbERhdGVGb3JtYXRcIjpmYWxzZSxcIkRhdGVJc1Zpc2libGVcIjp0cnVlLFwiVGltZUlzVmlzaWJsZVwiOmZhbHNlLFwiSG91ckRpZ2l0c1wiOjEsXCJBbVBtRGVzaWduYXRvclwiOjIsXCJUcmltMDBNaW51dGVzXCI6ZmFsc2UsXCJMYXN0S25vd25WaXNpYmlsaXR5U3RhdGVcIjp7XCIkaWRcIjpcIjE4OVwiLFwiRGF0ZVBhcnRJc1Zpc2libGVcIjp0cnVlLFwiVGltZVBhcnRJc1Zpc2libGVcIjpmYWxzZX19LFwiSXNWaXNpYmxlXCI6dHJ1ZX0se1wiJGlkXCI6XCIxOTBcIixcIlNoYXBlXCI6MTQsXCJDb25uZWN0b3JNYXJnaW5cIjp7XCIkaWRcIjpcIjE5MVwiLFwiVG9wXCI6MC4wLFwiTGVmdFwiOjIuMCxcIlJpZ2h0XCI6Mi4wLFwiQm90dG9tXCI6MC4wfSxcIkNvbm5lY3RvclN0eWxlXCI6e1wiJGlkXCI6XCIxOTJcIixcIkxpbmVDb2xvclwiOntcIiRpZFwiOlwiMTkzXCIsXCIkdHlwZVwiOlwiTkxSRS5Db21tb24uRG9tLlNvbGlkQ29sb3JCcnVzaCwgTkxSRS5Db21tb25cIixcIkNvbG9yXCI6e1wiJGlkXCI6XCIxOTRcIixcIkFcIjoxMjcsXCJSXCI6MCxcIkdcIjowLFwiQlwiOjB9fSxcIkxpbmVXZWlnaHRcIjoyLjAsXCJMaW5lVHlwZVwiOjB9LFwiSXNCZWxvd1RpbWViYW5kXCI6ZmFsc2UsXCJIaWRlRGF0ZVwiOmZhbHNlLFwiU2hhcGVTaXplXCI6MSxcIlNwYWNpbmdcIjoyLjAsXCJQYWRkaW5nXCI6e1wiJGlkXCI6XCIxOTVcIixcIlRvcFwiOjcuMCxcIkxlZnRcIjozLjAsXCJSaWdodFwiOjAuMCxcIkJvdHRvbVwiOjIuMH0sXCJQb3NpdGlvblwiOntcIiRpZFwiOlwiMTk2XCIsXCJSYXRpb1wiOjAuMCxcIklzQ3VzdG9tXCI6ZmFsc2V9LFwiUG9zaXRpb25PblRhc2tcIjowLFwiU2hhcGVTdHlsZVwiOntcIiRpZFwiOlwiMTk3XCIsXCJNYXJnaW5cIjp7XCIkaWRcIjpcIjE5OFwiLFwiVG9wXCI6MC4wLFwiTGVmdFwiOjAuMCxcIlJpZ2h0XCI6MC4wLFwiQm90dG9tXCI6MC4wfSxcIlBhZGRpbmdcIjp7XCIkaWRcIjpcIjE5OVwiLFwiVG9wXCI6MC4wLFwiTGVmdFwiOjAuMCxcIlJpZ2h0XCI6MC4wLFwiQm90dG9tXCI6MC4wfSxcIkJhY2tncm91bmRcIjp7XCIkaWRcIjpcIjIwMFwiLFwiQ29sb3JcIjp7XCIkaWRcIjpcIjIwMVwiLFwiQVwiOjI1NSxcIlJcIjoxMTIsXCJHXCI6MTczLFwiQlwiOjcxfX0sXCJJc1Zpc2libGVcIjp0cnVlLFwiV2lkdGhcIjoxOC4wLFwiSGVpZ2h0XCI6MjAuMCxcIkJvcmRlclN0eWxlXCI6e1wiJGlkXCI6XCIyMDJcIixcIkxpbmVDb2xvclwiOntcIiRyZWZcIjpcIjk0XCJ9LFwiTGluZVdlaWdodFwiOjAuMCxcIkxpbmVUeXBlXCI6MH19LFwiVGl0bGVTdHlsZVwiOntcIiRpZFwiOlwiMjAzXCIsXCJGb250U2V0dGluZ3NcIjp7XCIkaWRcIjpcIjIwNFwiLFwiRm9udFNpemVcIjoxMSxcIkZvbnROYW1lXCI6XCJDYWxpYnJpXCIsXCJJc0JvbGRcIjp0cnVlLFwiSXNJdGFsaWNcIjpmYWxzZSxcIklzVW5kZXJsaW5lZFwiOmZhbHNlfSxcIkF1dG9TaXplXCI6MixcIkZvcmVncm91bmRcIjp7XCIkaWRcIjpcIjIwNVwiLFwiQ29sb3JcIjp7XCIkaWRcIjpcIjIwNlwiLFwiQVwiOjI1NSxcIlJcIjowLFwiR1wiOjAsXCJCXCI6MH19LFwiQmFja2dyb3VuZEZpbGxUeXBlXCI6MCxcIk1heFdpZHRoXCI6ODEuODQ3OTUzNzk2Mzg2NzE5LFwiTWF4SGVpZ2h0XCI6XCJJbmZpbml0eVwiLFwiU21hcnRGb3JlZ3JvdW5kSXNBY3RpdmVcIjpmYWxzZSxcIkhvcml6b250YWxBbGlnbm1lbnRcIjoxLFwiVmVydGljYWxBbGlnbm1lbnRcIjowLFwiU21hcnRGb3JlZ3JvdW5kXCI6bnVsbCxcIk1hcmdpblwiOntcIiRpZFwiOlwiMjA3XCIsXCJUb3BcIjowLjAsXCJMZWZ0XCI6MC4wLFwiUmlnaHRcIjowLjAsXCJCb3R0b21cIjowLjB9LFwiUGFkZGluZ1wiOntcIiRpZFwiOlwiMjA4XCIsXCJUb3BcIjowLjAsXCJMZWZ0XCI6MC4wLFwiUmlnaHRcIjowLjAsXCJCb3R0b21cIjowLjB9LFwiQmFja2dyb3VuZFwiOntcIiRpZFwiOlwiMjA5XCIsXCJDb2xvclwiOntcIiRpZFwiOlwiMjEwXCIsXCJBXCI6MCxcIlJcIjoyNTUsXCJHXCI6MjU1LFwiQlwiOjI1NX19LFwiSXNWaXNpYmxlXCI6dHJ1ZSxcIldpZHRoXCI6MC4wLFwiSGVpZ2h0XCI6MC4wLFwiQm9yZGVyU3R5bGVcIjp7XCIkaWRcIjpcIjIxMVwiLFwiTGluZUNvbG9yXCI6bnVsbCxcIkxpbmVXZWlnaHRcIjowLjAsXCJMaW5lVHlwZVwiOjB9fSxcIkRhdGVTdHlsZVwiOntcIiRpZFwiOlwiMjEyXCIsXCJGb250U2V0dGluZ3NcIjp7XCIkaWRcIjpcIjIxM1wiLFwiRm9udFNpemVcIjoxMCxcIkZvbnROYW1lXCI6XCJDYWxpYnJpXCIsXCJJc0JvbGRcIjpmYWxzZSxcIklzSXRhbGljXCI6ZmFsc2UsXCJJc1VuZGVybGluZWRcIjpmYWxzZX0sXCJBdXRvU2l6ZVwiOjAsXCJGb3JlZ3JvdW5kXCI6e1wiJGlkXCI6XCIyMTRcIixcIkNvbG9yXCI6e1wiJGlkXCI6XCIyMTVcIixcIkFcIjoyNTUsXCJSXCI6NjgsXCJHXCI6ODQsXCJCXCI6MTA2fX0sXCJCYWNrZ3JvdW5kRmlsbFR5cGVcIjowLFwiTWF4V2lkdGhcIjoyMDAuMCxcIk1heEhlaWdodFwiOlwiSW5maW5pdHlcIixcIlNtYXJ0Rm9yZWdyb3VuZElzQWN0aXZlXCI6ZmFsc2UsXCJIb3Jpem9udGFsQWxpZ25tZW50XCI6MSxcIlZlcnRpY2FsQWxpZ25tZW50XCI6MCxcIlNtYXJ0Rm9yZWdyb3VuZFwiOm51bGwsXCJNYXJnaW5cIjp7XCIkaWRcIjpcIjIxNlwiLFwiVG9wXCI6MC4wLFwiTGVmdFwiOjAuMCxcIlJpZ2h0XCI6MC4wLFwiQm90dG9tXCI6MC4wfSxcIlBhZGRpbmdcIjp7XCIkaWRcIjpcIjIxN1wiLFwiVG9wXCI6MC4wLFwiTGVmdFwiOjAuMCxcIlJpZ2h0XCI6MC4wLFwiQm90dG9tXCI6MC4wfSxcIkJhY2tncm91bmRcIjp7XCIkaWRcIjpcIjIxOFwiLFwiQ29sb3JcIjp7XCIkaWRcIjpcIjIxOVwiLFwiQVwiOjAsXCJSXCI6MjU1LFwiR1wiOjI1NSxcIkJcIjoyNTV9fSxcIklzVmlzaWJsZVwiOnRydWUsXCJXaWR0aFwiOjAuMCxcIkhlaWdodFwiOjAuMCxcIkJvcmRlclN0eWxlXCI6e1wiJGlkXCI6XCIyMjBcIixcIkxpbmVDb2xvclwiOm51bGwsXCJMaW5lV2VpZ2h0XCI6MC4wLFwiTGluZVR5cGVcIjowfX0sXCJEYXRlRm9ybWF0XCI6e1wiJGlkXCI6XCIyMjFcIixcIkZvcm1hdFN0cmluZ1wiOlwiTU1NTSBkLCB5eXl5XCIsXCJTZXBhcmF0b3JcIjpcIi9cIixcIlVzZUludGVybmF0aW9uYWxEYXRlRm9ybWF0XCI6ZmFsc2UsXCJEYXRlSXNWaXNpYmxlXCI6dHJ1ZSxcIlRpbWVJc1Zpc2libGVcIjpmYWxzZSxcIkhvdXJEaWdpdHNcIjoxLFwiQW1QbURlc2lnbmF0b3JcIjoyLFwiVHJpbTAwTWludXRlc1wiOmZhbHNlLFwiTGFzdEtub3duVmlzaWJpbGl0eVN0YXRlXCI6e1wiJHJlZlwiOlwiMTg5XCJ9fSxcIklzVmlzaWJsZVwiOnRydWV9LHtcIiRpZFwiOlwiMjIyXCIsXCJTaGFwZVwiOjE0LFwiQ29ubmVjdG9yTWFyZ2luXCI6e1wiJGlkXCI6XCIyMjNcIixcIlRvcFwiOjAuMCxcIkxlZnRcIjoyLjAsXCJSaWdodFwiOjIuMCxcIkJvdHRvbVwiOjAuMH0sXCJDb25uZWN0b3JTdHlsZVwiOntcIiRpZFwiOlwiMjI0XCIsXCJMaW5lQ29sb3JcIjp7XCIkaWRcIjpcIjIyNVwiLFwiJHR5cGVcIjpcIk5MUkUuQ29tbW9uLkRvbS5Tb2xpZENvbG9yQnJ1c2gsIE5MUkUuQ29tbW9uXCIsXCJDb2xvclwiOntcIiRpZFwiOlwiMjI2XCIsXCJBXCI6MTI3LFwiUlwiOjAsXCJHXCI6MCxcIkJcIjowfX0sXCJMaW5lV2VpZ2h0XCI6Mi4wLFwiTGluZVR5cGVcIjowfSxcIklzQmVsb3dUaW1lYmFuZFwiOmZhbHNlLFwiSGlkZURhdGVcIjpmYWxzZSxcIlNoYXBlU2l6ZVwiOjEsXCJTcGFjaW5nXCI6Mi4wLFwiUGFkZGluZ1wiOntcIiRpZFwiOlwiMjI3XCIsXCJUb3BcIjo3LjAsXCJMZWZ0XCI6My4wLFwiUmlnaHRcIjowLjAsXCJCb3R0b21cIjoyLjB9LFwiUG9zaXRpb25cIjp7XCIkaWRcIjpcIjIyOFwiLFwiUmF0aW9cIjowLjAsXCJJc0N1c3RvbVwiOmZhbHNlfSxcIlBvc2l0aW9uT25UYXNrXCI6MCxcIlNoYXBlU3R5bGVcIjp7XCIkaWRcIjpcIjIyOVwiLFwiTWFyZ2luXCI6e1wiJGlkXCI6XCIyMzBcIixcIlRvcFwiOjAuMCxcIkxlZnRcIjowLjAsXCJSaWdodFwiOjAuMCxcIkJvdHRvbVwiOjAuMH0sXCJQYWRkaW5nXCI6e1wiJGlkXCI6XCIyMzFcIixcIlRvcFwiOjAuMCxcIkxlZnRcIjowLjAsXCJSaWdodFwiOjAuMCxcIkJvdHRvbVwiOjAuMH0sXCJCYWNrZ3JvdW5kXCI6e1wiJGlkXCI6XCIyMzJcIixcIkNvbG9yXCI6e1wiJGlkXCI6XCIyMzNcIixcIkFcIjoyNTUsXCJSXCI6MTEyLFwiR1wiOjE3MyxcIkJcIjo3MX19LFwiSXNWaXNpYmxlXCI6dHJ1ZSxcIldpZHRoXCI6MTguMCxcIkhlaWdodFwiOjIwLjAsXCJCb3JkZXJTdHlsZVwiOntcIiRpZFwiOlwiMjM0XCIsXCJMaW5lQ29sb3JcIjp7XCIkcmVmXCI6XCI5NFwifSxcIkxpbmVXZWlnaHRcIjowLjAsXCJMaW5lVHlwZVwiOjB9fSxcIlRpdGxlU3R5bGVcIjp7XCIkaWRcIjpcIjIzNVwiLFwiRm9udFNldHRpbmdzXCI6e1wiJGlkXCI6XCIyMzZcIixcIkZvbnRTaXplXCI6MTEsXCJGb250TmFtZVwiOlwiQ2FsaWJyaVwiLFwiSXNCb2xkXCI6dHJ1ZSxcIklzSXRhbGljXCI6ZmFsc2UsXCJJc1VuZGVybGluZWRcIjpmYWxzZX0sXCJBdXRvU2l6ZVwiOjIsXCJGb3JlZ3JvdW5kXCI6e1wiJGlkXCI6XCIyMzdcIixcIkNvbG9yXCI6e1wiJGlkXCI6XCIyMzhcIixcIkFcIjoyNTUsXCJSXCI6MCxcIkdcIjowLFwiQlwiOjB9fSxcIkJhY2tncm91bmRGaWxsVHlwZVwiOjAsXCJNYXhXaWR0aFwiOjEwNy42OTMwNjk0NTgwMDc4MSxcIk1heEhlaWdodFwiOlwiSW5maW5pdHlcIixcIlNtYXJ0Rm9yZWdyb3VuZElzQWN0aXZlXCI6ZmFsc2UsXCJIb3Jpem9udGFsQWxpZ25tZW50XCI6MSxcIlZlcnRpY2FsQWxpZ25tZW50XCI6MCxcIlNtYXJ0Rm9yZWdyb3VuZFwiOm51bGwsXCJNYXJnaW5cIjp7XCIkaWRcIjpcIjIzOVwiLFwiVG9wXCI6MC4wLFwiTGVmdFwiOjAuMCxcIlJpZ2h0XCI6MC4wLFwiQm90dG9tXCI6MC4wfSxcIlBhZGRpbmdcIjp7XCIkaWRcIjpcIjI0MFwiLFwiVG9wXCI6MC4wLFwiTGVmdFwiOjAuMCxcIlJpZ2h0XCI6MC4wLFwiQm90dG9tXCI6MC4wfSxcIkJhY2tncm91bmRcIjp7XCIkaWRcIjpcIjI0MVwiLFwiQ29sb3JcIjp7XCIkaWRcIjpcIjI0MlwiLFwiQVwiOjAsXCJSXCI6MjU1LFwiR1wiOjI1NSxcIkJcIjoyNTV9fSxcIklzVmlzaWJsZVwiOnRydWUsXCJXaWR0aFwiOjAuMCxcIkhlaWdodFwiOjAuMCxcIkJvcmRlclN0eWxlXCI6e1wiJGlkXCI6XCIyNDNcIixcIkxpbmVDb2xvclwiOm51bGwsXCJMaW5lV2VpZ2h0XCI6MC4wLFwiTGluZVR5cGVcIjowfX0sXCJEYXRlU3R5bGVcIjp7XCIkaWRcIjpcIjI0NFwiLFwiRm9udFNldHRpbmdzXCI6e1wiJGlkXCI6XCIyNDVcIixcIkZvbnRTaXplXCI6MTAsXCJGb250TmFtZVwiOlwiQ2FsaWJyaVwiLFwiSXNCb2xkXCI6ZmFsc2UsXCJJc0l0YWxpY1wiOmZhbHNlLFwiSXNVbmRlcmxpbmVkXCI6ZmFsc2V9LFwiQXV0b1NpemVcIjowLFwiRm9yZWdyb3VuZFwiOntcIiRpZFwiOlwiMjQ2XCIsXCJDb2xvclwiOntcIiRpZFwiOlwiMjQ3XCIsXCJBXCI6MjU1LFwiUlwiOjY4LFwiR1wiOjg0LFwiQlwiOjEwNn19LFwiQmFja2dyb3VuZEZpbGxUeXBlXCI6MCxcIk1heFdpZHRoXCI6MjAwLjAsXCJNYXhIZWlnaHRcIjpcIkluZmluaXR5XCIsXCJTbWFydEZvcmVncm91bmRJc0FjdGl2ZVwiOmZhbHNlLFwiSG9yaXpvbnRhbEFsaWdubWVudFwiOjEsXCJWZXJ0aWNhbEFsaWdubWVudFwiOjAsXCJTbWFydEZvcmVncm91bmRcIjpudWxsLFwiTWFyZ2luXCI6e1wiJGlkXCI6XCIyNDhcIixcIlRvcFwiOjAuMCxcIkxlZnRcIjowLjAsXCJSaWdodFwiOjAuMCxcIkJvdHRvbVwiOjAuMH0sXCJQYWRkaW5nXCI6e1wiJGlkXCI6XCIyNDlcIixcIlRvcFwiOjAuMCxcIkxlZnRcIjowLjAsXCJSaWdodFwiOjAuMCxcIkJvdHRvbVwiOjAuMH0sXCJCYWNrZ3JvdW5kXCI6e1wiJGlkXCI6XCIyNTBcIixcIkNvbG9yXCI6e1wiJGlkXCI6XCIyNTFcIixcIkFcIjowLFwiUlwiOjI1NSxcIkdcIjoyNTUsXCJCXCI6MjU1fX0sXCJJc1Zpc2libGVcIjp0cnVlLFwiV2lkdGhcIjowLjAsXCJIZWlnaHRcIjowLjAsXCJCb3JkZXJTdHlsZVwiOntcIiRpZFwiOlwiMjUyXCIsXCJMaW5lQ29sb3JcIjpudWxsLFwiTGluZVdlaWdodFwiOjAuMCxcIkxpbmVUeXBlXCI6MH19LFwiRGF0ZUZvcm1hdFwiOntcIiRpZFwiOlwiMjUzXCIsXCJGb3JtYXRTdHJpbmdcIjpcIk1NTU0gZCwgeXl5eVwiLFwiU2VwYXJhdG9yXCI6XCIvXCIsXCJVc2VJbnRlcm5hdGlvbmFsRGF0ZUZvcm1hdFwiOmZhbHNlLFwiRGF0ZUlzVmlzaWJsZVwiOnRydWUsXCJUaW1lSXNWaXNpYmxlXCI6ZmFsc2UsXCJIb3VyRGlnaXRzXCI6MSxcIkFtUG1EZXNpZ25hdG9yXCI6MixcIlRyaW0wME1pbnV0ZXNcIjpmYWxzZSxcIkxhc3RLbm93blZpc2liaWxpdHlTdGF0ZVwiOntcIiRyZWZcIjpcIjE4OVwifX0sXCJJc1Zpc2libGVcIjp0cnVlfSx7XCIkaWRcIjpcIjI1NFwiLFwiU2hhcGVcIjoxNCxcIkNvbm5lY3Rvck1hcmdpblwiOntcIiRpZFwiOlwiMjU1XCIsXCJUb3BcIjowLjAsXCJMZWZ0XCI6Mi4wLFwiUmlnaHRcIjoyLjAsXCJCb3R0b21cIjowLjB9LFwiQ29ubmVjdG9yU3R5bGVcIjp7XCIkaWRcIjpcIjI1NlwiLFwiTGluZUNvbG9yXCI6e1wiJGlkXCI6XCIyNTdcIixcIiR0eXBlXCI6XCJOTFJFLkNvbW1vbi5Eb20uU29saWRDb2xvckJydXNoLCBOTFJFLkNvbW1vblwiLFwiQ29sb3JcIjp7XCIkaWRcIjpcIjI1OFwiLFwiQVwiOjEyNyxcIlJcIjowLFwiR1wiOjAsXCJCXCI6MH19LFwiTGluZVdlaWdodFwiOjIuMCxcIkxpbmVUeXBlXCI6MH0sXCJJc0JlbG93VGltZWJhbmRcIjpmYWxzZSxcIkhpZGVEYXRlXCI6ZmFsc2UsXCJTaGFwZVNpemVcIjoxLFwiU3BhY2luZ1wiOjIuMCxcIlBhZGRpbmdcIjp7XCIkaWRcIjpcIjI1OVwiLFwiVG9wXCI6Ny4wLFwiTGVmdFwiOjMuMCxcIlJpZ2h0XCI6MC4wLFwiQm90dG9tXCI6Mi4wfSxcIlBvc2l0aW9uXCI6e1wiJGlkXCI6XCIyNjBcIixcIlJhdGlvXCI6MC4wLFwiSXNDdXN0b21cIjpmYWxzZX0sXCJQb3NpdGlvbk9uVGFza1wiOjAsXCJTaGFwZVN0eWxlXCI6e1wiJGlkXCI6XCIyNjFcIixcIk1hcmdpblwiOntcIiRpZFwiOlwiMjYyXCIsXCJUb3BcIjowLjAsXCJMZWZ0XCI6MC4wLFwiUmlnaHRcIjowLjAsXCJCb3R0b21cIjowLjB9LFwiUGFkZGluZ1wiOntcIiRpZFwiOlwiMjYzXCIsXCJUb3BcIjowLjAsXCJMZWZ0XCI6MC4wLFwiUmlnaHRcIjowLjAsXCJCb3R0b21cIjowLjB9LFwiQmFja2dyb3VuZFwiOntcIiRpZFwiOlwiMjY0XCIsXCJDb2xvclwiOntcIiRpZFwiOlwiMjY1XCIsXCJBXCI6MjU1LFwiUlwiOjExMixcIkdcIjoxNzMsXCJCXCI6NzF9fSxcIklzVmlzaWJsZVwiOnRydWUsXCJXaWR0aFwiOjE4LjAsXCJIZWlnaHRcIjoyMC4wLFwiQm9yZGVyU3R5bGVcIjp7XCIkaWRcIjpcIjI2NlwiLFwiTGluZUNvbG9yXCI6e1wiJHJlZlwiOlwiOTRcIn0sXCJMaW5lV2VpZ2h0XCI6MC4wLFwiTGluZVR5cGVcIjowfX0sXCJUaXRsZVN0eWxlXCI6e1wiJGlkXCI6XCIyNjdcIixcIkZvbnRTZXR0aW5nc1wiOntcIiRpZFwiOlwiMjY4XCIsXCJGb250U2l6ZVwiOjExLFwiRm9udE5hbWVcIjpcIkNhbGlicmlcIixcIklzQm9sZFwiOnRydWUsXCJJc0l0YWxpY1wiOmZhbHNlLFwiSXNVbmRlcmxpbmVkXCI6ZmFsc2V9LFwiQXV0b1NpemVcIjoyLFwiRm9yZWdyb3VuZFwiOntcIiRpZFwiOlwiMjY5XCIsXCJDb2xvclwiOntcIiRpZFwiOlwiMjcwXCIsXCJBXCI6MjU1LFwiUlwiOjAsXCJHXCI6MCxcIkJcIjowfX0sXCJCYWNrZ3JvdW5kRmlsbFR5cGVcIjowLFwiTWF4V2lkdGhcIjoxMzEuODUwNjMxNzEzODY3MTksXCJNYXhIZWlnaHRcIjpcIkluZmluaXR5XCIsXCJTbWFydEZvcmVncm91bmRJc0FjdGl2ZVwiOmZhbHNlLFwiSG9yaXpvbnRhbEFsaWdubWVudFwiOjEsXCJWZXJ0aWNhbEFsaWdubWVudFwiOjAsXCJTbWFydEZvcmVncm91bmRcIjpudWxsLFwiTWFyZ2luXCI6e1wiJGlkXCI6XCIyNzFcIixcIlRvcFwiOjAuMCxcIkxlZnRcIjowLjAsXCJSaWdodFwiOjAuMCxcIkJvdHRvbVwiOjAuMH0sXCJQYWRkaW5nXCI6e1wiJGlkXCI6XCIyNzJcIixcIlRvcFwiOjAuMCxcIkxlZnRcIjowLjAsXCJSaWdodFwiOjAuMCxcIkJvdHRvbVwiOjAuMH0sXCJCYWNrZ3JvdW5kXCI6e1wiJGlkXCI6XCIyNzNcIixcIkNvbG9yXCI6e1wiJGlkXCI6XCIyNzRcIixcIkFcIjowLFwiUlwiOjI1NSxcIkdcIjoyNTUsXCJCXCI6MjU1fX0sXCJJc1Zpc2libGVcIjp0cnVlLFwiV2lkdGhcIjowLjAsXCJIZWlnaHRcIjowLjAsXCJCb3JkZXJTdHlsZVwiOntcIiRpZFwiOlwiMjc1XCIsXCJMaW5lQ29sb3JcIjpudWxsLFwiTGluZVdlaWdodFwiOjAuMCxcIkxpbmVUeXBlXCI6MH19LFwiRGF0ZVN0eWxlXCI6e1wiJGlkXCI6XCIyNzZcIixcIkZvbnRTZXR0aW5nc1wiOntcIiRpZFwiOlwiMjc3XCIsXCJGb250U2l6ZVwiOjEwLFwiRm9udE5hbWVcIjpcIkNhbGlicmlcIixcIklzQm9sZFwiOmZhbHNlLFwiSXNJdGFsaWNcIjpmYWxzZSxcIklzVW5kZXJsaW5lZFwiOmZhbHNlfSxcIkF1dG9TaXplXCI6MCxcIkZvcmVncm91bmRcIjp7XCIkaWRcIjpcIjI3OFwiLFwiQ29sb3JcIjp7XCIkaWRcIjpcIjI3OVwiLFwiQVwiOjI1NSxcIlJcIjo2OCxcIkdcIjo4NCxcIkJcIjoxMDZ9fSxcIkJhY2tncm91bmRGaWxsVHlwZVwiOjAsXCJNYXhXaWR0aFwiOjIwMC4wLFwiTWF4SGVpZ2h0XCI6XCJJbmZpbml0eVwiLFwiU21hcnRGb3JlZ3JvdW5kSXNBY3RpdmVcIjpmYWxzZSxcIkhvcml6b250YWxBbGlnbm1lbnRcIjoxLFwiVmVydGljYWxBbGlnbm1lbnRcIjowLFwiU21hcnRGb3JlZ3JvdW5kXCI6bnVsbCxcIk1hcmdpblwiOntcIiRpZFwiOlwiMjgwXCIsXCJUb3BcIjowLjAsXCJMZWZ0XCI6MC4wLFwiUmlnaHRcIjowLjAsXCJCb3R0b21cIjowLjB9LFwiUGFkZGluZ1wiOntcIiRpZFwiOlwiMjgxXCIsXCJUb3BcIjowLjAsXCJMZWZ0XCI6MC4wLFwiUmlnaHRcIjowLjAsXCJCb3R0b21cIjowLjB9LFwiQmFja2dyb3VuZFwiOntcIiRpZFwiOlwiMjgyXCIsXCJDb2xvclwiOntcIiRpZFwiOlwiMjgzXCIsXCJBXCI6MCxcIlJcIjoyNTUsXCJHXCI6MjU1LFwiQlwiOjI1NX19LFwiSXNWaXNpYmxlXCI6dHJ1ZSxcIldpZHRoXCI6MC4wLFwiSGVpZ2h0XCI6MC4wLFwiQm9yZGVyU3R5bGVcIjp7XCIkaWRcIjpcIjI4NFwiLFwiTGluZUNvbG9yXCI6bnVsbCxcIkxpbmVXZWlnaHRcIjowLjAsXCJMaW5lVHlwZVwiOjB9fSxcIkRhdGVGb3JtYXRcIjp7XCIkaWRcIjpcIjI4NVwiLFwiRm9ybWF0U3RyaW5nXCI6XCJNTU1NIGQsIHl5eXlcIixcIlNlcGFyYXRvclwiOlwiL1wiLFwiVXNlSW50ZXJuYXRpb25hbERhdGVGb3JtYXRcIjpmYWxzZSxcIkRhdGVJc1Zpc2libGVcIjp0cnVlLFwiVGltZUlzVmlzaWJsZVwiOmZhbHNlLFwiSG91ckRpZ2l0c1wiOjEsXCJBbVBtRGVzaWduYXRvclwiOjIsXCJUcmltMDBNaW51dGVzXCI6ZmFsc2UsXCJMYXN0S25vd25WaXNpYmlsaXR5U3RhdGVcIjp7XCIkcmVmXCI6XCIxODlcIn19LFwiSXNWaXNpYmxlXCI6dHJ1ZX1dLFwiQ3VzdG9tVGFza1N0eWxlTGlzdFwiOltdLFwiQ3VzdG9tU3dpbWxhbmVEZWZpbml0aW9uU3R5bGVMaXN0XCI6bnVsbCxcIkN1c3RvbVN3aW1sYW5lVjJTdHlsZUxpc3RcIjpbe1wiJGlkXCI6XCIyODZcIixcIkhlYWRlclN0eWxlXCI6e1wiJGlkXCI6XCIyODdcIixcIlRleHRTdHlsZVwiOntcIiRpZFwiOlwiMjg4XCIsXCJGb250U2V0dGluZ3NcIjp7XCIkaWRcIjpcIjI4OVwiLFwiRm9udFNpemVcIjoxMixcIkZvbnROYW1lXCI6XCJDYWxpYnJpXCIsXCJJc0JvbGRcIjp0cnVlLFwiSXNJdGFsaWNcIjpmYWxzZSxcIklzVW5kZXJsaW5lZFwiOmZhbHNlfSxcIkF1dG9TaXplXCI6MCxcIkZvcmVncm91bmRcIjp7XCIkaWRcIjpcIjI5MFwiLFwiQ29sb3JcIjp7XCIkaWRcIjpcIjI5MVwiLFwiQVwiOjI1NSxcIlJcIjoyNTUsXCJHXCI6MjU1LFwiQlwiOjI1N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MjkyXCIsXCJUb3BcIjowLjAsXCJMZWZ0XCI6MC4wLFwiUmlnaHRcIjowLjAsXCJCb3R0b21cIjowLjB9LFwiUGFkZGluZ1wiOntcIiRpZFwiOlwiMjkzXCIsXCJUb3BcIjowLjAsXCJMZWZ0XCI6MC4wLFwiUmlnaHRcIjowLjAsXCJCb3R0b21cIjowLjB9LFwiQmFja2dyb3VuZFwiOntcIiRpZFwiOlwiMjk0XCIsXCJDb2xvclwiOntcIiRpZFwiOlwiMjk1XCIsXCJBXCI6MCxcIlJcIjoyNTUsXCJHXCI6MjU1LFwiQlwiOjI1NX19LFwiSXNWaXNpYmxlXCI6dHJ1ZSxcIldpZHRoXCI6MC4wLFwiSGVpZ2h0XCI6MC4wLFwiQm9yZGVyU3R5bGVcIjpudWxsfSxcIlJlY3RhbmdsZVN0eWxlXCI6e1wiJGlkXCI6XCIyOTZcIixcIk1hcmdpblwiOntcIiRpZFwiOlwiMjk3XCIsXCJUb3BcIjowLjAsXCJMZWZ0XCI6MC4wLFwiUmlnaHRcIjowLjAsXCJCb3R0b21cIjowLjB9LFwiUGFkZGluZ1wiOntcIiRpZFwiOlwiMjk4XCIsXCJUb3BcIjowLjAsXCJMZWZ0XCI6MC4wLFwiUmlnaHRcIjowLjAsXCJCb3R0b21cIjowLjB9LFwiQmFja2dyb3VuZFwiOntcIiRpZFwiOlwiMjk5XCIsXCJDb2xvclwiOntcIiRpZFwiOlwiMzAwXCIsXCJBXCI6MjU1LFwiUlwiOjkxLFwiR1wiOjE1NSxcIkJcIjoyMTN9fSxcIklzVmlzaWJsZVwiOnRydWUsXCJXaWR0aFwiOjAuMCxcIkhlaWdodFwiOjAuMCxcIkJvcmRlclN0eWxlXCI6e1wiJGlkXCI6XCIzMDFcIixcIkxpbmVDb2xvclwiOntcIiRpZFwiOlwiMzAyXCIsXCIkdHlwZVwiOlwiTkxSRS5Db21tb24uRG9tLlNvbGlkQ29sb3JCcnVzaCwgTkxSRS5Db21tb25cIixcIkNvbG9yXCI6e1wiJGlkXCI6XCIzMDNcIixcIkFcIjoyNTUsXCJSXCI6MjU1LFwiR1wiOjAsXCJCXCI6MH19LFwiTGluZVdlaWdodFwiOjAuMCxcIkxpbmVUeXBlXCI6MH19LFwiVGV4dElzVmVydGljYWxcIjpmYWxzZX0sXCJCYWNrZ3JvdW5kU3R5bGVcIjp7XCIkaWRcIjpcIjMwNFwiLFwiTWFyZ2luXCI6e1wiJGlkXCI6XCIzMDVcIixcIlRvcFwiOjAuMCxcIkxlZnRcIjowLjAsXCJSaWdodFwiOjAuMCxcIkJvdHRvbVwiOjAuMH0sXCJQYWRkaW5nXCI6e1wiJGlkXCI6XCIzMDZcIixcIlRvcFwiOjAuMCxcIkxlZnRcIjowLjAsXCJSaWdodFwiOjAuMCxcIkJvdHRvbVwiOjAuMH0sXCJCYWNrZ3JvdW5kXCI6e1wiJGlkXCI6XCIzMDdcIixcIkNvbG9yXCI6e1wiJGlkXCI6XCIzMDhcIixcIkFcIjo1MSxcIlJcIjoxNjUsXCJHXCI6MTY1LFwiQlwiOjE2NX19LFwiSXNWaXNpYmxlXCI6dHJ1ZSxcIldpZHRoXCI6MC4wLFwiSGVpZ2h0XCI6MC4wLFwiQm9yZGVyU3R5bGVcIjp7XCIkaWRcIjpcIjMwOVwiLFwiTGluZUNvbG9yXCI6e1wiJGlkXCI6XCIzMTBcIixcIiR0eXBlXCI6XCJOTFJFLkNvbW1vbi5Eb20uU29saWRDb2xvckJydXNoLCBOTFJFLkNvbW1vblwiLFwiQ29sb3JcIjp7XCIkaWRcIjpcIjMxMVwiLFwiQVwiOjI1NSxcIlJcIjoyNTUsXCJHXCI6MCxcIkJcIjowfX0sXCJMaW5lV2VpZ2h0XCI6MC4wLFwiTGluZVR5cGVcIjowfX0sXCJJc0Fib3ZlVGltZWJhbmRcIjpmYWxzZSxcIlN3aW1sYW5lRGVmYXVsdEFjdGl2aXR5U3R5bGVcIjp7XCIkaWRcIjpcIjMxMlwiLFwiSGVhZGVyU3R5bGVcIjp7XCIkaWRcIjpcIjMxM1wiLFwiVGV4dFN0eWxlXCI6e1wiJGlkXCI6XCIzMTRcIixcIkZvbnRTZXR0aW5nc1wiOntcIiRpZFwiOlwiMzE1XCIsXCJGb250U2l6ZVwiOjEwLFwiRm9udE5hbWVcIjpcIkNhbGlicmlcIixcIklzQm9sZFwiOnRydWUsXCJJc0l0YWxpY1wiOmZhbHNlLFwiSXNVbmRlcmxpbmVkXCI6ZmFsc2V9LFwiQXV0b1NpemVcIjowLFwiRm9yZWdyb3VuZFwiOntcIiRpZFwiOlwiMzE2XCIsXCJDb2xvclwiOntcIiRpZFwiOlwiMzE3XCIsXCJBXCI6MjU1LFwiUlwiOjg5LFwiR1wiOjg5LFwiQlwiOjg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zMThcIixcIlRvcFwiOjAuMCxcIkxlZnRcIjowLjAsXCJSaWdodFwiOjAuMCxcIkJvdHRvbVwiOjAuMH0sXCJQYWRkaW5nXCI6e1wiJGlkXCI6XCIzMTlcIixcIlRvcFwiOjAuMCxcIkxlZnRcIjowLjAsXCJSaWdodFwiOjAuMCxcIkJvdHRvbVwiOjAuMH0sXCJCYWNrZ3JvdW5kXCI6e1wiJGlkXCI6XCIzMjBcIixcIkNvbG9yXCI6e1wiJGlkXCI6XCIzMjFcIixcIkFcIjowLFwiUlwiOjI1NSxcIkdcIjoyNTUsXCJCXCI6MjU1fX0sXCJJc1Zpc2libGVcIjp0cnVlLFwiV2lkdGhcIjowLjAsXCJIZWlnaHRcIjowLjAsXCJCb3JkZXJTdHlsZVwiOm51bGx9LFwiUmVjdGFuZ2xlU3R5bGVcIjp7XCIkaWRcIjpcIjMyMlwiLFwiTWFyZ2luXCI6e1wiJGlkXCI6XCIzMjNcIixcIlRvcFwiOjAuMCxcIkxlZnRcIjowLjAsXCJSaWdodFwiOjAuMCxcIkJvdHRvbVwiOjAuMH0sXCJQYWRkaW5nXCI6e1wiJGlkXCI6XCIzMjRcIixcIlRvcFwiOjAuMCxcIkxlZnRcIjowLjAsXCJSaWdodFwiOjAuMCxcIkJvdHRvbVwiOjAuMH0sXCJCYWNrZ3JvdW5kXCI6e1wiJGlkXCI6XCIzMjVcIixcIkNvbG9yXCI6e1wiJGlkXCI6XCIzMjZcIixcIkFcIjo2MyxcIlJcIjoxNjUsXCJHXCI6MTY1LFwiQlwiOjE2NX19LFwiSXNWaXNpYmxlXCI6dHJ1ZSxcIldpZHRoXCI6MC4wLFwiSGVpZ2h0XCI6MC4wLFwiQm9yZGVyU3R5bGVcIjp7XCIkaWRcIjpcIjMyN1wiLFwiTGluZUNvbG9yXCI6e1wiJGlkXCI6XCIzMjhcIixcIiR0eXBlXCI6XCJOTFJFLkNvbW1vbi5Eb20uU29saWRDb2xvckJydXNoLCBOTFJFLkNvbW1vblwiLFwiQ29sb3JcIjp7XCIkaWRcIjpcIjMyOVwiLFwiQVwiOjI1NSxcIlJcIjoyNTUsXCJHXCI6MCxcIkJcIjowfX0sXCJMaW5lV2VpZ2h0XCI6MC4wLFwiTGluZVR5cGVcIjowfX19LFwiQmFja2dyb3VuZFN0eWxlXCI6e1wiJGlkXCI6XCIzMzBcIixcIk1hcmdpblwiOntcIiRpZFwiOlwiMzMxXCIsXCJUb3BcIjowLjAsXCJMZWZ0XCI6MC4wLFwiUmlnaHRcIjowLjAsXCJCb3R0b21cIjowLjB9LFwiUGFkZGluZ1wiOntcIiRpZFwiOlwiMzMyXCIsXCJUb3BcIjowLjAsXCJMZWZ0XCI6MC4wLFwiUmlnaHRcIjowLjAsXCJCb3R0b21cIjowLjB9LFwiQmFja2dyb3VuZFwiOntcIiRpZFwiOlwiMzMzXCIsXCJDb2xvclwiOntcIiRpZFwiOlwiMzM0XCIsXCJBXCI6NTEsXCJSXCI6MTY1LFwiR1wiOjE2NSxcIkJcIjoxNjV9fSxcIklzVmlzaWJsZVwiOnRydWUsXCJXaWR0aFwiOjAuMCxcIkhlaWdodFwiOjAuMCxcIkJvcmRlclN0eWxlXCI6e1wiJGlkXCI6XCIzMzVcIixcIkxpbmVDb2xvclwiOntcIiRpZFwiOlwiMzM2XCIsXCIkdHlwZVwiOlwiTkxSRS5Db21tb24uRG9tLlNvbGlkQ29sb3JCcnVzaCwgTkxSRS5Db21tb25cIixcIkNvbG9yXCI6e1wiJGlkXCI6XCIzMzdcIixcIkFcIjoyNTUsXCJSXCI6MjU1LFwiR1wiOjAsXCJCXCI6MH19LFwiTGluZVdlaWdodFwiOjAuMCxcIkxpbmVUeXBlXCI6MH19LFwiQ3VzdG9tU3dpbWxhbmVNaWxlc3RvbmVTdHlsZUxpc3RcIjpbe1wiJGlkXCI6XCIzMzhcIixcIlRpdGxlU3R5bGVcIjp7XCIkaWRcIjpcIjMzOVwiLFwiRm9udFNldHRpbmdzXCI6e1wiJGlkXCI6XCIzNDBcIixcIkZvbnRTaXplXCI6MTEsXCJGb250TmFtZVwiOlwiQ2FsaWJyaVwiLFwiSXNCb2xkXCI6dHJ1ZSxcIklzSXRhbGljXCI6ZmFsc2UsXCJJc1VuZGVybGluZWRcIjpmYWxzZX0sXCJBdXRvU2l6ZVwiOjIsXCJGb3JlZ3JvdW5kXCI6e1wiJGlkXCI6XCIzNDFcIixcIkNvbG9yXCI6e1wiJGlkXCI6XCIzNDJcIixcIkFcIjoyNTUsXCJSXCI6MCxcIkdcIjowLFwiQlwiOjB9fSxcIkJhY2tncm91bmRGaWxsVHlwZVwiOjAsXCJNYXhXaWR0aFwiOjcwLjQ4NDQ4OTQ0MDkxNzk2OSxcIk1heEhlaWdodFwiOlwiSW5maW5pdHlcIixcIlNtYXJ0Rm9yZWdyb3VuZElzQWN0aXZlXCI6ZmFsc2UsXCJIb3Jpem9udGFsQWxpZ25tZW50XCI6MixcIlZlcnRpY2FsQWxpZ25tZW50XCI6MCxcIlNtYXJ0Rm9yZWdyb3VuZFwiOm51bGwsXCJNYXJnaW5cIjp7XCIkaWRcIjpcIjM0M1wiLFwiVG9wXCI6MC4wLFwiTGVmdFwiOjAuMCxcIlJpZ2h0XCI6MC4wLFwiQm90dG9tXCI6MC4wfSxcIlBhZGRpbmdcIjp7XCIkaWRcIjpcIjM0NFwiLFwiVG9wXCI6MC4wLFwiTGVmdFwiOjAuMCxcIlJpZ2h0XCI6MC4wLFwiQm90dG9tXCI6MC4wfSxcIkJhY2tncm91bmRcIjp7XCIkaWRcIjpcIjM0NVwiLFwiQ29sb3JcIjp7XCIkaWRcIjpcIjM0NlwiLFwiQVwiOjAsXCJSXCI6MjU1LFwiR1wiOjI1NSxcIkJcIjoyNTV9fSxcIklzVmlzaWJsZVwiOnRydWUsXCJXaWR0aFwiOjAuMCxcIkhlaWdodFwiOjAuMCxcIkJvcmRlclN0eWxlXCI6bnVsbH0sXCJEYXRlU3R5bGVcIjp7XCIkaWRcIjpcIjM0N1wiLFwiRm9udFNldHRpbmdzXCI6e1wiJGlkXCI6XCIzNDhcIixcIkZvbnRTaXplXCI6MTAsXCJGb250TmFtZVwiOlwiQ2FsaWJyaVwiLFwiSXNCb2xkXCI6ZmFsc2UsXCJJc0l0YWxpY1wiOmZhbHNlLFwiSXNVbmRlcmxpbmVkXCI6ZmFsc2V9LFwiQXV0b1NpemVcIjowLFwiRm9yZWdyb3VuZFwiOntcIiRpZFwiOlwiMzQ5XCIsXCJDb2xvclwiOntcIiRpZFwiOlwiMzUwXCIsXCJBXCI6MjU1LFwiUlwiOjY4LFwiR1wiOjg0LFwiQlwiOjEwNn19LFwiQmFja2dyb3VuZEZpbGxUeXBlXCI6MCxcIk1heFdpZHRoXCI6MjAwLjAsXCJNYXhIZWlnaHRcIjpcIkluZmluaXR5XCIsXCJTbWFydEZvcmVncm91bmRJc0FjdGl2ZVwiOmZhbHNlLFwiSG9yaXpvbnRhbEFsaWdubWVudFwiOjIsXCJWZXJ0aWNhbEFsaWdubWVudFwiOjAsXCJTbWFydEZvcmVncm91bmRcIjpudWxsLFwiTWFyZ2luXCI6e1wiJGlkXCI6XCIzNTFcIixcIlRvcFwiOjAuMCxcIkxlZnRcIjowLjAsXCJSaWdodFwiOjAuMCxcIkJvdHRvbVwiOjAuMH0sXCJQYWRkaW5nXCI6e1wiJGlkXCI6XCIzNTJcIixcIlRvcFwiOjAuMCxcIkxlZnRcIjowLjAsXCJSaWdodFwiOjAuMCxcIkJvdHRvbVwiOjAuMH0sXCJCYWNrZ3JvdW5kXCI6e1wiJGlkXCI6XCIzNTNcIixcIkNvbG9yXCI6e1wiJGlkXCI6XCIzNTRcIixcIkFcIjowLFwiUlwiOjI1NSxcIkdcIjoyNTUsXCJCXCI6MjU1fX0sXCJJc1Zpc2libGVcIjpmYWxzZSxcIldpZHRoXCI6MC4wLFwiSGVpZ2h0XCI6MC4wLFwiQm9yZGVyU3R5bGVcIjpudWxsfSxcIlRpdGxlUG9zaXRpb25cIjowLFwiRGF0ZVBvc2l0aW9uXCI6XCJMZWZ0XCIsXCJTaGFwZVR5cGVcIjoxNCxcIlNoYXBlU2l6ZVwiOjAsXCJTaGFwZVN0eWxlXCI6e1wiJGlkXCI6XCIzNTVcIixcIk1hcmdpblwiOntcIiRpZFwiOlwiMzU2XCIsXCJUb3BcIjowLjAsXCJMZWZ0XCI6MC4wLFwiUmlnaHRcIjowLjAsXCJCb3R0b21cIjowLjB9LFwiUGFkZGluZ1wiOntcIiRpZFwiOlwiMzU3XCIsXCJUb3BcIjowLjAsXCJMZWZ0XCI6MC4wLFwiUmlnaHRcIjowLjAsXCJCb3R0b21cIjowLjB9LFwiQmFja2dyb3VuZFwiOntcIiRpZFwiOlwiMzU4XCIsXCJDb2xvclwiOntcIiRpZFwiOlwiMzU5XCIsXCJBXCI6MjU1LFwiUlwiOjkxLFwiR1wiOjE1NSxcIkJcIjoyMTN9fSxcIklzVmlzaWJsZVwiOnRydWUsXCJXaWR0aFwiOjEyLjAsXCJIZWlnaHRcIjoxNC4wLFwiQm9yZGVyU3R5bGVcIjp7XCIkaWRcIjpcIjM2MFwiLFwiTGluZUNvbG9yXCI6e1wiJHJlZlwiOlwiOTRcIn0sXCJMaW5lV2VpZ2h0XCI6MC4wLFwiTGluZVR5cGVcIjowfX0sXCJEYXRlRm9ybWF0XCI6e1wiJGlkXCI6XCIzNjFcIixcIkZvcm1hdFN0cmluZ1wiOlwiTU1NTSBkLCB5eXl5XCIsXCJTZXBhcmF0b3JcIjpcIi9cIixcIlVzZUludGVybmF0aW9uYWxEYXRlRm9ybWF0XCI6ZmFsc2UsXCJEYXRlSXNWaXNpYmxlXCI6dHJ1ZSxcIlRpbWVJc1Zpc2libGVcIjpmYWxzZSxcIkhvdXJEaWdpdHNcIjoxLFwiQW1QbURlc2lnbmF0b3JcIjoyLFwiVHJpbTAwTWludXRlc1wiOmZhbHNlLFwiTGFzdEtub3duVmlzaWJpbGl0eVN0YXRlXCI6e1wiJGlkXCI6XCIzNjJcIixcIkRhdGVQYXJ0SXNWaXNpYmxlXCI6dHJ1ZSxcIlRpbWVQYXJ0SXNWaXNpYmxlXCI6ZmFsc2V9fSxcIklzVmlzaWJsZVwiOnRydWUsXCJHcm91cElkXCI6XCI2NDdhODIwMC1iNDdlLTQ3ZGEtYTM5My1iZDRjODIyMGZjMmZcIn0se1wiJGlkXCI6XCIzNjNcIixcIlRpdGxlU3R5bGVcIjp7XCIkaWRcIjpcIjM2NFwiLFwiRm9udFNldHRpbmdzXCI6e1wiJGlkXCI6XCIzNjVcIixcIkZvbnRTaXplXCI6MTEsXCJGb250TmFtZVwiOlwiQ2FsaWJyaVwiLFwiSXNCb2xkXCI6dHJ1ZSxcIklzSXRhbGljXCI6ZmFsc2UsXCJJc1VuZGVybGluZWRcIjpmYWxzZX0sXCJBdXRvU2l6ZVwiOjAsXCJGb3JlZ3JvdW5kXCI6e1wiJGlkXCI6XCIzNjZcIixcIkNvbG9yXCI6e1wiJGlkXCI6XCIzNjd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MzY4XCIsXCJUb3BcIjowLjAsXCJMZWZ0XCI6MC4wLFwiUmlnaHRcIjowLjAsXCJCb3R0b21cIjowLjB9LFwiUGFkZGluZ1wiOntcIiRpZFwiOlwiMzY5XCIsXCJUb3BcIjowLjAsXCJMZWZ0XCI6MC4wLFwiUmlnaHRcIjowLjAsXCJCb3R0b21cIjowLjB9LFwiQmFja2dyb3VuZFwiOntcIiRpZFwiOlwiMzcwXCIsXCJDb2xvclwiOntcIiRpZFwiOlwiMzcxXCIsXCJBXCI6MCxcIlJcIjoyNTUsXCJHXCI6MjU1LFwiQlwiOjI1NX19LFwiSXNWaXNpYmxlXCI6dHJ1ZSxcIldpZHRoXCI6MC4wLFwiSGVpZ2h0XCI6MC4wLFwiQm9yZGVyU3R5bGVcIjpudWxsfSxcIkRhdGVTdHlsZVwiOntcIiRpZFwiOlwiMzcyXCIsXCJGb250U2V0dGluZ3NcIjp7XCIkaWRcIjpcIjM3M1wiLFwiRm9udFNpemVcIjoxMCxcIkZvbnROYW1lXCI6XCJDYWxpYnJpXCIsXCJJc0JvbGRcIjpmYWxzZSxcIklzSXRhbGljXCI6ZmFsc2UsXCJJc1VuZGVybGluZWRcIjpmYWxzZX0sXCJBdXRvU2l6ZVwiOjAsXCJGb3JlZ3JvdW5kXCI6e1wiJGlkXCI6XCIzNzRcIixcIkNvbG9yXCI6e1wiJGlkXCI6XCIzNzV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M3NlwiLFwiVG9wXCI6MC4wLFwiTGVmdFwiOjAuMCxcIlJpZ2h0XCI6MC4wLFwiQm90dG9tXCI6MC4wfSxcIlBhZGRpbmdcIjp7XCIkaWRcIjpcIjM3N1wiLFwiVG9wXCI6MC4wLFwiTGVmdFwiOjAuMCxcIlJpZ2h0XCI6MC4wLFwiQm90dG9tXCI6MC4wfSxcIkJhY2tncm91bmRcIjp7XCIkaWRcIjpcIjM3OFwiLFwiQ29sb3JcIjp7XCIkaWRcIjpcIjM3OVwiLFwiQVwiOjAsXCJSXCI6MjU1LFwiR1wiOjI1NSxcIkJcIjoyNTV9fSxcIklzVmlzaWJsZVwiOmZhbHNlLFwiV2lkdGhcIjowLjAsXCJIZWlnaHRcIjowLjAsXCJCb3JkZXJTdHlsZVwiOm51bGx9LFwiVGl0bGVQb3NpdGlvblwiOjIsXCJEYXRlUG9zaXRpb25cIjpcIkxlZnRcIixcIlNoYXBlVHlwZVwiOjE0LFwiU2hhcGVTaXplXCI6MCxcIlNoYXBlU3R5bGVcIjp7XCIkaWRcIjpcIjM4MFwiLFwiTWFyZ2luXCI6e1wiJGlkXCI6XCIzODFcIixcIlRvcFwiOjAuMCxcIkxlZnRcIjowLjAsXCJSaWdodFwiOjAuMCxcIkJvdHRvbVwiOjAuMH0sXCJQYWRkaW5nXCI6e1wiJGlkXCI6XCIzODJcIixcIlRvcFwiOjAuMCxcIkxlZnRcIjowLjAsXCJSaWdodFwiOjAuMCxcIkJvdHRvbVwiOjAuMH0sXCJCYWNrZ3JvdW5kXCI6e1wiJGlkXCI6XCIzODNcIixcIkNvbG9yXCI6e1wiJGlkXCI6XCIzODRcIixcIkFcIjoyNTUsXCJSXCI6OTEsXCJHXCI6MTU1LFwiQlwiOjIxM319LFwiSXNWaXNpYmxlXCI6dHJ1ZSxcIldpZHRoXCI6MTIuMCxcIkhlaWdodFwiOjE0LjAsXCJCb3JkZXJTdHlsZVwiOntcIiRpZFwiOlwiMzg1XCIsXCJMaW5lQ29sb3JcIjp7XCIkcmVmXCI6XCI5NFwifSxcIkxpbmVXZWlnaHRcIjowLjAsXCJMaW5lVHlwZVwiOjB9fSxcIkRhdGVGb3JtYXRcIjp7XCIkaWRcIjpcIjM4NlwiLFwiRm9ybWF0U3RyaW5nXCI6XCJNTU1NIGQsIHl5eXlcIixcIlNlcGFyYXRvclwiOlwiL1wiLFwiVXNlSW50ZXJuYXRpb25hbERhdGVGb3JtYXRcIjpmYWxzZSxcIkRhdGVJc1Zpc2libGVcIjp0cnVlLFwiVGltZUlzVmlzaWJsZVwiOmZhbHNlLFwiSG91ckRpZ2l0c1wiOjEsXCJBbVBtRGVzaWduYXRvclwiOjIsXCJUcmltMDBNaW51dGVzXCI6ZmFsc2UsXCJMYXN0S25vd25WaXNpYmlsaXR5U3RhdGVcIjp7XCIkaWRcIjpcIjM4N1wiLFwiRGF0ZVBhcnRJc1Zpc2libGVcIjp0cnVlLFwiVGltZVBhcnRJc1Zpc2libGVcIjpmYWxzZX19LFwiSXNWaXNpYmxlXCI6dHJ1ZSxcIkdyb3VwSWRcIjpcIjY0N2E4MjAwLWI0N2UtNDdkYS1hMzkzLWJkNGM4MjIwZmMyZlwifSx7XCIkaWRcIjpcIjM4OFwiLFwiVGl0bGVTdHlsZVwiOntcIiRpZFwiOlwiMzg5XCIsXCJGb250U2V0dGluZ3NcIjp7XCIkaWRcIjpcIjM5MFwiLFwiRm9udFNpemVcIjoxMSxcIkZvbnROYW1lXCI6XCJDYWxpYnJpXCIsXCJJc0JvbGRcIjp0cnVlLFwiSXNJdGFsaWNcIjpmYWxzZSxcIklzVW5kZXJsaW5lZFwiOmZhbHNlfSxcIkF1dG9TaXplXCI6MixcIkZvcmVncm91bmRcIjp7XCIkaWRcIjpcIjM5MVwiLFwiQ29sb3JcIjp7XCIkaWRcIjpcIjM5MlwiLFwiQVwiOjI1NSxcIlJcIjowLFwiR1wiOjAsXCJCXCI6MH19LFwiQmFja2dyb3VuZEZpbGxUeXBlXCI6MCxcIk1heFdpZHRoXCI6OTIuOTc5MjkzODIzMjQyMTg4LFwiTWF4SGVpZ2h0XCI6XCJJbmZpbml0eVwiLFwiU21hcnRGb3JlZ3JvdW5kSXNBY3RpdmVcIjpmYWxzZSxcIkhvcml6b250YWxBbGlnbm1lbnRcIjoyLFwiVmVydGljYWxBbGlnbm1lbnRcIjowLFwiU21hcnRGb3JlZ3JvdW5kXCI6bnVsbCxcIk1hcmdpblwiOntcIiRpZFwiOlwiMzkzXCIsXCJUb3BcIjowLjAsXCJMZWZ0XCI6MC4wLFwiUmlnaHRcIjowLjAsXCJCb3R0b21cIjowLjB9LFwiUGFkZGluZ1wiOntcIiRpZFwiOlwiMzk0XCIsXCJUb3BcIjowLjAsXCJMZWZ0XCI6MC4wLFwiUmlnaHRcIjowLjAsXCJCb3R0b21cIjowLjB9LFwiQmFja2dyb3VuZFwiOntcIiRpZFwiOlwiMzk1XCIsXCJDb2xvclwiOntcIiRpZFwiOlwiMzk2XCIsXCJBXCI6MCxcIlJcIjoyNTUsXCJHXCI6MjU1LFwiQlwiOjI1NX19LFwiSXNWaXNpYmxlXCI6dHJ1ZSxcIldpZHRoXCI6MC4wLFwiSGVpZ2h0XCI6MC4wLFwiQm9yZGVyU3R5bGVcIjpudWxsfSxcIkRhdGVTdHlsZVwiOntcIiRpZFwiOlwiMzk3XCIsXCJGb250U2V0dGluZ3NcIjp7XCIkaWRcIjpcIjM5OFwiLFwiRm9udFNpemVcIjoxMCxcIkZvbnROYW1lXCI6XCJDYWxpYnJpXCIsXCJJc0JvbGRcIjpmYWxzZSxcIklzSXRhbGljXCI6ZmFsc2UsXCJJc1VuZGVybGluZWRcIjpmYWxzZX0sXCJBdXRvU2l6ZVwiOjAsXCJGb3JlZ3JvdW5kXCI6e1wiJGlkXCI6XCIzOTlcIixcIkNvbG9yXCI6e1wiJGlkXCI6XCI0MDB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QwMVwiLFwiVG9wXCI6MC4wLFwiTGVmdFwiOjAuMCxcIlJpZ2h0XCI6MC4wLFwiQm90dG9tXCI6MC4wfSxcIlBhZGRpbmdcIjp7XCIkaWRcIjpcIjQwMlwiLFwiVG9wXCI6MC4wLFwiTGVmdFwiOjAuMCxcIlJpZ2h0XCI6MC4wLFwiQm90dG9tXCI6MC4wfSxcIkJhY2tncm91bmRcIjp7XCIkaWRcIjpcIjQwM1wiLFwiQ29sb3JcIjp7XCIkaWRcIjpcIjQwNFwiLFwiQVwiOjAsXCJSXCI6MjU1LFwiR1wiOjI1NSxcIkJcIjoyNTV9fSxcIklzVmlzaWJsZVwiOmZhbHNlLFwiV2lkdGhcIjowLjAsXCJIZWlnaHRcIjowLjAsXCJCb3JkZXJTdHlsZVwiOm51bGx9LFwiVGl0bGVQb3NpdGlvblwiOjAsXCJEYXRlUG9zaXRpb25cIjpcIkxlZnRcIixcIlNoYXBlVHlwZVwiOjE0LFwiU2hhcGVTaXplXCI6MCxcIlNoYXBlU3R5bGVcIjp7XCIkaWRcIjpcIjQwNVwiLFwiTWFyZ2luXCI6e1wiJGlkXCI6XCI0MDZcIixcIlRvcFwiOjAuMCxcIkxlZnRcIjowLjAsXCJSaWdodFwiOjAuMCxcIkJvdHRvbVwiOjAuMH0sXCJQYWRkaW5nXCI6e1wiJGlkXCI6XCI0MDdcIixcIlRvcFwiOjAuMCxcIkxlZnRcIjowLjAsXCJSaWdodFwiOjAuMCxcIkJvdHRvbVwiOjAuMH0sXCJCYWNrZ3JvdW5kXCI6e1wiJGlkXCI6XCI0MDhcIixcIkNvbG9yXCI6e1wiJGlkXCI6XCI0MDlcIixcIkFcIjoyNTUsXCJSXCI6OTEsXCJHXCI6MTU1LFwiQlwiOjIxM319LFwiSXNWaXNpYmxlXCI6dHJ1ZSxcIldpZHRoXCI6MTIuMCxcIkhlaWdodFwiOjE0LjAsXCJCb3JkZXJTdHlsZVwiOntcIiRpZFwiOlwiNDEwXCIsXCJMaW5lQ29sb3JcIjp7XCIkcmVmXCI6XCI5NFwifSxcIkxpbmVXZWlnaHRcIjowLjAsXCJMaW5lVHlwZVwiOjB9fSxcIkRhdGVGb3JtYXRcIjp7XCIkaWRcIjpcIjQxMVwiLFwiRm9ybWF0U3RyaW5nXCI6XCJNTU1NIGQsIHl5eXlcIixcIlNlcGFyYXRvclwiOlwiL1wiLFwiVXNlSW50ZXJuYXRpb25hbERhdGVGb3JtYXRcIjpmYWxzZSxcIkRhdGVJc1Zpc2libGVcIjp0cnVlLFwiVGltZUlzVmlzaWJsZVwiOmZhbHNlLFwiSG91ckRpZ2l0c1wiOjEsXCJBbVBtRGVzaWduYXRvclwiOjIsXCJUcmltMDBNaW51dGVzXCI6ZmFsc2UsXCJMYXN0S25vd25WaXNpYmlsaXR5U3RhdGVcIjp7XCIkaWRcIjpcIjQxMlwiLFwiRGF0ZVBhcnRJc1Zpc2libGVcIjp0cnVlLFwiVGltZVBhcnRJc1Zpc2libGVcIjpmYWxzZX19LFwiSXNWaXNpYmxlXCI6dHJ1ZSxcIkdyb3VwSWRcIjpcIjY0N2E4MjAwLWI0N2UtNDdkYS1hMzkzLWJkNGM4MjIwZmMyZlwifSx7XCIkaWRcIjpcIjQxM1wiLFwiVGl0bGVTdHlsZVwiOntcIiRpZFwiOlwiNDE0XCIsXCJGb250U2V0dGluZ3NcIjp7XCIkaWRcIjpcIjQxNVwiLFwiRm9udFNpemVcIjoxMSxcIkZvbnROYW1lXCI6XCJDYWxpYnJpXCIsXCJJc0JvbGRcIjp0cnVlLFwiSXNJdGFsaWNcIjpmYWxzZSxcIklzVW5kZXJsaW5lZFwiOmZhbHNlfSxcIkF1dG9TaXplXCI6MixcIkZvcmVncm91bmRcIjp7XCIkaWRcIjpcIjQxNlwiLFwiQ29sb3JcIjp7XCIkaWRcIjpcIjQxN1wiLFwiQVwiOjI1NSxcIlJcIjowLFwiR1wiOjAsXCJCXCI6MH19LFwiQmFja2dyb3VuZEZpbGxUeXBlXCI6MCxcIk1heFdpZHRoXCI6ODcuMjQ5Njg3MTk0ODI0MjE5LFwiTWF4SGVpZ2h0XCI6XCJJbmZpbml0eVwiLFwiU21hcnRGb3JlZ3JvdW5kSXNBY3RpdmVcIjpmYWxzZSxcIkhvcml6b250YWxBbGlnbm1lbnRcIjowLFwiVmVydGljYWxBbGlnbm1lbnRcIjowLFwiU21hcnRGb3JlZ3JvdW5kXCI6bnVsbCxcIk1hcmdpblwiOntcIiRpZFwiOlwiNDE4XCIsXCJUb3BcIjowLjAsXCJMZWZ0XCI6MC4wLFwiUmlnaHRcIjowLjAsXCJCb3R0b21cIjowLjB9LFwiUGFkZGluZ1wiOntcIiRpZFwiOlwiNDE5XCIsXCJUb3BcIjowLjAsXCJMZWZ0XCI6MC4wLFwiUmlnaHRcIjowLjAsXCJCb3R0b21cIjowLjB9LFwiQmFja2dyb3VuZFwiOntcIiRpZFwiOlwiNDIwXCIsXCJDb2xvclwiOntcIiRpZFwiOlwiNDIxXCIsXCJBXCI6MCxcIlJcIjoyNTUsXCJHXCI6MjU1LFwiQlwiOjI1NX19LFwiSXNWaXNpYmxlXCI6dHJ1ZSxcIldpZHRoXCI6MC4wLFwiSGVpZ2h0XCI6MC4wLFwiQm9yZGVyU3R5bGVcIjpudWxsfSxcIkRhdGVTdHlsZVwiOntcIiRpZFwiOlwiNDIyXCIsXCJGb250U2V0dGluZ3NcIjp7XCIkaWRcIjpcIjQyM1wiLFwiRm9udFNpemVcIjoxMCxcIkZvbnROYW1lXCI6XCJDYWxpYnJpXCIsXCJJc0JvbGRcIjpmYWxzZSxcIklzSXRhbGljXCI6ZmFsc2UsXCJJc1VuZGVybGluZWRcIjpmYWxzZX0sXCJBdXRvU2l6ZVwiOjAsXCJGb3JlZ3JvdW5kXCI6e1wiJGlkXCI6XCI0MjRcIixcIkNvbG9yXCI6e1wiJGlkXCI6XCI0MjV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QyNlwiLFwiVG9wXCI6MC4wLFwiTGVmdFwiOjAuMCxcIlJpZ2h0XCI6MC4wLFwiQm90dG9tXCI6MC4wfSxcIlBhZGRpbmdcIjp7XCIkaWRcIjpcIjQyN1wiLFwiVG9wXCI6MC4wLFwiTGVmdFwiOjAuMCxcIlJpZ2h0XCI6MC4wLFwiQm90dG9tXCI6MC4wfSxcIkJhY2tncm91bmRcIjp7XCIkaWRcIjpcIjQyOFwiLFwiQ29sb3JcIjp7XCIkaWRcIjpcIjQyOVwiLFwiQVwiOjAsXCJSXCI6MjU1LFwiR1wiOjI1NSxcIkJcIjoyNTV9fSxcIklzVmlzaWJsZVwiOmZhbHNlLFwiV2lkdGhcIjowLjAsXCJIZWlnaHRcIjowLjAsXCJCb3JkZXJTdHlsZVwiOm51bGx9LFwiVGl0bGVQb3NpdGlvblwiOjIsXCJEYXRlUG9zaXRpb25cIjpcIkxlZnRcIixcIlNoYXBlVHlwZVwiOjE0LFwiU2hhcGVTaXplXCI6MCxcIlNoYXBlU3R5bGVcIjp7XCIkaWRcIjpcIjQzMFwiLFwiTWFyZ2luXCI6e1wiJGlkXCI6XCI0MzFcIixcIlRvcFwiOjAuMCxcIkxlZnRcIjowLjAsXCJSaWdodFwiOjAuMCxcIkJvdHRvbVwiOjAuMH0sXCJQYWRkaW5nXCI6e1wiJGlkXCI6XCI0MzJcIixcIlRvcFwiOjAuMCxcIkxlZnRcIjowLjAsXCJSaWdodFwiOjAuMCxcIkJvdHRvbVwiOjAuMH0sXCJCYWNrZ3JvdW5kXCI6e1wiJGlkXCI6XCI0MzNcIixcIkNvbG9yXCI6e1wiJGlkXCI6XCI0MzRcIixcIkFcIjoyNTUsXCJSXCI6OTEsXCJHXCI6MTU1LFwiQlwiOjIxM319LFwiSXNWaXNpYmxlXCI6dHJ1ZSxcIldpZHRoXCI6MTIuMCxcIkhlaWdodFwiOjE0LjAsXCJCb3JkZXJTdHlsZVwiOntcIiRpZFwiOlwiNDM1XCIsXCJMaW5lQ29sb3JcIjp7XCIkcmVmXCI6XCI5NFwifSxcIkxpbmVXZWlnaHRcIjowLjAsXCJMaW5lVHlwZVwiOjB9fSxcIkRhdGVGb3JtYXRcIjp7XCIkaWRcIjpcIjQzNlwiLFwiRm9ybWF0U3RyaW5nXCI6XCJNTU1NIGQsIHl5eXlcIixcIlNlcGFyYXRvclwiOlwiL1wiLFwiVXNlSW50ZXJuYXRpb25hbERhdGVGb3JtYXRcIjpmYWxzZSxcIkRhdGVJc1Zpc2libGVcIjp0cnVlLFwiVGltZUlzVmlzaWJsZVwiOmZhbHNlLFwiSG91ckRpZ2l0c1wiOjEsXCJBbVBtRGVzaWduYXRvclwiOjIsXCJUcmltMDBNaW51dGVzXCI6ZmFsc2UsXCJMYXN0S25vd25WaXNpYmlsaXR5U3RhdGVcIjp7XCIkaWRcIjpcIjQzN1wiLFwiRGF0ZVBhcnRJc1Zpc2libGVcIjp0cnVlLFwiVGltZVBhcnRJc1Zpc2libGVcIjpmYWxzZX19LFwiSXNWaXNpYmxlXCI6dHJ1ZSxcIkdyb3VwSWRcIjpcIjJlYzE4NDFlLWM3MDktNGE1YS04MGMxLWY1ZTY5OTExOGUyMlwifSx7XCIkaWRcIjpcIjQzOFwiLFwiVGl0bGVTdHlsZVwiOntcIiRpZFwiOlwiNDM5XCIsXCJGb250U2V0dGluZ3NcIjp7XCIkaWRcIjpcIjQ0MFwiLFwiRm9udFNpemVcIjoxMSxcIkZvbnROYW1lXCI6XCJDYWxpYnJpXCIsXCJJc0JvbGRcIjp0cnVlLFwiSXNJdGFsaWNcIjpmYWxzZSxcIklzVW5kZXJsaW5lZFwiOmZhbHNlfSxcIkF1dG9TaXplXCI6MCxcIkZvcmVncm91bmRcIjp7XCIkaWRcIjpcIjQ0MVwiLFwiQ29sb3JcIjp7XCIkaWRcIjpcIjQ0Ml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0NDNcIixcIlRvcFwiOjAuMCxcIkxlZnRcIjowLjAsXCJSaWdodFwiOjAuMCxcIkJvdHRvbVwiOjAuMH0sXCJQYWRkaW5nXCI6e1wiJGlkXCI6XCI0NDRcIixcIlRvcFwiOjAuMCxcIkxlZnRcIjowLjAsXCJSaWdodFwiOjAuMCxcIkJvdHRvbVwiOjAuMH0sXCJCYWNrZ3JvdW5kXCI6e1wiJGlkXCI6XCI0NDVcIixcIkNvbG9yXCI6e1wiJGlkXCI6XCI0NDZcIixcIkFcIjowLFwiUlwiOjI1NSxcIkdcIjoyNTUsXCJCXCI6MjU1fX0sXCJJc1Zpc2libGVcIjp0cnVlLFwiV2lkdGhcIjowLjAsXCJIZWlnaHRcIjowLjAsXCJCb3JkZXJTdHlsZVwiOm51bGx9LFwiRGF0ZVN0eWxlXCI6e1wiJGlkXCI6XCI0NDdcIixcIkZvbnRTZXR0aW5nc1wiOntcIiRpZFwiOlwiNDQ4XCIsXCJGb250U2l6ZVwiOjEwLFwiRm9udE5hbWVcIjpcIkNhbGlicmlcIixcIklzQm9sZFwiOmZhbHNlLFwiSXNJdGFsaWNcIjpmYWxzZSxcIklzVW5kZXJsaW5lZFwiOmZhbHNlfSxcIkF1dG9TaXplXCI6MCxcIkZvcmVncm91bmRcIjp7XCIkaWRcIjpcIjQ0OVwiLFwiQ29sb3JcIjp7XCIkaWRcIjpcIjQ1MFwiLFwiQVwiOjI1NSxcIlJcIjo2OCxcIkdcIjo4NCxcIkJcIjoxMDZ9fSxcIkJhY2tncm91bmRGaWxsVHlwZVwiOjAsXCJNYXhXaWR0aFwiOjIwMC4wLFwiTWF4SGVpZ2h0XCI6XCJJbmZpbml0eVwiLFwiU21hcnRGb3JlZ3JvdW5kSXNBY3RpdmVcIjpmYWxzZSxcIkhvcml6b250YWxBbGlnbm1lbnRcIjoyLFwiVmVydGljYWxBbGlnbm1lbnRcIjowLFwiU21hcnRGb3JlZ3JvdW5kXCI6bnVsbCxcIk1hcmdpblwiOntcIiRpZFwiOlwiNDUxXCIsXCJUb3BcIjowLjAsXCJMZWZ0XCI6MC4wLFwiUmlnaHRcIjowLjAsXCJCb3R0b21cIjowLjB9LFwiUGFkZGluZ1wiOntcIiRpZFwiOlwiNDUyXCIsXCJUb3BcIjowLjAsXCJMZWZ0XCI6MC4wLFwiUmlnaHRcIjowLjAsXCJCb3R0b21cIjowLjB9LFwiQmFja2dyb3VuZFwiOntcIiRpZFwiOlwiNDUzXCIsXCJDb2xvclwiOntcIiRpZFwiOlwiNDU0XCIsXCJBXCI6MCxcIlJcIjoyNTUsXCJHXCI6MjU1LFwiQlwiOjI1NX19LFwiSXNWaXNpYmxlXCI6ZmFsc2UsXCJXaWR0aFwiOjAuMCxcIkhlaWdodFwiOjAuMCxcIkJvcmRlclN0eWxlXCI6bnVsbH0sXCJUaXRsZVBvc2l0aW9uXCI6MixcIkRhdGVQb3NpdGlvblwiOlwiTGVmdFwiLFwiU2hhcGVUeXBlXCI6MTQsXCJTaGFwZVNpemVcIjowLFwiU2hhcGVTdHlsZVwiOntcIiRpZFwiOlwiNDU1XCIsXCJNYXJnaW5cIjp7XCIkaWRcIjpcIjQ1NlwiLFwiVG9wXCI6MC4wLFwiTGVmdFwiOjAuMCxcIlJpZ2h0XCI6MC4wLFwiQm90dG9tXCI6MC4wfSxcIlBhZGRpbmdcIjp7XCIkaWRcIjpcIjQ1N1wiLFwiVG9wXCI6MC4wLFwiTGVmdFwiOjAuMCxcIlJpZ2h0XCI6MC4wLFwiQm90dG9tXCI6MC4wfSxcIkJhY2tncm91bmRcIjp7XCIkaWRcIjpcIjQ1OFwiLFwiQ29sb3JcIjp7XCIkaWRcIjpcIjQ1OVwiLFwiQVwiOjI1NSxcIlJcIjo5MSxcIkdcIjoxNTUsXCJCXCI6MjEzfX0sXCJJc1Zpc2libGVcIjp0cnVlLFwiV2lkdGhcIjoxMi4wLFwiSGVpZ2h0XCI6MTQuMCxcIkJvcmRlclN0eWxlXCI6e1wiJGlkXCI6XCI0NjBcIixcIkxpbmVDb2xvclwiOntcIiRyZWZcIjpcIjk0XCJ9LFwiTGluZVdlaWdodFwiOjAuMCxcIkxpbmVUeXBlXCI6MH19LFwiRGF0ZUZvcm1hdFwiOntcIiRpZFwiOlwiNDYxXCIsXCJGb3JtYXRTdHJpbmdcIjpcIk1NTU0gZCwgeXl5eVwiLFwiU2VwYXJhdG9yXCI6XCIvXCIsXCJVc2VJbnRlcm5hdGlvbmFsRGF0ZUZvcm1hdFwiOmZhbHNlLFwiRGF0ZUlzVmlzaWJsZVwiOnRydWUsXCJUaW1lSXNWaXNpYmxlXCI6ZmFsc2UsXCJIb3VyRGlnaXRzXCI6MSxcIkFtUG1EZXNpZ25hdG9yXCI6MixcIlRyaW0wME1pbnV0ZXNcIjpmYWxzZSxcIkxhc3RLbm93blZpc2liaWxpdHlTdGF0ZVwiOntcIiRpZFwiOlwiNDYyXCIsXCJEYXRlUGFydElzVmlzaWJsZVwiOnRydWUsXCJUaW1lUGFydElzVmlzaWJsZVwiOmZhbHNlfX0sXCJJc1Zpc2libGVcIjp0cnVlLFwiR3JvdXBJZFwiOlwiMmVjMTg0MWUtYzcwOS00YTVhLTgwYzEtZjVlNjk5MTE4ZTIyXCJ9LHtcIiRpZFwiOlwiNDYzXCIsXCJUaXRsZVN0eWxlXCI6e1wiJGlkXCI6XCI0NjRcIixcIkZvbnRTZXR0aW5nc1wiOntcIiRpZFwiOlwiNDY1XCIsXCJGb250U2l6ZVwiOjExLFwiRm9udE5hbWVcIjpcIkNhbGlicmlcIixcIklzQm9sZFwiOnRydWUsXCJJc0l0YWxpY1wiOmZhbHNlLFwiSXNVbmRlcmxpbmVkXCI6ZmFsc2V9LFwiQXV0b1NpemVcIjowLFwiRm9yZWdyb3VuZFwiOntcIiRpZFwiOlwiNDY2XCIsXCJDb2xvclwiOntcIiRpZFwiOlwiNDY3XCIsXCJBXCI6MjU1LFwiUlwiOjAsXCJHXCI6MCxcIkJcIjowfX0sXCJCYWNrZ3JvdW5kRmlsbFR5cGVcIjowLFwiTWF4V2lkdGhcIjoyMDAuMCxcIk1heEhlaWdodFwiOlwiSW5maW5pdHlcIixcIlNtYXJ0Rm9yZWdyb3VuZElzQWN0aXZlXCI6ZmFsc2UsXCJIb3Jpem9udGFsQWxpZ25tZW50XCI6MixcIlZlcnRpY2FsQWxpZ25tZW50XCI6MCxcIlNtYXJ0Rm9yZWdyb3VuZFwiOm51bGwsXCJNYXJnaW5cIjp7XCIkaWRcIjpcIjQ2OFwiLFwiVG9wXCI6MC4wLFwiTGVmdFwiOjAuMCxcIlJpZ2h0XCI6MC4wLFwiQm90dG9tXCI6MC4wfSxcIlBhZGRpbmdcIjp7XCIkaWRcIjpcIjQ2OVwiLFwiVG9wXCI6MC4wLFwiTGVmdFwiOjAuMCxcIlJpZ2h0XCI6MC4wLFwiQm90dG9tXCI6MC4wfSxcIkJhY2tncm91bmRcIjp7XCIkaWRcIjpcIjQ3MFwiLFwiQ29sb3JcIjp7XCIkaWRcIjpcIjQ3MVwiLFwiQVwiOjAsXCJSXCI6MjU1LFwiR1wiOjI1NSxcIkJcIjoyNTV9fSxcIklzVmlzaWJsZVwiOnRydWUsXCJXaWR0aFwiOjAuMCxcIkhlaWdodFwiOjAuMCxcIkJvcmRlclN0eWxlXCI6bnVsbH0sXCJEYXRlU3R5bGVcIjp7XCIkaWRcIjpcIjQ3MlwiLFwiRm9udFNldHRpbmdzXCI6e1wiJGlkXCI6XCI0NzNcIixcIkZvbnRTaXplXCI6MTAsXCJGb250TmFtZVwiOlwiQ2FsaWJyaVwiLFwiSXNCb2xkXCI6ZmFsc2UsXCJJc0l0YWxpY1wiOmZhbHNlLFwiSXNVbmRlcmxpbmVkXCI6ZmFsc2V9LFwiQXV0b1NpemVcIjowLFwiRm9yZWdyb3VuZFwiOntcIiRpZFwiOlwiNDc0XCIsXCJDb2xvclwiOntcIiRpZFwiOlwiNDc1XCIsXCJBXCI6MjU1LFwiUlwiOjY4LFwiR1wiOjg0LFwiQlwiOjEwNn19LFwiQmFja2dyb3VuZEZpbGxUeXBlXCI6MCxcIk1heFdpZHRoXCI6MjAwLjAsXCJNYXhIZWlnaHRcIjpcIkluZmluaXR5XCIsXCJTbWFydEZvcmVncm91bmRJc0FjdGl2ZVwiOmZhbHNlLFwiSG9yaXpvbnRhbEFsaWdubWVudFwiOjIsXCJWZXJ0aWNhbEFsaWdubWVudFwiOjAsXCJTbWFydEZvcmVncm91bmRcIjpudWxsLFwiTWFyZ2luXCI6e1wiJGlkXCI6XCI0NzZcIixcIlRvcFwiOjAuMCxcIkxlZnRcIjowLjAsXCJSaWdodFwiOjAuMCxcIkJvdHRvbVwiOjAuMH0sXCJQYWRkaW5nXCI6e1wiJGlkXCI6XCI0NzdcIixcIlRvcFwiOjAuMCxcIkxlZnRcIjowLjAsXCJSaWdodFwiOjAuMCxcIkJvdHRvbVwiOjAuMH0sXCJCYWNrZ3JvdW5kXCI6e1wiJGlkXCI6XCI0NzhcIixcIkNvbG9yXCI6e1wiJGlkXCI6XCI0NzlcIixcIkFcIjowLFwiUlwiOjI1NSxcIkdcIjoyNTUsXCJCXCI6MjU1fX0sXCJJc1Zpc2libGVcIjpmYWxzZSxcIldpZHRoXCI6MC4wLFwiSGVpZ2h0XCI6MC4wLFwiQm9yZGVyU3R5bGVcIjpudWxsfSxcIlRpdGxlUG9zaXRpb25cIjowLFwiRGF0ZVBvc2l0aW9uXCI6XCJMZWZ0XCIsXCJTaGFwZVR5cGVcIjoxNCxcIlNoYXBlU2l6ZVwiOjAsXCJTaGFwZVN0eWxlXCI6e1wiJGlkXCI6XCI0ODBcIixcIk1hcmdpblwiOntcIiRpZFwiOlwiNDgxXCIsXCJUb3BcIjowLjAsXCJMZWZ0XCI6MC4wLFwiUmlnaHRcIjowLjAsXCJCb3R0b21cIjowLjB9LFwiUGFkZGluZ1wiOntcIiRpZFwiOlwiNDgyXCIsXCJUb3BcIjowLjAsXCJMZWZ0XCI6MC4wLFwiUmlnaHRcIjowLjAsXCJCb3R0b21cIjowLjB9LFwiQmFja2dyb3VuZFwiOntcIiRpZFwiOlwiNDgzXCIsXCJDb2xvclwiOntcIiRpZFwiOlwiNDg0XCIsXCJBXCI6MjU1LFwiUlwiOjkxLFwiR1wiOjE1NSxcIkJcIjoyMTN9fSxcIklzVmlzaWJsZVwiOnRydWUsXCJXaWR0aFwiOjEyLjAsXCJIZWlnaHRcIjoxNC4wLFwiQm9yZGVyU3R5bGVcIjp7XCIkaWRcIjpcIjQ4NVwiLFwiTGluZUNvbG9yXCI6e1wiJHJlZlwiOlwiOTRcIn0sXCJMaW5lV2VpZ2h0XCI6MC4wLFwiTGluZVR5cGVcIjowfX0sXCJEYXRlRm9ybWF0XCI6e1wiJGlkXCI6XCI0ODZcIixcIkZvcm1hdFN0cmluZ1wiOlwiTU1NTSBkLCB5eXl5XCIsXCJTZXBhcmF0b3JcIjpcIi9cIixcIlVzZUludGVybmF0aW9uYWxEYXRlRm9ybWF0XCI6ZmFsc2UsXCJEYXRlSXNWaXNpYmxlXCI6dHJ1ZSxcIlRpbWVJc1Zpc2libGVcIjpmYWxzZSxcIkhvdXJEaWdpdHNcIjoxLFwiQW1QbURlc2lnbmF0b3JcIjoyLFwiVHJpbTAwTWludXRlc1wiOmZhbHNlLFwiTGFzdEtub3duVmlzaWJpbGl0eVN0YXRlXCI6e1wiJGlkXCI6XCI0ODdcIixcIkRhdGVQYXJ0SXNWaXNpYmxlXCI6dHJ1ZSxcIlRpbWVQYXJ0SXNWaXNpYmxlXCI6ZmFsc2V9fSxcIklzVmlzaWJsZVwiOnRydWUsXCJHcm91cElkXCI6XCIyZWMxODQxZS1jNzA5LTRhNWEtODBjMS1mNWU2OTkxMThlMjJcIn1dLFwiQ3VzdG9tU3dpbWxhbmVUYXNrU3R5bGVMaXN0XCI6W10sXCJJc1Zpc2libGVcIjpmYWxzZX0sXCJDdXN0b21Td2ltbGFuZUFjdGl2aXRpZXNTdHlsZUxpc3RcIjpbXSxcIklzVmlzaWJsZVwiOnRydWV9LHtcIiRpZFwiOlwiNDg4XCIsXCJIZWFkZXJTdHlsZVwiOntcIiRpZFwiOlwiNDg5XCIsXCJUZXh0U3R5bGVcIjp7XCIkaWRcIjpcIjQ5MFwiLFwiRm9udFNldHRpbmdzXCI6e1wiJGlkXCI6XCI0OTFcIixcIkZvbnRTaXplXCI6MTIsXCJGb250TmFtZVwiOlwiQ2FsaWJyaVwiLFwiSXNCb2xkXCI6dHJ1ZSxcIklzSXRhbGljXCI6ZmFsc2UsXCJJc1VuZGVybGluZWRcIjpmYWxzZX0sXCJBdXRvU2l6ZVwiOjAsXCJGb3JlZ3JvdW5kXCI6e1wiJGlkXCI6XCI0OTJcIixcIkNvbG9yXCI6e1wiJGlkXCI6XCI0OTNcIixcIkFcIjoyNTUsXCJSXCI6MjU1LFwiR1wiOjI1NSxcIkJcIjoyNTV9fSxcIkJhY2tncm91bmRGaWxsVHlwZVwiOjAsXCJNYXhXaWR0aFwiOjAuMCxcIk1heEhlaWdodFwiOjAuMCxcIlNtYXJ0Rm9yZWdyb3VuZElzQWN0aXZlXCI6ZmFsc2UsXCJIb3Jpem9udGFsQWxpZ25tZW50XCI6MCxcIlZlcnRpY2FsQWxpZ25tZW50XCI6MCxcIlNtYXJ0Rm9yZWdyb3VuZFwiOm51bGwsXCJNYXJnaW5cIjp7XCIkaWRcIjpcIjQ5NFwiLFwiVG9wXCI6MC4wLFwiTGVmdFwiOjAuMCxcIlJpZ2h0XCI6MC4wLFwiQm90dG9tXCI6MC4wfSxcIlBhZGRpbmdcIjp7XCIkaWRcIjpcIjQ5NVwiLFwiVG9wXCI6MC4wLFwiTGVmdFwiOjAuMCxcIlJpZ2h0XCI6MC4wLFwiQm90dG9tXCI6MC4wfSxcIkJhY2tncm91bmRcIjpudWxsLFwiSXNWaXNpYmxlXCI6ZmFsc2UsXCJXaWR0aFwiOjAuMCxcIkhlaWdodFwiOjAuMCxcIkJvcmRlclN0eWxlXCI6bnVsbH0sXCJSZWN0YW5nbGVTdHlsZVwiOntcIiRpZFwiOlwiNDk2XCIsXCJNYXJnaW5cIjp7XCIkaWRcIjpcIjQ5N1wiLFwiVG9wXCI6MC4wLFwiTGVmdFwiOjAuMCxcIlJpZ2h0XCI6MC4wLFwiQm90dG9tXCI6MC4wfSxcIlBhZGRpbmdcIjp7XCIkaWRcIjpcIjQ5OFwiLFwiVG9wXCI6MC4wLFwiTGVmdFwiOjAuMCxcIlJpZ2h0XCI6MC4wLFwiQm90dG9tXCI6MC4wfSxcIkJhY2tncm91bmRcIjp7XCIkaWRcIjpcIjQ5OVwiLFwiQ29sb3JcIjp7XCIkaWRcIjpcIjUwMFwiLFwiQVwiOjI1NSxcIlJcIjo2OCxcIkdcIjoxMTQsXCJCXCI6MTk2fX0sXCJJc1Zpc2libGVcIjpmYWxzZSxcIldpZHRoXCI6MC4wLFwiSGVpZ2h0XCI6MC4wLFwiQm9yZGVyU3R5bGVcIjp7XCIkaWRcIjpcIjUwMVwiLFwiTGluZUNvbG9yXCI6e1wiJGlkXCI6XCI1MDJcIixcIiR0eXBlXCI6XCJOTFJFLkNvbW1vbi5Eb20uU29saWRDb2xvckJydXNoLCBOTFJFLkNvbW1vblwiLFwiQ29sb3JcIjp7XCIkaWRcIjpcIjUwM1wiLFwiQVwiOjI1NSxcIlJcIjoyNTUsXCJHXCI6MCxcIkJcIjowfX0sXCJMaW5lV2VpZ2h0XCI6MC4wLFwiTGluZVR5cGVcIjowfX0sXCJUZXh0SXNWZXJ0aWNhbFwiOnRydWV9LFwiQmFja2dyb3VuZFN0eWxlXCI6e1wiJGlkXCI6XCI1MDRcIixcIk1hcmdpblwiOntcIiRpZFwiOlwiNTA1XCIsXCJUb3BcIjowLjAsXCJMZWZ0XCI6MC4wLFwiUmlnaHRcIjowLjAsXCJCb3R0b21cIjowLjB9LFwiUGFkZGluZ1wiOntcIiRpZFwiOlwiNTA2XCIsXCJUb3BcIjowLjAsXCJMZWZ0XCI6MC4wLFwiUmlnaHRcIjowLjAsXCJCb3R0b21cIjowLjB9LFwiQmFja2dyb3VuZFwiOntcIiRpZFwiOlwiNTA3XCIsXCJDb2xvclwiOntcIiRpZFwiOlwiNTA4XCIsXCJBXCI6NTEsXCJSXCI6MTY1LFwiR1wiOjE2NSxcIkJcIjoxNjV9fSxcIklzVmlzaWJsZVwiOnRydWUsXCJXaWR0aFwiOjAuMCxcIkhlaWdodFwiOjAuMCxcIkJvcmRlclN0eWxlXCI6e1wiJGlkXCI6XCI1MDlcIixcIkxpbmVDb2xvclwiOntcIiRpZFwiOlwiNTEwXCIsXCIkdHlwZVwiOlwiTkxSRS5Db21tb24uRG9tLlNvbGlkQ29sb3JCcnVzaCwgTkxSRS5Db21tb25cIixcIkNvbG9yXCI6e1wiJGlkXCI6XCI1MTFcIixcIkFcIjoyNTUsXCJSXCI6MjU1LFwiR1wiOjAsXCJCXCI6MH19LFwiTGluZVdlaWdodFwiOjAuMCxcIkxpbmVUeXBlXCI6MH19LFwiSXNBYm92ZVRpbWViYW5kXCI6ZmFsc2UsXCJTd2ltbGFuZURlZmF1bHRBY3Rpdml0eVN0eWxlXCI6e1wiJGlkXCI6XCI1MTJcIixcIkhlYWRlclN0eWxlXCI6e1wiJGlkXCI6XCI1MTNcIixcIlRleHRTdHlsZVwiOntcIiRpZFwiOlwiNTE0XCIsXCJGb250U2V0dGluZ3NcIjp7XCIkaWRcIjpcIjUxNVwiLFwiRm9udFNpemVcIjoxMCxcIkZvbnROYW1lXCI6XCJDYWxpYnJpXCIsXCJJc0JvbGRcIjp0cnVlLFwiSXNJdGFsaWNcIjpmYWxzZSxcIklzVW5kZXJsaW5lZFwiOmZhbHNlfSxcIkF1dG9TaXplXCI6MCxcIkZvcmVncm91bmRcIjp7XCIkaWRcIjpcIjUxNlwiLFwiQ29sb3JcIjp7XCIkcmVmXCI6XCIzMTdcIn19LFwiQmFja2dyb3VuZEZpbGxUeXBlXCI6MCxcIk1heFdpZHRoXCI6MC4wLFwiTWF4SGVpZ2h0XCI6MC4wLFwiU21hcnRGb3JlZ3JvdW5kSXNBY3RpdmVcIjpmYWxzZSxcIkhvcml6b250YWxBbGlnbm1lbnRcIjowLFwiVmVydGljYWxBbGlnbm1lbnRcIjowLFwiU21hcnRGb3JlZ3JvdW5kXCI6bnVsbCxcIk1hcmdpblwiOntcIiRpZFwiOlwiNTE3XCIsXCJUb3BcIjowLjAsXCJMZWZ0XCI6MC4wLFwiUmlnaHRcIjowLjAsXCJCb3R0b21cIjowLjB9LFwiUGFkZGluZ1wiOntcIiRpZFwiOlwiNTE4XCIsXCJUb3BcIjowLjAsXCJMZWZ0XCI6MC4wLFwiUmlnaHRcIjowLjAsXCJCb3R0b21cIjowLjB9LFwiQmFja2dyb3VuZFwiOm51bGwsXCJJc1Zpc2libGVcIjpmYWxzZSxcIldpZHRoXCI6MC4wLFwiSGVpZ2h0XCI6MC4wLFwiQm9yZGVyU3R5bGVcIjpudWxsfSxcIlJlY3RhbmdsZVN0eWxlXCI6e1wiJGlkXCI6XCI1MTlcIixcIk1hcmdpblwiOntcIiRpZFwiOlwiNTIwXCIsXCJUb3BcIjowLjAsXCJMZWZ0XCI6MC4wLFwiUmlnaHRcIjowLjAsXCJCb3R0b21cIjowLjB9LFwiUGFkZGluZ1wiOntcIiRpZFwiOlwiNTIxXCIsXCJUb3BcIjowLjAsXCJMZWZ0XCI6MC4wLFwiUmlnaHRcIjowLjAsXCJCb3R0b21cIjowLjB9LFwiQmFja2dyb3VuZFwiOntcIiRpZFwiOlwiNTIyXCIsXCJDb2xvclwiOntcIiRpZFwiOlwiNTIzXCIsXCJBXCI6NjMsXCJSXCI6MTY1LFwiR1wiOjE2NSxcIkJcIjoxNjV9fSxcIklzVmlzaWJsZVwiOmZhbHNlLFwiV2lkdGhcIjowLjAsXCJIZWlnaHRcIjowLjAsXCJCb3JkZXJTdHlsZVwiOntcIiRpZFwiOlwiNTI0XCIsXCJMaW5lQ29sb3JcIjp7XCIkaWRcIjpcIjUyNVwiLFwiJHR5cGVcIjpcIk5MUkUuQ29tbW9uLkRvbS5Tb2xpZENvbG9yQnJ1c2gsIE5MUkUuQ29tbW9uXCIsXCJDb2xvclwiOntcIiRpZFwiOlwiNTI2XCIsXCJBXCI6MjU1LFwiUlwiOjI1NSxcIkdcIjowLFwiQlwiOjB9fSxcIkxpbmVXZWlnaHRcIjowLjAsXCJMaW5lVHlwZVwiOjB9fX0sXCJCYWNrZ3JvdW5kU3R5bGVcIjp7XCIkaWRcIjpcIjUyN1wiLFwiTWFyZ2luXCI6e1wiJGlkXCI6XCI1MjhcIixcIlRvcFwiOjAuMCxcIkxlZnRcIjowLjAsXCJSaWdodFwiOjAuMCxcIkJvdHRvbVwiOjAuMH0sXCJQYWRkaW5nXCI6e1wiJGlkXCI6XCI1MjlcIixcIlRvcFwiOjAuMCxcIkxlZnRcIjowLjAsXCJSaWdodFwiOjAuMCxcIkJvdHRvbVwiOjAuMH0sXCJCYWNrZ3JvdW5kXCI6e1wiJGlkXCI6XCI1MzBcIixcIkNvbG9yXCI6e1wiJGlkXCI6XCI1MzFcIixcIkFcIjo1MSxcIlJcIjoxNjUsXCJHXCI6MTY1LFwiQlwiOjE2NX19LFwiSXNWaXNpYmxlXCI6dHJ1ZSxcIldpZHRoXCI6MC4wLFwiSGVpZ2h0XCI6MC4wLFwiQm9yZGVyU3R5bGVcIjp7XCIkaWRcIjpcIjUzMlwiLFwiTGluZUNvbG9yXCI6e1wiJGlkXCI6XCI1MzNcIixcIiR0eXBlXCI6XCJOTFJFLkNvbW1vbi5Eb20uU29saWRDb2xvckJydXNoLCBOTFJFLkNvbW1vblwiLFwiQ29sb3JcIjp7XCIkaWRcIjpcIjUzNFwiLFwiQVwiOjI1NSxcIlJcIjoyNTUsXCJHXCI6MCxcIkJcIjowfX0sXCJMaW5lV2VpZ2h0XCI6MC4wLFwiTGluZVR5cGVcIjowfX0sXCJDdXN0b21Td2ltbGFuZU1pbGVzdG9uZVN0eWxlTGlzdFwiOltdLFwiQ3VzdG9tU3dpbWxhbmVUYXNrU3R5bGVMaXN0XCI6W10sXCJJc1Zpc2libGVcIjpmYWxzZX0sXCJDdXN0b21Td2ltbGFuZUFjdGl2aXRpZXNTdHlsZUxpc3RcIjpbe1wiJGlkXCI6XCI1MzVcIixcIkhlYWRlclN0eWxlXCI6e1wiJGlkXCI6XCI1MzZcIixcIlRleHRTdHlsZVwiOntcIiRpZFwiOlwiNTM3XCIsXCJGb250U2V0dGluZ3NcIjp7XCIkaWRcIjpcIjUzOFwiLFwiRm9udFNpemVcIjoxMCxcIkZvbnROYW1lXCI6XCJDYWxpYnJpXCIsXCJJc0JvbGRcIjp0cnVlLFwiSXNJdGFsaWNcIjpmYWxzZSxcIklzVW5kZXJsaW5lZFwiOmZhbHNlfSxcIkF1dG9TaXplXCI6MCxcIkZvcmVncm91bmRcIjp7XCIkaWRcIjpcIjUzOVwiLFwiQ29sb3JcIjp7XCIkaWRcIjpcIjU0MFwiLFwiQVwiOjI1NSxcIlJcIjo4OSxcIkdcIjo4OSxcIkJcIjo4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NTQxXCIsXCJUb3BcIjowLjAsXCJMZWZ0XCI6MC4wLFwiUmlnaHRcIjowLjAsXCJCb3R0b21cIjowLjB9LFwiUGFkZGluZ1wiOntcIiRpZFwiOlwiNTQyXCIsXCJUb3BcIjowLjAsXCJMZWZ0XCI6MC4wLFwiUmlnaHRcIjowLjAsXCJCb3R0b21cIjowLjB9LFwiQmFja2dyb3VuZFwiOntcIiRpZFwiOlwiNTQzXCIsXCJDb2xvclwiOntcIiRpZFwiOlwiNTQ0XCIsXCJBXCI6MjU1LFwiUlwiOjEyNyxcIkdcIjo5NixcIkJcIjowfX0sXCJJc1Zpc2libGVcIjp0cnVlLFwiV2lkdGhcIjowLjAsXCJIZWlnaHRcIjowLjAsXCJCb3JkZXJTdHlsZVwiOm51bGx9LFwiUmVjdGFuZ2xlU3R5bGVcIjp7XCIkaWRcIjpcIjU0NVwiLFwiTWFyZ2luXCI6e1wiJGlkXCI6XCI1NDZcIixcIlRvcFwiOjAuMCxcIkxlZnRcIjowLjAsXCJSaWdodFwiOjAuMCxcIkJvdHRvbVwiOjAuMH0sXCJQYWRkaW5nXCI6e1wiJGlkXCI6XCI1NDdcIixcIlRvcFwiOjAuMCxcIkxlZnRcIjowLjAsXCJSaWdodFwiOjAuMCxcIkJvdHRvbVwiOjAuMH0sXCJCYWNrZ3JvdW5kXCI6e1wiJGlkXCI6XCI1NDhcIixcIkNvbG9yXCI6e1wiJGlkXCI6XCI1NDlcIixcIkFcIjo2MyxcIlJcIjo2OCxcIkdcIjoxMTQsXCJCXCI6MTk2fX0sXCJJc1Zpc2libGVcIjp0cnVlLFwiV2lkdGhcIjowLjAsXCJIZWlnaHRcIjowLjAsXCJCb3JkZXJTdHlsZVwiOntcIiRpZFwiOlwiNTUwXCIsXCJMaW5lQ29sb3JcIjp7XCIkaWRcIjpcIjU1MVwiLFwiJHR5cGVcIjpcIk5MUkUuQ29tbW9uLkRvbS5Tb2xpZENvbG9yQnJ1c2gsIE5MUkUuQ29tbW9uXCIsXCJDb2xvclwiOntcIiRpZFwiOlwiNTUyXCIsXCJBXCI6MjU1LFwiUlwiOjI1NSxcIkdcIjowLFwiQlwiOjB9fSxcIkxpbmVXZWlnaHRcIjowLjAsXCJMaW5lVHlwZVwiOjB9fX0sXCJCYWNrZ3JvdW5kU3R5bGVcIjp7XCIkaWRcIjpcIjU1M1wiLFwiTWFyZ2luXCI6e1wiJGlkXCI6XCI1NTRcIixcIlRvcFwiOjAuMCxcIkxlZnRcIjowLjAsXCJSaWdodFwiOjAuMCxcIkJvdHRvbVwiOjAuMH0sXCJQYWRkaW5nXCI6e1wiJGlkXCI6XCI1NTVcIixcIlRvcFwiOjAuMCxcIkxlZnRcIjowLjAsXCJSaWdodFwiOjAuMCxcIkJvdHRvbVwiOjAuMH0sXCJCYWNrZ3JvdW5kXCI6e1wiJGlkXCI6XCI1NTZcIixcIkNvbG9yXCI6e1wiJGlkXCI6XCI1NTdcIixcIkFcIjo1MSxcIlJcIjoxNjUsXCJHXCI6MTY1LFwiQlwiOjE2NX19LFwiSXNWaXNpYmxlXCI6dHJ1ZSxcIldpZHRoXCI6MC4wLFwiSGVpZ2h0XCI6MC4wLFwiQm9yZGVyU3R5bGVcIjp7XCIkaWRcIjpcIjU1OFwiLFwiTGluZUNvbG9yXCI6e1wiJGlkXCI6XCI1NTlcIixcIiR0eXBlXCI6XCJOTFJFLkNvbW1vbi5Eb20uU29saWRDb2xvckJydXNoLCBOTFJFLkNvbW1vblwiLFwiQ29sb3JcIjp7XCIkaWRcIjpcIjU2MFwiLFwiQVwiOjI1NSxcIlJcIjoyNTUsXCJHXCI6MCxcIkJcIjowfX0sXCJMaW5lV2VpZ2h0XCI6MC4wLFwiTGluZVR5cGVcIjowfX0sXCJDdXN0b21Td2ltbGFuZU1pbGVzdG9uZVN0eWxlTGlzdFwiOltdLFwiQ3VzdG9tU3dpbWxhbmVUYXNrU3R5bGVMaXN0XCI6W3tcIiRpZFwiOlwiNTYxXCIsXCJUYXNrU3R5bGVcIjp7XCIkaWRcIjpcIjU2MlwiLFwiU2hhcGVcIjozLFwiU2hhcGVUaGlja25lc3NcIjowLFwiRHVyYXRpb25Gb3JtYXRcIjowLFwiUGVyY2VudGFnZUNvbXBsZXRlU3R5bGVcIjp7XCIkaWRcIjpcIjU2M1wiLFwiRm9udFNldHRpbmdzXCI6e1wiJGlkXCI6XCI1NjRcIixcIkZvbnRTaXplXCI6MTAsXCJGb250TmFtZVwiOlwiQ2FsaWJyaVwiLFwiSXNCb2xkXCI6ZmFsc2UsXCJJc0l0YWxpY1wiOmZhbHNlLFwiSXNVbmRlcmxpbmVkXCI6ZmFsc2V9LFwiQXV0b1NpemVcIjowLFwiRm9yZWdyb3VuZFwiOntcIiRpZFwiOlwiNTY1XCIsXCJDb2xvclwiOntcIiRyZWZcIjpcIjExNlwifX0sXCJCYWNrZ3JvdW5kRmlsbFR5cGVcIjowLFwiTWF4V2lkdGhcIjoyMDAuMCxcIk1heEhlaWdodFwiOlwiSW5maW5pdHlcIixcIlNtYXJ0Rm9yZWdyb3VuZElzQWN0aXZlXCI6ZmFsc2UsXCJIb3Jpem9udGFsQWxpZ25tZW50XCI6MCxcIlZlcnRpY2FsQWxpZ25tZW50XCI6MCxcIlNtYXJ0Rm9yZWdyb3VuZFwiOm51bGwsXCJNYXJnaW5cIjp7XCIkaWRcIjpcIjU2NlwiLFwiVG9wXCI6MC4wLFwiTGVmdFwiOjAuMCxcIlJpZ2h0XCI6MC4wLFwiQm90dG9tXCI6MC4wfSxcIlBhZGRpbmdcIjp7XCIkaWRcIjpcIjU2N1wiLFwiVG9wXCI6MC4wLFwiTGVmdFwiOjAuMCxcIlJpZ2h0XCI6MC4wLFwiQm90dG9tXCI6MC4wfSxcIkJhY2tncm91bmRcIjp7XCIkcmVmXCI6XCIxMTlcIn0sXCJJc1Zpc2libGVcIjp0cnVlLFwiV2lkdGhcIjowLjAsXCJIZWlnaHRcIjowLjAsXCJCb3JkZXJTdHlsZVwiOntcIiRpZFwiOlwiNTY4XCIsXCJMaW5lQ29sb3JcIjpudWxsLFwiTGluZVdlaWdodFwiOjAuMCxcIkxpbmVUeXBlXCI6MH19LFwiRHVyYXRpb25TdHlsZVwiOntcIiRpZFwiOlwiNTY5XCIsXCJGb250U2V0dGluZ3NcIjp7XCIkaWRcIjpcIjU3MFwiLFwiRm9udFNpemVcIjoxMCxcIkZvbnROYW1lXCI6XCJDYWxpYnJpXCIsXCJJc0JvbGRcIjpmYWxzZSxcIklzSXRhbGljXCI6ZmFsc2UsXCJJc1VuZGVybGluZWRcIjpmYWxzZX0sXCJBdXRvU2l6ZVwiOjAsXCJGb3JlZ3JvdW5kXCI6e1wiJGlkXCI6XCI1NzFcIixcIkNvbG9yXCI6e1wiJHJlZlwiOlwiMTIzXCJ9fSxcIkJhY2tncm91bmRGaWxsVHlwZVwiOjAsXCJNYXhXaWR0aFwiOjIwMC4wLFwiTWF4SGVpZ2h0XCI6XCJJbmZpbml0eVwiLFwiU21hcnRGb3JlZ3JvdW5kSXNBY3RpdmVcIjpmYWxzZSxcIkhvcml6b250YWxBbGlnbm1lbnRcIjowLFwiVmVydGljYWxBbGlnbm1lbnRcIjowLFwiU21hcnRGb3JlZ3JvdW5kXCI6bnVsbCxcIk1hcmdpblwiOntcIiRpZFwiOlwiNTcyXCIsXCJUb3BcIjowLjAsXCJMZWZ0XCI6MC4wLFwiUmlnaHRcIjowLjAsXCJCb3R0b21cIjowLjB9LFwiUGFkZGluZ1wiOntcIiRpZFwiOlwiNTczXCIsXCJUb3BcIjowLjAsXCJMZWZ0XCI6MC4wLFwiUmlnaHRcIjowLjAsXCJCb3R0b21cIjowLjB9LFwiQmFja2dyb3VuZFwiOntcIiRyZWZcIjpcIjEyNlwifSxcIklzVmlzaWJsZVwiOnRydWUsXCJXaWR0aFwiOjAuMCxcIkhlaWdodFwiOjAuMCxcIkJvcmRlclN0eWxlXCI6e1wiJGlkXCI6XCI1NzRcIixcIkxpbmVDb2xvclwiOm51bGwsXCJMaW5lV2VpZ2h0XCI6MC4wLFwiTGluZVR5cGVcIjowfX0sXCJIb3Jpem9udGFsQ29ubmVjdG9yU3R5bGVcIjp7XCIkaWRcIjpcIjU3NVwiLFwiTGluZUNvbG9yXCI6e1wiJHJlZlwiOlwiMTI4XCJ9LFwiTGluZVdlaWdodFwiOjEuMCxcIkxpbmVUeXBlXCI6MH0sXCJWZXJ0aWNhbENvbm5lY3RvclN0eWxlXCI6e1wiJGlkXCI6XCI1NzZcIixcIkxpbmVDb2xvclwiOntcIiRyZWZcIjpcIjEzMVwifSxcIkxpbmVXZWlnaHRcIjowLjAsXCJMaW5lVHlwZVwiOjB9LFwiTWFyZ2luXCI6bnVsbCxcIlN0YXJ0RGF0ZVBvc2l0aW9uXCI6NixcIkVuZERhdGVQb3NpdGlvblwiOjYsXCJUaXRsZVBvc2l0aW9uXCI6MixcIkR1cmF0aW9uUG9zaXRpb25cIjo2LFwiUGVyY2VudGFnZUNvbXBsZXRlZFBvc2l0aW9uXCI6NixcIlNwYWNpbmdcIjozLFwiSXNCZWxvd1RpbWViYW5kXCI6dHJ1ZSxcIlBlcmNlbnRhZ2VDb21wbGV0ZVNoYXBlT3BhY2l0eVwiOjM1LFwiR3JvdXBOYW1lXCI6XCJmNTYxMTM3NC0zNTEzLTRmNzYtYjY1YS1kMzIyYmNkMmE3MjRcIixcIkF0dGFjaGVkTWlsZXN0b25lc1N0eWxlc1wiOm51bGwsXCJTaGFwZVN0eWxlXCI6e1wiJGlkXCI6XCI1NzdcIixcIk1hcmdpblwiOntcIiRpZFwiOlwiNTc4XCIsXCJUb3BcIjowLjAsXCJMZWZ0XCI6NC4wLFwiUmlnaHRcIjo0LjAsXCJCb3R0b21cIjowLjB9LFwiUGFkZGluZ1wiOntcIiRpZFwiOlwiNTc5XCIsXCJUb3BcIjowLjAsXCJMZWZ0XCI6MC4wLFwiUmlnaHRcIjowLjAsXCJCb3R0b21cIjowLjB9LFwiQmFja2dyb3VuZFwiOntcIiRpZFwiOlwiNTgwXCIsXCJDb2xvclwiOntcIiRpZFwiOlwiNTgxXCIsXCJBXCI6MjU1LFwiUlwiOjY4LFwiR1wiOjExNCxcIkJcIjoxOTZ9fSxcIklzVmlzaWJsZVwiOnRydWUsXCJXaWR0aFwiOjAuMCxcIkhlaWdodFwiOjEwLjAsXCJCb3JkZXJTdHlsZVwiOntcIiRpZFwiOlwiNTgyXCIsXCJMaW5lQ29sb3JcIjp7XCIkaWRcIjpcIjU4M1wiLFwiJHR5cGVcIjpcIk5MUkUuQ29tbW9uLkRvbS5Tb2xpZENvbG9yQnJ1c2gsIE5MUkUuQ29tbW9uXCIsXCJDb2xvclwiOntcIiRpZFwiOlwiNTg0XCIsXCJBXCI6MjU1LFwiUlwiOjI1NSxcIkdcIjowLFwiQlwiOjB9fSxcIkxpbmVXZWlnaHRcIjowLjAsXCJMaW5lVHlwZVwiOjB9fSxcIlRpdGxlU3R5bGVcIjp7XCIkaWRcIjpcIjU4NVwiLFwiRm9udFNldHRpbmdzXCI6e1wiJGlkXCI6XCI1ODZcIixcIkZvbnRTaXplXCI6MTEsXCJGb250TmFtZVwiOlwiQ2FsaWJyaVwiLFwiSXNCb2xkXCI6ZmFsc2UsXCJJc0l0YWxpY1wiOmZhbHNlLFwiSXNVbmRlcmxpbmVkXCI6ZmFsc2V9LFwiQXV0b1NpemVcIjowLFwiRm9yZWdyb3VuZFwiOntcIiRpZFwiOlwiNTg3XCIsXCJDb2xvclwiOntcIiRpZFwiOlwiNTg4XCIsXCJBXCI6MjU1LFwiUlwiOjI1NSxcIkdcIjoyNTUsXCJCXCI6MjU1fX0sXCJCYWNrZ3JvdW5kRmlsbFR5cGVcIjowLFwiTWF4V2lkdGhcIjo5NjAuMCxcIk1heEhlaWdodFwiOlwiSW5maW5pdHlcIixcIlNtYXJ0Rm9yZWdyb3VuZElzQWN0aXZlXCI6ZmFsc2UsXCJIb3Jpem9udGFsQWxpZ25tZW50XCI6MSxcIlZlcnRpY2FsQWxpZ25tZW50XCI6MCxcIlNtYXJ0Rm9yZWdyb3VuZFwiOm51bGwsXCJNYXJnaW5cIjp7XCIkaWRcIjpcIjU4OVwiLFwiVG9wXCI6MC4wLFwiTGVmdFwiOjAuMCxcIlJpZ2h0XCI6MC4wLFwiQm90dG9tXCI6MC4wfSxcIlBhZGRpbmdcIjp7XCIkaWRcIjpcIjU5MFwiLFwiVG9wXCI6MC4wLFwiTGVmdFwiOjAuMCxcIlJpZ2h0XCI6MC4wLFwiQm90dG9tXCI6MC4wfSxcIkJhY2tncm91bmRcIjp7XCIkaWRcIjpcIjU5MVwiLFwiQ29sb3JcIjp7XCIkaWRcIjpcIjU5MlwiLFwiQVwiOjAsXCJSXCI6MjU1LFwiR1wiOjI1NSxcIkJcIjoyNTV9fSxcIklzVmlzaWJsZVwiOnRydWUsXCJXaWR0aFwiOjAuMCxcIkhlaWdodFwiOjAuMCxcIkJvcmRlclN0eWxlXCI6e1wiJGlkXCI6XCI1OTNcIixcIkxpbmVDb2xvclwiOm51bGwsXCJMaW5lV2VpZ2h0XCI6MC4wLFwiTGluZVR5cGVcIjowfX0sXCJEYXRlU3R5bGVcIjp7XCIkaWRcIjpcIjU5NFwiLFwiRm9udFNldHRpbmdzXCI6e1wiJGlkXCI6XCI1OTVcIixcIkZvbnRTaXplXCI6MTAsXCJGb250TmFtZVwiOlwiQ2FsaWJyaVwiLFwiSXNCb2xkXCI6ZmFsc2UsXCJJc0l0YWxpY1wiOmZhbHNlLFwiSXNVbmRlcmxpbmVkXCI6ZmFsc2V9LFwiQXV0b1NpemVcIjowLFwiRm9yZWdyb3VuZFwiOntcIiRpZFwiOlwiNTk2XCIsXCJDb2xvclwiOntcIiRpZFwiOlwiNTk3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1OThcIixcIlRvcFwiOjAuMCxcIkxlZnRcIjowLjAsXCJSaWdodFwiOjAuMCxcIkJvdHRvbVwiOjAuMH0sXCJQYWRkaW5nXCI6e1wiJGlkXCI6XCI1OTlcIixcIlRvcFwiOjAuMCxcIkxlZnRcIjowLjAsXCJSaWdodFwiOjAuMCxcIkJvdHRvbVwiOjAuMH0sXCJCYWNrZ3JvdW5kXCI6e1wiJGlkXCI6XCI2MDBcIixcIkNvbG9yXCI6e1wiJGlkXCI6XCI2MDFcIixcIkFcIjowLFwiUlwiOjI1NSxcIkdcIjoyNTUsXCJCXCI6MjU1fX0sXCJJc1Zpc2libGVcIjp0cnVlLFwiV2lkdGhcIjowLjAsXCJIZWlnaHRcIjowLjAsXCJCb3JkZXJTdHlsZVwiOntcIiRpZFwiOlwiNjAyXCIsXCJMaW5lQ29sb3JcIjpudWxsLFwiTGluZVdlaWdodFwiOjAuMCxcIkxpbmVUeXBlXCI6MH19LFwiRGF0ZUZvcm1hdFwiOntcIiRpZFwiOlwiNjAz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119LHtcIiRpZFwiOlwiNjA0XCIsXCJUYXNrU3R5bGVcIjp7XCIkaWRcIjpcIjYwNVwiLFwiU2hhcGVcIjozLFwiU2hhcGVUaGlja25lc3NcIjowLFwiRHVyYXRpb25Gb3JtYXRcIjowLFwiUGVyY2VudGFnZUNvbXBsZXRlU3R5bGVcIjp7XCIkaWRcIjpcIjYwNlwiLFwiRm9udFNldHRpbmdzXCI6e1wiJGlkXCI6XCI2MDdcIixcIkZvbnRTaXplXCI6MTAsXCJGb250TmFtZVwiOlwiQ2FsaWJyaVwiLFwiSXNCb2xkXCI6ZmFsc2UsXCJJc0l0YWxpY1wiOmZhbHNlLFwiSXNVbmRlcmxpbmVkXCI6ZmFsc2V9LFwiQXV0b1NpemVcIjowLFwiRm9yZWdyb3VuZFwiOntcIiRpZFwiOlwiNjA4XCIsXCJDb2xvclwiOntcIiRyZWZcIjpcIjExNlwifX0sXCJCYWNrZ3JvdW5kRmlsbFR5cGVcIjowLFwiTWF4V2lkdGhcIjoyMDAuMCxcIk1heEhlaWdodFwiOlwiSW5maW5pdHlcIixcIlNtYXJ0Rm9yZWdyb3VuZElzQWN0aXZlXCI6ZmFsc2UsXCJIb3Jpem9udGFsQWxpZ25tZW50XCI6MCxcIlZlcnRpY2FsQWxpZ25tZW50XCI6MCxcIlNtYXJ0Rm9yZWdyb3VuZFwiOm51bGwsXCJNYXJnaW5cIjp7XCIkaWRcIjpcIjYwOVwiLFwiVG9wXCI6MC4wLFwiTGVmdFwiOjAuMCxcIlJpZ2h0XCI6MC4wLFwiQm90dG9tXCI6MC4wfSxcIlBhZGRpbmdcIjp7XCIkaWRcIjpcIjYxMFwiLFwiVG9wXCI6MC4wLFwiTGVmdFwiOjAuMCxcIlJpZ2h0XCI6MC4wLFwiQm90dG9tXCI6MC4wfSxcIkJhY2tncm91bmRcIjp7XCIkcmVmXCI6XCIxMTlcIn0sXCJJc1Zpc2libGVcIjp0cnVlLFwiV2lkdGhcIjowLjAsXCJIZWlnaHRcIjowLjAsXCJCb3JkZXJTdHlsZVwiOntcIiRpZFwiOlwiNjExXCIsXCJMaW5lQ29sb3JcIjpudWxsLFwiTGluZVdlaWdodFwiOjAuMCxcIkxpbmVUeXBlXCI6MH19LFwiRHVyYXRpb25TdHlsZVwiOntcIiRpZFwiOlwiNjEyXCIsXCJGb250U2V0dGluZ3NcIjp7XCIkaWRcIjpcIjYxM1wiLFwiRm9udFNpemVcIjoxMCxcIkZvbnROYW1lXCI6XCJDYWxpYnJpXCIsXCJJc0JvbGRcIjpmYWxzZSxcIklzSXRhbGljXCI6ZmFsc2UsXCJJc1VuZGVybGluZWRcIjpmYWxzZX0sXCJBdXRvU2l6ZVwiOjAsXCJGb3JlZ3JvdW5kXCI6e1wiJGlkXCI6XCI2MTRcIixcIkNvbG9yXCI6e1wiJHJlZlwiOlwiMTIzXCJ9fSxcIkJhY2tncm91bmRGaWxsVHlwZVwiOjAsXCJNYXhXaWR0aFwiOjIwMC4wLFwiTWF4SGVpZ2h0XCI6XCJJbmZpbml0eVwiLFwiU21hcnRGb3JlZ3JvdW5kSXNBY3RpdmVcIjpmYWxzZSxcIkhvcml6b250YWxBbGlnbm1lbnRcIjowLFwiVmVydGljYWxBbGlnbm1lbnRcIjowLFwiU21hcnRGb3JlZ3JvdW5kXCI6bnVsbCxcIk1hcmdpblwiOntcIiRpZFwiOlwiNjE1XCIsXCJUb3BcIjowLjAsXCJMZWZ0XCI6MC4wLFwiUmlnaHRcIjowLjAsXCJCb3R0b21cIjowLjB9LFwiUGFkZGluZ1wiOntcIiRpZFwiOlwiNjE2XCIsXCJUb3BcIjowLjAsXCJMZWZ0XCI6MC4wLFwiUmlnaHRcIjowLjAsXCJCb3R0b21cIjowLjB9LFwiQmFja2dyb3VuZFwiOntcIiRyZWZcIjpcIjEyNlwifSxcIklzVmlzaWJsZVwiOnRydWUsXCJXaWR0aFwiOjAuMCxcIkhlaWdodFwiOjAuMCxcIkJvcmRlclN0eWxlXCI6e1wiJGlkXCI6XCI2MTdcIixcIkxpbmVDb2xvclwiOm51bGwsXCJMaW5lV2VpZ2h0XCI6MC4wLFwiTGluZVR5cGVcIjowfX0sXCJIb3Jpem9udGFsQ29ubmVjdG9yU3R5bGVcIjp7XCIkaWRcIjpcIjYxOFwiLFwiTGluZUNvbG9yXCI6e1wiJHJlZlwiOlwiMTI4XCJ9LFwiTGluZVdlaWdodFwiOjEuMCxcIkxpbmVUeXBlXCI6MH0sXCJWZXJ0aWNhbENvbm5lY3RvclN0eWxlXCI6e1wiJGlkXCI6XCI2MTlcIixcIkxpbmVDb2xvclwiOntcIiRyZWZcIjpcIjEzMVwifSxcIkxpbmVXZWlnaHRcIjowLjAsXCJMaW5lVHlwZVwiOjB9LFwiTWFyZ2luXCI6bnVsbCxcIlN0YXJ0RGF0ZVBvc2l0aW9uXCI6NixcIkVuZERhdGVQb3NpdGlvblwiOjYsXCJUaXRsZVBvc2l0aW9uXCI6MixcIkR1cmF0aW9uUG9zaXRpb25cIjo2LFwiUGVyY2VudGFnZUNvbXBsZXRlZFBvc2l0aW9uXCI6NixcIlNwYWNpbmdcIjozLFwiSXNCZWxvd1RpbWViYW5kXCI6dHJ1ZSxcIlBlcmNlbnRhZ2VDb21wbGV0ZVNoYXBlT3BhY2l0eVwiOjM1LFwiR3JvdXBOYW1lXCI6XCJmNTYxMTM3NC0zNTEzLTRmNzYtYjY1YS1kMzIyYmNkMmE3MjRcIixcIkF0dGFjaGVkTWlsZXN0b25lc1N0eWxlc1wiOm51bGwsXCJTaGFwZVN0eWxlXCI6e1wiJGlkXCI6XCI2MjBcIixcIk1hcmdpblwiOntcIiRpZFwiOlwiNjIxXCIsXCJUb3BcIjowLjAsXCJMZWZ0XCI6NC4wLFwiUmlnaHRcIjo0LjAsXCJCb3R0b21cIjowLjB9LFwiUGFkZGluZ1wiOntcIiRpZFwiOlwiNjIyXCIsXCJUb3BcIjowLjAsXCJMZWZ0XCI6MC4wLFwiUmlnaHRcIjowLjAsXCJCb3R0b21cIjowLjB9LFwiQmFja2dyb3VuZFwiOntcIiRpZFwiOlwiNjIzXCIsXCJDb2xvclwiOntcIiRpZFwiOlwiNjI0XCIsXCJBXCI6MjU1LFwiUlwiOjY4LFwiR1wiOjExNCxcIkJcIjoxOTZ9fSxcIklzVmlzaWJsZVwiOnRydWUsXCJXaWR0aFwiOjAuMCxcIkhlaWdodFwiOjEwLjAsXCJCb3JkZXJTdHlsZVwiOntcIiRpZFwiOlwiNjI1XCIsXCJMaW5lQ29sb3JcIjp7XCIkcmVmXCI6XCI1ODNcIn0sXCJMaW5lV2VpZ2h0XCI6MC4wLFwiTGluZVR5cGVcIjowfX0sXCJUaXRsZVN0eWxlXCI6e1wiJGlkXCI6XCI2MjZcIixcIkZvbnRTZXR0aW5nc1wiOntcIiRpZFwiOlwiNjI3XCIsXCJGb250U2l6ZVwiOjExLFwiRm9udE5hbWVcIjpcIkNhbGlicmlcIixcIklzQm9sZFwiOmZhbHNlLFwiSXNJdGFsaWNcIjpmYWxzZSxcIklzVW5kZXJsaW5lZFwiOmZhbHNlfSxcIkF1dG9TaXplXCI6MixcIkZvcmVncm91bmRcIjp7XCIkaWRcIjpcIjYyOFwiLFwiQ29sb3JcIjp7XCIkaWRcIjpcIjYyOVwiLFwiQVwiOjI1NSxcIlJcIjoyNTUsXCJHXCI6MjU1LFwiQlwiOjI1NX19LFwiQmFja2dyb3VuZEZpbGxUeXBlXCI6MCxcIk1heFdpZHRoXCI6MTMyLjE0MDQ3MjQxMjEwOTM4LFwiTWF4SGVpZ2h0XCI6XCJJbmZpbml0eVwiLFwiU21hcnRGb3JlZ3JvdW5kSXNBY3RpdmVcIjpmYWxzZSxcIkhvcml6b250YWxBbGlnbm1lbnRcIjoxLFwiVmVydGljYWxBbGlnbm1lbnRcIjowLFwiU21hcnRGb3JlZ3JvdW5kXCI6bnVsbCxcIk1hcmdpblwiOntcIiRpZFwiOlwiNjMwXCIsXCJUb3BcIjowLjAsXCJMZWZ0XCI6MC4wLFwiUmlnaHRcIjowLjAsXCJCb3R0b21cIjowLjB9LFwiUGFkZGluZ1wiOntcIiRpZFwiOlwiNjMxXCIsXCJUb3BcIjowLjAsXCJMZWZ0XCI6MC4wLFwiUmlnaHRcIjowLjAsXCJCb3R0b21cIjowLjB9LFwiQmFja2dyb3VuZFwiOntcIiRpZFwiOlwiNjMyXCIsXCJDb2xvclwiOntcIiRpZFwiOlwiNjMzXCIsXCJBXCI6MCxcIlJcIjoyNTUsXCJHXCI6MjU1LFwiQlwiOjI1NX19LFwiSXNWaXNpYmxlXCI6dHJ1ZSxcIldpZHRoXCI6MC4wLFwiSGVpZ2h0XCI6MC4wLFwiQm9yZGVyU3R5bGVcIjp7XCIkaWRcIjpcIjYzNFwiLFwiTGluZUNvbG9yXCI6bnVsbCxcIkxpbmVXZWlnaHRcIjowLjAsXCJMaW5lVHlwZVwiOjB9fSxcIkRhdGVTdHlsZVwiOntcIiRpZFwiOlwiNjM1XCIsXCJGb250U2V0dGluZ3NcIjp7XCIkaWRcIjpcIjYzNlwiLFwiRm9udFNpemVcIjoxMCxcIkZvbnROYW1lXCI6XCJDYWxpYnJpXCIsXCJJc0JvbGRcIjpmYWxzZSxcIklzSXRhbGljXCI6ZmFsc2UsXCJJc1VuZGVybGluZWRcIjpmYWxzZX0sXCJBdXRvU2l6ZVwiOjAsXCJGb3JlZ3JvdW5kXCI6e1wiJGlkXCI6XCI2MzdcIixcIkNvbG9yXCI6e1wiJGlkXCI6XCI2Mzh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YzOVwiLFwiVG9wXCI6MC4wLFwiTGVmdFwiOjAuMCxcIlJpZ2h0XCI6MC4wLFwiQm90dG9tXCI6MC4wfSxcIlBhZGRpbmdcIjp7XCIkaWRcIjpcIjY0MFwiLFwiVG9wXCI6MC4wLFwiTGVmdFwiOjAuMCxcIlJpZ2h0XCI6MC4wLFwiQm90dG9tXCI6MC4wfSxcIkJhY2tncm91bmRcIjp7XCIkaWRcIjpcIjY0MVwiLFwiQ29sb3JcIjp7XCIkaWRcIjpcIjY0MlwiLFwiQVwiOjAsXCJSXCI6MjU1LFwiR1wiOjI1NSxcIkJcIjoyNTV9fSxcIklzVmlzaWJsZVwiOnRydWUsXCJXaWR0aFwiOjAuMCxcIkhlaWdodFwiOjAuMCxcIkJvcmRlclN0eWxlXCI6e1wiJGlkXCI6XCI2NDNcIixcIkxpbmVDb2xvclwiOm51bGwsXCJMaW5lV2VpZ2h0XCI6MC4wLFwiTGluZVR5cGVcIjowfX0sXCJEYXRlRm9ybWF0XCI6e1wiJGlkXCI6XCI2NDR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QXR0YWNoZWRNaWxlc3RvbmVzU3R5bGVcIjpbXX1dLFwiSXNWaXNpYmxlXCI6dHJ1ZX0se1wiJGlkXCI6XCI2NDVcIixcIkhlYWRlclN0eWxlXCI6e1wiJGlkXCI6XCI2NDZcIixcIlRleHRTdHlsZVwiOntcIiRpZFwiOlwiNjQ3XCIsXCJGb250U2V0dGluZ3NcIjp7XCIkaWRcIjpcIjY0OFwiLFwiRm9udFNpemVcIjoxMCxcIkZvbnROYW1lXCI6XCJDYWxpYnJpXCIsXCJJc0JvbGRcIjp0cnVlLFwiSXNJdGFsaWNcIjpmYWxzZSxcIklzVW5kZXJsaW5lZFwiOmZhbHNlfSxcIkF1dG9TaXplXCI6MCxcIkZvcmVncm91bmRcIjp7XCIkaWRcIjpcIjY0OVwiLFwiQ29sb3JcIjp7XCIkcmVmXCI6XCIzMTdcIn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NjUwXCIsXCJUb3BcIjowLjAsXCJMZWZ0XCI6MC4wLFwiUmlnaHRcIjowLjAsXCJCb3R0b21cIjowLjB9LFwiUGFkZGluZ1wiOntcIiRpZFwiOlwiNjUxXCIsXCJUb3BcIjowLjAsXCJMZWZ0XCI6MC4wLFwiUmlnaHRcIjowLjAsXCJCb3R0b21cIjowLjB9LFwiQmFja2dyb3VuZFwiOntcIiRpZFwiOlwiNjUyXCIsXCJDb2xvclwiOntcIiRpZFwiOlwiNjUzXCIsXCJBXCI6MCxcIlJcIjoyNTUsXCJHXCI6MjU1LFwiQlwiOjI1NX19LFwiSXNWaXNpYmxlXCI6dHJ1ZSxcIldpZHRoXCI6MC4wLFwiSGVpZ2h0XCI6MC4wLFwiQm9yZGVyU3R5bGVcIjpudWxsfSxcIlJlY3RhbmdsZVN0eWxlXCI6e1wiJGlkXCI6XCI2NTRcIixcIk1hcmdpblwiOntcIiRpZFwiOlwiNjU1XCIsXCJUb3BcIjowLjAsXCJMZWZ0XCI6MC4wLFwiUmlnaHRcIjowLjAsXCJCb3R0b21cIjowLjB9LFwiUGFkZGluZ1wiOntcIiRpZFwiOlwiNjU2XCIsXCJUb3BcIjowLjAsXCJMZWZ0XCI6MC4wLFwiUmlnaHRcIjowLjAsXCJCb3R0b21cIjowLjB9LFwiQmFja2dyb3VuZFwiOntcIiRpZFwiOlwiNjU3XCIsXCJDb2xvclwiOntcIiRpZFwiOlwiNjU4XCIsXCJBXCI6NjMsXCJSXCI6NjgsXCJHXCI6MTE0LFwiQlwiOjE5Nn19LFwiSXNWaXNpYmxlXCI6dHJ1ZSxcIldpZHRoXCI6MC4wLFwiSGVpZ2h0XCI6MC4wLFwiQm9yZGVyU3R5bGVcIjp7XCIkaWRcIjpcIjY1OVwiLFwiTGluZUNvbG9yXCI6e1wiJGlkXCI6XCI2NjBcIixcIiR0eXBlXCI6XCJOTFJFLkNvbW1vbi5Eb20uU29saWRDb2xvckJydXNoLCBOTFJFLkNvbW1vblwiLFwiQ29sb3JcIjp7XCIkaWRcIjpcIjY2MVwiLFwiQVwiOjI1NSxcIlJcIjoyNTUsXCJHXCI6MCxcIkJcIjowfX0sXCJMaW5lV2VpZ2h0XCI6MC4wLFwiTGluZVR5cGVcIjowfX19LFwiQmFja2dyb3VuZFN0eWxlXCI6e1wiJGlkXCI6XCI2NjJcIixcIk1hcmdpblwiOntcIiRpZFwiOlwiNjYzXCIsXCJUb3BcIjowLjAsXCJMZWZ0XCI6MC4wLFwiUmlnaHRcIjowLjAsXCJCb3R0b21cIjowLjB9LFwiUGFkZGluZ1wiOntcIiRpZFwiOlwiNjY0XCIsXCJUb3BcIjowLjAsXCJMZWZ0XCI6MC4wLFwiUmlnaHRcIjowLjAsXCJCb3R0b21cIjowLjB9LFwiQmFja2dyb3VuZFwiOntcIiRpZFwiOlwiNjY1XCIsXCJDb2xvclwiOntcIiRpZFwiOlwiNjY2XCIsXCJBXCI6NTEsXCJSXCI6MTY1LFwiR1wiOjE2NSxcIkJcIjoxNjV9fSxcIklzVmlzaWJsZVwiOnRydWUsXCJXaWR0aFwiOjAuMCxcIkhlaWdodFwiOjAuMCxcIkJvcmRlclN0eWxlXCI6e1wiJGlkXCI6XCI2NjdcIixcIkxpbmVDb2xvclwiOntcIiRpZFwiOlwiNjY4XCIsXCIkdHlwZVwiOlwiTkxSRS5Db21tb24uRG9tLlNvbGlkQ29sb3JCcnVzaCwgTkxSRS5Db21tb25cIixcIkNvbG9yXCI6e1wiJGlkXCI6XCI2NjlcIixcIkFcIjoyNTUsXCJSXCI6MjU1LFwiR1wiOjAsXCJCXCI6MH19LFwiTGluZVdlaWdodFwiOjAuMCxcIkxpbmVUeXBlXCI6MH19LFwiQ3VzdG9tU3dpbWxhbmVNaWxlc3RvbmVTdHlsZUxpc3RcIjpbXSxcIkN1c3RvbVN3aW1sYW5lVGFza1N0eWxlTGlzdFwiOlt7XCIkaWRcIjpcIjY3MFwiLFwiVGFza1N0eWxlXCI6e1wiJGlkXCI6XCI2NzFcIixcIlNoYXBlXCI6MyxcIlNoYXBlVGhpY2tuZXNzXCI6MCxcIkR1cmF0aW9uRm9ybWF0XCI6MCxcIlBlcmNlbnRhZ2VDb21wbGV0ZVN0eWxlXCI6e1wiJGlkXCI6XCI2NzJcIixcIkZvbnRTZXR0aW5nc1wiOntcIiRpZFwiOlwiNjczXCIsXCJGb250U2l6ZVwiOjEwLFwiRm9udE5hbWVcIjpcIkNhbGlicmlcIixcIklzQm9sZFwiOmZhbHNlLFwiSXNJdGFsaWNcIjpmYWxzZSxcIklzVW5kZXJsaW5lZFwiOmZhbHNlfSxcIkF1dG9TaXplXCI6MCxcIkZvcmVncm91bmRcIjp7XCIkaWRcIjpcIjY3NFwiLFwiQ29sb3JcIjp7XCIkcmVmXCI6XCIxMTZcIn19LFwiQmFja2dyb3VuZEZpbGxUeXBlXCI6MCxcIk1heFdpZHRoXCI6MjAwLjAsXCJNYXhIZWlnaHRcIjpcIkluZmluaXR5XCIsXCJTbWFydEZvcmVncm91bmRJc0FjdGl2ZVwiOmZhbHNlLFwiSG9yaXpvbnRhbEFsaWdubWVudFwiOjAsXCJWZXJ0aWNhbEFsaWdubWVudFwiOjAsXCJTbWFydEZvcmVncm91bmRcIjpudWxsLFwiTWFyZ2luXCI6e1wiJGlkXCI6XCI2NzVcIixcIlRvcFwiOjAuMCxcIkxlZnRcIjowLjAsXCJSaWdodFwiOjAuMCxcIkJvdHRvbVwiOjAuMH0sXCJQYWRkaW5nXCI6e1wiJGlkXCI6XCI2NzZcIixcIlRvcFwiOjAuMCxcIkxlZnRcIjowLjAsXCJSaWdodFwiOjAuMCxcIkJvdHRvbVwiOjAuMH0sXCJCYWNrZ3JvdW5kXCI6e1wiJHJlZlwiOlwiMTE5XCJ9LFwiSXNWaXNpYmxlXCI6dHJ1ZSxcIldpZHRoXCI6MC4wLFwiSGVpZ2h0XCI6MC4wLFwiQm9yZGVyU3R5bGVcIjp7XCIkaWRcIjpcIjY3N1wiLFwiTGluZUNvbG9yXCI6bnVsbCxcIkxpbmVXZWlnaHRcIjowLjAsXCJMaW5lVHlwZVwiOjB9fSxcIkR1cmF0aW9uU3R5bGVcIjp7XCIkaWRcIjpcIjY3OFwiLFwiRm9udFNldHRpbmdzXCI6e1wiJGlkXCI6XCI2NzlcIixcIkZvbnRTaXplXCI6MTAsXCJGb250TmFtZVwiOlwiQ2FsaWJyaVwiLFwiSXNCb2xkXCI6ZmFsc2UsXCJJc0l0YWxpY1wiOmZhbHNlLFwiSXNVbmRlcmxpbmVkXCI6ZmFsc2V9LFwiQXV0b1NpemVcIjowLFwiRm9yZWdyb3VuZFwiOntcIiRpZFwiOlwiNjgwXCIsXCJDb2xvclwiOntcIiRyZWZcIjpcIjEyM1wifX0sXCJCYWNrZ3JvdW5kRmlsbFR5cGVcIjowLFwiTWF4V2lkdGhcIjoyMDAuMCxcIk1heEhlaWdodFwiOlwiSW5maW5pdHlcIixcIlNtYXJ0Rm9yZWdyb3VuZElzQWN0aXZlXCI6ZmFsc2UsXCJIb3Jpem9udGFsQWxpZ25tZW50XCI6MCxcIlZlcnRpY2FsQWxpZ25tZW50XCI6MCxcIlNtYXJ0Rm9yZWdyb3VuZFwiOm51bGwsXCJNYXJnaW5cIjp7XCIkaWRcIjpcIjY4MVwiLFwiVG9wXCI6MC4wLFwiTGVmdFwiOjAuMCxcIlJpZ2h0XCI6MC4wLFwiQm90dG9tXCI6MC4wfSxcIlBhZGRpbmdcIjp7XCIkaWRcIjpcIjY4MlwiLFwiVG9wXCI6MC4wLFwiTGVmdFwiOjAuMCxcIlJpZ2h0XCI6MC4wLFwiQm90dG9tXCI6MC4wfSxcIkJhY2tncm91bmRcIjp7XCIkcmVmXCI6XCIxMjZcIn0sXCJJc1Zpc2libGVcIjp0cnVlLFwiV2lkdGhcIjowLjAsXCJIZWlnaHRcIjowLjAsXCJCb3JkZXJTdHlsZVwiOntcIiRpZFwiOlwiNjgzXCIsXCJMaW5lQ29sb3JcIjpudWxsLFwiTGluZVdlaWdodFwiOjAuMCxcIkxpbmVUeXBlXCI6MH19LFwiSG9yaXpvbnRhbENvbm5lY3RvclN0eWxlXCI6e1wiJGlkXCI6XCI2ODRcIixcIkxpbmVDb2xvclwiOntcIiRyZWZcIjpcIjEyOFwifSxcIkxpbmVXZWlnaHRcIjoxLjAsXCJMaW5lVHlwZVwiOjB9LFwiVmVydGljYWxDb25uZWN0b3JTdHlsZVwiOntcIiRpZFwiOlwiNjg1XCIsXCJMaW5lQ29sb3JcIjp7XCIkcmVmXCI6XCIxMzFcIn0sXCJMaW5lV2VpZ2h0XCI6MC4wLFwiTGluZVR5cGVcIjowfSxcIk1hcmdpblwiOm51bGwsXCJTdGFydERhdGVQb3NpdGlvblwiOjYsXCJFbmREYXRlUG9zaXRpb25cIjo2LFwiVGl0bGVQb3NpdGlvblwiOjIsXCJEdXJhdGlvblBvc2l0aW9uXCI6NixcIlBlcmNlbnRhZ2VDb21wbGV0ZWRQb3NpdGlvblwiOjYsXCJTcGFjaW5nXCI6MyxcIklzQmVsb3dUaW1lYmFuZFwiOnRydWUsXCJQZXJjZW50YWdlQ29tcGxldGVTaGFwZU9wYWNpdHlcIjozNSxcIkdyb3VwTmFtZVwiOlwiMmU3OWYwZTctM2M3Yi00NDg1LTlhNzctMWI3NjQ3OTNiYzg1XCIsXCJBdHRhY2hlZE1pbGVzdG9uZXNTdHlsZXNcIjpudWxsLFwiU2hhcGVTdHlsZVwiOntcIiRpZFwiOlwiNjg2XCIsXCJNYXJnaW5cIjp7XCIkaWRcIjpcIjY4N1wiLFwiVG9wXCI6MC4wLFwiTGVmdFwiOjQuMCxcIlJpZ2h0XCI6NC4wLFwiQm90dG9tXCI6MC4wfSxcIlBhZGRpbmdcIjp7XCIkaWRcIjpcIjY4OFwiLFwiVG9wXCI6MC4wLFwiTGVmdFwiOjAuMCxcIlJpZ2h0XCI6MC4wLFwiQm90dG9tXCI6MC4wfSxcIkJhY2tncm91bmRcIjp7XCIkaWRcIjpcIjY4OVwiLFwiQ29sb3JcIjp7XCIkaWRcIjpcIjY5MFwiLFwiQVwiOjI1NSxcIlJcIjo2OCxcIkdcIjoxMTQsXCJCXCI6MTk2fX0sXCJJc1Zpc2libGVcIjp0cnVlLFwiV2lkdGhcIjowLjAsXCJIZWlnaHRcIjoxMC4wLFwiQm9yZGVyU3R5bGVcIjp7XCIkaWRcIjpcIjY5MVwiLFwiTGluZUNvbG9yXCI6e1wiJHJlZlwiOlwiNTgzXCJ9LFwiTGluZVdlaWdodFwiOjAuMCxcIkxpbmVUeXBlXCI6MH19LFwiVGl0bGVTdHlsZVwiOntcIiRpZFwiOlwiNjkyXCIsXCJGb250U2V0dGluZ3NcIjp7XCIkaWRcIjpcIjY5M1wiLFwiRm9udFNpemVcIjoxMSxcIkZvbnROYW1lXCI6XCJDYWxpYnJpXCIsXCJJc0JvbGRcIjpmYWxzZSxcIklzSXRhbGljXCI6ZmFsc2UsXCJJc1VuZGVybGluZWRcIjpmYWxzZX0sXCJBdXRvU2l6ZVwiOjAsXCJGb3JlZ3JvdW5kXCI6e1wiJGlkXCI6XCI2OTRcIixcIkNvbG9yXCI6e1wiJGlkXCI6XCI2OTVcIixcIkFcIjoyNTUsXCJSXCI6MjU1LFwiR1wiOjI1NSxcIkJcIjoyNTV9fSxcIkJhY2tncm91bmRGaWxsVHlwZVwiOjAsXCJNYXhXaWR0aFwiOjk2MC4wLFwiTWF4SGVpZ2h0XCI6XCJJbmZpbml0eVwiLFwiU21hcnRGb3JlZ3JvdW5kSXNBY3RpdmVcIjpmYWxzZSxcIkhvcml6b250YWxBbGlnbm1lbnRcIjoxLFwiVmVydGljYWxBbGlnbm1lbnRcIjowLFwiU21hcnRGb3JlZ3JvdW5kXCI6bnVsbCxcIk1hcmdpblwiOntcIiRpZFwiOlwiNjk2XCIsXCJUb3BcIjowLjAsXCJMZWZ0XCI6MC4wLFwiUmlnaHRcIjowLjAsXCJCb3R0b21cIjowLjB9LFwiUGFkZGluZ1wiOntcIiRpZFwiOlwiNjk3XCIsXCJUb3BcIjowLjAsXCJMZWZ0XCI6MC4wLFwiUmlnaHRcIjowLjAsXCJCb3R0b21cIjowLjB9LFwiQmFja2dyb3VuZFwiOntcIiRpZFwiOlwiNjk4XCIsXCJDb2xvclwiOntcIiRpZFwiOlwiNjk5XCIsXCJBXCI6MCxcIlJcIjoyNTUsXCJHXCI6MjU1LFwiQlwiOjI1NX19LFwiSXNWaXNpYmxlXCI6dHJ1ZSxcIldpZHRoXCI6MC4wLFwiSGVpZ2h0XCI6MC4wLFwiQm9yZGVyU3R5bGVcIjp7XCIkaWRcIjpcIjcwMFwiLFwiTGluZUNvbG9yXCI6bnVsbCxcIkxpbmVXZWlnaHRcIjowLjAsXCJMaW5lVHlwZVwiOjB9fSxcIkRhdGVTdHlsZVwiOntcIiRpZFwiOlwiNzAxXCIsXCJGb250U2V0dGluZ3NcIjp7XCIkaWRcIjpcIjcwMlwiLFwiRm9udFNpemVcIjoxMCxcIkZvbnROYW1lXCI6XCJDYWxpYnJpXCIsXCJJc0JvbGRcIjpmYWxzZSxcIklzSXRhbGljXCI6ZmFsc2UsXCJJc1VuZGVybGluZWRcIjpmYWxzZX0sXCJBdXRvU2l6ZVwiOjAsXCJGb3JlZ3JvdW5kXCI6e1wiJGlkXCI6XCI3MDNcIixcIkNvbG9yXCI6e1wiJHJlZlwiOlwiMTUxXCJ9fSxcIkJhY2tncm91bmRGaWxsVHlwZVwiOjAsXCJNYXhXaWR0aFwiOjIwMC4wLFwiTWF4SGVpZ2h0XCI6XCJJbmZpbml0eVwiLFwiU21hcnRGb3JlZ3JvdW5kSXNBY3RpdmVcIjpmYWxzZSxcIkhvcml6b250YWxBbGlnbm1lbnRcIjoyLFwiVmVydGljYWxBbGlnbm1lbnRcIjowLFwiU21hcnRGb3JlZ3JvdW5kXCI6bnVsbCxcIk1hcmdpblwiOntcIiRpZFwiOlwiNzA0XCIsXCJUb3BcIjowLjAsXCJMZWZ0XCI6MC4wLFwiUmlnaHRcIjowLjAsXCJCb3R0b21cIjowLjB9LFwiUGFkZGluZ1wiOntcIiRpZFwiOlwiNzA1XCIsXCJUb3BcIjowLjAsXCJMZWZ0XCI6MC4wLFwiUmlnaHRcIjowLjAsXCJCb3R0b21cIjowLjB9LFwiQmFja2dyb3VuZFwiOntcIiRyZWZcIjpcIjE1NFwifSxcIklzVmlzaWJsZVwiOnRydWUsXCJXaWR0aFwiOjAuMCxcIkhlaWdodFwiOjAuMCxcIkJvcmRlclN0eWxlXCI6e1wiJGlkXCI6XCI3MDZcIixcIkxpbmVDb2xvclwiOm51bGwsXCJMaW5lV2VpZ2h0XCI6MC4wLFwiTGluZVR5cGVcIjowfX0sXCJEYXRlRm9ybWF0XCI6e1wiJGlkXCI6XCI3MDd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QXR0YWNoZWRNaWxlc3RvbmVzU3R5bGVcIjpbXX0se1wiJGlkXCI6XCI3MDhcIixcIlRhc2tTdHlsZVwiOntcIiRpZFwiOlwiNzA5XCIsXCJTaGFwZVwiOjAsXCJTaGFwZVRoaWNrbmVzc1wiOjAsXCJEdXJhdGlvbkZvcm1hdFwiOjAsXCJQZXJjZW50YWdlQ29tcGxldGVTdHlsZVwiOntcIiRpZFwiOlwiNzEwXCIsXCJGb250U2V0dGluZ3NcIjp7XCIkaWRcIjpcIjcxMVwiLFwiRm9udFNpemVcIjoxMCxcIkZvbnROYW1lXCI6XCJDYWxpYnJpXCIsXCJJc0JvbGRcIjpmYWxzZSxcIklzSXRhbGljXCI6ZmFsc2UsXCJJc1VuZGVybGluZWRcIjpmYWxzZX0sXCJBdXRvU2l6ZVwiOjAsXCJGb3JlZ3JvdW5kXCI6e1wiJGlkXCI6XCI3MTJcIixcIkNvbG9yXCI6e1wiJHJlZlwiOlwiMTE2XCJ9fSxcIkJhY2tncm91bmRGaWxsVHlwZVwiOjAsXCJNYXhXaWR0aFwiOjIwMC4wLFwiTWF4SGVpZ2h0XCI6XCJJbmZpbml0eVwiLFwiU21hcnRGb3JlZ3JvdW5kSXNBY3RpdmVcIjpmYWxzZSxcIkhvcml6b250YWxBbGlnbm1lbnRcIjowLFwiVmVydGljYWxBbGlnbm1lbnRcIjowLFwiU21hcnRGb3JlZ3JvdW5kXCI6bnVsbCxcIk1hcmdpblwiOntcIiRpZFwiOlwiNzEzXCIsXCJUb3BcIjowLjAsXCJMZWZ0XCI6MC4wLFwiUmlnaHRcIjowLjAsXCJCb3R0b21cIjowLjB9LFwiUGFkZGluZ1wiOntcIiRpZFwiOlwiNzE0XCIsXCJUb3BcIjowLjAsXCJMZWZ0XCI6MC4wLFwiUmlnaHRcIjowLjAsXCJCb3R0b21cIjowLjB9LFwiQmFja2dyb3VuZFwiOntcIiRyZWZcIjpcIjExOVwifSxcIklzVmlzaWJsZVwiOnRydWUsXCJXaWR0aFwiOjAuMCxcIkhlaWdodFwiOjAuMCxcIkJvcmRlclN0eWxlXCI6e1wiJGlkXCI6XCI3MTVcIixcIkxpbmVDb2xvclwiOm51bGwsXCJMaW5lV2VpZ2h0XCI6MC4wLFwiTGluZVR5cGVcIjowfX0sXCJEdXJhdGlvblN0eWxlXCI6e1wiJGlkXCI6XCI3MTZcIixcIkZvbnRTZXR0aW5nc1wiOntcIiRpZFwiOlwiNzE3XCIsXCJGb250U2l6ZVwiOjEwLFwiRm9udE5hbWVcIjpcIkNhbGlicmlcIixcIklzQm9sZFwiOmZhbHNlLFwiSXNJdGFsaWNcIjpmYWxzZSxcIklzVW5kZXJsaW5lZFwiOmZhbHNlfSxcIkF1dG9TaXplXCI6MCxcIkZvcmVncm91bmRcIjp7XCIkaWRcIjpcIjcxOFwiLFwiQ29sb3JcIjp7XCIkcmVmXCI6XCIxMjNcIn19LFwiQmFja2dyb3VuZEZpbGxUeXBlXCI6MCxcIk1heFdpZHRoXCI6MjAwLjAsXCJNYXhIZWlnaHRcIjpcIkluZmluaXR5XCIsXCJTbWFydEZvcmVncm91bmRJc0FjdGl2ZVwiOmZhbHNlLFwiSG9yaXpvbnRhbEFsaWdubWVudFwiOjAsXCJWZXJ0aWNhbEFsaWdubWVudFwiOjAsXCJTbWFydEZvcmVncm91bmRcIjpudWxsLFwiTWFyZ2luXCI6e1wiJGlkXCI6XCI3MTlcIixcIlRvcFwiOjAuMCxcIkxlZnRcIjowLjAsXCJSaWdodFwiOjAuMCxcIkJvdHRvbVwiOjAuMH0sXCJQYWRkaW5nXCI6e1wiJGlkXCI6XCI3MjBcIixcIlRvcFwiOjAuMCxcIkxlZnRcIjowLjAsXCJSaWdodFwiOjAuMCxcIkJvdHRvbVwiOjAuMH0sXCJCYWNrZ3JvdW5kXCI6e1wiJHJlZlwiOlwiMTI2XCJ9LFwiSXNWaXNpYmxlXCI6dHJ1ZSxcIldpZHRoXCI6MC4wLFwiSGVpZ2h0XCI6MC4wLFwiQm9yZGVyU3R5bGVcIjp7XCIkaWRcIjpcIjcyMVwiLFwiTGluZUNvbG9yXCI6bnVsbCxcIkxpbmVXZWlnaHRcIjowLjAsXCJMaW5lVHlwZVwiOjB9fSxcIkhvcml6b250YWxDb25uZWN0b3JTdHlsZVwiOntcIiRpZFwiOlwiNzIyXCIsXCJMaW5lQ29sb3JcIjp7XCIkcmVmXCI6XCIxMjhcIn0sXCJMaW5lV2VpZ2h0XCI6MS4wLFwiTGluZVR5cGVcIjowfSxcIlZlcnRpY2FsQ29ubmVjdG9yU3R5bGVcIjp7XCIkaWRcIjpcIjcyM1wiLFwiTGluZUNvbG9yXCI6e1wiJHJlZlwiOlwiMTMxXCJ9LFwiTGluZVdlaWdodFwiOjAuMCxcIkxpbmVUeXBlXCI6MH0sXCJNYXJnaW5cIjpudWxsLFwiU3RhcnREYXRlUG9zaXRpb25cIjo2LFwiRW5kRGF0ZVBvc2l0aW9uXCI6NixcIlRpdGxlUG9zaXRpb25cIjoyLFwiRHVyYXRpb25Qb3NpdGlvblwiOjYsXCJQZXJjZW50YWdlQ29tcGxldGVkUG9zaXRpb25cIjo2LFwiU3BhY2luZ1wiOjMsXCJJc0JlbG93VGltZWJhbmRcIjp0cnVlLFwiUGVyY2VudGFnZUNvbXBsZXRlU2hhcGVPcGFjaXR5XCI6MzUsXCJHcm91cE5hbWVcIjpcIjJlNzlmMGU3LTNjN2ItNDQ4NS05YTc3LTFiNzY0NzkzYmM4NVwiLFwiQXR0YWNoZWRNaWxlc3RvbmVzU3R5bGVzXCI6bnVsbCxcIlNoYXBlU3R5bGVcIjp7XCIkaWRcIjpcIjcyNFwiLFwiTWFyZ2luXCI6e1wiJGlkXCI6XCI3MjVcIixcIlRvcFwiOjAuMCxcIkxlZnRcIjo0LjAsXCJSaWdodFwiOjQuMCxcIkJvdHRvbVwiOjAuMH0sXCJQYWRkaW5nXCI6e1wiJGlkXCI6XCI3MjZcIixcIlRvcFwiOjAuMCxcIkxlZnRcIjowLjAsXCJSaWdodFwiOjAuMCxcIkJvdHRvbVwiOjAuMH0sXCJCYWNrZ3JvdW5kXCI6e1wiJGlkXCI6XCI3MjdcIixcIkNvbG9yXCI6e1wiJGlkXCI6XCI3MjhcIixcIkFcIjoyNTUsXCJSXCI6NjgsXCJHXCI6MTE0LFwiQlwiOjE5Nn19LFwiSXNWaXNpYmxlXCI6dHJ1ZSxcIldpZHRoXCI6MC4wLFwiSGVpZ2h0XCI6MTAuMCxcIkJvcmRlclN0eWxlXCI6e1wiJGlkXCI6XCI3MjlcIixcIkxpbmVDb2xvclwiOntcIiRpZFwiOlwiNzMwXCIsXCIkdHlwZVwiOlwiTkxSRS5Db21tb24uRG9tLlNvbGlkQ29sb3JCcnVzaCwgTkxSRS5Db21tb25cIixcIkNvbG9yXCI6e1wiJGlkXCI6XCI3MzFcIixcIkFcIjoyNTUsXCJSXCI6MjU1LFwiR1wiOjAsXCJCXCI6MH19LFwiTGluZVdlaWdodFwiOjAuMCxcIkxpbmVUeXBlXCI6MH19LFwiVGl0bGVTdHlsZVwiOntcIiRpZFwiOlwiNzMyXCIsXCJGb250U2V0dGluZ3NcIjp7XCIkaWRcIjpcIjczM1wiLFwiRm9udFNpemVcIjoxMSxcIkZvbnROYW1lXCI6XCJDYWxpYnJpXCIsXCJJc0JvbGRcIjpmYWxzZSxcIklzSXRhbGljXCI6ZmFsc2UsXCJJc1VuZGVybGluZWRcIjpmYWxzZX0sXCJBdXRvU2l6ZVwiOjAsXCJGb3JlZ3JvdW5kXCI6e1wiJGlkXCI6XCI3MzRcIixcIkNvbG9yXCI6e1wiJGlkXCI6XCI3MzVcIixcIkFcIjoyNTUsXCJSXCI6MjU1LFwiR1wiOjI1NSxcIkJcIjoyNTV9fSxcIkJhY2tncm91bmRGaWxsVHlwZVwiOjAsXCJNYXhXaWR0aFwiOjk2MC4wLFwiTWF4SGVpZ2h0XCI6XCJJbmZpbml0eVwiLFwiU21hcnRGb3JlZ3JvdW5kSXNBY3RpdmVcIjpmYWxzZSxcIkhvcml6b250YWxBbGlnbm1lbnRcIjoxLFwiVmVydGljYWxBbGlnbm1lbnRcIjowLFwiU21hcnRGb3JlZ3JvdW5kXCI6bnVsbCxcIk1hcmdpblwiOntcIiRpZFwiOlwiNzM2XCIsXCJUb3BcIjowLjAsXCJMZWZ0XCI6MC4wLFwiUmlnaHRcIjowLjAsXCJCb3R0b21cIjowLjB9LFwiUGFkZGluZ1wiOntcIiRpZFwiOlwiNzM3XCIsXCJUb3BcIjowLjAsXCJMZWZ0XCI6MC4wLFwiUmlnaHRcIjowLjAsXCJCb3R0b21cIjowLjB9LFwiQmFja2dyb3VuZFwiOntcIiRpZFwiOlwiNzM4XCIsXCJDb2xvclwiOntcIiRpZFwiOlwiNzM5XCIsXCJBXCI6MCxcIlJcIjoyNTUsXCJHXCI6MjU1LFwiQlwiOjI1NX19LFwiSXNWaXNpYmxlXCI6dHJ1ZSxcIldpZHRoXCI6MC4wLFwiSGVpZ2h0XCI6MC4wLFwiQm9yZGVyU3R5bGVcIjp7XCIkaWRcIjpcIjc0MFwiLFwiTGluZUNvbG9yXCI6bnVsbCxcIkxpbmVXZWlnaHRcIjowLjAsXCJMaW5lVHlwZVwiOjB9fSxcIkRhdGVTdHlsZVwiOntcIiRpZFwiOlwiNzQxXCIsXCJGb250U2V0dGluZ3NcIjp7XCIkaWRcIjpcIjc0MlwiLFwiRm9udFNpemVcIjoxMCxcIkZvbnROYW1lXCI6XCJDYWxpYnJpXCIsXCJJc0JvbGRcIjpmYWxzZSxcIklzSXRhbGljXCI6ZmFsc2UsXCJJc1VuZGVybGluZWRcIjpmYWxzZX0sXCJBdXRvU2l6ZVwiOjAsXCJGb3JlZ3JvdW5kXCI6e1wiJGlkXCI6XCI3NDNcIixcIkNvbG9yXCI6e1wiJGlkXCI6XCI3NDR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c0NVwiLFwiVG9wXCI6MC4wLFwiTGVmdFwiOjAuMCxcIlJpZ2h0XCI6MC4wLFwiQm90dG9tXCI6MC4wfSxcIlBhZGRpbmdcIjp7XCIkaWRcIjpcIjc0NlwiLFwiVG9wXCI6MC4wLFwiTGVmdFwiOjAuMCxcIlJpZ2h0XCI6MC4wLFwiQm90dG9tXCI6MC4wfSxcIkJhY2tncm91bmRcIjp7XCIkaWRcIjpcIjc0N1wiLFwiQ29sb3JcIjp7XCIkaWRcIjpcIjc0OFwiLFwiQVwiOjAsXCJSXCI6MjU1LFwiR1wiOjI1NSxcIkJcIjoyNTV9fSxcIklzVmlzaWJsZVwiOnRydWUsXCJXaWR0aFwiOjAuMCxcIkhlaWdodFwiOjAuMCxcIkJvcmRlclN0eWxlXCI6e1wiJGlkXCI6XCI3NDlcIixcIkxpbmVDb2xvclwiOm51bGwsXCJMaW5lV2VpZ2h0XCI6MC4wLFwiTGluZVR5cGVcIjowfX0sXCJEYXRlRm9ybWF0XCI6e1wiJGlkXCI6XCI3NTB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QXR0YWNoZWRNaWxlc3RvbmVzU3R5bGVcIjpbXX1dLFwiSXNWaXNpYmxlXCI6dHJ1ZX0se1wiJGlkXCI6XCI3NTFcIixcIkhlYWRlclN0eWxlXCI6e1wiJGlkXCI6XCI3NTJcIixcIlRleHRTdHlsZVwiOntcIiRpZFwiOlwiNzUzXCIsXCJGb250U2V0dGluZ3NcIjp7XCIkaWRcIjpcIjc1NFwiLFwiRm9udFNpemVcIjoxMCxcIkZvbnROYW1lXCI6XCJDYWxpYnJpXCIsXCJJc0JvbGRcIjp0cnVlLFwiSXNJdGFsaWNcIjpmYWxzZSxcIklzVW5kZXJsaW5lZFwiOmZhbHNlfSxcIkF1dG9TaXplXCI6MCxcIkZvcmVncm91bmRcIjp7XCIkaWRcIjpcIjc1NVwiLFwiQ29sb3JcIjp7XCIkcmVmXCI6XCIzMTdcIn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NzU2XCIsXCJUb3BcIjowLjAsXCJMZWZ0XCI6MC4wLFwiUmlnaHRcIjowLjAsXCJCb3R0b21cIjowLjB9LFwiUGFkZGluZ1wiOntcIiRpZFwiOlwiNzU3XCIsXCJUb3BcIjowLjAsXCJMZWZ0XCI6MC4wLFwiUmlnaHRcIjowLjAsXCJCb3R0b21cIjowLjB9LFwiQmFja2dyb3VuZFwiOntcIiRpZFwiOlwiNzU4XCIsXCJDb2xvclwiOntcIiRpZFwiOlwiNzU5XCIsXCJBXCI6MCxcIlJcIjoyNTUsXCJHXCI6MjU1LFwiQlwiOjI1NX19LFwiSXNWaXNpYmxlXCI6dHJ1ZSxcIldpZHRoXCI6MC4wLFwiSGVpZ2h0XCI6MC4wLFwiQm9yZGVyU3R5bGVcIjpudWxsfSxcIlJlY3RhbmdsZVN0eWxlXCI6e1wiJGlkXCI6XCI3NjBcIixcIk1hcmdpblwiOntcIiRpZFwiOlwiNzYxXCIsXCJUb3BcIjowLjAsXCJMZWZ0XCI6MC4wLFwiUmlnaHRcIjowLjAsXCJCb3R0b21cIjowLjB9LFwiUGFkZGluZ1wiOntcIiRpZFwiOlwiNzYyXCIsXCJUb3BcIjowLjAsXCJMZWZ0XCI6MC4wLFwiUmlnaHRcIjowLjAsXCJCb3R0b21cIjowLjB9LFwiQmFja2dyb3VuZFwiOntcIiRpZFwiOlwiNzYzXCIsXCJDb2xvclwiOntcIiRpZFwiOlwiNzY0XCIsXCJBXCI6NjMsXCJSXCI6NjgsXCJHXCI6MTE0LFwiQlwiOjE5Nn19LFwiSXNWaXNpYmxlXCI6dHJ1ZSxcIldpZHRoXCI6MC4wLFwiSGVpZ2h0XCI6MC4wLFwiQm9yZGVyU3R5bGVcIjp7XCIkaWRcIjpcIjc2NVwiLFwiTGluZUNvbG9yXCI6e1wiJGlkXCI6XCI3NjZcIixcIiR0eXBlXCI6XCJOTFJFLkNvbW1vbi5Eb20uU29saWRDb2xvckJydXNoLCBOTFJFLkNvbW1vblwiLFwiQ29sb3JcIjp7XCIkaWRcIjpcIjc2N1wiLFwiQVwiOjI1NSxcIlJcIjoyNTUsXCJHXCI6MCxcIkJcIjowfX0sXCJMaW5lV2VpZ2h0XCI6MC4wLFwiTGluZVR5cGVcIjowfX19LFwiQmFja2dyb3VuZFN0eWxlXCI6e1wiJGlkXCI6XCI3NjhcIixcIk1hcmdpblwiOntcIiRpZFwiOlwiNzY5XCIsXCJUb3BcIjowLjAsXCJMZWZ0XCI6MC4wLFwiUmlnaHRcIjowLjAsXCJCb3R0b21cIjowLjB9LFwiUGFkZGluZ1wiOntcIiRpZFwiOlwiNzcwXCIsXCJUb3BcIjowLjAsXCJMZWZ0XCI6MC4wLFwiUmlnaHRcIjowLjAsXCJCb3R0b21cIjowLjB9LFwiQmFja2dyb3VuZFwiOntcIiRpZFwiOlwiNzcxXCIsXCJDb2xvclwiOntcIiRpZFwiOlwiNzcyXCIsXCJBXCI6NTEsXCJSXCI6MTY1LFwiR1wiOjE2NSxcIkJcIjoxNjV9fSxcIklzVmlzaWJsZVwiOnRydWUsXCJXaWR0aFwiOjAuMCxcIkhlaWdodFwiOjAuMCxcIkJvcmRlclN0eWxlXCI6e1wiJGlkXCI6XCI3NzNcIixcIkxpbmVDb2xvclwiOntcIiRpZFwiOlwiNzc0XCIsXCIkdHlwZVwiOlwiTkxSRS5Db21tb24uRG9tLlNvbGlkQ29sb3JCcnVzaCwgTkxSRS5Db21tb25cIixcIkNvbG9yXCI6e1wiJGlkXCI6XCI3NzVcIixcIkFcIjoyNTUsXCJSXCI6MjU1LFwiR1wiOjAsXCJCXCI6MH19LFwiTGluZVdlaWdodFwiOjAuMCxcIkxpbmVUeXBlXCI6MH19LFwiQ3VzdG9tU3dpbWxhbmVNaWxlc3RvbmVTdHlsZUxpc3RcIjpbXSxcIkN1c3RvbVN3aW1sYW5lVGFza1N0eWxlTGlzdFwiOlt7XCIkaWRcIjpcIjc3NlwiLFwiVGFza1N0eWxlXCI6e1wiJGlkXCI6XCI3NzdcIixcIlNoYXBlXCI6MyxcIlNoYXBlVGhpY2tuZXNzXCI6MCxcIkR1cmF0aW9uRm9ybWF0XCI6MCxcIlBlcmNlbnRhZ2VDb21wbGV0ZVN0eWxlXCI6e1wiJGlkXCI6XCI3NzhcIixcIkZvbnRTZXR0aW5nc1wiOntcIiRpZFwiOlwiNzc5XCIsXCJGb250U2l6ZVwiOjEwLFwiRm9udE5hbWVcIjpcIkNhbGlicmlcIixcIklzQm9sZFwiOmZhbHNlLFwiSXNJdGFsaWNcIjpmYWxzZSxcIklzVW5kZXJsaW5lZFwiOmZhbHNlfSxcIkF1dG9TaXplXCI6MCxcIkZvcmVncm91bmRcIjp7XCIkaWRcIjpcIjc4MFwiLFwiQ29sb3JcIjp7XCIkcmVmXCI6XCIxMTZcIn19LFwiQmFja2dyb3VuZEZpbGxUeXBlXCI6MCxcIk1heFdpZHRoXCI6MjAwLjAsXCJNYXhIZWlnaHRcIjpcIkluZmluaXR5XCIsXCJTbWFydEZvcmVncm91bmRJc0FjdGl2ZVwiOmZhbHNlLFwiSG9yaXpvbnRhbEFsaWdubWVudFwiOjAsXCJWZXJ0aWNhbEFsaWdubWVudFwiOjAsXCJTbWFydEZvcmVncm91bmRcIjpudWxsLFwiTWFyZ2luXCI6e1wiJGlkXCI6XCI3ODFcIixcIlRvcFwiOjAuMCxcIkxlZnRcIjowLjAsXCJSaWdodFwiOjAuMCxcIkJvdHRvbVwiOjAuMH0sXCJQYWRkaW5nXCI6e1wiJGlkXCI6XCI3ODJcIixcIlRvcFwiOjAuMCxcIkxlZnRcIjowLjAsXCJSaWdodFwiOjAuMCxcIkJvdHRvbVwiOjAuMH0sXCJCYWNrZ3JvdW5kXCI6e1wiJGlkXCI6XCI3ODNcIixcIkNvbG9yXCI6e1wiJGlkXCI6XCI3ODRcIixcIkFcIjo4OSxcIlJcIjowLFwiR1wiOjAsXCJCXCI6MH19LFwiSXNWaXNpYmxlXCI6dHJ1ZSxcIldpZHRoXCI6MC4wLFwiSGVpZ2h0XCI6MC4wLFwiQm9yZGVyU3R5bGVcIjp7XCIkaWRcIjpcIjc4NVwiLFwiTGluZUNvbG9yXCI6bnVsbCxcIkxpbmVXZWlnaHRcIjowLjAsXCJMaW5lVHlwZVwiOjB9fSxcIkR1cmF0aW9uU3R5bGVcIjp7XCIkaWRcIjpcIjc4NlwiLFwiRm9udFNldHRpbmdzXCI6e1wiJGlkXCI6XCI3ODdcIixcIkZvbnRTaXplXCI6MTAsXCJGb250TmFtZVwiOlwiQ2FsaWJyaVwiLFwiSXNCb2xkXCI6ZmFsc2UsXCJJc0l0YWxpY1wiOmZhbHNlLFwiSXNVbmRlcmxpbmVkXCI6ZmFsc2V9LFwiQXV0b1NpemVcIjowLFwiRm9yZWdyb3VuZFwiOntcIiRpZFwiOlwiNzg4XCIsXCJDb2xvclwiOntcIiRpZFwiOlwiNzg5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NzkwXCIsXCJUb3BcIjowLjAsXCJMZWZ0XCI6MC4wLFwiUmlnaHRcIjowLjAsXCJCb3R0b21cIjowLjB9LFwiUGFkZGluZ1wiOntcIiRpZFwiOlwiNzkxXCIsXCJUb3BcIjowLjAsXCJMZWZ0XCI6MC4wLFwiUmlnaHRcIjowLjAsXCJCb3R0b21cIjowLjB9LFwiQmFja2dyb3VuZFwiOntcIiRpZFwiOlwiNzkyXCIsXCJDb2xvclwiOntcIiRyZWZcIjpcIjc4NFwifX0sXCJJc1Zpc2libGVcIjp0cnVlLFwiV2lkdGhcIjowLjAsXCJIZWlnaHRcIjowLjAsXCJCb3JkZXJTdHlsZVwiOntcIiRpZFwiOlwiNzkzXCIsXCJMaW5lQ29sb3JcIjpudWxsLFwiTGluZVdlaWdodFwiOjAuMCxcIkxpbmVUeXBlXCI6MH19LFwiSG9yaXpvbnRhbENvbm5lY3RvclN0eWxlXCI6e1wiJGlkXCI6XCI3OTRcIixcIkxpbmVDb2xvclwiOntcIiRpZFwiOlwiNzk1XCIsXCIkdHlwZVwiOlwiTkxSRS5Db21tb24uRG9tLlNvbGlkQ29sb3JCcnVzaCwgTkxSRS5Db21tb25cIixcIkNvbG9yXCI6e1wiJGlkXCI6XCI3OTZcIixcIkFcIjoyNTUsXCJSXCI6MjA0LFwiR1wiOjIwNCxcIkJcIjoyMDR9fSxcIkxpbmVXZWlnaHRcIjoxLjAsXCJMaW5lVHlwZVwiOjB9LFwiVmVydGljYWxDb25uZWN0b3JTdHlsZVwiOntcIiRpZFwiOlwiNzk3XCIsXCJMaW5lQ29sb3JcIjp7XCIkaWRcIjpcIjc5OFwiLFwiJHR5cGVcIjpcIk5MUkUuQ29tbW9uLkRvbS5Tb2xpZENvbG9yQnJ1c2gsIE5MUkUuQ29tbW9uXCIsXCJDb2xvclwiOntcIiRpZFwiOlwiNzk5XCIsXCJBXCI6MjU1LFwiUlwiOjIwNCxcIkdcIjoyMDQsXCJCXCI6MjA0fX0sXCJMaW5lV2VpZ2h0XCI6MC4wLFwiTGluZVR5cGVcIjowfSxcIk1hcmdpblwiOm51bGwsXCJTdGFydERhdGVQb3NpdGlvblwiOjYsXCJFbmREYXRlUG9zaXRpb25cIjo2LFwiVGl0bGVQb3NpdGlvblwiOjIsXCJEdXJhdGlvblBvc2l0aW9uXCI6NixcIlBlcmNlbnRhZ2VDb21wbGV0ZWRQb3NpdGlvblwiOjYsXCJTcGFjaW5nXCI6MyxcIklzQmVsb3dUaW1lYmFuZFwiOnRydWUsXCJQZXJjZW50YWdlQ29tcGxldGVTaGFwZU9wYWNpdHlcIjozNSxcIkdyb3VwTmFtZVwiOlwiODcxMzhmYzMtNzQ3MC00MjMzLTlkODQtNGE5YTc5ODQ2YzJjXCIsXCJBdHRhY2hlZE1pbGVzdG9uZXNTdHlsZXNcIjpudWxsLFwiU2hhcGVTdHlsZVwiOntcIiRpZFwiOlwiODAwXCIsXCJNYXJnaW5cIjp7XCIkaWRcIjpcIjgwMVwiLFwiVG9wXCI6MC4wLFwiTGVmdFwiOjQuMCxcIlJpZ2h0XCI6NC4wLFwiQm90dG9tXCI6MC4wfSxcIlBhZGRpbmdcIjp7XCIkaWRcIjpcIjgwMlwiLFwiVG9wXCI6MC4wLFwiTGVmdFwiOjAuMCxcIlJpZ2h0XCI6MC4wLFwiQm90dG9tXCI6MC4wfSxcIkJhY2tncm91bmRcIjp7XCIkaWRcIjpcIjgwM1wiLFwiQ29sb3JcIjp7XCIkaWRcIjpcIjgwNFwiLFwiQVwiOjI1NSxcIlJcIjo2OCxcIkdcIjoxMTQsXCJCXCI6MTk2fX0sXCJJc1Zpc2libGVcIjp0cnVlLFwiV2lkdGhcIjowLjAsXCJIZWlnaHRcIjoxMC4wLFwiQm9yZGVyU3R5bGVcIjp7XCIkaWRcIjpcIjgwNVwiLFwiTGluZUNvbG9yXCI6e1wiJHJlZlwiOlwiNTgzXCJ9LFwiTGluZVdlaWdodFwiOjAuMCxcIkxpbmVUeXBlXCI6MH19LFwiVGl0bGVTdHlsZVwiOntcIiRpZFwiOlwiODA2XCIsXCJGb250U2V0dGluZ3NcIjp7XCIkaWRcIjpcIjgwN1wiLFwiRm9udFNpemVcIjoxMSxcIkZvbnROYW1lXCI6XCJDYWxpYnJpXCIsXCJJc0JvbGRcIjpmYWxzZSxcIklzSXRhbGljXCI6ZmFsc2UsXCJJc1VuZGVybGluZWRcIjpmYWxzZX0sXCJBdXRvU2l6ZVwiOjAsXCJGb3JlZ3JvdW5kXCI6e1wiJGlkXCI6XCI4MDhcIixcIkNvbG9yXCI6e1wiJGlkXCI6XCI4MDlcIixcIkFcIjoyNTUsXCJSXCI6MjU1LFwiR1wiOjI1NSxcIkJcIjoyNTV9fSxcIkJhY2tncm91bmRGaWxsVHlwZVwiOjAsXCJNYXhXaWR0aFwiOjk2MC4wLFwiTWF4SGVpZ2h0XCI6XCJJbmZpbml0eVwiLFwiU21hcnRGb3JlZ3JvdW5kSXNBY3RpdmVcIjpmYWxzZSxcIkhvcml6b250YWxBbGlnbm1lbnRcIjoxLFwiVmVydGljYWxBbGlnbm1lbnRcIjowLFwiU21hcnRGb3JlZ3JvdW5kXCI6bnVsbCxcIk1hcmdpblwiOntcIiRpZFwiOlwiODEwXCIsXCJUb3BcIjowLjAsXCJMZWZ0XCI6MC4wLFwiUmlnaHRcIjowLjAsXCJCb3R0b21cIjowLjB9LFwiUGFkZGluZ1wiOntcIiRpZFwiOlwiODExXCIsXCJUb3BcIjowLjAsXCJMZWZ0XCI6MC4wLFwiUmlnaHRcIjowLjAsXCJCb3R0b21cIjowLjB9LFwiQmFja2dyb3VuZFwiOntcIiRpZFwiOlwiODEyXCIsXCJDb2xvclwiOntcIiRpZFwiOlwiODEzXCIsXCJBXCI6MCxcIlJcIjoyNTUsXCJHXCI6MjU1LFwiQlwiOjI1NX19LFwiSXNWaXNpYmxlXCI6dHJ1ZSxcIldpZHRoXCI6MC4wLFwiSGVpZ2h0XCI6MC4wLFwiQm9yZGVyU3R5bGVcIjp7XCIkaWRcIjpcIjgxNFwiLFwiTGluZUNvbG9yXCI6bnVsbCxcIkxpbmVXZWlnaHRcIjowLjAsXCJMaW5lVHlwZVwiOjB9fSxcIkRhdGVTdHlsZVwiOntcIiRpZFwiOlwiODE1XCIsXCJGb250U2V0dGluZ3NcIjp7XCIkaWRcIjpcIjgxNlwiLFwiRm9udFNpemVcIjoxMCxcIkZvbnROYW1lXCI6XCJDYWxpYnJpXCIsXCJJc0JvbGRcIjpmYWxzZSxcIklzSXRhbGljXCI6ZmFsc2UsXCJJc1VuZGVybGluZWRcIjpmYWxzZX0sXCJBdXRvU2l6ZVwiOjAsXCJGb3JlZ3JvdW5kXCI6e1wiJGlkXCI6XCI4MTdcIixcIkNvbG9yXCI6e1wiJGlkXCI6XCI4MTh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gxOVwiLFwiVG9wXCI6MC4wLFwiTGVmdFwiOjAuMCxcIlJpZ2h0XCI6MC4wLFwiQm90dG9tXCI6MC4wfSxcIlBhZGRpbmdcIjp7XCIkaWRcIjpcIjgyMFwiLFwiVG9wXCI6MC4wLFwiTGVmdFwiOjAuMCxcIlJpZ2h0XCI6MC4wLFwiQm90dG9tXCI6MC4wfSxcIkJhY2tncm91bmRcIjp7XCIkaWRcIjpcIjgyMVwiLFwiQ29sb3JcIjp7XCIkaWRcIjpcIjgyMlwiLFwiQVwiOjAsXCJSXCI6MjU1LFwiR1wiOjI1NSxcIkJcIjoyNTV9fSxcIklzVmlzaWJsZVwiOnRydWUsXCJXaWR0aFwiOjAuMCxcIkhlaWdodFwiOjAuMCxcIkJvcmRlclN0eWxlXCI6e1wiJGlkXCI6XCI4MjNcIixcIkxpbmVDb2xvclwiOm51bGwsXCJMaW5lV2VpZ2h0XCI6MC4wLFwiTGluZVR5cGVcIjowfX0sXCJEYXRlRm9ybWF0XCI6e1wiJGlkXCI6XCI4MjR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QXR0YWNoZWRNaWxlc3RvbmVzU3R5bGVcIjpbXX0se1wiJGlkXCI6XCI4MjVcIixcIlRhc2tTdHlsZVwiOntcIiRpZFwiOlwiODI2XCIsXCJTaGFwZVwiOjAsXCJTaGFwZVRoaWNrbmVzc1wiOjAsXCJEdXJhdGlvbkZvcm1hdFwiOjAsXCJQZXJjZW50YWdlQ29tcGxldGVTdHlsZVwiOntcIiRpZFwiOlwiODI3XCIsXCJGb250U2V0dGluZ3NcIjp7XCIkaWRcIjpcIjgyOFwiLFwiRm9udFNpemVcIjoxMCxcIkZvbnROYW1lXCI6XCJDYWxpYnJpXCIsXCJJc0JvbGRcIjpmYWxzZSxcIklzSXRhbGljXCI6ZmFsc2UsXCJJc1VuZGVybGluZWRcIjpmYWxzZX0sXCJBdXRvU2l6ZVwiOjAsXCJGb3JlZ3JvdW5kXCI6e1wiJGlkXCI6XCI4MjlcIixcIkNvbG9yXCI6e1wiJHJlZlwiOlwiMTE2XCJ9fSxcIkJhY2tncm91bmRGaWxsVHlwZVwiOjAsXCJNYXhXaWR0aFwiOjIwMC4wLFwiTWF4SGVpZ2h0XCI6XCJJbmZpbml0eVwiLFwiU21hcnRGb3JlZ3JvdW5kSXNBY3RpdmVcIjpmYWxzZSxcIkhvcml6b250YWxBbGlnbm1lbnRcIjowLFwiVmVydGljYWxBbGlnbm1lbnRcIjowLFwiU21hcnRGb3JlZ3JvdW5kXCI6bnVsbCxcIk1hcmdpblwiOntcIiRpZFwiOlwiODMwXCIsXCJUb3BcIjowLjAsXCJMZWZ0XCI6MC4wLFwiUmlnaHRcIjowLjAsXCJCb3R0b21cIjowLjB9LFwiUGFkZGluZ1wiOntcIiRpZFwiOlwiODMxXCIsXCJUb3BcIjowLjAsXCJMZWZ0XCI6MC4wLFwiUmlnaHRcIjowLjAsXCJCb3R0b21cIjowLjB9LFwiQmFja2dyb3VuZFwiOntcIiRyZWZcIjpcIjExOVwifSxcIklzVmlzaWJsZVwiOnRydWUsXCJXaWR0aFwiOjAuMCxcIkhlaWdodFwiOjAuMCxcIkJvcmRlclN0eWxlXCI6e1wiJGlkXCI6XCI4MzJcIixcIkxpbmVDb2xvclwiOm51bGwsXCJMaW5lV2VpZ2h0XCI6MC4wLFwiTGluZVR5cGVcIjowfX0sXCJEdXJhdGlvblN0eWxlXCI6e1wiJGlkXCI6XCI4MzNcIixcIkZvbnRTZXR0aW5nc1wiOntcIiRpZFwiOlwiODM0XCIsXCJGb250U2l6ZVwiOjEwLFwiRm9udE5hbWVcIjpcIkNhbGlicmlcIixcIklzQm9sZFwiOmZhbHNlLFwiSXNJdGFsaWNcIjpmYWxzZSxcIklzVW5kZXJsaW5lZFwiOmZhbHNlfSxcIkF1dG9TaXplXCI6MCxcIkZvcmVncm91bmRcIjp7XCIkaWRcIjpcIjgzNVwiLFwiQ29sb3JcIjp7XCIkcmVmXCI6XCIxMjNcIn19LFwiQmFja2dyb3VuZEZpbGxUeXBlXCI6MCxcIk1heFdpZHRoXCI6MjAwLjAsXCJNYXhIZWlnaHRcIjpcIkluZmluaXR5XCIsXCJTbWFydEZvcmVncm91bmRJc0FjdGl2ZVwiOmZhbHNlLFwiSG9yaXpvbnRhbEFsaWdubWVudFwiOjAsXCJWZXJ0aWNhbEFsaWdubWVudFwiOjAsXCJTbWFydEZvcmVncm91bmRcIjpudWxsLFwiTWFyZ2luXCI6e1wiJGlkXCI6XCI4MzZcIixcIlRvcFwiOjAuMCxcIkxlZnRcIjowLjAsXCJSaWdodFwiOjAuMCxcIkJvdHRvbVwiOjAuMH0sXCJQYWRkaW5nXCI6e1wiJGlkXCI6XCI4MzdcIixcIlRvcFwiOjAuMCxcIkxlZnRcIjowLjAsXCJSaWdodFwiOjAuMCxcIkJvdHRvbVwiOjAuMH0sXCJCYWNrZ3JvdW5kXCI6e1wiJHJlZlwiOlwiMTI2XCJ9LFwiSXNWaXNpYmxlXCI6dHJ1ZSxcIldpZHRoXCI6MC4wLFwiSGVpZ2h0XCI6MC4wLFwiQm9yZGVyU3R5bGVcIjp7XCIkaWRcIjpcIjgzOFwiLFwiTGluZUNvbG9yXCI6bnVsbCxcIkxpbmVXZWlnaHRcIjowLjAsXCJMaW5lVHlwZVwiOjB9fSxcIkhvcml6b250YWxDb25uZWN0b3JTdHlsZVwiOntcIiRpZFwiOlwiODM5XCIsXCJMaW5lQ29sb3JcIjp7XCIkcmVmXCI6XCIxMjhcIn0sXCJMaW5lV2VpZ2h0XCI6MS4wLFwiTGluZVR5cGVcIjowfSxcIlZlcnRpY2FsQ29ubmVjdG9yU3R5bGVcIjp7XCIkaWRcIjpcIjg0MFwiLFwiTGluZUNvbG9yXCI6e1wiJHJlZlwiOlwiMTMxXCJ9LFwiTGluZVdlaWdodFwiOjAuMCxcIkxpbmVUeXBlXCI6MH0sXCJNYXJnaW5cIjpudWxsLFwiU3RhcnREYXRlUG9zaXRpb25cIjo2LFwiRW5kRGF0ZVBvc2l0aW9uXCI6NixcIlRpdGxlUG9zaXRpb25cIjoyLFwiRHVyYXRpb25Qb3NpdGlvblwiOjYsXCJQZXJjZW50YWdlQ29tcGxldGVkUG9zaXRpb25cIjo2LFwiU3BhY2luZ1wiOjMsXCJJc0JlbG93VGltZWJhbmRcIjp0cnVlLFwiUGVyY2VudGFnZUNvbXBsZXRlU2hhcGVPcGFjaXR5XCI6MzUsXCJHcm91cE5hbWVcIjpcIjg3MTM4ZmMzLTc0NzAtNDIzMy05ZDg0LTRhOWE3OTg0NmMyY1wiLFwiQXR0YWNoZWRNaWxlc3RvbmVzU3R5bGVzXCI6bnVsbCxcIlNoYXBlU3R5bGVcIjp7XCIkaWRcIjpcIjg0MVwiLFwiTWFyZ2luXCI6e1wiJGlkXCI6XCI4NDJcIixcIlRvcFwiOjAuMCxcIkxlZnRcIjo0LjAsXCJSaWdodFwiOjQuMCxcIkJvdHRvbVwiOjAuMH0sXCJQYWRkaW5nXCI6e1wiJGlkXCI6XCI4NDNcIixcIlRvcFwiOjAuMCxcIkxlZnRcIjowLjAsXCJSaWdodFwiOjAuMCxcIkJvdHRvbVwiOjAuMH0sXCJCYWNrZ3JvdW5kXCI6e1wiJGlkXCI6XCI4NDRcIixcIkNvbG9yXCI6e1wiJGlkXCI6XCI4NDVcIixcIkFcIjoyNTUsXCJSXCI6NjgsXCJHXCI6MTE0LFwiQlwiOjE5Nn19LFwiSXNWaXNpYmxlXCI6dHJ1ZSxcIldpZHRoXCI6MC4wLFwiSGVpZ2h0XCI6MTAuMCxcIkJvcmRlclN0eWxlXCI6e1wiJGlkXCI6XCI4NDZcIixcIkxpbmVDb2xvclwiOntcIiRyZWZcIjpcIjU4M1wifSxcIkxpbmVXZWlnaHRcIjowLjAsXCJMaW5lVHlwZVwiOjB9fSxcIlRpdGxlU3R5bGVcIjp7XCIkaWRcIjpcIjg0N1wiLFwiRm9udFNldHRpbmdzXCI6e1wiJGlkXCI6XCI4NDhcIixcIkZvbnRTaXplXCI6MTEsXCJGb250TmFtZVwiOlwiQ2FsaWJyaVwiLFwiSXNCb2xkXCI6ZmFsc2UsXCJJc0l0YWxpY1wiOmZhbHNlLFwiSXNVbmRlcmxpbmVkXCI6ZmFsc2V9LFwiQXV0b1NpemVcIjowLFwiRm9yZWdyb3VuZFwiOntcIiRpZFwiOlwiODQ5XCIsXCJDb2xvclwiOntcIiRpZFwiOlwiODUwXCIsXCJBXCI6MjU1LFwiUlwiOjI1NSxcIkdcIjoyNTUsXCJCXCI6MjU1fX0sXCJCYWNrZ3JvdW5kRmlsbFR5cGVcIjowLFwiTWF4V2lkdGhcIjo5NjAuMCxcIk1heEhlaWdodFwiOlwiSW5maW5pdHlcIixcIlNtYXJ0Rm9yZWdyb3VuZElzQWN0aXZlXCI6ZmFsc2UsXCJIb3Jpem9udGFsQWxpZ25tZW50XCI6MSxcIlZlcnRpY2FsQWxpZ25tZW50XCI6MCxcIlNtYXJ0Rm9yZWdyb3VuZFwiOm51bGwsXCJNYXJnaW5cIjp7XCIkaWRcIjpcIjg1MVwiLFwiVG9wXCI6MC4wLFwiTGVmdFwiOjAuMCxcIlJpZ2h0XCI6MC4wLFwiQm90dG9tXCI6MC4wfSxcIlBhZGRpbmdcIjp7XCIkaWRcIjpcIjg1MlwiLFwiVG9wXCI6MC4wLFwiTGVmdFwiOjAuMCxcIlJpZ2h0XCI6MC4wLFwiQm90dG9tXCI6MC4wfSxcIkJhY2tncm91bmRcIjp7XCIkaWRcIjpcIjg1M1wiLFwiQ29sb3JcIjp7XCIkaWRcIjpcIjg1NFwiLFwiQVwiOjAsXCJSXCI6MjU1LFwiR1wiOjI1NSxcIkJcIjoyNTV9fSxcIklzVmlzaWJsZVwiOnRydWUsXCJXaWR0aFwiOjAuMCxcIkhlaWdodFwiOjAuMCxcIkJvcmRlclN0eWxlXCI6e1wiJGlkXCI6XCI4NTVcIixcIkxpbmVDb2xvclwiOm51bGwsXCJMaW5lV2VpZ2h0XCI6MC4wLFwiTGluZVR5cGVcIjowfX0sXCJEYXRlU3R5bGVcIjp7XCIkaWRcIjpcIjg1NlwiLFwiRm9udFNldHRpbmdzXCI6e1wiJGlkXCI6XCI4NTdcIixcIkZvbnRTaXplXCI6MTAsXCJGb250TmFtZVwiOlwiQ2FsaWJyaVwiLFwiSXNCb2xkXCI6ZmFsc2UsXCJJc0l0YWxpY1wiOmZhbHNlLFwiSXNVbmRlcmxpbmVkXCI6ZmFsc2V9LFwiQXV0b1NpemVcIjowLFwiRm9yZWdyb3VuZFwiOntcIiRpZFwiOlwiODU4XCIsXCJDb2xvclwiOntcIiRyZWZcIjpcIjE1MVwifX0sXCJCYWNrZ3JvdW5kRmlsbFR5cGVcIjowLFwiTWF4V2lkdGhcIjoyMDAuMCxcIk1heEhlaWdodFwiOlwiSW5maW5pdHlcIixcIlNtYXJ0Rm9yZWdyb3VuZElzQWN0aXZlXCI6ZmFsc2UsXCJIb3Jpem9udGFsQWxpZ25tZW50XCI6MixcIlZlcnRpY2FsQWxpZ25tZW50XCI6MCxcIlNtYXJ0Rm9yZWdyb3VuZFwiOm51bGwsXCJNYXJnaW5cIjp7XCIkaWRcIjpcIjg1OVwiLFwiVG9wXCI6MC4wLFwiTGVmdFwiOjAuMCxcIlJpZ2h0XCI6MC4wLFwiQm90dG9tXCI6MC4wfSxcIlBhZGRpbmdcIjp7XCIkaWRcIjpcIjg2MFwiLFwiVG9wXCI6MC4wLFwiTGVmdFwiOjAuMCxcIlJpZ2h0XCI6MC4wLFwiQm90dG9tXCI6MC4wfSxcIkJhY2tncm91bmRcIjp7XCIkcmVmXCI6XCIxNTRcIn0sXCJJc1Zpc2libGVcIjp0cnVlLFwiV2lkdGhcIjowLjAsXCJIZWlnaHRcIjowLjAsXCJCb3JkZXJTdHlsZVwiOntcIiRpZFwiOlwiODYxXCIsXCJMaW5lQ29sb3JcIjpudWxsLFwiTGluZVdlaWdodFwiOjAuMCxcIkxpbmVUeXBlXCI6MH19LFwiRGF0ZUZvcm1hdFwiOntcIiRpZFwiOlwiODYy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119XSxcIklzVmlzaWJsZVwiOnRydWV9XSxcIklzVmlzaWJsZVwiOnRydWV9LHtcIiRpZFwiOlwiODYzXCIsXCJIZWFkZXJTdHlsZVwiOntcIiRpZFwiOlwiODY0XCIsXCJUZXh0U3R5bGVcIjp7XCIkaWRcIjpcIjg2NVwiLFwiRm9udFNldHRpbmdzXCI6e1wiJGlkXCI6XCI4NjZcIixcIkZvbnRTaXplXCI6MTIsXCJGb250TmFtZVwiOlwiQ2FsaWJyaVwiLFwiSXNCb2xkXCI6dHJ1ZSxcIklzSXRhbGljXCI6ZmFsc2UsXCJJc1VuZGVybGluZWRcIjpmYWxzZX0sXCJBdXRvU2l6ZVwiOjAsXCJGb3JlZ3JvdW5kXCI6e1wiJGlkXCI6XCI4NjdcIixcIkNvbG9yXCI6e1wiJGlkXCI6XCI4NjhcIixcIkFcIjoyNTUsXCJSXCI6MjU1LFwiR1wiOjI1NSxcIkJcIjoyNTV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g2OVwiLFwiVG9wXCI6MC4wLFwiTGVmdFwiOjAuMCxcIlJpZ2h0XCI6MC4wLFwiQm90dG9tXCI6MC4wfSxcIlBhZGRpbmdcIjp7XCIkaWRcIjpcIjg3MFwiLFwiVG9wXCI6MC4wLFwiTGVmdFwiOjAuMCxcIlJpZ2h0XCI6MC4wLFwiQm90dG9tXCI6MC4wfSxcIkJhY2tncm91bmRcIjp7XCIkaWRcIjpcIjg3MVwiLFwiQ29sb3JcIjp7XCIkaWRcIjpcIjg3MlwiLFwiQVwiOjAsXCJSXCI6MjU1LFwiR1wiOjI1NSxcIkJcIjoyNTV9fSxcIklzVmlzaWJsZVwiOnRydWUsXCJXaWR0aFwiOjAuMCxcIkhlaWdodFwiOjAuMCxcIkJvcmRlclN0eWxlXCI6bnVsbH0sXCJSZWN0YW5nbGVTdHlsZVwiOntcIiRpZFwiOlwiODczXCIsXCJNYXJnaW5cIjp7XCIkaWRcIjpcIjg3NFwiLFwiVG9wXCI6MC4wLFwiTGVmdFwiOjAuMCxcIlJpZ2h0XCI6MC4wLFwiQm90dG9tXCI6MC4wfSxcIlBhZGRpbmdcIjp7XCIkaWRcIjpcIjg3NVwiLFwiVG9wXCI6MC4wLFwiTGVmdFwiOjAuMCxcIlJpZ2h0XCI6MC4wLFwiQm90dG9tXCI6MC4wfSxcIkJhY2tncm91bmRcIjp7XCIkaWRcIjpcIjg3NlwiLFwiQ29sb3JcIjp7XCIkaWRcIjpcIjg3N1wiLFwiQVwiOjI1NSxcIlJcIjoxMjQsXCJHXCI6MTI0LFwiQlwiOjEyNH19LFwiSXNWaXNpYmxlXCI6dHJ1ZSxcIldpZHRoXCI6MC4wLFwiSGVpZ2h0XCI6MC4wLFwiQm9yZGVyU3R5bGVcIjp7XCIkaWRcIjpcIjg3OFwiLFwiTGluZUNvbG9yXCI6e1wiJGlkXCI6XCI4NzlcIixcIiR0eXBlXCI6XCJOTFJFLkNvbW1vbi5Eb20uU29saWRDb2xvckJydXNoLCBOTFJFLkNvbW1vblwiLFwiQ29sb3JcIjp7XCIkaWRcIjpcIjg4MFwiLFwiQVwiOjI1NSxcIlJcIjoyNTUsXCJHXCI6MjU1LFwiQlwiOjI1NX19LFwiTGluZVdlaWdodFwiOjAuMCxcIkxpbmVUeXBlXCI6MH19LFwiVGV4dElzVmVydGljYWxcIjp0cnVlfSxcIkJhY2tncm91bmRTdHlsZVwiOntcIiRpZFwiOlwiODgxXCIsXCJNYXJnaW5cIjp7XCIkaWRcIjpcIjg4MlwiLFwiVG9wXCI6MC4wLFwiTGVmdFwiOjAuMCxcIlJpZ2h0XCI6MC4wLFwiQm90dG9tXCI6MC4wfSxcIlBhZGRpbmdcIjp7XCIkaWRcIjpcIjg4M1wiLFwiVG9wXCI6MC4wLFwiTGVmdFwiOjAuMCxcIlJpZ2h0XCI6MC4wLFwiQm90dG9tXCI6MC4wfSxcIkJhY2tncm91bmRcIjp7XCIkaWRcIjpcIjg4NFwiLFwiQ29sb3JcIjp7XCIkaWRcIjpcIjg4NVwiLFwiQVwiOjAsXCJSXCI6MjU1LFwiR1wiOjI1NSxcIkJcIjoyNTV9fSxcIklzVmlzaWJsZVwiOnRydWUsXCJXaWR0aFwiOjAuMCxcIkhlaWdodFwiOjAuMCxcIkJvcmRlclN0eWxlXCI6e1wiJGlkXCI6XCI4ODZcIixcIkxpbmVDb2xvclwiOntcIiRpZFwiOlwiODg3XCIsXCIkdHlwZVwiOlwiTkxSRS5Db21tb24uRG9tLlNvbGlkQ29sb3JCcnVzaCwgTkxSRS5Db21tb25cIixcIkNvbG9yXCI6e1wiJGlkXCI6XCI4ODhcIixcIkFcIjoyNTUsXCJSXCI6MjU1LFwiR1wiOjAsXCJCXCI6MH19LFwiTGluZVdlaWdodFwiOjAuMCxcIkxpbmVUeXBlXCI6MH19LFwiSXNBYm92ZVRpbWViYW5kXCI6ZmFsc2UsXCJTd2ltbGFuZURlZmF1bHRBY3Rpdml0eVN0eWxlXCI6e1wiJGlkXCI6XCI4ODlcIixcIkhlYWRlclN0eWxlXCI6e1wiJGlkXCI6XCI4OTBcIixcIlRleHRTdHlsZVwiOntcIiRpZFwiOlwiODkxXCIsXCJGb250U2V0dGluZ3NcIjp7XCIkaWRcIjpcIjg5MlwiLFwiRm9udFNpemVcIjoxMCxcIkZvbnROYW1lXCI6XCJDYWxpYnJpXCIsXCJJc0JvbGRcIjp0cnVlLFwiSXNJdGFsaWNcIjpmYWxzZSxcIklzVW5kZXJsaW5lZFwiOmZhbHNlfSxcIkF1dG9TaXplXCI6MCxcIkZvcmVncm91bmRcIjp7XCIkaWRcIjpcIjg5M1wiLFwiQ29sb3JcIjp7XCIkcmVmXCI6XCIzMTdcIn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ODk0XCIsXCJUb3BcIjowLjAsXCJMZWZ0XCI6MC4wLFwiUmlnaHRcIjowLjAsXCJCb3R0b21cIjowLjB9LFwiUGFkZGluZ1wiOntcIiRpZFwiOlwiODk1XCIsXCJUb3BcIjowLjAsXCJMZWZ0XCI6MC4wLFwiUmlnaHRcIjowLjAsXCJCb3R0b21cIjowLjB9LFwiQmFja2dyb3VuZFwiOm51bGwsXCJJc1Zpc2libGVcIjp0cnVlLFwiV2lkdGhcIjowLjAsXCJIZWlnaHRcIjowLjAsXCJCb3JkZXJTdHlsZVwiOm51bGx9LFwiUmVjdGFuZ2xlU3R5bGVcIjp7XCIkaWRcIjpcIjg5NlwiLFwiTWFyZ2luXCI6e1wiJGlkXCI6XCI4OTdcIixcIlRvcFwiOjAuMCxcIkxlZnRcIjowLjAsXCJSaWdodFwiOjAuMCxcIkJvdHRvbVwiOjAuMH0sXCJQYWRkaW5nXCI6e1wiJGlkXCI6XCI4OThcIixcIlRvcFwiOjAuMCxcIkxlZnRcIjowLjAsXCJSaWdodFwiOjAuMCxcIkJvdHRvbVwiOjAuMH0sXCJCYWNrZ3JvdW5kXCI6e1wiJGlkXCI6XCI4OTlcIixcIkNvbG9yXCI6e1wiJGlkXCI6XCI5MDBcIixcIkFcIjo2MyxcIlJcIjoxNjUsXCJHXCI6MTY1LFwiQlwiOjE2NX19LFwiSXNWaXNpYmxlXCI6dHJ1ZSxcIldpZHRoXCI6MC4wLFwiSGVpZ2h0XCI6MC4wLFwiQm9yZGVyU3R5bGVcIjp7XCIkaWRcIjpcIjkwMVwiLFwiTGluZUNvbG9yXCI6e1wiJGlkXCI6XCI5MDJcIixcIiR0eXBlXCI6XCJOTFJFLkNvbW1vbi5Eb20uU29saWRDb2xvckJydXNoLCBOTFJFLkNvbW1vblwiLFwiQ29sb3JcIjp7XCIkaWRcIjpcIjkwM1wiLFwiQVwiOjI1NSxcIlJcIjoyNTUsXCJHXCI6MCxcIkJcIjowfX0sXCJMaW5lV2VpZ2h0XCI6MC4wLFwiTGluZVR5cGVcIjowfX19LFwiQmFja2dyb3VuZFN0eWxlXCI6e1wiJGlkXCI6XCI5MDRcIixcIk1hcmdpblwiOntcIiRpZFwiOlwiOTA1XCIsXCJUb3BcIjowLjAsXCJMZWZ0XCI6MC4wLFwiUmlnaHRcIjowLjAsXCJCb3R0b21cIjowLjB9LFwiUGFkZGluZ1wiOntcIiRpZFwiOlwiOTA2XCIsXCJUb3BcIjowLjAsXCJMZWZ0XCI6MC4wLFwiUmlnaHRcIjowLjAsXCJCb3R0b21cIjowLjB9LFwiQmFja2dyb3VuZFwiOntcIiRpZFwiOlwiOTA3XCIsXCJDb2xvclwiOntcIiRpZFwiOlwiOTA4XCIsXCJBXCI6NTEsXCJSXCI6MTY1LFwiR1wiOjE2NSxcIkJcIjoxNjV9fSxcIklzVmlzaWJsZVwiOnRydWUsXCJXaWR0aFwiOjAuMCxcIkhlaWdodFwiOjAuMCxcIkJvcmRlclN0eWxlXCI6e1wiJGlkXCI6XCI5MDlcIixcIkxpbmVDb2xvclwiOntcIiRpZFwiOlwiOTEwXCIsXCIkdHlwZVwiOlwiTkxSRS5Db21tb24uRG9tLlNvbGlkQ29sb3JCcnVzaCwgTkxSRS5Db21tb25cIixcIkNvbG9yXCI6e1wiJGlkXCI6XCI5MTFcIixcIkFcIjoyNTUsXCJSXCI6MjU1LFwiR1wiOjAsXCJCXCI6MH19LFwiTGluZVdlaWdodFwiOjAuMCxcIkxpbmVUeXBlXCI6MH19LFwiQ3VzdG9tU3dpbWxhbmVNaWxlc3RvbmVTdHlsZUxpc3RcIjpbXSxcIkN1c3RvbVN3aW1sYW5lVGFza1N0eWxlTGlzdFwiOltdLFwiSXNWaXNpYmxlXCI6ZmFsc2V9LFwiQ3VzdG9tU3dpbWxhbmVBY3Rpdml0aWVzU3R5bGVMaXN0XCI6W3tcIiRpZFwiOlwiOTEyXCIsXCJIZWFkZXJTdHlsZVwiOntcIiRpZFwiOlwiOTEzXCIsXCJUZXh0U3R5bGVcIjp7XCIkaWRcIjpcIjkxNFwiLFwiRm9udFNldHRpbmdzXCI6e1wiJGlkXCI6XCI5MTVcIixcIkZvbnRTaXplXCI6MTAsXCJGb250TmFtZVwiOlwiQ2FsaWJyaVwiLFwiSXNCb2xkXCI6dHJ1ZSxcIklzSXRhbGljXCI6ZmFsc2UsXCJJc1VuZGVybGluZWRcIjpmYWxzZX0sXCJBdXRvU2l6ZVwiOjAsXCJGb3JlZ3JvdW5kXCI6e1wiJGlkXCI6XCI5MTZcIixcIkNvbG9yXCI6e1wiJHJlZlwiOlwiMzE3XCJ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kxN1wiLFwiVG9wXCI6MC4wLFwiTGVmdFwiOjAuMCxcIlJpZ2h0XCI6MC4wLFwiQm90dG9tXCI6MC4wfSxcIlBhZGRpbmdcIjp7XCIkaWRcIjpcIjkxOFwiLFwiVG9wXCI6MC4wLFwiTGVmdFwiOjAuMCxcIlJpZ2h0XCI6MC4wLFwiQm90dG9tXCI6MC4wfSxcIkJhY2tncm91bmRcIjp7XCIkaWRcIjpcIjkxOVwiLFwiQ29sb3JcIjp7XCIkaWRcIjpcIjkyMFwiLFwiQVwiOjAsXCJSXCI6MjU1LFwiR1wiOjI1NSxcIkJcIjoyNTV9fSxcIklzVmlzaWJsZVwiOnRydWUsXCJXaWR0aFwiOjAuMCxcIkhlaWdodFwiOjAuMCxcIkJvcmRlclN0eWxlXCI6bnVsbH0sXCJSZWN0YW5nbGVTdHlsZVwiOntcIiRpZFwiOlwiOTIxXCIsXCJNYXJnaW5cIjp7XCIkaWRcIjpcIjkyMlwiLFwiVG9wXCI6MC4wLFwiTGVmdFwiOjAuMCxcIlJpZ2h0XCI6MC4wLFwiQm90dG9tXCI6MC4wfSxcIlBhZGRpbmdcIjp7XCIkaWRcIjpcIjkyM1wiLFwiVG9wXCI6MC4wLFwiTGVmdFwiOjAuMCxcIlJpZ2h0XCI6MC4wLFwiQm90dG9tXCI6MC4wfSxcIkJhY2tncm91bmRcIjp7XCIkaWRcIjpcIjkyNFwiLFwiQ29sb3JcIjp7XCIkaWRcIjpcIjkyNVwiLFwiQVwiOjYzLFwiUlwiOjE2NSxcIkdcIjoxNjUsXCJCXCI6MTY1fX0sXCJJc1Zpc2libGVcIjp0cnVlLFwiV2lkdGhcIjowLjAsXCJIZWlnaHRcIjowLjAsXCJCb3JkZXJTdHlsZVwiOntcIiRpZFwiOlwiOTI2XCIsXCJMaW5lQ29sb3JcIjp7XCIkaWRcIjpcIjkyN1wiLFwiJHR5cGVcIjpcIk5MUkUuQ29tbW9uLkRvbS5Tb2xpZENvbG9yQnJ1c2gsIE5MUkUuQ29tbW9uXCIsXCJDb2xvclwiOntcIiRpZFwiOlwiOTI4XCIsXCJBXCI6MjU1LFwiUlwiOjI1NSxcIkdcIjowLFwiQlwiOjB9fSxcIkxpbmVXZWlnaHRcIjowLjAsXCJMaW5lVHlwZVwiOjB9fX0sXCJCYWNrZ3JvdW5kU3R5bGVcIjp7XCIkaWRcIjpcIjkyOVwiLFwiTWFyZ2luXCI6e1wiJGlkXCI6XCI5MzBcIixcIlRvcFwiOjAuMCxcIkxlZnRcIjowLjAsXCJSaWdodFwiOjAuMCxcIkJvdHRvbVwiOjAuMH0sXCJQYWRkaW5nXCI6e1wiJGlkXCI6XCI5MzFcIixcIlRvcFwiOjAuMCxcIkxlZnRcIjowLjAsXCJSaWdodFwiOjAuMCxcIkJvdHRvbVwiOjAuMH0sXCJCYWNrZ3JvdW5kXCI6e1wiJGlkXCI6XCI5MzJcIixcIkNvbG9yXCI6e1wiJGlkXCI6XCI5MzNcIixcIkFcIjo1MSxcIlJcIjoxNjUsXCJHXCI6MTY1LFwiQlwiOjE2NX19LFwiSXNWaXNpYmxlXCI6dHJ1ZSxcIldpZHRoXCI6MC4wLFwiSGVpZ2h0XCI6MC4wLFwiQm9yZGVyU3R5bGVcIjp7XCIkaWRcIjpcIjkzNFwiLFwiTGluZUNvbG9yXCI6e1wiJGlkXCI6XCI5MzVcIixcIiR0eXBlXCI6XCJOTFJFLkNvbW1vbi5Eb20uU29saWRDb2xvckJydXNoLCBOTFJFLkNvbW1vblwiLFwiQ29sb3JcIjp7XCIkaWRcIjpcIjkzNlwiLFwiQVwiOjI1NSxcIlJcIjoyNTUsXCJHXCI6MCxcIkJcIjowfX0sXCJMaW5lV2VpZ2h0XCI6MC4wLFwiTGluZVR5cGVcIjowfX0sXCJDdXN0b21Td2ltbGFuZU1pbGVzdG9uZVN0eWxlTGlzdFwiOltdLFwiQ3VzdG9tU3dpbWxhbmVUYXNrU3R5bGVMaXN0XCI6W3tcIiRpZFwiOlwiOTM3XCIsXCJUYXNrU3R5bGVcIjp7XCIkaWRcIjpcIjkzOFwiLFwiU2hhcGVcIjowLFwiU2hhcGVUaGlja25lc3NcIjowLFwiRHVyYXRpb25Gb3JtYXRcIjowLFwiUGVyY2VudGFnZUNvbXBsZXRlU3R5bGVcIjp7XCIkaWRcIjpcIjkzOVwiLFwiRm9udFNldHRpbmdzXCI6e1wiJGlkXCI6XCI5NDBcIixcIkZvbnRTaXplXCI6MTAsXCJGb250TmFtZVwiOlwiQ2FsaWJyaVwiLFwiSXNCb2xkXCI6ZmFsc2UsXCJJc0l0YWxpY1wiOmZhbHNlLFwiSXNVbmRlcmxpbmVkXCI6ZmFsc2V9LFwiQXV0b1NpemVcIjowLFwiRm9yZWdyb3VuZFwiOntcIiRpZFwiOlwiOTQxXCIsXCJDb2xvclwiOntcIiRyZWZcIjpcIjExNlwifX0sXCJCYWNrZ3JvdW5kRmlsbFR5cGVcIjowLFwiTWF4V2lkdGhcIjoyMDAuMCxcIk1heEhlaWdodFwiOlwiSW5maW5pdHlcIixcIlNtYXJ0Rm9yZWdyb3VuZElzQWN0aXZlXCI6ZmFsc2UsXCJIb3Jpem9udGFsQWxpZ25tZW50XCI6MCxcIlZlcnRpY2FsQWxpZ25tZW50XCI6MCxcIlNtYXJ0Rm9yZWdyb3VuZFwiOm51bGwsXCJNYXJnaW5cIjp7XCIkaWRcIjpcIjk0MlwiLFwiVG9wXCI6MC4wLFwiTGVmdFwiOjAuMCxcIlJpZ2h0XCI6MC4wLFwiQm90dG9tXCI6MC4wfSxcIlBhZGRpbmdcIjp7XCIkaWRcIjpcIjk0M1wiLFwiVG9wXCI6MC4wLFwiTGVmdFwiOjAuMCxcIlJpZ2h0XCI6MC4wLFwiQm90dG9tXCI6MC4wfSxcIkJhY2tncm91bmRcIjp7XCIkcmVmXCI6XCIxMTlcIn0sXCJJc1Zpc2libGVcIjp0cnVlLFwiV2lkdGhcIjowLjAsXCJIZWlnaHRcIjowLjAsXCJCb3JkZXJTdHlsZVwiOntcIiRpZFwiOlwiOTQ0XCIsXCJMaW5lQ29sb3JcIjpudWxsLFwiTGluZVdlaWdodFwiOjAuMCxcIkxpbmVUeXBlXCI6MH19LFwiRHVyYXRpb25TdHlsZVwiOntcIiRpZFwiOlwiOTQ1XCIsXCJGb250U2V0dGluZ3NcIjp7XCIkaWRcIjpcIjk0NlwiLFwiRm9udFNpemVcIjoxMCxcIkZvbnROYW1lXCI6XCJDYWxpYnJpXCIsXCJJc0JvbGRcIjpmYWxzZSxcIklzSXRhbGljXCI6ZmFsc2UsXCJJc1VuZGVybGluZWRcIjpmYWxzZX0sXCJBdXRvU2l6ZVwiOjAsXCJGb3JlZ3JvdW5kXCI6e1wiJGlkXCI6XCI5NDdcIixcIkNvbG9yXCI6e1wiJHJlZlwiOlwiMTIzXCJ9fSxcIkJhY2tncm91bmRGaWxsVHlwZVwiOjAsXCJNYXhXaWR0aFwiOjIwMC4wLFwiTWF4SGVpZ2h0XCI6XCJJbmZpbml0eVwiLFwiU21hcnRGb3JlZ3JvdW5kSXNBY3RpdmVcIjpmYWxzZSxcIkhvcml6b250YWxBbGlnbm1lbnRcIjowLFwiVmVydGljYWxBbGlnbm1lbnRcIjowLFwiU21hcnRGb3JlZ3JvdW5kXCI6bnVsbCxcIk1hcmdpblwiOntcIiRpZFwiOlwiOTQ4XCIsXCJUb3BcIjowLjAsXCJMZWZ0XCI6MC4wLFwiUmlnaHRcIjowLjAsXCJCb3R0b21cIjowLjB9LFwiUGFkZGluZ1wiOntcIiRpZFwiOlwiOTQ5XCIsXCJUb3BcIjowLjAsXCJMZWZ0XCI6MC4wLFwiUmlnaHRcIjowLjAsXCJCb3R0b21cIjowLjB9LFwiQmFja2dyb3VuZFwiOntcIiRyZWZcIjpcIjEyNlwifSxcIklzVmlzaWJsZVwiOnRydWUsXCJXaWR0aFwiOjAuMCxcIkhlaWdodFwiOjAuMCxcIkJvcmRlclN0eWxlXCI6e1wiJGlkXCI6XCI5NTBcIixcIkxpbmVDb2xvclwiOm51bGwsXCJMaW5lV2VpZ2h0XCI6MC4wLFwiTGluZVR5cGVcIjowfX0sXCJIb3Jpem9udGFsQ29ubmVjdG9yU3R5bGVcIjp7XCIkaWRcIjpcIjk1MVwiLFwiTGluZUNvbG9yXCI6e1wiJHJlZlwiOlwiMTI4XCJ9LFwiTGluZVdlaWdodFwiOjEuMCxcIkxpbmVUeXBlXCI6MH0sXCJWZXJ0aWNhbENvbm5lY3RvclN0eWxlXCI6e1wiJGlkXCI6XCI5NTJcIixcIkxpbmVDb2xvclwiOntcIiRyZWZcIjpcIjEzMVwifSxcIkxpbmVXZWlnaHRcIjowLjAsXCJMaW5lVHlwZVwiOjB9LFwiTWFyZ2luXCI6bnVsbCxcIlN0YXJ0RGF0ZVBvc2l0aW9uXCI6NixcIkVuZERhdGVQb3NpdGlvblwiOjYsXCJUaXRsZVBvc2l0aW9uXCI6MixcIkR1cmF0aW9uUG9zaXRpb25cIjo2LFwiUGVyY2VudGFnZUNvbXBsZXRlZFBvc2l0aW9uXCI6NixcIlNwYWNpbmdcIjozLFwiSXNCZWxvd1RpbWViYW5kXCI6dHJ1ZSxcIlBlcmNlbnRhZ2VDb21wbGV0ZVNoYXBlT3BhY2l0eVwiOjM1LFwiR3JvdXBOYW1lXCI6bnVsbCxcIkF0dGFjaGVkTWlsZXN0b25lc1N0eWxlc1wiOm51bGwsXCJTaGFwZVN0eWxlXCI6e1wiJGlkXCI6XCI5NTNcIixcIk1hcmdpblwiOntcIiRpZFwiOlwiOTU0XCIsXCJUb3BcIjowLjAsXCJMZWZ0XCI6NC4wLFwiUmlnaHRcIjo0LjAsXCJCb3R0b21cIjowLjB9LFwiUGFkZGluZ1wiOntcIiRpZFwiOlwiOTU1XCIsXCJUb3BcIjowLjAsXCJMZWZ0XCI6MC4wLFwiUmlnaHRcIjowLjAsXCJCb3R0b21cIjowLjB9LFwiQmFja2dyb3VuZFwiOntcIiRpZFwiOlwiOTU2XCIsXCJDb2xvclwiOntcIiRpZFwiOlwiOTU3XCIsXCJBXCI6MjU1LFwiUlwiOjE2NSxcIkdcIjoxNjUsXCJCXCI6MTY1fX0sXCJJc1Zpc2libGVcIjp0cnVlLFwiV2lkdGhcIjowLjAsXCJIZWlnaHRcIjoxMC4wLFwiQm9yZGVyU3R5bGVcIjp7XCIkaWRcIjpcIjk1OFwiLFwiTGluZUNvbG9yXCI6e1wiJHJlZlwiOlwiNzMwXCJ9LFwiTGluZVdlaWdodFwiOjAuMCxcIkxpbmVUeXBlXCI6MH19LFwiVGl0bGVTdHlsZVwiOntcIiRpZFwiOlwiOTU5XCIsXCJGb250U2V0dGluZ3NcIjp7XCIkaWRcIjpcIjk2MFwiLFwiRm9udFNpemVcIjoxMSxcIkZvbnROYW1lXCI6XCJDYWxpYnJpXCIsXCJJc0JvbGRcIjpmYWxzZSxcIklzSXRhbGljXCI6ZmFsc2UsXCJJc1VuZGVybGluZWRcIjpmYWxzZX0sXCJBdXRvU2l6ZVwiOjAsXCJGb3JlZ3JvdW5kXCI6e1wiJGlkXCI6XCI5NjFcIixcIkNvbG9yXCI6e1wiJGlkXCI6XCI5NjJcIixcIkFcIjoyNTUsXCJSXCI6MjU1LFwiR1wiOjI1NSxcIkJcIjoyNTV9fSxcIkJhY2tncm91bmRGaWxsVHlwZVwiOjAsXCJNYXhXaWR0aFwiOjk2MC4wLFwiTWF4SGVpZ2h0XCI6XCJJbmZpbml0eVwiLFwiU21hcnRGb3JlZ3JvdW5kSXNBY3RpdmVcIjpmYWxzZSxcIkhvcml6b250YWxBbGlnbm1lbnRcIjoxLFwiVmVydGljYWxBbGlnbm1lbnRcIjowLFwiU21hcnRGb3JlZ3JvdW5kXCI6bnVsbCxcIk1hcmdpblwiOntcIiRpZFwiOlwiOTYzXCIsXCJUb3BcIjowLjAsXCJMZWZ0XCI6MC4wLFwiUmlnaHRcIjowLjAsXCJCb3R0b21cIjowLjB9LFwiUGFkZGluZ1wiOntcIiRpZFwiOlwiOTY0XCIsXCJUb3BcIjowLjAsXCJMZWZ0XCI6MC4wLFwiUmlnaHRcIjowLjAsXCJCb3R0b21cIjowLjB9LFwiQmFja2dyb3VuZFwiOntcIiRpZFwiOlwiOTY1XCIsXCJDb2xvclwiOntcIiRpZFwiOlwiOTY2XCIsXCJBXCI6MCxcIlJcIjoyNTUsXCJHXCI6MjU1LFwiQlwiOjI1NX19LFwiSXNWaXNpYmxlXCI6dHJ1ZSxcIldpZHRoXCI6MC4wLFwiSGVpZ2h0XCI6MC4wLFwiQm9yZGVyU3R5bGVcIjp7XCIkaWRcIjpcIjk2N1wiLFwiTGluZUNvbG9yXCI6bnVsbCxcIkxpbmVXZWlnaHRcIjowLjAsXCJMaW5lVHlwZVwiOjB9fSxcIkRhdGVTdHlsZVwiOntcIiRpZFwiOlwiOTY4XCIsXCJGb250U2V0dGluZ3NcIjp7XCIkaWRcIjpcIjk2OVwiLFwiRm9udFNpemVcIjoxMCxcIkZvbnROYW1lXCI6XCJDYWxpYnJpXCIsXCJJc0JvbGRcIjpmYWxzZSxcIklzSXRhbGljXCI6ZmFsc2UsXCJJc1VuZGVybGluZWRcIjpmYWxzZX0sXCJBdXRvU2l6ZVwiOjAsXCJGb3JlZ3JvdW5kXCI6e1wiJGlkXCI6XCI5NzBcIixcIkNvbG9yXCI6e1wiJHJlZlwiOlwiMTUxXCJ9fSxcIkJhY2tncm91bmRGaWxsVHlwZVwiOjAsXCJNYXhXaWR0aFwiOjIwMC4wLFwiTWF4SGVpZ2h0XCI6XCJJbmZpbml0eVwiLFwiU21hcnRGb3JlZ3JvdW5kSXNBY3RpdmVcIjpmYWxzZSxcIkhvcml6b250YWxBbGlnbm1lbnRcIjoyLFwiVmVydGljYWxBbGlnbm1lbnRcIjowLFwiU21hcnRGb3JlZ3JvdW5kXCI6bnVsbCxcIk1hcmdpblwiOntcIiRpZFwiOlwiOTcxXCIsXCJUb3BcIjowLjAsXCJMZWZ0XCI6MC4wLFwiUmlnaHRcIjowLjAsXCJCb3R0b21cIjowLjB9LFwiUGFkZGluZ1wiOntcIiRpZFwiOlwiOTcyXCIsXCJUb3BcIjowLjAsXCJMZWZ0XCI6MC4wLFwiUmlnaHRcIjowLjAsXCJCb3R0b21cIjowLjB9LFwiQmFja2dyb3VuZFwiOntcIiRyZWZcIjpcIjE1NFwifSxcIklzVmlzaWJsZVwiOnRydWUsXCJXaWR0aFwiOjAuMCxcIkhlaWdodFwiOjAuMCxcIkJvcmRlclN0eWxlXCI6e1wiJGlkXCI6XCI5NzNcIixcIkxpbmVDb2xvclwiOm51bGwsXCJMaW5lV2VpZ2h0XCI6MC4wLFwiTGluZVR5cGVcIjowfX0sXCJEYXRlRm9ybWF0XCI6e1wiJGlkXCI6XCI5NzR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QXR0YWNoZWRNaWxlc3RvbmVzU3R5bGVcIjpbXX1dLFwiSXNWaXNpYmxlXCI6dHJ1ZX0se1wiJGlkXCI6XCI5NzVcIixcIkhlYWRlclN0eWxlXCI6e1wiJGlkXCI6XCI5NzZcIixcIlRleHRTdHlsZVwiOntcIiRpZFwiOlwiOTc3XCIsXCJGb250U2V0dGluZ3NcIjp7XCIkaWRcIjpcIjk3OFwiLFwiRm9udFNpemVcIjoxMCxcIkZvbnROYW1lXCI6XCJDYWxpYnJpXCIsXCJJc0JvbGRcIjp0cnVlLFwiSXNJdGFsaWNcIjpmYWxzZSxcIklzVW5kZXJsaW5lZFwiOmZhbHNlfSxcIkF1dG9TaXplXCI6MCxcIkZvcmVncm91bmRcIjp7XCIkaWRcIjpcIjk3OVwiLFwiQ29sb3JcIjp7XCIkcmVmXCI6XCIzMTdcIn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OTgwXCIsXCJUb3BcIjowLjAsXCJMZWZ0XCI6MC4wLFwiUmlnaHRcIjowLjAsXCJCb3R0b21cIjowLjB9LFwiUGFkZGluZ1wiOntcIiRpZFwiOlwiOTgxXCIsXCJUb3BcIjowLjAsXCJMZWZ0XCI6MC4wLFwiUmlnaHRcIjowLjAsXCJCb3R0b21cIjowLjB9LFwiQmFja2dyb3VuZFwiOntcIiRpZFwiOlwiOTgyXCIsXCJDb2xvclwiOntcIiRpZFwiOlwiOTgzXCIsXCJBXCI6MCxcIlJcIjoyNTUsXCJHXCI6MjU1LFwiQlwiOjI1NX19LFwiSXNWaXNpYmxlXCI6dHJ1ZSxcIldpZHRoXCI6MC4wLFwiSGVpZ2h0XCI6MC4wLFwiQm9yZGVyU3R5bGVcIjpudWxsfSxcIlJlY3RhbmdsZVN0eWxlXCI6e1wiJGlkXCI6XCI5ODRcIixcIk1hcmdpblwiOntcIiRpZFwiOlwiOTg1XCIsXCJUb3BcIjowLjAsXCJMZWZ0XCI6MC4wLFwiUmlnaHRcIjowLjAsXCJCb3R0b21cIjowLjB9LFwiUGFkZGluZ1wiOntcIiRpZFwiOlwiOTg2XCIsXCJUb3BcIjowLjAsXCJMZWZ0XCI6MC4wLFwiUmlnaHRcIjowLjAsXCJCb3R0b21cIjowLjB9LFwiQmFja2dyb3VuZFwiOntcIiRpZFwiOlwiOTg3XCIsXCJDb2xvclwiOntcIiRpZFwiOlwiOTg4XCIsXCJBXCI6NjMsXCJSXCI6MTY1LFwiR1wiOjE2NSxcIkJcIjoxNjV9fSxcIklzVmlzaWJsZVwiOnRydWUsXCJXaWR0aFwiOjAuMCxcIkhlaWdodFwiOjAuMCxcIkJvcmRlclN0eWxlXCI6e1wiJGlkXCI6XCI5ODlcIixcIkxpbmVDb2xvclwiOntcIiRpZFwiOlwiOTkwXCIsXCIkdHlwZVwiOlwiTkxSRS5Db21tb24uRG9tLlNvbGlkQ29sb3JCcnVzaCwgTkxSRS5Db21tb25cIixcIkNvbG9yXCI6e1wiJGlkXCI6XCI5OTFcIixcIkFcIjoyNTUsXCJSXCI6MjU1LFwiR1wiOjAsXCJCXCI6MH19LFwiTGluZVdlaWdodFwiOjAuMCxcIkxpbmVUeXBlXCI6MH19fSxcIkJhY2tncm91bmRTdHlsZVwiOntcIiRpZFwiOlwiOTkyXCIsXCJNYXJnaW5cIjp7XCIkaWRcIjpcIjk5M1wiLFwiVG9wXCI6MC4wLFwiTGVmdFwiOjAuMCxcIlJpZ2h0XCI6MC4wLFwiQm90dG9tXCI6MC4wfSxcIlBhZGRpbmdcIjp7XCIkaWRcIjpcIjk5NFwiLFwiVG9wXCI6MC4wLFwiTGVmdFwiOjAuMCxcIlJpZ2h0XCI6MC4wLFwiQm90dG9tXCI6MC4wfSxcIkJhY2tncm91bmRcIjp7XCIkaWRcIjpcIjk5NVwiLFwiQ29sb3JcIjp7XCIkaWRcIjpcIjk5NlwiLFwiQVwiOjUxLFwiUlwiOjE2NSxcIkdcIjoxNjUsXCJCXCI6MTY1fX0sXCJJc1Zpc2libGVcIjp0cnVlLFwiV2lkdGhcIjowLjAsXCJIZWlnaHRcIjowLjAsXCJCb3JkZXJTdHlsZVwiOntcIiRpZFwiOlwiOTk3XCIsXCJMaW5lQ29sb3JcIjp7XCIkaWRcIjpcIjk5OFwiLFwiJHR5cGVcIjpcIk5MUkUuQ29tbW9uLkRvbS5Tb2xpZENvbG9yQnJ1c2gsIE5MUkUuQ29tbW9uXCIsXCJDb2xvclwiOntcIiRpZFwiOlwiOTk5XCIsXCJBXCI6MjU1LFwiUlwiOjI1NSxcIkdcIjowLFwiQlwiOjB9fSxcIkxpbmVXZWlnaHRcIjowLjAsXCJMaW5lVHlwZVwiOjB9fSxcIkN1c3RvbVN3aW1sYW5lTWlsZXN0b25lU3R5bGVMaXN0XCI6W10sXCJDdXN0b21Td2ltbGFuZVRhc2tTdHlsZUxpc3RcIjpbe1wiJGlkXCI6XCIxMDAwXCIsXCJUYXNrU3R5bGVcIjp7XCIkaWRcIjpcIjEwMDFcIixcIlNoYXBlXCI6MCxcIlNoYXBlVGhpY2tuZXNzXCI6MCxcIkR1cmF0aW9uRm9ybWF0XCI6MCxcIlBlcmNlbnRhZ2VDb21wbGV0ZVN0eWxlXCI6e1wiJGlkXCI6XCIxMDAyXCIsXCJGb250U2V0dGluZ3NcIjp7XCIkaWRcIjpcIjEwMDNcIixcIkZvbnRTaXplXCI6MTAsXCJGb250TmFtZVwiOlwiQ2FsaWJyaVwiLFwiSXNCb2xkXCI6ZmFsc2UsXCJJc0l0YWxpY1wiOmZhbHNlLFwiSXNVbmRlcmxpbmVkXCI6ZmFsc2V9LFwiQXV0b1NpemVcIjowLFwiRm9yZWdyb3VuZFwiOntcIiRpZFwiOlwiMTAwNFwiLFwiQ29sb3JcIjp7XCIkcmVmXCI6XCIxMTZcIn19LFwiQmFja2dyb3VuZEZpbGxUeXBlXCI6MCxcIk1heFdpZHRoXCI6MjAwLjAsXCJNYXhIZWlnaHRcIjpcIkluZmluaXR5XCIsXCJTbWFydEZvcmVncm91bmRJc0FjdGl2ZVwiOmZhbHNlLFwiSG9yaXpvbnRhbEFsaWdubWVudFwiOjAsXCJWZXJ0aWNhbEFsaWdubWVudFwiOjAsXCJTbWFydEZvcmVncm91bmRcIjpudWxsLFwiTWFyZ2luXCI6e1wiJGlkXCI6XCIxMDA1XCIsXCJUb3BcIjowLjAsXCJMZWZ0XCI6MC4wLFwiUmlnaHRcIjowLjAsXCJCb3R0b21cIjowLjB9LFwiUGFkZGluZ1wiOntcIiRpZFwiOlwiMTAwNlwiLFwiVG9wXCI6MC4wLFwiTGVmdFwiOjAuMCxcIlJpZ2h0XCI6MC4wLFwiQm90dG9tXCI6MC4wfSxcIkJhY2tncm91bmRcIjp7XCIkcmVmXCI6XCIxMTlcIn0sXCJJc1Zpc2libGVcIjp0cnVlLFwiV2lkdGhcIjowLjAsXCJIZWlnaHRcIjowLjAsXCJCb3JkZXJTdHlsZVwiOntcIiRpZFwiOlwiMTAwN1wiLFwiTGluZUNvbG9yXCI6bnVsbCxcIkxpbmVXZWlnaHRcIjowLjAsXCJMaW5lVHlwZVwiOjB9fSxcIkR1cmF0aW9uU3R5bGVcIjp7XCIkaWRcIjpcIjEwMDhcIixcIkZvbnRTZXR0aW5nc1wiOntcIiRpZFwiOlwiMTAwOVwiLFwiRm9udFNpemVcIjoxMCxcIkZvbnROYW1lXCI6XCJDYWxpYnJpXCIsXCJJc0JvbGRcIjpmYWxzZSxcIklzSXRhbGljXCI6ZmFsc2UsXCJJc1VuZGVybGluZWRcIjpmYWxzZX0sXCJBdXRvU2l6ZVwiOjAsXCJGb3JlZ3JvdW5kXCI6e1wiJGlkXCI6XCIxMDEwXCIsXCJDb2xvclwiOntcIiRyZWZcIjpcIjEyM1wifX0sXCJCYWNrZ3JvdW5kRmlsbFR5cGVcIjowLFwiTWF4V2lkdGhcIjoyMDAuMCxcIk1heEhlaWdodFwiOlwiSW5maW5pdHlcIixcIlNtYXJ0Rm9yZWdyb3VuZElzQWN0aXZlXCI6ZmFsc2UsXCJIb3Jpem9udGFsQWxpZ25tZW50XCI6MCxcIlZlcnRpY2FsQWxpZ25tZW50XCI6MCxcIlNtYXJ0Rm9yZWdyb3VuZFwiOm51bGwsXCJNYXJnaW5cIjp7XCIkaWRcIjpcIjEwMTFcIixcIlRvcFwiOjAuMCxcIkxlZnRcIjowLjAsXCJSaWdodFwiOjAuMCxcIkJvdHRvbVwiOjAuMH0sXCJQYWRkaW5nXCI6e1wiJGlkXCI6XCIxMDEyXCIsXCJUb3BcIjowLjAsXCJMZWZ0XCI6MC4wLFwiUmlnaHRcIjowLjAsXCJCb3R0b21cIjowLjB9LFwiQmFja2dyb3VuZFwiOntcIiRyZWZcIjpcIjEyNlwifSxcIklzVmlzaWJsZVwiOnRydWUsXCJXaWR0aFwiOjAuMCxcIkhlaWdodFwiOjAuMCxcIkJvcmRlclN0eWxlXCI6e1wiJGlkXCI6XCIxMDEzXCIsXCJMaW5lQ29sb3JcIjpudWxsLFwiTGluZVdlaWdodFwiOjAuMCxcIkxpbmVUeXBlXCI6MH19LFwiSG9yaXpvbnRhbENvbm5lY3RvclN0eWxlXCI6e1wiJGlkXCI6XCIxMDE0XCIsXCJMaW5lQ29sb3JcIjp7XCIkcmVmXCI6XCIxMjhcIn0sXCJMaW5lV2VpZ2h0XCI6MS4wLFwiTGluZVR5cGVcIjowfSxcIlZlcnRpY2FsQ29ubmVjdG9yU3R5bGVcIjp7XCIkaWRcIjpcIjEwMTVcIixcIkxpbmVDb2xvclwiOntcIiRyZWZcIjpcIjEzMVwifSxcIkxpbmVXZWlnaHRcIjowLjAsXCJMaW5lVHlwZVwiOjB9LFwiTWFyZ2luXCI6bnVsbCxcIlN0YXJ0RGF0ZVBvc2l0aW9uXCI6NixcIkVuZERhdGVQb3NpdGlvblwiOjYsXCJUaXRsZVBvc2l0aW9uXCI6MixcIkR1cmF0aW9uUG9zaXRpb25cIjo2LFwiUGVyY2VudGFnZUNvbXBsZXRlZFBvc2l0aW9uXCI6NixcIlNwYWNpbmdcIjozLFwiSXNCZWxvd1RpbWViYW5kXCI6dHJ1ZSxcIlBlcmNlbnRhZ2VDb21wbGV0ZVNoYXBlT3BhY2l0eVwiOjM1LFwiR3JvdXBOYW1lXCI6XCI5ZTJjZTg2Zi01Njg4LTQ0ZDMtOTlkZC00ZjJjYWNkMjk4N2JcIixcIkF0dGFjaGVkTWlsZXN0b25lc1N0eWxlc1wiOm51bGwsXCJTaGFwZVN0eWxlXCI6e1wiJGlkXCI6XCIxMDE2XCIsXCJNYXJnaW5cIjp7XCIkaWRcIjpcIjEwMTdcIixcIlRvcFwiOjAuMCxcIkxlZnRcIjo0LjAsXCJSaWdodFwiOjQuMCxcIkJvdHRvbVwiOjAuMH0sXCJQYWRkaW5nXCI6e1wiJGlkXCI6XCIxMDE4XCIsXCJUb3BcIjowLjAsXCJMZWZ0XCI6MC4wLFwiUmlnaHRcIjowLjAsXCJCb3R0b21cIjowLjB9LFwiQmFja2dyb3VuZFwiOntcIiRpZFwiOlwiMTAxOVwiLFwiQ29sb3JcIjp7XCIkaWRcIjpcIjEwMjBcIixcIkFcIjoyNTUsXCJSXCI6MTY1LFwiR1wiOjE2NSxcIkJcIjoxNjV9fSxcIklzVmlzaWJsZVwiOnRydWUsXCJXaWR0aFwiOjAuMCxcIkhlaWdodFwiOjEwLjAsXCJCb3JkZXJTdHlsZVwiOntcIiRpZFwiOlwiMTAyMVwiLFwiTGluZUNvbG9yXCI6e1wiJHJlZlwiOlwiNzMwXCJ9LFwiTGluZVdlaWdodFwiOjAuMCxcIkxpbmVUeXBlXCI6MH19LFwiVGl0bGVTdHlsZVwiOntcIiRpZFwiOlwiMTAyMlwiLFwiRm9udFNldHRpbmdzXCI6e1wiJGlkXCI6XCIxMDIzXCIsXCJGb250U2l6ZVwiOjExLFwiRm9udE5hbWVcIjpcIkNhbGlicmlcIixcIklzQm9sZFwiOmZhbHNlLFwiSXNJdGFsaWNcIjpmYWxzZSxcIklzVW5kZXJsaW5lZFwiOmZhbHNlfSxcIkF1dG9TaXplXCI6MCxcIkZvcmVncm91bmRcIjp7XCIkaWRcIjpcIjEwMjRcIixcIkNvbG9yXCI6e1wiJGlkXCI6XCIxMDI1XCIsXCJBXCI6MjU1LFwiUlwiOjI1NSxcIkdcIjoyNTUsXCJCXCI6MjU1fX0sXCJCYWNrZ3JvdW5kRmlsbFR5cGVcIjowLFwiTWF4V2lkdGhcIjo5NjAuMCxcIk1heEhlaWdodFwiOlwiSW5maW5pdHlcIixcIlNtYXJ0Rm9yZWdyb3VuZElzQWN0aXZlXCI6ZmFsc2UsXCJIb3Jpem9udGFsQWxpZ25tZW50XCI6MSxcIlZlcnRpY2FsQWxpZ25tZW50XCI6MCxcIlNtYXJ0Rm9yZWdyb3VuZFwiOm51bGwsXCJNYXJnaW5cIjp7XCIkaWRcIjpcIjEwMjZcIixcIlRvcFwiOjAuMCxcIkxlZnRcIjowLjAsXCJSaWdodFwiOjAuMCxcIkJvdHRvbVwiOjAuMH0sXCJQYWRkaW5nXCI6e1wiJGlkXCI6XCIxMDI3XCIsXCJUb3BcIjowLjAsXCJMZWZ0XCI6MC4wLFwiUmlnaHRcIjowLjAsXCJCb3R0b21cIjowLjB9LFwiQmFja2dyb3VuZFwiOntcIiRpZFwiOlwiMTAyOFwiLFwiQ29sb3JcIjp7XCIkaWRcIjpcIjEwMjlcIixcIkFcIjowLFwiUlwiOjI1NSxcIkdcIjoyNTUsXCJCXCI6MjU1fX0sXCJJc1Zpc2libGVcIjp0cnVlLFwiV2lkdGhcIjowLjAsXCJIZWlnaHRcIjowLjAsXCJCb3JkZXJTdHlsZVwiOntcIiRpZFwiOlwiMTAzMFwiLFwiTGluZUNvbG9yXCI6bnVsbCxcIkxpbmVXZWlnaHRcIjowLjAsXCJMaW5lVHlwZVwiOjB9fSxcIkRhdGVTdHlsZVwiOntcIiRpZFwiOlwiMTAzMVwiLFwiRm9udFNldHRpbmdzXCI6e1wiJGlkXCI6XCIxMDMyXCIsXCJGb250U2l6ZVwiOjEwLFwiRm9udE5hbWVcIjpcIkNhbGlicmlcIixcIklzQm9sZFwiOmZhbHNlLFwiSXNJdGFsaWNcIjpmYWxzZSxcIklzVW5kZXJsaW5lZFwiOmZhbHNlfSxcIkF1dG9TaXplXCI6MCxcIkZvcmVncm91bmRcIjp7XCIkaWRcIjpcIjEwMzNcIixcIkNvbG9yXCI6e1wiJHJlZlwiOlwiMTUxXCJ9fSxcIkJhY2tncm91bmRGaWxsVHlwZVwiOjAsXCJNYXhXaWR0aFwiOjIwMC4wLFwiTWF4SGVpZ2h0XCI6XCJJbmZpbml0eVwiLFwiU21hcnRGb3JlZ3JvdW5kSXNBY3RpdmVcIjpmYWxzZSxcIkhvcml6b250YWxBbGlnbm1lbnRcIjoyLFwiVmVydGljYWxBbGlnbm1lbnRcIjowLFwiU21hcnRGb3JlZ3JvdW5kXCI6bnVsbCxcIk1hcmdpblwiOntcIiRpZFwiOlwiMTAzNFwiLFwiVG9wXCI6MC4wLFwiTGVmdFwiOjAuMCxcIlJpZ2h0XCI6MC4wLFwiQm90dG9tXCI6MC4wfSxcIlBhZGRpbmdcIjp7XCIkaWRcIjpcIjEwMzVcIixcIlRvcFwiOjAuMCxcIkxlZnRcIjowLjAsXCJSaWdodFwiOjAuMCxcIkJvdHRvbVwiOjAuMH0sXCJCYWNrZ3JvdW5kXCI6e1wiJHJlZlwiOlwiMTU0XCJ9LFwiSXNWaXNpYmxlXCI6dHJ1ZSxcIldpZHRoXCI6MC4wLFwiSGVpZ2h0XCI6MC4wLFwiQm9yZGVyU3R5bGVcIjp7XCIkaWRcIjpcIjEwMzZcIixcIkxpbmVDb2xvclwiOm51bGwsXCJMaW5lV2VpZ2h0XCI6MC4wLFwiTGluZVR5cGVcIjowfX0sXCJEYXRlRm9ybWF0XCI6e1wiJGlkXCI6XCIxMDM3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119LHtcIiRpZFwiOlwiMTAzOFwiLFwiVGFza1N0eWxlXCI6e1wiJGlkXCI6XCIxMDM5XCIsXCJTaGFwZVwiOjAsXCJTaGFwZVRoaWNrbmVzc1wiOjAsXCJEdXJhdGlvbkZvcm1hdFwiOjAsXCJQZXJjZW50YWdlQ29tcGxldGVTdHlsZVwiOntcIiRpZFwiOlwiMTA0MFwiLFwiRm9udFNldHRpbmdzXCI6e1wiJGlkXCI6XCIxMDQxXCIsXCJGb250U2l6ZVwiOjEwLFwiRm9udE5hbWVcIjpcIkNhbGlicmlcIixcIklzQm9sZFwiOmZhbHNlLFwiSXNJdGFsaWNcIjpmYWxzZSxcIklzVW5kZXJsaW5lZFwiOmZhbHNlfSxcIkF1dG9TaXplXCI6MCxcIkZvcmVncm91bmRcIjp7XCIkaWRcIjpcIjEwNDJcIixcIkNvbG9yXCI6e1wiJHJlZlwiOlwiMTE2XCJ9fSxcIkJhY2tncm91bmRGaWxsVHlwZVwiOjAsXCJNYXhXaWR0aFwiOjIwMC4wLFwiTWF4SGVpZ2h0XCI6XCJJbmZpbml0eVwiLFwiU21hcnRGb3JlZ3JvdW5kSXNBY3RpdmVcIjpmYWxzZSxcIkhvcml6b250YWxBbGlnbm1lbnRcIjowLFwiVmVydGljYWxBbGlnbm1lbnRcIjowLFwiU21hcnRGb3JlZ3JvdW5kXCI6bnVsbCxcIk1hcmdpblwiOntcIiRpZFwiOlwiMTA0M1wiLFwiVG9wXCI6MC4wLFwiTGVmdFwiOjAuMCxcIlJpZ2h0XCI6MC4wLFwiQm90dG9tXCI6MC4wfSxcIlBhZGRpbmdcIjp7XCIkaWRcIjpcIjEwNDRcIixcIlRvcFwiOjAuMCxcIkxlZnRcIjowLjAsXCJSaWdodFwiOjAuMCxcIkJvdHRvbVwiOjAuMH0sXCJCYWNrZ3JvdW5kXCI6e1wiJHJlZlwiOlwiMTE5XCJ9LFwiSXNWaXNpYmxlXCI6dHJ1ZSxcIldpZHRoXCI6MC4wLFwiSGVpZ2h0XCI6MC4wLFwiQm9yZGVyU3R5bGVcIjp7XCIkaWRcIjpcIjEwNDVcIixcIkxpbmVDb2xvclwiOm51bGwsXCJMaW5lV2VpZ2h0XCI6MC4wLFwiTGluZVR5cGVcIjowfX0sXCJEdXJhdGlvblN0eWxlXCI6e1wiJGlkXCI6XCIxMDQ2XCIsXCJGb250U2V0dGluZ3NcIjp7XCIkaWRcIjpcIjEwNDdcIixcIkZvbnRTaXplXCI6MTAsXCJGb250TmFtZVwiOlwiQ2FsaWJyaVwiLFwiSXNCb2xkXCI6ZmFsc2UsXCJJc0l0YWxpY1wiOmZhbHNlLFwiSXNVbmRlcmxpbmVkXCI6ZmFsc2V9LFwiQXV0b1NpemVcIjowLFwiRm9yZWdyb3VuZFwiOntcIiRpZFwiOlwiMTA0OFwiLFwiQ29sb3JcIjp7XCIkcmVmXCI6XCIxMjNcIn19LFwiQmFja2dyb3VuZEZpbGxUeXBlXCI6MCxcIk1heFdpZHRoXCI6MjAwLjAsXCJNYXhIZWlnaHRcIjpcIkluZmluaXR5XCIsXCJTbWFydEZvcmVncm91bmRJc0FjdGl2ZVwiOmZhbHNlLFwiSG9yaXpvbnRhbEFsaWdubWVudFwiOjAsXCJWZXJ0aWNhbEFsaWdubWVudFwiOjAsXCJTbWFydEZvcmVncm91bmRcIjpudWxsLFwiTWFyZ2luXCI6e1wiJGlkXCI6XCIxMDQ5XCIsXCJUb3BcIjowLjAsXCJMZWZ0XCI6MC4wLFwiUmlnaHRcIjowLjAsXCJCb3R0b21cIjowLjB9LFwiUGFkZGluZ1wiOntcIiRpZFwiOlwiMTA1MFwiLFwiVG9wXCI6MC4wLFwiTGVmdFwiOjAuMCxcIlJpZ2h0XCI6MC4wLFwiQm90dG9tXCI6MC4wfSxcIkJhY2tncm91bmRcIjp7XCIkcmVmXCI6XCIxMjZcIn0sXCJJc1Zpc2libGVcIjp0cnVlLFwiV2lkdGhcIjowLjAsXCJIZWlnaHRcIjowLjAsXCJCb3JkZXJTdHlsZVwiOntcIiRpZFwiOlwiMTA1MVwiLFwiTGluZUNvbG9yXCI6bnVsbCxcIkxpbmVXZWlnaHRcIjowLjAsXCJMaW5lVHlwZVwiOjB9fSxcIkhvcml6b250YWxDb25uZWN0b3JTdHlsZVwiOntcIiRpZFwiOlwiMTA1MlwiLFwiTGluZUNvbG9yXCI6e1wiJHJlZlwiOlwiMTI4XCJ9LFwiTGluZVdlaWdodFwiOjEuMCxcIkxpbmVUeXBlXCI6MH0sXCJWZXJ0aWNhbENvbm5lY3RvclN0eWxlXCI6e1wiJGlkXCI6XCIxMDUzXCIsXCJMaW5lQ29sb3JcIjp7XCIkcmVmXCI6XCIxMzFcIn0sXCJMaW5lV2VpZ2h0XCI6MC4wLFwiTGluZVR5cGVcIjowfSxcIk1hcmdpblwiOm51bGwsXCJTdGFydERhdGVQb3NpdGlvblwiOjYsXCJFbmREYXRlUG9zaXRpb25cIjo2LFwiVGl0bGVQb3NpdGlvblwiOjIsXCJEdXJhdGlvblBvc2l0aW9uXCI6NixcIlBlcmNlbnRhZ2VDb21wbGV0ZWRQb3NpdGlvblwiOjYsXCJTcGFjaW5nXCI6MyxcIklzQmVsb3dUaW1lYmFuZFwiOnRydWUsXCJQZXJjZW50YWdlQ29tcGxldGVTaGFwZU9wYWNpdHlcIjozNSxcIkdyb3VwTmFtZVwiOlwiOWUyY2U4NmYtNTY4OC00NGQzLTk5ZGQtNGYyY2FjZDI5ODdiXCIsXCJBdHRhY2hlZE1pbGVzdG9uZXNTdHlsZXNcIjpudWxsLFwiU2hhcGVTdHlsZVwiOntcIiRpZFwiOlwiMTA1NFwiLFwiTWFyZ2luXCI6e1wiJGlkXCI6XCIxMDU1XCIsXCJUb3BcIjowLjAsXCJMZWZ0XCI6NC4wLFwiUmlnaHRcIjo0LjAsXCJCb3R0b21cIjowLjB9LFwiUGFkZGluZ1wiOntcIiRpZFwiOlwiMTA1NlwiLFwiVG9wXCI6MC4wLFwiTGVmdFwiOjAuMCxcIlJpZ2h0XCI6MC4wLFwiQm90dG9tXCI6MC4wfSxcIkJhY2tncm91bmRcIjp7XCIkaWRcIjpcIjEwNTdcIixcIkNvbG9yXCI6e1wiJGlkXCI6XCIxMDU4XCIsXCJBXCI6MjU1LFwiUlwiOjE2NSxcIkdcIjoxNjUsXCJCXCI6MTY1fX0sXCJJc1Zpc2libGVcIjp0cnVlLFwiV2lkdGhcIjowLjAsXCJIZWlnaHRcIjoxMC4wLFwiQm9yZGVyU3R5bGVcIjp7XCIkaWRcIjpcIjEwNTlcIixcIkxpbmVDb2xvclwiOntcIiRyZWZcIjpcIjczMFwifSxcIkxpbmVXZWlnaHRcIjowLjAsXCJMaW5lVHlwZVwiOjB9fSxcIlRpdGxlU3R5bGVcIjp7XCIkaWRcIjpcIjEwNjBcIixcIkZvbnRTZXR0aW5nc1wiOntcIiRpZFwiOlwiMTA2MVwiLFwiRm9udFNpemVcIjoxMSxcIkZvbnROYW1lXCI6XCJDYWxpYnJpXCIsXCJJc0JvbGRcIjpmYWxzZSxcIklzSXRhbGljXCI6ZmFsc2UsXCJJc1VuZGVybGluZWRcIjpmYWxzZX0sXCJBdXRvU2l6ZVwiOjAsXCJGb3JlZ3JvdW5kXCI6e1wiJGlkXCI6XCIxMDYyXCIsXCJDb2xvclwiOntcIiRpZFwiOlwiMTA2M1wiLFwiQVwiOjI1NSxcIlJcIjoyNTUsXCJHXCI6MjU1LFwiQlwiOjI1NX19LFwiQmFja2dyb3VuZEZpbGxUeXBlXCI6MCxcIk1heFdpZHRoXCI6OTYwLjAsXCJNYXhIZWlnaHRcIjpcIkluZmluaXR5XCIsXCJTbWFydEZvcmVncm91bmRJc0FjdGl2ZVwiOmZhbHNlLFwiSG9yaXpvbnRhbEFsaWdubWVudFwiOjEsXCJWZXJ0aWNhbEFsaWdubWVudFwiOjAsXCJTbWFydEZvcmVncm91bmRcIjpudWxsLFwiTWFyZ2luXCI6e1wiJGlkXCI6XCIxMDY0XCIsXCJUb3BcIjowLjAsXCJMZWZ0XCI6MC4wLFwiUmlnaHRcIjowLjAsXCJCb3R0b21cIjowLjB9LFwiUGFkZGluZ1wiOntcIiRpZFwiOlwiMTA2NVwiLFwiVG9wXCI6MC4wLFwiTGVmdFwiOjAuMCxcIlJpZ2h0XCI6MC4wLFwiQm90dG9tXCI6MC4wfSxcIkJhY2tncm91bmRcIjp7XCIkaWRcIjpcIjEwNjZcIixcIkNvbG9yXCI6e1wiJGlkXCI6XCIxMDY3XCIsXCJBXCI6MCxcIlJcIjoyNTUsXCJHXCI6MjU1LFwiQlwiOjI1NX19LFwiSXNWaXNpYmxlXCI6dHJ1ZSxcIldpZHRoXCI6MC4wLFwiSGVpZ2h0XCI6MC4wLFwiQm9yZGVyU3R5bGVcIjp7XCIkaWRcIjpcIjEwNjhcIixcIkxpbmVDb2xvclwiOm51bGwsXCJMaW5lV2VpZ2h0XCI6MC4wLFwiTGluZVR5cGVcIjowfX0sXCJEYXRlU3R5bGVcIjp7XCIkaWRcIjpcIjEwNjlcIixcIkZvbnRTZXR0aW5nc1wiOntcIiRpZFwiOlwiMTA3MFwiLFwiRm9udFNpemVcIjoxMCxcIkZvbnROYW1lXCI6XCJDYWxpYnJpXCIsXCJJc0JvbGRcIjpmYWxzZSxcIklzSXRhbGljXCI6ZmFsc2UsXCJJc1VuZGVybGluZWRcIjpmYWxzZX0sXCJBdXRvU2l6ZVwiOjAsXCJGb3JlZ3JvdW5kXCI6e1wiJGlkXCI6XCIxMDcxXCIsXCJDb2xvclwiOntcIiRyZWZcIjpcIjE1MVwifX0sXCJCYWNrZ3JvdW5kRmlsbFR5cGVcIjowLFwiTWF4V2lkdGhcIjoyMDAuMCxcIk1heEhlaWdodFwiOlwiSW5maW5pdHlcIixcIlNtYXJ0Rm9yZWdyb3VuZElzQWN0aXZlXCI6ZmFsc2UsXCJIb3Jpem9udGFsQWxpZ25tZW50XCI6MixcIlZlcnRpY2FsQWxpZ25tZW50XCI6MCxcIlNtYXJ0Rm9yZWdyb3VuZFwiOm51bGwsXCJNYXJnaW5cIjp7XCIkaWRcIjpcIjEwNzJcIixcIlRvcFwiOjAuMCxcIkxlZnRcIjowLjAsXCJSaWdodFwiOjAuMCxcIkJvdHRvbVwiOjAuMH0sXCJQYWRkaW5nXCI6e1wiJGlkXCI6XCIxMDczXCIsXCJUb3BcIjowLjAsXCJMZWZ0XCI6MC4wLFwiUmlnaHRcIjowLjAsXCJCb3R0b21cIjowLjB9LFwiQmFja2dyb3VuZFwiOntcIiRyZWZcIjpcIjE1NFwifSxcIklzVmlzaWJsZVwiOnRydWUsXCJXaWR0aFwiOjAuMCxcIkhlaWdodFwiOjAuMCxcIkJvcmRlclN0eWxlXCI6e1wiJGlkXCI6XCIxMDc0XCIsXCJMaW5lQ29sb3JcIjpudWxsLFwiTGluZVdlaWdodFwiOjAuMCxcIkxpbmVUeXBlXCI6MH19LFwiRGF0ZUZvcm1hdFwiOntcIiRpZFwiOlwiMTA3N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dfSx7XCIkaWRcIjpcIjEwNzZcIixcIlRhc2tTdHlsZVwiOntcIiRpZFwiOlwiMTA3N1wiLFwiU2hhcGVcIjowLFwiU2hhcGVUaGlja25lc3NcIjowLFwiRHVyYXRpb25Gb3JtYXRcIjowLFwiUGVyY2VudGFnZUNvbXBsZXRlU3R5bGVcIjp7XCIkaWRcIjpcIjEwNzhcIixcIkZvbnRTZXR0aW5nc1wiOntcIiRpZFwiOlwiMTA3OVwiLFwiRm9udFNpemVcIjoxMCxcIkZvbnROYW1lXCI6XCJDYWxpYnJpXCIsXCJJc0JvbGRcIjpmYWxzZSxcIklzSXRhbGljXCI6ZmFsc2UsXCJJc1VuZGVybGluZWRcIjpmYWxzZX0sXCJBdXRvU2l6ZVwiOjAsXCJGb3JlZ3JvdW5kXCI6e1wiJGlkXCI6XCIxMDgwXCIsXCJDb2xvclwiOntcIiRyZWZcIjpcIjExNlwifX0sXCJCYWNrZ3JvdW5kRmlsbFR5cGVcIjowLFwiTWF4V2lkdGhcIjoyMDAuMCxcIk1heEhlaWdodFwiOlwiSW5maW5pdHlcIixcIlNtYXJ0Rm9yZWdyb3VuZElzQWN0aXZlXCI6ZmFsc2UsXCJIb3Jpem9udGFsQWxpZ25tZW50XCI6MCxcIlZlcnRpY2FsQWxpZ25tZW50XCI6MCxcIlNtYXJ0Rm9yZWdyb3VuZFwiOm51bGwsXCJNYXJnaW5cIjp7XCIkaWRcIjpcIjEwODFcIixcIlRvcFwiOjAuMCxcIkxlZnRcIjowLjAsXCJSaWdodFwiOjAuMCxcIkJvdHRvbVwiOjAuMH0sXCJQYWRkaW5nXCI6e1wiJGlkXCI6XCIxMDgyXCIsXCJUb3BcIjowLjAsXCJMZWZ0XCI6MC4wLFwiUmlnaHRcIjowLjAsXCJCb3R0b21cIjowLjB9LFwiQmFja2dyb3VuZFwiOntcIiRyZWZcIjpcIjExOVwifSxcIklzVmlzaWJsZVwiOnRydWUsXCJXaWR0aFwiOjAuMCxcIkhlaWdodFwiOjAuMCxcIkJvcmRlclN0eWxlXCI6e1wiJGlkXCI6XCIxMDgzXCIsXCJMaW5lQ29sb3JcIjpudWxsLFwiTGluZVdlaWdodFwiOjAuMCxcIkxpbmVUeXBlXCI6MH19LFwiRHVyYXRpb25TdHlsZVwiOntcIiRpZFwiOlwiMTA4NFwiLFwiRm9udFNldHRpbmdzXCI6e1wiJGlkXCI6XCIxMDg1XCIsXCJGb250U2l6ZVwiOjEwLFwiRm9udE5hbWVcIjpcIkNhbGlicmlcIixcIklzQm9sZFwiOmZhbHNlLFwiSXNJdGFsaWNcIjpmYWxzZSxcIklzVW5kZXJsaW5lZFwiOmZhbHNlfSxcIkF1dG9TaXplXCI6MCxcIkZvcmVncm91bmRcIjp7XCIkaWRcIjpcIjEwODZcIixcIkNvbG9yXCI6e1wiJHJlZlwiOlwiMTIzXCJ9fSxcIkJhY2tncm91bmRGaWxsVHlwZVwiOjAsXCJNYXhXaWR0aFwiOjIwMC4wLFwiTWF4SGVpZ2h0XCI6XCJJbmZpbml0eVwiLFwiU21hcnRGb3JlZ3JvdW5kSXNBY3RpdmVcIjpmYWxzZSxcIkhvcml6b250YWxBbGlnbm1lbnRcIjowLFwiVmVydGljYWxBbGlnbm1lbnRcIjowLFwiU21hcnRGb3JlZ3JvdW5kXCI6bnVsbCxcIk1hcmdpblwiOntcIiRpZFwiOlwiMTA4N1wiLFwiVG9wXCI6MC4wLFwiTGVmdFwiOjAuMCxcIlJpZ2h0XCI6MC4wLFwiQm90dG9tXCI6MC4wfSxcIlBhZGRpbmdcIjp7XCIkaWRcIjpcIjEwODhcIixcIlRvcFwiOjAuMCxcIkxlZnRcIjowLjAsXCJSaWdodFwiOjAuMCxcIkJvdHRvbVwiOjAuMH0sXCJCYWNrZ3JvdW5kXCI6e1wiJHJlZlwiOlwiMTI2XCJ9LFwiSXNWaXNpYmxlXCI6dHJ1ZSxcIldpZHRoXCI6MC4wLFwiSGVpZ2h0XCI6MC4wLFwiQm9yZGVyU3R5bGVcIjp7XCIkaWRcIjpcIjEwODlcIixcIkxpbmVDb2xvclwiOm51bGwsXCJMaW5lV2VpZ2h0XCI6MC4wLFwiTGluZVR5cGVcIjowfX0sXCJIb3Jpem9udGFsQ29ubmVjdG9yU3R5bGVcIjp7XCIkaWRcIjpcIjEwOTBcIixcIkxpbmVDb2xvclwiOntcIiRyZWZcIjpcIjEyOFwifSxcIkxpbmVXZWlnaHRcIjoxLjAsXCJMaW5lVHlwZVwiOjB9LFwiVmVydGljYWxDb25uZWN0b3JTdHlsZVwiOntcIiRpZFwiOlwiMTA5MVwiLFwiTGluZUNvbG9yXCI6e1wiJHJlZlwiOlwiMTMxXCJ9LFwiTGluZVdlaWdodFwiOjAuMCxcIkxpbmVUeXBlXCI6MH0sXCJNYXJnaW5cIjpudWxsLFwiU3RhcnREYXRlUG9zaXRpb25cIjo2LFwiRW5kRGF0ZVBvc2l0aW9uXCI6NixcIlRpdGxlUG9zaXRpb25cIjoyLFwiRHVyYXRpb25Qb3NpdGlvblwiOjYsXCJQZXJjZW50YWdlQ29tcGxldGVkUG9zaXRpb25cIjo2LFwiU3BhY2luZ1wiOjMsXCJJc0JlbG93VGltZWJhbmRcIjp0cnVlLFwiUGVyY2VudGFnZUNvbXBsZXRlU2hhcGVPcGFjaXR5XCI6MzUsXCJHcm91cE5hbWVcIjpcIjllMmNlODZmLTU2ODgtNDRkMy05OWRkLTRmMmNhY2QyOTg3YlwiLFwiQXR0YWNoZWRNaWxlc3RvbmVzU3R5bGVzXCI6bnVsbCxcIlNoYXBlU3R5bGVcIjp7XCIkaWRcIjpcIjEwOTJcIixcIk1hcmdpblwiOntcIiRpZFwiOlwiMTA5M1wiLFwiVG9wXCI6MC4wLFwiTGVmdFwiOjQuMCxcIlJpZ2h0XCI6NC4wLFwiQm90dG9tXCI6MC4wfSxcIlBhZGRpbmdcIjp7XCIkaWRcIjpcIjEwOTRcIixcIlRvcFwiOjAuMCxcIkxlZnRcIjowLjAsXCJSaWdodFwiOjAuMCxcIkJvdHRvbVwiOjAuMH0sXCJCYWNrZ3JvdW5kXCI6e1wiJGlkXCI6XCIxMDk1XCIsXCJDb2xvclwiOntcIiRpZFwiOlwiMTA5NlwiLFwiQVwiOjI1NSxcIlJcIjoxNjUsXCJHXCI6MTY1LFwiQlwiOjE2NX19LFwiSXNWaXNpYmxlXCI6dHJ1ZSxcIldpZHRoXCI6MC4wLFwiSGVpZ2h0XCI6MTAuMCxcIkJvcmRlclN0eWxlXCI6e1wiJGlkXCI6XCIxMDk3XCIsXCJMaW5lQ29sb3JcIjp7XCIkcmVmXCI6XCI3MzBcIn0sXCJMaW5lV2VpZ2h0XCI6MC4wLFwiTGluZVR5cGVcIjowfX0sXCJUaXRsZVN0eWxlXCI6e1wiJGlkXCI6XCIxMDk4XCIsXCJGb250U2V0dGluZ3NcIjp7XCIkaWRcIjpcIjEwOTlcIixcIkZvbnRTaXplXCI6MTEsXCJGb250TmFtZVwiOlwiQ2FsaWJyaVwiLFwiSXNCb2xkXCI6ZmFsc2UsXCJJc0l0YWxpY1wiOmZhbHNlLFwiSXNVbmRlcmxpbmVkXCI6ZmFsc2V9LFwiQXV0b1NpemVcIjowLFwiRm9yZWdyb3VuZFwiOntcIiRpZFwiOlwiMTEwMFwiLFwiQ29sb3JcIjp7XCIkaWRcIjpcIjExMDFcIixcIkFcIjoyNTUsXCJSXCI6MjU1LFwiR1wiOjI1NSxcIkJcIjoyNTV9fSxcIkJhY2tncm91bmRGaWxsVHlwZVwiOjAsXCJNYXhXaWR0aFwiOjk2MC4wLFwiTWF4SGVpZ2h0XCI6XCJJbmZpbml0eVwiLFwiU21hcnRGb3JlZ3JvdW5kSXNBY3RpdmVcIjpmYWxzZSxcIkhvcml6b250YWxBbGlnbm1lbnRcIjoxLFwiVmVydGljYWxBbGlnbm1lbnRcIjowLFwiU21hcnRGb3JlZ3JvdW5kXCI6bnVsbCxcIk1hcmdpblwiOntcIiRpZFwiOlwiMTEwMlwiLFwiVG9wXCI6MC4wLFwiTGVmdFwiOjAuMCxcIlJpZ2h0XCI6MC4wLFwiQm90dG9tXCI6MC4wfSxcIlBhZGRpbmdcIjp7XCIkaWRcIjpcIjExMDNcIixcIlRvcFwiOjAuMCxcIkxlZnRcIjowLjAsXCJSaWdodFwiOjAuMCxcIkJvdHRvbVwiOjAuMH0sXCJCYWNrZ3JvdW5kXCI6e1wiJGlkXCI6XCIxMTA0XCIsXCJDb2xvclwiOntcIiRpZFwiOlwiMTEwNVwiLFwiQVwiOjAsXCJSXCI6MjU1LFwiR1wiOjI1NSxcIkJcIjoyNTV9fSxcIklzVmlzaWJsZVwiOnRydWUsXCJXaWR0aFwiOjAuMCxcIkhlaWdodFwiOjAuMCxcIkJvcmRlclN0eWxlXCI6e1wiJGlkXCI6XCIxMTA2XCIsXCJMaW5lQ29sb3JcIjpudWxsLFwiTGluZVdlaWdodFwiOjAuMCxcIkxpbmVUeXBlXCI6MH19LFwiRGF0ZVN0eWxlXCI6e1wiJGlkXCI6XCIxMTA3XCIsXCJGb250U2V0dGluZ3NcIjp7XCIkaWRcIjpcIjExMDhcIixcIkZvbnRTaXplXCI6MTAsXCJGb250TmFtZVwiOlwiQ2FsaWJyaVwiLFwiSXNCb2xkXCI6ZmFsc2UsXCJJc0l0YWxpY1wiOmZhbHNlLFwiSXNVbmRlcmxpbmVkXCI6ZmFsc2V9LFwiQXV0b1NpemVcIjowLFwiRm9yZWdyb3VuZFwiOntcIiRpZFwiOlwiMTEwOVwiLFwiQ29sb3JcIjp7XCIkaWRcIjpcIjExMTB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ExMTFcIixcIlRvcFwiOjAuMCxcIkxlZnRcIjowLjAsXCJSaWdodFwiOjAuMCxcIkJvdHRvbVwiOjAuMH0sXCJQYWRkaW5nXCI6e1wiJGlkXCI6XCIxMTEyXCIsXCJUb3BcIjowLjAsXCJMZWZ0XCI6MC4wLFwiUmlnaHRcIjowLjAsXCJCb3R0b21cIjowLjB9LFwiQmFja2dyb3VuZFwiOntcIiRpZFwiOlwiMTExM1wiLFwiQ29sb3JcIjp7XCIkaWRcIjpcIjExMTRcIixcIkFcIjowLFwiUlwiOjI1NSxcIkdcIjoyNTUsXCJCXCI6MjU1fX0sXCJJc1Zpc2libGVcIjp0cnVlLFwiV2lkdGhcIjowLjAsXCJIZWlnaHRcIjowLjAsXCJCb3JkZXJTdHlsZVwiOntcIiRpZFwiOlwiMTExNVwiLFwiTGluZUNvbG9yXCI6bnVsbCxcIkxpbmVXZWlnaHRcIjowLjAsXCJMaW5lVHlwZVwiOjB9fSxcIkRhdGVGb3JtYXRcIjp7XCIkaWRcIjpcIjExMTZ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QXR0YWNoZWRNaWxlc3RvbmVzU3R5bGVcIjpbXX1dLFwiSXNWaXNpYmxlXCI6dHJ1ZX0se1wiJGlkXCI6XCIxMTE3XCIsXCJIZWFkZXJTdHlsZVwiOntcIiRpZFwiOlwiMTExOFwiLFwiVGV4dFN0eWxlXCI6e1wiJGlkXCI6XCIxMTE5XCIsXCJGb250U2V0dGluZ3NcIjp7XCIkaWRcIjpcIjExMjBcIixcIkZvbnRTaXplXCI6MTAsXCJGb250TmFtZVwiOlwiQ2FsaWJyaVwiLFwiSXNCb2xkXCI6dHJ1ZSxcIklzSXRhbGljXCI6ZmFsc2UsXCJJc1VuZGVybGluZWRcIjpmYWxzZX0sXCJBdXRvU2l6ZVwiOjAsXCJGb3JlZ3JvdW5kXCI6e1wiJGlkXCI6XCIxMTIxXCIsXCJDb2xvclwiOntcIiRyZWZcIjpcIjMxN1wi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xMTIyXCIsXCJUb3BcIjowLjAsXCJMZWZ0XCI6MC4wLFwiUmlnaHRcIjowLjAsXCJCb3R0b21cIjowLjB9LFwiUGFkZGluZ1wiOntcIiRpZFwiOlwiMTEyM1wiLFwiVG9wXCI6MC4wLFwiTGVmdFwiOjAuMCxcIlJpZ2h0XCI6MC4wLFwiQm90dG9tXCI6MC4wfSxcIkJhY2tncm91bmRcIjp7XCIkaWRcIjpcIjExMjRcIixcIkNvbG9yXCI6e1wiJGlkXCI6XCIxMTI1XCIsXCJBXCI6MCxcIlJcIjoyNTUsXCJHXCI6MjU1LFwiQlwiOjI1NX19LFwiSXNWaXNpYmxlXCI6dHJ1ZSxcIldpZHRoXCI6MC4wLFwiSGVpZ2h0XCI6MC4wLFwiQm9yZGVyU3R5bGVcIjpudWxsfSxcIlJlY3RhbmdsZVN0eWxlXCI6e1wiJGlkXCI6XCIxMTI2XCIsXCJNYXJnaW5cIjp7XCIkaWRcIjpcIjExMjdcIixcIlRvcFwiOjAuMCxcIkxlZnRcIjowLjAsXCJSaWdodFwiOjAuMCxcIkJvdHRvbVwiOjAuMH0sXCJQYWRkaW5nXCI6e1wiJGlkXCI6XCIxMTI4XCIsXCJUb3BcIjowLjAsXCJMZWZ0XCI6MC4wLFwiUmlnaHRcIjowLjAsXCJCb3R0b21cIjowLjB9LFwiQmFja2dyb3VuZFwiOntcIiRpZFwiOlwiMTEyOVwiLFwiQ29sb3JcIjp7XCIkaWRcIjpcIjExMzBcIixcIkFcIjo2MyxcIlJcIjoxNjUsXCJHXCI6MTY1LFwiQlwiOjE2NX19LFwiSXNWaXNpYmxlXCI6dHJ1ZSxcIldpZHRoXCI6MC4wLFwiSGVpZ2h0XCI6MC4wLFwiQm9yZGVyU3R5bGVcIjp7XCIkaWRcIjpcIjExMzFcIixcIkxpbmVDb2xvclwiOntcIiRpZFwiOlwiMTEzMlwiLFwiJHR5cGVcIjpcIk5MUkUuQ29tbW9uLkRvbS5Tb2xpZENvbG9yQnJ1c2gsIE5MUkUuQ29tbW9uXCIsXCJDb2xvclwiOntcIiRpZFwiOlwiMTEzM1wiLFwiQVwiOjI1NSxcIlJcIjoyNTUsXCJHXCI6MCxcIkJcIjowfX0sXCJMaW5lV2VpZ2h0XCI6MC4wLFwiTGluZVR5cGVcIjowfX19LFwiQmFja2dyb3VuZFN0eWxlXCI6e1wiJGlkXCI6XCIxMTM0XCIsXCJNYXJnaW5cIjp7XCIkaWRcIjpcIjExMzVcIixcIlRvcFwiOjAuMCxcIkxlZnRcIjowLjAsXCJSaWdodFwiOjAuMCxcIkJvdHRvbVwiOjAuMH0sXCJQYWRkaW5nXCI6e1wiJGlkXCI6XCIxMTM2XCIsXCJUb3BcIjowLjAsXCJMZWZ0XCI6MC4wLFwiUmlnaHRcIjowLjAsXCJCb3R0b21cIjowLjB9LFwiQmFja2dyb3VuZFwiOntcIiRpZFwiOlwiMTEzN1wiLFwiQ29sb3JcIjp7XCIkaWRcIjpcIjExMzhcIixcIkFcIjo1MSxcIlJcIjoxNjUsXCJHXCI6MTY1LFwiQlwiOjE2NX19LFwiSXNWaXNpYmxlXCI6dHJ1ZSxcIldpZHRoXCI6MC4wLFwiSGVpZ2h0XCI6MC4wLFwiQm9yZGVyU3R5bGVcIjp7XCIkaWRcIjpcIjExMzlcIixcIkxpbmVDb2xvclwiOntcIiRpZFwiOlwiMTE0MFwiLFwiJHR5cGVcIjpcIk5MUkUuQ29tbW9uLkRvbS5Tb2xpZENvbG9yQnJ1c2gsIE5MUkUuQ29tbW9uXCIsXCJDb2xvclwiOntcIiRpZFwiOlwiMTE0MVwiLFwiQVwiOjI1NSxcIlJcIjoyNTUsXCJHXCI6MCxcIkJcIjowfX0sXCJMaW5lV2VpZ2h0XCI6MC4wLFwiTGluZVR5cGVcIjowfX0sXCJDdXN0b21Td2ltbGFuZU1pbGVzdG9uZVN0eWxlTGlzdFwiOltdLFwiQ3VzdG9tU3dpbWxhbmVUYXNrU3R5bGVMaXN0XCI6W3tcIiRpZFwiOlwiMTE0MlwiLFwiVGFza1N0eWxlXCI6e1wiJGlkXCI6XCIxMTQzXCIsXCJTaGFwZVwiOjAsXCJTaGFwZVRoaWNrbmVzc1wiOjAsXCJEdXJhdGlvbkZvcm1hdFwiOjAsXCJQZXJjZW50YWdlQ29tcGxldGVTdHlsZVwiOntcIiRpZFwiOlwiMTE0NFwiLFwiRm9udFNldHRpbmdzXCI6e1wiJGlkXCI6XCIxMTQ1XCIsXCJGb250U2l6ZVwiOjEwLFwiRm9udE5hbWVcIjpcIkNhbGlicmlcIixcIklzQm9sZFwiOmZhbHNlLFwiSXNJdGFsaWNcIjpmYWxzZSxcIklzVW5kZXJsaW5lZFwiOmZhbHNlfSxcIkF1dG9TaXplXCI6MCxcIkZvcmVncm91bmRcIjp7XCIkaWRcIjpcIjExNDZcIixcIkNvbG9yXCI6e1wiJHJlZlwiOlwiMTE2XCJ9fSxcIkJhY2tncm91bmRGaWxsVHlwZVwiOjAsXCJNYXhXaWR0aFwiOjIwMC4wLFwiTWF4SGVpZ2h0XCI6XCJJbmZpbml0eVwiLFwiU21hcnRGb3JlZ3JvdW5kSXNBY3RpdmVcIjpmYWxzZSxcIkhvcml6b250YWxBbGlnbm1lbnRcIjowLFwiVmVydGljYWxBbGlnbm1lbnRcIjowLFwiU21hcnRGb3JlZ3JvdW5kXCI6bnVsbCxcIk1hcmdpblwiOntcIiRpZFwiOlwiMTE0N1wiLFwiVG9wXCI6MC4wLFwiTGVmdFwiOjAuMCxcIlJpZ2h0XCI6MC4wLFwiQm90dG9tXCI6MC4wfSxcIlBhZGRpbmdcIjp7XCIkaWRcIjpcIjExNDhcIixcIlRvcFwiOjAuMCxcIkxlZnRcIjowLjAsXCJSaWdodFwiOjAuMCxcIkJvdHRvbVwiOjAuMH0sXCJCYWNrZ3JvdW5kXCI6e1wiJHJlZlwiOlwiMTE5XCJ9LFwiSXNWaXNpYmxlXCI6dHJ1ZSxcIldpZHRoXCI6MC4wLFwiSGVpZ2h0XCI6MC4wLFwiQm9yZGVyU3R5bGVcIjp7XCIkaWRcIjpcIjExNDlcIixcIkxpbmVDb2xvclwiOm51bGwsXCJMaW5lV2VpZ2h0XCI6MC4wLFwiTGluZVR5cGVcIjowfX0sXCJEdXJhdGlvblN0eWxlXCI6e1wiJGlkXCI6XCIxMTUwXCIsXCJGb250U2V0dGluZ3NcIjp7XCIkaWRcIjpcIjExNTFcIixcIkZvbnRTaXplXCI6MTAsXCJGb250TmFtZVwiOlwiQ2FsaWJyaVwiLFwiSXNCb2xkXCI6ZmFsc2UsXCJJc0l0YWxpY1wiOmZhbHNlLFwiSXNVbmRlcmxpbmVkXCI6ZmFsc2V9LFwiQXV0b1NpemVcIjowLFwiRm9yZWdyb3VuZFwiOntcIiRpZFwiOlwiMTE1MlwiLFwiQ29sb3JcIjp7XCIkcmVmXCI6XCIxMjNcIn19LFwiQmFja2dyb3VuZEZpbGxUeXBlXCI6MCxcIk1heFdpZHRoXCI6MjAwLjAsXCJNYXhIZWlnaHRcIjpcIkluZmluaXR5XCIsXCJTbWFydEZvcmVncm91bmRJc0FjdGl2ZVwiOmZhbHNlLFwiSG9yaXpvbnRhbEFsaWdubWVudFwiOjAsXCJWZXJ0aWNhbEFsaWdubWVudFwiOjAsXCJTbWFydEZvcmVncm91bmRcIjpudWxsLFwiTWFyZ2luXCI6e1wiJGlkXCI6XCIxMTUzXCIsXCJUb3BcIjowLjAsXCJMZWZ0XCI6MC4wLFwiUmlnaHRcIjowLjAsXCJCb3R0b21cIjowLjB9LFwiUGFkZGluZ1wiOntcIiRpZFwiOlwiMTE1NFwiLFwiVG9wXCI6MC4wLFwiTGVmdFwiOjAuMCxcIlJpZ2h0XCI6MC4wLFwiQm90dG9tXCI6MC4wfSxcIkJhY2tncm91bmRcIjp7XCIkcmVmXCI6XCIxMjZcIn0sXCJJc1Zpc2libGVcIjp0cnVlLFwiV2lkdGhcIjowLjAsXCJIZWlnaHRcIjowLjAsXCJCb3JkZXJTdHlsZVwiOntcIiRpZFwiOlwiMTE1NVwiLFwiTGluZUNvbG9yXCI6bnVsbCxcIkxpbmVXZWlnaHRcIjowLjAsXCJMaW5lVHlwZVwiOjB9fSxcIkhvcml6b250YWxDb25uZWN0b3JTdHlsZVwiOntcIiRpZFwiOlwiMTE1NlwiLFwiTGluZUNvbG9yXCI6e1wiJHJlZlwiOlwiMTI4XCJ9LFwiTGluZVdlaWdodFwiOjEuMCxcIkxpbmVUeXBlXCI6MH0sXCJWZXJ0aWNhbENvbm5lY3RvclN0eWxlXCI6e1wiJGlkXCI6XCIxMTU3XCIsXCJMaW5lQ29sb3JcIjp7XCIkcmVmXCI6XCIxMzFcIn0sXCJMaW5lV2VpZ2h0XCI6MC4wLFwiTGluZVR5cGVcIjowfSxcIk1hcmdpblwiOm51bGwsXCJTdGFydERhdGVQb3NpdGlvblwiOjYsXCJFbmREYXRlUG9zaXRpb25cIjo2LFwiVGl0bGVQb3NpdGlvblwiOjIsXCJEdXJhdGlvblBvc2l0aW9uXCI6NixcIlBlcmNlbnRhZ2VDb21wbGV0ZWRQb3NpdGlvblwiOjYsXCJTcGFjaW5nXCI6MyxcIklzQmVsb3dUaW1lYmFuZFwiOnRydWUsXCJQZXJjZW50YWdlQ29tcGxldGVTaGFwZU9wYWNpdHlcIjozNSxcIkdyb3VwTmFtZVwiOlwiN2I1ZWIzM2EtZDAxNi00ZGI1LWJiODItNGFmMzAzNDYwNzEyXCIsXCJBdHRhY2hlZE1pbGVzdG9uZXNTdHlsZXNcIjpudWxsLFwiU2hhcGVTdHlsZVwiOntcIiRpZFwiOlwiMTE1OFwiLFwiTWFyZ2luXCI6e1wiJGlkXCI6XCIxMTU5XCIsXCJUb3BcIjowLjAsXCJMZWZ0XCI6NC4wLFwiUmlnaHRcIjo0LjAsXCJCb3R0b21cIjowLjB9LFwiUGFkZGluZ1wiOntcIiRpZFwiOlwiMTE2MFwiLFwiVG9wXCI6MC4wLFwiTGVmdFwiOjAuMCxcIlJpZ2h0XCI6MC4wLFwiQm90dG9tXCI6MC4wfSxcIkJhY2tncm91bmRcIjp7XCIkaWRcIjpcIjExNjFcIixcIkNvbG9yXCI6e1wiJGlkXCI6XCIxMTYyXCIsXCJBXCI6MjU1LFwiUlwiOjE2NSxcIkdcIjoxNjUsXCJCXCI6MTY1fX0sXCJJc1Zpc2libGVcIjp0cnVlLFwiV2lkdGhcIjowLjAsXCJIZWlnaHRcIjoxMC4wLFwiQm9yZGVyU3R5bGVcIjp7XCIkaWRcIjpcIjExNjNcIixcIkxpbmVDb2xvclwiOntcIiRyZWZcIjpcIjczMFwifSxcIkxpbmVXZWlnaHRcIjowLjAsXCJMaW5lVHlwZVwiOjB9fSxcIlRpdGxlU3R5bGVcIjp7XCIkaWRcIjpcIjExNjRcIixcIkZvbnRTZXR0aW5nc1wiOntcIiRpZFwiOlwiMTE2NVwiLFwiRm9udFNpemVcIjoxMSxcIkZvbnROYW1lXCI6XCJDYWxpYnJpXCIsXCJJc0JvbGRcIjpmYWxzZSxcIklzSXRhbGljXCI6ZmFsc2UsXCJJc1VuZGVybGluZWRcIjpmYWxzZX0sXCJBdXRvU2l6ZVwiOjAsXCJGb3JlZ3JvdW5kXCI6e1wiJGlkXCI6XCIxMTY2XCIsXCJDb2xvclwiOntcIiRpZFwiOlwiMTE2N1wiLFwiQVwiOjI1NSxcIlJcIjoyNTUsXCJHXCI6MjU1LFwiQlwiOjI1NX19LFwiQmFja2dyb3VuZEZpbGxUeXBlXCI6MCxcIk1heFdpZHRoXCI6OTYwLjAsXCJNYXhIZWlnaHRcIjpcIkluZmluaXR5XCIsXCJTbWFydEZvcmVncm91bmRJc0FjdGl2ZVwiOmZhbHNlLFwiSG9yaXpvbnRhbEFsaWdubWVudFwiOjEsXCJWZXJ0aWNhbEFsaWdubWVudFwiOjAsXCJTbWFydEZvcmVncm91bmRcIjpudWxsLFwiTWFyZ2luXCI6e1wiJGlkXCI6XCIxMTY4XCIsXCJUb3BcIjowLjAsXCJMZWZ0XCI6MC4wLFwiUmlnaHRcIjowLjAsXCJCb3R0b21cIjowLjB9LFwiUGFkZGluZ1wiOntcIiRpZFwiOlwiMTE2OVwiLFwiVG9wXCI6MC4wLFwiTGVmdFwiOjAuMCxcIlJpZ2h0XCI6MC4wLFwiQm90dG9tXCI6MC4wfSxcIkJhY2tncm91bmRcIjp7XCIkaWRcIjpcIjExNzBcIixcIkNvbG9yXCI6e1wiJGlkXCI6XCIxMTcxXCIsXCJBXCI6MCxcIlJcIjoyNTUsXCJHXCI6MjU1LFwiQlwiOjI1NX19LFwiSXNWaXNpYmxlXCI6dHJ1ZSxcIldpZHRoXCI6MC4wLFwiSGVpZ2h0XCI6MC4wLFwiQm9yZGVyU3R5bGVcIjp7XCIkaWRcIjpcIjExNzJcIixcIkxpbmVDb2xvclwiOm51bGwsXCJMaW5lV2VpZ2h0XCI6MC4wLFwiTGluZVR5cGVcIjowfX0sXCJEYXRlU3R5bGVcIjp7XCIkaWRcIjpcIjExNzNcIixcIkZvbnRTZXR0aW5nc1wiOntcIiRpZFwiOlwiMTE3NFwiLFwiRm9udFNpemVcIjoxMCxcIkZvbnROYW1lXCI6XCJDYWxpYnJpXCIsXCJJc0JvbGRcIjpmYWxzZSxcIklzSXRhbGljXCI6ZmFsc2UsXCJJc1VuZGVybGluZWRcIjpmYWxzZX0sXCJBdXRvU2l6ZVwiOjAsXCJGb3JlZ3JvdW5kXCI6e1wiJGlkXCI6XCIxMTc1XCIsXCJDb2xvclwiOntcIiRyZWZcIjpcIjE1MVwifX0sXCJCYWNrZ3JvdW5kRmlsbFR5cGVcIjowLFwiTWF4V2lkdGhcIjoyMDAuMCxcIk1heEhlaWdodFwiOlwiSW5maW5pdHlcIixcIlNtYXJ0Rm9yZWdyb3VuZElzQWN0aXZlXCI6ZmFsc2UsXCJIb3Jpem9udGFsQWxpZ25tZW50XCI6MixcIlZlcnRpY2FsQWxpZ25tZW50XCI6MCxcIlNtYXJ0Rm9yZWdyb3VuZFwiOm51bGwsXCJNYXJnaW5cIjp7XCIkaWRcIjpcIjExNzZcIixcIlRvcFwiOjAuMCxcIkxlZnRcIjowLjAsXCJSaWdodFwiOjAuMCxcIkJvdHRvbVwiOjAuMH0sXCJQYWRkaW5nXCI6e1wiJGlkXCI6XCIxMTc3XCIsXCJUb3BcIjowLjAsXCJMZWZ0XCI6MC4wLFwiUmlnaHRcIjowLjAsXCJCb3R0b21cIjowLjB9LFwiQmFja2dyb3VuZFwiOntcIiRyZWZcIjpcIjE1NFwifSxcIklzVmlzaWJsZVwiOnRydWUsXCJXaWR0aFwiOjAuMCxcIkhlaWdodFwiOjAuMCxcIkJvcmRlclN0eWxlXCI6e1wiJGlkXCI6XCIxMTc4XCIsXCJMaW5lQ29sb3JcIjpudWxsLFwiTGluZVdlaWdodFwiOjAuMCxcIkxpbmVUeXBlXCI6MH19LFwiRGF0ZUZvcm1hdFwiOntcIiRpZFwiOlwiMTE3O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dfSx7XCIkaWRcIjpcIjExODBcIixcIlRhc2tTdHlsZVwiOntcIiRpZFwiOlwiMTE4MVwiLFwiU2hhcGVcIjowLFwiU2hhcGVUaGlja25lc3NcIjowLFwiRHVyYXRpb25Gb3JtYXRcIjowLFwiUGVyY2VudGFnZUNvbXBsZXRlU3R5bGVcIjp7XCIkaWRcIjpcIjExODJcIixcIkZvbnRTZXR0aW5nc1wiOntcIiRpZFwiOlwiMTE4M1wiLFwiRm9udFNpemVcIjoxMCxcIkZvbnROYW1lXCI6XCJDYWxpYnJpXCIsXCJJc0JvbGRcIjpmYWxzZSxcIklzSXRhbGljXCI6ZmFsc2UsXCJJc1VuZGVybGluZWRcIjpmYWxzZX0sXCJBdXRvU2l6ZVwiOjAsXCJGb3JlZ3JvdW5kXCI6e1wiJGlkXCI6XCIxMTg0XCIsXCJDb2xvclwiOntcIiRyZWZcIjpcIjExNlwifX0sXCJCYWNrZ3JvdW5kRmlsbFR5cGVcIjowLFwiTWF4V2lkdGhcIjoyMDAuMCxcIk1heEhlaWdodFwiOlwiSW5maW5pdHlcIixcIlNtYXJ0Rm9yZWdyb3VuZElzQWN0aXZlXCI6ZmFsc2UsXCJIb3Jpem9udGFsQWxpZ25tZW50XCI6MCxcIlZlcnRpY2FsQWxpZ25tZW50XCI6MCxcIlNtYXJ0Rm9yZWdyb3VuZFwiOm51bGwsXCJNYXJnaW5cIjp7XCIkaWRcIjpcIjExODVcIixcIlRvcFwiOjAuMCxcIkxlZnRcIjowLjAsXCJSaWdodFwiOjAuMCxcIkJvdHRvbVwiOjAuMH0sXCJQYWRkaW5nXCI6e1wiJGlkXCI6XCIxMTg2XCIsXCJUb3BcIjowLjAsXCJMZWZ0XCI6MC4wLFwiUmlnaHRcIjowLjAsXCJCb3R0b21cIjowLjB9LFwiQmFja2dyb3VuZFwiOntcIiRyZWZcIjpcIjExOVwifSxcIklzVmlzaWJsZVwiOnRydWUsXCJXaWR0aFwiOjAuMCxcIkhlaWdodFwiOjAuMCxcIkJvcmRlclN0eWxlXCI6e1wiJGlkXCI6XCIxMTg3XCIsXCJMaW5lQ29sb3JcIjpudWxsLFwiTGluZVdlaWdodFwiOjAuMCxcIkxpbmVUeXBlXCI6MH19LFwiRHVyYXRpb25TdHlsZVwiOntcIiRpZFwiOlwiMTE4OFwiLFwiRm9udFNldHRpbmdzXCI6e1wiJGlkXCI6XCIxMTg5XCIsXCJGb250U2l6ZVwiOjEwLFwiRm9udE5hbWVcIjpcIkNhbGlicmlcIixcIklzQm9sZFwiOmZhbHNlLFwiSXNJdGFsaWNcIjpmYWxzZSxcIklzVW5kZXJsaW5lZFwiOmZhbHNlfSxcIkF1dG9TaXplXCI6MCxcIkZvcmVncm91bmRcIjp7XCIkaWRcIjpcIjExOTBcIixcIkNvbG9yXCI6e1wiJHJlZlwiOlwiMTIzXCJ9fSxcIkJhY2tncm91bmRGaWxsVHlwZVwiOjAsXCJNYXhXaWR0aFwiOjIwMC4wLFwiTWF4SGVpZ2h0XCI6XCJJbmZpbml0eVwiLFwiU21hcnRGb3JlZ3JvdW5kSXNBY3RpdmVcIjpmYWxzZSxcIkhvcml6b250YWxBbGlnbm1lbnRcIjowLFwiVmVydGljYWxBbGlnbm1lbnRcIjowLFwiU21hcnRGb3JlZ3JvdW5kXCI6bnVsbCxcIk1hcmdpblwiOntcIiRpZFwiOlwiMTE5MVwiLFwiVG9wXCI6MC4wLFwiTGVmdFwiOjAuMCxcIlJpZ2h0XCI6MC4wLFwiQm90dG9tXCI6MC4wfSxcIlBhZGRpbmdcIjp7XCIkaWRcIjpcIjExOTJcIixcIlRvcFwiOjAuMCxcIkxlZnRcIjowLjAsXCJSaWdodFwiOjAuMCxcIkJvdHRvbVwiOjAuMH0sXCJCYWNrZ3JvdW5kXCI6e1wiJHJlZlwiOlwiMTI2XCJ9LFwiSXNWaXNpYmxlXCI6dHJ1ZSxcIldpZHRoXCI6MC4wLFwiSGVpZ2h0XCI6MC4wLFwiQm9yZGVyU3R5bGVcIjp7XCIkaWRcIjpcIjExOTNcIixcIkxpbmVDb2xvclwiOm51bGwsXCJMaW5lV2VpZ2h0XCI6MC4wLFwiTGluZVR5cGVcIjowfX0sXCJIb3Jpem9udGFsQ29ubmVjdG9yU3R5bGVcIjp7XCIkaWRcIjpcIjExOTRcIixcIkxpbmVDb2xvclwiOntcIiRyZWZcIjpcIjEyOFwifSxcIkxpbmVXZWlnaHRcIjoxLjAsXCJMaW5lVHlwZVwiOjB9LFwiVmVydGljYWxDb25uZWN0b3JTdHlsZVwiOntcIiRpZFwiOlwiMTE5NVwiLFwiTGluZUNvbG9yXCI6e1wiJHJlZlwiOlwiMTMxXCJ9LFwiTGluZVdlaWdodFwiOjAuMCxcIkxpbmVUeXBlXCI6MH0sXCJNYXJnaW5cIjpudWxsLFwiU3RhcnREYXRlUG9zaXRpb25cIjo2LFwiRW5kRGF0ZVBvc2l0aW9uXCI6NixcIlRpdGxlUG9zaXRpb25cIjoyLFwiRHVyYXRpb25Qb3NpdGlvblwiOjYsXCJQZXJjZW50YWdlQ29tcGxldGVkUG9zaXRpb25cIjo2LFwiU3BhY2luZ1wiOjMsXCJJc0JlbG93VGltZWJhbmRcIjp0cnVlLFwiUGVyY2VudGFnZUNvbXBsZXRlU2hhcGVPcGFjaXR5XCI6MzUsXCJHcm91cE5hbWVcIjpcIjdiNWViMzNhLWQwMTYtNGRiNS1iYjgyLTRhZjMwMzQ2MDcxMlwiLFwiQXR0YWNoZWRNaWxlc3RvbmVzU3R5bGVzXCI6bnVsbCxcIlNoYXBlU3R5bGVcIjp7XCIkaWRcIjpcIjExOTZcIixcIk1hcmdpblwiOntcIiRpZFwiOlwiMTE5N1wiLFwiVG9wXCI6MC4wLFwiTGVmdFwiOjQuMCxcIlJpZ2h0XCI6NC4wLFwiQm90dG9tXCI6MC4wfSxcIlBhZGRpbmdcIjp7XCIkaWRcIjpcIjExOThcIixcIlRvcFwiOjAuMCxcIkxlZnRcIjowLjAsXCJSaWdodFwiOjAuMCxcIkJvdHRvbVwiOjAuMH0sXCJCYWNrZ3JvdW5kXCI6e1wiJGlkXCI6XCIxMTk5XCIsXCJDb2xvclwiOntcIiRpZFwiOlwiMTIwMFwiLFwiQVwiOjI1NSxcIlJcIjoxNjUsXCJHXCI6MTY1LFwiQlwiOjE2NX19LFwiSXNWaXNpYmxlXCI6dHJ1ZSxcIldpZHRoXCI6MC4wLFwiSGVpZ2h0XCI6MTAuMCxcIkJvcmRlclN0eWxlXCI6e1wiJGlkXCI6XCIxMjAxXCIsXCJMaW5lQ29sb3JcIjp7XCIkcmVmXCI6XCI3MzBcIn0sXCJMaW5lV2VpZ2h0XCI6MC4wLFwiTGluZVR5cGVcIjowfX0sXCJUaXRsZVN0eWxlXCI6e1wiJGlkXCI6XCIxMjAyXCIsXCJGb250U2V0dGluZ3NcIjp7XCIkaWRcIjpcIjEyMDNcIixcIkZvbnRTaXplXCI6MTEsXCJGb250TmFtZVwiOlwiQ2FsaWJyaVwiLFwiSXNCb2xkXCI6ZmFsc2UsXCJJc0l0YWxpY1wiOmZhbHNlLFwiSXNVbmRlcmxpbmVkXCI6ZmFsc2V9LFwiQXV0b1NpemVcIjowLFwiRm9yZWdyb3VuZFwiOntcIiRpZFwiOlwiMTIwNFwiLFwiQ29sb3JcIjp7XCIkaWRcIjpcIjEyMDVcIixcIkFcIjoyNTUsXCJSXCI6MjU1LFwiR1wiOjI1NSxcIkJcIjoyNTV9fSxcIkJhY2tncm91bmRGaWxsVHlwZVwiOjAsXCJNYXhXaWR0aFwiOjk2MC4wLFwiTWF4SGVpZ2h0XCI6XCJJbmZpbml0eVwiLFwiU21hcnRGb3JlZ3JvdW5kSXNBY3RpdmVcIjpmYWxzZSxcIkhvcml6b250YWxBbGlnbm1lbnRcIjoxLFwiVmVydGljYWxBbGlnbm1lbnRcIjowLFwiU21hcnRGb3JlZ3JvdW5kXCI6bnVsbCxcIk1hcmdpblwiOntcIiRpZFwiOlwiMTIwNlwiLFwiVG9wXCI6MC4wLFwiTGVmdFwiOjAuMCxcIlJpZ2h0XCI6MC4wLFwiQm90dG9tXCI6MC4wfSxcIlBhZGRpbmdcIjp7XCIkaWRcIjpcIjEyMDdcIixcIlRvcFwiOjAuMCxcIkxlZnRcIjowLjAsXCJSaWdodFwiOjAuMCxcIkJvdHRvbVwiOjAuMH0sXCJCYWNrZ3JvdW5kXCI6e1wiJGlkXCI6XCIxMjA4XCIsXCJDb2xvclwiOntcIiRpZFwiOlwiMTIwOVwiLFwiQVwiOjAsXCJSXCI6MjU1LFwiR1wiOjI1NSxcIkJcIjoyNTV9fSxcIklzVmlzaWJsZVwiOnRydWUsXCJXaWR0aFwiOjAuMCxcIkhlaWdodFwiOjAuMCxcIkJvcmRlclN0eWxlXCI6e1wiJGlkXCI6XCIxMjEwXCIsXCJMaW5lQ29sb3JcIjpudWxsLFwiTGluZVdlaWdodFwiOjAuMCxcIkxpbmVUeXBlXCI6MH19LFwiRGF0ZVN0eWxlXCI6e1wiJGlkXCI6XCIxMjExXCIsXCJGb250U2V0dGluZ3NcIjp7XCIkaWRcIjpcIjEyMTJcIixcIkZvbnRTaXplXCI6MTAsXCJGb250TmFtZVwiOlwiQ2FsaWJyaVwiLFwiSXNCb2xkXCI6ZmFsc2UsXCJJc0l0YWxpY1wiOmZhbHNlLFwiSXNVbmRlcmxpbmVkXCI6ZmFsc2V9LFwiQXV0b1NpemVcIjowLFwiRm9yZWdyb3VuZFwiOntcIiRpZFwiOlwiMTIxM1wiLFwiQ29sb3JcIjp7XCIkcmVmXCI6XCIxNTFcIn19LFwiQmFja2dyb3VuZEZpbGxUeXBlXCI6MCxcIk1heFdpZHRoXCI6MjAwLjAsXCJNYXhIZWlnaHRcIjpcIkluZmluaXR5XCIsXCJTbWFydEZvcmVncm91bmRJc0FjdGl2ZVwiOmZhbHNlLFwiSG9yaXpvbnRhbEFsaWdubWVudFwiOjIsXCJWZXJ0aWNhbEFsaWdubWVudFwiOjAsXCJTbWFydEZvcmVncm91bmRcIjpudWxsLFwiTWFyZ2luXCI6e1wiJGlkXCI6XCIxMjE0XCIsXCJUb3BcIjowLjAsXCJMZWZ0XCI6MC4wLFwiUmlnaHRcIjowLjAsXCJCb3R0b21cIjowLjB9LFwiUGFkZGluZ1wiOntcIiRpZFwiOlwiMTIxNVwiLFwiVG9wXCI6MC4wLFwiTGVmdFwiOjAuMCxcIlJpZ2h0XCI6MC4wLFwiQm90dG9tXCI6MC4wfSxcIkJhY2tncm91bmRcIjp7XCIkcmVmXCI6XCIxNTRcIn0sXCJJc1Zpc2libGVcIjp0cnVlLFwiV2lkdGhcIjowLjAsXCJIZWlnaHRcIjowLjAsXCJCb3JkZXJTdHlsZVwiOntcIiRpZFwiOlwiMTIxNlwiLFwiTGluZUNvbG9yXCI6bnVsbCxcIkxpbmVXZWlnaHRcIjowLjAsXCJMaW5lVHlwZVwiOjB9fSxcIkRhdGVGb3JtYXRcIjp7XCIkaWRcIjpcIjEyMTd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QXR0YWNoZWRNaWxlc3RvbmVzU3R5bGVcIjpbXX1dLFwiSXNWaXNpYmxlXCI6dHJ1ZX1dLFwiSXNWaXNpYmxlXCI6dHJ1ZX0se1wiJGlkXCI6XCIxMjE4XCIsXCJIZWFkZXJTdHlsZVwiOntcIiRpZFwiOlwiMTIxOVwiLFwiVGV4dFN0eWxlXCI6e1wiJGlkXCI6XCIxMjIwXCIsXCJGb250U2V0dGluZ3NcIjp7XCIkaWRcIjpcIjEyMjFcIixcIkZvbnRTaXplXCI6MTIsXCJGb250TmFtZVwiOlwiQ2FsaWJyaVwiLFwiSXNCb2xkXCI6dHJ1ZSxcIklzSXRhbGljXCI6ZmFsc2UsXCJJc1VuZGVybGluZWRcIjpmYWxzZX0sXCJBdXRvU2l6ZVwiOjAsXCJGb3JlZ3JvdW5kXCI6e1wiJGlkXCI6XCIxMjIyXCIsXCJDb2xvclwiOntcIiRpZFwiOlwiMTIyM1wiLFwiQVwiOjI1NSxcIlJcIjoyNTUsXCJHXCI6MjU1LFwiQlwiOjI1N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MTIyNFwiLFwiVG9wXCI6MC4wLFwiTGVmdFwiOjAuMCxcIlJpZ2h0XCI6MC4wLFwiQm90dG9tXCI6MC4wfSxcIlBhZGRpbmdcIjp7XCIkaWRcIjpcIjEyMjVcIixcIlRvcFwiOjAuMCxcIkxlZnRcIjowLjAsXCJSaWdodFwiOjAuMCxcIkJvdHRvbVwiOjAuMH0sXCJCYWNrZ3JvdW5kXCI6e1wiJGlkXCI6XCIxMjI2XCIsXCJDb2xvclwiOntcIiRpZFwiOlwiMTIyN1wiLFwiQVwiOjAsXCJSXCI6MjU1LFwiR1wiOjI1NSxcIkJcIjoyNTV9fSxcIklzVmlzaWJsZVwiOnRydWUsXCJXaWR0aFwiOjAuMCxcIkhlaWdodFwiOjAuMCxcIkJvcmRlclN0eWxlXCI6bnVsbH0sXCJSZWN0YW5nbGVTdHlsZVwiOntcIiRpZFwiOlwiMTIyOFwiLFwiTWFyZ2luXCI6e1wiJGlkXCI6XCIxMjI5XCIsXCJUb3BcIjowLjAsXCJMZWZ0XCI6MC4wLFwiUmlnaHRcIjowLjAsXCJCb3R0b21cIjowLjB9LFwiUGFkZGluZ1wiOntcIiRpZFwiOlwiMTIzMFwiLFwiVG9wXCI6MC4wLFwiTGVmdFwiOjAuMCxcIlJpZ2h0XCI6MC4wLFwiQm90dG9tXCI6MC4wfSxcIkJhY2tncm91bmRcIjp7XCIkaWRcIjpcIjEyMzFcIixcIkNvbG9yXCI6e1wiJGlkXCI6XCIxMjMyXCIsXCJBXCI6MjU1LFwiUlwiOjIzNyxcIkdcIjoxMjUsXCJCXCI6NDl9fSxcIklzVmlzaWJsZVwiOnRydWUsXCJXaWR0aFwiOjAuMCxcIkhlaWdodFwiOjAuMCxcIkJvcmRlclN0eWxlXCI6e1wiJGlkXCI6XCIxMjMzXCIsXCJMaW5lQ29sb3JcIjp7XCIkaWRcIjpcIjEyMzRcIixcIiR0eXBlXCI6XCJOTFJFLkNvbW1vbi5Eb20uU29saWRDb2xvckJydXNoLCBOTFJFLkNvbW1vblwiLFwiQ29sb3JcIjp7XCIkaWRcIjpcIjEyMzVcIixcIkFcIjoyNTUsXCJSXCI6MjU1LFwiR1wiOjAsXCJCXCI6MH19LFwiTGluZVdlaWdodFwiOjAuMCxcIkxpbmVUeXBlXCI6MH19LFwiVGV4dElzVmVydGljYWxcIjp0cnVlfSxcIkJhY2tncm91bmRTdHlsZVwiOntcIiRpZFwiOlwiMTIzNlwiLFwiTWFyZ2luXCI6e1wiJGlkXCI6XCIxMjM3XCIsXCJUb3BcIjowLjAsXCJMZWZ0XCI6MC4wLFwiUmlnaHRcIjowLjAsXCJCb3R0b21cIjowLjB9LFwiUGFkZGluZ1wiOntcIiRpZFwiOlwiMTIzOFwiLFwiVG9wXCI6MC4wLFwiTGVmdFwiOjAuMCxcIlJpZ2h0XCI6MC4wLFwiQm90dG9tXCI6MC4wfSxcIkJhY2tncm91bmRcIjp7XCIkaWRcIjpcIjEyMzlcIixcIkNvbG9yXCI6e1wiJGlkXCI6XCIxMjQwXCIsXCJBXCI6MCxcIlJcIjoyNTUsXCJHXCI6MjU1LFwiQlwiOjI1NX19LFwiSXNWaXNpYmxlXCI6dHJ1ZSxcIldpZHRoXCI6MC4wLFwiSGVpZ2h0XCI6MC4wLFwiQm9yZGVyU3R5bGVcIjp7XCIkaWRcIjpcIjEyNDFcIixcIkxpbmVDb2xvclwiOntcIiRpZFwiOlwiMTI0MlwiLFwiJHR5cGVcIjpcIk5MUkUuQ29tbW9uLkRvbS5Tb2xpZENvbG9yQnJ1c2gsIE5MUkUuQ29tbW9uXCIsXCJDb2xvclwiOntcIiRpZFwiOlwiMTI0M1wiLFwiQVwiOjI1NSxcIlJcIjoyNTUsXCJHXCI6MCxcIkJcIjowfX0sXCJMaW5lV2VpZ2h0XCI6MC4wLFwiTGluZVR5cGVcIjowfX0sXCJJc0Fib3ZlVGltZWJhbmRcIjpmYWxzZSxcIlN3aW1sYW5lRGVmYXVsdEFjdGl2aXR5U3R5bGVcIjp7XCIkaWRcIjpcIjEyNDRcIixcIkhlYWRlclN0eWxlXCI6e1wiJGlkXCI6XCIxMjQ1XCIsXCJUZXh0U3R5bGVcIjp7XCIkaWRcIjpcIjEyNDZcIixcIkZvbnRTZXR0aW5nc1wiOntcIiRpZFwiOlwiMTI0N1wiLFwiRm9udFNpemVcIjoxMCxcIkZvbnROYW1lXCI6XCJDYWxpYnJpXCIsXCJJc0JvbGRcIjp0cnVlLFwiSXNJdGFsaWNcIjpmYWxzZSxcIklzVW5kZXJsaW5lZFwiOmZhbHNlfSxcIkF1dG9TaXplXCI6MCxcIkZvcmVncm91bmRcIjp7XCIkaWRcIjpcIjEyNDhcIixcIkNvbG9yXCI6e1wiJHJlZlwiOlwiMzE3XCJ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EyNDlcIixcIlRvcFwiOjAuMCxcIkxlZnRcIjowLjAsXCJSaWdodFwiOjAuMCxcIkJvdHRvbVwiOjAuMH0sXCJQYWRkaW5nXCI6e1wiJGlkXCI6XCIxMjUwXCIsXCJUb3BcIjowLjAsXCJMZWZ0XCI6MC4wLFwiUmlnaHRcIjowLjAsXCJCb3R0b21cIjowLjB9LFwiQmFja2dyb3VuZFwiOm51bGwsXCJJc1Zpc2libGVcIjp0cnVlLFwiV2lkdGhcIjowLjAsXCJIZWlnaHRcIjowLjAsXCJCb3JkZXJTdHlsZVwiOm51bGx9LFwiUmVjdGFuZ2xlU3R5bGVcIjp7XCIkaWRcIjpcIjEyNTFcIixcIk1hcmdpblwiOntcIiRpZFwiOlwiMTI1MlwiLFwiVG9wXCI6MC4wLFwiTGVmdFwiOjAuMCxcIlJpZ2h0XCI6MC4wLFwiQm90dG9tXCI6MC4wfSxcIlBhZGRpbmdcIjp7XCIkaWRcIjpcIjEyNTNcIixcIlRvcFwiOjAuMCxcIkxlZnRcIjowLjAsXCJSaWdodFwiOjAuMCxcIkJvdHRvbVwiOjAuMH0sXCJCYWNrZ3JvdW5kXCI6e1wiJGlkXCI6XCIxMjU0XCIsXCJDb2xvclwiOntcIiRpZFwiOlwiMTI1NVwiLFwiQVwiOjYzLFwiUlwiOjE2NSxcIkdcIjoxNjUsXCJCXCI6MTY1fX0sXCJJc1Zpc2libGVcIjp0cnVlLFwiV2lkdGhcIjowLjAsXCJIZWlnaHRcIjowLjAsXCJCb3JkZXJTdHlsZVwiOntcIiRpZFwiOlwiMTI1NlwiLFwiTGluZUNvbG9yXCI6e1wiJGlkXCI6XCIxMjU3XCIsXCIkdHlwZVwiOlwiTkxSRS5Db21tb24uRG9tLlNvbGlkQ29sb3JCcnVzaCwgTkxSRS5Db21tb25cIixcIkNvbG9yXCI6e1wiJGlkXCI6XCIxMjU4XCIsXCJBXCI6MjU1LFwiUlwiOjI1NSxcIkdcIjowLFwiQlwiOjB9fSxcIkxpbmVXZWlnaHRcIjowLjAsXCJMaW5lVHlwZVwiOjB9fX0sXCJCYWNrZ3JvdW5kU3R5bGVcIjp7XCIkaWRcIjpcIjEyNTlcIixcIk1hcmdpblwiOntcIiRpZFwiOlwiMTI2MFwiLFwiVG9wXCI6MC4wLFwiTGVmdFwiOjAuMCxcIlJpZ2h0XCI6MC4wLFwiQm90dG9tXCI6MC4wfSxcIlBhZGRpbmdcIjp7XCIkaWRcIjpcIjEyNjFcIixcIlRvcFwiOjAuMCxcIkxlZnRcIjowLjAsXCJSaWdodFwiOjAuMCxcIkJvdHRvbVwiOjAuMH0sXCJCYWNrZ3JvdW5kXCI6e1wiJGlkXCI6XCIxMjYyXCIsXCJDb2xvclwiOntcIiRpZFwiOlwiMTI2M1wiLFwiQVwiOjUxLFwiUlwiOjE2NSxcIkdcIjoxNjUsXCJCXCI6MTY1fX0sXCJJc1Zpc2libGVcIjp0cnVlLFwiV2lkdGhcIjowLjAsXCJIZWlnaHRcIjowLjAsXCJCb3JkZXJTdHlsZVwiOntcIiRpZFwiOlwiMTI2NFwiLFwiTGluZUNvbG9yXCI6e1wiJGlkXCI6XCIxMjY1XCIsXCIkdHlwZVwiOlwiTkxSRS5Db21tb24uRG9tLlNvbGlkQ29sb3JCcnVzaCwgTkxSRS5Db21tb25cIixcIkNvbG9yXCI6e1wiJGlkXCI6XCIxMjY2XCIsXCJBXCI6MjU1LFwiUlwiOjI1NSxcIkdcIjowLFwiQlwiOjB9fSxcIkxpbmVXZWlnaHRcIjowLjAsXCJMaW5lVHlwZVwiOjB9fSxcIkN1c3RvbVN3aW1sYW5lTWlsZXN0b25lU3R5bGVMaXN0XCI6W10sXCJDdXN0b21Td2ltbGFuZVRhc2tTdHlsZUxpc3RcIjpbXSxcIklzVmlzaWJsZVwiOmZhbHNlfSxcIkN1c3RvbVN3aW1sYW5lQWN0aXZpdGllc1N0eWxlTGlzdFwiOlt7XCIkaWRcIjpcIjEyNjdcIixcIkhlYWRlclN0eWxlXCI6e1wiJGlkXCI6XCIxMjY4XCIsXCJUZXh0U3R5bGVcIjp7XCIkaWRcIjpcIjEyNjlcIixcIkZvbnRTZXR0aW5nc1wiOntcIiRpZFwiOlwiMTI3MFwiLFwiRm9udFNpemVcIjoxMCxcIkZvbnROYW1lXCI6XCJDYWxpYnJpXCIsXCJJc0JvbGRcIjp0cnVlLFwiSXNJdGFsaWNcIjpmYWxzZSxcIklzVW5kZXJsaW5lZFwiOmZhbHNlfSxcIkF1dG9TaXplXCI6MCxcIkZvcmVncm91bmRcIjp7XCIkaWRcIjpcIjEyNzFcIixcIkNvbG9yXCI6e1wiJHJlZlwiOlwiMzE3XCJ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EyNzJcIixcIlRvcFwiOjAuMCxcIkxlZnRcIjowLjAsXCJSaWdodFwiOjAuMCxcIkJvdHRvbVwiOjAuMH0sXCJQYWRkaW5nXCI6e1wiJGlkXCI6XCIxMjczXCIsXCJUb3BcIjowLjAsXCJMZWZ0XCI6MC4wLFwiUmlnaHRcIjowLjAsXCJCb3R0b21cIjowLjB9LFwiQmFja2dyb3VuZFwiOntcIiRpZFwiOlwiMTI3NFwiLFwiQ29sb3JcIjp7XCIkaWRcIjpcIjEyNzVcIixcIkFcIjowLFwiUlwiOjI1NSxcIkdcIjoyNTUsXCJCXCI6MjU1fX0sXCJJc1Zpc2libGVcIjp0cnVlLFwiV2lkdGhcIjowLjAsXCJIZWlnaHRcIjowLjAsXCJCb3JkZXJTdHlsZVwiOm51bGx9LFwiUmVjdGFuZ2xlU3R5bGVcIjp7XCIkaWRcIjpcIjEyNzZcIixcIk1hcmdpblwiOntcIiRpZFwiOlwiMTI3N1wiLFwiVG9wXCI6MC4wLFwiTGVmdFwiOjAuMCxcIlJpZ2h0XCI6MC4wLFwiQm90dG9tXCI6MC4wfSxcIlBhZGRpbmdcIjp7XCIkaWRcIjpcIjEyNzhcIixcIlRvcFwiOjAuMCxcIkxlZnRcIjowLjAsXCJSaWdodFwiOjAuMCxcIkJvdHRvbVwiOjAuMH0sXCJCYWNrZ3JvdW5kXCI6e1wiJGlkXCI6XCIxMjc5XCIsXCJDb2xvclwiOntcIiRpZFwiOlwiMTI4MFwiLFwiQVwiOjYzLFwiUlwiOjIzNyxcIkdcIjoxMjUsXCJCXCI6NDl9fSxcIklzVmlzaWJsZVwiOnRydWUsXCJXaWR0aFwiOjAuMCxcIkhlaWdodFwiOjAuMCxcIkJvcmRlclN0eWxlXCI6e1wiJGlkXCI6XCIxMjgxXCIsXCJMaW5lQ29sb3JcIjp7XCIkaWRcIjpcIjEyODJcIixcIiR0eXBlXCI6XCJOTFJFLkNvbW1vbi5Eb20uU29saWRDb2xvckJydXNoLCBOTFJFLkNvbW1vblwiLFwiQ29sb3JcIjp7XCIkaWRcIjpcIjEyODNcIixcIkFcIjoyNTUsXCJSXCI6MjU1LFwiR1wiOjAsXCJCXCI6MH19LFwiTGluZVdlaWdodFwiOjAuMCxcIkxpbmVUeXBlXCI6MH19fSxcIkJhY2tncm91bmRTdHlsZVwiOntcIiRpZFwiOlwiMTI4NFwiLFwiTWFyZ2luXCI6e1wiJGlkXCI6XCIxMjg1XCIsXCJUb3BcIjowLjAsXCJMZWZ0XCI6MC4wLFwiUmlnaHRcIjowLjAsXCJCb3R0b21cIjowLjB9LFwiUGFkZGluZ1wiOntcIiRpZFwiOlwiMTI4NlwiLFwiVG9wXCI6MC4wLFwiTGVmdFwiOjAuMCxcIlJpZ2h0XCI6MC4wLFwiQm90dG9tXCI6MC4wfSxcIkJhY2tncm91bmRcIjp7XCIkaWRcIjpcIjEyODdcIixcIkNvbG9yXCI6e1wiJGlkXCI6XCIxMjg4XCIsXCJBXCI6NTEsXCJSXCI6MTY1LFwiR1wiOjE2NSxcIkJcIjoxNjV9fSxcIklzVmlzaWJsZVwiOnRydWUsXCJXaWR0aFwiOjAuMCxcIkhlaWdodFwiOjAuMCxcIkJvcmRlclN0eWxlXCI6e1wiJGlkXCI6XCIxMjg5XCIsXCJMaW5lQ29sb3JcIjp7XCIkaWRcIjpcIjEyOTBcIixcIiR0eXBlXCI6XCJOTFJFLkNvbW1vbi5Eb20uU29saWRDb2xvckJydXNoLCBOTFJFLkNvbW1vblwiLFwiQ29sb3JcIjp7XCIkaWRcIjpcIjEyOTFcIixcIkFcIjoyNTUsXCJSXCI6MjU1LFwiR1wiOjAsXCJCXCI6MH19LFwiTGluZVdlaWdodFwiOjAuMCxcIkxpbmVUeXBlXCI6MH19LFwiQ3VzdG9tU3dpbWxhbmVNaWxlc3RvbmVTdHlsZUxpc3RcIjpbXSxcIkN1c3RvbVN3aW1sYW5lVGFza1N0eWxlTGlzdFwiOlt7XCIkaWRcIjpcIjEyOTJcIixcIlRhc2tTdHlsZVwiOntcIiRpZFwiOlwiMTI5M1wiLFwiU2hhcGVcIjozLFwiU2hhcGVUaGlja25lc3NcIjowLFwiRHVyYXRpb25Gb3JtYXRcIjowLFwiUGVyY2VudGFnZUNvbXBsZXRlU3R5bGVcIjp7XCIkaWRcIjpcIjEyOTRcIixcIkZvbnRTZXR0aW5nc1wiOntcIiRpZFwiOlwiMTI5NVwiLFwiRm9udFNpemVcIjoxMCxcIkZvbnROYW1lXCI6XCJDYWxpYnJpXCIsXCJJc0JvbGRcIjpmYWxzZSxcIklzSXRhbGljXCI6ZmFsc2UsXCJJc1VuZGVybGluZWRcIjpmYWxzZX0sXCJBdXRvU2l6ZVwiOjAsXCJGb3JlZ3JvdW5kXCI6e1wiJGlkXCI6XCIxMjk2XCIsXCJDb2xvclwiOntcIiRyZWZcIjpcIjExNlwifX0sXCJCYWNrZ3JvdW5kRmlsbFR5cGVcIjowLFwiTWF4V2lkdGhcIjoyMDAuMCxcIk1heEhlaWdodFwiOlwiSW5maW5pdHlcIixcIlNtYXJ0Rm9yZWdyb3VuZElzQWN0aXZlXCI6ZmFsc2UsXCJIb3Jpem9udGFsQWxpZ25tZW50XCI6MCxcIlZlcnRpY2FsQWxpZ25tZW50XCI6MCxcIlNtYXJ0Rm9yZWdyb3VuZFwiOm51bGwsXCJNYXJnaW5cIjp7XCIkaWRcIjpcIjEyOTdcIixcIlRvcFwiOjAuMCxcIkxlZnRcIjowLjAsXCJSaWdodFwiOjAuMCxcIkJvdHRvbVwiOjAuMH0sXCJQYWRkaW5nXCI6e1wiJGlkXCI6XCIxMjk4XCIsXCJUb3BcIjowLjAsXCJMZWZ0XCI6MC4wLFwiUmlnaHRcIjowLjAsXCJCb3R0b21cIjowLjB9LFwiQmFja2dyb3VuZFwiOntcIiRyZWZcIjpcIjExOVwifSxcIklzVmlzaWJsZVwiOnRydWUsXCJXaWR0aFwiOjAuMCxcIkhlaWdodFwiOjAuMCxcIkJvcmRlclN0eWxlXCI6e1wiJGlkXCI6XCIxMjk5XCIsXCJMaW5lQ29sb3JcIjpudWxsLFwiTGluZVdlaWdodFwiOjAuMCxcIkxpbmVUeXBlXCI6MH19LFwiRHVyYXRpb25TdHlsZVwiOntcIiRpZFwiOlwiMTMwMFwiLFwiRm9udFNldHRpbmdzXCI6e1wiJGlkXCI6XCIxMzAxXCIsXCJGb250U2l6ZVwiOjEwLFwiRm9udE5hbWVcIjpcIkNhbGlicmlcIixcIklzQm9sZFwiOmZhbHNlLFwiSXNJdGFsaWNcIjpmYWxzZSxcIklzVW5kZXJsaW5lZFwiOmZhbHNlfSxcIkF1dG9TaXplXCI6MCxcIkZvcmVncm91bmRcIjp7XCIkaWRcIjpcIjEzMDJcIixcIkNvbG9yXCI6e1wiJHJlZlwiOlwiMTIzXCJ9fSxcIkJhY2tncm91bmRGaWxsVHlwZVwiOjAsXCJNYXhXaWR0aFwiOjIwMC4wLFwiTWF4SGVpZ2h0XCI6XCJJbmZpbml0eVwiLFwiU21hcnRGb3JlZ3JvdW5kSXNBY3RpdmVcIjpmYWxzZSxcIkhvcml6b250YWxBbGlnbm1lbnRcIjowLFwiVmVydGljYWxBbGlnbm1lbnRcIjowLFwiU21hcnRGb3JlZ3JvdW5kXCI6bnVsbCxcIk1hcmdpblwiOntcIiRpZFwiOlwiMTMwM1wiLFwiVG9wXCI6MC4wLFwiTGVmdFwiOjAuMCxcIlJpZ2h0XCI6MC4wLFwiQm90dG9tXCI6MC4wfSxcIlBhZGRpbmdcIjp7XCIkaWRcIjpcIjEzMDRcIixcIlRvcFwiOjAuMCxcIkxlZnRcIjowLjAsXCJSaWdodFwiOjAuMCxcIkJvdHRvbVwiOjAuMH0sXCJCYWNrZ3JvdW5kXCI6e1wiJHJlZlwiOlwiMTI2XCJ9LFwiSXNWaXNpYmxlXCI6dHJ1ZSxcIldpZHRoXCI6MC4wLFwiSGVpZ2h0XCI6MC4wLFwiQm9yZGVyU3R5bGVcIjp7XCIkaWRcIjpcIjEzMDVcIixcIkxpbmVDb2xvclwiOm51bGwsXCJMaW5lV2VpZ2h0XCI6MC4wLFwiTGluZVR5cGVcIjowfX0sXCJIb3Jpem9udGFsQ29ubmVjdG9yU3R5bGVcIjp7XCIkaWRcIjpcIjEzMDZcIixcIkxpbmVDb2xvclwiOntcIiRyZWZcIjpcIjEyOFwifSxcIkxpbmVXZWlnaHRcIjoxLjAsXCJMaW5lVHlwZVwiOjB9LFwiVmVydGljYWxDb25uZWN0b3JTdHlsZVwiOntcIiRpZFwiOlwiMTMwN1wiLFwiTGluZUNvbG9yXCI6e1wiJHJlZlwiOlwiMTMxXCJ9LFwiTGluZVdlaWdodFwiOjAuMCxcIkxpbmVUeXBlXCI6MH0sXCJNYXJnaW5cIjpudWxsLFwiU3RhcnREYXRlUG9zaXRpb25cIjo2LFwiRW5kRGF0ZVBvc2l0aW9uXCI6NixcIlRpdGxlUG9zaXRpb25cIjoyLFwiRHVyYXRpb25Qb3NpdGlvblwiOjYsXCJQZXJjZW50YWdlQ29tcGxldGVkUG9zaXRpb25cIjo2LFwiU3BhY2luZ1wiOjMsXCJJc0JlbG93VGltZWJhbmRcIjp0cnVlLFwiUGVyY2VudGFnZUNvbXBsZXRlU2hhcGVPcGFjaXR5XCI6MzUsXCJHcm91cE5hbWVcIjpcIjhkYWFjNmFjLTI5MzUtNGJjMC1iMzk4LTliOWRiOWFmNjgxZFwiLFwiQXR0YWNoZWRNaWxlc3RvbmVzU3R5bGVzXCI6bnVsbCxcIlNoYXBlU3R5bGVcIjp7XCIkaWRcIjpcIjEzMDhcIixcIk1hcmdpblwiOntcIiRpZFwiOlwiMTMwOVwiLFwiVG9wXCI6MC4wLFwiTGVmdFwiOjQuMCxcIlJpZ2h0XCI6NC4wLFwiQm90dG9tXCI6MC4wfSxcIlBhZGRpbmdcIjp7XCIkaWRcIjpcIjEzMTBcIixcIlRvcFwiOjAuMCxcIkxlZnRcIjowLjAsXCJSaWdodFwiOjAuMCxcIkJvdHRvbVwiOjAuMH0sXCJCYWNrZ3JvdW5kXCI6e1wiJGlkXCI6XCIxMzExXCIsXCJDb2xvclwiOntcIiRpZFwiOlwiMTMxMlwiLFwiQVwiOjI1NSxcIlJcIjoyMzcsXCJHXCI6MTI1LFwiQlwiOjQ5fX0sXCJJc1Zpc2libGVcIjp0cnVlLFwiV2lkdGhcIjowLjAsXCJIZWlnaHRcIjoxMC4wLFwiQm9yZGVyU3R5bGVcIjp7XCIkaWRcIjpcIjEzMTNcIixcIkxpbmVDb2xvclwiOntcIiRpZFwiOlwiMTMxNFwiLFwiJHR5cGVcIjpcIk5MUkUuQ29tbW9uLkRvbS5Tb2xpZENvbG9yQnJ1c2gsIE5MUkUuQ29tbW9uXCIsXCJDb2xvclwiOntcIiRpZFwiOlwiMTMxNVwiLFwiQVwiOjI1NSxcIlJcIjoyNTUsXCJHXCI6MCxcIkJcIjowfX0sXCJMaW5lV2VpZ2h0XCI6MC4wLFwiTGluZVR5cGVcIjowfX0sXCJUaXRsZVN0eWxlXCI6e1wiJGlkXCI6XCIxMzE2XCIsXCJGb250U2V0dGluZ3NcIjp7XCIkaWRcIjpcIjEzMTdcIixcIkZvbnRTaXplXCI6MTEsXCJGb250TmFtZVwiOlwiQ2FsaWJyaVwiLFwiSXNCb2xkXCI6ZmFsc2UsXCJJc0l0YWxpY1wiOmZhbHNlLFwiSXNVbmRlcmxpbmVkXCI6ZmFsc2V9LFwiQXV0b1NpemVcIjowLFwiRm9yZWdyb3VuZFwiOntcIiRpZFwiOlwiMTMxOFwiLFwiQ29sb3JcIjp7XCIkaWRcIjpcIjEzMTlcIixcIkFcIjoyNTUsXCJSXCI6MjU1LFwiR1wiOjI1NSxcIkJcIjoyNTV9fSxcIkJhY2tncm91bmRGaWxsVHlwZVwiOjAsXCJNYXhXaWR0aFwiOjk2MC4wLFwiTWF4SGVpZ2h0XCI6XCJJbmZpbml0eVwiLFwiU21hcnRGb3JlZ3JvdW5kSXNBY3RpdmVcIjpmYWxzZSxcIkhvcml6b250YWxBbGlnbm1lbnRcIjoxLFwiVmVydGljYWxBbGlnbm1lbnRcIjowLFwiU21hcnRGb3JlZ3JvdW5kXCI6bnVsbCxcIk1hcmdpblwiOntcIiRpZFwiOlwiMTMyMFwiLFwiVG9wXCI6MC4wLFwiTGVmdFwiOjAuMCxcIlJpZ2h0XCI6MC4wLFwiQm90dG9tXCI6MC4wfSxcIlBhZGRpbmdcIjp7XCIkaWRcIjpcIjEzMjFcIixcIlRvcFwiOjAuMCxcIkxlZnRcIjowLjAsXCJSaWdodFwiOjAuMCxcIkJvdHRvbVwiOjAuMH0sXCJCYWNrZ3JvdW5kXCI6e1wiJGlkXCI6XCIxMzIyXCIsXCJDb2xvclwiOntcIiRpZFwiOlwiMTMyM1wiLFwiQVwiOjAsXCJSXCI6MjU1LFwiR1wiOjI1NSxcIkJcIjoyNTV9fSxcIklzVmlzaWJsZVwiOnRydWUsXCJXaWR0aFwiOjAuMCxcIkhlaWdodFwiOjAuMCxcIkJvcmRlclN0eWxlXCI6e1wiJGlkXCI6XCIxMzI0XCIsXCJMaW5lQ29sb3JcIjpudWxsLFwiTGluZVdlaWdodFwiOjAuMCxcIkxpbmVUeXBlXCI6MH19LFwiRGF0ZVN0eWxlXCI6e1wiJGlkXCI6XCIxMzI1XCIsXCJGb250U2V0dGluZ3NcIjp7XCIkaWRcIjpcIjEzMjZcIixcIkZvbnRTaXplXCI6MTAsXCJGb250TmFtZVwiOlwiQ2FsaWJyaVwiLFwiSXNCb2xkXCI6ZmFsc2UsXCJJc0l0YWxpY1wiOmZhbHNlLFwiSXNVbmRlcmxpbmVkXCI6ZmFsc2V9LFwiQXV0b1NpemVcIjowLFwiRm9yZWdyb3VuZFwiOntcIiRpZFwiOlwiMTMyN1wiLFwiQ29sb3JcIjp7XCIkcmVmXCI6XCIxNTFcIn19LFwiQmFja2dyb3VuZEZpbGxUeXBlXCI6MCxcIk1heFdpZHRoXCI6MjAwLjAsXCJNYXhIZWlnaHRcIjpcIkluZmluaXR5XCIsXCJTbWFydEZvcmVncm91bmRJc0FjdGl2ZVwiOmZhbHNlLFwiSG9yaXpvbnRhbEFsaWdubWVudFwiOjIsXCJWZXJ0aWNhbEFsaWdubWVudFwiOjAsXCJTbWFydEZvcmVncm91bmRcIjpudWxsLFwiTWFyZ2luXCI6e1wiJGlkXCI6XCIxMzI4XCIsXCJUb3BcIjowLjAsXCJMZWZ0XCI6MC4wLFwiUmlnaHRcIjowLjAsXCJCb3R0b21cIjowLjB9LFwiUGFkZGluZ1wiOntcIiRpZFwiOlwiMTMyOVwiLFwiVG9wXCI6MC4wLFwiTGVmdFwiOjAuMCxcIlJpZ2h0XCI6MC4wLFwiQm90dG9tXCI6MC4wfSxcIkJhY2tncm91bmRcIjp7XCIkcmVmXCI6XCIxNTRcIn0sXCJJc1Zpc2libGVcIjp0cnVlLFwiV2lkdGhcIjowLjAsXCJIZWlnaHRcIjowLjAsXCJCb3JkZXJTdHlsZVwiOntcIiRpZFwiOlwiMTMzMFwiLFwiTGluZUNvbG9yXCI6bnVsbCxcIkxpbmVXZWlnaHRcIjowLjAsXCJMaW5lVHlwZVwiOjB9fSxcIkRhdGVGb3JtYXRcIjp7XCIkaWRcIjpcIjEzMzF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QXR0YWNoZWRNaWxlc3RvbmVzU3R5bGVcIjpbXX0se1wiJGlkXCI6XCIxMzMyXCIsXCJUYXNrU3R5bGVcIjp7XCIkaWRcIjpcIjEzMzNcIixcIlNoYXBlXCI6MyxcIlNoYXBlVGhpY2tuZXNzXCI6MCxcIkR1cmF0aW9uRm9ybWF0XCI6MCxcIlBlcmNlbnRhZ2VDb21wbGV0ZVN0eWxlXCI6e1wiJGlkXCI6XCIxMzM0XCIsXCJGb250U2V0dGluZ3NcIjp7XCIkaWRcIjpcIjEzMzVcIixcIkZvbnRTaXplXCI6MTAsXCJGb250TmFtZVwiOlwiQ2FsaWJyaVwiLFwiSXNCb2xkXCI6ZmFsc2UsXCJJc0l0YWxpY1wiOmZhbHNlLFwiSXNVbmRlcmxpbmVkXCI6ZmFsc2V9LFwiQXV0b1NpemVcIjowLFwiRm9yZWdyb3VuZFwiOntcIiRpZFwiOlwiMTMzNlwiLFwiQ29sb3JcIjp7XCIkcmVmXCI6XCIxMTZcIn19LFwiQmFja2dyb3VuZEZpbGxUeXBlXCI6MCxcIk1heFdpZHRoXCI6MjAwLjAsXCJNYXhIZWlnaHRcIjpcIkluZmluaXR5XCIsXCJTbWFydEZvcmVncm91bmRJc0FjdGl2ZVwiOmZhbHNlLFwiSG9yaXpvbnRhbEFsaWdubWVudFwiOjAsXCJWZXJ0aWNhbEFsaWdubWVudFwiOjAsXCJTbWFydEZvcmVncm91bmRcIjpudWxsLFwiTWFyZ2luXCI6e1wiJGlkXCI6XCIxMzM3XCIsXCJUb3BcIjowLjAsXCJMZWZ0XCI6MC4wLFwiUmlnaHRcIjowLjAsXCJCb3R0b21cIjowLjB9LFwiUGFkZGluZ1wiOntcIiRpZFwiOlwiMTMzOFwiLFwiVG9wXCI6MC4wLFwiTGVmdFwiOjAuMCxcIlJpZ2h0XCI6MC4wLFwiQm90dG9tXCI6MC4wfSxcIkJhY2tncm91bmRcIjp7XCIkcmVmXCI6XCIxMTlcIn0sXCJJc1Zpc2libGVcIjp0cnVlLFwiV2lkdGhcIjowLjAsXCJIZWlnaHRcIjowLjAsXCJCb3JkZXJTdHlsZVwiOntcIiRpZFwiOlwiMTMzOVwiLFwiTGluZUNvbG9yXCI6bnVsbCxcIkxpbmVXZWlnaHRcIjowLjAsXCJMaW5lVHlwZVwiOjB9fSxcIkR1cmF0aW9uU3R5bGVcIjp7XCIkaWRcIjpcIjEzNDBcIixcIkZvbnRTZXR0aW5nc1wiOntcIiRpZFwiOlwiMTM0MVwiLFwiRm9udFNpemVcIjoxMCxcIkZvbnROYW1lXCI6XCJDYWxpYnJpXCIsXCJJc0JvbGRcIjpmYWxzZSxcIklzSXRhbGljXCI6ZmFsc2UsXCJJc1VuZGVybGluZWRcIjpmYWxzZX0sXCJBdXRvU2l6ZVwiOjAsXCJGb3JlZ3JvdW5kXCI6e1wiJGlkXCI6XCIxMzQyXCIsXCJDb2xvclwiOntcIiRyZWZcIjpcIjEyM1wifX0sXCJCYWNrZ3JvdW5kRmlsbFR5cGVcIjowLFwiTWF4V2lkdGhcIjoyMDAuMCxcIk1heEhlaWdodFwiOlwiSW5maW5pdHlcIixcIlNtYXJ0Rm9yZWdyb3VuZElzQWN0aXZlXCI6ZmFsc2UsXCJIb3Jpem9udGFsQWxpZ25tZW50XCI6MCxcIlZlcnRpY2FsQWxpZ25tZW50XCI6MCxcIlNtYXJ0Rm9yZWdyb3VuZFwiOm51bGwsXCJNYXJnaW5cIjp7XCIkaWRcIjpcIjEzNDNcIixcIlRvcFwiOjAuMCxcIkxlZnRcIjowLjAsXCJSaWdodFwiOjAuMCxcIkJvdHRvbVwiOjAuMH0sXCJQYWRkaW5nXCI6e1wiJGlkXCI6XCIxMzQ0XCIsXCJUb3BcIjowLjAsXCJMZWZ0XCI6MC4wLFwiUmlnaHRcIjowLjAsXCJCb3R0b21cIjowLjB9LFwiQmFja2dyb3VuZFwiOntcIiRyZWZcIjpcIjEyNlwifSxcIklzVmlzaWJsZVwiOnRydWUsXCJXaWR0aFwiOjAuMCxcIkhlaWdodFwiOjAuMCxcIkJvcmRlclN0eWxlXCI6e1wiJGlkXCI6XCIxMzQ1XCIsXCJMaW5lQ29sb3JcIjpudWxsLFwiTGluZVdlaWdodFwiOjAuMCxcIkxpbmVUeXBlXCI6MH19LFwiSG9yaXpvbnRhbENvbm5lY3RvclN0eWxlXCI6e1wiJGlkXCI6XCIxMzQ2XCIsXCJMaW5lQ29sb3JcIjp7XCIkcmVmXCI6XCIxMjhcIn0sXCJMaW5lV2VpZ2h0XCI6MS4wLFwiTGluZVR5cGVcIjowfSxcIlZlcnRpY2FsQ29ubmVjdG9yU3R5bGVcIjp7XCIkaWRcIjpcIjEzNDdcIixcIkxpbmVDb2xvclwiOntcIiRyZWZcIjpcIjEzMVwifSxcIkxpbmVXZWlnaHRcIjowLjAsXCJMaW5lVHlwZVwiOjB9LFwiTWFyZ2luXCI6bnVsbCxcIlN0YXJ0RGF0ZVBvc2l0aW9uXCI6NixcIkVuZERhdGVQb3NpdGlvblwiOjYsXCJUaXRsZVBvc2l0aW9uXCI6MixcIkR1cmF0aW9uUG9zaXRpb25cIjo2LFwiUGVyY2VudGFnZUNvbXBsZXRlZFBvc2l0aW9uXCI6NixcIlNwYWNpbmdcIjozLFwiSXNCZWxvd1RpbWViYW5kXCI6dHJ1ZSxcIlBlcmNlbnRhZ2VDb21wbGV0ZVNoYXBlT3BhY2l0eVwiOjM1LFwiR3JvdXBOYW1lXCI6XCI4ZGFhYzZhYy0yOTM1LTRiYzAtYjM5OC05YjlkYjlhZjY4MWRcIixcIkF0dGFjaGVkTWlsZXN0b25lc1N0eWxlc1wiOm51bGwsXCJTaGFwZVN0eWxlXCI6e1wiJGlkXCI6XCIxMzQ4XCIsXCJNYXJnaW5cIjp7XCIkaWRcIjpcIjEzNDlcIixcIlRvcFwiOjAuMCxcIkxlZnRcIjo0LjAsXCJSaWdodFwiOjQuMCxcIkJvdHRvbVwiOjAuMH0sXCJQYWRkaW5nXCI6e1wiJGlkXCI6XCIxMzUwXCIsXCJUb3BcIjowLjAsXCJMZWZ0XCI6MC4wLFwiUmlnaHRcIjowLjAsXCJCb3R0b21cIjowLjB9LFwiQmFja2dyb3VuZFwiOntcIiRpZFwiOlwiMTM1MVwiLFwiQ29sb3JcIjp7XCIkaWRcIjpcIjEzNTJcIixcIkFcIjoyNTUsXCJSXCI6MjM3LFwiR1wiOjEyNSxcIkJcIjo0OX19LFwiSXNWaXNpYmxlXCI6dHJ1ZSxcIldpZHRoXCI6MC4wLFwiSGVpZ2h0XCI6MTAuMCxcIkJvcmRlclN0eWxlXCI6e1wiJGlkXCI6XCIxMzUzXCIsXCJMaW5lQ29sb3JcIjp7XCIkcmVmXCI6XCIxMzE0XCJ9LFwiTGluZVdlaWdodFwiOjAuMCxcIkxpbmVUeXBlXCI6MH19LFwiVGl0bGVTdHlsZVwiOntcIiRpZFwiOlwiMTM1NFwiLFwiRm9udFNldHRpbmdzXCI6e1wiJGlkXCI6XCIxMzU1XCIsXCJGb250U2l6ZVwiOjExLFwiRm9udE5hbWVcIjpcIkNhbGlicmlcIixcIklzQm9sZFwiOmZhbHNlLFwiSXNJdGFsaWNcIjpmYWxzZSxcIklzVW5kZXJsaW5lZFwiOmZhbHNlfSxcIkF1dG9TaXplXCI6MCxcIkZvcmVncm91bmRcIjp7XCIkaWRcIjpcIjEzNTZcIixcIkNvbG9yXCI6e1wiJGlkXCI6XCIxMzU3XCIsXCJBXCI6MjU1LFwiUlwiOjI1NSxcIkdcIjoyNTUsXCJCXCI6MjU1fX0sXCJCYWNrZ3JvdW5kRmlsbFR5cGVcIjowLFwiTWF4V2lkdGhcIjo5NjAuMCxcIk1heEhlaWdodFwiOlwiSW5maW5pdHlcIixcIlNtYXJ0Rm9yZWdyb3VuZElzQWN0aXZlXCI6ZmFsc2UsXCJIb3Jpem9udGFsQWxpZ25tZW50XCI6MSxcIlZlcnRpY2FsQWxpZ25tZW50XCI6MCxcIlNtYXJ0Rm9yZWdyb3VuZFwiOm51bGwsXCJNYXJnaW5cIjp7XCIkaWRcIjpcIjEzNThcIixcIlRvcFwiOjAuMCxcIkxlZnRcIjowLjAsXCJSaWdodFwiOjAuMCxcIkJvdHRvbVwiOjAuMH0sXCJQYWRkaW5nXCI6e1wiJGlkXCI6XCIxMzU5XCIsXCJUb3BcIjowLjAsXCJMZWZ0XCI6MC4wLFwiUmlnaHRcIjowLjAsXCJCb3R0b21cIjowLjB9LFwiQmFja2dyb3VuZFwiOntcIiRpZFwiOlwiMTM2MFwiLFwiQ29sb3JcIjp7XCIkaWRcIjpcIjEzNjFcIixcIkFcIjowLFwiUlwiOjI1NSxcIkdcIjoyNTUsXCJCXCI6MjU1fX0sXCJJc1Zpc2libGVcIjp0cnVlLFwiV2lkdGhcIjowLjAsXCJIZWlnaHRcIjowLjAsXCJCb3JkZXJTdHlsZVwiOntcIiRpZFwiOlwiMTM2MlwiLFwiTGluZUNvbG9yXCI6bnVsbCxcIkxpbmVXZWlnaHRcIjowLjAsXCJMaW5lVHlwZVwiOjB9fSxcIkRhdGVTdHlsZVwiOntcIiRpZFwiOlwiMTM2M1wiLFwiRm9udFNldHRpbmdzXCI6e1wiJGlkXCI6XCIxMzY0XCIsXCJGb250U2l6ZVwiOjEwLFwiRm9udE5hbWVcIjpcIkNhbGlicmlcIixcIklzQm9sZFwiOmZhbHNlLFwiSXNJdGFsaWNcIjpmYWxzZSxcIklzVW5kZXJsaW5lZFwiOmZhbHNlfSxcIkF1dG9TaXplXCI6MCxcIkZvcmVncm91bmRcIjp7XCIkaWRcIjpcIjEzNjVcIixcIkNvbG9yXCI6e1wiJHJlZlwiOlwiMTUxXCJ9fSxcIkJhY2tncm91bmRGaWxsVHlwZVwiOjAsXCJNYXhXaWR0aFwiOjIwMC4wLFwiTWF4SGVpZ2h0XCI6XCJJbmZpbml0eVwiLFwiU21hcnRGb3JlZ3JvdW5kSXNBY3RpdmVcIjpmYWxzZSxcIkhvcml6b250YWxBbGlnbm1lbnRcIjoyLFwiVmVydGljYWxBbGlnbm1lbnRcIjowLFwiU21hcnRGb3JlZ3JvdW5kXCI6bnVsbCxcIk1hcmdpblwiOntcIiRpZFwiOlwiMTM2NlwiLFwiVG9wXCI6MC4wLFwiTGVmdFwiOjAuMCxcIlJpZ2h0XCI6MC4wLFwiQm90dG9tXCI6MC4wfSxcIlBhZGRpbmdcIjp7XCIkaWRcIjpcIjEzNjdcIixcIlRvcFwiOjAuMCxcIkxlZnRcIjowLjAsXCJSaWdodFwiOjAuMCxcIkJvdHRvbVwiOjAuMH0sXCJCYWNrZ3JvdW5kXCI6e1wiJHJlZlwiOlwiMTU0XCJ9LFwiSXNWaXNpYmxlXCI6dHJ1ZSxcIldpZHRoXCI6MC4wLFwiSGVpZ2h0XCI6MC4wLFwiQm9yZGVyU3R5bGVcIjp7XCIkaWRcIjpcIjEzNjhcIixcIkxpbmVDb2xvclwiOm51bGwsXCJMaW5lV2VpZ2h0XCI6MC4wLFwiTGluZVR5cGVcIjowfX0sXCJEYXRlRm9ybWF0XCI6e1wiJGlkXCI6XCIxMzY5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119LHtcIiRpZFwiOlwiMTM3MFwiLFwiVGFza1N0eWxlXCI6e1wiJGlkXCI6XCIxMzcxXCIsXCJTaGFwZVwiOjMsXCJTaGFwZVRoaWNrbmVzc1wiOjAsXCJEdXJhdGlvbkZvcm1hdFwiOjAsXCJQZXJjZW50YWdlQ29tcGxldGVTdHlsZVwiOntcIiRpZFwiOlwiMTM3MlwiLFwiRm9udFNldHRpbmdzXCI6e1wiJGlkXCI6XCIxMzczXCIsXCJGb250U2l6ZVwiOjEwLFwiRm9udE5hbWVcIjpcIkNhbGlicmlcIixcIklzQm9sZFwiOmZhbHNlLFwiSXNJdGFsaWNcIjpmYWxzZSxcIklzVW5kZXJsaW5lZFwiOmZhbHNlfSxcIkF1dG9TaXplXCI6MCxcIkZvcmVncm91bmRcIjp7XCIkaWRcIjpcIjEzNzRcIixcIkNvbG9yXCI6e1wiJHJlZlwiOlwiMTE2XCJ9fSxcIkJhY2tncm91bmRGaWxsVHlwZVwiOjAsXCJNYXhXaWR0aFwiOjIwMC4wLFwiTWF4SGVpZ2h0XCI6XCJJbmZpbml0eVwiLFwiU21hcnRGb3JlZ3JvdW5kSXNBY3RpdmVcIjpmYWxzZSxcIkhvcml6b250YWxBbGlnbm1lbnRcIjowLFwiVmVydGljYWxBbGlnbm1lbnRcIjowLFwiU21hcnRGb3JlZ3JvdW5kXCI6bnVsbCxcIk1hcmdpblwiOntcIiRpZFwiOlwiMTM3NVwiLFwiVG9wXCI6MC4wLFwiTGVmdFwiOjAuMCxcIlJpZ2h0XCI6MC4wLFwiQm90dG9tXCI6MC4wfSxcIlBhZGRpbmdcIjp7XCIkaWRcIjpcIjEzNzZcIixcIlRvcFwiOjAuMCxcIkxlZnRcIjowLjAsXCJSaWdodFwiOjAuMCxcIkJvdHRvbVwiOjAuMH0sXCJCYWNrZ3JvdW5kXCI6e1wiJHJlZlwiOlwiMTE5XCJ9LFwiSXNWaXNpYmxlXCI6dHJ1ZSxcIldpZHRoXCI6MC4wLFwiSGVpZ2h0XCI6MC4wLFwiQm9yZGVyU3R5bGVcIjp7XCIkaWRcIjpcIjEzNzdcIixcIkxpbmVDb2xvclwiOm51bGwsXCJMaW5lV2VpZ2h0XCI6MC4wLFwiTGluZVR5cGVcIjowfX0sXCJEdXJhdGlvblN0eWxlXCI6e1wiJGlkXCI6XCIxMzc4XCIsXCJGb250U2V0dGluZ3NcIjp7XCIkaWRcIjpcIjEzNzlcIixcIkZvbnRTaXplXCI6MTAsXCJGb250TmFtZVwiOlwiQ2FsaWJyaVwiLFwiSXNCb2xkXCI6ZmFsc2UsXCJJc0l0YWxpY1wiOmZhbHNlLFwiSXNVbmRlcmxpbmVkXCI6ZmFsc2V9LFwiQXV0b1NpemVcIjowLFwiRm9yZWdyb3VuZFwiOntcIiRpZFwiOlwiMTM4MFwiLFwiQ29sb3JcIjp7XCIkcmVmXCI6XCIxMjNcIn19LFwiQmFja2dyb3VuZEZpbGxUeXBlXCI6MCxcIk1heFdpZHRoXCI6MjAwLjAsXCJNYXhIZWlnaHRcIjpcIkluZmluaXR5XCIsXCJTbWFydEZvcmVncm91bmRJc0FjdGl2ZVwiOmZhbHNlLFwiSG9yaXpvbnRhbEFsaWdubWVudFwiOjAsXCJWZXJ0aWNhbEFsaWdubWVudFwiOjAsXCJTbWFydEZvcmVncm91bmRcIjpudWxsLFwiTWFyZ2luXCI6e1wiJGlkXCI6XCIxMzgxXCIsXCJUb3BcIjowLjAsXCJMZWZ0XCI6MC4wLFwiUmlnaHRcIjowLjAsXCJCb3R0b21cIjowLjB9LFwiUGFkZGluZ1wiOntcIiRpZFwiOlwiMTM4MlwiLFwiVG9wXCI6MC4wLFwiTGVmdFwiOjAuMCxcIlJpZ2h0XCI6MC4wLFwiQm90dG9tXCI6MC4wfSxcIkJhY2tncm91bmRcIjp7XCIkcmVmXCI6XCIxMjZcIn0sXCJJc1Zpc2libGVcIjp0cnVlLFwiV2lkdGhcIjowLjAsXCJIZWlnaHRcIjowLjAsXCJCb3JkZXJTdHlsZVwiOntcIiRpZFwiOlwiMTM4M1wiLFwiTGluZUNvbG9yXCI6bnVsbCxcIkxpbmVXZWlnaHRcIjowLjAsXCJMaW5lVHlwZVwiOjB9fSxcIkhvcml6b250YWxDb25uZWN0b3JTdHlsZVwiOntcIiRpZFwiOlwiMTM4NFwiLFwiTGluZUNvbG9yXCI6e1wiJHJlZlwiOlwiMTI4XCJ9LFwiTGluZVdlaWdodFwiOjEuMCxcIkxpbmVUeXBlXCI6MH0sXCJWZXJ0aWNhbENvbm5lY3RvclN0eWxlXCI6e1wiJGlkXCI6XCIxMzg1XCIsXCJMaW5lQ29sb3JcIjp7XCIkcmVmXCI6XCIxMzFcIn0sXCJMaW5lV2VpZ2h0XCI6MC4wLFwiTGluZVR5cGVcIjowfSxcIk1hcmdpblwiOm51bGwsXCJTdGFydERhdGVQb3NpdGlvblwiOjYsXCJFbmREYXRlUG9zaXRpb25cIjo2LFwiVGl0bGVQb3NpdGlvblwiOjIsXCJEdXJhdGlvblBvc2l0aW9uXCI6NixcIlBlcmNlbnRhZ2VDb21wbGV0ZWRQb3NpdGlvblwiOjYsXCJTcGFjaW5nXCI6MyxcIklzQmVsb3dUaW1lYmFuZFwiOnRydWUsXCJQZXJjZW50YWdlQ29tcGxldGVTaGFwZU9wYWNpdHlcIjozNSxcIkdyb3VwTmFtZVwiOlwiOGRhYWM2YWMtMjkzNS00YmMwLWIzOTgtOWI5ZGI5YWY2ODFkXCIsXCJBdHRhY2hlZE1pbGVzdG9uZXNTdHlsZXNcIjpudWxsLFwiU2hhcGVTdHlsZVwiOntcIiRpZFwiOlwiMTM4NlwiLFwiTWFyZ2luXCI6e1wiJGlkXCI6XCIxMzg3XCIsXCJUb3BcIjowLjAsXCJMZWZ0XCI6NC4wLFwiUmlnaHRcIjo0LjAsXCJCb3R0b21cIjowLjB9LFwiUGFkZGluZ1wiOntcIiRpZFwiOlwiMTM4OFwiLFwiVG9wXCI6MC4wLFwiTGVmdFwiOjAuMCxcIlJpZ2h0XCI6MC4wLFwiQm90dG9tXCI6MC4wfSxcIkJhY2tncm91bmRcIjp7XCIkaWRcIjpcIjEzODlcIixcIkNvbG9yXCI6e1wiJGlkXCI6XCIxMzkwXCIsXCJBXCI6MjU1LFwiUlwiOjIzNyxcIkdcIjoxMjUsXCJCXCI6NDl9fSxcIklzVmlzaWJsZVwiOnRydWUsXCJXaWR0aFwiOjAuMCxcIkhlaWdodFwiOjEwLjAsXCJCb3JkZXJTdHlsZVwiOntcIiRpZFwiOlwiMTM5MVwiLFwiTGluZUNvbG9yXCI6e1wiJHJlZlwiOlwiMTMxNFwifSxcIkxpbmVXZWlnaHRcIjowLjAsXCJMaW5lVHlwZVwiOjB9fSxcIlRpdGxlU3R5bGVcIjp7XCIkaWRcIjpcIjEzOTJcIixcIkZvbnRTZXR0aW5nc1wiOntcIiRpZFwiOlwiMTM5M1wiLFwiRm9udFNpemVcIjoxMSxcIkZvbnROYW1lXCI6XCJDYWxpYnJpXCIsXCJJc0JvbGRcIjpmYWxzZSxcIklzSXRhbGljXCI6ZmFsc2UsXCJJc1VuZGVybGluZWRcIjpmYWxzZX0sXCJBdXRvU2l6ZVwiOjAsXCJGb3JlZ3JvdW5kXCI6e1wiJGlkXCI6XCIxMzk0XCIsXCJDb2xvclwiOntcIiRpZFwiOlwiMTM5NVwiLFwiQVwiOjI1NSxcIlJcIjoyNTUsXCJHXCI6MjU1LFwiQlwiOjI1NX19LFwiQmFja2dyb3VuZEZpbGxUeXBlXCI6MCxcIk1heFdpZHRoXCI6OTYwLjAsXCJNYXhIZWlnaHRcIjpcIkluZmluaXR5XCIsXCJTbWFydEZvcmVncm91bmRJc0FjdGl2ZVwiOmZhbHNlLFwiSG9yaXpvbnRhbEFsaWdubWVudFwiOjEsXCJWZXJ0aWNhbEFsaWdubWVudFwiOjAsXCJTbWFydEZvcmVncm91bmRcIjpudWxsLFwiTWFyZ2luXCI6e1wiJGlkXCI6XCIxMzk2XCIsXCJUb3BcIjowLjAsXCJMZWZ0XCI6MC4wLFwiUmlnaHRcIjowLjAsXCJCb3R0b21cIjowLjB9LFwiUGFkZGluZ1wiOntcIiRpZFwiOlwiMTM5N1wiLFwiVG9wXCI6MC4wLFwiTGVmdFwiOjAuMCxcIlJpZ2h0XCI6MC4wLFwiQm90dG9tXCI6MC4wfSxcIkJhY2tncm91bmRcIjp7XCIkaWRcIjpcIjEzOThcIixcIkNvbG9yXCI6e1wiJGlkXCI6XCIxMzk5XCIsXCJBXCI6MCxcIlJcIjoyNTUsXCJHXCI6MjU1LFwiQlwiOjI1NX19LFwiSXNWaXNpYmxlXCI6dHJ1ZSxcIldpZHRoXCI6MC4wLFwiSGVpZ2h0XCI6MC4wLFwiQm9yZGVyU3R5bGVcIjp7XCIkaWRcIjpcIjE0MDBcIixcIkxpbmVDb2xvclwiOm51bGwsXCJMaW5lV2VpZ2h0XCI6MC4wLFwiTGluZVR5cGVcIjowfX0sXCJEYXRlU3R5bGVcIjp7XCIkaWRcIjpcIjE0MDFcIixcIkZvbnRTZXR0aW5nc1wiOntcIiRpZFwiOlwiMTQwMlwiLFwiRm9udFNpemVcIjoxMCxcIkZvbnROYW1lXCI6XCJDYWxpYnJpXCIsXCJJc0JvbGRcIjpmYWxzZSxcIklzSXRhbGljXCI6ZmFsc2UsXCJJc1VuZGVybGluZWRcIjpmYWxzZX0sXCJBdXRvU2l6ZVwiOjAsXCJGb3JlZ3JvdW5kXCI6e1wiJGlkXCI6XCIxNDAzXCIsXCJDb2xvclwiOntcIiRyZWZcIjpcIjE1MVwifX0sXCJCYWNrZ3JvdW5kRmlsbFR5cGVcIjowLFwiTWF4V2lkdGhcIjoyMDAuMCxcIk1heEhlaWdodFwiOlwiSW5maW5pdHlcIixcIlNtYXJ0Rm9yZWdyb3VuZElzQWN0aXZlXCI6ZmFsc2UsXCJIb3Jpem9udGFsQWxpZ25tZW50XCI6MixcIlZlcnRpY2FsQWxpZ25tZW50XCI6MCxcIlNtYXJ0Rm9yZWdyb3VuZFwiOm51bGwsXCJNYXJnaW5cIjp7XCIkaWRcIjpcIjE0MDRcIixcIlRvcFwiOjAuMCxcIkxlZnRcIjowLjAsXCJSaWdodFwiOjAuMCxcIkJvdHRvbVwiOjAuMH0sXCJQYWRkaW5nXCI6e1wiJGlkXCI6XCIxNDA1XCIsXCJUb3BcIjowLjAsXCJMZWZ0XCI6MC4wLFwiUmlnaHRcIjowLjAsXCJCb3R0b21cIjowLjB9LFwiQmFja2dyb3VuZFwiOntcIiRyZWZcIjpcIjE1NFwifSxcIklzVmlzaWJsZVwiOnRydWUsXCJXaWR0aFwiOjAuMCxcIkhlaWdodFwiOjAuMCxcIkJvcmRlclN0eWxlXCI6e1wiJGlkXCI6XCIxNDA2XCIsXCJMaW5lQ29sb3JcIjpudWxsLFwiTGluZVdlaWdodFwiOjAuMCxcIkxpbmVUeXBlXCI6MH19LFwiRGF0ZUZvcm1hdFwiOntcIiRpZFwiOlwiMTQwN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dfSx7XCIkaWRcIjpcIjE0MDhcIixcIlRhc2tTdHlsZVwiOntcIiRpZFwiOlwiMTQwOVwiLFwiU2hhcGVcIjowLFwiU2hhcGVUaGlja25lc3NcIjowLFwiRHVyYXRpb25Gb3JtYXRcIjowLFwiUGVyY2VudGFnZUNvbXBsZXRlU3R5bGVcIjp7XCIkaWRcIjpcIjE0MTBcIixcIkZvbnRTZXR0aW5nc1wiOntcIiRpZFwiOlwiMTQxMVwiLFwiRm9udFNpemVcIjoxMCxcIkZvbnROYW1lXCI6XCJDYWxpYnJpXCIsXCJJc0JvbGRcIjpmYWxzZSxcIklzSXRhbGljXCI6ZmFsc2UsXCJJc1VuZGVybGluZWRcIjpmYWxzZX0sXCJBdXRvU2l6ZVwiOjAsXCJGb3JlZ3JvdW5kXCI6e1wiJGlkXCI6XCIxNDEyXCIsXCJDb2xvclwiOntcIiRyZWZcIjpcIjExNlwifX0sXCJCYWNrZ3JvdW5kRmlsbFR5cGVcIjowLFwiTWF4V2lkdGhcIjoyMDAuMCxcIk1heEhlaWdodFwiOlwiSW5maW5pdHlcIixcIlNtYXJ0Rm9yZWdyb3VuZElzQWN0aXZlXCI6ZmFsc2UsXCJIb3Jpem9udGFsQWxpZ25tZW50XCI6MCxcIlZlcnRpY2FsQWxpZ25tZW50XCI6MCxcIlNtYXJ0Rm9yZWdyb3VuZFwiOm51bGwsXCJNYXJnaW5cIjp7XCIkaWRcIjpcIjE0MTNcIixcIlRvcFwiOjAuMCxcIkxlZnRcIjowLjAsXCJSaWdodFwiOjAuMCxcIkJvdHRvbVwiOjAuMH0sXCJQYWRkaW5nXCI6e1wiJGlkXCI6XCIxNDE0XCIsXCJUb3BcIjowLjAsXCJMZWZ0XCI6MC4wLFwiUmlnaHRcIjowLjAsXCJCb3R0b21cIjowLjB9LFwiQmFja2dyb3VuZFwiOntcIiRyZWZcIjpcIjExOVwifSxcIklzVmlzaWJsZVwiOnRydWUsXCJXaWR0aFwiOjAuMCxcIkhlaWdodFwiOjAuMCxcIkJvcmRlclN0eWxlXCI6e1wiJGlkXCI6XCIxNDE1XCIsXCJMaW5lQ29sb3JcIjpudWxsLFwiTGluZVdlaWdodFwiOjAuMCxcIkxpbmVUeXBlXCI6MH19LFwiRHVyYXRpb25TdHlsZVwiOntcIiRpZFwiOlwiMTQxNlwiLFwiRm9udFNldHRpbmdzXCI6e1wiJGlkXCI6XCIxNDE3XCIsXCJGb250U2l6ZVwiOjEwLFwiRm9udE5hbWVcIjpcIkNhbGlicmlcIixcIklzQm9sZFwiOmZhbHNlLFwiSXNJdGFsaWNcIjpmYWxzZSxcIklzVW5kZXJsaW5lZFwiOmZhbHNlfSxcIkF1dG9TaXplXCI6MCxcIkZvcmVncm91bmRcIjp7XCIkaWRcIjpcIjE0MThcIixcIkNvbG9yXCI6e1wiJHJlZlwiOlwiMTIzXCJ9fSxcIkJhY2tncm91bmRGaWxsVHlwZVwiOjAsXCJNYXhXaWR0aFwiOjIwMC4wLFwiTWF4SGVpZ2h0XCI6XCJJbmZpbml0eVwiLFwiU21hcnRGb3JlZ3JvdW5kSXNBY3RpdmVcIjpmYWxzZSxcIkhvcml6b250YWxBbGlnbm1lbnRcIjowLFwiVmVydGljYWxBbGlnbm1lbnRcIjowLFwiU21hcnRGb3JlZ3JvdW5kXCI6bnVsbCxcIk1hcmdpblwiOntcIiRpZFwiOlwiMTQxOVwiLFwiVG9wXCI6MC4wLFwiTGVmdFwiOjAuMCxcIlJpZ2h0XCI6MC4wLFwiQm90dG9tXCI6MC4wfSxcIlBhZGRpbmdcIjp7XCIkaWRcIjpcIjE0MjBcIixcIlRvcFwiOjAuMCxcIkxlZnRcIjowLjAsXCJSaWdodFwiOjAuMCxcIkJvdHRvbVwiOjAuMH0sXCJCYWNrZ3JvdW5kXCI6e1wiJHJlZlwiOlwiMTI2XCJ9LFwiSXNWaXNpYmxlXCI6dHJ1ZSxcIldpZHRoXCI6MC4wLFwiSGVpZ2h0XCI6MC4wLFwiQm9yZGVyU3R5bGVcIjp7XCIkaWRcIjpcIjE0MjFcIixcIkxpbmVDb2xvclwiOm51bGwsXCJMaW5lV2VpZ2h0XCI6MC4wLFwiTGluZVR5cGVcIjowfX0sXCJIb3Jpem9udGFsQ29ubmVjdG9yU3R5bGVcIjp7XCIkaWRcIjpcIjE0MjJcIixcIkxpbmVDb2xvclwiOntcIiRyZWZcIjpcIjEyOFwifSxcIkxpbmVXZWlnaHRcIjoxLjAsXCJMaW5lVHlwZVwiOjB9LFwiVmVydGljYWxDb25uZWN0b3JTdHlsZVwiOntcIiRpZFwiOlwiMTQyM1wiLFwiTGluZUNvbG9yXCI6e1wiJHJlZlwiOlwiMTMxXCJ9LFwiTGluZVdlaWdodFwiOjAuMCxcIkxpbmVUeXBlXCI6MH0sXCJNYXJnaW5cIjpudWxsLFwiU3RhcnREYXRlUG9zaXRpb25cIjo2LFwiRW5kRGF0ZVBvc2l0aW9uXCI6NixcIlRpdGxlUG9zaXRpb25cIjoyLFwiRHVyYXRpb25Qb3NpdGlvblwiOjYsXCJQZXJjZW50YWdlQ29tcGxldGVkUG9zaXRpb25cIjo2LFwiU3BhY2luZ1wiOjMsXCJJc0JlbG93VGltZWJhbmRcIjp0cnVlLFwiUGVyY2VudGFnZUNvbXBsZXRlU2hhcGVPcGFjaXR5XCI6MzUsXCJHcm91cE5hbWVcIjpcIjhkYWFjNmFjLTI5MzUtNGJjMC1iMzk4LTliOWRiOWFmNjgxZFwiLFwiQXR0YWNoZWRNaWxlc3RvbmVzU3R5bGVzXCI6bnVsbCxcIlNoYXBlU3R5bGVcIjp7XCIkaWRcIjpcIjE0MjRcIixcIk1hcmdpblwiOntcIiRpZFwiOlwiMTQyNVwiLFwiVG9wXCI6MC4wLFwiTGVmdFwiOjQuMCxcIlJpZ2h0XCI6NC4wLFwiQm90dG9tXCI6MC4wfSxcIlBhZGRpbmdcIjp7XCIkaWRcIjpcIjE0MjZcIixcIlRvcFwiOjAuMCxcIkxlZnRcIjowLjAsXCJSaWdodFwiOjAuMCxcIkJvdHRvbVwiOjAuMH0sXCJCYWNrZ3JvdW5kXCI6e1wiJGlkXCI6XCIxNDI3XCIsXCJDb2xvclwiOntcIiRpZFwiOlwiMTQyOFwiLFwiQVwiOjI1NSxcIlJcIjoyMzcsXCJHXCI6MTI1LFwiQlwiOjQ5fX0sXCJJc1Zpc2libGVcIjp0cnVlLFwiV2lkdGhcIjowLjAsXCJIZWlnaHRcIjoxMC4wLFwiQm9yZGVyU3R5bGVcIjp7XCIkaWRcIjpcIjE0MjlcIixcIkxpbmVDb2xvclwiOntcIiRyZWZcIjpcIjEzMTRcIn0sXCJMaW5lV2VpZ2h0XCI6MC4wLFwiTGluZVR5cGVcIjowfX0sXCJUaXRsZVN0eWxlXCI6e1wiJGlkXCI6XCIxNDMwXCIsXCJGb250U2V0dGluZ3NcIjp7XCIkaWRcIjpcIjE0MzFcIixcIkZvbnRTaXplXCI6MTEsXCJGb250TmFtZVwiOlwiQ2FsaWJyaVwiLFwiSXNCb2xkXCI6ZmFsc2UsXCJJc0l0YWxpY1wiOmZhbHNlLFwiSXNVbmRlcmxpbmVkXCI6ZmFsc2V9LFwiQXV0b1NpemVcIjoyLFwiRm9yZWdyb3VuZFwiOntcIiRpZFwiOlwiMTQzMlwiLFwiQ29sb3JcIjp7XCIkaWRcIjpcIjE0MzNcIixcIkFcIjoyNTUsXCJSXCI6MjU1LFwiR1wiOjI1NSxcIkJcIjoyNTV9fSxcIkJhY2tncm91bmRGaWxsVHlwZVwiOjAsXCJNYXhXaWR0aFwiOjEwOC4yMjQ1NjM1OTg2MzI4MSxcIk1heEhlaWdodFwiOlwiSW5maW5pdHlcIixcIlNtYXJ0Rm9yZWdyb3VuZElzQWN0aXZlXCI6ZmFsc2UsXCJIb3Jpem9udGFsQWxpZ25tZW50XCI6MSxcIlZlcnRpY2FsQWxpZ25tZW50XCI6MCxcIlNtYXJ0Rm9yZWdyb3VuZFwiOm51bGwsXCJNYXJnaW5cIjp7XCIkaWRcIjpcIjE0MzRcIixcIlRvcFwiOjAuMCxcIkxlZnRcIjowLjAsXCJSaWdodFwiOjAuMCxcIkJvdHRvbVwiOjAuMH0sXCJQYWRkaW5nXCI6e1wiJGlkXCI6XCIxNDM1XCIsXCJUb3BcIjowLjAsXCJMZWZ0XCI6MC4wLFwiUmlnaHRcIjowLjAsXCJCb3R0b21cIjowLjB9LFwiQmFja2dyb3VuZFwiOntcIiRpZFwiOlwiMTQzNlwiLFwiQ29sb3JcIjp7XCIkaWRcIjpcIjE0MzdcIixcIkFcIjowLFwiUlwiOjI1NSxcIkdcIjoyNTUsXCJCXCI6MjU1fX0sXCJJc1Zpc2libGVcIjp0cnVlLFwiV2lkdGhcIjowLjAsXCJIZWlnaHRcIjowLjAsXCJCb3JkZXJTdHlsZVwiOntcIiRpZFwiOlwiMTQzOFwiLFwiTGluZUNvbG9yXCI6bnVsbCxcIkxpbmVXZWlnaHRcIjowLjAsXCJMaW5lVHlwZVwiOjB9fSxcIkRhdGVTdHlsZVwiOntcIiRpZFwiOlwiMTQzOVwiLFwiRm9udFNldHRpbmdzXCI6e1wiJGlkXCI6XCIxNDQwXCIsXCJGb250U2l6ZVwiOjEwLFwiRm9udE5hbWVcIjpcIkNhbGlicmlcIixcIklzQm9sZFwiOmZhbHNlLFwiSXNJdGFsaWNcIjpmYWxzZSxcIklzVW5kZXJsaW5lZFwiOmZhbHNlfSxcIkF1dG9TaXplXCI6MCxcIkZvcmVncm91bmRcIjp7XCIkaWRcIjpcIjE0NDFcIixcIkNvbG9yXCI6e1wiJHJlZlwiOlwiMTUxXCJ9fSxcIkJhY2tncm91bmRGaWxsVHlwZVwiOjAsXCJNYXhXaWR0aFwiOjIwMC4wLFwiTWF4SGVpZ2h0XCI6XCJJbmZpbml0eVwiLFwiU21hcnRGb3JlZ3JvdW5kSXNBY3RpdmVcIjpmYWxzZSxcIkhvcml6b250YWxBbGlnbm1lbnRcIjoyLFwiVmVydGljYWxBbGlnbm1lbnRcIjowLFwiU21hcnRGb3JlZ3JvdW5kXCI6bnVsbCxcIk1hcmdpblwiOntcIiRpZFwiOlwiMTQ0MlwiLFwiVG9wXCI6MC4wLFwiTGVmdFwiOjAuMCxcIlJpZ2h0XCI6MC4wLFwiQm90dG9tXCI6MC4wfSxcIlBhZGRpbmdcIjp7XCIkaWRcIjpcIjE0NDNcIixcIlRvcFwiOjAuMCxcIkxlZnRcIjowLjAsXCJSaWdodFwiOjAuMCxcIkJvdHRvbVwiOjAuMH0sXCJCYWNrZ3JvdW5kXCI6e1wiJHJlZlwiOlwiMTU0XCJ9LFwiSXNWaXNpYmxlXCI6dHJ1ZSxcIldpZHRoXCI6MC4wLFwiSGVpZ2h0XCI6MC4wLFwiQm9yZGVyU3R5bGVcIjp7XCIkaWRcIjpcIjE0NDRcIixcIkxpbmVDb2xvclwiOm51bGwsXCJMaW5lV2VpZ2h0XCI6MC4wLFwiTGluZVR5cGVcIjowfX0sXCJEYXRlRm9ybWF0XCI6e1wiJGlkXCI6XCIxNDQ1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119XSxcIklzVmlzaWJsZVwiOnRydWV9LHtcIiRpZFwiOlwiMTQ0NlwiLFwiSGVhZGVyU3R5bGVcIjp7XCIkaWRcIjpcIjE0NDdcIixcIlRleHRTdHlsZVwiOntcIiRpZFwiOlwiMTQ0OFwiLFwiRm9udFNldHRpbmdzXCI6e1wiJGlkXCI6XCIxNDQ5XCIsXCJGb250U2l6ZVwiOjEwLFwiRm9udE5hbWVcIjpcIkNhbGlicmlcIixcIklzQm9sZFwiOnRydWUsXCJJc0l0YWxpY1wiOmZhbHNlLFwiSXNVbmRlcmxpbmVkXCI6ZmFsc2V9LFwiQXV0b1NpemVcIjowLFwiRm9yZWdyb3VuZFwiOntcIiRpZFwiOlwiMTQ1MFwiLFwiQ29sb3JcIjp7XCIkcmVmXCI6XCIzMTdcIn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MTQ1MVwiLFwiVG9wXCI6MC4wLFwiTGVmdFwiOjAuMCxcIlJpZ2h0XCI6MC4wLFwiQm90dG9tXCI6MC4wfSxcIlBhZGRpbmdcIjp7XCIkaWRcIjpcIjE0NTJcIixcIlRvcFwiOjAuMCxcIkxlZnRcIjowLjAsXCJSaWdodFwiOjAuMCxcIkJvdHRvbVwiOjAuMH0sXCJCYWNrZ3JvdW5kXCI6e1wiJGlkXCI6XCIxNDUzXCIsXCJDb2xvclwiOntcIiRpZFwiOlwiMTQ1NFwiLFwiQVwiOjAsXCJSXCI6MjU1LFwiR1wiOjI1NSxcIkJcIjoyNTV9fSxcIklzVmlzaWJsZVwiOnRydWUsXCJXaWR0aFwiOjAuMCxcIkhlaWdodFwiOjAuMCxcIkJvcmRlclN0eWxlXCI6bnVsbH0sXCJSZWN0YW5nbGVTdHlsZVwiOntcIiRpZFwiOlwiMTQ1NVwiLFwiTWFyZ2luXCI6e1wiJGlkXCI6XCIxNDU2XCIsXCJUb3BcIjowLjAsXCJMZWZ0XCI6MC4wLFwiUmlnaHRcIjowLjAsXCJCb3R0b21cIjowLjB9LFwiUGFkZGluZ1wiOntcIiRpZFwiOlwiMTQ1N1wiLFwiVG9wXCI6MC4wLFwiTGVmdFwiOjAuMCxcIlJpZ2h0XCI6MC4wLFwiQm90dG9tXCI6MC4wfSxcIkJhY2tncm91bmRcIjp7XCIkaWRcIjpcIjE0NThcIixcIkNvbG9yXCI6e1wiJGlkXCI6XCIxNDU5XCIsXCJBXCI6NjMsXCJSXCI6MjM3LFwiR1wiOjEyNSxcIkJcIjo0OX19LFwiSXNWaXNpYmxlXCI6dHJ1ZSxcIldpZHRoXCI6MC4wLFwiSGVpZ2h0XCI6MC4wLFwiQm9yZGVyU3R5bGVcIjp7XCIkaWRcIjpcIjE0NjBcIixcIkxpbmVDb2xvclwiOntcIiRpZFwiOlwiMTQ2MVwiLFwiJHR5cGVcIjpcIk5MUkUuQ29tbW9uLkRvbS5Tb2xpZENvbG9yQnJ1c2gsIE5MUkUuQ29tbW9uXCIsXCJDb2xvclwiOntcIiRpZFwiOlwiMTQ2MlwiLFwiQVwiOjI1NSxcIlJcIjoyNTUsXCJHXCI6MCxcIkJcIjowfX0sXCJMaW5lV2VpZ2h0XCI6MC4wLFwiTGluZVR5cGVcIjowfX19LFwiQmFja2dyb3VuZFN0eWxlXCI6e1wiJGlkXCI6XCIxNDYzXCIsXCJNYXJnaW5cIjp7XCIkaWRcIjpcIjE0NjRcIixcIlRvcFwiOjAuMCxcIkxlZnRcIjowLjAsXCJSaWdodFwiOjAuMCxcIkJvdHRvbVwiOjAuMH0sXCJQYWRkaW5nXCI6e1wiJGlkXCI6XCIxNDY1XCIsXCJUb3BcIjowLjAsXCJMZWZ0XCI6MC4wLFwiUmlnaHRcIjowLjAsXCJCb3R0b21cIjowLjB9LFwiQmFja2dyb3VuZFwiOntcIiRpZFwiOlwiMTQ2NlwiLFwiQ29sb3JcIjp7XCIkaWRcIjpcIjE0NjdcIixcIkFcIjo1MSxcIlJcIjoxNjUsXCJHXCI6MTY1LFwiQlwiOjE2NX19LFwiSXNWaXNpYmxlXCI6dHJ1ZSxcIldpZHRoXCI6MC4wLFwiSGVpZ2h0XCI6MC4wLFwiQm9yZGVyU3R5bGVcIjp7XCIkaWRcIjpcIjE0NjhcIixcIkxpbmVDb2xvclwiOntcIiRpZFwiOlwiMTQ2OVwiLFwiJHR5cGVcIjpcIk5MUkUuQ29tbW9uLkRvbS5Tb2xpZENvbG9yQnJ1c2gsIE5MUkUuQ29tbW9uXCIsXCJDb2xvclwiOntcIiRpZFwiOlwiMTQ3MFwiLFwiQVwiOjI1NSxcIlJcIjoyNTUsXCJHXCI6MCxcIkJcIjowfX0sXCJMaW5lV2VpZ2h0XCI6MC4wLFwiTGluZVR5cGVcIjowfX0sXCJDdXN0b21Td2ltbGFuZU1pbGVzdG9uZVN0eWxlTGlzdFwiOltdLFwiQ3VzdG9tU3dpbWxhbmVUYXNrU3R5bGVMaXN0XCI6W3tcIiRpZFwiOlwiMTQ3MVwiLFwiVGFza1N0eWxlXCI6e1wiJGlkXCI6XCIxNDcyXCIsXCJTaGFwZVwiOjAsXCJTaGFwZVRoaWNrbmVzc1wiOjAsXCJEdXJhdGlvbkZvcm1hdFwiOjAsXCJQZXJjZW50YWdlQ29tcGxldGVTdHlsZVwiOntcIiRpZFwiOlwiMTQ3M1wiLFwiRm9udFNldHRpbmdzXCI6e1wiJGlkXCI6XCIxNDc0XCIsXCJGb250U2l6ZVwiOjEwLFwiRm9udE5hbWVcIjpcIkNhbGlicmlcIixcIklzQm9sZFwiOmZhbHNlLFwiSXNJdGFsaWNcIjpmYWxzZSxcIklzVW5kZXJsaW5lZFwiOmZhbHNlfSxcIkF1dG9TaXplXCI6MCxcIkZvcmVncm91bmRcIjp7XCIkaWRcIjpcIjE0NzVcIixcIkNvbG9yXCI6e1wiJHJlZlwiOlwiMTE2XCJ9fSxcIkJhY2tncm91bmRGaWxsVHlwZVwiOjAsXCJNYXhXaWR0aFwiOjIwMC4wLFwiTWF4SGVpZ2h0XCI6XCJJbmZpbml0eVwiLFwiU21hcnRGb3JlZ3JvdW5kSXNBY3RpdmVcIjpmYWxzZSxcIkhvcml6b250YWxBbGlnbm1lbnRcIjowLFwiVmVydGljYWxBbGlnbm1lbnRcIjowLFwiU21hcnRGb3JlZ3JvdW5kXCI6bnVsbCxcIk1hcmdpblwiOntcIiRpZFwiOlwiMTQ3NlwiLFwiVG9wXCI6MC4wLFwiTGVmdFwiOjAuMCxcIlJpZ2h0XCI6MC4wLFwiQm90dG9tXCI6MC4wfSxcIlBhZGRpbmdcIjp7XCIkaWRcIjpcIjE0NzdcIixcIlRvcFwiOjAuMCxcIkxlZnRcIjowLjAsXCJSaWdodFwiOjAuMCxcIkJvdHRvbVwiOjAuMH0sXCJCYWNrZ3JvdW5kXCI6e1wiJHJlZlwiOlwiMTE5XCJ9LFwiSXNWaXNpYmxlXCI6dHJ1ZSxcIldpZHRoXCI6MC4wLFwiSGVpZ2h0XCI6MC4wLFwiQm9yZGVyU3R5bGVcIjp7XCIkaWRcIjpcIjE0NzhcIixcIkxpbmVDb2xvclwiOm51bGwsXCJMaW5lV2VpZ2h0XCI6MC4wLFwiTGluZVR5cGVcIjowfX0sXCJEdXJhdGlvblN0eWxlXCI6e1wiJGlkXCI6XCIxNDc5XCIsXCJGb250U2V0dGluZ3NcIjp7XCIkaWRcIjpcIjE0ODBcIixcIkZvbnRTaXplXCI6MTAsXCJGb250TmFtZVwiOlwiQ2FsaWJyaVwiLFwiSXNCb2xkXCI6ZmFsc2UsXCJJc0l0YWxpY1wiOmZhbHNlLFwiSXNVbmRlcmxpbmVkXCI6ZmFsc2V9LFwiQXV0b1NpemVcIjowLFwiRm9yZWdyb3VuZFwiOntcIiRpZFwiOlwiMTQ4MVwiLFwiQ29sb3JcIjp7XCIkcmVmXCI6XCIxMjNcIn19LFwiQmFja2dyb3VuZEZpbGxUeXBlXCI6MCxcIk1heFdpZHRoXCI6MjAwLjAsXCJNYXhIZWlnaHRcIjpcIkluZmluaXR5XCIsXCJTbWFydEZvcmVncm91bmRJc0FjdGl2ZVwiOmZhbHNlLFwiSG9yaXpvbnRhbEFsaWdubWVudFwiOjAsXCJWZXJ0aWNhbEFsaWdubWVudFwiOjAsXCJTbWFydEZvcmVncm91bmRcIjpudWxsLFwiTWFyZ2luXCI6e1wiJGlkXCI6XCIxNDgyXCIsXCJUb3BcIjowLjAsXCJMZWZ0XCI6MC4wLFwiUmlnaHRcIjowLjAsXCJCb3R0b21cIjowLjB9LFwiUGFkZGluZ1wiOntcIiRpZFwiOlwiMTQ4M1wiLFwiVG9wXCI6MC4wLFwiTGVmdFwiOjAuMCxcIlJpZ2h0XCI6MC4wLFwiQm90dG9tXCI6MC4wfSxcIkJhY2tncm91bmRcIjp7XCIkcmVmXCI6XCIxMjZcIn0sXCJJc1Zpc2libGVcIjp0cnVlLFwiV2lkdGhcIjowLjAsXCJIZWlnaHRcIjowLjAsXCJCb3JkZXJTdHlsZVwiOntcIiRpZFwiOlwiMTQ4NFwiLFwiTGluZUNvbG9yXCI6bnVsbCxcIkxpbmVXZWlnaHRcIjowLjAsXCJMaW5lVHlwZVwiOjB9fSxcIkhvcml6b250YWxDb25uZWN0b3JTdHlsZVwiOntcIiRpZFwiOlwiMTQ4NVwiLFwiTGluZUNvbG9yXCI6e1wiJHJlZlwiOlwiMTI4XCJ9LFwiTGluZVdlaWdodFwiOjEuMCxcIkxpbmVUeXBlXCI6MH0sXCJWZXJ0aWNhbENvbm5lY3RvclN0eWxlXCI6e1wiJGlkXCI6XCIxNDg2XCIsXCJMaW5lQ29sb3JcIjp7XCIkcmVmXCI6XCIxMzFcIn0sXCJMaW5lV2VpZ2h0XCI6MC4wLFwiTGluZVR5cGVcIjowfSxcIk1hcmdpblwiOm51bGwsXCJTdGFydERhdGVQb3NpdGlvblwiOjYsXCJFbmREYXRlUG9zaXRpb25cIjo2LFwiVGl0bGVQb3NpdGlvblwiOjIsXCJEdXJhdGlvblBvc2l0aW9uXCI6NixcIlBlcmNlbnRhZ2VDb21wbGV0ZWRQb3NpdGlvblwiOjYsXCJTcGFjaW5nXCI6MyxcIklzQmVsb3dUaW1lYmFuZFwiOnRydWUsXCJQZXJjZW50YWdlQ29tcGxldGVTaGFwZU9wYWNpdHlcIjozNSxcIkdyb3VwTmFtZVwiOm51bGwsXCJBdHRhY2hlZE1pbGVzdG9uZXNTdHlsZXNcIjpudWxsLFwiU2hhcGVTdHlsZVwiOntcIiRpZFwiOlwiMTQ4N1wiLFwiTWFyZ2luXCI6e1wiJGlkXCI6XCIxNDg4XCIsXCJUb3BcIjowLjAsXCJMZWZ0XCI6NC4wLFwiUmlnaHRcIjo0LjAsXCJCb3R0b21cIjowLjB9LFwiUGFkZGluZ1wiOntcIiRpZFwiOlwiMTQ4OVwiLFwiVG9wXCI6MC4wLFwiTGVmdFwiOjAuMCxcIlJpZ2h0XCI6MC4wLFwiQm90dG9tXCI6MC4wfSxcIkJhY2tncm91bmRcIjp7XCIkaWRcIjpcIjE0OTBcIixcIkNvbG9yXCI6e1wiJGlkXCI6XCIxNDkxXCIsXCJBXCI6MjU1LFwiUlwiOjIzNyxcIkdcIjoxMjUsXCJCXCI6NDl9fSxcIklzVmlzaWJsZVwiOnRydWUsXCJXaWR0aFwiOjAuMCxcIkhlaWdodFwiOjEwLjAsXCJCb3JkZXJTdHlsZVwiOntcIiRpZFwiOlwiMTQ5MlwiLFwiTGluZUNvbG9yXCI6e1wiJHJlZlwiOlwiMTMxNFwifSxcIkxpbmVXZWlnaHRcIjowLjAsXCJMaW5lVHlwZVwiOjB9fSxcIlRpdGxlU3R5bGVcIjp7XCIkaWRcIjpcIjE0OTNcIixcIkZvbnRTZXR0aW5nc1wiOntcIiRpZFwiOlwiMTQ5NFwiLFwiRm9udFNpemVcIjoxMSxcIkZvbnROYW1lXCI6XCJDYWxpYnJpXCIsXCJJc0JvbGRcIjpmYWxzZSxcIklzSXRhbGljXCI6ZmFsc2UsXCJJc1VuZGVybGluZWRcIjpmYWxzZX0sXCJBdXRvU2l6ZVwiOjAsXCJGb3JlZ3JvdW5kXCI6e1wiJGlkXCI6XCIxNDk1XCIsXCJDb2xvclwiOntcIiRpZFwiOlwiMTQ5NlwiLFwiQVwiOjI1NSxcIlJcIjoyNTUsXCJHXCI6MjU1LFwiQlwiOjI1NX19LFwiQmFja2dyb3VuZEZpbGxUeXBlXCI6MCxcIk1heFdpZHRoXCI6OTYwLjAsXCJNYXhIZWlnaHRcIjpcIkluZmluaXR5XCIsXCJTbWFydEZvcmVncm91bmRJc0FjdGl2ZVwiOmZhbHNlLFwiSG9yaXpvbnRhbEFsaWdubWVudFwiOjEsXCJWZXJ0aWNhbEFsaWdubWVudFwiOjAsXCJTbWFydEZvcmVncm91bmRcIjpudWxsLFwiTWFyZ2luXCI6e1wiJGlkXCI6XCIxNDk3XCIsXCJUb3BcIjowLjAsXCJMZWZ0XCI6MC4wLFwiUmlnaHRcIjowLjAsXCJCb3R0b21cIjowLjB9LFwiUGFkZGluZ1wiOntcIiRpZFwiOlwiMTQ5OFwiLFwiVG9wXCI6MC4wLFwiTGVmdFwiOjAuMCxcIlJpZ2h0XCI6MC4wLFwiQm90dG9tXCI6MC4wfSxcIkJhY2tncm91bmRcIjp7XCIkaWRcIjpcIjE0OTlcIixcIkNvbG9yXCI6e1wiJGlkXCI6XCIxNTAwXCIsXCJBXCI6MCxcIlJcIjoyNTUsXCJHXCI6MjU1LFwiQlwiOjI1NX19LFwiSXNWaXNpYmxlXCI6dHJ1ZSxcIldpZHRoXCI6MC4wLFwiSGVpZ2h0XCI6MC4wLFwiQm9yZGVyU3R5bGVcIjp7XCIkaWRcIjpcIjE1MDFcIixcIkxpbmVDb2xvclwiOm51bGwsXCJMaW5lV2VpZ2h0XCI6MC4wLFwiTGluZVR5cGVcIjowfX0sXCJEYXRlU3R5bGVcIjp7XCIkaWRcIjpcIjE1MDJcIixcIkZvbnRTZXR0aW5nc1wiOntcIiRpZFwiOlwiMTUwM1wiLFwiRm9udFNpemVcIjoxMCxcIkZvbnROYW1lXCI6XCJDYWxpYnJpXCIsXCJJc0JvbGRcIjpmYWxzZSxcIklzSXRhbGljXCI6ZmFsc2UsXCJJc1VuZGVybGluZWRcIjpmYWxzZX0sXCJBdXRvU2l6ZVwiOjAsXCJGb3JlZ3JvdW5kXCI6e1wiJGlkXCI6XCIxNTA0XCIsXCJDb2xvclwiOntcIiRyZWZcIjpcIjE1MVwifX0sXCJCYWNrZ3JvdW5kRmlsbFR5cGVcIjowLFwiTWF4V2lkdGhcIjoyMDAuMCxcIk1heEhlaWdodFwiOlwiSW5maW5pdHlcIixcIlNtYXJ0Rm9yZWdyb3VuZElzQWN0aXZlXCI6ZmFsc2UsXCJIb3Jpem9udGFsQWxpZ25tZW50XCI6MixcIlZlcnRpY2FsQWxpZ25tZW50XCI6MCxcIlNtYXJ0Rm9yZWdyb3VuZFwiOm51bGwsXCJNYXJnaW5cIjp7XCIkaWRcIjpcIjE1MDVcIixcIlRvcFwiOjAuMCxcIkxlZnRcIjowLjAsXCJSaWdodFwiOjAuMCxcIkJvdHRvbVwiOjAuMH0sXCJQYWRkaW5nXCI6e1wiJGlkXCI6XCIxNTA2XCIsXCJUb3BcIjowLjAsXCJMZWZ0XCI6MC4wLFwiUmlnaHRcIjowLjAsXCJCb3R0b21cIjowLjB9LFwiQmFja2dyb3VuZFwiOntcIiRyZWZcIjpcIjE1NFwifSxcIklzVmlzaWJsZVwiOnRydWUsXCJXaWR0aFwiOjAuMCxcIkhlaWdodFwiOjAuMCxcIkJvcmRlclN0eWxlXCI6e1wiJGlkXCI6XCIxNTA3XCIsXCJMaW5lQ29sb3JcIjpudWxsLFwiTGluZVdlaWdodFwiOjAuMCxcIkxpbmVUeXBlXCI6MH19LFwiRGF0ZUZvcm1hdFwiOntcIiRpZFwiOlwiMTUwOF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dfV0sXCJJc1Zpc2libGVcIjp0cnVlfSx7XCIkaWRcIjpcIjE1MDlcIixcIkhlYWRlclN0eWxlXCI6e1wiJGlkXCI6XCIxNTEwXCIsXCJUZXh0U3R5bGVcIjp7XCIkaWRcIjpcIjE1MTFcIixcIkZvbnRTZXR0aW5nc1wiOntcIiRpZFwiOlwiMTUxMlwiLFwiRm9udFNpemVcIjoxMCxcIkZvbnROYW1lXCI6XCJDYWxpYnJpXCIsXCJJc0JvbGRcIjp0cnVlLFwiSXNJdGFsaWNcIjpmYWxzZSxcIklzVW5kZXJsaW5lZFwiOmZhbHNlfSxcIkF1dG9TaXplXCI6MCxcIkZvcmVncm91bmRcIjp7XCIkaWRcIjpcIjE1MTNcIixcIkNvbG9yXCI6e1wiJHJlZlwiOlwiMzE3XCJ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E1MTRcIixcIlRvcFwiOjAuMCxcIkxlZnRcIjowLjAsXCJSaWdodFwiOjAuMCxcIkJvdHRvbVwiOjAuMH0sXCJQYWRkaW5nXCI6e1wiJGlkXCI6XCIxNTE1XCIsXCJUb3BcIjowLjAsXCJMZWZ0XCI6MC4wLFwiUmlnaHRcIjowLjAsXCJCb3R0b21cIjowLjB9LFwiQmFja2dyb3VuZFwiOntcIiRpZFwiOlwiMTUxNlwiLFwiQ29sb3JcIjp7XCIkaWRcIjpcIjE1MTdcIixcIkFcIjowLFwiUlwiOjI1NSxcIkdcIjoyNTUsXCJCXCI6MjU1fX0sXCJJc1Zpc2libGVcIjp0cnVlLFwiV2lkdGhcIjowLjAsXCJIZWlnaHRcIjowLjAsXCJCb3JkZXJTdHlsZVwiOm51bGx9LFwiUmVjdGFuZ2xlU3R5bGVcIjp7XCIkaWRcIjpcIjE1MThcIixcIk1hcmdpblwiOntcIiRpZFwiOlwiMTUxOVwiLFwiVG9wXCI6MC4wLFwiTGVmdFwiOjAuMCxcIlJpZ2h0XCI6MC4wLFwiQm90dG9tXCI6MC4wfSxcIlBhZGRpbmdcIjp7XCIkaWRcIjpcIjE1MjBcIixcIlRvcFwiOjAuMCxcIkxlZnRcIjowLjAsXCJSaWdodFwiOjAuMCxcIkJvdHRvbVwiOjAuMH0sXCJCYWNrZ3JvdW5kXCI6e1wiJGlkXCI6XCIxNTIxXCIsXCJDb2xvclwiOntcIiRpZFwiOlwiMTUyMlwiLFwiQVwiOjYzLFwiUlwiOjIzNyxcIkdcIjoxMjUsXCJCXCI6NDl9fSxcIklzVmlzaWJsZVwiOnRydWUsXCJXaWR0aFwiOjAuMCxcIkhlaWdodFwiOjAuMCxcIkJvcmRlclN0eWxlXCI6e1wiJGlkXCI6XCIxNTIzXCIsXCJMaW5lQ29sb3JcIjp7XCIkaWRcIjpcIjE1MjRcIixcIiR0eXBlXCI6XCJOTFJFLkNvbW1vbi5Eb20uU29saWRDb2xvckJydXNoLCBOTFJFLkNvbW1vblwiLFwiQ29sb3JcIjp7XCIkaWRcIjpcIjE1MjVcIixcIkFcIjoyNTUsXCJSXCI6MjU1LFwiR1wiOjAsXCJCXCI6MH19LFwiTGluZVdlaWdodFwiOjAuMCxcIkxpbmVUeXBlXCI6MH19fSxcIkJhY2tncm91bmRTdHlsZVwiOntcIiRpZFwiOlwiMTUyNlwiLFwiTWFyZ2luXCI6e1wiJGlkXCI6XCIxNTI3XCIsXCJUb3BcIjowLjAsXCJMZWZ0XCI6MC4wLFwiUmlnaHRcIjowLjAsXCJCb3R0b21cIjowLjB9LFwiUGFkZGluZ1wiOntcIiRpZFwiOlwiMTUyOFwiLFwiVG9wXCI6MC4wLFwiTGVmdFwiOjAuMCxcIlJpZ2h0XCI6MC4wLFwiQm90dG9tXCI6MC4wfSxcIkJhY2tncm91bmRcIjp7XCIkaWRcIjpcIjE1MjlcIixcIkNvbG9yXCI6e1wiJGlkXCI6XCIxNTMwXCIsXCJBXCI6NTEsXCJSXCI6MTY1LFwiR1wiOjE2NSxcIkJcIjoxNjV9fSxcIklzVmlzaWJsZVwiOnRydWUsXCJXaWR0aFwiOjAuMCxcIkhlaWdodFwiOjAuMCxcIkJvcmRlclN0eWxlXCI6e1wiJGlkXCI6XCIxNTMxXCIsXCJMaW5lQ29sb3JcIjp7XCIkaWRcIjpcIjE1MzJcIixcIiR0eXBlXCI6XCJOTFJFLkNvbW1vbi5Eb20uU29saWRDb2xvckJydXNoLCBOTFJFLkNvbW1vblwiLFwiQ29sb3JcIjp7XCIkaWRcIjpcIjE1MzNcIixcIkFcIjoyNTUsXCJSXCI6MjU1LFwiR1wiOjAsXCJCXCI6MH19LFwiTGluZVdlaWdodFwiOjAuMCxcIkxpbmVUeXBlXCI6MH19LFwiQ3VzdG9tU3dpbWxhbmVNaWxlc3RvbmVTdHlsZUxpc3RcIjpbXSxcIkN1c3RvbVN3aW1sYW5lVGFza1N0eWxlTGlzdFwiOlt7XCIkaWRcIjpcIjE1MzRcIixcIlRhc2tTdHlsZVwiOntcIiRpZFwiOlwiMTUzNVwiLFwiU2hhcGVcIjowLFwiU2hhcGVUaGlja25lc3NcIjowLFwiRHVyYXRpb25Gb3JtYXRcIjowLFwiUGVyY2VudGFnZUNvbXBsZXRlU3R5bGVcIjp7XCIkaWRcIjpcIjE1MzZcIixcIkZvbnRTZXR0aW5nc1wiOntcIiRpZFwiOlwiMTUzN1wiLFwiRm9udFNpemVcIjoxMCxcIkZvbnROYW1lXCI6XCJDYWxpYnJpXCIsXCJJc0JvbGRcIjpmYWxzZSxcIklzSXRhbGljXCI6ZmFsc2UsXCJJc1VuZGVybGluZWRcIjpmYWxzZX0sXCJBdXRvU2l6ZVwiOjAsXCJGb3JlZ3JvdW5kXCI6e1wiJGlkXCI6XCIxNTM4XCIsXCJDb2xvclwiOntcIiRyZWZcIjpcIjExNlwifX0sXCJCYWNrZ3JvdW5kRmlsbFR5cGVcIjowLFwiTWF4V2lkdGhcIjoyMDAuMCxcIk1heEhlaWdodFwiOlwiSW5maW5pdHlcIixcIlNtYXJ0Rm9yZWdyb3VuZElzQWN0aXZlXCI6ZmFsc2UsXCJIb3Jpem9udGFsQWxpZ25tZW50XCI6MCxcIlZlcnRpY2FsQWxpZ25tZW50XCI6MCxcIlNtYXJ0Rm9yZWdyb3VuZFwiOm51bGwsXCJNYXJnaW5cIjp7XCIkaWRcIjpcIjE1MzlcIixcIlRvcFwiOjAuMCxcIkxlZnRcIjowLjAsXCJSaWdodFwiOjAuMCxcIkJvdHRvbVwiOjAuMH0sXCJQYWRkaW5nXCI6e1wiJGlkXCI6XCIxNTQwXCIsXCJUb3BcIjowLjAsXCJMZWZ0XCI6MC4wLFwiUmlnaHRcIjowLjAsXCJCb3R0b21cIjowLjB9LFwiQmFja2dyb3VuZFwiOntcIiRyZWZcIjpcIjExOVwifSxcIklzVmlzaWJsZVwiOnRydWUsXCJXaWR0aFwiOjAuMCxcIkhlaWdodFwiOjAuMCxcIkJvcmRlclN0eWxlXCI6e1wiJGlkXCI6XCIxNTQxXCIsXCJMaW5lQ29sb3JcIjpudWxsLFwiTGluZVdlaWdodFwiOjAuMCxcIkxpbmVUeXBlXCI6MH19LFwiRHVyYXRpb25TdHlsZVwiOntcIiRpZFwiOlwiMTU0MlwiLFwiRm9udFNldHRpbmdzXCI6e1wiJGlkXCI6XCIxNTQzXCIsXCJGb250U2l6ZVwiOjEwLFwiRm9udE5hbWVcIjpcIkNhbGlicmlcIixcIklzQm9sZFwiOmZhbHNlLFwiSXNJdGFsaWNcIjpmYWxzZSxcIklzVW5kZXJsaW5lZFwiOmZhbHNlfSxcIkF1dG9TaXplXCI6MCxcIkZvcmVncm91bmRcIjp7XCIkaWRcIjpcIjE1NDRcIixcIkNvbG9yXCI6e1wiJHJlZlwiOlwiMTIzXCJ9fSxcIkJhY2tncm91bmRGaWxsVHlwZVwiOjAsXCJNYXhXaWR0aFwiOjIwMC4wLFwiTWF4SGVpZ2h0XCI6XCJJbmZpbml0eVwiLFwiU21hcnRGb3JlZ3JvdW5kSXNBY3RpdmVcIjpmYWxzZSxcIkhvcml6b250YWxBbGlnbm1lbnRcIjowLFwiVmVydGljYWxBbGlnbm1lbnRcIjowLFwiU21hcnRGb3JlZ3JvdW5kXCI6bnVsbCxcIk1hcmdpblwiOntcIiRpZFwiOlwiMTU0NVwiLFwiVG9wXCI6MC4wLFwiTGVmdFwiOjAuMCxcIlJpZ2h0XCI6MC4wLFwiQm90dG9tXCI6MC4wfSxcIlBhZGRpbmdcIjp7XCIkaWRcIjpcIjE1NDZcIixcIlRvcFwiOjAuMCxcIkxlZnRcIjowLjAsXCJSaWdodFwiOjAuMCxcIkJvdHRvbVwiOjAuMH0sXCJCYWNrZ3JvdW5kXCI6e1wiJHJlZlwiOlwiMTI2XCJ9LFwiSXNWaXNpYmxlXCI6dHJ1ZSxcIldpZHRoXCI6MC4wLFwiSGVpZ2h0XCI6MC4wLFwiQm9yZGVyU3R5bGVcIjp7XCIkaWRcIjpcIjE1NDdcIixcIkxpbmVDb2xvclwiOm51bGwsXCJMaW5lV2VpZ2h0XCI6MC4wLFwiTGluZVR5cGVcIjowfX0sXCJIb3Jpem9udGFsQ29ubmVjdG9yU3R5bGVcIjp7XCIkaWRcIjpcIjE1NDhcIixcIkxpbmVDb2xvclwiOntcIiRyZWZcIjpcIjEyOFwifSxcIkxpbmVXZWlnaHRcIjoxLjAsXCJMaW5lVHlwZVwiOjB9LFwiVmVydGljYWxDb25uZWN0b3JTdHlsZVwiOntcIiRpZFwiOlwiMTU0OVwiLFwiTGluZUNvbG9yXCI6e1wiJHJlZlwiOlwiMTMxXCJ9LFwiTGluZVdlaWdodFwiOjAuMCxcIkxpbmVUeXBlXCI6MH0sXCJNYXJnaW5cIjpudWxsLFwiU3RhcnREYXRlUG9zaXRpb25cIjo2LFwiRW5kRGF0ZVBvc2l0aW9uXCI6NixcIlRpdGxlUG9zaXRpb25cIjoyLFwiRHVyYXRpb25Qb3NpdGlvblwiOjYsXCJQZXJjZW50YWdlQ29tcGxldGVkUG9zaXRpb25cIjo2LFwiU3BhY2luZ1wiOjMsXCJJc0JlbG93VGltZWJhbmRcIjp0cnVlLFwiUGVyY2VudGFnZUNvbXBsZXRlU2hhcGVPcGFjaXR5XCI6MzUsXCJHcm91cE5hbWVcIjpudWxsLFwiQXR0YWNoZWRNaWxlc3RvbmVzU3R5bGVzXCI6bnVsbCxcIlNoYXBlU3R5bGVcIjp7XCIkaWRcIjpcIjE1NTBcIixcIk1hcmdpblwiOntcIiRpZFwiOlwiMTU1MVwiLFwiVG9wXCI6MC4wLFwiTGVmdFwiOjQuMCxcIlJpZ2h0XCI6NC4wLFwiQm90dG9tXCI6MC4wfSxcIlBhZGRpbmdcIjp7XCIkaWRcIjpcIjE1NTJcIixcIlRvcFwiOjAuMCxcIkxlZnRcIjowLjAsXCJSaWdodFwiOjAuMCxcIkJvdHRvbVwiOjAuMH0sXCJCYWNrZ3JvdW5kXCI6e1wiJGlkXCI6XCIxNTUzXCIsXCJDb2xvclwiOntcIiRpZFwiOlwiMTU1NFwiLFwiQVwiOjI1NSxcIlJcIjoyMzcsXCJHXCI6MTI1LFwiQlwiOjQ5fX0sXCJJc1Zpc2libGVcIjp0cnVlLFwiV2lkdGhcIjowLjAsXCJIZWlnaHRcIjoxMC4wLFwiQm9yZGVyU3R5bGVcIjp7XCIkaWRcIjpcIjE1NTVcIixcIkxpbmVDb2xvclwiOntcIiRyZWZcIjpcIjEzMTRcIn0sXCJMaW5lV2VpZ2h0XCI6MC4wLFwiTGluZVR5cGVcIjowfX0sXCJUaXRsZVN0eWxlXCI6e1wiJGlkXCI6XCIxNTU2XCIsXCJGb250U2V0dGluZ3NcIjp7XCIkaWRcIjpcIjE1NTdcIixcIkZvbnRTaXplXCI6MTEsXCJGb250TmFtZVwiOlwiQ2FsaWJyaVwiLFwiSXNCb2xkXCI6ZmFsc2UsXCJJc0l0YWxpY1wiOmZhbHNlLFwiSXNVbmRlcmxpbmVkXCI6ZmFsc2V9LFwiQXV0b1NpemVcIjowLFwiRm9yZWdyb3VuZFwiOntcIiRpZFwiOlwiMTU1OFwiLFwiQ29sb3JcIjp7XCIkaWRcIjpcIjE1NTlcIixcIkFcIjoyNTUsXCJSXCI6MjU1LFwiR1wiOjI1NSxcIkJcIjoyNTV9fSxcIkJhY2tncm91bmRGaWxsVHlwZVwiOjAsXCJNYXhXaWR0aFwiOjk2MC4wLFwiTWF4SGVpZ2h0XCI6XCJJbmZpbml0eVwiLFwiU21hcnRGb3JlZ3JvdW5kSXNBY3RpdmVcIjpmYWxzZSxcIkhvcml6b250YWxBbGlnbm1lbnRcIjoxLFwiVmVydGljYWxBbGlnbm1lbnRcIjowLFwiU21hcnRGb3JlZ3JvdW5kXCI6bnVsbCxcIk1hcmdpblwiOntcIiRpZFwiOlwiMTU2MFwiLFwiVG9wXCI6MC4wLFwiTGVmdFwiOjAuMCxcIlJpZ2h0XCI6MC4wLFwiQm90dG9tXCI6MC4wfSxcIlBhZGRpbmdcIjp7XCIkaWRcIjpcIjE1NjFcIixcIlRvcFwiOjAuMCxcIkxlZnRcIjowLjAsXCJSaWdodFwiOjAuMCxcIkJvdHRvbVwiOjAuMH0sXCJCYWNrZ3JvdW5kXCI6e1wiJGlkXCI6XCIxNTYyXCIsXCJDb2xvclwiOntcIiRpZFwiOlwiMTU2M1wiLFwiQVwiOjAsXCJSXCI6MjU1LFwiR1wiOjI1NSxcIkJcIjoyNTV9fSxcIklzVmlzaWJsZVwiOnRydWUsXCJXaWR0aFwiOjAuMCxcIkhlaWdodFwiOjAuMCxcIkJvcmRlclN0eWxlXCI6e1wiJGlkXCI6XCIxNTY0XCIsXCJMaW5lQ29sb3JcIjpudWxsLFwiTGluZVdlaWdodFwiOjAuMCxcIkxpbmVUeXBlXCI6MH19LFwiRGF0ZVN0eWxlXCI6e1wiJGlkXCI6XCIxNTY1XCIsXCJGb250U2V0dGluZ3NcIjp7XCIkaWRcIjpcIjE1NjZcIixcIkZvbnRTaXplXCI6MTAsXCJGb250TmFtZVwiOlwiQ2FsaWJyaVwiLFwiSXNCb2xkXCI6ZmFsc2UsXCJJc0l0YWxpY1wiOmZhbHNlLFwiSXNVbmRlcmxpbmVkXCI6ZmFsc2V9LFwiQXV0b1NpemVcIjowLFwiRm9yZWdyb3VuZFwiOntcIiRpZFwiOlwiMTU2N1wiLFwiQ29sb3JcIjp7XCIkcmVmXCI6XCIxNTFcIn19LFwiQmFja2dyb3VuZEZpbGxUeXBlXCI6MCxcIk1heFdpZHRoXCI6MjAwLjAsXCJNYXhIZWlnaHRcIjpcIkluZmluaXR5XCIsXCJTbWFydEZvcmVncm91bmRJc0FjdGl2ZVwiOmZhbHNlLFwiSG9yaXpvbnRhbEFsaWdubWVudFwiOjIsXCJWZXJ0aWNhbEFsaWdubWVudFwiOjAsXCJTbWFydEZvcmVncm91bmRcIjpudWxsLFwiTWFyZ2luXCI6e1wiJGlkXCI6XCIxNTY4XCIsXCJUb3BcIjowLjAsXCJMZWZ0XCI6MC4wLFwiUmlnaHRcIjowLjAsXCJCb3R0b21cIjowLjB9LFwiUGFkZGluZ1wiOntcIiRpZFwiOlwiMTU2OVwiLFwiVG9wXCI6MC4wLFwiTGVmdFwiOjAuMCxcIlJpZ2h0XCI6MC4wLFwiQm90dG9tXCI6MC4wfSxcIkJhY2tncm91bmRcIjp7XCIkcmVmXCI6XCIxNTRcIn0sXCJJc1Zpc2libGVcIjp0cnVlLFwiV2lkdGhcIjowLjAsXCJIZWlnaHRcIjowLjAsXCJCb3JkZXJTdHlsZVwiOntcIiRpZFwiOlwiMTU3MFwiLFwiTGluZUNvbG9yXCI6bnVsbCxcIkxpbmVXZWlnaHRcIjowLjAsXCJMaW5lVHlwZVwiOjB9fSxcIkRhdGVGb3JtYXRcIjp7XCIkaWRcIjpcIjE1NzF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QXR0YWNoZWRNaWxlc3RvbmVzU3R5bGVcIjpbXX1dLFwiSXNWaXNpYmxlXCI6dHJ1ZX1dLFwiSXNWaXNpYmxlXCI6dHJ1ZX0se1wiJGlkXCI6XCIxNTcyXCIsXCJIZWFkZXJTdHlsZVwiOntcIiRpZFwiOlwiMTU3M1wiLFwiVGV4dFN0eWxlXCI6e1wiJGlkXCI6XCIxNTc0XCIsXCJGb250U2V0dGluZ3NcIjp7XCIkaWRcIjpcIjE1NzVcIixcIkZvbnRTaXplXCI6MTIsXCJGb250TmFtZVwiOlwiQ2FsaWJyaVwiLFwiSXNCb2xkXCI6dHJ1ZSxcIklzSXRhbGljXCI6ZmFsc2UsXCJJc1VuZGVybGluZWRcIjpmYWxzZX0sXCJBdXRvU2l6ZVwiOjAsXCJGb3JlZ3JvdW5kXCI6e1wiJGlkXCI6XCIxNTc2XCIsXCJDb2xvclwiOntcIiRpZFwiOlwiMTU3N1wiLFwiQVwiOjI1NSxcIlJcIjowLFwiR1wiOjAsXCJCXCI6MH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MTU3OFwiLFwiVG9wXCI6MC4wLFwiTGVmdFwiOjAuMCxcIlJpZ2h0XCI6MC4wLFwiQm90dG9tXCI6MC4wfSxcIlBhZGRpbmdcIjp7XCIkaWRcIjpcIjE1NzlcIixcIlRvcFwiOjAuMCxcIkxlZnRcIjowLjAsXCJSaWdodFwiOjAuMCxcIkJvdHRvbVwiOjAuMH0sXCJCYWNrZ3JvdW5kXCI6e1wiJGlkXCI6XCIxNTgwXCIsXCJDb2xvclwiOntcIiRpZFwiOlwiMTU4MVwiLFwiQVwiOjAsXCJSXCI6MjU1LFwiR1wiOjI1NSxcIkJcIjoyNTV9fSxcIklzVmlzaWJsZVwiOnRydWUsXCJXaWR0aFwiOjAuMCxcIkhlaWdodFwiOjAuMCxcIkJvcmRlclN0eWxlXCI6bnVsbH0sXCJSZWN0YW5nbGVTdHlsZVwiOntcIiRpZFwiOlwiMTU4MlwiLFwiTWFyZ2luXCI6e1wiJGlkXCI6XCIxNTgzXCIsXCJUb3BcIjowLjAsXCJMZWZ0XCI6MC4wLFwiUmlnaHRcIjowLjAsXCJCb3R0b21cIjowLjB9LFwiUGFkZGluZ1wiOntcIiRpZFwiOlwiMTU4NFwiLFwiVG9wXCI6MC4wLFwiTGVmdFwiOjAuMCxcIlJpZ2h0XCI6MC4wLFwiQm90dG9tXCI6MC4wfSxcIkJhY2tncm91bmRcIjp7XCIkaWRcIjpcIjE1ODVcIixcIkNvbG9yXCI6e1wiJGlkXCI6XCIxNTg2XCIsXCJBXCI6MjU1LFwiUlwiOjI1NSxcIkdcIjoxOTIsXCJCXCI6MH19LFwiSXNWaXNpYmxlXCI6dHJ1ZSxcIldpZHRoXCI6MC4wLFwiSGVpZ2h0XCI6MC4wLFwiQm9yZGVyU3R5bGVcIjp7XCIkaWRcIjpcIjE1ODdcIixcIkxpbmVDb2xvclwiOntcIiRpZFwiOlwiMTU4OFwiLFwiJHR5cGVcIjpcIk5MUkUuQ29tbW9uLkRvbS5Tb2xpZENvbG9yQnJ1c2gsIE5MUkUuQ29tbW9uXCIsXCJDb2xvclwiOntcIiRpZFwiOlwiMTU4OVwiLFwiQVwiOjI1NSxcIlJcIjoyNTUsXCJHXCI6MCxcIkJcIjowfX0sXCJMaW5lV2VpZ2h0XCI6MC4wLFwiTGluZVR5cGVcIjowfX0sXCJUZXh0SXNWZXJ0aWNhbFwiOmZhbHNlfSxcIkJhY2tncm91bmRTdHlsZVwiOntcIiRpZFwiOlwiMTU5MFwiLFwiTWFyZ2luXCI6e1wiJGlkXCI6XCIxNTkxXCIsXCJUb3BcIjowLjAsXCJMZWZ0XCI6MC4wLFwiUmlnaHRcIjowLjAsXCJCb3R0b21cIjowLjB9LFwiUGFkZGluZ1wiOntcIiRpZFwiOlwiMTU5MlwiLFwiVG9wXCI6MC4wLFwiTGVmdFwiOjAuMCxcIlJpZ2h0XCI6MC4wLFwiQm90dG9tXCI6MC4wfSxcIkJhY2tncm91bmRcIjp7XCIkaWRcIjpcIjE1OTNcIixcIkNvbG9yXCI6e1wiJGlkXCI6XCIxNTk0XCIsXCJBXCI6NTEsXCJSXCI6MTY1LFwiR1wiOjE2NSxcIkJcIjoxNjV9fSxcIklzVmlzaWJsZVwiOnRydWUsXCJXaWR0aFwiOjAuMCxcIkhlaWdodFwiOjAuMCxcIkJvcmRlclN0eWxlXCI6e1wiJGlkXCI6XCIxNTk1XCIsXCJMaW5lQ29sb3JcIjp7XCIkaWRcIjpcIjE1OTZcIixcIiR0eXBlXCI6XCJOTFJFLkNvbW1vbi5Eb20uU29saWRDb2xvckJydXNoLCBOTFJFLkNvbW1vblwiLFwiQ29sb3JcIjp7XCIkaWRcIjpcIjE1OTdcIixcIkFcIjoyNTUsXCJSXCI6MjU1LFwiR1wiOjAsXCJCXCI6MH19LFwiTGluZVdlaWdodFwiOjAuMCxcIkxpbmVUeXBlXCI6MH19LFwiSXNBYm92ZVRpbWViYW5kXCI6ZmFsc2UsXCJTd2ltbGFuZURlZmF1bHRBY3Rpdml0eVN0eWxlXCI6e1wiJGlkXCI6XCIxNTk4XCIsXCJIZWFkZXJTdHlsZVwiOntcIiRpZFwiOlwiMTU5OVwiLFwiVGV4dFN0eWxlXCI6e1wiJGlkXCI6XCIxNjAwXCIsXCJGb250U2V0dGluZ3NcIjp7XCIkaWRcIjpcIjE2MDFcIixcIkZvbnRTaXplXCI6MTAsXCJGb250TmFtZVwiOlwiQ2FsaWJyaVwiLFwiSXNCb2xkXCI6dHJ1ZSxcIklzSXRhbGljXCI6ZmFsc2UsXCJJc1VuZGVybGluZWRcIjpmYWxzZX0sXCJBdXRvU2l6ZVwiOjAsXCJGb3JlZ3JvdW5kXCI6e1wiJGlkXCI6XCIxNjAyXCIsXCJDb2xvclwiOntcIiRyZWZcIjpcIjMxN1wi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xNjAzXCIsXCJUb3BcIjowLjAsXCJMZWZ0XCI6MC4wLFwiUmlnaHRcIjowLjAsXCJCb3R0b21cIjowLjB9LFwiUGFkZGluZ1wiOntcIiRpZFwiOlwiMTYwNFwiLFwiVG9wXCI6MC4wLFwiTGVmdFwiOjAuMCxcIlJpZ2h0XCI6MC4wLFwiQm90dG9tXCI6MC4wfSxcIkJhY2tncm91bmRcIjp7XCIkaWRcIjpcIjE2MDVcIixcIkNvbG9yXCI6e1wiJGlkXCI6XCIxNjA2XCIsXCJBXCI6MCxcIlJcIjoyNTUsXCJHXCI6MjU1LFwiQlwiOjI1NX19LFwiSXNWaXNpYmxlXCI6dHJ1ZSxcIldpZHRoXCI6MC4wLFwiSGVpZ2h0XCI6MC4wLFwiQm9yZGVyU3R5bGVcIjpudWxsfSxcIlJlY3RhbmdsZVN0eWxlXCI6e1wiJGlkXCI6XCIxNjA3XCIsXCJNYXJnaW5cIjp7XCIkaWRcIjpcIjE2MDhcIixcIlRvcFwiOjAuMCxcIkxlZnRcIjowLjAsXCJSaWdodFwiOjAuMCxcIkJvdHRvbVwiOjAuMH0sXCJQYWRkaW5nXCI6e1wiJGlkXCI6XCIxNjA5XCIsXCJUb3BcIjowLjAsXCJMZWZ0XCI6MC4wLFwiUmlnaHRcIjowLjAsXCJCb3R0b21cIjowLjB9LFwiQmFja2dyb3VuZFwiOntcIiRpZFwiOlwiMTYxMFwiLFwiQ29sb3JcIjp7XCIkaWRcIjpcIjE2MTFcIixcIkFcIjo2MyxcIlJcIjoxNjUsXCJHXCI6MTY1LFwiQlwiOjE2NX19LFwiSXNWaXNpYmxlXCI6dHJ1ZSxcIldpZHRoXCI6MC4wLFwiSGVpZ2h0XCI6MC4wLFwiQm9yZGVyU3R5bGVcIjp7XCIkaWRcIjpcIjE2MTJcIixcIkxpbmVDb2xvclwiOntcIiRpZFwiOlwiMTYxM1wiLFwiJHR5cGVcIjpcIk5MUkUuQ29tbW9uLkRvbS5Tb2xpZENvbG9yQnJ1c2gsIE5MUkUuQ29tbW9uXCIsXCJDb2xvclwiOntcIiRpZFwiOlwiMTYxNFwiLFwiQVwiOjI1NSxcIlJcIjoyNTUsXCJHXCI6MCxcIkJcIjowfX0sXCJMaW5lV2VpZ2h0XCI6MC4wLFwiTGluZVR5cGVcIjowfX19LFwiQmFja2dyb3VuZFN0eWxlXCI6e1wiJGlkXCI6XCIxNjE1XCIsXCJNYXJnaW5cIjp7XCIkaWRcIjpcIjE2MTZcIixcIlRvcFwiOjAuMCxcIkxlZnRcIjowLjAsXCJSaWdodFwiOjAuMCxcIkJvdHRvbVwiOjAuMH0sXCJQYWRkaW5nXCI6e1wiJGlkXCI6XCIxNjE3XCIsXCJUb3BcIjowLjAsXCJMZWZ0XCI6MC4wLFwiUmlnaHRcIjowLjAsXCJCb3R0b21cIjowLjB9LFwiQmFja2dyb3VuZFwiOntcIiRpZFwiOlwiMTYxOFwiLFwiQ29sb3JcIjp7XCIkaWRcIjpcIjE2MTlcIixcIkFcIjo1MSxcIlJcIjoxNjUsXCJHXCI6MTY1LFwiQlwiOjE2NX19LFwiSXNWaXNpYmxlXCI6dHJ1ZSxcIldpZHRoXCI6MC4wLFwiSGVpZ2h0XCI6MC4wLFwiQm9yZGVyU3R5bGVcIjp7XCIkaWRcIjpcIjE2MjBcIixcIkxpbmVDb2xvclwiOntcIiRpZFwiOlwiMTYyMVwiLFwiJHR5cGVcIjpcIk5MUkUuQ29tbW9uLkRvbS5Tb2xpZENvbG9yQnJ1c2gsIE5MUkUuQ29tbW9uXCIsXCJDb2xvclwiOntcIiRpZFwiOlwiMTYyMlwiLFwiQVwiOjI1NSxcIlJcIjoyNTUsXCJHXCI6MCxcIkJcIjowfX0sXCJMaW5lV2VpZ2h0XCI6MC4wLFwiTGluZVR5cGVcIjowfX0sXCJDdXN0b21Td2ltbGFuZU1pbGVzdG9uZVN0eWxlTGlzdFwiOltdLFwiQ3VzdG9tU3dpbWxhbmVUYXNrU3R5bGVMaXN0XCI6W3tcIiRpZFwiOlwiMTYyM1wiLFwiVGFza1N0eWxlXCI6e1wiJGlkXCI6XCIxNjI0XCIsXCJTaGFwZVwiOjMsXCJTaGFwZVRoaWNrbmVzc1wiOjAsXCJEdXJhdGlvbkZvcm1hdFwiOjAsXCJQZXJjZW50YWdlQ29tcGxldGVTdHlsZVwiOntcIiRpZFwiOlwiMTYyNVwiLFwiRm9udFNldHRpbmdzXCI6e1wiJGlkXCI6XCIxNjI2XCIsXCJGb250U2l6ZVwiOjEwLFwiRm9udE5hbWVcIjpcIkNhbGlicmlcIixcIklzQm9sZFwiOmZhbHNlLFwiSXNJdGFsaWNcIjpmYWxzZSxcIklzVW5kZXJsaW5lZFwiOmZhbHNlfSxcIkF1dG9TaXplXCI6MCxcIkZvcmVncm91bmRcIjp7XCIkaWRcIjpcIjE2MjdcIixcIkNvbG9yXCI6e1wiJHJlZlwiOlwiMTE2XCJ9fSxcIkJhY2tncm91bmRGaWxsVHlwZVwiOjAsXCJNYXhXaWR0aFwiOjIwMC4wLFwiTWF4SGVpZ2h0XCI6XCJJbmZpbml0eVwiLFwiU21hcnRGb3JlZ3JvdW5kSXNBY3RpdmVcIjpmYWxzZSxcIkhvcml6b250YWxBbGlnbm1lbnRcIjowLFwiVmVydGljYWxBbGlnbm1lbnRcIjowLFwiU21hcnRGb3JlZ3JvdW5kXCI6bnVsbCxcIk1hcmdpblwiOntcIiRpZFwiOlwiMTYyOFwiLFwiVG9wXCI6MC4wLFwiTGVmdFwiOjAuMCxcIlJpZ2h0XCI6MC4wLFwiQm90dG9tXCI6MC4wfSxcIlBhZGRpbmdcIjp7XCIkaWRcIjpcIjE2MjlcIixcIlRvcFwiOjAuMCxcIkxlZnRcIjowLjAsXCJSaWdodFwiOjAuMCxcIkJvdHRvbVwiOjAuMH0sXCJCYWNrZ3JvdW5kXCI6e1wiJHJlZlwiOlwiMTE5XCJ9LFwiSXNWaXNpYmxlXCI6dHJ1ZSxcIldpZHRoXCI6MC4wLFwiSGVpZ2h0XCI6MC4wLFwiQm9yZGVyU3R5bGVcIjp7XCIkaWRcIjpcIjE2MzBcIixcIkxpbmVDb2xvclwiOm51bGwsXCJMaW5lV2VpZ2h0XCI6MC4wLFwiTGluZVR5cGVcIjowfX0sXCJEdXJhdGlvblN0eWxlXCI6e1wiJGlkXCI6XCIxNjMxXCIsXCJGb250U2V0dGluZ3NcIjp7XCIkaWRcIjpcIjE2MzJcIixcIkZvbnRTaXplXCI6MTAsXCJGb250TmFtZVwiOlwiQ2FsaWJyaVwiLFwiSXNCb2xkXCI6ZmFsc2UsXCJJc0l0YWxpY1wiOmZhbHNlLFwiSXNVbmRlcmxpbmVkXCI6ZmFsc2V9LFwiQXV0b1NpemVcIjowLFwiRm9yZWdyb3VuZFwiOntcIiRpZFwiOlwiMTYzM1wiLFwiQ29sb3JcIjp7XCIkcmVmXCI6XCIxMjNcIn19LFwiQmFja2dyb3VuZEZpbGxUeXBlXCI6MCxcIk1heFdpZHRoXCI6MjAwLjAsXCJNYXhIZWlnaHRcIjpcIkluZmluaXR5XCIsXCJTbWFydEZvcmVncm91bmRJc0FjdGl2ZVwiOmZhbHNlLFwiSG9yaXpvbnRhbEFsaWdubWVudFwiOjAsXCJWZXJ0aWNhbEFsaWdubWVudFwiOjAsXCJTbWFydEZvcmVncm91bmRcIjpudWxsLFwiTWFyZ2luXCI6e1wiJGlkXCI6XCIxNjM0XCIsXCJUb3BcIjowLjAsXCJMZWZ0XCI6MC4wLFwiUmlnaHRcIjowLjAsXCJCb3R0b21cIjowLjB9LFwiUGFkZGluZ1wiOntcIiRpZFwiOlwiMTYzNVwiLFwiVG9wXCI6MC4wLFwiTGVmdFwiOjAuMCxcIlJpZ2h0XCI6MC4wLFwiQm90dG9tXCI6MC4wfSxcIkJhY2tncm91bmRcIjp7XCIkcmVmXCI6XCIxMjZcIn0sXCJJc1Zpc2libGVcIjp0cnVlLFwiV2lkdGhcIjowLjAsXCJIZWlnaHRcIjowLjAsXCJCb3JkZXJTdHlsZVwiOntcIiRpZFwiOlwiMTYzNlwiLFwiTGluZUNvbG9yXCI6bnVsbCxcIkxpbmVXZWlnaHRcIjowLjAsXCJMaW5lVHlwZVwiOjB9fSxcIkhvcml6b250YWxDb25uZWN0b3JTdHlsZVwiOntcIiRpZFwiOlwiMTYzN1wiLFwiTGluZUNvbG9yXCI6e1wiJHJlZlwiOlwiMTI4XCJ9LFwiTGluZVdlaWdodFwiOjEuMCxcIkxpbmVUeXBlXCI6MH0sXCJWZXJ0aWNhbENvbm5lY3RvclN0eWxlXCI6e1wiJGlkXCI6XCIxNjM4XCIsXCJMaW5lQ29sb3JcIjp7XCIkcmVmXCI6XCIxMzFcIn0sXCJMaW5lV2VpZ2h0XCI6MC4wLFwiTGluZVR5cGVcIjowfSxcIk1hcmdpblwiOm51bGwsXCJTdGFydERhdGVQb3NpdGlvblwiOjYsXCJFbmREYXRlUG9zaXRpb25cIjo2LFwiVGl0bGVQb3NpdGlvblwiOjIsXCJEdXJhdGlvblBvc2l0aW9uXCI6NixcIlBlcmNlbnRhZ2VDb21wbGV0ZWRQb3NpdGlvblwiOjYsXCJTcGFjaW5nXCI6MyxcIklzQmVsb3dUaW1lYmFuZFwiOnRydWUsXCJQZXJjZW50YWdlQ29tcGxldGVTaGFwZU9wYWNpdHlcIjozNSxcIkdyb3VwTmFtZVwiOlwiMDhjYjdjMmUtYjRhYi00OWUzLWFkZDMtZDc1OGQzZWI3NGQ5XCIsXCJBdHRhY2hlZE1pbGVzdG9uZXNTdHlsZXNcIjpudWxsLFwiU2hhcGVTdHlsZVwiOntcIiRpZFwiOlwiMTYzOVwiLFwiTWFyZ2luXCI6e1wiJGlkXCI6XCIxNjQwXCIsXCJUb3BcIjowLjAsXCJMZWZ0XCI6NC4wLFwiUmlnaHRcIjo0LjAsXCJCb3R0b21cIjowLjB9LFwiUGFkZGluZ1wiOntcIiRpZFwiOlwiMTY0MVwiLFwiVG9wXCI6MC4wLFwiTGVmdFwiOjAuMCxcIlJpZ2h0XCI6MC4wLFwiQm90dG9tXCI6MC4wfSxcIkJhY2tncm91bmRcIjp7XCIkaWRcIjpcIjE2NDJcIixcIkNvbG9yXCI6e1wiJGlkXCI6XCIxNjQzXCIsXCJBXCI6MjU1LFwiUlwiOjI1NSxcIkdcIjoxOTIsXCJCXCI6MH19LFwiSXNWaXNpYmxlXCI6dHJ1ZSxcIldpZHRoXCI6MC4wLFwiSGVpZ2h0XCI6MTAuMCxcIkJvcmRlclN0eWxlXCI6e1wiJGlkXCI6XCIxNjQ0XCIsXCJMaW5lQ29sb3JcIjp7XCIkcmVmXCI6XCI3MzBcIn0sXCJMaW5lV2VpZ2h0XCI6MC4wLFwiTGluZVR5cGVcIjowfX0sXCJUaXRsZVN0eWxlXCI6e1wiJGlkXCI6XCIxNjQ1XCIsXCJGb250U2V0dGluZ3NcIjp7XCIkaWRcIjpcIjE2NDZcIixcIkZvbnRTaXplXCI6MTEsXCJGb250TmFtZVwiOlwiQ2FsaWJyaVwiLFwiSXNCb2xkXCI6ZmFsc2UsXCJJc0l0YWxpY1wiOmZhbHNlLFwiSXNVbmRlcmxpbmVkXCI6ZmFsc2V9LFwiQXV0b1NpemVcIjowLFwiRm9yZWdyb3VuZFwiOntcIiRpZFwiOlwiMTY0N1wiLFwiQ29sb3JcIjp7XCIkaWRcIjpcIjE2NDhcIixcIkFcIjoyNTUsXCJSXCI6MCxcIkdcIjowLFwiQlwiOjB9fSxcIkJhY2tncm91bmRGaWxsVHlwZVwiOjAsXCJNYXhXaWR0aFwiOjk2MC4wLFwiTWF4SGVpZ2h0XCI6XCJJbmZpbml0eVwiLFwiU21hcnRGb3JlZ3JvdW5kSXNBY3RpdmVcIjpmYWxzZSxcIkhvcml6b250YWxBbGlnbm1lbnRcIjoxLFwiVmVydGljYWxBbGlnbm1lbnRcIjowLFwiU21hcnRGb3JlZ3JvdW5kXCI6bnVsbCxcIk1hcmdpblwiOntcIiRpZFwiOlwiMTY0OVwiLFwiVG9wXCI6MC4wLFwiTGVmdFwiOjAuMCxcIlJpZ2h0XCI6MC4wLFwiQm90dG9tXCI6MC4wfSxcIlBhZGRpbmdcIjp7XCIkaWRcIjpcIjE2NTBcIixcIlRvcFwiOjAuMCxcIkxlZnRcIjowLjAsXCJSaWdodFwiOjAuMCxcIkJvdHRvbVwiOjAuMH0sXCJCYWNrZ3JvdW5kXCI6e1wiJGlkXCI6XCIxNjUxXCIsXCJDb2xvclwiOntcIiRpZFwiOlwiMTY1MlwiLFwiQVwiOjAsXCJSXCI6MjU1LFwiR1wiOjI1NSxcIkJcIjoyNTV9fSxcIklzVmlzaWJsZVwiOnRydWUsXCJXaWR0aFwiOjAuMCxcIkhlaWdodFwiOjAuMCxcIkJvcmRlclN0eWxlXCI6e1wiJGlkXCI6XCIxNjUzXCIsXCJMaW5lQ29sb3JcIjpudWxsLFwiTGluZVdlaWdodFwiOjAuMCxcIkxpbmVUeXBlXCI6MH19LFwiRGF0ZVN0eWxlXCI6e1wiJGlkXCI6XCIxNjU0XCIsXCJGb250U2V0dGluZ3NcIjp7XCIkaWRcIjpcIjE2NTVcIixcIkZvbnRTaXplXCI6MTAsXCJGb250TmFtZVwiOlwiQ2FsaWJyaVwiLFwiSXNCb2xkXCI6ZmFsc2UsXCJJc0l0YWxpY1wiOmZhbHNlLFwiSXNVbmRlcmxpbmVkXCI6ZmFsc2V9LFwiQXV0b1NpemVcIjowLFwiRm9yZWdyb3VuZFwiOntcIiRpZFwiOlwiMTY1NlwiLFwiQ29sb3JcIjp7XCIkaWRcIjpcIjE2NTd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E2NThcIixcIlRvcFwiOjAuMCxcIkxlZnRcIjowLjAsXCJSaWdodFwiOjAuMCxcIkJvdHRvbVwiOjAuMH0sXCJQYWRkaW5nXCI6e1wiJGlkXCI6XCIxNjU5XCIsXCJUb3BcIjowLjAsXCJMZWZ0XCI6MC4wLFwiUmlnaHRcIjowLjAsXCJCb3R0b21cIjowLjB9LFwiQmFja2dyb3VuZFwiOntcIiRpZFwiOlwiMTY2MFwiLFwiQ29sb3JcIjp7XCIkaWRcIjpcIjE2NjFcIixcIkFcIjowLFwiUlwiOjI1NSxcIkdcIjoyNTUsXCJCXCI6MjU1fX0sXCJJc1Zpc2libGVcIjp0cnVlLFwiV2lkdGhcIjowLjAsXCJIZWlnaHRcIjowLjAsXCJCb3JkZXJTdHlsZVwiOntcIiRpZFwiOlwiMTY2MlwiLFwiTGluZUNvbG9yXCI6bnVsbCxcIkxpbmVXZWlnaHRcIjowLjAsXCJMaW5lVHlwZVwiOjB9fSxcIkRhdGVGb3JtYXRcIjp7XCIkaWRcIjpcIjE2NjN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QXR0YWNoZWRNaWxlc3RvbmVzU3R5bGVcIjpbXX0se1wiJGlkXCI6XCIxNjY0XCIsXCJUYXNrU3R5bGVcIjp7XCIkaWRcIjpcIjE2NjVcIixcIlNoYXBlXCI6MyxcIlNoYXBlVGhpY2tuZXNzXCI6MCxcIkR1cmF0aW9uRm9ybWF0XCI6MCxcIlBlcmNlbnRhZ2VDb21wbGV0ZVN0eWxlXCI6e1wiJGlkXCI6XCIxNjY2XCIsXCJGb250U2V0dGluZ3NcIjp7XCIkaWRcIjpcIjE2NjdcIixcIkZvbnRTaXplXCI6MTAsXCJGb250TmFtZVwiOlwiQ2FsaWJyaVwiLFwiSXNCb2xkXCI6ZmFsc2UsXCJJc0l0YWxpY1wiOmZhbHNlLFwiSXNVbmRlcmxpbmVkXCI6ZmFsc2V9LFwiQXV0b1NpemVcIjowLFwiRm9yZWdyb3VuZFwiOntcIiRpZFwiOlwiMTY2OFwiLFwiQ29sb3JcIjp7XCIkcmVmXCI6XCIxMTZcIn19LFwiQmFja2dyb3VuZEZpbGxUeXBlXCI6MCxcIk1heFdpZHRoXCI6MjAwLjAsXCJNYXhIZWlnaHRcIjpcIkluZmluaXR5XCIsXCJTbWFydEZvcmVncm91bmRJc0FjdGl2ZVwiOmZhbHNlLFwiSG9yaXpvbnRhbEFsaWdubWVudFwiOjAsXCJWZXJ0aWNhbEFsaWdubWVudFwiOjAsXCJTbWFydEZvcmVncm91bmRcIjpudWxsLFwiTWFyZ2luXCI6e1wiJGlkXCI6XCIxNjY5XCIsXCJUb3BcIjowLjAsXCJMZWZ0XCI6MC4wLFwiUmlnaHRcIjowLjAsXCJCb3R0b21cIjowLjB9LFwiUGFkZGluZ1wiOntcIiRpZFwiOlwiMTY3MFwiLFwiVG9wXCI6MC4wLFwiTGVmdFwiOjAuMCxcIlJpZ2h0XCI6MC4wLFwiQm90dG9tXCI6MC4wfSxcIkJhY2tncm91bmRcIjp7XCIkcmVmXCI6XCIxMTlcIn0sXCJJc1Zpc2libGVcIjp0cnVlLFwiV2lkdGhcIjowLjAsXCJIZWlnaHRcIjowLjAsXCJCb3JkZXJTdHlsZVwiOntcIiRpZFwiOlwiMTY3MVwiLFwiTGluZUNvbG9yXCI6bnVsbCxcIkxpbmVXZWlnaHRcIjowLjAsXCJMaW5lVHlwZVwiOjB9fSxcIkR1cmF0aW9uU3R5bGVcIjp7XCIkaWRcIjpcIjE2NzJcIixcIkZvbnRTZXR0aW5nc1wiOntcIiRpZFwiOlwiMTY3M1wiLFwiRm9udFNpemVcIjoxMCxcIkZvbnROYW1lXCI6XCJDYWxpYnJpXCIsXCJJc0JvbGRcIjpmYWxzZSxcIklzSXRhbGljXCI6ZmFsc2UsXCJJc1VuZGVybGluZWRcIjpmYWxzZX0sXCJBdXRvU2l6ZVwiOjAsXCJGb3JlZ3JvdW5kXCI6e1wiJGlkXCI6XCIxNjc0XCIsXCJDb2xvclwiOntcIiRyZWZcIjpcIjEyM1wifX0sXCJCYWNrZ3JvdW5kRmlsbFR5cGVcIjowLFwiTWF4V2lkdGhcIjoyMDAuMCxcIk1heEhlaWdodFwiOlwiSW5maW5pdHlcIixcIlNtYXJ0Rm9yZWdyb3VuZElzQWN0aXZlXCI6ZmFsc2UsXCJIb3Jpem9udGFsQWxpZ25tZW50XCI6MCxcIlZlcnRpY2FsQWxpZ25tZW50XCI6MCxcIlNtYXJ0Rm9yZWdyb3VuZFwiOm51bGwsXCJNYXJnaW5cIjp7XCIkaWRcIjpcIjE2NzVcIixcIlRvcFwiOjAuMCxcIkxlZnRcIjowLjAsXCJSaWdodFwiOjAuMCxcIkJvdHRvbVwiOjAuMH0sXCJQYWRkaW5nXCI6e1wiJGlkXCI6XCIxNjc2XCIsXCJUb3BcIjowLjAsXCJMZWZ0XCI6MC4wLFwiUmlnaHRcIjowLjAsXCJCb3R0b21cIjowLjB9LFwiQmFja2dyb3VuZFwiOntcIiRyZWZcIjpcIjEyNlwifSxcIklzVmlzaWJsZVwiOnRydWUsXCJXaWR0aFwiOjAuMCxcIkhlaWdodFwiOjAuMCxcIkJvcmRlclN0eWxlXCI6e1wiJGlkXCI6XCIxNjc3XCIsXCJMaW5lQ29sb3JcIjpudWxsLFwiTGluZVdlaWdodFwiOjAuMCxcIkxpbmVUeXBlXCI6MH19LFwiSG9yaXpvbnRhbENvbm5lY3RvclN0eWxlXCI6e1wiJGlkXCI6XCIxNjc4XCIsXCJMaW5lQ29sb3JcIjp7XCIkcmVmXCI6XCIxMjhcIn0sXCJMaW5lV2VpZ2h0XCI6MS4wLFwiTGluZVR5cGVcIjowfSxcIlZlcnRpY2FsQ29ubmVjdG9yU3R5bGVcIjp7XCIkaWRcIjpcIjE2NzlcIixcIkxpbmVDb2xvclwiOntcIiRyZWZcIjpcIjEzMVwifSxcIkxpbmVXZWlnaHRcIjowLjAsXCJMaW5lVHlwZVwiOjB9LFwiTWFyZ2luXCI6bnVsbCxcIlN0YXJ0RGF0ZVBvc2l0aW9uXCI6NixcIkVuZERhdGVQb3NpdGlvblwiOjYsXCJUaXRsZVBvc2l0aW9uXCI6MixcIkR1cmF0aW9uUG9zaXRpb25cIjo2LFwiUGVyY2VudGFnZUNvbXBsZXRlZFBvc2l0aW9uXCI6NixcIlNwYWNpbmdcIjozLFwiSXNCZWxvd1RpbWViYW5kXCI6dHJ1ZSxcIlBlcmNlbnRhZ2VDb21wbGV0ZVNoYXBlT3BhY2l0eVwiOjM1LFwiR3JvdXBOYW1lXCI6XCIwOGNiN2MyZS1iNGFiLTQ5ZTMtYWRkMy1kNzU4ZDNlYjc0ZDlcIixcIkF0dGFjaGVkTWlsZXN0b25lc1N0eWxlc1wiOm51bGwsXCJTaGFwZVN0eWxlXCI6e1wiJGlkXCI6XCIxNjgwXCIsXCJNYXJnaW5cIjp7XCIkaWRcIjpcIjE2ODFcIixcIlRvcFwiOjAuMCxcIkxlZnRcIjo0LjAsXCJSaWdodFwiOjQuMCxcIkJvdHRvbVwiOjAuMH0sXCJQYWRkaW5nXCI6e1wiJGlkXCI6XCIxNjgyXCIsXCJUb3BcIjowLjAsXCJMZWZ0XCI6MC4wLFwiUmlnaHRcIjowLjAsXCJCb3R0b21cIjowLjB9LFwiQmFja2dyb3VuZFwiOntcIiRpZFwiOlwiMTY4M1wiLFwiQ29sb3JcIjp7XCIkaWRcIjpcIjE2ODRcIixcIkFcIjoyNTUsXCJSXCI6MjU1LFwiR1wiOjE5MixcIkJcIjowfX0sXCJJc1Zpc2libGVcIjp0cnVlLFwiV2lkdGhcIjowLjAsXCJIZWlnaHRcIjoxMC4wLFwiQm9yZGVyU3R5bGVcIjp7XCIkaWRcIjpcIjE2ODVcIixcIkxpbmVDb2xvclwiOntcIiRyZWZcIjpcIjczMFwifSxcIkxpbmVXZWlnaHRcIjowLjAsXCJMaW5lVHlwZVwiOjB9fSxcIlRpdGxlU3R5bGVcIjp7XCIkaWRcIjpcIjE2ODZcIixcIkZvbnRTZXR0aW5nc1wiOntcIiRpZFwiOlwiMTY4N1wiLFwiRm9udFNpemVcIjoxMSxcIkZvbnROYW1lXCI6XCJDYWxpYnJpXCIsXCJJc0JvbGRcIjpmYWxzZSxcIklzSXRhbGljXCI6ZmFsc2UsXCJJc1VuZGVybGluZWRcIjpmYWxzZX0sXCJBdXRvU2l6ZVwiOjAsXCJGb3JlZ3JvdW5kXCI6e1wiJGlkXCI6XCIxNjg4XCIsXCJDb2xvclwiOntcIiRpZFwiOlwiMTY4OVwiLFwiQVwiOjI1NSxcIlJcIjowLFwiR1wiOjAsXCJCXCI6MH19LFwiQmFja2dyb3VuZEZpbGxUeXBlXCI6MCxcIk1heFdpZHRoXCI6OTYwLjAsXCJNYXhIZWlnaHRcIjpcIkluZmluaXR5XCIsXCJTbWFydEZvcmVncm91bmRJc0FjdGl2ZVwiOmZhbHNlLFwiSG9yaXpvbnRhbEFsaWdubWVudFwiOjEsXCJWZXJ0aWNhbEFsaWdubWVudFwiOjAsXCJTbWFydEZvcmVncm91bmRcIjpudWxsLFwiTWFyZ2luXCI6e1wiJGlkXCI6XCIxNjkwXCIsXCJUb3BcIjowLjAsXCJMZWZ0XCI6MC4wLFwiUmlnaHRcIjowLjAsXCJCb3R0b21cIjowLjB9LFwiUGFkZGluZ1wiOntcIiRpZFwiOlwiMTY5MVwiLFwiVG9wXCI6MC4wLFwiTGVmdFwiOjAuMCxcIlJpZ2h0XCI6MC4wLFwiQm90dG9tXCI6MC4wfSxcIkJhY2tncm91bmRcIjp7XCIkaWRcIjpcIjE2OTJcIixcIkNvbG9yXCI6e1wiJGlkXCI6XCIxNjkzXCIsXCJBXCI6MCxcIlJcIjoyNTUsXCJHXCI6MjU1LFwiQlwiOjI1NX19LFwiSXNWaXNpYmxlXCI6dHJ1ZSxcIldpZHRoXCI6MC4wLFwiSGVpZ2h0XCI6MC4wLFwiQm9yZGVyU3R5bGVcIjp7XCIkaWRcIjpcIjE2OTRcIixcIkxpbmVDb2xvclwiOm51bGwsXCJMaW5lV2VpZ2h0XCI6MC4wLFwiTGluZVR5cGVcIjowfX0sXCJEYXRlU3R5bGVcIjp7XCIkaWRcIjpcIjE2OTVcIixcIkZvbnRTZXR0aW5nc1wiOntcIiRpZFwiOlwiMTY5NlwiLFwiRm9udFNpemVcIjoxMCxcIkZvbnROYW1lXCI6XCJDYWxpYnJpXCIsXCJJc0JvbGRcIjpmYWxzZSxcIklzSXRhbGljXCI6ZmFsc2UsXCJJc1VuZGVybGluZWRcIjpmYWxzZX0sXCJBdXRvU2l6ZVwiOjAsXCJGb3JlZ3JvdW5kXCI6e1wiJGlkXCI6XCIxNjk3XCIsXCJDb2xvclwiOntcIiRpZFwiOlwiMTY5OF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TY5OVwiLFwiVG9wXCI6MC4wLFwiTGVmdFwiOjAuMCxcIlJpZ2h0XCI6MC4wLFwiQm90dG9tXCI6MC4wfSxcIlBhZGRpbmdcIjp7XCIkaWRcIjpcIjE3MDBcIixcIlRvcFwiOjAuMCxcIkxlZnRcIjowLjAsXCJSaWdodFwiOjAuMCxcIkJvdHRvbVwiOjAuMH0sXCJCYWNrZ3JvdW5kXCI6e1wiJGlkXCI6XCIxNzAxXCIsXCJDb2xvclwiOntcIiRpZFwiOlwiMTcwMlwiLFwiQVwiOjAsXCJSXCI6MjU1LFwiR1wiOjI1NSxcIkJcIjoyNTV9fSxcIklzVmlzaWJsZVwiOnRydWUsXCJXaWR0aFwiOjAuMCxcIkhlaWdodFwiOjAuMCxcIkJvcmRlclN0eWxlXCI6e1wiJGlkXCI6XCIxNzAzXCIsXCJMaW5lQ29sb3JcIjpudWxsLFwiTGluZVdlaWdodFwiOjAuMCxcIkxpbmVUeXBlXCI6MH19LFwiRGF0ZUZvcm1hdFwiOntcIiRpZFwiOlwiMTcwNF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dfSx7XCIkaWRcIjpcIjE3MDVcIixcIlRhc2tTdHlsZVwiOntcIiRpZFwiOlwiMTcwNlwiLFwiU2hhcGVcIjozLFwiU2hhcGVUaGlja25lc3NcIjowLFwiRHVyYXRpb25Gb3JtYXRcIjowLFwiUGVyY2VudGFnZUNvbXBsZXRlU3R5bGVcIjp7XCIkaWRcIjpcIjE3MDdcIixcIkZvbnRTZXR0aW5nc1wiOntcIiRpZFwiOlwiMTcwOFwiLFwiRm9udFNpemVcIjoxMCxcIkZvbnROYW1lXCI6XCJDYWxpYnJpXCIsXCJJc0JvbGRcIjpmYWxzZSxcIklzSXRhbGljXCI6ZmFsc2UsXCJJc1VuZGVybGluZWRcIjpmYWxzZX0sXCJBdXRvU2l6ZVwiOjAsXCJGb3JlZ3JvdW5kXCI6e1wiJGlkXCI6XCIxNzA5XCIsXCJDb2xvclwiOntcIiRyZWZcIjpcIjExNlwifX0sXCJCYWNrZ3JvdW5kRmlsbFR5cGVcIjowLFwiTWF4V2lkdGhcIjoyMDAuMCxcIk1heEhlaWdodFwiOlwiSW5maW5pdHlcIixcIlNtYXJ0Rm9yZWdyb3VuZElzQWN0aXZlXCI6ZmFsc2UsXCJIb3Jpem9udGFsQWxpZ25tZW50XCI6MCxcIlZlcnRpY2FsQWxpZ25tZW50XCI6MCxcIlNtYXJ0Rm9yZWdyb3VuZFwiOm51bGwsXCJNYXJnaW5cIjp7XCIkaWRcIjpcIjE3MTBcIixcIlRvcFwiOjAuMCxcIkxlZnRcIjowLjAsXCJSaWdodFwiOjAuMCxcIkJvdHRvbVwiOjAuMH0sXCJQYWRkaW5nXCI6e1wiJGlkXCI6XCIxNzExXCIsXCJUb3BcIjowLjAsXCJMZWZ0XCI6MC4wLFwiUmlnaHRcIjowLjAsXCJCb3R0b21cIjowLjB9LFwiQmFja2dyb3VuZFwiOntcIiRyZWZcIjpcIjExOVwifSxcIklzVmlzaWJsZVwiOnRydWUsXCJXaWR0aFwiOjAuMCxcIkhlaWdodFwiOjAuMCxcIkJvcmRlclN0eWxlXCI6e1wiJGlkXCI6XCIxNzEyXCIsXCJMaW5lQ29sb3JcIjpudWxsLFwiTGluZVdlaWdodFwiOjAuMCxcIkxpbmVUeXBlXCI6MH19LFwiRHVyYXRpb25TdHlsZVwiOntcIiRpZFwiOlwiMTcxM1wiLFwiRm9udFNldHRpbmdzXCI6e1wiJGlkXCI6XCIxNzE0XCIsXCJGb250U2l6ZVwiOjEwLFwiRm9udE5hbWVcIjpcIkNhbGlicmlcIixcIklzQm9sZFwiOmZhbHNlLFwiSXNJdGFsaWNcIjpmYWxzZSxcIklzVW5kZXJsaW5lZFwiOmZhbHNlfSxcIkF1dG9TaXplXCI6MCxcIkZvcmVncm91bmRcIjp7XCIkaWRcIjpcIjE3MTVcIixcIkNvbG9yXCI6e1wiJHJlZlwiOlwiMTIzXCJ9fSxcIkJhY2tncm91bmRGaWxsVHlwZVwiOjAsXCJNYXhXaWR0aFwiOjIwMC4wLFwiTWF4SGVpZ2h0XCI6XCJJbmZpbml0eVwiLFwiU21hcnRGb3JlZ3JvdW5kSXNBY3RpdmVcIjpmYWxzZSxcIkhvcml6b250YWxBbGlnbm1lbnRcIjowLFwiVmVydGljYWxBbGlnbm1lbnRcIjowLFwiU21hcnRGb3JlZ3JvdW5kXCI6bnVsbCxcIk1hcmdpblwiOntcIiRpZFwiOlwiMTcxNlwiLFwiVG9wXCI6MC4wLFwiTGVmdFwiOjAuMCxcIlJpZ2h0XCI6MC4wLFwiQm90dG9tXCI6MC4wfSxcIlBhZGRpbmdcIjp7XCIkaWRcIjpcIjE3MTdcIixcIlRvcFwiOjAuMCxcIkxlZnRcIjowLjAsXCJSaWdodFwiOjAuMCxcIkJvdHRvbVwiOjAuMH0sXCJCYWNrZ3JvdW5kXCI6e1wiJHJlZlwiOlwiMTI2XCJ9LFwiSXNWaXNpYmxlXCI6dHJ1ZSxcIldpZHRoXCI6MC4wLFwiSGVpZ2h0XCI6MC4wLFwiQm9yZGVyU3R5bGVcIjp7XCIkaWRcIjpcIjE3MThcIixcIkxpbmVDb2xvclwiOm51bGwsXCJMaW5lV2VpZ2h0XCI6MC4wLFwiTGluZVR5cGVcIjowfX0sXCJIb3Jpem9udGFsQ29ubmVjdG9yU3R5bGVcIjp7XCIkaWRcIjpcIjE3MTlcIixcIkxpbmVDb2xvclwiOntcIiRyZWZcIjpcIjEyOFwifSxcIkxpbmVXZWlnaHRcIjoxLjAsXCJMaW5lVHlwZVwiOjB9LFwiVmVydGljYWxDb25uZWN0b3JTdHlsZVwiOntcIiRpZFwiOlwiMTcyMFwiLFwiTGluZUNvbG9yXCI6e1wiJHJlZlwiOlwiMTMxXCJ9LFwiTGluZVdlaWdodFwiOjAuMCxcIkxpbmVUeXBlXCI6MH0sXCJNYXJnaW5cIjpudWxsLFwiU3RhcnREYXRlUG9zaXRpb25cIjo2LFwiRW5kRGF0ZVBvc2l0aW9uXCI6NixcIlRpdGxlUG9zaXRpb25cIjoyLFwiRHVyYXRpb25Qb3NpdGlvblwiOjYsXCJQZXJjZW50YWdlQ29tcGxldGVkUG9zaXRpb25cIjo2LFwiU3BhY2luZ1wiOjMsXCJJc0JlbG93VGltZWJhbmRcIjp0cnVlLFwiUGVyY2VudGFnZUNvbXBsZXRlU2hhcGVPcGFjaXR5XCI6MzUsXCJHcm91cE5hbWVcIjpcIjA4Y2I3YzJlLWI0YWItNDllMy1hZGQzLWQ3NThkM2ViNzRkOVwiLFwiQXR0YWNoZWRNaWxlc3RvbmVzU3R5bGVzXCI6bnVsbCxcIlNoYXBlU3R5bGVcIjp7XCIkaWRcIjpcIjE3MjFcIixcIk1hcmdpblwiOntcIiRpZFwiOlwiMTcyMlwiLFwiVG9wXCI6MC4wLFwiTGVmdFwiOjQuMCxcIlJpZ2h0XCI6NC4wLFwiQm90dG9tXCI6MC4wfSxcIlBhZGRpbmdcIjp7XCIkaWRcIjpcIjE3MjNcIixcIlRvcFwiOjAuMCxcIkxlZnRcIjowLjAsXCJSaWdodFwiOjAuMCxcIkJvdHRvbVwiOjAuMH0sXCJCYWNrZ3JvdW5kXCI6e1wiJGlkXCI6XCIxNzI0XCIsXCJDb2xvclwiOntcIiRpZFwiOlwiMTcyNVwiLFwiQVwiOjI1NSxcIlJcIjoyNTUsXCJHXCI6MTkyLFwiQlwiOjB9fSxcIklzVmlzaWJsZVwiOnRydWUsXCJXaWR0aFwiOjAuMCxcIkhlaWdodFwiOjEwLjAsXCJCb3JkZXJTdHlsZVwiOntcIiRpZFwiOlwiMTcyNlwiLFwiTGluZUNvbG9yXCI6e1wiJHJlZlwiOlwiNzMwXCJ9LFwiTGluZVdlaWdodFwiOjAuMCxcIkxpbmVUeXBlXCI6MH19LFwiVGl0bGVTdHlsZVwiOntcIiRpZFwiOlwiMTcyN1wiLFwiRm9udFNldHRpbmdzXCI6e1wiJGlkXCI6XCIxNzI4XCIsXCJGb250U2l6ZVwiOjExLFwiRm9udE5hbWVcIjpcIkNhbGlicmlcIixcIklzQm9sZFwiOmZhbHNlLFwiSXNJdGFsaWNcIjpmYWxzZSxcIklzVW5kZXJsaW5lZFwiOmZhbHNlfSxcIkF1dG9TaXplXCI6MCxcIkZvcmVncm91bmRcIjp7XCIkaWRcIjpcIjE3MjlcIixcIkNvbG9yXCI6e1wiJGlkXCI6XCIxNzMwXCIsXCJBXCI6MjU1LFwiUlwiOjAsXCJHXCI6MCxcIkJcIjowfX0sXCJCYWNrZ3JvdW5kRmlsbFR5cGVcIjowLFwiTWF4V2lkdGhcIjo5NjAuMCxcIk1heEhlaWdodFwiOlwiSW5maW5pdHlcIixcIlNtYXJ0Rm9yZWdyb3VuZElzQWN0aXZlXCI6ZmFsc2UsXCJIb3Jpem9udGFsQWxpZ25tZW50XCI6MSxcIlZlcnRpY2FsQWxpZ25tZW50XCI6MCxcIlNtYXJ0Rm9yZWdyb3VuZFwiOm51bGwsXCJNYXJnaW5cIjp7XCIkaWRcIjpcIjE3MzFcIixcIlRvcFwiOjAuMCxcIkxlZnRcIjowLjAsXCJSaWdodFwiOjAuMCxcIkJvdHRvbVwiOjAuMH0sXCJQYWRkaW5nXCI6e1wiJGlkXCI6XCIxNzMyXCIsXCJUb3BcIjowLjAsXCJMZWZ0XCI6MC4wLFwiUmlnaHRcIjowLjAsXCJCb3R0b21cIjowLjB9LFwiQmFja2dyb3VuZFwiOntcIiRpZFwiOlwiMTczM1wiLFwiQ29sb3JcIjp7XCIkaWRcIjpcIjE3MzRcIixcIkFcIjowLFwiUlwiOjI1NSxcIkdcIjoyNTUsXCJCXCI6MjU1fX0sXCJJc1Zpc2libGVcIjp0cnVlLFwiV2lkdGhcIjowLjAsXCJIZWlnaHRcIjowLjAsXCJCb3JkZXJTdHlsZVwiOntcIiRpZFwiOlwiMTczNVwiLFwiTGluZUNvbG9yXCI6bnVsbCxcIkxpbmVXZWlnaHRcIjowLjAsXCJMaW5lVHlwZVwiOjB9fSxcIkRhdGVTdHlsZVwiOntcIiRpZFwiOlwiMTczNlwiLFwiRm9udFNldHRpbmdzXCI6e1wiJGlkXCI6XCIxNzM3XCIsXCJGb250U2l6ZVwiOjEwLFwiRm9udE5hbWVcIjpcIkNhbGlicmlcIixcIklzQm9sZFwiOmZhbHNlLFwiSXNJdGFsaWNcIjpmYWxzZSxcIklzVW5kZXJsaW5lZFwiOmZhbHNlfSxcIkF1dG9TaXplXCI6MCxcIkZvcmVncm91bmRcIjp7XCIkaWRcIjpcIjE3MzhcIixcIkNvbG9yXCI6e1wiJGlkXCI6XCIxNzM5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NzQwXCIsXCJUb3BcIjowLjAsXCJMZWZ0XCI6MC4wLFwiUmlnaHRcIjowLjAsXCJCb3R0b21cIjowLjB9LFwiUGFkZGluZ1wiOntcIiRpZFwiOlwiMTc0MVwiLFwiVG9wXCI6MC4wLFwiTGVmdFwiOjAuMCxcIlJpZ2h0XCI6MC4wLFwiQm90dG9tXCI6MC4wfSxcIkJhY2tncm91bmRcIjp7XCIkaWRcIjpcIjE3NDJcIixcIkNvbG9yXCI6e1wiJGlkXCI6XCIxNzQzXCIsXCJBXCI6MCxcIlJcIjoyNTUsXCJHXCI6MjU1LFwiQlwiOjI1NX19LFwiSXNWaXNpYmxlXCI6dHJ1ZSxcIldpZHRoXCI6MC4wLFwiSGVpZ2h0XCI6MC4wLFwiQm9yZGVyU3R5bGVcIjp7XCIkaWRcIjpcIjE3NDRcIixcIkxpbmVDb2xvclwiOm51bGwsXCJMaW5lV2VpZ2h0XCI6MC4wLFwiTGluZVR5cGVcIjowfX0sXCJEYXRlRm9ybWF0XCI6e1wiJGlkXCI6XCIxNzQ1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119LHtcIiRpZFwiOlwiMTc0NlwiLFwiVGFza1N0eWxlXCI6e1wiJGlkXCI6XCIxNzQ3XCIsXCJTaGFwZVwiOjMsXCJTaGFwZVRoaWNrbmVzc1wiOjAsXCJEdXJhdGlvbkZvcm1hdFwiOjAsXCJQZXJjZW50YWdlQ29tcGxldGVTdHlsZVwiOntcIiRpZFwiOlwiMTc0OFwiLFwiRm9udFNldHRpbmdzXCI6e1wiJGlkXCI6XCIxNzQ5XCIsXCJGb250U2l6ZVwiOjEwLFwiRm9udE5hbWVcIjpcIkNhbGlicmlcIixcIklzQm9sZFwiOmZhbHNlLFwiSXNJdGFsaWNcIjpmYWxzZSxcIklzVW5kZXJsaW5lZFwiOmZhbHNlfSxcIkF1dG9TaXplXCI6MCxcIkZvcmVncm91bmRcIjp7XCIkaWRcIjpcIjE3NTBcIixcIkNvbG9yXCI6e1wiJHJlZlwiOlwiMTE2XCJ9fSxcIkJhY2tncm91bmRGaWxsVHlwZVwiOjAsXCJNYXhXaWR0aFwiOjIwMC4wLFwiTWF4SGVpZ2h0XCI6XCJJbmZpbml0eVwiLFwiU21hcnRGb3JlZ3JvdW5kSXNBY3RpdmVcIjpmYWxzZSxcIkhvcml6b250YWxBbGlnbm1lbnRcIjowLFwiVmVydGljYWxBbGlnbm1lbnRcIjowLFwiU21hcnRGb3JlZ3JvdW5kXCI6bnVsbCxcIk1hcmdpblwiOntcIiRpZFwiOlwiMTc1MVwiLFwiVG9wXCI6MC4wLFwiTGVmdFwiOjAuMCxcIlJpZ2h0XCI6MC4wLFwiQm90dG9tXCI6MC4wfSxcIlBhZGRpbmdcIjp7XCIkaWRcIjpcIjE3NTJcIixcIlRvcFwiOjAuMCxcIkxlZnRcIjowLjAsXCJSaWdodFwiOjAuMCxcIkJvdHRvbVwiOjAuMH0sXCJCYWNrZ3JvdW5kXCI6e1wiJHJlZlwiOlwiMTE5XCJ9LFwiSXNWaXNpYmxlXCI6dHJ1ZSxcIldpZHRoXCI6MC4wLFwiSGVpZ2h0XCI6MC4wLFwiQm9yZGVyU3R5bGVcIjp7XCIkaWRcIjpcIjE3NTNcIixcIkxpbmVDb2xvclwiOm51bGwsXCJMaW5lV2VpZ2h0XCI6MC4wLFwiTGluZVR5cGVcIjowfX0sXCJEdXJhdGlvblN0eWxlXCI6e1wiJGlkXCI6XCIxNzU0XCIsXCJGb250U2V0dGluZ3NcIjp7XCIkaWRcIjpcIjE3NTVcIixcIkZvbnRTaXplXCI6MTAsXCJGb250TmFtZVwiOlwiQ2FsaWJyaVwiLFwiSXNCb2xkXCI6ZmFsc2UsXCJJc0l0YWxpY1wiOmZhbHNlLFwiSXNVbmRlcmxpbmVkXCI6ZmFsc2V9LFwiQXV0b1NpemVcIjowLFwiRm9yZWdyb3VuZFwiOntcIiRpZFwiOlwiMTc1NlwiLFwiQ29sb3JcIjp7XCIkcmVmXCI6XCIxMjNcIn19LFwiQmFja2dyb3VuZEZpbGxUeXBlXCI6MCxcIk1heFdpZHRoXCI6MjAwLjAsXCJNYXhIZWlnaHRcIjpcIkluZmluaXR5XCIsXCJTbWFydEZvcmVncm91bmRJc0FjdGl2ZVwiOmZhbHNlLFwiSG9yaXpvbnRhbEFsaWdubWVudFwiOjAsXCJWZXJ0aWNhbEFsaWdubWVudFwiOjAsXCJTbWFydEZvcmVncm91bmRcIjpudWxsLFwiTWFyZ2luXCI6e1wiJGlkXCI6XCIxNzU3XCIsXCJUb3BcIjowLjAsXCJMZWZ0XCI6MC4wLFwiUmlnaHRcIjowLjAsXCJCb3R0b21cIjowLjB9LFwiUGFkZGluZ1wiOntcIiRpZFwiOlwiMTc1OFwiLFwiVG9wXCI6MC4wLFwiTGVmdFwiOjAuMCxcIlJpZ2h0XCI6MC4wLFwiQm90dG9tXCI6MC4wfSxcIkJhY2tncm91bmRcIjp7XCIkcmVmXCI6XCIxMjZcIn0sXCJJc1Zpc2libGVcIjp0cnVlLFwiV2lkdGhcIjowLjAsXCJIZWlnaHRcIjowLjAsXCJCb3JkZXJTdHlsZVwiOntcIiRpZFwiOlwiMTc1OVwiLFwiTGluZUNvbG9yXCI6bnVsbCxcIkxpbmVXZWlnaHRcIjowLjAsXCJMaW5lVHlwZVwiOjB9fSxcIkhvcml6b250YWxDb25uZWN0b3JTdHlsZVwiOntcIiRpZFwiOlwiMTc2MFwiLFwiTGluZUNvbG9yXCI6e1wiJHJlZlwiOlwiMTI4XCJ9LFwiTGluZVdlaWdodFwiOjEuMCxcIkxpbmVUeXBlXCI6MH0sXCJWZXJ0aWNhbENvbm5lY3RvclN0eWxlXCI6e1wiJGlkXCI6XCIxNzYxXCIsXCJMaW5lQ29sb3JcIjp7XCIkcmVmXCI6XCIxMzFcIn0sXCJMaW5lV2VpZ2h0XCI6MC4wLFwiTGluZVR5cGVcIjowfSxcIk1hcmdpblwiOm51bGwsXCJTdGFydERhdGVQb3NpdGlvblwiOjYsXCJFbmREYXRlUG9zaXRpb25cIjo2LFwiVGl0bGVQb3NpdGlvblwiOjIsXCJEdXJhdGlvblBvc2l0aW9uXCI6NixcIlBlcmNlbnRhZ2VDb21wbGV0ZWRQb3NpdGlvblwiOjYsXCJTcGFjaW5nXCI6MyxcIklzQmVsb3dUaW1lYmFuZFwiOnRydWUsXCJQZXJjZW50YWdlQ29tcGxldGVTaGFwZU9wYWNpdHlcIjozNSxcIkdyb3VwTmFtZVwiOlwiMDhjYjdjMmUtYjRhYi00OWUzLWFkZDMtZDc1OGQzZWI3NGQ5XCIsXCJBdHRhY2hlZE1pbGVzdG9uZXNTdHlsZXNcIjpudWxsLFwiU2hhcGVTdHlsZVwiOntcIiRpZFwiOlwiMTc2MlwiLFwiTWFyZ2luXCI6e1wiJGlkXCI6XCIxNzYzXCIsXCJUb3BcIjowLjAsXCJMZWZ0XCI6NC4wLFwiUmlnaHRcIjo0LjAsXCJCb3R0b21cIjowLjB9LFwiUGFkZGluZ1wiOntcIiRpZFwiOlwiMTc2NFwiLFwiVG9wXCI6MC4wLFwiTGVmdFwiOjAuMCxcIlJpZ2h0XCI6MC4wLFwiQm90dG9tXCI6MC4wfSxcIkJhY2tncm91bmRcIjp7XCIkaWRcIjpcIjE3NjVcIixcIkNvbG9yXCI6e1wiJGlkXCI6XCIxNzY2XCIsXCJBXCI6MjU1LFwiUlwiOjI1NSxcIkdcIjoxOTIsXCJCXCI6MH19LFwiSXNWaXNpYmxlXCI6dHJ1ZSxcIldpZHRoXCI6MC4wLFwiSGVpZ2h0XCI6MTAuMCxcIkJvcmRlclN0eWxlXCI6e1wiJGlkXCI6XCIxNzY3XCIsXCJMaW5lQ29sb3JcIjp7XCIkcmVmXCI6XCI3MzBcIn0sXCJMaW5lV2VpZ2h0XCI6MC4wLFwiTGluZVR5cGVcIjowfX0sXCJUaXRsZVN0eWxlXCI6e1wiJGlkXCI6XCIxNzY4XCIsXCJGb250U2V0dGluZ3NcIjp7XCIkaWRcIjpcIjE3NjlcIixcIkZvbnRTaXplXCI6MTEsXCJGb250TmFtZVwiOlwiQ2FsaWJyaVwiLFwiSXNCb2xkXCI6ZmFsc2UsXCJJc0l0YWxpY1wiOmZhbHNlLFwiSXNVbmRlcmxpbmVkXCI6ZmFsc2V9LFwiQXV0b1NpemVcIjowLFwiRm9yZWdyb3VuZFwiOntcIiRpZFwiOlwiMTc3MFwiLFwiQ29sb3JcIjp7XCIkaWRcIjpcIjE3NzFcIixcIkFcIjoyNTUsXCJSXCI6MCxcIkdcIjowLFwiQlwiOjB9fSxcIkJhY2tncm91bmRGaWxsVHlwZVwiOjAsXCJNYXhXaWR0aFwiOjk2MC4wLFwiTWF4SGVpZ2h0XCI6XCJJbmZpbml0eVwiLFwiU21hcnRGb3JlZ3JvdW5kSXNBY3RpdmVcIjpmYWxzZSxcIkhvcml6b250YWxBbGlnbm1lbnRcIjoxLFwiVmVydGljYWxBbGlnbm1lbnRcIjowLFwiU21hcnRGb3JlZ3JvdW5kXCI6bnVsbCxcIk1hcmdpblwiOntcIiRpZFwiOlwiMTc3MlwiLFwiVG9wXCI6MC4wLFwiTGVmdFwiOjAuMCxcIlJpZ2h0XCI6MC4wLFwiQm90dG9tXCI6MC4wfSxcIlBhZGRpbmdcIjp7XCIkaWRcIjpcIjE3NzNcIixcIlRvcFwiOjAuMCxcIkxlZnRcIjowLjAsXCJSaWdodFwiOjAuMCxcIkJvdHRvbVwiOjAuMH0sXCJCYWNrZ3JvdW5kXCI6e1wiJGlkXCI6XCIxNzc0XCIsXCJDb2xvclwiOntcIiRpZFwiOlwiMTc3NVwiLFwiQVwiOjAsXCJSXCI6MjU1LFwiR1wiOjI1NSxcIkJcIjoyNTV9fSxcIklzVmlzaWJsZVwiOnRydWUsXCJXaWR0aFwiOjAuMCxcIkhlaWdodFwiOjAuMCxcIkJvcmRlclN0eWxlXCI6e1wiJGlkXCI6XCIxNzc2XCIsXCJMaW5lQ29sb3JcIjpudWxsLFwiTGluZVdlaWdodFwiOjAuMCxcIkxpbmVUeXBlXCI6MH19LFwiRGF0ZVN0eWxlXCI6e1wiJGlkXCI6XCIxNzc3XCIsXCJGb250U2V0dGluZ3NcIjp7XCIkaWRcIjpcIjE3NzhcIixcIkZvbnRTaXplXCI6MTAsXCJGb250TmFtZVwiOlwiQ2FsaWJyaVwiLFwiSXNCb2xkXCI6ZmFsc2UsXCJJc0l0YWxpY1wiOmZhbHNlLFwiSXNVbmRlcmxpbmVkXCI6ZmFsc2V9LFwiQXV0b1NpemVcIjowLFwiRm9yZWdyb3VuZFwiOntcIiRpZFwiOlwiMTc3OVwiLFwiQ29sb3JcIjp7XCIkcmVmXCI6XCIxNTFcIn19LFwiQmFja2dyb3VuZEZpbGxUeXBlXCI6MCxcIk1heFdpZHRoXCI6MjAwLjAsXCJNYXhIZWlnaHRcIjpcIkluZmluaXR5XCIsXCJTbWFydEZvcmVncm91bmRJc0FjdGl2ZVwiOmZhbHNlLFwiSG9yaXpvbnRhbEFsaWdubWVudFwiOjIsXCJWZXJ0aWNhbEFsaWdubWVudFwiOjAsXCJTbWFydEZvcmVncm91bmRcIjpudWxsLFwiTWFyZ2luXCI6e1wiJGlkXCI6XCIxNzgwXCIsXCJUb3BcIjowLjAsXCJMZWZ0XCI6MC4wLFwiUmlnaHRcIjowLjAsXCJCb3R0b21cIjowLjB9LFwiUGFkZGluZ1wiOntcIiRpZFwiOlwiMTc4MVwiLFwiVG9wXCI6MC4wLFwiTGVmdFwiOjAuMCxcIlJpZ2h0XCI6MC4wLFwiQm90dG9tXCI6MC4wfSxcIkJhY2tncm91bmRcIjp7XCIkcmVmXCI6XCIxNTRcIn0sXCJJc1Zpc2libGVcIjp0cnVlLFwiV2lkdGhcIjowLjAsXCJIZWlnaHRcIjowLjAsXCJCb3JkZXJTdHlsZVwiOntcIiRpZFwiOlwiMTc4MlwiLFwiTGluZUNvbG9yXCI6bnVsbCxcIkxpbmVXZWlnaHRcIjowLjAsXCJMaW5lVHlwZVwiOjB9fSxcIkRhdGVGb3JtYXRcIjp7XCIkaWRcIjpcIjE3ODN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QXR0YWNoZWRNaWxlc3RvbmVzU3R5bGVcIjpbXX1dLFwiSXNWaXNpYmxlXCI6ZmFsc2V9LFwiQ3VzdG9tU3dpbWxhbmVBY3Rpdml0aWVzU3R5bGVMaXN0XCI6W10sXCJJc1Zpc2libGVcIjp0cnVlfV0sXCJHcmlkbGluZVBhbmVsU3R5bGVcIjp7XCIkaWRcIjpcIjE3ODRcIixcIkdyaWRsaW5lU3R5bGVcIjp7XCIkaWRcIjpcIjE3ODVcIixcIkxpbmVDb2xvclwiOntcIiRpZFwiOlwiMTc4NlwiLFwiJHR5cGVcIjpcIk5MUkUuQ29tbW9uLkRvbS5Tb2xpZENvbG9yQnJ1c2gsIE5MUkUuQ29tbW9uXCIsXCJDb2xvclwiOntcIiRpZFwiOlwiMTc4N1wiLFwiQVwiOjM4LFwiUlwiOjkxLFwiR1wiOjE1NSxcIkJcIjoyMTN9fSxcIkxpbmVXZWlnaHRcIjoxLjAsXCJMaW5lVHlwZVwiOjB9LFwiSXNWaXNpYmxlXCI6dHJ1ZX0sXCJBY3Rpdml0eUxpbmVQYW5lbFN0eWxlXCI6e1wiJGlkXCI6XCIxNzg4XCIsXCJBY3Rpdml0eUxpbmVTdHlsZVwiOntcIiRpZFwiOlwiMTc4OVwiLFwiTGluZUNvbG9yXCI6e1wiJGlkXCI6XCIxNzkwXCIsXCIkdHlwZVwiOlwiTkxSRS5Db21tb24uRG9tLlNvbGlkQ29sb3JCcnVzaCwgTkxSRS5Db21tb25cIixcIkNvbG9yXCI6e1wiJGlkXCI6XCIxNzkxXCIsXCJBXCI6MzgsXCJSXCI6NjgsXCJHXCI6MTE0LFwiQlwiOjE5Nn19LFwiTGluZVdlaWdodFwiOjEuMCxcIkxpbmVUeXBlXCI6MH0sXCJJc1Zpc2libGVcIjp0cnVlfX0sXCJTY2FsZVwiOm51bGwsXCJTY2FsZVYyXCI6e1wiJGlkXCI6XCIxNzkyXCIsXCJTdGFydERhdGVcIjpcIjIwMjEtMDUtMDFUMDA6MDA6MDBcIixcIkVuZERhdGVcIjpcIjIwMjItMDQtMjRUMjE6MTM6MDBcIixcIkF1dG9EYXRlUmFuZ2VcIjp0cnVlLFwiV29ya2luZ0RheXNcIjoxMjcsXCJUb2RheU1hcmtlclRleHRcIjpcIlRvZGF5XCIsXCJBdXRvU2NhbGVUeXBlXCI6ZmFsc2UsXCJUaW1lYmFuZFNjYWxlc1wiOntcIiRpZFwiOlwiMTc5M1wiLFwiVG9wU2NhbGVMYXllclwiOntcIiRpZFwiOlwiMTc5NFwiLFwiRm9ybWF0XCI6XCJNTU1cIixcIlR5cGVcIjo0fSxcIk1pZGRsZVNjYWxlTGF5ZXJcIjp7XCIkaWRcIjpcIjE3OTVcIixcIkZvcm1hdFwiOlwiTU1NXCIsXCJUeXBlXCI6M30sXCJCb3R0b21TY2FsZUxheWVyXCI6e1wiJGlkXCI6XCIxNzk2XCIsXCJGb3JtYXRcIjpcIk1NTVwiLFwiVHlwZVwiOjJ9fX0sXCJNaWxlc3RvbmVzXCI6W10sXCJUYXNrc1wiOltdLFwiU3dpbWxhbmVzXCI6bnVsbCxcIlN3aW1sYW5lc1YyXCI6W10sXCJTZXR0aW5nc1wiOntcIiRpZFwiOlwiMTc5N1wiLFwiSW1wYU9wdGlvbnNcIjp7XCIkaWRcIjpcIjE3OThcIixcIkxlZnRUb1JpZ2h0XCI6ZmFsc2UsXCJQYXlsb2FkT3B0aW9uc1wiOjJ9fSxcIlRpbWVDb25maWd1cmF0aW9uXCI6e1wiJGlkXCI6XCIxNzk5XCIsXCJVc2VUaW1lXCI6ZmFsc2UsXCJXb3JrRGF5U3RhcnRcIjpcIjAwOjAwOjAwXCIsXCJXb3JrRGF5RW5kXCI6XCIyMzo1OTowMFwifX0iLCJSZWNlbnRDb2xvcnNDb2xsZWN0aW9uIjoiW1wiI0ZGNDQ1NDZBXCIsXCIjRkYyRjM2OTlcIixcIiNGRkIyMEUxMlwiLFwiI0ZGNUI5QkQ1XCIsXCIjRkY0NDcyQzRcIixcIiNGRkE1QTVBNVwiLFwiI0ZGRUQ3RDMxXCIsXCIjRkY3MEFENDdcIl0ifSwiU2V0dGluZ3MiOnsiJGlkIjoiMTE3MCIsIkltcGFPcHRpb25zIjp7IiRpZCI6IjExNzEiLCJMZWZ0VG9SaWdodCI6ZmFsc2UsIlBheWxvYWRPcHRpb25zIjoy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AsIkZpbGVQYXRoIjpudWxsLCJUaW1lQ29uZmlndXJhdGlvbiI6eyIkaWQiOiIxMTcyIiwiVXNlVGltZSI6ZmFsc2UsIldvcmtEYXlTdGFydCI6IjAwOjAwOjAwIiwiV29ya0RheUVuZCI6IjIzOjU5OjAwIn0sIkxhc3RVc2VkVGVtcGxhdGVJZCI6ImJmNGE3ZGU4LTIzMDItNDY3NC04OTZlLTc4MzdkOThkOWFlOCIsIkZpcnN0V2Vla09mWWVhciI6MCwiUGxhY2VNaWxlc3RvbmVBdFRoZUJlZ2lubmluZ09mVGhlRGF5IjpmYWxzZSwiRGVwZW5kZW5jeVNjaGVkdWxpbmdTZXR0aW5ncyI6eyIkaWQiOiIxMTczIiwiRGVwZW5kZW5jaWVzU2NoZWR1bGluZ01vZGVTZXR0aW5nIjoiRmxleGlibGUiLCJEZXBlbmRlbmNpZXNQcmV2aW91c1NjaGVkdWxpbmdNb2RlIjoiRmxleGlibGUiLCJPbkJyZWFraW5nRmxleGlibGVTY2hlZHVsaW5nTW9kZVNldHRpbmciOiJBc2tFdmVyeXRpbWUiLCJPbkJyZWFraW5nU3RyaWN0U2NoZWR1bGluZ01vZGVTZXR0aW5nIjoiQXNrRXZlcnl0aW1lIn0sIkRlcGVuZGVuY3lNb2R1bGVFbmFibGVkIjpmYWxzZSwiRGVwZW5kZW5jaWVzIjp7Il9kZXBlbmRlbmNpZXMiOltdfX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3-09-02T00:00:00.0000000Z"/>
  <p:tag name="OTLENDDATE" val="2023-09-12T23:59:00.0000000Z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3-09-03T00:00:00.0000000Z"/>
  <p:tag name="OTLENDDATE" val="2023-09-13T23:59:00.0000000Z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3-08-27T00:00:00.0000000Z"/>
  <p:tag name="OTLENDDATE" val="2023-09-05T23:59:00.0000000Z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3-08-24T00:00:00.0000000Z"/>
  <p:tag name="OTLENDDATE" val="2023-09-01T23:59:00.0000000Z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3-08-24T00:00:00.0000000Z"/>
  <p:tag name="OTLENDDATE" val="2023-08-29T23:59:00.0000000Z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3-08-27T00:00:00.0000000Z"/>
  <p:tag name="OTLDURATIONFORMAT" val="day"/>
  <p:tag name="OTLSPACING" val="3"/>
  <p:tag name="OTLSHAPETHICKNESSTYPE" val="Thin"/>
  <p:tag name="OTLWEEKNUMBERINGFORMAT" val="WNFormat1"/>
  <p:tag name="OTLWEEKNUMBERINGISVISIBLE" val="False"/>
  <p:tag name="OTLENDDATE" val="2023-08-31T23:59:00.000000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3-09-29T00:00:00.0000000Z"/>
  <p:tag name="OTLENDDATE" val="2023-10-06T23:59:00.0000000Z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3-09-22T00:00:00.0000000Z"/>
  <p:tag name="OTLENDDATE" val="2023-09-29T23:59:00.0000000Z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3-09-21T00:00:00.0000000Z"/>
  <p:tag name="OTLENDDATE" val="2023-10-03T23:59:00.0000000Z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3-08-28T00:00:00.0000000Z"/>
  <p:tag name="OTLENDDATE" val="2023-09-07T23:59:00.0000000Z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3-09-17T00:00:00.0000000Z"/>
  <p:tag name="OTLENDDATE" val="2023-09-26T23:59:00.0000000Z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3-09-19T00:00:00.0000000Z"/>
  <p:tag name="OTLENDDATE" val="2023-09-30T23:59:00.0000000Z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3-08-24T00:00:00.0000000Z"/>
  <p:tag name="OTLENDDATE" val="2023-09-01T23:59:00.0000000Z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3-09-05T00:00:00.0000000Z"/>
  <p:tag name="OTLENDDATE" val="2023-09-18T23:59:00.0000000Z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3-09-05T00:00:00.0000000Z"/>
  <p:tag name="OTLENDDATE" val="2023-09-22T23:59:00.0000000Z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3-09-06T00:00:00.0000000Z"/>
  <p:tag name="OTLENDDATE" val="2023-10-01T23:59:00.0000000Z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3-09-28T00:00:00.0000000Z"/>
  <p:tag name="OTLENDDATE" val="2023-10-05T23:59:00.0000000Z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3-09-04T00:00:00.0000000Z"/>
  <p:tag name="OTLENDDATE" val="2023-09-12T23:59:00.0000000Z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Kick Off"/>
  <p:tag name="OTLDATE" val="2023-08-24T23:59:00.0000000"/>
  <p:tag name="OTLPOSITIONONTASK" val="None"/>
  <p:tag name="OTLRELATEDTASKID" val="00000000-0000-0000-0000-000000000000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3-09-03T23:59:00.0000000"/>
  <p:tag name="OTLPOSITIONONTASK" val="None"/>
  <p:tag name="OTLRELATEDTASKID" val="00000000-0000-0000-0000-000000000000"/>
  <p:tag name="OTLMTITLE" val="Milestone team 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3-09-20T23:59:00.0000000"/>
  <p:tag name="OTLPOSITIONONTASK" val="None"/>
  <p:tag name="OTLRELATEDTASKID" val="00000000-0000-0000-0000-000000000000"/>
  <p:tag name="OTLMTITLE" val="Milestone team 2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3-10-02T23:59:00.0000000"/>
  <p:tag name="OTLPOSITIONONTASK" val="None"/>
  <p:tag name="OTLRELATEDTASKID" val="00000000-0000-0000-0000-000000000000"/>
  <p:tag name="OTLMTITLE" val="Milestone team 3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ign Off"/>
  <p:tag name="OTLDATE" val="2023-10-06T23:59:00.0000000"/>
  <p:tag name="OTLPOSITIONONTASK" val="None"/>
  <p:tag name="OTLRELATEDTASKID" val="00000000-0000-0000-0000-000000000000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2021-05-01T00:00:00.0000000"/>
  <p:tag name="OTLTIMEBANDENDDATE" val="2023-10-10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LEFTENDCAPSMARGINLEFT" val="99.2726533632991"/>
  <p:tag name="OTLTIMEBANDFYSTARTMONTH" val="January"/>
  <p:tag name="OTLTIMEBANDSHOWFYLABEL" val="True"/>
  <p:tag name="OTLTIMEBANDUSESTARTINGOFTHEYEARFORFYNUMBERING" val="True"/>
  <p:tag name="OTLTIMEBANDRESERVEDLEFTAREAWIDTH" val="59.4968204706493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CALEFORMAT" val="MMM"/>
  <p:tag name="OTLTIMEBANDSCALETYPE" val="Quarters"/>
  <p:tag name="OTLTIMEBANDSHAPETYPE" val="RectangleTimeband"/>
  <p:tag name="OTLTIMEBANDSHAPEHEIGHT" val="14.3999996185303"/>
  <p:tag name="OTLTIMEBANDSHAPEPADDINGLEFT" val="0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2021-05-01T00:00:00.0000000"/>
  <p:tag name="OTLTIMEBANDENDDATE" val="2023-10-10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LEFTENDCAPSMARGINLEFT" val="99.2726533632991"/>
  <p:tag name="OTLTIMEBANDFYSTARTMONTH" val="January"/>
  <p:tag name="OTLTIMEBANDSHOWFYLABEL" val="True"/>
  <p:tag name="OTLTIMEBANDUSESTARTINGOFTHEYEARFORFYNUMBERING" val="True"/>
  <p:tag name="OTLTIMEBANDRESERVEDLEFTAREAWIDTH" val="59.4968204706493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CALEFORMAT" val="MMM"/>
  <p:tag name="OTLTIMEBANDSCALETYPE" val="Months"/>
  <p:tag name="OTLTIMEBANDSHAPETYPE" val="RectangleTimeband"/>
  <p:tag name="OTLTIMEBANDSHAPEHEIGHT" val="14.3999996185303"/>
  <p:tag name="OTLTIMEBANDSHAPEPADDINGLEFT" val="0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2021-05-01T00:00:00.0000000"/>
  <p:tag name="OTLTIMEBANDENDDATE" val="2023-10-10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LEFTENDCAPSMARGINLEFT" val="99.2726533632991"/>
  <p:tag name="OTLTIMEBANDFYSTARTMONTH" val="January"/>
  <p:tag name="OTLTIMEBANDSHOWFYLABEL" val="True"/>
  <p:tag name="OTLTIMEBANDUSESTARTINGOFTHEYEARFORFYNUMBERING" val="True"/>
  <p:tag name="OTLTIMEBANDRESERVEDLEFTAREAWIDTH" val="59.4968204706493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CALEFORMAT" val="dd"/>
  <p:tag name="OTLTIMEBANDSCALETYPE" val="Days"/>
  <p:tag name="OTLTIMEBANDSHAPETYPE" val="RectangleTimeband"/>
  <p:tag name="OTLTIMEBANDSHAPEHEIGHT" val="14.3999996185303"/>
  <p:tag name="OTLTIMEBANDSHAPEPADDINGLEFT" val="0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285</Words>
  <Application>Microsoft Office PowerPoint</Application>
  <PresentationFormat>Widescreen</PresentationFormat>
  <Paragraphs>84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2014-05-09T16:39:14Z</dcterms:created>
  <dcterms:modified xsi:type="dcterms:W3CDTF">2023-01-12T10:04:08Z</dcterms:modified>
</cp:coreProperties>
</file>