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B999-BB3C-4926-AA6A-69AFB4DCD396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D2B2-0C5A-4495-BAD8-1516E149A9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17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B999-BB3C-4926-AA6A-69AFB4DCD396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D2B2-0C5A-4495-BAD8-1516E149A9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331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B999-BB3C-4926-AA6A-69AFB4DCD396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D2B2-0C5A-4495-BAD8-1516E149A9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24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B999-BB3C-4926-AA6A-69AFB4DCD396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D2B2-0C5A-4495-BAD8-1516E149A9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83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B999-BB3C-4926-AA6A-69AFB4DCD396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D2B2-0C5A-4495-BAD8-1516E149A9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20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B999-BB3C-4926-AA6A-69AFB4DCD396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D2B2-0C5A-4495-BAD8-1516E149A9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310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B999-BB3C-4926-AA6A-69AFB4DCD396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D2B2-0C5A-4495-BAD8-1516E149A9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21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B999-BB3C-4926-AA6A-69AFB4DCD396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D2B2-0C5A-4495-BAD8-1516E149A9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B999-BB3C-4926-AA6A-69AFB4DCD396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D2B2-0C5A-4495-BAD8-1516E149A9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91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B999-BB3C-4926-AA6A-69AFB4DCD396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D2B2-0C5A-4495-BAD8-1516E149A9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15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B999-BB3C-4926-AA6A-69AFB4DCD396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D2B2-0C5A-4495-BAD8-1516E149A9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58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BB999-BB3C-4926-AA6A-69AFB4DCD396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DD2B2-0C5A-4495-BAD8-1516E149A9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4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slideLayout" Target="../slideLayouts/slideLayout7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20" name="OTLSHAPE_T_0fa753983d8e4053a6fba1b5b6eee6a2_HorizontalConnector1"/>
          <p:cNvCxnSpPr/>
          <p:nvPr>
            <p:custDataLst>
              <p:tags r:id="rId2"/>
            </p:custDataLst>
          </p:nvPr>
        </p:nvCxnSpPr>
        <p:spPr>
          <a:xfrm>
            <a:off x="1360762" y="5621443"/>
            <a:ext cx="752814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9" name="OTLSHAPE_T_068beaf38ef54287865befa3d28d54d8_HorizontalConnector1"/>
          <p:cNvCxnSpPr/>
          <p:nvPr>
            <p:custDataLst>
              <p:tags r:id="rId3"/>
            </p:custDataLst>
          </p:nvPr>
        </p:nvCxnSpPr>
        <p:spPr>
          <a:xfrm>
            <a:off x="1390820" y="5354743"/>
            <a:ext cx="445128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8" name="OTLSHAPE_T_151184bfa4874655a66892b59c7483fc_HorizontalConnector1"/>
          <p:cNvCxnSpPr/>
          <p:nvPr>
            <p:custDataLst>
              <p:tags r:id="rId4"/>
            </p:custDataLst>
          </p:nvPr>
        </p:nvCxnSpPr>
        <p:spPr>
          <a:xfrm>
            <a:off x="904579" y="5088043"/>
            <a:ext cx="4091189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7" name="OTLSHAPE_T_b5d78da1fc584192a669723bfa039ba5_HorizontalConnector1"/>
          <p:cNvCxnSpPr/>
          <p:nvPr>
            <p:custDataLst>
              <p:tags r:id="rId5"/>
            </p:custDataLst>
          </p:nvPr>
        </p:nvCxnSpPr>
        <p:spPr>
          <a:xfrm>
            <a:off x="1500759" y="4821343"/>
            <a:ext cx="2140874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6" name="OTLSHAPE_T_de8a349e47474dd884a420e26a5bfa42_HorizontalConnector1"/>
          <p:cNvCxnSpPr/>
          <p:nvPr>
            <p:custDataLst>
              <p:tags r:id="rId6"/>
            </p:custDataLst>
          </p:nvPr>
        </p:nvCxnSpPr>
        <p:spPr>
          <a:xfrm>
            <a:off x="745998" y="4554643"/>
            <a:ext cx="1880035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5" name="OTLSHAPE_T_f44589548d7f4bf888459a60c284c6f9_HorizontalConnector1"/>
          <p:cNvCxnSpPr/>
          <p:nvPr>
            <p:custDataLst>
              <p:tags r:id="rId7"/>
            </p:custDataLst>
          </p:nvPr>
        </p:nvCxnSpPr>
        <p:spPr>
          <a:xfrm>
            <a:off x="695749" y="4287943"/>
            <a:ext cx="745417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4" name="OTLSHAPE_T_cb4de0867ce743ed8118359f090f5422_HorizontalConnector1"/>
          <p:cNvCxnSpPr/>
          <p:nvPr>
            <p:custDataLst>
              <p:tags r:id="rId8"/>
            </p:custDataLst>
          </p:nvPr>
        </p:nvCxnSpPr>
        <p:spPr>
          <a:xfrm>
            <a:off x="1043474" y="2125557"/>
            <a:ext cx="158255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3" name="OTLSHAPE_T_aa3d17abc11143a0b28ef3b8bf8ce3ae_HorizontalConnector1"/>
          <p:cNvCxnSpPr/>
          <p:nvPr>
            <p:custDataLst>
              <p:tags r:id="rId9"/>
            </p:custDataLst>
          </p:nvPr>
        </p:nvCxnSpPr>
        <p:spPr>
          <a:xfrm>
            <a:off x="960840" y="1858857"/>
            <a:ext cx="1665193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4" name="OTLSHAPE_TB_00000000000000000000000000000000_LeftEndCaps" hidden="1"/>
          <p:cNvSpPr txBox="1"/>
          <p:nvPr>
            <p:custDataLst>
              <p:tags r:id="rId10"/>
            </p:custDataLst>
          </p:nvPr>
        </p:nvSpPr>
        <p:spPr>
          <a:xfrm>
            <a:off x="317500" y="30989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>
                <a:solidFill>
                  <a:schemeClr val="accent2"/>
                </a:solidFill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1605" name="OTLSHAPE_TB_00000000000000000000000000000000_RightEndCaps" hidden="1"/>
          <p:cNvSpPr txBox="1"/>
          <p:nvPr>
            <p:custDataLst>
              <p:tags r:id="rId11"/>
            </p:custDataLst>
          </p:nvPr>
        </p:nvSpPr>
        <p:spPr>
          <a:xfrm>
            <a:off x="11411034" y="30989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>
                <a:solidFill>
                  <a:schemeClr val="accent2"/>
                </a:solidFill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1606" name="OTLSHAPE_TB_00000000000000000000000000000000_ScaleContainer"/>
          <p:cNvSpPr/>
          <p:nvPr>
            <p:custDataLst>
              <p:tags r:id="rId12"/>
            </p:custDataLst>
          </p:nvPr>
        </p:nvSpPr>
        <p:spPr>
          <a:xfrm>
            <a:off x="933365" y="3048000"/>
            <a:ext cx="10337800" cy="381000"/>
          </a:xfrm>
          <a:prstGeom prst="rect">
            <a:avLst/>
          </a:prstGeom>
          <a:gradFill flip="none" rotWithShape="1">
            <a:gsLst>
              <a:gs pos="0">
                <a:srgbClr val="44546A"/>
              </a:gs>
              <a:gs pos="0">
                <a:schemeClr val="dk2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7" name="OTLSHAPE_TB_00000000000000000000000000000000_ElapsedTime" hidden="1"/>
          <p:cNvSpPr/>
          <p:nvPr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8" name="OTLSHAPE_TB_00000000000000000000000000000000_TodayMarkerShape" hidden="1"/>
          <p:cNvSpPr/>
          <p:nvPr>
            <p:custDataLst>
              <p:tags r:id="rId14"/>
            </p:custDataLst>
          </p:nvPr>
        </p:nvSpPr>
        <p:spPr>
          <a:xfrm>
            <a:off x="878937" y="34290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9" name="OTLSHAPE_TB_00000000000000000000000000000000_TodayMarkerText" hidden="1"/>
          <p:cNvSpPr txBox="1"/>
          <p:nvPr>
            <p:custDataLst>
              <p:tags r:id="rId15"/>
            </p:custDataLst>
          </p:nvPr>
        </p:nvSpPr>
        <p:spPr>
          <a:xfrm>
            <a:off x="933365" y="35560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1610" name="OTLSHAPE_TB_00000000000000000000000000000000_TimescaleInterval1"/>
          <p:cNvSpPr txBox="1"/>
          <p:nvPr>
            <p:custDataLst>
              <p:tags r:id="rId16"/>
            </p:custDataLst>
          </p:nvPr>
        </p:nvSpPr>
        <p:spPr>
          <a:xfrm>
            <a:off x="996865" y="3145473"/>
            <a:ext cx="20691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>
                <a:solidFill>
                  <a:schemeClr val="lt1"/>
                </a:solidFill>
                <a:latin typeface="Calibri" panose="020F0502020204030204" pitchFamily="34" charset="0"/>
              </a:rPr>
              <a:t>Jun</a:t>
            </a:r>
          </a:p>
        </p:txBody>
      </p:sp>
      <p:cxnSp>
        <p:nvCxnSpPr>
          <p:cNvPr id="1611" name="OTLSHAPE_TB_00000000000000000000000000000000_Separator1"/>
          <p:cNvCxnSpPr/>
          <p:nvPr>
            <p:custDataLst>
              <p:tags r:id="rId17"/>
            </p:custDataLst>
          </p:nvPr>
        </p:nvCxnSpPr>
        <p:spPr>
          <a:xfrm>
            <a:off x="6011366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2" name="OTLSHAPE_TB_00000000000000000000000000000000_TimescaleInterval2"/>
          <p:cNvSpPr txBox="1"/>
          <p:nvPr>
            <p:custDataLst>
              <p:tags r:id="rId18"/>
            </p:custDataLst>
          </p:nvPr>
        </p:nvSpPr>
        <p:spPr>
          <a:xfrm>
            <a:off x="6074868" y="3145473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1621" name="OTLSHAPE_M_e3e45a7590ad4ffab24d091451146fd7_Title"/>
          <p:cNvSpPr txBox="1"/>
          <p:nvPr>
            <p:custDataLst>
              <p:tags r:id="rId19"/>
            </p:custDataLst>
          </p:nvPr>
        </p:nvSpPr>
        <p:spPr>
          <a:xfrm>
            <a:off x="537848" y="2493857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6">
                <a:solidFill>
                  <a:schemeClr val="dk1"/>
                </a:solidFill>
                <a:latin typeface="Calibri" panose="020F0502020204030204" pitchFamily="34" charset="0"/>
              </a:rPr>
              <a:t>Implementation Kick-Off </a:t>
            </a:r>
          </a:p>
        </p:txBody>
      </p:sp>
      <p:sp>
        <p:nvSpPr>
          <p:cNvPr id="1622" name="OTLSHAPE_M_e3e45a7590ad4ffab24d091451146fd7_Date"/>
          <p:cNvSpPr txBox="1"/>
          <p:nvPr>
            <p:custDataLst>
              <p:tags r:id="rId20"/>
            </p:custDataLst>
          </p:nvPr>
        </p:nvSpPr>
        <p:spPr>
          <a:xfrm>
            <a:off x="1131912" y="2677075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>
                <a:solidFill>
                  <a:schemeClr val="dk2"/>
                </a:solidFill>
                <a:latin typeface="Calibri" panose="020F0502020204030204" pitchFamily="34" charset="0"/>
              </a:rPr>
              <a:t>Jun 2</a:t>
            </a:r>
          </a:p>
        </p:txBody>
      </p:sp>
      <p:sp>
        <p:nvSpPr>
          <p:cNvPr id="1623" name="OTLSHAPE_M_e3e45a7590ad4ffab24d091451146fd7_Shape"/>
          <p:cNvSpPr/>
          <p:nvPr>
            <p:custDataLst>
              <p:tags r:id="rId21"/>
            </p:custDataLst>
          </p:nvPr>
        </p:nvSpPr>
        <p:spPr>
          <a:xfrm flipV="1">
            <a:off x="1157481" y="2857500"/>
            <a:ext cx="228600" cy="254000"/>
          </a:xfrm>
          <a:prstGeom prst="triangl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4" name="OTLSHAPE_M_abb0e1f26af14cd1b3399fe99313af66_Title"/>
          <p:cNvSpPr txBox="1"/>
          <p:nvPr>
            <p:custDataLst>
              <p:tags r:id="rId22"/>
            </p:custDataLst>
          </p:nvPr>
        </p:nvSpPr>
        <p:spPr>
          <a:xfrm>
            <a:off x="3273237" y="2493857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Staffing Plan</a:t>
            </a:r>
          </a:p>
        </p:txBody>
      </p:sp>
      <p:sp>
        <p:nvSpPr>
          <p:cNvPr id="1625" name="OTLSHAPE_M_abb0e1f26af14cd1b3399fe99313af66_Date"/>
          <p:cNvSpPr txBox="1"/>
          <p:nvPr>
            <p:custDataLst>
              <p:tags r:id="rId23"/>
            </p:custDataLst>
          </p:nvPr>
        </p:nvSpPr>
        <p:spPr>
          <a:xfrm>
            <a:off x="3469452" y="2677075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>
                <a:solidFill>
                  <a:schemeClr val="dk2"/>
                </a:solidFill>
                <a:latin typeface="Calibri" panose="020F0502020204030204" pitchFamily="34" charset="0"/>
              </a:rPr>
              <a:t>Jun 16</a:t>
            </a:r>
          </a:p>
        </p:txBody>
      </p:sp>
      <p:sp>
        <p:nvSpPr>
          <p:cNvPr id="1626" name="OTLSHAPE_M_abb0e1f26af14cd1b3399fe99313af66_Shape"/>
          <p:cNvSpPr/>
          <p:nvPr>
            <p:custDataLst>
              <p:tags r:id="rId24"/>
            </p:custDataLst>
          </p:nvPr>
        </p:nvSpPr>
        <p:spPr>
          <a:xfrm flipV="1">
            <a:off x="3527216" y="2857500"/>
            <a:ext cx="228600" cy="254000"/>
          </a:xfrm>
          <a:prstGeom prst="triangl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7" name="OTLSHAPE_M_b163272e265e4ec0a879c538daff1936_Title"/>
          <p:cNvSpPr txBox="1"/>
          <p:nvPr>
            <p:custDataLst>
              <p:tags r:id="rId25"/>
            </p:custDataLst>
          </p:nvPr>
        </p:nvSpPr>
        <p:spPr>
          <a:xfrm>
            <a:off x="6818211" y="2493857"/>
            <a:ext cx="406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24">
                <a:solidFill>
                  <a:schemeClr val="dk1"/>
                </a:solidFill>
                <a:latin typeface="Calibri" panose="020F0502020204030204" pitchFamily="34" charset="0"/>
              </a:rPr>
              <a:t>Testing</a:t>
            </a:r>
          </a:p>
        </p:txBody>
      </p:sp>
      <p:sp>
        <p:nvSpPr>
          <p:cNvPr id="1628" name="OTLSHAPE_M_b163272e265e4ec0a879c538daff1936_Date"/>
          <p:cNvSpPr txBox="1"/>
          <p:nvPr>
            <p:custDataLst>
              <p:tags r:id="rId26"/>
            </p:custDataLst>
          </p:nvPr>
        </p:nvSpPr>
        <p:spPr>
          <a:xfrm>
            <a:off x="6905777" y="2677075"/>
            <a:ext cx="241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>
                <a:solidFill>
                  <a:schemeClr val="dk2"/>
                </a:solidFill>
                <a:latin typeface="Calibri" panose="020F0502020204030204" pitchFamily="34" charset="0"/>
              </a:rPr>
              <a:t>Jul 6</a:t>
            </a:r>
          </a:p>
        </p:txBody>
      </p:sp>
      <p:sp>
        <p:nvSpPr>
          <p:cNvPr id="1629" name="OTLSHAPE_M_b163272e265e4ec0a879c538daff1936_Shape"/>
          <p:cNvSpPr/>
          <p:nvPr>
            <p:custDataLst>
              <p:tags r:id="rId27"/>
            </p:custDataLst>
          </p:nvPr>
        </p:nvSpPr>
        <p:spPr>
          <a:xfrm flipV="1">
            <a:off x="6912550" y="2857500"/>
            <a:ext cx="228600" cy="254000"/>
          </a:xfrm>
          <a:prstGeom prst="triangl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0" name="OTLSHAPE_M_cfc5c54857754efeaf1bf1b12ac2a450_Title"/>
          <p:cNvSpPr txBox="1"/>
          <p:nvPr>
            <p:custDataLst>
              <p:tags r:id="rId28"/>
            </p:custDataLst>
          </p:nvPr>
        </p:nvSpPr>
        <p:spPr>
          <a:xfrm>
            <a:off x="10599794" y="2493857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6">
                <a:solidFill>
                  <a:schemeClr val="dk1"/>
                </a:solidFill>
                <a:latin typeface="Calibri" panose="020F0502020204030204" pitchFamily="34" charset="0"/>
              </a:rPr>
              <a:t>Implementation </a:t>
            </a:r>
          </a:p>
        </p:txBody>
      </p:sp>
      <p:sp>
        <p:nvSpPr>
          <p:cNvPr id="1631" name="OTLSHAPE_M_cfc5c54857754efeaf1bf1b12ac2a450_Date"/>
          <p:cNvSpPr txBox="1"/>
          <p:nvPr>
            <p:custDataLst>
              <p:tags r:id="rId29"/>
            </p:custDataLst>
          </p:nvPr>
        </p:nvSpPr>
        <p:spPr>
          <a:xfrm>
            <a:off x="10935984" y="2677075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>
                <a:solidFill>
                  <a:schemeClr val="dk2"/>
                </a:solidFill>
                <a:latin typeface="Calibri" panose="020F0502020204030204" pitchFamily="34" charset="0"/>
              </a:rPr>
              <a:t>Jul 30</a:t>
            </a:r>
          </a:p>
        </p:txBody>
      </p:sp>
      <p:sp>
        <p:nvSpPr>
          <p:cNvPr id="1632" name="OTLSHAPE_M_cfc5c54857754efeaf1bf1b12ac2a450_Shape"/>
          <p:cNvSpPr/>
          <p:nvPr>
            <p:custDataLst>
              <p:tags r:id="rId30"/>
            </p:custDataLst>
          </p:nvPr>
        </p:nvSpPr>
        <p:spPr>
          <a:xfrm flipV="1">
            <a:off x="10974953" y="2857500"/>
            <a:ext cx="228600" cy="254000"/>
          </a:xfrm>
          <a:prstGeom prst="triangl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3" name="OTLSHAPE_M_bb73e82897bf4986ae468778d9324d70_Title"/>
          <p:cNvSpPr txBox="1"/>
          <p:nvPr>
            <p:custDataLst>
              <p:tags r:id="rId31"/>
            </p:custDataLst>
          </p:nvPr>
        </p:nvSpPr>
        <p:spPr>
          <a:xfrm>
            <a:off x="2212273" y="3812625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4">
                <a:solidFill>
                  <a:schemeClr val="dk1"/>
                </a:solidFill>
                <a:latin typeface="Calibri" panose="020F0502020204030204" pitchFamily="34" charset="0"/>
              </a:rPr>
              <a:t>Final Resource Plan </a:t>
            </a:r>
          </a:p>
        </p:txBody>
      </p:sp>
      <p:sp>
        <p:nvSpPr>
          <p:cNvPr id="1634" name="OTLSHAPE_M_bb73e82897bf4986ae468778d9324d70_Date"/>
          <p:cNvSpPr txBox="1"/>
          <p:nvPr>
            <p:custDataLst>
              <p:tags r:id="rId32"/>
            </p:custDataLst>
          </p:nvPr>
        </p:nvSpPr>
        <p:spPr>
          <a:xfrm>
            <a:off x="2623118" y="3644900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>
                <a:solidFill>
                  <a:schemeClr val="dk2"/>
                </a:solidFill>
                <a:latin typeface="Calibri" panose="020F0502020204030204" pitchFamily="34" charset="0"/>
              </a:rPr>
              <a:t>Jun 11</a:t>
            </a:r>
          </a:p>
        </p:txBody>
      </p:sp>
      <p:sp>
        <p:nvSpPr>
          <p:cNvPr id="1635" name="OTLSHAPE_M_bb73e82897bf4986ae468778d9324d70_Shape"/>
          <p:cNvSpPr/>
          <p:nvPr>
            <p:custDataLst>
              <p:tags r:id="rId33"/>
            </p:custDataLst>
          </p:nvPr>
        </p:nvSpPr>
        <p:spPr>
          <a:xfrm>
            <a:off x="2680882" y="3365500"/>
            <a:ext cx="228600" cy="254000"/>
          </a:xfrm>
          <a:prstGeom prst="triangl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6" name="OTLSHAPE_M_509761d5422e4b09a6def6bdf2abcfda_Title"/>
          <p:cNvSpPr txBox="1"/>
          <p:nvPr>
            <p:custDataLst>
              <p:tags r:id="rId34"/>
            </p:custDataLst>
          </p:nvPr>
        </p:nvSpPr>
        <p:spPr>
          <a:xfrm>
            <a:off x="4942297" y="3812625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6">
                <a:solidFill>
                  <a:schemeClr val="dk1"/>
                </a:solidFill>
                <a:latin typeface="Calibri" panose="020F0502020204030204" pitchFamily="34" charset="0"/>
              </a:rPr>
              <a:t>Development Completed</a:t>
            </a:r>
          </a:p>
        </p:txBody>
      </p:sp>
      <p:sp>
        <p:nvSpPr>
          <p:cNvPr id="1637" name="OTLSHAPE_M_509761d5422e4b09a6def6bdf2abcfda_Date"/>
          <p:cNvSpPr txBox="1"/>
          <p:nvPr>
            <p:custDataLst>
              <p:tags r:id="rId35"/>
            </p:custDataLst>
          </p:nvPr>
        </p:nvSpPr>
        <p:spPr>
          <a:xfrm>
            <a:off x="5500653" y="3644900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>
                <a:solidFill>
                  <a:schemeClr val="dk2"/>
                </a:solidFill>
                <a:latin typeface="Calibri" panose="020F0502020204030204" pitchFamily="34" charset="0"/>
              </a:rPr>
              <a:t>Jun 28</a:t>
            </a:r>
          </a:p>
        </p:txBody>
      </p:sp>
      <p:sp>
        <p:nvSpPr>
          <p:cNvPr id="1638" name="OTLSHAPE_M_509761d5422e4b09a6def6bdf2abcfda_Shape"/>
          <p:cNvSpPr/>
          <p:nvPr>
            <p:custDataLst>
              <p:tags r:id="rId36"/>
            </p:custDataLst>
          </p:nvPr>
        </p:nvSpPr>
        <p:spPr>
          <a:xfrm>
            <a:off x="5558417" y="3365500"/>
            <a:ext cx="228600" cy="2540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9" name="OTLSHAPE_T_b04cfe1703794669992c481c83870be8_Shape"/>
          <p:cNvSpPr/>
          <p:nvPr>
            <p:custDataLst>
              <p:tags r:id="rId37"/>
            </p:custDataLst>
          </p:nvPr>
        </p:nvSpPr>
        <p:spPr>
          <a:xfrm>
            <a:off x="1271899" y="1490557"/>
            <a:ext cx="17018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0" name="OTLSHAPE_T_b04cfe1703794669992c481c83870be8_ShapePercentage" hidden="1"/>
          <p:cNvSpPr/>
          <p:nvPr>
            <p:custDataLst>
              <p:tags r:id="rId38"/>
            </p:custDataLst>
          </p:nvPr>
        </p:nvSpPr>
        <p:spPr>
          <a:xfrm>
            <a:off x="1271899" y="1490557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1" name="OTLSHAPE_T_b04cfe1703794669992c481c83870be8_Duration" hidden="1"/>
          <p:cNvSpPr txBox="1"/>
          <p:nvPr>
            <p:custDataLst>
              <p:tags r:id="rId39"/>
            </p:custDataLst>
          </p:nvPr>
        </p:nvSpPr>
        <p:spPr>
          <a:xfrm>
            <a:off x="0" y="1490557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8 days</a:t>
            </a:r>
          </a:p>
        </p:txBody>
      </p:sp>
      <p:sp>
        <p:nvSpPr>
          <p:cNvPr id="1642" name="OTLSHAPE_T_b04cfe1703794669992c481c83870be8_TextPercentage" hidden="1"/>
          <p:cNvSpPr txBox="1"/>
          <p:nvPr>
            <p:custDataLst>
              <p:tags r:id="rId40"/>
            </p:custDataLst>
          </p:nvPr>
        </p:nvSpPr>
        <p:spPr>
          <a:xfrm>
            <a:off x="0" y="16455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43" name="OTLSHAPE_T_b04cfe1703794669992c481c83870be8_StartDate" hidden="1"/>
          <p:cNvSpPr txBox="1"/>
          <p:nvPr>
            <p:custDataLst>
              <p:tags r:id="rId41"/>
            </p:custDataLst>
          </p:nvPr>
        </p:nvSpPr>
        <p:spPr>
          <a:xfrm>
            <a:off x="0" y="16455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44" name="OTLSHAPE_T_b04cfe1703794669992c481c83870be8_EndDate" hidden="1"/>
          <p:cNvSpPr txBox="1"/>
          <p:nvPr>
            <p:custDataLst>
              <p:tags r:id="rId42"/>
            </p:custDataLst>
          </p:nvPr>
        </p:nvSpPr>
        <p:spPr>
          <a:xfrm>
            <a:off x="0" y="16455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45" name="OTLSHAPE_T_b04cfe1703794669992c481c83870be8_JoinedDate"/>
          <p:cNvSpPr txBox="1"/>
          <p:nvPr>
            <p:custDataLst>
              <p:tags r:id="rId43"/>
            </p:custDataLst>
          </p:nvPr>
        </p:nvSpPr>
        <p:spPr>
          <a:xfrm>
            <a:off x="3015249" y="1514644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>
                <a:solidFill>
                  <a:schemeClr val="dk2"/>
                </a:solidFill>
                <a:latin typeface="Calibri" panose="020F0502020204030204" pitchFamily="34" charset="0"/>
              </a:rPr>
              <a:t>Jun 3 - Jun 12</a:t>
            </a:r>
          </a:p>
        </p:txBody>
      </p:sp>
      <p:sp>
        <p:nvSpPr>
          <p:cNvPr id="1646" name="OTLSHAPE_T_b04cfe1703794669992c481c83870be8_Title"/>
          <p:cNvSpPr txBox="1"/>
          <p:nvPr>
            <p:custDataLst>
              <p:tags r:id="rId44"/>
            </p:custDataLst>
          </p:nvPr>
        </p:nvSpPr>
        <p:spPr>
          <a:xfrm>
            <a:off x="127000" y="1506897"/>
            <a:ext cx="105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>
                <a:solidFill>
                  <a:schemeClr val="dk1"/>
                </a:solidFill>
                <a:latin typeface="Calibri" panose="020F0502020204030204" pitchFamily="34" charset="0"/>
              </a:rPr>
              <a:t>Project Objectives</a:t>
            </a:r>
          </a:p>
        </p:txBody>
      </p:sp>
      <p:sp>
        <p:nvSpPr>
          <p:cNvPr id="1647" name="OTLSHAPE_T_aa3d17abc11143a0b28ef3b8bf8ce3ae_Shape"/>
          <p:cNvSpPr/>
          <p:nvPr>
            <p:custDataLst>
              <p:tags r:id="rId45"/>
            </p:custDataLst>
          </p:nvPr>
        </p:nvSpPr>
        <p:spPr>
          <a:xfrm>
            <a:off x="2626033" y="1757257"/>
            <a:ext cx="20320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8" name="OTLSHAPE_T_aa3d17abc11143a0b28ef3b8bf8ce3ae_ShapePercentage" hidden="1"/>
          <p:cNvSpPr/>
          <p:nvPr>
            <p:custDataLst>
              <p:tags r:id="rId46"/>
            </p:custDataLst>
          </p:nvPr>
        </p:nvSpPr>
        <p:spPr>
          <a:xfrm>
            <a:off x="2626033" y="1757257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9" name="OTLSHAPE_T_aa3d17abc11143a0b28ef3b8bf8ce3ae_Duration" hidden="1"/>
          <p:cNvSpPr txBox="1"/>
          <p:nvPr>
            <p:custDataLst>
              <p:tags r:id="rId47"/>
            </p:custDataLst>
          </p:nvPr>
        </p:nvSpPr>
        <p:spPr>
          <a:xfrm>
            <a:off x="0" y="1757257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8 days</a:t>
            </a:r>
          </a:p>
        </p:txBody>
      </p:sp>
      <p:sp>
        <p:nvSpPr>
          <p:cNvPr id="1650" name="OTLSHAPE_T_aa3d17abc11143a0b28ef3b8bf8ce3ae_TextPercentage" hidden="1"/>
          <p:cNvSpPr txBox="1"/>
          <p:nvPr>
            <p:custDataLst>
              <p:tags r:id="rId48"/>
            </p:custDataLst>
          </p:nvPr>
        </p:nvSpPr>
        <p:spPr>
          <a:xfrm>
            <a:off x="0" y="19122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51" name="OTLSHAPE_T_aa3d17abc11143a0b28ef3b8bf8ce3ae_StartDate" hidden="1"/>
          <p:cNvSpPr txBox="1"/>
          <p:nvPr>
            <p:custDataLst>
              <p:tags r:id="rId49"/>
            </p:custDataLst>
          </p:nvPr>
        </p:nvSpPr>
        <p:spPr>
          <a:xfrm>
            <a:off x="0" y="19122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52" name="OTLSHAPE_T_aa3d17abc11143a0b28ef3b8bf8ce3ae_EndDate" hidden="1"/>
          <p:cNvSpPr txBox="1"/>
          <p:nvPr>
            <p:custDataLst>
              <p:tags r:id="rId50"/>
            </p:custDataLst>
          </p:nvPr>
        </p:nvSpPr>
        <p:spPr>
          <a:xfrm>
            <a:off x="0" y="19122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53" name="OTLSHAPE_T_aa3d17abc11143a0b28ef3b8bf8ce3ae_JoinedDate"/>
          <p:cNvSpPr txBox="1"/>
          <p:nvPr>
            <p:custDataLst>
              <p:tags r:id="rId51"/>
            </p:custDataLst>
          </p:nvPr>
        </p:nvSpPr>
        <p:spPr>
          <a:xfrm>
            <a:off x="4707916" y="1781344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>
                <a:solidFill>
                  <a:schemeClr val="dk2"/>
                </a:solidFill>
                <a:latin typeface="Calibri" panose="020F0502020204030204" pitchFamily="34" charset="0"/>
              </a:rPr>
              <a:t>Jun 11 - Jun 22</a:t>
            </a:r>
          </a:p>
        </p:txBody>
      </p:sp>
      <p:sp>
        <p:nvSpPr>
          <p:cNvPr id="1654" name="OTLSHAPE_T_aa3d17abc11143a0b28ef3b8bf8ce3ae_Title"/>
          <p:cNvSpPr txBox="1"/>
          <p:nvPr>
            <p:custDataLst>
              <p:tags r:id="rId52"/>
            </p:custDataLst>
          </p:nvPr>
        </p:nvSpPr>
        <p:spPr>
          <a:xfrm>
            <a:off x="127000" y="1773597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>
                <a:solidFill>
                  <a:schemeClr val="dk1"/>
                </a:solidFill>
                <a:latin typeface="Calibri" panose="020F0502020204030204" pitchFamily="34" charset="0"/>
              </a:rPr>
              <a:t>Detailed Reqs.</a:t>
            </a:r>
          </a:p>
        </p:txBody>
      </p:sp>
      <p:sp>
        <p:nvSpPr>
          <p:cNvPr id="1655" name="OTLSHAPE_T_cb4de0867ce743ed8118359f090f5422_Shape"/>
          <p:cNvSpPr/>
          <p:nvPr>
            <p:custDataLst>
              <p:tags r:id="rId53"/>
            </p:custDataLst>
          </p:nvPr>
        </p:nvSpPr>
        <p:spPr>
          <a:xfrm>
            <a:off x="2626033" y="2023957"/>
            <a:ext cx="10160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6" name="OTLSHAPE_T_cb4de0867ce743ed8118359f090f5422_ShapePercentage" hidden="1"/>
          <p:cNvSpPr/>
          <p:nvPr>
            <p:custDataLst>
              <p:tags r:id="rId54"/>
            </p:custDataLst>
          </p:nvPr>
        </p:nvSpPr>
        <p:spPr>
          <a:xfrm>
            <a:off x="2626033" y="2023957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7" name="OTLSHAPE_T_cb4de0867ce743ed8118359f090f5422_Duration" hidden="1"/>
          <p:cNvSpPr txBox="1"/>
          <p:nvPr>
            <p:custDataLst>
              <p:tags r:id="rId55"/>
            </p:custDataLst>
          </p:nvPr>
        </p:nvSpPr>
        <p:spPr>
          <a:xfrm>
            <a:off x="0" y="2023957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4 days</a:t>
            </a:r>
          </a:p>
        </p:txBody>
      </p:sp>
      <p:sp>
        <p:nvSpPr>
          <p:cNvPr id="1658" name="OTLSHAPE_T_cb4de0867ce743ed8118359f090f5422_TextPercentage" hidden="1"/>
          <p:cNvSpPr txBox="1"/>
          <p:nvPr>
            <p:custDataLst>
              <p:tags r:id="rId56"/>
            </p:custDataLst>
          </p:nvPr>
        </p:nvSpPr>
        <p:spPr>
          <a:xfrm>
            <a:off x="0" y="21789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59" name="OTLSHAPE_T_cb4de0867ce743ed8118359f090f5422_StartDate" hidden="1"/>
          <p:cNvSpPr txBox="1"/>
          <p:nvPr>
            <p:custDataLst>
              <p:tags r:id="rId57"/>
            </p:custDataLst>
          </p:nvPr>
        </p:nvSpPr>
        <p:spPr>
          <a:xfrm>
            <a:off x="0" y="21789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60" name="OTLSHAPE_T_cb4de0867ce743ed8118359f090f5422_EndDate" hidden="1"/>
          <p:cNvSpPr txBox="1"/>
          <p:nvPr>
            <p:custDataLst>
              <p:tags r:id="rId58"/>
            </p:custDataLst>
          </p:nvPr>
        </p:nvSpPr>
        <p:spPr>
          <a:xfrm>
            <a:off x="0" y="21789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61" name="OTLSHAPE_T_cb4de0867ce743ed8118359f090f5422_JoinedDate"/>
          <p:cNvSpPr txBox="1"/>
          <p:nvPr>
            <p:custDataLst>
              <p:tags r:id="rId59"/>
            </p:custDataLst>
          </p:nvPr>
        </p:nvSpPr>
        <p:spPr>
          <a:xfrm>
            <a:off x="3692316" y="2048044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>
                <a:solidFill>
                  <a:schemeClr val="dk2"/>
                </a:solidFill>
                <a:latin typeface="Calibri" panose="020F0502020204030204" pitchFamily="34" charset="0"/>
              </a:rPr>
              <a:t>Jun 11 - Jun 16</a:t>
            </a:r>
          </a:p>
        </p:txBody>
      </p:sp>
      <p:sp>
        <p:nvSpPr>
          <p:cNvPr id="1662" name="OTLSHAPE_T_cb4de0867ce743ed8118359f090f5422_Title"/>
          <p:cNvSpPr txBox="1"/>
          <p:nvPr>
            <p:custDataLst>
              <p:tags r:id="rId60"/>
            </p:custDataLst>
          </p:nvPr>
        </p:nvSpPr>
        <p:spPr>
          <a:xfrm>
            <a:off x="127000" y="2040297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8">
                <a:solidFill>
                  <a:schemeClr val="dk1"/>
                </a:solidFill>
                <a:latin typeface="Calibri" panose="020F0502020204030204" pitchFamily="34" charset="0"/>
              </a:rPr>
              <a:t>Hardware Reqs.</a:t>
            </a:r>
          </a:p>
        </p:txBody>
      </p:sp>
      <p:sp>
        <p:nvSpPr>
          <p:cNvPr id="1663" name="OTLSHAPE_T_f44589548d7f4bf888459a60c284c6f9_Shape"/>
          <p:cNvSpPr/>
          <p:nvPr>
            <p:custDataLst>
              <p:tags r:id="rId61"/>
            </p:custDataLst>
          </p:nvPr>
        </p:nvSpPr>
        <p:spPr>
          <a:xfrm>
            <a:off x="1441166" y="4186343"/>
            <a:ext cx="30480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4" name="OTLSHAPE_T_f44589548d7f4bf888459a60c284c6f9_ShapePercentage" hidden="1"/>
          <p:cNvSpPr/>
          <p:nvPr>
            <p:custDataLst>
              <p:tags r:id="rId62"/>
            </p:custDataLst>
          </p:nvPr>
        </p:nvSpPr>
        <p:spPr>
          <a:xfrm>
            <a:off x="1441166" y="418634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5" name="OTLSHAPE_T_f44589548d7f4bf888459a60c284c6f9_Duration" hidden="1"/>
          <p:cNvSpPr txBox="1"/>
          <p:nvPr>
            <p:custDataLst>
              <p:tags r:id="rId63"/>
            </p:custDataLst>
          </p:nvPr>
        </p:nvSpPr>
        <p:spPr>
          <a:xfrm>
            <a:off x="0" y="4186343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12 days</a:t>
            </a:r>
          </a:p>
        </p:txBody>
      </p:sp>
      <p:sp>
        <p:nvSpPr>
          <p:cNvPr id="1666" name="OTLSHAPE_T_f44589548d7f4bf888459a60c284c6f9_TextPercentage" hidden="1"/>
          <p:cNvSpPr txBox="1"/>
          <p:nvPr>
            <p:custDataLst>
              <p:tags r:id="rId64"/>
            </p:custDataLst>
          </p:nvPr>
        </p:nvSpPr>
        <p:spPr>
          <a:xfrm>
            <a:off x="0" y="43413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67" name="OTLSHAPE_T_f44589548d7f4bf888459a60c284c6f9_StartDate" hidden="1"/>
          <p:cNvSpPr txBox="1"/>
          <p:nvPr>
            <p:custDataLst>
              <p:tags r:id="rId65"/>
            </p:custDataLst>
          </p:nvPr>
        </p:nvSpPr>
        <p:spPr>
          <a:xfrm>
            <a:off x="0" y="43413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68" name="OTLSHAPE_T_f44589548d7f4bf888459a60c284c6f9_EndDate" hidden="1"/>
          <p:cNvSpPr txBox="1"/>
          <p:nvPr>
            <p:custDataLst>
              <p:tags r:id="rId66"/>
            </p:custDataLst>
          </p:nvPr>
        </p:nvSpPr>
        <p:spPr>
          <a:xfrm>
            <a:off x="0" y="43413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69" name="OTLSHAPE_T_f44589548d7f4bf888459a60c284c6f9_JoinedDate"/>
          <p:cNvSpPr txBox="1"/>
          <p:nvPr>
            <p:custDataLst>
              <p:tags r:id="rId67"/>
            </p:custDataLst>
          </p:nvPr>
        </p:nvSpPr>
        <p:spPr>
          <a:xfrm>
            <a:off x="4538649" y="4210431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>
                <a:solidFill>
                  <a:schemeClr val="dk2"/>
                </a:solidFill>
                <a:latin typeface="Calibri" panose="020F0502020204030204" pitchFamily="34" charset="0"/>
              </a:rPr>
              <a:t>Jun 4 - Jun 21</a:t>
            </a:r>
          </a:p>
        </p:txBody>
      </p:sp>
      <p:sp>
        <p:nvSpPr>
          <p:cNvPr id="1670" name="OTLSHAPE_T_f44589548d7f4bf888459a60c284c6f9_Title"/>
          <p:cNvSpPr txBox="1"/>
          <p:nvPr>
            <p:custDataLst>
              <p:tags r:id="rId68"/>
            </p:custDataLst>
          </p:nvPr>
        </p:nvSpPr>
        <p:spPr>
          <a:xfrm>
            <a:off x="127000" y="4202684"/>
            <a:ext cx="571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Migration</a:t>
            </a:r>
          </a:p>
        </p:txBody>
      </p:sp>
      <p:sp>
        <p:nvSpPr>
          <p:cNvPr id="1671" name="OTLSHAPE_T_de8a349e47474dd884a420e26a5bfa42_Shape"/>
          <p:cNvSpPr/>
          <p:nvPr>
            <p:custDataLst>
              <p:tags r:id="rId69"/>
            </p:custDataLst>
          </p:nvPr>
        </p:nvSpPr>
        <p:spPr>
          <a:xfrm>
            <a:off x="2626033" y="4453043"/>
            <a:ext cx="23749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2" name="OTLSHAPE_T_de8a349e47474dd884a420e26a5bfa42_ShapePercentage" hidden="1"/>
          <p:cNvSpPr/>
          <p:nvPr>
            <p:custDataLst>
              <p:tags r:id="rId70"/>
            </p:custDataLst>
          </p:nvPr>
        </p:nvSpPr>
        <p:spPr>
          <a:xfrm>
            <a:off x="2626033" y="445304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3" name="OTLSHAPE_T_de8a349e47474dd884a420e26a5bfa42_Duration" hidden="1"/>
          <p:cNvSpPr txBox="1"/>
          <p:nvPr>
            <p:custDataLst>
              <p:tags r:id="rId71"/>
            </p:custDataLst>
          </p:nvPr>
        </p:nvSpPr>
        <p:spPr>
          <a:xfrm>
            <a:off x="0" y="4453043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10 days</a:t>
            </a:r>
          </a:p>
        </p:txBody>
      </p:sp>
      <p:sp>
        <p:nvSpPr>
          <p:cNvPr id="1674" name="OTLSHAPE_T_de8a349e47474dd884a420e26a5bfa42_TextPercentage" hidden="1"/>
          <p:cNvSpPr txBox="1"/>
          <p:nvPr>
            <p:custDataLst>
              <p:tags r:id="rId72"/>
            </p:custDataLst>
          </p:nvPr>
        </p:nvSpPr>
        <p:spPr>
          <a:xfrm>
            <a:off x="0" y="46080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75" name="OTLSHAPE_T_de8a349e47474dd884a420e26a5bfa42_StartDate" hidden="1"/>
          <p:cNvSpPr txBox="1"/>
          <p:nvPr>
            <p:custDataLst>
              <p:tags r:id="rId73"/>
            </p:custDataLst>
          </p:nvPr>
        </p:nvSpPr>
        <p:spPr>
          <a:xfrm>
            <a:off x="0" y="46080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6" name="OTLSHAPE_T_de8a349e47474dd884a420e26a5bfa42_EndDate" hidden="1"/>
          <p:cNvSpPr txBox="1"/>
          <p:nvPr>
            <p:custDataLst>
              <p:tags r:id="rId74"/>
            </p:custDataLst>
          </p:nvPr>
        </p:nvSpPr>
        <p:spPr>
          <a:xfrm>
            <a:off x="0" y="46080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7" name="OTLSHAPE_T_de8a349e47474dd884a420e26a5bfa42_JoinedDate"/>
          <p:cNvSpPr txBox="1"/>
          <p:nvPr>
            <p:custDataLst>
              <p:tags r:id="rId75"/>
            </p:custDataLst>
          </p:nvPr>
        </p:nvSpPr>
        <p:spPr>
          <a:xfrm>
            <a:off x="5046450" y="4477131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>
                <a:solidFill>
                  <a:schemeClr val="dk2"/>
                </a:solidFill>
                <a:latin typeface="Calibri" panose="020F0502020204030204" pitchFamily="34" charset="0"/>
              </a:rPr>
              <a:t>Jun 11 - Jun 24</a:t>
            </a:r>
          </a:p>
        </p:txBody>
      </p:sp>
      <p:sp>
        <p:nvSpPr>
          <p:cNvPr id="1678" name="OTLSHAPE_T_de8a349e47474dd884a420e26a5bfa42_Title"/>
          <p:cNvSpPr txBox="1"/>
          <p:nvPr>
            <p:custDataLst>
              <p:tags r:id="rId76"/>
            </p:custDataLst>
          </p:nvPr>
        </p:nvSpPr>
        <p:spPr>
          <a:xfrm>
            <a:off x="127000" y="4469384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4">
                <a:solidFill>
                  <a:schemeClr val="dk1"/>
                </a:solidFill>
                <a:latin typeface="Calibri" panose="020F0502020204030204" pitchFamily="34" charset="0"/>
              </a:rPr>
              <a:t>DB Backup</a:t>
            </a:r>
          </a:p>
        </p:txBody>
      </p:sp>
      <p:sp>
        <p:nvSpPr>
          <p:cNvPr id="1679" name="OTLSHAPE_T_b5d78da1fc584192a669723bfa039ba5_Shape"/>
          <p:cNvSpPr/>
          <p:nvPr>
            <p:custDataLst>
              <p:tags r:id="rId77"/>
            </p:custDataLst>
          </p:nvPr>
        </p:nvSpPr>
        <p:spPr>
          <a:xfrm>
            <a:off x="3641633" y="4719743"/>
            <a:ext cx="20320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0" name="OTLSHAPE_T_b5d78da1fc584192a669723bfa039ba5_ShapePercentage" hidden="1"/>
          <p:cNvSpPr/>
          <p:nvPr>
            <p:custDataLst>
              <p:tags r:id="rId78"/>
            </p:custDataLst>
          </p:nvPr>
        </p:nvSpPr>
        <p:spPr>
          <a:xfrm>
            <a:off x="3641633" y="471974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1" name="OTLSHAPE_T_b5d78da1fc584192a669723bfa039ba5_Duration" hidden="1"/>
          <p:cNvSpPr txBox="1"/>
          <p:nvPr>
            <p:custDataLst>
              <p:tags r:id="rId79"/>
            </p:custDataLst>
          </p:nvPr>
        </p:nvSpPr>
        <p:spPr>
          <a:xfrm>
            <a:off x="0" y="4719743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8 days</a:t>
            </a:r>
          </a:p>
        </p:txBody>
      </p:sp>
      <p:sp>
        <p:nvSpPr>
          <p:cNvPr id="1682" name="OTLSHAPE_T_b5d78da1fc584192a669723bfa039ba5_TextPercentage" hidden="1"/>
          <p:cNvSpPr txBox="1"/>
          <p:nvPr>
            <p:custDataLst>
              <p:tags r:id="rId80"/>
            </p:custDataLst>
          </p:nvPr>
        </p:nvSpPr>
        <p:spPr>
          <a:xfrm>
            <a:off x="0" y="48747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83" name="OTLSHAPE_T_b5d78da1fc584192a669723bfa039ba5_StartDate" hidden="1"/>
          <p:cNvSpPr txBox="1"/>
          <p:nvPr>
            <p:custDataLst>
              <p:tags r:id="rId81"/>
            </p:custDataLst>
          </p:nvPr>
        </p:nvSpPr>
        <p:spPr>
          <a:xfrm>
            <a:off x="0" y="48747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84" name="OTLSHAPE_T_b5d78da1fc584192a669723bfa039ba5_EndDate" hidden="1"/>
          <p:cNvSpPr txBox="1"/>
          <p:nvPr>
            <p:custDataLst>
              <p:tags r:id="rId82"/>
            </p:custDataLst>
          </p:nvPr>
        </p:nvSpPr>
        <p:spPr>
          <a:xfrm>
            <a:off x="0" y="48747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85" name="OTLSHAPE_T_b5d78da1fc584192a669723bfa039ba5_JoinedDate"/>
          <p:cNvSpPr txBox="1"/>
          <p:nvPr>
            <p:custDataLst>
              <p:tags r:id="rId83"/>
            </p:custDataLst>
          </p:nvPr>
        </p:nvSpPr>
        <p:spPr>
          <a:xfrm>
            <a:off x="5723517" y="4743831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>
                <a:solidFill>
                  <a:schemeClr val="dk2"/>
                </a:solidFill>
                <a:latin typeface="Calibri" panose="020F0502020204030204" pitchFamily="34" charset="0"/>
              </a:rPr>
              <a:t>Jun 17 - Jun 28</a:t>
            </a:r>
          </a:p>
        </p:txBody>
      </p:sp>
      <p:sp>
        <p:nvSpPr>
          <p:cNvPr id="1686" name="OTLSHAPE_T_b5d78da1fc584192a669723bfa039ba5_Title"/>
          <p:cNvSpPr txBox="1"/>
          <p:nvPr>
            <p:custDataLst>
              <p:tags r:id="rId84"/>
            </p:custDataLst>
          </p:nvPr>
        </p:nvSpPr>
        <p:spPr>
          <a:xfrm>
            <a:off x="127000" y="4736084"/>
            <a:ext cx="1384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4">
                <a:solidFill>
                  <a:schemeClr val="dk1"/>
                </a:solidFill>
                <a:latin typeface="Calibri" panose="020F0502020204030204" pitchFamily="34" charset="0"/>
              </a:rPr>
              <a:t>Front End Development</a:t>
            </a:r>
          </a:p>
        </p:txBody>
      </p:sp>
      <p:sp>
        <p:nvSpPr>
          <p:cNvPr id="1687" name="OTLSHAPE_T_151184bfa4874655a66892b59c7483fc_Shape"/>
          <p:cNvSpPr/>
          <p:nvPr>
            <p:custDataLst>
              <p:tags r:id="rId85"/>
            </p:custDataLst>
          </p:nvPr>
        </p:nvSpPr>
        <p:spPr>
          <a:xfrm>
            <a:off x="4995767" y="4986443"/>
            <a:ext cx="11938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8" name="OTLSHAPE_T_151184bfa4874655a66892b59c7483fc_ShapePercentage" hidden="1"/>
          <p:cNvSpPr/>
          <p:nvPr>
            <p:custDataLst>
              <p:tags r:id="rId86"/>
            </p:custDataLst>
          </p:nvPr>
        </p:nvSpPr>
        <p:spPr>
          <a:xfrm>
            <a:off x="4995767" y="498644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9" name="OTLSHAPE_T_151184bfa4874655a66892b59c7483fc_Duration" hidden="1"/>
          <p:cNvSpPr txBox="1"/>
          <p:nvPr>
            <p:custDataLst>
              <p:tags r:id="rId87"/>
            </p:custDataLst>
          </p:nvPr>
        </p:nvSpPr>
        <p:spPr>
          <a:xfrm>
            <a:off x="0" y="4986443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5 days</a:t>
            </a:r>
          </a:p>
        </p:txBody>
      </p:sp>
      <p:sp>
        <p:nvSpPr>
          <p:cNvPr id="1690" name="OTLSHAPE_T_151184bfa4874655a66892b59c7483fc_TextPercentage" hidden="1"/>
          <p:cNvSpPr txBox="1"/>
          <p:nvPr>
            <p:custDataLst>
              <p:tags r:id="rId88"/>
            </p:custDataLst>
          </p:nvPr>
        </p:nvSpPr>
        <p:spPr>
          <a:xfrm>
            <a:off x="0" y="51414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91" name="OTLSHAPE_T_151184bfa4874655a66892b59c7483fc_StartDate" hidden="1"/>
          <p:cNvSpPr txBox="1"/>
          <p:nvPr>
            <p:custDataLst>
              <p:tags r:id="rId89"/>
            </p:custDataLst>
          </p:nvPr>
        </p:nvSpPr>
        <p:spPr>
          <a:xfrm>
            <a:off x="0" y="51414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92" name="OTLSHAPE_T_151184bfa4874655a66892b59c7483fc_EndDate" hidden="1"/>
          <p:cNvSpPr txBox="1"/>
          <p:nvPr>
            <p:custDataLst>
              <p:tags r:id="rId90"/>
            </p:custDataLst>
          </p:nvPr>
        </p:nvSpPr>
        <p:spPr>
          <a:xfrm>
            <a:off x="0" y="51414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93" name="OTLSHAPE_T_151184bfa4874655a66892b59c7483fc_JoinedDate"/>
          <p:cNvSpPr txBox="1"/>
          <p:nvPr>
            <p:custDataLst>
              <p:tags r:id="rId91"/>
            </p:custDataLst>
          </p:nvPr>
        </p:nvSpPr>
        <p:spPr>
          <a:xfrm>
            <a:off x="6231317" y="5010531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>
                <a:solidFill>
                  <a:schemeClr val="dk2"/>
                </a:solidFill>
                <a:latin typeface="Calibri" panose="020F0502020204030204" pitchFamily="34" charset="0"/>
              </a:rPr>
              <a:t>Jun 25 - Jul 1</a:t>
            </a:r>
          </a:p>
        </p:txBody>
      </p:sp>
      <p:sp>
        <p:nvSpPr>
          <p:cNvPr id="1694" name="OTLSHAPE_T_151184bfa4874655a66892b59c7483fc_Title"/>
          <p:cNvSpPr txBox="1"/>
          <p:nvPr>
            <p:custDataLst>
              <p:tags r:id="rId92"/>
            </p:custDataLst>
          </p:nvPr>
        </p:nvSpPr>
        <p:spPr>
          <a:xfrm>
            <a:off x="127000" y="5002784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>
                <a:solidFill>
                  <a:schemeClr val="dk1"/>
                </a:solidFill>
                <a:latin typeface="Calibri" panose="020F0502020204030204" pitchFamily="34" charset="0"/>
              </a:rPr>
              <a:t>Mobile Client</a:t>
            </a:r>
          </a:p>
        </p:txBody>
      </p:sp>
      <p:sp>
        <p:nvSpPr>
          <p:cNvPr id="1695" name="OTLSHAPE_T_068beaf38ef54287865befa3d28d54d8_Shape"/>
          <p:cNvSpPr/>
          <p:nvPr>
            <p:custDataLst>
              <p:tags r:id="rId93"/>
            </p:custDataLst>
          </p:nvPr>
        </p:nvSpPr>
        <p:spPr>
          <a:xfrm>
            <a:off x="5842101" y="5253143"/>
            <a:ext cx="32258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6" name="OTLSHAPE_T_068beaf38ef54287865befa3d28d54d8_ShapePercentage" hidden="1"/>
          <p:cNvSpPr/>
          <p:nvPr>
            <p:custDataLst>
              <p:tags r:id="rId94"/>
            </p:custDataLst>
          </p:nvPr>
        </p:nvSpPr>
        <p:spPr>
          <a:xfrm>
            <a:off x="5842101" y="525314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7" name="OTLSHAPE_T_068beaf38ef54287865befa3d28d54d8_Duration" hidden="1"/>
          <p:cNvSpPr txBox="1"/>
          <p:nvPr>
            <p:custDataLst>
              <p:tags r:id="rId95"/>
            </p:custDataLst>
          </p:nvPr>
        </p:nvSpPr>
        <p:spPr>
          <a:xfrm>
            <a:off x="0" y="5253143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14 days</a:t>
            </a:r>
          </a:p>
        </p:txBody>
      </p:sp>
      <p:sp>
        <p:nvSpPr>
          <p:cNvPr id="1698" name="OTLSHAPE_T_068beaf38ef54287865befa3d28d54d8_TextPercentage" hidden="1"/>
          <p:cNvSpPr txBox="1"/>
          <p:nvPr>
            <p:custDataLst>
              <p:tags r:id="rId96"/>
            </p:custDataLst>
          </p:nvPr>
        </p:nvSpPr>
        <p:spPr>
          <a:xfrm>
            <a:off x="0" y="54081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99" name="OTLSHAPE_T_068beaf38ef54287865befa3d28d54d8_StartDate" hidden="1"/>
          <p:cNvSpPr txBox="1"/>
          <p:nvPr>
            <p:custDataLst>
              <p:tags r:id="rId97"/>
            </p:custDataLst>
          </p:nvPr>
        </p:nvSpPr>
        <p:spPr>
          <a:xfrm>
            <a:off x="0" y="54081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700" name="OTLSHAPE_T_068beaf38ef54287865befa3d28d54d8_EndDate" hidden="1"/>
          <p:cNvSpPr txBox="1"/>
          <p:nvPr>
            <p:custDataLst>
              <p:tags r:id="rId98"/>
            </p:custDataLst>
          </p:nvPr>
        </p:nvSpPr>
        <p:spPr>
          <a:xfrm>
            <a:off x="0" y="54081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701" name="OTLSHAPE_T_068beaf38ef54287865befa3d28d54d8_JoinedDate"/>
          <p:cNvSpPr txBox="1"/>
          <p:nvPr>
            <p:custDataLst>
              <p:tags r:id="rId99"/>
            </p:custDataLst>
          </p:nvPr>
        </p:nvSpPr>
        <p:spPr>
          <a:xfrm>
            <a:off x="9108852" y="5277231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>
                <a:solidFill>
                  <a:schemeClr val="dk2"/>
                </a:solidFill>
                <a:latin typeface="Calibri" panose="020F0502020204030204" pitchFamily="34" charset="0"/>
              </a:rPr>
              <a:t>Jun 30 - Jul 18</a:t>
            </a:r>
          </a:p>
        </p:txBody>
      </p:sp>
      <p:sp>
        <p:nvSpPr>
          <p:cNvPr id="1702" name="OTLSHAPE_T_068beaf38ef54287865befa3d28d54d8_Title"/>
          <p:cNvSpPr txBox="1"/>
          <p:nvPr>
            <p:custDataLst>
              <p:tags r:id="rId100"/>
            </p:custDataLst>
          </p:nvPr>
        </p:nvSpPr>
        <p:spPr>
          <a:xfrm>
            <a:off x="127000" y="5269484"/>
            <a:ext cx="1270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>
                <a:solidFill>
                  <a:schemeClr val="dk1"/>
                </a:solidFill>
                <a:latin typeface="Calibri" panose="020F0502020204030204" pitchFamily="34" charset="0"/>
              </a:rPr>
              <a:t>Prepare Environment </a:t>
            </a:r>
          </a:p>
        </p:txBody>
      </p:sp>
      <p:sp>
        <p:nvSpPr>
          <p:cNvPr id="1703" name="OTLSHAPE_T_0fa753983d8e4053a6fba1b5b6eee6a2_Shape"/>
          <p:cNvSpPr/>
          <p:nvPr>
            <p:custDataLst>
              <p:tags r:id="rId101"/>
            </p:custDataLst>
          </p:nvPr>
        </p:nvSpPr>
        <p:spPr>
          <a:xfrm>
            <a:off x="8888902" y="5519843"/>
            <a:ext cx="23749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4" name="OTLSHAPE_T_0fa753983d8e4053a6fba1b5b6eee6a2_ShapePercentage" hidden="1"/>
          <p:cNvSpPr/>
          <p:nvPr>
            <p:custDataLst>
              <p:tags r:id="rId102"/>
            </p:custDataLst>
          </p:nvPr>
        </p:nvSpPr>
        <p:spPr>
          <a:xfrm>
            <a:off x="8888902" y="551984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5" name="OTLSHAPE_T_0fa753983d8e4053a6fba1b5b6eee6a2_Duration" hidden="1"/>
          <p:cNvSpPr txBox="1"/>
          <p:nvPr>
            <p:custDataLst>
              <p:tags r:id="rId103"/>
            </p:custDataLst>
          </p:nvPr>
        </p:nvSpPr>
        <p:spPr>
          <a:xfrm>
            <a:off x="0" y="5519843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10 days</a:t>
            </a:r>
          </a:p>
        </p:txBody>
      </p:sp>
      <p:sp>
        <p:nvSpPr>
          <p:cNvPr id="1706" name="OTLSHAPE_T_0fa753983d8e4053a6fba1b5b6eee6a2_TextPercentage" hidden="1"/>
          <p:cNvSpPr txBox="1"/>
          <p:nvPr>
            <p:custDataLst>
              <p:tags r:id="rId104"/>
            </p:custDataLst>
          </p:nvPr>
        </p:nvSpPr>
        <p:spPr>
          <a:xfrm>
            <a:off x="0" y="56748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707" name="OTLSHAPE_T_0fa753983d8e4053a6fba1b5b6eee6a2_StartDate" hidden="1"/>
          <p:cNvSpPr txBox="1"/>
          <p:nvPr>
            <p:custDataLst>
              <p:tags r:id="rId105"/>
            </p:custDataLst>
          </p:nvPr>
        </p:nvSpPr>
        <p:spPr>
          <a:xfrm>
            <a:off x="0" y="56748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708" name="OTLSHAPE_T_0fa753983d8e4053a6fba1b5b6eee6a2_EndDate" hidden="1"/>
          <p:cNvSpPr txBox="1"/>
          <p:nvPr>
            <p:custDataLst>
              <p:tags r:id="rId106"/>
            </p:custDataLst>
          </p:nvPr>
        </p:nvSpPr>
        <p:spPr>
          <a:xfrm>
            <a:off x="0" y="56748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709" name="OTLSHAPE_T_0fa753983d8e4053a6fba1b5b6eee6a2_JoinedDate"/>
          <p:cNvSpPr txBox="1"/>
          <p:nvPr>
            <p:custDataLst>
              <p:tags r:id="rId107"/>
            </p:custDataLst>
          </p:nvPr>
        </p:nvSpPr>
        <p:spPr>
          <a:xfrm>
            <a:off x="11309319" y="5543931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>
                <a:solidFill>
                  <a:schemeClr val="dk2"/>
                </a:solidFill>
                <a:latin typeface="Calibri" panose="020F0502020204030204" pitchFamily="34" charset="0"/>
              </a:rPr>
              <a:t>Jul 18 - Jul 31</a:t>
            </a:r>
          </a:p>
        </p:txBody>
      </p:sp>
      <p:sp>
        <p:nvSpPr>
          <p:cNvPr id="1710" name="OTLSHAPE_T_0fa753983d8e4053a6fba1b5b6eee6a2_Title"/>
          <p:cNvSpPr txBox="1"/>
          <p:nvPr>
            <p:custDataLst>
              <p:tags r:id="rId108"/>
            </p:custDataLst>
          </p:nvPr>
        </p:nvSpPr>
        <p:spPr>
          <a:xfrm>
            <a:off x="127000" y="5536184"/>
            <a:ext cx="1244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System Configuration</a:t>
            </a:r>
          </a:p>
        </p:txBody>
      </p:sp>
      <p:sp>
        <p:nvSpPr>
          <p:cNvPr id="109" name="Title 1"/>
          <p:cNvSpPr txBox="1">
            <a:spLocks/>
          </p:cNvSpPr>
          <p:nvPr/>
        </p:nvSpPr>
        <p:spPr>
          <a:xfrm>
            <a:off x="982074" y="361001"/>
            <a:ext cx="5503443" cy="7008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Project Planning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19119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YuMSIsIk9yaWdpbmFsQXNzZW1ibHlWZXJzaW9uIjoiMy4yMy4wMC4wMCIsIkVkaXRpb24iOiJQbHVzIiwiTGFzdFNhdmVkRWRpdGlvbiI6MywiSXNQbHVzRWRpdGlvbiI6dHJ1ZSwiSXNQcm9FZGl0aW9uIjpmYWxzZX0sIkVmZmVjdCI6MSwiU3R5bGUiOnsiJGlkIjoiMyIsIlRpbWViYW5kU3R5bGUiOnsiJGlkIjoiNCIsIlNjYWxlTWFya2luZyI6MCwiU2hhcGUiOjAsIlNoYXBlU3R5bGUiOnsiJGlkIjoiNSIsIk1hcmdpbiI6eyIkaWQiOiI2IiwiVG9wIjowLjAsIkxlZnQiOjEyLjAsIlJpZ2h0IjoxMi4wLCJCb3R0b20iOjAuMH0sIlBhZGRpbmciOnsiJGlkIjoiNyIsIlRvcCI6Ny4wLCJMZWZ0IjowLjAsIlJpZ2h0IjowLjAsIkJvdHRvbSI6Ny4wfSwiQmFja2dyb3VuZCI6eyIkaWQiOiI4IiwiQ29sb3IiOnsiJGlkIjoiOSIsIkEiOjI1NSwiUiI6NjgsIkciOjg0LCJCIjoxMDZ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TWlkZGxlVGllclNoYXBlU3R5bGUiOnsiJGlkIjoiMTMiLCJNYXJnaW4iOnsiJHJlZiI6IjYifSwiUGFkZGluZyI6eyIkcmVmIjoiNyJ9LCJCYWNrZ3JvdW5kIjp7IiRyZWYiOiI4In0sIklzVmlzaWJsZSI6dHJ1ZSwiV2lkdGgiOjg1OC4wLCJIZWlnaHQiOjMwLjAsIkJvcmRlclN0eWxlIjpudWxsLCJQYXJlbnRTdHlsZSI6bnVsbH0sIkJvdHRvbVRpZXJTaGFwZVN0eWxlIjp7IiRpZCI6IjE0IiwiTWFyZ2luIjp7IiRyZWYiOiI2In0sIlBhZGRpbmciOnsiJHJlZiI6IjcifSwiQmFja2dyb3VuZCI6eyIkcmVmIjoiOCJ9LCJJc1Zpc2libGUiOnRydWUsIldpZHRoIjo4NTguMCwiSGVpZ2h0IjozMC4wLCJCb3JkZXJTdHlsZSI6bnVsbCwiUGFyZW50U3R5bGUiOm51bGx9LCJSaWdodEVuZENhcHNTdHlsZSI6eyIkaWQiOiIxNSIsIkZvbnRTZXR0aW5ncyI6eyIkaWQiOiIxNiIsIkZvbnRTaXplIjoxOCwiRm9udE5hbWUiOiJDYWxpYnJpIiwiSXNCb2xkIjp0cnVlLCJJc0l0YWxpYyI6ZmFsc2UsIklzVW5kZXJsaW5lZCI6ZmFsc2UsIlBhcmVudFN0eWxlIjpudWxsfSwiQXV0b1NpemUiOjAsIkZvcmVncm91bmQiOnsiJGlkIjoiMTciLCJDb2xvciI6eyIkaWQiOiIxO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kiLCJUb3AiOjAuMCwiTGVmdCI6MC4wLCJSaWdodCI6MjUuMCwiQm90dG9tIjowLjB9LCJQYWRkaW5nIjp7IiRpZCI6IjIwIiwiVG9wIjowLjAsIkxlZnQiOjAuMCwiUmlnaHQiOjAuMCwiQm90dG9tIjowLjB9LCJCYWNrZ3JvdW5kIjp7IiRpZCI6IjIxIiwiQ29sb3IiOnsiJGlkIjoiMjIiLCJBIjo4OSwiUiI6MCwiRyI6MCwiQiI6MH19LCJJc1Zpc2libGUiOmZhbHNlLCJXaWR0aCI6MC4wLCJIZWlnaHQiOjAuMCwiQm9yZGVyU3R5bGUiOm51bGwsIlBhcmVudFN0eWxlIjpudWxsfSwiTGVmdEVuZENhcHNTdHlsZSI6eyIkaWQiOiIyMyIsIkZvbnRTZXR0aW5ncyI6eyIkaWQiOiIyNCIsIkZvbnRTaXplIjoxOCwiRm9udE5hbWUiOiJDYWxpYnJpIiwiSXNCb2xkIjp0cnVlLCJJc0l0YWxpYyI6ZmFsc2UsIklzVW5kZXJsaW5lZCI6ZmFsc2UsIlBhcmVudFN0eWxlIjpudWxsfSwiQXV0b1NpemUiOjAsIkZvcmVncm91bmQiOnsiJGlkIjoiMjUiLCJDb2xvciI6eyIkaWQiOiIy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ciLCJUb3AiOjAuMCwiTGVmdCI6MjUuMCwiUmlnaHQiOjAuMCwiQm90dG9tIjowLjB9LCJQYWRkaW5nIjp7IiRpZCI6IjI4IiwiVG9wIjowLjAsIkxlZnQiOjAuMCwiUmlnaHQiOjAuMCwiQm90dG9tIjowLjB9LCJCYWNrZ3JvdW5kIjp7IiRpZCI6IjI5IiwiQ29sb3IiOnsiJHJlZiI6IjIyIn19LCJJc1Zpc2libGUiOmZhbHNlLCJXaWR0aCI6MC4wLCJIZWlnaHQiOjAuMCwiQm9yZGVyU3R5bGUiOm51bGwsIlBhcmVudFN0eWxlIjpudWxsfSwiVG9kYXlUZXh0U3R5bGUiOnsiJGlkIjoiMzAiLCJGb250U2V0dGluZ3MiOnsiJGlkIjoiMzEiLCJGb250U2l6ZSI6MTIsIkZvbnROYW1lIjoiQ2FsaWJyaSIsIklzQm9sZCI6ZmFsc2UsIklzSXRhbGljIjpmYWxzZSwiSXNVbmRlcmxpbmVkIjpmYWxzZSwiUGFyZW50U3R5bGUiOm51bGx9LCJBdXRvU2l6ZSI6MCwiRm9yZWdyb3VuZCI6eyIkaWQiOiIzMiIsIkNvbG9yIjp7IiRpZCI6IjM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0IiwiVG9wIjowLjAsIkxlZnQiOjAuMCwiUmlnaHQiOjAuMCwiQm90dG9tIjowLjB9LCJQYWRkaW5nIjp7IiRpZCI6IjM1IiwiVG9wIjowLjAsIkxlZnQiOjAuMCwiUmlnaHQiOjAuMCwiQm90dG9tIjowLjB9LCJCYWNrZ3JvdW5kIjp7IiRpZCI6IjM2IiwiQ29sb3IiOnsiJHJlZiI6IjIyIn19LCJJc1Zpc2libGUiOnRydWUsIldpZHRoIjowLjAsIkhlaWdodCI6MC4wLCJCb3JkZXJTdHlsZSI6bnVsbCwiUGFyZW50U3R5bGUiOm51bGx9LCJUb2RheU1hcmtlclN0eWxlIjp7IiRpZCI6IjM3IiwiTWFyZ2luIjp7IiRpZCI6IjM4IiwiVG9wIjowLjAsIkxlZnQiOjAuMCwiUmlnaHQiOjAuMCwiQm90dG9tIjowLjB9LCJQYWRkaW5nIjp7IiRpZCI6IjM5IiwiVG9wIjowLjAsIkxlZnQiOjAuMCwiUmlnaHQiOjAuMCwiQm90dG9tIjowLjB9LCJCYWNrZ3JvdW5kIjp7IiRpZCI6IjQwIiwiQ29sb3IiOnsiJGlkIjoiNDEiLCJBIjoyNTUsIlIiOjI1NSwiRyI6MCwiQiI6MH19LCJJc1Zpc2libGUiOnRydWUsIldpZHRoIjowLjAsIkhlaWdodCI6MC4wLCJCb3JkZXJTdHlsZSI6bnVsbCwiUGFyZW50U3R5bGUiOm51bGx9LCJTY2FsZVN0eWxlIjp7IiRpZCI6IjQyIiwiU2hhcGUiOjAsIlNob3dTZWdtZW50U2VwYXJhdG9ycyI6dHJ1ZSwiU2VnbWVudFNlcGFyYXRvck9wYWNpdHkiOjMwLCJIYXNCZWVuVmlzaWJsZUJlZm9yZSI6dHJ1ZSwiRm9udFNldHRpbmdzIjp7IiRpZCI6IjQzIiwiRm9udFNpemUiOjEyLCJGb250TmFtZSI6IkNhbGlicmkiLCJJc0JvbGQiOmZhbHNlLCJJc0l0YWxpYyI6ZmFsc2UsIklzVW5kZXJsaW5lZCI6ZmFsc2UsIlBhcmVudFN0eWxlIjpudWxsfSwiQXV0b1NpemUiOjAsIkZvcmVncm91bmQiOnsiJGlkIjoiNDQiLCJDb2xvciI6eyIkaWQiOiI0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iIsIlRvcCI6MC4wLCJMZWZ0Ijo1LjAsIlJpZ2h0IjowLjAsIkJvdHRvbSI6MC4wfSwiUGFkZGluZyI6eyIkaWQiOiI0NyIsIlRvcCI6MC4wLCJMZWZ0IjowLjAsIlJpZ2h0IjowLjAsIkJvdHRvbSI6MC4wfSwiQmFja2dyb3VuZCI6eyIkaWQiOiI0OCIsIkNvbG9yIjp7IiRyZWYiOiIyMiJ9fSwiSXNWaXNpYmxlIjp0cnVlLCJXaWR0aCI6MC4wLCJIZWlnaHQiOjAuMCwiQm9yZGVyU3R5bGUiOm51bGwsIlBhcmVudFN0eWxlIjpudWxsfSwiU2luZ2xlU2NhbGVTaGFwZVN0eWxlIjp7IiRpZCI6IjQ5IiwiU2hhcGUiOjAsIkhlaWdodCI6MzAuMH0sIk1pZGRsZVRpZXJTY2FsZVN0eWxlIjp7IiRpZCI6IjUwIiwiU2hhcGUiOjAsIlNob3dTZWdtZW50U2VwYXJhdG9ycyI6dHJ1ZSwiU2VnbWVudFNlcGFyYXRvck9wYWNpdHkiOjMwLCJIYXNCZWVuVmlzaWJsZUJlZm9yZSI6ZmFsc2UsIkZvbnRTZXR0aW5ncyI6eyIkaWQiOiI1MSIsIkZvbnRTaXplIjoxMiwiRm9udE5hbWUiOiJDYWxpYnJpIiwiSXNCb2xkIjpmYWxzZSwiSXNJdGFsaWMiOmZhbHNlLCJJc1VuZGVybGluZWQiOmZhbHNlLCJQYXJlbnRTdHlsZSI6bnVsbH0sIkF1dG9TaXplIjowLCJGb3JlZ3JvdW5kIjp7IiRyZWYiOiI0NCJ9LCJNYXhXaWR0aCI6MjAwLjAsIk1heEhlaWdodCI6IkluZmluaXR5IiwiU21hcnRGb3JlZ3JvdW5kSXNBY3RpdmUiOmZhbHNlLCJIb3Jpem9udGFsQWxpZ25tZW50IjowLCJWZXJ0aWNhbEFsaWdubWVudCI6MSwiU21hcnRGb3JlZ3JvdW5kIjpudWxsLCJCYWNrZ3JvdW5kRmlsbFR5cGUiOjAsIk1hcmdpbiI6eyIkcmVmIjoiNDYifSwiUGFkZGluZyI6eyIkcmVmIjoiNDcifSwiQmFja2dyb3VuZCI6eyIkcmVmIjoiNDgifSwiSXNWaXNpYmxlIjpmYWxzZSwiV2lkdGgiOjAuMCwiSGVpZ2h0IjowLjAsIkJvcmRlclN0eWxlIjpudWxsLCJQYXJlbnRTdHlsZSI6bnVsbH0sIkJvdHRvbVRpZXJTY2FsZVN0eWxlIjp7IiRpZCI6IjUyIiwiU2hhcGUiOjAsIlNob3dTZWdtZW50U2VwYXJhdG9ycyI6dHJ1ZSwiU2VnbWVudFNlcGFyYXRvck9wYWNpdHkiOjMwLCJIYXNCZWVuVmlzaWJsZUJlZm9yZSI6ZmFsc2UsIkZvbnRTZXR0aW5ncyI6eyIkaWQiOiI1MyIsIkZvbnRTaXplIjoxMiwiRm9udE5hbWUiOiJDYWxpYnJpIiwiSXNCb2xkIjpmYWxzZSwiSXNJdGFsaWMiOmZhbHNlLCJJc1VuZGVybGluZWQiOmZhbHNlLCJQYXJlbnRTdHlsZSI6bnVsbH0sIkF1dG9TaXplIjowLCJGb3JlZ3JvdW5kIjp7IiRyZWYiOiI0NCJ9LCJNYXhXaWR0aCI6MjAwLjAsIk1heEhlaWdodCI6IkluZmluaXR5IiwiU21hcnRGb3JlZ3JvdW5kSXNBY3RpdmUiOmZhbHNlLCJIb3Jpem9udGFsQWxpZ25tZW50IjowLCJWZXJ0aWNhbEFsaWdubWVudCI6MSwiU21hcnRGb3JlZ3JvdW5kIjpudWxsLCJCYWNrZ3JvdW5kRmlsbFR5cGUiOjAsIk1hcmdpbiI6eyIkcmVmIjoiNDYifSwiUGFkZGluZyI6eyIkcmVmIjoiNDcifSwiQmFja2dyb3VuZCI6eyIkcmVmIjoiNDgifSwiSXNWaXNpYmxlIjpmYWxzZSwiV2lkdGgiOjAuMCwiSGVpZ2h0IjowLjAsIkJvcmRlclN0eWxlIjpudWxsLCJQYXJlbnRTdHlsZSI6bnVsbH0sIkVsYXBzZWRUaW1lQmFja2dyb3VuZCI6eyIkaWQiOiI1NCIsIkNvbG9yIjp7IiRpZCI6IjU1IiwiQSI6MTkxLCJSIjoyNTUsIkciOjAsIkIiOjB9fSwiQXBwZW5kWWVhck9uWWVhckNoYW5nZSI6dHJ1ZSwiRWxhcHNlZFRpbWVGb3JtYXQiOjIsIlRvZGF5TWFya2VyUG9zaXRpb24iOjMsIlF1aWNrUG9zaXRpb24iOjEsIkFic29sdXRlUG9zaXRpb24iOjI0MC4wLCJNYXJnaW4iOnsiJGlkIjoiNTYiLCJUb3AiOjAuMCwiTGVmdCI6MTAuMCwiUmlnaHQiOjEwLjAsIkJvdHRvbSI6MC4wfSwiUGFkZGluZyI6eyIkaWQiOiI1NyIsIlRvcCI6MC4wLCJMZWZ0IjowLjAsIlJpZ2h0IjowLjAsIkJvdHRvbSI6MC4wfSwiQmFja2dyb3VuZCI6eyIkaWQiOiI1OCIsIkNvbG9yIjp7IiRpZCI6IjU5IiwiQSI6MjU1LCJSIjozMSwiRyI6NzMsIkIiOjEyNX19LCJJc1Zpc2libGUiOnRydWUsIldpZHRoIjowLjAsIkhlaWdodCI6MC4wLCJCb3JkZXJTdHlsZSI6bnVsbCwiUGFyZW50U3R5bGUiOm51bGx9LCJEZWZhdWx0TWlsZXN0b25lU3R5bGUiOnsiJGlkIjoiNjAiLCJTaGFwZSI6MCwiQ29ubmVjdG9yTWFyZ2luIjp7IiRpZCI6IjYxIiwiVG9wIjowLjAsIkxlZnQiOjIuMCwiUmlnaHQiOjIuMCwiQm90dG9tIjowLjB9LCJDb25uZWN0b3JTdHlsZSI6eyIkaWQiOiI2MiIsIkxpbmVDb2xvciI6eyIkaWQiOiI2MyIsIiR0eXBlIjoiTkxSRS5Db21tb24uRG9tLlNvbGlkQ29sb3JCcnVzaCwgTkxSRS5Db21tb24iLCJDb2xvciI6eyIkaWQiOiI2NCIsIkEiOjEyNywiUiI6MzEsIkciOjczLCJCIjoxMjZ9fSwiTGluZVdlaWdodCI6MS4wLCJMaW5lVHlwZSI6MCwiUGFyZW50U3R5bGUiOm51bGx9LCJJc0JlbG93VGltZWJhbmQiOmZhbHNlLCJQb3NpdGlvbk9uVGFzayI6MCwiSGlkZURhdGUiOmZhbHNlLCJTaGFwZVNpemUiOjEsIlNwYWNpbmciOjEuMCwiUGFkZGluZyI6eyIkaWQiOiI2NSIsIlRvcCI6Ny4wLCJMZWZ0IjozLjAsIlJpZ2h0IjowLjAsIkJvdHRvbSI6Mi4wfSwiU2hhcGVTdHlsZSI6eyIkaWQiOiI2NiIsIk1hcmdpbiI6eyIkaWQiOiI2NyIsIlRvcCI6MC4wLCJMZWZ0IjowLjAsIlJpZ2h0IjowLjAsIkJvdHRvbSI6MC4wfSwiUGFkZGluZyI6eyIkaWQiOiI2OCIsIlRvcCI6MC4wLCJMZWZ0IjowLjAsIlJpZ2h0IjowLjAsIkJvdHRvbSI6MC4wfSwiQmFja2dyb3VuZCI6eyIkaWQiOiI2OSIsIkNvbG9yIjp7IiRpZCI6IjcwIiwiQSI6MjU1LCJSIjowLCJHIjoxMTQsIkIiOjE4OH19LCJJc1Zpc2libGUiOnRydWUsIldpZHRoIjoxOC4wLCJIZWlnaHQiOjIwLjAsIkJvcmRlclN0eWxlIjp7IiRpZCI6IjcxIiwiTGluZUNvbG9yIjp7IiRpZCI6IjcyIiwiJHR5cGUiOiJOTFJFLkNvbW1vbi5Eb20uU29saWRDb2xvckJydXNoLCBOTFJFLkNvbW1vbiIsIkNvbG9yIjp7IiRpZCI6IjczIiwiQSI6MjU1LCJSIjoyNTUsIkciOjAsIkIiOjB9fSwiTGluZVdlaWdodCI6MC4wLCJMaW5lVHlwZSI6MCwiUGFyZW50U3R5bGUiOm51bGx9LCJQYXJlbnRTdHlsZSI6bnVsbH0sIlRpdGxlU3R5bGUiOnsiJGlkIjoiNzQiLCJGb250U2V0dGluZ3MiOnsiJGlkIjoiNzUiLCJGb250U2l6ZSI6MTEsIkZvbnROYW1lIjoiQ2FsaWJyaSIsIklzQm9sZCI6dHJ1ZSwiSXNJdGFsaWMiOmZhbHNlLCJJc1VuZGVybGluZWQiOmZhbHNlLCJQYXJlbnRTdHlsZSI6bnVsbH0sIkF1dG9TaXplIjowLCJGb3JlZ3JvdW5kIjp7IiRpZCI6Ijc2IiwiQ29sb3IiOnsiJGlkIjoiNz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giLCJUb3AiOjAuMCwiTGVmdCI6MC4wLCJSaWdodCI6MC4wLCJCb3R0b20iOjAuMH0sIlBhZGRpbmciOnsiJGlkIjoiNzkiLCJUb3AiOjAuMCwiTGVmdCI6MC4wLCJSaWdodCI6MC4wLCJCb3R0b20iOjAuMH0sIkJhY2tncm91bmQiOnsiJGlkIjoiODAiLCJDb2xvciI6eyIkcmVmIjoiMjIifX0sIklzVmlzaWJsZSI6dHJ1ZSwiV2lkdGgiOjAuMCwiSGVpZ2h0IjowLjAsIkJvcmRlclN0eWxlIjpudWxsLCJQYXJlbnRTdHlsZSI6bnVsbH0sIkRh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1IiwiVG9wIjowLjAsIkxlZnQiOjAuMCwiUmlnaHQiOjAuMCwiQm90dG9tIjowLjB9LCJQYWRkaW5nIjp7IiRpZCI6Ijg2IiwiVG9wIjowLjAsIkxlZnQiOjAuMCwiUmlnaHQiOjAuMCwiQm90dG9tIjowLjB9LCJCYWNrZ3JvdW5kIjp7IiRpZCI6Ijg3IiwiQ29sb3IiOnsiJHJlZiI6IjIyIn19LCJJc1Zpc2libGUiOnRydWUsIldpZHRoIjowLjAsIkhlaWdodCI6MC4wLCJCb3JkZXJTdHlsZSI6bnVsbCwiUGFyZW50U3R5bGUiOm51bGx9LCJEYXRlRm9ybWF0Ijp7IiRpZCI6Ijg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5IiwiRm9ybWF0IjowLCJJc1Zpc2libGUiOmZhbHNlLCJMYXN0S25vd25WaXNpYmlsaXR5U3RhdGUiOmZhbHNlfSwiSXNWaXNpYmxlIjp0cnVlLCJQYXJlbnRTdHlsZSI6bnVsbH0sIkRlZmF1bHRUYXNrU3R5bGUiOnsiJGlkIjoiOTAiLCJTaGFwZSI6MCwiU2hhcGVUaGlja25lc3MiOjEsIkR1cmF0aW9uRm9ybWF0IjowLCJJbmNsdWRlTm9uV29ya2luZ0RheXNJbkR1cmF0aW9uIjpmYWxzZSwiUGVyY2VudGFnZUNvbXBsZXRl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UiLCJUb3AiOjAuMCwiTGVmdCI6MC4wLCJSaWdodCI6MC4wLCJCb3R0b20iOjAuMH0sIlBhZGRpbmciOnsiJGlkIjoiOTYiLCJUb3AiOjAuMCwiTGVmdCI6MC4wLCJSaWdodCI6MC4wLCJCb3R0b20iOjAuMH0sIkJhY2tncm91bmQiOnsiJGlkIjoiOTciLCJDb2xvciI6eyIkcmVmIjoiMjIifX0sIklzVmlzaWJsZSI6dHJ1ZSwiV2lkdGgiOjAuMCwiSGVpZ2h0IjowLjAsIkJvcmRlclN0eWxlIjpudWxsLCJQYXJlbnRTdHlsZSI6bnVsbH0sIkR1cmF0aW9uU3R5bGUiOnsiJGlkIjoiOTgiLCJGb250U2V0dGluZ3MiOnsiJGlkIjoiOTkiLCJGb250U2l6ZSI6MTAsIkZvbnROYW1lIjoiQ2FsaWJyaSIsIklzQm9sZCI6ZmFsc2UsIklzSXRhbGljIjpmYWxzZSwiSXNVbmRlcmxpbmVkIjpmYWxzZSwiUGFyZW50U3R5bGUiOm51bGx9LCJBdXRvU2l6ZSI6MCwiRm9yZWdyb3VuZCI6eyIkaWQiOiIxMDAiLCJDb2xvciI6eyIkaWQiOiIxMD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IiLCJUb3AiOjAuMCwiTGVmdCI6MC4wLCJSaWdodCI6MC4wLCJCb3R0b20iOjAuMH0sIlBhZGRpbmciOnsiJGlkIjoiMTAzIiwiVG9wIjowLjAsIkxlZnQiOjAuMCwiUmlnaHQiOjAuMCwiQm90dG9tIjowLjB9LCJCYWNrZ3JvdW5kIjp7IiRpZCI6IjEwNCIsIkNvbG9yIjp7IiRyZWYiOiIyMiJ9fSwiSXNWaXNpYmxlIjp0cnVlLCJXaWR0aCI6MC4wLCJIZWlnaHQiOjAuMCwiQm9yZGVyU3R5bGUiOm51bGwsIlBhcmVudFN0eWxlIjpudWxsfSwiSG9yaXpvbnRhbENvbm5lY3RvclN0eWxlIjp7IiRpZCI6IjEwNSIsIkxpbmVDb2xvciI6eyIkaWQiOiIxMDYiLCIkdHlwZSI6Ik5MUkUuQ29tbW9uLkRvbS5Tb2xpZENvbG9yQnJ1c2gsIE5MUkUuQ29tbW9uIiwiQ29sb3IiOnsiJGlkIjoiMTA3IiwiQSI6MjU1LCJSIjoyMDQsIkciOjIwNCwiQiI6MjA0fX0sIkxpbmVXZWlnaHQiOjEuMCwiTGluZVR5cGUiOjAsIlBhcmVudFN0eWxlIjpudWxsfSwiVmVydGljYWxDb25uZWN0b3JTdHlsZSI6eyIkaWQiOiIxMDgiLCJMaW5lQ29sb3IiOnsiJGlkIjoiMTA5IiwiJHR5cGUiOiJOTFJFLkNvbW1vbi5Eb20uU29saWRDb2xvckJydXNoLCBOTFJFLkNvbW1vbiIsIkNvbG9yIjp7IiRpZCI6IjExMC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MTExIiwiTWFyZ2luIjp7IiRpZCI6IjExMiIsIlRvcCI6MC4wLCJMZWZ0Ijo0LjAsIlJpZ2h0Ijo0LjAsIkJvdHRvbSI6MC4wfSwiUGFkZGluZyI6eyIkaWQiOiIxMTMiLCJUb3AiOjAuMCwiTGVmdCI6MC4wLCJSaWdodCI6MC4wLCJCb3R0b20iOjAuMH0sIkJhY2tncm91bmQiOnsiJGlkIjoiMTE0IiwiQ29sb3IiOnsiJGlkIjoiMTE1IiwiQSI6MjU1LCJSIjowLCJHIjoxMTQsIkIiOjE4OH19LCJJc1Zpc2libGUiOnRydWUsIldpZHRoIjowLjAsIkhlaWdodCI6MTYuMCwiQm9yZGVyU3R5bGUiOnsiJGlkIjoiMTE2IiwiTGluZUNvbG9yIjp7IiRpZCI6IjExNyIsIiR0eXBlIjoiTkxSRS5Db21tb24uRG9tLlNvbGlkQ29sb3JCcnVzaCwgTkxSRS5Db21tb24iLCJDb2xvciI6eyIkaWQiOiIxMTgiLCJBIjoyNTUsIlIiOjI1NSwiRyI6MCwiQiI6MH19LCJMaW5lV2VpZ2h0IjowLjAsIkxpbmVUeXBlIjowLCJQYXJlbnRTdHlsZSI6bnVsbH0sIlBhcmVudFN0eWxlIjpudWxsfSwiVGl0bGVTdHlsZSI6eyIkaWQiOiIxMTkiLCJGb250U2V0dGluZ3MiOnsiJGlkIjoiMTIwIiwiRm9udFNpemUiOjExLCJGb250TmFtZSI6IkNhbGlicmkiLCJJc0JvbGQiOnRydWUsIklzSXRhbGljIjpmYWxzZSwiSXNVbmRlcmxpbmVkIjpmYWxzZSwiUGFyZW50U3R5bGUiOm51bGx9LCJBdXRvU2l6ZSI6MCwiRm9yZWdyb3VuZCI6eyIkaWQiOiIxMjEiLCJDb2xvciI6eyIkaWQiOiIxMjI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IzIiwiVG9wIjowLjAsIkxlZnQiOjAuMCwiUmlnaHQiOjAuMCwiQm90dG9tIjowLjB9LCJQYWRkaW5nIjp7IiRpZCI6IjEyNCIsIlRvcCI6MC4wLCJMZWZ0IjowLjAsIlJpZ2h0IjowLjAsIkJvdHRvbSI6MC4wfSwiQmFja2dyb3VuZCI6eyIkaWQiOiIxMjUiLCJDb2xvciI6eyIkcmVmIjoiMjIifX0sIklzVmlzaWJsZSI6dHJ1ZSwiV2lkdGgiOjAuMCwiSGVpZ2h0IjowLjAsIkJvcmRlclN0eWxlIjpudWxsLCJQYXJlbnRTdHlsZSI6bnVsbH0sIkRhdGVTdHlsZSI6eyIkaWQiOiIxMjYiLCJGb250U2V0dGluZ3MiOnsiJGlkIjoiMTI3IiwiRm9udFNpemUiOjEwLCJGb250TmFtZSI6IkNhbGlicmkiLCJJc0JvbGQiOmZhbHNlLCJJc0l0YWxpYyI6ZmFsc2UsIklzVW5kZXJsaW5lZCI6ZmFsc2UsIlBhcmVudFN0eWxlIjpudWxsfSwiQXV0b1NpemUiOjAsIkZvcmVncm91bmQiOnsiJGlkIjoiMTI4IiwiQ29sb3IiOnsiJGlkIjoiMTI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zAiLCJUb3AiOjAuMCwiTGVmdCI6MC4wLCJSaWdodCI6MC4wLCJCb3R0b20iOjAuMH0sIlBhZGRpbmciOnsiJGlkIjoiMTMxIiwiVG9wIjowLjAsIkxlZnQiOjAuMCwiUmlnaHQiOjAuMCwiQm90dG9tIjowLjB9LCJCYWNrZ3JvdW5kIjp7IiRpZCI6IjEzMiIsIkNvbG9yIjp7IiRyZWYiOiIyMiJ9fSwiSXNWaXNpYmxlIjp0cnVlLCJXaWR0aCI6MC4wLCJIZWlnaHQiOjAuMCwiQm9yZGVyU3R5bGUiOm51bGwsIlBhcmVudFN0eWxlIjpudWxsfSwiRGF0ZUZvcm1hdCI6eyIkaWQiOiIxMz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0IiwiRm9ybWF0IjowLCJJc1Zpc2libGUiOmZhbHNlLCJMYXN0S25vd25WaXNpYmlsaXR5U3RhdGUiOmZhbHNlfSwiSXNWaXNpYmxlIjp0cnVlLCJQYXJlbnRTdHlsZSI6bnVsbCwiX2V4cGxpY2l0bHlTZXQiOnsiJGlkIjoiMTM1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zYiLCJHcmlkbGluZVN0eWxlIjp7IiRpZCI6IjEzNyIsIkxpbmVDb2xvciI6eyIkaWQiOiIxMzgiLCIkdHlwZSI6Ik5MUkUuQ29tbW9uLkRvbS5Tb2xpZENvbG9yQnJ1c2gsIE5MUkUuQ29tbW9uIiwiQ29sb3IiOnsiJGlkIjoiMTM5IiwiQSI6MzgsIlIiOjY4LCJHIjoxMTQsIkIiOjE5Nn19LCJMaW5lV2VpZ2h0IjoxLjAsIkxpbmVUeXBlIjowLCJQYXJlbnRTdHlsZSI6bnVsbH0sIk1hcmdpbiI6eyIkaWQiOiIxNDAiLCJUb3AiOjAuMCwiTGVmdCI6MC4wLCJSaWdodCI6MC4wLCJCb3R0b20iOjAuMH0sIlBhZGRpbmciOnsiJGlkIjoiMTQxIiwiVG9wIjowLjAsIkxlZnQiOjAuMCwiUmlnaHQiOjAuMCwiQm90dG9tIjowLjB9LCJCYWNrZ3JvdW5kIjpudWxsLCJJc1Zpc2libGUiOnRydWUsIldpZHRoIjowLjAsIkhlaWdodCI6MC4wLCJCb3JkZXJTdHlsZSI6bnVsbCwiUGFyZW50U3R5bGUiOm51bGx9LCJBY3Rpdml0eUxpbmVQYW5lbFN0eWxlIjp7IiRpZCI6IjE0MiIsIkFjdGl2aXR5TGluZVN0eWxlIjp7IiRpZCI6IjE0MyIsIkxpbmVDb2xvciI6eyIkaWQiOiIxNDQiLCIkdHlwZSI6Ik5MUkUuQ29tbW9uLkRvbS5Tb2xpZENvbG9yQnJ1c2gsIE5MUkUuQ29tbW9uIiwiQ29sb3IiOnsiJGlkIjoiMTQ1IiwiQSI6MzgsIlIiOjY4LCJHIjoxMTQsIkIiOjE5Nn19LCJMaW5lV2VpZ2h0IjoxLjAsIkxpbmVUeXBlIjowLCJQYXJlbnRTdHlsZSI6bnVsbH0sIk1hcmdpbiI6eyIkaWQiOiIxNDYiLCJUb3AiOjAuMCwiTGVmdCI6MC4wLCJSaWdodCI6MC4wLCJCb3R0b20iOjAuMH0sIlBhZGRpbmciOnsiJGlkIjoiMTQ3IiwiVG9wIjowLjAsIkxlZnQiOjAuMCwiUmlnaHQiOjAuMCwiQm90dG9tIjowLjB9LCJCYWNrZ3JvdW5kIjpudWxsLCJJc1Zpc2libGUiOnRydWUsIldpZHRoIjowLjAsIkhlaWdodCI6MC4wLCJCb3JkZXJTdHlsZSI6bnVsbCwiUGFyZW50U3R5bGUiOm51bGx9LCJTaG93RWxhcHNlZFRpbWVHcmFkaWVudFN0eWxlIjpmYWxzZSwiVGltZWJhbmRSZXNlcnZlZExlZnRBcmVhU3R5bGUiOnsiJGlkIjoiMTQ4IiwiQWN0aXZpdHlIZWFkZXJXaWR0aCI6MC4wLCJJc1NldCI6ZmFsc2V9LCJEZWZhdWx0U3dpbWxhbmVTdHlsZSI6eyIkaWQiOiIxNDkiLCJIZWFkZXJTdHlsZSI6eyIkaWQiOiIxNTAiLCJUZXh0U3R5bGUiOnsiJGlkIjoiMTUxIiwiRm9udFNldHRpbmdzIjp7IiRpZCI6IjE1MiIsIkZvbnRTaXplIjoxMiwiRm9udE5hbWUiOiJDYWxpYnJpIiwiSXNCb2xkIjpmYWxzZSwiSXNJdGFsaWMiOmZhbHNlLCJJc1VuZGVybGluZWQiOmZhbHNlLCJQYXJlbnRTdHlsZSI6bnVsbH0sIkF1dG9TaXplIjowLCJGb3JlZ3JvdW5kIjp7IiRpZCI6IjE1MyIsIkNvbG9yIjp7IiRpZCI6IjE1NC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E1NSIsIlRvcCI6MC4wLCJMZWZ0IjowLjAsIlJpZ2h0IjowLjAsIkJvdHRvbSI6MC4wfSwiUGFkZGluZyI6eyIkaWQiOiIxNTYiLCJUb3AiOjAuMCwiTGVmdCI6MC4wLCJSaWdodCI6MC4wLCJCb3R0b20iOjAuMH0sIkJhY2tncm91bmQiOm51bGwsIklzVmlzaWJsZSI6dHJ1ZSwiV2lkdGgiOjAuMCwiSGVpZ2h0IjowLjAsIkJvcmRlclN0eWxlIjpudWxsLCJQYXJlbnRTdHlsZSI6bnVsbH0sIlJlY3RhbmdsZVN0eWxlIjp7IiRpZCI6IjE1NyIsIk1hcmdpbiI6eyIkaWQiOiIxNTgiLCJUb3AiOjAuMCwiTGVmdCI6MC4wLCJSaWdodCI6MC4wLCJCb3R0b20iOjAuMH0sIlBhZGRpbmciOnsiJGlkIjoiMTU5IiwiVG9wIjowLjAsIkxlZnQiOjAuMCwiUmlnaHQiOjAuMCwiQm90dG9tIjowLjB9LCJCYWNrZ3JvdW5kIjp7IiRpZCI6IjE2MCIsIkNvbG9yIjp7IiRpZCI6IjE2MSIsIkEiOjEyNywiUiI6NjgsIkciOjExNCwiQiI6MTk2fX0sIklzVmlzaWJsZSI6dHJ1ZSwiV2lkdGgiOjAuMCwiSGVpZ2h0IjowLjAsIkJvcmRlclN0eWxlIjp7IiRpZCI6IjE2MiIsIkxpbmVDb2xvciI6eyIkaWQiOiIxNjMiLCIkdHlwZSI6Ik5MUkUuQ29tbW9uLkRvbS5Tb2xpZENvbG9yQnJ1c2gsIE5MUkUuQ29tbW9uIiwiQ29sb3IiOnsiJGlkIjoiMTY0IiwiQSI6MjU1LCJSIjoyNTUsIkciOjAsIkIiOjB9fSwiTGluZVdlaWdodCI6MC4wLCJMaW5lVHlwZSI6MCwiUGFyZW50U3R5bGUiOm51bGx9LCJQYXJlbnRTdHlsZSI6bnVsbH0sIk1hcmdpbiI6eyIkaWQiOiIxNjUiLCJUb3AiOjAuMCwiTGVmdCI6MC4wLCJSaWdodCI6MC4wLCJCb3R0b20iOjAuMH0sIlBhZGRpbmciOnsiJGlkIjoiMTY2IiwiVG9wIjowLjAsIkxlZnQiOjAuMCwiUmlnaHQiOjAuMCwiQm90dG9tIjowLjB9LCJCYWNrZ3JvdW5kIjpudWxsLCJJc1Zpc2libGUiOnRydWUsIldpZHRoIjowLjAsIkhlaWdodCI6MC4wLCJCb3JkZXJTdHlsZSI6bnVsbCwiUGFyZW50U3R5bGUiOm51bGx9LCJCYWNrZ3JvdW5kU3R5bGUiOnsiJGlkIjoiMTY3IiwiTWFyZ2luIjp7IiRpZCI6IjE2OCIsIlRvcCI6MC4wLCJMZWZ0IjowLjAsIlJpZ2h0IjowLjAsIkJvdHRvbSI6MC4wfSwiUGFkZGluZyI6eyIkaWQiOiIxNjkiLCJUb3AiOjAuMCwiTGVmdCI6MC4wLCJSaWdodCI6MC4wLCJCb3R0b20iOjAuMH0sIkJhY2tncm91bmQiOnsiJGlkIjoiMTcwIiwiQ29sb3IiOnsiJGlkIjoiMTcxIiwiQSI6MzgsIlIiOjY4LCJHIjoxMTQsIkIiOjE5Nn19LCJJc1Zpc2libGUiOnRydWUsIldpZHRoIjowLjAsIkhlaWdodCI6MC4wLCJCb3JkZXJTdHlsZSI6eyIkaWQiOiIxNzIiLCJMaW5lQ29sb3IiOnsiJGlkIjoiMTczIiwiJHR5cGUiOiJOTFJFLkNvbW1vbi5Eb20uU29saWRDb2xvckJydXNoLCBOTFJFLkNvbW1vbiIsIkNvbG9yIjp7IiRpZCI6IjE3NCIsIkEiOjI1NSwiUiI6MjU1LCJHIjowLCJCIjowfX0sIkxpbmVXZWlnaHQiOjAuMCwiTGluZVR5cGUiOjAsIlBhcmVudFN0eWxlIjpudWxsfSwiUGFyZW50U3R5bGUiOm51bGx9LCJJc0Fib3ZlVGltZWJhbmQiOmZhbHNlLCJNYXJnaW4iOnsiJGlkIjoiMTc1IiwiVG9wIjowLjAsIkxlZnQiOjAuMCwiUmlnaHQiOjAuMCwiQm90dG9tIjowLjB9LCJQYWRkaW5nIjp7IiRpZCI6IjE3NiIsIlRvcCI6MC4wLCJMZWZ0IjowLjAsIlJpZ2h0IjowLjAsIkJvdHRvbSI6MC4wfSwiSXNWaXNpYmxlIjp0cnVlLCJXaWR0aCI6MC4wLCJIZWlnaHQiOjAuMCwiQm9yZGVyU3R5bGUiOm51bGwsIlBhcmVudFN0eWxlIjpudWxsfX0sIlNjYWxlIjp7IiRpZCI6IjE3NyIsIlN0YXJ0RGF0ZSI6IjAwMDEtMDEtMDFUMDA6MDA6MDAiLCJFbmREYXRlIjoiMjAyMC0wNy0zMVQyMzo1OTowMCIsIkZvcm1hdCI6Ik1NTSIsIlR5cGUiOjIsIkF1dG9EYXRlUmFuZ2UiOnRydWUsIldvcmtpbmdEYXlzIjozMSwiRmlzY2FsWWVhciI6eyIkaWQiOiIxNzgiLCJTdGFydE1vbnRoIjoxLCJVc2VTdGFydGluZ1llYXJGb3JOdW1iZXJpbmciOnRydWUsIlNob3dGaXNjYWxZZWFyTGFiZWwiOnRydWV9LCJUb2RheU1hcmtlclRleHQiOiJUb2RheSIsIkF1dG9TY2FsZVR5cGUiOnRydWV9LCJTY2FsZVYyIjp7IiRpZCI6IjE3OSIsIlN0YXJ0RGF0ZSI6IjAwMDEtMDEtMDFUMDA6MDA6MDAiLCJFbmREYXRlIjoiMjAyMC0wNy0zMVQyMzo1OTowMCIsIkF1dG9EYXRlUmFuZ2UiOnRydWUsIldvcmtpbmdEYXlzIjozMSwiRmlzY2FsWWVhciI6eyIkcmVmIjoiMTc4In0sIlRvZGF5TWFya2VyVGV4dCI6IlRvZGF5IiwiQXV0b1NjYWxlVHlwZSI6dHJ1ZSwiVGltZWJhbmRTY2FsZXMiOnsiJGlkIjoiMTgwIiwiVG9wU2NhbGVMYXllciI6eyIkaWQiOiIxODEiLCJGb3JtYXQiOiJNTU0iLCJUeXBlIjoyfSwiTWlkZGxlU2NhbGVMYXllciI6eyIkaWQiOiIxODIiLCJGb3JtYXQiOm51bGwsIlR5cGUiOjB9LCJCb3R0b21TY2FsZUxheWVyIjp7IiRpZCI6IjE4MyIsIkZvcm1hdCI6bnVsbCwiVHlwZSI6MH19fSwiTWlsZXN0b25lcyI6W3siJGlkIjoiMTg0IiwiRGF0ZSI6IjIwMjAtMDYtMDJUMjM6NTk6MDBaIiwiU3R5bGUiOnsiJGlkIjoiMTg1IiwiU2hhcGUiOjAsIkNvbm5lY3Rvck1hcmdpbiI6eyIkaWQiOiIxODYiLCJUb3AiOjAuMCwiTGVmdCI6Mi4wLCJSaWdodCI6Mi4wLCJCb3R0b20iOjAuMH0sIkNvbm5lY3RvclN0eWxlIjp7IiRpZCI6IjE4NyIsIkxpbmVDb2xvciI6eyIkaWQiOiIxODgiLCIkdHlwZSI6Ik5MUkUuQ29tbW9uLkRvbS5Tb2xpZENvbG9yQnJ1c2gsIE5MUkUuQ29tbW9uIiwiQ29sb3IiOnsiJGlkIjoiMTg5IiwiQSI6MTI3LCJSIjozMSwiRyI6NzMsIkIiOjEyNn19LCJMaW5lV2VpZ2h0IjoxLjAsIkxpbmVUeXBlIjowLCJQYXJlbnRTdHlsZSI6bnVsbH0sIklzQmVsb3dUaW1lYmFuZCI6ZmFsc2UsIlBvc2l0aW9uT25UYXNrIjowLCJIaWRlRGF0ZSI6ZmFsc2UsIlNoYXBlU2l6ZSI6MSwiU3BhY2luZyI6MS4wLCJQYWRkaW5nIjp7IiRpZCI6IjE5MCIsIlRvcCI6Ny4wLCJMZWZ0IjozLjAsIlJpZ2h0IjowLjAsIkJvdHRvbSI6Mi4wfSwiU2hhcGVTdHlsZSI6eyIkaWQiOiIxOTEiLCJNYXJnaW4iOnsiJGlkIjoiMTkyIiwiVG9wIjowLjAsIkxlZnQiOjAuMCwiUmlnaHQiOjAuMCwiQm90dG9tIjowLjB9LCJQYWRkaW5nIjp7IiRpZCI6IjE5MyIsIlRvcCI6MC4wLCJMZWZ0IjowLjAsIlJpZ2h0IjowLjAsIkJvdHRvbSI6MC4wfSwiQmFja2dyb3VuZCI6eyIkaWQiOiIxOTQiLCJDb2xvciI6eyIkaWQiOiIxOTUiLCJBIjoyNTUsIlIiOjExMiwiRyI6MTczLCJCIjo3MX19LCJJc1Zpc2libGUiOnRydWUsIldpZHRoIjoxOC4wLCJIZWlnaHQiOjIwLjAsIkJvcmRlclN0eWxlIjp7IiRpZCI6IjE5NiIsIkxpbmVDb2xvciI6eyIkcmVmIjoiNzIifSwiTGluZVdlaWdodCI6MC4wLCJMaW5lVHlwZSI6MCwiUGFyZW50U3R5bGUiOm51bGx9LCJQYXJlbnRTdHlsZSI6bnVsbH0sIlRpdGxlU3R5bGUiOnsiJGlkIjoiMTk3IiwiRm9udFNldHRpbmdzIjp7IiRpZCI6IjE5OCIsIkZvbnRTaXplIjoxMSwiRm9udE5hbWUiOiJDYWxpYnJpIiwiSXNCb2xkIjp0cnVlLCJJc0l0YWxpYyI6ZmFsc2UsIklzVW5kZXJsaW5lZCI6ZmFsc2UsIlBhcmVudFN0eWxlIjpudWxsfSwiQXV0b1NpemUiOjAsIkZvcmVncm91bmQiOnsiJGlkIjoiMTk5IiwiQ29sb3IiOnsiJHJlZiI6Ijc3In19LCJNYXhXaWR0aCI6MjAwLjAsIk1heEhlaWdodCI6IkluZmluaXR5IiwiU21hcnRGb3JlZ3JvdW5kSXNBY3RpdmUiOmZhbHNlLCJIb3Jpem9udGFsQWxpZ25tZW50IjoxLCJWZXJ0aWNhbEFsaWdubWVudCI6MCwiU21hcnRGb3JlZ3JvdW5kIjpudWxsLCJCYWNrZ3JvdW5kRmlsbFR5cGUiOjAsIk1hcmdpbiI6eyIkaWQiOiIyMDAiLCJUb3AiOjAuMCwiTGVmdCI6MC4wLCJSaWdodCI6MC4wLCJCb3R0b20iOjAuMH0sIlBhZGRpbmciOnsiJGlkIjoiMjAxIiwiVG9wIjowLjAsIkxlZnQiOjAuMCwiUmlnaHQiOjAuMCwiQm90dG9tIjowLjB9LCJCYWNrZ3JvdW5kIjp7IiRyZWYiOiI4MCJ9LCJJc1Zpc2libGUiOnRydWUsIldpZHRoIjowLjAsIkhlaWdodCI6MC4wLCJCb3JkZXJTdHlsZSI6eyIkaWQiOiIyMDIiLCJMaW5lQ29sb3IiOm51bGwsIkxpbmVXZWlnaHQiOjAuMCwiTGluZVR5cGUiOjAsIlBhcmVudFN0eWxlIjpudWxsfSwiUGFyZW50U3R5bGUiOm51bGx9LCJEYXRlU3R5bGUiOnsiJGlkIjoiMjAzIiwiRm9udFNldHRpbmdzIjp7IiRpZCI6IjIwNCIsIkZvbnRTaXplIjoxMCwiRm9udE5hbWUiOiJDYWxpYnJpIiwiSXNCb2xkIjpmYWxzZSwiSXNJdGFsaWMiOmZhbHNlLCJJc1VuZGVybGluZWQiOmZhbHNlLCJQYXJlbnRTdHlsZSI6bnVsbH0sIkF1dG9TaXplIjowLCJGb3JlZ3JvdW5kIjp7IiRpZCI6IjIwNSIsIkNvbG9yIjp7IiRyZWYiOiI4NCJ9fSwiTWF4V2lkdGgiOjIwMC4wLCJNYXhIZWlnaHQiOiJJbmZpbml0eSIsIlNtYXJ0Rm9yZWdyb3VuZElzQWN0aXZlIjpmYWxzZSwiSG9yaXpvbnRhbEFsaWdubWVudCI6MCwiVmVydGljYWxBbGlnbm1lbnQiOjAsIlNtYXJ0Rm9yZWdyb3VuZCI6bnVsbCwiQmFja2dyb3VuZEZpbGxUeXBlIjowLCJNYXJnaW4iOnsiJGlkIjoiMjA2IiwiVG9wIjowLjAsIkxlZnQiOjAuMCwiUmlnaHQiOjAuMCwiQm90dG9tIjowLjB9LCJQYWRkaW5nIjp7IiRpZCI6IjIwNyIsIlRvcCI6MC4wLCJMZWZ0IjowLjAsIlJpZ2h0IjowLjAsIkJvdHRvbSI6MC4wfSwiQmFja2dyb3VuZCI6eyIkcmVmIjoiODcifSwiSXNWaXNpYmxlIjp0cnVlLCJXaWR0aCI6MC4wLCJIZWlnaHQiOjAuMCwiQm9yZGVyU3R5bGUiOnsiJGlkIjoiMjA4IiwiTGluZUNvbG9yIjpudWxsLCJMaW5lV2VpZ2h0IjowLjAsIkxpbmVUeXBlIjowLCJQYXJlbnRTdHlsZSI6bnVsbH0sIlBhcmVudFN0eWxlIjpudWxsfSwiRGF0ZUZvcm1hdCI6eyIkaWQiOiIyMD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MTAiLCJEYXRlUGFydElzVmlzaWJsZSI6ZmFsc2UsIlRpbWVQYXJ0SXNWaXNpYmxlIjpmYWxzZX19LCJXZWVrTnVtYmVyaW5nIjp7IiRpZCI6IjIxMSIsIkZvcm1hdCI6MCwiSXNWaXNpYmxlIjpmYWxzZSwiTGFzdEtub3duVmlzaWJpbGl0eVN0YXRlIjpmYWxzZX0sIklzVmlzaWJsZSI6dHJ1ZSwiUGFyZW50U3R5bGUiOm51bGx9LCJJbmRleCI6MiwiUGVyY2VudGFnZUNvbXBsZXRlIjpudWxsLCJQb3NpdGlvbiI6eyJSYXRpbyI6MC4wLCJJc0N1c3RvbSI6ZmFsc2V9LCJEYXRlRm9ybWF0Ijp7IiRyZWYiOiIyMDkifSwiV2Vla051bWJlcmluZyI6eyIkaWQiOiIyMTIiLCJGb3JtYXQiOjAsIklzVmlzaWJsZSI6ZmFsc2UsIkxhc3RLbm93blZpc2liaWxpdHlTdGF0ZSI6ZmFsc2V9LCJSZWxhdGVkVGFza0lkIjoiMDAwMDAwMDAtMDAwMC0wMDAwLTAwMDAtMDAwMDAwMDAwMDAwIiwiSWQiOiJlM2U0NWE3NS05MGFkLTRmZmEtYjI0ZC0wOTE0NTExNDZmZDciLCJJbXBvcnRJZCI6bnVsbCwiVGl0bGUiOiJJbXBsZW1lbnRhdGlvbiBLaWNrLU9mZiAiLCJOb3RlIjpudWxsLCJIeXBlcmxpbmsiOnsiJGlkIjoiMjEzIiwiQWRkcmVzcyI6bnVsbCwiU3ViQWRkcmVzcyI6bnVsbH0sIklzQ2hhbmdlZCI6ZmFsc2UsIklzTmV3IjpmYWxzZX0seyIkaWQiOiIyMTQiLCJEYXRlIjoiMjAyMC0wNi0xMVQyMzo1OTowMFoiLCJTdHlsZSI6eyIkaWQiOiIyMTUiLCJTaGFwZSI6MCwiQ29ubmVjdG9yTWFyZ2luIjp7IiRpZCI6IjIxNiIsIlRvcCI6MC4wLCJMZWZ0IjoyLjAsIlJpZ2h0IjoyLjAsIkJvdHRvbSI6MC4wfSwiQ29ubmVjdG9yU3R5bGUiOnsiJGlkIjoiMjE3IiwiTGluZUNvbG9yIjp7IiRpZCI6IjIxOCIsIiR0eXBlIjoiTkxSRS5Db21tb24uRG9tLlNvbGlkQ29sb3JCcnVzaCwgTkxSRS5Db21tb24iLCJDb2xvciI6eyIkaWQiOiIyMTkiLCJBIjoxMjcsIlIiOjMxLCJHIjo3MywiQiI6MTI2fX0sIkxpbmVXZWlnaHQiOjEuMCwiTGluZVR5cGUiOjAsIlBhcmVudFN0eWxlIjpudWxsfSwiSXNCZWxvd1RpbWViYW5kIjp0cnVlLCJQb3NpdGlvbk9uVGFzayI6MCwiSGlkZURhdGUiOmZhbHNlLCJTaGFwZVNpemUiOjEsIlNwYWNpbmciOjEuMCwiUGFkZGluZyI6eyIkaWQiOiIyMjAiLCJUb3AiOjcuMCwiTGVmdCI6My4wLCJSaWdodCI6MC4wLCJCb3R0b20iOjIuMH0sIlNoYXBlU3R5bGUiOnsiJGlkIjoiMjIxIiwiTWFyZ2luIjp7IiRpZCI6IjIyMiIsIlRvcCI6MC4wLCJMZWZ0IjowLjAsIlJpZ2h0IjowLjAsIkJvdHRvbSI6MC4wfSwiUGFkZGluZyI6eyIkaWQiOiIyMjMiLCJUb3AiOjAuMCwiTGVmdCI6MC4wLCJSaWdodCI6MC4wLCJCb3R0b20iOjAuMH0sIkJhY2tncm91bmQiOnsiJGlkIjoiMjI0IiwiQ29sb3IiOnsiJGlkIjoiMjI1IiwiQSI6MjU1LCJSIjowLCJHIjoxMTQsIkIiOjE4OH19LCJJc1Zpc2libGUiOnRydWUsIldpZHRoIjoxOC4wLCJIZWlnaHQiOjIwLjAsIkJvcmRlclN0eWxlIjp7IiRpZCI6IjIyNiIsIkxpbmVDb2xvciI6eyIkcmVmIjoiNzIifSwiTGluZVdlaWdodCI6MC4wLCJMaW5lVHlwZSI6MCwiUGFyZW50U3R5bGUiOm51bGx9LCJQYXJlbnRTdHlsZSI6bnVsbH0sIlRpdGxlU3R5bGUiOnsiJGlkIjoiMjI3IiwiRm9udFNldHRpbmdzIjp7IiRpZCI6IjIyOCIsIkZvbnRTaXplIjoxMSwiRm9udE5hbWUiOiJDYWxpYnJpIiwiSXNCb2xkIjp0cnVlLCJJc0l0YWxpYyI6ZmFsc2UsIklzVW5kZXJsaW5lZCI6ZmFsc2UsIlBhcmVudFN0eWxlIjpudWxsfSwiQXV0b1NpemUiOjAsIkZvcmVncm91bmQiOnsiJGlkIjoiMjI5IiwiQ29sb3IiOnsiJHJlZiI6Ijc3In19LCJNYXhXaWR0aCI6MjAwLjAsIk1heEhlaWdodCI6IkluZmluaXR5IiwiU21hcnRGb3JlZ3JvdW5kSXNBY3RpdmUiOmZhbHNlLCJIb3Jpem9udGFsQWxpZ25tZW50IjoxLCJWZXJ0aWNhbEFsaWdubWVudCI6MCwiU21hcnRGb3JlZ3JvdW5kIjpudWxsLCJCYWNrZ3JvdW5kRmlsbFR5cGUiOjAsIk1hcmdpbiI6eyIkaWQiOiIyMzAiLCJUb3AiOjAuMCwiTGVmdCI6MC4wLCJSaWdodCI6MC4wLCJCb3R0b20iOjAuMH0sIlBhZGRpbmciOnsiJGlkIjoiMjMxIiwiVG9wIjowLjAsIkxlZnQiOjAuMCwiUmlnaHQiOjAuMCwiQm90dG9tIjowLjB9LCJCYWNrZ3JvdW5kIjp7IiRyZWYiOiI4MCJ9LCJJc1Zpc2libGUiOnRydWUsIldpZHRoIjowLjAsIkhlaWdodCI6MC4wLCJCb3JkZXJTdHlsZSI6eyIkaWQiOiIyMzIiLCJMaW5lQ29sb3IiOm51bGwsIkxpbmVXZWlnaHQiOjAuMCwiTGluZVR5cGUiOjAsIlBhcmVudFN0eWxlIjpudWxsfSwiUGFyZW50U3R5bGUiOm51bGx9LCJEYXRlU3R5bGUiOnsiJGlkIjoiMjMzIiwiRm9udFNldHRpbmdzIjp7IiRpZCI6IjIzNCIsIkZvbnRTaXplIjoxMCwiRm9udE5hbWUiOiJDYWxpYnJpIiwiSXNCb2xkIjpmYWxzZSwiSXNJdGFsaWMiOmZhbHNlLCJJc1VuZGVybGluZWQiOmZhbHNlLCJQYXJlbnRTdHlsZSI6bnVsbH0sIkF1dG9TaXplIjowLCJGb3JlZ3JvdW5kIjp7IiRpZCI6IjIzNSIsIkNvbG9yIjp7IiRyZWYiOiI4NCJ9fSwiTWF4V2lkdGgiOjIwMC4wLCJNYXhIZWlnaHQiOiJJbmZpbml0eSIsIlNtYXJ0Rm9yZWdyb3VuZElzQWN0aXZlIjpmYWxzZSwiSG9yaXpvbnRhbEFsaWdubWVudCI6MCwiVmVydGljYWxBbGlnbm1lbnQiOjAsIlNtYXJ0Rm9yZWdyb3VuZCI6bnVsbCwiQmFja2dyb3VuZEZpbGxUeXBlIjowLCJNYXJnaW4iOnsiJGlkIjoiMjM2IiwiVG9wIjowLjAsIkxlZnQiOjAuMCwiUmlnaHQiOjAuMCwiQm90dG9tIjowLjB9LCJQYWRkaW5nIjp7IiRpZCI6IjIzNyIsIlRvcCI6MC4wLCJMZWZ0IjowLjAsIlJpZ2h0IjowLjAsIkJvdHRvbSI6MC4wfSwiQmFja2dyb3VuZCI6eyIkcmVmIjoiODcifSwiSXNWaXNpYmxlIjp0cnVlLCJXaWR0aCI6MC4wLCJIZWlnaHQiOjAuMCwiQm9yZGVyU3R5bGUiOnsiJGlkIjoiMjM4IiwiTGluZUNvbG9yIjpudWxsLCJMaW5lV2VpZ2h0IjowLjAsIkxpbmVUeXBlIjowLCJQYXJlbnRTdHlsZSI6bnVsbH0sIlBhcmVudFN0eWxlIjpudWxsfSwiRGF0ZUZvcm1hdCI6eyIkaWQiOiIyMz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NDAiLCJEYXRlUGFydElzVmlzaWJsZSI6ZmFsc2UsIlRpbWVQYXJ0SXNWaXNpYmxlIjpmYWxzZX19LCJXZWVrTnVtYmVyaW5nIjp7IiRpZCI6IjI0MSIsIkZvcm1hdCI6MCwiSXNWaXNpYmxlIjpmYWxzZSwiTGFzdEtub3duVmlzaWJpbGl0eVN0YXRlIjpmYWxzZX0sIklzVmlzaWJsZSI6dHJ1ZSwiUGFyZW50U3R5bGUiOm51bGx9LCJJbmRleCI6NiwiUGVyY2VudGFnZUNvbXBsZXRlIjpudWxsLCJQb3NpdGlvbiI6eyJSYXRpbyI6MC4wLCJJc0N1c3RvbSI6ZmFsc2V9LCJEYXRlRm9ybWF0Ijp7IiRyZWYiOiIyMzkifSwiV2Vla051bWJlcmluZyI6eyIkaWQiOiIyNDIiLCJGb3JtYXQiOjAsIklzVmlzaWJsZSI6ZmFsc2UsIkxhc3RLbm93blZpc2liaWxpdHlTdGF0ZSI6ZmFsc2V9LCJSZWxhdGVkVGFza0lkIjoiMDAwMDAwMDAtMDAwMC0wMDAwLTAwMDAtMDAwMDAwMDAwMDAwIiwiSWQiOiJiYjczZTgyOC05N2JmLTQ5ODYtYWU0Ni04Nzc4ZDkzMjRkNzAiLCJJbXBvcnRJZCI6bnVsbCwiVGl0bGUiOiJGaW5hbCBSZXNvdXJjZSBQbGFuICIsIk5vdGUiOm51bGwsIkh5cGVybGluayI6eyIkaWQiOiIyNDMiLCJBZGRyZXNzIjpudWxsLCJTdWJBZGRyZXNzIjpudWxsfSwiSXNDaGFuZ2VkIjpmYWxzZSwiSXNOZXciOmZhbHNlfSx7IiRpZCI6IjI0NCIsIkRhdGUiOiIyMDIwLTA2LTE2VDIzOjU5OjAwWiIsIlN0eWxlIjp7IiRpZCI6IjI0NSIsIlNoYXBlIjowLCJDb25uZWN0b3JNYXJnaW4iOnsiJGlkIjoiMjQ2IiwiVG9wIjowLjAsIkxlZnQiOjIuMCwiUmlnaHQiOjIuMCwiQm90dG9tIjowLjB9LCJDb25uZWN0b3JTdHlsZSI6eyIkaWQiOiIyNDciLCJMaW5lQ29sb3IiOnsiJGlkIjoiMjQ4IiwiJHR5cGUiOiJOTFJFLkNvbW1vbi5Eb20uU29saWRDb2xvckJydXNoLCBOTFJFLkNvbW1vbiIsIkNvbG9yIjp7IiRpZCI6IjI0OSIsIkEiOjEyNywiUiI6MzEsIkciOjczLCJCIjoxMjZ9fSwiTGluZVdlaWdodCI6MS4wLCJMaW5lVHlwZSI6MCwiUGFyZW50U3R5bGUiOm51bGx9LCJJc0JlbG93VGltZWJhbmQiOmZhbHNlLCJQb3NpdGlvbk9uVGFzayI6MCwiSGlkZURhdGUiOmZhbHNlLCJTaGFwZVNpemUiOjEsIlNwYWNpbmciOjEuMCwiUGFkZGluZyI6eyIkaWQiOiIyNTAiLCJUb3AiOjcuMCwiTGVmdCI6My4wLCJSaWdodCI6MC4wLCJCb3R0b20iOjIuMH0sIlNoYXBlU3R5bGUiOnsiJGlkIjoiMjUxIiwiTWFyZ2luIjp7IiRpZCI6IjI1MiIsIlRvcCI6MC4wLCJMZWZ0IjowLjAsIlJpZ2h0IjowLjAsIkJvdHRvbSI6MC4wfSwiUGFkZGluZyI6eyIkaWQiOiIyNTMiLCJUb3AiOjAuMCwiTGVmdCI6MC4wLCJSaWdodCI6MC4wLCJCb3R0b20iOjAuMH0sIkJhY2tncm91bmQiOnsiJGlkIjoiMjU0IiwiQ29sb3IiOnsiJGlkIjoiMjU1IiwiQSI6MjU1LCJSIjowLCJHIjoxMTQsIkIiOjE4OH19LCJJc1Zpc2libGUiOnRydWUsIldpZHRoIjoxOC4wLCJIZWlnaHQiOjIwLjAsIkJvcmRlclN0eWxlIjp7IiRpZCI6IjI1NiIsIkxpbmVDb2xvciI6eyIkcmVmIjoiNzIifSwiTGluZVdlaWdodCI6MC4wLCJMaW5lVHlwZSI6MCwiUGFyZW50U3R5bGUiOm51bGx9LCJQYXJlbnRTdHlsZSI6bnVsbH0sIlRpdGxlU3R5bGUiOnsiJGlkIjoiMjU3IiwiRm9udFNldHRpbmdzIjp7IiRpZCI6IjI1OCIsIkZvbnRTaXplIjoxMSwiRm9udE5hbWUiOiJDYWxpYnJpIiwiSXNCb2xkIjp0cnVlLCJJc0l0YWxpYyI6ZmFsc2UsIklzVW5kZXJsaW5lZCI6ZmFsc2UsIlBhcmVudFN0eWxlIjpudWxsfSwiQXV0b1NpemUiOjAsIkZvcmVncm91bmQiOnsiJGlkIjoiMjU5IiwiQ29sb3IiOnsiJHJlZiI6Ijc3In19LCJNYXhXaWR0aCI6MjAwLjAsIk1heEhlaWdodCI6IkluZmluaXR5IiwiU21hcnRGb3JlZ3JvdW5kSXNBY3RpdmUiOmZhbHNlLCJIb3Jpem9udGFsQWxpZ25tZW50IjoxLCJWZXJ0aWNhbEFsaWdubWVudCI6MCwiU21hcnRGb3JlZ3JvdW5kIjpudWxsLCJCYWNrZ3JvdW5kRmlsbFR5cGUiOjAsIk1hcmdpbiI6eyIkaWQiOiIyNjAiLCJUb3AiOjAuMCwiTGVmdCI6MC4wLCJSaWdodCI6MC4wLCJCb3R0b20iOjAuMH0sIlBhZGRpbmciOnsiJGlkIjoiMjYxIiwiVG9wIjowLjAsIkxlZnQiOjAuMCwiUmlnaHQiOjAuMCwiQm90dG9tIjowLjB9LCJCYWNrZ3JvdW5kIjp7IiRyZWYiOiI4MCJ9LCJJc1Zpc2libGUiOnRydWUsIldpZHRoIjowLjAsIkhlaWdodCI6MC4wLCJCb3JkZXJTdHlsZSI6eyIkaWQiOiIyNjIiLCJMaW5lQ29sb3IiOm51bGwsIkxpbmVXZWlnaHQiOjAuMCwiTGluZVR5cGUiOjAsIlBhcmVudFN0eWxlIjpudWxsfSwiUGFyZW50U3R5bGUiOm51bGx9LCJEYXRlU3R5bGUiOnsiJGlkIjoiMjYzIiwiRm9udFNldHRpbmdzIjp7IiRpZCI6IjI2NCIsIkZvbnRTaXplIjoxMCwiRm9udE5hbWUiOiJDYWxpYnJpIiwiSXNCb2xkIjpmYWxzZSwiSXNJdGFsaWMiOmZhbHNlLCJJc1VuZGVybGluZWQiOmZhbHNlLCJQYXJlbnRTdHlsZSI6bnVsbH0sIkF1dG9TaXplIjowLCJGb3JlZ3JvdW5kIjp7IiRpZCI6IjI2NSIsIkNvbG9yIjp7IiRyZWYiOiI4NCJ9fSwiTWF4V2lkdGgiOjIwMC4wLCJNYXhIZWlnaHQiOiJJbmZpbml0eSIsIlNtYXJ0Rm9yZWdyb3VuZElzQWN0aXZlIjpmYWxzZSwiSG9yaXpvbnRhbEFsaWdubWVudCI6MCwiVmVydGljYWxBbGlnbm1lbnQiOjAsIlNtYXJ0Rm9yZWdyb3VuZCI6bnVsbCwiQmFja2dyb3VuZEZpbGxUeXBlIjowLCJNYXJnaW4iOnsiJGlkIjoiMjY2IiwiVG9wIjowLjAsIkxlZnQiOjAuMCwiUmlnaHQiOjAuMCwiQm90dG9tIjowLjB9LCJQYWRkaW5nIjp7IiRpZCI6IjI2NyIsIlRvcCI6MC4wLCJMZWZ0IjowLjAsIlJpZ2h0IjowLjAsIkJvdHRvbSI6MC4wfSwiQmFja2dyb3VuZCI6eyIkcmVmIjoiODcifSwiSXNWaXNpYmxlIjp0cnVlLCJXaWR0aCI6MC4wLCJIZWlnaHQiOjAuMCwiQm9yZGVyU3R5bGUiOnsiJGlkIjoiMjY4IiwiTGluZUNvbG9yIjpudWxsLCJMaW5lV2VpZ2h0IjowLjAsIkxpbmVUeXBlIjowLCJQYXJlbnRTdHlsZSI6bnVsbH0sIlBhcmVudFN0eWxlIjpudWxsfSwiRGF0ZUZvcm1hdCI6eyIkaWQiOiIyNj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NzAiLCJEYXRlUGFydElzVmlzaWJsZSI6ZmFsc2UsIlRpbWVQYXJ0SXNWaXNpYmxlIjpmYWxzZX19LCJXZWVrTnVtYmVyaW5nIjp7IiRpZCI6IjI3MSIsIkZvcm1hdCI6MCwiSXNWaXNpYmxlIjpmYWxzZSwiTGFzdEtub3duVmlzaWJpbGl0eVN0YXRlIjpmYWxzZX0sIklzVmlzaWJsZSI6dHJ1ZSwiUGFyZW50U3R5bGUiOm51bGx9LCJJbmRleCI6NywiUGVyY2VudGFnZUNvbXBsZXRlIjpudWxsLCJQb3NpdGlvbiI6eyJSYXRpbyI6MC4wLCJJc0N1c3RvbSI6ZmFsc2V9LCJEYXRlRm9ybWF0Ijp7IiRyZWYiOiIyNjkifSwiV2Vla051bWJlcmluZyI6eyIkaWQiOiIyNzIiLCJGb3JtYXQiOjAsIklzVmlzaWJsZSI6ZmFsc2UsIkxhc3RLbm93blZpc2liaWxpdHlTdGF0ZSI6ZmFsc2V9LCJSZWxhdGVkVGFza0lkIjoiMDAwMDAwMDAtMDAwMC0wMDAwLTAwMDAtMDAwMDAwMDAwMDAwIiwiSWQiOiJhYmIwZTFmMi02YWYxLTRjZDEtYjMzOS05ZmU5OTMxM2FmNjYiLCJJbXBvcnRJZCI6bnVsbCwiVGl0bGUiOiJTdGFmZmluZyBQbGFuIiwiTm90ZSI6bnVsbCwiSHlwZXJsaW5rIjp7IiRpZCI6IjI3MyIsIkFkZHJlc3MiOm51bGwsIlN1YkFkZHJlc3MiOm51bGx9LCJJc0NoYW5nZWQiOmZhbHNlLCJJc05ldyI6ZmFsc2V9LHsiJGlkIjoiMjc0IiwiRGF0ZSI6IjIwMjAtMDYtMjhUMjM6NTk6MDBaIiwiU3R5bGUiOnsiJGlkIjoiMjc1IiwiU2hhcGUiOjAsIkNvbm5lY3Rvck1hcmdpbiI6eyIkaWQiOiIyNzYiLCJUb3AiOjAuMCwiTGVmdCI6Mi4wLCJSaWdodCI6Mi4wLCJCb3R0b20iOjAuMH0sIkNvbm5lY3RvclN0eWxlIjp7IiRpZCI6IjI3NyIsIkxpbmVDb2xvciI6eyIkaWQiOiIyNzgiLCIkdHlwZSI6Ik5MUkUuQ29tbW9uLkRvbS5Tb2xpZENvbG9yQnJ1c2gsIE5MUkUuQ29tbW9uIiwiQ29sb3IiOnsiJGlkIjoiMjc5IiwiQSI6MTI3LCJSIjozMSwiRyI6NzMsIkIiOjEyNn19LCJMaW5lV2VpZ2h0IjoxLjAsIkxpbmVUeXBlIjowLCJQYXJlbnRTdHlsZSI6bnVsbH0sIklzQmVsb3dUaW1lYmFuZCI6dHJ1ZSwiUG9zaXRpb25PblRhc2siOjAsIkhpZGVEYXRlIjpmYWxzZSwiU2hhcGVTaXplIjoxLCJTcGFjaW5nIjoxLjAsIlBhZGRpbmciOnsiJGlkIjoiMjgwIiwiVG9wIjo3LjAsIkxlZnQiOjMuMCwiUmlnaHQiOjAuMCwiQm90dG9tIjoyLjB9LCJTaGFwZVN0eWxlIjp7IiRpZCI6IjI4MSIsIk1hcmdpbiI6eyIkaWQiOiIyODIiLCJUb3AiOjAuMCwiTGVmdCI6MC4wLCJSaWdodCI6MC4wLCJCb3R0b20iOjAuMH0sIlBhZGRpbmciOnsiJGlkIjoiMjgzIiwiVG9wIjowLjAsIkxlZnQiOjAuMCwiUmlnaHQiOjAuMCwiQm90dG9tIjowLjB9LCJCYWNrZ3JvdW5kIjp7IiRpZCI6IjI4NCIsIkNvbG9yIjp7IiRpZCI6IjI4NSIsIkEiOjI1NSwiUiI6MjM3LCJHIjoxMjUsIkIiOjQ5fX0sIklzVmlzaWJsZSI6dHJ1ZSwiV2lkdGgiOjE4LjAsIkhlaWdodCI6MjAuMCwiQm9yZGVyU3R5bGUiOnsiJGlkIjoiMjg2IiwiTGluZUNvbG9yIjp7IiRyZWYiOiI3MiJ9LCJMaW5lV2VpZ2h0IjowLjAsIkxpbmVUeXBlIjowLCJQYXJlbnRTdHlsZSI6bnVsbH0sIlBhcmVudFN0eWxlIjpudWxsfSwiVGl0bGVTdHlsZSI6eyIkaWQiOiIyODciLCJGb250U2V0dGluZ3MiOnsiJGlkIjoiMjg4IiwiRm9udFNpemUiOjExLCJGb250TmFtZSI6IkNhbGlicmkiLCJJc0JvbGQiOnRydWUsIklzSXRhbGljIjpmYWxzZSwiSXNVbmRlcmxpbmVkIjpmYWxzZSwiUGFyZW50U3R5bGUiOm51bGx9LCJBdXRvU2l6ZSI6MCwiRm9yZWdyb3VuZCI6eyIkaWQiOiIyODkiLCJDb2xvciI6eyIkcmVmIjoiNzcifX0sIk1heFdpZHRoIjoyMDAuMCwiTWF4SGVpZ2h0IjoiSW5maW5pdHkiLCJTbWFydEZvcmVncm91bmRJc0FjdGl2ZSI6ZmFsc2UsIkhvcml6b250YWxBbGlnbm1lbnQiOjEsIlZlcnRpY2FsQWxpZ25tZW50IjowLCJTbWFydEZvcmVncm91bmQiOm51bGwsIkJhY2tncm91bmRGaWxsVHlwZSI6MCwiTWFyZ2luIjp7IiRpZCI6IjI5MCIsIlRvcCI6MC4wLCJMZWZ0IjowLjAsIlJpZ2h0IjowLjAsIkJvdHRvbSI6MC4wfSwiUGFkZGluZyI6eyIkaWQiOiIyOTEiLCJUb3AiOjAuMCwiTGVmdCI6MC4wLCJSaWdodCI6MC4wLCJCb3R0b20iOjAuMH0sIkJhY2tncm91bmQiOnsiJHJlZiI6IjgwIn0sIklzVmlzaWJsZSI6dHJ1ZSwiV2lkdGgiOjAuMCwiSGVpZ2h0IjowLjAsIkJvcmRlclN0eWxlIjp7IiRpZCI6IjI5MiIsIkxpbmVDb2xvciI6bnVsbCwiTGluZVdlaWdodCI6MC4wLCJMaW5lVHlwZSI6MCwiUGFyZW50U3R5bGUiOm51bGx9LCJQYXJlbnRTdHlsZSI6bnVsbH0sIkRhdGVTdHlsZSI6eyIkaWQiOiIyOTMiLCJGb250U2V0dGluZ3MiOnsiJGlkIjoiMjk0IiwiRm9udFNpemUiOjEwLCJGb250TmFtZSI6IkNhbGlicmkiLCJJc0JvbGQiOmZhbHNlLCJJc0l0YWxpYyI6ZmFsc2UsIklzVW5kZXJsaW5lZCI6ZmFsc2UsIlBhcmVudFN0eWxlIjpudWxsfSwiQXV0b1NpemUiOjAsIkZvcmVncm91bmQiOnsiJGlkIjoiMjk1IiwiQ29sb3IiOnsiJHJlZiI6Ijg0In19LCJNYXhXaWR0aCI6MjAwLjAsIk1heEhlaWdodCI6IkluZmluaXR5IiwiU21hcnRGb3JlZ3JvdW5kSXNBY3RpdmUiOmZhbHNlLCJIb3Jpem9udGFsQWxpZ25tZW50IjowLCJWZXJ0aWNhbEFsaWdubWVudCI6MCwiU21hcnRGb3JlZ3JvdW5kIjpudWxsLCJCYWNrZ3JvdW5kRmlsbFR5cGUiOjAsIk1hcmdpbiI6eyIkaWQiOiIyOTYiLCJUb3AiOjAuMCwiTGVmdCI6MC4wLCJSaWdodCI6MC4wLCJCb3R0b20iOjAuMH0sIlBhZGRpbmciOnsiJGlkIjoiMjk3IiwiVG9wIjowLjAsIkxlZnQiOjAuMCwiUmlnaHQiOjAuMCwiQm90dG9tIjowLjB9LCJCYWNrZ3JvdW5kIjp7IiRyZWYiOiI4NyJ9LCJJc1Zpc2libGUiOnRydWUsIldpZHRoIjowLjAsIkhlaWdodCI6MC4wLCJCb3JkZXJTdHlsZSI6eyIkaWQiOiIyOTgiLCJMaW5lQ29sb3IiOm51bGwsIkxpbmVXZWlnaHQiOjAuMCwiTGluZVR5cGUiOjAsIlBhcmVudFN0eWxlIjpudWxsfSwiUGFyZW50U3R5bGUiOm51bGx9LCJEYXRlRm9ybWF0Ijp7IiRpZCI6IjI5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wMCIsIkRhdGVQYXJ0SXNWaXNpYmxlIjpmYWxzZSwiVGltZVBhcnRJc1Zpc2libGUiOmZhbHNlfX0sIldlZWtOdW1iZXJpbmciOnsiJGlkIjoiMzAxIiwiRm9ybWF0IjowLCJJc1Zpc2libGUiOmZhbHNlLCJMYXN0S25vd25WaXNpYmlsaXR5U3RhdGUiOmZhbHNlfSwiSXNWaXNpYmxlIjp0cnVlLCJQYXJlbnRTdHlsZSI6bnVsbH0sIkluZGV4IjoxMywiUGVyY2VudGFnZUNvbXBsZXRlIjpudWxsLCJQb3NpdGlvbiI6eyJSYXRpbyI6MC4wLCJJc0N1c3RvbSI6ZmFsc2V9LCJEYXRlRm9ybWF0Ijp7IiRyZWYiOiIyOTkifSwiV2Vla051bWJlcmluZyI6eyIkaWQiOiIzMDIiLCJGb3JtYXQiOjAsIklzVmlzaWJsZSI6ZmFsc2UsIkxhc3RLbm93blZpc2liaWxpdHlTdGF0ZSI6ZmFsc2V9LCJSZWxhdGVkVGFza0lkIjoiMDAwMDAwMDAtMDAwMC0wMDAwLTAwMDAtMDAwMDAwMDAwMDAwIiwiSWQiOiI1MDk3NjFkNS00MjJlLTRiMDktYTZkZS1mNmJkZjJhYmNmZGEiLCJJbXBvcnRJZCI6bnVsbCwiVGl0bGUiOiJEZXZlbG9wbWVudCBDb21wbGV0ZWQiLCJOb3RlIjpudWxsLCJIeXBlcmxpbmsiOnsiJGlkIjoiMzAzIiwiQWRkcmVzcyI6bnVsbCwiU3ViQWRkcmVzcyI6bnVsbH0sIklzQ2hhbmdlZCI6ZmFsc2UsIklzTmV3IjpmYWxzZX0seyIkaWQiOiIzMDQiLCJEYXRlIjoiMjAyMC0wNy0wNlQyMzo1OTowMFoiLCJTdHlsZSI6eyIkaWQiOiIzMDUiLCJTaGFwZSI6MCwiQ29ubmVjdG9yTWFyZ2luIjp7IiRpZCI6IjMwNiIsIlRvcCI6MC4wLCJMZWZ0IjoyLjAsIlJpZ2h0IjoyLjAsIkJvdHRvbSI6MC4wfSwiQ29ubmVjdG9yU3R5bGUiOnsiJGlkIjoiMzA3IiwiTGluZUNvbG9yIjp7IiRpZCI6IjMwOCIsIiR0eXBlIjoiTkxSRS5Db21tb24uRG9tLlNvbGlkQ29sb3JCcnVzaCwgTkxSRS5Db21tb24iLCJDb2xvciI6eyIkaWQiOiIzMDkiLCJBIjoxMjcsIlIiOjMxLCJHIjo3MywiQiI6MTI2fX0sIkxpbmVXZWlnaHQiOjEuMCwiTGluZVR5cGUiOjAsIlBhcmVudFN0eWxlIjpudWxsfSwiSXNCZWxvd1RpbWViYW5kIjpmYWxzZSwiUG9zaXRpb25PblRhc2siOjAsIkhpZGVEYXRlIjpmYWxzZSwiU2hhcGVTaXplIjoxLCJTcGFjaW5nIjoxLjAsIlBhZGRpbmciOnsiJGlkIjoiMzEwIiwiVG9wIjo3LjAsIkxlZnQiOjMuMCwiUmlnaHQiOjAuMCwiQm90dG9tIjoyLjB9LCJTaGFwZVN0eWxlIjp7IiRpZCI6IjMxMSIsIk1hcmdpbiI6eyIkaWQiOiIzMTIiLCJUb3AiOjAuMCwiTGVmdCI6MC4wLCJSaWdodCI6MC4wLCJCb3R0b20iOjAuMH0sIlBhZGRpbmciOnsiJGlkIjoiMzEzIiwiVG9wIjowLjAsIkxlZnQiOjAuMCwiUmlnaHQiOjAuMCwiQm90dG9tIjowLjB9LCJCYWNrZ3JvdW5kIjp7IiRpZCI6IjMxNCIsIkNvbG9yIjp7IiRpZCI6IjMxNSIsIkEiOjI1NSwiUiI6MCwiRyI6MTE0LCJCIjoxODh9fSwiSXNWaXNpYmxlIjp0cnVlLCJXaWR0aCI6MTguMCwiSGVpZ2h0IjoyMC4wLCJCb3JkZXJTdHlsZSI6eyIkaWQiOiIzMTYiLCJMaW5lQ29sb3IiOnsiJHJlZiI6IjcyIn0sIkxpbmVXZWlnaHQiOjAuMCwiTGluZVR5cGUiOjAsIlBhcmVudFN0eWxlIjpudWxsfSwiUGFyZW50U3R5bGUiOm51bGx9LCJUaXRsZVN0eWxlIjp7IiRpZCI6IjMxNyIsIkZvbnRTZXR0aW5ncyI6eyIkaWQiOiIzMTgiLCJGb250U2l6ZSI6MTEsIkZvbnROYW1lIjoiQ2FsaWJyaSIsIklzQm9sZCI6dHJ1ZSwiSXNJdGFsaWMiOmZhbHNlLCJJc1VuZGVybGluZWQiOmZhbHNlLCJQYXJlbnRTdHlsZSI6bnVsbH0sIkF1dG9TaXplIjowLCJGb3JlZ3JvdW5kIjp7IiRpZCI6IjMxOSIsIkNvbG9yIjp7IiRyZWYiOiI3NyJ9fSwiTWF4V2lkdGgiOjIwMC4wLCJNYXhIZWlnaHQiOiJJbmZpbml0eSIsIlNtYXJ0Rm9yZWdyb3VuZElzQWN0aXZlIjpmYWxzZSwiSG9yaXpvbnRhbEFsaWdubWVudCI6MSwiVmVydGljYWxBbGlnbm1lbnQiOjAsIlNtYXJ0Rm9yZWdyb3VuZCI6bnVsbCwiQmFja2dyb3VuZEZpbGxUeXBlIjowLCJNYXJnaW4iOnsiJGlkIjoiMzIwIiwiVG9wIjowLjAsIkxlZnQiOjAuMCwiUmlnaHQiOjAuMCwiQm90dG9tIjowLjB9LCJQYWRkaW5nIjp7IiRpZCI6IjMyMSIsIlRvcCI6MC4wLCJMZWZ0IjowLjAsIlJpZ2h0IjowLjAsIkJvdHRvbSI6MC4wfSwiQmFja2dyb3VuZCI6eyIkcmVmIjoiODAifSwiSXNWaXNpYmxlIjp0cnVlLCJXaWR0aCI6MC4wLCJIZWlnaHQiOjAuMCwiQm9yZGVyU3R5bGUiOnsiJGlkIjoiMzIyIiwiTGluZUNvbG9yIjpudWxsLCJMaW5lV2VpZ2h0IjowLjAsIkxpbmVUeXBlIjowLCJQYXJlbnRTdHlsZSI6bnVsbH0sIlBhcmVudFN0eWxlIjpudWxsfSwiRGF0ZVN0eWxlIjp7IiRpZCI6IjMyMyIsIkZvbnRTZXR0aW5ncyI6eyIkaWQiOiIzMjQiLCJGb250U2l6ZSI6MTAsIkZvbnROYW1lIjoiQ2FsaWJyaSIsIklzQm9sZCI6ZmFsc2UsIklzSXRhbGljIjpmYWxzZSwiSXNVbmRlcmxpbmVkIjpmYWxzZSwiUGFyZW50U3R5bGUiOm51bGx9LCJBdXRvU2l6ZSI6MCwiRm9yZWdyb3VuZCI6eyIkaWQiOiIzMjUiLCJDb2xvciI6eyIkcmVmIjoiODQifX0sIk1heFdpZHRoIjoyMDAuMCwiTWF4SGVpZ2h0IjoiSW5maW5pdHkiLCJTbWFydEZvcmVncm91bmRJc0FjdGl2ZSI6ZmFsc2UsIkhvcml6b250YWxBbGlnbm1lbnQiOjAsIlZlcnRpY2FsQWxpZ25tZW50IjowLCJTbWFydEZvcmVncm91bmQiOm51bGwsIkJhY2tncm91bmRGaWxsVHlwZSI6MCwiTWFyZ2luIjp7IiRpZCI6IjMyNiIsIlRvcCI6MC4wLCJMZWZ0IjowLjAsIlJpZ2h0IjowLjAsIkJvdHRvbSI6MC4wfSwiUGFkZGluZyI6eyIkaWQiOiIzMjciLCJUb3AiOjAuMCwiTGVmdCI6MC4wLCJSaWdodCI6MC4wLCJCb3R0b20iOjAuMH0sIkJhY2tncm91bmQiOnsiJHJlZiI6Ijg3In0sIklzVmlzaWJsZSI6dHJ1ZSwiV2lkdGgiOjAuMCwiSGVpZ2h0IjowLjAsIkJvcmRlclN0eWxlIjp7IiRpZCI6IjMyOCIsIkxpbmVDb2xvciI6bnVsbCwiTGluZVdlaWdodCI6MC4wLCJMaW5lVHlwZSI6MCwiUGFyZW50U3R5bGUiOm51bGx9LCJQYXJlbnRTdHlsZSI6bnVsbH0sIkRhdGVGb3JtYXQiOnsiJGlkIjoiMzI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zMwIiwiRGF0ZVBhcnRJc1Zpc2libGUiOmZhbHNlLCJUaW1lUGFydElzVmlzaWJsZSI6ZmFsc2V9fSwiV2Vla051bWJlcmluZyI6eyIkaWQiOiIzMzEiLCJGb3JtYXQiOjAsIklzVmlzaWJsZSI6ZmFsc2UsIkxhc3RLbm93blZpc2liaWxpdHlTdGF0ZSI6ZmFsc2V9LCJJc1Zpc2libGUiOnRydWUsIlBhcmVudFN0eWxlIjpudWxsfSwiSW5kZXgiOjE1LCJQZXJjZW50YWdlQ29tcGxldGUiOm51bGwsIlBvc2l0aW9uIjp7IlJhdGlvIjowLjAsIklzQ3VzdG9tIjpmYWxzZX0sIkRhdGVGb3JtYXQiOnsiJHJlZiI6IjMyOSJ9LCJXZWVrTnVtYmVyaW5nIjp7IiRpZCI6IjMzMiIsIkZvcm1hdCI6MCwiSXNWaXNpYmxlIjpmYWxzZSwiTGFzdEtub3duVmlzaWJpbGl0eVN0YXRlIjpmYWxzZX0sIlJlbGF0ZWRUYXNrSWQiOiIwMDAwMDAwMC0wMDAwLTAwMDAtMDAwMC0wMDAwMDAwMDAwMDAiLCJJZCI6ImIxNjMyNzJlLTI2NWUtNGVjMC1hODc5LWM1MzhkYWZmMTkzNiIsIkltcG9ydElkIjpudWxsLCJUaXRsZSI6IlRlc3RpbmciLCJOb3RlIjpudWxsLCJIeXBlcmxpbmsiOnsiJGlkIjoiMzMzIiwiQWRkcmVzcyI6bnVsbCwiU3ViQWRkcmVzcyI6bnVsbH0sIklzQ2hhbmdlZCI6ZmFsc2UsIklzTmV3IjpmYWxzZX0seyIkaWQiOiIzMzQiLCJEYXRlIjoiMjAyMC0wNy0zMFQyMzo1OTowMFoiLCJTdHlsZSI6eyIkaWQiOiIzMzUiLCJTaGFwZSI6MCwiQ29ubmVjdG9yTWFyZ2luIjp7IiRpZCI6IjMzNiIsIlRvcCI6MC4wLCJMZWZ0IjoyLjAsIlJpZ2h0IjoyLjAsIkJvdHRvbSI6MC4wfSwiQ29ubmVjdG9yU3R5bGUiOnsiJGlkIjoiMzM3IiwiTGluZUNvbG9yIjp7IiRpZCI6IjMzOCIsIiR0eXBlIjoiTkxSRS5Db21tb24uRG9tLlNvbGlkQ29sb3JCcnVzaCwgTkxSRS5Db21tb24iLCJDb2xvciI6eyIkaWQiOiIzMzkiLCJBIjoxMjcsIlIiOjMxLCJHIjo3MywiQiI6MTI2fX0sIkxpbmVXZWlnaHQiOjEuMCwiTGluZVR5cGUiOjAsIlBhcmVudFN0eWxlIjpudWxsfSwiSXNCZWxvd1RpbWViYW5kIjpmYWxzZSwiUG9zaXRpb25PblRhc2siOjAsIkhpZGVEYXRlIjpmYWxzZSwiU2hhcGVTaXplIjoxLCJTcGFjaW5nIjoxLjAsIlBhZGRpbmciOnsiJGlkIjoiMzQwIiwiVG9wIjo3LjAsIkxlZnQiOjMuMCwiUmlnaHQiOjAuMCwiQm90dG9tIjoyLjB9LCJTaGFwZVN0eWxlIjp7IiRpZCI6IjM0MSIsIk1hcmdpbiI6eyIkaWQiOiIzNDIiLCJUb3AiOjAuMCwiTGVmdCI6MC4wLCJSaWdodCI6MC4wLCJCb3R0b20iOjAuMH0sIlBhZGRpbmciOnsiJGlkIjoiMzQzIiwiVG9wIjowLjAsIkxlZnQiOjAuMCwiUmlnaHQiOjAuMCwiQm90dG9tIjowLjB9LCJCYWNrZ3JvdW5kIjp7IiRpZCI6IjM0NCIsIkNvbG9yIjp7IiRpZCI6IjM0NSIsIkEiOjI1NSwiUiI6MTEyLCJHIjoxNzMsIkIiOjcxfX0sIklzVmlzaWJsZSI6dHJ1ZSwiV2lkdGgiOjE4LjAsIkhlaWdodCI6MjAuMCwiQm9yZGVyU3R5bGUiOnsiJGlkIjoiMzQ2IiwiTGluZUNvbG9yIjp7IiRyZWYiOiI3MiJ9LCJMaW5lV2VpZ2h0IjowLjAsIkxpbmVUeXBlIjowLCJQYXJlbnRTdHlsZSI6bnVsbH0sIlBhcmVudFN0eWxlIjpudWxsfSwiVGl0bGVTdHlsZSI6eyIkaWQiOiIzNDciLCJGb250U2V0dGluZ3MiOnsiJGlkIjoiMzQ4IiwiRm9udFNpemUiOjExLCJGb250TmFtZSI6IkNhbGlicmkiLCJJc0JvbGQiOnRydWUsIklzSXRhbGljIjpmYWxzZSwiSXNVbmRlcmxpbmVkIjpmYWxzZSwiUGFyZW50U3R5bGUiOm51bGx9LCJBdXRvU2l6ZSI6MCwiRm9yZWdyb3VuZCI6eyIkaWQiOiIzNDkiLCJDb2xvciI6eyIkcmVmIjoiNzcifX0sIk1heFdpZHRoIjoyMDAuMCwiTWF4SGVpZ2h0IjoiSW5maW5pdHkiLCJTbWFydEZvcmVncm91bmRJc0FjdGl2ZSI6ZmFsc2UsIkhvcml6b250YWxBbGlnbm1lbnQiOjEsIlZlcnRpY2FsQWxpZ25tZW50IjowLCJTbWFydEZvcmVncm91bmQiOm51bGwsIkJhY2tncm91bmRGaWxsVHlwZSI6MCwiTWFyZ2luIjp7IiRpZCI6IjM1MCIsIlRvcCI6MC4wLCJMZWZ0IjowLjAsIlJpZ2h0IjowLjAsIkJvdHRvbSI6MC4wfSwiUGFkZGluZyI6eyIkaWQiOiIzNTEiLCJUb3AiOjAuMCwiTGVmdCI6MC4wLCJSaWdodCI6MC4wLCJCb3R0b20iOjAuMH0sIkJhY2tncm91bmQiOnsiJHJlZiI6IjgwIn0sIklzVmlzaWJsZSI6dHJ1ZSwiV2lkdGgiOjAuMCwiSGVpZ2h0IjowLjAsIkJvcmRlclN0eWxlIjp7IiRpZCI6IjM1MiIsIkxpbmVDb2xvciI6bnVsbCwiTGluZVdlaWdodCI6MC4wLCJMaW5lVHlwZSI6MCwiUGFyZW50U3R5bGUiOm51bGx9LCJQYXJlbnRTdHlsZSI6bnVsbH0sIkRhdGVTdHlsZSI6eyIkaWQiOiIzNTMiLCJGb250U2V0dGluZ3MiOnsiJGlkIjoiMzU0IiwiRm9udFNpemUiOjEwLCJGb250TmFtZSI6IkNhbGlicmkiLCJJc0JvbGQiOmZhbHNlLCJJc0l0YWxpYyI6ZmFsc2UsIklzVW5kZXJsaW5lZCI6ZmFsc2UsIlBhcmVudFN0eWxlIjpudWxsfSwiQXV0b1NpemUiOjAsIkZvcmVncm91bmQiOnsiJGlkIjoiMzU1IiwiQ29sb3IiOnsiJHJlZiI6Ijg0In19LCJNYXhXaWR0aCI6MjAwLjAsIk1heEhlaWdodCI6IkluZmluaXR5IiwiU21hcnRGb3JlZ3JvdW5kSXNBY3RpdmUiOmZhbHNlLCJIb3Jpem9udGFsQWxpZ25tZW50Ijow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yZWYiOiI4NyJ9LCJJc1Zpc2libGUiOnRydWUsIldpZHRoIjowLjAsIkhlaWdodCI6MC4wLCJCb3JkZXJTdHlsZSI6eyIkaWQiOiIzNTgiLCJMaW5lQ29sb3IiOm51bGwsIkxpbmVXZWlnaHQiOjAuMCwiTGluZVR5cGUiOjAsIlBhcmVudFN0eWxlIjpudWxsfSwiUGFyZW50U3R5bGUiOm51bGx9LCJEYXRlRm9ybWF0Ijp7IiRpZCI6IjM1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2MCIsIkRhdGVQYXJ0SXNWaXNpYmxlIjpmYWxzZSwiVGltZVBhcnRJc1Zpc2libGUiOmZhbHNlfX0sIldlZWtOdW1iZXJpbmciOnsiJGlkIjoiMzYxIiwiRm9ybWF0IjowLCJJc1Zpc2libGUiOmZhbHNlLCJMYXN0S25vd25WaXNpYmlsaXR5U3RhdGUiOmZhbHNlfSwiSXNWaXNpYmxlIjp0cnVlLCJQYXJlbnRTdHlsZSI6bnVsbH0sIkluZGV4IjoxNiwiUGVyY2VudGFnZUNvbXBsZXRlIjpudWxsLCJQb3NpdGlvbiI6eyJSYXRpbyI6MC4wLCJJc0N1c3RvbSI6ZmFsc2V9LCJEYXRlRm9ybWF0Ijp7IiRyZWYiOiIzNTkifSwiV2Vla051bWJlcmluZyI6eyIkaWQiOiIzNjIiLCJGb3JtYXQiOjAsIklzVmlzaWJsZSI6ZmFsc2UsIkxhc3RLbm93blZpc2liaWxpdHlTdGF0ZSI6ZmFsc2V9LCJSZWxhdGVkVGFza0lkIjoiMDAwMDAwMDAtMDAwMC0wMDAwLTAwMDAtMDAwMDAwMDAwMDAwIiwiSWQiOiJjZmM1YzU0OC01Nzc1LTRlZmUtYWYxYi1mMWIxMmFjMmE0NTAiLCJJbXBvcnRJZCI6bnVsbCwiVGl0bGUiOiJJbXBsZW1lbnRhdGlvbiAiLCJOb3RlIjpudWxsLCJIeXBlcmxpbmsiOnsiJGlkIjoiMzYzIiwiQWRkcmVzcyI6bnVsbCwiU3ViQWRkcmVzcyI6bnVsbH0sIklzQ2hhbmdlZCI6ZmFsc2UsIklzTmV3IjpmYWxzZX1dLCJUYXNrcyI6W3siJGlkIjoiMzY0IiwiR3JvdXBOYW1lIjpudWxsLCJTdGFydERhdGUiOiIyMDE5LTA1LTI4VDAwOjAwOjAwWiIsIkVuZERhdGUiOiIyMDE5LTA1LTI4VDIzOjU5OjAwWiIsIlBlcmNlbnRhZ2VDb21wbGV0ZSI6bnVsbCwiU3R5bGUiOnsiJGlkIjoiMzY1IiwiU2hhcGUiOjAsIlNoYXBlVGhpY2tuZXNzIjoxLCJEdXJhdGlvbkZvcm1hdCI6MCwiSW5jbHVkZU5vbldvcmtpbmdEYXlzSW5EdXJhdGlvbiI6ZmFsc2UsIlBlcmNlbnRhZ2VDb21wbGV0ZVN0eWxlIjp7IiRpZCI6IjM2NiIsIkZvbnRTZXR0aW5ncyI6eyIkaWQiOiIzNjciLCJGb250U2l6ZSI6MTAsIkZvbnROYW1lIjoiQ2FsaWJyaSIsIklzQm9sZCI6ZmFsc2UsIklzSXRhbGljIjpmYWxzZSwiSXNVbmRlcmxpbmVkIjpmYWxzZSwiUGFyZW50U3R5bGUiOm51bGx9LCJBdXRvU2l6ZSI6MCwiRm9yZWdyb3VuZCI6eyIkaWQiOiIzNjgiLCJDb2xvciI6eyIkcmVmIjoiOTQifX0sIk1heFdpZHRoIjoyMDAuMCwiTWF4SGVpZ2h0IjoiSW5maW5pdHkiLCJTbWFydEZvcmVncm91bmRJc0FjdGl2ZSI6ZmFsc2UsIkhvcml6b250YWxBbGlnbm1lbnQiOjAsIlZlcnRpY2FsQWxpZ25tZW50IjowLCJTbWFydEZvcmVncm91bmQiOm51bGwsIkJhY2tncm91bmRGaWxsVHlwZSI6MCwiTWFyZ2luIjp7IiRpZCI6IjM2OSIsIlRvcCI6MC4wLCJMZWZ0IjowLjAsIlJpZ2h0IjowLjAsIkJvdHRvbSI6MC4wfSwiUGFkZGluZyI6eyIkaWQiOiIzNzAiLCJUb3AiOjAuMCwiTGVmdCI6MC4wLCJSaWdodCI6MC4wLCJCb3R0b20iOjAuMH0sIkJhY2tncm91bmQiOnsiJHJlZiI6Ijk3In0sIklzVmlzaWJsZSI6dHJ1ZSwiV2lkdGgiOjAuMCwiSGVpZ2h0IjowLjAsIkJvcmRlclN0eWxlIjp7IiRpZCI6IjM3MSIsIkxpbmVDb2xvciI6bnVsbCwiTGluZVdlaWdodCI6MC4wLCJMaW5lVHlwZSI6MCwiUGFyZW50U3R5bGUiOm51bGx9LCJQYXJlbnRTdHlsZSI6bnVsbH0sIkR1cmF0aW9uU3R5bGUiOnsiJGlkIjoiMzcyIiwiRm9udFNldHRpbmdzIjp7IiRpZCI6IjM3MyIsIkZvbnRTaXplIjoxMCwiRm9udE5hbWUiOiJDYWxpYnJpIiwiSXNCb2xkIjpmYWxzZSwiSXNJdGFsaWMiOmZhbHNlLCJJc1VuZGVybGluZWQiOmZhbHNlLCJQYXJlbnRTdHlsZSI6bnVsbH0sIkF1dG9TaXplIjowLCJGb3JlZ3JvdW5kIjp7IiRpZCI6IjM3NCIsIkNvbG9yIjp7IiRyZWYiOiIxMDEifX0sIk1heFdpZHRoIjoyMDAuMCwiTWF4SGVpZ2h0IjoiSW5maW5pdHkiLCJTbWFydEZvcmVncm91bmRJc0FjdGl2ZSI6ZmFsc2UsIkhvcml6b250YWxBbGlnbm1lbnQiOjAsIlZlcnRpY2FsQWxpZ25tZW50IjowLCJTbWFydEZvcmVncm91bmQiOm51bGwsIkJhY2tncm91bmRGaWxsVHlwZSI6MCwiTWFyZ2luIjp7IiRpZCI6IjM3NSIsIlRvcCI6MC4wLCJMZWZ0IjowLjAsIlJpZ2h0IjowLjAsIkJvdHRvbSI6MC4wfSwiUGFkZGluZyI6eyIkaWQiOiIzNzYiLCJUb3AiOjAuMCwiTGVmdCI6MC4wLCJSaWdodCI6MC4wLCJCb3R0b20iOjAuMH0sIkJhY2tncm91bmQiOnsiJHJlZiI6IjEwNCJ9LCJJc1Zpc2libGUiOnRydWUsIldpZHRoIjowLjAsIkhlaWdodCI6MC4wLCJCb3JkZXJTdHlsZSI6eyIkaWQiOiIzNzciLCJMaW5lQ29sb3IiOm51bGwsIkxpbmVXZWlnaHQiOjAuMCwiTGluZVR5cGUiOjAsIlBhcmVudFN0eWxlIjpudWxsfSwiUGFyZW50U3R5bGUiOm51bGx9LCJIb3Jpem9udGFsQ29ubmVjdG9yU3R5bGUiOnsiJGlkIjoiMzc4IiwiTGluZUNvbG9yIjp7IiRyZWYiOiIxMDYifSwiTGluZVdlaWdodCI6MS4wLCJMaW5lVHlwZSI6MCwiUGFyZW50U3R5bGUiOm51bGx9LCJWZXJ0aWNhbENvbm5lY3RvclN0eWxlIjp7IiRpZCI6IjM3OSIsIkxpbmVDb2xvciI6eyIkcmVmIjoiMTA5In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dHJ1ZSwiUGVyY2VudGFnZUNvbXBsZXRlU2hhcGVPcGFjaXR5IjozNSwiU2hhcGVTdHlsZSI6eyIkaWQiOiIzODAiLCJNYXJnaW4iOnsiJGlkIjoiMzgxIiwiVG9wIjowLjAsIkxlZnQiOjQuMCwiUmlnaHQiOjQuMCwiQm90dG9tIjowLjB9LCJQYWRkaW5nIjp7IiRpZCI6IjM4MiIsIlRvcCI6MC4wLCJMZWZ0IjowLjAsIlJpZ2h0IjowLjAsIkJvdHRvbSI6MC4wfSwiQmFja2dyb3VuZCI6eyIkaWQiOiIzODMiLCJDb2xvciI6eyIkaWQiOiIzODQiLCJBIjoyNTUsIlIiOjkxLCJHIjoxNTUsIkIiOjIxM319LCJJc1Zpc2libGUiOnRydWUsIldpZHRoIjowLjAsIkhlaWdodCI6MTYuMCwiQm9yZGVyU3R5bGUiOnsiJGlkIjoiMzg1IiwiTGluZUNvbG9yIjp7IiRyZWYiOiIxMTcifSwiTGluZVdlaWdodCI6MC4wLCJMaW5lVHlwZSI6MCwiUGFyZW50U3R5bGUiOm51bGx9LCJQYXJlbnRTdHlsZSI6bnVsbH0sIlRpdGxlU3R5bGUiOnsiJGlkIjoiMzg2IiwiRm9udFNldHRpbmdzIjp7IiRpZCI6IjM4NyIsIkZvbnRTaXplIjoxMSwiRm9udE5hbWUiOiJDYWxpYnJpIiwiSXNCb2xkIjp0cnVlLCJJc0l0YWxpYyI6ZmFsc2UsIklzVW5kZXJsaW5lZCI6ZmFsc2UsIlBhcmVudFN0eWxlIjpudWxsfSwiQXV0b1NpemUiOjAsIkZvcmVncm91bmQiOnsiJGlkIjoiMzg4IiwiQ29sb3IiOnsiJHJlZiI6IjEyMiJ9fSwiTWF4V2lkdGgiOjk2MC4wLCJNYXhIZWlnaHQiOiJJbmZpbml0eSIsIlNtYXJ0Rm9yZWdyb3VuZElzQWN0aXZlIjpmYWxzZSwiSG9yaXpvbnRhbEFsaWdubWVudCI6MCwiVmVydGljYWxBbGlnbm1lbnQiOjAsIlNtYXJ0Rm9yZWdyb3VuZCI6bnVsbCwiQmFja2dyb3VuZEZpbGxUeXBlIjowLCJNYXJnaW4iOnsiJGlkIjoiMzg5IiwiVG9wIjowLjAsIkxlZnQiOjAuMCwiUmlnaHQiOjAuMCwiQm90dG9tIjowLjB9LCJQYWRkaW5nIjp7IiRpZCI6IjM5MCIsIlRvcCI6MC4wLCJMZWZ0IjowLjAsIlJpZ2h0IjowLjAsIkJvdHRvbSI6MC4wfSwiQmFja2dyb3VuZCI6eyIkcmVmIjoiMTI1In0sIklzVmlzaWJsZSI6dHJ1ZSwiV2lkdGgiOjAuMCwiSGVpZ2h0IjowLjAsIkJvcmRlclN0eWxlIjp7IiRpZCI6IjM5MSIsIkxpbmVDb2xvciI6bnVsbCwiTGluZVdlaWdodCI6MC4wLCJMaW5lVHlwZSI6MCwiUGFyZW50U3R5bGUiOm51bGx9LCJQYXJlbnRTdHlsZSI6bnVsbH0sIkRhdGVTdHlsZSI6eyIkaWQiOiIzOTIiLCJGb250U2V0dGluZ3MiOnsiJGlkIjoiMzkzIiwiRm9udFNpemUiOjEwLCJGb250TmFtZSI6IkNhbGlicmkiLCJJc0JvbGQiOmZhbHNlLCJJc0l0YWxpYyI6ZmFsc2UsIklzVW5kZXJsaW5lZCI6ZmFsc2UsIlBhcmVudFN0eWxlIjpudWxsfSwiQXV0b1NpemUiOjAsIkZvcmVncm91bmQiOnsiJGlkIjoiMzk0IiwiQ29sb3IiOnsiJHJlZiI6IjEyOSJ9fSwiTWF4V2lkdGgiOjIwMC4wLCJNYXhIZWlnaHQiOiJJbmZpbml0eSIsIlNtYXJ0Rm9yZWdyb3VuZElzQWN0aXZlIjpmYWxzZSwiSG9yaXpvbnRhbEFsaWdubWVudCI6MCwiVmVydGljYWxBbGlnbm1lbnQiOjAsIlNtYXJ0Rm9yZWdyb3VuZCI6bnVsbCwiQmFja2dyb3VuZEZpbGxUeXBlIjowLCJNYXJnaW4iOnsiJGlkIjoiMzk1IiwiVG9wIjowLjAsIkxlZnQiOjAuMCwiUmlnaHQiOjAuMCwiQm90dG9tIjowLjB9LCJQYWRkaW5nIjp7IiRpZCI6IjM5NiIsIlRvcCI6MC4wLCJMZWZ0IjowLjAsIlJpZ2h0IjowLjAsIkJvdHRvbSI6MC4wfSwiQmFja2dyb3VuZCI6eyIkcmVmIjoiMTMyIn0sIklzVmlzaWJsZSI6dHJ1ZSwiV2lkdGgiOjAuMCwiSGVpZ2h0IjowLjAsIkJvcmRlclN0eWxlIjp7IiRpZCI6IjM5NyIsIkxpbmVDb2xvciI6bnVsbCwiTGluZVdlaWdodCI6MC4wLCJMaW5lVHlwZSI6MCwiUGFyZW50U3R5bGUiOm51bGx9LCJQYXJlbnRTdHlsZSI6bnVsbH0sIkRhdGVGb3JtYXQiOnsiJGlkIjoiMzk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zk5IiwiRGF0ZVBhcnRJc1Zpc2libGUiOmZhbHNlLCJUaW1lUGFydElzVmlzaWJsZSI6ZmFsc2V9fSwiV2Vla051bWJlcmluZyI6eyIkaWQiOiI0MDAiLCJGb3JtYXQiOjAsIklzVmlzaWJsZSI6ZmFsc2UsIkxhc3RLbm93blZpc2liaWxpdHlTdGF0ZSI6ZmFsc2V9LCJJc1Zpc2libGUiOnRydWUsIlBhcmVudFN0eWxlIjpudWxsfSwiSW5kZXgiOjEsIlNtYXJ0RHVyYXRpb25BY3RpdmF0ZWQiOmZhbHNlLCJEYXRlRm9ybWF0Ijp7IiRyZWYiOiIzOTgifSwiV2Vla051bWJlcmluZyI6eyIkaWQiOiI0MDEiLCJGb3JtYXQiOjAsIklzVmlzaWJsZSI6ZmFsc2UsIkxhc3RLbm93blZpc2liaWxpdHlTdGF0ZSI6ZmFsc2V9LCJJZCI6IjM4ZjdiN2FjLTU3ODctNGZkYi04YWU5LTUyZmE0ZDRhMDdhMyIsIkltcG9ydElkIjpudWxsLCJUaXRsZSI6bnVsbCwiTm90ZSI6bnVsbCwiSHlwZXJsaW5rIjp7IiRpZCI6IjQwMiIsIkFkZHJlc3MiOm51bGwsIlN1YkFkZHJlc3MiOm51bGx9LCJJc0NoYW5nZWQiOmZhbHNlLCJJc05ldyI6ZmFsc2V9LHsiJGlkIjoiNDAzIiwiR3JvdXBOYW1lIjpudWxsLCJTdGFydERhdGUiOiIyMDIwLTA2LTAzVDAwOjAwOjAwWiIsIkVuZERhdGUiOiIyMDIwLTA2LTEyVDIzOjU5OjAwWiIsIlBlcmNlbnRhZ2VDb21wbGV0ZSI6bnVsbCwiU3R5bGUiOnsiJGlkIjoiNDA0IiwiU2hhcGUiOjAsIlNoYXBlVGhpY2tuZXNzIjoxLCJEdXJhdGlvbkZvcm1hdCI6MCwiSW5jbHVkZU5vbldvcmtpbmdEYXlzSW5EdXJhdGlvbiI6ZmFsc2UsIlBlcmNlbnRhZ2VDb21wbGV0ZVN0eWxlIjp7IiRpZCI6IjQwNSIsIkZvbnRTZXR0aW5ncyI6eyIkaWQiOiI0MDYiLCJGb250U2l6ZSI6MTAsIkZvbnROYW1lIjoiQ2FsaWJyaSIsIklzQm9sZCI6ZmFsc2UsIklzSXRhbGljIjpmYWxzZSwiSXNVbmRlcmxpbmVkIjpmYWxzZSwiUGFyZW50U3R5bGUiOm51bGx9LCJBdXRvU2l6ZSI6MCwiRm9yZWdyb3VuZCI6eyIkaWQiOiI0MDciLCJDb2xvciI6eyIkcmVmIjoiOTQifX0sIk1heFdpZHRoIjoyMDAuMCwiTWF4SGVpZ2h0IjoiSW5maW5pdHkiLCJTbWFydEZvcmVncm91bmRJc0FjdGl2ZSI6ZmFsc2UsIkhvcml6b250YWxBbGlnbm1lbnQiOjAsIlZlcnRpY2FsQWxpZ25tZW50IjowLCJTbWFydEZvcmVncm91bmQiOm51bGwsIkJhY2tncm91bmRGaWxsVHlwZSI6MCwiTWFyZ2luIjp7IiRpZCI6IjQwOCIsIlRvcCI6MC4wLCJMZWZ0IjowLjAsIlJpZ2h0IjowLjAsIkJvdHRvbSI6MC4wfSwiUGFkZGluZyI6eyIkaWQiOiI0MDkiLCJUb3AiOjAuMCwiTGVmdCI6MC4wLCJSaWdodCI6MC4wLCJCb3R0b20iOjAuMH0sIkJhY2tncm91bmQiOnsiJHJlZiI6Ijk3In0sIklzVmlzaWJsZSI6dHJ1ZSwiV2lkdGgiOjAuMCwiSGVpZ2h0IjowLjAsIkJvcmRlclN0eWxlIjp7IiRpZCI6IjQxMCIsIkxpbmVDb2xvciI6bnVsbCwiTGluZVdlaWdodCI6MC4wLCJMaW5lVHlwZSI6MCwiUGFyZW50U3R5bGUiOm51bGx9LCJQYXJlbnRTdHlsZSI6bnVsbH0sIkR1cmF0aW9uU3R5bGUiOnsiJGlkIjoiNDExIiwiRm9udFNldHRpbmdzIjp7IiRpZCI6IjQxMiIsIkZvbnRTaXplIjoxMCwiRm9udE5hbWUiOiJDYWxpYnJpIiwiSXNCb2xkIjpmYWxzZSwiSXNJdGFsaWMiOmZhbHNlLCJJc1VuZGVybGluZWQiOmZhbHNlLCJQYXJlbnRTdHlsZSI6bnVsbH0sIkF1dG9TaXplIjowLCJGb3JlZ3JvdW5kIjp7IiRpZCI6IjQxMyIsIkNvbG9yIjp7IiRyZWYiOiIxMDEifX0sIk1heFdpZHRoIjoyMDAuMCwiTWF4SGVpZ2h0IjoiSW5maW5pdHkiLCJTbWFydEZvcmVncm91bmRJc0FjdGl2ZSI6ZmFsc2UsIkhvcml6b250YWxBbGlnbm1lbnQiOjAsIlZlcnRpY2FsQWxpZ25tZW50IjowLCJTbWFydEZvcmVncm91bmQiOm51bGwsIkJhY2tncm91bmRGaWxsVHlwZSI6MCwiTWFyZ2luIjp7IiRpZCI6IjQxNCIsIlRvcCI6MC4wLCJMZWZ0IjowLjAsIlJpZ2h0IjowLjAsIkJvdHRvbSI6MC4wfSwiUGFkZGluZyI6eyIkaWQiOiI0MTUiLCJUb3AiOjAuMCwiTGVmdCI6MC4wLCJSaWdodCI6MC4wLCJCb3R0b20iOjAuMH0sIkJhY2tncm91bmQiOnsiJHJlZiI6IjEwNCJ9LCJJc1Zpc2libGUiOnRydWUsIldpZHRoIjowLjAsIkhlaWdodCI6MC4wLCJCb3JkZXJTdHlsZSI6eyIkaWQiOiI0MTYiLCJMaW5lQ29sb3IiOm51bGwsIkxpbmVXZWlnaHQiOjAuMCwiTGluZVR5cGUiOjAsIlBhcmVudFN0eWxlIjpudWxsfSwiUGFyZW50U3R5bGUiOm51bGx9LCJIb3Jpem9udGFsQ29ubmVjdG9yU3R5bGUiOnsiJGlkIjoiNDE3IiwiTGluZUNvbG9yIjp7IiRyZWYiOiIxMDYifSwiTGluZVdlaWdodCI6MC4wLCJMaW5lVHlwZSI6MCwiUGFyZW50U3R5bGUiOm51bGx9LCJWZXJ0aWNhbENvbm5lY3RvclN0eWxlIjp7IiRpZCI6IjQxOCIsIkxpbmVDb2xvciI6eyIkcmVmIjoiMTA5In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ZmFsc2UsIlBlcmNlbnRhZ2VDb21wbGV0ZVNoYXBlT3BhY2l0eSI6MzUsIlNoYXBlU3R5bGUiOnsiJGlkIjoiNDE5IiwiTWFyZ2luIjp7IiRpZCI6IjQyMCIsIlRvcCI6MC4wLCJMZWZ0Ijo0LjAsIlJpZ2h0Ijo0LjAsIkJvdHRvbSI6MC4wfSwiUGFkZGluZyI6eyIkaWQiOiI0MjEiLCJUb3AiOjAuMCwiTGVmdCI6MC4wLCJSaWdodCI6MC4wLCJCb3R0b20iOjAuMH0sIkJhY2tncm91bmQiOnsiJGlkIjoiNDIyIiwiQ29sb3IiOnsiJGlkIjoiNDIzIiwiQSI6MjU1LCJSIjoxMTIsIkciOjE3MywiQiI6NzF9fSwiSXNWaXNpYmxlIjp0cnVlLCJXaWR0aCI6MC4wLCJIZWlnaHQiOjE2LjAsIkJvcmRlclN0eWxlIjp7IiRpZCI6IjQyNCIsIkxpbmVDb2xvciI6eyIkcmVmIjoiMTE3In0sIkxpbmVXZWlnaHQiOjAuMCwiTGluZVR5cGUiOjAsIlBhcmVudFN0eWxlIjpudWxsfSwiUGFyZW50U3R5bGUiOm51bGx9LCJUaXRsZVN0eWxlIjp7IiRpZCI6IjQyNSIsIkZvbnRTZXR0aW5ncyI6eyIkaWQiOiI0MjYiLCJGb250U2l6ZSI6MTEsIkZvbnROYW1lIjoiQ2FsaWJyaSIsIklzQm9sZCI6dHJ1ZSwiSXNJdGFsaWMiOmZhbHNlLCJJc1VuZGVybGluZWQiOmZhbHNlLCJQYXJlbnRTdHlsZSI6bnVsbH0sIkF1dG9TaXplIjowLCJGb3JlZ3JvdW5kIjp7IiRpZCI6IjQyNyIsIkNvbG9yIjp7IiRyZWYiOiIxMjIifX0sIk1heFdpZHRoIjo5NjAuMCwiTWF4SGVpZ2h0IjoiSW5maW5pdHkiLCJTbWFydEZvcmVncm91bmRJc0FjdGl2ZSI6ZmFsc2UsIkhvcml6b250YWxBbGlnbm1lbnQiOjAsIlZlcnRpY2FsQWxpZ25tZW50IjowLCJTbWFydEZvcmVncm91bmQiOm51bGwsIkJhY2tncm91bmRGaWxsVHlwZSI6MCwiTWFyZ2luIjp7IiRpZCI6IjQyOCIsIlRvcCI6MC4wLCJMZWZ0IjowLjAsIlJpZ2h0IjowLjAsIkJvdHRvbSI6MC4wfSwiUGFkZGluZyI6eyIkaWQiOiI0MjkiLCJUb3AiOjAuMCwiTGVmdCI6MC4wLCJSaWdodCI6MC4wLCJCb3R0b20iOjAuMH0sIkJhY2tncm91bmQiOnsiJHJlZiI6IjEyNSJ9LCJJc1Zpc2libGUiOnRydWUsIldpZHRoIjowLjAsIkhlaWdodCI6MC4wLCJCb3JkZXJTdHlsZSI6eyIkaWQiOiI0MzAiLCJMaW5lQ29sb3IiOm51bGwsIkxpbmVXZWlnaHQiOjAuMCwiTGluZVR5cGUiOjAsIlBhcmVudFN0eWxlIjpudWxsfSwiUGFyZW50U3R5bGUiOm51bGx9LCJEYXRlU3R5bGUiOnsiJGlkIjoiNDMxIiwiRm9udFNldHRpbmdzIjp7IiRpZCI6IjQzMiIsIkZvbnRTaXplIjoxMCwiRm9udE5hbWUiOiJDYWxpYnJpIiwiSXNCb2xkIjpmYWxzZSwiSXNJdGFsaWMiOmZhbHNlLCJJc1VuZGVybGluZWQiOmZhbHNlLCJQYXJlbnRTdHlsZSI6bnVsbH0sIkF1dG9TaXplIjowLCJGb3JlZ3JvdW5kIjp7IiRpZCI6IjQzMyIsIkNvbG9yIjp7IiRyZWYiOiIxMjkifX0sIk1heFdpZHRoIjoyMDAuMCwiTWF4SGVpZ2h0IjoiSW5maW5pdHkiLCJTbWFydEZvcmVncm91bmRJc0FjdGl2ZSI6ZmFsc2UsIkhvcml6b250YWxBbGlnbm1lbnQiOjAsIlZlcnRpY2FsQWxpZ25tZW50IjowLCJTbWFydEZvcmVncm91bmQiOm51bGwsIkJhY2tncm91bmRGaWxsVHlwZSI6MCwiTWFyZ2luIjp7IiRpZCI6IjQzNCIsIlRvcCI6MC4wLCJMZWZ0IjowLjAsIlJpZ2h0IjowLjAsIkJvdHRvbSI6MC4wfSwiUGFkZGluZyI6eyIkaWQiOiI0MzUiLCJUb3AiOjAuMCwiTGVmdCI6MC4wLCJSaWdodCI6MC4wLCJCb3R0b20iOjAuMH0sIkJhY2tncm91bmQiOnsiJHJlZiI6IjEzMiJ9LCJJc1Zpc2libGUiOnRydWUsIldpZHRoIjowLjAsIkhlaWdodCI6MC4wLCJCb3JkZXJTdHlsZSI6eyIkaWQiOiI0MzYiLCJMaW5lQ29sb3IiOm51bGwsIkxpbmVXZWlnaHQiOjAuMCwiTGluZVR5cGUiOjAsIlBhcmVudFN0eWxlIjpudWxsfSwiUGFyZW50U3R5bGUiOm51bGx9LCJEYXRlRm9ybWF0Ijp7IiRpZCI6IjQz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QzOCIsIkRhdGVQYXJ0SXNWaXNpYmxlIjpmYWxzZSwiVGltZVBhcnRJc1Zpc2libGUiOmZhbHNlfX0sIldlZWtOdW1iZXJpbmciOnsiJGlkIjoiNDM5IiwiRm9ybWF0IjowLCJJc1Zpc2libGUiOmZhbHNlLCJMYXN0S25vd25WaXNpYmlsaXR5U3RhdGUiOmZhbHNlfSwiSXNWaXNpYmxlIjp0cnVlLCJQYXJlbnRTdHlsZSI6bnVsbH0sIkluZGV4IjozLCJTbWFydER1cmF0aW9uQWN0aXZhdGVkIjpmYWxzZSwiRGF0ZUZvcm1hdCI6eyIkcmVmIjoiNDM3In0sIldlZWtOdW1iZXJpbmciOnsiJGlkIjoiNDQwIiwiRm9ybWF0IjowLCJJc1Zpc2libGUiOmZhbHNlLCJMYXN0S25vd25WaXNpYmlsaXR5U3RhdGUiOmZhbHNlfSwiSWQiOiJiMDRjZmUxNy0wMzc5LTQ2NjktOTkyYy00ODFjODM4NzBiZTgiLCJJbXBvcnRJZCI6bnVsbCwiVGl0bGUiOiJQcm9qZWN0IE9iamVjdGl2ZXMiLCJOb3RlIjpudWxsLCJIeXBlcmxpbmsiOnsiJGlkIjoiNDQxIiwiQWRkcmVzcyI6bnVsbCwiU3ViQWRkcmVzcyI6bnVsbH0sIklzQ2hhbmdlZCI6ZmFsc2UsIklzTmV3IjpmYWxzZX0seyIkaWQiOiI0NDIiLCJHcm91cE5hbWUiOm51bGwsIlN0YXJ0RGF0ZSI6IjIwMjAtMDYtMTFUMDA6MDA6MDBaIiwiRW5kRGF0ZSI6IjIwMjAtMDYtMjJUMjM6NTk6MDBaIiwiUGVyY2VudGFnZUNvbXBsZXRlIjpudWxsLCJTdHlsZSI6eyIkaWQiOiI0NDMiLCJTaGFwZSI6MCwiU2hhcGVUaGlja25lc3MiOjEsIkR1cmF0aW9uRm9ybWF0IjowLCJJbmNsdWRlTm9uV29ya2luZ0RheXNJbkR1cmF0aW9uIjpmYWxzZSwiUGVyY2VudGFnZUNvbXBsZXRlU3R5bGUiOnsiJGlkIjoiNDQ0IiwiRm9udFNldHRpbmdzIjp7IiRpZCI6IjQ0NSIsIkZvbnRTaXplIjoxMCwiRm9udE5hbWUiOiJDYWxpYnJpIiwiSXNCb2xkIjpmYWxzZSwiSXNJdGFsaWMiOmZhbHNlLCJJc1VuZGVybGluZWQiOmZhbHNlLCJQYXJlbnRTdHlsZSI6bnVsbH0sIkF1dG9TaXplIjowLCJGb3JlZ3JvdW5kIjp7IiRpZCI6IjQ0NiIsIkNvbG9yIjp7IiRyZWYiOiI5NCJ9fSwiTWF4V2lkdGgiOjIwMC4wLCJNYXhIZWlnaHQiOiJJbmZpbml0eSIsIlNtYXJ0Rm9yZWdyb3VuZElzQWN0aXZlIjpmYWxzZSwiSG9yaXpvbnRhbEFsaWdubWVudCI6MCwiVmVydGljYWxBbGlnbm1lbnQiOjAsIlNtYXJ0Rm9yZWdyb3VuZCI6bnVsbCwiQmFja2dyb3VuZEZpbGxUeXBlIjowLCJNYXJnaW4iOnsiJGlkIjoiNDQ3IiwiVG9wIjowLjAsIkxlZnQiOjAuMCwiUmlnaHQiOjAuMCwiQm90dG9tIjowLjB9LCJQYWRkaW5nIjp7IiRpZCI6IjQ0OCIsIlRvcCI6MC4wLCJMZWZ0IjowLjAsIlJpZ2h0IjowLjAsIkJvdHRvbSI6MC4wfSwiQmFja2dyb3VuZCI6eyIkcmVmIjoiOTcifSwiSXNWaXNpYmxlIjp0cnVlLCJXaWR0aCI6MC4wLCJIZWlnaHQiOjAuMCwiQm9yZGVyU3R5bGUiOnsiJGlkIjoiNDQ5IiwiTGluZUNvbG9yIjpudWxsLCJMaW5lV2VpZ2h0IjowLjAsIkxpbmVUeXBlIjowLCJQYXJlbnRTdHlsZSI6bnVsbH0sIlBhcmVudFN0eWxlIjpudWxsfSwiRHVyYXRpb25TdHlsZSI6eyIkaWQiOiI0NTAiLCJGb250U2V0dGluZ3MiOnsiJGlkIjoiNDUxIiwiRm9udFNpemUiOjEwLCJGb250TmFtZSI6IkNhbGlicmkiLCJJc0JvbGQiOmZhbHNlLCJJc0l0YWxpYyI6ZmFsc2UsIklzVW5kZXJsaW5lZCI6ZmFsc2UsIlBhcmVudFN0eWxlIjpudWxsfSwiQXV0b1NpemUiOjAsIkZvcmVncm91bmQiOnsiJGlkIjoiNDUyIiwiQ29sb3IiOnsiJHJlZiI6IjEwMSJ9fSwiTWF4V2lkdGgiOjIwMC4wLCJNYXhIZWlnaHQiOiJJbmZpbml0eSIsIlNtYXJ0Rm9yZWdyb3VuZElzQWN0aXZlIjpmYWxzZSwiSG9yaXpvbnRhbEFsaWdubWVudCI6MCwiVmVydGljYWxBbGlnbm1lbnQiOjAsIlNtYXJ0Rm9yZWdyb3VuZCI6bnVsbCwiQmFja2dyb3VuZEZpbGxUeXBlIjowLCJNYXJnaW4iOnsiJGlkIjoiNDUzIiwiVG9wIjowLjAsIkxlZnQiOjAuMCwiUmlnaHQiOjAuMCwiQm90dG9tIjowLjB9LCJQYWRkaW5nIjp7IiRpZCI6IjQ1NCIsIlRvcCI6MC4wLCJMZWZ0IjowLjAsIlJpZ2h0IjowLjAsIkJvdHRvbSI6MC4wfSwiQmFja2dyb3VuZCI6eyIkcmVmIjoiMTA0In0sIklzVmlzaWJsZSI6dHJ1ZSwiV2lkdGgiOjAuMCwiSGVpZ2h0IjowLjAsIkJvcmRlclN0eWxlIjp7IiRpZCI6IjQ1NSIsIkxpbmVDb2xvciI6bnVsbCwiTGluZVdlaWdodCI6MC4wLCJMaW5lVHlwZSI6MCwiUGFyZW50U3R5bGUiOm51bGx9LCJQYXJlbnRTdHlsZSI6bnVsbH0sIkhvcml6b250YWxDb25uZWN0b3JTdHlsZSI6eyIkaWQiOiI0NTYiLCJMaW5lQ29sb3IiOnsiJHJlZiI6IjEwNiJ9LCJMaW5lV2VpZ2h0IjoxLjAsIkxpbmVUeXBlIjowLCJQYXJlbnRTdHlsZSI6bnVsbH0sIlZlcnRpY2FsQ29ubmVjdG9yU3R5bGUiOnsiJGlkIjoiNDU3IiwiTGluZUNvbG9yIjp7IiRyZWYiOiIxMDk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mYWxzZSwiUGVyY2VudGFnZUNvbXBsZXRlU2hhcGVPcGFjaXR5IjozNSwiU2hhcGVTdHlsZSI6eyIkaWQiOiI0NTgiLCJNYXJnaW4iOnsiJGlkIjoiNDU5IiwiVG9wIjowLjAsIkxlZnQiOjQuMCwiUmlnaHQiOjQuMCwiQm90dG9tIjowLjB9LCJQYWRkaW5nIjp7IiRpZCI6IjQ2MCIsIlRvcCI6MC4wLCJMZWZ0IjowLjAsIlJpZ2h0IjowLjAsIkJvdHRvbSI6MC4wfSwiQmFja2dyb3VuZCI6eyIkaWQiOiI0NjEiLCJDb2xvciI6eyIkaWQiOiI0NjIiLCJBIjoyNTUsIlIiOjAsIkciOjExNCwiQiI6MTg4fX0sIklzVmlzaWJsZSI6dHJ1ZSwiV2lkdGgiOjAuMCwiSGVpZ2h0IjoxNi4wLCJCb3JkZXJTdHlsZSI6eyIkaWQiOiI0NjMiLCJMaW5lQ29sb3IiOnsiJHJlZiI6IjExNyJ9LCJMaW5lV2VpZ2h0IjowLjAsIkxpbmVUeXBlIjowLCJQYXJlbnRTdHlsZSI6bnVsbH0sIlBhcmVudFN0eWxlIjpudWxsfSwiVGl0bGVTdHlsZSI6eyIkaWQiOiI0NjQiLCJGb250U2V0dGluZ3MiOnsiJGlkIjoiNDY1IiwiRm9udFNpemUiOjExLCJGb250TmFtZSI6IkNhbGlicmkiLCJJc0JvbGQiOnRydWUsIklzSXRhbGljIjpmYWxzZSwiSXNVbmRlcmxpbmVkIjpmYWxzZSwiUGFyZW50U3R5bGUiOm51bGx9LCJBdXRvU2l6ZSI6MCwiRm9yZWdyb3VuZCI6eyIkaWQiOiI0NjYiLCJDb2xvciI6eyIkcmVmIjoiMTIyIn19LCJNYXhXaWR0aCI6OTYwLjAsIk1heEhlaWdodCI6IkluZmluaXR5IiwiU21hcnRGb3JlZ3JvdW5kSXNBY3RpdmUiOmZhbHNlLCJIb3Jpem9udGFsQWxpZ25tZW50IjowLCJWZXJ0aWNhbEFsaWdubWVudCI6MCwiU21hcnRGb3JlZ3JvdW5kIjpudWxsLCJCYWNrZ3JvdW5kRmlsbFR5cGUiOjAsIk1hcmdpbiI6eyIkaWQiOiI0NjciLCJUb3AiOjAuMCwiTGVmdCI6MC4wLCJSaWdodCI6MC4wLCJCb3R0b20iOjAuMH0sIlBhZGRpbmciOnsiJGlkIjoiNDY4IiwiVG9wIjowLjAsIkxlZnQiOjAuMCwiUmlnaHQiOjAuMCwiQm90dG9tIjowLjB9LCJCYWNrZ3JvdW5kIjp7IiRyZWYiOiIxMjUifSwiSXNWaXNpYmxlIjp0cnVlLCJXaWR0aCI6MC4wLCJIZWlnaHQiOjAuMCwiQm9yZGVyU3R5bGUiOnsiJGlkIjoiNDY5IiwiTGluZUNvbG9yIjpudWxsLCJMaW5lV2VpZ2h0IjowLjAsIkxpbmVUeXBlIjowLCJQYXJlbnRTdHlsZSI6bnVsbH0sIlBhcmVudFN0eWxlIjpudWxsfSwiRGF0ZVN0eWxlIjp7IiRpZCI6IjQ3MCIsIkZvbnRTZXR0aW5ncyI6eyIkaWQiOiI0NzEiLCJGb250U2l6ZSI6MTAsIkZvbnROYW1lIjoiQ2FsaWJyaSIsIklzQm9sZCI6ZmFsc2UsIklzSXRhbGljIjpmYWxzZSwiSXNVbmRlcmxpbmVkIjpmYWxzZSwiUGFyZW50U3R5bGUiOm51bGx9LCJBdXRvU2l6ZSI6MCwiRm9yZWdyb3VuZCI6eyIkaWQiOiI0NzIiLCJDb2xvciI6eyIkcmVmIjoiMTI5In19LCJNYXhXaWR0aCI6MjAwLjAsIk1heEhlaWdodCI6IkluZmluaXR5IiwiU21hcnRGb3JlZ3JvdW5kSXNBY3RpdmUiOmZhbHNlLCJIb3Jpem9udGFsQWxpZ25tZW50IjowLCJWZXJ0aWNhbEFsaWdubWVudCI6MCwiU21hcnRGb3JlZ3JvdW5kIjpudWxsLCJCYWNrZ3JvdW5kRmlsbFR5cGUiOjAsIk1hcmdpbiI6eyIkaWQiOiI0NzMiLCJUb3AiOjAuMCwiTGVmdCI6MC4wLCJSaWdodCI6MC4wLCJCb3R0b20iOjAuMH0sIlBhZGRpbmciOnsiJGlkIjoiNDc0IiwiVG9wIjowLjAsIkxlZnQiOjAuMCwiUmlnaHQiOjAuMCwiQm90dG9tIjowLjB9LCJCYWNrZ3JvdW5kIjp7IiRyZWYiOiIxMzIifSwiSXNWaXNpYmxlIjp0cnVlLCJXaWR0aCI6MC4wLCJIZWlnaHQiOjAuMCwiQm9yZGVyU3R5bGUiOnsiJGlkIjoiNDc1IiwiTGluZUNvbG9yIjpudWxsLCJMaW5lV2VpZ2h0IjowLjAsIkxpbmVUeXBlIjowLCJQYXJlbnRTdHlsZSI6bnVsbH0sIlBhcmVudFN0eWxlIjpudWxsfSwiRGF0ZUZvcm1hdCI6eyIkaWQiOiI0Nz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0NzciLCJEYXRlUGFydElzVmlzaWJsZSI6ZmFsc2UsIlRpbWVQYXJ0SXNWaXNpYmxlIjpmYWxzZX19LCJXZWVrTnVtYmVyaW5nIjp7IiRpZCI6IjQ3OCIsIkZvcm1hdCI6MCwiSXNWaXNpYmxlIjpmYWxzZSwiTGFzdEtub3duVmlzaWJpbGl0eVN0YXRlIjpmYWxzZX0sIklzVmlzaWJsZSI6dHJ1ZSwiUGFyZW50U3R5bGUiOm51bGx9LCJJbmRleCI6NCwiU21hcnREdXJhdGlvbkFjdGl2YXRlZCI6ZmFsc2UsIkRhdGVGb3JtYXQiOnsiJHJlZiI6IjQ3NiJ9LCJXZWVrTnVtYmVyaW5nIjp7IiRpZCI6IjQ3OSIsIkZvcm1hdCI6MCwiSXNWaXNpYmxlIjpmYWxzZSwiTGFzdEtub3duVmlzaWJpbGl0eVN0YXRlIjpmYWxzZX0sIklkIjoiYWEzZDE3YWItYzExMS00M2EwLWIyOGUtZjNiOGJmOGNlM2FlIiwiSW1wb3J0SWQiOm51bGwsIlRpdGxlIjoiRGV0YWlsZWQgUmVxcy4iLCJOb3RlIjpudWxsLCJIeXBlcmxpbmsiOnsiJGlkIjoiNDgwIiwiQWRkcmVzcyI6bnVsbCwiU3ViQWRkcmVzcyI6bnVsbH0sIklzQ2hhbmdlZCI6ZmFsc2UsIklzTmV3IjpmYWxzZX0seyIkaWQiOiI0ODEiLCJHcm91cE5hbWUiOm51bGwsIlN0YXJ0RGF0ZSI6IjIwMjAtMDYtMTFUMDA6MDA6MDBaIiwiRW5kRGF0ZSI6IjIwMjAtMDYtMTZUMjM6NTk6MDBaIiwiUGVyY2VudGFnZUNvbXBsZXRlIjpudWxsLCJTdHlsZSI6eyIkaWQiOiI0ODIiLCJTaGFwZSI6MCwiU2hhcGVUaGlja25lc3MiOjEsIkR1cmF0aW9uRm9ybWF0IjowLCJJbmNsdWRlTm9uV29ya2luZ0RheXNJbkR1cmF0aW9uIjpmYWxzZSwiUGVyY2VudGFnZUNvbXBsZXRlU3R5bGUiOnsiJGlkIjoiNDgzIiwiRm9udFNldHRpbmdzIjp7IiRpZCI6IjQ4NCIsIkZvbnRTaXplIjoxMCwiRm9udE5hbWUiOiJDYWxpYnJpIiwiSXNCb2xkIjpmYWxzZSwiSXNJdGFsaWMiOmZhbHNlLCJJc1VuZGVybGluZWQiOmZhbHNlLCJQYXJlbnRTdHlsZSI6bnVsbH0sIkF1dG9TaXplIjowLCJGb3JlZ3JvdW5kIjp7IiRpZCI6IjQ4NSIsIkNvbG9yIjp7IiRyZWYiOiI5NCJ9fSwiTWF4V2lkdGgiOjIwMC4wLCJNYXhIZWlnaHQiOiJJbmZpbml0eSIsIlNtYXJ0Rm9yZWdyb3VuZElzQWN0aXZlIjpmYWxzZSwiSG9yaXpvbnRhbEFsaWdubWVudCI6MCwiVmVydGljYWxBbGlnbm1lbnQiOjAsIlNtYXJ0Rm9yZWdyb3VuZCI6bnVsbCwiQmFja2dyb3VuZEZpbGxUeXBlIjowLCJNYXJnaW4iOnsiJGlkIjoiNDg2IiwiVG9wIjowLjAsIkxlZnQiOjAuMCwiUmlnaHQiOjAuMCwiQm90dG9tIjowLjB9LCJQYWRkaW5nIjp7IiRpZCI6IjQ4NyIsIlRvcCI6MC4wLCJMZWZ0IjowLjAsIlJpZ2h0IjowLjAsIkJvdHRvbSI6MC4wfSwiQmFja2dyb3VuZCI6eyIkcmVmIjoiOTcifSwiSXNWaXNpYmxlIjp0cnVlLCJXaWR0aCI6MC4wLCJIZWlnaHQiOjAuMCwiQm9yZGVyU3R5bGUiOnsiJGlkIjoiNDg4IiwiTGluZUNvbG9yIjpudWxsLCJMaW5lV2VpZ2h0IjowLjAsIkxpbmVUeXBlIjowLCJQYXJlbnRTdHlsZSI6bnVsbH0sIlBhcmVudFN0eWxlIjpudWxsfSwiRHVyYXRpb25TdHlsZSI6eyIkaWQiOiI0ODkiLCJGb250U2V0dGluZ3MiOnsiJGlkIjoiNDkwIiwiRm9udFNpemUiOjEwLCJGb250TmFtZSI6IkNhbGlicmkiLCJJc0JvbGQiOmZhbHNlLCJJc0l0YWxpYyI6ZmFsc2UsIklzVW5kZXJsaW5lZCI6ZmFsc2UsIlBhcmVudFN0eWxlIjpudWxsfSwiQXV0b1NpemUiOjAsIkZvcmVncm91bmQiOnsiJGlkIjoiNDkxIiwiQ29sb3IiOnsiJHJlZiI6IjEwMSJ9fSwiTWF4V2lkdGgiOjIwMC4wLCJNYXhIZWlnaHQiOiJJbmZpbml0eSIsIlNtYXJ0Rm9yZWdyb3VuZElzQWN0aXZlIjpmYWxzZSwiSG9yaXpvbnRhbEFsaWdubWVudCI6MCwiVmVydGljYWxBbGlnbm1lbnQiOjAsIlNtYXJ0Rm9yZWdyb3VuZCI6bnVsbCwiQmFja2dyb3VuZEZpbGxUeXBlIjowLCJNYXJnaW4iOnsiJGlkIjoiNDkyIiwiVG9wIjowLjAsIkxlZnQiOjAuMCwiUmlnaHQiOjAuMCwiQm90dG9tIjowLjB9LCJQYWRkaW5nIjp7IiRpZCI6IjQ5MyIsIlRvcCI6MC4wLCJMZWZ0IjowLjAsIlJpZ2h0IjowLjAsIkJvdHRvbSI6MC4wfSwiQmFja2dyb3VuZCI6eyIkcmVmIjoiMTA0In0sIklzVmlzaWJsZSI6dHJ1ZSwiV2lkdGgiOjAuMCwiSGVpZ2h0IjowLjAsIkJvcmRlclN0eWxlIjp7IiRpZCI6IjQ5NCIsIkxpbmVDb2xvciI6bnVsbCwiTGluZVdlaWdodCI6MC4wLCJMaW5lVHlwZSI6MCwiUGFyZW50U3R5bGUiOm51bGx9LCJQYXJlbnRTdHlsZSI6bnVsbH0sIkhvcml6b250YWxDb25uZWN0b3JTdHlsZSI6eyIkaWQiOiI0OTUiLCJMaW5lQ29sb3IiOnsiJHJlZiI6IjEwNiJ9LCJMaW5lV2VpZ2h0IjoxLjAsIkxpbmVUeXBlIjowLCJQYXJlbnRTdHlsZSI6bnVsbH0sIlZlcnRpY2FsQ29ubmVjdG9yU3R5bGUiOnsiJGlkIjoiNDk2IiwiTGluZUNvbG9yIjp7IiRyZWYiOiIxMDk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mYWxzZSwiUGVyY2VudGFnZUNvbXBsZXRlU2hhcGVPcGFjaXR5IjozNSwiU2hhcGVTdHlsZSI6eyIkaWQiOiI0OTciLCJNYXJnaW4iOnsiJGlkIjoiNDk4IiwiVG9wIjowLjAsIkxlZnQiOjQuMCwiUmlnaHQiOjQuMCwiQm90dG9tIjowLjB9LCJQYWRkaW5nIjp7IiRpZCI6IjQ5OSIsIlRvcCI6MC4wLCJMZWZ0IjowLjAsIlJpZ2h0IjowLjAsIkJvdHRvbSI6MC4wfSwiQmFja2dyb3VuZCI6eyIkaWQiOiI1MDAiLCJDb2xvciI6eyIkaWQiOiI1MDEiLCJBIjoyNTUsIlIiOjAsIkciOjExNCwiQiI6MTg4fX0sIklzVmlzaWJsZSI6dHJ1ZSwiV2lkdGgiOjAuMCwiSGVpZ2h0IjoxNi4wLCJCb3JkZXJTdHlsZSI6eyIkaWQiOiI1MDIiLCJMaW5lQ29sb3IiOnsiJHJlZiI6IjExNyJ9LCJMaW5lV2VpZ2h0IjowLjAsIkxpbmVUeXBlIjowLCJQYXJlbnRTdHlsZSI6bnVsbH0sIlBhcmVudFN0eWxlIjpudWxsfSwiVGl0bGVTdHlsZSI6eyIkaWQiOiI1MDMiLCJGb250U2V0dGluZ3MiOnsiJGlkIjoiNTA0IiwiRm9udFNpemUiOjExLCJGb250TmFtZSI6IkNhbGlicmkiLCJJc0JvbGQiOnRydWUsIklzSXRhbGljIjpmYWxzZSwiSXNVbmRlcmxpbmVkIjpmYWxzZSwiUGFyZW50U3R5bGUiOm51bGx9LCJBdXRvU2l6ZSI6MCwiRm9yZWdyb3VuZCI6eyIkaWQiOiI1MDUiLCJDb2xvciI6eyIkcmVmIjoiMTIyIn19LCJNYXhXaWR0aCI6OTYwLjAsIk1heEhlaWdodCI6IkluZmluaXR5IiwiU21hcnRGb3JlZ3JvdW5kSXNBY3RpdmUiOmZhbHNlLCJIb3Jpem9udGFsQWxpZ25tZW50IjowLCJWZXJ0aWNhbEFsaWdubWVudCI6MCwiU21hcnRGb3JlZ3JvdW5kIjpudWxsLCJCYWNrZ3JvdW5kRmlsbFR5cGUiOjAsIk1hcmdpbiI6eyIkaWQiOiI1MDYiLCJUb3AiOjAuMCwiTGVmdCI6MC4wLCJSaWdodCI6MC4wLCJCb3R0b20iOjAuMH0sIlBhZGRpbmciOnsiJGlkIjoiNTA3IiwiVG9wIjowLjAsIkxlZnQiOjAuMCwiUmlnaHQiOjAuMCwiQm90dG9tIjowLjB9LCJCYWNrZ3JvdW5kIjp7IiRyZWYiOiIxMjUifSwiSXNWaXNpYmxlIjp0cnVlLCJXaWR0aCI6MC4wLCJIZWlnaHQiOjAuMCwiQm9yZGVyU3R5bGUiOnsiJGlkIjoiNTA4IiwiTGluZUNvbG9yIjpudWxsLCJMaW5lV2VpZ2h0IjowLjAsIkxpbmVUeXBlIjowLCJQYXJlbnRTdHlsZSI6bnVsbH0sIlBhcmVudFN0eWxlIjpudWxsfSwiRGF0ZVN0eWxlIjp7IiRpZCI6IjUwOSIsIkZvbnRTZXR0aW5ncyI6eyIkaWQiOiI1MTAiLCJGb250U2l6ZSI6MTAsIkZvbnROYW1lIjoiQ2FsaWJyaSIsIklzQm9sZCI6ZmFsc2UsIklzSXRhbGljIjpmYWxzZSwiSXNVbmRlcmxpbmVkIjpmYWxzZSwiUGFyZW50U3R5bGUiOm51bGx9LCJBdXRvU2l6ZSI6MCwiRm9yZWdyb3VuZCI6eyIkaWQiOiI1MTEiLCJDb2xvciI6eyIkcmVmIjoiMTI5In19LCJNYXhXaWR0aCI6MjAwLjAsIk1heEhlaWdodCI6IkluZmluaXR5IiwiU21hcnRGb3JlZ3JvdW5kSXNBY3RpdmUiOmZhbHNlLCJIb3Jpem9udGFsQWxpZ25tZW50IjowLCJWZXJ0aWNhbEFsaWdubWVudCI6MCwiU21hcnRGb3JlZ3JvdW5kIjpudWxsLCJCYWNrZ3JvdW5kRmlsbFR5cGUiOjAsIk1hcmdpbiI6eyIkaWQiOiI1MTIiLCJUb3AiOjAuMCwiTGVmdCI6MC4wLCJSaWdodCI6MC4wLCJCb3R0b20iOjAuMH0sIlBhZGRpbmciOnsiJGlkIjoiNTEzIiwiVG9wIjowLjAsIkxlZnQiOjAuMCwiUmlnaHQiOjAuMCwiQm90dG9tIjowLjB9LCJCYWNrZ3JvdW5kIjp7IiRyZWYiOiIxMzIi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1MTYiLCJEYXRlUGFydElzVmlzaWJsZSI6ZmFsc2UsIlRpbWVQYXJ0SXNWaXNpYmxlIjpmYWxzZX19LCJXZWVrTnVtYmVyaW5nIjp7IiRpZCI6IjUxNyIsIkZvcm1hdCI6MCwiSXNWaXNpYmxlIjpmYWxzZSwiTGFzdEtub3duVmlzaWJpbGl0eVN0YXRlIjpmYWxzZX0sIklzVmlzaWJsZSI6dHJ1ZSwiUGFyZW50U3R5bGUiOm51bGx9LCJJbmRleCI6NSwiU21hcnREdXJhdGlvbkFjdGl2YXRlZCI6ZmFsc2UsIkRhdGVGb3JtYXQiOnsiJHJlZiI6IjUxNSJ9LCJXZWVrTnVtYmVyaW5nIjp7IiRpZCI6IjUxOCIsIkZvcm1hdCI6MCwiSXNWaXNpYmxlIjpmYWxzZSwiTGFzdEtub3duVmlzaWJpbGl0eVN0YXRlIjpmYWxzZX0sIklkIjoiY2I0ZGUwODYtN2NlNy00M2VkLTgxMTgtMzU5ZjA5MGY1NDIyIiwiSW1wb3J0SWQiOm51bGwsIlRpdGxlIjoiSGFyZHdhcmUgUmVxcy4iLCJOb3RlIjpudWxsLCJIeXBlcmxpbmsiOnsiJGlkIjoiNTE5IiwiQWRkcmVzcyI6bnVsbCwiU3ViQWRkcmVzcyI6bnVsbH0sIklzQ2hhbmdlZCI6ZmFsc2UsIklzTmV3IjpmYWxzZX0seyIkaWQiOiI1MjAiLCJHcm91cE5hbWUiOm51bGwsIlN0YXJ0RGF0ZSI6IjIwMjAtMDYtMDRUMDA6MDA6MDBaIiwiRW5kRGF0ZSI6IjIwMjAtMDYtMjFUMjM6NTk6MDBaIiwiUGVyY2VudGFnZUNvbXBsZXRlIjpudWxsLCJTdHlsZSI6eyIkaWQiOiI1MjEiLCJTaGFwZSI6MCwiU2hhcGVUaGlja25lc3MiOjEsIkR1cmF0aW9uRm9ybWF0IjowLCJJbmNsdWRlTm9uV29ya2luZ0RheXNJbkR1cmF0aW9uIjpmYWxzZSwiUGVyY2VudGFnZUNvbXBsZXRlU3R5bGUiOnsiJGlkIjoiNTIyIiwiRm9udFNldHRpbmdzIjp7IiRpZCI6IjUyMyIsIkZvbnRTaXplIjoxMCwiRm9udE5hbWUiOiJDYWxpYnJpIiwiSXNCb2xkIjpmYWxzZSwiSXNJdGFsaWMiOmZhbHNlLCJJc1VuZGVybGluZWQiOmZhbHNlLCJQYXJlbnRTdHlsZSI6bnVsbH0sIkF1dG9TaXplIjowLCJGb3JlZ3JvdW5kIjp7IiRpZCI6IjUyNCIsIkNvbG9yIjp7IiRyZWYiOiI5NCJ9fSwiTWF4V2lkdGgiOjIwMC4wLCJNYXhIZWlnaHQiOiJJbmZpbml0eSIsIlNtYXJ0Rm9yZWdyb3VuZElzQWN0aXZlIjpmYWxzZSwiSG9yaXpvbnRhbEFsaWdubWVudCI6MCwiVmVydGljYWxBbGlnbm1lbnQiOjAsIlNtYXJ0Rm9yZWdyb3VuZCI6bnVsbCwiQmFja2dyb3VuZEZpbGxUeXBlIjowLCJNYXJnaW4iOnsiJGlkIjoiNTI1IiwiVG9wIjowLjAsIkxlZnQiOjAuMCwiUmlnaHQiOjAuMCwiQm90dG9tIjowLjB9LCJQYWRkaW5nIjp7IiRpZCI6IjUyNiIsIlRvcCI6MC4wLCJMZWZ0IjowLjAsIlJpZ2h0IjowLjAsIkJvdHRvbSI6MC4wfSwiQmFja2dyb3VuZCI6eyIkcmVmIjoiOTcifSwiSXNWaXNpYmxlIjp0cnVlLCJXaWR0aCI6MC4wLCJIZWlnaHQiOjAuMCwiQm9yZGVyU3R5bGUiOnsiJGlkIjoiNTI3IiwiTGluZUNvbG9yIjpudWxsLCJMaW5lV2VpZ2h0IjowLjAsIkxpbmVUeXBlIjowLCJQYXJlbnRTdHlsZSI6bnVsbH0sIlBhcmVudFN0eWxlIjpudWxsfSwiRHVyYXRpb25TdHlsZSI6eyIkaWQiOiI1MjgiLCJGb250U2V0dGluZ3MiOnsiJGlkIjoiNTI5IiwiRm9udFNpemUiOjEwLCJGb250TmFtZSI6IkNhbGlicmkiLCJJc0JvbGQiOmZhbHNlLCJJc0l0YWxpYyI6ZmFsc2UsIklzVW5kZXJsaW5lZCI6ZmFsc2UsIlBhcmVudFN0eWxlIjpudWxsfSwiQXV0b1NpemUiOjAsIkZvcmVncm91bmQiOnsiJGlkIjoiNTMwIiwiQ29sb3IiOnsiJHJlZiI6IjEwMSJ9fSwiTWF4V2lkdGgiOjIwMC4wLCJNYXhIZWlnaHQiOiJJbmZpbml0eSIsIlNtYXJ0Rm9yZWdyb3VuZElzQWN0aXZlIjpmYWxzZSwiSG9yaXpvbnRhbEFsaWdubWVudCI6MCwiVmVydGljYWxBbGlnbm1lbnQiOjAsIlNtYXJ0Rm9yZWdyb3VuZCI6bnVsbCwiQmFja2dyb3VuZEZpbGxUeXBlIjowLCJNYXJnaW4iOnsiJGlkIjoiNTMxIiwiVG9wIjowLjAsIkxlZnQiOjAuMCwiUmlnaHQiOjAuMCwiQm90dG9tIjowLjB9LCJQYWRkaW5nIjp7IiRpZCI6IjUzMiIsIlRvcCI6MC4wLCJMZWZ0IjowLjAsIlJpZ2h0IjowLjAsIkJvdHRvbSI6MC4wfSwiQmFja2dyb3VuZCI6eyIkcmVmIjoiMTA0In0sIklzVmlzaWJsZSI6dHJ1ZSwiV2lkdGgiOjAuMCwiSGVpZ2h0IjowLjAsIkJvcmRlclN0eWxlIjp7IiRpZCI6IjUzMyIsIkxpbmVDb2xvciI6bnVsbCwiTGluZVdlaWdodCI6MC4wLCJMaW5lVHlwZSI6MCwiUGFyZW50U3R5bGUiOm51bGx9LCJQYXJlbnRTdHlsZSI6bnVsbH0sIkhvcml6b250YWxDb25uZWN0b3JTdHlsZSI6eyIkaWQiOiI1MzQiLCJMaW5lQ29sb3IiOnsiJHJlZiI6IjEwNiJ9LCJMaW5lV2VpZ2h0IjoxLjAsIkxpbmVUeXBlIjowLCJQYXJlbnRTdHlsZSI6bnVsbH0sIlZlcnRpY2FsQ29ubmVjdG9yU3R5bGUiOnsiJGlkIjoiNTM1IiwiTGluZUNvbG9yIjp7IiRyZWYiOiIxMDk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UzNiIsIk1hcmdpbiI6eyIkaWQiOiI1MzciLCJUb3AiOjAuMCwiTGVmdCI6NC4wLCJSaWdodCI6NC4wLCJCb3R0b20iOjAuMH0sIlBhZGRpbmciOnsiJGlkIjoiNTM4IiwiVG9wIjowLjAsIkxlZnQiOjAuMCwiUmlnaHQiOjAuMCwiQm90dG9tIjowLjB9LCJCYWNrZ3JvdW5kIjp7IiRpZCI6IjUzOSIsIkNvbG9yIjp7IiRpZCI6IjU0MCIsIkEiOjI1NSwiUiI6MCwiRyI6MTE0LCJCIjoxODh9fSwiSXNWaXNpYmxlIjp0cnVlLCJXaWR0aCI6MC4wLCJIZWlnaHQiOjE2LjAsIkJvcmRlclN0eWxlIjp7IiRpZCI6IjU0MSIsIkxpbmVDb2xvciI6eyIkcmVmIjoiMTE3In0sIkxpbmVXZWlnaHQiOjAuMCwiTGluZVR5cGUiOjAsIlBhcmVudFN0eWxlIjpudWxsfSwiUGFyZW50U3R5bGUiOm51bGx9LCJUaXRsZVN0eWxlIjp7IiRpZCI6IjU0MiIsIkZvbnRTZXR0aW5ncyI6eyIkaWQiOiI1NDMiLCJGb250U2l6ZSI6MTEsIkZvbnROYW1lIjoiQ2FsaWJyaSIsIklzQm9sZCI6dHJ1ZSwiSXNJdGFsaWMiOmZhbHNlLCJJc1VuZGVybGluZWQiOmZhbHNlLCJQYXJlbnRTdHlsZSI6bnVsbH0sIkF1dG9TaXplIjowLCJGb3JlZ3JvdW5kIjp7IiRpZCI6IjU0NCIsIkNvbG9yIjp7IiRyZWYiOiIxMjIifX0sIk1heFdpZHRoIjo5NjAuMCwiTWF4SGVpZ2h0IjoiSW5maW5pdHkiLCJTbWFydEZvcmVncm91bmRJc0FjdGl2ZSI6ZmFsc2UsIkhvcml6b250YWxBbGlnbm1lbnQiOjAsIlZlcnRpY2FsQWxpZ25tZW50IjowLCJTbWFydEZvcmVncm91bmQiOm51bGwsIkJhY2tncm91bmRGaWxsVHlwZSI6MCwiTWFyZ2luIjp7IiRpZCI6IjU0NSIsIlRvcCI6MC4wLCJMZWZ0IjowLjAsIlJpZ2h0IjowLjAsIkJvdHRvbSI6MC4wfSwiUGFkZGluZyI6eyIkaWQiOiI1NDYiLCJUb3AiOjAuMCwiTGVmdCI6MC4wLCJSaWdodCI6MC4wLCJCb3R0b20iOjAuMH0sIkJhY2tncm91bmQiOnsiJHJlZiI6IjEyNSJ9LCJJc1Zpc2libGUiOnRydWUsIldpZHRoIjowLjAsIkhlaWdodCI6MC4wLCJCb3JkZXJTdHlsZSI6eyIkaWQiOiI1NDciLCJMaW5lQ29sb3IiOm51bGwsIkxpbmVXZWlnaHQiOjAuMCwiTGluZVR5cGUiOjAsIlBhcmVudFN0eWxlIjpudWxsfSwiUGFyZW50U3R5bGUiOm51bGx9LCJEYXRlU3R5bGUiOnsiJGlkIjoiNTQ4IiwiRm9udFNldHRpbmdzIjp7IiRpZCI6IjU0OSIsIkZvbnRTaXplIjoxMCwiRm9udE5hbWUiOiJDYWxpYnJpIiwiSXNCb2xkIjpmYWxzZSwiSXNJdGFsaWMiOmZhbHNlLCJJc1VuZGVybGluZWQiOmZhbHNlLCJQYXJlbnRTdHlsZSI6bnVsbH0sIkF1dG9TaXplIjowLCJGb3JlZ3JvdW5kIjp7IiRpZCI6IjU1MCIsIkNvbG9yIjp7IiRyZWYiOiIxMjkifX0sIk1heFdpZHRoIjoyMDAuMCwiTWF4SGVpZ2h0IjoiSW5maW5pdHkiLCJTbWFydEZvcmVncm91bmRJc0FjdGl2ZSI6ZmFsc2UsIkhvcml6b250YWxBbGlnbm1lbnQiOjAsIlZlcnRpY2FsQWxpZ25tZW50IjowLCJTbWFydEZvcmVncm91bmQiOm51bGwsIkJhY2tncm91bmRGaWxsVHlwZSI6MCwiTWFyZ2luIjp7IiRpZCI6IjU1MSIsIlRvcCI6MC4wLCJMZWZ0IjowLjAsIlJpZ2h0IjowLjAsIkJvdHRvbSI6MC4wfSwiUGFkZGluZyI6eyIkaWQiOiI1NTIiLCJUb3AiOjAuMCwiTGVmdCI6MC4wLCJSaWdodCI6MC4wLCJCb3R0b20iOjAuMH0sIkJhY2tncm91bmQiOnsiJHJlZiI6IjEzMiJ9LCJJc1Zpc2libGUiOnRydWUsIldpZHRoIjowLjAsIkhlaWdodCI6MC4wLCJCb3JkZXJTdHlsZSI6eyIkaWQiOiI1NTMiLCJMaW5lQ29sb3IiOm51bGwsIkxpbmVXZWlnaHQiOjAuMCwiTGluZVR5cGUiOjAsIlBhcmVudFN0eWxlIjpudWxsfSwiUGFyZW50U3R5bGUiOm51bGx9LCJEYXRlRm9ybWF0Ijp7IiRpZCI6IjU1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U1NSIsIkRhdGVQYXJ0SXNWaXNpYmxlIjpmYWxzZSwiVGltZVBhcnRJc1Zpc2libGUiOmZhbHNlfX0sIldlZWtOdW1iZXJpbmciOnsiJGlkIjoiNTU2IiwiRm9ybWF0IjowLCJJc1Zpc2libGUiOmZhbHNlLCJMYXN0S25vd25WaXNpYmlsaXR5U3RhdGUiOmZhbHNlfSwiSXNWaXNpYmxlIjp0cnVlLCJQYXJlbnRTdHlsZSI6bnVsbH0sIkluZGV4Ijo4LCJTbWFydER1cmF0aW9uQWN0aXZhdGVkIjpmYWxzZSwiRGF0ZUZvcm1hdCI6eyIkcmVmIjoiNTU0In0sIldlZWtOdW1iZXJpbmciOnsiJGlkIjoiNTU3IiwiRm9ybWF0IjowLCJJc1Zpc2libGUiOmZhbHNlLCJMYXN0S25vd25WaXNpYmlsaXR5U3RhdGUiOmZhbHNlfSwiSWQiOiJmNDQ1ODk1NC04ZDdmLTRiZjgtODg0NS05YTYwYzI4NGM2ZjkiLCJJbXBvcnRJZCI6bnVsbCwiVGl0bGUiOiJNaWdyYXRpb24iLCJOb3RlIjpudWxsLCJIeXBlcmxpbmsiOnsiJGlkIjoiNTU4IiwiQWRkcmVzcyI6bnVsbCwiU3ViQWRkcmVzcyI6bnVsbH0sIklzQ2hhbmdlZCI6ZmFsc2UsIklzTmV3IjpmYWxzZX0seyIkaWQiOiI1NTkiLCJHcm91cE5hbWUiOm51bGwsIlN0YXJ0RGF0ZSI6IjIwMjAtMDYtMTFUMDA6MDA6MDBaIiwiRW5kRGF0ZSI6IjIwMjAtMDYtMjRUMjM6NTk6MDBaIiwiUGVyY2VudGFnZUNvbXBsZXRlIjpudWxsLCJTdHlsZSI6eyIkaWQiOiI1NjAiLCJTaGFwZSI6MCwiU2hhcGVUaGlja25lc3MiOjEsIkR1cmF0aW9uRm9ybWF0IjowLCJJbmNsdWRlTm9uV29ya2luZ0RheXNJbkR1cmF0aW9uIjpmYWxzZSwiUGVyY2VudGFnZUNvbXBsZXRlU3R5bGUiOnsiJGlkIjoiNTYxIiwiRm9udFNldHRpbmdzIjp7IiRpZCI6IjU2MiIsIkZvbnRTaXplIjoxMCwiRm9udE5hbWUiOiJDYWxpYnJpIiwiSXNCb2xkIjpmYWxzZSwiSXNJdGFsaWMiOmZhbHNlLCJJc1VuZGVybGluZWQiOmZhbHNlLCJQYXJlbnRTdHlsZSI6bnVsbH0sIkF1dG9TaXplIjowLCJGb3JlZ3JvdW5kIjp7IiRpZCI6IjU2MyIsIkNvbG9yIjp7IiRyZWYiOiI5NCJ9fSwiTWF4V2lkdGgiOjIwMC4wLCJNYXhIZWlnaHQiOiJJbmZpbml0eSIsIlNtYXJ0Rm9yZWdyb3VuZElzQWN0aXZlIjpmYWxzZSwiSG9yaXpvbnRhbEFsaWdubWVudCI6MCwiVmVydGljYWxBbGlnbm1lbnQiOjAsIlNtYXJ0Rm9yZWdyb3VuZCI6bnVsbCwiQmFja2dyb3VuZEZpbGxUeXBlIjowLCJNYXJnaW4iOnsiJGlkIjoiNTY0IiwiVG9wIjowLjAsIkxlZnQiOjAuMCwiUmlnaHQiOjAuMCwiQm90dG9tIjowLjB9LCJQYWRkaW5nIjp7IiRpZCI6IjU2NSIsIlRvcCI6MC4wLCJMZWZ0IjowLjAsIlJpZ2h0IjowLjAsIkJvdHRvbSI6MC4wfSwiQmFja2dyb3VuZCI6eyIkcmVmIjoiOTcifSwiSXNWaXNpYmxlIjp0cnVlLCJXaWR0aCI6MC4wLCJIZWlnaHQiOjAuMCwiQm9yZGVyU3R5bGUiOnsiJGlkIjoiNTY2IiwiTGluZUNvbG9yIjpudWxsLCJMaW5lV2VpZ2h0IjowLjAsIkxpbmVUeXBlIjowLCJQYXJlbnRTdHlsZSI6bnVsbH0sIlBhcmVudFN0eWxlIjpudWxsfSwiRHVyYXRpb25TdHlsZSI6eyIkaWQiOiI1NjciLCJGb250U2V0dGluZ3MiOnsiJGlkIjoiNTY4IiwiRm9udFNpemUiOjEwLCJGb250TmFtZSI6IkNhbGlicmkiLCJJc0JvbGQiOmZhbHNlLCJJc0l0YWxpYyI6ZmFsc2UsIklzVW5kZXJsaW5lZCI6ZmFsc2UsIlBhcmVudFN0eWxlIjpudWxsfSwiQXV0b1NpemUiOjAsIkZvcmVncm91bmQiOnsiJGlkIjoiNTY5IiwiQ29sb3IiOnsiJHJlZiI6IjEwMSJ9fSwiTWF4V2lkdGgiOjIwMC4wLCJNYXhIZWlnaHQiOiJJbmZpbml0eSIsIlNtYXJ0Rm9yZWdyb3VuZElzQWN0aXZlIjpmYWxzZSwiSG9yaXpvbnRhbEFsaWdubWVudCI6MCwiVmVydGljYWxBbGlnbm1lbnQiOjAsIlNtYXJ0Rm9yZWdyb3VuZCI6bnVsbCwiQmFja2dyb3VuZEZpbGxUeXBlIjowLCJNYXJnaW4iOnsiJGlkIjoiNTcwIiwiVG9wIjowLjAsIkxlZnQiOjAuMCwiUmlnaHQiOjAuMCwiQm90dG9tIjowLjB9LCJQYWRkaW5nIjp7IiRpZCI6IjU3MSIsIlRvcCI6MC4wLCJMZWZ0IjowLjAsIlJpZ2h0IjowLjAsIkJvdHRvbSI6MC4wfSwiQmFja2dyb3VuZCI6eyIkcmVmIjoiMTA0In0sIklzVmlzaWJsZSI6dHJ1ZSwiV2lkdGgiOjAuMCwiSGVpZ2h0IjowLjAsIkJvcmRlclN0eWxlIjp7IiRpZCI6IjU3MiIsIkxpbmVDb2xvciI6bnVsbCwiTGluZVdlaWdodCI6MC4wLCJMaW5lVHlwZSI6MCwiUGFyZW50U3R5bGUiOm51bGx9LCJQYXJlbnRTdHlsZSI6bnVsbH0sIkhvcml6b250YWxDb25uZWN0b3JTdHlsZSI6eyIkaWQiOiI1NzMiLCJMaW5lQ29sb3IiOnsiJHJlZiI6IjEwNiJ9LCJMaW5lV2VpZ2h0IjoxLjAsIkxpbmVUeXBlIjowLCJQYXJlbnRTdHlsZSI6bnVsbH0sIlZlcnRpY2FsQ29ubmVjdG9yU3R5bGUiOnsiJGlkIjoiNTc0IiwiTGluZUNvbG9yIjp7IiRyZWYiOiIxMDk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U3NSIsIk1hcmdpbiI6eyIkaWQiOiI1NzYiLCJUb3AiOjAuMCwiTGVmdCI6NC4wLCJSaWdodCI6NC4wLCJCb3R0b20iOjAuMH0sIlBhZGRpbmciOnsiJGlkIjoiNTc3IiwiVG9wIjowLjAsIkxlZnQiOjAuMCwiUmlnaHQiOjAuMCwiQm90dG9tIjowLjB9LCJCYWNrZ3JvdW5kIjp7IiRpZCI6IjU3OCIsIkNvbG9yIjp7IiRpZCI6IjU3OSIsIkEiOjI1NSwiUiI6MCwiRyI6MTE0LCJCIjoxODh9fSwiSXNWaXNpYmxlIjp0cnVlLCJXaWR0aCI6MC4wLCJIZWlnaHQiOjE2LjAsIkJvcmRlclN0eWxlIjp7IiRpZCI6IjU4MCIsIkxpbmVDb2xvciI6eyIkcmVmIjoiMTE3In0sIkxpbmVXZWlnaHQiOjAuMCwiTGluZVR5cGUiOjAsIlBhcmVudFN0eWxlIjpudWxsfSwiUGFyZW50U3R5bGUiOm51bGx9LCJUaXRsZVN0eWxlIjp7IiRpZCI6IjU4MSIsIkZvbnRTZXR0aW5ncyI6eyIkaWQiOiI1ODIiLCJGb250U2l6ZSI6MTEsIkZvbnROYW1lIjoiQ2FsaWJyaSIsIklzQm9sZCI6dHJ1ZSwiSXNJdGFsaWMiOmZhbHNlLCJJc1VuZGVybGluZWQiOmZhbHNlLCJQYXJlbnRTdHlsZSI6bnVsbH0sIkF1dG9TaXplIjowLCJGb3JlZ3JvdW5kIjp7IiRpZCI6IjU4MyIsIkNvbG9yIjp7IiRyZWYiOiIxMjIifX0sIk1heFdpZHRoIjo5NjAuMCwiTWF4SGVpZ2h0IjoiSW5maW5pdHkiLCJTbWFydEZvcmVncm91bmRJc0FjdGl2ZSI6ZmFsc2UsIkhvcml6b250YWxBbGlnbm1lbnQiOjAsIlZlcnRpY2FsQWxpZ25tZW50IjowLCJTbWFydEZvcmVncm91bmQiOm51bGwsIkJhY2tncm91bmRGaWxsVHlwZSI6MCwiTWFyZ2luIjp7IiRpZCI6IjU4NCIsIlRvcCI6MC4wLCJMZWZ0IjowLjAsIlJpZ2h0IjowLjAsIkJvdHRvbSI6MC4wfSwiUGFkZGluZyI6eyIkaWQiOiI1ODUiLCJUb3AiOjAuMCwiTGVmdCI6MC4wLCJSaWdodCI6MC4wLCJCb3R0b20iOjAuMH0sIkJhY2tncm91bmQiOnsiJHJlZiI6IjEyNSJ9LCJJc1Zpc2libGUiOnRydWUsIldpZHRoIjowLjAsIkhlaWdodCI6MC4wLCJCb3JkZXJTdHlsZSI6eyIkaWQiOiI1ODYiLCJMaW5lQ29sb3IiOm51bGwsIkxpbmVXZWlnaHQiOjAuMCwiTGluZVR5cGUiOjAsIlBhcmVudFN0eWxlIjpudWxsfSwiUGFyZW50U3R5bGUiOm51bGx9LCJEYXRlU3R5bGUiOnsiJGlkIjoiNTg3IiwiRm9udFNldHRpbmdzIjp7IiRpZCI6IjU4OCIsIkZvbnRTaXplIjoxMCwiRm9udE5hbWUiOiJDYWxpYnJpIiwiSXNCb2xkIjpmYWxzZSwiSXNJdGFsaWMiOmZhbHNlLCJJc1VuZGVybGluZWQiOmZhbHNlLCJQYXJlbnRTdHlsZSI6bnVsbH0sIkF1dG9TaXplIjowLCJGb3JlZ3JvdW5kIjp7IiRpZCI6IjU4OSIsIkNvbG9yIjp7IiRyZWYiOiIxMjkifX0sIk1heFdpZHRoIjoyMDAuMCwiTWF4SGVpZ2h0IjoiSW5maW5pdHkiLCJTbWFydEZvcmVncm91bmRJc0FjdGl2ZSI6ZmFsc2UsIkhvcml6b250YWxBbGlnbm1lbnQiOjAsIlZlcnRpY2FsQWxpZ25tZW50IjowLCJTbWFydEZvcmVncm91bmQiOm51bGwsIkJhY2tncm91bmRGaWxsVHlwZSI6MCwiTWFyZ2luIjp7IiRpZCI6IjU5MCIsIlRvcCI6MC4wLCJMZWZ0IjowLjAsIlJpZ2h0IjowLjAsIkJvdHRvbSI6MC4wfSwiUGFkZGluZyI6eyIkaWQiOiI1OTEiLCJUb3AiOjAuMCwiTGVmdCI6MC4wLCJSaWdodCI6MC4wLCJCb3R0b20iOjAuMH0sIkJhY2tncm91bmQiOnsiJHJlZiI6IjEzMiJ9LCJJc1Zpc2libGUiOnRydWUsIldpZHRoIjowLjAsIkhlaWdodCI6MC4wLCJCb3JkZXJTdHlsZSI6eyIkaWQiOiI1OTIiLCJMaW5lQ29sb3IiOm51bGwsIkxpbmVXZWlnaHQiOjAuMCwiTGluZVR5cGUiOjAsIlBhcmVudFN0eWxlIjpudWxsfSwiUGFyZW50U3R5bGUiOm51bGx9LCJEYXRlRm9ybWF0Ijp7IiRpZCI6IjU5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U5NCIsIkRhdGVQYXJ0SXNWaXNpYmxlIjpmYWxzZSwiVGltZVBhcnRJc1Zpc2libGUiOmZhbHNlfX0sIldlZWtOdW1iZXJpbmciOnsiJGlkIjoiNTk1IiwiRm9ybWF0IjowLCJJc1Zpc2libGUiOmZhbHNlLCJMYXN0S25vd25WaXNpYmlsaXR5U3RhdGUiOmZhbHNlfSwiSXNWaXNpYmxlIjp0cnVlLCJQYXJlbnRTdHlsZSI6bnVsbH0sIkluZGV4Ijo5LCJTbWFydER1cmF0aW9uQWN0aXZhdGVkIjpmYWxzZSwiRGF0ZUZvcm1hdCI6eyIkcmVmIjoiNTkzIn0sIldlZWtOdW1iZXJpbmciOnsiJGlkIjoiNTk2IiwiRm9ybWF0IjowLCJJc1Zpc2libGUiOmZhbHNlLCJMYXN0S25vd25WaXNpYmlsaXR5U3RhdGUiOmZhbHNlfSwiSWQiOiJkZThhMzQ5ZS00NzQ3LTRkZDgtODRhNC0yMGUyNmE1YmZhNDIiLCJJbXBvcnRJZCI6bnVsbCwiVGl0bGUiOiJEQiBCYWNrdXAiLCJOb3RlIjpudWxsLCJIeXBlcmxpbmsiOnsiJGlkIjoiNTk3IiwiQWRkcmVzcyI6bnVsbCwiU3ViQWRkcmVzcyI6bnVsbH0sIklzQ2hhbmdlZCI6ZmFsc2UsIklzTmV3IjpmYWxzZX0seyIkaWQiOiI1OTgiLCJHcm91cE5hbWUiOm51bGwsIlN0YXJ0RGF0ZSI6IjIwMjAtMDYtMTdUMDA6MDA6MDBaIiwiRW5kRGF0ZSI6IjIwMjAtMDYtMjhUMjM6NTk6MDBaIiwiUGVyY2VudGFnZUNvbXBsZXRlIjpudWxsLCJTdHlsZSI6eyIkaWQiOiI1OTkiLCJTaGFwZSI6MCwiU2hhcGVUaGlja25lc3MiOjEsIkR1cmF0aW9uRm9ybWF0IjowLCJJbmNsdWRlTm9uV29ya2luZ0RheXNJbkR1cmF0aW9uIjpmYWxzZSwiUGVyY2VudGFnZUNvbXBsZXRlU3R5bGUiOnsiJGlkIjoiNjAwIiwiRm9udFNldHRpbmdzIjp7IiRpZCI6IjYwMSIsIkZvbnRTaXplIjoxMCwiRm9udE5hbWUiOiJDYWxpYnJpIiwiSXNCb2xkIjpmYWxzZSwiSXNJdGFsaWMiOmZhbHNlLCJJc1VuZGVybGluZWQiOmZhbHNlLCJQYXJlbnRTdHlsZSI6bnVsbH0sIkF1dG9TaXplIjowLCJGb3JlZ3JvdW5kIjp7IiRpZCI6IjYwMiIsIkNvbG9yIjp7IiRyZWYiOiI5NCJ9fSwiTWF4V2lkdGgiOjIwMC4wLCJNYXhIZWlnaHQiOiJJbmZpbml0eSIsIlNtYXJ0Rm9yZWdyb3VuZElzQWN0aXZlIjpmYWxzZSwiSG9yaXpvbnRhbEFsaWdubWVudCI6MCwiVmVydGljYWxBbGlnbm1lbnQiOjAsIlNtYXJ0Rm9yZWdyb3VuZCI6bnVsbCwiQmFja2dyb3VuZEZpbGxUeXBlIjowLCJNYXJnaW4iOnsiJGlkIjoiNjAzIiwiVG9wIjowLjAsIkxlZnQiOjAuMCwiUmlnaHQiOjAuMCwiQm90dG9tIjowLjB9LCJQYWRkaW5nIjp7IiRpZCI6IjYwNCIsIlRvcCI6MC4wLCJMZWZ0IjowLjAsIlJpZ2h0IjowLjAsIkJvdHRvbSI6MC4wfSwiQmFja2dyb3VuZCI6eyIkcmVmIjoiOTcifSwiSXNWaXNpYmxlIjp0cnVlLCJXaWR0aCI6MC4wLCJIZWlnaHQiOjAuMCwiQm9yZGVyU3R5bGUiOnsiJGlkIjoiNjA1IiwiTGluZUNvbG9yIjpudWxsLCJMaW5lV2VpZ2h0IjowLjAsIkxpbmVUeXBlIjowLCJQYXJlbnRTdHlsZSI6bnVsbH0sIlBhcmVudFN0eWxlIjpudWxsfSwiRHVyYXRpb25TdHlsZSI6eyIkaWQiOiI2MDYiLCJGb250U2V0dGluZ3MiOnsiJGlkIjoiNjA3IiwiRm9udFNpemUiOjEwLCJGb250TmFtZSI6IkNhbGlicmkiLCJJc0JvbGQiOmZhbHNlLCJJc0l0YWxpYyI6ZmFsc2UsIklzVW5kZXJsaW5lZCI6ZmFsc2UsIlBhcmVudFN0eWxlIjpudWxsfSwiQXV0b1NpemUiOjAsIkZvcmVncm91bmQiOnsiJGlkIjoiNjA4IiwiQ29sb3IiOnsiJHJlZiI6IjEwMSJ9fSwiTWF4V2lkdGgiOjIwMC4wLCJNYXhIZWlnaHQiOiJJbmZpbml0eSIsIlNtYXJ0Rm9yZWdyb3VuZElzQWN0aXZlIjpmYWxzZSwiSG9yaXpvbnRhbEFsaWdubWVudCI6MCwiVmVydGljYWxBbGlnbm1lbnQiOjAsIlNtYXJ0Rm9yZWdyb3VuZCI6bnVsbCwiQmFja2dyb3VuZEZpbGxUeXBlIjowLCJNYXJnaW4iOnsiJGlkIjoiNjA5IiwiVG9wIjowLjAsIkxlZnQiOjAuMCwiUmlnaHQiOjAuMCwiQm90dG9tIjowLjB9LCJQYWRkaW5nIjp7IiRpZCI6IjYxMCIsIlRvcCI6MC4wLCJMZWZ0IjowLjAsIlJpZ2h0IjowLjAsIkJvdHRvbSI6MC4wfSwiQmFja2dyb3VuZCI6eyIkcmVmIjoiMTA0In0sIklzVmlzaWJsZSI6dHJ1ZSwiV2lkdGgiOjAuMCwiSGVpZ2h0IjowLjAsIkJvcmRlclN0eWxlIjp7IiRpZCI6IjYxMSIsIkxpbmVDb2xvciI6bnVsbCwiTGluZVdlaWdodCI6MC4wLCJMaW5lVHlwZSI6MCwiUGFyZW50U3R5bGUiOm51bGx9LCJQYXJlbnRTdHlsZSI6bnVsbH0sIkhvcml6b250YWxDb25uZWN0b3JTdHlsZSI6eyIkaWQiOiI2MTIiLCJMaW5lQ29sb3IiOnsiJHJlZiI6IjEwNiJ9LCJMaW5lV2VpZ2h0IjoxLjAsIkxpbmVUeXBlIjowLCJQYXJlbnRTdHlsZSI6bnVsbH0sIlZlcnRpY2FsQ29ubmVjdG9yU3R5bGUiOnsiJGlkIjoiNjEzIiwiTGluZUNvbG9yIjp7IiRyZWYiOiIxMDk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YxNCIsIk1hcmdpbiI6eyIkaWQiOiI2MTUiLCJUb3AiOjAuMCwiTGVmdCI6NC4wLCJSaWdodCI6NC4wLCJCb3R0b20iOjAuMH0sIlBhZGRpbmciOnsiJGlkIjoiNjE2IiwiVG9wIjowLjAsIkxlZnQiOjAuMCwiUmlnaHQiOjAuMCwiQm90dG9tIjowLjB9LCJCYWNrZ3JvdW5kIjp7IiRpZCI6IjYxNyIsIkNvbG9yIjp7IiRpZCI6IjYxOCIsIkEiOjI1NSwiUiI6MjM3LCJHIjoxMjUsIkIiOjQ5fX0sIklzVmlzaWJsZSI6dHJ1ZSwiV2lkdGgiOjAuMCwiSGVpZ2h0IjoxNi4wLCJCb3JkZXJTdHlsZSI6eyIkaWQiOiI2MTkiLCJMaW5lQ29sb3IiOnsiJHJlZiI6IjExNyJ9LCJMaW5lV2VpZ2h0IjowLjAsIkxpbmVUeXBlIjowLCJQYXJlbnRTdHlsZSI6bnVsbH0sIlBhcmVudFN0eWxlIjpudWxsfSwiVGl0bGVTdHlsZSI6eyIkaWQiOiI2MjAiLCJGb250U2V0dGluZ3MiOnsiJGlkIjoiNjIxIiwiRm9udFNpemUiOjExLCJGb250TmFtZSI6IkNhbGlicmkiLCJJc0JvbGQiOnRydWUsIklzSXRhbGljIjpmYWxzZSwiSXNVbmRlcmxpbmVkIjpmYWxzZSwiUGFyZW50U3R5bGUiOm51bGx9LCJBdXRvU2l6ZSI6MCwiRm9yZWdyb3VuZCI6eyIkaWQiOiI2MjIiLCJDb2xvciI6eyIkcmVmIjoiMTIyIn19LCJNYXhXaWR0aCI6OTYwLjAsIk1heEhlaWdodCI6IkluZmluaXR5IiwiU21hcnRGb3JlZ3JvdW5kSXNBY3RpdmUiOmZhbHNlLCJIb3Jpem9udGFsQWxpZ25tZW50IjowLCJWZXJ0aWNhbEFsaWdubWVudCI6MCwiU21hcnRGb3JlZ3JvdW5kIjpudWxsLCJCYWNrZ3JvdW5kRmlsbFR5cGUiOjAsIk1hcmdpbiI6eyIkaWQiOiI2MjMiLCJUb3AiOjAuMCwiTGVmdCI6MC4wLCJSaWdodCI6MC4wLCJCb3R0b20iOjAuMH0sIlBhZGRpbmciOnsiJGlkIjoiNjI0IiwiVG9wIjowLjAsIkxlZnQiOjAuMCwiUmlnaHQiOjAuMCwiQm90dG9tIjowLjB9LCJCYWNrZ3JvdW5kIjp7IiRyZWYiOiIxMjUifSwiSXNWaXNpYmxlIjp0cnVlLCJXaWR0aCI6MC4wLCJIZWlnaHQiOjAuMCwiQm9yZGVyU3R5bGUiOnsiJGlkIjoiNjI1IiwiTGluZUNvbG9yIjpudWxsLCJMaW5lV2VpZ2h0IjowLjAsIkxpbmVUeXBlIjowLCJQYXJlbnRTdHlsZSI6bnVsbH0sIlBhcmVudFN0eWxlIjpudWxsfSwiRGF0ZVN0eWxlIjp7IiRpZCI6IjYyNiIsIkZvbnRTZXR0aW5ncyI6eyIkaWQiOiI2MjciLCJGb250U2l6ZSI6MTAsIkZvbnROYW1lIjoiQ2FsaWJyaSIsIklzQm9sZCI6ZmFsc2UsIklzSXRhbGljIjpmYWxzZSwiSXNVbmRlcmxpbmVkIjpmYWxzZSwiUGFyZW50U3R5bGUiOm51bGx9LCJBdXRvU2l6ZSI6MCwiRm9yZWdyb3VuZCI6eyIkaWQiOiI2MjgiLCJDb2xvciI6eyIkcmVmIjoiMTI5In19LCJNYXhXaWR0aCI6MjAwLjAsIk1heEhlaWdodCI6IkluZmluaXR5IiwiU21hcnRGb3JlZ3JvdW5kSXNBY3RpdmUiOmZhbHNlLCJIb3Jpem9udGFsQWxpZ25tZW50IjowLCJWZXJ0aWNhbEFsaWdubWVudCI6MCwiU21hcnRGb3JlZ3JvdW5kIjpudWxsLCJCYWNrZ3JvdW5kRmlsbFR5cGUiOjAsIk1hcmdpbiI6eyIkaWQiOiI2MjkiLCJUb3AiOjAuMCwiTGVmdCI6MC4wLCJSaWdodCI6MC4wLCJCb3R0b20iOjAuMH0sIlBhZGRpbmciOnsiJGlkIjoiNjMwIiwiVG9wIjowLjAsIkxlZnQiOjAuMCwiUmlnaHQiOjAuMCwiQm90dG9tIjowLjB9LCJCYWNrZ3JvdW5kIjp7IiRyZWYiOiIxMzIifSwiSXNWaXNpYmxlIjp0cnVlLCJXaWR0aCI6MC4wLCJIZWlnaHQiOjAuMCwiQm9yZGVyU3R5bGUiOnsiJGlkIjoiNjMxIiwiTGluZUNvbG9yIjpudWxsLCJMaW5lV2VpZ2h0IjowLjAsIkxpbmVUeXBlIjowLCJQYXJlbnRTdHlsZSI6bnVsbH0sIlBhcmVudFN0eWxlIjpudWxsfSwiRGF0ZUZvcm1hdCI6eyIkaWQiOiI2Mz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2MzMiLCJEYXRlUGFydElzVmlzaWJsZSI6ZmFsc2UsIlRpbWVQYXJ0SXNWaXNpYmxlIjpmYWxzZX19LCJXZWVrTnVtYmVyaW5nIjp7IiRpZCI6IjYzNCIsIkZvcm1hdCI6MCwiSXNWaXNpYmxlIjpmYWxzZSwiTGFzdEtub3duVmlzaWJpbGl0eVN0YXRlIjpmYWxzZX0sIklzVmlzaWJsZSI6dHJ1ZSwiUGFyZW50U3R5bGUiOm51bGx9LCJJbmRleCI6MTAsIlNtYXJ0RHVyYXRpb25BY3RpdmF0ZWQiOmZhbHNlLCJEYXRlRm9ybWF0Ijp7IiRyZWYiOiI2MzIifSwiV2Vla051bWJlcmluZyI6eyIkaWQiOiI2MzUiLCJGb3JtYXQiOjAsIklzVmlzaWJsZSI6ZmFsc2UsIkxhc3RLbm93blZpc2liaWxpdHlTdGF0ZSI6ZmFsc2V9LCJJZCI6ImI1ZDc4ZGExLWZjNTgtNDE5Mi1hNjY5LTcyM2JmYTAzOWJhNSIsIkltcG9ydElkIjpudWxsLCJUaXRsZSI6IkZyb250IEVuZCBEZXZlbG9wbWVudCIsIk5vdGUiOm51bGwsIkh5cGVybGluayI6eyIkaWQiOiI2MzYiLCJBZGRyZXNzIjpudWxsLCJTdWJBZGRyZXNzIjpudWxsfSwiSXNDaGFuZ2VkIjpmYWxzZSwiSXNOZXciOmZhbHNlfSx7IiRpZCI6IjYzNyIsIkdyb3VwTmFtZSI6bnVsbCwiU3RhcnREYXRlIjoiMjAyMC0wNi0yNVQwMDowMDowMFoiLCJFbmREYXRlIjoiMjAyMC0wNy0wMVQyMzo1OTowMFoiLCJQZXJjZW50YWdlQ29tcGxldGUiOm51bGwsIlN0eWxlIjp7IiRpZCI6IjYzOCIsIlNoYXBlIjowLCJTaGFwZVRoaWNrbmVzcyI6MSwiRHVyYXRpb25Gb3JtYXQiOjAsIkluY2x1ZGVOb25Xb3JraW5nRGF5c0luRHVyYXRpb24iOmZhbHNlLCJQZXJjZW50YWdlQ29tcGxldGVTdHlsZSI6eyIkaWQiOiI2MzkiLCJGb250U2V0dGluZ3MiOnsiJGlkIjoiNjQwIiwiRm9udFNpemUiOjEwLCJGb250TmFtZSI6IkNhbGlicmkiLCJJc0JvbGQiOmZhbHNlLCJJc0l0YWxpYyI6ZmFsc2UsIklzVW5kZXJsaW5lZCI6ZmFsc2UsIlBhcmVudFN0eWxlIjpudWxsfSwiQXV0b1NpemUiOjAsIkZvcmVncm91bmQiOnsiJGlkIjoiNjQxIiwiQ29sb3IiOnsiJHJlZiI6Ijk0In19LCJNYXhXaWR0aCI6MjAwLjAsIk1heEhlaWdodCI6IkluZmluaXR5IiwiU21hcnRGb3JlZ3JvdW5kSXNBY3RpdmUiOmZhbHNlLCJIb3Jpem9udGFsQWxpZ25tZW50IjowLCJWZXJ0aWNhbEFsaWdubWVudCI6MCwiU21hcnRGb3JlZ3JvdW5kIjpudWxsLCJCYWNrZ3JvdW5kRmlsbFR5cGUiOjAsIk1hcmdpbiI6eyIkaWQiOiI2NDIiLCJUb3AiOjAuMCwiTGVmdCI6MC4wLCJSaWdodCI6MC4wLCJCb3R0b20iOjAuMH0sIlBhZGRpbmciOnsiJGlkIjoiNjQzIiwiVG9wIjowLjAsIkxlZnQiOjAuMCwiUmlnaHQiOjAuMCwiQm90dG9tIjowLjB9LCJCYWNrZ3JvdW5kIjp7IiRyZWYiOiI5NyJ9LCJJc1Zpc2libGUiOnRydWUsIldpZHRoIjowLjAsIkhlaWdodCI6MC4wLCJCb3JkZXJTdHlsZSI6eyIkaWQiOiI2NDQiLCJMaW5lQ29sb3IiOm51bGwsIkxpbmVXZWlnaHQiOjAuMCwiTGluZVR5cGUiOjAsIlBhcmVudFN0eWxlIjpudWxsfSwiUGFyZW50U3R5bGUiOm51bGx9LCJEdXJhdGlvblN0eWxlIjp7IiRpZCI6IjY0NSIsIkZvbnRTZXR0aW5ncyI6eyIkaWQiOiI2NDYiLCJGb250U2l6ZSI6MTAsIkZvbnROYW1lIjoiQ2FsaWJyaSIsIklzQm9sZCI6ZmFsc2UsIklzSXRhbGljIjpmYWxzZSwiSXNVbmRlcmxpbmVkIjpmYWxzZSwiUGFyZW50U3R5bGUiOm51bGx9LCJBdXRvU2l6ZSI6MCwiRm9yZWdyb3VuZCI6eyIkaWQiOiI2NDciLCJDb2xvciI6eyIkcmVmIjoiMTAxIn19LCJNYXhXaWR0aCI6MjAwLjAsIk1heEhlaWdodCI6IkluZmluaXR5IiwiU21hcnRGb3JlZ3JvdW5kSXNBY3RpdmUiOmZhbHNlLCJIb3Jpem9udGFsQWxpZ25tZW50IjowLCJWZXJ0aWNhbEFsaWdubWVudCI6MCwiU21hcnRGb3JlZ3JvdW5kIjpudWxsLCJCYWNrZ3JvdW5kRmlsbFR5cGUiOjAsIk1hcmdpbiI6eyIkaWQiOiI2NDgiLCJUb3AiOjAuMCwiTGVmdCI6MC4wLCJSaWdodCI6MC4wLCJCb3R0b20iOjAuMH0sIlBhZGRpbmciOnsiJGlkIjoiNjQ5IiwiVG9wIjowLjAsIkxlZnQiOjAuMCwiUmlnaHQiOjAuMCwiQm90dG9tIjowLjB9LCJCYWNrZ3JvdW5kIjp7IiRyZWYiOiIxMDQifSwiSXNWaXNpYmxlIjp0cnVlLCJXaWR0aCI6MC4wLCJIZWlnaHQiOjAuMCwiQm9yZGVyU3R5bGUiOnsiJGlkIjoiNjUwIiwiTGluZUNvbG9yIjpudWxsLCJMaW5lV2VpZ2h0IjowLjAsIkxpbmVUeXBlIjowLCJQYXJlbnRTdHlsZSI6bnVsbH0sIlBhcmVudFN0eWxlIjpudWxsfSwiSG9yaXpvbnRhbENvbm5lY3RvclN0eWxlIjp7IiRpZCI6IjY1MSIsIkxpbmVDb2xvciI6eyIkcmVmIjoiMTA2In0sIkxpbmVXZWlnaHQiOjEuMCwiTGluZVR5cGUiOjAsIlBhcmVudFN0eWxlIjpudWxsfSwiVmVydGljYWxDb25uZWN0b3JTdHlsZSI6eyIkaWQiOiI2NTIiLCJMaW5lQ29sb3IiOnsiJHJlZiI6IjEwOS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NjUzIiwiTWFyZ2luIjp7IiRpZCI6IjY1NCIsIlRvcCI6MC4wLCJMZWZ0Ijo0LjAsIlJpZ2h0Ijo0LjAsIkJvdHRvbSI6MC4wfSwiUGFkZGluZyI6eyIkaWQiOiI2NTUiLCJUb3AiOjAuMCwiTGVmdCI6MC4wLCJSaWdodCI6MC4wLCJCb3R0b20iOjAuMH0sIkJhY2tncm91bmQiOnsiJGlkIjoiNjU2IiwiQ29sb3IiOnsiJGlkIjoiNjU3IiwiQSI6MjU1LCJSIjowLCJHIjoxMTQsIkIiOjE4OH19LCJJc1Zpc2libGUiOnRydWUsIldpZHRoIjowLjAsIkhlaWdodCI6MTYuMCwiQm9yZGVyU3R5bGUiOnsiJGlkIjoiNjU4IiwiTGluZUNvbG9yIjp7IiRyZWYiOiIxMTcifSwiTGluZVdlaWdodCI6MC4wLCJMaW5lVHlwZSI6MCwiUGFyZW50U3R5bGUiOm51bGx9LCJQYXJlbnRTdHlsZSI6bnVsbH0sIlRpdGxlU3R5bGUiOnsiJGlkIjoiNjU5IiwiRm9udFNldHRpbmdzIjp7IiRpZCI6IjY2MCIsIkZvbnRTaXplIjoxMSwiRm9udE5hbWUiOiJDYWxpYnJpIiwiSXNCb2xkIjp0cnVlLCJJc0l0YWxpYyI6ZmFsc2UsIklzVW5kZXJsaW5lZCI6ZmFsc2UsIlBhcmVudFN0eWxlIjpudWxsfSwiQXV0b1NpemUiOjAsIkZvcmVncm91bmQiOnsiJGlkIjoiNjYxIiwiQ29sb3IiOnsiJHJlZiI6IjEyMiJ9fSwiTWF4V2lkdGgiOjk2MC4wLCJNYXhIZWlnaHQiOiJJbmZpbml0eSIsIlNtYXJ0Rm9yZWdyb3VuZElzQWN0aXZlIjpmYWxzZSwiSG9yaXpvbnRhbEFsaWdubWVudCI6MCwiVmVydGljYWxBbGlnbm1lbnQiOjAsIlNtYXJ0Rm9yZWdyb3VuZCI6bnVsbCwiQmFja2dyb3VuZEZpbGxUeXBlIjowLCJNYXJnaW4iOnsiJGlkIjoiNjYyIiwiVG9wIjowLjAsIkxlZnQiOjAuMCwiUmlnaHQiOjAuMCwiQm90dG9tIjowLjB9LCJQYWRkaW5nIjp7IiRpZCI6IjY2MyIsIlRvcCI6MC4wLCJMZWZ0IjowLjAsIlJpZ2h0IjowLjAsIkJvdHRvbSI6MC4wfSwiQmFja2dyb3VuZCI6eyIkcmVmIjoiMTI1In0sIklzVmlzaWJsZSI6dHJ1ZSwiV2lkdGgiOjAuMCwiSGVpZ2h0IjowLjAsIkJvcmRlclN0eWxlIjp7IiRpZCI6IjY2NCIsIkxpbmVDb2xvciI6bnVsbCwiTGluZVdlaWdodCI6MC4wLCJMaW5lVHlwZSI6MCwiUGFyZW50U3R5bGUiOm51bGx9LCJQYXJlbnRTdHlsZSI6bnVsbH0sIkRhdGVTdHlsZSI6eyIkaWQiOiI2NjUiLCJGb250U2V0dGluZ3MiOnsiJGlkIjoiNjY2IiwiRm9udFNpemUiOjEwLCJGb250TmFtZSI6IkNhbGlicmkiLCJJc0JvbGQiOmZhbHNlLCJJc0l0YWxpYyI6ZmFsc2UsIklzVW5kZXJsaW5lZCI6ZmFsc2UsIlBhcmVudFN0eWxlIjpudWxsfSwiQXV0b1NpemUiOjAsIkZvcmVncm91bmQiOnsiJGlkIjoiNjY3IiwiQ29sb3IiOnsiJHJlZiI6IjEyOSJ9fSwiTWF4V2lkdGgiOjIwMC4wLCJNYXhIZWlnaHQiOiJJbmZpbml0eSIsIlNtYXJ0Rm9yZWdyb3VuZElzQWN0aXZlIjpmYWxzZSwiSG9yaXpvbnRhbEFsaWdubWVudCI6MCwiVmVydGljYWxBbGlnbm1lbnQiOjAsIlNtYXJ0Rm9yZWdyb3VuZCI6bnVsbCwiQmFja2dyb3VuZEZpbGxUeXBlIjowLCJNYXJnaW4iOnsiJGlkIjoiNjY4IiwiVG9wIjowLjAsIkxlZnQiOjAuMCwiUmlnaHQiOjAuMCwiQm90dG9tIjowLjB9LCJQYWRkaW5nIjp7IiRpZCI6IjY2OSIsIlRvcCI6MC4wLCJMZWZ0IjowLjAsIlJpZ2h0IjowLjAsIkJvdHRvbSI6MC4wfSwiQmFja2dyb3VuZCI6eyIkcmVmIjoiMTMyIn0sIklzVmlzaWJsZSI6dHJ1ZSwiV2lkdGgiOjAuMCwiSGVpZ2h0IjowLjAsIkJvcmRlclN0eWxlIjp7IiRpZCI6IjY3MCIsIkxpbmVDb2xvciI6bnVsbCwiTGluZVdlaWdodCI6MC4wLCJMaW5lVHlwZSI6MCwiUGFyZW50U3R5bGUiOm51bGx9LCJQYXJlbnRTdHlsZSI6bnVsbH0sIkRhdGVGb3JtYXQiOnsiJGlkIjoiNjc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jcyIiwiRGF0ZVBhcnRJc1Zpc2libGUiOmZhbHNlLCJUaW1lUGFydElzVmlzaWJsZSI6ZmFsc2V9fSwiV2Vla051bWJlcmluZyI6eyIkaWQiOiI2NzMiLCJGb3JtYXQiOjAsIklzVmlzaWJsZSI6ZmFsc2UsIkxhc3RLbm93blZpc2liaWxpdHlTdGF0ZSI6ZmFsc2V9LCJJc1Zpc2libGUiOnRydWUsIlBhcmVudFN0eWxlIjpudWxsfSwiSW5kZXgiOjExLCJTbWFydER1cmF0aW9uQWN0aXZhdGVkIjpmYWxzZSwiRGF0ZUZvcm1hdCI6eyIkcmVmIjoiNjcxIn0sIldlZWtOdW1iZXJpbmciOnsiJGlkIjoiNjc0IiwiRm9ybWF0IjowLCJJc1Zpc2libGUiOmZhbHNlLCJMYXN0S25vd25WaXNpYmlsaXR5U3RhdGUiOmZhbHNlfSwiSWQiOiIxNTExODRiZi1hNDg3LTQ2NTUtYTY2OC05MmI1OWM3NDgzZmMiLCJJbXBvcnRJZCI6bnVsbCwiVGl0bGUiOiJNb2JpbGUgQ2xpZW50IiwiTm90ZSI6bnVsbCwiSHlwZXJsaW5rIjp7IiRpZCI6IjY3NSIsIkFkZHJlc3MiOm51bGwsIlN1YkFkZHJlc3MiOm51bGx9LCJJc0NoYW5nZWQiOmZhbHNlLCJJc05ldyI6ZmFsc2V9LHsiJGlkIjoiNjc2IiwiR3JvdXBOYW1lIjpudWxsLCJTdGFydERhdGUiOiIyMDIwLTA2LTMwVDAwOjAwOjAwWiIsIkVuZERhdGUiOiIyMDIwLTA3LTE4VDIzOjU5OjAwWiIsIlBlcmNlbnRhZ2VDb21wbGV0ZSI6bnVsbCwiU3R5bGUiOnsiJGlkIjoiNjc3IiwiU2hhcGUiOjAsIlNoYXBlVGhpY2tuZXNzIjoxLCJEdXJhdGlvbkZvcm1hdCI6MCwiSW5jbHVkZU5vbldvcmtpbmdEYXlzSW5EdXJhdGlvbiI6ZmFsc2UsIlBlcmNlbnRhZ2VDb21wbGV0ZVN0eWxlIjp7IiRpZCI6IjY3OCIsIkZvbnRTZXR0aW5ncyI6eyIkaWQiOiI2NzkiLCJGb250U2l6ZSI6MTAsIkZvbnROYW1lIjoiQ2FsaWJyaSIsIklzQm9sZCI6ZmFsc2UsIklzSXRhbGljIjpmYWxzZSwiSXNVbmRlcmxpbmVkIjpmYWxzZSwiUGFyZW50U3R5bGUiOm51bGx9LCJBdXRvU2l6ZSI6MCwiRm9yZWdyb3VuZCI6eyIkaWQiOiI2ODAiLCJDb2xvciI6eyIkcmVmIjoiOTQifX0sIk1heFdpZHRoIjoyMDAuMCwiTWF4SGVpZ2h0IjoiSW5maW5pdHkiLCJTbWFydEZvcmVncm91bmRJc0FjdGl2ZSI6ZmFsc2UsIkhvcml6b250YWxBbGlnbm1lbnQiOjAsIlZlcnRpY2FsQWxpZ25tZW50IjowLCJTbWFydEZvcmVncm91bmQiOm51bGwsIkJhY2tncm91bmRGaWxsVHlwZSI6MCwiTWFyZ2luIjp7IiRpZCI6IjY4MSIsIlRvcCI6MC4wLCJMZWZ0IjowLjAsIlJpZ2h0IjowLjAsIkJvdHRvbSI6MC4wfSwiUGFkZGluZyI6eyIkaWQiOiI2ODIiLCJUb3AiOjAuMCwiTGVmdCI6MC4wLCJSaWdodCI6MC4wLCJCb3R0b20iOjAuMH0sIkJhY2tncm91bmQiOnsiJHJlZiI6Ijk3In0sIklzVmlzaWJsZSI6dHJ1ZSwiV2lkdGgiOjAuMCwiSGVpZ2h0IjowLjAsIkJvcmRlclN0eWxlIjp7IiRpZCI6IjY4MyIsIkxpbmVDb2xvciI6bnVsbCwiTGluZVdlaWdodCI6MC4wLCJMaW5lVHlwZSI6MCwiUGFyZW50U3R5bGUiOm51bGx9LCJQYXJlbnRTdHlsZSI6bnVsbH0sIkR1cmF0aW9uU3R5bGUiOnsiJGlkIjoiNjg0IiwiRm9udFNldHRpbmdzIjp7IiRpZCI6IjY4NSIsIkZvbnRTaXplIjoxMCwiRm9udE5hbWUiOiJDYWxpYnJpIiwiSXNCb2xkIjpmYWxzZSwiSXNJdGFsaWMiOmZhbHNlLCJJc1VuZGVybGluZWQiOmZhbHNlLCJQYXJlbnRTdHlsZSI6bnVsbH0sIkF1dG9TaXplIjowLCJGb3JlZ3JvdW5kIjp7IiRpZCI6IjY4NiIsIkNvbG9yIjp7IiRyZWYiOiIxMDEifX0sIk1heFdpZHRoIjoyMDAuMCwiTWF4SGVpZ2h0IjoiSW5maW5pdHkiLCJTbWFydEZvcmVncm91bmRJc0FjdGl2ZSI6ZmFsc2UsIkhvcml6b250YWxBbGlnbm1lbnQiOjAsIlZlcnRpY2FsQWxpZ25tZW50IjowLCJTbWFydEZvcmVncm91bmQiOm51bGwsIkJhY2tncm91bmRGaWxsVHlwZSI6MCwiTWFyZ2luIjp7IiRpZCI6IjY4NyIsIlRvcCI6MC4wLCJMZWZ0IjowLjAsIlJpZ2h0IjowLjAsIkJvdHRvbSI6MC4wfSwiUGFkZGluZyI6eyIkaWQiOiI2ODgiLCJUb3AiOjAuMCwiTGVmdCI6MC4wLCJSaWdodCI6MC4wLCJCb3R0b20iOjAuMH0sIkJhY2tncm91bmQiOnsiJHJlZiI6IjEwNCJ9LCJJc1Zpc2libGUiOnRydWUsIldpZHRoIjowLjAsIkhlaWdodCI6MC4wLCJCb3JkZXJTdHlsZSI6eyIkaWQiOiI2ODkiLCJMaW5lQ29sb3IiOm51bGwsIkxpbmVXZWlnaHQiOjAuMCwiTGluZVR5cGUiOjAsIlBhcmVudFN0eWxlIjpudWxsfSwiUGFyZW50U3R5bGUiOm51bGx9LCJIb3Jpem9udGFsQ29ubmVjdG9yU3R5bGUiOnsiJGlkIjoiNjkwIiwiTGluZUNvbG9yIjp7IiRyZWYiOiIxMDYifSwiTGluZVdlaWdodCI6MS4wLCJMaW5lVHlwZSI6MCwiUGFyZW50U3R5bGUiOm51bGx9LCJWZXJ0aWNhbENvbm5lY3RvclN0eWxlIjp7IiRpZCI6IjY5MSIsIkxpbmVDb2xvciI6eyIkcmVmIjoiMTA5In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dHJ1ZSwiUGVyY2VudGFnZUNvbXBsZXRlU2hhcGVPcGFjaXR5IjozNSwiU2hhcGVTdHlsZSI6eyIkaWQiOiI2OTIiLCJNYXJnaW4iOnsiJGlkIjoiNjkzIiwiVG9wIjowLjAsIkxlZnQiOjQuMCwiUmlnaHQiOjQuMCwiQm90dG9tIjowLjB9LCJQYWRkaW5nIjp7IiRpZCI6IjY5NCIsIlRvcCI6MC4wLCJMZWZ0IjowLjAsIlJpZ2h0IjowLjAsIkJvdHRvbSI6MC4wfSwiQmFja2dyb3VuZCI6eyIkaWQiOiI2OTUiLCJDb2xvciI6eyIkaWQiOiI2OTYiLCJBIjoyNTUsIlIiOjAsIkciOjExNCwiQiI6MTg4fX0sIklzVmlzaWJsZSI6dHJ1ZSwiV2lkdGgiOjAuMCwiSGVpZ2h0IjoxNi4wLCJCb3JkZXJTdHlsZSI6eyIkaWQiOiI2OTciLCJMaW5lQ29sb3IiOnsiJHJlZiI6IjExNyJ9LCJMaW5lV2VpZ2h0IjowLjAsIkxpbmVUeXBlIjowLCJQYXJlbnRTdHlsZSI6bnVsbH0sIlBhcmVudFN0eWxlIjpudWxsfSwiVGl0bGVTdHlsZSI6eyIkaWQiOiI2OTgiLCJGb250U2V0dGluZ3MiOnsiJGlkIjoiNjk5IiwiRm9udFNpemUiOjExLCJGb250TmFtZSI6IkNhbGlicmkiLCJJc0JvbGQiOnRydWUsIklzSXRhbGljIjpmYWxzZSwiSXNVbmRlcmxpbmVkIjpmYWxzZSwiUGFyZW50U3R5bGUiOm51bGx9LCJBdXRvU2l6ZSI6MCwiRm9yZWdyb3VuZCI6eyIkaWQiOiI3MDAiLCJDb2xvciI6eyIkcmVmIjoiMTIyIn19LCJNYXhXaWR0aCI6OTYwLjAsIk1heEhlaWdodCI6IkluZmluaXR5IiwiU21hcnRGb3JlZ3JvdW5kSXNBY3RpdmUiOmZhbHNlLCJIb3Jpem9udGFsQWxpZ25tZW50IjowLCJWZXJ0aWNhbEFsaWdubWVudCI6MCwiU21hcnRGb3JlZ3JvdW5kIjpudWxsLCJCYWNrZ3JvdW5kRmlsbFR5cGUiOjAsIk1hcmdpbiI6eyIkaWQiOiI3MDEiLCJUb3AiOjAuMCwiTGVmdCI6MC4wLCJSaWdodCI6MC4wLCJCb3R0b20iOjAuMH0sIlBhZGRpbmciOnsiJGlkIjoiNzAyIiwiVG9wIjowLjAsIkxlZnQiOjAuMCwiUmlnaHQiOjAuMCwiQm90dG9tIjowLjB9LCJCYWNrZ3JvdW5kIjp7IiRyZWYiOiIxMjUifSwiSXNWaXNpYmxlIjp0cnVlLCJXaWR0aCI6MC4wLCJIZWlnaHQiOjAuMCwiQm9yZGVyU3R5bGUiOnsiJGlkIjoiNzAzIiwiTGluZUNvbG9yIjpudWxsLCJMaW5lV2VpZ2h0IjowLjAsIkxpbmVUeXBlIjowLCJQYXJlbnRTdHlsZSI6bnVsbH0sIlBhcmVudFN0eWxlIjpudWxsfSwiRGF0ZVN0eWxlIjp7IiRpZCI6IjcwNCIsIkZvbnRTZXR0aW5ncyI6eyIkaWQiOiI3MDUiLCJGb250U2l6ZSI6MTAsIkZvbnROYW1lIjoiQ2FsaWJyaSIsIklzQm9sZCI6ZmFsc2UsIklzSXRhbGljIjpmYWxzZSwiSXNVbmRlcmxpbmVkIjpmYWxzZSwiUGFyZW50U3R5bGUiOm51bGx9LCJBdXRvU2l6ZSI6MCwiRm9yZWdyb3VuZCI6eyIkaWQiOiI3MDYiLCJDb2xvciI6eyIkcmVmIjoiMTI5In19LCJNYXhXaWR0aCI6MjAwLjAsIk1heEhlaWdodCI6IkluZmluaXR5IiwiU21hcnRGb3JlZ3JvdW5kSXNBY3RpdmUiOmZhbHNlLCJIb3Jpem9udGFsQWxpZ25tZW50IjowLCJWZXJ0aWNhbEFsaWdubWVudCI6MCwiU21hcnRGb3JlZ3JvdW5kIjpudWxsLCJCYWNrZ3JvdW5kRmlsbFR5cGUiOjAsIk1hcmdpbiI6eyIkaWQiOiI3MDciLCJUb3AiOjAuMCwiTGVmdCI6MC4wLCJSaWdodCI6MC4wLCJCb3R0b20iOjAuMH0sIlBhZGRpbmciOnsiJGlkIjoiNzA4IiwiVG9wIjowLjAsIkxlZnQiOjAuMCwiUmlnaHQiOjAuMCwiQm90dG9tIjowLjB9LCJCYWNrZ3JvdW5kIjp7IiRyZWYiOiIxMzIifSwiSXNWaXNpYmxlIjp0cnVlLCJXaWR0aCI6MC4wLCJIZWlnaHQiOjAuMCwiQm9yZGVyU3R5bGUiOnsiJGlkIjoiNzA5IiwiTGluZUNvbG9yIjpudWxsLCJMaW5lV2VpZ2h0IjowLjAsIkxpbmVUeXBlIjowLCJQYXJlbnRTdHlsZSI6bnVsbH0sIlBhcmVudFN0eWxlIjpudWxsfSwiRGF0ZUZvcm1hdCI6eyIkaWQiOiI3MTA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3MTEiLCJEYXRlUGFydElzVmlzaWJsZSI6ZmFsc2UsIlRpbWVQYXJ0SXNWaXNpYmxlIjpmYWxzZX19LCJXZWVrTnVtYmVyaW5nIjp7IiRpZCI6IjcxMiIsIkZvcm1hdCI6MCwiSXNWaXNpYmxlIjpmYWxzZSwiTGFzdEtub3duVmlzaWJpbGl0eVN0YXRlIjpmYWxzZX0sIklzVmlzaWJsZSI6dHJ1ZSwiUGFyZW50U3R5bGUiOm51bGx9LCJJbmRleCI6MTIsIlNtYXJ0RHVyYXRpb25BY3RpdmF0ZWQiOmZhbHNlLCJEYXRlRm9ybWF0Ijp7IiRyZWYiOiI3MTAifSwiV2Vla051bWJlcmluZyI6eyIkaWQiOiI3MTMiLCJGb3JtYXQiOjAsIklzVmlzaWJsZSI6ZmFsc2UsIkxhc3RLbm93blZpc2liaWxpdHlTdGF0ZSI6ZmFsc2V9LCJJZCI6IjA2OGJlYWYzLThlZjUtNDI4Ny04NjViLWVmYTNkMjhkNTRkOCIsIkltcG9ydElkIjpudWxsLCJUaXRsZSI6IlByZXBhcmUgRW52aXJvbm1lbnQgIiwiTm90ZSI6bnVsbCwiSHlwZXJsaW5rIjp7IiRpZCI6IjcxNCIsIkFkZHJlc3MiOm51bGwsIlN1YkFkZHJlc3MiOm51bGx9LCJJc0NoYW5nZWQiOmZhbHNlLCJJc05ldyI6ZmFsc2V9LHsiJGlkIjoiNzE1IiwiR3JvdXBOYW1lIjpudWxsLCJTdGFydERhdGUiOiIyMDIwLTA3LTE4VDAwOjAwOjAwWiIsIkVuZERhdGUiOiIyMDIwLTA3LTMxVDIzOjU5OjAwWiIsIlBlcmNlbnRhZ2VDb21wbGV0ZSI6bnVsbCwiU3R5bGUiOnsiJGlkIjoiNzE2IiwiU2hhcGUiOjAsIlNoYXBlVGhpY2tuZXNzIjoxLCJEdXJhdGlvbkZvcm1hdCI6MCwiSW5jbHVkZU5vbldvcmtpbmdEYXlzSW5EdXJhdGlvbiI6ZmFsc2UsIlBlcmNlbnRhZ2VDb21wbGV0ZVN0eWxlIjp7IiRpZCI6IjcxNyIsIkZvbnRTZXR0aW5ncyI6eyIkaWQiOiI3MTgiLCJGb250U2l6ZSI6MTAsIkZvbnROYW1lIjoiQ2FsaWJyaSIsIklzQm9sZCI6ZmFsc2UsIklzSXRhbGljIjpmYWxzZSwiSXNVbmRlcmxpbmVkIjpmYWxzZSwiUGFyZW50U3R5bGUiOm51bGx9LCJBdXRvU2l6ZSI6MCwiRm9yZWdyb3VuZCI6eyIkaWQiOiI3MTkiLCJDb2xvciI6eyIkcmVmIjoiOTQifX0sIk1heFdpZHRoIjoyMDAuMCwiTWF4SGVpZ2h0IjoiSW5maW5pdHkiLCJTbWFydEZvcmVncm91bmRJc0FjdGl2ZSI6ZmFsc2UsIkhvcml6b250YWxBbGlnbm1lbnQiOjAsIlZlcnRpY2FsQWxpZ25tZW50IjowLCJTbWFydEZvcmVncm91bmQiOm51bGwsIkJhY2tncm91bmRGaWxsVHlwZSI6MCwiTWFyZ2luIjp7IiRpZCI6IjcyMCIsIlRvcCI6MC4wLCJMZWZ0IjowLjAsIlJpZ2h0IjowLjAsIkJvdHRvbSI6MC4wfSwiUGFkZGluZyI6eyIkaWQiOiI3MjEiLCJUb3AiOjAuMCwiTGVmdCI6MC4wLCJSaWdodCI6MC4wLCJCb3R0b20iOjAuMH0sIkJhY2tncm91bmQiOnsiJHJlZiI6Ijk3In0sIklzVmlzaWJsZSI6dHJ1ZSwiV2lkdGgiOjAuMCwiSGVpZ2h0IjowLjAsIkJvcmRlclN0eWxlIjp7IiRpZCI6IjcyMiIsIkxpbmVDb2xvciI6bnVsbCwiTGluZVdlaWdodCI6MC4wLCJMaW5lVHlwZSI6MCwiUGFyZW50U3R5bGUiOm51bGx9LCJQYXJlbnRTdHlsZSI6bnVsbH0sIkR1cmF0aW9uU3R5bGUiOnsiJGlkIjoiNzIzIiwiRm9udFNldHRpbmdzIjp7IiRpZCI6IjcyNCIsIkZvbnRTaXplIjoxMCwiRm9udE5hbWUiOiJDYWxpYnJpIiwiSXNCb2xkIjpmYWxzZSwiSXNJdGFsaWMiOmZhbHNlLCJJc1VuZGVybGluZWQiOmZhbHNlLCJQYXJlbnRTdHlsZSI6bnVsbH0sIkF1dG9TaXplIjowLCJGb3JlZ3JvdW5kIjp7IiRpZCI6IjcyNSIsIkNvbG9yIjp7IiRyZWYiOiIxMDEifX0sIk1heFdpZHRoIjoyMDAuMCwiTWF4SGVpZ2h0IjoiSW5maW5pdHkiLCJTbWFydEZvcmVncm91bmRJc0FjdGl2ZSI6ZmFsc2UsIkhvcml6b250YWxBbGlnbm1lbnQiOjAsIlZlcnRpY2FsQWxpZ25tZW50IjowLCJTbWFydEZvcmVncm91bmQiOm51bGwsIkJhY2tncm91bmRGaWxsVHlwZSI6MCwiTWFyZ2luIjp7IiRpZCI6IjcyNiIsIlRvcCI6MC4wLCJMZWZ0IjowLjAsIlJpZ2h0IjowLjAsIkJvdHRvbSI6MC4wfSwiUGFkZGluZyI6eyIkaWQiOiI3MjciLCJUb3AiOjAuMCwiTGVmdCI6MC4wLCJSaWdodCI6MC4wLCJCb3R0b20iOjAuMH0sIkJhY2tncm91bmQiOnsiJHJlZiI6IjEwNCJ9LCJJc1Zpc2libGUiOnRydWUsIldpZHRoIjowLjAsIkhlaWdodCI6MC4wLCJCb3JkZXJTdHlsZSI6eyIkaWQiOiI3MjgiLCJMaW5lQ29sb3IiOm51bGwsIkxpbmVXZWlnaHQiOjAuMCwiTGluZVR5cGUiOjAsIlBhcmVudFN0eWxlIjpudWxsfSwiUGFyZW50U3R5bGUiOm51bGx9LCJIb3Jpem9udGFsQ29ubmVjdG9yU3R5bGUiOnsiJGlkIjoiNzI5IiwiTGluZUNvbG9yIjp7IiRyZWYiOiIxMDYifSwiTGluZVdlaWdodCI6MS4wLCJMaW5lVHlwZSI6MCwiUGFyZW50U3R5bGUiOm51bGx9LCJWZXJ0aWNhbENvbm5lY3RvclN0eWxlIjp7IiRpZCI6IjczMCIsIkxpbmVDb2xvciI6eyIkcmVmIjoiMTA5In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dHJ1ZSwiUGVyY2VudGFnZUNvbXBsZXRlU2hhcGVPcGFjaXR5IjozNSwiU2hhcGVTdHlsZSI6eyIkaWQiOiI3MzEiLCJNYXJnaW4iOnsiJGlkIjoiNzMyIiwiVG9wIjowLjAsIkxlZnQiOjQuMCwiUmlnaHQiOjQuMCwiQm90dG9tIjowLjB9LCJQYWRkaW5nIjp7IiRpZCI6IjczMyIsIlRvcCI6MC4wLCJMZWZ0IjowLjAsIlJpZ2h0IjowLjAsIkJvdHRvbSI6MC4wfSwiQmFja2dyb3VuZCI6eyIkaWQiOiI3MzQiLCJDb2xvciI6eyIkaWQiOiI3MzUiLCJBIjoyNTUsIlIiOjExMiwiRyI6MTczLCJCIjo3MX19LCJJc1Zpc2libGUiOnRydWUsIldpZHRoIjowLjAsIkhlaWdodCI6MTYuMCwiQm9yZGVyU3R5bGUiOnsiJGlkIjoiNzM2IiwiTGluZUNvbG9yIjp7IiRyZWYiOiIxMTcifSwiTGluZVdlaWdodCI6MC4wLCJMaW5lVHlwZSI6MCwiUGFyZW50U3R5bGUiOm51bGx9LCJQYXJlbnRTdHlsZSI6bnVsbH0sIlRpdGxlU3R5bGUiOnsiJGlkIjoiNzM3IiwiRm9udFNldHRpbmdzIjp7IiRpZCI6IjczOCIsIkZvbnRTaXplIjoxMSwiRm9udE5hbWUiOiJDYWxpYnJpIiwiSXNCb2xkIjp0cnVlLCJJc0l0YWxpYyI6ZmFsc2UsIklzVW5kZXJsaW5lZCI6ZmFsc2UsIlBhcmVudFN0eWxlIjpudWxsfSwiQXV0b1NpemUiOjAsIkZvcmVncm91bmQiOnsiJGlkIjoiNzM5IiwiQ29sb3IiOnsiJHJlZiI6IjEyMiJ9fSwiTWF4V2lkdGgiOjk2MC4wLCJNYXhIZWlnaHQiOiJJbmZpbml0eSIsIlNtYXJ0Rm9yZWdyb3VuZElzQWN0aXZlIjpmYWxzZSwiSG9yaXpvbnRhbEFsaWdubWVudCI6MCwiVmVydGljYWxBbGlnbm1lbnQiOjAsIlNtYXJ0Rm9yZWdyb3VuZCI6bnVsbCwiQmFja2dyb3VuZEZpbGxUeXBlIjowLCJNYXJnaW4iOnsiJGlkIjoiNzQwIiwiVG9wIjowLjAsIkxlZnQiOjAuMCwiUmlnaHQiOjAuMCwiQm90dG9tIjowLjB9LCJQYWRkaW5nIjp7IiRpZCI6Ijc0MSIsIlRvcCI6MC4wLCJMZWZ0IjowLjAsIlJpZ2h0IjowLjAsIkJvdHRvbSI6MC4wfSwiQmFja2dyb3VuZCI6eyIkcmVmIjoiMTI1In0sIklzVmlzaWJsZSI6dHJ1ZSwiV2lkdGgiOjAuMCwiSGVpZ2h0IjowLjAsIkJvcmRlclN0eWxlIjp7IiRpZCI6Ijc0MiIsIkxpbmVDb2xvciI6bnVsbCwiTGluZVdlaWdodCI6MC4wLCJMaW5lVHlwZSI6MCwiUGFyZW50U3R5bGUiOm51bGx9LCJQYXJlbnRTdHlsZSI6bnVsbH0sIkRhdGVTdHlsZSI6eyIkaWQiOiI3NDMiLCJGb250U2V0dGluZ3MiOnsiJGlkIjoiNzQ0IiwiRm9udFNpemUiOjEwLCJGb250TmFtZSI6IkNhbGlicmkiLCJJc0JvbGQiOmZhbHNlLCJJc0l0YWxpYyI6ZmFsc2UsIklzVW5kZXJsaW5lZCI6ZmFsc2UsIlBhcmVudFN0eWxlIjpudWxsfSwiQXV0b1NpemUiOjAsIkZvcmVncm91bmQiOnsiJGlkIjoiNzQ1IiwiQ29sb3IiOnsiJHJlZiI6IjEyOSJ9fSwiTWF4V2lkdGgiOjIwMC4wLCJNYXhIZWlnaHQiOiJJbmZpbml0eSIsIlNtYXJ0Rm9yZWdyb3VuZElzQWN0aXZlIjpmYWxzZSwiSG9yaXpvbnRhbEFsaWdubWVudCI6MCwiVmVydGljYWxBbGlnbm1lbnQiOjAsIlNtYXJ0Rm9yZWdyb3VuZCI6bnVsbCwiQmFja2dyb3VuZEZpbGxUeXBlIjowLCJNYXJnaW4iOnsiJGlkIjoiNzQ2IiwiVG9wIjowLjAsIkxlZnQiOjAuMCwiUmlnaHQiOjAuMCwiQm90dG9tIjowLjB9LCJQYWRkaW5nIjp7IiRpZCI6Ijc0NyIsIlRvcCI6MC4wLCJMZWZ0IjowLjAsIlJpZ2h0IjowLjAsIkJvdHRvbSI6MC4wfSwiQmFja2dyb3VuZCI6eyIkcmVmIjoiMTMyIn0sIklzVmlzaWJsZSI6dHJ1ZSwiV2lkdGgiOjAuMCwiSGVpZ2h0IjowLjAsIkJvcmRlclN0eWxlIjp7IiRpZCI6Ijc0OCIsIkxpbmVDb2xvciI6bnVsbCwiTGluZVdlaWdodCI6MC4wLCJMaW5lVHlwZSI6MCwiUGFyZW50U3R5bGUiOm51bGx9LCJQYXJlbnRTdHlsZSI6bnVsbH0sIkRhdGVGb3JtYXQiOnsiJGlkIjoiNzQ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UwIiwiRGF0ZVBhcnRJc1Zpc2libGUiOmZhbHNlLCJUaW1lUGFydElzVmlzaWJsZSI6ZmFsc2V9fSwiV2Vla051bWJlcmluZyI6eyIkaWQiOiI3NTEiLCJGb3JtYXQiOjAsIklzVmlzaWJsZSI6ZmFsc2UsIkxhc3RLbm93blZpc2liaWxpdHlTdGF0ZSI6ZmFsc2V9LCJJc1Zpc2libGUiOnRydWUsIlBhcmVudFN0eWxlIjpudWxsfSwiSW5kZXgiOjE0LCJTbWFydER1cmF0aW9uQWN0aXZhdGVkIjpmYWxzZSwiRGF0ZUZvcm1hdCI6eyIkcmVmIjoiNzQ5In0sIldlZWtOdW1iZXJpbmciOnsiJGlkIjoiNzUyIiwiRm9ybWF0IjowLCJJc1Zpc2libGUiOmZhbHNlLCJMYXN0S25vd25WaXNpYmlsaXR5U3RhdGUiOmZhbHNlfSwiSWQiOiIwZmE3NTM5OC0zZDhlLTQwNTMtYTZmYi1hMWI1YjZlZWU2YTIiLCJJbXBvcnRJZCI6bnVsbCwiVGl0bGUiOiJTeXN0ZW0gQ29uZmlndXJhdGlvbiIsIk5vdGUiOm51bGwsIkh5cGVybGluayI6eyIkaWQiOiI3NTMiLCJBZGRyZXNzIjpudWxsLCJTdWJBZGRyZXNzIjpudWxsfSwiSXNDaGFuZ2VkIjpmYWxzZSwiSXNOZXciOmZhbHNlfV0sIlN3aW1sYW5lcyI6W10sIk1zUHJvamVjdEl0ZW1zVHJlZSI6bnVsbCwiTWV0YWRhdGEiOnsiJGlkIjoiNzU0IiwiUmVjZW50Q29sb3JzQ29sbGVjdGlvbiI6Ilt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n0se1wiJGlkXCI6XCIyXCIsXCJTZWxlY3RlZE1hcHBpbmdcIjoyLFwiQ29sdW1uSGVhZGVyXCI6XCJOYW1lXCJ9LHtcIiRpZFwiOlwiM1wiLFwiU2VsZWN0ZWRNYXBwaW5nXCI6MyxcIkNvbHVtbkhlYWRlclwiOlwiU3RhcnRcIn0se1wiJGlkXCI6XCI0XCIsXCJTZWxlY3RlZE1hcHBpbmdcIjo0LFwiQ29sdW1uSGVhZGVyXCI6XCJGaW5pc2hcIn0se1wiJGlkXCI6XCI1XCIsXCJTZWxlY3RlZE1hcHBpbmdcIjo1LFwiQ29sdW1uSGVhZGVyXCI6XCJQZXJjZW50Q29tcGxldGVcIn1dIn0sIlNldHRpbmdzIjp7IiRpZCI6Ijc1NSIsIkltcGFPcHRpb25zIjp7IiRpZCI6Ijc1Ni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0cnVlLCJJbXBvcnRUeXBlIjowLCJGaWxlUGF0aCI6bnVsbCwiVGltZUNvbmZpZ3VyYXRpb24iOnsiJGlkIjoiNzU3IiwiVXNlVGltZSI6ZmFsc2UsIldvcmtEYXlTdGFydCI6IjAwOjAwOjAwIiwiV29ya0RheUVuZCI6IjIzOjU5OjAwIn0sIkxhc3RVc2VkVGVtcGxhdGVJZCI6IjczNTViNjMzLWFjNjYtNDUyOC04YjRkLTI5OWZhZWRjOWVlOS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7-18T00:00:00.0000000Z"/>
  <p:tag name="OTLENDDATE" val="2020-07-31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Middle"/>
  <p:tag name="OTLTIMEBANDTHREEDEFFECTS" val="Gel"/>
  <p:tag name="OTLTIMEBANDAUTODATERANGE" val="True"/>
  <p:tag name="OTLTIMEBANDSTARTDATE" val="0001-01-01T00:00:00.0000000"/>
  <p:tag name="OTLTIMEBANDENDDATE" val="2020-07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Months"/>
  <p:tag name="OTLTIMEBANDSHAPETYPE" val="RectangleTimeband"/>
  <p:tag name="OTLTIMEBANDSHAPEHEIGHT" val="3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Auto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mplementation Kick-Off "/>
  <p:tag name="OTLDATE" val="2020-06-02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ffing Plan"/>
  <p:tag name="OTLDATE" val="2020-06-16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esting"/>
  <p:tag name="OTLDATE" val="2020-07-06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mplementation "/>
  <p:tag name="OTLDATE" val="2020-07-30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inal Resource Plan "/>
  <p:tag name="OTLDATE" val="2020-06-1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Development Completed"/>
  <p:tag name="OTLDATE" val="2020-06-28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6-03T00:00:00.0000000Z"/>
  <p:tag name="OTLENDDATE" val="2020-06-12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6-11T00:00:00.0000000Z"/>
  <p:tag name="OTLENDDATE" val="2020-06-22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6-11T00:00:00.0000000Z"/>
  <p:tag name="OTLENDDATE" val="2020-06-16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6-04T00:00:00.0000000Z"/>
  <p:tag name="OTLENDDATE" val="2020-06-21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6-11T00:00:00.0000000Z"/>
  <p:tag name="OTLENDDATE" val="2020-06-24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6-17T00:00:00.0000000Z"/>
  <p:tag name="OTLENDDATE" val="2020-06-28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6-25T00:00:00.0000000Z"/>
  <p:tag name="OTLENDDATE" val="2020-07-01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6-30T00:00:00.0000000Z"/>
  <p:tag name="OTLENDDATE" val="2020-07-18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Widescreen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2018-06-12T13:05:32Z</dcterms:created>
  <dcterms:modified xsi:type="dcterms:W3CDTF">2022-06-27T14:16:21Z</dcterms:modified>
</cp:coreProperties>
</file>