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8" r:id="rId2"/>
    <p:sldId id="2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84D9-8D30-4E27-81A1-C16B003624CA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97DF5-B172-4E53-B7DC-8109A05347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5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4D4F4A-4DC8-411F-B431-2F2785054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3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C750-C60D-4E72-B389-427520A28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875639-B245-4F90-AE9C-03610AD40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36E8A-DD65-45E8-B647-8C647C0C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1554B-2B53-40C4-AF68-8F1303BF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6B650-5C26-4630-AE88-1266328C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99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1E471-EBDA-425C-A111-88D1020F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1AD35-1CEF-48AC-8295-275AD859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02C44-A36B-4641-A094-5667D841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502EB-3B35-4B8B-8F0E-CC3563D5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4A812-6126-45FE-AEE6-137DCA46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6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EBA91-D615-403D-8CF1-56A2439BF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92FC0-4095-4277-9FE6-9D5689FE6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6D35-00AB-49CF-B747-3D30D821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3A526-0095-421F-8BD1-519D4154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0279E-12F1-4929-8562-6F23A4EC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2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64AF-7A9A-43F7-BE2E-DDE9ECB4D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0A360-A400-4FCF-A484-622AB25D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BEE19-0606-40C6-8809-92ECE5F8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2E57A-F565-41C2-AA2C-BB4DCAAD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D611B-B488-4664-88D0-351F5B61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9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25FAC-1AD9-429B-B7B3-44EAA7FA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B7D0E-8709-4BD2-96AE-12786EE20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E50C9-35C5-4FFD-97A0-F55B28AF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44E1-46EE-43F1-A1DF-A96CCCF5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5F58E-316B-465A-BC26-8DFC72D1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3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0771-5ED8-4B39-9B63-5EC0A767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CDAC8-917E-4478-83F2-22696328E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0B56E-7FC4-4CD9-BB40-358DFF570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E04ED-2A77-44B7-B37B-D629BE87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F9692-C473-43E6-AA0D-DEB831F3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7AA52-4155-4B2A-86BE-CB7855A1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8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65998-55E4-48CF-9FC9-A1894829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C3A3F-224F-4617-8A66-224AEE69E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AFE92-74FE-44E7-B627-C2FD040EC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0AA51C-8B94-4B38-BA7B-F0C606DDB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CBA45-08E0-4F69-A165-2910F6299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49A47-D6AE-4CA9-B796-3895697E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87149-13E9-4CC7-8BDF-F93C0063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808FE-CA0C-4720-B44C-4CC95C82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5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302C-8D03-4079-8EFF-92B65646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CE9970-39D2-48AC-A867-711E8A5D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21634-0F37-495D-9D0B-5D6C52A3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A11340-CE5B-4AD1-B364-0168DBAB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1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BE47A3-9902-4DEA-88CE-302B133C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8D16F-5DE2-403D-B357-9D7FCE2C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C2048-89EA-4E09-B669-D3A1FA1C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7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0F18-F1A8-4C63-9113-E6C7950E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EA193-1BBE-4310-A2EE-FCCBD3B1E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66989-6E28-42FD-85DB-FDBF44ACE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0554A-8AAA-4F1B-9FA0-702D0B5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05D43-AFB1-4BBA-B2D2-35759F1D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8BE95-18FB-4A61-954C-BCF171ED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72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FBC50-2617-40D9-9FC6-12ED07CA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A87AEB-6D18-4C87-BEA0-E7AF12CB1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7977E-D1A5-40D8-9B8A-1FF9C541A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AE788-6E90-43A2-8513-84DFD5C9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ECBE5-72C3-48E4-8434-6FEDD5E4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48A7-E7A4-4468-8F5D-5353323F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3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E5BC21-5704-449F-9A9E-AAF38173C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98852-7621-4280-A718-80DE3EBB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B0CD7-4C3B-488D-802A-0E62D95B0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3D7F5-1638-4364-873A-B5BDB5FA822E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56A44-E478-4990-B35D-3E066ED8A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81701-8D11-413A-A49D-CC7AAFFCD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2BF1D-22AB-4E4E-B6EA-76E5007C5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7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6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SL_81017b7f50f049d2bbe2c732e34d427b_BackgroundRectangle">
            <a:extLst>
              <a:ext uri="{FF2B5EF4-FFF2-40B4-BE49-F238E27FC236}">
                <a16:creationId xmlns:a16="http://schemas.microsoft.com/office/drawing/2014/main" id="{CB9D2ABF-19F4-480C-AFB2-D5E1E50E290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5990289"/>
            <a:ext cx="11264900" cy="279400"/>
          </a:xfrm>
          <a:prstGeom prst="rect">
            <a:avLst/>
          </a:prstGeom>
          <a:solidFill>
            <a:srgbClr val="87BBA2">
              <a:alpha val="5568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169" name="OTLSHAPE_T_9a6b3e19e195409d8f5cd14073dbb2a3_HorizontalConnector1"/>
          <p:cNvCxnSpPr/>
          <p:nvPr>
            <p:custDataLst>
              <p:tags r:id="rId3"/>
            </p:custDataLst>
          </p:nvPr>
        </p:nvCxnSpPr>
        <p:spPr>
          <a:xfrm>
            <a:off x="861568" y="3426032"/>
            <a:ext cx="1282944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8" name="OTLSHAPE_T_68b1b569e4a141218edc9f90bab9c932_HorizontalConnector1"/>
          <p:cNvCxnSpPr/>
          <p:nvPr>
            <p:custDataLst>
              <p:tags r:id="rId4"/>
            </p:custDataLst>
          </p:nvPr>
        </p:nvCxnSpPr>
        <p:spPr>
          <a:xfrm>
            <a:off x="1460035" y="3159332"/>
            <a:ext cx="146498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7" name="OTLSHAPE_T_207a4a97c6884e23a34a41a0de3fb19a_HorizontalConnector1"/>
          <p:cNvCxnSpPr/>
          <p:nvPr>
            <p:custDataLst>
              <p:tags r:id="rId5"/>
            </p:custDataLst>
          </p:nvPr>
        </p:nvCxnSpPr>
        <p:spPr>
          <a:xfrm>
            <a:off x="1963463" y="2892632"/>
            <a:ext cx="1805233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6" name="OTLSHAPE_T_403d2136a3114023ad89a5c0421b0c5b_HorizontalConnector1"/>
          <p:cNvCxnSpPr/>
          <p:nvPr>
            <p:custDataLst>
              <p:tags r:id="rId6"/>
            </p:custDataLst>
          </p:nvPr>
        </p:nvCxnSpPr>
        <p:spPr>
          <a:xfrm>
            <a:off x="2064978" y="2092532"/>
            <a:ext cx="4752610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65" name="OTLSHAPE_T_6644b494266e48abbcb6f32eef0dad68_HorizontalConnector1"/>
          <p:cNvCxnSpPr/>
          <p:nvPr>
            <p:custDataLst>
              <p:tags r:id="rId7"/>
            </p:custDataLst>
          </p:nvPr>
        </p:nvCxnSpPr>
        <p:spPr>
          <a:xfrm>
            <a:off x="1425109" y="1825832"/>
            <a:ext cx="709404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_7f1c39df743d4e3184fa3ada11647b8e_HorizontalConnector1">
            <a:extLst>
              <a:ext uri="{FF2B5EF4-FFF2-40B4-BE49-F238E27FC236}">
                <a16:creationId xmlns:a16="http://schemas.microsoft.com/office/drawing/2014/main" id="{976CB290-88F5-4CC3-BC3E-866E00C4CA4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557784" y="2359232"/>
            <a:ext cx="5919277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c9018cf9ee9d48029f29ee4de0fb45b7_HorizontalConnector1">
            <a:extLst>
              <a:ext uri="{FF2B5EF4-FFF2-40B4-BE49-F238E27FC236}">
                <a16:creationId xmlns:a16="http://schemas.microsoft.com/office/drawing/2014/main" id="{5C90385B-103F-4239-98AC-E3D526594F9C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02750" y="2625932"/>
            <a:ext cx="4781555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93" name="OTLSHAPE_M_8a8426e75c4a41698c08ea72936c9d0d_Connector1">
            <a:extLst>
              <a:ext uri="{FF2B5EF4-FFF2-40B4-BE49-F238E27FC236}">
                <a16:creationId xmlns:a16="http://schemas.microsoft.com/office/drawing/2014/main" id="{37D8A873-1127-44E8-B249-FA5AD2028DE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3046875" y="4373918"/>
            <a:ext cx="0" cy="503386"/>
          </a:xfrm>
          <a:prstGeom prst="line">
            <a:avLst/>
          </a:prstGeom>
          <a:ln w="9525" cap="flat" cmpd="sng" algn="ctr">
            <a:solidFill>
              <a:srgbClr val="BB0A2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96" name="OTLSHAPE_M_9030f16c7b85464b8b94cdd430a5c0b5_Connector1">
            <a:extLst>
              <a:ext uri="{FF2B5EF4-FFF2-40B4-BE49-F238E27FC236}">
                <a16:creationId xmlns:a16="http://schemas.microsoft.com/office/drawing/2014/main" id="{F2A0F6C7-D4C0-48F6-810A-D9631F9595A5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6843807" y="4373918"/>
            <a:ext cx="0" cy="88901"/>
          </a:xfrm>
          <a:prstGeom prst="line">
            <a:avLst/>
          </a:prstGeom>
          <a:ln w="9525" cap="flat" cmpd="sng" algn="ctr">
            <a:solidFill>
              <a:srgbClr val="BB0A2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99" name="OTLSHAPE_M_9030f16c7b85464b8b94cdd430a5c0b5_Connector2">
            <a:extLst>
              <a:ext uri="{FF2B5EF4-FFF2-40B4-BE49-F238E27FC236}">
                <a16:creationId xmlns:a16="http://schemas.microsoft.com/office/drawing/2014/main" id="{1903F573-724F-4649-AB48-9553D10020F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843807" y="4648872"/>
            <a:ext cx="0" cy="266530"/>
          </a:xfrm>
          <a:prstGeom prst="line">
            <a:avLst/>
          </a:prstGeom>
          <a:ln w="9525" cap="flat" cmpd="sng" algn="ctr">
            <a:solidFill>
              <a:srgbClr val="BB0A2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0" name="OTLSHAPE_M_1ccf9205e6f2441186be8cf35481de7f_Connector1">
            <a:extLst>
              <a:ext uri="{FF2B5EF4-FFF2-40B4-BE49-F238E27FC236}">
                <a16:creationId xmlns:a16="http://schemas.microsoft.com/office/drawing/2014/main" id="{3F5163CB-A3DE-45AA-9B6B-F5C6C3EBDC7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1238009" y="4349323"/>
            <a:ext cx="0" cy="527981"/>
          </a:xfrm>
          <a:prstGeom prst="line">
            <a:avLst/>
          </a:prstGeom>
          <a:ln w="9525" cap="flat" cmpd="sng" algn="ctr">
            <a:solidFill>
              <a:srgbClr val="87BBA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1" name="OTLSHAPE_T_0aaf2ef6c3bd48d486d9dd3fef94d7b8_HorizontalConnector1">
            <a:extLst>
              <a:ext uri="{FF2B5EF4-FFF2-40B4-BE49-F238E27FC236}">
                <a16:creationId xmlns:a16="http://schemas.microsoft.com/office/drawing/2014/main" id="{E19F4A18-7411-491A-8054-24F82B8F65C6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073235" y="1533732"/>
            <a:ext cx="7777619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02" name="OTLSHAPE_T_a8615542293a4cdfb5e99580d663d5c3_HorizontalConnector1">
            <a:extLst>
              <a:ext uri="{FF2B5EF4-FFF2-40B4-BE49-F238E27FC236}">
                <a16:creationId xmlns:a16="http://schemas.microsoft.com/office/drawing/2014/main" id="{A5EA2901-F1F1-4507-AAAC-A70DC68E0A6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798703" y="3692732"/>
            <a:ext cx="285239" cy="0"/>
          </a:xfrm>
          <a:prstGeom prst="line">
            <a:avLst/>
          </a:prstGeom>
          <a:ln w="9525" cap="flat" cmpd="sng" algn="ctr">
            <a:solidFill>
              <a:srgbClr val="B8D5E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44" name="OTLSHAPE_TB_00000000000000000000000000000000_ScaleContainer"/>
          <p:cNvSpPr/>
          <p:nvPr>
            <p:custDataLst>
              <p:tags r:id="rId16"/>
            </p:custDataLst>
          </p:nvPr>
        </p:nvSpPr>
        <p:spPr>
          <a:xfrm>
            <a:off x="706035" y="4978903"/>
            <a:ext cx="10795000" cy="381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3262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_81017b7f50f049d2bbe2c732e34d427b_HeaderRectangle">
            <a:extLst>
              <a:ext uri="{FF2B5EF4-FFF2-40B4-BE49-F238E27FC236}">
                <a16:creationId xmlns:a16="http://schemas.microsoft.com/office/drawing/2014/main" id="{D5C28467-1086-406B-BDC7-F9A1CC1A1887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5990289"/>
            <a:ext cx="685800" cy="279400"/>
          </a:xfrm>
          <a:prstGeom prst="rect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OTLSHAPE_G_00000000000000000000000000000000_ShapeBelow0">
            <a:extLst>
              <a:ext uri="{FF2B5EF4-FFF2-40B4-BE49-F238E27FC236}">
                <a16:creationId xmlns:a16="http://schemas.microsoft.com/office/drawing/2014/main" id="{6DF4602B-B124-434E-A842-5F8D61642B8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2364310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1">
            <a:extLst>
              <a:ext uri="{FF2B5EF4-FFF2-40B4-BE49-F238E27FC236}">
                <a16:creationId xmlns:a16="http://schemas.microsoft.com/office/drawing/2014/main" id="{BB67DEDD-15B1-416F-A303-E6DEF85BF86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857485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2">
            <a:extLst>
              <a:ext uri="{FF2B5EF4-FFF2-40B4-BE49-F238E27FC236}">
                <a16:creationId xmlns:a16="http://schemas.microsoft.com/office/drawing/2014/main" id="{B9F3B0A0-D095-4FC0-B55E-121549A0D3B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5350661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G_00000000000000000000000000000000_ShapeBelow3">
            <a:extLst>
              <a:ext uri="{FF2B5EF4-FFF2-40B4-BE49-F238E27FC236}">
                <a16:creationId xmlns:a16="http://schemas.microsoft.com/office/drawing/2014/main" id="{1E9A7046-5CC4-4FC9-8C1D-680DEA6E2403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843837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G_00000000000000000000000000000000_ShapeBelow4">
            <a:extLst>
              <a:ext uri="{FF2B5EF4-FFF2-40B4-BE49-F238E27FC236}">
                <a16:creationId xmlns:a16="http://schemas.microsoft.com/office/drawing/2014/main" id="{0B878E2D-897A-42E0-A075-B0A547A544C0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337011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G_00000000000000000000000000000000_ShapeBelow5">
            <a:extLst>
              <a:ext uri="{FF2B5EF4-FFF2-40B4-BE49-F238E27FC236}">
                <a16:creationId xmlns:a16="http://schemas.microsoft.com/office/drawing/2014/main" id="{D3EA7145-F1FC-40D3-90CB-9DF90185B9D6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830187" y="5359903"/>
            <a:ext cx="0" cy="909786"/>
          </a:xfrm>
          <a:prstGeom prst="line">
            <a:avLst/>
          </a:prstGeom>
          <a:ln w="9525" cap="flat" cmpd="sng" algn="ctr">
            <a:solidFill>
              <a:srgbClr val="619BAF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52" name="OTLSHAPE_SLM_f12219216484484288f694dd187a1874_Shape">
            <a:extLst>
              <a:ext uri="{FF2B5EF4-FFF2-40B4-BE49-F238E27FC236}">
                <a16:creationId xmlns:a16="http://schemas.microsoft.com/office/drawing/2014/main" id="{458BA638-C1FE-45C8-B1F7-4E6CAA94DE8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544054" y="602838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55" name="OTLSHAPE_SLM_d9f85e0bda4243a099afc067c6802cd1_Shape">
            <a:extLst>
              <a:ext uri="{FF2B5EF4-FFF2-40B4-BE49-F238E27FC236}">
                <a16:creationId xmlns:a16="http://schemas.microsoft.com/office/drawing/2014/main" id="{B06E148D-CBDF-48A0-9FC6-140925F3DF0F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274432" y="602838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58" name="OTLSHAPE_SLM_654400861b0c44c1919773b000a002cd_Shape">
            <a:extLst>
              <a:ext uri="{FF2B5EF4-FFF2-40B4-BE49-F238E27FC236}">
                <a16:creationId xmlns:a16="http://schemas.microsoft.com/office/drawing/2014/main" id="{2876CE4E-0F3D-4E08-A3E3-D18EB34D280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132796" y="6028389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TLSHAPE_SL_81017b7f50f049d2bbe2c732e34d427b_Header">
            <a:extLst>
              <a:ext uri="{FF2B5EF4-FFF2-40B4-BE49-F238E27FC236}">
                <a16:creationId xmlns:a16="http://schemas.microsoft.com/office/drawing/2014/main" id="{5954E53E-A622-42D3-94FC-B499825A6389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" y="6036961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dirty="0">
                <a:solidFill>
                  <a:srgbClr val="011627"/>
                </a:solidFill>
                <a:latin typeface="Calibri" panose="020F0502020204030204" pitchFamily="34" charset="0"/>
              </a:rPr>
              <a:t>Revisions</a:t>
            </a:r>
          </a:p>
        </p:txBody>
      </p:sp>
      <p:sp>
        <p:nvSpPr>
          <p:cNvPr id="34148" name="OTLSHAPE_TB_00000000000000000000000000000000_TimescaleInterval1"/>
          <p:cNvSpPr txBox="1"/>
          <p:nvPr>
            <p:custDataLst>
              <p:tags r:id="rId28"/>
            </p:custDataLst>
          </p:nvPr>
        </p:nvSpPr>
        <p:spPr>
          <a:xfrm>
            <a:off x="934635" y="5076375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8" dirty="0">
                <a:solidFill>
                  <a:srgbClr val="C9E4CA"/>
                </a:solidFill>
                <a:latin typeface="Corbel" panose="020B0503020204020204" pitchFamily="34" charset="0"/>
              </a:rPr>
              <a:t>Week 1</a:t>
            </a:r>
          </a:p>
        </p:txBody>
      </p:sp>
      <p:sp>
        <p:nvSpPr>
          <p:cNvPr id="34150" name="OTLSHAPE_TB_00000000000000000000000000000000_TimescaleInterval2"/>
          <p:cNvSpPr txBox="1"/>
          <p:nvPr>
            <p:custDataLst>
              <p:tags r:id="rId29"/>
            </p:custDataLst>
          </p:nvPr>
        </p:nvSpPr>
        <p:spPr>
          <a:xfrm>
            <a:off x="2427811" y="5076375"/>
            <a:ext cx="80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rgbClr val="C9E4CA"/>
                </a:solidFill>
                <a:latin typeface="Corbel" panose="020B0503020204020204" pitchFamily="34" charset="0"/>
              </a:rPr>
              <a:t>6</a:t>
            </a:r>
          </a:p>
        </p:txBody>
      </p:sp>
      <p:sp>
        <p:nvSpPr>
          <p:cNvPr id="34113" name="OTLSHAPE_TB_00000000000000000000000000000000_TimescaleInterval3">
            <a:extLst>
              <a:ext uri="{FF2B5EF4-FFF2-40B4-BE49-F238E27FC236}">
                <a16:creationId xmlns:a16="http://schemas.microsoft.com/office/drawing/2014/main" id="{78FE9262-4CA8-4646-AA8A-AC44442BF5F6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3920986" y="5076375"/>
            <a:ext cx="13785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 dirty="0">
                <a:solidFill>
                  <a:srgbClr val="C9E4CA"/>
                </a:solidFill>
                <a:latin typeface="Corbel" panose="020B0503020204020204" pitchFamily="34" charset="0"/>
              </a:rPr>
              <a:t>11</a:t>
            </a:r>
          </a:p>
        </p:txBody>
      </p:sp>
      <p:sp>
        <p:nvSpPr>
          <p:cNvPr id="34115" name="OTLSHAPE_TB_00000000000000000000000000000000_TimescaleInterval4">
            <a:extLst>
              <a:ext uri="{FF2B5EF4-FFF2-40B4-BE49-F238E27FC236}">
                <a16:creationId xmlns:a16="http://schemas.microsoft.com/office/drawing/2014/main" id="{2AF1F484-AC61-40EF-9021-AFEC962802B0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5414161" y="507637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2">
                <a:solidFill>
                  <a:srgbClr val="C9E4CA"/>
                </a:solidFill>
                <a:latin typeface="Corbel" panose="020B0503020204020204" pitchFamily="34" charset="0"/>
              </a:rPr>
              <a:t>16</a:t>
            </a:r>
          </a:p>
        </p:txBody>
      </p:sp>
      <p:sp>
        <p:nvSpPr>
          <p:cNvPr id="34117" name="OTLSHAPE_TB_00000000000000000000000000000000_TimescaleInterval5">
            <a:extLst>
              <a:ext uri="{FF2B5EF4-FFF2-40B4-BE49-F238E27FC236}">
                <a16:creationId xmlns:a16="http://schemas.microsoft.com/office/drawing/2014/main" id="{562360BE-5BA1-457A-9B12-5A66D49441C8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907337" y="5076375"/>
            <a:ext cx="1474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4">
                <a:solidFill>
                  <a:srgbClr val="C9E4CA"/>
                </a:solidFill>
                <a:latin typeface="Corbel" panose="020B0503020204020204" pitchFamily="34" charset="0"/>
              </a:rPr>
              <a:t>21</a:t>
            </a:r>
          </a:p>
        </p:txBody>
      </p:sp>
      <p:sp>
        <p:nvSpPr>
          <p:cNvPr id="34119" name="OTLSHAPE_TB_00000000000000000000000000000000_TimescaleInterval6">
            <a:extLst>
              <a:ext uri="{FF2B5EF4-FFF2-40B4-BE49-F238E27FC236}">
                <a16:creationId xmlns:a16="http://schemas.microsoft.com/office/drawing/2014/main" id="{82019993-839B-43A5-8B87-F0F43A136E57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8400512" y="5076375"/>
            <a:ext cx="15869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2">
                <a:solidFill>
                  <a:srgbClr val="C9E4CA"/>
                </a:solidFill>
                <a:latin typeface="Corbel" panose="020B0503020204020204" pitchFamily="34" charset="0"/>
              </a:rPr>
              <a:t>26</a:t>
            </a:r>
            <a:endParaRPr lang="en-GB" sz="1200" spc="-12" dirty="0">
              <a:solidFill>
                <a:srgbClr val="C9E4CA"/>
              </a:solidFill>
              <a:latin typeface="Corbel" panose="020B0503020204020204" pitchFamily="34" charset="0"/>
            </a:endParaRPr>
          </a:p>
        </p:txBody>
      </p:sp>
      <p:sp>
        <p:nvSpPr>
          <p:cNvPr id="34121" name="OTLSHAPE_TB_00000000000000000000000000000000_TimescaleInterval7">
            <a:extLst>
              <a:ext uri="{FF2B5EF4-FFF2-40B4-BE49-F238E27FC236}">
                <a16:creationId xmlns:a16="http://schemas.microsoft.com/office/drawing/2014/main" id="{E4DCE715-A965-4C2C-90FF-359AA66FC2AB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9893688" y="5076375"/>
            <a:ext cx="13946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16">
                <a:solidFill>
                  <a:srgbClr val="C9E4CA"/>
                </a:solidFill>
                <a:latin typeface="Corbel" panose="020B0503020204020204" pitchFamily="34" charset="0"/>
              </a:rPr>
              <a:t>31</a:t>
            </a:r>
          </a:p>
        </p:txBody>
      </p:sp>
      <p:sp>
        <p:nvSpPr>
          <p:cNvPr id="34153" name="OTLSHAPE_SLM_f12219216484484288f694dd187a1874_Title">
            <a:extLst>
              <a:ext uri="{FF2B5EF4-FFF2-40B4-BE49-F238E27FC236}">
                <a16:creationId xmlns:a16="http://schemas.microsoft.com/office/drawing/2014/main" id="{899801CA-B54D-4E51-B65C-79136121B038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495881" y="6032029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54" name="OTLSHAPE_SLM_f12219216484484288f694dd187a1874_Date">
            <a:extLst>
              <a:ext uri="{FF2B5EF4-FFF2-40B4-BE49-F238E27FC236}">
                <a16:creationId xmlns:a16="http://schemas.microsoft.com/office/drawing/2014/main" id="{77161DE0-B6AA-4CAE-84D4-0EE1A695CBE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747254" y="604752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dirty="0">
                <a:solidFill>
                  <a:srgbClr val="1D3429"/>
                </a:solidFill>
                <a:latin typeface="Corbel" panose="020B0503020204020204" pitchFamily="34" charset="0"/>
              </a:rPr>
              <a:t>Sep 10</a:t>
            </a:r>
          </a:p>
        </p:txBody>
      </p:sp>
      <p:sp>
        <p:nvSpPr>
          <p:cNvPr id="34156" name="OTLSHAPE_SLM_d9f85e0bda4243a099afc067c6802cd1_Title">
            <a:extLst>
              <a:ext uri="{FF2B5EF4-FFF2-40B4-BE49-F238E27FC236}">
                <a16:creationId xmlns:a16="http://schemas.microsoft.com/office/drawing/2014/main" id="{F8D52EC1-34FF-4035-89AA-F4223B8FF271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4226258" y="6032029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57" name="OTLSHAPE_SLM_d9f85e0bda4243a099afc067c6802cd1_Date">
            <a:extLst>
              <a:ext uri="{FF2B5EF4-FFF2-40B4-BE49-F238E27FC236}">
                <a16:creationId xmlns:a16="http://schemas.microsoft.com/office/drawing/2014/main" id="{61852060-6239-4EEB-B6C7-1A6AB1FF68C4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5477632" y="604752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rgbClr val="1D3429"/>
                </a:solidFill>
                <a:latin typeface="Corbel" panose="020B0503020204020204" pitchFamily="34" charset="0"/>
              </a:rPr>
              <a:t>Nov 13</a:t>
            </a:r>
          </a:p>
        </p:txBody>
      </p:sp>
      <p:sp>
        <p:nvSpPr>
          <p:cNvPr id="34159" name="OTLSHAPE_SLM_654400861b0c44c1919773b000a002cd_Title">
            <a:extLst>
              <a:ext uri="{FF2B5EF4-FFF2-40B4-BE49-F238E27FC236}">
                <a16:creationId xmlns:a16="http://schemas.microsoft.com/office/drawing/2014/main" id="{748A4BE0-9607-47C3-85DC-53D3C6132991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7084623" y="6032029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i="1" spc="-4" dirty="0">
                <a:solidFill>
                  <a:srgbClr val="011627"/>
                </a:solidFill>
                <a:latin typeface="Calibri" panose="020F0502020204030204" pitchFamily="34" charset="0"/>
              </a:rPr>
              <a:t>Schedule Revision</a:t>
            </a:r>
          </a:p>
        </p:txBody>
      </p:sp>
      <p:sp>
        <p:nvSpPr>
          <p:cNvPr id="34160" name="OTLSHAPE_SLM_654400861b0c44c1919773b000a002cd_Date">
            <a:extLst>
              <a:ext uri="{FF2B5EF4-FFF2-40B4-BE49-F238E27FC236}">
                <a16:creationId xmlns:a16="http://schemas.microsoft.com/office/drawing/2014/main" id="{C3327B7A-21ED-48A2-8F27-F53868BA585D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8335996" y="6047524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>
                <a:solidFill>
                  <a:srgbClr val="1D3429"/>
                </a:solidFill>
                <a:latin typeface="Corbel" panose="020B0503020204020204" pitchFamily="34" charset="0"/>
              </a:rPr>
              <a:t>Jan 19</a:t>
            </a:r>
          </a:p>
        </p:txBody>
      </p:sp>
      <p:cxnSp>
        <p:nvCxnSpPr>
          <p:cNvPr id="34149" name="OTLSHAPE_TB_00000000000000000000000000000000_Separator1"/>
          <p:cNvCxnSpPr/>
          <p:nvPr>
            <p:custDataLst>
              <p:tags r:id="rId41"/>
            </p:custDataLst>
          </p:nvPr>
        </p:nvCxnSpPr>
        <p:spPr>
          <a:xfrm>
            <a:off x="2364310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2" name="OTLSHAPE_TB_00000000000000000000000000000000_Separator2">
            <a:extLst>
              <a:ext uri="{FF2B5EF4-FFF2-40B4-BE49-F238E27FC236}">
                <a16:creationId xmlns:a16="http://schemas.microsoft.com/office/drawing/2014/main" id="{F8D891F6-2F30-4C35-AFA0-7DDACF9165E3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3857485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4" name="OTLSHAPE_TB_00000000000000000000000000000000_Separator3">
            <a:extLst>
              <a:ext uri="{FF2B5EF4-FFF2-40B4-BE49-F238E27FC236}">
                <a16:creationId xmlns:a16="http://schemas.microsoft.com/office/drawing/2014/main" id="{AFD2699C-D733-46FD-8AF5-54E5C5CC1E76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5350661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6" name="OTLSHAPE_TB_00000000000000000000000000000000_Separator4">
            <a:extLst>
              <a:ext uri="{FF2B5EF4-FFF2-40B4-BE49-F238E27FC236}">
                <a16:creationId xmlns:a16="http://schemas.microsoft.com/office/drawing/2014/main" id="{2585196A-F0C2-472E-836C-51CEFF0BE8E1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6843837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18" name="OTLSHAPE_TB_00000000000000000000000000000000_Separator5">
            <a:extLst>
              <a:ext uri="{FF2B5EF4-FFF2-40B4-BE49-F238E27FC236}">
                <a16:creationId xmlns:a16="http://schemas.microsoft.com/office/drawing/2014/main" id="{6569AB5B-E752-4565-A289-775827290D97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8337011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20" name="OTLSHAPE_TB_00000000000000000000000000000000_Separator6">
            <a:extLst>
              <a:ext uri="{FF2B5EF4-FFF2-40B4-BE49-F238E27FC236}">
                <a16:creationId xmlns:a16="http://schemas.microsoft.com/office/drawing/2014/main" id="{415F766F-F1E4-4568-A9B0-4312216DFA7B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9830187" y="5017004"/>
            <a:ext cx="0" cy="304800"/>
          </a:xfrm>
          <a:prstGeom prst="line">
            <a:avLst/>
          </a:prstGeom>
          <a:ln w="9525" cap="flat" cmpd="sng" algn="ctr">
            <a:solidFill>
              <a:srgbClr val="C9E4CA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70" name="OTLSHAPE_T_6644b494266e48abbcb6f32eef0dad68_Shape">
            <a:extLst>
              <a:ext uri="{FF2B5EF4-FFF2-40B4-BE49-F238E27FC236}">
                <a16:creationId xmlns:a16="http://schemas.microsoft.com/office/drawing/2014/main" id="{AB7F8093-6B60-445B-8D5E-C4C02850A8A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519156" y="1724232"/>
            <a:ext cx="330200" cy="203200"/>
          </a:xfrm>
          <a:prstGeom prst="roundRect">
            <a:avLst>
              <a:gd name="adj" fmla="val 10000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2" name="OTLSHAPE_T_403d2136a3114023ad89a5c0421b0c5b_Shape">
            <a:extLst>
              <a:ext uri="{FF2B5EF4-FFF2-40B4-BE49-F238E27FC236}">
                <a16:creationId xmlns:a16="http://schemas.microsoft.com/office/drawing/2014/main" id="{6DE6FD87-A359-45A2-BA1D-CC77A899123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817588" y="1990932"/>
            <a:ext cx="17780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B0A2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4" name="OTLSHAPE_T_207a4a97c6884e23a34a41a0de3fb19a_Shape">
            <a:extLst>
              <a:ext uri="{FF2B5EF4-FFF2-40B4-BE49-F238E27FC236}">
                <a16:creationId xmlns:a16="http://schemas.microsoft.com/office/drawing/2014/main" id="{AA78602F-AEA0-4094-9415-9831F0BD252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768696" y="2791032"/>
            <a:ext cx="20574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36" name="OTLSHAPE_T_68b1b569e4a141218edc9f90bab9c932_Shape">
            <a:extLst>
              <a:ext uri="{FF2B5EF4-FFF2-40B4-BE49-F238E27FC236}">
                <a16:creationId xmlns:a16="http://schemas.microsoft.com/office/drawing/2014/main" id="{A7B9A1C9-270E-4D84-B3E7-CB7B99397F93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925022" y="3057732"/>
            <a:ext cx="647700" cy="203200"/>
          </a:xfrm>
          <a:prstGeom prst="roundRect">
            <a:avLst>
              <a:gd name="adj" fmla="val 100000"/>
            </a:avLst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36" name="OTLSHAPE_T_9a6b3e19e195409d8f5cd14073dbb2a3_Shape"/>
          <p:cNvSpPr/>
          <p:nvPr>
            <p:custDataLst>
              <p:tags r:id="rId51"/>
            </p:custDataLst>
          </p:nvPr>
        </p:nvSpPr>
        <p:spPr>
          <a:xfrm>
            <a:off x="2144512" y="3324432"/>
            <a:ext cx="990600" cy="203200"/>
          </a:xfrm>
          <a:prstGeom prst="roundRect">
            <a:avLst>
              <a:gd name="adj" fmla="val 100000"/>
            </a:avLst>
          </a:prstGeom>
          <a:solidFill>
            <a:srgbClr val="3262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44" name="OTLSHAPE_T_a8615542293a4cdfb5e99580d663d5c3_Shape"/>
          <p:cNvSpPr/>
          <p:nvPr>
            <p:custDataLst>
              <p:tags r:id="rId52"/>
            </p:custDataLst>
          </p:nvPr>
        </p:nvSpPr>
        <p:spPr>
          <a:xfrm>
            <a:off x="1083942" y="3591132"/>
            <a:ext cx="11176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B0A2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_0aaf2ef6c3bd48d486d9dd3fef94d7b8_Shape">
            <a:extLst>
              <a:ext uri="{FF2B5EF4-FFF2-40B4-BE49-F238E27FC236}">
                <a16:creationId xmlns:a16="http://schemas.microsoft.com/office/drawing/2014/main" id="{76D7C242-CE66-49C0-95BF-6E8B09A5A521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8850854" y="1432132"/>
            <a:ext cx="20447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TLSHAPE_T_7f1c39df743d4e3184fa3ada11647b8e_Shape">
            <a:extLst>
              <a:ext uri="{FF2B5EF4-FFF2-40B4-BE49-F238E27FC236}">
                <a16:creationId xmlns:a16="http://schemas.microsoft.com/office/drawing/2014/main" id="{611CDBEB-91A1-462B-84D9-8DDE8CDBD9DB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477061" y="2257632"/>
            <a:ext cx="355600" cy="203200"/>
          </a:xfrm>
          <a:prstGeom prst="roundRect">
            <a:avLst>
              <a:gd name="adj" fmla="val 100000"/>
            </a:avLst>
          </a:prstGeom>
          <a:solidFill>
            <a:srgbClr val="01162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TLSHAPE_T_c9018cf9ee9d48029f29ee4de0fb45b7_Shape">
            <a:extLst>
              <a:ext uri="{FF2B5EF4-FFF2-40B4-BE49-F238E27FC236}">
                <a16:creationId xmlns:a16="http://schemas.microsoft.com/office/drawing/2014/main" id="{CA39D5AE-F448-412A-8DF3-F9CC0D82294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5784304" y="2524332"/>
            <a:ext cx="850900" cy="203200"/>
          </a:xfrm>
          <a:prstGeom prst="roundRect">
            <a:avLst>
              <a:gd name="adj" fmla="val 100000"/>
            </a:avLst>
          </a:prstGeom>
          <a:solidFill>
            <a:srgbClr val="6798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09" name="OTLSHAPE_T_6644b494266e48abbcb6f32eef0dad68_JoinedDate"/>
          <p:cNvSpPr txBox="1"/>
          <p:nvPr>
            <p:custDataLst>
              <p:tags r:id="rId56"/>
            </p:custDataLst>
          </p:nvPr>
        </p:nvSpPr>
        <p:spPr>
          <a:xfrm>
            <a:off x="8890455" y="1748320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01.27 - 02.03</a:t>
            </a:r>
          </a:p>
        </p:txBody>
      </p:sp>
      <p:sp>
        <p:nvSpPr>
          <p:cNvPr id="34211" name="OTLSHAPE_T_6644b494266e48abbcb6f32eef0dad68_Title"/>
          <p:cNvSpPr txBox="1"/>
          <p:nvPr>
            <p:custDataLst>
              <p:tags r:id="rId57"/>
            </p:custDataLst>
          </p:nvPr>
        </p:nvSpPr>
        <p:spPr>
          <a:xfrm>
            <a:off x="127000" y="1740573"/>
            <a:ext cx="1308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dirty="0">
                <a:solidFill>
                  <a:srgbClr val="254855"/>
                </a:solidFill>
                <a:latin typeface="Calibri" panose="020F0502020204030204" pitchFamily="34" charset="0"/>
              </a:rPr>
              <a:t>Mooring &amp; Safety Gear</a:t>
            </a:r>
          </a:p>
        </p:txBody>
      </p:sp>
      <p:sp>
        <p:nvSpPr>
          <p:cNvPr id="34217" name="OTLSHAPE_T_403d2136a3114023ad89a5c0421b0c5b_JoinedDate"/>
          <p:cNvSpPr txBox="1"/>
          <p:nvPr>
            <p:custDataLst>
              <p:tags r:id="rId58"/>
            </p:custDataLst>
          </p:nvPr>
        </p:nvSpPr>
        <p:spPr>
          <a:xfrm>
            <a:off x="8644614" y="201502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>
                <a:solidFill>
                  <a:srgbClr val="55828B"/>
                </a:solidFill>
                <a:latin typeface="Corbel" panose="020B0503020204020204" pitchFamily="34" charset="0"/>
              </a:rPr>
              <a:t>12.18 - 01.29</a:t>
            </a:r>
            <a:endParaRPr lang="en-US" sz="1000" spc="-2" dirty="0">
              <a:solidFill>
                <a:srgbClr val="55828B"/>
              </a:solidFill>
              <a:latin typeface="Corbel" panose="020B0503020204020204" pitchFamily="34" charset="0"/>
            </a:endParaRPr>
          </a:p>
        </p:txBody>
      </p:sp>
      <p:sp>
        <p:nvSpPr>
          <p:cNvPr id="34218" name="OTLSHAPE_T_403d2136a3114023ad89a5c0421b0c5b_Duration"/>
          <p:cNvSpPr txBox="1"/>
          <p:nvPr>
            <p:custDataLst>
              <p:tags r:id="rId59"/>
            </p:custDataLst>
          </p:nvPr>
        </p:nvSpPr>
        <p:spPr>
          <a:xfrm>
            <a:off x="7449796" y="20150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FFE4E4"/>
                </a:solidFill>
                <a:latin typeface="Calibri" panose="020F0502020204030204" pitchFamily="34" charset="0"/>
              </a:rPr>
              <a:t>5.9 weeks</a:t>
            </a:r>
          </a:p>
        </p:txBody>
      </p:sp>
      <p:sp>
        <p:nvSpPr>
          <p:cNvPr id="34219" name="OTLSHAPE_T_403d2136a3114023ad89a5c0421b0c5b_Title"/>
          <p:cNvSpPr txBox="1"/>
          <p:nvPr>
            <p:custDataLst>
              <p:tags r:id="rId60"/>
            </p:custDataLst>
          </p:nvPr>
        </p:nvSpPr>
        <p:spPr>
          <a:xfrm>
            <a:off x="127000" y="2007273"/>
            <a:ext cx="194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>
                <a:solidFill>
                  <a:srgbClr val="254855"/>
                </a:solidFill>
                <a:latin typeface="Calibri" panose="020F0502020204030204" pitchFamily="34" charset="0"/>
              </a:rPr>
              <a:t>Machinery &amp; Electrical Installation</a:t>
            </a:r>
          </a:p>
        </p:txBody>
      </p:sp>
      <p:sp>
        <p:nvSpPr>
          <p:cNvPr id="34225" name="OTLSHAPE_T_207a4a97c6884e23a34a41a0de3fb19a_JoinedDate"/>
          <p:cNvSpPr txBox="1"/>
          <p:nvPr>
            <p:custDataLst>
              <p:tags r:id="rId61"/>
            </p:custDataLst>
          </p:nvPr>
        </p:nvSpPr>
        <p:spPr>
          <a:xfrm>
            <a:off x="5864227" y="2815120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rgbClr val="55828B"/>
                </a:solidFill>
                <a:latin typeface="Corbel" panose="020B0503020204020204" pitchFamily="34" charset="0"/>
              </a:rPr>
              <a:t>10.07 - 11.24</a:t>
            </a:r>
            <a:endParaRPr lang="en-US" sz="1000" dirty="0">
              <a:solidFill>
                <a:srgbClr val="55828B"/>
              </a:solidFill>
              <a:latin typeface="Corbel" panose="020B0503020204020204" pitchFamily="34" charset="0"/>
            </a:endParaRPr>
          </a:p>
        </p:txBody>
      </p:sp>
      <p:sp>
        <p:nvSpPr>
          <p:cNvPr id="34226" name="OTLSHAPE_T_207a4a97c6884e23a34a41a0de3fb19a_Duration"/>
          <p:cNvSpPr txBox="1"/>
          <p:nvPr>
            <p:custDataLst>
              <p:tags r:id="rId62"/>
            </p:custDataLst>
          </p:nvPr>
        </p:nvSpPr>
        <p:spPr>
          <a:xfrm>
            <a:off x="4535157" y="28151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6.8 weeks</a:t>
            </a:r>
          </a:p>
        </p:txBody>
      </p:sp>
      <p:sp>
        <p:nvSpPr>
          <p:cNvPr id="34227" name="OTLSHAPE_T_207a4a97c6884e23a34a41a0de3fb19a_Title"/>
          <p:cNvSpPr txBox="1"/>
          <p:nvPr>
            <p:custDataLst>
              <p:tags r:id="rId63"/>
            </p:custDataLst>
          </p:nvPr>
        </p:nvSpPr>
        <p:spPr>
          <a:xfrm>
            <a:off x="127000" y="2807373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dirty="0">
                <a:solidFill>
                  <a:srgbClr val="254855"/>
                </a:solidFill>
                <a:latin typeface="Calibri" panose="020F0502020204030204" pitchFamily="34" charset="0"/>
              </a:rPr>
              <a:t>Engine Room &amp; Accommodation</a:t>
            </a:r>
          </a:p>
        </p:txBody>
      </p:sp>
      <p:sp>
        <p:nvSpPr>
          <p:cNvPr id="34233" name="OTLSHAPE_T_68b1b569e4a141218edc9f90bab9c932_JoinedDate"/>
          <p:cNvSpPr txBox="1"/>
          <p:nvPr>
            <p:custDataLst>
              <p:tags r:id="rId64"/>
            </p:custDataLst>
          </p:nvPr>
        </p:nvSpPr>
        <p:spPr>
          <a:xfrm>
            <a:off x="3619398" y="308182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 dirty="0">
                <a:solidFill>
                  <a:srgbClr val="55828B"/>
                </a:solidFill>
                <a:latin typeface="Corbel" panose="020B0503020204020204" pitchFamily="34" charset="0"/>
              </a:rPr>
              <a:t>09.18 - 10.03</a:t>
            </a:r>
          </a:p>
        </p:txBody>
      </p:sp>
      <p:sp>
        <p:nvSpPr>
          <p:cNvPr id="34234" name="OTLSHAPE_T_68b1b569e4a141218edc9f90bab9c932_Duration"/>
          <p:cNvSpPr txBox="1"/>
          <p:nvPr>
            <p:custDataLst>
              <p:tags r:id="rId65"/>
            </p:custDataLst>
          </p:nvPr>
        </p:nvSpPr>
        <p:spPr>
          <a:xfrm>
            <a:off x="2990905" y="30818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2.2 weeks</a:t>
            </a:r>
          </a:p>
        </p:txBody>
      </p:sp>
      <p:sp>
        <p:nvSpPr>
          <p:cNvPr id="34235" name="OTLSHAPE_T_68b1b569e4a141218edc9f90bab9c932_Title"/>
          <p:cNvSpPr txBox="1"/>
          <p:nvPr>
            <p:custDataLst>
              <p:tags r:id="rId66"/>
            </p:custDataLst>
          </p:nvPr>
        </p:nvSpPr>
        <p:spPr>
          <a:xfrm>
            <a:off x="127000" y="3074073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>
                <a:solidFill>
                  <a:srgbClr val="254855"/>
                </a:solidFill>
                <a:latin typeface="Calibri" panose="020F0502020204030204" pitchFamily="34" charset="0"/>
              </a:rPr>
              <a:t>Hatch &amp; Superstructure</a:t>
            </a:r>
          </a:p>
        </p:txBody>
      </p:sp>
      <p:sp>
        <p:nvSpPr>
          <p:cNvPr id="34241" name="OTLSHAPE_T_9a6b3e19e195409d8f5cd14073dbb2a3_JoinedDate"/>
          <p:cNvSpPr txBox="1"/>
          <p:nvPr>
            <p:custDataLst>
              <p:tags r:id="rId67"/>
            </p:custDataLst>
          </p:nvPr>
        </p:nvSpPr>
        <p:spPr>
          <a:xfrm>
            <a:off x="3177874" y="334852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08.30 - 09.22</a:t>
            </a:r>
          </a:p>
        </p:txBody>
      </p:sp>
      <p:sp>
        <p:nvSpPr>
          <p:cNvPr id="34242" name="OTLSHAPE_T_9a6b3e19e195409d8f5cd14073dbb2a3_Duration"/>
          <p:cNvSpPr txBox="1"/>
          <p:nvPr>
            <p:custDataLst>
              <p:tags r:id="rId68"/>
            </p:custDataLst>
          </p:nvPr>
        </p:nvSpPr>
        <p:spPr>
          <a:xfrm>
            <a:off x="2379888" y="33485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C9E4CA"/>
                </a:solidFill>
                <a:latin typeface="Calibri" panose="020F0502020204030204" pitchFamily="34" charset="0"/>
              </a:rPr>
              <a:t>3.3 weeks</a:t>
            </a:r>
          </a:p>
        </p:txBody>
      </p:sp>
      <p:sp>
        <p:nvSpPr>
          <p:cNvPr id="34243" name="OTLSHAPE_T_9a6b3e19e195409d8f5cd14073dbb2a3_Title"/>
          <p:cNvSpPr txBox="1"/>
          <p:nvPr>
            <p:custDataLst>
              <p:tags r:id="rId69"/>
            </p:custDataLst>
          </p:nvPr>
        </p:nvSpPr>
        <p:spPr>
          <a:xfrm>
            <a:off x="127000" y="3340772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>
                <a:solidFill>
                  <a:srgbClr val="254855"/>
                </a:solidFill>
                <a:latin typeface="Calibri" panose="020F0502020204030204" pitchFamily="34" charset="0"/>
              </a:rPr>
              <a:t>Steel Profiles</a:t>
            </a:r>
          </a:p>
        </p:txBody>
      </p:sp>
      <p:sp>
        <p:nvSpPr>
          <p:cNvPr id="34249" name="OTLSHAPE_T_a8615542293a4cdfb5e99580d663d5c3_JoinedDate"/>
          <p:cNvSpPr txBox="1"/>
          <p:nvPr>
            <p:custDataLst>
              <p:tags r:id="rId70"/>
            </p:custDataLst>
          </p:nvPr>
        </p:nvSpPr>
        <p:spPr>
          <a:xfrm>
            <a:off x="2243781" y="361522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rgbClr val="55828B"/>
                </a:solidFill>
                <a:latin typeface="Corbel" panose="020B0503020204020204" pitchFamily="34" charset="0"/>
              </a:rPr>
              <a:t>08.05 - 08.31</a:t>
            </a:r>
          </a:p>
        </p:txBody>
      </p:sp>
      <p:sp>
        <p:nvSpPr>
          <p:cNvPr id="34250" name="OTLSHAPE_T_a8615542293a4cdfb5e99580d663d5c3_Duration"/>
          <p:cNvSpPr txBox="1"/>
          <p:nvPr>
            <p:custDataLst>
              <p:tags r:id="rId71"/>
            </p:custDataLst>
          </p:nvPr>
        </p:nvSpPr>
        <p:spPr>
          <a:xfrm>
            <a:off x="1444152" y="3615220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rgbClr val="FFE4E4"/>
                </a:solidFill>
                <a:latin typeface="Calibri" panose="020F0502020204030204" pitchFamily="34" charset="0"/>
              </a:rPr>
              <a:t>26 days</a:t>
            </a:r>
          </a:p>
        </p:txBody>
      </p:sp>
      <p:sp>
        <p:nvSpPr>
          <p:cNvPr id="34251" name="OTLSHAPE_T_a8615542293a4cdfb5e99580d663d5c3_Title"/>
          <p:cNvSpPr txBox="1"/>
          <p:nvPr>
            <p:custDataLst>
              <p:tags r:id="rId72"/>
            </p:custDataLst>
          </p:nvPr>
        </p:nvSpPr>
        <p:spPr>
          <a:xfrm>
            <a:off x="127000" y="3607472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rgbClr val="254855"/>
                </a:solidFill>
                <a:latin typeface="Calibri" panose="020F0502020204030204" pitchFamily="34" charset="0"/>
              </a:rPr>
              <a:t>Engineering</a:t>
            </a:r>
          </a:p>
        </p:txBody>
      </p:sp>
      <p:sp>
        <p:nvSpPr>
          <p:cNvPr id="11" name="OTLSHAPE_T_0aaf2ef6c3bd48d486d9dd3fef94d7b8_JoinedDate">
            <a:extLst>
              <a:ext uri="{FF2B5EF4-FFF2-40B4-BE49-F238E27FC236}">
                <a16:creationId xmlns:a16="http://schemas.microsoft.com/office/drawing/2014/main" id="{DF4428D8-D595-465C-B7FC-B438D0FB491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944549" y="145622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6" dirty="0">
                <a:solidFill>
                  <a:srgbClr val="55828B"/>
                </a:solidFill>
                <a:latin typeface="Corbel" panose="020B0503020204020204" pitchFamily="34" charset="0"/>
              </a:rPr>
              <a:t>02.04 - 03.23</a:t>
            </a:r>
          </a:p>
        </p:txBody>
      </p:sp>
      <p:sp>
        <p:nvSpPr>
          <p:cNvPr id="12" name="OTLSHAPE_T_0aaf2ef6c3bd48d486d9dd3fef94d7b8_Duration">
            <a:extLst>
              <a:ext uri="{FF2B5EF4-FFF2-40B4-BE49-F238E27FC236}">
                <a16:creationId xmlns:a16="http://schemas.microsoft.com/office/drawing/2014/main" id="{B6F99F18-491F-445D-860A-203F171D00A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616397" y="14562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dirty="0">
                <a:solidFill>
                  <a:srgbClr val="011627"/>
                </a:solidFill>
                <a:latin typeface="Calibri" panose="020F0502020204030204" pitchFamily="34" charset="0"/>
              </a:rPr>
              <a:t>6.8 weeks</a:t>
            </a:r>
          </a:p>
        </p:txBody>
      </p:sp>
      <p:sp>
        <p:nvSpPr>
          <p:cNvPr id="13" name="OTLSHAPE_T_0aaf2ef6c3bd48d486d9dd3fef94d7b8_Title">
            <a:extLst>
              <a:ext uri="{FF2B5EF4-FFF2-40B4-BE49-F238E27FC236}">
                <a16:creationId xmlns:a16="http://schemas.microsoft.com/office/drawing/2014/main" id="{3B6AC58E-A0CA-4529-B9CD-072822F8D2C1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0" y="1448473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6" dirty="0">
                <a:solidFill>
                  <a:srgbClr val="254855"/>
                </a:solidFill>
                <a:latin typeface="Calibri" panose="020F0502020204030204" pitchFamily="34" charset="0"/>
              </a:rPr>
              <a:t>Outfitting Afloat </a:t>
            </a:r>
          </a:p>
        </p:txBody>
      </p:sp>
      <p:sp>
        <p:nvSpPr>
          <p:cNvPr id="19" name="OTLSHAPE_T_7f1c39df743d4e3184fa3ada11647b8e_JoinedDate">
            <a:extLst>
              <a:ext uri="{FF2B5EF4-FFF2-40B4-BE49-F238E27FC236}">
                <a16:creationId xmlns:a16="http://schemas.microsoft.com/office/drawing/2014/main" id="{235DEB68-AE08-4346-BF77-9CF41A8FD47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876002" y="2281720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2">
                <a:solidFill>
                  <a:srgbClr val="55828B"/>
                </a:solidFill>
                <a:latin typeface="Corbel" panose="020B0503020204020204" pitchFamily="34" charset="0"/>
              </a:rPr>
              <a:t>12.10 - 12.18</a:t>
            </a:r>
          </a:p>
        </p:txBody>
      </p:sp>
      <p:sp>
        <p:nvSpPr>
          <p:cNvPr id="21" name="OTLSHAPE_T_7f1c39df743d4e3184fa3ada11647b8e_Title">
            <a:extLst>
              <a:ext uri="{FF2B5EF4-FFF2-40B4-BE49-F238E27FC236}">
                <a16:creationId xmlns:a16="http://schemas.microsoft.com/office/drawing/2014/main" id="{4BCB3F85-9351-43BA-B3F3-A00FB8B8A0DA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0" y="2273973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6">
                <a:solidFill>
                  <a:srgbClr val="254855"/>
                </a:solidFill>
                <a:latin typeface="Calibri" panose="020F0502020204030204" pitchFamily="34" charset="0"/>
              </a:rPr>
              <a:t>Coating</a:t>
            </a:r>
          </a:p>
        </p:txBody>
      </p:sp>
      <p:sp>
        <p:nvSpPr>
          <p:cNvPr id="27" name="OTLSHAPE_T_c9018cf9ee9d48029f29ee4de0fb45b7_JoinedDate">
            <a:extLst>
              <a:ext uri="{FF2B5EF4-FFF2-40B4-BE49-F238E27FC236}">
                <a16:creationId xmlns:a16="http://schemas.microsoft.com/office/drawing/2014/main" id="{42018DD7-1A2E-4BF2-B6D1-6E7808911D7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679430" y="2548420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4" dirty="0">
                <a:solidFill>
                  <a:srgbClr val="55828B"/>
                </a:solidFill>
                <a:latin typeface="Corbel" panose="020B0503020204020204" pitchFamily="34" charset="0"/>
              </a:rPr>
              <a:t>11.24 - 12.13</a:t>
            </a:r>
          </a:p>
        </p:txBody>
      </p:sp>
      <p:sp>
        <p:nvSpPr>
          <p:cNvPr id="28" name="OTLSHAPE_T_c9018cf9ee9d48029f29ee4de0fb45b7_Duration">
            <a:extLst>
              <a:ext uri="{FF2B5EF4-FFF2-40B4-BE49-F238E27FC236}">
                <a16:creationId xmlns:a16="http://schemas.microsoft.com/office/drawing/2014/main" id="{0430648F-152C-4509-9D03-BC88856AA26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950562" y="2548420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dirty="0">
                <a:solidFill>
                  <a:srgbClr val="080C0D"/>
                </a:solidFill>
                <a:latin typeface="Calibri" panose="020F0502020204030204" pitchFamily="34" charset="0"/>
              </a:rPr>
              <a:t>2.8 weeks</a:t>
            </a:r>
          </a:p>
        </p:txBody>
      </p:sp>
      <p:sp>
        <p:nvSpPr>
          <p:cNvPr id="29" name="OTLSHAPE_T_c9018cf9ee9d48029f29ee4de0fb45b7_Title">
            <a:extLst>
              <a:ext uri="{FF2B5EF4-FFF2-40B4-BE49-F238E27FC236}">
                <a16:creationId xmlns:a16="http://schemas.microsoft.com/office/drawing/2014/main" id="{12523670-28AE-4D96-B14B-E9D0F37E46E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0" y="2540673"/>
            <a:ext cx="87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2" dirty="0">
                <a:solidFill>
                  <a:srgbClr val="254855"/>
                </a:solidFill>
                <a:latin typeface="Calibri" panose="020F0502020204030204" pitchFamily="34" charset="0"/>
              </a:rPr>
              <a:t>Block Assembly</a:t>
            </a:r>
          </a:p>
        </p:txBody>
      </p:sp>
      <p:sp>
        <p:nvSpPr>
          <p:cNvPr id="34171" name="OTLSHAPE_M_6f22aa5e000544959a4d7b38883514ef_Shape">
            <a:extLst>
              <a:ext uri="{FF2B5EF4-FFF2-40B4-BE49-F238E27FC236}">
                <a16:creationId xmlns:a16="http://schemas.microsoft.com/office/drawing/2014/main" id="{CBF61B7F-A06A-4970-862C-57828A04082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5748277" y="5296403"/>
            <a:ext cx="228600" cy="2540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72" name="OTLSHAPE_M_c72d73248b3a4e8abac2a8a5c9404d68_Shape">
            <a:extLst>
              <a:ext uri="{FF2B5EF4-FFF2-40B4-BE49-F238E27FC236}">
                <a16:creationId xmlns:a16="http://schemas.microsoft.com/office/drawing/2014/main" id="{8C6651FA-488A-4E9B-9D36-DD7EB21E0A85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8180020" y="5296403"/>
            <a:ext cx="228600" cy="2540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1" name="OTLSHAPE_M_b66abdf690b04123bb3854c9da5709f4_Shape">
            <a:extLst>
              <a:ext uri="{FF2B5EF4-FFF2-40B4-BE49-F238E27FC236}">
                <a16:creationId xmlns:a16="http://schemas.microsoft.com/office/drawing/2014/main" id="{EB523587-0BB6-4BE4-B49A-05E60BE66353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4468413" y="4788403"/>
            <a:ext cx="228600" cy="2540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2" name="OTLSHAPE_M_47cb6e371c524f1b94c535343ec84c12_Shape">
            <a:extLst>
              <a:ext uri="{FF2B5EF4-FFF2-40B4-BE49-F238E27FC236}">
                <a16:creationId xmlns:a16="http://schemas.microsoft.com/office/drawing/2014/main" id="{4D51A3E5-0A95-4D8F-B63B-0B2AC5BA2A87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7070804" y="4788403"/>
            <a:ext cx="228600" cy="2540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64" name="OTLSHAPE_M_81fb2d79f1f3428b9cbe195b30cc6166_Shape">
            <a:extLst>
              <a:ext uri="{FF2B5EF4-FFF2-40B4-BE49-F238E27FC236}">
                <a16:creationId xmlns:a16="http://schemas.microsoft.com/office/drawing/2014/main" id="{864AC0B1-4B43-4A78-873A-90A8DD448DA3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1951346" y="5296403"/>
            <a:ext cx="228600" cy="254000"/>
          </a:xfrm>
          <a:prstGeom prst="diamond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0" name="OTLSHAPE_M_9030f16c7b85464b8b94cdd430a5c0b5_Shape">
            <a:extLst>
              <a:ext uri="{FF2B5EF4-FFF2-40B4-BE49-F238E27FC236}">
                <a16:creationId xmlns:a16="http://schemas.microsoft.com/office/drawing/2014/main" id="{CACB78D1-E98E-414A-AA8A-5B66BDD1DF13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6729507" y="4788403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1" name="OTLSHAPE_M_8a8426e75c4a41698c08ea72936c9d0d_Shape">
            <a:extLst>
              <a:ext uri="{FF2B5EF4-FFF2-40B4-BE49-F238E27FC236}">
                <a16:creationId xmlns:a16="http://schemas.microsoft.com/office/drawing/2014/main" id="{D6394BC1-EFCF-4AB4-81C5-D04B0727AE97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2894475" y="4712203"/>
            <a:ext cx="304800" cy="3302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2" name="OTLSHAPE_M_8a7cdfa9ea4f414495cf25681bfcb32c_Shape">
            <a:extLst>
              <a:ext uri="{FF2B5EF4-FFF2-40B4-BE49-F238E27FC236}">
                <a16:creationId xmlns:a16="http://schemas.microsoft.com/office/drawing/2014/main" id="{97250816-17DA-4C60-92E9-C7166B28355A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8905277" y="1406732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3" name="OTLSHAPE_M_b0e9feddec834fc0b310dc67e5874f0b_Shape">
            <a:extLst>
              <a:ext uri="{FF2B5EF4-FFF2-40B4-BE49-F238E27FC236}">
                <a16:creationId xmlns:a16="http://schemas.microsoft.com/office/drawing/2014/main" id="{41D063C8-2424-42B6-B9F7-92F51AC1A05B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10270466" y="1406732"/>
            <a:ext cx="228600" cy="254000"/>
          </a:xfrm>
          <a:prstGeom prst="diamond">
            <a:avLst/>
          </a:prstGeom>
          <a:solidFill>
            <a:srgbClr val="E90C2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69" name="OTLSHAPE_M_dd55a45d06b748fbaca3406f263c06a6_Shape">
            <a:extLst>
              <a:ext uri="{FF2B5EF4-FFF2-40B4-BE49-F238E27FC236}">
                <a16:creationId xmlns:a16="http://schemas.microsoft.com/office/drawing/2014/main" id="{A711BB11-4C5B-484E-872F-AA4698EB2B92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 flipV="1">
            <a:off x="889354" y="4712203"/>
            <a:ext cx="304800" cy="330200"/>
          </a:xfrm>
          <a:prstGeom prst="triangle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73" name="OTLSHAPE_M_1ccf9205e6f2441186be8cf35481de7f_Shape">
            <a:extLst>
              <a:ext uri="{FF2B5EF4-FFF2-40B4-BE49-F238E27FC236}">
                <a16:creationId xmlns:a16="http://schemas.microsoft.com/office/drawing/2014/main" id="{9DAB3C3F-C9AD-4532-A9E8-43C71D3BDE39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 flipV="1">
            <a:off x="11085609" y="4712203"/>
            <a:ext cx="304800" cy="330200"/>
          </a:xfrm>
          <a:prstGeom prst="triangle">
            <a:avLst/>
          </a:prstGeom>
          <a:solidFill>
            <a:srgbClr val="87BBA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80" name="OTLSHAPE_M_4461b4ad56e1427dbe253fd40151634d_Shape">
            <a:extLst>
              <a:ext uri="{FF2B5EF4-FFF2-40B4-BE49-F238E27FC236}">
                <a16:creationId xmlns:a16="http://schemas.microsoft.com/office/drawing/2014/main" id="{A696A7F3-AC5F-41BB-9472-0599D441ACB4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10270466" y="4788403"/>
            <a:ext cx="228600" cy="254000"/>
          </a:xfrm>
          <a:prstGeom prst="star8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81" name="OTLSHAPE_M_756ee3d9fb93468f81b55b0140335e2a_Shape">
            <a:extLst>
              <a:ext uri="{FF2B5EF4-FFF2-40B4-BE49-F238E27FC236}">
                <a16:creationId xmlns:a16="http://schemas.microsoft.com/office/drawing/2014/main" id="{2830441D-816F-4E4C-9117-7813BF5670B0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0825074" y="5296403"/>
            <a:ext cx="228600" cy="254000"/>
          </a:xfrm>
          <a:prstGeom prst="star8">
            <a:avLst/>
          </a:prstGeom>
          <a:solidFill>
            <a:srgbClr val="FC9E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174" name="OTLSHAPE_M_81fb2d79f1f3428b9cbe195b30cc6166_Title"/>
          <p:cNvSpPr txBox="1"/>
          <p:nvPr>
            <p:custDataLst>
              <p:tags r:id="rId94"/>
            </p:custDataLst>
          </p:nvPr>
        </p:nvSpPr>
        <p:spPr>
          <a:xfrm>
            <a:off x="1673618" y="5689934"/>
            <a:ext cx="774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 dirty="0">
                <a:solidFill>
                  <a:srgbClr val="254855"/>
                </a:solidFill>
                <a:latin typeface="Calibri" panose="020F0502020204030204" pitchFamily="34" charset="0"/>
              </a:rPr>
              <a:t>Steel Cutting</a:t>
            </a:r>
          </a:p>
        </p:txBody>
      </p:sp>
      <p:sp>
        <p:nvSpPr>
          <p:cNvPr id="34175" name="OTLSHAPE_M_81fb2d79f1f3428b9cbe195b30cc6166_Date"/>
          <p:cNvSpPr txBox="1"/>
          <p:nvPr>
            <p:custDataLst>
              <p:tags r:id="rId95"/>
            </p:custDataLst>
          </p:nvPr>
        </p:nvSpPr>
        <p:spPr>
          <a:xfrm>
            <a:off x="1899382" y="5550403"/>
            <a:ext cx="342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Aug 28</a:t>
            </a:r>
          </a:p>
        </p:txBody>
      </p:sp>
      <p:sp>
        <p:nvSpPr>
          <p:cNvPr id="34177" name="OTLSHAPE_M_6f22aa5e000544959a4d7b38883514ef_Title"/>
          <p:cNvSpPr txBox="1"/>
          <p:nvPr>
            <p:custDataLst>
              <p:tags r:id="rId96"/>
            </p:custDataLst>
          </p:nvPr>
        </p:nvSpPr>
        <p:spPr>
          <a:xfrm>
            <a:off x="5254692" y="5689934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6">
                <a:solidFill>
                  <a:srgbClr val="254855"/>
                </a:solidFill>
                <a:latin typeface="Calibri" panose="020F0502020204030204" pitchFamily="34" charset="0"/>
              </a:rPr>
              <a:t>All Blocks Complete</a:t>
            </a:r>
          </a:p>
        </p:txBody>
      </p:sp>
      <p:sp>
        <p:nvSpPr>
          <p:cNvPr id="34178" name="OTLSHAPE_M_6f22aa5e000544959a4d7b38883514ef_Date"/>
          <p:cNvSpPr txBox="1"/>
          <p:nvPr>
            <p:custDataLst>
              <p:tags r:id="rId97"/>
            </p:custDataLst>
          </p:nvPr>
        </p:nvSpPr>
        <p:spPr>
          <a:xfrm>
            <a:off x="5699509" y="5550403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Nov 25</a:t>
            </a:r>
          </a:p>
        </p:txBody>
      </p:sp>
      <p:sp>
        <p:nvSpPr>
          <p:cNvPr id="34180" name="OTLSHAPE_M_c72d73248b3a4e8abac2a8a5c9404d68_Title"/>
          <p:cNvSpPr txBox="1"/>
          <p:nvPr>
            <p:custDataLst>
              <p:tags r:id="rId98"/>
            </p:custDataLst>
          </p:nvPr>
        </p:nvSpPr>
        <p:spPr>
          <a:xfrm>
            <a:off x="7422931" y="5689934"/>
            <a:ext cx="175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>
                <a:solidFill>
                  <a:srgbClr val="254855"/>
                </a:solidFill>
                <a:latin typeface="Calibri" panose="020F0502020204030204" pitchFamily="34" charset="0"/>
              </a:rPr>
              <a:t>Navigation Installation Done</a:t>
            </a:r>
            <a:endParaRPr lang="en-US" sz="1200" spc="-4" dirty="0">
              <a:solidFill>
                <a:srgbClr val="254855"/>
              </a:solidFill>
              <a:latin typeface="Calibri" panose="020F0502020204030204" pitchFamily="34" charset="0"/>
            </a:endParaRPr>
          </a:p>
        </p:txBody>
      </p:sp>
      <p:sp>
        <p:nvSpPr>
          <p:cNvPr id="34181" name="OTLSHAPE_M_c72d73248b3a4e8abac2a8a5c9404d68_Date"/>
          <p:cNvSpPr txBox="1"/>
          <p:nvPr>
            <p:custDataLst>
              <p:tags r:id="rId99"/>
            </p:custDataLst>
          </p:nvPr>
        </p:nvSpPr>
        <p:spPr>
          <a:xfrm>
            <a:off x="8148545" y="5550403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Jan 21</a:t>
            </a:r>
          </a:p>
        </p:txBody>
      </p:sp>
      <p:sp>
        <p:nvSpPr>
          <p:cNvPr id="34186" name="OTLSHAPE_M_dd55a45d06b748fbaca3406f263c06a6_Title"/>
          <p:cNvSpPr txBox="1"/>
          <p:nvPr>
            <p:custDataLst>
              <p:tags r:id="rId100"/>
            </p:custDataLst>
          </p:nvPr>
        </p:nvSpPr>
        <p:spPr>
          <a:xfrm>
            <a:off x="472583" y="4355629"/>
            <a:ext cx="1143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0" dirty="0">
                <a:solidFill>
                  <a:srgbClr val="254855"/>
                </a:solidFill>
                <a:latin typeface="Calibri" panose="020F0502020204030204" pitchFamily="34" charset="0"/>
              </a:rPr>
              <a:t>Project Kick-Off</a:t>
            </a:r>
          </a:p>
        </p:txBody>
      </p:sp>
      <p:sp>
        <p:nvSpPr>
          <p:cNvPr id="34187" name="OTLSHAPE_M_dd55a45d06b748fbaca3406f263c06a6_Date"/>
          <p:cNvSpPr txBox="1"/>
          <p:nvPr>
            <p:custDataLst>
              <p:tags r:id="rId101"/>
            </p:custDataLst>
          </p:nvPr>
        </p:nvSpPr>
        <p:spPr>
          <a:xfrm>
            <a:off x="904573" y="4572672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Aug 4</a:t>
            </a:r>
          </a:p>
        </p:txBody>
      </p:sp>
      <p:sp>
        <p:nvSpPr>
          <p:cNvPr id="34189" name="OTLSHAPE_M_b66abdf690b04123bb3854c9da5709f4_Title"/>
          <p:cNvSpPr txBox="1"/>
          <p:nvPr>
            <p:custDataLst>
              <p:tags r:id="rId102"/>
            </p:custDataLst>
          </p:nvPr>
        </p:nvSpPr>
        <p:spPr>
          <a:xfrm>
            <a:off x="4293703" y="4462818"/>
            <a:ext cx="58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 dirty="0">
                <a:solidFill>
                  <a:srgbClr val="254855"/>
                </a:solidFill>
                <a:latin typeface="Calibri" panose="020F0502020204030204" pitchFamily="34" charset="0"/>
              </a:rPr>
              <a:t>Adjusters</a:t>
            </a:r>
          </a:p>
        </p:txBody>
      </p:sp>
      <p:sp>
        <p:nvSpPr>
          <p:cNvPr id="34190" name="OTLSHAPE_M_b66abdf690b04123bb3854c9da5709f4_Date"/>
          <p:cNvSpPr txBox="1"/>
          <p:nvPr>
            <p:custDataLst>
              <p:tags r:id="rId103"/>
            </p:custDataLst>
          </p:nvPr>
        </p:nvSpPr>
        <p:spPr>
          <a:xfrm>
            <a:off x="4425466" y="4648872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Oct 26</a:t>
            </a:r>
          </a:p>
        </p:txBody>
      </p:sp>
      <p:sp>
        <p:nvSpPr>
          <p:cNvPr id="34192" name="OTLSHAPE_M_47cb6e371c524f1b94c535343ec84c12_Title"/>
          <p:cNvSpPr txBox="1"/>
          <p:nvPr>
            <p:custDataLst>
              <p:tags r:id="rId104"/>
            </p:custDataLst>
          </p:nvPr>
        </p:nvSpPr>
        <p:spPr>
          <a:xfrm>
            <a:off x="6689106" y="4462818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6">
                <a:solidFill>
                  <a:srgbClr val="254855"/>
                </a:solidFill>
                <a:latin typeface="Calibri" panose="020F0502020204030204" pitchFamily="34" charset="0"/>
              </a:rPr>
              <a:t>Control Systems</a:t>
            </a:r>
          </a:p>
        </p:txBody>
      </p:sp>
      <p:sp>
        <p:nvSpPr>
          <p:cNvPr id="34193" name="OTLSHAPE_M_47cb6e371c524f1b94c535343ec84c12_Date"/>
          <p:cNvSpPr txBox="1"/>
          <p:nvPr>
            <p:custDataLst>
              <p:tags r:id="rId105"/>
            </p:custDataLst>
          </p:nvPr>
        </p:nvSpPr>
        <p:spPr>
          <a:xfrm>
            <a:off x="7022671" y="4648872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Dec 26</a:t>
            </a:r>
          </a:p>
        </p:txBody>
      </p:sp>
      <p:sp>
        <p:nvSpPr>
          <p:cNvPr id="34195" name="OTLSHAPE_M_4461b4ad56e1427dbe253fd40151634d_Title"/>
          <p:cNvSpPr txBox="1"/>
          <p:nvPr>
            <p:custDataLst>
              <p:tags r:id="rId106"/>
            </p:custDataLst>
          </p:nvPr>
        </p:nvSpPr>
        <p:spPr>
          <a:xfrm>
            <a:off x="10071838" y="4462818"/>
            <a:ext cx="635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>
                <a:solidFill>
                  <a:srgbClr val="254855"/>
                </a:solidFill>
                <a:latin typeface="Calibri" panose="020F0502020204030204" pitchFamily="34" charset="0"/>
              </a:rPr>
              <a:t>Sea Trial 1</a:t>
            </a:r>
          </a:p>
        </p:txBody>
      </p:sp>
      <p:sp>
        <p:nvSpPr>
          <p:cNvPr id="34196" name="OTLSHAPE_M_4461b4ad56e1427dbe253fd40151634d_Date"/>
          <p:cNvSpPr txBox="1"/>
          <p:nvPr>
            <p:custDataLst>
              <p:tags r:id="rId107"/>
            </p:custDataLst>
          </p:nvPr>
        </p:nvSpPr>
        <p:spPr>
          <a:xfrm>
            <a:off x="10228005" y="4648872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rgbClr val="55828B"/>
                </a:solidFill>
                <a:latin typeface="Corbel" panose="020B0503020204020204" pitchFamily="34" charset="0"/>
              </a:rPr>
              <a:t>Mar 11</a:t>
            </a:r>
          </a:p>
        </p:txBody>
      </p:sp>
      <p:sp>
        <p:nvSpPr>
          <p:cNvPr id="34198" name="OTLSHAPE_M_756ee3d9fb93468f81b55b0140335e2a_Title"/>
          <p:cNvSpPr txBox="1"/>
          <p:nvPr>
            <p:custDataLst>
              <p:tags r:id="rId108"/>
            </p:custDataLst>
          </p:nvPr>
        </p:nvSpPr>
        <p:spPr>
          <a:xfrm>
            <a:off x="10626446" y="5689934"/>
            <a:ext cx="635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8">
                <a:solidFill>
                  <a:srgbClr val="254855"/>
                </a:solidFill>
                <a:latin typeface="Calibri" panose="020F0502020204030204" pitchFamily="34" charset="0"/>
              </a:rPr>
              <a:t>Sea Trial 2</a:t>
            </a:r>
            <a:endParaRPr lang="en-US" sz="1200" spc="-8" dirty="0">
              <a:solidFill>
                <a:srgbClr val="254855"/>
              </a:solidFill>
              <a:latin typeface="Calibri" panose="020F0502020204030204" pitchFamily="34" charset="0"/>
            </a:endParaRPr>
          </a:p>
        </p:txBody>
      </p:sp>
      <p:sp>
        <p:nvSpPr>
          <p:cNvPr id="34199" name="OTLSHAPE_M_756ee3d9fb93468f81b55b0140335e2a_Date"/>
          <p:cNvSpPr txBox="1"/>
          <p:nvPr>
            <p:custDataLst>
              <p:tags r:id="rId109"/>
            </p:custDataLst>
          </p:nvPr>
        </p:nvSpPr>
        <p:spPr>
          <a:xfrm>
            <a:off x="10775121" y="5550403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rgbClr val="55828B"/>
                </a:solidFill>
                <a:latin typeface="Corbel" panose="020B0503020204020204" pitchFamily="34" charset="0"/>
              </a:rPr>
              <a:t>Mar 24</a:t>
            </a:r>
          </a:p>
        </p:txBody>
      </p:sp>
      <p:sp>
        <p:nvSpPr>
          <p:cNvPr id="34201" name="OTLSHAPE_M_1ccf9205e6f2441186be8cf35481de7f_Title"/>
          <p:cNvSpPr txBox="1"/>
          <p:nvPr>
            <p:custDataLst>
              <p:tags r:id="rId110"/>
            </p:custDataLst>
          </p:nvPr>
        </p:nvSpPr>
        <p:spPr>
          <a:xfrm>
            <a:off x="10976241" y="3961761"/>
            <a:ext cx="533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i="1" u="sng" spc="-16" dirty="0">
                <a:solidFill>
                  <a:srgbClr val="254855"/>
                </a:solidFill>
                <a:latin typeface="Calibri" panose="020F0502020204030204" pitchFamily="34" charset="0"/>
              </a:rPr>
              <a:t>Launch</a:t>
            </a:r>
          </a:p>
        </p:txBody>
      </p:sp>
      <p:sp>
        <p:nvSpPr>
          <p:cNvPr id="34202" name="OTLSHAPE_M_1ccf9205e6f2441186be8cf35481de7f_Date"/>
          <p:cNvSpPr txBox="1"/>
          <p:nvPr>
            <p:custDataLst>
              <p:tags r:id="rId111"/>
            </p:custDataLst>
          </p:nvPr>
        </p:nvSpPr>
        <p:spPr>
          <a:xfrm>
            <a:off x="11046070" y="4178804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rgbClr val="55828B"/>
                </a:solidFill>
                <a:latin typeface="Corbel" panose="020B0503020204020204" pitchFamily="34" charset="0"/>
              </a:rPr>
              <a:t>Mar 31</a:t>
            </a:r>
          </a:p>
        </p:txBody>
      </p:sp>
      <p:sp>
        <p:nvSpPr>
          <p:cNvPr id="34265" name="OTLSHAPE_M_8a7cdfa9ea4f414495cf25681bfcb32c_Title">
            <a:extLst>
              <a:ext uri="{FF2B5EF4-FFF2-40B4-BE49-F238E27FC236}">
                <a16:creationId xmlns:a16="http://schemas.microsoft.com/office/drawing/2014/main" id="{3F33F8D9-4178-4662-A128-86A35BADDE4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8638111" y="1045883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6" dirty="0">
                <a:solidFill>
                  <a:srgbClr val="BB0A21"/>
                </a:solidFill>
                <a:latin typeface="Calibri" panose="020F0502020204030204" pitchFamily="34" charset="0"/>
              </a:rPr>
              <a:t>Known Risk 3</a:t>
            </a:r>
          </a:p>
        </p:txBody>
      </p:sp>
      <p:sp>
        <p:nvSpPr>
          <p:cNvPr id="34266" name="OTLSHAPE_M_8a7cdfa9ea4f414495cf25681bfcb32c_Date">
            <a:extLst>
              <a:ext uri="{FF2B5EF4-FFF2-40B4-BE49-F238E27FC236}">
                <a16:creationId xmlns:a16="http://schemas.microsoft.com/office/drawing/2014/main" id="{A905BB4F-D798-407D-B936-FEB5428A21B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889465" y="1241801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Feb 7</a:t>
            </a:r>
          </a:p>
        </p:txBody>
      </p:sp>
      <p:sp>
        <p:nvSpPr>
          <p:cNvPr id="34294" name="OTLSHAPE_M_b0e9feddec834fc0b310dc67e5874f0b_Title">
            <a:extLst>
              <a:ext uri="{FF2B5EF4-FFF2-40B4-BE49-F238E27FC236}">
                <a16:creationId xmlns:a16="http://schemas.microsoft.com/office/drawing/2014/main" id="{5053CCBF-D94C-4FCE-9685-62F531905A3C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003300" y="1045883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spc="-6" dirty="0">
                <a:solidFill>
                  <a:srgbClr val="BB0A21"/>
                </a:solidFill>
                <a:latin typeface="Calibri" panose="020F0502020204030204" pitchFamily="34" charset="0"/>
              </a:rPr>
              <a:t>Known Risk 4</a:t>
            </a:r>
          </a:p>
        </p:txBody>
      </p:sp>
      <p:sp>
        <p:nvSpPr>
          <p:cNvPr id="34295" name="OTLSHAPE_M_b0e9feddec834fc0b310dc67e5874f0b_Date">
            <a:extLst>
              <a:ext uri="{FF2B5EF4-FFF2-40B4-BE49-F238E27FC236}">
                <a16:creationId xmlns:a16="http://schemas.microsoft.com/office/drawing/2014/main" id="{DD7897BF-FCE4-4419-811A-E532CF52544B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0221655" y="1241801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Mar 11</a:t>
            </a:r>
          </a:p>
        </p:txBody>
      </p:sp>
      <p:sp>
        <p:nvSpPr>
          <p:cNvPr id="34297" name="OTLSHAPE_M_8a8426e75c4a41698c08ea72936c9d0d_Title">
            <a:extLst>
              <a:ext uri="{FF2B5EF4-FFF2-40B4-BE49-F238E27FC236}">
                <a16:creationId xmlns:a16="http://schemas.microsoft.com/office/drawing/2014/main" id="{1ABD4E52-4CDD-4976-98BA-D62917E3895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2633766" y="399753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i="1" u="sng" spc="-8" dirty="0">
                <a:solidFill>
                  <a:srgbClr val="BB0A21"/>
                </a:solidFill>
                <a:latin typeface="Calibri" panose="020F0502020204030204" pitchFamily="34" charset="0"/>
              </a:rPr>
              <a:t>Known Risk 1</a:t>
            </a:r>
          </a:p>
        </p:txBody>
      </p:sp>
      <p:sp>
        <p:nvSpPr>
          <p:cNvPr id="34298" name="OTLSHAPE_M_8a8426e75c4a41698c08ea72936c9d0d_Date">
            <a:extLst>
              <a:ext uri="{FF2B5EF4-FFF2-40B4-BE49-F238E27FC236}">
                <a16:creationId xmlns:a16="http://schemas.microsoft.com/office/drawing/2014/main" id="{74A6E415-4615-4B96-8290-F7B7B28DF53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2881352" y="4208987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Sep 20</a:t>
            </a:r>
          </a:p>
        </p:txBody>
      </p:sp>
      <p:sp>
        <p:nvSpPr>
          <p:cNvPr id="57" name="OTLSHAPE_M_9030f16c7b85464b8b94cdd430a5c0b5_Title">
            <a:extLst>
              <a:ext uri="{FF2B5EF4-FFF2-40B4-BE49-F238E27FC236}">
                <a16:creationId xmlns:a16="http://schemas.microsoft.com/office/drawing/2014/main" id="{BD781C72-444A-462A-8F84-5F79FC6B30E3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6428263" y="3997532"/>
            <a:ext cx="82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8" dirty="0">
                <a:solidFill>
                  <a:srgbClr val="BB0A21"/>
                </a:solidFill>
                <a:latin typeface="Calibri" panose="020F0502020204030204" pitchFamily="34" charset="0"/>
              </a:rPr>
              <a:t>Known Risk 2</a:t>
            </a:r>
          </a:p>
        </p:txBody>
      </p:sp>
      <p:sp>
        <p:nvSpPr>
          <p:cNvPr id="58" name="OTLSHAPE_M_9030f16c7b85464b8b94cdd430a5c0b5_Date">
            <a:extLst>
              <a:ext uri="{FF2B5EF4-FFF2-40B4-BE49-F238E27FC236}">
                <a16:creationId xmlns:a16="http://schemas.microsoft.com/office/drawing/2014/main" id="{1FEB73D4-6FAE-46F8-8C3F-3F1171C97FDD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6679152" y="4208987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900" dirty="0">
                <a:solidFill>
                  <a:srgbClr val="740615"/>
                </a:solidFill>
                <a:latin typeface="Corbel" panose="020B0503020204020204" pitchFamily="34" charset="0"/>
              </a:rPr>
              <a:t>Dec 18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18FEA84-2814-407A-B70F-A980C66CA37E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66668" y="337997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11627"/>
                </a:solidFill>
                <a:latin typeface="+mj-lt"/>
              </a:rPr>
              <a:t>Project Proposal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13048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mMTIyMTkyMS02NDg0LTQ4NDItODhmNi05NGRkMTg3YTE4NzQiLCJJbmRleCI6MjMsIkdyb3VwSWQiOiIyMmZiZTg1Ny00OThkLTQ0ZmYtYWE4Yi1mYWYxMmJlMWJjNGQiLCJUaXRsZSI6IlNjaGVkdWxlIFJldmlzaW9uIiwiRGF0ZVRpbWUiOiIyMDIxLTA5LTEwVDIzOjU5OjAwIiwiUGVyY2VudGFnZUNvbXBsZXRlIjpudWxsLCJOb3RlIjpudWxsLCJTdHlsZSI6eyIkaWQiOiI2IiwiVGl0bGVQb3NpdGlvbiI6IkxlZnQiLCJEYXRlUG9zaXRpb24iOiJSaWdodCIsIlNoYXBlVHlwZSI6OSwiU2hhcGVTaXplIjow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EsIkciOjIyLCJCIjozOX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EsIkZvbnROYW1lIjoiQ2FsaWJyaSIsIklzQm9sZCI6ZmFsc2UsIklzSXRhbGljIjp0cnVlLCJJc1VuZGVybGluZWQiOmZhbHNlLCJQYXJlbnRTdHlsZSI6bnVsbH0sIkF1dG9TaXplIjoyLCJGb3JlZ3JvdW5kIjp7IiRpZCI6IjE3IiwiQ29sb3IiOnsiJGlkIjoiMTgiLCJBIjoyNTUsIlIiOjEsIkciOjIyLCJCIjozOX19LCJNYXhXaWR0aCI6Nzk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5LCJGb250TmFtZSI6IkNvcmJlbCIsIklzQm9sZCI6ZmFsc2UsIklzSXRhbGljIjpmYWxzZSwiSXNVbmRlcmxpbmVkIjpmYWxzZSwiUGFyZW50U3R5bGUiOm51bGx9LCJBdXRvU2l6ZSI6MiwiRm9yZWdyb3VuZCI6eyIkaWQiOiIyNSIsIkNvbG9yIjp7IiRpZCI6IjI2IiwiQSI6MjU1LCJSIjoyOSwiRyI6NTIsIkIiOjQxfX0sIk1heFdpZHRoIjoyNS4wLCJNYXhIZWlnaHQiOiJJbmZpbml0eSIsIlNtYXJ0Rm9yZWdyb3VuZElzQWN0aXZlIjpmYWxzZSwiSG9yaXpvbnRhbEFsaWdubWVudCI6MC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0cnVlLCJXaWR0aCI6MC4wLCJIZWlnaHQiOjAuMCwiQm9yZGVyU3R5bGUiOm51bGwsIlBhcmVudFN0eWxlIjpudWxsfSwiRGF0ZUZvcm1hdCI6eyIkaWQiOiI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mZhbHNlLCJUaW1lUGFydElzVmlzaWJsZSI6ZmFsc2V9fSwiV2Vla051bWJlcmluZyI6eyIkaWQiOiIzMyIsIkZvcm1hdCI6MCwiSXNWaXNpYmxlIjpmYWxzZSwiTGFzdEtub3duVmlzaWJpbGl0eVN0YXRlIjpmYWxzZX0sIklzVmlzaWJsZSI6dHJ1ZSwiUGFyZW50U3R5bGUiOm51bGx9LCJIeXBlcmxpbmsiOm51bGwsIkltcG9ydElkIjoiIn0seyIkaWQiOiIzNCIsIklkIjoiZDlmODVlMGItZGE0Mi00M2EwLTk5YWYtYzA2N2M2ODAyY2QxIiwiSW5kZXgiOjI0LCJHcm91cElkIjoiMjJmYmU4NTctNDk4ZC00NGZmLWFhOGItZmFmMTJiZTFiYzRkIiwiVGl0bGUiOiJTY2hlZHVsZSBSZXZpc2lvbiIsIkRhdGVUaW1lIjoiMjAyMS0xMS0xM1QyMzo1OTowMCIsIlBlcmNlbnRhZ2VDb21wbGV0ZSI6bnVsbCwiTm90ZSI6bnVsbCwiU3R5bGUiOnsiJGlkIjoiMzUiLCJUaXRsZVBvc2l0aW9uIjoiTGVmdCIsIkRhdGVQb3NpdGlvbiI6IlJpZ2h0IiwiU2hhcGVUeXBlIjo5LCJTaGFwZVNpemUiOjAsIlNoYXBlU3R5bGUiOnsiJGlkIjoiMzYiLCJNYXJnaW4iOnsiJHJlZiI6IjgifSwiUGFkZGluZyI6eyIkcmVmIjoiOSJ9LCJCYWNrZ3JvdW5kIjp7IiRpZCI6IjM3IiwiQ29sb3IiOnsiJGlkIjoiMzgiLCJBIjoyNTUsIlIiOjEsIkciOjIyLCJCIjozOX19LCJJc1Zpc2libGUiOnRydWUsIldpZHRoIjoxMi4wLCJIZWlnaHQiOjE0LjAsIkJvcmRlclN0eWxlIjp7IiRpZCI6IjM5IiwiTGluZUNvbG9yIjp7IiRyZWYiOiIxMyJ9LCJMaW5lV2VpZ2h0IjowLjAsIkxpbmVUeXBlIjowLCJQYXJlbnRTdHlsZSI6bnVsbH0sIlBhcmVudFN0eWxlIjpudWxsfSwiVGl0bGVTdHlsZSI6eyIkaWQiOiI0MCIsIkZvbnRTZXR0aW5ncyI6eyIkaWQiOiI0MSIsIkZvbnRTaXplIjoxMSwiRm9udE5hbWUiOiJDYWxpYnJpIiwiSXNCb2xkIjpmYWxzZSwiSXNJdGFsaWMiOnRydWUsIklzVW5kZXJsaW5lZCI6ZmFsc2UsIlBhcmVudFN0eWxlIjpudWxsfSwiQXV0b1NpemUiOjIsIkZvcmVncm91bmQiOnsiJGlkIjoiNDIiLCJDb2xvciI6eyIkaWQiOiI0MyIsIkEiOjI1NSwiUiI6MSwiRyI6MjIsIkIiOjM5fX0sIk1heFdpZHRoIjo3OS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QiLCJDb2xvciI6eyIkaWQiOiI0NSIsIkEiOjAsIlIiOjI1NSwiRyI6MjU1LCJCIjoyNTV9fSwiSXNWaXNpYmxlIjp0cnVlLCJXaWR0aCI6MC4wLCJIZWlnaHQiOjAuMCwiQm9yZGVyU3R5bGUiOm51bGwsIlBhcmVudFN0eWxlIjpudWxsfSwiRGF0ZVN0eWxlIjp7IiRpZCI6IjQ2IiwiRm9udFNldHRpbmdzIjp7IiRpZCI6IjQ3IiwiRm9udFNpemUiOjksIkZvbnROYW1lIjoiQ29yYmVsIiwiSXNCb2xkIjpmYWxzZSwiSXNJdGFsaWMiOmZhbHNlLCJJc1VuZGVybGluZWQiOmZhbHNlLCJQYXJlbnRTdHlsZSI6bnVsbH0sIkF1dG9TaXplIjoyLCJGb3JlZ3JvdW5kIjp7IiRpZCI6IjQ4IiwiQ29sb3IiOnsiJGlkIjoiNDkiLCJBIjoyNTUsIlIiOjI5LCJHIjo1MiwiQiI6NDF9fSwiTWF4V2lkdGgiOjI1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CIsIkNvbG9yIjp7IiRpZCI6IjUxIiwiQSI6MCwiUiI6MjU1LCJHIjoyNTUsIkIiOjI1NX19LCJJc1Zpc2libGUiOnRydWUsIldpZHRoIjowLjAsIkhlaWdodCI6MC4wLCJCb3JkZXJTdHlsZSI6bnVsbCwiUGFyZW50U3R5bGUiOm51bGx9LCJEYXRlRm9ybWF0Ijp7IiRyZWYiOiIzMSJ9LCJXZWVrTnVtYmVyaW5nIjp7IiRpZCI6IjUyIiwiRm9ybWF0IjowLCJJc1Zpc2libGUiOmZhbHNlLCJMYXN0S25vd25WaXNpYmlsaXR5U3RhdGUiOmZhbHNlfSwiSXNWaXNpYmxlIjp0cnVlLCJQYXJlbnRTdHlsZSI6bnVsbH0sIkh5cGVybGluayI6bnVsbCwiSW1wb3J0SWQiOiIifSx7IiRpZCI6IjUzIiwiSWQiOiI2NTQ0MDA4Ni0xYjBjLTQ0YzEtOTE5Ny03M2IwMDBhMDAyY2QiLCJJbmRleCI6MjUsIkdyb3VwSWQiOiIyMmZiZTg1Ny00OThkLTQ0ZmYtYWE4Yi1mYWYxMmJlMWJjNGQiLCJUaXRsZSI6IlNjaGVkdWxlIFJldmlzaW9uIiwiRGF0ZVRpbWUiOiIyMDIyLTAxLTE5VDIzOjU5OjAwIiwiUGVyY2VudGFnZUNvbXBsZXRlIjpudWxsLCJOb3RlIjpudWxsLCJTdHlsZSI6eyIkaWQiOiI1NCIsIlRpdGxlUG9zaXRpb24iOiJMZWZ0IiwiRGF0ZVBvc2l0aW9uIjoiUmlnaHQiLCJTaGFwZVR5cGUiOjksIlNoYXBlU2l6ZSI6MCwiU2hhcGVTdHlsZSI6eyIkaWQiOiI1NSIsIk1hcmdpbiI6eyIkcmVmIjoiOCJ9LCJQYWRkaW5nIjp7IiRyZWYiOiI5In0sIkJhY2tncm91bmQiOnsiJGlkIjoiNTYiLCJDb2xvciI6eyIkaWQiOiI1NyIsIkEiOjI1NSwiUiI6MSwiRyI6MjIsIkIiOjM5fX0sIklzVmlzaWJsZSI6dHJ1ZSwiV2lkdGgiOjEyLjAsIkhlaWdodCI6MTQuMCwiQm9yZGVyU3R5bGUiOnsiJGlkIjoiNTgiLCJMaW5lQ29sb3IiOnsiJHJlZiI6IjEzIn0sIkxpbmVXZWlnaHQiOjAuMCwiTGluZVR5cGUiOjAsIlBhcmVudFN0eWxlIjpudWxsfSwiUGFyZW50U3R5bGUiOm51bGx9LCJUaXRsZVN0eWxlIjp7IiRpZCI6IjU5IiwiRm9udFNldHRpbmdzIjp7IiRpZCI6IjYwIiwiRm9udFNpemUiOjExLCJGb250TmFtZSI6IkNhbGlicmkiLCJJc0JvbGQiOmZhbHNlLCJJc0l0YWxpYyI6dHJ1ZSwiSXNVbmRlcmxpbmVkIjpmYWxzZSwiUGFyZW50U3R5bGUiOm51bGx9LCJBdXRvU2l6ZSI6MiwiRm9yZWdyb3VuZCI6eyIkaWQiOiI2MSIsIkNvbG9yIjp7IiRpZCI6IjYyIiwiQSI6MjU1LCJSIjoxLCJHIjoyMiwiQiI6Mzl9fSwiTWF4V2lkdGgiOjc5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2MyIsIkNvbG9yIjp7IiRpZCI6IjY0IiwiQSI6MCwiUiI6MjU1LCJHIjoyNTUsIkIiOjI1NX19LCJJc1Zpc2libGUiOnRydWUsIldpZHRoIjowLjAsIkhlaWdodCI6MC4wLCJCb3JkZXJTdHlsZSI6bnVsbCwiUGFyZW50U3R5bGUiOm51bGx9LCJEYXRlU3R5bGUiOnsiJGlkIjoiNjUiLCJGb250U2V0dGluZ3MiOnsiJGlkIjoiNjYiLCJGb250U2l6ZSI6OSwiRm9udE5hbWUiOiJDb3JiZWwiLCJJc0JvbGQiOmZhbHNlLCJJc0l0YWxpYyI6ZmFsc2UsIklzVW5kZXJsaW5lZCI6ZmFsc2UsIlBhcmVudFN0eWxlIjpudWxsfSwiQXV0b1NpemUiOjIsIkZvcmVncm91bmQiOnsiJGlkIjoiNjciLCJDb2xvciI6eyIkaWQiOiI2OCIsIkEiOjI1NSwiUiI6MjksIkciOjUyLCJCIjo0MX19LCJNYXhXaWR0aCI6MjQ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Y5IiwiQ29sb3IiOnsiJGlkIjoiNzAiLCJBIjowLCJSIjoyNTUsIkciOjI1NSwiQiI6MjU1fX0sIklzVmlzaWJsZSI6dHJ1ZSwiV2lkdGgiOjAuMCwiSGVpZ2h0IjowLjAsIkJvcmRlclN0eWxlIjpudWxsLCJQYXJlbnRTdHlsZSI6bnVsbH0sIkRhdGVGb3JtYXQiOnsiJHJlZiI6IjMxIn0sIldlZWtOdW1iZXJpbmciOnsiJGlkIjoiNzEiLCJGb3JtYXQiOjAsIklzVmlzaWJsZSI6ZmFsc2UsIkxhc3RLbm93blZpc2liaWxpdHlTdGF0ZSI6ZmFsc2V9LCJJc1Zpc2libGUiOnRydWUsIlBhcmVudFN0eWxlIjpudWxsfSwiSHlwZXJsaW5rIjpudWxsLCJJbXBvcnRJZCI6IiJ9XSwiSWQiOiIyMmZiZTg1Ny00OThkLTQ0ZmYtYWE4Yi1mYWYxMmJlMWJjNGQiLCJJc1NpbmdsZUl0ZW1Sb3ciOmZhbHNlfSx7IiRpZCI6IjcyIiwiX3Rhc2tzIjpbXSwiX21pbGVzdG9uZXMiOlt7IiRpZCI6IjczIiwiSWQiOiJmNDE3NTlhNC02NjM0LTQxMzktOGI2NC0yZjVlZDYxNGEyMjkiLCJJbmRleCI6MjYsIkdyb3VwSWQiOm51bGwsIlRpdGxlIjpudWxsLCJEYXRlVGltZSI6IjIwMjItMDMtMjJUMjM6NTk6MDAiLCJQZXJjZW50YWdlQ29tcGxldGUiOm51bGwsIk5vdGUiOm51bGwsIlN0eWxlIjp7IiRpZCI6Ijc0IiwiVGl0bGVQb3NpdGlvbiI6IkxlZnQiLCJEYXRlUG9zaXRpb24iOiJMZWZ0IiwiU2hhcGVUeXBlIjoxNywiU2hhcGVTaXplIjoxLCJTaGFwZVN0eWxlIjp7IiRpZCI6Ijc1IiwiTWFyZ2luIjp7IiRyZWYiOiI4In0sIlBhZGRpbmciOnsiJHJlZiI6IjkifSwiQmFja2dyb3VuZCI6eyIkaWQiOiI3NiIsIkNvbG9yIjp7IiRpZCI6Ijc3IiwiQSI6MjU1LCJSIjoxMTIsIkciOjU2LCJCIjoxNzd9fSwiSXNWaXNpYmxlIjp0cnVlLCJXaWR0aCI6MTguMCwiSGVpZ2h0IjoyMC4wLCJCb3JkZXJTdHlsZSI6eyIkaWQiOiI3OCIsIkxpbmVDb2xvciI6eyIkcmVmIjoiMTMifSwiTGluZVdlaWdodCI6MC4wLCJMaW5lVHlwZSI6MCwiUGFyZW50U3R5bGUiOm51bGx9LCJQYXJlbnRTdHlsZSI6bnVsbH0sIlRpdGxlU3R5bGUiOnsiJGlkIjoiNzkiLCJGb250U2V0dGluZ3MiOnsiJGlkIjoiODAiLCJGb250U2l6ZSI6MTIsIkZvbnROYW1lIjoiQ2FsaWJyaSIsIklzQm9sZCI6ZmFsc2UsIklzSXRhbGljIjpmYWxzZSwiSXNVbmRlcmxpbmVkIjpmYWxzZSwiUGFyZW50U3R5bGUiOm51bGx9LCJBdXRvU2l6ZSI6MCwiRm9yZWdyb3VuZCI6eyIkaWQiOiI4MSIsIkNvbG9yIjp7IiRpZCI6Ijgy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gzIiwiQ29sb3IiOnsiJGlkIjoiODQiLCJBIjo4OSwiUiI6MCwiRyI6MCwiQiI6MH19LCJJc1Zpc2libGUiOnRydWUsIldpZHRoIjowLjAsIkhlaWdodCI6MC4wLCJCb3JkZXJTdHlsZSI6bnVsbCwiUGFyZW50U3R5bGUiOm51bGx9LCJEYXRlU3R5bGUiOnsiJGlkIjoiODUiLCJGb250U2V0dGluZ3MiOnsiJGlkIjoiODYiLCJGb250U2l6ZSI6OSwiRm9udE5hbWUiOiJDb3JiZWwiLCJJc0JvbGQiOmZhbHNlLCJJc0l0YWxpYyI6ZmFsc2UsIklzVW5kZXJsaW5lZCI6ZmFsc2UsIlBhcmVudFN0eWxlIjpudWxsfSwiQXV0b1NpemUiOjAsIkZvcmVncm91bmQiOnsiJGlkIjoiODciLCJDb2xvciI6eyIkaWQiOiI4OCIsIkEiOjI1NSwiUiI6NTUsIkciOjUzLCJCIjo2O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4OSIsIkNvbG9yIjp7IiRyZWYiOiI4NCJ9fSwiSXNWaXNpYmxlIjp0cnVlLCJXaWR0aCI6MC4wLCJIZWlnaHQiOjAuMCwiQm9yZGVyU3R5bGUiOm51bGwsIlBhcmVudFN0eWxlIjpudWxsfSwiRGF0ZUZvcm1hdCI6eyIkaWQiOiI5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xIiwiRGF0ZVBhcnRJc1Zpc2libGUiOmZhbHNlLCJUaW1lUGFydElzVmlzaWJsZSI6ZmFsc2V9fSwiV2Vla051bWJlcmluZyI6eyIkaWQiOiI5MiIsIkZvcm1hdCI6MCwiSXNWaXNpYmxlIjpmYWxzZSwiTGFzdEtub3duVmlzaWJpbGl0eVN0YXRlIjpmYWxzZX0sIklzVmlzaWJsZSI6dHJ1ZSwiUGFyZW50U3R5bGUiOm51bGx9LCJIeXBlcmxpbmsiOm51bGwsIkltcG9ydElkIjoiIn1dLCJJZCI6IjAwMDAwMDAwLTAwMDAtMDAwMC0wMDAwLTAwMDAwMDAwMDAwMCIsIklzU2luZ2xlSXRlbVJvdyI6dHJ1ZX1dLCJJbmRleCI6MCwiSWQiOiI3YTRkNjZkMi1lNTVlLTQyY2MtYThiNi1kZGRmODgwZDcxMjciLCJIZWFkZXJUZXh0IjpudWxsLCJJc0RlZmF1bHQiOnRydWUsIlN0eWxlIjp7IiRpZCI6IjkzIiwiSGVhZGVyU3R5bGUiOnsiJGlkIjoiOTQiLCJUZXh0U3R5bGUiOnsiJGlkIjoiOTUiLCJGb250U2V0dGluZ3MiOnsiJGlkIjoiOTYiLCJGb250U2l6ZSI6MTEsIkZvbnROYW1lIjoiQ2FsaWJyaSIsIklzQm9sZCI6ZmFsc2UsIklzSXRhbGljIjpmYWxzZSwiSXNVbmRlcmxpbmVkIjpmYWxzZSwiUGFyZW50U3R5bGUiOm51bGx9LCJBdXRvU2l6ZSI6MCwiRm9yZWdyb3VuZCI6eyIkaWQiOiI5NyIsIkNvbG9yIjp7IiRpZCI6Ijk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TkiLCJUb3AiOjAuMCwiTGVmdCI6MC4wLCJSaWdodCI6MC4wLCJCb3R0b20iOjAuMH0sIlBhZGRpbmciOnsiJGlkIjoiMTAwIiwiVG9wIjowLjAsIkxlZnQiOjAuMCwiUmlnaHQiOjAuMCwiQm90dG9tIjowLjB9LCJCYWNrZ3JvdW5kIjpudWxsLCJJc1Zpc2libGUiOnRydWUsIldpZHRoIjowLjAsIkhlaWdodCI6MC4wLCJCb3JkZXJTdHlsZSI6bnVsbCwiUGFyZW50U3R5bGUiOm51bGx9LCJSZWN0YW5nbGVTdHlsZSI6eyIkaWQiOiIxMDEiLCJNYXJnaW4iOnsiJGlkIjoiMTAyIiwiVG9wIjowLjAsIkxlZnQiOjAuMCwiUmlnaHQiOjAuMCwiQm90dG9tIjowLjB9LCJQYWRkaW5nIjp7IiRpZCI6IjEwMyIsIlRvcCI6MC4wLCJMZWZ0IjowLjAsIlJpZ2h0IjowLjAsIkJvdHRvbSI6MC4wfSwiQmFja2dyb3VuZCI6eyIkaWQiOiIxMDQiLCJDb2xvciI6eyIkaWQiOiIxMDUiLCJBIjo2MywiUiI6MTM1LCJHIjoxODcsIkIiOjE2Mn19LCJJc1Zpc2libGUiOnRydWUsIldpZHRoIjowLjAsIkhlaWdodCI6MC4wLCJCb3JkZXJTdHlsZSI6eyIkaWQiOiIxMDYiLCJMaW5lQ29sb3IiOnsiJGlkIjoiMTA3IiwiJHR5cGUiOiJOTFJFLkNvbW1vbi5Eb20uU29saWRDb2xvckJydXNoLCBOTFJFLkNvbW1vbiIsIkNvbG9yIjp7IiRpZCI6IjEwOCIsIkEiOjI1NSwiUiI6MjU1LCJHIjowLCJCIjowfX0sIkxpbmVXZWlnaHQiOjAuMCwiTGluZVR5cGUiOjAsIlBhcmVudFN0eWxlIjpudWxsfSwiUGFyZW50U3R5bGUiOm51bGx9LCJNYXJnaW4iOnsiJGlkIjoiMTA5IiwiVG9wIjowLjAsIkxlZnQiOjAuMCwiUmlnaHQiOjAuMCwiQm90dG9tIjowLjB9LCJQYWRkaW5nIjp7IiRpZCI6IjExMCIsIlRvcCI6MC4wLCJMZWZ0IjowLjAsIlJpZ2h0IjowLjAsIkJvdHRvbSI6MC4wfSwiQmFja2dyb3VuZCI6bnVsbCwiSXNWaXNpYmxlIjp0cnVlLCJXaWR0aCI6MC4wLCJIZWlnaHQiOjAuMCwiQm9yZGVyU3R5bGUiOm51bGwsIlBhcmVudFN0eWxlIjpudWxsfSwiQmFja2dyb3VuZFN0eWxlIjp7IiRpZCI6IjExMSIsIk1hcmdpbiI6eyIkaWQiOiIxMTIiLCJUb3AiOjAuMCwiTGVmdCI6MC4wLCJSaWdodCI6MC4wLCJCb3R0b20iOjAuMH0sIlBhZGRpbmciOnsiJGlkIjoiMTEzIiwiVG9wIjowLjAsIkxlZnQiOjAuMCwiUmlnaHQiOjAuMCwiQm90dG9tIjowLjB9LCJCYWNrZ3JvdW5kIjp7IiRpZCI6IjExNCIsIkNvbG9yIjp7IiRpZCI6IjExNSIsIkEiOjUxLCJSIjoxNjUsIkciOjE2NSwiQiI6MTY1fX0sIklzVmlzaWJsZSI6dHJ1ZSwiV2lkdGgiOjAuMCwiSGVpZ2h0IjowLjAsIkJvcmRlclN0eWxlIjp7IiRpZCI6IjExNiIsIkxpbmVDb2xvciI6eyIkaWQiOiIxMTciLCIkdHlwZSI6Ik5MUkUuQ29tbW9uLkRvbS5Tb2xpZENvbG9yQnJ1c2gsIE5MUkUuQ29tbW9uIiwiQ29sb3IiOnsiJGlkIjoiMTE4IiwiQSI6MjU1LCJSIjoyNTUsIkciOjAsIkIiOjB9fSwiTGluZVdlaWdodCI6MC4wLCJMaW5lVHlwZSI6MCwiUGFyZW50U3R5bGUiOm51bGx9LCJQYXJlbnRTdHlsZSI6bnVsbH0sIk1hcmdpbiI6eyIkaWQiOiIxMTkiLCJUb3AiOjAuMCwiTGVmdCI6MC4wLCJSaWdodCI6MC4wLCJCb3R0b20iOjAuMH0sIlBhZGRpbmciOnsiJGlkIjoiMTIwIiwiVG9wIjowLjAsIkxlZnQiOjAuMCwiUmlnaHQiOjAuMCwiQm90dG9tIjowLjB9LCJJc1Zpc2libGUiOnRydWUsIldpZHRoIjowLjAsIkhlaWdodCI6MC4wLCJCb3JkZXJTdHlsZSI6bnVsbCwiUGFyZW50U3R5bGUiOm51bGx9fV0sIklkIjoiODEwMTdiN2YtNTBmMC00OWQyLWJiZTItYzczMmUzNGQ0MjdiIiwiSW5kZXgiOjIyLCJIZWFkZXJUZXh0IjoiUmV2aXNpb25zIiwiU3R5bGUiOnsiJGlkIjoiMTIxIiwiSGVhZGVyU3R5bGUiOnsiJGlkIjoiMTIyIiwiVGV4dElzVmVydGljYWwiOmZhbHNlLCJUZXh0U3R5bGUiOnsiJGlkIjoiMTIzIiwiRm9udFNldHRpbmdzIjp7IiRpZCI6IjEyNCIsIkZvbnRTaXplIjoxMiwiRm9udE5hbWUiOiJDYWxpYnJpIiwiSXNCb2xkIjpmYWxzZSwiSXNJdGFsaWMiOmZhbHNlLCJJc1VuZGVybGluZWQiOmZhbHNlLCJQYXJlbnRTdHlsZSI6bnVsbH0sIkF1dG9TaXplIjowLCJGb3JlZ3JvdW5kIjp7IiRpZCI6IjEyNSIsIkNvbG9yIjp7IiRpZCI6IjEyNiIsIkEiOjI1NSwiUiI6MSwiRyI6MjIsIkIiOjM5fX0sIk1heFdpZHRoIjoiSW5maW5pdHkiLCJNYXhIZWlnaHQiOiJJbmZpbml0eSIsIlNtYXJ0Rm9yZWdyb3VuZElzQWN0aXZlIjpmYWxzZSwiSG9yaXpvbnRhbEFsaWdubWVudCI6MC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bnVsbCwiSXNWaXNpYmxlIjp0cnVlLCJXaWR0aCI6MC4wLCJIZWlnaHQiOjAuMCwiQm9yZGVyU3R5bGUiOm51bGwsIlBhcmVudFN0eWxlIjpudWxsfSwiUmVjdGFuZ2xlU3R5bGUiOnsiJGlkIjoiMTI5IiwiTWFyZ2luIjp7IiRpZCI6IjEzMCIsIlRvcCI6MC4wLCJMZWZ0IjowLjAsIlJpZ2h0IjowLjAsIkJvdHRvbSI6MC4wfSwiUGFkZGluZyI6eyIkaWQiOiIxMzEiLCJUb3AiOjAuMCwiTGVmdCI6MC4wLCJSaWdodCI6MC4wLCJCb3R0b20iOjAuMH0sIkJhY2tncm91bmQiOnsiJGlkIjoiMTMyIiwiQ29sb3IiOnsiJGlkIjoiMTMzIiwiQSI6MjU1LCJSIjoxMzUsIkciOjE4NywiQiI6MTYyfX0sIklzVmlzaWJsZSI6dHJ1ZSwiV2lkdGgiOjAuMCwiSGVpZ2h0IjowLjAsIkJvcmRlclN0eWxlIjp7IiRpZCI6IjEzNCIsIkxpbmVDb2xvciI6eyIkaWQiOiIxMzUiLCIkdHlwZSI6Ik5MUkUuQ29tbW9uLkRvbS5Tb2xpZENvbG9yQnJ1c2gsIE5MUkUuQ29tbW9uIiwiQ29sb3IiOnsiJGlkIjoiMTM2IiwiQSI6MjU1LCJSIjoyNTUsIkciOjI1NSwiQiI6MjU1fX0sIkxpbmVXZWlnaHQiOjAuMCwiTGluZVR5cGUiOjAsIlBhcmVudFN0eWxlIjpudWxsfSwiUGFyZW50U3R5bGUiOm51bGx9LCJNYXJnaW4iOnsiJGlkIjoiMTM3IiwiVG9wIjowLjAsIkxlZnQiOjAuMCwiUmlnaHQiOjAuMCwiQm90dG9tIjowLjB9LCJQYWRkaW5nIjp7IiRpZCI6IjEzOCIsIlRvcCI6MC4wLCJMZWZ0IjowLjAsIlJpZ2h0IjowLjAsIkJvdHRvbSI6MC4wfSwiQmFja2dyb3VuZCI6bnVsbCwiSXNWaXNpYmxlIjp0cnVlLCJXaWR0aCI6MC4wLCJIZWlnaHQiOjAuMCwiQm9yZGVyU3R5bGUiOm51bGwsIlBhcmVudFN0eWxlIjpudWxsfSwiQmFja2dyb3VuZFN0eWxlIjp7IiRpZCI6IjEzOSIsIk1hcmdpbiI6eyIkaWQiOiIxNDAiLCJUb3AiOjAuMCwiTGVmdCI6MC4wLCJSaWdodCI6MC4wLCJCb3R0b20iOjAuMH0sIlBhZGRpbmciOnsiJGlkIjoiMTQxIiwiVG9wIjowLjAsIkxlZnQiOjAuMCwiUmlnaHQiOjAuMCwiQm90dG9tIjowLjB9LCJCYWNrZ3JvdW5kIjp7IiRpZCI6IjE0MiIsIkNvbG9yIjp7IiRpZCI6IjE0MyIsIkEiOjE0MiwiUiI6MTM1LCJHIjoxODcsIkIiOjE2Mn19LCJJc1Zpc2libGUiOnRydWUsIldpZHRoIjowLjAsIkhlaWdodCI6MC4wLCJCb3JkZXJTdHlsZSI6eyIkaWQiOiIxNDQiLCJMaW5lQ29sb3IiOnsiJGlkIjoiMTQ1IiwiJHR5cGUiOiJOTFJFLkNvbW1vbi5Eb20uU29saWRDb2xvckJydXNoLCBOTFJFLkNvbW1vbiIsIkNvbG9yIjp7IiRpZCI6IjE0NiIsIkEiOjI1NSwiUiI6MjU1LCJHIjoyNTUsIkIiOjI1NX19LCJMaW5lV2VpZ2h0IjowLjAsIkxpbmVUeXBlIjowLCJQYXJlbnRTdHlsZSI6bnVsbH0sIlBhcmVudFN0eWxlIjpudWxsfSwiSXNBYm92ZVRpbWViYW5kIjpmYWxzZSwiTWFyZ2luIjp7IiRpZCI6IjE0NyIsIlRvcCI6MC4wLCJMZWZ0IjowLjAsIlJpZ2h0IjowLjAsIkJvdHRvbSI6MC4wfSwiUGFkZGluZyI6eyIkaWQiOiIxNDgiLCJUb3AiOjAuMCwiTGVmdCI6MC4wLCJSaWdodCI6MC4wLCJCb3R0b20iOjAuMH0sIklzVmlzaWJsZSI6dHJ1ZSwiV2lkdGgiOjAuMCwiSGVpZ2h0IjowLjAsIkJvcmRlclN0eWxlIjp7IiRpZCI6IjE0OSIsIkxpbmVDb2xvciI6bnVsbCwiTGluZVdlaWdodCI6MC4wLCJMaW5lVHlwZSI6MCwiUGFyZW50U3R5bGUiOm51bGx9LCJQYXJlbnRTdHlsZSI6bnVsbH19XSwiQ3VsdHVyZUluZm9OYW1lIjoiZW4tVVMiLCJTdHlsZU5hbWUiOiJNb2Rlcm4iLCJWZXJzaW9uIjp7IiRpZCI6IjE1MCIsIlZlcnNpb24iOiIzLjYuMSIsIk9yaWdpbmFsQXNzZW1ibHlWZXJzaW9uIjoiMS4wMC4wMC4wMCIsIkVkaXRpb24iOiJQcm8iLCJMYXN0U2F2ZWRFZGl0aW9uIjozLCJJc1BsdXNFZGl0aW9uIjp0cnVlLCJJc1Byb0VkaXRpb24iOnRydWV9LCJFZmZlY3QiOjAsIlN0eWxlIjp7IiRpZCI6IjE1MSIsIlRpbWViYW5kU3R5bGUiOnsiJGlkIjoiMTUyIiwiU2NhbGVNYXJraW5nIjowLCJTaGFwZSI6NiwiU2hhcGVTdHlsZSI6eyIkaWQiOiIxNTMiLCJNYXJnaW4iOnsiJGlkIjoiMTU0IiwiVG9wIjowLjAsIkxlZnQiOjEwLjAsIlJpZ2h0IjoxMC4wLCJCb3R0b20iOjAuMH0sIlBhZGRpbmciOnsiJGlkIjoiMTU1IiwiVG9wIjozLjAsIkxlZnQiOjEzLjAsIlJpZ2h0IjoxMy4wLCJCb3R0b20iOjMuMH0sIkJhY2tncm91bmQiOnsiJGlkIjoiMTU2IiwiQ29sb3IiOnsiJGlkIjoiMTU3IiwiQSI6MjU1LCJSIjo1MCwiRyI6OTgsIkIiOjExNX19LCJJc1Zpc2libGUiOnRydWUsIldpZHRoIjo4NTguMCwiSGVpZ2h0IjozMC4wLCJCb3JkZXJTdHlsZSI6eyIkaWQiOiIxNTgiLCJMaW5lQ29sb3IiOnsiJGlkIjoiMTU5IiwiJHR5cGUiOiJOTFJFLkNvbW1vbi5Eb20uU29saWRDb2xvckJydXNoLCBOTFJFLkNvbW1vbiIsIkNvbG9yIjp7IiRpZCI6IjE2MCIsIkEiOjI1NSwiUiI6MjU1LCJHIjowLCJCIjowfX0sIkxpbmVXZWlnaHQiOjAuMCwiTGluZVR5cGUiOjAsIlBhcmVudFN0eWxlIjpudWxsfSwiUGFyZW50U3R5bGUiOm51bGx9LCJNaWRkbGVUaWVyU2hhcGVTdHlsZSI6eyIkaWQiOiIxNjEiLCJNYXJnaW4iOnsiJHJlZiI6IjE1NCJ9LCJQYWRkaW5nIjp7IiRyZWYiOiIxNTUifSwiQmFja2dyb3VuZCI6eyIkcmVmIjoiMTU2In0sIklzVmlzaWJsZSI6dHJ1ZSwiV2lkdGgiOjg1OC4wLCJIZWlnaHQiOjMwLjAsIkJvcmRlclN0eWxlIjpudWxsLCJQYXJlbnRTdHlsZSI6bnVsbH0sIkJvdHRvbVRpZXJTaGFwZVN0eWxlIjp7IiRpZCI6IjE2MiIsIk1hcmdpbiI6eyIkcmVmIjoiMTU0In0sIlBhZGRpbmciOnsiJHJlZiI6IjE1NSJ9LCJCYWNrZ3JvdW5kIjp7IiRyZWYiOiIxNTYifSwiSXNWaXNpYmxlIjp0cnVlLCJXaWR0aCI6ODU4LjAsIkhlaWdodCI6MzAuMCwiQm9yZGVyU3R5bGUiOm51bGwsIlBhcmVudFN0eWxlIjpudWxsfSwiUmlnaHRFbmRDYXBzU3R5bGUiOnsiJGlkIjoiMTYzIiwiRm9udFNldHRpbmdzIjp7IiRpZCI6IjE2NCIsIkZvbnRTaXplIjoxMywiRm9udE5hbWUiOiJDb3JiZWwiLCJJc0JvbGQiOnRydWUsIklzSXRhbGljIjpmYWxzZSwiSXNVbmRlcmxpbmVkIjpmYWxzZSwiUGFyZW50U3R5bGUiOm51bGx9LCJBdXRvU2l6ZSI6MCwiRm9yZWdyb3VuZCI6eyIkaWQiOiIxNjUiLCJDb2xvciI6eyIkaWQiOiIxNjYiLCJBIjoyNTUsIlIiOjAsIkciOjE1NywiQiI6MjE3fX0sIk1heFdpZHRoIjoiSW5maW5pdHkiLCJNYXhIZWlnaHQiOiJJbmZpbml0eSIsIlNtYXJ0Rm9yZWdyb3VuZElzQWN0aXZlIjpmYWxzZSwiSG9yaXpvbnRhbEFsaWdubWVudCI6MCwiVmVydGljYWxBbGlnbm1lbnQiOjAsIlNtYXJ0Rm9yZWdyb3VuZCI6bnVsbCwiQmFja2dyb3VuZEZpbGxUeXBlIjowLCJNYXJnaW4iOnsiJGlkIjoiMTY3IiwiVG9wIjowLjAsIkxlZnQiOjAuMCwiUmlnaHQiOjIwLjAsIkJvdHRvbSI6MC4wfSwiUGFkZGluZyI6eyIkaWQiOiIxNjgiLCJUb3AiOjAuMCwiTGVmdCI6MC4wLCJSaWdodCI6MC4wLCJCb3R0b20iOjAuMH0sIkJhY2tncm91bmQiOnsiJGlkIjoiMTY5IiwiQ29sb3IiOnsiJHJlZiI6Ijg0In19LCJJc1Zpc2libGUiOmZhbHNlLCJXaWR0aCI6MC4wLCJIZWlnaHQiOjAuMCwiQm9yZGVyU3R5bGUiOm51bGwsIlBhcmVudFN0eWxlIjpudWxsfSwiTGVmdEVuZENhcHNTdHlsZSI6eyIkaWQiOiIxNzAiLCJGb250U2V0dGluZ3MiOnsiJGlkIjoiMTcxIiwiRm9udFNpemUiOjEzLCJGb250TmFtZSI6IkNvcmJlbCIsIklzQm9sZCI6dHJ1ZSwiSXNJdGFsaWMiOmZhbHNlLCJJc1VuZGVybGluZWQiOmZhbHNlLCJQYXJlbnRTdHlsZSI6bnVsbH0sIkF1dG9TaXplIjowLCJGb3JlZ3JvdW5kIjp7IiRpZCI6IjE3MiIsIkNvbG9yIjp7IiRpZCI6IjE3MyIsIkEiOjI1NSwiUiI6MTM1LCJHIjoxMzIsIkIiOjE5OX19LCJNYXhXaWR0aCI6IkluZmluaXR5IiwiTWF4SGVpZ2h0IjoiSW5maW5pdHkiLCJTbWFydEZvcmVncm91bmRJc0FjdGl2ZSI6ZmFsc2UsIkhvcml6b250YWxBbGlnbm1lbnQiOjAsIlZlcnRpY2FsQWxpZ25tZW50IjowLCJTbWFydEZvcmVncm91bmQiOm51bGwsIkJhY2tncm91bmRGaWxsVHlwZSI6MCwiTWFyZ2luIjp7IiRpZCI6IjE3NCIsIlRvcCI6MC4wLCJMZWZ0IjoyMC4wLCJSaWdodCI6MC4wLCJCb3R0b20iOjAuMH0sIlBhZGRpbmciOnsiJGlkIjoiMTc1IiwiVG9wIjowLjAsIkxlZnQiOjAuMCwiUmlnaHQiOjAuMCwiQm90dG9tIjowLjB9LCJCYWNrZ3JvdW5kIjp7IiRpZCI6IjE3NiIsIkNvbG9yIjp7IiRyZWYiOiI4NCJ9fSwiSXNWaXNpYmxlIjpmYWxzZSwiV2lkdGgiOjAuMCwiSGVpZ2h0IjowLjAsIkJvcmRlclN0eWxlIjpudWxsLCJQYXJlbnRTdHlsZSI6bnVsbH0sIlRvZGF5VGV4dFN0eWxlIjp7IiRpZCI6IjE3NyIsIkZvbnRTZXR0aW5ncyI6eyIkaWQiOiIxNzgiLCJGb250U2l6ZSI6MTIsIkZvbnROYW1lIjoiQ2FsaWJyaSIsIklzQm9sZCI6ZmFsc2UsIklzSXRhbGljIjpmYWxzZSwiSXNVbmRlcmxpbmVkIjpmYWxzZSwiUGFyZW50U3R5bGUiOm51bGx9LCJBdXRvU2l6ZSI6MCwiRm9yZWdyb3VuZCI6eyIkaWQiOiIxNzkiLCJDb2xvciI6eyIkaWQiOiIxOD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gxIiwiVG9wIjowLjAsIkxlZnQiOjAuMCwiUmlnaHQiOjAuMCwiQm90dG9tIjowLjB9LCJQYWRkaW5nIjp7IiRpZCI6IjE4MiIsIlRvcCI6MC4wLCJMZWZ0IjowLjAsIlJpZ2h0IjowLjAsIkJvdHRvbSI6MC4wfSwiQmFja2dyb3VuZCI6eyIkaWQiOiIxODMiLCJDb2xvciI6eyIkcmVmIjoiODQifX0sIklzVmlzaWJsZSI6dHJ1ZSwiV2lkdGgiOjAuMCwiSGVpZ2h0IjowLjAsIkJvcmRlclN0eWxlIjpudWxsLCJQYXJlbnRTdHlsZSI6bnVsbH0sIlRvZGF5TWFya2VyU3R5bGUiOnsiJGlkIjoiMTg0IiwiTWFyZ2luIjp7IiRpZCI6IjE4NSIsIlRvcCI6MC4wLCJMZWZ0IjowLjAsIlJpZ2h0IjowLjAsIkJvdHRvbSI6MC4wfSwiUGFkZGluZyI6eyIkaWQiOiIxODYiLCJUb3AiOjAuMCwiTGVmdCI6MC4wLCJSaWdodCI6MC4wLCJCb3R0b20iOjAuMH0sIkJhY2tncm91bmQiOnsiJGlkIjoiMTg3IiwiQ29sb3IiOnsiJGlkIjoiMTg4IiwiQSI6MjU1LCJSIjoyNTUsIkciOjAsIkIiOjB9fSwiSXNWaXNpYmxlIjp0cnVlLCJXaWR0aCI6MC4wLCJIZWlnaHQiOjAuMCwiQm9yZGVyU3R5bGUiOm51bGwsIlBhcmVudFN0eWxlIjpudWxsfSwiU2NhbGVTdHlsZSI6eyIkaWQiOiIxODkiLCJTaGFwZSI6MiwiU2hvd1NlZ21lbnRTZXBhcmF0b3JzIjp0cnVlLCJTZWdtZW50U2VwYXJhdG9yT3BhY2l0eSI6MzAsIkhhc0JlZW5WaXNpYmxlQmVmb3JlIjp0cnVlLCJGb250U2V0dGluZ3MiOnsiJGlkIjoiMTkwIiwiRm9udFNpemUiOjEyLCJGb250TmFtZSI6IkNvcmJlbCIsIklzQm9sZCI6ZmFsc2UsIklzSXRhbGljIjpmYWxzZSwiSXNVbmRlcmxpbmVkIjpmYWxzZSwiUGFyZW50U3R5bGUiOm51bGx9LCJBdXRvU2l6ZSI6MCwiRm9yZWdyb3VuZCI6eyIkaWQiOiIxOTEiLCJDb2xvciI6eyIkaWQiOiIxOTIiLCJBIjoyNTUsIlIiOjIwMSwiRyI6MjI4LCJCIjoyMDJ9fSwiTWF4V2lkdGgiOjIwMC4wLCJNYXhIZWlnaHQiOiJJbmZpbml0eSIsIlNtYXJ0Rm9yZWdyb3VuZElzQWN0aXZlIjpmYWxzZSwiSG9yaXpvbnRhbEFsaWdubWVudCI6MCwiVmVydGljYWxBbGlnbm1lbnQiOjEsIlNtYXJ0Rm9yZWdyb3VuZCI6bnVsbCwiQmFja2dyb3VuZEZpbGxUeXBlIjowLCJNYXJnaW4iOnsiJGlkIjoiMTkzIiwiVG9wIjowLjAsIkxlZnQiOjUuMCwiUmlnaHQiOjAuMCwiQm90dG9tIjowLjB9LCJQYWRkaW5nIjp7IiRpZCI6IjE5NCIsIlRvcCI6MC4wLCJMZWZ0IjowLjAsIlJpZ2h0IjowLjAsIkJvdHRvbSI6MC4wfSwiQmFja2dyb3VuZCI6eyIkaWQiOiIxOTUiLCJDb2xvciI6eyIkcmVmIjoiODQifX0sIklzVmlzaWJsZSI6dHJ1ZSwiV2lkdGgiOjAuMCwiSGVpZ2h0IjowLjAsIkJvcmRlclN0eWxlIjpudWxsLCJQYXJlbnRTdHlsZSI6bnVsbH0sIlNpbmdsZVNjYWxlU2hhcGVTdHlsZSI6eyIkaWQiOiIxOTYiLCJTaGFwZSI6MiwiSGVpZ2h0IjozMC4wfSwiTWlkZGxlVGllclNjYWxlU3R5bGUiOnsiJGlkIjoiMTk3IiwiU2hhcGUiOjIsIlNob3dTZWdtZW50U2VwYXJhdG9ycyI6dHJ1ZSwiU2VnbWVudFNlcGFyYXRvck9wYWNpdHkiOjMwLCJIYXNCZWVuVmlzaWJsZUJlZm9yZSI6ZmFsc2UsIkZvbnRTZXR0aW5ncyI6eyIkaWQiOiIxOTgiLCJGb250U2l6ZSI6MTIsIkZvbnROYW1lIjoiQ29yYmVsIiwiSXNCb2xkIjpmYWxzZSwiSXNJdGFsaWMiOmZhbHNlLCJJc1VuZGVybGluZWQiOmZhbHNlLCJQYXJlbnRTdHlsZSI6bnVsbH0sIkF1dG9TaXplIjowLCJGb3JlZ3JvdW5kIjp7IiRyZWYiOiIxOTEifSwiTWF4V2lkdGgiOjIwMC4wLCJNYXhIZWlnaHQiOiJJbmZpbml0eSIsIlNtYXJ0Rm9yZWdyb3VuZElzQWN0aXZlIjpmYWxzZSwiSG9yaXpvbnRhbEFsaWdubWVudCI6MCwiVmVydGljYWxBbGlnbm1lbnQiOjEsIlNtYXJ0Rm9yZWdyb3VuZCI6bnVsbCwiQmFja2dyb3VuZEZpbGxUeXBlIjowLCJNYXJnaW4iOnsiJHJlZiI6IjE5MyJ9LCJQYWRkaW5nIjp7IiRyZWYiOiIxOTQifSwiQmFja2dyb3VuZCI6eyIkcmVmIjoiMTk1In0sIklzVmlzaWJsZSI6ZmFsc2UsIldpZHRoIjowLjAsIkhlaWdodCI6MC4wLCJCb3JkZXJTdHlsZSI6bnVsbCwiUGFyZW50U3R5bGUiOm51bGx9LCJCb3R0b21UaWVyU2NhbGVTdHlsZSI6eyIkaWQiOiIxOTkiLCJTaGFwZSI6MiwiU2hvd1NlZ21lbnRTZXBhcmF0b3JzIjp0cnVlLCJTZWdtZW50U2VwYXJhdG9yT3BhY2l0eSI6MzAsIkhhc0JlZW5WaXNpYmxlQmVmb3JlIjpmYWxzZSwiRm9udFNldHRpbmdzIjp7IiRpZCI6IjIwMCIsIkZvbnRTaXplIjoxMiwiRm9udE5hbWUiOiJDb3JiZWwiLCJJc0JvbGQiOmZhbHNlLCJJc0l0YWxpYyI6ZmFsc2UsIklzVW5kZXJsaW5lZCI6ZmFsc2UsIlBhcmVudFN0eWxlIjpudWxsfSwiQXV0b1NpemUiOjAsIkZvcmVncm91bmQiOnsiJHJlZiI6IjE5MSJ9LCJNYXhXaWR0aCI6MjAwLjAsIk1heEhlaWdodCI6IkluZmluaXR5IiwiU21hcnRGb3JlZ3JvdW5kSXNBY3RpdmUiOmZhbHNlLCJIb3Jpem9udGFsQWxpZ25tZW50IjowLCJWZXJ0aWNhbEFsaWdubWVudCI6MSwiU21hcnRGb3JlZ3JvdW5kIjpudWxsLCJCYWNrZ3JvdW5kRmlsbFR5cGUiOjAsIk1hcmdpbiI6eyIkcmVmIjoiMTkzIn0sIlBhZGRpbmciOnsiJHJlZiI6IjE5NCJ9LCJCYWNrZ3JvdW5kIjp7IiRyZWYiOiIxOTUifSwiSXNWaXNpYmxlIjpmYWxzZSwiV2lkdGgiOjAuMCwiSGVpZ2h0IjowLjAsIkJvcmRlclN0eWxlIjpudWxsLCJQYXJlbnRTdHlsZSI6bnVsbH0sIkVsYXBzZWRUaW1lQmFja2dyb3VuZCI6eyIkaWQiOiIyMDEiLCJDb2xvciI6eyIkaWQiOiIyMDIiLCJBIjo3NywiUiI6MCwiRyI6MCwiQiI6MH19LCJBcHBlbmRZZWFyT25ZZWFyQ2hhbmdlIjp0cnVlLCJFbGFwc2VkVGltZUZvcm1hdCI6MSwiVG9kYXlNYXJrZXJQb3NpdGlvbiI6MywiUXVpY2tQb3NpdGlvbiI6MywiQWJzb2x1dGVQb3NpdGlvbiI6MzkyLjAzOTYsIk1hcmdpbiI6eyIkaWQiOiIyMDMiLCJUb3AiOjAuMCwiTGVmdCI6MTAuMCwiUmlnaHQiOjEwLjAsIkJvdHRvbSI6MC4wfSwiUGFkZGluZyI6eyIkaWQiOiIyMDQiLCJUb3AiOjAuMCwiTGVmdCI6MC4wLCJSaWdodCI6MC4wLCJCb3R0b20iOjAuMH0sIkJhY2tncm91bmQiOnsiJGlkIjoiMjA1IiwiQ29sb3IiOnsiJGlkIjoiMjA2IiwiQSI6MjU1LCJSIjo5MywiRyI6MTE1LCJCIjoxNTR9fSwiSXNWaXNpYmxlIjp0cnVlLCJXaWR0aCI6MC4wLCJIZWlnaHQiOjAuMCwiQm9yZGVyU3R5bGUiOm51bGwsIlBhcmVudFN0eWxlIjpudWxsfSwiRGVmYXVsdE1pbGVzdG9uZVN0eWxlIjp7IiRpZCI6IjIwNyIsIlNoYXBlIjoxNywiQ29ubmVjdG9yTWFyZ2luIjp7IiRpZCI6IjIwOCIsIlRvcCI6MC4wLCJMZWZ0IjoyLjAsIlJpZ2h0IjoyLjAsIkJvdHRvbSI6MC4wfSwiQ29ubmVjdG9yU3R5bGUiOnsiJGlkIjoiMjA5IiwiTGluZUNvbG9yIjp7IiRpZCI6IjIxMCIsIiR0eXBlIjoiTkxSRS5Db21tb24uRG9tLlNvbGlkQ29sb3JCcnVzaCwgTkxSRS5Db21tb24iLCJDb2xvciI6eyIkaWQiOiIyMTEiLCJBIjoyNTUsIlIiOjc5LCJHIjoxMjksIkIiOjE4OX19LCJMaW5lV2VpZ2h0IjoxLjAsIkxpbmVUeXBlIjowLCJQYXJlbnRTdHlsZSI6bnVsbH0sIklzQmVsb3dUaW1lYmFuZCI6ZmFsc2UsIlBvc2l0aW9uT25UYXNrIjowLCJIaWRlRGF0ZSI6ZmFsc2UsIlNoYXBlU2l6ZSI6MSwiU3BhY2luZyI6Mi4wLCJQYWRkaW5nIjp7IiRpZCI6IjIxMiIsIlRvcCI6Ny4wLCJMZWZ0IjozLjAsIlJpZ2h0IjowLjAsIkJvdHRvbSI6Mi4wfSwiU2hhcGVTdHlsZSI6eyIkaWQiOiIyMTMiLCJNYXJnaW4iOnsiJHJlZiI6IjgifSwiUGFkZGluZyI6eyIkcmVmIjoiOSJ9LCJCYWNrZ3JvdW5kIjp7IiRpZCI6IjIxNCIsIkNvbG9yIjp7IiRpZCI6IjIxNSIsIkEiOjI1NSwiUiI6MCwiRyI6MTE0LCJCIjoxODh9fSwiSXNWaXNpYmxlIjp0cnVlLCJXaWR0aCI6MTguMCwiSGVpZ2h0IjoyMC4wLCJCb3JkZXJTdHlsZSI6eyIkaWQiOiIyMTYiLCJMaW5lQ29sb3IiOnsiJHJlZiI6IjEzIn0sIkxpbmVXZWlnaHQiOjAuMCwiTGluZVR5cGUiOjAsIlBhcmVudFN0eWxlIjpudWxsfSwiUGFyZW50U3R5bGUiOm51bGx9LCJUaXRsZVN0eWxlIjp7IiRpZCI6IjIxNyIsIkZvbnRTZXR0aW5ncyI6eyIkaWQiOiIyMTgiLCJGb250U2l6ZSI6MTIsIkZvbnROYW1lIjoiQ2FsaWJyaSIsIklzQm9sZCI6ZmFsc2UsIklzSXRhbGljIjpmYWxzZSwiSXNVbmRlcmxpbmVkIjpmYWxzZSwiUGFyZW50U3R5bGUiOm51bGx9LCJBdXRvU2l6ZSI6MCwiRm9yZWdyb3VuZCI6eyIkcmVmIjoiODE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HJlZiI6IjgzIn0sIklzVmlzaWJsZSI6dHJ1ZSwiV2lkdGgiOjAuMCwiSGVpZ2h0IjowLjAsIkJvcmRlclN0eWxlIjpudWxsLCJQYXJlbnRTdHlsZSI6bnVsbH0sIkRhdGVTdHlsZSI6eyIkaWQiOiIyMTkiLCJGb250U2V0dGluZ3MiOnsiJGlkIjoiMjIwIiwiRm9udFNpemUiOjksIkZvbnROYW1lIjoiQ29yYmVsIiwiSXNCb2xkIjpmYWxzZSwiSXNJdGFsaWMiOmZhbHNlLCJJc1VuZGVybGluZWQiOmZhbHNlLCJQYXJlbnRTdHlsZSI6bnVsbH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cmVmIjoiODkifSwiSXNWaXNpYmxlIjp0cnVlLCJXaWR0aCI6MC4wLCJIZWlnaHQiOjAuMCwiQm9yZGVyU3R5bGUiOm51bGwsIlBhcmVudFN0eWxlIjpudWxsfSwiRGF0ZUZvcm1hdCI6eyIkcmVmIjoiOTAifSwiV2Vla051bWJlcmluZyI6eyIkaWQiOiIyMjEiLCJGb3JtYXQiOjAsIklzVmlzaWJsZSI6ZmFsc2UsIkxhc3RLbm93blZpc2liaWxpdHlTdGF0ZSI6ZmFsc2V9LCJJc1Zpc2libGUiOnRydWUsIlBhcmVudFN0eWxlIjpudWxsfSwiRGVmYXVsdFRhc2tTdHlsZSI6eyIkaWQiOiIyMjIiLCJTaGFwZSI6NywiU2hhcGVUaGlja25lc3MiOjEsIkR1cmF0aW9uRm9ybWF0IjowLCJJbmNsdWRlTm9uV29ya2luZ0RheXNJbkR1cmF0aW9uIjp0cnVlLCJQZXJjZW50YWdlQ29tcGxldGVTdHlsZSI6eyIkaWQiOiIyMjMiLCJGb250U2V0dGluZ3MiOnsiJGlkIjoiMjI0IiwiRm9udFNpemUiOjEwLCJGb250TmFtZSI6IkNhbGlicmkiLCJJc0JvbGQiOmZhbHNlLCJJc0l0YWxpYyI6ZmFsc2UsIklzVW5kZXJsaW5lZCI6ZmFsc2UsIlBhcmVudFN0eWxlIjpudWxsfSwiQXV0b1NpemUiOjAsIkZvcmVncm91bmQiOnsiJGlkIjoiMjI1IiwiQ29sb3IiOnsiJGlkIjoiMjI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jciLCJUb3AiOjAuMCwiTGVmdCI6MC4wLCJSaWdodCI6MC4wLCJCb3R0b20iOjAuMH0sIlBhZGRpbmciOnsiJGlkIjoiMjI4IiwiVG9wIjowLjAsIkxlZnQiOjAuMCwiUmlnaHQiOjAuMCwiQm90dG9tIjowLjB9LCJCYWNrZ3JvdW5kIjp7IiRpZCI6IjIyOSIsIkNvbG9yIjp7IiRyZWYiOiI4NCJ9fSwiSXNWaXNpYmxlIjp0cnVlLCJXaWR0aCI6MC4wLCJIZWlnaHQiOjAuMCwiQm9yZGVyU3R5bGUiOm51bGwsIlBhcmVudFN0eWxlIjpudWxsfSwiRHVyYXRpb25TdHlsZSI6eyIkaWQiOiIyMzAiLCJGb250U2V0dGluZ3MiOnsiJGlkIjoiMjMxIiwiRm9udFNpemUiOjEwLCJGb250TmFtZSI6IkNhbGlicmkiLCJJc0JvbGQiOmZhbHNlLCJJc0l0YWxpYyI6ZmFsc2UsIklzVW5kZXJsaW5lZCI6ZmFsc2UsIlBhcmVudFN0eWxlIjpudWxsfSwiQXV0b1NpemUiOjAsIkZvcmVncm91bmQiOnsiJGlkIjoiMjMyIiwiQ29sb3IiOnsiJGlkIjoiMjM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eyIkaWQiOiIyMzYiLCJDb2xvciI6eyIkcmVmIjoiODQifX0sIklzVmlzaWJsZSI6dHJ1ZSwiV2lkdGgiOjAuMCwiSGVpZ2h0IjowLjAsIkJvcmRlclN0eWxlIjpudWxsLCJQYXJlbnRTdHlsZSI6bnVsbH0sIkhvcml6b250YWxDb25uZWN0b3JTdHlsZSI6eyIkaWQiOiIyMzciLCJMaW5lQ29sb3IiOnsiJGlkIjoiMjM4IiwiJHR5cGUiOiJOTFJFLkNvbW1vbi5Eb20uU29saWRDb2xvckJydXNoLCBOTFJFLkNvbW1vbiIsIkNvbG9yIjp7IiRpZCI6IjIzOSIsIkEiOjI1NSwiUiI6MjA0LCJHIjoyMDQsIkIiOjIwNH19LCJMaW5lV2VpZ2h0IjoxLjAsIkxpbmVUeXBlIjowLCJQYXJlbnRTdHlsZSI6bnVsbH0sIlZlcnRpY2FsQ29ubmVjdG9yU3R5bGUiOnsiJGlkIjoiMjQwIiwiTGluZUNvbG9yIjp7IiRpZCI6IjI0MSIsIiR0eXBlIjoiTkxSRS5Db21tb24uRG9tLlNvbGlkQ29sb3JCcnVzaCwgTkxSRS5Db21tb24iLCJDb2xvciI6eyIkaWQiOiIyNDIiLCJBIjoyNTUsIlIiOjIwNCwiRyI6MjA0LCJCIjoyMDR9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yNDMiLCJNYXJnaW4iOnsiJGlkIjoiMjQ0IiwiVG9wIjowLjAsIkxlZnQiOjQuMCwiUmlnaHQiOjQuMCwiQm90dG9tIjowLjB9LCJQYWRkaW5nIjp7IiRpZCI6IjI0NSIsIlRvcCI6MC4wLCJMZWZ0IjowLjAsIlJpZ2h0IjowLjAsIkJvdHRvbSI6MC4wfSwiQmFja2dyb3VuZCI6eyIkaWQiOiIyNDYiLCJDb2xvciI6eyIkaWQiOiIyNDciLCJBIjoyNTUsIlIiOjUwLCJHIjo5OCwiQiI6MTE1fX0sIklzVmlzaWJsZSI6dHJ1ZSwiV2lkdGgiOjAuMCwiSGVpZ2h0IjoxNi4wLCJCb3JkZXJTdHlsZSI6eyIkaWQiOiIyNDgiLCJMaW5lQ29sb3IiOnsiJGlkIjoiMjQ5IiwiJHR5cGUiOiJOTFJFLkNvbW1vbi5Eb20uU29saWRDb2xvckJydXNoLCBOTFJFLkNvbW1vbiIsIkNvbG9yIjp7IiRpZCI6IjI1MCIsIkEiOjI1NSwiUiI6MjU1LCJHIjowLCJCIjowfX0sIkxpbmVXZWlnaHQiOjAuMCwiTGluZVR5cGUiOjAsIlBhcmVudFN0eWxlIjpudWxsfSwiUGFyZW50U3R5bGUiOm51bGx9LCJUaXRsZVN0eWxlIjp7IiRpZCI6IjI1MSIsIkZvbnRTZXR0aW5ncyI6eyIkaWQiOiIyNTIiLCJGb250U2l6ZSI6MTEsIkZvbnROYW1lIjoiQ2FsaWJyaSIsIklzQm9sZCI6ZmFsc2UsIklzSXRhbGljIjpmYWxzZSwiSXNVbmRlcmxpbmVkIjpmYWxzZSwiUGFyZW50U3R5bGUiOm51bGx9LCJBdXRvU2l6ZSI6MCwiRm9yZWdyb3VuZCI6eyIkaWQiOiIyNTMiLCJDb2xvciI6eyIkaWQiOiIyNTQ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GlkIjoiMjU1IiwiVG9wIjowLjAsIkxlZnQiOjAuMCwiUmlnaHQiOjAuMCwiQm90dG9tIjowLjB9LCJQYWRkaW5nIjp7IiRpZCI6IjI1NiIsIlRvcCI6MC4wLCJMZWZ0IjowLjAsIlJpZ2h0IjowLjAsIkJvdHRvbSI6MC4wfSwiQmFja2dyb3VuZCI6eyIkaWQiOiIyNTciLCJDb2xvciI6eyIkcmVmIjoiODQifX0sIklzVmlzaWJsZSI6dHJ1ZSwiV2lkdGgiOjAuMCwiSGVpZ2h0IjowLjAsIkJvcmRlclN0eWxlIjpudWxsLCJQYXJlbnRTdHlsZSI6bnVsbH0sIkRhdGVTdHlsZSI6eyIkaWQiOiIyNTgiLCJGb250U2V0dGluZ3MiOnsiJGlkIjoiMjU5IiwiRm9udFNpemUiOjEwLCJGb250TmFtZSI6IkNvcmJlbCIsIklzQm9sZCI6ZmFsc2UsIklzSXRhbGljIjpmYWxzZSwiSXNVbmRlcmxpbmVkIjpmYWxzZSwiUGFyZW50U3R5bGUiOm51bGx9LCJBdXRvU2l6ZSI6MCwiRm9yZWdyb3VuZCI6eyIkaWQiOiIyNjAiLCJDb2xvciI6eyIkaWQiOiIyNjE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MjYyIiwiVG9wIjowLjAsIkxlZnQiOjAuMCwiUmlnaHQiOjAuMCwiQm90dG9tIjowLjB9LCJQYWRkaW5nIjp7IiRpZCI6IjI2MyIsIlRvcCI6MC4wLCJMZWZ0IjowLjAsIlJpZ2h0IjowLjAsIkJvdHRvbSI6MC4wfSwiQmFja2dyb3VuZCI6eyIkaWQiOiIyNjQiLCJDb2xvciI6eyIkcmVmIjoiODQifX0sIklzVmlzaWJsZSI6dHJ1ZSwiV2lkdGgiOjAuMCwiSGVpZ2h0IjowLjAsIkJvcmRlclN0eWxlIjpudWxsLCJQYXJlbnRTdHlsZSI6bnVsbH0sIkRhdGVGb3JtYXQiOnsiJGlkIjoiMjY1IiwiRm9ybWF0U3RyaW5nIjoiTU0uZGQiLCJTZXBhcmF0b3IiOiIuIiwiVXNlSW50ZXJuYXRpb25hbERhdGVGb3JtYXQiOmZhbHNlLCJEYXRlSXNWaXNpYmxlIjp0cnVlLCJUaW1lSXNWaXNpYmxlIjpmYWxzZSwiSG91ckRpZ2l0cyI6MSwiQW1QbURlc2lnbmF0b3IiOjIsIlRyaW0wME1pbnV0ZXMiOmZhbHNlLCJMYXN0S25vd25WaXNpYmlsaXR5U3RhdGUiOnsiJGlkIjoiMjY2IiwiRGF0ZVBhcnRJc1Zpc2libGUiOmZhbHNlLCJUaW1lUGFydElzVmlzaWJsZSI6ZmFsc2V9fSwiV2Vla051bWJlcmluZyI6eyIkaWQiOiIyNjciLCJGb3JtYXQiOjAsIklzVmlzaWJsZSI6ZmFsc2UsIkxhc3RLbm93blZpc2liaWxpdHlTdGF0ZSI6ZmFsc2V9LCJJc1Zpc2libGUiOnRydWUsIlBhcmVudFN0eWxlIjpudWxsLCJfZXhwbGljaXRseVNldCI6eyIkaWQiOiIyN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I2OSIsIkdyaWRsaW5lU3R5bGUiOnsiJGlkIjoiMjcwIiwiTGluZUNvbG9yIjp7IiRpZCI6IjI3MSIsIiR0eXBlIjoiTkxSRS5Db21tb24uRG9tLlNvbGlkQ29sb3JCcnVzaCwgTkxSRS5Db21tb24iLCJDb2xvciI6eyIkaWQiOiIyNzIiLCJBIjozOCwiUiI6OTcsIkciOjE1NSwiQiI6MTc1fX0sIkxpbmVXZWlnaHQiOjEuMCwiTGluZVR5cGUiOjAsIlBhcmVudFN0eWxlIjpudWxsfSwiTWFyZ2luIjp7IiRpZCI6IjI3MyIsIlRvcCI6MC4wLCJMZWZ0IjowLjAsIlJpZ2h0IjowLjAsIkJvdHRvbSI6MC4wfSwiUGFkZGluZyI6eyIkaWQiOiIyNzQiLCJUb3AiOjAuMCwiTGVmdCI6MC4wLCJSaWdodCI6MC4wLCJCb3R0b20iOjAuMH0sIkJhY2tncm91bmQiOm51bGwsIklzVmlzaWJsZSI6dHJ1ZSwiV2lkdGgiOjAuMCwiSGVpZ2h0IjowLjAsIkJvcmRlclN0eWxlIjpudWxsLCJQYXJlbnRTdHlsZSI6bnVsbH0sIkFjdGl2aXR5TGluZVBhbmVsU3R5bGUiOnsiJGlkIjoiMjc1IiwiQWN0aXZpdHlMaW5lU3R5bGUiOnsiJGlkIjoiMjc2IiwiTGluZUNvbG9yIjp7IiRpZCI6IjI3NyIsIiR0eXBlIjoiTkxSRS5Db21tb24uRG9tLlNvbGlkQ29sb3JCcnVzaCwgTkxSRS5Db21tb24iLCJDb2xvciI6eyIkaWQiOiIyNzgiLCJBIjozOCwiUiI6OTEsIkciOjE1NSwiQiI6MjEzfX0sIkxpbmVXZWlnaHQiOjEuMCwiTGluZVR5cGUiOjAsIlBhcmVudFN0eWxlIjpudWxsfSwiTWFyZ2luIjp7IiRpZCI6IjI3OSIsIlRvcCI6MC4wLCJMZWZ0IjowLjAsIlJpZ2h0IjowLjAsIkJvdHRvbSI6MC4wfSwiUGFkZGluZyI6eyIkaWQiOiIyODA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yODEiLCJBY3Rpdml0eUhlYWRlcldpZHRoIjowLjAsIklzU2V0IjpmYWxzZX0sIkRlZmF1bHRTd2ltbGFuZVN0eWxlIjp7IiRpZCI6IjI4MiIsIkhlYWRlclN0eWxlIjp7IiRpZCI6IjI4MyIsIlRleHRTdHlsZSI6eyIkaWQiOiIyODQiLCJGb250U2V0dGluZ3MiOnsiJGlkIjoiMjg1IiwiRm9udFNpemUiOjEyLCJGb250TmFtZSI6IkNhbGlicmkiLCJJc0JvbGQiOmZhbHNlLCJJc0l0YWxpYyI6ZmFsc2UsIklzVW5kZXJsaW5lZCI6ZmFsc2UsIlBhcmVudFN0eWxlIjpudWxsfSwiQXV0b1NpemUiOjAsIkZvcmVncm91bmQiOnsiJGlkIjoiMjg2IiwiQ29sb3IiOnsiJGlkIjoiMjg3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yZWYiOiIxMjcifSwiUGFkZGluZyI6eyIkcmVmIjoiMTI4In0sIkJhY2tncm91bmQiOm51bGwsIklzVmlzaWJsZSI6dHJ1ZSwiV2lkdGgiOjAuMCwiSGVpZ2h0IjowLjAsIkJvcmRlclN0eWxlIjpudWxsLCJQYXJlbnRTdHlsZSI6bnVsbH0sIlJlY3RhbmdsZVN0eWxlIjp7IiRpZCI6IjI4OCIsIk1hcmdpbiI6eyIkcmVmIjoiMTMwIn0sIlBhZGRpbmciOnsiJHJlZiI6IjEzMSJ9LCJCYWNrZ3JvdW5kIjp7IiRpZCI6IjI4OSIsIkNvbG9yIjp7IiRpZCI6IjI5MCIsIkEiOjEyNywiUiI6OTEsIkciOjE1NSwiQiI6MjEzfX0sIklzVmlzaWJsZSI6dHJ1ZSwiV2lkdGgiOjAuMCwiSGVpZ2h0IjowLjAsIkJvcmRlclN0eWxlIjp7IiRpZCI6IjI5MSIsIkxpbmVDb2xvciI6eyIkaWQiOiIyOTIiLCIkdHlwZSI6Ik5MUkUuQ29tbW9uLkRvbS5Tb2xpZENvbG9yQnJ1c2gsIE5MUkUuQ29tbW9uIiwiQ29sb3IiOnsiJGlkIjoiMjkzIiwiQSI6MjU1LCJSIjoyNTUsIkciOjAsIkIiOjB9fSwiTGluZVdlaWdodCI6MC4wLCJMaW5lVHlwZSI6MCwiUGFyZW50U3R5bGUiOm51bGx9LCJQYXJlbnRTdHlsZSI6bnVsbH0sIk1hcmdpbiI6eyIkcmVmIjoiMTM3In0sIlBhZGRpbmciOnsiJHJlZiI6IjEzOCJ9LCJCYWNrZ3JvdW5kIjpudWxsLCJJc1Zpc2libGUiOnRydWUsIldpZHRoIjowLjAsIkhlaWdodCI6MC4wLCJCb3JkZXJTdHlsZSI6bnVsbCwiUGFyZW50U3R5bGUiOm51bGx9LCJCYWNrZ3JvdW5kU3R5bGUiOnsiJGlkIjoiMjk0IiwiTWFyZ2luIjp7IiRyZWYiOiIxNDAifSwiUGFkZGluZyI6eyIkcmVmIjoiMTQxIn0sIkJhY2tncm91bmQiOnsiJGlkIjoiMjk1IiwiQ29sb3IiOnsiJGlkIjoiMjk2IiwiQSI6MzgsIlIiOjkxLCJHIjoxNTUsIkIiOjIxM319LCJJc1Zpc2libGUiOnRydWUsIldpZHRoIjowLjAsIkhlaWdodCI6MC4wLCJCb3JkZXJTdHlsZSI6eyIkaWQiOiIyOTciLCJMaW5lQ29sb3IiOnsiJGlkIjoiMjk4IiwiJHR5cGUiOiJOTFJFLkNvbW1vbi5Eb20uU29saWRDb2xvckJydXNoLCBOTFJFLkNvbW1vbiIsIkNvbG9yIjp7IiRpZCI6IjI5OSIsIkEiOjI1NSwiUiI6MjU1LCJHIjowLCJCIjowfX0sIkxpbmVXZWlnaHQiOjAuMCwiTGluZVR5cGUiOjAsIlBhcmVudFN0eWxlIjpudWxsfSwiUGFyZW50U3R5bGUiOm51bGx9LCJJc0Fib3ZlVGltZWJhbmQiOmZhbHNlLCJNYXJnaW4iOnsiJGlkIjoiMzAwIiwiVG9wIjowLjAsIkxlZnQiOjAuMCwiUmlnaHQiOjAuMCwiQm90dG9tIjowLjB9LCJQYWRkaW5nIjp7IiRpZCI6IjMwMSIsIlRvcCI6MC4wLCJMZWZ0IjowLjAsIlJpZ2h0IjowLjAsIkJvdHRvbSI6MC4wfSwiSXNWaXNpYmxlIjp0cnVlLCJXaWR0aCI6MC4wLCJIZWlnaHQiOjAuMCwiQm9yZGVyU3R5bGUiOm51bGwsIlBhcmVudFN0eWxlIjpudWxsfX0sIlNjYWxlIjp7IiRpZCI6IjMwMiIsIlN0YXJ0RGF0ZSI6IjIwMTctMDgtMDJUMjM6NTk6NTkuOTk5WiIsIkVuZERhdGUiOiIyMDIyLTAzLTMxVDIzOjU5OjAwIiwiRm9ybWF0IjoidyIsIlR5cGUiOjEsIkF1dG9EYXRlUmFuZ2UiOnRydWUsIldvcmtpbmdEYXlzIjoxMjcsIkZpc2NhbFllYXIiOnsiJGlkIjoiMzAzIiwiU3RhcnRNb250aCI6MSwiVXNlU3RhcnRpbmdZZWFyRm9yTnVtYmVyaW5nIjp0cnVlLCJTaG93RmlzY2FsWWVhckxhYmVsIjp0cnVlfSwiVG9kYXlNYXJrZXJUZXh0IjoiVG9kYXkiLCJBdXRvU2NhbGVUeXBlIjpmYWxzZX0sIlNjYWxlVjIiOnsiJGlkIjoiMzA0IiwiU3RhcnREYXRlIjoiMjAxNy0wOC0wMlQyMzo1OTo1OS45OTlaIiwiRW5kRGF0ZSI6IjIwMjItMDMtMzFUMjM6NTk6MDAiLCJBdXRvRGF0ZVJhbmdlIjp0cnVlLCJXb3JraW5nRGF5cyI6MTI3LCJGaXNjYWxZZWFyIjp7IiRyZWYiOiIzMDMifSwiVG9kYXlNYXJrZXJUZXh0IjoiVG9kYXkiLCJBdXRvU2NhbGVUeXBlIjpmYWxzZSwiVGltZWJhbmRTY2FsZXMiOnsiJGlkIjoiMzA1IiwiVG9wU2NhbGVMYXllciI6eyIkaWQiOiIzMDYiLCJGb3JtYXQiOiJ3IiwiVHlwZSI6MX0sIk1pZGRsZVNjYWxlTGF5ZXIiOnsiJGlkIjoiMzA3IiwiRm9ybWF0IjpudWxsLCJUeXBlIjowfSwiQm90dG9tU2NhbGVMYXllciI6eyIkaWQiOiIzMDgiLCJGb3JtYXQiOm51bGwsIlR5cGUiOjB9fX0sIk1pbGVzdG9uZXMiOlt7IiRpZCI6IjMwOSIsIkRhdGUiOiIyMDIyLTAyLTA3VDIzOjU5OjAwIiwiU3R5bGUiOnsiJGlkIjoiMzEwIiwiU2hhcGUiOjEsIkNvbm5lY3Rvck1hcmdpbiI6eyIkcmVmIjoiMjA4In0sIkNvbm5lY3RvclN0eWxlIjp7IiRpZCI6IjMxMSIsIkxpbmVDb2xvciI6eyIkaWQiOiIzMTIiLCIkdHlwZSI6Ik5MUkUuQ29tbW9uLkRvbS5Tb2xpZENvbG9yQnJ1c2gsIE5MUkUuQ29tbW9uIiwiQ29sb3IiOnsiJGlkIjoiMzEzIiwiQSI6MjU1LCJSIjoxODcsIkciOjEwLCJCIjozM319LCJMaW5lV2VpZ2h0IjoxLjAsIkxpbmVUeXBlIjowLCJQYXJlbnRTdHlsZSI6bnVsbH0sIklzQmVsb3dUaW1lYmFuZCI6ZmFsc2UsIlBvc2l0aW9uT25UYXNrIjozLCJIaWRlRGF0ZSI6ZmFsc2UsIlNoYXBlU2l6ZSI6MSwiU3BhY2luZyI6Mi4wLCJQYWRkaW5nIjp7IiRyZWYiOiIyMTIifSwiU2hhcGVTdHlsZSI6eyIkaWQiOiIzMTQiLCJNYXJnaW4iOnsiJHJlZiI6IjgifSwiUGFkZGluZyI6eyIkcmVmIjoiOSJ9LCJCYWNrZ3JvdW5kIjp7IiRpZCI6IjMxNSIsIkNvbG9yIjp7IiRpZCI6IjMxNiIsIkEiOjI1NSwiUiI6MjMzLCJHIjoxMiwiQiI6NDJ9fSwiSXNWaXNpYmxlIjp0cnVlLCJXaWR0aCI6MTguMCwiSGVpZ2h0IjoyMC4wLCJCb3JkZXJTdHlsZSI6eyIkaWQiOiIzMTciLCJMaW5lQ29sb3IiOnsiJHJlZiI6IjEzIn0sIkxpbmVXZWlnaHQiOjAuMCwiTGluZVR5cGUiOjAsIlBhcmVudFN0eWxlIjpudWxsfSwiUGFyZW50U3R5bGUiOm51bGx9LCJUaXRsZVN0eWxlIjp7IiRpZCI6IjMxOCIsIkZvbnRTZXR0aW5ncyI6eyIkaWQiOiIzMTkiLCJGb250U2l6ZSI6MTEsIkZvbnROYW1lIjoiQ2FsaWJyaSIsIklzQm9sZCI6ZmFsc2UsIklzSXRhbGljIjpmYWxzZSwiSXNVbmRlcmxpbmVkIjpmYWxzZSwiUGFyZW50U3R5bGUiOm51bGx9LCJBdXRvU2l6ZSI6MiwiRm9yZWdyb3VuZCI6eyIkaWQiOiIzMjAiLCJDb2xvciI6eyIkaWQiOiIzMjEiLCJBIjoyNTUsIlIiOjE4NywiRyI6MTAsIkIiOjMzfX0sIk1heFdpZHRoIjo2NS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zIyIiwiQ29sb3IiOnsiJGlkIjoiMzIzIiwiQSI6MCwiUiI6MjU1LCJHIjoyNTUsIkIiOjI1NX19LCJJc1Zpc2libGUiOnRydWUsIldpZHRoIjowLjAsIkhlaWdodCI6MC4wLCJCb3JkZXJTdHlsZSI6eyIkaWQiOiIzMjQiLCJMaW5lQ29sb3IiOm51bGwsIkxpbmVXZWlnaHQiOjAuMCwiTGluZVR5cGUiOjAsIlBhcmVudFN0eWxlIjpudWxsfSwiUGFyZW50U3R5bGUiOm51bGx9LCJEYXRlU3R5bGUiOnsiJGlkIjoiMzI1IiwiRm9udFNldHRpbmdzIjp7IiRpZCI6IjMyNiIsIkZvbnRTaXplIjo5LCJGb250TmFtZSI6IkNvcmJlbCIsIklzQm9sZCI6ZmFsc2UsIklzSXRhbGljIjpmYWxzZSwiSXNVbmRlcmxpbmVkIjpmYWxzZSwiUGFyZW50U3R5bGUiOm51bGx9LCJBdXRvU2l6ZSI6MiwiRm9yZWdyb3VuZCI6eyIkaWQiOiIzMjciLCJDb2xvciI6eyIkaWQiOiIzMjgiLCJBIjoyNTUsIlIiOjExNiwiRyI6NiwiQiI6MjF9fSwiTWF4V2lkdGgiOjU5Ljk5OTkxOTg5MTM1NzQyMi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MyOSIsIkNvbG9yIjp7IiRpZCI6IjMzMCIsIkEiOjAsIlIiOjI1NSwiRyI6MjU1LCJCIjoyNTV9fSwiSXNWaXNpYmxlIjp0cnVlLCJXaWR0aCI6MC4wLCJIZWlnaHQiOjAuMCwiQm9yZGVyU3R5bGUiOnsiJGlkIjoiMzMxIiwiTGluZUNvbG9yIjpudWxsLCJMaW5lV2VpZ2h0IjowLjAsIkxpbmVUeXBlIjowLCJQYXJlbnRTdHlsZSI6bnVsbH0sIlBhcmVudFN0eWxlIjpudWxsfSwiRGF0ZUZvcm1hdCI6eyIkaWQiOiIzMz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MzMiLCJEYXRlUGFydElzVmlzaWJsZSI6ZmFsc2UsIlRpbWVQYXJ0SXNWaXNpYmxlIjpmYWxzZX19LCJXZWVrTnVtYmVyaW5nIjp7IiRpZCI6IjMzNCIsIkZvcm1hdCI6MCwiSXNWaXNpYmxlIjpmYWxzZSwiTGFzdEtub3duVmlzaWJpbGl0eVN0YXRlIjpmYWxzZX0sIklzVmlzaWJsZSI6dHJ1ZSwiUGFyZW50U3R5bGUiOm51bGx9LCJJbmRleCI6MCwiUGVyY2VudGFnZUNvbXBsZXRlIjpudWxsLCJQb3NpdGlvbiI6eyJSYXRpbyI6MC4xMjc2MDg1ODExNTIwMDY5MywiSXNDdXN0b20iOmZhbHNlfSwiRGF0ZUZvcm1hdCI6eyIkcmVmIjoiMzMyIn0sIldlZWtOdW1iZXJpbmciOnsiJGlkIjoiMzM1IiwiRm9ybWF0IjowLCJJc1Zpc2libGUiOmZhbHNlLCJMYXN0S25vd25WaXNpYmlsaXR5U3RhdGUiOmZhbHNlfSwiUmVsYXRlZFRhc2tJZCI6IjBhYWYyZWY2LWMzYmQtNDhkNC04NmQ5LWRkM2ZlZjk0ZDdiOCIsIklkIjoiOGE3Y2RmYTktZWE0Zi00MTQ0LTk1Y2YtMjU2ODFiZmNiMzJjIiwiSW1wb3J0SWQiOm51bGwsIlRpdGxlIjoiS25vd24gUmlzayAzIiwiTm90ZSI6bnVsbCwiSHlwZXJsaW5rIjp7IiRpZCI6IjMzNiIsIkFkZHJlc3MiOm51bGwsIlN1YkFkZHJlc3MiOm51bGx9LCJJc0NoYW5nZWQiOmZhbHNlLCJJc05ldyI6ZmFsc2V9LHsiJGlkIjoiMzM3IiwiRGF0ZSI6IjIwMjItMDMtMTFUMjM6NTk6MDAiLCJTdHlsZSI6eyIkaWQiOiIzMzgiLCJTaGFwZSI6MSwiQ29ubmVjdG9yTWFyZ2luIjp7IiRyZWYiOiIyMDgifSwiQ29ubmVjdG9yU3R5bGUiOnsiJGlkIjoiMzM5IiwiTGluZUNvbG9yIjp7IiRpZCI6IjM0MCIsIiR0eXBlIjoiTkxSRS5Db21tb24uRG9tLlNvbGlkQ29sb3JCcnVzaCwgTkxSRS5Db21tb24iLCJDb2xvciI6eyIkaWQiOiIzNDEiLCJBIjoyNTUsIlIiOjE4NywiRyI6MTAsIkIiOjMzfX0sIkxpbmVXZWlnaHQiOjEuMCwiTGluZVR5cGUiOjAsIlBhcmVudFN0eWxlIjpudWxsfSwiSXNCZWxvd1RpbWViYW5kIjpmYWxzZSwiUG9zaXRpb25PblRhc2siOjMsIkhpZGVEYXRlIjpmYWxzZSwiU2hhcGVTaXplIjoxLCJTcGFjaW5nIjoyLjAsIlBhZGRpbmciOnsiJHJlZiI6IjIxMiJ9LCJTaGFwZVN0eWxlIjp7IiRpZCI6IjM0MiIsIk1hcmdpbiI6eyIkcmVmIjoiOCJ9LCJQYWRkaW5nIjp7IiRyZWYiOiI5In0sIkJhY2tncm91bmQiOnsiJGlkIjoiMzQzIiwiQ29sb3IiOnsiJGlkIjoiMzQ0IiwiQSI6MjU1LCJSIjoyMzMsIkciOjEyLCJCIjo0Mn19LCJJc1Zpc2libGUiOnRydWUsIldpZHRoIjoxOC4wLCJIZWlnaHQiOjIwLjAsIkJvcmRlclN0eWxlIjp7IiRpZCI6IjM0NSIsIkxpbmVDb2xvciI6eyIkcmVmIjoiMTMifSwiTGluZVdlaWdodCI6MC4wLCJMaW5lVHlwZSI6MCwiUGFyZW50U3R5bGUiOm51bGx9LCJQYXJlbnRTdHlsZSI6bnVsbH0sIlRpdGxlU3R5bGUiOnsiJGlkIjoiMzQ2IiwiRm9udFNldHRpbmdzIjp7IiRpZCI6IjM0NyIsIkZvbnRTaXplIjoxMSwiRm9udE5hbWUiOiJDYWxpYnJpIiwiSXNCb2xkIjpmYWxzZSwiSXNJdGFsaWMiOmZhbHNlLCJJc1VuZGVybGluZWQiOmZhbHNlLCJQYXJlbnRTdHlsZSI6bnVsbH0sIkF1dG9TaXplIjoyLCJGb3JlZ3JvdW5kIjp7IiRpZCI6IjM0OCIsIkNvbG9yIjp7IiRpZCI6IjM0OSIsIkEiOjI1NSwiUiI6MTg3LCJHIjoxMCwiQiI6MzN9fSwiTWF4V2lkdGgiOjY1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zNTAiLCJDb2xvciI6eyIkaWQiOiIzNTEiLCJBIjowLCJSIjoyNTUsIkciOjI1NSwiQiI6MjU1fX0sIklzVmlzaWJsZSI6dHJ1ZSwiV2lkdGgiOjAuMCwiSGVpZ2h0IjowLjAsIkJvcmRlclN0eWxlIjp7IiRpZCI6IjM1MiIsIkxpbmVDb2xvciI6bnVsbCwiTGluZVdlaWdodCI6MC4wLCJMaW5lVHlwZSI6MCwiUGFyZW50U3R5bGUiOm51bGx9LCJQYXJlbnRTdHlsZSI6bnVsbH0sIkRhdGVTdHlsZSI6eyIkaWQiOiIzNTMiLCJGb250U2V0dGluZ3MiOnsiJGlkIjoiMzU0IiwiRm9udFNpemUiOjksIkZvbnROYW1lIjoiQ29yYmVsIiwiSXNCb2xkIjpmYWxzZSwiSXNJdGFsaWMiOmZhbHNlLCJJc1VuZGVybGluZWQiOmZhbHNlLCJQYXJlbnRTdHlsZSI6bnVsbH0sIkF1dG9TaXplIjoyLCJGb3JlZ3JvdW5kIjp7IiRpZCI6IjM1NSIsIkNvbG9yIjp7IiRpZCI6IjM1NiIsIkEiOjI1NSwiUiI6MTE2LCJHIjo2LCJCIjoyMX19LCJNYXhXaWR0aCI6OTMuMzMzMjI5MDY0OTQxN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M1NyIsIkNvbG9yIjp7IiRpZCI6IjM1OCIsIkEiOjAsIlIiOjI1NSwiRyI6MjU1LCJCIjoyNTV9fSwiSXNWaXNpYmxlIjp0cnVlLCJXaWR0aCI6MC4wLCJIZWlnaHQiOjAuMCwiQm9yZGVyU3R5bGUiOnsiJGlkIjoiMzU5IiwiTGluZUNvbG9yIjpudWxsLCJMaW5lV2VpZ2h0IjowLjAsIkxpbmVUeXBlIjowLCJQYXJlbnRTdHlsZSI6bnVsbH0sIlBhcmVudFN0eWxlIjpudWxsfSwiRGF0ZUZvcm1hdCI6eyIkcmVmIjoiMzMyIn0sIldlZWtOdW1iZXJpbmciOnsiJGlkIjoiMzYwIiwiRm9ybWF0IjowLCJJc1Zpc2libGUiOmZhbHNlLCJMYXN0S25vd25WaXNpYmlsaXR5U3RhdGUiOmZhbHNlfSwiSXNWaXNpYmxlIjp0cnVlLCJQYXJlbnRTdHlsZSI6bnVsbH0sIkluZGV4IjoxLCJQZXJjZW50YWdlQ29tcGxldGUiOm51bGwsIlBvc2l0aW9uIjp7IlJhdGlvIjowLjEzODY5NTA1NTY1MzExNTYsIklzQ3VzdG9tIjpmYWxzZX0sIkRhdGVGb3JtYXQiOnsiJHJlZiI6IjMzMiJ9LCJXZWVrTnVtYmVyaW5nIjp7IiRpZCI6IjM2MSIsIkZvcm1hdCI6MCwiSXNWaXNpYmxlIjpmYWxzZSwiTGFzdEtub3duVmlzaWJpbGl0eVN0YXRlIjpmYWxzZX0sIlJlbGF0ZWRUYXNrSWQiOiIwYWFmMmVmNi1jM2JkLTQ4ZDQtODZkOS1kZDNmZWY5NGQ3YjgiLCJJZCI6ImIwZTlmZWRkLWVjODMtNGZjMC1iMzEwLWRjNjdlNTg3NGYwYiIsIkltcG9ydElkIjpudWxsLCJUaXRsZSI6Iktub3duIFJpc2sgNCIsIk5vdGUiOm51bGwsIkh5cGVybGluayI6eyIkaWQiOiIzNjIiLCJBZGRyZXNzIjpudWxsLCJTdWJBZGRyZXNzIjpudWxsfSwiSXNDaGFuZ2VkIjpmYWxzZSwiSXNOZXciOmZhbHNlfSx7IiRpZCI6IjM2MyIsIkRhdGUiOiIyMDIxLTEyLTE4VDIzOjU5OjAwIiwiU3R5bGUiOnsiJGlkIjoiMzY0IiwiU2hhcGUiOjEsIkNvbm5lY3Rvck1hcmdpbiI6eyIkcmVmIjoiMjA4In0sIkNvbm5lY3RvclN0eWxlIjp7IiRpZCI6IjM2NSIsIkxpbmVDb2xvciI6eyIkaWQiOiIzNjYiLCIkdHlwZSI6Ik5MUkUuQ29tbW9uLkRvbS5Tb2xpZENvbG9yQnJ1c2gsIE5MUkUuQ29tbW9uIiwiQ29sb3IiOnsiJGlkIjoiMzY3IiwiQSI6MjU1LCJSIjoxODcsIkciOjEwLCJCIjozM319LCJMaW5lV2VpZ2h0IjoxLjAsIkxpbmVUeXBlIjowLCJQYXJlbnRTdHlsZSI6bnVsbH0sIklzQmVsb3dUaW1lYmFuZCI6ZmFsc2UsIlBvc2l0aW9uT25UYXNrIjowLCJIaWRlRGF0ZSI6ZmFsc2UsIlNoYXBlU2l6ZSI6MSwiU3BhY2luZyI6Mi4wLCJQYWRkaW5nIjp7IiRyZWYiOiIyMTIifSwiU2hhcGVTdHlsZSI6eyIkaWQiOiIzNjgiLCJNYXJnaW4iOnsiJHJlZiI6IjgifSwiUGFkZGluZyI6eyIkcmVmIjoiOSJ9LCJCYWNrZ3JvdW5kIjp7IiRpZCI6IjM2OSIsIkNvbG9yIjp7IiRpZCI6IjM3MCIsIkEiOjI1NSwiUiI6MjMzLCJHIjoxMiwiQiI6NDJ9fSwiSXNWaXNpYmxlIjp0cnVlLCJXaWR0aCI6MTguMCwiSGVpZ2h0IjoyMC4wLCJCb3JkZXJTdHlsZSI6eyIkaWQiOiIzNzEiLCJMaW5lQ29sb3IiOnsiJHJlZiI6IjEzIn0sIkxpbmVXZWlnaHQiOjAuMCwiTGluZVR5cGUiOjAsIlBhcmVudFN0eWxlIjpudWxsfSwiUGFyZW50U3R5bGUiOm51bGx9LCJUaXRsZVN0eWxlIjp7IiRpZCI6IjM3MiIsIkZvbnRTZXR0aW5ncyI6eyIkaWQiOiIzNzMiLCJGb250U2l6ZSI6MTIsIkZvbnROYW1lIjoiQ2FsaWJyaSIsIklzQm9sZCI6ZmFsc2UsIklzSXRhbGljIjpmYWxzZSwiSXNVbmRlcmxpbmVkIjpmYWxzZSwiUGFyZW50U3R5bGUiOm51bGx9LCJBdXRvU2l6ZSI6MiwiRm9yZWdyb3VuZCI6eyIkaWQiOiIzNzQiLCJDb2xvciI6eyIkaWQiOiIzNzUiLCJBIjoyNTUsIlIiOjE4NywiRyI6MTAsIkIiOjMzfX0sIk1heFdpZHRoIjo2NS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zc2IiwiQ29sb3IiOnsiJGlkIjoiMzc3IiwiQSI6MCwiUiI6MjU1LCJHIjoyNTUsIkIiOjI1NX19LCJJc1Zpc2libGUiOnRydWUsIldpZHRoIjowLjAsIkhlaWdodCI6MC4wLCJCb3JkZXJTdHlsZSI6eyIkaWQiOiIzNzgiLCJMaW5lQ29sb3IiOm51bGwsIkxpbmVXZWlnaHQiOjAuMCwiTGluZVR5cGUiOjAsIlBhcmVudFN0eWxlIjpudWxsfSwiUGFyZW50U3R5bGUiOm51bGx9LCJEYXRlU3R5bGUiOnsiJGlkIjoiMzc5IiwiRm9udFNldHRpbmdzIjp7IiRpZCI6IjM4MCIsIkZvbnRTaXplIjo5LCJGb250TmFtZSI6IkNvcmJlbCIsIklzQm9sZCI6ZmFsc2UsIklzSXRhbGljIjpmYWxzZSwiSXNVbmRlcmxpbmVkIjpmYWxzZSwiUGFyZW50U3R5bGUiOm51bGx9LCJBdXRvU2l6ZSI6MiwiRm9yZWdyb3VuZCI6eyIkaWQiOiIzODEiLCJDb2xvciI6eyIkaWQiOiIzODIiLCJBIjoyNTUsIlIiOjExNiwiRyI6NiwiQiI6MjF9fSwiTWF4V2lkdGgiOjI1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zODMiLCJDb2xvciI6eyIkaWQiOiIzODQiLCJBIjowLCJSIjoyNTUsIkciOjI1NSwiQiI6MjU1fX0sIklzVmlzaWJsZSI6dHJ1ZSwiV2lkdGgiOjAuMCwiSGVpZ2h0IjowLjAsIkJvcmRlclN0eWxlIjp7IiRpZCI6IjM4NSIsIkxpbmVDb2xvciI6bnVsbCwiTGluZVdlaWdodCI6MC4wLCJMaW5lVHlwZSI6MCwiUGFyZW50U3R5bGUiOm51bGx9LCJQYXJlbnRTdHlsZSI6bnVsbH0sIkRhdGVGb3JtYXQiOnsiJHJlZiI6IjMzMiJ9LCJXZWVrTnVtYmVyaW5nIjp7IiRpZCI6IjM4NiIsIkZvcm1hdCI6MCwiSXNWaXNpYmxlIjpmYWxzZSwiTGFzdEtub3duVmlzaWJpbGl0eVN0YXRlIjpmYWxzZX0sIklzVmlzaWJsZSI6dHJ1ZSwiUGFyZW50U3R5bGUiOm51bGx9LCJJbmRleCI6NywiUGVyY2VudGFnZUNvbXBsZXRlIjpudWxsLCJQb3NpdGlvbiI6eyJSYXRpbyI6MC4xNTIzNTc5OTE1MzY0NTgzMiwiSXNDdXN0b20iOnRydWV9LCJEYXRlRm9ybWF0Ijp7IiRyZWYiOiIzMzIifSwiV2Vla051bWJlcmluZyI6eyIkaWQiOiIzODciLCJGb3JtYXQiOjAsIklzVmlzaWJsZSI6ZmFsc2UsIkxhc3RLbm93blZpc2liaWxpdHlTdGF0ZSI6ZmFsc2V9LCJSZWxhdGVkVGFza0lkIjoiMDAwMDAwMDAtMDAwMC0wMDAwLTAwMDAtMDAwMDAwMDAwMDAwIiwiSWQiOiI5MDMwZjE2Yy03Yjg1LTQ2NGItOGI5NC1jZGQ0MzBhNWMwYjUiLCJJbXBvcnRJZCI6bnVsbCwiVGl0bGUiOiJLbm93biBSaXNrIDIiLCJOb3RlIjpudWxsLCJIeXBlcmxpbmsiOnsiJGlkIjoiMzg4IiwiQWRkcmVzcyI6bnVsbCwiU3ViQWRkcmVzcyI6bnVsbH0sIklzQ2hhbmdlZCI6ZmFsc2UsIklzTmV3IjpmYWxzZX0seyIkaWQiOiIzODkiLCJEYXRlIjoiMjAyMS0wOS0yMFQyMzo1OTowMCIsIlN0eWxlIjp7IiRpZCI6IjM5MCIsIlNoYXBlIjoxLCJDb25uZWN0b3JNYXJnaW4iOnsiJHJlZiI6IjIwOCJ9LCJDb25uZWN0b3JTdHlsZSI6eyIkaWQiOiIzOTEiLCJMaW5lQ29sb3IiOnsiJGlkIjoiMzkyIiwiJHR5cGUiOiJOTFJFLkNvbW1vbi5Eb20uU29saWRDb2xvckJydXNoLCBOTFJFLkNvbW1vbiIsIkNvbG9yIjp7IiRpZCI6IjM5MyIsIkEiOjI1NSwiUiI6MTg3LCJHIjoxMCwiQiI6MzN9fSwiTGluZVdlaWdodCI6MS4wLCJMaW5lVHlwZSI6MCwiUGFyZW50U3R5bGUiOm51bGx9LCJJc0JlbG93VGltZWJhbmQiOmZhbHNlLCJQb3NpdGlvbk9uVGFzayI6MSwiSGlkZURhdGUiOmZhbHNlLCJTaGFwZVNpemUiOjIsIlNwYWNpbmciOjIuMCwiUGFkZGluZyI6eyIkcmVmIjoiMjEyIn0sIlNoYXBlU3R5bGUiOnsiJGlkIjoiMzk0IiwiTWFyZ2luIjp7IiRyZWYiOiI4In0sIlBhZGRpbmciOnsiJHJlZiI6IjkifSwiQmFja2dyb3VuZCI6eyIkaWQiOiIzOTUiLCJDb2xvciI6eyIkaWQiOiIzOTYiLCJBIjoyNTUsIlIiOjIzMywiRyI6MTIsIkIiOjQyfX0sIklzVmlzaWJsZSI6dHJ1ZSwiV2lkdGgiOjI0LjAsIkhlaWdodCI6MjYuMCwiQm9yZGVyU3R5bGUiOnsiJGlkIjoiMzk3IiwiTGluZUNvbG9yIjp7IiRyZWYiOiIxMyJ9LCJMaW5lV2VpZ2h0IjowLjAsIkxpbmVUeXBlIjowLCJQYXJlbnRTdHlsZSI6bnVsbH0sIlBhcmVudFN0eWxlIjpudWxsfSwiVGl0bGVTdHlsZSI6eyIkaWQiOiIzOTgiLCJGb250U2V0dGluZ3MiOnsiJGlkIjoiMzk5IiwiRm9udFNpemUiOjEyLCJGb250TmFtZSI6IkNhbGlicmkiLCJJc0JvbGQiOmZhbHNlLCJJc0l0YWxpYyI6dHJ1ZSwiSXNVbmRlcmxpbmVkIjp0cnVlLCJQYXJlbnRTdHlsZSI6bnVsbH0sIkF1dG9TaXplIjoyLCJGb3JlZ3JvdW5kIjp7IiRpZCI6IjQwMCIsIkNvbG9yIjp7IiRpZCI6IjQwMSIsIkEiOjI1NSwiUiI6MTg3LCJHIjoxMCwiQiI6MzN9fSwiTWF4V2lkdGgiOjY1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MDIiLCJDb2xvciI6eyIkaWQiOiI0MDMiLCJBIjowLCJSIjoyNTUsIkciOjI1NSwiQiI6MjU1fX0sIklzVmlzaWJsZSI6dHJ1ZSwiV2lkdGgiOjAuMCwiSGVpZ2h0IjowLjAsIkJvcmRlclN0eWxlIjp7IiRpZCI6IjQwNCIsIkxpbmVDb2xvciI6bnVsbCwiTGluZVdlaWdodCI6MC4wLCJMaW5lVHlwZSI6MCwiUGFyZW50U3R5bGUiOm51bGx9LCJQYXJlbnRTdHlsZSI6bnVsbH0sIkRhdGVTdHlsZSI6eyIkaWQiOiI0MDUiLCJGb250U2V0dGluZ3MiOnsiJGlkIjoiNDA2IiwiRm9udFNpemUiOjksIkZvbnROYW1lIjoiQ29yYmVsIiwiSXNCb2xkIjpmYWxzZSwiSXNJdGFsaWMiOmZhbHNlLCJJc1VuZGVybGluZWQiOmZhbHNlLCJQYXJlbnRTdHlsZSI6bnVsbH0sIkF1dG9TaXplIjoyLCJGb3JlZ3JvdW5kIjp7IiRpZCI6IjQwNyIsIkNvbG9yIjp7IiRpZCI6IjQwOCIsIkEiOjI1NSwiUiI6MTE2LCJHIjo2LCJCIjoyMX19LCJNYXhXaWR0aCI6MjY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QwOSIsIkNvbG9yIjp7IiRpZCI6IjQxMCIsIkEiOjAsIlIiOjI1NSwiRyI6MjU1LCJCIjoyNTV9fSwiSXNWaXNpYmxlIjp0cnVlLCJXaWR0aCI6MC4wLCJIZWlnaHQiOjAuMCwiQm9yZGVyU3R5bGUiOnsiJGlkIjoiNDExIiwiTGluZUNvbG9yIjpudWxsLCJMaW5lV2VpZ2h0IjowLjAsIkxpbmVUeXBlIjowLCJQYXJlbnRTdHlsZSI6bnVsbH0sIlBhcmVudFN0eWxlIjpudWxsfSwiRGF0ZUZvcm1hdCI6eyIkcmVmIjoiMzMyIn0sIldlZWtOdW1iZXJpbmciOnsiJGlkIjoiNDEyIiwiRm9ybWF0IjowLCJJc1Zpc2libGUiOmZhbHNlLCJMYXN0S25vd25WaXNpYmlsaXR5U3RhdGUiOmZhbHNlfSwiSXNWaXNpYmxlIjp0cnVlLCJQYXJlbnRTdHlsZSI6bnVsbH0sIkluZGV4IjoxMiwiUGVyY2VudGFnZUNvbXBsZXRlIjpudWxsLCJQb3NpdGlvbiI6eyJSYXRpbyI6MC4xNTIzNTc5OTE1MzY0NTgzMiwiSXNDdXN0b20iOnRydWV9LCJEYXRlRm9ybWF0Ijp7IiRyZWYiOiIzMzIifSwiV2Vla051bWJlcmluZyI6eyIkaWQiOiI0MTMiLCJGb3JtYXQiOjAsIklzVmlzaWJsZSI6ZmFsc2UsIkxhc3RLbm93blZpc2liaWxpdHlTdGF0ZSI6ZmFsc2V9LCJSZWxhdGVkVGFza0lkIjoiMDAwMDAwMDAtMDAwMC0wMDAwLTAwMDAtMDAwMDAwMDAwMDAwIiwiSWQiOiI4YTg0MjZlNy01YzRhLTQxNjktOGMwOC1lYTcyOTM2YzlkMGQiLCJJbXBvcnRJZCI6bnVsbCwiVGl0bGUiOiJLbm93biBSaXNrIDEiLCJOb3RlIjpudWxsLCJIeXBlcmxpbmsiOnsiJGlkIjoiNDE0IiwiQWRkcmVzcyI6bnVsbCwiU3ViQWRkcmVzcyI6bnVsbH0sIklzQ2hhbmdlZCI6ZmFsc2UsIklzTmV3IjpmYWxzZX0seyIkaWQiOiI0MTUiLCJEYXRlIjoiMjAyMS0wOC0wNFQyMzo1OTowMFoiLCJTdHlsZSI6eyIkaWQiOiI0MTYiLCJTaGFwZSI6MCwiQ29ubmVjdG9yTWFyZ2luIjp7IiRyZWYiOiIyMDgifSwiQ29ubmVjdG9yU3R5bGUiOnsiJGlkIjoiNDE3IiwiTGluZUNvbG9yIjp7IiRpZCI6IjQxOCIsIiR0eXBlIjoiTkxSRS5Db21tb24uRG9tLlNvbGlkQ29sb3JCcnVzaCwgTkxSRS5Db21tb24iLCJDb2xvciI6eyIkaWQiOiI0MTkiLCJBIjoyNTUsIlIiOjI1MiwiRyI6MTU4LCJCIjo3OX19LCJMaW5lV2VpZ2h0IjoxLjAsIkxpbmVUeXBlIjowLCJQYXJlbnRTdHlsZSI6eyIkcmVmIjoiMjA5In19LCJJc0JlbG93VGltZWJhbmQiOmZhbHNlLCJQb3NpdGlvbk9uVGFzayI6MCwiSGlkZURhdGUiOmZhbHNlLCJTaGFwZVNpemUiOjIsIlNwYWNpbmciOjAuMCwiUGFkZGluZyI6eyIkaWQiOiI0MjAiLCJUb3AiOjAuMCwiTGVmdCI6MC4wLCJSaWdodCI6MC4wLCJCb3R0b20iOjAuMH0sIlNoYXBlU3R5bGUiOnsiJGlkIjoiNDIxIiwiTWFyZ2luIjp7IiRyZWYiOiI4In0sIlBhZGRpbmciOnsiJHJlZiI6IjkifSwiQmFja2dyb3VuZCI6eyIkaWQiOiI0MjIiLCJDb2xvciI6eyIkaWQiOiI0MjMiLCJBIjoyNTUsIlIiOjEzNSwiRyI6MTg3LCJCIjoxNjJ9fSwiSXNWaXNpYmxlIjp0cnVlLCJXaWR0aCI6MjQuMCwiSGVpZ2h0IjoyNi4wLCJCb3JkZXJTdHlsZSI6eyIkaWQiOiI0MjQiLCJMaW5lQ29sb3IiOnsiJHJlZiI6IjEzIn0sIkxpbmVXZWlnaHQiOjAuMCwiTGluZVR5cGUiOjAsIlBhcmVudFN0eWxlIjp7IiRyZWYiOiIyMTYifX0sIlBhcmVudFN0eWxlIjp7IiRyZWYiOiIyMTMifX0sIlRpdGxlU3R5bGUiOnsiJGlkIjoiNDI1IiwiRm9udFNldHRpbmdzIjp7IiRpZCI6IjQyNiIsIkZvbnRTaXplIjoxNCwiRm9udE5hbWUiOiJDYWxpYnJpIiwiSXNCb2xkIjp0cnVlLCJJc0l0YWxpYyI6dHJ1ZSwiSXNVbmRlcmxpbmVkIjp0cnVlLCJQYXJlbnRTdHlsZSI6eyIkcmVmIjoiMjE4In19LCJBdXRvU2l6ZSI6MiwiRm9yZWdyb3VuZCI6eyIkaWQiOiI0MjciLCJDb2xvciI6eyIkaWQiOiI0MjgiLCJBIjoyNTUsIlIiOjM3LCJHIjo3MiwiQiI6ODV9fSwiTWF4V2lkdGgiOjk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0MjkiLCJDb2xvciI6eyIkaWQiOiI0MzAiLCJBIjowLCJSIjoyNTUsIkciOjI1NSwiQiI6MjU1fX0sIklzVmlzaWJsZSI6dHJ1ZSwiV2lkdGgiOjAuMCwiSGVpZ2h0IjowLjAsIkJvcmRlclN0eWxlIjp7IiRpZCI6IjQzMSIsIkxpbmVDb2xvciI6bnVsbCwiTGluZVdlaWdodCI6MC4wLCJMaW5lVHlwZSI6MCwiUGFyZW50U3R5bGUiOm51bGx9LCJQYXJlbnRTdHlsZSI6eyIkcmVmIjoiMjE3In19LCJEYXRlU3R5bGUiOnsiJGlkIjoiNDMyIiwiRm9udFNldHRpbmdzIjp7IiRpZCI6IjQzMyIsIkZvbnRTaXplIjo5LCJGb250TmFtZSI6IkNvcmJlbCIsIklzQm9sZCI6ZmFsc2UsIklzSXRhbGljIjpmYWxzZSwiSXNVbmRlcmxpbmVkIjpmYWxzZSwiUGFyZW50U3R5bGUiOnsiJHJlZiI6IjIyMCJ9fSwiQXV0b1NpemUiOjAsIkZvcmVncm91bmQiOnsiJGlkIjoiNDM0IiwiQ29sb3IiOnsiJGlkIjoiNDM1IiwiQSI6MjU1LCJSIjo4NSwiRyI6MTMwLCJCIjoxMzl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DM2IiwiQ29sb3IiOnsiJGlkIjoiNDM3IiwiQSI6MCwiUiI6MjU1LCJHIjoyNTUsIkIiOjI1NX19LCJJc1Zpc2libGUiOnRydWUsIldpZHRoIjowLjAsIkhlaWdodCI6MC4wLCJCb3JkZXJTdHlsZSI6eyIkaWQiOiI0MzgiLCJMaW5lQ29sb3IiOm51bGwsIkxpbmVXZWlnaHQiOjAuMCwiTGluZVR5cGUiOjAsIlBhcmVudFN0eWxlIjpudWxsfSwiUGFyZW50U3R5bGUiOnsiJHJlZiI6IjIxOSJ9fSwiRGF0ZUZvcm1hdCI6eyIkcmVmIjoiOTAifSwiV2Vla051bWJlcmluZyI6eyIkaWQiOiI0MzkiLCJGb3JtYXQiOjAsIklzVmlzaWJsZSI6ZmFsc2UsIkxhc3RLbm93blZpc2liaWxpdHlTdGF0ZSI6ZmFsc2V9LCJJc1Zpc2libGUiOnRydWUsIlBhcmVudFN0eWxlIjp7IiRyZWYiOiIyMDcifX0sIkluZGV4IjoxMywiUGVyY2VudGFnZUNvbXBsZXRlIjpudWxsLCJQb3NpdGlvbiI6eyJSYXRpbyI6MC4xMjQzMzM1NTIzMjU0MjI0MywiSXNDdXN0b20iOmZhbHNlfSwiRGF0ZUZvcm1hdCI6eyIkcmVmIjoiOTAifSwiV2Vla051bWJlcmluZyI6eyIkaWQiOiI0NDAiLCJGb3JtYXQiOjAsIklzVmlzaWJsZSI6ZmFsc2UsIkxhc3RLbm93blZpc2liaWxpdHlTdGF0ZSI6ZmFsc2V9LCJSZWxhdGVkVGFza0lkIjoiMDAwMDAwMDAtMDAwMC0wMDAwLTAwMDAtMDAwMDAwMDAwMDAwIiwiSWQiOiJkZDU1YTQ1ZC0wNmI3LTQ4ZmItYWNhMy00MDZmMjYzYzA2YTYiLCJJbXBvcnRJZCI6bnVsbCwiVGl0bGUiOiJQcm9qZWN0IEtpY2stT2ZmIiwiTm90ZSI6bnVsbCwiSHlwZXJsaW5rIjp7IiRpZCI6IjQ0MSIsIkFkZHJlc3MiOm51bGwsIlN1YkFkZHJlc3MiOm51bGx9LCJJc0NoYW5nZWQiOmZhbHNlLCJJc05ldyI6dHJ1ZX0seyIkaWQiOiI0NDIiLCJEYXRlIjoiMjAyMS0wOC0yOFQyMzo1OTowMCIsIlN0eWxlIjp7IiRpZCI6IjQ0MyIsIlNoYXBlIjoxLCJDb25uZWN0b3JNYXJnaW4iOnsiJHJlZiI6IjIwOCJ9LCJDb25uZWN0b3JTdHlsZSI6eyIkaWQiOiI0NDQiLCJMaW5lQ29sb3IiOnsiJGlkIjoiNDQ1IiwiJHR5cGUiOiJOTFJFLkNvbW1vbi5Eb20uU29saWRDb2xvckJydXNoLCBOTFJFLkNvbW1vbiIsIkNvbG9yIjp7IiRpZCI6IjQ0NiIsIkEiOjI1NSwiUiI6MTc4LCJHIjoxNCwiQiI6MTh9fSwiTGluZVdlaWdodCI6MS4wLCJMaW5lVHlwZSI6MCwiUGFyZW50U3R5bGUiOnsiJHJlZiI6IjIwOSJ9fSwiSXNCZWxvd1RpbWViYW5kIjp0cnVlLCJQb3NpdGlvbk9uVGFzayI6MCwiSGlkZURhdGUiOmZhbHNlLCJTaGFwZVNpemUiOjEsIlNwYWNpbmciOjAuMCwiUGFkZGluZyI6eyIkaWQiOiI0NDciLCJUb3AiOjAuMCwiTGVmdCI6MC4wLCJSaWdodCI6MC4wLCJCb3R0b20iOjAuMH0sIlNoYXBlU3R5bGUiOnsiJGlkIjoiNDQ4IiwiTWFyZ2luIjp7IiRyZWYiOiI4In0sIlBhZGRpbmciOnsiJHJlZiI6IjkifSwiQmFja2dyb3VuZCI6eyIkaWQiOiI0NDkiLCJDb2xvciI6eyIkaWQiOiI0NTAiLCJBIjoyNTUsIlIiOjI1MiwiRyI6MTU4LCJCIjo3OX19LCJJc1Zpc2libGUiOnRydWUsIldpZHRoIjoxOC4wLCJIZWlnaHQiOjIwLjAsIkJvcmRlclN0eWxlIjp7IiRpZCI6IjQ1MSIsIkxpbmVDb2xvciI6eyIkcmVmIjoiMTMifSwiTGluZVdlaWdodCI6MC4wLCJMaW5lVHlwZSI6MCwiUGFyZW50U3R5bGUiOnsiJHJlZiI6IjIxNiJ9fSwiUGFyZW50U3R5bGUiOnsiJHJlZiI6IjIxMyJ9fSwiVGl0bGVTdHlsZSI6eyIkaWQiOiI0NTIiLCJGb250U2V0dGluZ3MiOnsiJGlkIjoiNDUzIiwiRm9udFNpemUiOjEyLCJGb250TmFtZSI6IkNhbGlicmkiLCJJc0JvbGQiOmZhbHNlLCJJc0l0YWxpYyI6ZmFsc2UsIklzVW5kZXJsaW5lZCI6ZmFsc2UsIlBhcmVudFN0eWxlIjp7IiRyZWYiOiIyMTgifX0sIkF1dG9TaXplIjoyLCJGb3JlZ3JvdW5kIjp7IiRpZCI6IjQ1NCIsIkNvbG9yIjp7IiRpZCI6IjQ1NSIsIkEiOjI1NSwiUiI6MzcsIkciOjcyLCJCIjo4NX19LCJNYXhXaWR0aCI6NjEuNzM2NjY2NjY2NjY2Njcy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DU2IiwiQ29sb3IiOnsiJGlkIjoiNDU3IiwiQSI6MCwiUiI6MjU1LCJHIjoyNTUsIkIiOjI1NX19LCJJc1Zpc2libGUiOnRydWUsIldpZHRoIjowLjAsIkhlaWdodCI6MC4wLCJCb3JkZXJTdHlsZSI6eyIkaWQiOiI0NTgiLCJMaW5lQ29sb3IiOm51bGwsIkxpbmVXZWlnaHQiOjAuMCwiTGluZVR5cGUiOjAsIlBhcmVudFN0eWxlIjpudWxsfSwiUGFyZW50U3R5bGUiOnsiJHJlZiI6IjIxNyJ9fSwiRGF0ZVN0eWxlIjp7IiRpZCI6IjQ1OSIsIkZvbnRTZXR0aW5ncyI6eyIkaWQiOiI0NjAiLCJGb250U2l6ZSI6OSwiRm9udE5hbWUiOiJDb3JiZWwiLCJJc0JvbGQiOmZhbHNlLCJJc0l0YWxpYyI6ZmFsc2UsIklzVW5kZXJsaW5lZCI6ZmFsc2UsIlBhcmVudFN0eWxlIjp7IiRyZWYiOiIyMjAifX0sIkF1dG9TaXplIjoyLCJGb3JlZ3JvdW5kIjp7IiRpZCI6IjQ2MSIsIkNvbG9yIjp7IiRpZCI6IjQ2MiIsIkEiOjI1NSwiUiI6ODUsIkciOjEzMCwiQiI6MTM5fX0sIk1heFdpZHRoIjoyNy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DYzIiwiQ29sb3IiOnsiJGlkIjoiNDY0IiwiQSI6MCwiUiI6MjU1LCJHIjoyNTUsIkIiOjI1NX19LCJJc1Zpc2libGUiOnRydWUsIldpZHRoIjowLjAsIkhlaWdodCI6MC4wLCJCb3JkZXJTdHlsZSI6eyIkaWQiOiI0NjUiLCJMaW5lQ29sb3IiOm51bGwsIkxpbmVXZWlnaHQiOjAuMCwiTGluZVR5cGUiOjAsIlBhcmVudFN0eWxlIjpudWxsfSwiUGFyZW50U3R5bGUiOnsiJHJlZiI6IjIxOSJ9fSwiRGF0ZUZvcm1hdCI6eyIkcmVmIjoiOTAifSwiV2Vla051bWJlcmluZyI6eyIkaWQiOiI0NjYiLCJGb3JtYXQiOjAsIklzVmlzaWJsZSI6ZmFsc2UsIkxhc3RLbm93blZpc2liaWxpdHlTdGF0ZSI6ZmFsc2V9LCJJc1Zpc2libGUiOnRydWUsIlBhcmVudFN0eWxlIjp7IiRyZWYiOiIyMDcifX0sIkluZGV4IjoxNCwiUGVyY2VudGFnZUNvbXBsZXRlIjpudWxsLCJQb3NpdGlvbiI6eyJSYXRpbyI6MC4wLCJJc0N1c3RvbSI6ZmFsc2V9LCJEYXRlRm9ybWF0Ijp7IiRyZWYiOiI5MCJ9LCJXZWVrTnVtYmVyaW5nIjp7IiRpZCI6IjQ2NyIsIkZvcm1hdCI6MCwiSXNWaXNpYmxlIjpmYWxzZSwiTGFzdEtub3duVmlzaWJpbGl0eVN0YXRlIjpmYWxzZX0sIlJlbGF0ZWRUYXNrSWQiOiIwMDAwMDAwMC0wMDAwLTAwMDAtMDAwMC0wMDAwMDAwMDAwMDAiLCJJZCI6IjgxZmIyZDc5LWYxZjMtNDI4Yi05Y2JlLTE5NWIzMGNjNjE2NiIsIkltcG9ydElkIjpudWxsLCJUaXRsZSI6IlN0ZWVsIEN1dHRpbmciLCJOb3RlIjpudWxsLCJIeXBlcmxpbmsiOnsiJGlkIjoiNDY4IiwiQWRkcmVzcyI6bnVsbCwiU3ViQWRkcmVzcyI6bnVsbH0sIklzQ2hhbmdlZCI6ZmFsc2UsIklzTmV3Ijp0cnVlfSx7IiRpZCI6IjQ2OSIsIkRhdGUiOiIyMDIxLTEwLTI2VDIzOjU5OjAwIiwiU3R5bGUiOnsiJGlkIjoiNDcwIiwiU2hhcGUiOjEsIkNvbm5lY3Rvck1hcmdpbiI6eyIkcmVmIjoiMjA4In0sIkNvbm5lY3RvclN0eWxlIjp7IiRpZCI6IjQ3MSIsIkxpbmVDb2xvciI6eyIkaWQiOiI0NzIiLCIkdHlwZSI6Ik5MUkUuQ29tbW9uLkRvbS5Tb2xpZENvbG9yQnJ1c2gsIE5MUkUuQ29tbW9uIiwiQ29sb3IiOnsiJGlkIjoiNDczIiwiQSI6MjU1LCJSIjoxNzgsIkciOjE0LCJCIjoxOH19LCJMaW5lV2VpZ2h0IjoxLjAsIkxpbmVUeXBlIjowLCJQYXJlbnRTdHlsZSI6eyIkcmVmIjoiMjA5In19LCJJc0JlbG93VGltZWJhbmQiOmZhbHNlLCJQb3NpdGlvbk9uVGFzayI6MCwiSGlkZURhdGUiOmZhbHNlLCJTaGFwZVNpemUiOjEsIlNwYWNpbmciOjAuMCwiUGFkZGluZyI6eyIkaWQiOiI0NzQiLCJUb3AiOjAuMCwiTGVmdCI6MC4wLCJSaWdodCI6MC4wLCJCb3R0b20iOjAuMH0sIlNoYXBlU3R5bGUiOnsiJGlkIjoiNDc1IiwiTWFyZ2luIjp7IiRyZWYiOiI4In0sIlBhZGRpbmciOnsiJHJlZiI6IjkifSwiQmFja2dyb3VuZCI6eyIkaWQiOiI0NzYiLCJDb2xvciI6eyIkaWQiOiI0NzciLCJBIjoyNTUsIlIiOjI1MiwiRyI6MTU4LCJCIjo3OX19LCJJc1Zpc2libGUiOnRydWUsIldpZHRoIjoxOC4wLCJIZWlnaHQiOjIwLjAsIkJvcmRlclN0eWxlIjp7IiRpZCI6IjQ3OCIsIkxpbmVDb2xvciI6eyIkcmVmIjoiMTMifSwiTGluZVdlaWdodCI6MC4wLCJMaW5lVHlwZSI6MCwiUGFyZW50U3R5bGUiOnsiJHJlZiI6IjIxNiJ9fSwiUGFyZW50U3R5bGUiOnsiJHJlZiI6IjIxMyJ9fSwiVGl0bGVTdHlsZSI6eyIkaWQiOiI0NzkiLCJGb250U2V0dGluZ3MiOnsiJGlkIjoiNDgwIiwiRm9udFNpemUiOjEyLCJGb250TmFtZSI6IkNhbGlicmkiLCJJc0JvbGQiOmZhbHNlLCJJc0l0YWxpYyI6ZmFsc2UsIklzVW5kZXJsaW5lZCI6ZmFsc2UsIlBhcmVudFN0eWxlIjp7IiRyZWYiOiIyMTgifX0sIkF1dG9TaXplIjoyLCJGb3JlZ3JvdW5kIjp7IiRpZCI6IjQ4MSIsIkNvbG9yIjp7IiRpZCI6IjQ4MiIsIkEiOjI1NSwiUiI6MzcsIkciOjcyLCJCIjo4NX19LCJNYXhXaWR0aCI6NzAuMTI2ODUzOTQyODcxM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Q4MyIsIkNvbG9yIjp7IiRpZCI6IjQ4NCIsIkEiOjAsIlIiOjI1NSwiRyI6MjU1LCJCIjoyNTV9fSwiSXNWaXNpYmxlIjp0cnVlLCJXaWR0aCI6MC4wLCJIZWlnaHQiOjAuMCwiQm9yZGVyU3R5bGUiOnsiJGlkIjoiNDg1IiwiTGluZUNvbG9yIjpudWxsLCJMaW5lV2VpZ2h0IjowLjAsIkxpbmVUeXBlIjowLCJQYXJlbnRTdHlsZSI6bnVsbH0sIlBhcmVudFN0eWxlIjp7IiRyZWYiOiIyMTcifX0sIkRhdGVTdHlsZSI6eyIkaWQiOiI0ODYiLCJGb250U2V0dGluZ3MiOnsiJGlkIjoiNDg3IiwiRm9udFNpemUiOjksIkZvbnROYW1lIjoiQ29yYmVsIiwiSXNCb2xkIjpmYWxzZSwiSXNJdGFsaWMiOmZhbHNlLCJJc1VuZGVybGluZWQiOmZhbHNlLCJQYXJlbnRTdHlsZSI6eyIkcmVmIjoiMjIwIn19LCJBdXRvU2l6ZSI6MiwiRm9yZWdyb3VuZCI6eyIkaWQiOiI0ODgiLCJDb2xvciI6eyIkaWQiOiI0ODkiLCJBIjoyNTUsIlIiOjg1LCJHIjoxMzAsIkIiOjEzOX19LCJNYXhXaWR0aCI6MjU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Q5MCIsIkNvbG9yIjp7IiRpZCI6IjQ5MSIsIkEiOjAsIlIiOjI1NSwiRyI6MjU1LCJCIjoyNTV9fSwiSXNWaXNpYmxlIjp0cnVlLCJXaWR0aCI6MC4wLCJIZWlnaHQiOjAuMCwiQm9yZGVyU3R5bGUiOnsiJGlkIjoiNDkyIiwiTGluZUNvbG9yIjpudWxsLCJMaW5lV2VpZ2h0IjowLjAsIkxpbmVUeXBlIjowLCJQYXJlbnRTdHlsZSI6bnVsbH0sIlBhcmVudFN0eWxlIjp7IiRyZWYiOiIyMTkifX0sIkRhdGVGb3JtYXQiOnsiJHJlZiI6IjkwIn0sIldlZWtOdW1iZXJpbmciOnsiJGlkIjoiNDkzIiwiRm9ybWF0IjowLCJJc1Zpc2libGUiOmZhbHNlLCJMYXN0S25vd25WaXNpYmlsaXR5U3RhdGUiOmZhbHNlfSwiSXNWaXNpYmxlIjp0cnVlLCJQYXJlbnRTdHlsZSI6eyIkcmVmIjoiMjA3In19LCJJbmRleCI6MTUsIlBlcmNlbnRhZ2VDb21wbGV0ZSI6bnVsbCwiUG9zaXRpb24iOnsiUmF0aW8iOjAuMDgxMTc2MjQ3NTcwNTU2MjYyLCJJc0N1c3RvbSI6ZmFsc2V9LCJEYXRlRm9ybWF0Ijp7IiRyZWYiOiI5MCJ9LCJXZWVrTnVtYmVyaW5nIjp7IiRpZCI6IjQ5NCIsIkZvcm1hdCI6MCwiSXNWaXNpYmxlIjpmYWxzZSwiTGFzdEtub3duVmlzaWJpbGl0eVN0YXRlIjpmYWxzZX0sIlJlbGF0ZWRUYXNrSWQiOiIwMDAwMDAwMC0wMDAwLTAwMDAtMDAwMC0wMDAwMDAwMDAwMDAiLCJJZCI6ImI2NmFiZGY2LTkwYjAtNDEyMy1iYjM4LTU0YzlkYTU3MDlmNCIsIkltcG9ydElkIjpudWxsLCJUaXRsZSI6IkFkanVzdGVycyIsIk5vdGUiOm51bGwsIkh5cGVybGluayI6eyIkaWQiOiI0OTUiLCJBZGRyZXNzIjpudWxsLCJTdWJBZGRyZXNzIjpudWxsfSwiSXNDaGFuZ2VkIjpmYWxzZSwiSXNOZXciOnRydWV9LHsiJGlkIjoiNDk2IiwiRGF0ZSI6IjIwMjEtMTEtMjVUMjM6NTk6MDAiLCJTdHlsZSI6eyIkaWQiOiI0OTciLCJTaGFwZSI6MSwiQ29ubmVjdG9yTWFyZ2luIjp7IiRyZWYiOiIyMDgifSwiQ29ubmVjdG9yU3R5bGUiOnsiJGlkIjoiNDk4IiwiTGluZUNvbG9yIjp7IiRpZCI6IjQ5OSIsIiR0eXBlIjoiTkxSRS5Db21tb24uRG9tLlNvbGlkQ29sb3JCcnVzaCwgTkxSRS5Db21tb24iLCJDb2xvciI6eyIkaWQiOiI1MDAiLCJBIjoyNTUsIlIiOjE3OCwiRyI6MTQsIkIiOjE4fX0sIkxpbmVXZWlnaHQiOjEuMCwiTGluZVR5cGUiOjAsIlBhcmVudFN0eWxlIjp7IiRyZWYiOiIyMDkifX0sIklzQmVsb3dUaW1lYmFuZCI6dHJ1ZSwiUG9zaXRpb25PblRhc2siOjAsIkhpZGVEYXRlIjpmYWxzZSwiU2hhcGVTaXplIjoxLCJTcGFjaW5nIjowLjAsIlBhZGRpbmciOnsiJGlkIjoiNTAxIiwiVG9wIjowLjAsIkxlZnQiOjAuMCwiUmlnaHQiOjAuMCwiQm90dG9tIjowLjB9LCJTaGFwZVN0eWxlIjp7IiRpZCI6IjUwMiIsIk1hcmdpbiI6eyIkcmVmIjoiOCJ9LCJQYWRkaW5nIjp7IiRyZWYiOiI5In0sIkJhY2tncm91bmQiOnsiJGlkIjoiNTAzIiwiQ29sb3IiOnsiJGlkIjoiNTA0IiwiQSI6MjU1LCJSIjoyNTIsIkciOjE1OCwiQiI6Nzl9fSwiSXNWaXNpYmxlIjp0cnVlLCJXaWR0aCI6MTguMCwiSGVpZ2h0IjoyMC4wLCJCb3JkZXJTdHlsZSI6eyIkaWQiOiI1MDUiLCJMaW5lQ29sb3IiOnsiJHJlZiI6IjEzIn0sIkxpbmVXZWlnaHQiOjAuMCwiTGluZVR5cGUiOjAsIlBhcmVudFN0eWxlIjp7IiRyZWYiOiIyMTYifX0sIlBhcmVudFN0eWxlIjp7IiRyZWYiOiIyMTMifX0sIlRpdGxlU3R5bGUiOnsiJGlkIjoiNTA2IiwiRm9udFNldHRpbmdzIjp7IiRpZCI6IjUwNyIsIkZvbnRTaXplIjoxMiwiRm9udE5hbWUiOiJDYWxpYnJpIiwiSXNCb2xkIjpmYWxzZSwiSXNJdGFsaWMiOmZhbHNlLCJJc1VuZGVybGluZWQiOmZhbHNlLCJQYXJlbnRTdHlsZSI6eyIkcmVmIjoiMjE4In19LCJBdXRvU2l6ZSI6MiwiRm9yZWdyb3VuZCI6eyIkaWQiOiI1MDgiLCJDb2xvciI6eyIkaWQiOiI1MDkiLCJBIjoyNTUsIlIiOjM3LCJHIjo3MiwiQiI6ODV9fSwiTWF4V2lkdGgiOjk1Ljcz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TEwIiwiQ29sb3IiOnsiJGlkIjoiNTExIiwiQSI6MCwiUiI6MjU1LCJHIjoyNTUsIkIiOjI1NX19LCJJc1Zpc2libGUiOnRydWUsIldpZHRoIjowLjAsIkhlaWdodCI6MC4wLCJCb3JkZXJTdHlsZSI6eyIkaWQiOiI1MTIiLCJMaW5lQ29sb3IiOm51bGwsIkxpbmVXZWlnaHQiOjAuMCwiTGluZVR5cGUiOjAsIlBhcmVudFN0eWxlIjpudWxsfSwiUGFyZW50U3R5bGUiOnsiJHJlZiI6IjIxNyJ9fSwiRGF0ZVN0eWxlIjp7IiRpZCI6IjUxMyIsIkZvbnRTZXR0aW5ncyI6eyIkaWQiOiI1MTQiLCJGb250U2l6ZSI6OSwiRm9udE5hbWUiOiJDb3JiZWwiLCJJc0JvbGQiOmZhbHNlLCJJc0l0YWxpYyI6ZmFsc2UsIklzVW5kZXJsaW5lZCI6ZmFsc2UsIlBhcmVudFN0eWxlIjp7IiRyZWYiOiIyMjAifX0sIkF1dG9TaXplIjoyLCJGb3JlZ3JvdW5kIjp7IiRpZCI6IjUxNSIsIkNvbG9yIjp7IiRpZCI6IjUxNiIsIkEiOjI1NSwiUiI6ODUsIkciOjEzMCwiQiI6MTM5fX0sIk1heFdpZHRoIjoyNi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TE3IiwiQ29sb3IiOnsiJGlkIjoiNTE4IiwiQSI6MCwiUiI6MjU1LCJHIjoyNTUsIkIiOjI1NX19LCJJc1Zpc2libGUiOnRydWUsIldpZHRoIjowLjAsIkhlaWdodCI6MC4wLCJCb3JkZXJTdHlsZSI6eyIkaWQiOiI1MTkiLCJMaW5lQ29sb3IiOm51bGwsIkxpbmVXZWlnaHQiOjAuMCwiTGluZVR5cGUiOjAsIlBhcmVudFN0eWxlIjpudWxsfSwiUGFyZW50U3R5bGUiOnsiJHJlZiI6IjIxOSJ9fSwiRGF0ZUZvcm1hdCI6eyIkcmVmIjoiOTAifSwiV2Vla051bWJlcmluZyI6eyIkaWQiOiI1MjAiLCJGb3JtYXQiOjAsIklzVmlzaWJsZSI6ZmFsc2UsIkxhc3RLbm93blZpc2liaWxpdHlTdGF0ZSI6ZmFsc2V9LCJJc1Zpc2libGUiOnRydWUsIlBhcmVudFN0eWxlIjp7IiRyZWYiOiIyMDcifX0sIkluZGV4IjoxNiwiUGVyY2VudGFnZUNvbXBsZXRlIjpudWxsLCJQb3NpdGlvbiI6eyJSYXRpbyI6MC4wNzk5ODc2NTQzMjA5ODc2NDQsIklzQ3VzdG9tIjpmYWxzZX0sIkRhdGVGb3JtYXQiOnsiJHJlZiI6IjkwIn0sIldlZWtOdW1iZXJpbmciOnsiJGlkIjoiNTIxIiwiRm9ybWF0IjowLCJJc1Zpc2libGUiOmZhbHNlLCJMYXN0S25vd25WaXNpYmlsaXR5U3RhdGUiOmZhbHNlfSwiUmVsYXRlZFRhc2tJZCI6IjAwMDAwMDAwLTAwMDAtMDAwMC0wMDAwLTAwMDAwMDAwMDAwMCIsIklkIjoiNmYyMmFhNWUtMDAwNS00NDk1LTlhNGQtN2IzODg4MzUxNGVmIiwiSW1wb3J0SWQiOm51bGwsIlRpdGxlIjoiQWxsIEJsb2NrcyBDb21wbGV0ZSIsIk5vdGUiOm51bGwsIkh5cGVybGluayI6eyIkaWQiOiI1MjIiLCJBZGRyZXNzIjpudWxsLCJTdWJBZGRyZXNzIjpudWxsfSwiSXNDaGFuZ2VkIjpmYWxzZSwiSXNOZXciOnRydWV9LHsiJGlkIjoiNTIzIiwiRGF0ZSI6IjIwMjEtMTItMjZUMjM6NTk6MDAiLCJTdHlsZSI6eyIkaWQiOiI1MjQiLCJTaGFwZSI6MSwiQ29ubmVjdG9yTWFyZ2luIjp7IiRyZWYiOiIyMDgifSwiQ29ubmVjdG9yU3R5bGUiOnsiJGlkIjoiNTI1IiwiTGluZUNvbG9yIjp7IiRpZCI6IjUyNiIsIiR0eXBlIjoiTkxSRS5Db21tb24uRG9tLlNvbGlkQ29sb3JCcnVzaCwgTkxSRS5Db21tb24iLCJDb2xvciI6eyIkaWQiOiI1MjciLCJBIjoyNTUsIlIiOjE3OCwiRyI6MTQsIkIiOjE4fX0sIkxpbmVXZWlnaHQiOjEuMCwiTGluZVR5cGUiOjAsIlBhcmVudFN0eWxlIjp7IiRyZWYiOiIyMDkifX0sIklzQmVsb3dUaW1lYmFuZCI6ZmFsc2UsIlBvc2l0aW9uT25UYXNrIjowLCJIaWRlRGF0ZSI6ZmFsc2UsIlNoYXBlU2l6ZSI6MSwiU3BhY2luZyI6MC4wLCJQYWRkaW5nIjp7IiRpZCI6IjUyOCIsIlRvcCI6MC4wLCJMZWZ0IjowLjAsIlJpZ2h0IjowLjAsIkJvdHRvbSI6MC4wfSwiU2hhcGVTdHlsZSI6eyIkaWQiOiI1MjkiLCJNYXJnaW4iOnsiJHJlZiI6IjgifSwiUGFkZGluZyI6eyIkcmVmIjoiOSJ9LCJCYWNrZ3JvdW5kIjp7IiRpZCI6IjUzMCIsIkNvbG9yIjp7IiRpZCI6IjUzMSIsIkEiOjI1NSwiUiI6MjUyLCJHIjoxNTgsIkIiOjc5fX0sIklzVmlzaWJsZSI6dHJ1ZSwiV2lkdGgiOjE4LjAsIkhlaWdodCI6MjAuMCwiQm9yZGVyU3R5bGUiOnsiJGlkIjoiNTMyIiwiTGluZUNvbG9yIjp7IiRyZWYiOiIxMyJ9LCJMaW5lV2VpZ2h0IjowLjAsIkxpbmVUeXBlIjowLCJQYXJlbnRTdHlsZSI6eyIkcmVmIjoiMjE2In19LCJQYXJlbnRTdHlsZSI6eyIkcmVmIjoiMjEzIn19LCJUaXRsZVN0eWxlIjp7IiRpZCI6IjUzMyIsIkZvbnRTZXR0aW5ncyI6eyIkaWQiOiI1MzQiLCJGb250U2l6ZSI6MTIsIkZvbnROYW1lIjoiQ2FsaWJyaSIsIklzQm9sZCI6ZmFsc2UsIklzSXRhbGljIjpmYWxzZSwiSXNVbmRlcmxpbmVkIjpmYWxzZSwiUGFyZW50U3R5bGUiOnsiJHJlZiI6IjIxOCJ9fSwiQXV0b1NpemUiOjIsIkZvcmVncm91bmQiOnsiJGlkIjoiNTM1IiwiQ29sb3IiOnsiJGlkIjoiNTM2IiwiQSI6MjU1LCJSIjozNywiRyI6NzIsIkIiOjg1fX0sIk1heFdpZHRoIjo3OC4xM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UzNyIsIkNvbG9yIjp7IiRpZCI6IjUzOCIsIkEiOjAsIlIiOjI1NSwiRyI6MjU1LCJCIjoyNTV9fSwiSXNWaXNpYmxlIjp0cnVlLCJXaWR0aCI6MC4wLCJIZWlnaHQiOjAuMCwiQm9yZGVyU3R5bGUiOnsiJGlkIjoiNTM5IiwiTGluZUNvbG9yIjpudWxsLCJMaW5lV2VpZ2h0IjowLjAsIkxpbmVUeXBlIjowLCJQYXJlbnRTdHlsZSI6bnVsbH0sIlBhcmVudFN0eWxlIjp7IiRyZWYiOiIyMTcifX0sIkRhdGVTdHlsZSI6eyIkaWQiOiI1NDAiLCJGb250U2V0dGluZ3MiOnsiJGlkIjoiNTQxIiwiRm9udFNpemUiOjksIkZvbnROYW1lIjoiQ29yYmVsIiwiSXNCb2xkIjpmYWxzZSwiSXNJdGFsaWMiOmZhbHNlLCJJc1VuZGVybGluZWQiOmZhbHNlLCJQYXJlbnRTdHlsZSI6eyIkcmVmIjoiMjIwIn19LCJBdXRvU2l6ZSI6MiwiRm9yZWdyb3VuZCI6eyIkaWQiOiI1NDIiLCJDb2xvciI6eyIkaWQiOiI1NDMiLCJBIjoyNTUsIlIiOjg1LCJHIjoxMzAsIkIiOjEzOX19LCJNYXhXaWR0aCI6MjY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U0NCIsIkNvbG9yIjp7IiRpZCI6IjU0NSIsIkEiOjAsIlIiOjI1NSwiRyI6MjU1LCJCIjoyNTV9fSwiSXNWaXNpYmxlIjp0cnVlLCJXaWR0aCI6MC4wLCJIZWlnaHQiOjAuMCwiQm9yZGVyU3R5bGUiOnsiJGlkIjoiNTQ2IiwiTGluZUNvbG9yIjpudWxsLCJMaW5lV2VpZ2h0IjowLjAsIkxpbmVUeXBlIjowLCJQYXJlbnRTdHlsZSI6bnVsbH0sIlBhcmVudFN0eWxlIjp7IiRyZWYiOiIyMTkifX0sIkRhdGVGb3JtYXQiOnsiJHJlZiI6IjkwIn0sIldlZWtOdW1iZXJpbmciOnsiJGlkIjoiNTQ3IiwiRm9ybWF0IjowLCJJc1Zpc2libGUiOmZhbHNlLCJMYXN0S25vd25WaXNpYmlsaXR5U3RhdGUiOmZhbHNlfSwiSXNWaXNpYmxlIjp0cnVlLCJQYXJlbnRTdHlsZSI6eyIkcmVmIjoiMjA3In19LCJJbmRleCI6MTcsIlBlcmNlbnRhZ2VDb21wbGV0ZSI6bnVsbCwiUG9zaXRpb24iOnsiUmF0aW8iOjAuMDc5OTg3NjU0MzIwOTg3NzU2LCJJc0N1c3RvbSI6ZmFsc2V9LCJEYXRlRm9ybWF0Ijp7IiRyZWYiOiI5MCJ9LCJXZWVrTnVtYmVyaW5nIjp7IiRpZCI6IjU0OCIsIkZvcm1hdCI6MCwiSXNWaXNpYmxlIjpmYWxzZSwiTGFzdEtub3duVmlzaWJpbGl0eVN0YXRlIjpmYWxzZX0sIlJlbGF0ZWRUYXNrSWQiOiIwMDAwMDAwMC0wMDAwLTAwMDAtMDAwMC0wMDAwMDAwMDAwMDAiLCJJZCI6IjQ3Y2I2ZTM3LTFjNTItNGYxYi05NGM1LTM1MzQzZWM4NGMxMiIsIkltcG9ydElkIjpudWxsLCJUaXRsZSI6IkNvbnRyb2wgU3lzdGVtcyIsIk5vdGUiOm51bGwsIkh5cGVybGluayI6eyIkaWQiOiI1NDkiLCJBZGRyZXNzIjpudWxsLCJTdWJBZGRyZXNzIjpudWxsfSwiSXNDaGFuZ2VkIjpmYWxzZSwiSXNOZXciOnRydWV9LHsiJGlkIjoiNTUwIiwiRGF0ZSI6IjIwMjItMDEtMjFUMjM6NTk6MDAiLCJTdHlsZSI6eyIkaWQiOiI1NTEiLCJTaGFwZSI6MSwiQ29ubmVjdG9yTWFyZ2luIjp7IiRyZWYiOiIyMDgifSwiQ29ubmVjdG9yU3R5bGUiOnsiJGlkIjoiNTUyIiwiTGluZUNvbG9yIjp7IiRpZCI6IjU1MyIsIiR0eXBlIjoiTkxSRS5Db21tb24uRG9tLlNvbGlkQ29sb3JCcnVzaCwgTkxSRS5Db21tb24iLCJDb2xvciI6eyIkaWQiOiI1NTQiLCJBIjoyNTUsIlIiOjE3OCwiRyI6MTQsIkIiOjE4fX0sIkxpbmVXZWlnaHQiOjEuMCwiTGluZVR5cGUiOjAsIlBhcmVudFN0eWxlIjp7IiRyZWYiOiIyMDkifX0sIklzQmVsb3dUaW1lYmFuZCI6dHJ1ZSwiUG9zaXRpb25PblRhc2siOjAsIkhpZGVEYXRlIjpmYWxzZSwiU2hhcGVTaXplIjoxLCJTcGFjaW5nIjowLjAsIlBhZGRpbmciOnsiJGlkIjoiNTU1IiwiVG9wIjowLjAsIkxlZnQiOjAuMCwiUmlnaHQiOjAuMCwiQm90dG9tIjowLjB9LCJTaGFwZVN0eWxlIjp7IiRpZCI6IjU1NiIsIk1hcmdpbiI6eyIkcmVmIjoiOCJ9LCJQYWRkaW5nIjp7IiRyZWYiOiI5In0sIkJhY2tncm91bmQiOnsiJGlkIjoiNTU3IiwiQ29sb3IiOnsiJGlkIjoiNTU4IiwiQSI6MjU1LCJSIjoyNTIsIkciOjE1OCwiQiI6Nzl9fSwiSXNWaXNpYmxlIjp0cnVlLCJXaWR0aCI6MTguMCwiSGVpZ2h0IjoyMC4wLCJCb3JkZXJTdHlsZSI6eyIkaWQiOiI1NTkiLCJMaW5lQ29sb3IiOnsiJHJlZiI6IjEzIn0sIkxpbmVXZWlnaHQiOjAuMCwiTGluZVR5cGUiOjAsIlBhcmVudFN0eWxlIjp7IiRyZWYiOiIyMTYifX0sIlBhcmVudFN0eWxlIjp7IiRyZWYiOiIyMTMifX0sIlRpdGxlU3R5bGUiOnsiJGlkIjoiNTYwIiwiRm9udFNldHRpbmdzIjp7IiRpZCI6IjU2MSIsIkZvbnRTaXplIjoxMiwiRm9udE5hbWUiOiJDYWxpYnJpIiwiSXNCb2xkIjpmYWxzZSwiSXNJdGFsaWMiOmZhbHNlLCJJc1VuZGVybGluZWQiOmZhbHNlLCJQYXJlbnRTdHlsZSI6eyIkcmVmIjoiMjE4In19LCJBdXRvU2l6ZSI6MiwiRm9yZWdyb3VuZCI6eyIkaWQiOiI1NjIiLCJDb2xvciI6eyIkaWQiOiI1NjMiLCJBIjoyNTUsIlIiOjM3LCJHIjo3MiwiQiI6ODV9fSwiTWF4V2lkdGgiOjEzNy4yMjY2NjY2NjY2NjY2O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U2NCIsIkNvbG9yIjp7IiRpZCI6IjU2NSIsIkEiOjAsIlIiOjI1NSwiRyI6MjU1LCJCIjoyNTV9fSwiSXNWaXNpYmxlIjp0cnVlLCJXaWR0aCI6MC4wLCJIZWlnaHQiOjAuMCwiQm9yZGVyU3R5bGUiOnsiJGlkIjoiNTY2IiwiTGluZUNvbG9yIjpudWxsLCJMaW5lV2VpZ2h0IjowLjAsIkxpbmVUeXBlIjowLCJQYXJlbnRTdHlsZSI6bnVsbH0sIlBhcmVudFN0eWxlIjp7IiRyZWYiOiIyMTcifX0sIkRhdGVTdHlsZSI6eyIkaWQiOiI1NjciLCJGb250U2V0dGluZ3MiOnsiJGlkIjoiNTY4IiwiRm9udFNpemUiOjksIkZvbnROYW1lIjoiQ29yYmVsIiwiSXNCb2xkIjpmYWxzZSwiSXNJdGFsaWMiOmZhbHNlLCJJc1VuZGVybGluZWQiOmZhbHNlLCJQYXJlbnRTdHlsZSI6eyIkcmVmIjoiMjIwIn19LCJBdXRvU2l6ZSI6MiwiRm9yZWdyb3VuZCI6eyIkaWQiOiI1NjkiLCJDb2xvciI6eyIkaWQiOiI1NzAiLCJBIjoyNTUsIlIiOjg1LCJHIjoxMzAsIkIiOjEzOX19LCJNYXhXaWR0aCI6MjM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U3MSIsIkNvbG9yIjp7IiRpZCI6IjU3MiIsIkEiOjAsIlIiOjI1NSwiRyI6MjU1LCJCIjoyNTV9fSwiSXNWaXNpYmxlIjp0cnVlLCJXaWR0aCI6MC4wLCJIZWlnaHQiOjAuMCwiQm9yZGVyU3R5bGUiOnsiJGlkIjoiNTczIiwiTGluZUNvbG9yIjpudWxsLCJMaW5lV2VpZ2h0IjowLjAsIkxpbmVUeXBlIjowLCJQYXJlbnRTdHlsZSI6bnVsbH0sIlBhcmVudFN0eWxlIjp7IiRyZWYiOiIyMTkifX0sIkRhdGVGb3JtYXQiOnsiJHJlZiI6IjkwIn0sIldlZWtOdW1iZXJpbmciOnsiJGlkIjoiNTc0IiwiRm9ybWF0IjowLCJJc1Zpc2libGUiOmZhbHNlLCJMYXN0S25vd25WaXNpYmlsaXR5U3RhdGUiOmZhbHNlfSwiSXNWaXNpYmxlIjp0cnVlLCJQYXJlbnRTdHlsZSI6eyIkcmVmIjoiMjA3In19LCJJbmRleCI6MTgsIlBlcmNlbnRhZ2VDb21wbGV0ZSI6bnVsbCwiUG9zaXRpb24iOnsiUmF0aW8iOjAuMTA0NjEwMzU4MzQ0MTg0MDMsIklzQ3VzdG9tIjpmYWxzZX0sIkRhdGVGb3JtYXQiOnsiJHJlZiI6IjkwIn0sIldlZWtOdW1iZXJpbmciOnsiJGlkIjoiNTc1IiwiRm9ybWF0IjowLCJJc1Zpc2libGUiOmZhbHNlLCJMYXN0S25vd25WaXNpYmlsaXR5U3RhdGUiOmZhbHNlfSwiUmVsYXRlZFRhc2tJZCI6IjAwMDAwMDAwLTAwMDAtMDAwMC0wMDAwLTAwMDAwMDAwMDAwMCIsIklkIjoiYzcyZDczMjQtOGIzYS00ZThhLWJhYzItYThhNWM5NDA0ZDY4IiwiSW1wb3J0SWQiOm51bGwsIlRpdGxlIjoiTmF2aWdhdGlvbiBJbnN0YWxsYXRpb24gRG9uZSIsIk5vdGUiOm51bGwsIkh5cGVybGluayI6eyIkaWQiOiI1NzYiLCJBZGRyZXNzIjpudWxsLCJTdWJBZGRyZXNzIjpudWxsfSwiSXNDaGFuZ2VkIjpmYWxzZSwiSXNOZXciOnRydWV9LHsiJGlkIjoiNTc3IiwiRGF0ZSI6IjIwMjItMDMtMTFUMjM6NTk6MDAiLCJTdHlsZSI6eyIkaWQiOiI1NzgiLCJTaGFwZSI6MTQsIkNvbm5lY3Rvck1hcmdpbiI6eyIkcmVmIjoiMjA4In0sIkNvbm5lY3RvclN0eWxlIjp7IiRpZCI6IjU3OSIsIkxpbmVDb2xvciI6eyIkaWQiOiI1ODAiLCIkdHlwZSI6Ik5MUkUuQ29tbW9uLkRvbS5Tb2xpZENvbG9yQnJ1c2gsIE5MUkUuQ29tbW9uIiwiQ29sb3IiOnsiJGlkIjoiNTgxIiwiQSI6MjU1LCJSIjoxNzgsIkciOjE0LCJCIjoxOH19LCJMaW5lV2VpZ2h0IjoxLjAsIkxpbmVUeXBlIjowLCJQYXJlbnRTdHlsZSI6eyIkcmVmIjoiMjA5In19LCJJc0JlbG93VGltZWJhbmQiOmZhbHNlLCJQb3NpdGlvbk9uVGFzayI6MCwiSGlkZURhdGUiOmZhbHNlLCJTaGFwZVNpemUiOjEsIlNwYWNpbmciOjAuMCwiUGFkZGluZyI6eyIkaWQiOiI1ODIiLCJUb3AiOjAuMCwiTGVmdCI6MC4wLCJSaWdodCI6MC4wLCJCb3R0b20iOjAuMH0sIlNoYXBlU3R5bGUiOnsiJGlkIjoiNTgzIiwiTWFyZ2luIjp7IiRyZWYiOiI4In0sIlBhZGRpbmciOnsiJHJlZiI6IjkifSwiQmFja2dyb3VuZCI6eyIkaWQiOiI1ODQiLCJDb2xvciI6eyIkaWQiOiI1ODUiLCJBIjoyNTUsIlIiOjI1MiwiRyI6MTU4LCJCIjo3OX19LCJJc1Zpc2libGUiOnRydWUsIldpZHRoIjoxOC4wLCJIZWlnaHQiOjIwLjAsIkJvcmRlclN0eWxlIjp7IiRpZCI6IjU4NiIsIkxpbmVDb2xvciI6eyIkcmVmIjoiMTMifSwiTGluZVdlaWdodCI6MC4wLCJMaW5lVHlwZSI6MCwiUGFyZW50U3R5bGUiOnsiJHJlZiI6IjIxNiJ9fSwiUGFyZW50U3R5bGUiOnsiJHJlZiI6IjIxMyJ9fSwiVGl0bGVTdHlsZSI6eyIkaWQiOiI1ODciLCJGb250U2V0dGluZ3MiOnsiJGlkIjoiNTg4IiwiRm9udFNpemUiOjEyLCJGb250TmFtZSI6IkNhbGlicmkiLCJJc0JvbGQiOmZhbHNlLCJJc0l0YWxpYyI6ZmFsc2UsIklzVW5kZXJsaW5lZCI6ZmFsc2UsIlBhcmVudFN0eWxlIjp7IiRyZWYiOiIyMTgifX0sIkF1dG9TaXplIjoyLCJGb3JlZ3JvdW5kIjp7IiRpZCI6IjU4OSIsIkNvbG9yIjp7IiRpZCI6IjU5MCIsIkEiOjI1NSwiUiI6MzcsIkciOjcyLCJCIjo4NX19LCJNYXhXaWR0aCI6NzAuMTI2ODUzOTQyODcxMS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U5MSIsIkNvbG9yIjp7IiRpZCI6IjU5MiIsIkEiOjAsIlIiOjI1NSwiRyI6MjU1LCJCIjoyNTV9fSwiSXNWaXNpYmxlIjp0cnVlLCJXaWR0aCI6MC4wLCJIZWlnaHQiOjAuMCwiQm9yZGVyU3R5bGUiOnsiJGlkIjoiNTkzIiwiTGluZUNvbG9yIjpudWxsLCJMaW5lV2VpZ2h0IjowLjAsIkxpbmVUeXBlIjowLCJQYXJlbnRTdHlsZSI6bnVsbH0sIlBhcmVudFN0eWxlIjp7IiRyZWYiOiIyMTcifX0sIkRhdGVTdHlsZSI6eyIkaWQiOiI1OTQiLCJGb250U2V0dGluZ3MiOnsiJGlkIjoiNTk1IiwiRm9udFNpemUiOjksIkZvbnROYW1lIjoiQ29yYmVsIiwiSXNCb2xkIjpmYWxzZSwiSXNJdGFsaWMiOmZhbHNlLCJJc1VuZGVybGluZWQiOmZhbHNlLCJQYXJlbnRTdHlsZSI6eyIkcmVmIjoiMjIwIn19LCJBdXRvU2l6ZSI6MiwiRm9yZWdyb3VuZCI6eyIkaWQiOiI1OTYiLCJDb2xvciI6eyIkaWQiOiI1OTciLCJBIjoyNTUsIlIiOjg1LCJHIjoxMzAsIkIiOjEzOX19LCJNYXhXaWR0aCI6MjU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U5OCIsIkNvbG9yIjp7IiRpZCI6IjU5OSIsIkEiOjAsIlIiOjI1NSwiRyI6MjU1LCJCIjoyNTV9fSwiSXNWaXNpYmxlIjp0cnVlLCJXaWR0aCI6MC4wLCJIZWlnaHQiOjAuMCwiQm9yZGVyU3R5bGUiOnsiJGlkIjoiNjAwIiwiTGluZUNvbG9yIjpudWxsLCJMaW5lV2VpZ2h0IjowLjAsIkxpbmVUeXBlIjowLCJQYXJlbnRTdHlsZSI6bnVsbH0sIlBhcmVudFN0eWxlIjp7IiRyZWYiOiIyMTkifX0sIkRhdGVGb3JtYXQiOnsiJHJlZiI6IjkwIn0sIldlZWtOdW1iZXJpbmciOnsiJGlkIjoiNjAxIiwiRm9ybWF0IjowLCJJc1Zpc2libGUiOmZhbHNlLCJMYXN0S25vd25WaXNpYmlsaXR5U3RhdGUiOmZhbHNlfSwiSXNWaXNpYmxlIjp0cnVlLCJQYXJlbnRTdHlsZSI6eyIkcmVmIjoiMjA3In19LCJJbmRleCI6MTksIlBlcmNlbnRhZ2VDb21wbGV0ZSI6bnVsbCwiUG9zaXRpb24iOnsiUmF0aW8iOjAuMDgzNTQ5MDU0MjI3OTE2MTQyLCJJc0N1c3RvbSI6ZmFsc2V9LCJEYXRlRm9ybWF0Ijp7IiRyZWYiOiI5MCJ9LCJXZWVrTnVtYmVyaW5nIjp7IiRpZCI6IjYwMiIsIkZvcm1hdCI6MCwiSXNWaXNpYmxlIjpmYWxzZSwiTGFzdEtub3duVmlzaWJpbGl0eVN0YXRlIjpmYWxzZX0sIlJlbGF0ZWRUYXNrSWQiOiIwMDAwMDAwMC0wMDAwLTAwMDAtMDAwMC0wMDAwMDAwMDAwMDAiLCJJZCI6IjQ0NjFiNGFkLTU2ZTEtNDI3ZC1iZTI1LTNmZDQwMTUxNjM0ZCIsIkltcG9ydElkIjpudWxsLCJUaXRsZSI6IlNlYSBUcmlhbCAxIiwiTm90ZSI6bnVsbCwiSHlwZXJsaW5rIjp7IiRpZCI6IjYwMyIsIkFkZHJlc3MiOm51bGwsIlN1YkFkZHJlc3MiOm51bGx9LCJJc0NoYW5nZWQiOmZhbHNlLCJJc05ldyI6dHJ1ZX0seyIkaWQiOiI2MDQiLCJEYXRlIjoiMjAyMi0wMy0yNFQyMzo1OTowMCIsIlN0eWxlIjp7IiRpZCI6IjYwNSIsIlNoYXBlIjoxNCwiQ29ubmVjdG9yTWFyZ2luIjp7IiRyZWYiOiIyMDgifSwiQ29ubmVjdG9yU3R5bGUiOnsiJGlkIjoiNjA2IiwiTGluZUNvbG9yIjp7IiRpZCI6IjYwNyIsIiR0eXBlIjoiTkxSRS5Db21tb24uRG9tLlNvbGlkQ29sb3JCcnVzaCwgTkxSRS5Db21tb24iLCJDb2xvciI6eyIkaWQiOiI2MDgiLCJBIjoyNTUsIlIiOjE3OCwiRyI6MTQsIkIiOjE4fX0sIkxpbmVXZWlnaHQiOjEuMCwiTGluZVR5cGUiOjAsIlBhcmVudFN0eWxlIjp7IiRyZWYiOiIyMDkifX0sIklzQmVsb3dUaW1lYmFuZCI6dHJ1ZSwiUG9zaXRpb25PblRhc2siOjAsIkhpZGVEYXRlIjpmYWxzZSwiU2hhcGVTaXplIjoxLCJTcGFjaW5nIjowLjAsIlBhZGRpbmciOnsiJGlkIjoiNjA5IiwiVG9wIjowLjAsIkxlZnQiOjAuMCwiUmlnaHQiOjAuMCwiQm90dG9tIjowLjB9LCJTaGFwZVN0eWxlIjp7IiRpZCI6IjYxMCIsIk1hcmdpbiI6eyIkcmVmIjoiOCJ9LCJQYWRkaW5nIjp7IiRyZWYiOiI5In0sIkJhY2tncm91bmQiOnsiJGlkIjoiNjExIiwiQ29sb3IiOnsiJGlkIjoiNjEyIiwiQSI6MjU1LCJSIjoyNTIsIkciOjE1OCwiQiI6Nzl9fSwiSXNWaXNpYmxlIjp0cnVlLCJXaWR0aCI6MTguMCwiSGVpZ2h0IjoyMC4wLCJCb3JkZXJTdHlsZSI6eyIkaWQiOiI2MTMiLCJMaW5lQ29sb3IiOnsiJHJlZiI6IjEzIn0sIkxpbmVXZWlnaHQiOjAuMCwiTGluZVR5cGUiOjAsIlBhcmVudFN0eWxlIjp7IiRyZWYiOiIyMTYifX0sIlBhcmVudFN0eWxlIjp7IiRyZWYiOiIyMTMifX0sIlRpdGxlU3R5bGUiOnsiJGlkIjoiNjE0IiwiRm9udFNldHRpbmdzIjp7IiRpZCI6IjYxNSIsIkZvbnRTaXplIjoxMiwiRm9udE5hbWUiOiJDYWxpYnJpIiwiSXNCb2xkIjpmYWxzZSwiSXNJdGFsaWMiOmZhbHNlLCJJc1VuZGVybGluZWQiOmZhbHNlLCJQYXJlbnRTdHlsZSI6eyIkcmVmIjoiMjE4In19LCJBdXRvU2l6ZSI6MiwiRm9yZWdyb3VuZCI6eyIkaWQiOiI2MTYiLCJDb2xvciI6eyIkaWQiOiI2MTciLCJBIjoyNTUsIlIiOjM3LCJHIjo3MiwiQiI6ODV9fSwiTWF4V2lkdGgiOjcwLjEyNjg1Mzk0Mjg3MTE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2MTgiLCJDb2xvciI6eyIkaWQiOiI2MTkiLCJBIjowLCJSIjoyNTUsIkciOjI1NSwiQiI6MjU1fX0sIklzVmlzaWJsZSI6dHJ1ZSwiV2lkdGgiOjAuMCwiSGVpZ2h0IjowLjAsIkJvcmRlclN0eWxlIjp7IiRpZCI6IjYyMCIsIkxpbmVDb2xvciI6bnVsbCwiTGluZVdlaWdodCI6MC4wLCJMaW5lVHlwZSI6MCwiUGFyZW50U3R5bGUiOm51bGx9LCJQYXJlbnRTdHlsZSI6eyIkcmVmIjoiMjE3In19LCJEYXRlU3R5bGUiOnsiJGlkIjoiNjIxIiwiRm9udFNldHRpbmdzIjp7IiRpZCI6IjYyMiIsIkZvbnRTaXplIjo5LCJGb250TmFtZSI6IkNvcmJlbCIsIklzQm9sZCI6ZmFsc2UsIklzSXRhbGljIjpmYWxzZSwiSXNVbmRlcmxpbmVkIjpmYWxzZSwiUGFyZW50U3R5bGUiOnsiJHJlZiI6IjIyMCJ9fSwiQXV0b1NpemUiOjIsIkZvcmVncm91bmQiOnsiJGlkIjoiNjIzIiwiQ29sb3IiOnsiJGlkIjoiNjI0IiwiQSI6MjU1LCJSIjo4NSwiRyI6MTMwLCJCIjoxMzl9fSwiTWF4V2lkdGgiOjI2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2MjUiLCJDb2xvciI6eyIkaWQiOiI2MjYiLCJBIjowLCJSIjoyNTUsIkciOjI1NSwiQiI6MjU1fX0sIklzVmlzaWJsZSI6dHJ1ZSwiV2lkdGgiOjAuMCwiSGVpZ2h0IjowLjAsIkJvcmRlclN0eWxlIjp7IiRpZCI6IjYyNyIsIkxpbmVDb2xvciI6bnVsbCwiTGluZVdlaWdodCI6MC4wLCJMaW5lVHlwZSI6MCwiUGFyZW50U3R5bGUiOm51bGx9LCJQYXJlbnRTdHlsZSI6eyIkcmVmIjoiMjE5In19LCJEYXRlRm9ybWF0Ijp7IiRyZWYiOiI5MCJ9LCJXZWVrTnVtYmVyaW5nIjp7IiRpZCI6IjYyOCIsIkZvcm1hdCI6MCwiSXNWaXNpYmxlIjpmYWxzZSwiTGFzdEtub3duVmlzaWJpbGl0eVN0YXRlIjpmYWxzZX0sIklzVmlzaWJsZSI6dHJ1ZSwiUGFyZW50U3R5bGUiOnsiJHJlZiI6IjIwNyJ9fSwiSW5kZXgiOjIwLCJQZXJjZW50YWdlQ29tcGxldGUiOm51bGwsIlBvc2l0aW9uIjp7IlJhdGlvIjowLjA4NTY1ODk3NDU2OTU0Mzg2OSwiSXNDdXN0b20iOmZhbHNlfSwiRGF0ZUZvcm1hdCI6eyIkcmVmIjoiOTAifSwiV2Vla051bWJlcmluZyI6eyIkaWQiOiI2MjkiLCJGb3JtYXQiOjAsIklzVmlzaWJsZSI6ZmFsc2UsIkxhc3RLbm93blZpc2liaWxpdHlTdGF0ZSI6ZmFsc2V9LCJSZWxhdGVkVGFza0lkIjoiMDAwMDAwMDAtMDAwMC0wMDAwLTAwMDAtMDAwMDAwMDAwMDAwIiwiSWQiOiI3NTZlZTNkOS1mYjkzLTQ2OGYtODFiNS01YjAxNDAzMzVlMmEiLCJJbXBvcnRJZCI6bnVsbCwiVGl0bGUiOiJTZWEgVHJpYWwgMiIsIk5vdGUiOm51bGwsIkh5cGVybGluayI6eyIkaWQiOiI2MzAiLCJBZGRyZXNzIjpudWxsLCJTdWJBZGRyZXNzIjpudWxsfSwiSXNDaGFuZ2VkIjpmYWxzZSwiSXNOZXciOnRydWV9LHsiJGlkIjoiNjMxIiwiRGF0ZSI6IjIwMjItMDMtMzFUMjM6NTk6MDAiLCJTdHlsZSI6eyIkaWQiOiI2MzIiLCJTaGFwZSI6MCwiQ29ubmVjdG9yTWFyZ2luIjp7IiRyZWYiOiIyMDgifSwiQ29ubmVjdG9yU3R5bGUiOnsiJGlkIjoiNjMzIiwiTGluZUNvbG9yIjp7IiRpZCI6IjYzNCIsIiR0eXBlIjoiTkxSRS5Db21tb24uRG9tLlNvbGlkQ29sb3JCcnVzaCwgTkxSRS5Db21tb24iLCJDb2xvciI6eyIkaWQiOiI2MzUiLCJBIjoyNTUsIlIiOjEzNSwiRyI6MTg3LCJCIjoxNjJ9fSwiTGluZVdlaWdodCI6MS4wLCJMaW5lVHlwZSI6MCwiUGFyZW50U3R5bGUiOnsiJHJlZiI6IjIwOSJ9fSwiSXNCZWxvd1RpbWViYW5kIjpmYWxzZSwiUG9zaXRpb25PblRhc2siOjAsIkhpZGVEYXRlIjpmYWxzZSwiU2hhcGVTaXplIjoyLCJTcGFjaW5nIjowLjAsIlBhZGRpbmciOnsiJGlkIjoiNjM2IiwiVG9wIjowLjAsIkxlZnQiOjAuMCwiUmlnaHQiOjAuMCwiQm90dG9tIjowLjB9LCJTaGFwZVN0eWxlIjp7IiRpZCI6IjYzNyIsIk1hcmdpbiI6eyIkcmVmIjoiOCJ9LCJQYWRkaW5nIjp7IiRyZWYiOiI5In0sIkJhY2tncm91bmQiOnsiJGlkIjoiNjM4IiwiQ29sb3IiOnsiJGlkIjoiNjM5IiwiQSI6MjU1LCJSIjoxMzUsIkciOjE4NywiQiI6MTYyfX0sIklzVmlzaWJsZSI6dHJ1ZSwiV2lkdGgiOjI0LjAsIkhlaWdodCI6MjYuMCwiQm9yZGVyU3R5bGUiOnsiJGlkIjoiNjQwIiwiTGluZUNvbG9yIjp7IiRyZWYiOiIxMyJ9LCJMaW5lV2VpZ2h0IjowLjAsIkxpbmVUeXBlIjowLCJQYXJlbnRTdHlsZSI6eyIkcmVmIjoiMjE2In19LCJQYXJlbnRTdHlsZSI6eyIkcmVmIjoiMjEzIn19LCJUaXRsZVN0eWxlIjp7IiRpZCI6IjY0MSIsIkZvbnRTZXR0aW5ncyI6eyIkaWQiOiI2NDIiLCJGb250U2l6ZSI6MTQsIkZvbnROYW1lIjoiQ2FsaWJyaSIsIklzQm9sZCI6dHJ1ZSwiSXNJdGFsaWMiOnRydWUsIklzVW5kZXJsaW5lZCI6dHJ1ZSwiUGFyZW50U3R5bGUiOnsiJHJlZiI6IjIxOCJ9fSwiQXV0b1NpemUiOjIsIkZvcmVncm91bmQiOnsiJGlkIjoiNjQzIiwiQ29sb3IiOnsiJGlkIjoiNjQ0IiwiQSI6MjU1LCJSIjozNywiRyI6NzIsIkIiOjg1fX0sIk1heFdpZHRoIjo0Mi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nsiJHJlZiI6IjIxNyJ9fSwiRGF0ZVN0eWxlIjp7IiRpZCI6IjY0OCIsIkZvbnRTZXR0aW5ncyI6eyIkaWQiOiI2NDkiLCJGb250U2l6ZSI6MTEsIkZvbnROYW1lIjoiQ29yYmVsIiwiSXNCb2xkIjpmYWxzZSwiSXNJdGFsaWMiOmZhbHNlLCJJc1VuZGVybGluZWQiOmZhbHNlLCJQYXJlbnRTdHlsZSI6eyIkcmVmIjoiMjIwIn19LCJBdXRvU2l6ZSI6MiwiRm9yZWdyb3VuZCI6eyIkaWQiOiI2NTAiLCJDb2xvciI6eyIkaWQiOiI2NTEiLCJBIjoyNTUsIlIiOjg1LCJHIjoxMzAsIkIiOjEzOX19LCJNYXhXaWR0aCI6MzE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Y1MiIsIkNvbG9yIjp7IiRpZCI6IjY1MyIsIkEiOjAsIlIiOjI1NSwiRyI6MjU1LCJCIjoyNTV9fSwiSXNWaXNpYmxlIjp0cnVlLCJXaWR0aCI6MC4wLCJIZWlnaHQiOjAuMCwiQm9yZGVyU3R5bGUiOnsiJGlkIjoiNjU0IiwiTGluZUNvbG9yIjpudWxsLCJMaW5lV2VpZ2h0IjowLjAsIkxpbmVUeXBlIjowLCJQYXJlbnRTdHlsZSI6bnVsbH0sIlBhcmVudFN0eWxlIjp7IiRyZWYiOiIyMTkifX0sIkRhdGVGb3JtYXQiOnsiJHJlZiI6IjkwIn0sIldlZWtOdW1iZXJpbmciOnsiJGlkIjoiNjU1IiwiRm9ybWF0IjowLCJJc1Zpc2libGUiOmZhbHNlLCJMYXN0S25vd25WaXNpYmlsaXR5U3RhdGUiOmZhbHNlfSwiSXNWaXNpYmxlIjp0cnVlLCJQYXJlbnRTdHlsZSI6eyIkcmVmIjoiMjA3In19LCJJbmRleCI6MjEsIlBlcmNlbnRhZ2VDb21wbGV0ZSI6bnVsbCwiUG9zaXRpb24iOnsiUmF0aW8iOjAuMTU3NTczOTU0MjY0MzIyOTEsIklzQ3VzdG9tIjp0cnVlfSwiRGF0ZUZvcm1hdCI6eyIkcmVmIjoiOTAifSwiV2Vla051bWJlcmluZyI6eyIkaWQiOiI2NTYiLCJGb3JtYXQiOjAsIklzVmlzaWJsZSI6ZmFsc2UsIkxhc3RLbm93blZpc2liaWxpdHlTdGF0ZSI6ZmFsc2V9LCJSZWxhdGVkVGFza0lkIjoiMDAwMDAwMDAtMDAwMC0wMDAwLTAwMDAtMDAwMDAwMDAwMDAwIiwiSWQiOiIxY2NmOTIwNS1lNmYyLTQ0MTEtODZiZS04Y2YzNTQ4MWRlN2YiLCJJbXBvcnRJZCI6bnVsbCwiVGl0bGUiOiJMYXVuY2giLCJOb3RlIjpudWxsLCJIeXBlcmxpbmsiOnsiJGlkIjoiNjU3IiwiQWRkcmVzcyI6bnVsbCwiU3ViQWRkcmVzcyI6bnVsbH0sIklzQ2hhbmdlZCI6ZmFsc2UsIklzTmV3Ijp0cnVlfV0sIlRhc2tzIjpbeyIkaWQiOiI2NTgiLCJHcm91cE5hbWUiOm51bGwsIlN0YXJ0RGF0ZSI6IjIwMjItMDItMDRUMDE6MDQ6MDAiLCJFbmREYXRlIjoiMjAyMi0wMy0yM1QyMjoxOTowMCIsIlBlcmNlbnRhZ2VDb21wbGV0ZSI6bnVsbCwiU3R5bGUiOnsiJGlkIjoiNjU5IiwiU2hhcGUiOjcsIlNoYXBlVGhpY2tuZXNzIjoxLCJEdXJhdGlvbkZvcm1hdCI6MSwiSW5jbHVkZU5vbldvcmtpbmdEYXlzSW5EdXJhdGlvbiI6ZmFsc2UsIlBlcmNlbnRhZ2VDb21wbGV0ZVN0eWxlIjp7IiRpZCI6IjY2MCIsIkZvbnRTZXR0aW5ncyI6eyIkaWQiOiI2NjEiLCJGb250U2l6ZSI6MTAsIkZvbnROYW1lIjoiQ2FsaWJyaSIsIklzQm9sZCI6ZmFsc2UsIklzSXRhbGljIjpmYWxzZSwiSXNVbmRlcmxpbmVkIjpmYWxzZSwiUGFyZW50U3R5bGUiOm51bGx9LCJBdXRvU2l6ZSI6MCwiRm9yZWdyb3VuZCI6eyIkcmVmIjoiMjI1In0sIk1heFdpZHRoIjoyMDAuMCwiTWF4SGVpZ2h0IjoiSW5maW5pdHkiLCJTbWFydEZvcmVncm91bmRJc0FjdGl2ZSI6ZmFsc2UsIkhvcml6b250YWxBbGlnbm1lbnQiOjAsIlZlcnRpY2FsQWxpZ25tZW50IjowLCJTbWFydEZvcmVncm91bmQiOm51bGwsIkJhY2tncm91bmRGaWxsVHlwZSI6MCwiTWFyZ2luIjp7IiRyZWYiOiIyMjcifSwiUGFkZGluZyI6eyIkcmVmIjoiMjI4In0sIkJhY2tncm91bmQiOnsiJHJlZiI6IjIyOSJ9LCJJc1Zpc2libGUiOnRydWUsIldpZHRoIjowLjAsIkhlaWdodCI6MC4wLCJCb3JkZXJTdHlsZSI6eyIkaWQiOiI2NjIiLCJMaW5lQ29sb3IiOm51bGwsIkxpbmVXZWlnaHQiOjAuMCwiTGluZVR5cGUiOjAsIlBhcmVudFN0eWxlIjpudWxsfSwiUGFyZW50U3R5bGUiOm51bGx9LCJEdXJhdGlvblN0eWxlIjp7IiRpZCI6IjY2MyIsIkZvbnRTZXR0aW5ncyI6eyIkaWQiOiI2NjQiLCJGb250U2l6ZSI6MTAsIkZvbnROYW1lIjoiQ2FsaWJyaSIsIklzQm9sZCI6ZmFsc2UsIklzSXRhbGljIjpmYWxzZSwiSXNVbmRlcmxpbmVkIjpmYWxzZSwiUGFyZW50U3R5bGUiOm51bGx9LCJBdXRvU2l6ZSI6MCwiRm9yZWdyb3VuZCI6eyIkaWQiOiI2NjUiLCJDb2xvciI6eyIkaWQiOiI2NjYiLCJBIjoyNTUsIlIiOjEsIkciOjIyLCJCIjozOX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Y2NyIsIkNvbG9yIjp7IiRpZCI6IjY2OCIsIkEiOjAsIlIiOjI1NSwiRyI6MjU1LCJCIjoyNTV9fSwiSXNWaXNpYmxlIjp0cnVlLCJXaWR0aCI6MC4wLCJIZWlnaHQiOjAuMCwiQm9yZGVyU3R5bGUiOnsiJGlkIjoiNjY5IiwiTGluZUNvbG9yIjpudWxsLCJMaW5lV2VpZ2h0IjowLjAsIkxpbmVUeXBlIjowLCJQYXJlbnRTdHlsZSI6bnVsbH0sIlBhcmVudFN0eWxlIjpudWxsfSwiSG9yaXpvbnRhbENvbm5lY3RvclN0eWxlIjp7IiRpZCI6IjY3MCIsIkxpbmVDb2xvciI6eyIkaWQiOiI2NzEiLCIkdHlwZSI6Ik5MUkUuQ29tbW9uLkRvbS5Tb2xpZENvbG9yQnJ1c2gsIE5MUkUuQ29tbW9uIiwiQ29sb3IiOnsiJGlkIjoiNjcyIiwiQSI6MjU1LCJSIjoxODQsIkciOjIxMywiQiI6MjI0fX0sIkxpbmVXZWlnaHQiOjEuMCwiTGluZVR5cGUiOjAsIlBhcmVudFN0eWxlIjpudWxsfSwiVmVydGljYWxDb25uZWN0b3JTdHlsZSI6eyIkaWQiOiI2NzMiLCJMaW5lQ29sb3IiOnsiJGlkIjoiNjc0IiwiJHR5cGUiOiJOTFJFLkNvbW1vbi5Eb20uU29saWRDb2xvckJydXNoLCBOTFJFLkNvbW1vbiIsIkNvbG9yIjp7IiRpZCI6IjY3NSIsIkEiOjI1NSwiUiI6MjAxLCJHIjoyMjgsIkIiOjIwMn1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Y3NiIsIk1hcmdpbiI6eyIkcmVmIjoiMjQ0In0sIlBhZGRpbmciOnsiJHJlZiI6IjI0NSJ9LCJCYWNrZ3JvdW5kIjp7IiRpZCI6IjY3NyIsIkNvbG9yIjp7IiRpZCI6IjY3OCIsIkEiOjI1NSwiUiI6MTM1LCJHIjoxODcsIkIiOjE2Mn19LCJJc1Zpc2libGUiOnRydWUsIldpZHRoIjowLjAsIkhlaWdodCI6MTYuMCwiQm9yZGVyU3R5bGUiOnsiJGlkIjoiNjc5IiwiTGluZUNvbG9yIjp7IiRpZCI6IjY4MCIsIiR0eXBlIjoiTkxSRS5Db21tb24uRG9tLlNvbGlkQ29sb3JCcnVzaCwgTkxSRS5Db21tb24iLCJDb2xvciI6eyIkaWQiOiI2ODEiLCJBIjoyNTUsIlIiOjI1NSwiRyI6MCwiQiI6MH19LCJMaW5lV2VpZ2h0IjowLjAsIkxpbmVUeXBlIjowLCJQYXJlbnRTdHlsZSI6bnVsbH0sIlBhcmVudFN0eWxlIjpudWxsfSwiVGl0bGVTdHlsZSI6eyIkaWQiOiI2ODIiLCJGb250U2V0dGluZ3MiOnsiJGlkIjoiNjgzIiwiRm9udFNpemUiOjExLCJGb250TmFtZSI6IkNhbGlicmkiLCJJc0JvbGQiOmZhbHNlLCJJc0l0YWxpYyI6ZmFsc2UsIklzVW5kZXJsaW5lZCI6ZmFsc2UsIlBhcmVudFN0eWxlIjpudWxsfSwiQXV0b1NpemUiOjIsIkZvcmVncm91bmQiOnsiJGlkIjoiNjg0IiwiQ29sb3IiOnsiJGlkIjoiNjg1IiwiQSI6MjU1LCJSIjozNywiRyI6NzIsIkIiOjg1fX0sIk1heFdpZHRoIjo3OS40OTk2NDA2NDQzNjE4MzM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pZCI6IjY4NiIsIkNvbG9yIjp7IiRpZCI6IjY4NyIsIkEiOjAsIlIiOjI1NSwiRyI6MjU1LCJCIjoyNTV9fSwiSXNWaXNpYmxlIjp0cnVlLCJXaWR0aCI6MC4wLCJIZWlnaHQiOjAuMCwiQm9yZGVyU3R5bGUiOnsiJGlkIjoiNjg4IiwiTGluZUNvbG9yIjpudWxsLCJMaW5lV2VpZ2h0IjowLjAsIkxpbmVUeXBlIjowLCJQYXJlbnRTdHlsZSI6bnVsbH0sIlBhcmVudFN0eWxlIjpudWxsfSwiRGF0ZVN0eWxlIjp7IiRpZCI6IjY4OSIsIkZvbnRTZXR0aW5ncyI6eyIkaWQiOiI2OTAiLCJGb250U2l6ZSI6MTAsIkZvbnROYW1lIjoiQ29yYmVsIiwiSXNCb2xkIjpmYWxzZSwiSXNJdGFsaWMiOmZhbHNlLCJJc1VuZGVybGluZWQiOmZhbHNlLCJQYXJlbnRTdHlsZSI6bnVsbH0sIkF1dG9TaXplIjoyLCJGb3JlZ3JvdW5kIjp7IiRpZCI6IjY5MSIsIkNvbG9yIjp7IiRpZCI6IjY5MiIsIkEiOjI1NSwiUiI6ODUsIkciOjEzMCwiQiI6MTM5fX0sIk1heFdpZHRoIjo1Mi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aWQiOiI2OTMiLCJDb2xvciI6eyIkaWQiOiI2OTQiLCJBIjowLCJSIjoyNTUsIkciOjI1NSwiQiI6MjU1fX0sIklzVmlzaWJsZSI6dHJ1ZSwiV2lkdGgiOjAuMCwiSGVpZ2h0IjowLjAsIkJvcmRlclN0eWxlIjp7IiRpZCI6IjY5NSIsIkxpbmVDb2xvciI6bnVsbCwiTGluZVdlaWdodCI6MC4wLCJMaW5lVHlwZSI6MCwiUGFyZW50U3R5bGUiOm51bGx9LCJQYXJlbnRTdHlsZSI6bnVsbH0sIkRhdGVGb3JtYXQiOnsiJGlkIjoiNjk2IiwiRm9ybWF0U3RyaW5nIjoiTU0uZGQiLCJTZXBhcmF0b3IiOiIuIiwiVXNlSW50ZXJuYXRpb25hbERhdGVGb3JtYXQiOmZhbHNlLCJEYXRlSXNWaXNpYmxlIjp0cnVlLCJUaW1lSXNWaXNpYmxlIjpmYWxzZSwiSG91ckRpZ2l0cyI6MSwiQW1QbURlc2lnbmF0b3IiOjIsIlRyaW0wME1pbnV0ZXMiOmZhbHNlLCJMYXN0S25vd25WaXNpYmlsaXR5U3RhdGUiOnsiJGlkIjoiNjk3IiwiRGF0ZVBhcnRJc1Zpc2libGUiOmZhbHNlLCJUaW1lUGFydElzVmlzaWJsZSI6ZmFsc2V9fSwiV2Vla051bWJlcmluZyI6eyIkaWQiOiI2OTgiLCJGb3JtYXQiOjAsIklzVmlzaWJsZSI6ZmFsc2UsIkxhc3RLbm93blZpc2liaWxpdHlTdGF0ZSI6ZmFsc2V9LCJJc1Zpc2libGUiOnRydWUsIlBhcmVudFN0eWxlIjpudWxsfSwiSW5kZXgiOjIsIlNtYXJ0RHVyYXRpb25BY3RpdmF0ZWQiOmZhbHNlLCJEYXRlRm9ybWF0Ijp7IiRyZWYiOiI2OTYifSwiV2Vla051bWJlcmluZyI6eyIkaWQiOiI2OTkiLCJGb3JtYXQiOjAsIklzVmlzaWJsZSI6ZmFsc2UsIkxhc3RLbm93blZpc2liaWxpdHlTdGF0ZSI6ZmFsc2V9LCJJZCI6IjBhYWYyZWY2LWMzYmQtNDhkNC04NmQ5LWRkM2ZlZjk0ZDdiOCIsIkltcG9ydElkIjpudWxsLCJUaXRsZSI6Ik91dGZpdHRpbmcgQWZsb2F0ICIsIk5vdGUiOm51bGwsIkh5cGVybGluayI6eyIkaWQiOiI3MDAiLCJBZGRyZXNzIjpudWxsLCJTdWJBZGRyZXNzIjpudWxsfSwiSXNDaGFuZ2VkIjpmYWxzZSwiSXNOZXciOmZhbHNlfSx7IiRpZCI6IjcwMSIsIkdyb3VwTmFtZSI6bnVsbCwiU3RhcnREYXRlIjoiMjAyMi0wMS0yN1QwNjoyODowMCIsIkVuZERhdGUiOiIyMDIyLTAyLTAzVDE4OjQ2OjAwIiwiUGVyY2VudGFnZUNvbXBsZXRlIjpudWxsLCJTdHlsZSI6eyIkaWQiOiI3MDIiLCJTaGFwZSI6MiwiU2hhcGVUaGlja25lc3MiOjEsIkR1cmF0aW9uRm9ybWF0IjoxLCJJbmNsdWRlTm9uV29ya2luZ0RheXNJbkR1cmF0aW9uIjp0cnVlLCJQZXJjZW50YWdlQ29tcGxldGVTdHlsZSI6eyIkaWQiOiI3MDMiLCJGb250U2V0dGluZ3MiOnsiJGlkIjoiNzA0IiwiRm9udFNpemUiOjEwLCJGb250TmFtZSI6IkNhbGlicmkiLCJJc0JvbGQiOmZhbHNlLCJJc0l0YWxpYyI6ZmFsc2UsIklzVW5kZXJsaW5lZCI6ZmFsc2UsIlBhcmVudFN0eWxlIjp7IiRyZWYiOiIyMjQifX0sIkF1dG9TaXplIjowLCJGb3JlZ3JvdW5kIjp7IiRyZWYiOiIyMjUifSwiTWF4V2lkdGgiOjIwMC4wLCJNYXhIZWlnaHQiOiJJbmZpbml0eSIsIlNtYXJ0Rm9yZWdyb3VuZElzQWN0aXZlIjpmYWxzZSwiSG9yaXpvbnRhbEFsaWdubWVudCI6MCwiVmVydGljYWxBbGlnbm1lbnQiOjAsIlNtYXJ0Rm9yZWdyb3VuZCI6bnVsbCwiQmFja2dyb3VuZEZpbGxUeXBlIjowLCJNYXJnaW4iOnsiJHJlZiI6IjIyNyJ9LCJQYWRkaW5nIjp7IiRyZWYiOiIyMjgifSwiQmFja2dyb3VuZCI6eyIkcmVmIjoiMjI5In0sIklzVmlzaWJsZSI6dHJ1ZSwiV2lkdGgiOjAuMCwiSGVpZ2h0IjowLjAsIkJvcmRlclN0eWxlIjp7IiRpZCI6IjcwNSIsIkxpbmVDb2xvciI6bnVsbCwiTGluZVdlaWdodCI6MC4wLCJMaW5lVHlwZSI6MCwiUGFyZW50U3R5bGUiOm51bGx9LCJQYXJlbnRTdHlsZSI6eyIkcmVmIjoiMjIzIn19LCJEdXJhdGlvblN0eWxlIjp7IiRpZCI6IjcwNiIsIkZvbnRTZXR0aW5ncyI6eyIkaWQiOiI3MDciLCJGb250U2l6ZSI6MTAsIkZvbnROYW1lIjoiQ2FsaWJyaSIsIklzQm9sZCI6ZmFsc2UsIklzSXRhbGljIjpmYWxzZSwiSXNVbmRlcmxpbmVkIjpmYWxzZSwiUGFyZW50U3R5bGUiOnsiJHJlZiI6IjIzMSJ9fSwiQXV0b1NpemUiOjAsIkZvcmVncm91bmQiOnsiJGlkIjoiNzA4IiwiQ29sb3IiOnsiJGlkIjoiNzA5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MzQifSwiUGFkZGluZyI6eyIkcmVmIjoiMjM1In0sIkJhY2tncm91bmQiOnsiJGlkIjoiNzEwIiwiQ29sb3IiOnsiJGlkIjoiNzExIiwiQSI6MCwiUiI6MjU1LCJHIjoyNTUsIkIiOjI1NX19LCJJc1Zpc2libGUiOnRydWUsIldpZHRoIjowLjAsIkhlaWdodCI6MC4wLCJCb3JkZXJTdHlsZSI6eyIkaWQiOiI3MTIiLCJMaW5lQ29sb3IiOm51bGwsIkxpbmVXZWlnaHQiOjAuMCwiTGluZVR5cGUiOjAsIlBhcmVudFN0eWxlIjpudWxsfSwiUGFyZW50U3R5bGUiOnsiJHJlZiI6IjIzMCJ9fSwiSG9yaXpvbnRhbENvbm5lY3RvclN0eWxlIjp7IiRpZCI6IjcxMyIsIkxpbmVDb2xvciI6eyIkaWQiOiI3MTQiLCIkdHlwZSI6Ik5MUkUuQ29tbW9uLkRvbS5Tb2xpZENvbG9yQnJ1c2gsIE5MUkUuQ29tbW9uIiwiQ29sb3IiOnsiJGlkIjoiNzE1IiwiQSI6MjU1LCJSIjoxODQsIkciOjIxMywiQiI6MjI0fX0sIkxpbmVXZWlnaHQiOjEuMCwiTGluZVR5cGUiOjAsIlBhcmVudFN0eWxlIjp7IiRyZWYiOiIyMzcifX0sIlZlcnRpY2FsQ29ubmVjdG9yU3R5bGUiOnsiJGlkIjoiNzE2IiwiTGluZUNvbG9yIjp7IiRpZCI6IjcxNyIsIiR0eXBlIjoiTkxSRS5Db21tb24uRG9tLlNvbGlkQ29sb3JCcnVzaCwgTkxSRS5Db21tb24iLCJDb2xvciI6eyIkaWQiOiI3MTgiLCJBIjoyNTUsIlIiOjIwMSwiRyI6MjI4LCJCIjoyMDJ9fSwiTGluZVdlaWdodCI6MC4wLCJMaW5lVHlwZSI6MCwiUGFyZW50U3R5bGUiOnsiJHJlZiI6IjI0MCJ9fSwiTWFyZ2luIjpudWxsLCJTdGFydERhdGVQb3NpdGlvbiI6NCwiRW5kRGF0ZVBvc2l0aW9uIjo0LCJEYXRlSXNWaXNpYmxlIjp0cnVlLCJUaXRsZVBvc2l0aW9uIjo1LCJEdXJhdGlvblBvc2l0aW9uIjo2LCJQZXJjZW50YWdlQ29tcGxldGVkUG9zaXRpb24iOjYsIlNwYWNpbmciOjUsIklzQmVsb3dUaW1lYmFuZCI6ZmFsc2UsIlBlcmNlbnRhZ2VDb21wbGV0ZVNoYXBlT3BhY2l0eSI6MzUsIlNoYXBlU3R5bGUiOnsiJGlkIjoiNzE5IiwiTWFyZ2luIjp7IiRyZWYiOiIyNDQifSwiUGFkZGluZyI6eyIkaWQiOiI3MjAiLCJUb3AiOjAuMCwiTGVmdCI6MC4wLCJSaWdodCI6Mi4wLCJCb3R0b20iOjAuMH0sIkJhY2tncm91bmQiOnsiJGlkIjoiNzIxIiwiQ29sb3IiOnsiJGlkIjoiNzIyIiwiQSI6MjU1LCJSIjoxLCJHIjoyMiwiQiI6Mzl9fSwiSXNWaXNpYmxlIjp0cnVlLCJXaWR0aCI6MC4wLCJIZWlnaHQiOjE2LjAsIkJvcmRlclN0eWxlIjp7IiRpZCI6IjcyMyIsIkxpbmVDb2xvciI6eyIkcmVmIjoiNjgwIn0sIkxpbmVXZWlnaHQiOjAuMCwiTGluZVR5cGUiOjAsIlBhcmVudFN0eWxlIjpudWxsfSwiUGFyZW50U3R5bGUiOnsiJHJlZiI6IjI0MyJ9fSwiVGl0bGVTdHlsZSI6eyIkaWQiOiI3MjQiLCJGb250U2V0dGluZ3MiOnsiJGlkIjoiNzI1IiwiRm9udFNpemUiOjExLCJGb250TmFtZSI6IkNhbGlicmkiLCJJc0JvbGQiOmZhbHNlLCJJc0l0YWxpYyI6ZmFsc2UsIklzVW5kZXJsaW5lZCI6ZmFsc2UsIlBhcmVudFN0eWxlIjp7IiRyZWYiOiIyNTIifX0sIkF1dG9TaXplIjoyLCJGb3JlZ3JvdW5kIjp7IiRpZCI6IjcyNiIsIkNvbG9yIjp7IiRpZCI6IjcyNyIsIkEiOjI1NSwiUiI6MzcsIkciOjcyLCJCIjo4NX19LCJNYXhXaWR0aCI6MTE2LjQ2Mjk0OTE5NDU0NzY2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aWQiOiI3MjgiLCJDb2xvciI6eyIkaWQiOiI3MjkiLCJBIjowLCJSIjoyNTUsIkciOjI1NSwiQiI6MjU1fX0sIklzVmlzaWJsZSI6dHJ1ZSwiV2lkdGgiOjAuMCwiSGVpZ2h0IjowLjAsIkJvcmRlclN0eWxlIjp7IiRpZCI6IjczMCIsIkxpbmVDb2xvciI6bnVsbCwiTGluZVdlaWdodCI6MC4wLCJMaW5lVHlwZSI6MCwiUGFyZW50U3R5bGUiOm51bGx9LCJQYXJlbnRTdHlsZSI6eyIkcmVmIjoiMjUxIn19LCJEYXRlU3R5bGUiOnsiJGlkIjoiNzMxIiwiRm9udFNldHRpbmdzIjp7IiRpZCI6IjczMiIsIkZvbnRTaXplIjoxMCwiRm9udE5hbWUiOiJDb3JiZWwiLCJJc0JvbGQiOmZhbHNlLCJJc0l0YWxpYyI6ZmFsc2UsIklzVW5kZXJsaW5lZCI6ZmFsc2UsIlBhcmVudFN0eWxlIjp7IiRyZWYiOiIyNTkifX0sIkF1dG9TaXplIjoyLCJGb3JlZ3JvdW5kIjp7IiRpZCI6IjczMyIsIkNvbG9yIjp7IiRpZCI6IjczNCIsIkEiOjI1NSwiUiI6ODUsIkciOjEzMCwiQiI6MTM5fX0sIk1heFdpZHRoIjo1MS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aWQiOiI3MzUiLCJDb2xvciI6eyIkaWQiOiI3MzYiLCJBIjowLCJSIjoyNTUsIkciOjI1NSwiQiI6MjU1fX0sIklzVmlzaWJsZSI6dHJ1ZSwiV2lkdGgiOjAuMCwiSGVpZ2h0IjowLjAsIkJvcmRlclN0eWxlIjp7IiRpZCI6IjczNyIsIkxpbmVDb2xvciI6bnVsbCwiTGluZVdlaWdodCI6MC4wLCJMaW5lVHlwZSI6MCwiUGFyZW50U3R5bGUiOm51bGx9LCJQYXJlbnRTdHlsZSI6eyIkcmVmIjoiMjU4In19LCJEYXRlRm9ybWF0Ijp7IiRyZWYiOiIyNjUifSwiV2Vla051bWJlcmluZyI6eyIkaWQiOiI3MzgiLCJGb3JtYXQiOjAsIklzVmlzaWJsZSI6ZmFsc2UsIkxhc3RLbm93blZpc2liaWxpdHlTdGF0ZSI6ZmFsc2V9LCJJc1Zpc2libGUiOnRydWUsIlBhcmVudFN0eWxlIjp7IiRyZWYiOiIyMjIifX0sIkluZGV4IjozLCJTbWFydER1cmF0aW9uQWN0aXZhdGVkIjpmYWxzZSwiRGF0ZUZvcm1hdCI6eyIkcmVmIjoiMjY1In0sIldlZWtOdW1iZXJpbmciOnsiJGlkIjoiNzM5IiwiRm9ybWF0IjowLCJJc1Zpc2libGUiOmZhbHNlLCJMYXN0S25vd25WaXNpYmlsaXR5U3RhdGUiOmZhbHNlfSwiSWQiOiI2NjQ0YjQ5NC0yNjZlLTQ4YWItYmNiNi1mMzJlZWYwZGFkNjgiLCJJbXBvcnRJZCI6bnVsbCwiVGl0bGUiOiJNb29yaW5nICYgU2FmZXR5IEdlYXIiLCJOb3RlIjpudWxsLCJIeXBlcmxpbmsiOnsiJGlkIjoiNzQwIiwiQWRkcmVzcyI6bnVsbCwiU3ViQWRkcmVzcyI6bnVsbH0sIklzQ2hhbmdlZCI6ZmFsc2UsIklzTmV3Ijp0cnVlfSx7IiRpZCI6Ijc0MSIsIkdyb3VwTmFtZSI6bnVsbCwiU3RhcnREYXRlIjoiMjAyMS0xMi0xOFQwOToxNDowMCIsIkVuZERhdGUiOiIyMDIyLTAxLTI5VDAwOjI4OjAwIiwiUGVyY2VudGFnZUNvbXBsZXRlIjpudWxsLCJTdHlsZSI6eyIkaWQiOiI3NDIiLCJTaGFwZSI6NywiU2hhcGVUaGlja25lc3MiOjEsIkR1cmF0aW9uRm9ybWF0IjoxLCJJbmNsdWRlTm9uV29ya2luZ0RheXNJbkR1cmF0aW9uIjp0cnVlLCJQZXJjZW50YWdlQ29tcGxldGVTdHlsZSI6eyIkaWQiOiI3NDMiLCJGb250U2V0dGluZ3MiOnsiJGlkIjoiNzQ0IiwiRm9udFNpemUiOjEwLCJGb250TmFtZSI6IkNhbGlicmkiLCJJc0JvbGQiOmZhbHNlLCJJc0l0YWxpYyI6ZmFsc2UsIklzVW5kZXJsaW5lZCI6ZmFsc2UsIlBhcmVudFN0eWxlIjp7IiRyZWYiOiIyMjQifX0sIkF1dG9TaXplIjowLCJGb3JlZ3JvdW5kIjp7IiRyZWYiOiIyMjUifSwiTWF4V2lkdGgiOjIwMC4wLCJNYXhIZWlnaHQiOiJJbmZpbml0eSIsIlNtYXJ0Rm9yZWdyb3VuZElzQWN0aXZlIjpmYWxzZSwiSG9yaXpvbnRhbEFsaWdubWVudCI6MCwiVmVydGljYWxBbGlnbm1lbnQiOjAsIlNtYXJ0Rm9yZWdyb3VuZCI6bnVsbCwiQmFja2dyb3VuZEZpbGxUeXBlIjowLCJNYXJnaW4iOnsiJHJlZiI6IjIyNyJ9LCJQYWRkaW5nIjp7IiRyZWYiOiIyMjgifSwiQmFja2dyb3VuZCI6eyIkcmVmIjoiMjI5In0sIklzVmlzaWJsZSI6dHJ1ZSwiV2lkdGgiOjAuMCwiSGVpZ2h0IjowLjAsIkJvcmRlclN0eWxlIjp7IiRpZCI6Ijc0NSIsIkxpbmVDb2xvciI6bnVsbCwiTGluZVdlaWdodCI6MC4wLCJMaW5lVHlwZSI6MCwiUGFyZW50U3R5bGUiOm51bGx9LCJQYXJlbnRTdHlsZSI6eyIkcmVmIjoiMjIzIn19LCJEdXJhdGlvblN0eWxlIjp7IiRpZCI6Ijc0NiIsIkZvbnRTZXR0aW5ncyI6eyIkaWQiOiI3NDciLCJGb250U2l6ZSI6MTAsIkZvbnROYW1lIjoiQ2FsaWJyaSIsIklzQm9sZCI6ZmFsc2UsIklzSXRhbGljIjpmYWxzZSwiSXNVbmRlcmxpbmVkIjpmYWxzZSwiUGFyZW50U3R5bGUiOnsiJHJlZiI6IjIzMSJ9fSwiQXV0b1NpemUiOjAsIkZvcmVncm91bmQiOnsiJGlkIjoiNzQ4IiwiQ29sb3IiOnsiJGlkIjoiNzQ5IiwiQSI6MjU1LCJSIjoyNTUsIkciOjIyOCwiQiI6MjI4fX0sIk1heFdpZHRoIjoyMDAuMCwiTWF4SGVpZ2h0IjoiSW5maW5pdHkiLCJTbWFydEZvcmVncm91bmRJc0FjdGl2ZSI6ZmFsc2UsIkhvcml6b250YWxBbGlnbm1lbnQiOjEsIlZlcnRpY2FsQWxpZ25tZW50IjowLCJTbWFydEZvcmVncm91bmQiOm51bGwsIkJhY2tncm91bmRGaWxsVHlwZSI6MCwiTWFyZ2luIjp7IiRyZWYiOiIyMzQifSwiUGFkZGluZyI6eyIkcmVmIjoiMjM1In0sIkJhY2tncm91bmQiOnsiJGlkIjoiNzUwIiwiQ29sb3IiOnsiJGlkIjoiNzUxIiwiQSI6MCwiUiI6MjU1LCJHIjoyNTUsIkIiOjI1NX19LCJJc1Zpc2libGUiOnRydWUsIldpZHRoIjowLjAsIkhlaWdodCI6MC4wLCJCb3JkZXJTdHlsZSI6eyIkaWQiOiI3NTIiLCJMaW5lQ29sb3IiOm51bGwsIkxpbmVXZWlnaHQiOjAuMCwiTGluZVR5cGUiOjAsIlBhcmVudFN0eWxlIjpudWxsfSwiUGFyZW50U3R5bGUiOnsiJHJlZiI6IjIzMCJ9fSwiSG9yaXpvbnRhbENvbm5lY3RvclN0eWxlIjp7IiRpZCI6Ijc1MyIsIkxpbmVDb2xvciI6eyIkaWQiOiI3NTQiLCIkdHlwZSI6Ik5MUkUuQ29tbW9uLkRvbS5Tb2xpZENvbG9yQnJ1c2gsIE5MUkUuQ29tbW9uIiwiQ29sb3IiOnsiJGlkIjoiNzU1IiwiQSI6MjU1LCJSIjoxODQsIkciOjIxMywiQiI6MjI0fX0sIkxpbmVXZWlnaHQiOjEuMCwiTGluZVR5cGUiOjAsIlBhcmVudFN0eWxlIjp7IiRyZWYiOiIyMzcifX0sIlZlcnRpY2FsQ29ubmVjdG9yU3R5bGUiOnsiJGlkIjoiNzU2IiwiTGluZUNvbG9yIjp7IiRpZCI6Ijc1NyIsIiR0eXBlIjoiTkxSRS5Db21tb24uRG9tLlNvbGlkQ29sb3JCcnVzaCwgTkxSRS5Db21tb24iLCJDb2xvciI6eyIkaWQiOiI3NTgiLCJBIjoyNTUsIlIiOjIwMSwiRyI6MjI4LCJCIjoyMDJ9fSwiTGluZVdlaWdodCI6MC4wLCJMaW5lVHlwZSI6MCwiUGFyZW50U3R5bGUiOnsiJHJlZiI6IjI0MCJ9fSwiTWFyZ2luIjpudWxsLCJTdGFydERhdGVQb3NpdGlvbiI6NCwiRW5kRGF0ZVBvc2l0aW9uIjo0LCJEYXRlSXNWaXNpYmxlIjp0cnVlLCJUaXRsZVBvc2l0aW9uIjo1LCJEdXJhdGlvblBvc2l0aW9uIjoyLCJQZXJjZW50YWdlQ29tcGxldGVkUG9zaXRpb24iOjYsIlNwYWNpbmciOjUsIklzQmVsb3dUaW1lYmFuZCI6ZmFsc2UsIlBlcmNlbnRhZ2VDb21wbGV0ZVNoYXBlT3BhY2l0eSI6MzUsIlNoYXBlU3R5bGUiOnsiJGlkIjoiNzU5IiwiTWFyZ2luIjp7IiRyZWYiOiIyNDQifSwiUGFkZGluZyI6eyIkaWQiOiI3NjAiLCJUb3AiOjAuMCwiTGVmdCI6MC4wLCJSaWdodCI6Mi4wLCJCb3R0b20iOjAuMH0sIkJhY2tncm91bmQiOnsiJGlkIjoiNzYxIiwiQ29sb3IiOnsiJGlkIjoiNzYyIiwiQSI6MjU1LCJSIjoxODcsIkciOjEwLCJCIjozM319LCJJc1Zpc2libGUiOnRydWUsIldpZHRoIjowLjAsIkhlaWdodCI6MTYuMCwiQm9yZGVyU3R5bGUiOnsiJGlkIjoiNzYzIiwiTGluZUNvbG9yIjp7IiRpZCI6Ijc2NCIsIiR0eXBlIjoiTkxSRS5Db21tb24uRG9tLlNvbGlkQ29sb3JCcnVzaCwgTkxSRS5Db21tb24iLCJDb2xvciI6eyIkaWQiOiI3NjUiLCJBIjoyNTUsIlIiOjI1NSwiRyI6MCwiQiI6MH19LCJMaW5lV2VpZ2h0IjowLjAsIkxpbmVUeXBlIjowLCJQYXJlbnRTdHlsZSI6bnVsbH0sIlBhcmVudFN0eWxlIjp7IiRyZWYiOiIyNDMifX0sIlRpdGxlU3R5bGUiOnsiJGlkIjoiNzY2IiwiRm9udFNldHRpbmdzIjp7IiRpZCI6Ijc2NyIsIkZvbnRTaXplIjoxMSwiRm9udE5hbWUiOiJDYWxpYnJpIiwiSXNCb2xkIjpmYWxzZSwiSXNJdGFsaWMiOmZhbHNlLCJJc1VuZGVybGluZWQiOmZhbHNlLCJQYXJlbnRTdHlsZSI6eyIkcmVmIjoiMjUyIn19LCJBdXRvU2l6ZSI6MiwiRm9yZWdyb3VuZCI6eyIkaWQiOiI3NjgiLCJDb2xvciI6eyIkaWQiOiI3NjkiLCJBIjoyNTUsIlIiOjM3LCJHIjo3MiwiQiI6ODV9fSwiTWF4V2lkdGgiOjE2NS4yODYyMDgxNzg0Mzg3MywiTWF4SGVpZ2h0IjoiSW5maW5pdHkiLCJTbWFydEZvcmVncm91bmRJc0FjdGl2ZSI6ZmFsc2UsIkhvcml6b250YWxBbGlnbm1lbnQiOjAsIlZlcnRpY2FsQWxpZ25tZW50IjowLCJTbWFydEZvcmVncm91bmQiOm51bGwsIkJhY2tncm91bmRGaWxsVHlwZSI6MCwiTWFyZ2luIjp7IiRyZWYiOiIyNTUifSwiUGFkZGluZyI6eyIkcmVmIjoiMjU2In0sIkJhY2tncm91bmQiOnsiJGlkIjoiNzcwIiwiQ29sb3IiOnsiJGlkIjoiNzcxIiwiQSI6MCwiUiI6MjU1LCJHIjoyNTUsIkIiOjI1NX19LCJJc1Zpc2libGUiOnRydWUsIldpZHRoIjowLjAsIkhlaWdodCI6MC4wLCJCb3JkZXJTdHlsZSI6eyIkaWQiOiI3NzIiLCJMaW5lQ29sb3IiOm51bGwsIkxpbmVXZWlnaHQiOjAuMCwiTGluZVR5cGUiOjAsIlBhcmVudFN0eWxlIjpudWxsfSwiUGFyZW50U3R5bGUiOnsiJHJlZiI6IjI1MSJ9fSwiRGF0ZVN0eWxlIjp7IiRpZCI6Ijc3MyIsIkZvbnRTZXR0aW5ncyI6eyIkaWQiOiI3NzQiLCJGb250U2l6ZSI6MTAsIkZvbnROYW1lIjoiQ29yYmVsIiwiSXNCb2xkIjpmYWxzZSwiSXNJdGFsaWMiOmZhbHNlLCJJc1VuZGVybGluZWQiOmZhbHNlLCJQYXJlbnRTdHlsZSI6eyIkcmVmIjoiMjU5In19LCJBdXRvU2l6ZSI6MiwiRm9yZWdyb3VuZCI6eyIkaWQiOiI3NzUiLCJDb2xvciI6eyIkaWQiOiI3NzYiLCJBIjoyNTUsIlIiOjg1LCJHIjoxMzAsIkIiOjEzOX19LCJNYXhXaWR0aCI6NTI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GlkIjoiNzc3IiwiQ29sb3IiOnsiJGlkIjoiNzc4IiwiQSI6MCwiUiI6MjU1LCJHIjoyNTUsIkIiOjI1NX19LCJJc1Zpc2libGUiOnRydWUsIldpZHRoIjowLjAsIkhlaWdodCI6MC4wLCJCb3JkZXJTdHlsZSI6eyIkaWQiOiI3NzkiLCJMaW5lQ29sb3IiOm51bGwsIkxpbmVXZWlnaHQiOjAuMCwiTGluZVR5cGUiOjAsIlBhcmVudFN0eWxlIjpudWxsfSwiUGFyZW50U3R5bGUiOnsiJHJlZiI6IjI1OCJ9fSwiRGF0ZUZvcm1hdCI6eyIkcmVmIjoiMjY1In0sIldlZWtOdW1iZXJpbmciOnsiJGlkIjoiNzgwIiwiRm9ybWF0IjowLCJJc1Zpc2libGUiOmZhbHNlLCJMYXN0S25vd25WaXNpYmlsaXR5U3RhdGUiOmZhbHNlfSwiSXNWaXNpYmxlIjp0cnVlLCJQYXJlbnRTdHlsZSI6eyIkcmVmIjoiMjIyIn19LCJJbmRleCI6NCwiU21hcnREdXJhdGlvbkFjdGl2YXRlZCI6ZmFsc2UsIkRhdGVGb3JtYXQiOnsiJHJlZiI6IjI2NSJ9LCJXZWVrTnVtYmVyaW5nIjp7IiRpZCI6Ijc4MSIsIkZvcm1hdCI6MCwiSXNWaXNpYmxlIjpmYWxzZSwiTGFzdEtub3duVmlzaWJpbGl0eVN0YXRlIjpmYWxzZX0sIklkIjoiNDAzZDIxMzYtYTMxMS00MDIzLWFkODktYTVjMDQyMWIwYzViIiwiSW1wb3J0SWQiOm51bGwsIlRpdGxlIjoiTWFjaGluZXJ5ICYgRWxlY3RyaWNhbCBJbnN0YWxsYXRpb24iLCJOb3RlIjpudWxsLCJIeXBlcmxpbmsiOnsiJGlkIjoiNzgyIiwiQWRkcmVzcyI6bnVsbCwiU3ViQWRkcmVzcyI6bnVsbH0sIklzQ2hhbmdlZCI6ZmFsc2UsIklzTmV3Ijp0cnVlfSx7IiRpZCI6Ijc4MyIsIkdyb3VwTmFtZSI6bnVsbCwiU3RhcnREYXRlIjoiMjAyMS0xMi0xMFQwOTo0MDowMCIsIkVuZERhdGUiOiIyMDIxLTEyLTE4VDEzOjMxOjAwIiwiUGVyY2VudGFnZUNvbXBsZXRlIjpudWxsLCJTdHlsZSI6eyIkaWQiOiI3ODQiLCJTaGFwZSI6MiwiU2hhcGVUaGlja25lc3MiOjEsIkR1cmF0aW9uRm9ybWF0IjoxLCJJbmNsdWRlTm9uV29ya2luZ0RheXNJbkR1cmF0aW9uIjpmYWxzZSwiUGVyY2VudGFnZUNvbXBsZXRlU3R5bGUiOnsiJGlkIjoiNzg1IiwiRm9udFNldHRpbmdzIjp7IiRpZCI6Ijc4NiIsIkZvbnRTaXplIjoxMCwiRm9udE5hbWUiOiJDYWxpYnJpIiwiSXNCb2xkIjpmYWxzZSwiSXNJdGFsaWMiOmZhbHNlLCJJc1VuZGVybGluZWQiOmZhbHNlLCJQYXJlbnRTdHlsZSI6bnVsbH0sIkF1dG9TaXplIjowLCJGb3JlZ3JvdW5kIjp7IiRyZWYiOiIyMjUifSwiTWF4V2lkdGgiOjIwMC4wLCJNYXhIZWlnaHQiOiJJbmZpbml0eSIsIlNtYXJ0Rm9yZWdyb3VuZElzQWN0aXZlIjpmYWxzZSwiSG9yaXpvbnRhbEFsaWdubWVudCI6MCwiVmVydGljYWxBbGlnbm1lbnQiOjAsIlNtYXJ0Rm9yZWdyb3VuZCI6bnVsbCwiQmFja2dyb3VuZEZpbGxUeXBlIjowLCJNYXJnaW4iOnsiJHJlZiI6IjIyNyJ9LCJQYWRkaW5nIjp7IiRyZWYiOiIyMjgifSwiQmFja2dyb3VuZCI6eyIkcmVmIjoiMjI5In0sIklzVmlzaWJsZSI6dHJ1ZSwiV2lkdGgiOjAuMCwiSGVpZ2h0IjowLjAsIkJvcmRlclN0eWxlIjp7IiRpZCI6Ijc4NyIsIkxpbmVDb2xvciI6bnVsbCwiTGluZVdlaWdodCI6MC4wLCJMaW5lVHlwZSI6MCwiUGFyZW50U3R5bGUiOm51bGx9LCJQYXJlbnRTdHlsZSI6bnVsbH0sIkR1cmF0aW9uU3R5bGUiOnsiJGlkIjoiNzg4IiwiRm9udFNldHRpbmdzIjp7IiRpZCI6Ijc4OSIsIkZvbnRTaXplIjoxMCwiRm9udE5hbWUiOiJDYWxpYnJpIiwiSXNCb2xkIjpmYWxzZSwiSXNJdGFsaWMiOmZhbHNlLCJJc1VuZGVybGluZWQiOmZhbHNlLCJQYXJlbnRTdHlsZSI6bnVsbH0sIkF1dG9TaXplIjowLCJGb3JlZ3JvdW5kIjp7IiRpZCI6Ijc5MCIsIkNvbG9yIjp7IiRpZCI6Ijc5M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c5MiIsIkNvbG9yIjp7IiRpZCI6Ijc5MyIsIkEiOjAsIlIiOjI1NSwiRyI6MjU1LCJCIjoyNTV9fSwiSXNWaXNpYmxlIjp0cnVlLCJXaWR0aCI6MC4wLCJIZWlnaHQiOjAuMCwiQm9yZGVyU3R5bGUiOnsiJGlkIjoiNzk0IiwiTGluZUNvbG9yIjpudWxsLCJMaW5lV2VpZ2h0IjowLjAsIkxpbmVUeXBlIjowLCJQYXJlbnRTdHlsZSI6bnVsbH0sIlBhcmVudFN0eWxlIjpudWxsfSwiSG9yaXpvbnRhbENvbm5lY3RvclN0eWxlIjp7IiRpZCI6Ijc5NSIsIkxpbmVDb2xvciI6eyIkaWQiOiI3OTYiLCIkdHlwZSI6Ik5MUkUuQ29tbW9uLkRvbS5Tb2xpZENvbG9yQnJ1c2gsIE5MUkUuQ29tbW9uIiwiQ29sb3IiOnsiJGlkIjoiNzk3IiwiQSI6MjU1LCJSIjoxODQsIkciOjIxMywiQiI6MjI0fX0sIkxpbmVXZWlnaHQiOjEuMCwiTGluZVR5cGUiOjAsIlBhcmVudFN0eWxlIjpudWxsfSwiVmVydGljYWxDb25uZWN0b3JTdHlsZSI6eyIkaWQiOiI3OTgiLCJMaW5lQ29sb3IiOnsiJGlkIjoiNzk5IiwiJHR5cGUiOiJOTFJFLkNvbW1vbi5Eb20uU29saWRDb2xvckJydXNoLCBOTFJFLkNvbW1vbiIsIkNvbG9yIjp7IiRpZCI6IjgwMCIsIkEiOjI1NSwiUiI6MjAxLCJHIjoyMjgsIkIiOjIwMn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mZhbHNlLCJQZXJjZW50YWdlQ29tcGxldGVTaGFwZU9wYWNpdHkiOjM1LCJTaGFwZVN0eWxlIjp7IiRpZCI6IjgwMSIsIk1hcmdpbiI6eyIkcmVmIjoiMjQ0In0sIlBhZGRpbmciOnsiJHJlZiI6IjI0NSJ9LCJCYWNrZ3JvdW5kIjp7IiRpZCI6IjgwMiIsIkNvbG9yIjp7IiRpZCI6IjgwMyIsIkEiOjI1NSwiUiI6MSwiRyI6MjIsIkIiOjM5fX0sIklzVmlzaWJsZSI6dHJ1ZSwiV2lkdGgiOjAuMCwiSGVpZ2h0IjoxNi4wLCJCb3JkZXJTdHlsZSI6eyIkaWQiOiI4MDQiLCJMaW5lQ29sb3IiOnsiJHJlZiI6Ijc2NCJ9LCJMaW5lV2VpZ2h0IjowLjAsIkxpbmVUeXBlIjowLCJQYXJlbnRTdHlsZSI6bnVsbH0sIlBhcmVudFN0eWxlIjpudWxsfSwiVGl0bGVTdHlsZSI6eyIkaWQiOiI4MDUiLCJGb250U2V0dGluZ3MiOnsiJGlkIjoiODA2IiwiRm9udFNpemUiOjExLCJGb250TmFtZSI6IkNhbGlicmkiLCJJc0JvbGQiOmZhbHNlLCJJc0l0YWxpYyI6ZmFsc2UsIklzVW5kZXJsaW5lZCI6ZmFsc2UsIlBhcmVudFN0eWxlIjpudWxsfSwiQXV0b1NpemUiOjIsIkZvcmVncm91bmQiOnsiJGlkIjoiODA3IiwiQ29sb3IiOnsiJGlkIjoiODA4IiwiQSI6MjU1LCJSIjozNywiRyI6NzIsIkIiOjg1fX0sIk1heFdpZHRoIjoxMjcuMDEwNTU3NjIwODE3ODMsIk1heEhlaWdodCI6IkluZmluaXR5IiwiU21hcnRGb3JlZ3JvdW5kSXNBY3RpdmUiOmZhbHNlLCJIb3Jpem9udGFsQWxpZ25tZW50IjowLCJWZXJ0aWNhbEFsaWdubWVudCI6MCwiU21hcnRGb3JlZ3JvdW5kIjpudWxsLCJCYWNrZ3JvdW5kRmlsbFR5cGUiOjAsIk1hcmdpbiI6eyIkcmVmIjoiMjU1In0sIlBhZGRpbmciOnsiJHJlZiI6IjI1NiJ9LCJCYWNrZ3JvdW5kIjp7IiRpZCI6IjgwOSIsIkNvbG9yIjp7IiRpZCI6IjgxMCIsIkEiOjAsIlIiOjI1NSwiRyI6MjU1LCJCIjoyNTV9fSwiSXNWaXNpYmxlIjp0cnVlLCJXaWR0aCI6MC4wLCJIZWlnaHQiOjAuMCwiQm9yZGVyU3R5bGUiOnsiJGlkIjoiODExIiwiTGluZUNvbG9yIjpudWxsLCJMaW5lV2VpZ2h0IjowLjAsIkxpbmVUeXBlIjowLCJQYXJlbnRTdHlsZSI6bnVsbH0sIlBhcmVudFN0eWxlIjpudWxsfSwiRGF0ZVN0eWxlIjp7IiRpZCI6IjgxMiIsIkZvbnRTZXR0aW5ncyI6eyIkaWQiOiI4MTMiLCJGb250U2l6ZSI6MTAsIkZvbnROYW1lIjoiQ29yYmVsIiwiSXNCb2xkIjpmYWxzZSwiSXNJdGFsaWMiOmZhbHNlLCJJc1VuZGVybGluZWQiOmZhbHNlLCJQYXJlbnRTdHlsZSI6bnVsbH0sIkF1dG9TaXplIjoyLCJGb3JlZ3JvdW5kIjp7IiRpZCI6IjgxNCIsIkNvbG9yIjp7IiRpZCI6IjgxNSIsIkEiOjI1NSwiUiI6ODUsIkciOjEzMCwiQiI6MTM5fX0sIk1heFdpZHRoIjo1Mi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aWQiOiI4MTYiLCJDb2xvciI6eyIkaWQiOiI4MTciLCJBIjowLCJSIjoyNTUsIkciOjI1NSwiQiI6MjU1fX0sIklzVmlzaWJsZSI6dHJ1ZSwiV2lkdGgiOjAuMCwiSGVpZ2h0IjowLjAsIkJvcmRlclN0eWxlIjp7IiRpZCI6IjgxOCIsIkxpbmVDb2xvciI6bnVsbCwiTGluZVdlaWdodCI6MC4wLCJMaW5lVHlwZSI6MCwiUGFyZW50U3R5bGUiOm51bGx9LCJQYXJlbnRTdHlsZSI6bnVsbH0sIkRhdGVGb3JtYXQiOnsiJGlkIjoiODE5IiwiRm9ybWF0U3RyaW5nIjoiTU0uZGQiLCJTZXBhcmF0b3IiOiIuIiwiVXNlSW50ZXJuYXRpb25hbERhdGVGb3JtYXQiOmZhbHNlLCJEYXRlSXNWaXNpYmxlIjp0cnVlLCJUaW1lSXNWaXNpYmxlIjpmYWxzZSwiSG91ckRpZ2l0cyI6MSwiQW1QbURlc2lnbmF0b3IiOjIsIlRyaW0wME1pbnV0ZXMiOmZhbHNlLCJMYXN0S25vd25WaXNpYmlsaXR5U3RhdGUiOnsiJGlkIjoiODIwIiwiRGF0ZVBhcnRJc1Zpc2libGUiOmZhbHNlLCJUaW1lUGFydElzVmlzaWJsZSI6ZmFsc2V9fSwiV2Vla051bWJlcmluZyI6eyIkaWQiOiI4MjEiLCJGb3JtYXQiOjAsIklzVmlzaWJsZSI6ZmFsc2UsIkxhc3RLbm93blZpc2liaWxpdHlTdGF0ZSI6ZmFsc2V9LCJJc1Zpc2libGUiOnRydWUsIlBhcmVudFN0eWxlIjpudWxsfSwiSW5kZXgiOjUsIlNtYXJ0RHVyYXRpb25BY3RpdmF0ZWQiOmZhbHNlLCJEYXRlRm9ybWF0Ijp7IiRyZWYiOiI4MTkifSwiV2Vla051bWJlcmluZyI6eyIkaWQiOiI4MjIiLCJGb3JtYXQiOjAsIklzVmlzaWJsZSI6ZmFsc2UsIkxhc3RLbm93blZpc2liaWxpdHlTdGF0ZSI6ZmFsc2V9LCJJZCI6IjdmMWMzOWRmLTc0M2QtNGUzMS04NGZhLTNhZGExMTY0N2I4ZSIsIkltcG9ydElkIjpudWxsLCJUaXRsZSI6IkNvYXRpbmciLCJOb3RlIjpudWxsLCJIeXBlcmxpbmsiOnsiJGlkIjoiODIzIiwiQWRkcmVzcyI6bnVsbCwiU3ViQWRkcmVzcyI6bnVsbH0sIklzQ2hhbmdlZCI6ZmFsc2UsIklzTmV3IjpmYWxzZX0seyIkaWQiOiI4MjQiLCJHcm91cE5hbWUiOm51bGwsIlN0YXJ0RGF0ZSI6IjIwMjEtMTEtMjRUMDM6NTc6MDAiLCJFbmREYXRlIjoiMjAyMS0xMi0xM1QyMjo1NjowMCIsIlBlcmNlbnRhZ2VDb21wbGV0ZSI6bnVsbCwiU3R5bGUiOnsiJGlkIjoiODI1IiwiU2hhcGUiOjIsIlNoYXBlVGhpY2tuZXNzIjoxLCJEdXJhdGlvbkZvcm1hdCI6MSwiSW5jbHVkZU5vbldvcmtpbmdEYXlzSW5EdXJhdGlvbiI6ZmFsc2UsIlBlcmNlbnRhZ2VDb21wbGV0ZVN0eWxlIjp7IiRpZCI6IjgyNiIsIkZvbnRTZXR0aW5ncyI6eyIkaWQiOiI4MjciLCJGb250U2l6ZSI6MTAsIkZvbnROYW1lIjoiQ2FsaWJyaSIsIklzQm9sZCI6ZmFsc2UsIklzSXRhbGljIjpmYWxzZSwiSXNVbmRlcmxpbmVkIjpmYWxzZSwiUGFyZW50U3R5bGUiOm51bGx9LCJBdXRvU2l6ZSI6MCwiRm9yZWdyb3VuZCI6eyIkcmVmIjoiMjI1In0sIk1heFdpZHRoIjoyMDAuMCwiTWF4SGVpZ2h0IjoiSW5maW5pdHkiLCJTbWFydEZvcmVncm91bmRJc0FjdGl2ZSI6ZmFsc2UsIkhvcml6b250YWxBbGlnbm1lbnQiOjAsIlZlcnRpY2FsQWxpZ25tZW50IjowLCJTbWFydEZvcmVncm91bmQiOm51bGwsIkJhY2tncm91bmRGaWxsVHlwZSI6MCwiTWFyZ2luIjp7IiRyZWYiOiIyMjcifSwiUGFkZGluZyI6eyIkcmVmIjoiMjI4In0sIkJhY2tncm91bmQiOnsiJHJlZiI6IjIyOSJ9LCJJc1Zpc2libGUiOnRydWUsIldpZHRoIjowLjAsIkhlaWdodCI6MC4wLCJCb3JkZXJTdHlsZSI6eyIkaWQiOiI4MjgiLCJMaW5lQ29sb3IiOm51bGwsIkxpbmVXZWlnaHQiOjAuMCwiTGluZVR5cGUiOjAsIlBhcmVudFN0eWxlIjpudWxsfSwiUGFyZW50U3R5bGUiOm51bGx9LCJEdXJhdGlvblN0eWxlIjp7IiRpZCI6IjgyOSIsIkZvbnRTZXR0aW5ncyI6eyIkaWQiOiI4MzAiLCJGb250U2l6ZSI6MTAsIkZvbnROYW1lIjoiQ2FsaWJyaSIsIklzQm9sZCI6ZmFsc2UsIklzSXRhbGljIjpmYWxzZSwiSXNVbmRlcmxpbmVkIjpmYWxzZSwiUGFyZW50U3R5bGUiOm51bGx9LCJBdXRvU2l6ZSI6MCwiRm9yZWdyb3VuZCI6eyIkaWQiOiI4MzEiLCJDb2xvciI6eyIkaWQiOiI4MzIiLCJBIjoyNTUsIlIiOjgsIkciOjEyLCJCIjoxM3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gzMyIsIkNvbG9yIjp7IiRpZCI6IjgzNCIsIkEiOjAsIlIiOjI1NSwiRyI6MjU1LCJCIjoyNTV9fSwiSXNWaXNpYmxlIjp0cnVlLCJXaWR0aCI6MC4wLCJIZWlnaHQiOjAuMCwiQm9yZGVyU3R5bGUiOnsiJGlkIjoiODM1IiwiTGluZUNvbG9yIjpudWxsLCJMaW5lV2VpZ2h0IjowLjAsIkxpbmVUeXBlIjowLCJQYXJlbnRTdHlsZSI6bnVsbH0sIlBhcmVudFN0eWxlIjpudWxsfSwiSG9yaXpvbnRhbENvbm5lY3RvclN0eWxlIjp7IiRpZCI6IjgzNiIsIkxpbmVDb2xvciI6eyIkaWQiOiI4MzciLCIkdHlwZSI6Ik5MUkUuQ29tbW9uLkRvbS5Tb2xpZENvbG9yQnJ1c2gsIE5MUkUuQ29tbW9uIiwiQ29sb3IiOnsiJGlkIjoiODM4IiwiQSI6MjU1LCJSIjoxODQsIkciOjIxMywiQiI6MjI0fX0sIkxpbmVXZWlnaHQiOjEuMCwiTGluZVR5cGUiOjAsIlBhcmVudFN0eWxlIjpudWxsfSwiVmVydGljYWxDb25uZWN0b3JTdHlsZSI6eyIkaWQiOiI4MzkiLCJMaW5lQ29sb3IiOnsiJGlkIjoiODQwIiwiJHR5cGUiOiJOTFJFLkNvbW1vbi5Eb20uU29saWRDb2xvckJydXNoLCBOTFJFLkNvbW1vbiIsIkNvbG9yIjp7IiRpZCI6Ijg0MSIsIkEiOjI1NSwiUiI6MjAxLCJHIjoyMjgsIkIiOjIwMn19LCJMaW5lV2VpZ2h0IjowLjAsIkxpbmVUeXBlIjowLCJQYXJlbnRTdHlsZSI6bnVsbH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g0MiIsIk1hcmdpbiI6eyIkcmVmIjoiMjQ0In0sIlBhZGRpbmciOnsiJHJlZiI6IjI0NSJ9LCJCYWNrZ3JvdW5kIjp7IiRpZCI6Ijg0MyIsIkNvbG9yIjp7IiRpZCI6Ijg0NCIsIkEiOjI1NSwiUiI6MTAzLCJHIjoxNTIsIkIiOjE2Mn19LCJJc1Zpc2libGUiOnRydWUsIldpZHRoIjowLjAsIkhlaWdodCI6MTYuMCwiQm9yZGVyU3R5bGUiOnsiJGlkIjoiODQ1IiwiTGluZUNvbG9yIjp7IiRyZWYiOiI3NjQifSwiTGluZVdlaWdodCI6MC4wLCJMaW5lVHlwZSI6MCwiUGFyZW50U3R5bGUiOm51bGx9LCJQYXJlbnRTdHlsZSI6bnVsbH0sIlRpdGxlU3R5bGUiOnsiJGlkIjoiODQ2IiwiRm9udFNldHRpbmdzIjp7IiRpZCI6Ijg0NyIsIkZvbnRTaXplIjoxMSwiRm9udE5hbWUiOiJDYWxpYnJpIiwiSXNCb2xkIjpmYWxzZSwiSXNJdGFsaWMiOmZhbHNlLCJJc1VuZGVybGluZWQiOmZhbHNlLCJQYXJlbnRTdHlsZSI6bnVsbH0sIkF1dG9TaXplIjoyLCJGb3JlZ3JvdW5kIjp7IiRpZCI6Ijg0OCIsIkNvbG9yIjp7IiRpZCI6Ijg0OSIsIkEiOjI1NSwiUiI6MzcsIkciOjcyLCJCIjo4NX19LCJNYXhXaWR0aCI6ODAuMTcwNDA4OTIxOTMzMDg4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aWQiOiI4NTAiLCJDb2xvciI6eyIkaWQiOiI4NTEiLCJBIjowLCJSIjoyNTUsIkciOjI1NSwiQiI6MjU1fX0sIklzVmlzaWJsZSI6dHJ1ZSwiV2lkdGgiOjAuMCwiSGVpZ2h0IjowLjAsIkJvcmRlclN0eWxlIjp7IiRpZCI6Ijg1MiIsIkxpbmVDb2xvciI6bnVsbCwiTGluZVdlaWdodCI6MC4wLCJMaW5lVHlwZSI6MCwiUGFyZW50U3R5bGUiOm51bGx9LCJQYXJlbnRTdHlsZSI6bnVsbH0sIkRhdGVTdHlsZSI6eyIkaWQiOiI4NTMiLCJGb250U2V0dGluZ3MiOnsiJGlkIjoiODU0IiwiRm9udFNpemUiOjEwLCJGb250TmFtZSI6IkNvcmJlbCIsIklzQm9sZCI6ZmFsc2UsIklzSXRhbGljIjpmYWxzZSwiSXNVbmRlcmxpbmVkIjpmYWxzZSwiUGFyZW50U3R5bGUiOm51bGx9LCJBdXRvU2l6ZSI6MiwiRm9yZWdyb3VuZCI6eyIkaWQiOiI4NTUiLCJDb2xvciI6eyIkaWQiOiI4NTYiLCJBIjoyNTUsIlIiOjg1LCJHIjoxMzAsIkIiOjEzOX19LCJNYXhXaWR0aCI6NTE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Rm9ybWF0Ijp7IiRpZCI6Ijg2MCIsIkZvcm1hdFN0cmluZyI6Ik1NLmRkIiwiU2VwYXJhdG9yIjoiLiIsIlVzZUludGVybmF0aW9uYWxEYXRlRm9ybWF0IjpmYWxzZSwiRGF0ZUlzVmlzaWJsZSI6dHJ1ZSwiVGltZUlzVmlzaWJsZSI6ZmFsc2UsIkhvdXJEaWdpdHMiOjEsIkFtUG1EZXNpZ25hdG9yIjoyLCJUcmltMDBNaW51dGVzIjpmYWxzZSwiTGFzdEtub3duVmlzaWJpbGl0eVN0YXRlIjp7IiRpZCI6Ijg2MSIsIkRhdGVQYXJ0SXNWaXNpYmxlIjpmYWxzZSwiVGltZVBhcnRJc1Zpc2libGUiOmZhbHNlfX0sIldlZWtOdW1iZXJpbmciOnsiJGlkIjoiODYyIiwiRm9ybWF0IjowLCJJc1Zpc2libGUiOmZhbHNlLCJMYXN0S25vd25WaXNpYmlsaXR5U3RhdGUiOmZhbHNlfSwiSXNWaXNpYmxlIjp0cnVlLCJQYXJlbnRTdHlsZSI6bnVsbH0sIkluZGV4Ijo2LCJTbWFydER1cmF0aW9uQWN0aXZhdGVkIjpmYWxzZSwiRGF0ZUZvcm1hdCI6eyIkcmVmIjoiODYwIn0sIldlZWtOdW1iZXJpbmciOnsiJGlkIjoiODYzIiwiRm9ybWF0IjowLCJJc1Zpc2libGUiOmZhbHNlLCJMYXN0S25vd25WaXNpYmlsaXR5U3RhdGUiOmZhbHNlfSwiSWQiOiJjOTAxOGNmOS1lZTlkLTQ4MDItOWYyOS1lZTRkZTBmYjQ1YjciLCJJbXBvcnRJZCI6bnVsbCwiVGl0bGUiOiJCbG9jayBBc3NlbWJseSIsIk5vdGUiOm51bGwsIkh5cGVybGluayI6eyIkaWQiOiI4NjQiLCJBZGRyZXNzIjpudWxsLCJTdWJBZGRyZXNzIjpudWxsfSwiSXNDaGFuZ2VkIjpmYWxzZSwiSXNOZXciOmZhbHNlfSx7IiRpZCI6Ijg2NSIsIkdyb3VwTmFtZSI6bnVsbCwiU3RhcnREYXRlIjoiMjAyMS0xMC0wN1QyMjowMzowMCIsIkVuZERhdGUiOiIyMDIxLTExLTI0VDIwOjIwOjAwIiwiUGVyY2VudGFnZUNvbXBsZXRlIjpudWxsLCJTdHlsZSI6eyIkaWQiOiI4NjYiLCJTaGFwZSI6NywiU2hhcGVUaGlja25lc3MiOjEsIkR1cmF0aW9uRm9ybWF0IjoxLCJJbmNsdWRlTm9uV29ya2luZ0RheXNJbkR1cmF0aW9uIjp0cnVlLCJQZXJjZW50YWdlQ29tcGxldGVTdHlsZSI6eyIkaWQiOiI4NjciLCJGb250U2V0dGluZ3MiOnsiJGlkIjoiODY4IiwiRm9udFNpemUiOjEwLCJGb250TmFtZSI6IkNhbGlicmkiLCJJc0JvbGQiOmZhbHNlLCJJc0l0YWxpYyI6ZmFsc2UsIklzVW5kZXJsaW5lZCI6ZmFsc2UsIlBhcmVudFN0eWxlIjp7IiRyZWYiOiIyMjQifX0sIkF1dG9TaXplIjowLCJGb3JlZ3JvdW5kIjp7IiRyZWYiOiIyMjUifSwiTWF4V2lkdGgiOjIwMC4wLCJNYXhIZWlnaHQiOiJJbmZpbml0eSIsIlNtYXJ0Rm9yZWdyb3VuZElzQWN0aXZlIjpmYWxzZSwiSG9yaXpvbnRhbEFsaWdubWVudCI6MCwiVmVydGljYWxBbGlnbm1lbnQiOjAsIlNtYXJ0Rm9yZWdyb3VuZCI6bnVsbCwiQmFja2dyb3VuZEZpbGxUeXBlIjowLCJNYXJnaW4iOnsiJHJlZiI6IjIyNyJ9LCJQYWRkaW5nIjp7IiRyZWYiOiIyMjgifSwiQmFja2dyb3VuZCI6eyIkcmVmIjoiMjI5In0sIklzVmlzaWJsZSI6dHJ1ZSwiV2lkdGgiOjAuMCwiSGVpZ2h0IjowLjAsIkJvcmRlclN0eWxlIjp7IiRpZCI6Ijg2OSIsIkxpbmVDb2xvciI6bnVsbCwiTGluZVdlaWdodCI6MC4wLCJMaW5lVHlwZSI6MCwiUGFyZW50U3R5bGUiOm51bGx9LCJQYXJlbnRTdHlsZSI6eyIkcmVmIjoiMjIzIn19LCJEdXJhdGlvblN0eWxlIjp7IiRpZCI6Ijg3MCIsIkZvbnRTZXR0aW5ncyI6eyIkaWQiOiI4NzEiLCJGb250U2l6ZSI6MTAsIkZvbnROYW1lIjoiQ2FsaWJyaSIsIklzQm9sZCI6ZmFsc2UsIklzSXRhbGljIjpmYWxzZSwiSXNVbmRlcmxpbmVkIjpmYWxzZSwiUGFyZW50U3R5bGUiOnsiJHJlZiI6IjIzMSJ9fSwiQXV0b1NpemUiOjAsIkZvcmVncm91bmQiOnsiJGlkIjoiODcyIiwiQ29sb3IiOnsiJGlkIjoiODczIiwiQSI6MjU1LCJSIjoxLCJHIjoyMiwiQiI6Mzl9fSwiTWF4V2lkdGgiOjIwMC4wLCJNYXhIZWlnaHQiOiJJbmZpbml0eSIsIlNtYXJ0Rm9yZWdyb3VuZElzQWN0aXZlIjpmYWxzZSwiSG9yaXpvbnRhbEFsaWdubWVudCI6MSwiVmVydGljYWxBbGlnbm1lbnQiOjAsIlNtYXJ0Rm9yZWdyb3VuZCI6bnVsbCwiQmFja2dyb3VuZEZpbGxUeXBlIjowLCJNYXJnaW4iOnsiJHJlZiI6IjIzNCJ9LCJQYWRkaW5nIjp7IiRyZWYiOiIyMzUifSwiQmFja2dyb3VuZCI6eyIkaWQiOiI4NzQiLCJDb2xvciI6eyIkaWQiOiI4NzUiLCJBIjowLCJSIjoyNTUsIkciOjI1NSwiQiI6MjU1fX0sIklzVmlzaWJsZSI6dHJ1ZSwiV2lkdGgiOjAuMCwiSGVpZ2h0IjowLjAsIkJvcmRlclN0eWxlIjp7IiRpZCI6Ijg3NiIsIkxpbmVDb2xvciI6bnVsbCwiTGluZVdlaWdodCI6MC4wLCJMaW5lVHlwZSI6MCwiUGFyZW50U3R5bGUiOm51bGx9LCJQYXJlbnRTdHlsZSI6eyIkcmVmIjoiMjMwIn19LCJIb3Jpem9udGFsQ29ubmVjdG9yU3R5bGUiOnsiJGlkIjoiODc3IiwiTGluZUNvbG9yIjp7IiRpZCI6Ijg3OCIsIiR0eXBlIjoiTkxSRS5Db21tb24uRG9tLlNvbGlkQ29sb3JCcnVzaCwgTkxSRS5Db21tb24iLCJDb2xvciI6eyIkaWQiOiI4NzkiLCJBIjoyNTUsIlIiOjE4NCwiRyI6MjEzLCJCIjoyMjR9fSwiTGluZVdlaWdodCI6MS4wLCJMaW5lVHlwZSI6MCwiUGFyZW50U3R5bGUiOnsiJHJlZiI6IjIzNyJ9fSwiVmVydGljYWxDb25uZWN0b3JTdHlsZSI6eyIkaWQiOiI4ODAiLCJMaW5lQ29sb3IiOnsiJGlkIjoiODgxIiwiJHR5cGUiOiJOTFJFLkNvbW1vbi5Eb20uU29saWRDb2xvckJydXNoLCBOTFJFLkNvbW1vbiIsIkNvbG9yIjp7IiRpZCI6Ijg4MiIsIkEiOjI1NSwiUiI6MjAxLCJHIjoyMjgsIkIiOjIwMn19LCJMaW5lV2VpZ2h0IjowLjAsIkxpbmVUeXBlIjowLCJQYXJlbnRTdHlsZSI6eyIkcmVmIjoiMjQwIn1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4ODMiLCJNYXJnaW4iOnsiJHJlZiI6IjI0NCJ9LCJQYWRkaW5nIjp7IiRpZCI6Ijg4NCIsIlRvcCI6MC4wLCJMZWZ0IjowLjAsIlJpZ2h0IjoyLjAsIkJvdHRvbSI6MC4wfSwiQmFja2dyb3VuZCI6eyIkaWQiOiI4ODUiLCJDb2xvciI6eyIkaWQiOiI4ODYiLCJBIjoyNTUsIlIiOjI1MiwiRyI6MTU4LCJCIjo3OX19LCJJc1Zpc2libGUiOnRydWUsIldpZHRoIjowLjAsIkhlaWdodCI6MTYuMCwiQm9yZGVyU3R5bGUiOnsiJGlkIjoiODg3IiwiTGluZUNvbG9yIjp7IiRpZCI6Ijg4OCIsIiR0eXBlIjoiTkxSRS5Db21tb24uRG9tLlNvbGlkQ29sb3JCcnVzaCwgTkxSRS5Db21tb24iLCJDb2xvciI6eyIkaWQiOiI4ODkiLCJBIjoyNTUsIlIiOjI1NSwiRyI6MCwiQiI6MH19LCJMaW5lV2VpZ2h0IjowLjAsIkxpbmVUeXBlIjowLCJQYXJlbnRTdHlsZSI6bnVsbH0sIlBhcmVudFN0eWxlIjp7IiRyZWYiOiIyNDMifX0sIlRpdGxlU3R5bGUiOnsiJGlkIjoiODkwIiwiRm9udFNldHRpbmdzIjp7IiRpZCI6Ijg5MSIsIkZvbnRTaXplIjoxMSwiRm9udE5hbWUiOiJDYWxpYnJpIiwiSXNCb2xkIjpmYWxzZSwiSXNJdGFsaWMiOmZhbHNlLCJJc1VuZGVybGluZWQiOmZhbHNlLCJQYXJlbnRTdHlsZSI6eyIkcmVmIjoiMjUyIn19LCJBdXRvU2l6ZSI6MiwiRm9yZWdyb3VuZCI6eyIkaWQiOiI4OTIiLCJDb2xvciI6eyIkaWQiOiI4OTMiLCJBIjoyNTUsIlIiOjM3LCJHIjo3MiwiQiI6ODV9fSwiTWF4V2lkdGgiOjE2MC4xMDc1OTYwMzQ2OTY0MywiTWF4SGVpZ2h0IjoiSW5maW5pdHkiLCJTbWFydEZvcmVncm91bmRJc0FjdGl2ZSI6ZmFsc2UsIkhvcml6b250YWxBbGlnbm1lbnQiOjAsIlZlcnRpY2FsQWxpZ25tZW50IjowLCJTbWFydEZvcmVncm91bmQiOm51bGwsIkJhY2tncm91bmRGaWxsVHlwZSI6MCwiTWFyZ2luIjp7IiRyZWYiOiIyNTUifSwiUGFkZGluZyI6eyIkcmVmIjoiMjU2In0sIkJhY2tncm91bmQiOnsiJGlkIjoiODk0IiwiQ29sb3IiOnsiJGlkIjoiODk1IiwiQSI6MCwiUiI6MjU1LCJHIjoyNTUsIkIiOjI1NX19LCJJc1Zpc2libGUiOnRydWUsIldpZHRoIjowLjAsIkhlaWdodCI6MC4wLCJCb3JkZXJTdHlsZSI6eyIkaWQiOiI4OTYiLCJMaW5lQ29sb3IiOm51bGwsIkxpbmVXZWlnaHQiOjAuMCwiTGluZVR5cGUiOjAsIlBhcmVudFN0eWxlIjpudWxsfSwiUGFyZW50U3R5bGUiOnsiJHJlZiI6IjI1MSJ9fSwiRGF0ZVN0eWxlIjp7IiRpZCI6Ijg5NyIsIkZvbnRTZXR0aW5ncyI6eyIkaWQiOiI4OTgiLCJGb250U2l6ZSI6MTAsIkZvbnROYW1lIjoiQ29yYmVsIiwiSXNCb2xkIjpmYWxzZSwiSXNJdGFsaWMiOmZhbHNlLCJJc1VuZGVybGluZWQiOmZhbHNlLCJQYXJlbnRTdHlsZSI6eyIkcmVmIjoiMjU5In19LCJBdXRvU2l6ZSI6MiwiRm9yZWdyb3VuZCI6eyIkaWQiOiI4OTkiLCJDb2xvciI6eyIkaWQiOiI5MDAiLCJBIjoyNTUsIlIiOjg1LCJHIjoxMzAsIkIiOjEzOX19LCJNYXhXaWR0aCI6NTE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GlkIjoiOTAxIiwiQ29sb3IiOnsiJGlkIjoiOTAyIiwiQSI6MCwiUiI6MjU1LCJHIjoyNTUsIkIiOjI1NX19LCJJc1Zpc2libGUiOnRydWUsIldpZHRoIjowLjAsIkhlaWdodCI6MC4wLCJCb3JkZXJTdHlsZSI6eyIkaWQiOiI5MDMiLCJMaW5lQ29sb3IiOm51bGwsIkxpbmVXZWlnaHQiOjAuMCwiTGluZVR5cGUiOjAsIlBhcmVudFN0eWxlIjpudWxsfSwiUGFyZW50U3R5bGUiOnsiJHJlZiI6IjI1OCJ9fSwiRGF0ZUZvcm1hdCI6eyIkcmVmIjoiMjY1In0sIldlZWtOdW1iZXJpbmciOnsiJGlkIjoiOTA0IiwiRm9ybWF0IjowLCJJc1Zpc2libGUiOmZhbHNlLCJMYXN0S25vd25WaXNpYmlsaXR5U3RhdGUiOmZhbHNlfSwiSXNWaXNpYmxlIjp0cnVlLCJQYXJlbnRTdHlsZSI6eyIkcmVmIjoiMjIyIn19LCJJbmRleCI6OCwiU21hcnREdXJhdGlvbkFjdGl2YXRlZCI6ZmFsc2UsIkRhdGVGb3JtYXQiOnsiJHJlZiI6IjI2NSJ9LCJXZWVrTnVtYmVyaW5nIjp7IiRpZCI6IjkwNSIsIkZvcm1hdCI6MCwiSXNWaXNpYmxlIjpmYWxzZSwiTGFzdEtub3duVmlzaWJpbGl0eVN0YXRlIjpmYWxzZX0sIklkIjoiMjA3YTRhOTctYzY4OC00ZTIzLWEzNGEtNDFhMGRlM2ZiMTlhIiwiSW1wb3J0SWQiOm51bGwsIlRpdGxlIjoiRW5naW5lIFJvb20gJiBBY2NvbW1vZGF0aW9uIiwiTm90ZSI6bnVsbCwiSHlwZXJsaW5rIjp7IiRpZCI6IjkwNiIsIkFkZHJlc3MiOm51bGwsIlN1YkFkZHJlc3MiOm51bGx9LCJJc0NoYW5nZWQiOmZhbHNlLCJJc05ldyI6dHJ1ZX0seyIkaWQiOiI5MDciLCJHcm91cE5hbWUiOm51bGwsIlN0YXJ0RGF0ZSI6IjIwMjEtMDktMThUMDM6MjY6MDAiLCJFbmREYXRlIjoiMjAyMS0xMC0wM1QwNToyOTowMCIsIlBlcmNlbnRhZ2VDb21wbGV0ZSI6bnVsbCwiU3R5bGUiOnsiJGlkIjoiOTA4IiwiU2hhcGUiOjIsIlNoYXBlVGhpY2tuZXNzIjoxLCJEdXJhdGlvbkZvcm1hdCI6MSwiSW5jbHVkZU5vbldvcmtpbmdEYXlzSW5EdXJhdGlvbiI6dHJ1ZSwiUGVyY2VudGFnZUNvbXBsZXRlU3R5bGUiOnsiJGlkIjoiOTA5IiwiRm9udFNldHRpbmdzIjp7IiRpZCI6IjkxMCIsIkZvbnRTaXplIjoxMCwiRm9udE5hbWUiOiJDYWxpYnJpIiwiSXNCb2xkIjpmYWxzZSwiSXNJdGFsaWMiOmZhbHNlLCJJc1VuZGVybGluZWQiOmZhbHNlLCJQYXJlbnRTdHlsZSI6eyIkcmVmIjoiMjI0In19LCJBdXRvU2l6ZSI6MCwiRm9yZWdyb3VuZCI6eyIkcmVmIjoiMjI1In0sIk1heFdpZHRoIjoyMDAuMCwiTWF4SGVpZ2h0IjoiSW5maW5pdHkiLCJTbWFydEZvcmVncm91bmRJc0FjdGl2ZSI6ZmFsc2UsIkhvcml6b250YWxBbGlnbm1lbnQiOjAsIlZlcnRpY2FsQWxpZ25tZW50IjowLCJTbWFydEZvcmVncm91bmQiOm51bGwsIkJhY2tncm91bmRGaWxsVHlwZSI6MCwiTWFyZ2luIjp7IiRyZWYiOiIyMjcifSwiUGFkZGluZyI6eyIkcmVmIjoiMjI4In0sIkJhY2tncm91bmQiOnsiJHJlZiI6IjIyOSJ9LCJJc1Zpc2libGUiOnRydWUsIldpZHRoIjowLjAsIkhlaWdodCI6MC4wLCJCb3JkZXJTdHlsZSI6eyIkaWQiOiI5MTEiLCJMaW5lQ29sb3IiOm51bGwsIkxpbmVXZWlnaHQiOjAuMCwiTGluZVR5cGUiOjAsIlBhcmVudFN0eWxlIjpudWxsfSwiUGFyZW50U3R5bGUiOnsiJHJlZiI6IjIyMyJ9fSwiRHVyYXRpb25TdHlsZSI6eyIkaWQiOiI5MTIiLCJGb250U2V0dGluZ3MiOnsiJGlkIjoiOTEzIiwiRm9udFNpemUiOjEwLCJGb250TmFtZSI6IkNhbGlicmkiLCJJc0JvbGQiOmZhbHNlLCJJc0l0YWxpYyI6ZmFsc2UsIklzVW5kZXJsaW5lZCI6ZmFsc2UsIlBhcmVudFN0eWxlIjp7IiRyZWYiOiIyMzEifX0sIkF1dG9TaXplIjowLCJGb3JlZ3JvdW5kIjp7IiRpZCI6IjkxNCIsIkNvbG9yIjp7IiRpZCI6IjkxNSIsIkEiOjI1NSwiUiI6MSwiRyI6MjIsIkIiOjM5fX0sIk1heFdpZHRoIjoyMDAuMCwiTWF4SGVpZ2h0IjoiSW5maW5pdHkiLCJTbWFydEZvcmVncm91bmRJc0FjdGl2ZSI6ZmFsc2UsIkhvcml6b250YWxBbGlnbm1lbnQiOjEsIlZlcnRpY2FsQWxpZ25tZW50IjowLCJTbWFydEZvcmVncm91bmQiOm51bGwsIkJhY2tncm91bmRGaWxsVHlwZSI6MCwiTWFyZ2luIjp7IiRyZWYiOiIyMzQifSwiUGFkZGluZyI6eyIkcmVmIjoiMjM1In0sIkJhY2tncm91bmQiOnsiJGlkIjoiOTE2IiwiQ29sb3IiOnsiJGlkIjoiOTE3IiwiQSI6MCwiUiI6MjU1LCJHIjoyNTUsIkIiOjI1NX19LCJJc1Zpc2libGUiOnRydWUsIldpZHRoIjowLjAsIkhlaWdodCI6MC4wLCJCb3JkZXJTdHlsZSI6eyIkaWQiOiI5MTgiLCJMaW5lQ29sb3IiOm51bGwsIkxpbmVXZWlnaHQiOjAuMCwiTGluZVR5cGUiOjAsIlBhcmVudFN0eWxlIjpudWxsfSwiUGFyZW50U3R5bGUiOnsiJHJlZiI6IjIzMCJ9fSwiSG9yaXpvbnRhbENvbm5lY3RvclN0eWxlIjp7IiRpZCI6IjkxOSIsIkxpbmVDb2xvciI6eyIkaWQiOiI5MjAiLCIkdHlwZSI6Ik5MUkUuQ29tbW9uLkRvbS5Tb2xpZENvbG9yQnJ1c2gsIE5MUkUuQ29tbW9uIiwiQ29sb3IiOnsiJGlkIjoiOTIxIiwiQSI6MjU1LCJSIjoxODQsIkciOjIxMywiQiI6MjI0fX0sIkxpbmVXZWlnaHQiOjEuMCwiTGluZVR5cGUiOjAsIlBhcmVudFN0eWxlIjp7IiRyZWYiOiIyMzcifX0sIlZlcnRpY2FsQ29ubmVjdG9yU3R5bGUiOnsiJGlkIjoiOTIyIiwiTGluZUNvbG9yIjp7IiRpZCI6IjkyMyIsIiR0eXBlIjoiTkxSRS5Db21tb24uRG9tLlNvbGlkQ29sb3JCcnVzaCwgTkxSRS5Db21tb24iLCJDb2xvciI6eyIkaWQiOiI5MjQiLCJBIjoyNTUsIlIiOjIwMSwiRyI6MjI4LCJCIjoyMDJ9fSwiTGluZVdlaWdodCI6MC4wLCJMaW5lVHlwZSI6MCwiUGFyZW50U3R5bGUiOnsiJHJlZiI6IjI0MCJ9fSwiTWFyZ2luIjpudWxsLCJTdGFydERhdGVQb3NpdGlvbiI6NCwiRW5kRGF0ZVBvc2l0aW9uIjo0LCJEYXRlSXNWaXNpYmxlIjp0cnVlLCJUaXRsZVBvc2l0aW9uIjo1LCJEdXJhdGlvblBvc2l0aW9uIjoyLCJQZXJjZW50YWdlQ29tcGxldGVkUG9zaXRpb24iOjYsIlNwYWNpbmciOjUsIklzQmVsb3dUaW1lYmFuZCI6ZmFsc2UsIlBlcmNlbnRhZ2VDb21wbGV0ZVNoYXBlT3BhY2l0eSI6MzUsIlNoYXBlU3R5bGUiOnsiJGlkIjoiOTI1IiwiTWFyZ2luIjp7IiRyZWYiOiIyNDQifSwiUGFkZGluZyI6eyIkaWQiOiI5MjYiLCJUb3AiOjAuMCwiTGVmdCI6MC4wLCJSaWdodCI6Mi4wLCJCb3R0b20iOjAuMH0sIkJhY2tncm91bmQiOnsiJGlkIjoiOTI3IiwiQ29sb3IiOnsiJGlkIjoiOTI4IiwiQSI6MjU1LCJSIjoxMzUsIkciOjE4NywiQiI6MTYyfX0sIklzVmlzaWJsZSI6dHJ1ZSwiV2lkdGgiOjAuMCwiSGVpZ2h0IjoxNi4wLCJCb3JkZXJTdHlsZSI6eyIkaWQiOiI5MjkiLCJMaW5lQ29sb3IiOnsiJGlkIjoiOTMwIiwiJHR5cGUiOiJOTFJFLkNvbW1vbi5Eb20uU29saWRDb2xvckJydXNoLCBOTFJFLkNvbW1vbiIsIkNvbG9yIjp7IiRpZCI6IjkzMSIsIkEiOjI1NSwiUiI6MjU1LCJHIjowLCJCIjowfX0sIkxpbmVXZWlnaHQiOjAuMCwiTGluZVR5cGUiOjAsIlBhcmVudFN0eWxlIjpudWxsfSwiUGFyZW50U3R5bGUiOnsiJHJlZiI6IjI0MyJ9fSwiVGl0bGVTdHlsZSI6eyIkaWQiOiI5MzIiLCJGb250U2V0dGluZ3MiOnsiJGlkIjoiOTMzIiwiRm9udFNpemUiOjExLCJGb250TmFtZSI6IkNhbGlicmkiLCJJc0JvbGQiOmZhbHNlLCJJc0l0YWxpYyI6ZmFsc2UsIklzVW5kZXJsaW5lZCI6ZmFsc2UsIlBhcmVudFN0eWxlIjp7IiRyZWYiOiIyNTIifX0sIkF1dG9TaXplIjoyLCJGb3JlZ3JvdW5kIjp7IiRpZCI6IjkzNCIsIkNvbG9yIjp7IiRpZCI6IjkzNSIsIkEiOjI1NSwiUiI6MzcsIkciOjcyLCJCIjo4NX19LCJNYXhXaWR0aCI6MTYzLjQ0NTM1MzE1OTg1MTMy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aWQiOiI5MzYiLCJDb2xvciI6eyIkaWQiOiI5MzciLCJBIjowLCJSIjoyNTUsIkciOjI1NSwiQiI6MjU1fX0sIklzVmlzaWJsZSI6dHJ1ZSwiV2lkdGgiOjAuMCwiSGVpZ2h0IjowLjAsIkJvcmRlclN0eWxlIjp7IiRpZCI6IjkzOCIsIkxpbmVDb2xvciI6bnVsbCwiTGluZVdlaWdodCI6MC4wLCJMaW5lVHlwZSI6MCwiUGFyZW50U3R5bGUiOm51bGx9LCJQYXJlbnRTdHlsZSI6eyIkcmVmIjoiMjUxIn19LCJEYXRlU3R5bGUiOnsiJGlkIjoiOTM5IiwiRm9udFNldHRpbmdzIjp7IiRpZCI6Ijk0MCIsIkZvbnRTaXplIjoxMCwiRm9udE5hbWUiOiJDb3JiZWwiLCJJc0JvbGQiOmZhbHNlLCJJc0l0YWxpYyI6ZmFsc2UsIklzVW5kZXJsaW5lZCI6ZmFsc2UsIlBhcmVudFN0eWxlIjp7IiRyZWYiOiIyNTkifX0sIkF1dG9TaXplIjoyLCJGb3JlZ3JvdW5kIjp7IiRpZCI6Ijk0MSIsIkNvbG9yIjp7IiRpZCI6Ijk0MiIsIkEiOjI1NSwiUiI6ODUsIkciOjEzMCwiQiI6MTM5fX0sIk1heFdpZHRoIjo1Mi4wLCJNYXhIZWlnaHQiOiJJbmZpbml0eSIsIlNtYXJ0Rm9yZWdyb3VuZElzQWN0aXZlIjpmYWxzZSwiSG9yaXpvbnRhbEFsaWdubWVudCI6MCwiVmVydGljYWxBbGlnbm1lbnQiOjAsIlNtYXJ0Rm9yZWdyb3VuZCI6bnVsbCwiQmFja2dyb3VuZEZpbGxUeXBlIjowLCJNYXJnaW4iOnsiJHJlZiI6IjI2MiJ9LCJQYWRkaW5nIjp7IiRyZWYiOiIyNjMifSwiQmFja2dyb3VuZCI6eyIkaWQiOiI5NDMiLCJDb2xvciI6eyIkaWQiOiI5NDQiLCJBIjowLCJSIjoyNTUsIkciOjI1NSwiQiI6MjU1fX0sIklzVmlzaWJsZSI6dHJ1ZSwiV2lkdGgiOjAuMCwiSGVpZ2h0IjowLjAsIkJvcmRlclN0eWxlIjp7IiRpZCI6Ijk0NSIsIkxpbmVDb2xvciI6bnVsbCwiTGluZVdlaWdodCI6MC4wLCJMaW5lVHlwZSI6MCwiUGFyZW50U3R5bGUiOm51bGx9LCJQYXJlbnRTdHlsZSI6eyIkcmVmIjoiMjU4In19LCJEYXRlRm9ybWF0Ijp7IiRyZWYiOiIyNjUifSwiV2Vla051bWJlcmluZyI6eyIkaWQiOiI5NDYiLCJGb3JtYXQiOjAsIklzVmlzaWJsZSI6ZmFsc2UsIkxhc3RLbm93blZpc2liaWxpdHlTdGF0ZSI6ZmFsc2V9LCJJc1Zpc2libGUiOnRydWUsIlBhcmVudFN0eWxlIjp7IiRyZWYiOiIyMjIifX0sIkluZGV4Ijo5LCJTbWFydER1cmF0aW9uQWN0aXZhdGVkIjpmYWxzZSwiRGF0ZUZvcm1hdCI6eyIkcmVmIjoiMjY1In0sIldlZWtOdW1iZXJpbmciOnsiJGlkIjoiOTQ3IiwiRm9ybWF0IjowLCJJc1Zpc2libGUiOmZhbHNlLCJMYXN0S25vd25WaXNpYmlsaXR5U3RhdGUiOmZhbHNlfSwiSWQiOiI2OGIxYjU2OS1lNGExLTQxMjEtOGVkYy05ZjkwYmFiOWM5MzIiLCJJbXBvcnRJZCI6bnVsbCwiVGl0bGUiOiJIYXRjaCAmIFN1cGVyc3RydWN0dXJlIiwiTm90ZSI6bnVsbCwiSHlwZXJsaW5rIjp7IiRpZCI6Ijk0OCIsIkFkZHJlc3MiOm51bGwsIlN1YkFkZHJlc3MiOm51bGx9LCJJc0NoYW5nZWQiOmZhbHNlLCJJc05ldyI6dHJ1ZX0seyIkaWQiOiI5NDkiLCJHcm91cE5hbWUiOm51bGwsIlN0YXJ0RGF0ZSI6IjIwMjEtMDgtMzBUMjA6MjE6MDAiLCJFbmREYXRlIjoiMjAyMS0wOS0yMlQyMTowNjowMCIsIlBlcmNlbnRhZ2VDb21wbGV0ZSI6bnVsbCwiU3R5bGUiOnsiJGlkIjoiOTUwIiwiU2hhcGUiOjIsIlNoYXBlVGhpY2tuZXNzIjoxLCJEdXJhdGlvbkZvcm1hdCI6MSwiSW5jbHVkZU5vbldvcmtpbmdEYXlzSW5EdXJhdGlvbiI6dHJ1ZSwiUGVyY2VudGFnZUNvbXBsZXRlU3R5bGUiOnsiJGlkIjoiOTUxIiwiRm9udFNldHRpbmdzIjp7IiRpZCI6Ijk1MiIsIkZvbnRTaXplIjoxMCwiRm9udE5hbWUiOiJDYWxpYnJpIiwiSXNCb2xkIjpmYWxzZSwiSXNJdGFsaWMiOmZhbHNlLCJJc1VuZGVybGluZWQiOmZhbHNlLCJQYXJlbnRTdHlsZSI6eyIkcmVmIjoiMjI0In19LCJBdXRvU2l6ZSI6MCwiRm9yZWdyb3VuZCI6eyIkcmVmIjoiMjI1In0sIk1heFdpZHRoIjoyMDAuMCwiTWF4SGVpZ2h0IjoiSW5maW5pdHkiLCJTbWFydEZvcmVncm91bmRJc0FjdGl2ZSI6ZmFsc2UsIkhvcml6b250YWxBbGlnbm1lbnQiOjAsIlZlcnRpY2FsQWxpZ25tZW50IjowLCJTbWFydEZvcmVncm91bmQiOm51bGwsIkJhY2tncm91bmRGaWxsVHlwZSI6MCwiTWFyZ2luIjp7IiRyZWYiOiIyMjcifSwiUGFkZGluZyI6eyIkcmVmIjoiMjI4In0sIkJhY2tncm91bmQiOnsiJHJlZiI6IjIyOSJ9LCJJc1Zpc2libGUiOnRydWUsIldpZHRoIjowLjAsIkhlaWdodCI6MC4wLCJCb3JkZXJTdHlsZSI6eyIkaWQiOiI5NTMiLCJMaW5lQ29sb3IiOm51bGwsIkxpbmVXZWlnaHQiOjAuMCwiTGluZVR5cGUiOjAsIlBhcmVudFN0eWxlIjpudWxsfSwiUGFyZW50U3R5bGUiOnsiJHJlZiI6IjIyMyJ9fSwiRHVyYXRpb25TdHlsZSI6eyIkaWQiOiI5NTQiLCJGb250U2V0dGluZ3MiOnsiJGlkIjoiOTU1IiwiRm9udFNpemUiOjEwLCJGb250TmFtZSI6IkNhbGlicmkiLCJJc0JvbGQiOmZhbHNlLCJJc0l0YWxpYyI6ZmFsc2UsIklzVW5kZXJsaW5lZCI6ZmFsc2UsIlBhcmVudFN0eWxlIjp7IiRyZWYiOiIyMzEifX0sIkF1dG9TaXplIjowLCJGb3JlZ3JvdW5kIjp7IiRpZCI6Ijk1NiIsIkNvbG9yIjp7IiRpZCI6Ijk1NyIsIkEiOjI1NSwiUiI6MjAxLCJHIjoyMjgsIkIiOjIwMn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k1OCIsIkNvbG9yIjp7IiRpZCI6Ijk1OSIsIkEiOjAsIlIiOjI1NSwiRyI6MjU1LCJCIjoyNTV9fSwiSXNWaXNpYmxlIjp0cnVlLCJXaWR0aCI6MC4wLCJIZWlnaHQiOjAuMCwiQm9yZGVyU3R5bGUiOnsiJGlkIjoiOTYwIiwiTGluZUNvbG9yIjpudWxsLCJMaW5lV2VpZ2h0IjowLjAsIkxpbmVUeXBlIjowLCJQYXJlbnRTdHlsZSI6bnVsbH0sIlBhcmVudFN0eWxlIjp7IiRyZWYiOiIyMzAifX0sIkhvcml6b250YWxDb25uZWN0b3JTdHlsZSI6eyIkaWQiOiI5NjEiLCJMaW5lQ29sb3IiOnsiJGlkIjoiOTYyIiwiJHR5cGUiOiJOTFJFLkNvbW1vbi5Eb20uU29saWRDb2xvckJydXNoLCBOTFJFLkNvbW1vbiIsIkNvbG9yIjp7IiRpZCI6Ijk2MyIsIkEiOjI1NSwiUiI6MTg0LCJHIjoyMTMsIkIiOjIyNH19LCJMaW5lV2VpZ2h0IjoxLjAsIkxpbmVUeXBlIjowLCJQYXJlbnRTdHlsZSI6eyIkcmVmIjoiMjM3In19LCJWZXJ0aWNhbENvbm5lY3RvclN0eWxlIjp7IiRpZCI6Ijk2NCIsIkxpbmVDb2xvciI6eyIkaWQiOiI5NjUiLCIkdHlwZSI6Ik5MUkUuQ29tbW9uLkRvbS5Tb2xpZENvbG9yQnJ1c2gsIE5MUkUuQ29tbW9uIiwiQ29sb3IiOnsiJGlkIjoiOTY2IiwiQSI6MjU1LCJSIjoyMDEsIkciOjIyOCwiQiI6MjAyfX0sIkxpbmVXZWlnaHQiOjAuMCwiTGluZVR5cGUiOjAsIlBhcmVudFN0eWxlIjp7IiRyZWYiOiIyNDAifX0sIk1hcmdpbiI6bnVsbCwiU3RhcnREYXRlUG9zaXRpb24iOjQsIkVuZERhdGVQb3NpdGlvbiI6NCwiRGF0ZUlzVmlzaWJsZSI6dHJ1ZSwiVGl0bGVQb3NpdGlvbiI6NSwiRHVyYXRpb25Qb3NpdGlvbiI6MiwiUGVyY2VudGFnZUNvbXBsZXRlZFBvc2l0aW9uIjo2LCJTcGFjaW5nIjo1LCJJc0JlbG93VGltZWJhbmQiOmZhbHNlLCJQZXJjZW50YWdlQ29tcGxldGVTaGFwZU9wYWNpdHkiOjM1LCJTaGFwZVN0eWxlIjp7IiRpZCI6Ijk2NyIsIk1hcmdpbiI6eyIkcmVmIjoiMjQ0In0sIlBhZGRpbmciOnsiJGlkIjoiOTY4IiwiVG9wIjowLjAsIkxlZnQiOjAuMCwiUmlnaHQiOjIuMCwiQm90dG9tIjowLjB9LCJCYWNrZ3JvdW5kIjp7IiRyZWYiOiIyNDYifSwiSXNWaXNpYmxlIjp0cnVlLCJXaWR0aCI6MC4wLCJIZWlnaHQiOjE2LjAsIkJvcmRlclN0eWxlIjp7IiRpZCI6Ijk2OSIsIkxpbmVDb2xvciI6eyIkaWQiOiI5NzAiLCIkdHlwZSI6Ik5MUkUuQ29tbW9uLkRvbS5Tb2xpZENvbG9yQnJ1c2gsIE5MUkUuQ29tbW9uIiwiQ29sb3IiOnsiJGlkIjoiOTcxIiwiQSI6MjU1LCJSIjoyNTUsIkciOjAsIkIiOjB9fSwiTGluZVdlaWdodCI6MC4wLCJMaW5lVHlwZSI6MCwiUGFyZW50U3R5bGUiOm51bGx9LCJQYXJlbnRTdHlsZSI6eyIkcmVmIjoiMjQzIn19LCJUaXRsZVN0eWxlIjp7IiRpZCI6Ijk3MiIsIkZvbnRTZXR0aW5ncyI6eyIkaWQiOiI5NzMiLCJGb250U2l6ZSI6MTEsIkZvbnROYW1lIjoiQ2FsaWJyaSIsIklzQm9sZCI6ZmFsc2UsIklzSXRhbGljIjpmYWxzZSwiSXNVbmRlcmxpbmVkIjpmYWxzZSwiUGFyZW50U3R5bGUiOnsiJHJlZiI6IjI1MiJ9fSwiQXV0b1NpemUiOjIsIkZvcmVncm91bmQiOnsiJGlkIjoiOTc0IiwiQ29sb3IiOnsiJGlkIjoiOTc1IiwiQSI6MjU1LCJSIjozNywiRyI6NzIsIkIiOjg1fX0sIk1heFdpZHRoIjo2NC4xMDM3NTQ2NDY4NDAxMywiTWF4SGVpZ2h0IjoiSW5maW5pdHkiLCJTbWFydEZvcmVncm91bmRJc0FjdGl2ZSI6ZmFsc2UsIkhvcml6b250YWxBbGlnbm1lbnQiOjAsIlZlcnRpY2FsQWxpZ25tZW50IjowLCJTbWFydEZvcmVncm91bmQiOm51bGwsIkJhY2tncm91bmRGaWxsVHlwZSI6MCwiTWFyZ2luIjp7IiRyZWYiOiIyNTUifSwiUGFkZGluZyI6eyIkcmVmIjoiMjU2In0sIkJhY2tncm91bmQiOnsiJGlkIjoiOTc2IiwiQ29sb3IiOnsiJGlkIjoiOTc3IiwiQSI6MCwiUiI6MjU1LCJHIjoyNTUsIkIiOjI1NX19LCJJc1Zpc2libGUiOnRydWUsIldpZHRoIjowLjAsIkhlaWdodCI6MC4wLCJCb3JkZXJTdHlsZSI6eyIkaWQiOiI5NzgiLCJMaW5lQ29sb3IiOm51bGwsIkxpbmVXZWlnaHQiOjAuMCwiTGluZVR5cGUiOjAsIlBhcmVudFN0eWxlIjpudWxsfSwiUGFyZW50U3R5bGUiOnsiJHJlZiI6IjI1MSJ9fSwiRGF0ZVN0eWxlIjp7IiRpZCI6Ijk3OSIsIkZvbnRTZXR0aW5ncyI6eyIkaWQiOiI5ODAiLCJGb250U2l6ZSI6MTAsIkZvbnROYW1lIjoiQ29yYmVsIiwiSXNCb2xkIjpmYWxzZSwiSXNJdGFsaWMiOmZhbHNlLCJJc1VuZGVybGluZWQiOmZhbHNlLCJQYXJlbnRTdHlsZSI6eyIkcmVmIjoiMjU5In19LCJBdXRvU2l6ZSI6MiwiRm9yZWdyb3VuZCI6eyIkaWQiOiI5ODEiLCJDb2xvciI6eyIkaWQiOiI5ODIiLCJBIjoyNTUsIlIiOjg1LCJHIjoxMzAsIkIiOjEzOX19LCJNYXhXaWR0aCI6NTM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GlkIjoiOTgzIiwiQ29sb3IiOnsiJGlkIjoiOTg0IiwiQSI6MCwiUiI6MjU1LCJHIjoyNTUsIkIiOjI1NX19LCJJc1Zpc2libGUiOnRydWUsIldpZHRoIjowLjAsIkhlaWdodCI6MC4wLCJCb3JkZXJTdHlsZSI6eyIkaWQiOiI5ODUiLCJMaW5lQ29sb3IiOm51bGwsIkxpbmVXZWlnaHQiOjAuMCwiTGluZVR5cGUiOjAsIlBhcmVudFN0eWxlIjpudWxsfSwiUGFyZW50U3R5bGUiOnsiJHJlZiI6IjI1OCJ9fSwiRGF0ZUZvcm1hdCI6eyIkcmVmIjoiMjY1In0sIldlZWtOdW1iZXJpbmciOnsiJGlkIjoiOTg2IiwiRm9ybWF0IjowLCJJc1Zpc2libGUiOmZhbHNlLCJMYXN0S25vd25WaXNpYmlsaXR5U3RhdGUiOmZhbHNlfSwiSXNWaXNpYmxlIjp0cnVlLCJQYXJlbnRTdHlsZSI6eyIkcmVmIjoiMjIyIn19LCJJbmRleCI6MTAsIlNtYXJ0RHVyYXRpb25BY3RpdmF0ZWQiOmZhbHNlLCJEYXRlRm9ybWF0Ijp7IiRyZWYiOiIyNjUifSwiV2Vla051bWJlcmluZyI6eyIkaWQiOiI5ODciLCJGb3JtYXQiOjAsIklzVmlzaWJsZSI6ZmFsc2UsIkxhc3RLbm93blZpc2liaWxpdHlTdGF0ZSI6ZmFsc2V9LCJJZCI6IjlhNmIzZTE5LWUxOTUtNDA5ZC04ZjVjLWQxNDA3M2RiYjJhMyIsIkltcG9ydElkIjpudWxsLCJUaXRsZSI6IlN0ZWVsIFByb2ZpbGVzIiwiTm90ZSI6bnVsbCwiSHlwZXJsaW5rIjp7IiRpZCI6Ijk4OCIsIkFkZHJlc3MiOm51bGwsIlN1YkFkZHJlc3MiOm51bGx9LCJJc0NoYW5nZWQiOmZhbHNlLCJJc05ldyI6dHJ1ZX0seyIkaWQiOiI5ODkiLCJHcm91cE5hbWUiOm51bGwsIlN0YXJ0RGF0ZSI6IjIwMjEtMDgtMDVUMjM6NDM6MDAiLCJFbmREYXRlIjoiMjAyMS0wOC0zMVQyMzozNzowMCIsIlBlcmNlbnRhZ2VDb21wbGV0ZSI6bnVsbCwiU3R5bGUiOnsiJGlkIjoiOTkwIiwiU2hhcGUiOjcsIlNoYXBlVGhpY2tuZXNzIjoxLCJEdXJhdGlvbkZvcm1hdCI6MCwiSW5jbHVkZU5vbldvcmtpbmdEYXlzSW5EdXJhdGlvbiI6dHJ1ZSwiUGVyY2VudGFnZUNvbXBsZXRlU3R5bGUiOnsiJGlkIjoiOTkxIiwiRm9udFNldHRpbmdzIjp7IiRpZCI6Ijk5MiIsIkZvbnRTaXplIjoxMCwiRm9udE5hbWUiOiJDYWxpYnJpIiwiSXNCb2xkIjpmYWxzZSwiSXNJdGFsaWMiOmZhbHNlLCJJc1VuZGVybGluZWQiOmZhbHNlLCJQYXJlbnRTdHlsZSI6eyIkcmVmIjoiMjI0In19LCJBdXRvU2l6ZSI6MCwiRm9yZWdyb3VuZCI6eyIkcmVmIjoiMjI1In0sIk1heFdpZHRoIjoyMDAuMCwiTWF4SGVpZ2h0IjoiSW5maW5pdHkiLCJTbWFydEZvcmVncm91bmRJc0FjdGl2ZSI6ZmFsc2UsIkhvcml6b250YWxBbGlnbm1lbnQiOjAsIlZlcnRpY2FsQWxpZ25tZW50IjowLCJTbWFydEZvcmVncm91bmQiOm51bGwsIkJhY2tncm91bmRGaWxsVHlwZSI6MCwiTWFyZ2luIjp7IiRyZWYiOiIyMjcifSwiUGFkZGluZyI6eyIkcmVmIjoiMjI4In0sIkJhY2tncm91bmQiOnsiJHJlZiI6IjIyOSJ9LCJJc1Zpc2libGUiOnRydWUsIldpZHRoIjowLjAsIkhlaWdodCI6MC4wLCJCb3JkZXJTdHlsZSI6eyIkaWQiOiI5OTMiLCJMaW5lQ29sb3IiOm51bGwsIkxpbmVXZWlnaHQiOjAuMCwiTGluZVR5cGUiOjAsIlBhcmVudFN0eWxlIjpudWxsfSwiUGFyZW50U3R5bGUiOnsiJHJlZiI6IjIyMyJ9fSwiRHVyYXRpb25TdHlsZSI6eyIkaWQiOiI5OTQiLCJGb250U2V0dGluZ3MiOnsiJGlkIjoiOTk1IiwiRm9udFNpemUiOjEwLCJGb250TmFtZSI6IkNhbGlicmkiLCJJc0JvbGQiOmZhbHNlLCJJc0l0YWxpYyI6ZmFsc2UsIklzVW5kZXJsaW5lZCI6ZmFsc2UsIlBhcmVudFN0eWxlIjp7IiRyZWYiOiIyMzEifX0sIkF1dG9TaXplIjowLCJGb3JlZ3JvdW5kIjp7IiRpZCI6Ijk5NiIsIkNvbG9yIjp7IiRpZCI6Ijk5NyIsIkEiOjI1NSwiUiI6MjU1LCJHIjoyMjgsIkIiOjIyOH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k5OCIsIkNvbG9yIjp7IiRpZCI6Ijk5OSIsIkEiOjAsIlIiOjI1NSwiRyI6MjU1LCJCIjoyNTV9fSwiSXNWaXNpYmxlIjp0cnVlLCJXaWR0aCI6MC4wLCJIZWlnaHQiOjAuMCwiQm9yZGVyU3R5bGUiOnsiJGlkIjoiMTAwMCIsIkxpbmVDb2xvciI6bnVsbCwiTGluZVdlaWdodCI6MC4wLCJMaW5lVHlwZSI6MCwiUGFyZW50U3R5bGUiOm51bGx9LCJQYXJlbnRTdHlsZSI6eyIkcmVmIjoiMjMwIn19LCJIb3Jpem9udGFsQ29ubmVjdG9yU3R5bGUiOnsiJGlkIjoiMTAwMSIsIkxpbmVDb2xvciI6eyIkaWQiOiIxMDAyIiwiJHR5cGUiOiJOTFJFLkNvbW1vbi5Eb20uU29saWRDb2xvckJydXNoLCBOTFJFLkNvbW1vbiIsIkNvbG9yIjp7IiRpZCI6IjEwMDMiLCJBIjoyNTUsIlIiOjE4NCwiRyI6MjEzLCJCIjoyMjR9fSwiTGluZVdlaWdodCI6MS4wLCJMaW5lVHlwZSI6MCwiUGFyZW50U3R5bGUiOnsiJHJlZiI6IjIzNyJ9fSwiVmVydGljYWxDb25uZWN0b3JTdHlsZSI6eyIkaWQiOiIxMDA0IiwiTGluZUNvbG9yIjp7IiRpZCI6IjEwMDUiLCIkdHlwZSI6Ik5MUkUuQ29tbW9uLkRvbS5Tb2xpZENvbG9yQnJ1c2gsIE5MUkUuQ29tbW9uIiwiQ29sb3IiOnsiJGlkIjoiMTAwNiIsIkEiOjI1NSwiUiI6MjAxLCJHIjoyMjgsIkIiOjIwMn19LCJMaW5lV2VpZ2h0IjowLjAsIkxpbmVUeXBlIjowLCJQYXJlbnRTdHlsZSI6eyIkcmVmIjoiMjQwIn19LCJNYXJnaW4iOm51bGwsIlN0YXJ0RGF0ZVBvc2l0aW9uIjo0LCJFbmREYXRlUG9zaXRpb24iOjQsIkRhdGVJc1Zpc2libGUiOnRydWUsIlRpdGxlUG9zaXRpb24iOjUsIkR1cmF0aW9uUG9zaXRpb24iOjIsIlBlcmNlbnRhZ2VDb21wbGV0ZWRQb3NpdGlvbiI6NiwiU3BhY2luZyI6NSwiSXNCZWxvd1RpbWViYW5kIjpmYWxzZSwiUGVyY2VudGFnZUNvbXBsZXRlU2hhcGVPcGFjaXR5IjozNSwiU2hhcGVTdHlsZSI6eyIkaWQiOiIxMDA3IiwiTWFyZ2luIjp7IiRyZWYiOiIyNDQifSwiUGFkZGluZyI6eyIkcmVmIjoiMjQ1In0sIkJhY2tncm91bmQiOnsiJGlkIjoiMTAwOCIsIkNvbG9yIjp7IiRpZCI6IjEwMDkiLCJBIjoyNTUsIlIiOjE4NywiRyI6MTAsIkIiOjMz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nsiJHJlZiI6IjI0MyJ9fSwiVGl0bGVTdHlsZSI6eyIkaWQiOiIxMDEzIiwiRm9udFNldHRpbmdzIjp7IiRpZCI6IjEwMTQiLCJGb250U2l6ZSI6MTEsIkZvbnROYW1lIjoiQ2FsaWJyaSIsIklzQm9sZCI6ZmFsc2UsIklzSXRhbGljIjpmYWxzZSwiSXNVbmRlcmxpbmVkIjpmYWxzZSwiUGFyZW50U3R5bGUiOnsiJHJlZiI6IjI1MiJ9fSwiQXV0b1NpemUiOjAsIkZvcmVncm91bmQiOnsiJGlkIjoiMTAxNSIsIkNvbG9yIjp7IiRpZCI6IjEwMTYiLCJBIjoyNTUsIlIiOjM3LCJHIjo3MiwiQiI6ODV9fSwiTWF4V2lkdGgiOjcyMC4wLCJNYXhIZWlnaHQiOiJJbmZpbml0eSIsIlNtYXJ0Rm9yZWdyb3VuZElzQWN0aXZlIjpmYWxzZSwiSG9yaXpvbnRhbEFsaWdubWVudCI6MCwiVmVydGljYWxBbGlnbm1lbnQiOjAsIlNtYXJ0Rm9yZWdyb3VuZCI6bnVsbCwiQmFja2dyb3VuZEZpbGxUeXBlIjowLCJNYXJnaW4iOnsiJHJlZiI6IjI1NSJ9LCJQYWRkaW5nIjp7IiRyZWYiOiIyNTYifSwiQmFja2dyb3VuZCI6eyIkaWQiOiIxMDE3IiwiQ29sb3IiOnsiJGlkIjoiMTAxOCIsIkEiOjAsIlIiOjI1NSwiRyI6MjU1LCJCIjoyNTV9fSwiSXNWaXNpYmxlIjp0cnVlLCJXaWR0aCI6MC4wLCJIZWlnaHQiOjAuMCwiQm9yZGVyU3R5bGUiOnsiJGlkIjoiMTAxOSIsIkxpbmVDb2xvciI6bnVsbCwiTGluZVdlaWdodCI6MC4wLCJMaW5lVHlwZSI6MCwiUGFyZW50U3R5bGUiOm51bGx9LCJQYXJlbnRTdHlsZSI6eyIkcmVmIjoiMjUxIn19LCJEYXRlU3R5bGUiOnsiJGlkIjoiMTAyMCIsIkZvbnRTZXR0aW5ncyI6eyIkaWQiOiIxMDIxIiwiRm9udFNpemUiOjEwLCJGb250TmFtZSI6IkNvcmJlbCIsIklzQm9sZCI6ZmFsc2UsIklzSXRhbGljIjpmYWxzZSwiSXNVbmRlcmxpbmVkIjpmYWxzZSwiUGFyZW50U3R5bGUiOnsiJHJlZiI6IjI1OSJ9fSwiQXV0b1NpemUiOjIsIkZvcmVncm91bmQiOnsiJGlkIjoiMTAyMiIsIkNvbG9yIjp7IiRpZCI6IjEwMjMiLCJBIjoyNTUsIlIiOjg1LCJHIjoxMzAsIkIiOjEzOX19LCJNYXhXaWR0aCI6NTMuMCwiTWF4SGVpZ2h0IjoiSW5maW5pdHkiLCJTbWFydEZvcmVncm91bmRJc0FjdGl2ZSI6ZmFsc2UsIkhvcml6b250YWxBbGlnbm1lbnQiOjAsIlZlcnRpY2FsQWxpZ25tZW50IjowLCJTbWFydEZvcmVncm91bmQiOm51bGwsIkJhY2tncm91bmRGaWxsVHlwZSI6MCwiTWFyZ2luIjp7IiRyZWYiOiIyNjIifSwiUGFkZGluZyI6eyIkcmVmIjoiMjYzIn0sIkJhY2tncm91bmQiOnsiJGlkIjoiMTAyNCIsIkNvbG9yIjp7IiRpZCI6IjEwMjUiLCJBIjowLCJSIjoyNTUsIkciOjI1NSwiQiI6MjU1fX0sIklzVmlzaWJsZSI6dHJ1ZSwiV2lkdGgiOjAuMCwiSGVpZ2h0IjowLjAsIkJvcmRlclN0eWxlIjp7IiRpZCI6IjEwMjYiLCJMaW5lQ29sb3IiOm51bGwsIkxpbmVXZWlnaHQiOjAuMCwiTGluZVR5cGUiOjAsIlBhcmVudFN0eWxlIjpudWxsfSwiUGFyZW50U3R5bGUiOnsiJHJlZiI6IjI1OCJ9fSwiRGF0ZUZvcm1hdCI6eyIkcmVmIjoiMjY1In0sIldlZWtOdW1iZXJpbmciOnsiJGlkIjoiMTAyNyIsIkZvcm1hdCI6MCwiSXNWaXNpYmxlIjpmYWxzZSwiTGFzdEtub3duVmlzaWJpbGl0eVN0YXRlIjpmYWxzZX0sIklzVmlzaWJsZSI6dHJ1ZSwiUGFyZW50U3R5bGUiOnsiJHJlZiI6IjIyMiJ9fSwiSW5kZXgiOjExLCJTbWFydER1cmF0aW9uQWN0aXZhdGVkIjpmYWxzZSwiRGF0ZUZvcm1hdCI6eyIkcmVmIjoiMjY1In0sIldlZWtOdW1iZXJpbmciOnsiJGlkIjoiMTAyOCIsIkZvcm1hdCI6MCwiSXNWaXNpYmxlIjpmYWxzZSwiTGFzdEtub3duVmlzaWJpbGl0eVN0YXRlIjpmYWxzZX0sIklkIjoiYTg2MTU1NDItMjkzYS00Y2RmLWI1ZTktOTU4MGQ2NjNkNWMzIiwiSW1wb3J0SWQiOm51bGwsIlRpdGxlIjoiRW5naW5lZXJpbmciLCJOb3RlIjpudWxsLCJIeXBlcmxpbmsiOnsiJGlkIjoiMTAyOSIsIkFkZHJlc3MiOm51bGwsIlN1YkFkZHJlc3MiOm51bGx9LCJJc0NoYW5nZWQiOmZhbHNlLCJJc05ldyI6dHJ1ZX1dLCJTd2ltbGFuZXMiOltdLCJNc1Byb2plY3RJdGVtc1RyZWUiOm51bGwsIk1ldGFkYXRhIjp7IiRpZCI6IjEwMzA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MTAzMSIsIkltcGFPcHRpb25zIjpudWxs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0cnVlLCJTbWFydFRpbWVsaW5lVGFza1BlcmNlbnRhZ2VGaXQiOmZhbHNlfSwiSXNOZXciOmZhbHNlLCJJbXBvcnRUeXBlIjowLCJGaWxlUGF0aCI6bnVsbCwiVGltZUNvbmZpZ3VyYXRpb24iOnsiJGlkIjoiMTAzMiIsIlVzZVRpbWUiOmZhbHNlLCJXb3JrRGF5U3RhcnQiOiIwMDowMDowMCIsIldvcmtEYXlFbmQiOiIyMzo1OTowMCJ9LCJMYXN0VXNlZFRlbXBsYXRlSWQiOiI0YjY5ZmIzZS1mYTE5LTQwZTYtYmM4Yy0yNWEwZjkxYTMyOTI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3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7-08-02T23:59:59.9990000Z"/>
  <p:tag name="OTLTIMEBANDENDDATE" val="2022-03-31T23:59:00.0000000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w"/>
  <p:tag name="OTLTIMEBANDSCALETYPE" val="Weeks"/>
  <p:tag name="OTLTIMEBANDSHAPETYPE" val="ModernTimeband"/>
  <p:tag name="OTLTIMEBANDSHAPEHEIGHT" val="3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DATE" val="2021-09-1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DATE" val="2021-11-13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chedule Revision"/>
  <p:tag name="OTLDATE" val="2022-01-1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27T06:28:00.0000000"/>
  <p:tag name="OTLENDDATE" val="2022-02-03T18:46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18T09:14:00.0000000"/>
  <p:tag name="OTLENDDATE" val="2022-01-29T00:28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07T22:03:00.0000000"/>
  <p:tag name="OTLENDDATE" val="2021-11-24T20:20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18T03:26:00.0000000"/>
  <p:tag name="OTLENDDATE" val="2021-10-03T05:29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30T20:21:00.0000000"/>
  <p:tag name="OTLENDDATE" val="2021-09-22T21:06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5T23:43:00.0000000"/>
  <p:tag name="OTLENDDATE" val="2021-08-31T23:37:00.000000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04T01:04:00.0000000"/>
  <p:tag name="OTLENDDATE" val="2022-03-23T22:19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10T09:40:00.0000000"/>
  <p:tag name="OTLENDDATE" val="2021-12-18T13:31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.dd"/>
  <p:tag name="OTLDATEFORMATSEPARATOR" val=".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24T03:57:00.0000000"/>
  <p:tag name="OTLENDDATE" val="2021-12-13T22:56:00.0000000"/>
  <p:tag name="OTLDURATIONFORMAT" val="weeks"/>
  <p:tag name="OTLSPACING" val="5"/>
  <p:tag name="OTLSHAPETHICKNESSTYPE" val="Regular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ll Blocks Complete"/>
  <p:tag name="OTLDATE" val="2021-11-2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Navigation Installation Done"/>
  <p:tag name="OTLDATE" val="2022-01-2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djusters"/>
  <p:tag name="OTLDATE" val="2021-10-2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ntrol Systems"/>
  <p:tag name="OTLDATE" val="2021-12-2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eel Cutting"/>
  <p:tag name="OTLDATE" val="2021-08-28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2"/>
  <p:tag name="OTLDATE" val="2021-12-18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1"/>
  <p:tag name="OTLDATE" val="2021-09-20T23:59:00.0000000"/>
  <p:tag name="OTLPOSITIONONTASK" val="Above"/>
  <p:tag name="OTLRELATEDTASKID" val="00000000-0000-0000-0000-000000000000"/>
  <p:tag name="OTLWEEKNUMBERINGFORMAT" val="WNFormat1"/>
  <p:tag name="OTLWEEKNUMBERINGISVISIBLE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3"/>
  <p:tag name="OTLDATE" val="2022-02-07T23:59:00.0000000"/>
  <p:tag name="OTLPOSITIONONTASK" val="Center"/>
  <p:tag name="OTLRELATEDTASKID" val="0aaf2ef6-c3bd-48d4-86d9-dd3fef94d7b8"/>
  <p:tag name="OTLWEEKNUMBERINGFORMAT" val="WNFormat1"/>
  <p:tag name="OTLWEEKNUMBERINGISVISIBLE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nown Risk 4"/>
  <p:tag name="OTLDATE" val="2022-03-11T23:59:00.0000000"/>
  <p:tag name="OTLPOSITIONONTASK" val="Center"/>
  <p:tag name="OTLRELATEDTASKID" val="0aaf2ef6-c3bd-48d4-86d9-dd3fef94d7b8"/>
  <p:tag name="OTLWEEKNUMBERINGFORMAT" val="WNFormat1"/>
  <p:tag name="OTLWEEKNUMBERINGISVISIBL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ject Kick-Off"/>
  <p:tag name="OTLDATE" val="2021-08-0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aunch"/>
  <p:tag name="OTLDATE" val="2022-03-3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a Trial 1"/>
  <p:tag name="OTLDATE" val="2022-03-1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a Trial 2"/>
  <p:tag name="OTLDATE" val="2022-03-2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Widescreen</PresentationFormat>
  <Paragraphs>76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2021-01-15T12:38:15Z</dcterms:created>
  <dcterms:modified xsi:type="dcterms:W3CDTF">2022-06-27T14:12:46Z</dcterms:modified>
</cp:coreProperties>
</file>