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sldIdLst>
    <p:sldId id="268" r:id="rId2"/>
    <p:sldId id="269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Author" initials="A" userId="Author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467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6" autoAdjust="0"/>
    <p:restoredTop sz="94660"/>
  </p:normalViewPr>
  <p:slideViewPr>
    <p:cSldViewPr snapToGrid="0">
      <p:cViewPr varScale="1">
        <p:scale>
          <a:sx n="120" d="100"/>
          <a:sy n="120" d="100"/>
        </p:scale>
        <p:origin x="552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8/10/relationships/authors" Target="authors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0E6842-F8AD-7EA0-76AE-95398C20100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892B39B-7767-85B7-C485-6AEEF3F6C35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F74AA1E-FA6E-C460-2D7B-798003860C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6102DB-4BBC-45B1-8D20-54365CEB4CA9}" type="datetimeFigureOut">
              <a:rPr lang="en-US" smtClean="0"/>
              <a:t>11/18/2022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624E6A1-BDF0-D3BB-F0F8-0C3123B3E9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286DFC-DC7D-DC41-A7BB-C1C9F550A3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0434D9-8C74-4627-BED4-A408D50639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91718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D520D3-DD88-A614-FDBB-FD62E2A762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9BD9ACE-FB28-7C32-2B7A-C5E520B0E48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A3337F0-77EB-E495-04BC-D6F7F414D9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6102DB-4BBC-45B1-8D20-54365CEB4CA9}" type="datetimeFigureOut">
              <a:rPr lang="en-US" smtClean="0"/>
              <a:t>11/18/2022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E47FF84-208C-F8F5-D5CD-4AC96D8B5E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517758-4AB3-3796-073B-867D9FC662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0434D9-8C74-4627-BED4-A408D50639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22250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5DBB6B2-696B-EC84-EFC8-BDACE8E3EB2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DD54DD9-5B08-5C77-E476-05C6D672613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4670365-17BB-B0E3-3418-171C8C2AFE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6102DB-4BBC-45B1-8D20-54365CEB4CA9}" type="datetimeFigureOut">
              <a:rPr lang="en-US" smtClean="0"/>
              <a:t>11/18/2022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EE6AB02-2EB7-57DD-B106-98C50D363A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972F5AC-EB6D-79F5-66F0-EF1E349683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0434D9-8C74-4627-BED4-A408D50639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29617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AA2FA4-E5F6-08A5-3654-83FDC016D8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C211D9-553A-A1D0-A1FF-49C938E65A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26AE19-6936-83B3-B59B-141D08A8D9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6102DB-4BBC-45B1-8D20-54365CEB4CA9}" type="datetimeFigureOut">
              <a:rPr lang="en-US" smtClean="0"/>
              <a:t>11/18/2022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C928CDF-C6A7-0388-AC10-EF85569301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B65A09D-E180-405B-DB5F-F60B31E730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0434D9-8C74-4627-BED4-A408D50639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20799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1EA482-705A-C1F3-6DE0-450FDC5928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41C9B25-7C0C-D77A-46EE-67167FCCB3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33AE9E-7EBA-A07D-4D3C-3538687CBE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6102DB-4BBC-45B1-8D20-54365CEB4CA9}" type="datetimeFigureOut">
              <a:rPr lang="en-US" smtClean="0"/>
              <a:t>11/18/2022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7B475B9-C7EF-695B-7801-51CABA1391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1D5938-3B01-6522-B8D8-24DC7B52B8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0434D9-8C74-4627-BED4-A408D50639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38550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5191FD-C955-B5F8-CF09-60D0DF5062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67FE1D-29AD-5A0C-AE3D-94EE1D1A1F6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BAE0C91-CF60-2CD1-5D83-3E678EACE5A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CD5C236-8C6A-3EEC-B4C4-FCA255986F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6102DB-4BBC-45B1-8D20-54365CEB4CA9}" type="datetimeFigureOut">
              <a:rPr lang="en-US" smtClean="0"/>
              <a:t>11/18/2022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0971180-5E96-3496-977D-A162F7F982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7952773-7555-78EF-09AE-BAB30A7B69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0434D9-8C74-4627-BED4-A408D50639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11655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B6B4F9-43E6-E4A7-B7ED-936DD9758B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F16487C-602B-A8C2-FCB0-8C71CFB0507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EB630D6-DFA4-72BC-C247-0972D1B94A9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EC94896-9FB7-74ED-DF70-FDA05835C9E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0A5D62D-5069-652D-C4BC-1BC3077FF28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842D610-A1BF-D8DF-4C83-85800ADCCA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6102DB-4BBC-45B1-8D20-54365CEB4CA9}" type="datetimeFigureOut">
              <a:rPr lang="en-US" smtClean="0"/>
              <a:t>11/18/2022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4958C16-79AB-DF3E-D1FB-E855D72536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CD00ABE-890C-D10C-7D0A-557A2A9620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0434D9-8C74-4627-BED4-A408D50639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6244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F5A758-7FC6-EEF4-DE1D-50FF0D91C4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9E54C6E-CE94-E270-E2B4-3C6B958EF5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6102DB-4BBC-45B1-8D20-54365CEB4CA9}" type="datetimeFigureOut">
              <a:rPr lang="en-US" smtClean="0"/>
              <a:t>11/18/2022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81F8FC4-D482-9A42-322F-F44EA01066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4412A22-E087-67F9-5003-3BA7CA7C56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0434D9-8C74-4627-BED4-A408D50639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57407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3E60336-E2F0-71CB-46A3-FC28329423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6102DB-4BBC-45B1-8D20-54365CEB4CA9}" type="datetimeFigureOut">
              <a:rPr lang="en-US" smtClean="0"/>
              <a:t>11/18/2022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602616B-C955-1CC6-752C-0F65216BBE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F720964-B720-C43F-42AF-67E95FA3D5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0434D9-8C74-4627-BED4-A408D50639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94577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A3E835-C815-90E2-995D-EF80FD8823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654B40-D6E0-C0AD-CE12-6E58D53006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1B66637-D8B2-746B-F3DC-D7142B4BB7A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41487D3-D971-95B6-F164-70312EC877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6102DB-4BBC-45B1-8D20-54365CEB4CA9}" type="datetimeFigureOut">
              <a:rPr lang="en-US" smtClean="0"/>
              <a:t>11/18/2022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C5BA6BD-6055-BA2B-7D56-10FE5D617D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342D756-6159-2DC9-2558-C8E2F328F3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0434D9-8C74-4627-BED4-A408D50639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93028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47760B-0F12-E7EB-8F18-E26B8BD4A9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C7CA98B-4912-CA81-B692-9B53A49CA6B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C753DC6-DC11-4D2B-1AA1-62150E99E8D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46B3FB8-E748-7818-AABF-421503212B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6102DB-4BBC-45B1-8D20-54365CEB4CA9}" type="datetimeFigureOut">
              <a:rPr lang="en-US" smtClean="0"/>
              <a:t>11/18/2022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70B9D54-814C-367B-1F0A-53DA53754E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96BD157-31D2-13C8-9925-3686D3CDCC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0434D9-8C74-4627-BED4-A408D50639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10319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090203F-6671-6067-59FC-367B649035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6072B8A-C47A-C932-A6A0-D0859A4E945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3E9DEC5-4FE3-1606-6E35-6730487CD6A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6102DB-4BBC-45B1-8D20-54365CEB4CA9}" type="datetimeFigureOut">
              <a:rPr lang="en-US" smtClean="0"/>
              <a:t>11/18/2022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A0F30C9-088A-C5C0-5E07-31233945E8D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CEBE2CF-B2D1-1125-FE01-08AA54E4AC5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0434D9-8C74-4627-BED4-A408D50639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26388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hyperlink" Target="https://www.officetimeline.com/14-days-trial" TargetMode="External"/></Relationships>
</file>

<file path=ppt/slides/_rels/slide2.xml.rels><?xml version="1.0" encoding="UTF-8" standalone="yes"?>
<Relationships xmlns="http://schemas.openxmlformats.org/package/2006/relationships"><Relationship Id="rId26" Type="http://schemas.openxmlformats.org/officeDocument/2006/relationships/tags" Target="../tags/tag26.xml"/><Relationship Id="rId21" Type="http://schemas.openxmlformats.org/officeDocument/2006/relationships/tags" Target="../tags/tag21.xml"/><Relationship Id="rId42" Type="http://schemas.openxmlformats.org/officeDocument/2006/relationships/tags" Target="../tags/tag42.xml"/><Relationship Id="rId47" Type="http://schemas.openxmlformats.org/officeDocument/2006/relationships/tags" Target="../tags/tag47.xml"/><Relationship Id="rId63" Type="http://schemas.openxmlformats.org/officeDocument/2006/relationships/tags" Target="../tags/tag63.xml"/><Relationship Id="rId68" Type="http://schemas.openxmlformats.org/officeDocument/2006/relationships/tags" Target="../tags/tag68.xml"/><Relationship Id="rId84" Type="http://schemas.openxmlformats.org/officeDocument/2006/relationships/tags" Target="../tags/tag84.xml"/><Relationship Id="rId89" Type="http://schemas.openxmlformats.org/officeDocument/2006/relationships/tags" Target="../tags/tag89.xml"/><Relationship Id="rId16" Type="http://schemas.openxmlformats.org/officeDocument/2006/relationships/tags" Target="../tags/tag16.xml"/><Relationship Id="rId11" Type="http://schemas.openxmlformats.org/officeDocument/2006/relationships/tags" Target="../tags/tag11.xml"/><Relationship Id="rId32" Type="http://schemas.openxmlformats.org/officeDocument/2006/relationships/tags" Target="../tags/tag32.xml"/><Relationship Id="rId37" Type="http://schemas.openxmlformats.org/officeDocument/2006/relationships/tags" Target="../tags/tag37.xml"/><Relationship Id="rId53" Type="http://schemas.openxmlformats.org/officeDocument/2006/relationships/tags" Target="../tags/tag53.xml"/><Relationship Id="rId58" Type="http://schemas.openxmlformats.org/officeDocument/2006/relationships/tags" Target="../tags/tag58.xml"/><Relationship Id="rId74" Type="http://schemas.openxmlformats.org/officeDocument/2006/relationships/tags" Target="../tags/tag74.xml"/><Relationship Id="rId79" Type="http://schemas.openxmlformats.org/officeDocument/2006/relationships/tags" Target="../tags/tag79.xml"/><Relationship Id="rId102" Type="http://schemas.openxmlformats.org/officeDocument/2006/relationships/tags" Target="../tags/tag102.xml"/><Relationship Id="rId5" Type="http://schemas.openxmlformats.org/officeDocument/2006/relationships/tags" Target="../tags/tag5.xml"/><Relationship Id="rId90" Type="http://schemas.openxmlformats.org/officeDocument/2006/relationships/tags" Target="../tags/tag90.xml"/><Relationship Id="rId95" Type="http://schemas.openxmlformats.org/officeDocument/2006/relationships/tags" Target="../tags/tag95.xml"/><Relationship Id="rId22" Type="http://schemas.openxmlformats.org/officeDocument/2006/relationships/tags" Target="../tags/tag22.xml"/><Relationship Id="rId27" Type="http://schemas.openxmlformats.org/officeDocument/2006/relationships/tags" Target="../tags/tag27.xml"/><Relationship Id="rId43" Type="http://schemas.openxmlformats.org/officeDocument/2006/relationships/tags" Target="../tags/tag43.xml"/><Relationship Id="rId48" Type="http://schemas.openxmlformats.org/officeDocument/2006/relationships/tags" Target="../tags/tag48.xml"/><Relationship Id="rId64" Type="http://schemas.openxmlformats.org/officeDocument/2006/relationships/tags" Target="../tags/tag64.xml"/><Relationship Id="rId69" Type="http://schemas.openxmlformats.org/officeDocument/2006/relationships/tags" Target="../tags/tag69.xml"/><Relationship Id="rId80" Type="http://schemas.openxmlformats.org/officeDocument/2006/relationships/tags" Target="../tags/tag80.xml"/><Relationship Id="rId85" Type="http://schemas.openxmlformats.org/officeDocument/2006/relationships/tags" Target="../tags/tag85.xml"/><Relationship Id="rId12" Type="http://schemas.openxmlformats.org/officeDocument/2006/relationships/tags" Target="../tags/tag12.xml"/><Relationship Id="rId17" Type="http://schemas.openxmlformats.org/officeDocument/2006/relationships/tags" Target="../tags/tag17.xml"/><Relationship Id="rId33" Type="http://schemas.openxmlformats.org/officeDocument/2006/relationships/tags" Target="../tags/tag33.xml"/><Relationship Id="rId38" Type="http://schemas.openxmlformats.org/officeDocument/2006/relationships/tags" Target="../tags/tag38.xml"/><Relationship Id="rId59" Type="http://schemas.openxmlformats.org/officeDocument/2006/relationships/tags" Target="../tags/tag59.xml"/><Relationship Id="rId103" Type="http://schemas.openxmlformats.org/officeDocument/2006/relationships/tags" Target="../tags/tag103.xml"/><Relationship Id="rId20" Type="http://schemas.openxmlformats.org/officeDocument/2006/relationships/tags" Target="../tags/tag20.xml"/><Relationship Id="rId41" Type="http://schemas.openxmlformats.org/officeDocument/2006/relationships/tags" Target="../tags/tag41.xml"/><Relationship Id="rId54" Type="http://schemas.openxmlformats.org/officeDocument/2006/relationships/tags" Target="../tags/tag54.xml"/><Relationship Id="rId62" Type="http://schemas.openxmlformats.org/officeDocument/2006/relationships/tags" Target="../tags/tag62.xml"/><Relationship Id="rId70" Type="http://schemas.openxmlformats.org/officeDocument/2006/relationships/tags" Target="../tags/tag70.xml"/><Relationship Id="rId75" Type="http://schemas.openxmlformats.org/officeDocument/2006/relationships/tags" Target="../tags/tag75.xml"/><Relationship Id="rId83" Type="http://schemas.openxmlformats.org/officeDocument/2006/relationships/tags" Target="../tags/tag83.xml"/><Relationship Id="rId88" Type="http://schemas.openxmlformats.org/officeDocument/2006/relationships/tags" Target="../tags/tag88.xml"/><Relationship Id="rId91" Type="http://schemas.openxmlformats.org/officeDocument/2006/relationships/tags" Target="../tags/tag91.xml"/><Relationship Id="rId96" Type="http://schemas.openxmlformats.org/officeDocument/2006/relationships/tags" Target="../tags/tag96.xml"/><Relationship Id="rId1" Type="http://schemas.openxmlformats.org/officeDocument/2006/relationships/tags" Target="../tags/tag1.xml"/><Relationship Id="rId6" Type="http://schemas.openxmlformats.org/officeDocument/2006/relationships/tags" Target="../tags/tag6.xml"/><Relationship Id="rId15" Type="http://schemas.openxmlformats.org/officeDocument/2006/relationships/tags" Target="../tags/tag15.xml"/><Relationship Id="rId23" Type="http://schemas.openxmlformats.org/officeDocument/2006/relationships/tags" Target="../tags/tag23.xml"/><Relationship Id="rId28" Type="http://schemas.openxmlformats.org/officeDocument/2006/relationships/tags" Target="../tags/tag28.xml"/><Relationship Id="rId36" Type="http://schemas.openxmlformats.org/officeDocument/2006/relationships/tags" Target="../tags/tag36.xml"/><Relationship Id="rId49" Type="http://schemas.openxmlformats.org/officeDocument/2006/relationships/tags" Target="../tags/tag49.xml"/><Relationship Id="rId57" Type="http://schemas.openxmlformats.org/officeDocument/2006/relationships/tags" Target="../tags/tag57.xml"/><Relationship Id="rId10" Type="http://schemas.openxmlformats.org/officeDocument/2006/relationships/tags" Target="../tags/tag10.xml"/><Relationship Id="rId31" Type="http://schemas.openxmlformats.org/officeDocument/2006/relationships/tags" Target="../tags/tag31.xml"/><Relationship Id="rId44" Type="http://schemas.openxmlformats.org/officeDocument/2006/relationships/tags" Target="../tags/tag44.xml"/><Relationship Id="rId52" Type="http://schemas.openxmlformats.org/officeDocument/2006/relationships/tags" Target="../tags/tag52.xml"/><Relationship Id="rId60" Type="http://schemas.openxmlformats.org/officeDocument/2006/relationships/tags" Target="../tags/tag60.xml"/><Relationship Id="rId65" Type="http://schemas.openxmlformats.org/officeDocument/2006/relationships/tags" Target="../tags/tag65.xml"/><Relationship Id="rId73" Type="http://schemas.openxmlformats.org/officeDocument/2006/relationships/tags" Target="../tags/tag73.xml"/><Relationship Id="rId78" Type="http://schemas.openxmlformats.org/officeDocument/2006/relationships/tags" Target="../tags/tag78.xml"/><Relationship Id="rId81" Type="http://schemas.openxmlformats.org/officeDocument/2006/relationships/tags" Target="../tags/tag81.xml"/><Relationship Id="rId86" Type="http://schemas.openxmlformats.org/officeDocument/2006/relationships/tags" Target="../tags/tag86.xml"/><Relationship Id="rId94" Type="http://schemas.openxmlformats.org/officeDocument/2006/relationships/tags" Target="../tags/tag94.xml"/><Relationship Id="rId99" Type="http://schemas.openxmlformats.org/officeDocument/2006/relationships/tags" Target="../tags/tag99.xml"/><Relationship Id="rId101" Type="http://schemas.openxmlformats.org/officeDocument/2006/relationships/tags" Target="../tags/tag101.xml"/><Relationship Id="rId4" Type="http://schemas.openxmlformats.org/officeDocument/2006/relationships/tags" Target="../tags/tag4.xml"/><Relationship Id="rId9" Type="http://schemas.openxmlformats.org/officeDocument/2006/relationships/tags" Target="../tags/tag9.xml"/><Relationship Id="rId13" Type="http://schemas.openxmlformats.org/officeDocument/2006/relationships/tags" Target="../tags/tag13.xml"/><Relationship Id="rId18" Type="http://schemas.openxmlformats.org/officeDocument/2006/relationships/tags" Target="../tags/tag18.xml"/><Relationship Id="rId39" Type="http://schemas.openxmlformats.org/officeDocument/2006/relationships/tags" Target="../tags/tag39.xml"/><Relationship Id="rId34" Type="http://schemas.openxmlformats.org/officeDocument/2006/relationships/tags" Target="../tags/tag34.xml"/><Relationship Id="rId50" Type="http://schemas.openxmlformats.org/officeDocument/2006/relationships/tags" Target="../tags/tag50.xml"/><Relationship Id="rId55" Type="http://schemas.openxmlformats.org/officeDocument/2006/relationships/tags" Target="../tags/tag55.xml"/><Relationship Id="rId76" Type="http://schemas.openxmlformats.org/officeDocument/2006/relationships/tags" Target="../tags/tag76.xml"/><Relationship Id="rId97" Type="http://schemas.openxmlformats.org/officeDocument/2006/relationships/tags" Target="../tags/tag97.xml"/><Relationship Id="rId104" Type="http://schemas.openxmlformats.org/officeDocument/2006/relationships/tags" Target="../tags/tag104.xml"/><Relationship Id="rId7" Type="http://schemas.openxmlformats.org/officeDocument/2006/relationships/tags" Target="../tags/tag7.xml"/><Relationship Id="rId71" Type="http://schemas.openxmlformats.org/officeDocument/2006/relationships/tags" Target="../tags/tag71.xml"/><Relationship Id="rId92" Type="http://schemas.openxmlformats.org/officeDocument/2006/relationships/tags" Target="../tags/tag92.xml"/><Relationship Id="rId2" Type="http://schemas.openxmlformats.org/officeDocument/2006/relationships/tags" Target="../tags/tag2.xml"/><Relationship Id="rId29" Type="http://schemas.openxmlformats.org/officeDocument/2006/relationships/tags" Target="../tags/tag29.xml"/><Relationship Id="rId24" Type="http://schemas.openxmlformats.org/officeDocument/2006/relationships/tags" Target="../tags/tag24.xml"/><Relationship Id="rId40" Type="http://schemas.openxmlformats.org/officeDocument/2006/relationships/tags" Target="../tags/tag40.xml"/><Relationship Id="rId45" Type="http://schemas.openxmlformats.org/officeDocument/2006/relationships/tags" Target="../tags/tag45.xml"/><Relationship Id="rId66" Type="http://schemas.openxmlformats.org/officeDocument/2006/relationships/tags" Target="../tags/tag66.xml"/><Relationship Id="rId87" Type="http://schemas.openxmlformats.org/officeDocument/2006/relationships/tags" Target="../tags/tag87.xml"/><Relationship Id="rId61" Type="http://schemas.openxmlformats.org/officeDocument/2006/relationships/tags" Target="../tags/tag61.xml"/><Relationship Id="rId82" Type="http://schemas.openxmlformats.org/officeDocument/2006/relationships/tags" Target="../tags/tag82.xml"/><Relationship Id="rId19" Type="http://schemas.openxmlformats.org/officeDocument/2006/relationships/tags" Target="../tags/tag19.xml"/><Relationship Id="rId14" Type="http://schemas.openxmlformats.org/officeDocument/2006/relationships/tags" Target="../tags/tag14.xml"/><Relationship Id="rId30" Type="http://schemas.openxmlformats.org/officeDocument/2006/relationships/tags" Target="../tags/tag30.xml"/><Relationship Id="rId35" Type="http://schemas.openxmlformats.org/officeDocument/2006/relationships/tags" Target="../tags/tag35.xml"/><Relationship Id="rId56" Type="http://schemas.openxmlformats.org/officeDocument/2006/relationships/tags" Target="../tags/tag56.xml"/><Relationship Id="rId77" Type="http://schemas.openxmlformats.org/officeDocument/2006/relationships/tags" Target="../tags/tag77.xml"/><Relationship Id="rId100" Type="http://schemas.openxmlformats.org/officeDocument/2006/relationships/tags" Target="../tags/tag100.xml"/><Relationship Id="rId105" Type="http://schemas.openxmlformats.org/officeDocument/2006/relationships/slideLayout" Target="../slideLayouts/slideLayout7.xml"/><Relationship Id="rId8" Type="http://schemas.openxmlformats.org/officeDocument/2006/relationships/tags" Target="../tags/tag8.xml"/><Relationship Id="rId51" Type="http://schemas.openxmlformats.org/officeDocument/2006/relationships/tags" Target="../tags/tag51.xml"/><Relationship Id="rId72" Type="http://schemas.openxmlformats.org/officeDocument/2006/relationships/tags" Target="../tags/tag72.xml"/><Relationship Id="rId93" Type="http://schemas.openxmlformats.org/officeDocument/2006/relationships/tags" Target="../tags/tag93.xml"/><Relationship Id="rId98" Type="http://schemas.openxmlformats.org/officeDocument/2006/relationships/tags" Target="../tags/tag98.xml"/><Relationship Id="rId3" Type="http://schemas.openxmlformats.org/officeDocument/2006/relationships/tags" Target="../tags/tag3.xml"/><Relationship Id="rId25" Type="http://schemas.openxmlformats.org/officeDocument/2006/relationships/tags" Target="../tags/tag25.xml"/><Relationship Id="rId46" Type="http://schemas.openxmlformats.org/officeDocument/2006/relationships/tags" Target="../tags/tag46.xml"/><Relationship Id="rId67" Type="http://schemas.openxmlformats.org/officeDocument/2006/relationships/tags" Target="../tags/tag6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Picture 23" descr="Graphical user interface, application&#10;&#10;Description automatically generated">
            <a:extLst>
              <a:ext uri="{FF2B5EF4-FFF2-40B4-BE49-F238E27FC236}">
                <a16:creationId xmlns:a16="http://schemas.microsoft.com/office/drawing/2014/main" id="{E37F2D38-0611-4881-8FC3-28B9DE5353D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25" y="0"/>
            <a:ext cx="12172950" cy="6858000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054BBF45-E112-42E9-855C-40B1C6D7E10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69297" y="6131659"/>
            <a:ext cx="1692915" cy="247685"/>
          </a:xfrm>
          <a:prstGeom prst="rect">
            <a:avLst/>
          </a:prstGeom>
        </p:spPr>
      </p:pic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A23493B1-CA18-492C-8FC1-4DF5F29E67C9}"/>
              </a:ext>
            </a:extLst>
          </p:cNvPr>
          <p:cNvCxnSpPr>
            <a:cxnSpLocks/>
          </p:cNvCxnSpPr>
          <p:nvPr/>
        </p:nvCxnSpPr>
        <p:spPr>
          <a:xfrm>
            <a:off x="605990" y="1127812"/>
            <a:ext cx="10983132" cy="0"/>
          </a:xfrm>
          <a:prstGeom prst="line">
            <a:avLst/>
          </a:prstGeom>
          <a:ln w="25400">
            <a:solidFill>
              <a:srgbClr val="73737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Content Placeholder 17">
            <a:extLst>
              <a:ext uri="{FF2B5EF4-FFF2-40B4-BE49-F238E27FC236}">
                <a16:creationId xmlns:a16="http://schemas.microsoft.com/office/drawing/2014/main" id="{9C7893D4-B1C5-4FEA-997D-E84689AF11F4}"/>
              </a:ext>
            </a:extLst>
          </p:cNvPr>
          <p:cNvSpPr txBox="1">
            <a:spLocks/>
          </p:cNvSpPr>
          <p:nvPr/>
        </p:nvSpPr>
        <p:spPr>
          <a:xfrm>
            <a:off x="541608" y="1296100"/>
            <a:ext cx="4689552" cy="123647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14000"/>
              </a:lnSpc>
              <a:spcBef>
                <a:spcPts val="60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The Office Timeline add-in for PowerPoint will help you edit it with just a few clicks.</a:t>
            </a:r>
          </a:p>
          <a:p>
            <a:pPr marL="0" marR="0" lvl="0" indent="0" algn="l" defTabSz="914400" rtl="0" eaLnBrk="1" fontAlgn="auto" latinLnBrk="0" hangingPunct="1">
              <a:lnSpc>
                <a:spcPct val="114000"/>
              </a:lnSpc>
              <a:spcBef>
                <a:spcPts val="60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Get your </a:t>
            </a:r>
            <a:r>
              <a:rPr lang="en-US" i="1" dirty="0">
                <a:latin typeface="Segoe UI" panose="020B0502040204020203" pitchFamily="34" charset="0"/>
                <a:cs typeface="Segoe UI" panose="020B0502040204020203" pitchFamily="34" charset="0"/>
              </a:rPr>
              <a:t>free</a:t>
            </a: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 14-day trial of Office Timeline here: </a:t>
            </a:r>
            <a:b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u="sng" dirty="0">
                <a:solidFill>
                  <a:srgbClr val="C43E1C"/>
                </a:solidFill>
                <a:latin typeface="Segoe UI" panose="020B0502040204020203" pitchFamily="34" charset="0"/>
                <a:cs typeface="Segoe UI" panose="020B0502040204020203" pitchFamily="34" charset="0"/>
                <a:hlinkClick r:id="rId4"/>
              </a:rPr>
              <a:t>https://www.officetimeline.com/14-days-trial</a:t>
            </a:r>
            <a:b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b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Re-open this template, and create your impressive </a:t>
            </a:r>
            <a:b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PowerPoint visual in 3 easy steps: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C1CA27E-B9E5-4D53-8E6C-E5ED5C19F38D}"/>
              </a:ext>
            </a:extLst>
          </p:cNvPr>
          <p:cNvSpPr/>
          <p:nvPr/>
        </p:nvSpPr>
        <p:spPr>
          <a:xfrm>
            <a:off x="541608" y="444366"/>
            <a:ext cx="1098313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How to update this template in seconds</a:t>
            </a:r>
            <a:endParaRPr lang="en-US" b="1" dirty="0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B5CB4A45-0BF5-4F47-B60E-7F1A59D500B1}"/>
              </a:ext>
            </a:extLst>
          </p:cNvPr>
          <p:cNvGrpSpPr/>
          <p:nvPr/>
        </p:nvGrpSpPr>
        <p:grpSpPr>
          <a:xfrm>
            <a:off x="637515" y="3267834"/>
            <a:ext cx="4593644" cy="1831216"/>
            <a:chOff x="637515" y="3267834"/>
            <a:chExt cx="4593644" cy="1831216"/>
          </a:xfrm>
        </p:grpSpPr>
        <p:grpSp>
          <p:nvGrpSpPr>
            <p:cNvPr id="8" name="Group 7" descr="Small circle with number 1 inside  indicating step 1">
              <a:extLst>
                <a:ext uri="{FF2B5EF4-FFF2-40B4-BE49-F238E27FC236}">
                  <a16:creationId xmlns:a16="http://schemas.microsoft.com/office/drawing/2014/main" id="{0666101F-A056-496B-8241-B717914ECD59}"/>
                </a:ext>
              </a:extLst>
            </p:cNvPr>
            <p:cNvGrpSpPr/>
            <p:nvPr/>
          </p:nvGrpSpPr>
          <p:grpSpPr bwMode="blackWhite">
            <a:xfrm>
              <a:off x="637515" y="3269909"/>
              <a:ext cx="366361" cy="320323"/>
              <a:chOff x="7059389" y="785291"/>
              <a:chExt cx="366361" cy="320323"/>
            </a:xfrm>
          </p:grpSpPr>
          <p:sp>
            <p:nvSpPr>
              <p:cNvPr id="18" name="Oval 17" descr="Small circle">
                <a:extLst>
                  <a:ext uri="{FF2B5EF4-FFF2-40B4-BE49-F238E27FC236}">
                    <a16:creationId xmlns:a16="http://schemas.microsoft.com/office/drawing/2014/main" id="{8FFEEBAA-8770-4C93-82E6-59DDB2A95A7C}"/>
                  </a:ext>
                </a:extLst>
              </p:cNvPr>
              <p:cNvSpPr/>
              <p:nvPr/>
            </p:nvSpPr>
            <p:spPr bwMode="blackWhite">
              <a:xfrm>
                <a:off x="7082408" y="785291"/>
                <a:ext cx="320323" cy="320323"/>
              </a:xfrm>
              <a:prstGeom prst="ellipse">
                <a:avLst/>
              </a:prstGeom>
              <a:solidFill>
                <a:srgbClr val="7373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9" name="TextBox 18" descr="Number 1">
                <a:extLst>
                  <a:ext uri="{FF2B5EF4-FFF2-40B4-BE49-F238E27FC236}">
                    <a16:creationId xmlns:a16="http://schemas.microsoft.com/office/drawing/2014/main" id="{3EBCBE3A-6580-40EB-AA2F-0E279DAA4B35}"/>
                  </a:ext>
                </a:extLst>
              </p:cNvPr>
              <p:cNvSpPr txBox="1">
                <a:spLocks noChangeAspect="1"/>
              </p:cNvSpPr>
              <p:nvPr/>
            </p:nvSpPr>
            <p:spPr bwMode="blackWhite">
              <a:xfrm>
                <a:off x="7059389" y="806953"/>
                <a:ext cx="366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schemeClr val="bg1"/>
                    </a:solidFill>
                    <a:latin typeface="Segoe UI Semibold" panose="020B0702040204020203" pitchFamily="34" charset="0"/>
                    <a:cs typeface="Segoe UI Semibold" panose="020B0702040204020203" pitchFamily="34" charset="0"/>
                  </a:rPr>
                  <a:t>1</a:t>
                </a:r>
              </a:p>
            </p:txBody>
          </p:sp>
        </p:grpSp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FC5B9326-A6F6-4A79-8936-27DBE7C60358}"/>
                </a:ext>
              </a:extLst>
            </p:cNvPr>
            <p:cNvGrpSpPr/>
            <p:nvPr userDrawn="1"/>
          </p:nvGrpSpPr>
          <p:grpSpPr>
            <a:xfrm>
              <a:off x="637515" y="3962297"/>
              <a:ext cx="366361" cy="320323"/>
              <a:chOff x="637515" y="3893421"/>
              <a:chExt cx="366361" cy="320323"/>
            </a:xfrm>
          </p:grpSpPr>
          <p:sp>
            <p:nvSpPr>
              <p:cNvPr id="16" name="Oval 15" descr="Small circle">
                <a:extLst>
                  <a:ext uri="{FF2B5EF4-FFF2-40B4-BE49-F238E27FC236}">
                    <a16:creationId xmlns:a16="http://schemas.microsoft.com/office/drawing/2014/main" id="{614155FF-509D-464B-8377-D251AF5D735E}"/>
                  </a:ext>
                </a:extLst>
              </p:cNvPr>
              <p:cNvSpPr/>
              <p:nvPr userDrawn="1"/>
            </p:nvSpPr>
            <p:spPr bwMode="blackWhite">
              <a:xfrm>
                <a:off x="660534" y="3893421"/>
                <a:ext cx="320323" cy="320323"/>
              </a:xfrm>
              <a:prstGeom prst="ellipse">
                <a:avLst/>
              </a:prstGeom>
              <a:solidFill>
                <a:srgbClr val="7373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7" name="TextBox 16" descr="Number 1">
                <a:extLst>
                  <a:ext uri="{FF2B5EF4-FFF2-40B4-BE49-F238E27FC236}">
                    <a16:creationId xmlns:a16="http://schemas.microsoft.com/office/drawing/2014/main" id="{EF8A35E1-B17C-4E6A-85FD-82FB92AB5F48}"/>
                  </a:ext>
                </a:extLst>
              </p:cNvPr>
              <p:cNvSpPr txBox="1">
                <a:spLocks noChangeAspect="1"/>
              </p:cNvSpPr>
              <p:nvPr userDrawn="1"/>
            </p:nvSpPr>
            <p:spPr bwMode="blackWhite">
              <a:xfrm>
                <a:off x="637515" y="3915083"/>
                <a:ext cx="366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schemeClr val="bg1"/>
                    </a:solidFill>
                    <a:latin typeface="Segoe UI Semibold" panose="020B0702040204020203" pitchFamily="34" charset="0"/>
                    <a:cs typeface="Segoe UI Semibold" panose="020B0702040204020203" pitchFamily="34" charset="0"/>
                  </a:rPr>
                  <a:t>2</a:t>
                </a:r>
              </a:p>
            </p:txBody>
          </p:sp>
        </p:grpSp>
        <p:grpSp>
          <p:nvGrpSpPr>
            <p:cNvPr id="10" name="Group 9">
              <a:extLst>
                <a:ext uri="{FF2B5EF4-FFF2-40B4-BE49-F238E27FC236}">
                  <a16:creationId xmlns:a16="http://schemas.microsoft.com/office/drawing/2014/main" id="{80BB5F54-2190-45B8-84C0-741045814981}"/>
                </a:ext>
              </a:extLst>
            </p:cNvPr>
            <p:cNvGrpSpPr/>
            <p:nvPr userDrawn="1"/>
          </p:nvGrpSpPr>
          <p:grpSpPr>
            <a:xfrm>
              <a:off x="637515" y="4654685"/>
              <a:ext cx="366361" cy="320323"/>
              <a:chOff x="637515" y="4654685"/>
              <a:chExt cx="366361" cy="320323"/>
            </a:xfrm>
          </p:grpSpPr>
          <p:sp>
            <p:nvSpPr>
              <p:cNvPr id="14" name="Oval 13" descr="Small circle">
                <a:extLst>
                  <a:ext uri="{FF2B5EF4-FFF2-40B4-BE49-F238E27FC236}">
                    <a16:creationId xmlns:a16="http://schemas.microsoft.com/office/drawing/2014/main" id="{6C665178-1B9B-4CB6-B521-137B8F1280CD}"/>
                  </a:ext>
                </a:extLst>
              </p:cNvPr>
              <p:cNvSpPr/>
              <p:nvPr userDrawn="1"/>
            </p:nvSpPr>
            <p:spPr bwMode="blackWhite">
              <a:xfrm>
                <a:off x="660534" y="4654685"/>
                <a:ext cx="320323" cy="320323"/>
              </a:xfrm>
              <a:prstGeom prst="ellipse">
                <a:avLst/>
              </a:prstGeom>
              <a:solidFill>
                <a:srgbClr val="7373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5" name="TextBox 14" descr="Number 1">
                <a:extLst>
                  <a:ext uri="{FF2B5EF4-FFF2-40B4-BE49-F238E27FC236}">
                    <a16:creationId xmlns:a16="http://schemas.microsoft.com/office/drawing/2014/main" id="{5698F8D9-22D4-400F-A12F-22B4FF4F992A}"/>
                  </a:ext>
                </a:extLst>
              </p:cNvPr>
              <p:cNvSpPr txBox="1">
                <a:spLocks noChangeAspect="1"/>
              </p:cNvSpPr>
              <p:nvPr userDrawn="1"/>
            </p:nvSpPr>
            <p:spPr bwMode="blackWhite">
              <a:xfrm>
                <a:off x="637515" y="4676347"/>
                <a:ext cx="366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schemeClr val="bg1"/>
                    </a:solidFill>
                    <a:latin typeface="Segoe UI Semibold" panose="020B0702040204020203" pitchFamily="34" charset="0"/>
                    <a:cs typeface="Segoe UI Semibold" panose="020B0702040204020203" pitchFamily="34" charset="0"/>
                  </a:rPr>
                  <a:t>3</a:t>
                </a:r>
              </a:p>
            </p:txBody>
          </p:sp>
        </p:grpSp>
        <p:sp>
          <p:nvSpPr>
            <p:cNvPr id="11" name="Content Placeholder 17">
              <a:extLst>
                <a:ext uri="{FF2B5EF4-FFF2-40B4-BE49-F238E27FC236}">
                  <a16:creationId xmlns:a16="http://schemas.microsoft.com/office/drawing/2014/main" id="{F8E300B2-EF53-4BAA-A47F-6D4F2E01A711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056513" y="3267834"/>
              <a:ext cx="4069351" cy="355653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0" indent="0">
                <a:spcAft>
                  <a:spcPts val="600"/>
                </a:spcAft>
                <a:buNone/>
                <a:defRPr/>
              </a:pPr>
              <a:r>
                <a:rPr lang="en-US" sz="1200" b="0" dirty="0">
                  <a:effectLst/>
                  <a:latin typeface="Segoe UI" panose="020B0502040204020203" pitchFamily="34" charset="0"/>
                  <a:cs typeface="Segoe UI" panose="020B0502040204020203" pitchFamily="34" charset="0"/>
                </a:rPr>
                <a:t>Click the Edit Data button on the Office Timeline tab.</a:t>
              </a:r>
              <a:endParaRPr lang="en-US" sz="1200" b="0" dirty="0">
                <a:solidFill>
                  <a:prstClr val="black">
                    <a:lumMod val="75000"/>
                    <a:lumOff val="25000"/>
                  </a:prstClr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12" name="Content Placeholder 17">
              <a:extLst>
                <a:ext uri="{FF2B5EF4-FFF2-40B4-BE49-F238E27FC236}">
                  <a16:creationId xmlns:a16="http://schemas.microsoft.com/office/drawing/2014/main" id="{CDA20BD9-86E6-4922-B46C-BFBE6A9F5EC8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055299" y="3890130"/>
              <a:ext cx="3972687" cy="501378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2286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0" indent="0">
                <a:spcAft>
                  <a:spcPts val="2000"/>
                </a:spcAft>
                <a:buNone/>
                <a:defRPr/>
              </a:pPr>
              <a:r>
                <a:rPr lang="en-US" sz="1200" b="0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Use the Data and Timeline views to edit swimlanes, milestones and tasks.</a:t>
              </a:r>
            </a:p>
          </p:txBody>
        </p:sp>
        <p:sp>
          <p:nvSpPr>
            <p:cNvPr id="13" name="Content Placeholder 17">
              <a:extLst>
                <a:ext uri="{FF2B5EF4-FFF2-40B4-BE49-F238E27FC236}">
                  <a16:creationId xmlns:a16="http://schemas.microsoft.com/office/drawing/2014/main" id="{92FFF896-9BAA-450D-B7DF-A699981489B9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056513" y="4659365"/>
              <a:ext cx="4174646" cy="439685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2286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0" indent="0">
                <a:spcAft>
                  <a:spcPts val="600"/>
                </a:spcAft>
                <a:buNone/>
                <a:defRPr/>
              </a:pPr>
              <a:r>
                <a:rPr lang="en-US" sz="1200" b="0" dirty="0">
                  <a:effectLst/>
                  <a:latin typeface="Segoe UI" panose="020B0502040204020203" pitchFamily="34" charset="0"/>
                  <a:cs typeface="Segoe UI" panose="020B0502040204020203" pitchFamily="34" charset="0"/>
                </a:rPr>
                <a:t>Click Save to instantly update the template.</a:t>
              </a:r>
              <a:endParaRPr lang="en-US" sz="1200" b="0" dirty="0">
                <a:solidFill>
                  <a:prstClr val="black">
                    <a:lumMod val="75000"/>
                    <a:lumOff val="25000"/>
                  </a:prstClr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5461692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TLSHAPE_TB_00000000000000000000000000000000_LeftEndCaps" hidden="1">
            <a:extLst>
              <a:ext uri="{FF2B5EF4-FFF2-40B4-BE49-F238E27FC236}">
                <a16:creationId xmlns:a16="http://schemas.microsoft.com/office/drawing/2014/main" id="{45980A0D-CB5B-BB44-6D93-32656E9B9747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-221339" y="12700"/>
            <a:ext cx="469900" cy="276999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algn="ctr"/>
            <a:r>
              <a:rPr lang="en-US" b="1">
                <a:solidFill>
                  <a:schemeClr val="accent3"/>
                </a:solidFill>
                <a:latin typeface="Calibri" panose="020F0502020204030204" pitchFamily="34" charset="0"/>
              </a:rPr>
              <a:t>2023</a:t>
            </a:r>
          </a:p>
        </p:txBody>
      </p:sp>
      <p:sp>
        <p:nvSpPr>
          <p:cNvPr id="11" name="OTLSHAPE_TB_00000000000000000000000000000000_RightEndCaps" hidden="1">
            <a:extLst>
              <a:ext uri="{FF2B5EF4-FFF2-40B4-BE49-F238E27FC236}">
                <a16:creationId xmlns:a16="http://schemas.microsoft.com/office/drawing/2014/main" id="{F0797406-8F8C-8A4A-5F2F-366C87F4BC15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-170043" y="43477"/>
            <a:ext cx="368300" cy="22860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algn="ctr"/>
            <a:r>
              <a:rPr lang="en-US" sz="1400" b="1">
                <a:solidFill>
                  <a:schemeClr val="accent3"/>
                </a:solidFill>
                <a:latin typeface="Calibri" panose="020F0502020204030204" pitchFamily="34" charset="0"/>
              </a:rPr>
              <a:t>2024</a:t>
            </a:r>
          </a:p>
        </p:txBody>
      </p:sp>
      <p:cxnSp>
        <p:nvCxnSpPr>
          <p:cNvPr id="24" name="OTLSHAPE_T_9a807cb0e4b4468ba3eacc22c66c6a01_LeftVerticalConnector1">
            <a:extLst>
              <a:ext uri="{FF2B5EF4-FFF2-40B4-BE49-F238E27FC236}">
                <a16:creationId xmlns:a16="http://schemas.microsoft.com/office/drawing/2014/main" id="{2D8E851F-226D-DBE3-5AA0-21AFC2351BF6}"/>
              </a:ext>
            </a:extLst>
          </p:cNvPr>
          <p:cNvCxnSpPr/>
          <p:nvPr>
            <p:custDataLst>
              <p:tags r:id="rId4"/>
            </p:custDataLst>
          </p:nvPr>
        </p:nvCxnSpPr>
        <p:spPr>
          <a:xfrm>
            <a:off x="3477342" y="3538728"/>
            <a:ext cx="0" cy="304631"/>
          </a:xfrm>
          <a:prstGeom prst="line">
            <a:avLst/>
          </a:prstGeom>
          <a:ln w="9525" cap="flat" cmpd="sng" algn="ctr">
            <a:solidFill>
              <a:srgbClr val="CCCCCC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OTLSHAPE_T_9a807cb0e4b4468ba3eacc22c66c6a01_RightVerticalConnector1">
            <a:extLst>
              <a:ext uri="{FF2B5EF4-FFF2-40B4-BE49-F238E27FC236}">
                <a16:creationId xmlns:a16="http://schemas.microsoft.com/office/drawing/2014/main" id="{61BD5489-61CC-45D2-CF61-01766F46A93D}"/>
              </a:ext>
            </a:extLst>
          </p:cNvPr>
          <p:cNvCxnSpPr/>
          <p:nvPr>
            <p:custDataLst>
              <p:tags r:id="rId5"/>
            </p:custDataLst>
          </p:nvPr>
        </p:nvCxnSpPr>
        <p:spPr>
          <a:xfrm flipV="1">
            <a:off x="6706326" y="3538728"/>
            <a:ext cx="0" cy="139700"/>
          </a:xfrm>
          <a:prstGeom prst="line">
            <a:avLst/>
          </a:prstGeom>
          <a:ln w="9525" cap="flat" cmpd="sng" algn="ctr">
            <a:solidFill>
              <a:srgbClr val="CCCCCC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OTLSHAPE_T_c02cf13cd4ac4bc4a0858f22ad3d9819_LeftVerticalConnector1">
            <a:extLst>
              <a:ext uri="{FF2B5EF4-FFF2-40B4-BE49-F238E27FC236}">
                <a16:creationId xmlns:a16="http://schemas.microsoft.com/office/drawing/2014/main" id="{3F391189-6BD1-8B10-1AE2-1123135F5219}"/>
              </a:ext>
            </a:extLst>
          </p:cNvPr>
          <p:cNvCxnSpPr/>
          <p:nvPr>
            <p:custDataLst>
              <p:tags r:id="rId6"/>
            </p:custDataLst>
          </p:nvPr>
        </p:nvCxnSpPr>
        <p:spPr>
          <a:xfrm>
            <a:off x="7029243" y="3538728"/>
            <a:ext cx="0" cy="304631"/>
          </a:xfrm>
          <a:prstGeom prst="line">
            <a:avLst/>
          </a:prstGeom>
          <a:ln w="9525" cap="flat" cmpd="sng" algn="ctr">
            <a:solidFill>
              <a:srgbClr val="CCCCCC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OTLSHAPE_T_c02cf13cd4ac4bc4a0858f22ad3d9819_RightVerticalConnector1">
            <a:extLst>
              <a:ext uri="{FF2B5EF4-FFF2-40B4-BE49-F238E27FC236}">
                <a16:creationId xmlns:a16="http://schemas.microsoft.com/office/drawing/2014/main" id="{E892E0CA-0E59-9E56-6EB7-EAF2C8C467E9}"/>
              </a:ext>
            </a:extLst>
          </p:cNvPr>
          <p:cNvCxnSpPr/>
          <p:nvPr>
            <p:custDataLst>
              <p:tags r:id="rId7"/>
            </p:custDataLst>
          </p:nvPr>
        </p:nvCxnSpPr>
        <p:spPr>
          <a:xfrm>
            <a:off x="10432095" y="3538728"/>
            <a:ext cx="0" cy="139700"/>
          </a:xfrm>
          <a:prstGeom prst="line">
            <a:avLst/>
          </a:prstGeom>
          <a:ln w="9525" cap="flat" cmpd="sng" algn="ctr">
            <a:solidFill>
              <a:srgbClr val="CCCCCC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1" name="OTLSHAPE_M_450fbdbcb9d6425581d8b0124abf75d1_Connector1">
            <a:extLst>
              <a:ext uri="{FF2B5EF4-FFF2-40B4-BE49-F238E27FC236}">
                <a16:creationId xmlns:a16="http://schemas.microsoft.com/office/drawing/2014/main" id="{51579C6C-E35E-4AC0-9259-45B14D22E6DE}"/>
              </a:ext>
            </a:extLst>
          </p:cNvPr>
          <p:cNvCxnSpPr/>
          <p:nvPr>
            <p:custDataLst>
              <p:tags r:id="rId8"/>
            </p:custDataLst>
          </p:nvPr>
        </p:nvCxnSpPr>
        <p:spPr>
          <a:xfrm>
            <a:off x="10686830" y="2721652"/>
            <a:ext cx="0" cy="433028"/>
          </a:xfrm>
          <a:prstGeom prst="line">
            <a:avLst/>
          </a:prstGeom>
          <a:ln w="9525" cap="flat" cmpd="sng" algn="ctr">
            <a:solidFill>
              <a:srgbClr val="737373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2" name="OTLSHAPE_T_71ebd99c3b90472682cc99ad192fe685_LeftVerticalConnector1">
            <a:extLst>
              <a:ext uri="{FF2B5EF4-FFF2-40B4-BE49-F238E27FC236}">
                <a16:creationId xmlns:a16="http://schemas.microsoft.com/office/drawing/2014/main" id="{68466DF2-E5FC-AC5A-8616-3FF71DFDBAD1}"/>
              </a:ext>
            </a:extLst>
          </p:cNvPr>
          <p:cNvCxnSpPr/>
          <p:nvPr>
            <p:custDataLst>
              <p:tags r:id="rId9"/>
            </p:custDataLst>
          </p:nvPr>
        </p:nvCxnSpPr>
        <p:spPr>
          <a:xfrm flipV="1">
            <a:off x="1068012" y="3538728"/>
            <a:ext cx="0" cy="764455"/>
          </a:xfrm>
          <a:prstGeom prst="line">
            <a:avLst/>
          </a:prstGeom>
          <a:ln w="9525" cap="flat" cmpd="sng" algn="ctr">
            <a:solidFill>
              <a:srgbClr val="CCCCCC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3" name="OTLSHAPE_T_71ebd99c3b90472682cc99ad192fe685_RightVerticalConnector1">
            <a:extLst>
              <a:ext uri="{FF2B5EF4-FFF2-40B4-BE49-F238E27FC236}">
                <a16:creationId xmlns:a16="http://schemas.microsoft.com/office/drawing/2014/main" id="{8254535E-C396-74CF-8809-EC1A92B75D5F}"/>
              </a:ext>
            </a:extLst>
          </p:cNvPr>
          <p:cNvCxnSpPr/>
          <p:nvPr>
            <p:custDataLst>
              <p:tags r:id="rId10"/>
            </p:custDataLst>
          </p:nvPr>
        </p:nvCxnSpPr>
        <p:spPr>
          <a:xfrm flipV="1">
            <a:off x="3154425" y="3538728"/>
            <a:ext cx="0" cy="139700"/>
          </a:xfrm>
          <a:prstGeom prst="line">
            <a:avLst/>
          </a:prstGeom>
          <a:ln w="9525" cap="flat" cmpd="sng" algn="ctr">
            <a:solidFill>
              <a:srgbClr val="CCCCCC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2" name="OTLSHAPE_M_662e6b6477d74395ac3efb1fe1def179_Connector1">
            <a:extLst>
              <a:ext uri="{FF2B5EF4-FFF2-40B4-BE49-F238E27FC236}">
                <a16:creationId xmlns:a16="http://schemas.microsoft.com/office/drawing/2014/main" id="{A495BC9B-DD0C-402D-E940-47E16F1633B7}"/>
              </a:ext>
            </a:extLst>
          </p:cNvPr>
          <p:cNvCxnSpPr/>
          <p:nvPr>
            <p:custDataLst>
              <p:tags r:id="rId11"/>
            </p:custDataLst>
          </p:nvPr>
        </p:nvCxnSpPr>
        <p:spPr>
          <a:xfrm>
            <a:off x="1049506" y="2721652"/>
            <a:ext cx="0" cy="433028"/>
          </a:xfrm>
          <a:prstGeom prst="line">
            <a:avLst/>
          </a:prstGeom>
          <a:ln w="9525" cap="flat" cmpd="sng" algn="ctr">
            <a:solidFill>
              <a:srgbClr val="737373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OTLSHAPE_T_71ebd99c3b90472682cc99ad192fe685_RightVerticalConnector2">
            <a:extLst>
              <a:ext uri="{FF2B5EF4-FFF2-40B4-BE49-F238E27FC236}">
                <a16:creationId xmlns:a16="http://schemas.microsoft.com/office/drawing/2014/main" id="{BAABA8A1-9F37-953C-431C-6E47573BFCDD}"/>
              </a:ext>
            </a:extLst>
          </p:cNvPr>
          <p:cNvCxnSpPr/>
          <p:nvPr>
            <p:custDataLst>
              <p:tags r:id="rId12"/>
            </p:custDataLst>
          </p:nvPr>
        </p:nvCxnSpPr>
        <p:spPr>
          <a:xfrm>
            <a:off x="3154425" y="3998383"/>
            <a:ext cx="0" cy="304800"/>
          </a:xfrm>
          <a:prstGeom prst="line">
            <a:avLst/>
          </a:prstGeom>
          <a:ln w="9525" cap="flat" cmpd="sng" algn="ctr">
            <a:solidFill>
              <a:srgbClr val="CCCCCC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OTLSHAPE_T_9a807cb0e4b4468ba3eacc22c66c6a01_LeftVerticalConnector2">
            <a:extLst>
              <a:ext uri="{FF2B5EF4-FFF2-40B4-BE49-F238E27FC236}">
                <a16:creationId xmlns:a16="http://schemas.microsoft.com/office/drawing/2014/main" id="{9486E905-3E62-09D5-FD27-F80E1851366F}"/>
              </a:ext>
            </a:extLst>
          </p:cNvPr>
          <p:cNvCxnSpPr/>
          <p:nvPr>
            <p:custDataLst>
              <p:tags r:id="rId13"/>
            </p:custDataLst>
          </p:nvPr>
        </p:nvCxnSpPr>
        <p:spPr>
          <a:xfrm>
            <a:off x="3477342" y="3998383"/>
            <a:ext cx="0" cy="304800"/>
          </a:xfrm>
          <a:prstGeom prst="line">
            <a:avLst/>
          </a:prstGeom>
          <a:ln w="9525" cap="flat" cmpd="sng" algn="ctr">
            <a:solidFill>
              <a:srgbClr val="CCCCCC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9" name="OTLSHAPE_T_9a807cb0e4b4468ba3eacc22c66c6a01_RightVerticalConnector2">
            <a:extLst>
              <a:ext uri="{FF2B5EF4-FFF2-40B4-BE49-F238E27FC236}">
                <a16:creationId xmlns:a16="http://schemas.microsoft.com/office/drawing/2014/main" id="{C44D9307-9FCB-978C-C3A8-AA26CD5312E4}"/>
              </a:ext>
            </a:extLst>
          </p:cNvPr>
          <p:cNvCxnSpPr/>
          <p:nvPr>
            <p:custDataLst>
              <p:tags r:id="rId14"/>
            </p:custDataLst>
          </p:nvPr>
        </p:nvCxnSpPr>
        <p:spPr>
          <a:xfrm>
            <a:off x="6706326" y="3998383"/>
            <a:ext cx="0" cy="304800"/>
          </a:xfrm>
          <a:prstGeom prst="line">
            <a:avLst/>
          </a:prstGeom>
          <a:ln w="9525" cap="flat" cmpd="sng" algn="ctr">
            <a:solidFill>
              <a:srgbClr val="CCCCCC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" name="OTLSHAPE_T_c02cf13cd4ac4bc4a0858f22ad3d9819_LeftVerticalConnector2">
            <a:extLst>
              <a:ext uri="{FF2B5EF4-FFF2-40B4-BE49-F238E27FC236}">
                <a16:creationId xmlns:a16="http://schemas.microsoft.com/office/drawing/2014/main" id="{EFB6A4AF-9520-F8B8-D918-0436BF064864}"/>
              </a:ext>
            </a:extLst>
          </p:cNvPr>
          <p:cNvCxnSpPr/>
          <p:nvPr>
            <p:custDataLst>
              <p:tags r:id="rId15"/>
            </p:custDataLst>
          </p:nvPr>
        </p:nvCxnSpPr>
        <p:spPr>
          <a:xfrm>
            <a:off x="7029243" y="3998383"/>
            <a:ext cx="0" cy="304800"/>
          </a:xfrm>
          <a:prstGeom prst="line">
            <a:avLst/>
          </a:prstGeom>
          <a:ln w="9525" cap="flat" cmpd="sng" algn="ctr">
            <a:solidFill>
              <a:srgbClr val="CCCCCC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OTLSHAPE_T_c02cf13cd4ac4bc4a0858f22ad3d9819_RightVerticalConnector2">
            <a:extLst>
              <a:ext uri="{FF2B5EF4-FFF2-40B4-BE49-F238E27FC236}">
                <a16:creationId xmlns:a16="http://schemas.microsoft.com/office/drawing/2014/main" id="{452E0481-AA32-B5EA-1F09-B14B1B344767}"/>
              </a:ext>
            </a:extLst>
          </p:cNvPr>
          <p:cNvCxnSpPr/>
          <p:nvPr>
            <p:custDataLst>
              <p:tags r:id="rId16"/>
            </p:custDataLst>
          </p:nvPr>
        </p:nvCxnSpPr>
        <p:spPr>
          <a:xfrm>
            <a:off x="10432095" y="3998383"/>
            <a:ext cx="0" cy="304800"/>
          </a:xfrm>
          <a:prstGeom prst="line">
            <a:avLst/>
          </a:prstGeom>
          <a:ln w="9525" cap="flat" cmpd="sng" algn="ctr">
            <a:solidFill>
              <a:srgbClr val="CCCCCC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OTLSHAPE_TB_00000000000000000000000000000000_ScaleContainer">
            <a:extLst>
              <a:ext uri="{FF2B5EF4-FFF2-40B4-BE49-F238E27FC236}">
                <a16:creationId xmlns:a16="http://schemas.microsoft.com/office/drawing/2014/main" id="{D07FDB4C-8D58-5CDB-C76A-33708E78D8A8}"/>
              </a:ext>
            </a:extLst>
          </p:cNvPr>
          <p:cNvSpPr/>
          <p:nvPr>
            <p:custDataLst>
              <p:tags r:id="rId17"/>
            </p:custDataLst>
          </p:nvPr>
        </p:nvSpPr>
        <p:spPr>
          <a:xfrm>
            <a:off x="844465" y="3154680"/>
            <a:ext cx="10617200" cy="182880"/>
          </a:xfrm>
          <a:prstGeom prst="round2SameRect">
            <a:avLst/>
          </a:prstGeom>
          <a:solidFill>
            <a:srgbClr val="737373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OTLSHAPE_TB_00000000000000000000000000000000_MiddleScaleContainer">
            <a:extLst>
              <a:ext uri="{FF2B5EF4-FFF2-40B4-BE49-F238E27FC236}">
                <a16:creationId xmlns:a16="http://schemas.microsoft.com/office/drawing/2014/main" id="{5A4EC8E2-555A-5841-98FE-3663715D5CA7}"/>
              </a:ext>
            </a:extLst>
          </p:cNvPr>
          <p:cNvSpPr/>
          <p:nvPr>
            <p:custDataLst>
              <p:tags r:id="rId18"/>
            </p:custDataLst>
          </p:nvPr>
        </p:nvSpPr>
        <p:spPr>
          <a:xfrm>
            <a:off x="844465" y="3346704"/>
            <a:ext cx="10617200" cy="182880"/>
          </a:xfrm>
          <a:prstGeom prst="rect">
            <a:avLst/>
          </a:prstGeom>
          <a:solidFill>
            <a:srgbClr val="737373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TLSHAPE_TB_00000000000000000000000000000000_BottomScaleContainer" hidden="1">
            <a:extLst>
              <a:ext uri="{FF2B5EF4-FFF2-40B4-BE49-F238E27FC236}">
                <a16:creationId xmlns:a16="http://schemas.microsoft.com/office/drawing/2014/main" id="{A5C25356-41F1-8212-5684-1B51EE214ED5}"/>
              </a:ext>
            </a:extLst>
          </p:cNvPr>
          <p:cNvSpPr/>
          <p:nvPr>
            <p:custDataLst>
              <p:tags r:id="rId19"/>
            </p:custDataLst>
          </p:nvPr>
        </p:nvSpPr>
        <p:spPr>
          <a:xfrm>
            <a:off x="844465" y="3154680"/>
            <a:ext cx="0" cy="0"/>
          </a:xfrm>
          <a:prstGeom prst="round2SameRect">
            <a:avLst>
              <a:gd name="adj1" fmla="val 0"/>
              <a:gd name="adj2" fmla="val 16667"/>
            </a:avLst>
          </a:prstGeom>
          <a:solidFill>
            <a:srgbClr val="303030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TLSHAPE_TB_00000000000000000000000000000000_ElapsedTime" hidden="1">
            <a:extLst>
              <a:ext uri="{FF2B5EF4-FFF2-40B4-BE49-F238E27FC236}">
                <a16:creationId xmlns:a16="http://schemas.microsoft.com/office/drawing/2014/main" id="{3B5F02C6-7763-7E3C-FC2E-AEBEB33B8DA6}"/>
              </a:ext>
            </a:extLst>
          </p:cNvPr>
          <p:cNvSpPr/>
          <p:nvPr>
            <p:custDataLst>
              <p:tags r:id="rId20"/>
            </p:custDataLst>
          </p:nvPr>
        </p:nvSpPr>
        <p:spPr>
          <a:xfrm>
            <a:off x="844465" y="3154680"/>
            <a:ext cx="0" cy="0"/>
          </a:xfrm>
          <a:prstGeom prst="rect">
            <a:avLst/>
          </a:prstGeom>
          <a:solidFill>
            <a:srgbClr val="FF0000">
              <a:alpha val="30196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TLSHAPE_TB_00000000000000000000000000000000_TodayMarkerShape" hidden="1">
            <a:extLst>
              <a:ext uri="{FF2B5EF4-FFF2-40B4-BE49-F238E27FC236}">
                <a16:creationId xmlns:a16="http://schemas.microsoft.com/office/drawing/2014/main" id="{2B87B298-2785-9E08-CE32-9EA606DA7BD9}"/>
              </a:ext>
            </a:extLst>
          </p:cNvPr>
          <p:cNvSpPr/>
          <p:nvPr>
            <p:custDataLst>
              <p:tags r:id="rId21"/>
            </p:custDataLst>
          </p:nvPr>
        </p:nvSpPr>
        <p:spPr>
          <a:xfrm>
            <a:off x="818340" y="3538728"/>
            <a:ext cx="63500" cy="60960"/>
          </a:xfrm>
          <a:prstGeom prst="triangle">
            <a:avLst/>
          </a:prstGeom>
          <a:solidFill>
            <a:srgbClr val="FF0000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TLSHAPE_TB_00000000000000000000000000000000_TimescaleInterval1">
            <a:extLst>
              <a:ext uri="{FF2B5EF4-FFF2-40B4-BE49-F238E27FC236}">
                <a16:creationId xmlns:a16="http://schemas.microsoft.com/office/drawing/2014/main" id="{8C0A38AC-5949-F480-CCB5-665527B866DE}"/>
              </a:ext>
            </a:extLst>
          </p:cNvPr>
          <p:cNvSpPr txBox="1"/>
          <p:nvPr>
            <p:custDataLst>
              <p:tags r:id="rId22"/>
            </p:custDataLst>
          </p:nvPr>
        </p:nvSpPr>
        <p:spPr>
          <a:xfrm>
            <a:off x="907965" y="3153093"/>
            <a:ext cx="175561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30">
                <a:solidFill>
                  <a:schemeClr val="lt1"/>
                </a:solidFill>
                <a:latin typeface="Calibri" panose="020F0502020204030204" pitchFamily="34" charset="0"/>
              </a:rPr>
              <a:t>Q2</a:t>
            </a:r>
          </a:p>
        </p:txBody>
      </p:sp>
      <p:sp>
        <p:nvSpPr>
          <p:cNvPr id="9" name="OTLSHAPE_TB_00000000000000000000000000000000_TimescaleInterval2">
            <a:extLst>
              <a:ext uri="{FF2B5EF4-FFF2-40B4-BE49-F238E27FC236}">
                <a16:creationId xmlns:a16="http://schemas.microsoft.com/office/drawing/2014/main" id="{6E384E6A-D17B-0575-86CF-65F918AF6E2D}"/>
              </a:ext>
            </a:extLst>
          </p:cNvPr>
          <p:cNvSpPr txBox="1"/>
          <p:nvPr>
            <p:custDataLst>
              <p:tags r:id="rId23"/>
            </p:custDataLst>
          </p:nvPr>
        </p:nvSpPr>
        <p:spPr>
          <a:xfrm>
            <a:off x="2423112" y="3153093"/>
            <a:ext cx="175561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30">
                <a:solidFill>
                  <a:schemeClr val="lt1"/>
                </a:solidFill>
                <a:latin typeface="Calibri" panose="020F0502020204030204" pitchFamily="34" charset="0"/>
              </a:rPr>
              <a:t>Q3</a:t>
            </a:r>
          </a:p>
        </p:txBody>
      </p:sp>
      <p:sp>
        <p:nvSpPr>
          <p:cNvPr id="10" name="OTLSHAPE_TB_00000000000000000000000000000000_TimescaleInterval3">
            <a:extLst>
              <a:ext uri="{FF2B5EF4-FFF2-40B4-BE49-F238E27FC236}">
                <a16:creationId xmlns:a16="http://schemas.microsoft.com/office/drawing/2014/main" id="{4BD0B60B-FB0B-D403-7254-FE61AC93FB56}"/>
              </a:ext>
            </a:extLst>
          </p:cNvPr>
          <p:cNvSpPr txBox="1"/>
          <p:nvPr>
            <p:custDataLst>
              <p:tags r:id="rId24"/>
            </p:custDataLst>
          </p:nvPr>
        </p:nvSpPr>
        <p:spPr>
          <a:xfrm>
            <a:off x="4708250" y="3153093"/>
            <a:ext cx="175561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30">
                <a:solidFill>
                  <a:schemeClr val="lt1"/>
                </a:solidFill>
                <a:latin typeface="Calibri" panose="020F0502020204030204" pitchFamily="34" charset="0"/>
              </a:rPr>
              <a:t>Q4</a:t>
            </a:r>
          </a:p>
        </p:txBody>
      </p:sp>
      <p:sp>
        <p:nvSpPr>
          <p:cNvPr id="105" name="OTLSHAPE_TB_00000000000000000000000000000000_TimescaleInterval4">
            <a:extLst>
              <a:ext uri="{FF2B5EF4-FFF2-40B4-BE49-F238E27FC236}">
                <a16:creationId xmlns:a16="http://schemas.microsoft.com/office/drawing/2014/main" id="{29B93E01-9D51-DFE3-BC9B-C12D3446F884}"/>
              </a:ext>
            </a:extLst>
          </p:cNvPr>
          <p:cNvSpPr txBox="1"/>
          <p:nvPr>
            <p:custDataLst>
              <p:tags r:id="rId25"/>
            </p:custDataLst>
          </p:nvPr>
        </p:nvSpPr>
        <p:spPr>
          <a:xfrm>
            <a:off x="6993389" y="3153093"/>
            <a:ext cx="175561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30">
                <a:solidFill>
                  <a:schemeClr val="lt1"/>
                </a:solidFill>
                <a:latin typeface="Calibri" panose="020F0502020204030204" pitchFamily="34" charset="0"/>
              </a:rPr>
              <a:t>Q1</a:t>
            </a:r>
          </a:p>
        </p:txBody>
      </p:sp>
      <p:sp>
        <p:nvSpPr>
          <p:cNvPr id="106" name="OTLSHAPE_TB_00000000000000000000000000000000_TimescaleInterval5">
            <a:extLst>
              <a:ext uri="{FF2B5EF4-FFF2-40B4-BE49-F238E27FC236}">
                <a16:creationId xmlns:a16="http://schemas.microsoft.com/office/drawing/2014/main" id="{D393B0D1-3615-7A6A-9C22-3951F2D413C3}"/>
              </a:ext>
            </a:extLst>
          </p:cNvPr>
          <p:cNvSpPr txBox="1"/>
          <p:nvPr>
            <p:custDataLst>
              <p:tags r:id="rId26"/>
            </p:custDataLst>
          </p:nvPr>
        </p:nvSpPr>
        <p:spPr>
          <a:xfrm>
            <a:off x="9253689" y="3153093"/>
            <a:ext cx="175561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30">
                <a:solidFill>
                  <a:schemeClr val="lt1"/>
                </a:solidFill>
                <a:latin typeface="Calibri" panose="020F0502020204030204" pitchFamily="34" charset="0"/>
              </a:rPr>
              <a:t>Q2</a:t>
            </a:r>
          </a:p>
        </p:txBody>
      </p:sp>
      <p:sp>
        <p:nvSpPr>
          <p:cNvPr id="70" name="OTLSHAPE_TB_00000000000000000000000000000000_MiddleTimescaleInterval1">
            <a:extLst>
              <a:ext uri="{FF2B5EF4-FFF2-40B4-BE49-F238E27FC236}">
                <a16:creationId xmlns:a16="http://schemas.microsoft.com/office/drawing/2014/main" id="{3B77509E-118B-E6E2-FAF8-F68AC6903480}"/>
              </a:ext>
            </a:extLst>
          </p:cNvPr>
          <p:cNvSpPr txBox="1"/>
          <p:nvPr>
            <p:custDataLst>
              <p:tags r:id="rId27"/>
            </p:custDataLst>
          </p:nvPr>
        </p:nvSpPr>
        <p:spPr>
          <a:xfrm>
            <a:off x="907965" y="3345117"/>
            <a:ext cx="271228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18">
                <a:solidFill>
                  <a:schemeClr val="lt1"/>
                </a:solidFill>
                <a:latin typeface="Calibri" panose="020F0502020204030204" pitchFamily="34" charset="0"/>
              </a:rPr>
              <a:t>May</a:t>
            </a:r>
          </a:p>
        </p:txBody>
      </p:sp>
      <p:sp>
        <p:nvSpPr>
          <p:cNvPr id="72" name="OTLSHAPE_TB_00000000000000000000000000000000_MiddleTimescaleInterval2">
            <a:extLst>
              <a:ext uri="{FF2B5EF4-FFF2-40B4-BE49-F238E27FC236}">
                <a16:creationId xmlns:a16="http://schemas.microsoft.com/office/drawing/2014/main" id="{A65859D7-ED31-3C37-5465-132747FCC094}"/>
              </a:ext>
            </a:extLst>
          </p:cNvPr>
          <p:cNvSpPr txBox="1"/>
          <p:nvPr>
            <p:custDataLst>
              <p:tags r:id="rId28"/>
            </p:custDataLst>
          </p:nvPr>
        </p:nvSpPr>
        <p:spPr>
          <a:xfrm>
            <a:off x="2423112" y="3345117"/>
            <a:ext cx="158185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>
                <a:solidFill>
                  <a:schemeClr val="lt1"/>
                </a:solidFill>
                <a:latin typeface="Calibri" panose="020F0502020204030204" pitchFamily="34" charset="0"/>
              </a:rPr>
              <a:t>Jul</a:t>
            </a:r>
          </a:p>
        </p:txBody>
      </p:sp>
      <p:sp>
        <p:nvSpPr>
          <p:cNvPr id="74" name="OTLSHAPE_TB_00000000000000000000000000000000_MiddleTimescaleInterval3">
            <a:extLst>
              <a:ext uri="{FF2B5EF4-FFF2-40B4-BE49-F238E27FC236}">
                <a16:creationId xmlns:a16="http://schemas.microsoft.com/office/drawing/2014/main" id="{6F26B3AB-D651-E403-C662-F0FEECF1D1F1}"/>
              </a:ext>
            </a:extLst>
          </p:cNvPr>
          <p:cNvSpPr txBox="1"/>
          <p:nvPr>
            <p:custDataLst>
              <p:tags r:id="rId29"/>
            </p:custDataLst>
          </p:nvPr>
        </p:nvSpPr>
        <p:spPr>
          <a:xfrm>
            <a:off x="3963096" y="3345117"/>
            <a:ext cx="228600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18">
                <a:solidFill>
                  <a:schemeClr val="lt1"/>
                </a:solidFill>
                <a:latin typeface="Calibri" panose="020F0502020204030204" pitchFamily="34" charset="0"/>
              </a:rPr>
              <a:t>Sep</a:t>
            </a:r>
          </a:p>
        </p:txBody>
      </p:sp>
      <p:sp>
        <p:nvSpPr>
          <p:cNvPr id="76" name="OTLSHAPE_TB_00000000000000000000000000000000_MiddleTimescaleInterval4">
            <a:extLst>
              <a:ext uri="{FF2B5EF4-FFF2-40B4-BE49-F238E27FC236}">
                <a16:creationId xmlns:a16="http://schemas.microsoft.com/office/drawing/2014/main" id="{48A6455E-FEF0-1278-2D9E-B7831E577162}"/>
              </a:ext>
            </a:extLst>
          </p:cNvPr>
          <p:cNvSpPr txBox="1"/>
          <p:nvPr>
            <p:custDataLst>
              <p:tags r:id="rId30"/>
            </p:custDataLst>
          </p:nvPr>
        </p:nvSpPr>
        <p:spPr>
          <a:xfrm>
            <a:off x="5478243" y="3345117"/>
            <a:ext cx="249364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>
                <a:solidFill>
                  <a:schemeClr val="lt1"/>
                </a:solidFill>
                <a:latin typeface="Calibri" panose="020F0502020204030204" pitchFamily="34" charset="0"/>
              </a:rPr>
              <a:t>Nov</a:t>
            </a:r>
          </a:p>
        </p:txBody>
      </p:sp>
      <p:sp>
        <p:nvSpPr>
          <p:cNvPr id="78" name="OTLSHAPE_TB_00000000000000000000000000000000_MiddleTimescaleInterval5">
            <a:extLst>
              <a:ext uri="{FF2B5EF4-FFF2-40B4-BE49-F238E27FC236}">
                <a16:creationId xmlns:a16="http://schemas.microsoft.com/office/drawing/2014/main" id="{4AB63C40-C65D-E2B5-15A2-831546FAE2F2}"/>
              </a:ext>
            </a:extLst>
          </p:cNvPr>
          <p:cNvSpPr txBox="1"/>
          <p:nvPr>
            <p:custDataLst>
              <p:tags r:id="rId31"/>
            </p:custDataLst>
          </p:nvPr>
        </p:nvSpPr>
        <p:spPr>
          <a:xfrm>
            <a:off x="6993389" y="3345117"/>
            <a:ext cx="203200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>
                <a:solidFill>
                  <a:schemeClr val="lt1"/>
                </a:solidFill>
                <a:latin typeface="Calibri" panose="020F0502020204030204" pitchFamily="34" charset="0"/>
              </a:rPr>
              <a:t>Jan</a:t>
            </a:r>
          </a:p>
        </p:txBody>
      </p:sp>
      <p:sp>
        <p:nvSpPr>
          <p:cNvPr id="80" name="OTLSHAPE_TB_00000000000000000000000000000000_MiddleTimescaleInterval6">
            <a:extLst>
              <a:ext uri="{FF2B5EF4-FFF2-40B4-BE49-F238E27FC236}">
                <a16:creationId xmlns:a16="http://schemas.microsoft.com/office/drawing/2014/main" id="{51EFBE91-57AC-8015-046A-44DF8D462713}"/>
              </a:ext>
            </a:extLst>
          </p:cNvPr>
          <p:cNvSpPr txBox="1"/>
          <p:nvPr>
            <p:custDataLst>
              <p:tags r:id="rId32"/>
            </p:custDataLst>
          </p:nvPr>
        </p:nvSpPr>
        <p:spPr>
          <a:xfrm>
            <a:off x="8483697" y="3345117"/>
            <a:ext cx="255776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18">
                <a:solidFill>
                  <a:schemeClr val="lt1"/>
                </a:solidFill>
                <a:latin typeface="Calibri" panose="020F0502020204030204" pitchFamily="34" charset="0"/>
              </a:rPr>
              <a:t>Mar</a:t>
            </a:r>
          </a:p>
        </p:txBody>
      </p:sp>
      <p:sp>
        <p:nvSpPr>
          <p:cNvPr id="82" name="OTLSHAPE_TB_00000000000000000000000000000000_MiddleTimescaleInterval7">
            <a:extLst>
              <a:ext uri="{FF2B5EF4-FFF2-40B4-BE49-F238E27FC236}">
                <a16:creationId xmlns:a16="http://schemas.microsoft.com/office/drawing/2014/main" id="{1AF6411D-ABF3-9DCE-9926-291A1ABEDBA0}"/>
              </a:ext>
            </a:extLst>
          </p:cNvPr>
          <p:cNvSpPr txBox="1"/>
          <p:nvPr>
            <p:custDataLst>
              <p:tags r:id="rId33"/>
            </p:custDataLst>
          </p:nvPr>
        </p:nvSpPr>
        <p:spPr>
          <a:xfrm>
            <a:off x="9998843" y="3345117"/>
            <a:ext cx="271228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18">
                <a:solidFill>
                  <a:schemeClr val="lt1"/>
                </a:solidFill>
                <a:latin typeface="Calibri" panose="020F0502020204030204" pitchFamily="34" charset="0"/>
              </a:rPr>
              <a:t>May</a:t>
            </a:r>
          </a:p>
        </p:txBody>
      </p:sp>
      <p:sp>
        <p:nvSpPr>
          <p:cNvPr id="15" name="OTLSHAPE_TB_00000000000000000000000000000000_TodayMarkerText" hidden="1">
            <a:extLst>
              <a:ext uri="{FF2B5EF4-FFF2-40B4-BE49-F238E27FC236}">
                <a16:creationId xmlns:a16="http://schemas.microsoft.com/office/drawing/2014/main" id="{61237393-C490-EC65-25CF-09F793033830}"/>
              </a:ext>
            </a:extLst>
          </p:cNvPr>
          <p:cNvSpPr txBox="1"/>
          <p:nvPr>
            <p:custDataLst>
              <p:tags r:id="rId34"/>
            </p:custDataLst>
          </p:nvPr>
        </p:nvSpPr>
        <p:spPr>
          <a:xfrm>
            <a:off x="-168984" y="58866"/>
            <a:ext cx="0" cy="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algn="ctr"/>
            <a:r>
              <a:rPr lang="en-US" sz="1200">
                <a:solidFill>
                  <a:schemeClr val="dk1"/>
                </a:solidFill>
                <a:latin typeface="Calibri" panose="020F0502020204030204" pitchFamily="34" charset="0"/>
              </a:rPr>
              <a:t>Today</a:t>
            </a:r>
          </a:p>
        </p:txBody>
      </p:sp>
      <p:cxnSp>
        <p:nvCxnSpPr>
          <p:cNvPr id="66" name="OTLSHAPE_TB_00000000000000000000000000000000_Separator1">
            <a:extLst>
              <a:ext uri="{FF2B5EF4-FFF2-40B4-BE49-F238E27FC236}">
                <a16:creationId xmlns:a16="http://schemas.microsoft.com/office/drawing/2014/main" id="{ED70C214-0D67-37F9-FD94-4A6B09712B5A}"/>
              </a:ext>
            </a:extLst>
          </p:cNvPr>
          <p:cNvCxnSpPr/>
          <p:nvPr>
            <p:custDataLst>
              <p:tags r:id="rId35"/>
            </p:custDataLst>
          </p:nvPr>
        </p:nvCxnSpPr>
        <p:spPr>
          <a:xfrm>
            <a:off x="2359611" y="3154680"/>
            <a:ext cx="0" cy="18288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OTLSHAPE_TB_00000000000000000000000000000000_Separator2">
            <a:extLst>
              <a:ext uri="{FF2B5EF4-FFF2-40B4-BE49-F238E27FC236}">
                <a16:creationId xmlns:a16="http://schemas.microsoft.com/office/drawing/2014/main" id="{5CD5461A-B4DF-AFB8-3871-8AEF1AA2B55D}"/>
              </a:ext>
            </a:extLst>
          </p:cNvPr>
          <p:cNvCxnSpPr/>
          <p:nvPr>
            <p:custDataLst>
              <p:tags r:id="rId36"/>
            </p:custDataLst>
          </p:nvPr>
        </p:nvCxnSpPr>
        <p:spPr>
          <a:xfrm>
            <a:off x="4644750" y="3154680"/>
            <a:ext cx="0" cy="18288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OTLSHAPE_TB_00000000000000000000000000000000_Separator3">
            <a:extLst>
              <a:ext uri="{FF2B5EF4-FFF2-40B4-BE49-F238E27FC236}">
                <a16:creationId xmlns:a16="http://schemas.microsoft.com/office/drawing/2014/main" id="{23C978DA-BC82-BEB3-A86E-E6497E7EC4D0}"/>
              </a:ext>
            </a:extLst>
          </p:cNvPr>
          <p:cNvCxnSpPr/>
          <p:nvPr>
            <p:custDataLst>
              <p:tags r:id="rId37"/>
            </p:custDataLst>
          </p:nvPr>
        </p:nvCxnSpPr>
        <p:spPr>
          <a:xfrm>
            <a:off x="6929889" y="3154680"/>
            <a:ext cx="0" cy="18288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OTLSHAPE_TB_00000000000000000000000000000000_Separator4">
            <a:extLst>
              <a:ext uri="{FF2B5EF4-FFF2-40B4-BE49-F238E27FC236}">
                <a16:creationId xmlns:a16="http://schemas.microsoft.com/office/drawing/2014/main" id="{22D3044A-7913-6E30-8B35-8C81F6CB6293}"/>
              </a:ext>
            </a:extLst>
          </p:cNvPr>
          <p:cNvCxnSpPr/>
          <p:nvPr>
            <p:custDataLst>
              <p:tags r:id="rId38"/>
            </p:custDataLst>
          </p:nvPr>
        </p:nvCxnSpPr>
        <p:spPr>
          <a:xfrm>
            <a:off x="9190189" y="3154680"/>
            <a:ext cx="0" cy="18288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OTLSHAPE_TB_00000000000000000000000000000000_MiddleSeparator1">
            <a:extLst>
              <a:ext uri="{FF2B5EF4-FFF2-40B4-BE49-F238E27FC236}">
                <a16:creationId xmlns:a16="http://schemas.microsoft.com/office/drawing/2014/main" id="{E99AFCEF-2C1A-FB6A-C314-5692C0FC3385}"/>
              </a:ext>
            </a:extLst>
          </p:cNvPr>
          <p:cNvCxnSpPr/>
          <p:nvPr>
            <p:custDataLst>
              <p:tags r:id="rId39"/>
            </p:custDataLst>
          </p:nvPr>
        </p:nvCxnSpPr>
        <p:spPr>
          <a:xfrm>
            <a:off x="2359611" y="3346704"/>
            <a:ext cx="0" cy="18288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OTLSHAPE_TB_00000000000000000000000000000000_MiddleSeparator2">
            <a:extLst>
              <a:ext uri="{FF2B5EF4-FFF2-40B4-BE49-F238E27FC236}">
                <a16:creationId xmlns:a16="http://schemas.microsoft.com/office/drawing/2014/main" id="{3AD3B03F-5750-0333-B421-1511CB84CDA1}"/>
              </a:ext>
            </a:extLst>
          </p:cNvPr>
          <p:cNvCxnSpPr/>
          <p:nvPr>
            <p:custDataLst>
              <p:tags r:id="rId40"/>
            </p:custDataLst>
          </p:nvPr>
        </p:nvCxnSpPr>
        <p:spPr>
          <a:xfrm>
            <a:off x="3899596" y="3346704"/>
            <a:ext cx="0" cy="18288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OTLSHAPE_TB_00000000000000000000000000000000_MiddleSeparator3">
            <a:extLst>
              <a:ext uri="{FF2B5EF4-FFF2-40B4-BE49-F238E27FC236}">
                <a16:creationId xmlns:a16="http://schemas.microsoft.com/office/drawing/2014/main" id="{BB64CBD7-9534-39E9-520A-66C58DDF108D}"/>
              </a:ext>
            </a:extLst>
          </p:cNvPr>
          <p:cNvCxnSpPr/>
          <p:nvPr>
            <p:custDataLst>
              <p:tags r:id="rId41"/>
            </p:custDataLst>
          </p:nvPr>
        </p:nvCxnSpPr>
        <p:spPr>
          <a:xfrm>
            <a:off x="5414742" y="3346704"/>
            <a:ext cx="0" cy="18288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OTLSHAPE_TB_00000000000000000000000000000000_MiddleSeparator4">
            <a:extLst>
              <a:ext uri="{FF2B5EF4-FFF2-40B4-BE49-F238E27FC236}">
                <a16:creationId xmlns:a16="http://schemas.microsoft.com/office/drawing/2014/main" id="{A6F21EA0-E1DA-70BC-A82A-BA88DE2562D5}"/>
              </a:ext>
            </a:extLst>
          </p:cNvPr>
          <p:cNvCxnSpPr/>
          <p:nvPr>
            <p:custDataLst>
              <p:tags r:id="rId42"/>
            </p:custDataLst>
          </p:nvPr>
        </p:nvCxnSpPr>
        <p:spPr>
          <a:xfrm>
            <a:off x="6929889" y="3346704"/>
            <a:ext cx="0" cy="18288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OTLSHAPE_TB_00000000000000000000000000000000_MiddleSeparator5">
            <a:extLst>
              <a:ext uri="{FF2B5EF4-FFF2-40B4-BE49-F238E27FC236}">
                <a16:creationId xmlns:a16="http://schemas.microsoft.com/office/drawing/2014/main" id="{8782C17C-FEF9-865B-C709-75F38553906A}"/>
              </a:ext>
            </a:extLst>
          </p:cNvPr>
          <p:cNvCxnSpPr/>
          <p:nvPr>
            <p:custDataLst>
              <p:tags r:id="rId43"/>
            </p:custDataLst>
          </p:nvPr>
        </p:nvCxnSpPr>
        <p:spPr>
          <a:xfrm>
            <a:off x="8420197" y="3346704"/>
            <a:ext cx="0" cy="18288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OTLSHAPE_TB_00000000000000000000000000000000_MiddleSeparator6">
            <a:extLst>
              <a:ext uri="{FF2B5EF4-FFF2-40B4-BE49-F238E27FC236}">
                <a16:creationId xmlns:a16="http://schemas.microsoft.com/office/drawing/2014/main" id="{7FEB512A-CAAB-335B-55B8-AA46D7DD9011}"/>
              </a:ext>
            </a:extLst>
          </p:cNvPr>
          <p:cNvCxnSpPr/>
          <p:nvPr>
            <p:custDataLst>
              <p:tags r:id="rId44"/>
            </p:custDataLst>
          </p:nvPr>
        </p:nvCxnSpPr>
        <p:spPr>
          <a:xfrm>
            <a:off x="9935343" y="3346704"/>
            <a:ext cx="0" cy="18288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OTLSHAPE_T_9a807cb0e4b4468ba3eacc22c66c6a01_Shape">
            <a:extLst>
              <a:ext uri="{FF2B5EF4-FFF2-40B4-BE49-F238E27FC236}">
                <a16:creationId xmlns:a16="http://schemas.microsoft.com/office/drawing/2014/main" id="{D9F40B7A-4D55-7AFA-1FB2-F4823A195A49}"/>
              </a:ext>
            </a:extLst>
          </p:cNvPr>
          <p:cNvSpPr/>
          <p:nvPr>
            <p:custDataLst>
              <p:tags r:id="rId45"/>
            </p:custDataLst>
          </p:nvPr>
        </p:nvSpPr>
        <p:spPr>
          <a:xfrm>
            <a:off x="3477342" y="4201583"/>
            <a:ext cx="3238500" cy="203200"/>
          </a:xfrm>
          <a:prstGeom prst="snip2DiagRect">
            <a:avLst>
              <a:gd name="adj1" fmla="val 100000"/>
              <a:gd name="adj2" fmla="val 16667"/>
            </a:avLst>
          </a:prstGeom>
          <a:solidFill>
            <a:srgbClr val="AD010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OTLSHAPE_T_c02cf13cd4ac4bc4a0858f22ad3d9819_Shape">
            <a:extLst>
              <a:ext uri="{FF2B5EF4-FFF2-40B4-BE49-F238E27FC236}">
                <a16:creationId xmlns:a16="http://schemas.microsoft.com/office/drawing/2014/main" id="{A6F607BE-57C2-A237-171E-4799B9C2255A}"/>
              </a:ext>
            </a:extLst>
          </p:cNvPr>
          <p:cNvSpPr/>
          <p:nvPr>
            <p:custDataLst>
              <p:tags r:id="rId46"/>
            </p:custDataLst>
          </p:nvPr>
        </p:nvSpPr>
        <p:spPr>
          <a:xfrm>
            <a:off x="7029243" y="4201583"/>
            <a:ext cx="3403600" cy="203200"/>
          </a:xfrm>
          <a:prstGeom prst="snip2DiagRect">
            <a:avLst>
              <a:gd name="adj1" fmla="val 100000"/>
              <a:gd name="adj2" fmla="val 16667"/>
            </a:avLst>
          </a:prstGeom>
          <a:solidFill>
            <a:srgbClr val="AD010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OTLSHAPE_T_71ebd99c3b90472682cc99ad192fe685_Shape">
            <a:extLst>
              <a:ext uri="{FF2B5EF4-FFF2-40B4-BE49-F238E27FC236}">
                <a16:creationId xmlns:a16="http://schemas.microsoft.com/office/drawing/2014/main" id="{0F3F09E9-4DD5-4F7B-891D-C8ADF87370DF}"/>
              </a:ext>
            </a:extLst>
          </p:cNvPr>
          <p:cNvSpPr/>
          <p:nvPr>
            <p:custDataLst>
              <p:tags r:id="rId47"/>
            </p:custDataLst>
          </p:nvPr>
        </p:nvSpPr>
        <p:spPr>
          <a:xfrm>
            <a:off x="1068012" y="4201583"/>
            <a:ext cx="2095500" cy="203200"/>
          </a:xfrm>
          <a:prstGeom prst="snip2DiagRect">
            <a:avLst>
              <a:gd name="adj1" fmla="val 100000"/>
              <a:gd name="adj2" fmla="val 16667"/>
            </a:avLst>
          </a:prstGeom>
          <a:solidFill>
            <a:srgbClr val="AD010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TLSHAPE_T_71ebd99c3b90472682cc99ad192fe685_ShapePercentage" hidden="1">
            <a:extLst>
              <a:ext uri="{FF2B5EF4-FFF2-40B4-BE49-F238E27FC236}">
                <a16:creationId xmlns:a16="http://schemas.microsoft.com/office/drawing/2014/main" id="{7794481A-5A0E-B790-45D5-2DFBC8EC0268}"/>
              </a:ext>
            </a:extLst>
          </p:cNvPr>
          <p:cNvSpPr/>
          <p:nvPr>
            <p:custDataLst>
              <p:tags r:id="rId48"/>
            </p:custDataLst>
          </p:nvPr>
        </p:nvSpPr>
        <p:spPr>
          <a:xfrm>
            <a:off x="1068012" y="4201583"/>
            <a:ext cx="0" cy="0"/>
          </a:xfrm>
          <a:prstGeom prst="snip2DiagRect">
            <a:avLst>
              <a:gd name="adj1" fmla="val 100000"/>
              <a:gd name="adj2" fmla="val 16667"/>
            </a:avLst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OTLSHAPE_T_9a807cb0e4b4468ba3eacc22c66c6a01_ShapePercentage" hidden="1">
            <a:extLst>
              <a:ext uri="{FF2B5EF4-FFF2-40B4-BE49-F238E27FC236}">
                <a16:creationId xmlns:a16="http://schemas.microsoft.com/office/drawing/2014/main" id="{BCEADD41-B919-039B-8D7A-CAFA15DD19A4}"/>
              </a:ext>
            </a:extLst>
          </p:cNvPr>
          <p:cNvSpPr/>
          <p:nvPr>
            <p:custDataLst>
              <p:tags r:id="rId49"/>
            </p:custDataLst>
          </p:nvPr>
        </p:nvSpPr>
        <p:spPr>
          <a:xfrm>
            <a:off x="3477342" y="4201583"/>
            <a:ext cx="0" cy="0"/>
          </a:xfrm>
          <a:prstGeom prst="snip2DiagRect">
            <a:avLst>
              <a:gd name="adj1" fmla="val 100000"/>
              <a:gd name="adj2" fmla="val 16667"/>
            </a:avLst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OTLSHAPE_T_c02cf13cd4ac4bc4a0858f22ad3d9819_ShapePercentage" hidden="1">
            <a:extLst>
              <a:ext uri="{FF2B5EF4-FFF2-40B4-BE49-F238E27FC236}">
                <a16:creationId xmlns:a16="http://schemas.microsoft.com/office/drawing/2014/main" id="{61C84E18-4AF3-6B5D-9C88-4457B0551E7A}"/>
              </a:ext>
            </a:extLst>
          </p:cNvPr>
          <p:cNvSpPr/>
          <p:nvPr>
            <p:custDataLst>
              <p:tags r:id="rId50"/>
            </p:custDataLst>
          </p:nvPr>
        </p:nvSpPr>
        <p:spPr>
          <a:xfrm>
            <a:off x="7029243" y="4201583"/>
            <a:ext cx="0" cy="0"/>
          </a:xfrm>
          <a:prstGeom prst="snip2DiagRect">
            <a:avLst>
              <a:gd name="adj1" fmla="val 100000"/>
              <a:gd name="adj2" fmla="val 16667"/>
            </a:avLst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6" name="OTLSHAPE_T_9a807cb0e4b4468ba3eacc22c66c6a01_Title">
            <a:extLst>
              <a:ext uri="{FF2B5EF4-FFF2-40B4-BE49-F238E27FC236}">
                <a16:creationId xmlns:a16="http://schemas.microsoft.com/office/drawing/2014/main" id="{C16204E6-90B9-89A8-B559-CA350AE3FC4B}"/>
              </a:ext>
            </a:extLst>
          </p:cNvPr>
          <p:cNvSpPr txBox="1"/>
          <p:nvPr>
            <p:custDataLst>
              <p:tags r:id="rId51"/>
            </p:custDataLst>
          </p:nvPr>
        </p:nvSpPr>
        <p:spPr>
          <a:xfrm>
            <a:off x="4888761" y="4225671"/>
            <a:ext cx="4064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b="1" spc="-4">
                <a:solidFill>
                  <a:schemeClr val="lt1"/>
                </a:solidFill>
                <a:latin typeface="Calibri" panose="020F0502020204030204" pitchFamily="34" charset="0"/>
              </a:rPr>
              <a:t>Phase 2</a:t>
            </a:r>
          </a:p>
        </p:txBody>
      </p:sp>
      <p:sp>
        <p:nvSpPr>
          <p:cNvPr id="104" name="OTLSHAPE_T_c02cf13cd4ac4bc4a0858f22ad3d9819_Title">
            <a:extLst>
              <a:ext uri="{FF2B5EF4-FFF2-40B4-BE49-F238E27FC236}">
                <a16:creationId xmlns:a16="http://schemas.microsoft.com/office/drawing/2014/main" id="{0D60C1B8-8813-121E-3B50-0451531E353F}"/>
              </a:ext>
            </a:extLst>
          </p:cNvPr>
          <p:cNvSpPr txBox="1"/>
          <p:nvPr>
            <p:custDataLst>
              <p:tags r:id="rId52"/>
            </p:custDataLst>
          </p:nvPr>
        </p:nvSpPr>
        <p:spPr>
          <a:xfrm>
            <a:off x="8527596" y="4225671"/>
            <a:ext cx="4064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b="1" spc="-4" dirty="0">
                <a:solidFill>
                  <a:schemeClr val="lt1"/>
                </a:solidFill>
                <a:latin typeface="Calibri" panose="020F0502020204030204" pitchFamily="34" charset="0"/>
              </a:rPr>
              <a:t>Phase 3</a:t>
            </a:r>
          </a:p>
        </p:txBody>
      </p:sp>
      <p:sp>
        <p:nvSpPr>
          <p:cNvPr id="182" name="OTLSHAPE_T_71ebd99c3b90472682cc99ad192fe685_Title">
            <a:extLst>
              <a:ext uri="{FF2B5EF4-FFF2-40B4-BE49-F238E27FC236}">
                <a16:creationId xmlns:a16="http://schemas.microsoft.com/office/drawing/2014/main" id="{26B4BD78-476B-2381-FE0C-341916319446}"/>
              </a:ext>
            </a:extLst>
          </p:cNvPr>
          <p:cNvSpPr txBox="1"/>
          <p:nvPr>
            <p:custDataLst>
              <p:tags r:id="rId53"/>
            </p:custDataLst>
          </p:nvPr>
        </p:nvSpPr>
        <p:spPr>
          <a:xfrm>
            <a:off x="1908145" y="4225671"/>
            <a:ext cx="4064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b="1" spc="-4">
                <a:solidFill>
                  <a:schemeClr val="lt1"/>
                </a:solidFill>
                <a:latin typeface="Calibri" panose="020F0502020204030204" pitchFamily="34" charset="0"/>
              </a:rPr>
              <a:t>Phase 1</a:t>
            </a:r>
          </a:p>
        </p:txBody>
      </p:sp>
      <p:sp>
        <p:nvSpPr>
          <p:cNvPr id="18" name="OTLSHAPE_T_71ebd99c3b90472682cc99ad192fe685_Duration" hidden="1">
            <a:extLst>
              <a:ext uri="{FF2B5EF4-FFF2-40B4-BE49-F238E27FC236}">
                <a16:creationId xmlns:a16="http://schemas.microsoft.com/office/drawing/2014/main" id="{5EED88C1-6F0B-3FA7-759E-E033D9BDC8C8}"/>
              </a:ext>
            </a:extLst>
          </p:cNvPr>
          <p:cNvSpPr txBox="1"/>
          <p:nvPr>
            <p:custDataLst>
              <p:tags r:id="rId54"/>
            </p:custDataLst>
          </p:nvPr>
        </p:nvSpPr>
        <p:spPr>
          <a:xfrm>
            <a:off x="12700" y="-310466"/>
            <a:ext cx="3937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>
                <a:solidFill>
                  <a:srgbClr val="737373"/>
                </a:solidFill>
                <a:latin typeface="Calibri" panose="020F0502020204030204" pitchFamily="34" charset="0"/>
              </a:rPr>
              <a:t>60 days</a:t>
            </a:r>
          </a:p>
        </p:txBody>
      </p:sp>
      <p:sp>
        <p:nvSpPr>
          <p:cNvPr id="20" name="OTLSHAPE_T_71ebd99c3b90472682cc99ad192fe685_TextPercentage" hidden="1">
            <a:extLst>
              <a:ext uri="{FF2B5EF4-FFF2-40B4-BE49-F238E27FC236}">
                <a16:creationId xmlns:a16="http://schemas.microsoft.com/office/drawing/2014/main" id="{E2C2816D-E959-89BC-E276-CF5E60F3F0E0}"/>
              </a:ext>
            </a:extLst>
          </p:cNvPr>
          <p:cNvSpPr txBox="1"/>
          <p:nvPr>
            <p:custDataLst>
              <p:tags r:id="rId55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rgbClr val="C0504D"/>
              </a:solidFill>
              <a:latin typeface="Calibri" panose="020F0502020204030204" pitchFamily="34" charset="0"/>
            </a:endParaRPr>
          </a:p>
        </p:txBody>
      </p:sp>
      <p:sp>
        <p:nvSpPr>
          <p:cNvPr id="22" name="OTLSHAPE_T_71ebd99c3b90472682cc99ad192fe685_JoinedDate" hidden="1">
            <a:extLst>
              <a:ext uri="{FF2B5EF4-FFF2-40B4-BE49-F238E27FC236}">
                <a16:creationId xmlns:a16="http://schemas.microsoft.com/office/drawing/2014/main" id="{E25DE326-6B95-8AF8-9AE7-3A4D26F58206}"/>
              </a:ext>
            </a:extLst>
          </p:cNvPr>
          <p:cNvSpPr txBox="1"/>
          <p:nvPr>
            <p:custDataLst>
              <p:tags r:id="rId56"/>
            </p:custDataLst>
          </p:nvPr>
        </p:nvSpPr>
        <p:spPr>
          <a:xfrm>
            <a:off x="12700" y="-541298"/>
            <a:ext cx="698500" cy="1397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900">
                <a:solidFill>
                  <a:schemeClr val="dk1"/>
                </a:solidFill>
                <a:latin typeface="Calibri" panose="020F0502020204030204" pitchFamily="34" charset="0"/>
              </a:rPr>
              <a:t>May 10 - Aug 1</a:t>
            </a:r>
          </a:p>
        </p:txBody>
      </p:sp>
      <p:sp>
        <p:nvSpPr>
          <p:cNvPr id="32" name="OTLSHAPE_T_71ebd99c3b90472682cc99ad192fe685_StartDate" hidden="1">
            <a:extLst>
              <a:ext uri="{FF2B5EF4-FFF2-40B4-BE49-F238E27FC236}">
                <a16:creationId xmlns:a16="http://schemas.microsoft.com/office/drawing/2014/main" id="{1544EA6A-39AE-653D-84F2-474924F9B5C2}"/>
              </a:ext>
            </a:extLst>
          </p:cNvPr>
          <p:cNvSpPr txBox="1"/>
          <p:nvPr>
            <p:custDataLst>
              <p:tags r:id="rId57"/>
            </p:custDataLst>
          </p:nvPr>
        </p:nvSpPr>
        <p:spPr>
          <a:xfrm>
            <a:off x="12700" y="81950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90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33" name="OTLSHAPE_T_71ebd99c3b90472682cc99ad192fe685_EndDate" hidden="1">
            <a:extLst>
              <a:ext uri="{FF2B5EF4-FFF2-40B4-BE49-F238E27FC236}">
                <a16:creationId xmlns:a16="http://schemas.microsoft.com/office/drawing/2014/main" id="{3982A37B-44F3-9E99-DE22-DB4AC9A21010}"/>
              </a:ext>
            </a:extLst>
          </p:cNvPr>
          <p:cNvSpPr txBox="1"/>
          <p:nvPr>
            <p:custDataLst>
              <p:tags r:id="rId58"/>
            </p:custDataLst>
          </p:nvPr>
        </p:nvSpPr>
        <p:spPr>
          <a:xfrm>
            <a:off x="12700" y="81950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90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35" name="OTLSHAPE_T_9a807cb0e4b4468ba3eacc22c66c6a01_Duration" hidden="1">
            <a:extLst>
              <a:ext uri="{FF2B5EF4-FFF2-40B4-BE49-F238E27FC236}">
                <a16:creationId xmlns:a16="http://schemas.microsoft.com/office/drawing/2014/main" id="{74E46582-A21C-937D-6113-303DE4FEEC98}"/>
              </a:ext>
            </a:extLst>
          </p:cNvPr>
          <p:cNvSpPr txBox="1"/>
          <p:nvPr>
            <p:custDataLst>
              <p:tags r:id="rId59"/>
            </p:custDataLst>
          </p:nvPr>
        </p:nvSpPr>
        <p:spPr>
          <a:xfrm>
            <a:off x="12700" y="-310466"/>
            <a:ext cx="3937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>
                <a:solidFill>
                  <a:srgbClr val="737373"/>
                </a:solidFill>
                <a:latin typeface="Calibri" panose="020F0502020204030204" pitchFamily="34" charset="0"/>
              </a:rPr>
              <a:t>94 days</a:t>
            </a:r>
          </a:p>
        </p:txBody>
      </p:sp>
      <p:sp>
        <p:nvSpPr>
          <p:cNvPr id="36" name="OTLSHAPE_T_9a807cb0e4b4468ba3eacc22c66c6a01_TextPercentage" hidden="1">
            <a:extLst>
              <a:ext uri="{FF2B5EF4-FFF2-40B4-BE49-F238E27FC236}">
                <a16:creationId xmlns:a16="http://schemas.microsoft.com/office/drawing/2014/main" id="{AE81668C-474F-24B2-EC7E-E3C8228F8F3B}"/>
              </a:ext>
            </a:extLst>
          </p:cNvPr>
          <p:cNvSpPr txBox="1"/>
          <p:nvPr>
            <p:custDataLst>
              <p:tags r:id="rId60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rgbClr val="C0504D"/>
              </a:solidFill>
              <a:latin typeface="Calibri" panose="020F0502020204030204" pitchFamily="34" charset="0"/>
            </a:endParaRPr>
          </a:p>
        </p:txBody>
      </p:sp>
      <p:sp>
        <p:nvSpPr>
          <p:cNvPr id="37" name="OTLSHAPE_T_9a807cb0e4b4468ba3eacc22c66c6a01_JoinedDate" hidden="1">
            <a:extLst>
              <a:ext uri="{FF2B5EF4-FFF2-40B4-BE49-F238E27FC236}">
                <a16:creationId xmlns:a16="http://schemas.microsoft.com/office/drawing/2014/main" id="{CD56EAF5-BD30-3D74-DE54-8C95AA939FF0}"/>
              </a:ext>
            </a:extLst>
          </p:cNvPr>
          <p:cNvSpPr txBox="1"/>
          <p:nvPr>
            <p:custDataLst>
              <p:tags r:id="rId61"/>
            </p:custDataLst>
          </p:nvPr>
        </p:nvSpPr>
        <p:spPr>
          <a:xfrm>
            <a:off x="12700" y="-610547"/>
            <a:ext cx="736600" cy="1397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900">
                <a:solidFill>
                  <a:schemeClr val="dk1"/>
                </a:solidFill>
                <a:latin typeface="Calibri" panose="020F0502020204030204" pitchFamily="34" charset="0"/>
              </a:rPr>
              <a:t>Aug 15 - Dec 22</a:t>
            </a:r>
          </a:p>
        </p:txBody>
      </p:sp>
      <p:sp>
        <p:nvSpPr>
          <p:cNvPr id="38" name="OTLSHAPE_T_9a807cb0e4b4468ba3eacc22c66c6a01_StartDate" hidden="1">
            <a:extLst>
              <a:ext uri="{FF2B5EF4-FFF2-40B4-BE49-F238E27FC236}">
                <a16:creationId xmlns:a16="http://schemas.microsoft.com/office/drawing/2014/main" id="{EE8A86AB-C963-07DC-BECF-860FDD84364A}"/>
              </a:ext>
            </a:extLst>
          </p:cNvPr>
          <p:cNvSpPr txBox="1"/>
          <p:nvPr>
            <p:custDataLst>
              <p:tags r:id="rId62"/>
            </p:custDataLst>
          </p:nvPr>
        </p:nvSpPr>
        <p:spPr>
          <a:xfrm>
            <a:off x="12700" y="81950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90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39" name="OTLSHAPE_T_9a807cb0e4b4468ba3eacc22c66c6a01_EndDate" hidden="1">
            <a:extLst>
              <a:ext uri="{FF2B5EF4-FFF2-40B4-BE49-F238E27FC236}">
                <a16:creationId xmlns:a16="http://schemas.microsoft.com/office/drawing/2014/main" id="{3FE9834C-7F03-FAFA-3FFE-330E6662558A}"/>
              </a:ext>
            </a:extLst>
          </p:cNvPr>
          <p:cNvSpPr txBox="1"/>
          <p:nvPr>
            <p:custDataLst>
              <p:tags r:id="rId63"/>
            </p:custDataLst>
          </p:nvPr>
        </p:nvSpPr>
        <p:spPr>
          <a:xfrm>
            <a:off x="12700" y="81950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90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41" name="OTLSHAPE_T_c02cf13cd4ac4bc4a0858f22ad3d9819_Duration" hidden="1">
            <a:extLst>
              <a:ext uri="{FF2B5EF4-FFF2-40B4-BE49-F238E27FC236}">
                <a16:creationId xmlns:a16="http://schemas.microsoft.com/office/drawing/2014/main" id="{6EE9F414-2B78-F5D8-07CB-3F90E6B30403}"/>
              </a:ext>
            </a:extLst>
          </p:cNvPr>
          <p:cNvSpPr txBox="1"/>
          <p:nvPr>
            <p:custDataLst>
              <p:tags r:id="rId64"/>
            </p:custDataLst>
          </p:nvPr>
        </p:nvSpPr>
        <p:spPr>
          <a:xfrm>
            <a:off x="12700" y="-310466"/>
            <a:ext cx="3937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>
                <a:solidFill>
                  <a:srgbClr val="737373"/>
                </a:solidFill>
                <a:latin typeface="Calibri" panose="020F0502020204030204" pitchFamily="34" charset="0"/>
              </a:rPr>
              <a:t>97 days</a:t>
            </a:r>
          </a:p>
        </p:txBody>
      </p:sp>
      <p:sp>
        <p:nvSpPr>
          <p:cNvPr id="42" name="OTLSHAPE_T_c02cf13cd4ac4bc4a0858f22ad3d9819_TextPercentage" hidden="1">
            <a:extLst>
              <a:ext uri="{FF2B5EF4-FFF2-40B4-BE49-F238E27FC236}">
                <a16:creationId xmlns:a16="http://schemas.microsoft.com/office/drawing/2014/main" id="{4ECBB4F5-C6BF-3812-FC43-FD4EEBFA3D85}"/>
              </a:ext>
            </a:extLst>
          </p:cNvPr>
          <p:cNvSpPr txBox="1"/>
          <p:nvPr>
            <p:custDataLst>
              <p:tags r:id="rId65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rgbClr val="C0504D"/>
              </a:solidFill>
              <a:latin typeface="Calibri" panose="020F0502020204030204" pitchFamily="34" charset="0"/>
            </a:endParaRPr>
          </a:p>
        </p:txBody>
      </p:sp>
      <p:sp>
        <p:nvSpPr>
          <p:cNvPr id="43" name="OTLSHAPE_T_c02cf13cd4ac4bc4a0858f22ad3d9819_JoinedDate" hidden="1">
            <a:extLst>
              <a:ext uri="{FF2B5EF4-FFF2-40B4-BE49-F238E27FC236}">
                <a16:creationId xmlns:a16="http://schemas.microsoft.com/office/drawing/2014/main" id="{D8F08590-4B09-9F1F-3A5C-5D5FA21454BC}"/>
              </a:ext>
            </a:extLst>
          </p:cNvPr>
          <p:cNvSpPr txBox="1"/>
          <p:nvPr>
            <p:custDataLst>
              <p:tags r:id="rId66"/>
            </p:custDataLst>
          </p:nvPr>
        </p:nvSpPr>
        <p:spPr>
          <a:xfrm>
            <a:off x="12700" y="-541298"/>
            <a:ext cx="673100" cy="1397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900">
                <a:solidFill>
                  <a:schemeClr val="dk1"/>
                </a:solidFill>
                <a:latin typeface="Calibri" panose="020F0502020204030204" pitchFamily="34" charset="0"/>
              </a:rPr>
              <a:t>Jan 5 - May 20</a:t>
            </a:r>
          </a:p>
        </p:txBody>
      </p:sp>
      <p:sp>
        <p:nvSpPr>
          <p:cNvPr id="44" name="OTLSHAPE_T_c02cf13cd4ac4bc4a0858f22ad3d9819_StartDate" hidden="1">
            <a:extLst>
              <a:ext uri="{FF2B5EF4-FFF2-40B4-BE49-F238E27FC236}">
                <a16:creationId xmlns:a16="http://schemas.microsoft.com/office/drawing/2014/main" id="{1C0D82C4-0536-91F9-56B9-E1D49A9C5849}"/>
              </a:ext>
            </a:extLst>
          </p:cNvPr>
          <p:cNvSpPr txBox="1"/>
          <p:nvPr>
            <p:custDataLst>
              <p:tags r:id="rId67"/>
            </p:custDataLst>
          </p:nvPr>
        </p:nvSpPr>
        <p:spPr>
          <a:xfrm>
            <a:off x="12700" y="81950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90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45" name="OTLSHAPE_T_c02cf13cd4ac4bc4a0858f22ad3d9819_EndDate" hidden="1">
            <a:extLst>
              <a:ext uri="{FF2B5EF4-FFF2-40B4-BE49-F238E27FC236}">
                <a16:creationId xmlns:a16="http://schemas.microsoft.com/office/drawing/2014/main" id="{70891F31-73D1-E255-D3B9-6CBDB4B66EE9}"/>
              </a:ext>
            </a:extLst>
          </p:cNvPr>
          <p:cNvSpPr txBox="1"/>
          <p:nvPr>
            <p:custDataLst>
              <p:tags r:id="rId68"/>
            </p:custDataLst>
          </p:nvPr>
        </p:nvSpPr>
        <p:spPr>
          <a:xfrm>
            <a:off x="12700" y="81950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90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184" name="OTLSHAPE_M_9247770307ce499ba303b673379c5eaa_Shape">
            <a:extLst>
              <a:ext uri="{FF2B5EF4-FFF2-40B4-BE49-F238E27FC236}">
                <a16:creationId xmlns:a16="http://schemas.microsoft.com/office/drawing/2014/main" id="{ECB3145F-8DFE-1036-A14F-D1A22B0F96A3}"/>
              </a:ext>
            </a:extLst>
          </p:cNvPr>
          <p:cNvSpPr/>
          <p:nvPr>
            <p:custDataLst>
              <p:tags r:id="rId69"/>
            </p:custDataLst>
          </p:nvPr>
        </p:nvSpPr>
        <p:spPr>
          <a:xfrm>
            <a:off x="1897556" y="2964180"/>
            <a:ext cx="228600" cy="254000"/>
          </a:xfrm>
          <a:prstGeom prst="diamond">
            <a:avLst/>
          </a:prstGeom>
          <a:solidFill>
            <a:srgbClr val="17A8AC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5" name="OTLSHAPE_M_319d94cb52614b9ca42d4d39e0fe7332_Shape">
            <a:extLst>
              <a:ext uri="{FF2B5EF4-FFF2-40B4-BE49-F238E27FC236}">
                <a16:creationId xmlns:a16="http://schemas.microsoft.com/office/drawing/2014/main" id="{C61A986D-9F2D-32F1-8EB8-09BD84AFAB20}"/>
              </a:ext>
            </a:extLst>
          </p:cNvPr>
          <p:cNvSpPr/>
          <p:nvPr>
            <p:custDataLst>
              <p:tags r:id="rId70"/>
            </p:custDataLst>
          </p:nvPr>
        </p:nvSpPr>
        <p:spPr>
          <a:xfrm>
            <a:off x="2766902" y="2964180"/>
            <a:ext cx="228600" cy="254000"/>
          </a:xfrm>
          <a:prstGeom prst="diamond">
            <a:avLst/>
          </a:prstGeom>
          <a:solidFill>
            <a:srgbClr val="17A8AC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5" name="OTLSHAPE_M_5dec3cae43fb4d46a2eca3814ab31cea_Shape">
            <a:extLst>
              <a:ext uri="{FF2B5EF4-FFF2-40B4-BE49-F238E27FC236}">
                <a16:creationId xmlns:a16="http://schemas.microsoft.com/office/drawing/2014/main" id="{36E7B814-1CE4-EB38-76AE-29CEB7E2519F}"/>
              </a:ext>
            </a:extLst>
          </p:cNvPr>
          <p:cNvSpPr/>
          <p:nvPr>
            <p:custDataLst>
              <p:tags r:id="rId71"/>
            </p:custDataLst>
          </p:nvPr>
        </p:nvSpPr>
        <p:spPr>
          <a:xfrm>
            <a:off x="3078225" y="3475228"/>
            <a:ext cx="152400" cy="177800"/>
          </a:xfrm>
          <a:prstGeom prst="triangle">
            <a:avLst/>
          </a:prstGeom>
          <a:solidFill>
            <a:srgbClr val="D45804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OTLSHAPE_M_50332021b1cb473f92c849c68f8ca878_Shape">
            <a:extLst>
              <a:ext uri="{FF2B5EF4-FFF2-40B4-BE49-F238E27FC236}">
                <a16:creationId xmlns:a16="http://schemas.microsoft.com/office/drawing/2014/main" id="{AB0F27AB-49BB-ED1D-1D69-D64EDA5C6BC8}"/>
              </a:ext>
            </a:extLst>
          </p:cNvPr>
          <p:cNvSpPr/>
          <p:nvPr>
            <p:custDataLst>
              <p:tags r:id="rId72"/>
            </p:custDataLst>
          </p:nvPr>
        </p:nvSpPr>
        <p:spPr>
          <a:xfrm>
            <a:off x="4282048" y="2964180"/>
            <a:ext cx="228600" cy="254000"/>
          </a:xfrm>
          <a:prstGeom prst="flowChartManualOperation">
            <a:avLst/>
          </a:prstGeom>
          <a:solidFill>
            <a:srgbClr val="4751DD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OTLSHAPE_M_9936df502cb34366bead13a0484d7941_Shape">
            <a:extLst>
              <a:ext uri="{FF2B5EF4-FFF2-40B4-BE49-F238E27FC236}">
                <a16:creationId xmlns:a16="http://schemas.microsoft.com/office/drawing/2014/main" id="{7773A034-789B-F855-8EB2-91D89D4272EB}"/>
              </a:ext>
            </a:extLst>
          </p:cNvPr>
          <p:cNvSpPr/>
          <p:nvPr>
            <p:custDataLst>
              <p:tags r:id="rId73"/>
            </p:custDataLst>
          </p:nvPr>
        </p:nvSpPr>
        <p:spPr>
          <a:xfrm>
            <a:off x="5275587" y="2964180"/>
            <a:ext cx="228600" cy="254000"/>
          </a:xfrm>
          <a:prstGeom prst="flowChartManualOperation">
            <a:avLst/>
          </a:prstGeom>
          <a:solidFill>
            <a:srgbClr val="4751DD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6" name="OTLSHAPE_M_07e9efa73df649cab7fb878c49ddbbcf_Shape">
            <a:extLst>
              <a:ext uri="{FF2B5EF4-FFF2-40B4-BE49-F238E27FC236}">
                <a16:creationId xmlns:a16="http://schemas.microsoft.com/office/drawing/2014/main" id="{461FCB2E-CF01-7183-B39D-7369D15F32C0}"/>
              </a:ext>
            </a:extLst>
          </p:cNvPr>
          <p:cNvSpPr/>
          <p:nvPr>
            <p:custDataLst>
              <p:tags r:id="rId74"/>
            </p:custDataLst>
          </p:nvPr>
        </p:nvSpPr>
        <p:spPr>
          <a:xfrm>
            <a:off x="6630126" y="3475228"/>
            <a:ext cx="152400" cy="177800"/>
          </a:xfrm>
          <a:prstGeom prst="triangle">
            <a:avLst/>
          </a:prstGeom>
          <a:solidFill>
            <a:srgbClr val="D45804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7" name="OTLSHAPE_M_a4b0f844cb894cb59df74c7be1b6d46e_Shape">
            <a:extLst>
              <a:ext uri="{FF2B5EF4-FFF2-40B4-BE49-F238E27FC236}">
                <a16:creationId xmlns:a16="http://schemas.microsoft.com/office/drawing/2014/main" id="{61C9941F-2332-FA18-3D24-008E8208F5B7}"/>
              </a:ext>
            </a:extLst>
          </p:cNvPr>
          <p:cNvSpPr/>
          <p:nvPr>
            <p:custDataLst>
              <p:tags r:id="rId75"/>
            </p:custDataLst>
          </p:nvPr>
        </p:nvSpPr>
        <p:spPr>
          <a:xfrm>
            <a:off x="7560726" y="2964180"/>
            <a:ext cx="228600" cy="254000"/>
          </a:xfrm>
          <a:prstGeom prst="star8">
            <a:avLst/>
          </a:prstGeom>
          <a:solidFill>
            <a:srgbClr val="6F3198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8" name="OTLSHAPE_M_0eab55e5892d4efb909de01edb3eb0e8_Shape">
            <a:extLst>
              <a:ext uri="{FF2B5EF4-FFF2-40B4-BE49-F238E27FC236}">
                <a16:creationId xmlns:a16="http://schemas.microsoft.com/office/drawing/2014/main" id="{F3635547-B02F-C65D-D784-C94A197C9AA7}"/>
              </a:ext>
            </a:extLst>
          </p:cNvPr>
          <p:cNvSpPr/>
          <p:nvPr>
            <p:custDataLst>
              <p:tags r:id="rId76"/>
            </p:custDataLst>
          </p:nvPr>
        </p:nvSpPr>
        <p:spPr>
          <a:xfrm>
            <a:off x="8330718" y="2964180"/>
            <a:ext cx="228600" cy="254000"/>
          </a:xfrm>
          <a:prstGeom prst="star8">
            <a:avLst/>
          </a:prstGeom>
          <a:solidFill>
            <a:srgbClr val="6F3198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9" name="OTLSHAPE_M_7b18e44b2ffa4bb7869044375317286e_Shape">
            <a:extLst>
              <a:ext uri="{FF2B5EF4-FFF2-40B4-BE49-F238E27FC236}">
                <a16:creationId xmlns:a16="http://schemas.microsoft.com/office/drawing/2014/main" id="{885DF042-A928-6C04-9CBD-52B8D119CD77}"/>
              </a:ext>
            </a:extLst>
          </p:cNvPr>
          <p:cNvSpPr/>
          <p:nvPr>
            <p:custDataLst>
              <p:tags r:id="rId77"/>
            </p:custDataLst>
          </p:nvPr>
        </p:nvSpPr>
        <p:spPr>
          <a:xfrm>
            <a:off x="9051034" y="2964180"/>
            <a:ext cx="228600" cy="254000"/>
          </a:xfrm>
          <a:prstGeom prst="star8">
            <a:avLst/>
          </a:prstGeom>
          <a:solidFill>
            <a:srgbClr val="6F3198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0" name="OTLSHAPE_M_4cb0e0420bdd4fea809a6b0f38271f3c_Shape">
            <a:extLst>
              <a:ext uri="{FF2B5EF4-FFF2-40B4-BE49-F238E27FC236}">
                <a16:creationId xmlns:a16="http://schemas.microsoft.com/office/drawing/2014/main" id="{2453EF21-AAFC-AA80-E8DB-49898D026566}"/>
              </a:ext>
            </a:extLst>
          </p:cNvPr>
          <p:cNvSpPr/>
          <p:nvPr>
            <p:custDataLst>
              <p:tags r:id="rId78"/>
            </p:custDataLst>
          </p:nvPr>
        </p:nvSpPr>
        <p:spPr>
          <a:xfrm>
            <a:off x="10355895" y="3475228"/>
            <a:ext cx="152400" cy="177800"/>
          </a:xfrm>
          <a:prstGeom prst="triangle">
            <a:avLst/>
          </a:prstGeom>
          <a:solidFill>
            <a:srgbClr val="D45804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0" name="OTLSHAPE_M_450fbdbcb9d6425581d8b0124abf75d1_Shape">
            <a:extLst>
              <a:ext uri="{FF2B5EF4-FFF2-40B4-BE49-F238E27FC236}">
                <a16:creationId xmlns:a16="http://schemas.microsoft.com/office/drawing/2014/main" id="{EC3E2C25-553B-FF0C-F2D4-26857205C2F2}"/>
              </a:ext>
            </a:extLst>
          </p:cNvPr>
          <p:cNvSpPr/>
          <p:nvPr>
            <p:custDataLst>
              <p:tags r:id="rId79"/>
            </p:custDataLst>
          </p:nvPr>
        </p:nvSpPr>
        <p:spPr>
          <a:xfrm rot="16200000">
            <a:off x="10712230" y="2721652"/>
            <a:ext cx="165100" cy="165100"/>
          </a:xfrm>
          <a:prstGeom prst="flowChartMerge">
            <a:avLst/>
          </a:prstGeom>
          <a:solidFill>
            <a:srgbClr val="1AAA4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3" name="OTLSHAPE_M_662e6b6477d74395ac3efb1fe1def179_Shape">
            <a:extLst>
              <a:ext uri="{FF2B5EF4-FFF2-40B4-BE49-F238E27FC236}">
                <a16:creationId xmlns:a16="http://schemas.microsoft.com/office/drawing/2014/main" id="{E5F51547-EAA5-3507-48A6-0CEE82D57DA2}"/>
              </a:ext>
            </a:extLst>
          </p:cNvPr>
          <p:cNvSpPr/>
          <p:nvPr>
            <p:custDataLst>
              <p:tags r:id="rId80"/>
            </p:custDataLst>
          </p:nvPr>
        </p:nvSpPr>
        <p:spPr>
          <a:xfrm rot="16200000">
            <a:off x="1074906" y="2721652"/>
            <a:ext cx="165100" cy="165100"/>
          </a:xfrm>
          <a:prstGeom prst="flowChartMerge">
            <a:avLst/>
          </a:prstGeom>
          <a:solidFill>
            <a:srgbClr val="AD010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5" name="OTLSHAPE_M_662e6b6477d74395ac3efb1fe1def179_Title">
            <a:extLst>
              <a:ext uri="{FF2B5EF4-FFF2-40B4-BE49-F238E27FC236}">
                <a16:creationId xmlns:a16="http://schemas.microsoft.com/office/drawing/2014/main" id="{CED9AD20-8450-726F-76F5-E2E4088DDCC8}"/>
              </a:ext>
            </a:extLst>
          </p:cNvPr>
          <p:cNvSpPr txBox="1"/>
          <p:nvPr>
            <p:custDataLst>
              <p:tags r:id="rId81"/>
            </p:custDataLst>
          </p:nvPr>
        </p:nvSpPr>
        <p:spPr>
          <a:xfrm>
            <a:off x="1271756" y="2618825"/>
            <a:ext cx="4064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b="1" spc="-6" dirty="0">
                <a:solidFill>
                  <a:srgbClr val="C00000"/>
                </a:solidFill>
                <a:latin typeface="Calibri" panose="020F0502020204030204" pitchFamily="34" charset="0"/>
              </a:rPr>
              <a:t>Kick Off</a:t>
            </a:r>
          </a:p>
        </p:txBody>
      </p:sp>
      <p:sp>
        <p:nvSpPr>
          <p:cNvPr id="136" name="OTLSHAPE_M_662e6b6477d74395ac3efb1fe1def179_Date">
            <a:extLst>
              <a:ext uri="{FF2B5EF4-FFF2-40B4-BE49-F238E27FC236}">
                <a16:creationId xmlns:a16="http://schemas.microsoft.com/office/drawing/2014/main" id="{E792E431-CF3D-83DE-3B0D-973E6AC79718}"/>
              </a:ext>
            </a:extLst>
          </p:cNvPr>
          <p:cNvSpPr txBox="1"/>
          <p:nvPr>
            <p:custDataLst>
              <p:tags r:id="rId82"/>
            </p:custDataLst>
          </p:nvPr>
        </p:nvSpPr>
        <p:spPr>
          <a:xfrm>
            <a:off x="1271756" y="2799249"/>
            <a:ext cx="2921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900" spc="-4">
                <a:solidFill>
                  <a:schemeClr val="dk2"/>
                </a:solidFill>
                <a:latin typeface="Calibri" panose="020F0502020204030204" pitchFamily="34" charset="0"/>
              </a:rPr>
              <a:t>May 8</a:t>
            </a:r>
          </a:p>
        </p:txBody>
      </p:sp>
      <p:sp>
        <p:nvSpPr>
          <p:cNvPr id="138" name="OTLSHAPE_M_9247770307ce499ba303b673379c5eaa_Title">
            <a:extLst>
              <a:ext uri="{FF2B5EF4-FFF2-40B4-BE49-F238E27FC236}">
                <a16:creationId xmlns:a16="http://schemas.microsoft.com/office/drawing/2014/main" id="{00BBB80E-C268-95FE-F466-A73CC4FDEEC2}"/>
              </a:ext>
            </a:extLst>
          </p:cNvPr>
          <p:cNvSpPr txBox="1"/>
          <p:nvPr>
            <p:custDataLst>
              <p:tags r:id="rId83"/>
            </p:custDataLst>
          </p:nvPr>
        </p:nvSpPr>
        <p:spPr>
          <a:xfrm>
            <a:off x="1700452" y="2618825"/>
            <a:ext cx="6350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b="1" spc="-6">
                <a:solidFill>
                  <a:schemeClr val="dk1"/>
                </a:solidFill>
                <a:latin typeface="Calibri" panose="020F0502020204030204" pitchFamily="34" charset="0"/>
              </a:rPr>
              <a:t>Milestone 1</a:t>
            </a:r>
          </a:p>
        </p:txBody>
      </p:sp>
      <p:sp>
        <p:nvSpPr>
          <p:cNvPr id="139" name="OTLSHAPE_M_9247770307ce499ba303b673379c5eaa_Date">
            <a:extLst>
              <a:ext uri="{FF2B5EF4-FFF2-40B4-BE49-F238E27FC236}">
                <a16:creationId xmlns:a16="http://schemas.microsoft.com/office/drawing/2014/main" id="{6EB14591-B69D-5242-FE2D-F6DC27CE8DD0}"/>
              </a:ext>
            </a:extLst>
          </p:cNvPr>
          <p:cNvSpPr txBox="1"/>
          <p:nvPr>
            <p:custDataLst>
              <p:tags r:id="rId84"/>
            </p:custDataLst>
          </p:nvPr>
        </p:nvSpPr>
        <p:spPr>
          <a:xfrm>
            <a:off x="1862737" y="2799249"/>
            <a:ext cx="3048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900">
                <a:solidFill>
                  <a:schemeClr val="dk2"/>
                </a:solidFill>
                <a:latin typeface="Calibri" panose="020F0502020204030204" pitchFamily="34" charset="0"/>
              </a:rPr>
              <a:t>Jun 16</a:t>
            </a:r>
          </a:p>
        </p:txBody>
      </p:sp>
      <p:sp>
        <p:nvSpPr>
          <p:cNvPr id="141" name="OTLSHAPE_M_319d94cb52614b9ca42d4d39e0fe7332_Title">
            <a:extLst>
              <a:ext uri="{FF2B5EF4-FFF2-40B4-BE49-F238E27FC236}">
                <a16:creationId xmlns:a16="http://schemas.microsoft.com/office/drawing/2014/main" id="{31FE989D-5640-0359-5FB2-7B51FAA59168}"/>
              </a:ext>
            </a:extLst>
          </p:cNvPr>
          <p:cNvSpPr txBox="1"/>
          <p:nvPr>
            <p:custDataLst>
              <p:tags r:id="rId85"/>
            </p:custDataLst>
          </p:nvPr>
        </p:nvSpPr>
        <p:spPr>
          <a:xfrm>
            <a:off x="2569798" y="2618825"/>
            <a:ext cx="6350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b="1" spc="-6">
                <a:solidFill>
                  <a:schemeClr val="dk1"/>
                </a:solidFill>
                <a:latin typeface="Calibri" panose="020F0502020204030204" pitchFamily="34" charset="0"/>
              </a:rPr>
              <a:t>Milestone 2</a:t>
            </a:r>
          </a:p>
        </p:txBody>
      </p:sp>
      <p:sp>
        <p:nvSpPr>
          <p:cNvPr id="142" name="OTLSHAPE_M_319d94cb52614b9ca42d4d39e0fe7332_Date">
            <a:extLst>
              <a:ext uri="{FF2B5EF4-FFF2-40B4-BE49-F238E27FC236}">
                <a16:creationId xmlns:a16="http://schemas.microsoft.com/office/drawing/2014/main" id="{947136F1-EFE0-0EDB-BC79-A61C94A7DAF9}"/>
              </a:ext>
            </a:extLst>
          </p:cNvPr>
          <p:cNvSpPr txBox="1"/>
          <p:nvPr>
            <p:custDataLst>
              <p:tags r:id="rId86"/>
            </p:custDataLst>
          </p:nvPr>
        </p:nvSpPr>
        <p:spPr>
          <a:xfrm>
            <a:off x="2748995" y="2799249"/>
            <a:ext cx="2667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900">
                <a:solidFill>
                  <a:schemeClr val="dk2"/>
                </a:solidFill>
                <a:latin typeface="Calibri" panose="020F0502020204030204" pitchFamily="34" charset="0"/>
              </a:rPr>
              <a:t>Jul 21</a:t>
            </a:r>
          </a:p>
        </p:txBody>
      </p:sp>
      <p:sp>
        <p:nvSpPr>
          <p:cNvPr id="144" name="OTLSHAPE_M_5dec3cae43fb4d46a2eca3814ab31cea_Title">
            <a:extLst>
              <a:ext uri="{FF2B5EF4-FFF2-40B4-BE49-F238E27FC236}">
                <a16:creationId xmlns:a16="http://schemas.microsoft.com/office/drawing/2014/main" id="{004170F6-629D-1E0A-F276-59EB0953565B}"/>
              </a:ext>
            </a:extLst>
          </p:cNvPr>
          <p:cNvSpPr txBox="1"/>
          <p:nvPr>
            <p:custDataLst>
              <p:tags r:id="rId87"/>
            </p:custDataLst>
          </p:nvPr>
        </p:nvSpPr>
        <p:spPr>
          <a:xfrm>
            <a:off x="2805577" y="3843359"/>
            <a:ext cx="6985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b="1" spc="-2" dirty="0">
                <a:solidFill>
                  <a:srgbClr val="D45804"/>
                </a:solidFill>
                <a:latin typeface="Calibri" panose="020F0502020204030204" pitchFamily="34" charset="0"/>
              </a:rPr>
              <a:t>Checkpoint A</a:t>
            </a:r>
          </a:p>
        </p:txBody>
      </p:sp>
      <p:sp>
        <p:nvSpPr>
          <p:cNvPr id="145" name="OTLSHAPE_M_5dec3cae43fb4d46a2eca3814ab31cea_Date">
            <a:extLst>
              <a:ext uri="{FF2B5EF4-FFF2-40B4-BE49-F238E27FC236}">
                <a16:creationId xmlns:a16="http://schemas.microsoft.com/office/drawing/2014/main" id="{ED054CFC-95E2-954A-CEE1-1AF9DF86B064}"/>
              </a:ext>
            </a:extLst>
          </p:cNvPr>
          <p:cNvSpPr txBox="1"/>
          <p:nvPr>
            <p:custDataLst>
              <p:tags r:id="rId88"/>
            </p:custDataLst>
          </p:nvPr>
        </p:nvSpPr>
        <p:spPr>
          <a:xfrm>
            <a:off x="3022557" y="3678428"/>
            <a:ext cx="2667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900">
                <a:solidFill>
                  <a:schemeClr val="dk2"/>
                </a:solidFill>
                <a:latin typeface="Calibri" panose="020F0502020204030204" pitchFamily="34" charset="0"/>
              </a:rPr>
              <a:t>Aug 1</a:t>
            </a:r>
          </a:p>
        </p:txBody>
      </p:sp>
      <p:sp>
        <p:nvSpPr>
          <p:cNvPr id="147" name="OTLSHAPE_M_50332021b1cb473f92c849c68f8ca878_Title">
            <a:extLst>
              <a:ext uri="{FF2B5EF4-FFF2-40B4-BE49-F238E27FC236}">
                <a16:creationId xmlns:a16="http://schemas.microsoft.com/office/drawing/2014/main" id="{03843648-3F4E-B8F7-DED9-97B8A56959EB}"/>
              </a:ext>
            </a:extLst>
          </p:cNvPr>
          <p:cNvSpPr txBox="1"/>
          <p:nvPr>
            <p:custDataLst>
              <p:tags r:id="rId89"/>
            </p:custDataLst>
          </p:nvPr>
        </p:nvSpPr>
        <p:spPr>
          <a:xfrm>
            <a:off x="4084944" y="2618825"/>
            <a:ext cx="6350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b="1" spc="-6">
                <a:solidFill>
                  <a:schemeClr val="dk1"/>
                </a:solidFill>
                <a:latin typeface="Calibri" panose="020F0502020204030204" pitchFamily="34" charset="0"/>
              </a:rPr>
              <a:t>Milestone 3</a:t>
            </a:r>
          </a:p>
        </p:txBody>
      </p:sp>
      <p:sp>
        <p:nvSpPr>
          <p:cNvPr id="148" name="OTLSHAPE_M_50332021b1cb473f92c849c68f8ca878_Date">
            <a:extLst>
              <a:ext uri="{FF2B5EF4-FFF2-40B4-BE49-F238E27FC236}">
                <a16:creationId xmlns:a16="http://schemas.microsoft.com/office/drawing/2014/main" id="{466BE5BB-C128-CD21-C0EF-AD83F4071845}"/>
              </a:ext>
            </a:extLst>
          </p:cNvPr>
          <p:cNvSpPr txBox="1"/>
          <p:nvPr>
            <p:custDataLst>
              <p:tags r:id="rId90"/>
            </p:custDataLst>
          </p:nvPr>
        </p:nvSpPr>
        <p:spPr>
          <a:xfrm>
            <a:off x="4240795" y="2799249"/>
            <a:ext cx="3175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900">
                <a:solidFill>
                  <a:schemeClr val="dk2"/>
                </a:solidFill>
                <a:latin typeface="Calibri" panose="020F0502020204030204" pitchFamily="34" charset="0"/>
              </a:rPr>
              <a:t>Sep 20</a:t>
            </a:r>
          </a:p>
        </p:txBody>
      </p:sp>
      <p:sp>
        <p:nvSpPr>
          <p:cNvPr id="150" name="OTLSHAPE_M_9936df502cb34366bead13a0484d7941_Title">
            <a:extLst>
              <a:ext uri="{FF2B5EF4-FFF2-40B4-BE49-F238E27FC236}">
                <a16:creationId xmlns:a16="http://schemas.microsoft.com/office/drawing/2014/main" id="{ADFA3594-EE3A-35FE-5551-7FA7A7125D22}"/>
              </a:ext>
            </a:extLst>
          </p:cNvPr>
          <p:cNvSpPr txBox="1"/>
          <p:nvPr>
            <p:custDataLst>
              <p:tags r:id="rId91"/>
            </p:custDataLst>
          </p:nvPr>
        </p:nvSpPr>
        <p:spPr>
          <a:xfrm>
            <a:off x="5078483" y="2618825"/>
            <a:ext cx="6350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b="1" spc="-6">
                <a:solidFill>
                  <a:schemeClr val="dk1"/>
                </a:solidFill>
                <a:latin typeface="Calibri" panose="020F0502020204030204" pitchFamily="34" charset="0"/>
              </a:rPr>
              <a:t>Milestone 4</a:t>
            </a:r>
          </a:p>
        </p:txBody>
      </p:sp>
      <p:sp>
        <p:nvSpPr>
          <p:cNvPr id="151" name="OTLSHAPE_M_9936df502cb34366bead13a0484d7941_Date">
            <a:extLst>
              <a:ext uri="{FF2B5EF4-FFF2-40B4-BE49-F238E27FC236}">
                <a16:creationId xmlns:a16="http://schemas.microsoft.com/office/drawing/2014/main" id="{BC0CF142-4C17-E51E-F18C-F8D64A43A2E8}"/>
              </a:ext>
            </a:extLst>
          </p:cNvPr>
          <p:cNvSpPr txBox="1"/>
          <p:nvPr>
            <p:custDataLst>
              <p:tags r:id="rId92"/>
            </p:custDataLst>
          </p:nvPr>
        </p:nvSpPr>
        <p:spPr>
          <a:xfrm>
            <a:off x="5237911" y="2799249"/>
            <a:ext cx="3048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900">
                <a:solidFill>
                  <a:schemeClr val="dk2"/>
                </a:solidFill>
                <a:latin typeface="Calibri" panose="020F0502020204030204" pitchFamily="34" charset="0"/>
              </a:rPr>
              <a:t>Oct 30</a:t>
            </a:r>
          </a:p>
        </p:txBody>
      </p:sp>
      <p:sp>
        <p:nvSpPr>
          <p:cNvPr id="153" name="OTLSHAPE_M_07e9efa73df649cab7fb878c49ddbbcf_Title">
            <a:extLst>
              <a:ext uri="{FF2B5EF4-FFF2-40B4-BE49-F238E27FC236}">
                <a16:creationId xmlns:a16="http://schemas.microsoft.com/office/drawing/2014/main" id="{0C728E5E-4BBE-246D-E137-96A357D6C6C0}"/>
              </a:ext>
            </a:extLst>
          </p:cNvPr>
          <p:cNvSpPr txBox="1"/>
          <p:nvPr>
            <p:custDataLst>
              <p:tags r:id="rId93"/>
            </p:custDataLst>
          </p:nvPr>
        </p:nvSpPr>
        <p:spPr>
          <a:xfrm>
            <a:off x="6360356" y="3843359"/>
            <a:ext cx="6985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b="1" spc="-4" dirty="0">
                <a:solidFill>
                  <a:srgbClr val="D45804"/>
                </a:solidFill>
                <a:latin typeface="Calibri" panose="020F0502020204030204" pitchFamily="34" charset="0"/>
              </a:rPr>
              <a:t>Checkpoint B</a:t>
            </a:r>
          </a:p>
        </p:txBody>
      </p:sp>
      <p:sp>
        <p:nvSpPr>
          <p:cNvPr id="154" name="OTLSHAPE_M_07e9efa73df649cab7fb878c49ddbbcf_Date">
            <a:extLst>
              <a:ext uri="{FF2B5EF4-FFF2-40B4-BE49-F238E27FC236}">
                <a16:creationId xmlns:a16="http://schemas.microsoft.com/office/drawing/2014/main" id="{80B0D9CD-F7A5-05DF-2DCB-2685C4C6CB55}"/>
              </a:ext>
            </a:extLst>
          </p:cNvPr>
          <p:cNvSpPr txBox="1"/>
          <p:nvPr>
            <p:custDataLst>
              <p:tags r:id="rId94"/>
            </p:custDataLst>
          </p:nvPr>
        </p:nvSpPr>
        <p:spPr>
          <a:xfrm>
            <a:off x="6547745" y="3678428"/>
            <a:ext cx="3175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900">
                <a:solidFill>
                  <a:schemeClr val="dk2"/>
                </a:solidFill>
                <a:latin typeface="Calibri" panose="020F0502020204030204" pitchFamily="34" charset="0"/>
              </a:rPr>
              <a:t>Dec 22</a:t>
            </a:r>
          </a:p>
        </p:txBody>
      </p:sp>
      <p:sp>
        <p:nvSpPr>
          <p:cNvPr id="156" name="OTLSHAPE_M_a4b0f844cb894cb59df74c7be1b6d46e_Title">
            <a:extLst>
              <a:ext uri="{FF2B5EF4-FFF2-40B4-BE49-F238E27FC236}">
                <a16:creationId xmlns:a16="http://schemas.microsoft.com/office/drawing/2014/main" id="{3378EA90-7735-B7BD-5889-ADFF6D665607}"/>
              </a:ext>
            </a:extLst>
          </p:cNvPr>
          <p:cNvSpPr txBox="1"/>
          <p:nvPr>
            <p:custDataLst>
              <p:tags r:id="rId95"/>
            </p:custDataLst>
          </p:nvPr>
        </p:nvSpPr>
        <p:spPr>
          <a:xfrm>
            <a:off x="7363622" y="2618825"/>
            <a:ext cx="6350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b="1" spc="-6">
                <a:solidFill>
                  <a:schemeClr val="dk1"/>
                </a:solidFill>
                <a:latin typeface="Calibri" panose="020F0502020204030204" pitchFamily="34" charset="0"/>
              </a:rPr>
              <a:t>Milestone 5</a:t>
            </a:r>
          </a:p>
        </p:txBody>
      </p:sp>
      <p:sp>
        <p:nvSpPr>
          <p:cNvPr id="157" name="OTLSHAPE_M_a4b0f844cb894cb59df74c7be1b6d46e_Date">
            <a:extLst>
              <a:ext uri="{FF2B5EF4-FFF2-40B4-BE49-F238E27FC236}">
                <a16:creationId xmlns:a16="http://schemas.microsoft.com/office/drawing/2014/main" id="{4FAAEBDF-ED18-71BC-1CB2-78D9BA8F9330}"/>
              </a:ext>
            </a:extLst>
          </p:cNvPr>
          <p:cNvSpPr txBox="1"/>
          <p:nvPr>
            <p:custDataLst>
              <p:tags r:id="rId96"/>
            </p:custDataLst>
          </p:nvPr>
        </p:nvSpPr>
        <p:spPr>
          <a:xfrm>
            <a:off x="7528574" y="2799249"/>
            <a:ext cx="3048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900">
                <a:solidFill>
                  <a:schemeClr val="dk2"/>
                </a:solidFill>
                <a:latin typeface="Calibri" panose="020F0502020204030204" pitchFamily="34" charset="0"/>
              </a:rPr>
              <a:t>Jan 30</a:t>
            </a:r>
          </a:p>
        </p:txBody>
      </p:sp>
      <p:sp>
        <p:nvSpPr>
          <p:cNvPr id="159" name="OTLSHAPE_M_0eab55e5892d4efb909de01edb3eb0e8_Title">
            <a:extLst>
              <a:ext uri="{FF2B5EF4-FFF2-40B4-BE49-F238E27FC236}">
                <a16:creationId xmlns:a16="http://schemas.microsoft.com/office/drawing/2014/main" id="{4720B537-E22D-4614-F0CE-52C54C87F1D2}"/>
              </a:ext>
            </a:extLst>
          </p:cNvPr>
          <p:cNvSpPr txBox="1"/>
          <p:nvPr>
            <p:custDataLst>
              <p:tags r:id="rId97"/>
            </p:custDataLst>
          </p:nvPr>
        </p:nvSpPr>
        <p:spPr>
          <a:xfrm>
            <a:off x="8133614" y="2618825"/>
            <a:ext cx="6350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b="1" spc="-6">
                <a:solidFill>
                  <a:schemeClr val="dk1"/>
                </a:solidFill>
                <a:latin typeface="Calibri" panose="020F0502020204030204" pitchFamily="34" charset="0"/>
              </a:rPr>
              <a:t>Milestone 6</a:t>
            </a:r>
          </a:p>
        </p:txBody>
      </p:sp>
      <p:sp>
        <p:nvSpPr>
          <p:cNvPr id="160" name="OTLSHAPE_M_0eab55e5892d4efb909de01edb3eb0e8_Date">
            <a:extLst>
              <a:ext uri="{FF2B5EF4-FFF2-40B4-BE49-F238E27FC236}">
                <a16:creationId xmlns:a16="http://schemas.microsoft.com/office/drawing/2014/main" id="{BF29534D-7A3A-414C-E357-416C86E7526D}"/>
              </a:ext>
            </a:extLst>
          </p:cNvPr>
          <p:cNvSpPr txBox="1"/>
          <p:nvPr>
            <p:custDataLst>
              <p:tags r:id="rId98"/>
            </p:custDataLst>
          </p:nvPr>
        </p:nvSpPr>
        <p:spPr>
          <a:xfrm>
            <a:off x="8307012" y="2799249"/>
            <a:ext cx="2794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900">
                <a:solidFill>
                  <a:schemeClr val="dk2"/>
                </a:solidFill>
                <a:latin typeface="Calibri" panose="020F0502020204030204" pitchFamily="34" charset="0"/>
              </a:rPr>
              <a:t>Mar 1</a:t>
            </a:r>
          </a:p>
        </p:txBody>
      </p:sp>
      <p:sp>
        <p:nvSpPr>
          <p:cNvPr id="162" name="OTLSHAPE_M_7b18e44b2ffa4bb7869044375317286e_Title">
            <a:extLst>
              <a:ext uri="{FF2B5EF4-FFF2-40B4-BE49-F238E27FC236}">
                <a16:creationId xmlns:a16="http://schemas.microsoft.com/office/drawing/2014/main" id="{BDCC0272-F430-089D-91B2-C7111F2DEFC4}"/>
              </a:ext>
            </a:extLst>
          </p:cNvPr>
          <p:cNvSpPr txBox="1"/>
          <p:nvPr>
            <p:custDataLst>
              <p:tags r:id="rId99"/>
            </p:custDataLst>
          </p:nvPr>
        </p:nvSpPr>
        <p:spPr>
          <a:xfrm>
            <a:off x="8853929" y="2618825"/>
            <a:ext cx="6350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b="1" spc="-6">
                <a:solidFill>
                  <a:schemeClr val="dk1"/>
                </a:solidFill>
                <a:latin typeface="Calibri" panose="020F0502020204030204" pitchFamily="34" charset="0"/>
              </a:rPr>
              <a:t>Milestone 7</a:t>
            </a:r>
          </a:p>
        </p:txBody>
      </p:sp>
      <p:sp>
        <p:nvSpPr>
          <p:cNvPr id="163" name="OTLSHAPE_M_7b18e44b2ffa4bb7869044375317286e_Date">
            <a:extLst>
              <a:ext uri="{FF2B5EF4-FFF2-40B4-BE49-F238E27FC236}">
                <a16:creationId xmlns:a16="http://schemas.microsoft.com/office/drawing/2014/main" id="{A42AFE31-C7D6-4C53-873C-EB7BE1FB1813}"/>
              </a:ext>
            </a:extLst>
          </p:cNvPr>
          <p:cNvSpPr txBox="1"/>
          <p:nvPr>
            <p:custDataLst>
              <p:tags r:id="rId100"/>
            </p:custDataLst>
          </p:nvPr>
        </p:nvSpPr>
        <p:spPr>
          <a:xfrm>
            <a:off x="8998371" y="2799249"/>
            <a:ext cx="3429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900">
                <a:solidFill>
                  <a:schemeClr val="dk2"/>
                </a:solidFill>
                <a:latin typeface="Calibri" panose="020F0502020204030204" pitchFamily="34" charset="0"/>
              </a:rPr>
              <a:t>Mar 30</a:t>
            </a:r>
          </a:p>
        </p:txBody>
      </p:sp>
      <p:sp>
        <p:nvSpPr>
          <p:cNvPr id="165" name="OTLSHAPE_M_4cb0e0420bdd4fea809a6b0f38271f3c_Title">
            <a:extLst>
              <a:ext uri="{FF2B5EF4-FFF2-40B4-BE49-F238E27FC236}">
                <a16:creationId xmlns:a16="http://schemas.microsoft.com/office/drawing/2014/main" id="{B937734E-74DF-1976-18FB-8E26DC0A2508}"/>
              </a:ext>
            </a:extLst>
          </p:cNvPr>
          <p:cNvSpPr txBox="1"/>
          <p:nvPr>
            <p:custDataLst>
              <p:tags r:id="rId101"/>
            </p:custDataLst>
          </p:nvPr>
        </p:nvSpPr>
        <p:spPr>
          <a:xfrm>
            <a:off x="10088116" y="3843359"/>
            <a:ext cx="6985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b="1" spc="-2" dirty="0">
                <a:solidFill>
                  <a:srgbClr val="D45804"/>
                </a:solidFill>
                <a:latin typeface="Calibri" panose="020F0502020204030204" pitchFamily="34" charset="0"/>
              </a:rPr>
              <a:t>Checkpoint C</a:t>
            </a:r>
          </a:p>
        </p:txBody>
      </p:sp>
      <p:sp>
        <p:nvSpPr>
          <p:cNvPr id="166" name="OTLSHAPE_M_4cb0e0420bdd4fea809a6b0f38271f3c_Date">
            <a:extLst>
              <a:ext uri="{FF2B5EF4-FFF2-40B4-BE49-F238E27FC236}">
                <a16:creationId xmlns:a16="http://schemas.microsoft.com/office/drawing/2014/main" id="{F7AA68CC-CF32-19B2-D2D1-B8FA15CF516C}"/>
              </a:ext>
            </a:extLst>
          </p:cNvPr>
          <p:cNvSpPr txBox="1"/>
          <p:nvPr>
            <p:custDataLst>
              <p:tags r:id="rId102"/>
            </p:custDataLst>
          </p:nvPr>
        </p:nvSpPr>
        <p:spPr>
          <a:xfrm>
            <a:off x="10260243" y="3678428"/>
            <a:ext cx="3556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900" spc="-2">
                <a:solidFill>
                  <a:schemeClr val="dk2"/>
                </a:solidFill>
                <a:latin typeface="Calibri" panose="020F0502020204030204" pitchFamily="34" charset="0"/>
              </a:rPr>
              <a:t>May 20</a:t>
            </a:r>
          </a:p>
        </p:txBody>
      </p:sp>
      <p:sp>
        <p:nvSpPr>
          <p:cNvPr id="168" name="OTLSHAPE_M_450fbdbcb9d6425581d8b0124abf75d1_Title">
            <a:extLst>
              <a:ext uri="{FF2B5EF4-FFF2-40B4-BE49-F238E27FC236}">
                <a16:creationId xmlns:a16="http://schemas.microsoft.com/office/drawing/2014/main" id="{44DFEF66-4FCF-58BA-1738-E3F1A0CEF9B5}"/>
              </a:ext>
            </a:extLst>
          </p:cNvPr>
          <p:cNvSpPr txBox="1"/>
          <p:nvPr>
            <p:custDataLst>
              <p:tags r:id="rId103"/>
            </p:custDataLst>
          </p:nvPr>
        </p:nvSpPr>
        <p:spPr>
          <a:xfrm>
            <a:off x="10909080" y="2618825"/>
            <a:ext cx="4191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b="1" spc="-8" dirty="0">
                <a:solidFill>
                  <a:srgbClr val="B20E12"/>
                </a:solidFill>
                <a:latin typeface="Calibri" panose="020F0502020204030204" pitchFamily="34" charset="0"/>
              </a:rPr>
              <a:t>Sign Off</a:t>
            </a:r>
          </a:p>
        </p:txBody>
      </p:sp>
      <p:sp>
        <p:nvSpPr>
          <p:cNvPr id="169" name="OTLSHAPE_M_450fbdbcb9d6425581d8b0124abf75d1_Date">
            <a:extLst>
              <a:ext uri="{FF2B5EF4-FFF2-40B4-BE49-F238E27FC236}">
                <a16:creationId xmlns:a16="http://schemas.microsoft.com/office/drawing/2014/main" id="{A8310846-A864-ADED-13EC-7F3D1ACC637A}"/>
              </a:ext>
            </a:extLst>
          </p:cNvPr>
          <p:cNvSpPr txBox="1"/>
          <p:nvPr>
            <p:custDataLst>
              <p:tags r:id="rId104"/>
            </p:custDataLst>
          </p:nvPr>
        </p:nvSpPr>
        <p:spPr>
          <a:xfrm>
            <a:off x="10909080" y="2799249"/>
            <a:ext cx="3556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900" spc="-2">
                <a:solidFill>
                  <a:schemeClr val="dk2"/>
                </a:solidFill>
                <a:latin typeface="Calibri" panose="020F0502020204030204" pitchFamily="34" charset="0"/>
              </a:rPr>
              <a:t>May 30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B3946703-C71C-B133-A770-162D99531917}"/>
              </a:ext>
            </a:extLst>
          </p:cNvPr>
          <p:cNvSpPr txBox="1"/>
          <p:nvPr/>
        </p:nvSpPr>
        <p:spPr>
          <a:xfrm>
            <a:off x="4365523" y="251465"/>
            <a:ext cx="3993183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000" dirty="0"/>
              <a:t>Project Review Template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BEA29BB2-D187-F39A-7991-0DF9D945EBC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08495878"/>
              </p:ext>
            </p:extLst>
          </p:nvPr>
        </p:nvGraphicFramePr>
        <p:xfrm>
          <a:off x="796933" y="915624"/>
          <a:ext cx="10612262" cy="139458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427793">
                  <a:extLst>
                    <a:ext uri="{9D8B030D-6E8A-4147-A177-3AD203B41FA5}">
                      <a16:colId xmlns:a16="http://schemas.microsoft.com/office/drawing/2014/main" val="247728016"/>
                    </a:ext>
                  </a:extLst>
                </a:gridCol>
                <a:gridCol w="2023498">
                  <a:extLst>
                    <a:ext uri="{9D8B030D-6E8A-4147-A177-3AD203B41FA5}">
                      <a16:colId xmlns:a16="http://schemas.microsoft.com/office/drawing/2014/main" val="3598303397"/>
                    </a:ext>
                  </a:extLst>
                </a:gridCol>
                <a:gridCol w="1028626">
                  <a:extLst>
                    <a:ext uri="{9D8B030D-6E8A-4147-A177-3AD203B41FA5}">
                      <a16:colId xmlns:a16="http://schemas.microsoft.com/office/drawing/2014/main" val="3950782398"/>
                    </a:ext>
                  </a:extLst>
                </a:gridCol>
                <a:gridCol w="2287322">
                  <a:extLst>
                    <a:ext uri="{9D8B030D-6E8A-4147-A177-3AD203B41FA5}">
                      <a16:colId xmlns:a16="http://schemas.microsoft.com/office/drawing/2014/main" val="119815755"/>
                    </a:ext>
                  </a:extLst>
                </a:gridCol>
                <a:gridCol w="1070782">
                  <a:extLst>
                    <a:ext uri="{9D8B030D-6E8A-4147-A177-3AD203B41FA5}">
                      <a16:colId xmlns:a16="http://schemas.microsoft.com/office/drawing/2014/main" val="1240645915"/>
                    </a:ext>
                  </a:extLst>
                </a:gridCol>
                <a:gridCol w="497988">
                  <a:extLst>
                    <a:ext uri="{9D8B030D-6E8A-4147-A177-3AD203B41FA5}">
                      <a16:colId xmlns:a16="http://schemas.microsoft.com/office/drawing/2014/main" val="1338315304"/>
                    </a:ext>
                  </a:extLst>
                </a:gridCol>
                <a:gridCol w="887753">
                  <a:extLst>
                    <a:ext uri="{9D8B030D-6E8A-4147-A177-3AD203B41FA5}">
                      <a16:colId xmlns:a16="http://schemas.microsoft.com/office/drawing/2014/main" val="913354834"/>
                    </a:ext>
                  </a:extLst>
                </a:gridCol>
                <a:gridCol w="1388500">
                  <a:extLst>
                    <a:ext uri="{9D8B030D-6E8A-4147-A177-3AD203B41FA5}">
                      <a16:colId xmlns:a16="http://schemas.microsoft.com/office/drawing/2014/main" val="3419939167"/>
                    </a:ext>
                  </a:extLst>
                </a:gridCol>
              </a:tblGrid>
              <a:tr h="271407">
                <a:tc>
                  <a:txBody>
                    <a:bodyPr/>
                    <a:lstStyle/>
                    <a:p>
                      <a:pPr marL="0" indent="0" algn="l" fontAlgn="ctr"/>
                      <a:r>
                        <a:rPr lang="en-US" sz="1000" u="none" strike="noStrike" dirty="0">
                          <a:effectLst/>
                        </a:rPr>
                        <a:t>Review/Highlight Report</a:t>
                      </a:r>
                      <a:r>
                        <a:rPr lang="en-US" sz="10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:</a:t>
                      </a:r>
                    </a:p>
                  </a:txBody>
                  <a:tcPr marL="45720" marR="45720" marT="9144" marB="9144" anchor="ctr"/>
                </a:tc>
                <a:tc gridSpan="7">
                  <a:txBody>
                    <a:bodyPr/>
                    <a:lstStyle/>
                    <a:p>
                      <a:endParaRPr lang="en-US" sz="1000" dirty="0"/>
                    </a:p>
                  </a:txBody>
                  <a:tcPr marL="45720" marR="45720" marT="9144" marB="9144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29013076"/>
                  </a:ext>
                </a:extLst>
              </a:tr>
              <a:tr h="271407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u="none" strike="noStrike" dirty="0">
                          <a:effectLst/>
                        </a:rPr>
                        <a:t>Project Name:</a:t>
                      </a:r>
                    </a:p>
                  </a:txBody>
                  <a:tcPr marL="45720" marR="45720" marT="9144" marB="9144" anchor="ctr"/>
                </a:tc>
                <a:tc gridSpan="7">
                  <a:txBody>
                    <a:bodyPr/>
                    <a:lstStyle/>
                    <a:p>
                      <a:endParaRPr lang="en-US" sz="1000" dirty="0"/>
                    </a:p>
                  </a:txBody>
                  <a:tcPr marL="45720" marR="45720" marT="9144" marB="9144" anchor="ctr"/>
                </a:tc>
                <a:tc hMerge="1">
                  <a:txBody>
                    <a:bodyPr/>
                    <a:lstStyle/>
                    <a:p>
                      <a:pPr algn="l" fontAlgn="ctr"/>
                      <a:r>
                        <a:rPr lang="en-US" sz="1000" u="none" strike="noStrike">
                          <a:effectLst/>
                        </a:rPr>
                        <a:t> 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620" marR="7620" marT="7620" marB="0" anchor="ctr"/>
                </a:tc>
                <a:tc hMerge="1">
                  <a:txBody>
                    <a:bodyPr/>
                    <a:lstStyle/>
                    <a:p>
                      <a:pPr algn="l" fontAlgn="ctr"/>
                      <a:r>
                        <a:rPr lang="en-US" sz="1000" u="none" strike="noStrike">
                          <a:effectLst/>
                        </a:rPr>
                        <a:t> 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620" marR="7620" marT="7620" marB="0" anchor="ctr"/>
                </a:tc>
                <a:tc hMerge="1">
                  <a:txBody>
                    <a:bodyPr/>
                    <a:lstStyle/>
                    <a:p>
                      <a:pPr algn="l" fontAlgn="ctr"/>
                      <a:r>
                        <a:rPr lang="en-US" sz="1000" u="none" strike="noStrike">
                          <a:effectLst/>
                        </a:rPr>
                        <a:t> 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620" marR="7620" marT="7620" marB="0" anchor="ctr"/>
                </a:tc>
                <a:tc hMerge="1">
                  <a:txBody>
                    <a:bodyPr/>
                    <a:lstStyle/>
                    <a:p>
                      <a:pPr algn="l" fontAlgn="ctr"/>
                      <a:r>
                        <a:rPr lang="en-US" sz="1000" u="none" strike="noStrike">
                          <a:effectLst/>
                        </a:rPr>
                        <a:t> 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620" marR="7620" marT="7620" marB="0" anchor="ctr"/>
                </a:tc>
                <a:tc hMerge="1">
                  <a:txBody>
                    <a:bodyPr/>
                    <a:lstStyle/>
                    <a:p>
                      <a:pPr algn="l" fontAlgn="ctr"/>
                      <a:r>
                        <a:rPr lang="en-US" sz="1000" u="none" strike="noStrike">
                          <a:effectLst/>
                        </a:rPr>
                        <a:t> 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620" marR="7620" marT="7620" marB="0" anchor="ctr"/>
                </a:tc>
                <a:tc hMerge="1">
                  <a:txBody>
                    <a:bodyPr/>
                    <a:lstStyle/>
                    <a:p>
                      <a:pPr algn="l" fontAlgn="ctr"/>
                      <a:r>
                        <a:rPr lang="en-US" sz="1000" u="none" strike="noStrike" dirty="0">
                          <a:effectLst/>
                        </a:rPr>
                        <a:t> 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4109366441"/>
                  </a:ext>
                </a:extLst>
              </a:tr>
              <a:tr h="280306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u="none" strike="noStrike" dirty="0">
                          <a:effectLst/>
                        </a:rPr>
                        <a:t>Reporting Period: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45720" marR="45720" marT="9144" marB="9144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</a:rPr>
                        <a:t> 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45720" marR="45720" marT="9144" marB="9144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u="none" strike="noStrike" dirty="0">
                          <a:effectLst/>
                        </a:rPr>
                        <a:t>Project Manager: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45720" marR="45720" marT="9144" marB="9144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</a:rPr>
                        <a:t> 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45720" marR="45720" marT="9144" marB="9144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u="none" strike="noStrike" dirty="0">
                          <a:effectLst/>
                        </a:rPr>
                        <a:t>Sponsor/Client: 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45720" marR="45720" marT="9144" marB="9144" anchor="ctr"/>
                </a:tc>
                <a:tc gridSpan="3">
                  <a:txBody>
                    <a:bodyPr/>
                    <a:lstStyle/>
                    <a:p>
                      <a:endParaRPr lang="en-US" dirty="0"/>
                    </a:p>
                  </a:txBody>
                  <a:tcPr marL="45720" marR="45720" marT="9144" marB="9144" anchor="ctr"/>
                </a:tc>
                <a:tc hMerge="1"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</a:rPr>
                        <a:t> 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620" marR="7620" marT="762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94812965"/>
                  </a:ext>
                </a:extLst>
              </a:tr>
              <a:tr h="266556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u="none" strike="noStrike" dirty="0">
                          <a:effectLst/>
                        </a:rPr>
                        <a:t>Created by: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45720" marR="45720" marT="9144" marB="9144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</a:rPr>
                        <a:t> 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45720" marR="45720" marT="9144" marB="9144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u="none" strike="noStrike" dirty="0">
                          <a:effectLst/>
                        </a:rPr>
                        <a:t>Date Created: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45720" marR="45720" marT="9144" marB="9144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</a:rPr>
                        <a:t> 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45720" marR="45720" marT="9144" marB="9144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u="none" strike="noStrike" dirty="0">
                          <a:effectLst/>
                        </a:rPr>
                        <a:t>RAG Status:</a:t>
                      </a:r>
                      <a:endParaRPr lang="en-US" sz="1000" b="1" i="0" u="none" strike="noStrike" dirty="0">
                        <a:solidFill>
                          <a:schemeClr val="accent2"/>
                        </a:solidFill>
                        <a:effectLst/>
                        <a:latin typeface="Webdings" panose="05030102010509060703" pitchFamily="18" charset="2"/>
                      </a:endParaRPr>
                    </a:p>
                  </a:txBody>
                  <a:tcPr marL="45720" marR="45720" marT="9144" marB="9144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 dirty="0">
                          <a:solidFill>
                            <a:schemeClr val="accent2"/>
                          </a:solidFill>
                          <a:effectLst/>
                          <a:latin typeface="Webdings" panose="05030102010509060703" pitchFamily="18" charset="2"/>
                          <a:sym typeface="Webdings" panose="05030102010509060703" pitchFamily="18" charset="2"/>
                        </a:rPr>
                        <a:t></a:t>
                      </a:r>
                      <a:endParaRPr lang="en-US" sz="1000" b="1" i="0" u="none" strike="noStrike" dirty="0">
                        <a:solidFill>
                          <a:schemeClr val="accent2"/>
                        </a:solidFill>
                        <a:effectLst/>
                        <a:latin typeface="Webdings" panose="05030102010509060703" pitchFamily="18" charset="2"/>
                      </a:endParaRPr>
                    </a:p>
                  </a:txBody>
                  <a:tcPr marL="45720" marR="45720" marT="9144" marB="9144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u="none" strike="noStrike" dirty="0">
                          <a:effectLst/>
                        </a:rPr>
                        <a:t>Project Phase: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45720" marR="45720" marT="9144" marB="9144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u="none" strike="noStrike" dirty="0">
                          <a:effectLst/>
                        </a:rPr>
                        <a:t> 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45720" marR="45720" marT="9144" marB="9144" anchor="ctr"/>
                </a:tc>
                <a:extLst>
                  <a:ext uri="{0D108BD9-81ED-4DB2-BD59-A6C34878D82A}">
                    <a16:rowId xmlns:a16="http://schemas.microsoft.com/office/drawing/2014/main" val="3477792949"/>
                  </a:ext>
                </a:extLst>
              </a:tr>
              <a:tr h="28956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u="none" strike="noStrike" dirty="0">
                          <a:effectLst/>
                        </a:rPr>
                        <a:t>Project Description: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45720" marR="45720" marT="9144" marB="9144" anchor="ctr"/>
                </a:tc>
                <a:tc gridSpan="3">
                  <a:txBody>
                    <a:bodyPr/>
                    <a:lstStyle/>
                    <a:p>
                      <a:r>
                        <a:rPr lang="en-US" sz="1000" u="none" strike="noStrike" dirty="0">
                          <a:effectLst/>
                        </a:rPr>
                        <a:t> </a:t>
                      </a:r>
                      <a:endParaRPr lang="en-US" dirty="0"/>
                    </a:p>
                  </a:txBody>
                  <a:tcPr marL="45720" marR="45720" marT="9144" marB="9144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u="none" strike="noStrike" dirty="0">
                          <a:effectLst/>
                        </a:rPr>
                        <a:t>Completion Date: 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45720" marR="45720" marT="9144" marB="9144" anchor="ctr"/>
                </a:tc>
                <a:tc gridSpan="3">
                  <a:txBody>
                    <a:bodyPr/>
                    <a:lstStyle/>
                    <a:p>
                      <a:endParaRPr lang="en-US" dirty="0"/>
                    </a:p>
                  </a:txBody>
                  <a:tcPr marL="45720" marR="45720" marT="9144" marB="9144" anchor="ctr"/>
                </a:tc>
                <a:tc hMerge="1"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</a:rPr>
                        <a:t> 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620" marR="7620" marT="762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1156337"/>
                  </a:ext>
                </a:extLst>
              </a:tr>
            </a:tbl>
          </a:graphicData>
        </a:graphic>
      </p:graphicFrame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F6466D48-8210-E4DF-D192-BBD4378795D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35114472"/>
              </p:ext>
            </p:extLst>
          </p:nvPr>
        </p:nvGraphicFramePr>
        <p:xfrm>
          <a:off x="791999" y="4823955"/>
          <a:ext cx="5304002" cy="88531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642299">
                  <a:extLst>
                    <a:ext uri="{9D8B030D-6E8A-4147-A177-3AD203B41FA5}">
                      <a16:colId xmlns:a16="http://schemas.microsoft.com/office/drawing/2014/main" val="1794711706"/>
                    </a:ext>
                  </a:extLst>
                </a:gridCol>
                <a:gridCol w="829415">
                  <a:extLst>
                    <a:ext uri="{9D8B030D-6E8A-4147-A177-3AD203B41FA5}">
                      <a16:colId xmlns:a16="http://schemas.microsoft.com/office/drawing/2014/main" val="2274557262"/>
                    </a:ext>
                  </a:extLst>
                </a:gridCol>
                <a:gridCol w="881567">
                  <a:extLst>
                    <a:ext uri="{9D8B030D-6E8A-4147-A177-3AD203B41FA5}">
                      <a16:colId xmlns:a16="http://schemas.microsoft.com/office/drawing/2014/main" val="3121934590"/>
                    </a:ext>
                  </a:extLst>
                </a:gridCol>
                <a:gridCol w="1013460">
                  <a:extLst>
                    <a:ext uri="{9D8B030D-6E8A-4147-A177-3AD203B41FA5}">
                      <a16:colId xmlns:a16="http://schemas.microsoft.com/office/drawing/2014/main" val="1898799104"/>
                    </a:ext>
                  </a:extLst>
                </a:gridCol>
                <a:gridCol w="937261">
                  <a:extLst>
                    <a:ext uri="{9D8B030D-6E8A-4147-A177-3AD203B41FA5}">
                      <a16:colId xmlns:a16="http://schemas.microsoft.com/office/drawing/2014/main" val="2947905942"/>
                    </a:ext>
                  </a:extLst>
                </a:gridCol>
              </a:tblGrid>
              <a:tr h="30230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</a:rPr>
                        <a:t>Milestones, Tasks, Outcomes Delivered This Period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620" marR="7620" marT="762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u="none" strike="noStrike" dirty="0">
                          <a:effectLst/>
                        </a:rPr>
                        <a:t>Outstanding Deliverables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620" marR="7620" marT="762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</a:rPr>
                        <a:t>Delivery Date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620" marR="7620" marT="7620" marB="0" anchor="ctr"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u="none" strike="noStrike" dirty="0">
                          <a:effectLst/>
                        </a:rPr>
                        <a:t>Scheduled Deliverables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620" marR="7620" marT="762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Delivery</a:t>
                      </a:r>
                      <a:r>
                        <a:rPr lang="en-US" sz="1000" u="none" strike="noStrike" dirty="0">
                          <a:effectLst/>
                        </a:rPr>
                        <a:t> Date</a:t>
                      </a:r>
                    </a:p>
                  </a:txBody>
                  <a:tcPr marL="7620" marR="7620" marT="7620" marB="0" anchor="ctr"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2225909761"/>
                  </a:ext>
                </a:extLst>
              </a:tr>
              <a:tr h="286449">
                <a:tc>
                  <a:txBody>
                    <a:bodyPr/>
                    <a:lstStyle/>
                    <a:p>
                      <a:pPr algn="ctr" fontAlgn="ctr"/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620" marR="7620" marT="762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620" marR="7620" marT="762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620" marR="7620" marT="7620" marB="0" anchor="ctr"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620" marR="7620" marT="762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00" u="none" strike="noStrike" dirty="0">
                        <a:effectLst/>
                      </a:endParaRPr>
                    </a:p>
                  </a:txBody>
                  <a:tcPr marL="7620" marR="7620" marT="7620" marB="0" anchor="ctr"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322137825"/>
                  </a:ext>
                </a:extLst>
              </a:tr>
              <a:tr h="286449">
                <a:tc>
                  <a:txBody>
                    <a:bodyPr/>
                    <a:lstStyle/>
                    <a:p>
                      <a:pPr algn="ctr" fontAlgn="ctr"/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620" marR="7620" marT="762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620" marR="7620" marT="762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620" marR="7620" marT="7620" marB="0" anchor="ctr"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620" marR="7620" marT="762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00" u="none" strike="noStrike" dirty="0">
                        <a:effectLst/>
                      </a:endParaRPr>
                    </a:p>
                  </a:txBody>
                  <a:tcPr marL="7620" marR="7620" marT="7620" marB="0" anchor="ctr"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448166686"/>
                  </a:ext>
                </a:extLst>
              </a:tr>
            </a:tbl>
          </a:graphicData>
        </a:graphic>
      </p:graphicFrame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EAF9D95E-7FD4-CF65-A0B7-C5E7887A04C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29540878"/>
              </p:ext>
            </p:extLst>
          </p:nvPr>
        </p:nvGraphicFramePr>
        <p:xfrm>
          <a:off x="6210303" y="4823956"/>
          <a:ext cx="5189697" cy="88810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065956">
                  <a:extLst>
                    <a:ext uri="{9D8B030D-6E8A-4147-A177-3AD203B41FA5}">
                      <a16:colId xmlns:a16="http://schemas.microsoft.com/office/drawing/2014/main" val="3140239410"/>
                    </a:ext>
                  </a:extLst>
                </a:gridCol>
                <a:gridCol w="898770">
                  <a:extLst>
                    <a:ext uri="{9D8B030D-6E8A-4147-A177-3AD203B41FA5}">
                      <a16:colId xmlns:a16="http://schemas.microsoft.com/office/drawing/2014/main" val="3821742465"/>
                    </a:ext>
                  </a:extLst>
                </a:gridCol>
                <a:gridCol w="806494">
                  <a:extLst>
                    <a:ext uri="{9D8B030D-6E8A-4147-A177-3AD203B41FA5}">
                      <a16:colId xmlns:a16="http://schemas.microsoft.com/office/drawing/2014/main" val="3174418551"/>
                    </a:ext>
                  </a:extLst>
                </a:gridCol>
                <a:gridCol w="914979">
                  <a:extLst>
                    <a:ext uri="{9D8B030D-6E8A-4147-A177-3AD203B41FA5}">
                      <a16:colId xmlns:a16="http://schemas.microsoft.com/office/drawing/2014/main" val="2226666778"/>
                    </a:ext>
                  </a:extLst>
                </a:gridCol>
                <a:gridCol w="816633">
                  <a:extLst>
                    <a:ext uri="{9D8B030D-6E8A-4147-A177-3AD203B41FA5}">
                      <a16:colId xmlns:a16="http://schemas.microsoft.com/office/drawing/2014/main" val="358494324"/>
                    </a:ext>
                  </a:extLst>
                </a:gridCol>
                <a:gridCol w="686865">
                  <a:extLst>
                    <a:ext uri="{9D8B030D-6E8A-4147-A177-3AD203B41FA5}">
                      <a16:colId xmlns:a16="http://schemas.microsoft.com/office/drawing/2014/main" val="2590999861"/>
                    </a:ext>
                  </a:extLst>
                </a:gridCol>
              </a:tblGrid>
              <a:tr h="298414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</a:rPr>
                        <a:t>Risk Description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620" marR="7620" marT="762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</a:rPr>
                        <a:t>Status/Action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620" marR="7620" marT="7620" marB="0" anchor="ctr"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</a:rPr>
                        <a:t>Issue Description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620" marR="7620" marT="762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</a:rPr>
                        <a:t>Status/Action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620" marR="7620" marT="7620" marB="0" anchor="ctr"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</a:rPr>
                        <a:t>Proposed Change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620" marR="7620" marT="762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</a:rPr>
                        <a:t>Approved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620" marR="7620" marT="7620" marB="0" anchor="ctr"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692185891"/>
                  </a:ext>
                </a:extLst>
              </a:tr>
              <a:tr h="305779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</a:rPr>
                        <a:t> 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620" marR="7620" marT="762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</a:rPr>
                        <a:t> 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620" marR="7620" marT="7620" marB="0" anchor="ctr"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</a:rPr>
                        <a:t> 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620" marR="7620" marT="762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</a:rPr>
                        <a:t> 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620" marR="7620" marT="7620" marB="0" anchor="ctr"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</a:rPr>
                        <a:t> 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620" marR="7620" marT="762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u="none" strike="noStrike" dirty="0">
                          <a:effectLst/>
                        </a:rPr>
                        <a:t> 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620" marR="7620" marT="7620" marB="0" anchor="ctr"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93910120"/>
                  </a:ext>
                </a:extLst>
              </a:tr>
              <a:tr h="26990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</a:rPr>
                        <a:t> 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620" marR="7620" marT="762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</a:rPr>
                        <a:t> 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620" marR="7620" marT="7620" marB="0" anchor="ctr"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</a:rPr>
                        <a:t> 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620" marR="7620" marT="762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</a:rPr>
                        <a:t> 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620" marR="7620" marT="7620" marB="0" anchor="ctr"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</a:rPr>
                        <a:t> 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620" marR="7620" marT="762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u="none" strike="noStrike" dirty="0">
                          <a:effectLst/>
                        </a:rPr>
                        <a:t> 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620" marR="7620" marT="7620" marB="0" anchor="ctr"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3166807203"/>
                  </a:ext>
                </a:extLst>
              </a:tr>
            </a:tbl>
          </a:graphicData>
        </a:graphic>
      </p:graphicFrame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5EEF0AC2-29BF-B3AE-1ACC-30B7CE0CB1C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64177373"/>
              </p:ext>
            </p:extLst>
          </p:nvPr>
        </p:nvGraphicFramePr>
        <p:xfrm>
          <a:off x="791994" y="5977396"/>
          <a:ext cx="10617200" cy="62404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56349">
                  <a:extLst>
                    <a:ext uri="{9D8B030D-6E8A-4147-A177-3AD203B41FA5}">
                      <a16:colId xmlns:a16="http://schemas.microsoft.com/office/drawing/2014/main" val="586597892"/>
                    </a:ext>
                  </a:extLst>
                </a:gridCol>
                <a:gridCol w="756349">
                  <a:extLst>
                    <a:ext uri="{9D8B030D-6E8A-4147-A177-3AD203B41FA5}">
                      <a16:colId xmlns:a16="http://schemas.microsoft.com/office/drawing/2014/main" val="599849603"/>
                    </a:ext>
                  </a:extLst>
                </a:gridCol>
                <a:gridCol w="756349">
                  <a:extLst>
                    <a:ext uri="{9D8B030D-6E8A-4147-A177-3AD203B41FA5}">
                      <a16:colId xmlns:a16="http://schemas.microsoft.com/office/drawing/2014/main" val="2343403439"/>
                    </a:ext>
                  </a:extLst>
                </a:gridCol>
                <a:gridCol w="756349">
                  <a:extLst>
                    <a:ext uri="{9D8B030D-6E8A-4147-A177-3AD203B41FA5}">
                      <a16:colId xmlns:a16="http://schemas.microsoft.com/office/drawing/2014/main" val="2686957234"/>
                    </a:ext>
                  </a:extLst>
                </a:gridCol>
                <a:gridCol w="756349">
                  <a:extLst>
                    <a:ext uri="{9D8B030D-6E8A-4147-A177-3AD203B41FA5}">
                      <a16:colId xmlns:a16="http://schemas.microsoft.com/office/drawing/2014/main" val="2544832498"/>
                    </a:ext>
                  </a:extLst>
                </a:gridCol>
                <a:gridCol w="691634">
                  <a:extLst>
                    <a:ext uri="{9D8B030D-6E8A-4147-A177-3AD203B41FA5}">
                      <a16:colId xmlns:a16="http://schemas.microsoft.com/office/drawing/2014/main" val="3258977933"/>
                    </a:ext>
                  </a:extLst>
                </a:gridCol>
                <a:gridCol w="691634">
                  <a:extLst>
                    <a:ext uri="{9D8B030D-6E8A-4147-A177-3AD203B41FA5}">
                      <a16:colId xmlns:a16="http://schemas.microsoft.com/office/drawing/2014/main" val="3926495198"/>
                    </a:ext>
                  </a:extLst>
                </a:gridCol>
                <a:gridCol w="691634">
                  <a:extLst>
                    <a:ext uri="{9D8B030D-6E8A-4147-A177-3AD203B41FA5}">
                      <a16:colId xmlns:a16="http://schemas.microsoft.com/office/drawing/2014/main" val="2595717489"/>
                    </a:ext>
                  </a:extLst>
                </a:gridCol>
                <a:gridCol w="691634">
                  <a:extLst>
                    <a:ext uri="{9D8B030D-6E8A-4147-A177-3AD203B41FA5}">
                      <a16:colId xmlns:a16="http://schemas.microsoft.com/office/drawing/2014/main" val="278462151"/>
                    </a:ext>
                  </a:extLst>
                </a:gridCol>
                <a:gridCol w="691634">
                  <a:extLst>
                    <a:ext uri="{9D8B030D-6E8A-4147-A177-3AD203B41FA5}">
                      <a16:colId xmlns:a16="http://schemas.microsoft.com/office/drawing/2014/main" val="1962696256"/>
                    </a:ext>
                  </a:extLst>
                </a:gridCol>
                <a:gridCol w="675457">
                  <a:extLst>
                    <a:ext uri="{9D8B030D-6E8A-4147-A177-3AD203B41FA5}">
                      <a16:colId xmlns:a16="http://schemas.microsoft.com/office/drawing/2014/main" val="794835110"/>
                    </a:ext>
                  </a:extLst>
                </a:gridCol>
                <a:gridCol w="675457">
                  <a:extLst>
                    <a:ext uri="{9D8B030D-6E8A-4147-A177-3AD203B41FA5}">
                      <a16:colId xmlns:a16="http://schemas.microsoft.com/office/drawing/2014/main" val="94352484"/>
                    </a:ext>
                  </a:extLst>
                </a:gridCol>
                <a:gridCol w="675457">
                  <a:extLst>
                    <a:ext uri="{9D8B030D-6E8A-4147-A177-3AD203B41FA5}">
                      <a16:colId xmlns:a16="http://schemas.microsoft.com/office/drawing/2014/main" val="2934800740"/>
                    </a:ext>
                  </a:extLst>
                </a:gridCol>
                <a:gridCol w="675457">
                  <a:extLst>
                    <a:ext uri="{9D8B030D-6E8A-4147-A177-3AD203B41FA5}">
                      <a16:colId xmlns:a16="http://schemas.microsoft.com/office/drawing/2014/main" val="3855338577"/>
                    </a:ext>
                  </a:extLst>
                </a:gridCol>
                <a:gridCol w="675457">
                  <a:extLst>
                    <a:ext uri="{9D8B030D-6E8A-4147-A177-3AD203B41FA5}">
                      <a16:colId xmlns:a16="http://schemas.microsoft.com/office/drawing/2014/main" val="1662006067"/>
                    </a:ext>
                  </a:extLst>
                </a:gridCol>
              </a:tblGrid>
              <a:tr h="208014"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</a:rPr>
                        <a:t>Capital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620" marR="7620" marT="762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</a:rPr>
                        <a:t>Revenue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620" marR="7620" marT="762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</a:rPr>
                        <a:t>External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620" marR="7620" marT="762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98337433"/>
                  </a:ext>
                </a:extLst>
              </a:tr>
              <a:tr h="208014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</a:rPr>
                        <a:t>Source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620" marR="7620" marT="762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</a:rPr>
                        <a:t>Budget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</a:rPr>
                        <a:t>Actual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</a:rPr>
                        <a:t>Remaining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</a:rPr>
                        <a:t>Forecast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620" marR="7620" marT="7620" marB="0" anchor="ctr"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</a:rPr>
                        <a:t>Source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620" marR="7620" marT="762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</a:rPr>
                        <a:t>Budget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</a:rPr>
                        <a:t>Actual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</a:rPr>
                        <a:t>Remaining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</a:rPr>
                        <a:t>Forecast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620" marR="7620" marT="7620" marB="0" anchor="ctr"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</a:rPr>
                        <a:t>Source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620" marR="7620" marT="762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</a:rPr>
                        <a:t>Budget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</a:rPr>
                        <a:t>Actual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</a:rPr>
                        <a:t>Remaining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</a:rPr>
                        <a:t>Forecast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620" marR="7620" marT="7620" marB="0" anchor="ctr"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4290184633"/>
                  </a:ext>
                </a:extLst>
              </a:tr>
              <a:tr h="208014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u="none" strike="noStrike">
                          <a:effectLst/>
                        </a:rPr>
                        <a:t> 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620" marR="7620" marT="762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u="none" strike="noStrike" dirty="0">
                          <a:effectLst/>
                        </a:rPr>
                        <a:t> 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u="none" strike="noStrike" dirty="0">
                          <a:effectLst/>
                        </a:rPr>
                        <a:t> 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u="none" strike="noStrike" dirty="0">
                          <a:effectLst/>
                        </a:rPr>
                        <a:t> 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u="none" strike="noStrike" dirty="0">
                          <a:effectLst/>
                        </a:rPr>
                        <a:t> 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620" marR="7620" marT="7620" marB="0" anchor="ctr"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u="none" strike="noStrike" dirty="0">
                          <a:effectLst/>
                        </a:rPr>
                        <a:t> 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620" marR="7620" marT="762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u="none" strike="noStrike" dirty="0">
                          <a:effectLst/>
                        </a:rPr>
                        <a:t> 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u="none" strike="noStrike">
                          <a:effectLst/>
                        </a:rPr>
                        <a:t> 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u="none" strike="noStrike" dirty="0">
                          <a:effectLst/>
                        </a:rPr>
                        <a:t> 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u="none" strike="noStrike" dirty="0">
                          <a:effectLst/>
                        </a:rPr>
                        <a:t> 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620" marR="7620" marT="7620" marB="0" anchor="ctr"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u="none" strike="noStrike">
                          <a:effectLst/>
                        </a:rPr>
                        <a:t> 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620" marR="7620" marT="762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u="none" strike="noStrike">
                          <a:effectLst/>
                        </a:rPr>
                        <a:t> 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u="none" strike="noStrike">
                          <a:effectLst/>
                        </a:rPr>
                        <a:t> 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u="none" strike="noStrike" dirty="0">
                          <a:effectLst/>
                        </a:rPr>
                        <a:t> 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u="none" strike="noStrike" dirty="0">
                          <a:effectLst/>
                        </a:rPr>
                        <a:t> 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620" marR="7620" marT="7620" marB="0" anchor="ctr"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3017323536"/>
                  </a:ext>
                </a:extLst>
              </a:tr>
            </a:tbl>
          </a:graphicData>
        </a:graphic>
      </p:graphicFrame>
      <p:sp>
        <p:nvSpPr>
          <p:cNvPr id="28" name="TextBox 27">
            <a:extLst>
              <a:ext uri="{FF2B5EF4-FFF2-40B4-BE49-F238E27FC236}">
                <a16:creationId xmlns:a16="http://schemas.microsoft.com/office/drawing/2014/main" id="{739AA67B-7434-6F99-A24E-9946351EF216}"/>
              </a:ext>
            </a:extLst>
          </p:cNvPr>
          <p:cNvSpPr txBox="1"/>
          <p:nvPr/>
        </p:nvSpPr>
        <p:spPr>
          <a:xfrm>
            <a:off x="5471750" y="5743160"/>
            <a:ext cx="124850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Financial Reporting</a:t>
            </a:r>
          </a:p>
        </p:txBody>
      </p:sp>
      <p:graphicFrame>
        <p:nvGraphicFramePr>
          <p:cNvPr id="29" name="Table 28">
            <a:extLst>
              <a:ext uri="{FF2B5EF4-FFF2-40B4-BE49-F238E27FC236}">
                <a16:creationId xmlns:a16="http://schemas.microsoft.com/office/drawing/2014/main" id="{1685DA55-AA97-AFAF-BAC1-2A3B2C3BD36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91795204"/>
              </p:ext>
            </p:extLst>
          </p:nvPr>
        </p:nvGraphicFramePr>
        <p:xfrm>
          <a:off x="9119485" y="2304161"/>
          <a:ext cx="2341353" cy="13868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341353">
                  <a:extLst>
                    <a:ext uri="{9D8B030D-6E8A-4147-A177-3AD203B41FA5}">
                      <a16:colId xmlns:a16="http://schemas.microsoft.com/office/drawing/2014/main" val="280318284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sym typeface="Webdings" panose="05030102010509060703" pitchFamily="18" charset="2"/>
                        </a:rPr>
                        <a:t>RAG:</a:t>
                      </a:r>
                      <a:r>
                        <a:rPr lang="en-US" sz="800" u="none" strike="noStrike" dirty="0">
                          <a:solidFill>
                            <a:srgbClr val="FF0000"/>
                          </a:solidFill>
                          <a:effectLst/>
                          <a:latin typeface="Webdings" panose="05030102010509060703" pitchFamily="18" charset="2"/>
                          <a:sym typeface="Webdings" panose="05030102010509060703" pitchFamily="18" charset="2"/>
                        </a:rPr>
                        <a:t>  </a:t>
                      </a:r>
                      <a:r>
                        <a:rPr lang="en-US" sz="800" u="none" strike="noStrike" dirty="0">
                          <a:effectLst/>
                        </a:rPr>
                        <a:t>major issues   </a:t>
                      </a:r>
                      <a:r>
                        <a:rPr lang="en-US" sz="800" u="none" strike="noStrike" dirty="0">
                          <a:solidFill>
                            <a:schemeClr val="accent2"/>
                          </a:solidFill>
                          <a:effectLst/>
                          <a:latin typeface="Webdings" panose="05030102010509060703" pitchFamily="18" charset="2"/>
                          <a:sym typeface="Webdings" panose="05030102010509060703" pitchFamily="18" charset="2"/>
                        </a:rPr>
                        <a:t> </a:t>
                      </a:r>
                      <a:r>
                        <a:rPr lang="en-US" sz="800" u="none" strike="noStrike" dirty="0">
                          <a:effectLst/>
                        </a:rPr>
                        <a:t>minor issues </a:t>
                      </a:r>
                      <a:r>
                        <a:rPr lang="en-US" sz="800" u="none" strike="noStrike" dirty="0">
                          <a:solidFill>
                            <a:srgbClr val="00B050"/>
                          </a:solidFill>
                          <a:effectLst/>
                          <a:latin typeface="Webdings" panose="05030102010509060703" pitchFamily="18" charset="2"/>
                          <a:sym typeface="Webdings" panose="05030102010509060703" pitchFamily="18" charset="2"/>
                        </a:rPr>
                        <a:t> </a:t>
                      </a:r>
                      <a:r>
                        <a:rPr lang="en-US" sz="800" u="none" strike="noStrike" dirty="0">
                          <a:effectLst/>
                        </a:rPr>
                        <a:t>no issues 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marT="7620" marB="9144" anchor="ctr">
                    <a:lnL w="12700" cmpd="sng">
                      <a:noFill/>
                    </a:lnL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78811094"/>
                  </a:ext>
                </a:extLst>
              </a:tr>
            </a:tbl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551127426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ART_0" val="eyIkaWQiOiIxIiwiX3N3aW1sYW5lc1YyIjpbXSwiQ3VsdHVyZUluZm9OYW1lIjoiZW4tVVMiLCJTdHlsZU5hbWUiOm51bGwsIlZlcnNpb24iOnsiJGlkIjoiMiIsIlZlcnNpb24iOiIzLjcuMiIsIk9yaWdpbmFsQXNzZW1ibHlWZXJzaW9uIjoiNi4wNy4wOC4wMCIsIkVkaXRpb24iOm51bGwsIkxhc3RTYXZlZEVkaXRpb24iOjMsIklzUGx1c0VkaXRpb24iOmZhbHNlLCJJc1Byb0VkaXRpb24iOmZhbHNlfSwiRWZmZWN0IjowLCJTdHlsZSI6eyIkaWQiOiIzIiwiRGVmYXVsdERlcGVuZGVuY3lTdHlsZSI6eyIkaWQiOiI0IiwiTGluZVN0eWxlIjp7IiRpZCI6IjUiLCJMaW5lQ29sb3IiOnsiJGlkIjoiNiIsIiR0eXBlIjoiTkxSRS5Db21tb24uRG9tLlNvbGlkQ29sb3JCcnVzaCwgTkxSRS5Db21tb24iLCJDb2xvciI6eyIkaWQiOiI3IiwiQSI6MjU1LCJSIjowLCJHIjowLCJCIjowfX0sIkxpbmVXZWlnaHQiOjEuMCwiTGluZVR5cGUiOjAsIlBhcmVudFN0eWxlIjpudWxsfSwiRW5kQXJyb3doZWFkTGluZVN0eWxlIjp7IiRpZCI6IjgiLCJLaW5kIjoxLCJXaWR0aCI6MSwiTGVuZ3RoIjowLCJQYXJlbnRTdHlsZSI6bnVsbH0sIkJyaW5nVG9Gcm9udCI6dHJ1ZSwiRWxib3dSYWRpdXMiOjAuMCwiTWFyZ2luIjp7IiRpZCI6IjkiLCJUb3AiOjAuMCwiTGVmdCI6MC4wLCJSaWdodCI6MC4wLCJCb3R0b20iOjAuMH0sIlBhZGRpbmciOnsiJGlkIjoiMTAiLCJUb3AiOjAuMCwiTGVmdCI6MC4wLCJSaWdodCI6MC4wLCJCb3R0b20iOjAuMH0sIkJhY2tncm91bmQiOm51bGwsIklzVmlzaWJsZSI6dHJ1ZSwiV2lkdGgiOjAuMCwiSGVpZ2h0IjowLjAsIkJvcmRlclN0eWxlIjpudWxsLCJQYXJlbnRTdHlsZSI6bnVsbH0sIkNyaXRpY2FsUGF0aFN0eWxlIjp7IiRpZCI6IjExIiwiQ3JpdGljYWxQYXRoU3R5bGVPcHRpb25zIjoxMSwiTGluZVN0eWxlIjp7IiRpZCI6IjEyIiwiTGluZUNvbG9yIjp7IiRpZCI6IjEzIiwiJHR5cGUiOiJOTFJFLkNvbW1vbi5Eb20uU29saWRDb2xvckJydXNoLCBOTFJFLkNvbW1vbiIsIkNvbG9yIjp7IiRpZCI6IjE0IiwiQSI6MjU1LCJSIjoyMjIsIkciOjUwLCJCIjo1MH19LCJMaW5lV2VpZ2h0IjoxLjAsIkxpbmVUeXBlIjowLCJQYXJlbnRTdHlsZSI6bnVsbH0sIlRpdGxlRm9yZWdyb3VuZCI6eyIkaWQiOiIxNSIsIkNvbG9yIjp7IiRpZCI6IjE2IiwiQSI6MjU1LCJSIjoxNzYsIkciOjE5LCJCIjoyNX19LCJTaGFwZXNCYWNrZ3JvdW5kIjp7IiRpZCI6IjE3IiwiQ29sb3IiOnsiJGlkIjoiMTgiLCJBIjoyNTUsIlIiOjI1MywiRyI6MjAzLCJCIjoyMDh9fSwiU2hhcGVzQm9yZGVyU3R5bGUiOnsiJGlkIjoiMTkiLCJMaW5lQ29sb3IiOnsiJGlkIjoiMjAiLCIkdHlwZSI6Ik5MUkUuQ29tbW9uLkRvbS5Tb2xpZENvbG9yQnJ1c2gsIE5MUkUuQ29tbW9uIiwiQ29sb3IiOnsiJGlkIjoiMjEiLCJBIjoyNTUsIlIiOjIyMiwiRyI6NTAsIkIiOjUwfX0sIkxpbmVXZWlnaHQiOjEuNSwiTGluZVR5cGUiOjAsIlBhcmVudFN0eWxlIjpudWxsfSwiTWFyZ2luIjp7IiRpZCI6IjIyIiwiVG9wIjowLjAsIkxlZnQiOjAuMCwiUmlnaHQiOjAuMCwiQm90dG9tIjowLjB9LCJQYWRkaW5nIjp7IiRpZCI6IjIzIiwiVG9wIjowLjAsIkxlZnQiOjAuMCwiUmlnaHQiOjAuMCwiQm90dG9tIjowLjB9LCJCYWNrZ3JvdW5kIjpudWxsLCJJc1Zpc2libGUiOmZhbHNlLCJXaWR0aCI6MC4wLCJIZWlnaHQiOjAuMCwiQm9yZGVyU3R5bGUiOm51bGwsIlBhcmVudFN0eWxlIjpudWxsfSwiVGltZWJhbmRTdHlsZSI6eyIkaWQiOiIyNCIsIlNjYWxlTWFya2luZyI6MSwiU2hhcGUiOjAsIlNoYXBlU3R5bGUiOnsiJGlkIjoiMjUiLCJNYXJnaW4iOnsiJGlkIjoiMjYiLCJUb3AiOjAuMCwiTGVmdCI6MTAuMCwiUmlnaHQiOjEwLjAsIkJvdHRvbSI6MC4wfSwiUGFkZGluZyI6eyIkaWQiOiIyNyIsIlRvcCI6My4wLCJMZWZ0IjowLjAsIlJpZ2h0IjowLjAsIkJvdHRvbSI6My4wfSwiQmFja2dyb3VuZCI6eyIkaWQiOiIyOCIsIkNvbG9yIjp7IiRpZCI6IjI5IiwiQSI6MjU1LCJSIjoxMTUsIkciOjExNSwiQiI6MTE1fX0sIklzVmlzaWJsZSI6dHJ1ZSwiV2lkdGgiOjg1OC4wLCJIZWlnaHQiOjE0LjM5OTk5OTYxODUzMDI3MywiQm9yZGVyU3R5bGUiOnsiJGlkIjoiMzAiLCJMaW5lQ29sb3IiOnsiJGlkIjoiMzEiLCIkdHlwZSI6Ik5MUkUuQ29tbW9uLkRvbS5Tb2xpZENvbG9yQnJ1c2gsIE5MUkUuQ29tbW9uIiwiQ29sb3IiOnsiJGlkIjoiMzIiLCJBIjoyNTUsIlIiOjI1NSwiRyI6MCwiQiI6MH19LCJMaW5lV2VpZ2h0IjowLjAsIkxpbmVUeXBlIjowLCJQYXJlbnRTdHlsZSI6bnVsbH0sIlBhcmVudFN0eWxlIjpudWxsfSwiTWlkZGxlVGllclNoYXBlU3R5bGUiOnsiJGlkIjoiMzMiLCJNYXJnaW4iOnsiJGlkIjoiMzQiLCJUb3AiOjAuMCwiTGVmdCI6MTAuMCwiUmlnaHQiOjEwLjAsIkJvdHRvbSI6MC4wfSwiUGFkZGluZyI6eyIkaWQiOiIzNSIsIlRvcCI6My4wLCJMZWZ0IjowLjAsIlJpZ2h0IjowLjAsIkJvdHRvbSI6My4wfSwiQmFja2dyb3VuZCI6eyIkaWQiOiIzNiIsIkNvbG9yIjp7IiRpZCI6IjM3IiwiQSI6MjU1LCJSIjoxMTUsIkciOjExNSwiQiI6MTE1fX0sIklzVmlzaWJsZSI6dHJ1ZSwiV2lkdGgiOjg1OC4wLCJIZWlnaHQiOjE0LjM5OTk5OTYxODUzMDI3MywiQm9yZGVyU3R5bGUiOnsiJGlkIjoiMzgiLCJMaW5lQ29sb3IiOnsiJGlkIjoiMzkiLCIkdHlwZSI6Ik5MUkUuQ29tbW9uLkRvbS5Tb2xpZENvbG9yQnJ1c2gsIE5MUkUuQ29tbW9uIiwiQ29sb3IiOnsiJGlkIjoiNDAiLCJBIjoyNTUsIlIiOjI1NSwiRyI6MCwiQiI6MH19LCJMaW5lV2VpZ2h0IjowLjAsIkxpbmVUeXBlIjowLCJQYXJlbnRTdHlsZSI6bnVsbH0sIlBhcmVudFN0eWxlIjpudWxsfSwiQm90dG9tVGllclNoYXBlU3R5bGUiOnsiJGlkIjoiNDEiLCJNYXJnaW4iOnsiJGlkIjoiNDIiLCJUb3AiOjAuMCwiTGVmdCI6MTAuMCwiUmlnaHQiOjEwLjAsIkJvdHRvbSI6MC4wfSwiUGFkZGluZyI6eyIkaWQiOiI0MyIsIlRvcCI6My4wLCJMZWZ0IjowLjAsIlJpZ2h0IjowLjAsIkJvdHRvbSI6My4wfSwiQmFja2dyb3VuZCI6eyIkaWQiOiI0NCIsIkNvbG9yIjp7IiRpZCI6IjQ1IiwiQSI6MjU1LCJSIjo0OCwiRyI6NDgsIkIiOjQ4fX0sIklzVmlzaWJsZSI6dHJ1ZSwiV2lkdGgiOjg1OC4wLCJIZWlnaHQiOjE0LjM5OTk5OTYxODUzMDI3MywiQm9yZGVyU3R5bGUiOnsiJGlkIjoiNDYiLCJMaW5lQ29sb3IiOnsiJGlkIjoiNDciLCIkdHlwZSI6Ik5MUkUuQ29tbW9uLkRvbS5Tb2xpZENvbG9yQnJ1c2gsIE5MUkUuQ29tbW9uIiwiQ29sb3IiOnsiJGlkIjoiNDgiLCJBIjoyNTUsIlIiOjI1NSwiRyI6MCwiQiI6MH19LCJMaW5lV2VpZ2h0IjowLjAsIkxpbmVUeXBlIjowLCJQYXJlbnRTdHlsZSI6bnVsbH0sIlBhcmVudFN0eWxlIjpudWxsfSwiUmlnaHRFbmRDYXBzU3R5bGUiOnsiJGlkIjoiNDkiLCJGb250U2V0dGluZ3MiOnsiJGlkIjoiNTAiLCJGb250U2l6ZSI6MTQsIkZvbnROYW1lIjoiQ2FsaWJyaSIsIklzQm9sZCI6dHJ1ZSwiSXNJdGFsaWMiOmZhbHNlLCJJc1VuZGVybGluZWQiOmZhbHNlLCJQYXJlbnRTdHlsZSI6bnVsbH0sIkF1dG9TaXplIjowLCJGb3JlZ3JvdW5kIjp7IiRpZCI6IjUxIiwiQ29sb3IiOnsiJGlkIjoiNTIiLCJBIjoyNTUsIlIiOjE2NSwiRyI6MTY1LCJCIjoxNjV9fSwiTWF4V2lkdGgiOiJJbmZpbml0eSIsIk1heEhlaWdodCI6IkluZmluaXR5IiwiU21hcnRGb3JlZ3JvdW5kSXNBY3RpdmUiOmZhbHNlLCJIb3Jpem9udGFsQWxpZ25tZW50IjowLCJWZXJ0aWNhbEFsaWdubWVudCI6MCwiU21hcnRGb3JlZ3JvdW5kIjpudWxsLCJCYWNrZ3JvdW5kRmlsbFR5cGUiOjAsIk1hcmdpbiI6eyIkaWQiOiI1MyIsIlRvcCI6MC4wLCJMZWZ0IjowLjAsIlJpZ2h0IjoyMC4wLCJCb3R0b20iOjAuMH0sIlBhZGRpbmciOnsiJGlkIjoiNTQiLCJUb3AiOjAuMCwiTGVmdCI6MC4wLCJSaWdodCI6MC4wLCJCb3R0b20iOjAuMH0sIkJhY2tncm91bmQiOnsiJGlkIjoiNTUiLCJDb2xvciI6eyIkaWQiOiI1NiIsIkEiOjg5LCJSIjowLCJHIjowLCJCIjowfX0sIklzVmlzaWJsZSI6ZmFsc2UsIldpZHRoIjowLjAsIkhlaWdodCI6MC4wLCJCb3JkZXJTdHlsZSI6bnVsbCwiUGFyZW50U3R5bGUiOm51bGx9LCJMZWZ0RW5kQ2Fwc1N0eWxlIjp7IiRpZCI6IjU3IiwiRm9udFNldHRpbmdzIjp7IiRpZCI6IjU4IiwiRm9udFNpemUiOjE4LCJGb250TmFtZSI6IkNhbGlicmkiLCJJc0JvbGQiOnRydWUsIklzSXRhbGljIjpmYWxzZSwiSXNVbmRlcmxpbmVkIjpmYWxzZSwiUGFyZW50U3R5bGUiOm51bGx9LCJBdXRvU2l6ZSI6MCwiRm9yZWdyb3VuZCI6eyIkaWQiOiI1OSIsIkNvbG9yIjp7IiRpZCI6IjYwIiwiQSI6MjU1LCJSIjoxNjUsIkciOjE2NSwiQiI6MTY1fX0sIk1heFdpZHRoIjoiSW5maW5pdHkiLCJNYXhIZWlnaHQiOiJJbmZpbml0eSIsIlNtYXJ0Rm9yZWdyb3VuZElzQWN0aXZlIjpmYWxzZSwiSG9yaXpvbnRhbEFsaWdubWVudCI6MCwiVmVydGljYWxBbGlnbm1lbnQiOjAsIlNtYXJ0Rm9yZWdyb3VuZCI6bnVsbCwiQmFja2dyb3VuZEZpbGxUeXBlIjowLCJNYXJnaW4iOnsiJGlkIjoiNjEiLCJUb3AiOjAuMCwiTGVmdCI6MjAuMCwiUmlnaHQiOjAuMCwiQm90dG9tIjowLjB9LCJQYWRkaW5nIjp7IiRpZCI6IjYyIiwiVG9wIjowLjAsIkxlZnQiOjAuMCwiUmlnaHQiOjAuMCwiQm90dG9tIjowLjB9LCJCYWNrZ3JvdW5kIjp7IiRpZCI6IjYzIiwiQ29sb3IiOnsiJHJlZiI6IjU2In19LCJJc1Zpc2libGUiOmZhbHNlLCJXaWR0aCI6MC4wLCJIZWlnaHQiOjAuMCwiQm9yZGVyU3R5bGUiOm51bGwsIlBhcmVudFN0eWxlIjpudWxsfSwiVG9kYXlUZXh0U3R5bGUiOnsiJGlkIjoiNjQiLCJGb250U2V0dGluZ3MiOnsiJGlkIjoiNjUiLCJGb250U2l6ZSI6MTIsIkZvbnROYW1lIjoiQ2FsaWJyaSIsIklzQm9sZCI6ZmFsc2UsIklzSXRhbGljIjpmYWxzZSwiSXNVbmRlcmxpbmVkIjpmYWxzZSwiUGFyZW50U3R5bGUiOm51bGx9LCJBdXRvU2l6ZSI6MCwiRm9yZWdyb3VuZCI6eyIkaWQiOiI2NiIsIkNvbG9yIjp7IiRpZCI6IjY3IiwiQSI6MjU1LCJSIjowLCJHIjowLCJCIjowfX0sIk1heFdpZHRoIjoyMDAuMCwiTWF4SGVpZ2h0IjoiSW5maW5pdHkiLCJTbWFydEZvcmVncm91bmRJc0FjdGl2ZSI6ZmFsc2UsIkhvcml6b250YWxBbGlnbm1lbnQiOjAsIlZlcnRpY2FsQWxpZ25tZW50IjowLCJTbWFydEZvcmVncm91bmQiOm51bGwsIkJhY2tncm91bmRGaWxsVHlwZSI6MCwiTWFyZ2luIjp7IiRpZCI6IjY4IiwiVG9wIjowLjAsIkxlZnQiOjAuMCwiUmlnaHQiOjAuMCwiQm90dG9tIjowLjB9LCJQYWRkaW5nIjp7IiRpZCI6IjY5IiwiVG9wIjowLjAsIkxlZnQiOjAuMCwiUmlnaHQiOjAuMCwiQm90dG9tIjowLjB9LCJCYWNrZ3JvdW5kIjp7IiRpZCI6IjcwIiwiQ29sb3IiOnsiJHJlZiI6IjU2In19LCJJc1Zpc2libGUiOmZhbHNlLCJXaWR0aCI6MC4wLCJIZWlnaHQiOjAuMCwiQm9yZGVyU3R5bGUiOm51bGwsIlBhcmVudFN0eWxlIjpudWxsfSwiVG9kYXlNYXJrZXJTdHlsZSI6eyIkaWQiOiI3MSIsIk1hcmdpbiI6eyIkaWQiOiI3MiIsIlRvcCI6MC4wLCJMZWZ0IjowLjAsIlJpZ2h0IjowLjAsIkJvdHRvbSI6MC4wfSwiUGFkZGluZyI6eyIkaWQiOiI3MyIsIlRvcCI6MC4wLCJMZWZ0IjowLjAsIlJpZ2h0IjowLjAsIkJvdHRvbSI6MC4wfSwiQmFja2dyb3VuZCI6eyIkaWQiOiI3NCIsIkNvbG9yIjp7IiRpZCI6Ijc1IiwiQSI6MjU1LCJSIjoyNTUsIkciOjAsIkIiOjB9fSwiSXNWaXNpYmxlIjp0cnVlLCJXaWR0aCI6MC4wLCJIZWlnaHQiOjAuMCwiQm9yZGVyU3R5bGUiOm51bGwsIlBhcmVudFN0eWxlIjpudWxsfSwiU2NhbGVTdHlsZSI6eyIkaWQiOiI3NiIsIlNoYXBlIjowLCJTaG93U2VnbWVudFNlcGFyYXRvcnMiOnRydWUsIlNlZ21lbnRTZXBhcmF0b3JPcGFjaXR5IjozMCwiSGFzQmVlblZpc2libGVCZWZvcmUiOnRydWUsIkZvbnRTZXR0aW5ncyI6eyIkaWQiOiI3NyIsIkZvbnRTaXplIjoxMiwiRm9udE5hbWUiOiJDYWxpYnJpIiwiSXNCb2xkIjpmYWxzZSwiSXNJdGFsaWMiOmZhbHNlLCJJc1VuZGVybGluZWQiOmZhbHNlLCJQYXJlbnRTdHlsZSI6bnVsbH0sIkF1dG9TaXplIjowLCJGb3JlZ3JvdW5kIjp7IiRpZCI6Ijc4IiwiQ29sb3IiOnsiJGlkIjoiNzkiLCJBIjoyNTUsIlIiOjI1NSwiRyI6MjU1LCJCIjoyNTV9fSwiTWF4V2lkdGgiOjIwMC4wLCJNYXhIZWlnaHQiOiJJbmZpbml0eSIsIlNtYXJ0Rm9yZWdyb3VuZElzQWN0aXZlIjpmYWxzZSwiSG9yaXpvbnRhbEFsaWdubWVudCI6MCwiVmVydGljYWxBbGlnbm1lbnQiOjEsIlNtYXJ0Rm9yZWdyb3VuZCI6bnVsbCwiQmFja2dyb3VuZEZpbGxUeXBlIjowLCJNYXJnaW4iOnsiJGlkIjoiODAiLCJUb3AiOjAuMCwiTGVmdCI6NS4wLCJSaWdodCI6MC4wLCJCb3R0b20iOjAuMH0sIlBhZGRpbmciOnsiJGlkIjoiODEiLCJUb3AiOjAuMCwiTGVmdCI6MC4wLCJSaWdodCI6MC4wLCJCb3R0b20iOjAuMH0sIkJhY2tncm91bmQiOnsiJGlkIjoiODIiLCJDb2xvciI6eyIkcmVmIjoiNTYifX0sIklzVmlzaWJsZSI6dHJ1ZSwiV2lkdGgiOjAuMCwiSGVpZ2h0IjowLjAsIkJvcmRlclN0eWxlIjpudWxsLCJQYXJlbnRTdHlsZSI6bnVsbH0sIlNpbmdsZVNjYWxlU2hhcGVTdHlsZSI6eyIkaWQiOiI4MyIsIlNoYXBlIjozLCJIZWlnaHQiOjIwLjB9LCJNaWRkbGVUaWVyU2NhbGVTdHlsZSI6eyIkaWQiOiI4NCIsIlNoYXBlIjowLCJTaG93U2VnbWVudFNlcGFyYXRvcnMiOnRydWUsIlNlZ21lbnRTZXBhcmF0b3JPcGFjaXR5IjozMCwiSGFzQmVlblZpc2libGVCZWZvcmUiOnRydWUsIkZvbnRTZXR0aW5ncyI6eyIkaWQiOiI4NSIsIkZvbnRTaXplIjoxMiwiRm9udE5hbWUiOiJDYWxpYnJpIiwiSXNCb2xkIjpmYWxzZSwiSXNJdGFsaWMiOmZhbHNlLCJJc1VuZGVybGluZWQiOmZhbHNlLCJQYXJlbnRTdHlsZSI6bnVsbH0sIkF1dG9TaXplIjowLCJGb3JlZ3JvdW5kIjp7IiRyZWYiOiI3OCJ9LCJNYXhXaWR0aCI6MjAwLjAsIk1heEhlaWdodCI6IkluZmluaXR5IiwiU21hcnRGb3JlZ3JvdW5kSXNBY3RpdmUiOmZhbHNlLCJIb3Jpem9udGFsQWxpZ25tZW50IjowLCJWZXJ0aWNhbEFsaWdubWVudCI6MSwiU21hcnRGb3JlZ3JvdW5kIjpudWxsLCJCYWNrZ3JvdW5kRmlsbFR5cGUiOjAsIk1hcmdpbiI6eyIkaWQiOiI4NiIsIlRvcCI6MC4wLCJMZWZ0Ijo1LjAsIlJpZ2h0IjowLjAsIkJvdHRvbSI6MC4wfSwiUGFkZGluZyI6eyIkaWQiOiI4NyIsIlRvcCI6MC4wLCJMZWZ0IjowLjAsIlJpZ2h0IjowLjAsIkJvdHRvbSI6MC4wfSwiQmFja2dyb3VuZCI6eyIkaWQiOiI4OCIsIkNvbG9yIjp7IiRpZCI6Ijg5IiwiQSI6ODksIlIiOjAsIkciOjAsIkIiOjB9fSwiSXNWaXNpYmxlIjp0cnVlLCJXaWR0aCI6MC4wLCJIZWlnaHQiOjAuMCwiQm9yZGVyU3R5bGUiOm51bGwsIlBhcmVudFN0eWxlIjpudWxsfSwiQm90dG9tVGllclNjYWxlU3R5bGUiOnsiJGlkIjoiOTAiLCJTaGFwZSI6MCwiU2hvd1NlZ21lbnRTZXBhcmF0b3JzIjpmYWxzZSwiU2VnbWVudFNlcGFyYXRvck9wYWNpdHkiOjMwLCJIYXNCZWVuVmlzaWJsZUJlZm9yZSI6ZmFsc2UsIkZvbnRTZXR0aW5ncyI6eyIkaWQiOiI5MSIsIkZvbnRTaXplIjoxMiwiRm9udE5hbWUiOiJDYWxpYnJpIiwiSXNCb2xkIjpmYWxzZSwiSXNJdGFsaWMiOmZhbHNlLCJJc1VuZGVybGluZWQiOmZhbHNlLCJQYXJlbnRTdHlsZSI6bnVsbH0sIkF1dG9TaXplIjowLCJGb3JlZ3JvdW5kIjp7IiRpZCI6IjkyIiwiQ29sb3IiOnsiJGlkIjoiOTMiLCJBIjoyNTUsIlIiOjI1NSwiRyI6MjU1LCJCIjoyNTV9fSwiTWF4V2lkdGgiOjIwMC4wLCJNYXhIZWlnaHQiOiJJbmZpbml0eSIsIlNtYXJ0Rm9yZWdyb3VuZElzQWN0aXZlIjpmYWxzZSwiSG9yaXpvbnRhbEFsaWdubWVudCI6MCwiVmVydGljYWxBbGlnbm1lbnQiOjEsIlNtYXJ0Rm9yZWdyb3VuZCI6bnVsbCwiQmFja2dyb3VuZEZpbGxUeXBlIjowLCJNYXJnaW4iOnsiJGlkIjoiOTQiLCJUb3AiOjAuMCwiTGVmdCI6NS4wLCJSaWdodCI6MC4wLCJCb3R0b20iOjAuMH0sIlBhZGRpbmciOnsiJGlkIjoiOTUiLCJUb3AiOjAuMCwiTGVmdCI6MC4wLCJSaWdodCI6MC4wLCJCb3R0b20iOjAuMH0sIkJhY2tncm91bmQiOnsiJGlkIjoiOTYiLCJDb2xvciI6eyIkaWQiOiI5NyIsIkEiOjg5LCJSIjowLCJHIjowLCJCIjowfX0sIklzVmlzaWJsZSI6ZmFsc2UsIldpZHRoIjowLjAsIkhlaWdodCI6MC4wLCJCb3JkZXJTdHlsZSI6bnVsbCwiUGFyZW50U3R5bGUiOm51bGx9LCJFbGFwc2VkVGltZUJhY2tncm91bmQiOnsiJGlkIjoiOTgiLCJDb2xvciI6eyIkaWQiOiI5OSIsIkEiOjc3LCJSIjoyNTUsIkciOjAsIkIiOjB9fSwiQXBwZW5kWWVhck9uWWVhckNoYW5nZSI6ZmFsc2UsIkVsYXBzZWRUaW1lRm9ybWF0IjowLCJUb2RheU1hcmtlclBvc2l0aW9uIjowLCJRdWlja1Bvc2l0aW9uIjozLCJBYnNvbHV0ZVBvc2l0aW9uIjoyNDguNDAwMDA5LCJNYXJnaW4iOnsiJGlkIjoiMTAwIiwiVG9wIjowLjAsIkxlZnQiOjEwLjAsIlJpZ2h0IjoxMC4wLCJCb3R0b20iOjAuMH0sIlBhZGRpbmciOnsiJGlkIjoiMTAxIiwiVG9wIjowLjAsIkxlZnQiOjAuMCwiUmlnaHQiOjAuMCwiQm90dG9tIjowLjB9LCJCYWNrZ3JvdW5kIjp7IiRpZCI6IjEwMiIsIkNvbG9yIjp7IiRpZCI6IjEwMyIsIkEiOjI1NSwiUiI6NjgsIkciOjg0LCJCIjoxMDZ9fSwiSXNWaXNpYmxlIjp0cnVlLCJXaWR0aCI6MC4wLCJIZWlnaHQiOjAuMCwiQm9yZGVyU3R5bGUiOm51bGwsIlBhcmVudFN0eWxlIjpudWxsfSwiRGVmYXVsdE1pbGVzdG9uZVN0eWxlIjp7IiRpZCI6IjEwNCIsIlNoYXBlIjo0LCJDb25uZWN0b3JNYXJnaW4iOnsiJGlkIjoiMTA1IiwiVG9wIjowLjAsIkxlZnQiOjIuMCwiUmlnaHQiOjIuMCwiQm90dG9tIjowLjB9LCJDb25uZWN0b3JTdHlsZSI6eyIkaWQiOiIxMDYiLCJMaW5lQ29sb3IiOnsiJGlkIjoiMTA3IiwiJHR5cGUiOiJOTFJFLkNvbW1vbi5Eb20uU29saWRDb2xvckJydXNoLCBOTFJFLkNvbW1vbiIsIkNvbG9yIjp7IiRpZCI6IjEwOCIsIkEiOjEyNywiUiI6NzksIkciOjEyOSwiQiI6MTg5fX0sIkxpbmVXZWlnaHQiOjEuMCwiTGluZVR5cGUiOjAsIlBhcmVudFN0eWxlIjpudWxsfSwiSXNCZWxvd1RpbWViYW5kIjpmYWxzZSwiUG9zaXRpb25PblRhc2siOjAsIkhpZGVEYXRlIjpmYWxzZSwiU2hhcGVTaXplIjoxLCJTcGFjaW5nIjoyLjAsIlBhZGRpbmciOnsiJGlkIjoiMTA5IiwiVG9wIjo3LjAsIkxlZnQiOjMuMCwiUmlnaHQiOjAuMCwiQm90dG9tIjoyLjB9LCJTaGFwZVN0eWxlIjp7IiRpZCI6IjExMCIsIk1hcmdpbiI6eyIkaWQiOiIxMTEiLCJUb3AiOjAuMCwiTGVmdCI6MC4wLCJSaWdodCI6MC4wLCJCb3R0b20iOjAuMH0sIlBhZGRpbmciOnsiJGlkIjoiMTEyIiwiVG9wIjowLjAsIkxlZnQiOjAuMCwiUmlnaHQiOjAuMCwiQm90dG9tIjowLjB9LCJCYWNrZ3JvdW5kIjp7IiRpZCI6IjExMyIsIkNvbG9yIjp7IiRpZCI6IjExNCIsIkEiOjI1NSwiUiI6MCwiRyI6MTE0LCJCIjoxODh9fSwiSXNWaXNpYmxlIjp0cnVlLCJXaWR0aCI6MTMuMCwiSGVpZ2h0IjoxMy4wLCJCb3JkZXJTdHlsZSI6eyIkaWQiOiIxMTUiLCJMaW5lQ29sb3IiOnsiJGlkIjoiMTE2IiwiJHR5cGUiOiJOTFJFLkNvbW1vbi5Eb20uU29saWRDb2xvckJydXNoLCBOTFJFLkNvbW1vbiIsIkNvbG9yIjp7IiRpZCI6IjExNyIsIkEiOjI1NSwiUiI6MjU1LCJHIjowLCJCIjowfX0sIkxpbmVXZWlnaHQiOjAuMCwiTGluZVR5cGUiOjAsIlBhcmVudFN0eWxlIjpudWxsfSwiUGFyZW50U3R5bGUiOm51bGx9LCJUaXRsZVN0eWxlIjp7IiRpZCI6IjExOCIsIkZvbnRTZXR0aW5ncyI6eyIkaWQiOiIxMTkiLCJGb250U2l6ZSI6MTAsIkZvbnROYW1lIjoiQ2FsaWJyaSIsIklzQm9sZCI6dHJ1ZSwiSXNJdGFsaWMiOmZhbHNlLCJJc1VuZGVybGluZWQiOmZhbHNlLCJQYXJlbnRTdHlsZSI6bnVsbH0sIkF1dG9TaXplIjowLCJGb3JlZ3JvdW5kIjp7IiRpZCI6IjEyMCIsIkNvbG9yIjp7IiRpZCI6IjEyMSIsIkEiOjI1NSwiUiI6MCwiRyI6MCwiQiI6MH19LCJNYXhXaWR0aCI6MjAwLjAsIk1heEhlaWdodCI6IkluZmluaXR5IiwiU21hcnRGb3JlZ3JvdW5kSXNBY3RpdmUiOmZhbHNlLCJIb3Jpem9udGFsQWxpZ25tZW50IjowLCJWZXJ0aWNhbEFsaWdubWVudCI6MCwiU21hcnRGb3JlZ3JvdW5kIjpudWxsLCJCYWNrZ3JvdW5kRmlsbFR5cGUiOjAsIk1hcmdpbiI6eyIkaWQiOiIxMjIiLCJUb3AiOjAuMCwiTGVmdCI6MC4wLCJSaWdodCI6MC4wLCJCb3R0b20iOjAuMH0sIlBhZGRpbmciOnsiJGlkIjoiMTIzIiwiVG9wIjowLjAsIkxlZnQiOjAuMCwiUmlnaHQiOjAuMCwiQm90dG9tIjowLjB9LCJCYWNrZ3JvdW5kIjp7IiRpZCI6IjEyNCIsIkNvbG9yIjp7IiRyZWYiOiI1NiJ9fSwiSXNWaXNpYmxlIjp0cnVlLCJXaWR0aCI6MC4wLCJIZWlnaHQiOjAuMCwiQm9yZGVyU3R5bGUiOm51bGwsIlBhcmVudFN0eWxlIjpudWxsfSwiRGF0ZVN0eWxlIjp7IiRpZCI6IjEyNSIsIkZvbnRTZXR0aW5ncyI6eyIkaWQiOiIxMjYiLCJGb250U2l6ZSI6OSwiRm9udE5hbWUiOiJDYWxpYnJpIiwiSXNCb2xkIjpmYWxzZSwiSXNJdGFsaWMiOmZhbHNlLCJJc1VuZGVybGluZWQiOmZhbHNlLCJQYXJlbnRTdHlsZSI6bnVsbH0sIkF1dG9TaXplIjowLCJGb3JlZ3JvdW5kIjp7IiRpZCI6IjEyNyIsIkNvbG9yIjp7IiRpZCI6IjEyOC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MTI5IiwiVG9wIjowLjAsIkxlZnQiOjAuMCwiUmlnaHQiOjAuMCwiQm90dG9tIjowLjB9LCJQYWRkaW5nIjp7IiRpZCI6IjEzMCIsIlRvcCI6MC4wLCJMZWZ0IjowLjAsIlJpZ2h0IjowLjAsIkJvdHRvbSI6MC4wfSwiQmFja2dyb3VuZCI6eyIkaWQiOiIxMzEiLCJDb2xvciI6eyIkcmVmIjoiNTYifX0sIklzVmlzaWJsZSI6dHJ1ZSwiV2lkdGgiOjAuMCwiSGVpZ2h0IjowLjAsIkJvcmRlclN0eWxlIjpudWxsLCJQYXJlbnRTdHlsZSI6bnVsbH0sIkRhdGVGb3JtYXQiOnsiJGlkIjoiMTMy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EzMyIsIkZvcm1hdCI6MCwiSXNWaXNpYmxlIjpmYWxzZSwiTGFzdEtub3duVmlzaWJpbGl0eVN0YXRlIjpmYWxzZX0sIklzVmlzaWJsZSI6dHJ1ZSwiUGFyZW50U3R5bGUiOm51bGx9LCJEZWZhdWx0VGFza1N0eWxlIjp7IiRpZCI6IjEzNCIsIlNoYXBlIjoxLCJTaGFwZVRoaWNrbmVzcyI6MSwiRHVyYXRpb25Gb3JtYXQiOjAsIkluY2x1ZGVOb25Xb3JraW5nRGF5c0luRHVyYXRpb24iOmZhbHNlLCJQZXJjZW50YWdlQ29tcGxldGVTdHlsZSI6eyIkaWQiOiIxMzUiLCJGb250U2V0dGluZ3MiOnsiJGlkIjoiMTM2IiwiRm9udFNpemUiOjEwLCJGb250TmFtZSI6IkNhbGlicmkiLCJJc0JvbGQiOmZhbHNlLCJJc0l0YWxpYyI6ZmFsc2UsIklzVW5kZXJsaW5lZCI6ZmFsc2UsIlBhcmVudFN0eWxlIjpudWxsfSwiQXV0b1NpemUiOjAsIkZvcmVncm91bmQiOnsiJGlkIjoiMTM3IiwiQ29sb3IiOnsiJGlkIjoiMTM4IiwiQSI6MjU1LCJSIjoxOTIsIkciOjgwLCJCIjo3N319LCJNYXhXaWR0aCI6MjAwLjAsIk1heEhlaWdodCI6IkluZmluaXR5IiwiU21hcnRGb3JlZ3JvdW5kSXNBY3RpdmUiOmZhbHNlLCJIb3Jpem9udGFsQWxpZ25tZW50IjowLCJWZXJ0aWNhbEFsaWdubWVudCI6MCwiU21hcnRGb3JlZ3JvdW5kIjpudWxsLCJCYWNrZ3JvdW5kRmlsbFR5cGUiOjAsIk1hcmdpbiI6eyIkaWQiOiIxMzkiLCJUb3AiOjAuMCwiTGVmdCI6MC4wLCJSaWdodCI6MC4wLCJCb3R0b20iOjAuMH0sIlBhZGRpbmciOnsiJGlkIjoiMTQwIiwiVG9wIjowLjAsIkxlZnQiOjAuMCwiUmlnaHQiOjAuMCwiQm90dG9tIjowLjB9LCJCYWNrZ3JvdW5kIjp7IiRpZCI6IjE0MSIsIkNvbG9yIjp7IiRyZWYiOiI1NiJ9fSwiSXNWaXNpYmxlIjp0cnVlLCJXaWR0aCI6MC4wLCJIZWlnaHQiOjAuMCwiQm9yZGVyU3R5bGUiOm51bGwsIlBhcmVudFN0eWxlIjpudWxsfSwiRHVyYXRpb25TdHlsZSI6eyIkaWQiOiIxNDIiLCJGb250U2V0dGluZ3MiOnsiJGlkIjoiMTQzIiwiRm9udFNpemUiOjEwLCJGb250TmFtZSI6IkNhbGlicmkiLCJJc0JvbGQiOmZhbHNlLCJJc0l0YWxpYyI6ZmFsc2UsIklzVW5kZXJsaW5lZCI6ZmFsc2UsIlBhcmVudFN0eWxlIjpudWxsfSwiQXV0b1NpemUiOjAsIkZvcmVncm91bmQiOnsiJGlkIjoiMTQ0IiwiQ29sb3IiOnsiJGlkIjoiMTQ1IiwiQSI6MjU1LCJSIjoxNzgsIkciOjE0LCJCIjoxOH19LCJNYXhXaWR0aCI6MjAwLjAsIk1heEhlaWdodCI6IkluZmluaXR5IiwiU21hcnRGb3JlZ3JvdW5kSXNBY3RpdmUiOmZhbHNlLCJIb3Jpem9udGFsQWxpZ25tZW50IjowLCJWZXJ0aWNhbEFsaWdubWVudCI6MCwiU21hcnRGb3JlZ3JvdW5kIjpudWxsLCJCYWNrZ3JvdW5kRmlsbFR5cGUiOjAsIk1hcmdpbiI6eyIkaWQiOiIxNDYiLCJUb3AiOjAuMCwiTGVmdCI6MC4wLCJSaWdodCI6MC4wLCJCb3R0b20iOjAuMH0sIlBhZGRpbmciOnsiJGlkIjoiMTQ3IiwiVG9wIjowLjAsIkxlZnQiOjAuMCwiUmlnaHQiOjAuMCwiQm90dG9tIjowLjB9LCJCYWNrZ3JvdW5kIjp7IiRpZCI6IjE0OCIsIkNvbG9yIjp7IiRyZWYiOiI1NiJ9fSwiSXNWaXNpYmxlIjp0cnVlLCJXaWR0aCI6MC4wLCJIZWlnaHQiOjAuMCwiQm9yZGVyU3R5bGUiOm51bGwsIlBhcmVudFN0eWxlIjpudWxsfSwiSG9yaXpvbnRhbENvbm5lY3RvclN0eWxlIjp7IiRpZCI6IjE0OSIsIkxpbmVDb2xvciI6eyIkaWQiOiIxNTAiLCIkdHlwZSI6Ik5MUkUuQ29tbW9uLkRvbS5Tb2xpZENvbG9yQnJ1c2gsIE5MUkUuQ29tbW9uIiwiQ29sb3IiOnsiJGlkIjoiMTUxIiwiQSI6MjU1LCJSIjoyMDQsIkciOjIwNCwiQiI6MjA0fX0sIkxpbmVXZWlnaHQiOjEuMCwiTGluZVR5cGUiOjAsIlBhcmVudFN0eWxlIjpudWxsfSwiVmVydGljYWxDb25uZWN0b3JTdHlsZSI6eyIkaWQiOiIxNTIiLCJMaW5lQ29sb3IiOnsiJGlkIjoiMTUzIiwiJHR5cGUiOiJOTFJFLkNvbW1vbi5Eb20uU29saWRDb2xvckJydXNoLCBOTFJFLkNvbW1vbiIsIkNvbG9yIjp7IiRpZCI6IjE1NCIsIkEiOjI1NSwiUiI6MjA0LCJHIjoyMDQsIkIiOjIwNH19LCJMaW5lV2VpZ2h0IjoxLjAsIkxpbmVUeXBlIjowLCJQYXJlbnRTdHlsZSI6bnVsbH0sIk1hcmdpbiI6bnVsbCwiU3RhcnREYXRlUG9zaXRpb24iOjAsIkVuZERhdGVQb3NpdGlvbiI6MCwiRGF0ZUlzVmlzaWJsZSI6dHJ1ZSwiVGl0bGVQb3NpdGlvbiI6MiwiRHVyYXRpb25Qb3NpdGlvbiI6MSwiUGVyY2VudGFnZUNvbXBsZXRlZFBvc2l0aW9uIjo2LCJTcGFjaW5nIjo1LCJJc0JlbG93VGltZWJhbmQiOnRydWUsIlBlcmNlbnRhZ2VDb21wbGV0ZVNoYXBlT3BhY2l0eSI6MzUsIlNoYXBlU3R5bGUiOnsiJGlkIjoiMTU1IiwiTWFyZ2luIjp7IiRpZCI6IjE1NiIsIlRvcCI6MC4wLCJMZWZ0Ijo0LjAsIlJpZ2h0Ijo0LjAsIkJvdHRvbSI6MC4wfSwiUGFkZGluZyI6eyIkaWQiOiIxNTciLCJUb3AiOjAuMCwiTGVmdCI6MC4wLCJSaWdodCI6MC4wLCJCb3R0b20iOjAuMH0sIkJhY2tncm91bmQiOnsiJGlkIjoiMTU4IiwiQ29sb3IiOnsiJGlkIjoiMTU5IiwiQSI6MjU1LCJSIjowLCJHIjoxMTQsIkIiOjE4OH19LCJJc1Zpc2libGUiOnRydWUsIldpZHRoIjowLjAsIkhlaWdodCI6MTYuMCwiQm9yZGVyU3R5bGUiOnsiJGlkIjoiMTYwIiwiTGluZUNvbG9yIjp7IiRpZCI6IjE2MSIsIiR0eXBlIjoiTkxSRS5Db21tb24uRG9tLlNvbGlkQ29sb3JCcnVzaCwgTkxSRS5Db21tb24iLCJDb2xvciI6eyIkaWQiOiIxNjIiLCJBIjoyNTUsIlIiOjI1NSwiRyI6MCwiQiI6MH19LCJMaW5lV2VpZ2h0IjowLjAsIkxpbmVUeXBlIjowLCJQYXJlbnRTdHlsZSI6bnVsbH0sIlBhcmVudFN0eWxlIjpudWxsfSwiVGl0bGVTdHlsZSI6eyIkaWQiOiIxNjMiLCJGb250U2V0dGluZ3MiOnsiJGlkIjoiMTY0IiwiRm9udFNpemUiOjEwLCJGb250TmFtZSI6IkNhbGlicmkiLCJJc0JvbGQiOnRydWUsIklzSXRhbGljIjpmYWxzZSwiSXNVbmRlcmxpbmVkIjpmYWxzZSwiUGFyZW50U3R5bGUiOm51bGx9LCJBdXRvU2l6ZSI6MCwiRm9yZWdyb3VuZCI6eyIkaWQiOiIxNjUiLCJDb2xvciI6eyIkaWQiOiIxNjYiLCJBIjoyNTUsIlIiOjI1NSwiRyI6MjU1LCJCIjoyNTV9fSwiTWF4V2lkdGgiOjk2MC4wLCJNYXhIZWlnaHQiOiJJbmZpbml0eSIsIlNtYXJ0Rm9yZWdyb3VuZElzQWN0aXZlIjpmYWxzZSwiSG9yaXpvbnRhbEFsaWdubWVudCI6MSwiVmVydGljYWxBbGlnbm1lbnQiOjAsIlNtYXJ0Rm9yZWdyb3VuZCI6bnVsbCwiQmFja2dyb3VuZEZpbGxUeXBlIjowLCJNYXJnaW4iOnsiJGlkIjoiMTY3IiwiVG9wIjowLjAsIkxlZnQiOjAuMCwiUmlnaHQiOjAuMCwiQm90dG9tIjowLjB9LCJQYWRkaW5nIjp7IiRpZCI6IjE2OCIsIlRvcCI6MC4wLCJMZWZ0IjowLjAsIlJpZ2h0IjowLjAsIkJvdHRvbSI6MC4wfSwiQmFja2dyb3VuZCI6eyIkaWQiOiIxNjkiLCJDb2xvciI6eyIkcmVmIjoiNTYifX0sIklzVmlzaWJsZSI6dHJ1ZSwiV2lkdGgiOjAuMCwiSGVpZ2h0IjowLjAsIkJvcmRlclN0eWxlIjpudWxsLCJQYXJlbnRTdHlsZSI6bnVsbH0sIkRhdGVTdHlsZSI6eyIkaWQiOiIxNzAiLCJGb250U2V0dGluZ3MiOnsiJGlkIjoiMTcxIiwiRm9udFNpemUiOjksIkZvbnROYW1lIjoiQ2FsaWJyaSIsIklzQm9sZCI6ZmFsc2UsIklzSXRhbGljIjpmYWxzZSwiSXNVbmRlcmxpbmVkIjpmYWxzZSwiUGFyZW50U3R5bGUiOm51bGx9LCJBdXRvU2l6ZSI6MCwiRm9yZWdyb3VuZCI6eyIkaWQiOiIxNzIiLCJDb2xvciI6eyIkaWQiOiIxNzMiLCJBIjoyNTUsIlIiOjAsIkciOjAsIkIiOjB9fSwiTWF4V2lkdGgiOjIwMC4wLCJNYXhIZWlnaHQiOiJJbmZpbml0eSIsIlNtYXJ0Rm9yZWdyb3VuZElzQWN0aXZlIjpmYWxzZSwiSG9yaXpvbnRhbEFsaWdubWVudCI6MCwiVmVydGljYWxBbGlnbm1lbnQiOjAsIlNtYXJ0Rm9yZWdyb3VuZCI6bnVsbCwiQmFja2dyb3VuZEZpbGxUeXBlIjowLCJNYXJnaW4iOnsiJGlkIjoiMTc0IiwiVG9wIjowLjAsIkxlZnQiOjAuMCwiUmlnaHQiOjAuMCwiQm90dG9tIjowLjB9LCJQYWRkaW5nIjp7IiRpZCI6IjE3NSIsIlRvcCI6MC4wLCJMZWZ0IjowLjAsIlJpZ2h0IjowLjAsIkJvdHRvbSI6MC4wfSwiQmFja2dyb3VuZCI6eyIkaWQiOiIxNzYiLCJDb2xvciI6eyIkcmVmIjoiNTYifX0sIklzVmlzaWJsZSI6dHJ1ZSwiV2lkdGgiOjAuMCwiSGVpZ2h0IjowLjAsIkJvcmRlclN0eWxlIjpudWxsLCJQYXJlbnRTdHlsZSI6bnVsbH0sIkRhdGVGb3JtYXQiOnsiJGlkIjoiMTc3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E3OCIsIkZvcm1hdCI6MCwiSXNWaXNpYmxlIjpmYWxzZSwiTGFzdEtub3duVmlzaWJpbGl0eVN0YXRlIjpmYWxzZX0sIklzVmlzaWJsZSI6dHJ1ZSwiUGFyZW50U3R5bGUiOm51bGwsIl9leHBsaWNpdGx5U2V0Ijp7IiRpZCI6IjE3OSIsIlNoYXBlU3R5bGUiOmZhbHNlLCJUaXRsZVN0eWxlIjpmYWxzZSwiRGF0ZVN0eWxlIjpmYWxzZSwiSG9yaXpvbnRhbENvbm5lY3RvclN0eWxlIjpmYWxzZSwiVmVydGljYWxDb25uZWN0b3JTdHlsZSI6ZmFsc2UsIlBlcmNlbnRhZ2VDb21wbGV0ZVNoYXBlT3BhY2l0eSI6ZmFsc2UsIlNoYXBlIjpmYWxzZSwiU2hhcGVUaGlja25lc3MiOmZhbHNlLCJEdXJhdGlvbkZvcm1hdCI6ZmFsc2UsIkluY2x1ZGVOb25Xb3JraW5nRGF5c0luRHVyYXRpb24iOmZhbHNlLCJNYXJnaW4iOmZhbHNlLCJTdGFydERhdGVQb3NpdGlvbiI6ZmFsc2UsIkVuZERhdGVQb3NpdGlvbiI6ZmFsc2UsIlRpdGxlUG9zaXRpb24iOmZhbHNlLCJEdXJhdGlvblBvc2l0aW9uIjpmYWxzZSwiUGVyY2VudGFnZUNvbXBsZXRlZFBvc2l0aW9uIjpmYWxzZSwiU3BhY2luZyI6ZmFsc2UsIklzQmVsb3dUaW1lYmFuZCI6ZmFsc2UsIkRhdGVGb3JtYXQiOmZhbHNlLCJXZWVrTnVtYmVyaW5nIjpmYWxzZSwiSXNWaXNpYmxlIjpmYWxzZX19LCJHcmlkbGluZVBhbmVsU3R5bGUiOnsiJGlkIjoiMTgwIiwiR3JpZGxpbmVTdHlsZSI6eyIkaWQiOiIxODEiLCJMaW5lQ29sb3IiOnsiJGlkIjoiMTgyIiwiJHR5cGUiOiJOTFJFLkNvbW1vbi5Eb20uU29saWRDb2xvckJydXNoLCBOTFJFLkNvbW1vbiIsIkNvbG9yIjp7IiRpZCI6IjE4MyIsIkEiOjM4LCJSIjo5MSwiRyI6MTU1LCJCIjoyMTN9fSwiTGluZVdlaWdodCI6MS4wLCJMaW5lVHlwZSI6MCwiUGFyZW50U3R5bGUiOm51bGx9LCJNYXJnaW4iOnsiJGlkIjoiMTg0IiwiVG9wIjowLjAsIkxlZnQiOjAuMCwiUmlnaHQiOjAuMCwiQm90dG9tIjowLjB9LCJQYWRkaW5nIjp7IiRpZCI6IjE4NSIsIlRvcCI6MC4wLCJMZWZ0IjowLjAsIlJpZ2h0IjowLjAsIkJvdHRvbSI6MC4wfSwiQmFja2dyb3VuZCI6bnVsbCwiSXNWaXNpYmxlIjp0cnVlLCJXaWR0aCI6MC4wLCJIZWlnaHQiOjAuMCwiQm9yZGVyU3R5bGUiOnsiJGlkIjoiMTg2IiwiTGluZUNvbG9yIjpudWxsLCJMaW5lV2VpZ2h0IjowLjAsIkxpbmVUeXBlIjowLCJQYXJlbnRTdHlsZSI6bnVsbH0sIlBhcmVudFN0eWxlIjpudWxsfSwiQWN0aXZpdHlMaW5lUGFuZWxTdHlsZSI6eyIkaWQiOiIxODciLCJBY3Rpdml0eUxpbmVTdHlsZSI6eyIkaWQiOiIxODgiLCJMaW5lQ29sb3IiOnsiJGlkIjoiMTg5IiwiJHR5cGUiOiJOTFJFLkNvbW1vbi5Eb20uU29saWRDb2xvckJydXNoLCBOTFJFLkNvbW1vbiIsIkNvbG9yIjp7IiRpZCI6IjE5MCIsIkEiOjM4LCJSIjo2OCwiRyI6MTE0LCJCIjoxOTZ9fSwiTGluZVdlaWdodCI6MS4wLCJMaW5lVHlwZSI6MCwiUGFyZW50U3R5bGUiOm51bGx9LCJNYXJnaW4iOnsiJGlkIjoiMTkxIiwiVG9wIjowLjAsIkxlZnQiOjAuMCwiUmlnaHQiOjAuMCwiQm90dG9tIjowLjB9LCJQYWRkaW5nIjp7IiRpZCI6IjE5MiIsIlRvcCI6MC4wLCJMZWZ0IjowLjAsIlJpZ2h0IjowLjAsIkJvdHRvbSI6MC4wfSwiQmFja2dyb3VuZCI6bnVsbCwiSXNWaXNpYmxlIjp0cnVlLCJXaWR0aCI6MC4wLCJIZWlnaHQiOjAuMCwiQm9yZGVyU3R5bGUiOnsiJGlkIjoiMTkzIiwiTGluZUNvbG9yIjpudWxsLCJMaW5lV2VpZ2h0IjowLjAsIkxpbmVUeXBlIjowLCJQYXJlbnRTdHlsZSI6bnVsbH0sIlBhcmVudFN0eWxlIjpudWxsfSwiU2hvd0VsYXBzZWRUaW1lR3JhZGllbnRTdHlsZSI6ZmFsc2UsIlRpbWViYW5kUmVzZXJ2ZWRMZWZ0QXJlYVN0eWxlIjp7IiRpZCI6IjE5NCIsIkFjdGl2aXR5SGVhZGVyV2lkdGgiOjAuMCwiSXNTZXQiOmZhbHNlfSwiRGVmYXVsdFN3aW1sYW5lU3R5bGUiOm51bGx9LCJTY2FsZSI6bnVsbCwiU2NhbGVWMiI6eyIkaWQiOiIxOTUiLCJTdGFydERhdGUiOiIyMDE4LTA5LTA4VDAwOjAwOjAwWiIsIkVuZERhdGUiOiIyMDI0LTA1LTMwVDIzOjU5OjAwIiwiQXV0b0RhdGVSYW5nZSI6dHJ1ZSwiV29ya2luZ0RheXMiOjMxLCJGaXNjYWxZZWFyIjp7IiRpZCI6IjE5NiIsIlN0YXJ0TW9udGgiOjEsIlVzZVN0YXJ0aW5nWWVhckZvck51bWJlcmluZyI6dHJ1ZSwiU2hvd0Zpc2NhbFllYXJMYWJlbCI6dHJ1ZX0sIlRvZGF5TWFya2VyVGV4dCI6IlRvZGF5IiwiQXV0b1NjYWxlVHlwZSI6ZmFsc2UsIlRpbWViYW5kU2NhbGVzIjp7IiRpZCI6IjE5NyIsIlRvcFNjYWxlTGF5ZXIiOnsiJGlkIjoiMTk4IiwiRm9ybWF0IjoiTU1NIiwiVHlwZSI6M30sIk1pZGRsZVNjYWxlTGF5ZXIiOnsiJGlkIjoiMTk5IiwiRm9ybWF0IjoiTU1NIiwiVHlwZSI6Mn0sIkJvdHRvbVNjYWxlTGF5ZXIiOnsiJGlkIjoiMjAwIiwiRm9ybWF0IjpudWxsLCJUeXBlIjowfX19LCJNaWxlc3RvbmVzIjpbeyIkaWQiOiIyMDEiLCJEYXRlIjoiMjAyMy0wNS0wOFQyMzo1OTowMCIsIlN0eWxlIjp7IiRpZCI6IjIwMiIsIlNoYXBlIjoyLCJDb25uZWN0b3JNYXJnaW4iOnsiJHJlZiI6IjEwNSJ9LCJDb25uZWN0b3JTdHlsZSI6eyIkaWQiOiIyMDMiLCJMaW5lQ29sb3IiOnsiJGlkIjoiMjA0IiwiJHR5cGUiOiJOTFJFLkNvbW1vbi5Eb20uU29saWRDb2xvckJydXNoLCBOTFJFLkNvbW1vbiIsIkNvbG9yIjp7IiRpZCI6IjIwNSIsIkEiOjEyNywiUiI6MTE1LCJHIjoxMTUsIkIiOjExNX19LCJMaW5lV2VpZ2h0IjoxLjAsIkxpbmVUeXBlIjowLCJQYXJlbnRTdHlsZSI6bnVsbH0sIklzQmVsb3dUaW1lYmFuZCI6ZmFsc2UsIlBvc2l0aW9uT25UYXNrIjowLCJIaWRlRGF0ZSI6ZmFsc2UsIlNoYXBlU2l6ZSI6MSwiU3BhY2luZyI6Mi4wLCJQYWRkaW5nIjp7IiRyZWYiOiIxMDkifSwiU2hhcGVTdHlsZSI6eyIkaWQiOiIyMDYiLCJNYXJnaW4iOnsiJHJlZiI6IjExMSJ9LCJQYWRkaW5nIjp7IiRyZWYiOiIxMTIifSwiQmFja2dyb3VuZCI6eyIkaWQiOiIyMDciLCJDb2xvciI6eyIkaWQiOiIyMDgiLCJBIjoyNTUsIlIiOjE3MywiRyI6MSwiQiI6MX19LCJJc1Zpc2libGUiOnRydWUsIldpZHRoIjoxMy4wLCJIZWlnaHQiOjEzLjAsIkJvcmRlclN0eWxlIjp7IiRpZCI6IjIwOSIsIkxpbmVDb2xvciI6eyIkcmVmIjoiMTE2In0sIkxpbmVXZWlnaHQiOjAuMCwiTGluZVR5cGUiOjAsIlBhcmVudFN0eWxlIjpudWxsfSwiUGFyZW50U3R5bGUiOm51bGx9LCJUaXRsZVN0eWxlIjp7IiRpZCI6IjIxMCIsIkZvbnRTZXR0aW5ncyI6eyIkaWQiOiIyMTEiLCJGb250U2l6ZSI6MTAsIkZvbnROYW1lIjoiQ2FsaWJyaSIsIklzQm9sZCI6dHJ1ZSwiSXNJdGFsaWMiOmZhbHNlLCJJc1VuZGVybGluZWQiOmZhbHNlLCJQYXJlbnRTdHlsZSI6bnVsbH0sIkF1dG9TaXplIjowLCJGb3JlZ3JvdW5kIjp7IiRpZCI6IjIxMiIsIkNvbG9yIjp7IiRpZCI6IjIxMyIsIkEiOjI1NSwiUiI6MTkyLCJHIjowLCJCIjowfX0sIk1heFdpZHRoIjoyMDAuMCwiTWF4SGVpZ2h0IjoiSW5maW5pdHkiLCJTbWFydEZvcmVncm91bmRJc0FjdGl2ZSI6ZmFsc2UsIkhvcml6b250YWxBbGlnbm1lbnQiOjAsIlZlcnRpY2FsQWxpZ25tZW50IjowLCJTbWFydEZvcmVncm91bmQiOm51bGwsIkJhY2tncm91bmRGaWxsVHlwZSI6MCwiTWFyZ2luIjp7IiRyZWYiOiIxMjIifSwiUGFkZGluZyI6eyIkcmVmIjoiMTIzIn0sIkJhY2tncm91bmQiOnsiJGlkIjoiMjE0IiwiQ29sb3IiOnsiJGlkIjoiMjE1IiwiQSI6MCwiUiI6MjU1LCJHIjoyNTUsIkIiOjI1NX19LCJJc1Zpc2libGUiOnRydWUsIldpZHRoIjowLjAsIkhlaWdodCI6MC4wLCJCb3JkZXJTdHlsZSI6eyIkaWQiOiIyMTYiLCJMaW5lQ29sb3IiOm51bGwsIkxpbmVXZWlnaHQiOjAuMCwiTGluZVR5cGUiOjAsIlBhcmVudFN0eWxlIjpudWxsfSwiUGFyZW50U3R5bGUiOm51bGx9LCJEYXRlU3R5bGUiOnsiJGlkIjoiMjE3IiwiRm9udFNldHRpbmdzIjp7IiRpZCI6IjIxOCIsIkZvbnRTaXplIjo5LCJGb250TmFtZSI6IkNhbGlicmkiLCJJc0JvbGQiOmZhbHNlLCJJc0l0YWxpYyI6ZmFsc2UsIklzVW5kZXJsaW5lZCI6ZmFsc2UsIlBhcmVudFN0eWxlIjpudWxsfSwiQXV0b1NpemUiOjAsIkZvcmVncm91bmQiOnsiJGlkIjoiMjE5IiwiQ29sb3IiOnsiJGlkIjoiMjIw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cmVmIjoiMTI5In0sIlBhZGRpbmciOnsiJHJlZiI6IjEzMCJ9LCJCYWNrZ3JvdW5kIjp7IiRpZCI6IjIyMSIsIkNvbG9yIjp7IiRpZCI6IjIyMiIsIkEiOjAsIlIiOjI1NSwiRyI6MjU1LCJCIjoyNTV9fSwiSXNWaXNpYmxlIjp0cnVlLCJXaWR0aCI6MC4wLCJIZWlnaHQiOjAuMCwiQm9yZGVyU3R5bGUiOnsiJGlkIjoiMjIzIiwiTGluZUNvbG9yIjpudWxsLCJMaW5lV2VpZ2h0IjowLjAsIkxpbmVUeXBlIjowLCJQYXJlbnRTdHlsZSI6bnVsbH0sIlBhcmVudFN0eWxlIjpudWxsfSwiRGF0ZUZvcm1hdCI6eyIkaWQiOiIyMjQ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jI1IiwiRm9ybWF0IjowLCJJc1Zpc2libGUiOmZhbHNlLCJMYXN0S25vd25WaXNpYmlsaXR5U3RhdGUiOmZhbHNlfSwiSXNWaXNpYmxlIjp0cnVlLCJQYXJlbnRTdHlsZSI6bnVsbH0sIkluZGV4IjozLCJQZXJjZW50YWdlQ29tcGxldGUiOm51bGwsIlBvc2l0aW9uIjp7IlJhdGlvIjowLjAsIklzQ3VzdG9tIjpmYWxzZX0sIkRhdGVGb3JtYXQiOnsiJHJlZiI6IjIyNCJ9LCJXZWVrTnVtYmVyaW5nIjp7IiRpZCI6IjIyNiIsIkZvcm1hdCI6MCwiSXNWaXNpYmxlIjpmYWxzZSwiTGFzdEtub3duVmlzaWJpbGl0eVN0YXRlIjpmYWxzZX0sIlJlbGF0ZWRUYXNrSWQiOiIwMDAwMDAwMC0wMDAwLTAwMDAtMDAwMC0wMDAwMDAwMDAwMDAiLCJJZCI6IjY2MmU2YjY0LTc3ZDctNDM5NS1hYzNlLWZiMWZlMWRlZjE3OSIsIkltcG9ydElkIjpudWxsLCJUaXRsZSI6IktpY2sgT2ZmIiwiTm90ZSI6bnVsbCwiSHlwZXJsaW5rIjp7IiRpZCI6IjIyNyIsIkFkZHJlc3MiOm51bGwsIlN1YkFkZHJlc3MiOm51bGx9LCJJc0NoYW5nZWQiOmZhbHNlLCJJc05ldyI6ZmFsc2V9LHsiJGlkIjoiMjI4IiwiRGF0ZSI6IjIwMjMtMDYtMTZUMjM6NTk6MDAiLCJTdHlsZSI6eyIkaWQiOiIyMjkiLCJTaGFwZSI6MSwiQ29ubmVjdG9yTWFyZ2luIjp7IiRyZWYiOiIxMDUifSwiQ29ubmVjdG9yU3R5bGUiOnsiJGlkIjoiMjMwIiwiTGluZUNvbG9yIjp7IiRyZWYiOiIxMDcifSwiTGluZVdlaWdodCI6MS4wLCJMaW5lVHlwZSI6MCwiUGFyZW50U3R5bGUiOm51bGx9LCJJc0JlbG93VGltZWJhbmQiOmZhbHNlLCJQb3NpdGlvbk9uVGFzayI6MCwiSGlkZURhdGUiOmZhbHNlLCJTaGFwZVNpemUiOjEsIlNwYWNpbmciOjIuMCwiUGFkZGluZyI6eyIkcmVmIjoiMTA5In0sIlNoYXBlU3R5bGUiOnsiJGlkIjoiMjMxIiwiTWFyZ2luIjp7IiRyZWYiOiIxMTEifSwiUGFkZGluZyI6eyIkcmVmIjoiMTEyIn0sIkJhY2tncm91bmQiOnsiJGlkIjoiMjMyIiwiQ29sb3IiOnsiJGlkIjoiMjMzIiwiQSI6MjU1LCJSIjoyMywiRyI6MTY4LCJCIjoxNzJ9fSwiSXNWaXNpYmxlIjp0cnVlLCJXaWR0aCI6MTguMCwiSGVpZ2h0IjoyMC4wLCJCb3JkZXJTdHlsZSI6eyIkaWQiOiIyMzQiLCJMaW5lQ29sb3IiOnsiJHJlZiI6IjExNiJ9LCJMaW5lV2VpZ2h0IjowLjAsIkxpbmVUeXBlIjowLCJQYXJlbnRTdHlsZSI6bnVsbH0sIlBhcmVudFN0eWxlIjpudWxsfSwiVGl0bGVTdHlsZSI6eyIkaWQiOiIyMzUiLCJGb250U2V0dGluZ3MiOnsiJGlkIjoiMjM2IiwiRm9udFNpemUiOjEwLCJGb250TmFtZSI6IkNhbGlicmkiLCJJc0JvbGQiOnRydWUsIklzSXRhbGljIjpmYWxzZSwiSXNVbmRlcmxpbmVkIjpmYWxzZSwiUGFyZW50U3R5bGUiOm51bGx9LCJBdXRvU2l6ZSI6MCwiRm9yZWdyb3VuZCI6eyIkaWQiOiIyMzciLCJDb2xvciI6eyIkaWQiOiIyMzgiLCJBIjoyNTUsIlIiOjAsIkciOjAsIkIiOjB9fSwiTWF4V2lkdGgiOjIwMC4wLCJNYXhIZWlnaHQiOiJJbmZpbml0eSIsIlNtYXJ0Rm9yZWdyb3VuZElzQWN0aXZlIjpmYWxzZSwiSG9yaXpvbnRhbEFsaWdubWVudCI6MSwiVmVydGljYWxBbGlnbm1lbnQiOjAsIlNtYXJ0Rm9yZWdyb3VuZCI6bnVsbCwiQmFja2dyb3VuZEZpbGxUeXBlIjowLCJNYXJnaW4iOnsiJHJlZiI6IjEyMiJ9LCJQYWRkaW5nIjp7IiRyZWYiOiIxMjMifSwiQmFja2dyb3VuZCI6eyIkaWQiOiIyMzkiLCJDb2xvciI6eyIkaWQiOiIyNDAiLCJBIjowLCJSIjoyNTUsIkciOjI1NSwiQiI6MjU1fX0sIklzVmlzaWJsZSI6dHJ1ZSwiV2lkdGgiOjAuMCwiSGVpZ2h0IjowLjAsIkJvcmRlclN0eWxlIjp7IiRpZCI6IjI0MSIsIkxpbmVDb2xvciI6bnVsbCwiTGluZVdlaWdodCI6MC4wLCJMaW5lVHlwZSI6MCwiUGFyZW50U3R5bGUiOm51bGx9LCJQYXJlbnRTdHlsZSI6bnVsbH0sIkRhdGVTdHlsZSI6eyIkaWQiOiIyNDIiLCJGb250U2V0dGluZ3MiOnsiJGlkIjoiMjQzIiwiRm9udFNpemUiOjksIkZvbnROYW1lIjoiQ2FsaWJyaSIsIklzQm9sZCI6ZmFsc2UsIklzSXRhbGljIjpmYWxzZSwiSXNVbmRlcmxpbmVkIjpmYWxzZSwiUGFyZW50U3R5bGUiOm51bGx9LCJBdXRvU2l6ZSI6MCwiRm9yZWdyb3VuZCI6eyIkaWQiOiIyNDQiLCJDb2xvciI6eyIkaWQiOiIyNDUiLCJBIjoyNTUsIlIiOjY4LCJHIjo4NCwiQiI6MTA2fX0sIk1heFdpZHRoIjoyMDAuMCwiTWF4SGVpZ2h0IjoiSW5maW5pdHkiLCJTbWFydEZvcmVncm91bmRJc0FjdGl2ZSI6ZmFsc2UsIkhvcml6b250YWxBbGlnbm1lbnQiOjEsIlZlcnRpY2FsQWxpZ25tZW50IjowLCJTbWFydEZvcmVncm91bmQiOm51bGwsIkJhY2tncm91bmRGaWxsVHlwZSI6MCwiTWFyZ2luIjp7IiRyZWYiOiIxMjkifSwiUGFkZGluZyI6eyIkcmVmIjoiMTMwIn0sIkJhY2tncm91bmQiOnsiJGlkIjoiMjQ2IiwiQ29sb3IiOnsiJGlkIjoiMjQ3IiwiQSI6MCwiUiI6MjU1LCJHIjoyNTUsIkIiOjI1NX19LCJJc1Zpc2libGUiOnRydWUsIldpZHRoIjowLjAsIkhlaWdodCI6MC4wLCJCb3JkZXJTdHlsZSI6eyIkaWQiOiIyNDgiLCJMaW5lQ29sb3IiOm51bGwsIkxpbmVXZWlnaHQiOjAuMCwiTGluZVR5cGUiOjAsIlBhcmVudFN0eWxlIjpudWxsfSwiUGFyZW50U3R5bGUiOm51bGx9LCJEYXRlRm9ybWF0Ijp7IiRyZWYiOiIyMjQifSwiV2Vla051bWJlcmluZyI6eyIkaWQiOiIyNDkiLCJGb3JtYXQiOjAsIklzVmlzaWJsZSI6ZmFsc2UsIkxhc3RLbm93blZpc2liaWxpdHlTdGF0ZSI6ZmFsc2V9LCJJc1Zpc2libGUiOnRydWUsIlBhcmVudFN0eWxlIjpudWxsfSwiSW5kZXgiOjQsIlBlcmNlbnRhZ2VDb21wbGV0ZSI6bnVsbCwiUG9zaXRpb24iOnsiUmF0aW8iOjAuMCwiSXNDdXN0b20iOmZhbHNlfSwiRGF0ZUZvcm1hdCI6eyIkcmVmIjoiMjI0In0sIldlZWtOdW1iZXJpbmciOnsiJGlkIjoiMjUwIiwiRm9ybWF0IjowLCJJc1Zpc2libGUiOmZhbHNlLCJMYXN0S25vd25WaXNpYmlsaXR5U3RhdGUiOmZhbHNlfSwiUmVsYXRlZFRhc2tJZCI6IjAwMDAwMDAwLTAwMDAtMDAwMC0wMDAwLTAwMDAwMDAwMDAwMCIsIklkIjoiOTI0Nzc3MDMtMDdjZS00OTliLWEzMDMtYjY3MzM3OWM1ZWFhIiwiSW1wb3J0SWQiOm51bGwsIlRpdGxlIjoiTWlsZXN0b25lIDEiLCJOb3RlIjpudWxsLCJIeXBlcmxpbmsiOnsiJGlkIjoiMjUxIiwiQWRkcmVzcyI6bnVsbCwiU3ViQWRkcmVzcyI6bnVsbH0sIklzQ2hhbmdlZCI6ZmFsc2UsIklzTmV3IjpmYWxzZX0seyIkaWQiOiIyNTIiLCJEYXRlIjoiMjAyMy0wNy0yMVQyMzo1OTowMCIsIlN0eWxlIjp7IiRpZCI6IjI1MyIsIlNoYXBlIjoxLCJDb25uZWN0b3JNYXJnaW4iOnsiJHJlZiI6IjEwNSJ9LCJDb25uZWN0b3JTdHlsZSI6eyIkaWQiOiIyNTQiLCJMaW5lQ29sb3IiOnsiJHJlZiI6IjEwNyJ9LCJMaW5lV2VpZ2h0IjoxLjAsIkxpbmVUeXBlIjowLCJQYXJlbnRTdHlsZSI6bnVsbH0sIklzQmVsb3dUaW1lYmFuZCI6ZmFsc2UsIlBvc2l0aW9uT25UYXNrIjowLCJIaWRlRGF0ZSI6ZmFsc2UsIlNoYXBlU2l6ZSI6MSwiU3BhY2luZyI6Mi4wLCJQYWRkaW5nIjp7IiRyZWYiOiIxMDkifSwiU2hhcGVTdHlsZSI6eyIkaWQiOiIyNTUiLCJNYXJnaW4iOnsiJHJlZiI6IjExMSJ9LCJQYWRkaW5nIjp7IiRyZWYiOiIxMTIifSwiQmFja2dyb3VuZCI6eyIkaWQiOiIyNTYiLCJDb2xvciI6eyIkaWQiOiIyNTciLCJBIjoyNTUsIlIiOjIzLCJHIjoxNjgsIkIiOjE3Mn19LCJJc1Zpc2libGUiOnRydWUsIldpZHRoIjoxOC4wLCJIZWlnaHQiOjIwLjAsIkJvcmRlclN0eWxlIjp7IiRpZCI6IjI1OCIsIkxpbmVDb2xvciI6eyIkcmVmIjoiMTE2In0sIkxpbmVXZWlnaHQiOjAuMCwiTGluZVR5cGUiOjAsIlBhcmVudFN0eWxlIjpudWxsfSwiUGFyZW50U3R5bGUiOm51bGx9LCJUaXRsZVN0eWxlIjp7IiRpZCI6IjI1OSIsIkZvbnRTZXR0aW5ncyI6eyIkaWQiOiIyNjAiLCJGb250U2l6ZSI6MTAsIkZvbnROYW1lIjoiQ2FsaWJyaSIsIklzQm9sZCI6dHJ1ZSwiSXNJdGFsaWMiOmZhbHNlLCJJc1VuZGVybGluZWQiOmZhbHNlLCJQYXJlbnRTdHlsZSI6bnVsbH0sIkF1dG9TaXplIjowLCJGb3JlZ3JvdW5kIjp7IiRpZCI6IjI2MSIsIkNvbG9yIjp7IiRpZCI6IjI2MiIsIkEiOjI1NSwiUiI6MCwiRyI6MCwiQiI6MH19LCJNYXhXaWR0aCI6MjAwLjAsIk1heEhlaWdodCI6IkluZmluaXR5IiwiU21hcnRGb3JlZ3JvdW5kSXNBY3RpdmUiOmZhbHNlLCJIb3Jpem9udGFsQWxpZ25tZW50IjoxLCJWZXJ0aWNhbEFsaWdubWVudCI6MCwiU21hcnRGb3JlZ3JvdW5kIjpudWxsLCJCYWNrZ3JvdW5kRmlsbFR5cGUiOjAsIk1hcmdpbiI6eyIkcmVmIjoiMTIyIn0sIlBhZGRpbmciOnsiJHJlZiI6IjEyMyJ9LCJCYWNrZ3JvdW5kIjp7IiRpZCI6IjI2MyIsIkNvbG9yIjp7IiRpZCI6IjI2NCIsIkEiOjAsIlIiOjI1NSwiRyI6MjU1LCJCIjoyNTV9fSwiSXNWaXNpYmxlIjp0cnVlLCJXaWR0aCI6MC4wLCJIZWlnaHQiOjAuMCwiQm9yZGVyU3R5bGUiOnsiJGlkIjoiMjY1IiwiTGluZUNvbG9yIjpudWxsLCJMaW5lV2VpZ2h0IjowLjAsIkxpbmVUeXBlIjowLCJQYXJlbnRTdHlsZSI6bnVsbH0sIlBhcmVudFN0eWxlIjpudWxsfSwiRGF0ZVN0eWxlIjp7IiRpZCI6IjI2NiIsIkZvbnRTZXR0aW5ncyI6eyIkaWQiOiIyNjciLCJGb250U2l6ZSI6OSwiRm9udE5hbWUiOiJDYWxpYnJpIiwiSXNCb2xkIjpmYWxzZSwiSXNJdGFsaWMiOmZhbHNlLCJJc1VuZGVybGluZWQiOmZhbHNlLCJQYXJlbnRTdHlsZSI6bnVsbH0sIkF1dG9TaXplIjowLCJGb3JlZ3JvdW5kIjp7IiRpZCI6IjI2OCIsIkNvbG9yIjp7IiRpZCI6IjI2OSIsIkEiOjI1NSwiUiI6NjgsIkciOjg0LCJCIjoxMDZ9fSwiTWF4V2lkdGgiOjIwMC4wLCJNYXhIZWlnaHQiOiJJbmZpbml0eSIsIlNtYXJ0Rm9yZWdyb3VuZElzQWN0aXZlIjpmYWxzZSwiSG9yaXpvbnRhbEFsaWdubWVudCI6MSwiVmVydGljYWxBbGlnbm1lbnQiOjAsIlNtYXJ0Rm9yZWdyb3VuZCI6bnVsbCwiQmFja2dyb3VuZEZpbGxUeXBlIjowLCJNYXJnaW4iOnsiJHJlZiI6IjEyOSJ9LCJQYWRkaW5nIjp7IiRyZWYiOiIxMzAifSwiQmFja2dyb3VuZCI6eyIkaWQiOiIyNzAiLCJDb2xvciI6eyIkaWQiOiIyNzEiLCJBIjowLCJSIjoyNTUsIkciOjI1NSwiQiI6MjU1fX0sIklzVmlzaWJsZSI6dHJ1ZSwiV2lkdGgiOjAuMCwiSGVpZ2h0IjowLjAsIkJvcmRlclN0eWxlIjp7IiRpZCI6IjI3MiIsIkxpbmVDb2xvciI6bnVsbCwiTGluZVdlaWdodCI6MC4wLCJMaW5lVHlwZSI6MCwiUGFyZW50U3R5bGUiOm51bGx9LCJQYXJlbnRTdHlsZSI6bnVsbH0sIkRhdGVGb3JtYXQiOnsiJHJlZiI6IjIyNCJ9LCJXZWVrTnVtYmVyaW5nIjp7IiRpZCI6IjI3MyIsIkZvcm1hdCI6MCwiSXNWaXNpYmxlIjpmYWxzZSwiTGFzdEtub3duVmlzaWJpbGl0eVN0YXRlIjpmYWxzZX0sIklzVmlzaWJsZSI6dHJ1ZSwiUGFyZW50U3R5bGUiOm51bGx9LCJJbmRleCI6NSwiUGVyY2VudGFnZUNvbXBsZXRlIjpudWxsLCJQb3NpdGlvbiI6eyJSYXRpbyI6MC4wLCJJc0N1c3RvbSI6ZmFsc2V9LCJEYXRlRm9ybWF0Ijp7IiRyZWYiOiIyMjQifSwiV2Vla051bWJlcmluZyI6eyIkaWQiOiIyNzQiLCJGb3JtYXQiOjAsIklzVmlzaWJsZSI6ZmFsc2UsIkxhc3RLbm93blZpc2liaWxpdHlTdGF0ZSI6ZmFsc2V9LCJSZWxhdGVkVGFza0lkIjoiMDAwMDAwMDAtMDAwMC0wMDAwLTAwMDAtMDAwMDAwMDAwMDAwIiwiSWQiOiIzMTlkOTRjYi01MjYxLTRiOWMtYTQyZC00ZDM5ZTBmZTczMzIiLCJJbXBvcnRJZCI6bnVsbCwiVGl0bGUiOiJNaWxlc3RvbmUgMiIsIk5vdGUiOm51bGwsIkh5cGVybGluayI6eyIkaWQiOiIyNzUiLCJBZGRyZXNzIjpudWxsLCJTdWJBZGRyZXNzIjpudWxsfSwiSXNDaGFuZ2VkIjpmYWxzZSwiSXNOZXciOmZhbHNlfSx7IiRpZCI6IjI3NiIsIkRhdGUiOiIyMDIzLTA4LTAxVDIzOjU5OjAwIiwiU3R5bGUiOnsiJGlkIjoiMjc3IiwiU2hhcGUiOjAsIkNvbm5lY3Rvck1hcmdpbiI6eyIkcmVmIjoiMTA1In0sIkNvbm5lY3RvclN0eWxlIjp7IiRpZCI6IjI3OCIsIkxpbmVDb2xvciI6eyIkcmVmIjoiMTA3In0sIkxpbmVXZWlnaHQiOjEuMCwiTGluZVR5cGUiOjAsIlBhcmVudFN0eWxlIjpudWxsfSwiSXNCZWxvd1RpbWViYW5kIjp0cnVlLCJQb3NpdGlvbk9uVGFzayI6MCwiSGlkZURhdGUiOmZhbHNlLCJTaGFwZVNpemUiOjAsIlNwYWNpbmciOjIuMCwiUGFkZGluZyI6eyIkcmVmIjoiMTA5In0sIlNoYXBlU3R5bGUiOnsiJGlkIjoiMjc5IiwiTWFyZ2luIjp7IiRyZWYiOiIxMTEifSwiUGFkZGluZyI6eyIkcmVmIjoiMTEyIn0sIkJhY2tncm91bmQiOnsiJGlkIjoiMjgwIiwiQ29sb3IiOnsiJGlkIjoiMjgxIiwiQSI6MjU1LCJSIjoyMTIsIkciOjg4LCJCIjo0fX0sIklzVmlzaWJsZSI6dHJ1ZSwiV2lkdGgiOjEyLjAsIkhlaWdodCI6MTQuMCwiQm9yZGVyU3R5bGUiOnsiJGlkIjoiMjgyIiwiTGluZUNvbG9yIjp7IiRyZWYiOiIxMTYifSwiTGluZVdlaWdodCI6MC4wLCJMaW5lVHlwZSI6MCwiUGFyZW50U3R5bGUiOm51bGx9LCJQYXJlbnRTdHlsZSI6bnVsbH0sIlRpdGxlU3R5bGUiOnsiJGlkIjoiMjgzIiwiRm9udFNldHRpbmdzIjp7IiRpZCI6IjI4NCIsIkZvbnRTaXplIjoxMCwiRm9udE5hbWUiOiJDYWxpYnJpIiwiSXNCb2xkIjp0cnVlLCJJc0l0YWxpYyI6ZmFsc2UsIklzVW5kZXJsaW5lZCI6ZmFsc2UsIlBhcmVudFN0eWxlIjpudWxsfSwiQXV0b1NpemUiOjAsIkZvcmVncm91bmQiOnsiJGlkIjoiMjg1IiwiQ29sb3IiOnsiJGlkIjoiMjg2IiwiQSI6MjU1LCJSIjoyMTIsIkciOjg4LCJCIjo0fX0sIk1heFdpZHRoIjoyMDAuMCwiTWF4SGVpZ2h0IjoiSW5maW5pdHkiLCJTbWFydEZvcmVncm91bmRJc0FjdGl2ZSI6ZmFsc2UsIkhvcml6b250YWxBbGlnbm1lbnQiOjEsIlZlcnRpY2FsQWxpZ25tZW50IjowLCJTbWFydEZvcmVncm91bmQiOm51bGwsIkJhY2tncm91bmRGaWxsVHlwZSI6MCwiTWFyZ2luIjp7IiRyZWYiOiIxMjIifSwiUGFkZGluZyI6eyIkcmVmIjoiMTIzIn0sIkJhY2tncm91bmQiOnsiJGlkIjoiMjg3IiwiQ29sb3IiOnsiJGlkIjoiMjg4IiwiQSI6MCwiUiI6MjU1LCJHIjoyNTUsIkIiOjI1NX19LCJJc1Zpc2libGUiOnRydWUsIldpZHRoIjowLjAsIkhlaWdodCI6MC4wLCJCb3JkZXJTdHlsZSI6eyIkaWQiOiIyODkiLCJMaW5lQ29sb3IiOm51bGwsIkxpbmVXZWlnaHQiOjAuMCwiTGluZVR5cGUiOjAsIlBhcmVudFN0eWxlIjpudWxsfSwiUGFyZW50U3R5bGUiOm51bGx9LCJEYXRlU3R5bGUiOnsiJGlkIjoiMjkwIiwiRm9udFNldHRpbmdzIjp7IiRpZCI6IjI5MSIsIkZvbnRTaXplIjo5LCJGb250TmFtZSI6IkNhbGlicmkiLCJJc0JvbGQiOmZhbHNlLCJJc0l0YWxpYyI6ZmFsc2UsIklzVW5kZXJsaW5lZCI6ZmFsc2UsIlBhcmVudFN0eWxlIjpudWxsfSwiQXV0b1NpemUiOjAsIkZvcmVncm91bmQiOnsiJGlkIjoiMjkyIiwiQ29sb3IiOnsiJGlkIjoiMjkzIiwiQSI6MjU1LCJSIjo2OCwiRyI6ODQsIkIiOjEwNn19LCJNYXhXaWR0aCI6MjAwLjAsIk1heEhlaWdodCI6IkluZmluaXR5IiwiU21hcnRGb3JlZ3JvdW5kSXNBY3RpdmUiOmZhbHNlLCJIb3Jpem9udGFsQWxpZ25tZW50IjoxLCJWZXJ0aWNhbEFsaWdubWVudCI6MCwiU21hcnRGb3JlZ3JvdW5kIjpudWxsLCJCYWNrZ3JvdW5kRmlsbFR5cGUiOjAsIk1hcmdpbiI6eyIkcmVmIjoiMTI5In0sIlBhZGRpbmciOnsiJHJlZiI6IjEzMCJ9LCJCYWNrZ3JvdW5kIjp7IiRpZCI6IjI5NCIsIkNvbG9yIjp7IiRpZCI6IjI5NSIsIkEiOjAsIlIiOjI1NSwiRyI6MjU1LCJCIjoyNTV9fSwiSXNWaXNpYmxlIjp0cnVlLCJXaWR0aCI6MC4wLCJIZWlnaHQiOjAuMCwiQm9yZGVyU3R5bGUiOnsiJGlkIjoiMjk2IiwiTGluZUNvbG9yIjpudWxsLCJMaW5lV2VpZ2h0IjowLjAsIkxpbmVUeXBlIjowLCJQYXJlbnRTdHlsZSI6bnVsbH0sIlBhcmVudFN0eWxlIjpudWxsfSwiRGF0ZUZvcm1hdCI6eyIkcmVmIjoiMjI0In0sIldlZWtOdW1iZXJpbmciOnsiJGlkIjoiMjk3IiwiRm9ybWF0IjowLCJJc1Zpc2libGUiOmZhbHNlLCJMYXN0S25vd25WaXNpYmlsaXR5U3RhdGUiOmZhbHNlfSwiSXNWaXNpYmxlIjp0cnVlLCJQYXJlbnRTdHlsZSI6bnVsbH0sIkluZGV4Ijo2LCJQZXJjZW50YWdlQ29tcGxldGUiOm51bGwsIlBvc2l0aW9uIjp7IlJhdGlvIjowLjAsIklzQ3VzdG9tIjpmYWxzZX0sIkRhdGVGb3JtYXQiOnsiJHJlZiI6IjIyNCJ9LCJXZWVrTnVtYmVyaW5nIjp7IiRpZCI6IjI5OCIsIkZvcm1hdCI6MCwiSXNWaXNpYmxlIjpmYWxzZSwiTGFzdEtub3duVmlzaWJpbGl0eVN0YXRlIjpmYWxzZX0sIlJlbGF0ZWRUYXNrSWQiOiIwMDAwMDAwMC0wMDAwLTAwMDAtMDAwMC0wMDAwMDAwMDAwMDAiLCJJZCI6IjVkZWMzY2FlLTQzZmItNGQ0Ni1hMmVjLWEzODE0YWIzMWNlYSIsIkltcG9ydElkIjpudWxsLCJUaXRsZSI6IkNoZWNrcG9pbnQgQSIsIk5vdGUiOm51bGwsIkh5cGVybGluayI6eyIkaWQiOiIyOTkiLCJBZGRyZXNzIjpudWxsLCJTdWJBZGRyZXNzIjpudWxsfSwiSXNDaGFuZ2VkIjpmYWxzZSwiSXNOZXciOmZhbHNlfSx7IiRpZCI6IjMwMCIsIkRhdGUiOiIyMDIzLTA5LTIwVDIzOjU5OjAwIiwiU3R5bGUiOnsiJGlkIjoiMzAxIiwiU2hhcGUiOjUsIkNvbm5lY3Rvck1hcmdpbiI6eyIkcmVmIjoiMTA1In0sIkNvbm5lY3RvclN0eWxlIjp7IiRpZCI6IjMwMiIsIkxpbmVDb2xvciI6eyIkcmVmIjoiMTA3In0sIkxpbmVXZWlnaHQiOjEuMCwiTGluZVR5cGUiOjAsIlBhcmVudFN0eWxlIjpudWxsfSwiSXNCZWxvd1RpbWViYW5kIjpmYWxzZSwiUG9zaXRpb25PblRhc2siOjAsIkhpZGVEYXRlIjpmYWxzZSwiU2hhcGVTaXplIjoxLCJTcGFjaW5nIjoyLjAsIlBhZGRpbmciOnsiJHJlZiI6IjEwOSJ9LCJTaGFwZVN0eWxlIjp7IiRpZCI6IjMwMyIsIk1hcmdpbiI6eyIkcmVmIjoiMTExIn0sIlBhZGRpbmciOnsiJHJlZiI6IjExMiJ9LCJCYWNrZ3JvdW5kIjp7IiRpZCI6IjMwNCIsIkNvbG9yIjp7IiRpZCI6IjMwNSIsIkEiOjI1NSwiUiI6NzEsIkciOjgxLCJCIjoyMjF9fSwiSXNWaXNpYmxlIjp0cnVlLCJXaWR0aCI6MTguMCwiSGVpZ2h0IjoyMC4wLCJCb3JkZXJTdHlsZSI6eyIkaWQiOiIzMDYiLCJMaW5lQ29sb3IiOnsiJHJlZiI6IjExNiJ9LCJMaW5lV2VpZ2h0IjowLjAsIkxpbmVUeXBlIjowLCJQYXJlbnRTdHlsZSI6bnVsbH0sIlBhcmVudFN0eWxlIjpudWxsfSwiVGl0bGVTdHlsZSI6eyIkaWQiOiIzMDciLCJGb250U2V0dGluZ3MiOnsiJGlkIjoiMzA4IiwiRm9udFNpemUiOjEwLCJGb250TmFtZSI6IkNhbGlicmkiLCJJc0JvbGQiOnRydWUsIklzSXRhbGljIjpmYWxzZSwiSXNVbmRlcmxpbmVkIjpmYWxzZSwiUGFyZW50U3R5bGUiOm51bGx9LCJBdXRvU2l6ZSI6MCwiRm9yZWdyb3VuZCI6eyIkaWQiOiIzMDkiLCJDb2xvciI6eyIkaWQiOiIzMTAiLCJBIjoyNTUsIlIiOjAsIkciOjAsIkIiOjB9fSwiTWF4V2lkdGgiOjIwMC4wLCJNYXhIZWlnaHQiOiJJbmZpbml0eSIsIlNtYXJ0Rm9yZWdyb3VuZElzQWN0aXZlIjpmYWxzZSwiSG9yaXpvbnRhbEFsaWdubWVudCI6MSwiVmVydGljYWxBbGlnbm1lbnQiOjAsIlNtYXJ0Rm9yZWdyb3VuZCI6bnVsbCwiQmFja2dyb3VuZEZpbGxUeXBlIjowLCJNYXJnaW4iOnsiJHJlZiI6IjEyMiJ9LCJQYWRkaW5nIjp7IiRyZWYiOiIxMjMifSwiQmFja2dyb3VuZCI6eyIkaWQiOiIzMTEiLCJDb2xvciI6eyIkaWQiOiIzMTIiLCJBIjowLCJSIjoyNTUsIkciOjI1NSwiQiI6MjU1fX0sIklzVmlzaWJsZSI6dHJ1ZSwiV2lkdGgiOjAuMCwiSGVpZ2h0IjowLjAsIkJvcmRlclN0eWxlIjp7IiRpZCI6IjMxMyIsIkxpbmVDb2xvciI6bnVsbCwiTGluZVdlaWdodCI6MC4wLCJMaW5lVHlwZSI6MCwiUGFyZW50U3R5bGUiOm51bGx9LCJQYXJlbnRTdHlsZSI6bnVsbH0sIkRhdGVTdHlsZSI6eyIkaWQiOiIzMTQiLCJGb250U2V0dGluZ3MiOnsiJGlkIjoiMzE1IiwiRm9udFNpemUiOjksIkZvbnROYW1lIjoiQ2FsaWJyaSIsIklzQm9sZCI6ZmFsc2UsIklzSXRhbGljIjpmYWxzZSwiSXNVbmRlcmxpbmVkIjpmYWxzZSwiUGFyZW50U3R5bGUiOm51bGx9LCJBdXRvU2l6ZSI6MCwiRm9yZWdyb3VuZCI6eyIkaWQiOiIzMTYiLCJDb2xvciI6eyIkaWQiOiIzMTciLCJBIjoyNTUsIlIiOjY4LCJHIjo4NCwiQiI6MTA2fX0sIk1heFdpZHRoIjoyMDAuMCwiTWF4SGVpZ2h0IjoiSW5maW5pdHkiLCJTbWFydEZvcmVncm91bmRJc0FjdGl2ZSI6ZmFsc2UsIkhvcml6b250YWxBbGlnbm1lbnQiOjEsIlZlcnRpY2FsQWxpZ25tZW50IjowLCJTbWFydEZvcmVncm91bmQiOm51bGwsIkJhY2tncm91bmRGaWxsVHlwZSI6MCwiTWFyZ2luIjp7IiRyZWYiOiIxMjkifSwiUGFkZGluZyI6eyIkcmVmIjoiMTMwIn0sIkJhY2tncm91bmQiOnsiJGlkIjoiMzE4IiwiQ29sb3IiOnsiJGlkIjoiMzE5IiwiQSI6MCwiUiI6MjU1LCJHIjoyNTUsIkIiOjI1NX19LCJJc1Zpc2libGUiOnRydWUsIldpZHRoIjowLjAsIkhlaWdodCI6MC4wLCJCb3JkZXJTdHlsZSI6eyIkaWQiOiIzMjAiLCJMaW5lQ29sb3IiOm51bGwsIkxpbmVXZWlnaHQiOjAuMCwiTGluZVR5cGUiOjAsIlBhcmVudFN0eWxlIjpudWxsfSwiUGFyZW50U3R5bGUiOm51bGx9LCJEYXRlRm9ybWF0Ijp7IiRyZWYiOiIyMjQifSwiV2Vla051bWJlcmluZyI6eyIkaWQiOiIzMjEiLCJGb3JtYXQiOjAsIklzVmlzaWJsZSI6ZmFsc2UsIkxhc3RLbm93blZpc2liaWxpdHlTdGF0ZSI6ZmFsc2V9LCJJc1Zpc2libGUiOnRydWUsIlBhcmVudFN0eWxlIjpudWxsfSwiSW5kZXgiOjcsIlBlcmNlbnRhZ2VDb21wbGV0ZSI6bnVsbCwiUG9zaXRpb24iOnsiUmF0aW8iOjAuMCwiSXNDdXN0b20iOmZhbHNlfSwiRGF0ZUZvcm1hdCI6eyIkcmVmIjoiMjI0In0sIldlZWtOdW1iZXJpbmciOnsiJGlkIjoiMzIyIiwiRm9ybWF0IjowLCJJc1Zpc2libGUiOmZhbHNlLCJMYXN0S25vd25WaXNpYmlsaXR5U3RhdGUiOmZhbHNlfSwiUmVsYXRlZFRhc2tJZCI6IjAwMDAwMDAwLTAwMDAtMDAwMC0wMDAwLTAwMDAwMDAwMDAwMCIsIklkIjoiNTAzMzIwMjEtYjFjYi00NzNmLTkyYzgtNDljNjhmOGNhODc4IiwiSW1wb3J0SWQiOm51bGwsIlRpdGxlIjoiTWlsZXN0b25lIDMiLCJOb3RlIjpudWxsLCJIeXBlcmxpbmsiOnsiJGlkIjoiMzIzIiwiQWRkcmVzcyI6bnVsbCwiU3ViQWRkcmVzcyI6bnVsbH0sIklzQ2hhbmdlZCI6ZmFsc2UsIklzTmV3IjpmYWxzZX0seyIkaWQiOiIzMjQiLCJEYXRlIjoiMjAyMy0xMC0zMFQyMzo1OTowMCIsIlN0eWxlIjp7IiRpZCI6IjMyNSIsIlNoYXBlIjo1LCJDb25uZWN0b3JNYXJnaW4iOnsiJHJlZiI6IjEwNSJ9LCJDb25uZWN0b3JTdHlsZSI6eyIkaWQiOiIzMjYiLCJMaW5lQ29sb3IiOnsiJHJlZiI6IjEwNyJ9LCJMaW5lV2VpZ2h0IjoxLjAsIkxpbmVUeXBlIjowLCJQYXJlbnRTdHlsZSI6bnVsbH0sIklzQmVsb3dUaW1lYmFuZCI6ZmFsc2UsIlBvc2l0aW9uT25UYXNrIjowLCJIaWRlRGF0ZSI6ZmFsc2UsIlNoYXBlU2l6ZSI6MSwiU3BhY2luZyI6Mi4wLCJQYWRkaW5nIjp7IiRyZWYiOiIxMDkifSwiU2hhcGVTdHlsZSI6eyIkaWQiOiIzMjciLCJNYXJnaW4iOnsiJHJlZiI6IjExMSJ9LCJQYWRkaW5nIjp7IiRyZWYiOiIxMTIifSwiQmFja2dyb3VuZCI6eyIkaWQiOiIzMjgiLCJDb2xvciI6eyIkaWQiOiIzMjkiLCJBIjoyNTUsIlIiOjcxLCJHIjo4MSwiQiI6MjIxfX0sIklzVmlzaWJsZSI6dHJ1ZSwiV2lkdGgiOjE4LjAsIkhlaWdodCI6MjAuMCwiQm9yZGVyU3R5bGUiOnsiJGlkIjoiMzMwIiwiTGluZUNvbG9yIjp7IiRyZWYiOiIxMTYifSwiTGluZVdlaWdodCI6MC4wLCJMaW5lVHlwZSI6MCwiUGFyZW50U3R5bGUiOm51bGx9LCJQYXJlbnRTdHlsZSI6bnVsbH0sIlRpdGxlU3R5bGUiOnsiJGlkIjoiMzMxIiwiRm9udFNldHRpbmdzIjp7IiRpZCI6IjMzMiIsIkZvbnRTaXplIjoxMCwiRm9udE5hbWUiOiJDYWxpYnJpIiwiSXNCb2xkIjp0cnVlLCJJc0l0YWxpYyI6ZmFsc2UsIklzVW5kZXJsaW5lZCI6ZmFsc2UsIlBhcmVudFN0eWxlIjpudWxsfSwiQXV0b1NpemUiOjAsIkZvcmVncm91bmQiOnsiJGlkIjoiMzMzIiwiQ29sb3IiOnsiJGlkIjoiMzM0IiwiQSI6MjU1LCJSIjowLCJHIjowLCJCIjowfX0sIk1heFdpZHRoIjoyMDAuMCwiTWF4SGVpZ2h0IjoiSW5maW5pdHkiLCJTbWFydEZvcmVncm91bmRJc0FjdGl2ZSI6ZmFsc2UsIkhvcml6b250YWxBbGlnbm1lbnQiOjEsIlZlcnRpY2FsQWxpZ25tZW50IjowLCJTbWFydEZvcmVncm91bmQiOm51bGwsIkJhY2tncm91bmRGaWxsVHlwZSI6MCwiTWFyZ2luIjp7IiRyZWYiOiIxMjIifSwiUGFkZGluZyI6eyIkcmVmIjoiMTIzIn0sIkJhY2tncm91bmQiOnsiJGlkIjoiMzM1IiwiQ29sb3IiOnsiJGlkIjoiMzM2IiwiQSI6MCwiUiI6MjU1LCJHIjoyNTUsIkIiOjI1NX19LCJJc1Zpc2libGUiOnRydWUsIldpZHRoIjowLjAsIkhlaWdodCI6MC4wLCJCb3JkZXJTdHlsZSI6eyIkaWQiOiIzMzciLCJMaW5lQ29sb3IiOm51bGwsIkxpbmVXZWlnaHQiOjAuMCwiTGluZVR5cGUiOjAsIlBhcmVudFN0eWxlIjpudWxsfSwiUGFyZW50U3R5bGUiOm51bGx9LCJEYXRlU3R5bGUiOnsiJGlkIjoiMzM4IiwiRm9udFNldHRpbmdzIjp7IiRpZCI6IjMzOSIsIkZvbnRTaXplIjo5LCJGb250TmFtZSI6IkNhbGlicmkiLCJJc0JvbGQiOmZhbHNlLCJJc0l0YWxpYyI6ZmFsc2UsIklzVW5kZXJsaW5lZCI6ZmFsc2UsIlBhcmVudFN0eWxlIjpudWxsfSwiQXV0b1NpemUiOjAsIkZvcmVncm91bmQiOnsiJGlkIjoiMzQwIiwiQ29sb3IiOnsiJGlkIjoiMzQxIiwiQSI6MjU1LCJSIjo2OCwiRyI6ODQsIkIiOjEwNn19LCJNYXhXaWR0aCI6MjAwLjAsIk1heEhlaWdodCI6IkluZmluaXR5IiwiU21hcnRGb3JlZ3JvdW5kSXNBY3RpdmUiOmZhbHNlLCJIb3Jpem9udGFsQWxpZ25tZW50IjoxLCJWZXJ0aWNhbEFsaWdubWVudCI6MCwiU21hcnRGb3JlZ3JvdW5kIjpudWxsLCJCYWNrZ3JvdW5kRmlsbFR5cGUiOjAsIk1hcmdpbiI6eyIkcmVmIjoiMTI5In0sIlBhZGRpbmciOnsiJHJlZiI6IjEzMCJ9LCJCYWNrZ3JvdW5kIjp7IiRpZCI6IjM0MiIsIkNvbG9yIjp7IiRpZCI6IjM0MyIsIkEiOjAsIlIiOjI1NSwiRyI6MjU1LCJCIjoyNTV9fSwiSXNWaXNpYmxlIjp0cnVlLCJXaWR0aCI6MC4wLCJIZWlnaHQiOjAuMCwiQm9yZGVyU3R5bGUiOnsiJGlkIjoiMzQ0IiwiTGluZUNvbG9yIjpudWxsLCJMaW5lV2VpZ2h0IjowLjAsIkxpbmVUeXBlIjowLCJQYXJlbnRTdHlsZSI6bnVsbH0sIlBhcmVudFN0eWxlIjpudWxsfSwiRGF0ZUZvcm1hdCI6eyIkcmVmIjoiMjI0In0sIldlZWtOdW1iZXJpbmciOnsiJGlkIjoiMzQ1IiwiRm9ybWF0IjowLCJJc1Zpc2libGUiOmZhbHNlLCJMYXN0S25vd25WaXNpYmlsaXR5U3RhdGUiOmZhbHNlfSwiSXNWaXNpYmxlIjp0cnVlLCJQYXJlbnRTdHlsZSI6bnVsbH0sIkluZGV4Ijo4LCJQZXJjZW50YWdlQ29tcGxldGUiOm51bGwsIlBvc2l0aW9uIjp7IlJhdGlvIjowLjAsIklzQ3VzdG9tIjpmYWxzZX0sIkRhdGVGb3JtYXQiOnsiJHJlZiI6IjIyNCJ9LCJXZWVrTnVtYmVyaW5nIjp7IiRpZCI6IjM0NiIsIkZvcm1hdCI6MCwiSXNWaXNpYmxlIjpmYWxzZSwiTGFzdEtub3duVmlzaWJpbGl0eVN0YXRlIjpmYWxzZX0sIlJlbGF0ZWRUYXNrSWQiOiIwMDAwMDAwMC0wMDAwLTAwMDAtMDAwMC0wMDAwMDAwMDAwMDAiLCJJZCI6Ijk5MzZkZjUwLTJjYjMtNDM2Ni1iZWFkLTEzYTA0ODRkNzk0MSIsIkltcG9ydElkIjpudWxsLCJUaXRsZSI6Ik1pbGVzdG9uZSA0IiwiTm90ZSI6bnVsbCwiSHlwZXJsaW5rIjp7IiRpZCI6IjM0NyIsIkFkZHJlc3MiOm51bGwsIlN1YkFkZHJlc3MiOm51bGx9LCJJc0NoYW5nZWQiOmZhbHNlLCJJc05ldyI6ZmFsc2V9LHsiJGlkIjoiMzQ4IiwiRGF0ZSI6IjIwMjMtMTItMjJUMjM6NTk6MDAiLCJTdHlsZSI6eyIkaWQiOiIzNDkiLCJTaGFwZSI6MCwiQ29ubmVjdG9yTWFyZ2luIjp7IiRyZWYiOiIxMDUifSwiQ29ubmVjdG9yU3R5bGUiOnsiJGlkIjoiMzUwIiwiTGluZUNvbG9yIjp7IiRyZWYiOiIxMDcifSwiTGluZVdlaWdodCI6MS4wLCJMaW5lVHlwZSI6MCwiUGFyZW50U3R5bGUiOm51bGx9LCJJc0JlbG93VGltZWJhbmQiOnRydWUsIlBvc2l0aW9uT25UYXNrIjowLCJIaWRlRGF0ZSI6ZmFsc2UsIlNoYXBlU2l6ZSI6MCwiU3BhY2luZyI6Mi4wLCJQYWRkaW5nIjp7IiRyZWYiOiIxMDkifSwiU2hhcGVTdHlsZSI6eyIkaWQiOiIzNTEiLCJNYXJnaW4iOnsiJHJlZiI6IjExMSJ9LCJQYWRkaW5nIjp7IiRyZWYiOiIxMTIifSwiQmFja2dyb3VuZCI6eyIkaWQiOiIzNTIiLCJDb2xvciI6eyIkaWQiOiIzNTMiLCJBIjoyNTUsIlIiOjIxMiwiRyI6ODgsIkIiOjR9fSwiSXNWaXNpYmxlIjp0cnVlLCJXaWR0aCI6MTIuMCwiSGVpZ2h0IjoxNC4wLCJCb3JkZXJTdHlsZSI6eyIkaWQiOiIzNTQiLCJMaW5lQ29sb3IiOnsiJHJlZiI6IjExNiJ9LCJMaW5lV2VpZ2h0IjowLjAsIkxpbmVUeXBlIjowLCJQYXJlbnRTdHlsZSI6bnVsbH0sIlBhcmVudFN0eWxlIjpudWxsfSwiVGl0bGVTdHlsZSI6eyIkaWQiOiIzNTUiLCJGb250U2V0dGluZ3MiOnsiJGlkIjoiMzU2IiwiRm9udFNpemUiOjEwLCJGb250TmFtZSI6IkNhbGlicmkiLCJJc0JvbGQiOnRydWUsIklzSXRhbGljIjpmYWxzZSwiSXNVbmRlcmxpbmVkIjpmYWxzZSwiUGFyZW50U3R5bGUiOm51bGx9LCJBdXRvU2l6ZSI6MCwiRm9yZWdyb3VuZCI6eyIkaWQiOiIzNTciLCJDb2xvciI6eyIkaWQiOiIzNTgiLCJBIjoyNTUsIlIiOjIxMiwiRyI6ODgsIkIiOjR9fSwiTWF4V2lkdGgiOjIwMC4wLCJNYXhIZWlnaHQiOiJJbmZpbml0eSIsIlNtYXJ0Rm9yZWdyb3VuZElzQWN0aXZlIjpmYWxzZSwiSG9yaXpvbnRhbEFsaWdubWVudCI6MSwiVmVydGljYWxBbGlnbm1lbnQiOjAsIlNtYXJ0Rm9yZWdyb3VuZCI6bnVsbCwiQmFja2dyb3VuZEZpbGxUeXBlIjowLCJNYXJnaW4iOnsiJHJlZiI6IjEyMiJ9LCJQYWRkaW5nIjp7IiRyZWYiOiIxMjMifSwiQmFja2dyb3VuZCI6eyIkaWQiOiIzNTkiLCJDb2xvciI6eyIkaWQiOiIzNjAiLCJBIjowLCJSIjoyNTUsIkciOjI1NSwiQiI6MjU1fX0sIklzVmlzaWJsZSI6dHJ1ZSwiV2lkdGgiOjAuMCwiSGVpZ2h0IjowLjAsIkJvcmRlclN0eWxlIjp7IiRpZCI6IjM2MSIsIkxpbmVDb2xvciI6bnVsbCwiTGluZVdlaWdodCI6MC4wLCJMaW5lVHlwZSI6MCwiUGFyZW50U3R5bGUiOm51bGx9LCJQYXJlbnRTdHlsZSI6bnVsbH0sIkRhdGVTdHlsZSI6eyIkaWQiOiIzNjIiLCJGb250U2V0dGluZ3MiOnsiJGlkIjoiMzYzIiwiRm9udFNpemUiOjksIkZvbnROYW1lIjoiQ2FsaWJyaSIsIklzQm9sZCI6ZmFsc2UsIklzSXRhbGljIjpmYWxzZSwiSXNVbmRlcmxpbmVkIjpmYWxzZSwiUGFyZW50U3R5bGUiOm51bGx9LCJBdXRvU2l6ZSI6MCwiRm9yZWdyb3VuZCI6eyIkaWQiOiIzNjQiLCJDb2xvciI6eyIkaWQiOiIzNjUiLCJBIjoyNTUsIlIiOjY4LCJHIjo4NCwiQiI6MTA2fX0sIk1heFdpZHRoIjoyMDAuMCwiTWF4SGVpZ2h0IjoiSW5maW5pdHkiLCJTbWFydEZvcmVncm91bmRJc0FjdGl2ZSI6ZmFsc2UsIkhvcml6b250YWxBbGlnbm1lbnQiOjEsIlZlcnRpY2FsQWxpZ25tZW50IjowLCJTbWFydEZvcmVncm91bmQiOm51bGwsIkJhY2tncm91bmRGaWxsVHlwZSI6MCwiTWFyZ2luIjp7IiRyZWYiOiIxMjkifSwiUGFkZGluZyI6eyIkcmVmIjoiMTMwIn0sIkJhY2tncm91bmQiOnsiJGlkIjoiMzY2IiwiQ29sb3IiOnsiJGlkIjoiMzY3IiwiQSI6MCwiUiI6MjU1LCJHIjoyNTUsIkIiOjI1NX19LCJJc1Zpc2libGUiOnRydWUsIldpZHRoIjowLjAsIkhlaWdodCI6MC4wLCJCb3JkZXJTdHlsZSI6eyIkaWQiOiIzNjgiLCJMaW5lQ29sb3IiOm51bGwsIkxpbmVXZWlnaHQiOjAuMCwiTGluZVR5cGUiOjAsIlBhcmVudFN0eWxlIjpudWxsfSwiUGFyZW50U3R5bGUiOm51bGx9LCJEYXRlRm9ybWF0Ijp7IiRyZWYiOiIyMjQifSwiV2Vla051bWJlcmluZyI6eyIkaWQiOiIzNjkiLCJGb3JtYXQiOjAsIklzVmlzaWJsZSI6ZmFsc2UsIkxhc3RLbm93blZpc2liaWxpdHlTdGF0ZSI6ZmFsc2V9LCJJc1Zpc2libGUiOnRydWUsIlBhcmVudFN0eWxlIjpudWxsfSwiSW5kZXgiOjksIlBlcmNlbnRhZ2VDb21wbGV0ZSI6bnVsbCwiUG9zaXRpb24iOnsiUmF0aW8iOjAuMCwiSXNDdXN0b20iOmZhbHNlfSwiRGF0ZUZvcm1hdCI6eyIkcmVmIjoiMjI0In0sIldlZWtOdW1iZXJpbmciOnsiJGlkIjoiMzcwIiwiRm9ybWF0IjowLCJJc1Zpc2libGUiOmZhbHNlLCJMYXN0S25vd25WaXNpYmlsaXR5U3RhdGUiOmZhbHNlfSwiUmVsYXRlZFRhc2tJZCI6IjAwMDAwMDAwLTAwMDAtMDAwMC0wMDAwLTAwMDAwMDAwMDAwMCIsIklkIjoiMDdlOWVmYTctM2RmNi00OWNhLWI3ZmItODc4YzQ5ZGRiYmNmIiwiSW1wb3J0SWQiOm51bGwsIlRpdGxlIjoiQ2hlY2twb2ludCBCIiwiTm90ZSI6bnVsbCwiSHlwZXJsaW5rIjp7IiRpZCI6IjM3MSIsIkFkZHJlc3MiOm51bGwsIlN1YkFkZHJlc3MiOm51bGx9LCJJc0NoYW5nZWQiOmZhbHNlLCJJc05ldyI6ZmFsc2V9LHsiJGlkIjoiMzcyIiwiRGF0ZSI6IjIwMjQtMDEtMzBUMjM6NTk6MDAiLCJTdHlsZSI6eyIkaWQiOiIzNzMiLCJTaGFwZSI6MTQsIkNvbm5lY3Rvck1hcmdpbiI6eyIkcmVmIjoiMTA1In0sIkNvbm5lY3RvclN0eWxlIjp7IiRpZCI6IjM3NCIsIkxpbmVDb2xvciI6eyIkcmVmIjoiMTA3In0sIkxpbmVXZWlnaHQiOjEuMCwiTGluZVR5cGUiOjAsIlBhcmVudFN0eWxlIjpudWxsfSwiSXNCZWxvd1RpbWViYW5kIjpmYWxzZSwiUG9zaXRpb25PblRhc2siOjAsIkhpZGVEYXRlIjpmYWxzZSwiU2hhcGVTaXplIjoxLCJTcGFjaW5nIjoyLjAsIlBhZGRpbmciOnsiJHJlZiI6IjEwOSJ9LCJTaGFwZVN0eWxlIjp7IiRpZCI6IjM3NSIsIk1hcmdpbiI6eyIkcmVmIjoiMTExIn0sIlBhZGRpbmciOnsiJHJlZiI6IjExMiJ9LCJCYWNrZ3JvdW5kIjp7IiRpZCI6IjM3NiIsIkNvbG9yIjp7IiRpZCI6IjM3NyIsIkEiOjI1NSwiUiI6MTExLCJHIjo0OSwiQiI6MTUyfX0sIklzVmlzaWJsZSI6dHJ1ZSwiV2lkdGgiOjE4LjAsIkhlaWdodCI6MjAuMCwiQm9yZGVyU3R5bGUiOnsiJGlkIjoiMzc4IiwiTGluZUNvbG9yIjp7IiRyZWYiOiIxMTYifSwiTGluZVdlaWdodCI6MC4wLCJMaW5lVHlwZSI6MCwiUGFyZW50U3R5bGUiOm51bGx9LCJQYXJlbnRTdHlsZSI6bnVsbH0sIlRpdGxlU3R5bGUiOnsiJGlkIjoiMzc5IiwiRm9udFNldHRpbmdzIjp7IiRpZCI6IjM4MCIsIkZvbnRTaXplIjoxMCwiRm9udE5hbWUiOiJDYWxpYnJpIiwiSXNCb2xkIjp0cnVlLCJJc0l0YWxpYyI6ZmFsc2UsIklzVW5kZXJsaW5lZCI6ZmFsc2UsIlBhcmVudFN0eWxlIjpudWxsfSwiQXV0b1NpemUiOjAsIkZvcmVncm91bmQiOnsiJGlkIjoiMzgxIiwiQ29sb3IiOnsiJGlkIjoiMzgyIiwiQSI6MjU1LCJSIjowLCJHIjowLCJCIjowfX0sIk1heFdpZHRoIjoyMDAuMCwiTWF4SGVpZ2h0IjoiSW5maW5pdHkiLCJTbWFydEZvcmVncm91bmRJc0FjdGl2ZSI6ZmFsc2UsIkhvcml6b250YWxBbGlnbm1lbnQiOjEsIlZlcnRpY2FsQWxpZ25tZW50IjowLCJTbWFydEZvcmVncm91bmQiOm51bGwsIkJhY2tncm91bmRGaWxsVHlwZSI6MCwiTWFyZ2luIjp7IiRyZWYiOiIxMjIifSwiUGFkZGluZyI6eyIkcmVmIjoiMTIzIn0sIkJhY2tncm91bmQiOnsiJGlkIjoiMzgzIiwiQ29sb3IiOnsiJGlkIjoiMzg0IiwiQSI6MCwiUiI6MjU1LCJHIjoyNTUsIkIiOjI1NX19LCJJc1Zpc2libGUiOnRydWUsIldpZHRoIjowLjAsIkhlaWdodCI6MC4wLCJCb3JkZXJTdHlsZSI6eyIkaWQiOiIzODUiLCJMaW5lQ29sb3IiOm51bGwsIkxpbmVXZWlnaHQiOjAuMCwiTGluZVR5cGUiOjAsIlBhcmVudFN0eWxlIjpudWxsfSwiUGFyZW50U3R5bGUiOm51bGx9LCJEYXRlU3R5bGUiOnsiJGlkIjoiMzg2IiwiRm9udFNldHRpbmdzIjp7IiRpZCI6IjM4NyIsIkZvbnRTaXplIjo5LCJGb250TmFtZSI6IkNhbGlicmkiLCJJc0JvbGQiOmZhbHNlLCJJc0l0YWxpYyI6ZmFsc2UsIklzVW5kZXJsaW5lZCI6ZmFsc2UsIlBhcmVudFN0eWxlIjpudWxsfSwiQXV0b1NpemUiOjAsIkZvcmVncm91bmQiOnsiJGlkIjoiMzg4IiwiQ29sb3IiOnsiJGlkIjoiMzg5IiwiQSI6MjU1LCJSIjo2OCwiRyI6ODQsIkIiOjEwNn19LCJNYXhXaWR0aCI6MjAwLjAsIk1heEhlaWdodCI6IkluZmluaXR5IiwiU21hcnRGb3JlZ3JvdW5kSXNBY3RpdmUiOmZhbHNlLCJIb3Jpem9udGFsQWxpZ25tZW50IjoxLCJWZXJ0aWNhbEFsaWdubWVudCI6MCwiU21hcnRGb3JlZ3JvdW5kIjpudWxsLCJCYWNrZ3JvdW5kRmlsbFR5cGUiOjAsIk1hcmdpbiI6eyIkcmVmIjoiMTI5In0sIlBhZGRpbmciOnsiJHJlZiI6IjEzMCJ9LCJCYWNrZ3JvdW5kIjp7IiRpZCI6IjM5MCIsIkNvbG9yIjp7IiRpZCI6IjM5MSIsIkEiOjAsIlIiOjI1NSwiRyI6MjU1LCJCIjoyNTV9fSwiSXNWaXNpYmxlIjp0cnVlLCJXaWR0aCI6MC4wLCJIZWlnaHQiOjAuMCwiQm9yZGVyU3R5bGUiOnsiJGlkIjoiMzkyIiwiTGluZUNvbG9yIjpudWxsLCJMaW5lV2VpZ2h0IjowLjAsIkxpbmVUeXBlIjowLCJQYXJlbnRTdHlsZSI6bnVsbH0sIlBhcmVudFN0eWxlIjpudWxsfSwiRGF0ZUZvcm1hdCI6eyIkcmVmIjoiMjI0In0sIldlZWtOdW1iZXJpbmciOnsiJGlkIjoiMzkzIiwiRm9ybWF0IjowLCJJc1Zpc2libGUiOmZhbHNlLCJMYXN0S25vd25WaXNpYmlsaXR5U3RhdGUiOmZhbHNlfSwiSXNWaXNpYmxlIjp0cnVlLCJQYXJlbnRTdHlsZSI6bnVsbH0sIkluZGV4IjoxMCwiUGVyY2VudGFnZUNvbXBsZXRlIjpudWxsLCJQb3NpdGlvbiI6eyJSYXRpbyI6MC4wLCJJc0N1c3RvbSI6ZmFsc2V9LCJEYXRlRm9ybWF0Ijp7IiRyZWYiOiIyMjQifSwiV2Vla051bWJlcmluZyI6eyIkaWQiOiIzOTQiLCJGb3JtYXQiOjAsIklzVmlzaWJsZSI6ZmFsc2UsIkxhc3RLbm93blZpc2liaWxpdHlTdGF0ZSI6ZmFsc2V9LCJSZWxhdGVkVGFza0lkIjoiMDAwMDAwMDAtMDAwMC0wMDAwLTAwMDAtMDAwMDAwMDAwMDAwIiwiSWQiOiJhNGIwZjg0NC1jYjg5LTRjYjUtOWRmNy00YzdiZTFiNmQ0NmUiLCJJbXBvcnRJZCI6bnVsbCwiVGl0bGUiOiJNaWxlc3RvbmUgNSIsIk5vdGUiOm51bGwsIkh5cGVybGluayI6eyIkaWQiOiIzOTUiLCJBZGRyZXNzIjpudWxsLCJTdWJBZGRyZXNzIjpudWxsfSwiSXNDaGFuZ2VkIjpmYWxzZSwiSXNOZXciOmZhbHNlfSx7IiRpZCI6IjM5NiIsIkRhdGUiOiIyMDI0LTAzLTAxVDIzOjU5OjAwIiwiU3R5bGUiOnsiJGlkIjoiMzk3IiwiU2hhcGUiOjE0LCJDb25uZWN0b3JNYXJnaW4iOnsiJHJlZiI6IjEwNSJ9LCJDb25uZWN0b3JTdHlsZSI6eyIkaWQiOiIzOTgiLCJMaW5lQ29sb3IiOnsiJHJlZiI6IjEwNyJ9LCJMaW5lV2VpZ2h0IjoxLjAsIkxpbmVUeXBlIjowLCJQYXJlbnRTdHlsZSI6bnVsbH0sIklzQmVsb3dUaW1lYmFuZCI6ZmFsc2UsIlBvc2l0aW9uT25UYXNrIjowLCJIaWRlRGF0ZSI6ZmFsc2UsIlNoYXBlU2l6ZSI6MSwiU3BhY2luZyI6Mi4wLCJQYWRkaW5nIjp7IiRyZWYiOiIxMDkifSwiU2hhcGVTdHlsZSI6eyIkaWQiOiIzOTkiLCJNYXJnaW4iOnsiJHJlZiI6IjExMSJ9LCJQYWRkaW5nIjp7IiRyZWYiOiIxMTIifSwiQmFja2dyb3VuZCI6eyIkaWQiOiI0MDAiLCJDb2xvciI6eyIkaWQiOiI0MDEiLCJBIjoyNTUsIlIiOjExMSwiRyI6NDksIkIiOjE1Mn19LCJJc1Zpc2libGUiOnRydWUsIldpZHRoIjoxOC4wLCJIZWlnaHQiOjIwLjAsIkJvcmRlclN0eWxlIjp7IiRpZCI6IjQwMiIsIkxpbmVDb2xvciI6eyIkcmVmIjoiMTE2In0sIkxpbmVXZWlnaHQiOjAuMCwiTGluZVR5cGUiOjAsIlBhcmVudFN0eWxlIjpudWxsfSwiUGFyZW50U3R5bGUiOm51bGx9LCJUaXRsZVN0eWxlIjp7IiRpZCI6IjQwMyIsIkZvbnRTZXR0aW5ncyI6eyIkaWQiOiI0MDQiLCJGb250U2l6ZSI6MTAsIkZvbnROYW1lIjoiQ2FsaWJyaSIsIklzQm9sZCI6dHJ1ZSwiSXNJdGFsaWMiOmZhbHNlLCJJc1VuZGVybGluZWQiOmZhbHNlLCJQYXJlbnRTdHlsZSI6bnVsbH0sIkF1dG9TaXplIjowLCJGb3JlZ3JvdW5kIjp7IiRpZCI6IjQwNSIsIkNvbG9yIjp7IiRpZCI6IjQwNiIsIkEiOjI1NSwiUiI6MCwiRyI6MCwiQiI6MH19LCJNYXhXaWR0aCI6MjAwLjAsIk1heEhlaWdodCI6IkluZmluaXR5IiwiU21hcnRGb3JlZ3JvdW5kSXNBY3RpdmUiOmZhbHNlLCJIb3Jpem9udGFsQWxpZ25tZW50IjoxLCJWZXJ0aWNhbEFsaWdubWVudCI6MCwiU21hcnRGb3JlZ3JvdW5kIjpudWxsLCJCYWNrZ3JvdW5kRmlsbFR5cGUiOjAsIk1hcmdpbiI6eyIkcmVmIjoiMTIyIn0sIlBhZGRpbmciOnsiJHJlZiI6IjEyMyJ9LCJCYWNrZ3JvdW5kIjp7IiRpZCI6IjQwNyIsIkNvbG9yIjp7IiRpZCI6IjQwOCIsIkEiOjAsIlIiOjI1NSwiRyI6MjU1LCJCIjoyNTV9fSwiSXNWaXNpYmxlIjp0cnVlLCJXaWR0aCI6MC4wLCJIZWlnaHQiOjAuMCwiQm9yZGVyU3R5bGUiOnsiJGlkIjoiNDA5IiwiTGluZUNvbG9yIjpudWxsLCJMaW5lV2VpZ2h0IjowLjAsIkxpbmVUeXBlIjowLCJQYXJlbnRTdHlsZSI6bnVsbH0sIlBhcmVudFN0eWxlIjpudWxsfSwiRGF0ZVN0eWxlIjp7IiRpZCI6IjQxMCIsIkZvbnRTZXR0aW5ncyI6eyIkaWQiOiI0MTEiLCJGb250U2l6ZSI6OSwiRm9udE5hbWUiOiJDYWxpYnJpIiwiSXNCb2xkIjpmYWxzZSwiSXNJdGFsaWMiOmZhbHNlLCJJc1VuZGVybGluZWQiOmZhbHNlLCJQYXJlbnRTdHlsZSI6bnVsbH0sIkF1dG9TaXplIjowLCJGb3JlZ3JvdW5kIjp7IiRpZCI6IjQxMiIsIkNvbG9yIjp7IiRpZCI6IjQxMyIsIkEiOjI1NSwiUiI6NjgsIkciOjg0LCJCIjoxMDZ9fSwiTWF4V2lkdGgiOjIwMC4wLCJNYXhIZWlnaHQiOiJJbmZpbml0eSIsIlNtYXJ0Rm9yZWdyb3VuZElzQWN0aXZlIjpmYWxzZSwiSG9yaXpvbnRhbEFsaWdubWVudCI6MSwiVmVydGljYWxBbGlnbm1lbnQiOjAsIlNtYXJ0Rm9yZWdyb3VuZCI6bnVsbCwiQmFja2dyb3VuZEZpbGxUeXBlIjowLCJNYXJnaW4iOnsiJHJlZiI6IjEyOSJ9LCJQYWRkaW5nIjp7IiRyZWYiOiIxMzAifSwiQmFja2dyb3VuZCI6eyIkaWQiOiI0MTQiLCJDb2xvciI6eyIkaWQiOiI0MTUiLCJBIjowLCJSIjoyNTUsIkciOjI1NSwiQiI6MjU1fX0sIklzVmlzaWJsZSI6dHJ1ZSwiV2lkdGgiOjAuMCwiSGVpZ2h0IjowLjAsIkJvcmRlclN0eWxlIjp7IiRpZCI6IjQxNiIsIkxpbmVDb2xvciI6bnVsbCwiTGluZVdlaWdodCI6MC4wLCJMaW5lVHlwZSI6MCwiUGFyZW50U3R5bGUiOm51bGx9LCJQYXJlbnRTdHlsZSI6bnVsbH0sIkRhdGVGb3JtYXQiOnsiJHJlZiI6IjIyNCJ9LCJXZWVrTnVtYmVyaW5nIjp7IiRpZCI6IjQxNyIsIkZvcm1hdCI6MCwiSXNWaXNpYmxlIjpmYWxzZSwiTGFzdEtub3duVmlzaWJpbGl0eVN0YXRlIjpmYWxzZX0sIklzVmlzaWJsZSI6dHJ1ZSwiUGFyZW50U3R5bGUiOm51bGx9LCJJbmRleCI6MTEsIlBlcmNlbnRhZ2VDb21wbGV0ZSI6bnVsbCwiUG9zaXRpb24iOnsiUmF0aW8iOjAuMCwiSXNDdXN0b20iOmZhbHNlfSwiRGF0ZUZvcm1hdCI6eyIkcmVmIjoiMjI0In0sIldlZWtOdW1iZXJpbmciOnsiJGlkIjoiNDE4IiwiRm9ybWF0IjowLCJJc1Zpc2libGUiOmZhbHNlLCJMYXN0S25vd25WaXNpYmlsaXR5U3RhdGUiOmZhbHNlfSwiUmVsYXRlZFRhc2tJZCI6IjAwMDAwMDAwLTAwMDAtMDAwMC0wMDAwLTAwMDAwMDAwMDAwMCIsIklkIjoiMGVhYjU1ZTUtODkyZC00ZWZiLTkwOWQtZTAxZWRiM2ViMGU4IiwiSW1wb3J0SWQiOm51bGwsIlRpdGxlIjoiTWlsZXN0b25lIDYiLCJOb3RlIjpudWxsLCJIeXBlcmxpbmsiOnsiJGlkIjoiNDE5IiwiQWRkcmVzcyI6bnVsbCwiU3ViQWRkcmVzcyI6bnVsbH0sIklzQ2hhbmdlZCI6ZmFsc2UsIklzTmV3IjpmYWxzZX0seyIkaWQiOiI0MjAiLCJEYXRlIjoiMjAyNC0wMy0zMFQyMzo1OTowMCIsIlN0eWxlIjp7IiRpZCI6IjQyMSIsIlNoYXBlIjoxNCwiQ29ubmVjdG9yTWFyZ2luIjp7IiRyZWYiOiIxMDUifSwiQ29ubmVjdG9yU3R5bGUiOnsiJGlkIjoiNDIyIiwiTGluZUNvbG9yIjp7IiRyZWYiOiIxMDcifSwiTGluZVdlaWdodCI6MS4wLCJMaW5lVHlwZSI6MCwiUGFyZW50U3R5bGUiOm51bGx9LCJJc0JlbG93VGltZWJhbmQiOmZhbHNlLCJQb3NpdGlvbk9uVGFzayI6MCwiSGlkZURhdGUiOmZhbHNlLCJTaGFwZVNpemUiOjEsIlNwYWNpbmciOjIuMCwiUGFkZGluZyI6eyIkcmVmIjoiMTA5In0sIlNoYXBlU3R5bGUiOnsiJGlkIjoiNDIzIiwiTWFyZ2luIjp7IiRyZWYiOiIxMTEifSwiUGFkZGluZyI6eyIkcmVmIjoiMTEyIn0sIkJhY2tncm91bmQiOnsiJGlkIjoiNDI0IiwiQ29sb3IiOnsiJGlkIjoiNDI1IiwiQSI6MjU1LCJSIjoxMTEsIkciOjQ5LCJCIjoxNTJ9fSwiSXNWaXNpYmxlIjp0cnVlLCJXaWR0aCI6MTguMCwiSGVpZ2h0IjoyMC4wLCJCb3JkZXJTdHlsZSI6eyIkaWQiOiI0MjYiLCJMaW5lQ29sb3IiOnsiJHJlZiI6IjExNiJ9LCJMaW5lV2VpZ2h0IjowLjAsIkxpbmVUeXBlIjowLCJQYXJlbnRTdHlsZSI6bnVsbH0sIlBhcmVudFN0eWxlIjpudWxsfSwiVGl0bGVTdHlsZSI6eyIkaWQiOiI0MjciLCJGb250U2V0dGluZ3MiOnsiJGlkIjoiNDI4IiwiRm9udFNpemUiOjEwLCJGb250TmFtZSI6IkNhbGlicmkiLCJJc0JvbGQiOnRydWUsIklzSXRhbGljIjpmYWxzZSwiSXNVbmRlcmxpbmVkIjpmYWxzZSwiUGFyZW50U3R5bGUiOm51bGx9LCJBdXRvU2l6ZSI6MCwiRm9yZWdyb3VuZCI6eyIkaWQiOiI0MjkiLCJDb2xvciI6eyIkaWQiOiI0MzAiLCJBIjoyNTUsIlIiOjAsIkciOjAsIkIiOjB9fSwiTWF4V2lkdGgiOjIwMC4wLCJNYXhIZWlnaHQiOiJJbmZpbml0eSIsIlNtYXJ0Rm9yZWdyb3VuZElzQWN0aXZlIjpmYWxzZSwiSG9yaXpvbnRhbEFsaWdubWVudCI6MSwiVmVydGljYWxBbGlnbm1lbnQiOjAsIlNtYXJ0Rm9yZWdyb3VuZCI6bnVsbCwiQmFja2dyb3VuZEZpbGxUeXBlIjowLCJNYXJnaW4iOnsiJHJlZiI6IjEyMiJ9LCJQYWRkaW5nIjp7IiRyZWYiOiIxMjMifSwiQmFja2dyb3VuZCI6eyIkaWQiOiI0MzEiLCJDb2xvciI6eyIkaWQiOiI0MzIiLCJBIjowLCJSIjoyNTUsIkciOjI1NSwiQiI6MjU1fX0sIklzVmlzaWJsZSI6dHJ1ZSwiV2lkdGgiOjAuMCwiSGVpZ2h0IjowLjAsIkJvcmRlclN0eWxlIjp7IiRpZCI6IjQzMyIsIkxpbmVDb2xvciI6bnVsbCwiTGluZVdlaWdodCI6MC4wLCJMaW5lVHlwZSI6MCwiUGFyZW50U3R5bGUiOm51bGx9LCJQYXJlbnRTdHlsZSI6bnVsbH0sIkRhdGVTdHlsZSI6eyIkaWQiOiI0MzQiLCJGb250U2V0dGluZ3MiOnsiJGlkIjoiNDM1IiwiRm9udFNpemUiOjksIkZvbnROYW1lIjoiQ2FsaWJyaSIsIklzQm9sZCI6ZmFsc2UsIklzSXRhbGljIjpmYWxzZSwiSXNVbmRlcmxpbmVkIjpmYWxzZSwiUGFyZW50U3R5bGUiOm51bGx9LCJBdXRvU2l6ZSI6MCwiRm9yZWdyb3VuZCI6eyIkaWQiOiI0MzYiLCJDb2xvciI6eyIkaWQiOiI0MzciLCJBIjoyNTUsIlIiOjY4LCJHIjo4NCwiQiI6MTA2fX0sIk1heFdpZHRoIjoyMDAuMCwiTWF4SGVpZ2h0IjoiSW5maW5pdHkiLCJTbWFydEZvcmVncm91bmRJc0FjdGl2ZSI6ZmFsc2UsIkhvcml6b250YWxBbGlnbm1lbnQiOjEsIlZlcnRpY2FsQWxpZ25tZW50IjowLCJTbWFydEZvcmVncm91bmQiOm51bGwsIkJhY2tncm91bmRGaWxsVHlwZSI6MCwiTWFyZ2luIjp7IiRyZWYiOiIxMjkifSwiUGFkZGluZyI6eyIkcmVmIjoiMTMwIn0sIkJhY2tncm91bmQiOnsiJGlkIjoiNDM4IiwiQ29sb3IiOnsiJGlkIjoiNDM5IiwiQSI6MCwiUiI6MjU1LCJHIjoyNTUsIkIiOjI1NX19LCJJc1Zpc2libGUiOnRydWUsIldpZHRoIjowLjAsIkhlaWdodCI6MC4wLCJCb3JkZXJTdHlsZSI6eyIkaWQiOiI0NDAiLCJMaW5lQ29sb3IiOm51bGwsIkxpbmVXZWlnaHQiOjAuMCwiTGluZVR5cGUiOjAsIlBhcmVudFN0eWxlIjpudWxsfSwiUGFyZW50U3R5bGUiOm51bGx9LCJEYXRlRm9ybWF0Ijp7IiRyZWYiOiIyMjQifSwiV2Vla051bWJlcmluZyI6eyIkaWQiOiI0NDEiLCJGb3JtYXQiOjAsIklzVmlzaWJsZSI6ZmFsc2UsIkxhc3RLbm93blZpc2liaWxpdHlTdGF0ZSI6ZmFsc2V9LCJJc1Zpc2libGUiOnRydWUsIlBhcmVudFN0eWxlIjpudWxsfSwiSW5kZXgiOjEyLCJQZXJjZW50YWdlQ29tcGxldGUiOm51bGwsIlBvc2l0aW9uIjp7IlJhdGlvIjowLjAsIklzQ3VzdG9tIjpmYWxzZX0sIkRhdGVGb3JtYXQiOnsiJHJlZiI6IjIyNCJ9LCJXZWVrTnVtYmVyaW5nIjp7IiRpZCI6IjQ0MiIsIkZvcm1hdCI6MCwiSXNWaXNpYmxlIjpmYWxzZSwiTGFzdEtub3duVmlzaWJpbGl0eVN0YXRlIjpmYWxzZX0sIlJlbGF0ZWRUYXNrSWQiOiIwMDAwMDAwMC0wMDAwLTAwMDAtMDAwMC0wMDAwMDAwMDAwMDAiLCJJZCI6IjdiMThlNDRiLTJmZmEtNGJiNy04NjkwLTQ0Mzc1MzE3Mjg2ZSIsIkltcG9ydElkIjpudWxsLCJUaXRsZSI6Ik1pbGVzdG9uZSA3IiwiTm90ZSI6bnVsbCwiSHlwZXJsaW5rIjp7IiRpZCI6IjQ0MyIsIkFkZHJlc3MiOm51bGwsIlN1YkFkZHJlc3MiOm51bGx9LCJJc0NoYW5nZWQiOmZhbHNlLCJJc05ldyI6ZmFsc2V9LHsiJGlkIjoiNDQ0IiwiRGF0ZSI6IjIwMjQtMDUtMjBUMjM6NTk6MDAiLCJTdHlsZSI6eyIkaWQiOiI0NDUiLCJTaGFwZSI6MCwiQ29ubmVjdG9yTWFyZ2luIjp7IiRyZWYiOiIxMDUifSwiQ29ubmVjdG9yU3R5bGUiOnsiJGlkIjoiNDQ2IiwiTGluZUNvbG9yIjp7IiRyZWYiOiIxMDcifSwiTGluZVdlaWdodCI6MS4wLCJMaW5lVHlwZSI6MCwiUGFyZW50U3R5bGUiOm51bGx9LCJJc0JlbG93VGltZWJhbmQiOnRydWUsIlBvc2l0aW9uT25UYXNrIjowLCJIaWRlRGF0ZSI6ZmFsc2UsIlNoYXBlU2l6ZSI6MCwiU3BhY2luZyI6Mi4wLCJQYWRkaW5nIjp7IiRyZWYiOiIxMDkifSwiU2hhcGVTdHlsZSI6eyIkaWQiOiI0NDciLCJNYXJnaW4iOnsiJHJlZiI6IjExMSJ9LCJQYWRkaW5nIjp7IiRyZWYiOiIxMTIifSwiQmFja2dyb3VuZCI6eyIkaWQiOiI0NDgiLCJDb2xvciI6eyIkaWQiOiI0NDkiLCJBIjoyNTUsIlIiOjIxMiwiRyI6ODgsIkIiOjR9fSwiSXNWaXNpYmxlIjp0cnVlLCJXaWR0aCI6MTIuMCwiSGVpZ2h0IjoxNC4wLCJCb3JkZXJTdHlsZSI6eyIkaWQiOiI0NTAiLCJMaW5lQ29sb3IiOnsiJHJlZiI6IjExNiJ9LCJMaW5lV2VpZ2h0IjowLjAsIkxpbmVUeXBlIjowLCJQYXJlbnRTdHlsZSI6bnVsbH0sIlBhcmVudFN0eWxlIjpudWxsfSwiVGl0bGVTdHlsZSI6eyIkaWQiOiI0NTEiLCJGb250U2V0dGluZ3MiOnsiJGlkIjoiNDUyIiwiRm9udFNpemUiOjEwLCJGb250TmFtZSI6IkNhbGlicmkiLCJJc0JvbGQiOnRydWUsIklzSXRhbGljIjpmYWxzZSwiSXNVbmRlcmxpbmVkIjpmYWxzZSwiUGFyZW50U3R5bGUiOm51bGx9LCJBdXRvU2l6ZSI6MCwiRm9yZWdyb3VuZCI6eyIkaWQiOiI0NTMiLCJDb2xvciI6eyIkaWQiOiI0NTQiLCJBIjoyNTUsIlIiOjIxMiwiRyI6ODgsIkIiOjR9fSwiTWF4V2lkdGgiOjIwMC4wLCJNYXhIZWlnaHQiOiJJbmZpbml0eSIsIlNtYXJ0Rm9yZWdyb3VuZElzQWN0aXZlIjpmYWxzZSwiSG9yaXpvbnRhbEFsaWdubWVudCI6MSwiVmVydGljYWxBbGlnbm1lbnQiOjAsIlNtYXJ0Rm9yZWdyb3VuZCI6bnVsbCwiQmFja2dyb3VuZEZpbGxUeXBlIjowLCJNYXJnaW4iOnsiJHJlZiI6IjEyMiJ9LCJQYWRkaW5nIjp7IiRyZWYiOiIxMjMifSwiQmFja2dyb3VuZCI6eyIkaWQiOiI0NTUiLCJDb2xvciI6eyIkaWQiOiI0NTYiLCJBIjowLCJSIjoyNTUsIkciOjI1NSwiQiI6MjU1fX0sIklzVmlzaWJsZSI6dHJ1ZSwiV2lkdGgiOjAuMCwiSGVpZ2h0IjowLjAsIkJvcmRlclN0eWxlIjp7IiRpZCI6IjQ1NyIsIkxpbmVDb2xvciI6bnVsbCwiTGluZVdlaWdodCI6MC4wLCJMaW5lVHlwZSI6MCwiUGFyZW50U3R5bGUiOm51bGx9LCJQYXJlbnRTdHlsZSI6bnVsbH0sIkRhdGVTdHlsZSI6eyIkaWQiOiI0NTgiLCJGb250U2V0dGluZ3MiOnsiJGlkIjoiNDU5IiwiRm9udFNpemUiOjksIkZvbnROYW1lIjoiQ2FsaWJyaSIsIklzQm9sZCI6ZmFsc2UsIklzSXRhbGljIjpmYWxzZSwiSXNVbmRlcmxpbmVkIjpmYWxzZSwiUGFyZW50U3R5bGUiOm51bGx9LCJBdXRvU2l6ZSI6MCwiRm9yZWdyb3VuZCI6eyIkaWQiOiI0NjAiLCJDb2xvciI6eyIkaWQiOiI0NjEiLCJBIjoyNTUsIlIiOjY4LCJHIjo4NCwiQiI6MTA2fX0sIk1heFdpZHRoIjoyMDAuMCwiTWF4SGVpZ2h0IjoiSW5maW5pdHkiLCJTbWFydEZvcmVncm91bmRJc0FjdGl2ZSI6ZmFsc2UsIkhvcml6b250YWxBbGlnbm1lbnQiOjEsIlZlcnRpY2FsQWxpZ25tZW50IjowLCJTbWFydEZvcmVncm91bmQiOm51bGwsIkJhY2tncm91bmRGaWxsVHlwZSI6MCwiTWFyZ2luIjp7IiRyZWYiOiIxMjkifSwiUGFkZGluZyI6eyIkcmVmIjoiMTMwIn0sIkJhY2tncm91bmQiOnsiJGlkIjoiNDYyIiwiQ29sb3IiOnsiJGlkIjoiNDYzIiwiQSI6MCwiUiI6MjU1LCJHIjoyNTUsIkIiOjI1NX19LCJJc1Zpc2libGUiOnRydWUsIldpZHRoIjowLjAsIkhlaWdodCI6MC4wLCJCb3JkZXJTdHlsZSI6eyIkaWQiOiI0NjQiLCJMaW5lQ29sb3IiOm51bGwsIkxpbmVXZWlnaHQiOjAuMCwiTGluZVR5cGUiOjAsIlBhcmVudFN0eWxlIjpudWxsfSwiUGFyZW50U3R5bGUiOm51bGx9LCJEYXRlRm9ybWF0Ijp7IiRyZWYiOiIyMjQifSwiV2Vla051bWJlcmluZyI6eyIkaWQiOiI0NjUiLCJGb3JtYXQiOjAsIklzVmlzaWJsZSI6ZmFsc2UsIkxhc3RLbm93blZpc2liaWxpdHlTdGF0ZSI6ZmFsc2V9LCJJc1Zpc2libGUiOnRydWUsIlBhcmVudFN0eWxlIjpudWxsfSwiSW5kZXgiOjEzLCJQZXJjZW50YWdlQ29tcGxldGUiOm51bGwsIlBvc2l0aW9uIjp7IlJhdGlvIjowLjAsIklzQ3VzdG9tIjpmYWxzZX0sIkRhdGVGb3JtYXQiOnsiJHJlZiI6IjIyNCJ9LCJXZWVrTnVtYmVyaW5nIjp7IiRpZCI6IjQ2NiIsIkZvcm1hdCI6MCwiSXNWaXNpYmxlIjpmYWxzZSwiTGFzdEtub3duVmlzaWJpbGl0eVN0YXRlIjpmYWxzZX0sIlJlbGF0ZWRUYXNrSWQiOiIwMDAwMDAwMC0wMDAwLTAwMDAtMDAwMC0wMDAwMDAwMDAwMDAiLCJJZCI6IjRjYjBlMDQyLTBiZGQtNGZlYS04MDlhLTZiMGYzODI3MWYzYyIsIkltcG9ydElkIjpudWxsLCJUaXRsZSI6IkNoZWNrcG9pbnQgQyIsIk5vdGUiOm51bGwsIkh5cGVybGluayI6eyIkaWQiOiI0NjciLCJBZGRyZXNzIjpudWxsLCJTdWJBZGRyZXNzIjpudWxsfSwiSXNDaGFuZ2VkIjpmYWxzZSwiSXNOZXciOmZhbHNlfSx7IiRpZCI6IjQ2OCIsIkRhdGUiOiIyMDI0LTA1LTMwVDIzOjU5OjAwIiwiU3R5bGUiOnsiJGlkIjoiNDY5IiwiU2hhcGUiOjIsIkNvbm5lY3Rvck1hcmdpbiI6eyIkcmVmIjoiMTA1In0sIkNvbm5lY3RvclN0eWxlIjp7IiRpZCI6IjQ3MCIsIkxpbmVDb2xvciI6eyIkaWQiOiI0NzEiLCIkdHlwZSI6Ik5MUkUuQ29tbW9uLkRvbS5Tb2xpZENvbG9yQnJ1c2gsIE5MUkUuQ29tbW9uIiwiQ29sb3IiOnsiJGlkIjoiNDcyIiwiQSI6MTI3LCJSIjoxMTUsIkciOjExNSwiQiI6MTE1fX0sIkxpbmVXZWlnaHQiOjEuMCwiTGluZVR5cGUiOjAsIlBhcmVudFN0eWxlIjpudWxsfSwiSXNCZWxvd1RpbWViYW5kIjpmYWxzZSwiUG9zaXRpb25PblRhc2siOjAsIkhpZGVEYXRlIjpmYWxzZSwiU2hhcGVTaXplIjoxLCJTcGFjaW5nIjoyLjAsIlBhZGRpbmciOnsiJHJlZiI6IjEwOSJ9LCJTaGFwZVN0eWxlIjp7IiRpZCI6IjQ3MyIsIk1hcmdpbiI6eyIkcmVmIjoiMTExIn0sIlBhZGRpbmciOnsiJHJlZiI6IjExMiJ9LCJCYWNrZ3JvdW5kIjp7IiRpZCI6IjQ3NCIsIkNvbG9yIjp7IiRpZCI6IjQ3NSIsIkEiOjI1NSwiUiI6MjYsIkciOjE3MCwiQiI6NjZ9fSwiSXNWaXNpYmxlIjp0cnVlLCJXaWR0aCI6MTMuMCwiSGVpZ2h0IjoxMy4wLCJCb3JkZXJTdHlsZSI6eyIkaWQiOiI0NzYiLCJMaW5lQ29sb3IiOnsiJHJlZiI6IjExNiJ9LCJMaW5lV2VpZ2h0IjowLjAsIkxpbmVUeXBlIjowLCJQYXJlbnRTdHlsZSI6bnVsbH0sIlBhcmVudFN0eWxlIjpudWxsfSwiVGl0bGVTdHlsZSI6eyIkaWQiOiI0NzciLCJGb250U2V0dGluZ3MiOnsiJGlkIjoiNDc4IiwiRm9udFNpemUiOjEwLCJGb250TmFtZSI6IkNhbGlicmkiLCJJc0JvbGQiOnRydWUsIklzSXRhbGljIjpmYWxzZSwiSXNVbmRlcmxpbmVkIjpmYWxzZSwiUGFyZW50U3R5bGUiOm51bGx9LCJBdXRvU2l6ZSI6MCwiRm9yZWdyb3VuZCI6eyIkaWQiOiI0NzkiLCJDb2xvciI6eyIkaWQiOiI0ODAiLCJBIjoyNTUsIlIiOjE3OCwiRyI6MTQsIkIiOjE4fX0sIk1heFdpZHRoIjoyMDAuMCwiTWF4SGVpZ2h0IjoiSW5maW5pdHkiLCJTbWFydEZvcmVncm91bmRJc0FjdGl2ZSI6ZmFsc2UsIkhvcml6b250YWxBbGlnbm1lbnQiOjAsIlZlcnRpY2FsQWxpZ25tZW50IjowLCJTbWFydEZvcmVncm91bmQiOm51bGwsIkJhY2tncm91bmRGaWxsVHlwZSI6MCwiTWFyZ2luIjp7IiRyZWYiOiIxMjIifSwiUGFkZGluZyI6eyIkcmVmIjoiMTIzIn0sIkJhY2tncm91bmQiOnsiJGlkIjoiNDgxIiwiQ29sb3IiOnsiJGlkIjoiNDgyIiwiQSI6MCwiUiI6MjU1LCJHIjoyNTUsIkIiOjI1NX19LCJJc1Zpc2libGUiOnRydWUsIldpZHRoIjowLjAsIkhlaWdodCI6MC4wLCJCb3JkZXJTdHlsZSI6eyIkaWQiOiI0ODMiLCJMaW5lQ29sb3IiOm51bGwsIkxpbmVXZWlnaHQiOjAuMCwiTGluZVR5cGUiOjAsIlBhcmVudFN0eWxlIjpudWxsfSwiUGFyZW50U3R5bGUiOm51bGx9LCJEYXRlU3R5bGUiOnsiJGlkIjoiNDg0IiwiRm9udFNldHRpbmdzIjp7IiRpZCI6IjQ4NSIsIkZvbnRTaXplIjo5LCJGb250TmFtZSI6IkNhbGlicmkiLCJJc0JvbGQiOmZhbHNlLCJJc0l0YWxpYyI6ZmFsc2UsIklzVW5kZXJsaW5lZCI6ZmFsc2UsIlBhcmVudFN0eWxlIjpudWxsfSwiQXV0b1NpemUiOjAsIkZvcmVncm91bmQiOnsiJGlkIjoiNDg2IiwiQ29sb3IiOnsiJGlkIjoiNDg3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cmVmIjoiMTI5In0sIlBhZGRpbmciOnsiJHJlZiI6IjEzMCJ9LCJCYWNrZ3JvdW5kIjp7IiRpZCI6IjQ4OCIsIkNvbG9yIjp7IiRpZCI6IjQ4OSIsIkEiOjAsIlIiOjI1NSwiRyI6MjU1LCJCIjoyNTV9fSwiSXNWaXNpYmxlIjp0cnVlLCJXaWR0aCI6MC4wLCJIZWlnaHQiOjAuMCwiQm9yZGVyU3R5bGUiOnsiJGlkIjoiNDkwIiwiTGluZUNvbG9yIjpudWxsLCJMaW5lV2VpZ2h0IjowLjAsIkxpbmVUeXBlIjowLCJQYXJlbnRTdHlsZSI6bnVsbH0sIlBhcmVudFN0eWxlIjpudWxsfSwiRGF0ZUZvcm1hdCI6eyIkcmVmIjoiMjI0In0sIldlZWtOdW1iZXJpbmciOnsiJGlkIjoiNDkxIiwiRm9ybWF0IjowLCJJc1Zpc2libGUiOmZhbHNlLCJMYXN0S25vd25WaXNpYmlsaXR5U3RhdGUiOmZhbHNlfSwiSXNWaXNpYmxlIjp0cnVlLCJQYXJlbnRTdHlsZSI6bnVsbH0sIkluZGV4IjoxNCwiUGVyY2VudGFnZUNvbXBsZXRlIjpudWxsLCJQb3NpdGlvbiI6eyJSYXRpbyI6MC4wLCJJc0N1c3RvbSI6ZmFsc2V9LCJEYXRlRm9ybWF0Ijp7IiRyZWYiOiIyMjQifSwiV2Vla051bWJlcmluZyI6eyIkaWQiOiI0OTIiLCJGb3JtYXQiOjAsIklzVmlzaWJsZSI6ZmFsc2UsIkxhc3RLbm93blZpc2liaWxpdHlTdGF0ZSI6ZmFsc2V9LCJSZWxhdGVkVGFza0lkIjoiMDAwMDAwMDAtMDAwMC0wMDAwLTAwMDAtMDAwMDAwMDAwMDAwIiwiSWQiOiI0NTBmYmRiYy1iOWQ2LTQyNTUtODFkOC1iMDEyNGFiZjc1ZDEiLCJJbXBvcnRJZCI6bnVsbCwiVGl0bGUiOiJTaWduIE9mZiIsIk5vdGUiOm51bGwsIkh5cGVybGluayI6eyIkaWQiOiI0OTMiLCJBZGRyZXNzIjpudWxsLCJTdWJBZGRyZXNzIjpudWxsfSwiSXNDaGFuZ2VkIjpmYWxzZSwiSXNOZXciOmZhbHNlfV0sIlRhc2tzIjpbeyIkaWQiOiI0OTQiLCJHcm91cE5hbWUiOiJkZTYwYTJlNi0xZTZjLTQ4ZDEtYjA2Yi1iZThmMDllZGRmMjkiLCJTdGFydERhdGUiOiIyMDIzLTA1LTEwVDAwOjAwOjAwWiIsIkVuZERhdGUiOiIyMDIzLTA4LTAxVDIzOjU5OjAwWiIsIlBlcmNlbnRhZ2VDb21wbGV0ZSI6bnVsbCwiU3R5bGUiOnsiJGlkIjoiNDk1IiwiU2hhcGUiOjcsIlNoYXBlVGhpY2tuZXNzIjoxLCJEdXJhdGlvbkZvcm1hdCI6MCwiSW5jbHVkZU5vbldvcmtpbmdEYXlzSW5EdXJhdGlvbiI6ZmFsc2UsIlBlcmNlbnRhZ2VDb21wbGV0ZVN0eWxlIjp7IiRpZCI6IjQ5NiIsIkZvbnRTZXR0aW5ncyI6eyIkaWQiOiI0OTciLCJGb250U2l6ZSI6MTAsIkZvbnROYW1lIjoiQ2FsaWJyaSIsIklzQm9sZCI6ZmFsc2UsIklzSXRhbGljIjpmYWxzZSwiSXNVbmRlcmxpbmVkIjpmYWxzZSwiUGFyZW50U3R5bGUiOm51bGx9LCJBdXRvU2l6ZSI6MCwiRm9yZWdyb3VuZCI6eyIkcmVmIjoiMTM3In0sIk1heFdpZHRoIjoyMDAuMCwiTWF4SGVpZ2h0IjoiSW5maW5pdHkiLCJTbWFydEZvcmVncm91bmRJc0FjdGl2ZSI6ZmFsc2UsIkhvcml6b250YWxBbGlnbm1lbnQiOjAsIlZlcnRpY2FsQWxpZ25tZW50IjowLCJTbWFydEZvcmVncm91bmQiOm51bGwsIkJhY2tncm91bmRGaWxsVHlwZSI6MCwiTWFyZ2luIjp7IiRpZCI6IjQ5OCIsIlRvcCI6MC4wLCJMZWZ0IjowLjAsIlJpZ2h0IjowLjAsIkJvdHRvbSI6MC4wfSwiUGFkZGluZyI6eyIkaWQiOiI0OTkiLCJUb3AiOjAuMCwiTGVmdCI6MC4wLCJSaWdodCI6MC4wLCJCb3R0b20iOjAuMH0sIkJhY2tncm91bmQiOnsiJHJlZiI6IjE0MSJ9LCJJc1Zpc2libGUiOnRydWUsIldpZHRoIjowLjAsIkhlaWdodCI6MC4wLCJCb3JkZXJTdHlsZSI6eyIkaWQiOiI1MDAiLCJMaW5lQ29sb3IiOm51bGwsIkxpbmVXZWlnaHQiOjAuMCwiTGluZVR5cGUiOjAsIlBhcmVudFN0eWxlIjpudWxsfSwiUGFyZW50U3R5bGUiOm51bGx9LCJEdXJhdGlvblN0eWxlIjp7IiRpZCI6IjUwMSIsIkZvbnRTZXR0aW5ncyI6eyIkaWQiOiI1MDIiLCJGb250U2l6ZSI6MTAsIkZvbnROYW1lIjoiQ2FsaWJyaSIsIklzQm9sZCI6ZmFsc2UsIklzSXRhbGljIjpmYWxzZSwiSXNVbmRlcmxpbmVkIjpmYWxzZSwiUGFyZW50U3R5bGUiOm51bGx9LCJBdXRvU2l6ZSI6MCwiRm9yZWdyb3VuZCI6eyIkaWQiOiI1MDMiLCJDb2xvciI6eyIkaWQiOiI1MDQiLCJBIjoyNTUsIlIiOjExNSwiRyI6MTE1LCJCIjoxMTV9fSwiTWF4V2lkdGgiOjIwMC4wLCJNYXhIZWlnaHQiOiJJbmZpbml0eSIsIlNtYXJ0Rm9yZWdyb3VuZElzQWN0aXZlIjpmYWxzZSwiSG9yaXpvbnRhbEFsaWdubWVudCI6MCwiVmVydGljYWxBbGlnbm1lbnQiOjAsIlNtYXJ0Rm9yZWdyb3VuZCI6bnVsbCwiQmFja2dyb3VuZEZpbGxUeXBlIjowLCJNYXJnaW4iOnsiJGlkIjoiNTA1IiwiVG9wIjowLjAsIkxlZnQiOjAuMCwiUmlnaHQiOjAuMCwiQm90dG9tIjowLjB9LCJQYWRkaW5nIjp7IiRpZCI6IjUwNiIsIlRvcCI6MC4wLCJMZWZ0IjowLjAsIlJpZ2h0IjowLjAsIkJvdHRvbSI6MC4wfSwiQmFja2dyb3VuZCI6eyIkaWQiOiI1MDciLCJDb2xvciI6eyIkaWQiOiI1MDgiLCJBIjowLCJSIjoyNTUsIkciOjI1NSwiQiI6MjU1fX0sIklzVmlzaWJsZSI6dHJ1ZSwiV2lkdGgiOjAuMCwiSGVpZ2h0IjowLjAsIkJvcmRlclN0eWxlIjp7IiRpZCI6IjUwOSIsIkxpbmVDb2xvciI6bnVsbCwiTGluZVdlaWdodCI6MC4wLCJMaW5lVHlwZSI6MCwiUGFyZW50U3R5bGUiOm51bGx9LCJQYXJlbnRTdHlsZSI6bnVsbH0sIkhvcml6b250YWxDb25uZWN0b3JTdHlsZSI6eyIkaWQiOiI1MTAiLCJMaW5lQ29sb3IiOnsiJHJlZiI6IjE1MCJ9LCJMaW5lV2VpZ2h0IjoxLjAsIkxpbmVUeXBlIjowLCJQYXJlbnRTdHlsZSI6bnVsbH0sIlZlcnRpY2FsQ29ubmVjdG9yU3R5bGUiOnsiJGlkIjoiNTExIiwiTGluZUNvbG9yIjp7IiRyZWYiOiIxNTMifSwiTGluZVdlaWdodCI6MS4wLCJMaW5lVHlwZSI6MCwiUGFyZW50U3R5bGUiOm51bGx9LCJNYXJnaW4iOm51bGwsIlN0YXJ0RGF0ZVBvc2l0aW9uIjo2LCJFbmREYXRlUG9zaXRpb24iOjYsIkRhdGVJc1Zpc2libGUiOmZhbHNlLCJUaXRsZVBvc2l0aW9uIjoyLCJEdXJhdGlvblBvc2l0aW9uIjo2LCJQZXJjZW50YWdlQ29tcGxldGVkUG9zaXRpb24iOjYsIlNwYWNpbmciOjUsIklzQmVsb3dUaW1lYmFuZCI6dHJ1ZSwiUGVyY2VudGFnZUNvbXBsZXRlU2hhcGVPcGFjaXR5IjozNSwiU2hhcGVTdHlsZSI6eyIkaWQiOiI1MTIiLCJNYXJnaW4iOnsiJGlkIjoiNTEzIiwiVG9wIjowLjAsIkxlZnQiOjQuMCwiUmlnaHQiOjQuMCwiQm90dG9tIjowLjB9LCJQYWRkaW5nIjp7IiRpZCI6IjUxNCIsIlRvcCI6MC4wLCJMZWZ0IjowLjAsIlJpZ2h0IjowLjAsIkJvdHRvbSI6MC4wfSwiQmFja2dyb3VuZCI6eyIkaWQiOiI1MTUiLCJDb2xvciI6eyIkaWQiOiI1MTYiLCJBIjoyNTUsIlIiOjE3MywiRyI6MSwiQiI6MX19LCJJc1Zpc2libGUiOnRydWUsIldpZHRoIjowLjAsIkhlaWdodCI6MTYuMCwiQm9yZGVyU3R5bGUiOnsiJGlkIjoiNTE3IiwiTGluZUNvbG9yIjp7IiRpZCI6IjUxOCIsIiR0eXBlIjoiTkxSRS5Db21tb24uRG9tLlNvbGlkQ29sb3JCcnVzaCwgTkxSRS5Db21tb24iLCJDb2xvciI6eyIkaWQiOiI1MTkiLCJBIjoyNTUsIlIiOjI1NSwiRyI6MCwiQiI6MH19LCJMaW5lV2VpZ2h0IjowLjAsIkxpbmVUeXBlIjowLCJQYXJlbnRTdHlsZSI6bnVsbH0sIlBhcmVudFN0eWxlIjpudWxsfSwiVGl0bGVTdHlsZSI6eyIkaWQiOiI1MjAiLCJGb250U2V0dGluZ3MiOnsiJGlkIjoiNTIxIiwiRm9udFNpemUiOjEwLCJGb250TmFtZSI6IkNhbGlicmkiLCJJc0JvbGQiOnRydWUsIklzSXRhbGljIjpmYWxzZSwiSXNVbmRlcmxpbmVkIjpmYWxzZSwiUGFyZW50U3R5bGUiOm51bGx9LCJBdXRvU2l6ZSI6MCwiRm9yZWdyb3VuZCI6eyIkaWQiOiI1MjIiLCJDb2xvciI6eyIkaWQiOiI1MjMiLCJBIjoyNTUsIlIiOjI1NSwiRyI6MjU1LCJCIjoyNTV9fSwiTWF4V2lkdGgiOjcyMC4wLCJNYXhIZWlnaHQiOiJJbmZpbml0eSIsIlNtYXJ0Rm9yZWdyb3VuZElzQWN0aXZlIjpmYWxzZSwiSG9yaXpvbnRhbEFsaWdubWVudCI6MSwiVmVydGljYWxBbGlnbm1lbnQiOjAsIlNtYXJ0Rm9yZWdyb3VuZCI6bnVsbCwiQmFja2dyb3VuZEZpbGxUeXBlIjowLCJNYXJnaW4iOnsiJGlkIjoiNTI0IiwiVG9wIjowLjAsIkxlZnQiOjAuMCwiUmlnaHQiOjAuMCwiQm90dG9tIjowLjB9LCJQYWRkaW5nIjp7IiRpZCI6IjUyNSIsIlRvcCI6MC4wLCJMZWZ0IjowLjAsIlJpZ2h0IjowLjAsIkJvdHRvbSI6MC4wfSwiQmFja2dyb3VuZCI6eyIkaWQiOiI1MjYiLCJDb2xvciI6eyIkaWQiOiI1MjciLCJBIjowLCJSIjoyNTUsIkciOjI1NSwiQiI6MjU1fX0sIklzVmlzaWJsZSI6dHJ1ZSwiV2lkdGgiOjAuMCwiSGVpZ2h0IjowLjAsIkJvcmRlclN0eWxlIjp7IiRpZCI6IjUyOCIsIkxpbmVDb2xvciI6bnVsbCwiTGluZVdlaWdodCI6MC4wLCJMaW5lVHlwZSI6MCwiUGFyZW50U3R5bGUiOm51bGx9LCJQYXJlbnRTdHlsZSI6bnVsbH0sIkRhdGVTdHlsZSI6eyIkaWQiOiI1MjkiLCJGb250U2V0dGluZ3MiOnsiJGlkIjoiNTMwIiwiRm9udFNpemUiOjksIkZvbnROYW1lIjoiQ2FsaWJyaSIsIklzQm9sZCI6ZmFsc2UsIklzSXRhbGljIjpmYWxzZSwiSXNVbmRlcmxpbmVkIjpmYWxzZSwiUGFyZW50U3R5bGUiOm51bGx9LCJBdXRvU2l6ZSI6MCwiRm9yZWdyb3VuZCI6eyIkaWQiOiI1MzEiLCJDb2xvciI6eyIkaWQiOiI1MzIiLCJBIjoyNTUsIlIiOjAsIkciOjAsIkIiOjB9fSwiTWF4V2lkdGgiOjIwMC4wLCJNYXhIZWlnaHQiOiJJbmZpbml0eSIsIlNtYXJ0Rm9yZWdyb3VuZElzQWN0aXZlIjpmYWxzZSwiSG9yaXpvbnRhbEFsaWdubWVudCI6MCwiVmVydGljYWxBbGlnbm1lbnQiOjAsIlNtYXJ0Rm9yZWdyb3VuZCI6bnVsbCwiQmFja2dyb3VuZEZpbGxUeXBlIjowLCJNYXJnaW4iOnsiJGlkIjoiNTMzIiwiVG9wIjowLjAsIkxlZnQiOjAuMCwiUmlnaHQiOjAuMCwiQm90dG9tIjowLjB9LCJQYWRkaW5nIjp7IiRpZCI6IjUzNCIsIlRvcCI6MC4wLCJMZWZ0IjowLjAsIlJpZ2h0IjowLjAsIkJvdHRvbSI6MC4wfSwiQmFja2dyb3VuZCI6eyIkaWQiOiI1MzUiLCJDb2xvciI6eyIkaWQiOiI1MzYiLCJBIjowLCJSIjoyNTUsIkciOjI1NSwiQiI6MjU1fX0sIklzVmlzaWJsZSI6dHJ1ZSwiV2lkdGgiOjAuMCwiSGVpZ2h0IjowLjAsIkJvcmRlclN0eWxlIjp7IiRpZCI6IjUzNyIsIkxpbmVDb2xvciI6bnVsbCwiTGluZVdlaWdodCI6MC4wLCJMaW5lVHlwZSI6MCwiUGFyZW50U3R5bGUiOm51bGx9LCJQYXJlbnRTdHlsZSI6bnVsbH0sIkRhdGVGb3JtYXQiOnsiJGlkIjoiNTM4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UzOSIsIkZvcm1hdCI6MCwiSXNWaXNpYmxlIjpmYWxzZSwiTGFzdEtub3duVmlzaWJpbGl0eVN0YXRlIjpmYWxzZX0sIklzVmlzaWJsZSI6dHJ1ZSwiUGFyZW50U3R5bGUiOm51bGx9LCJJbmRleCI6MCwiU21hcnREdXJhdGlvbkFjdGl2YXRlZCI6ZmFsc2UsIkRhdGVGb3JtYXQiOnsiJHJlZiI6IjUzOCJ9LCJXZWVrTnVtYmVyaW5nIjp7IiRpZCI6IjU0MCIsIkZvcm1hdCI6MCwiSXNWaXNpYmxlIjpmYWxzZSwiTGFzdEtub3duVmlzaWJpbGl0eVN0YXRlIjpmYWxzZX0sIklkIjoiNzFlYmQ5OWMtM2I5MC00NzI2LTgyY2MtOTlhZDE5MmZlNjg1IiwiSW1wb3J0SWQiOm51bGwsIlRpdGxlIjoiUGhhc2UgMSIsIk5vdGUiOm51bGwsIkh5cGVybGluayI6eyIkaWQiOiI1NDEiLCJBZGRyZXNzIjpudWxsLCJTdWJBZGRyZXNzIjpudWxsfSwiSXNDaGFuZ2VkIjpmYWxzZSwiSXNOZXciOmZhbHNlfSx7IiRpZCI6IjU0MiIsIkdyb3VwTmFtZSI6ImRlNjBhMmU2LTFlNmMtNDhkMS1iMDZiLWJlOGYwOWVkZGYyOSIsIlN0YXJ0RGF0ZSI6IjIwMjMtMDgtMTVUMDA6MDA6MDBaIiwiRW5kRGF0ZSI6IjIwMjMtMTItMjJUMjM6NTk6MDBaIiwiUGVyY2VudGFnZUNvbXBsZXRlIjpudWxsLCJTdHlsZSI6eyIkaWQiOiI1NDMiLCJTaGFwZSI6NywiU2hhcGVUaGlja25lc3MiOjEsIkR1cmF0aW9uRm9ybWF0IjowLCJJbmNsdWRlTm9uV29ya2luZ0RheXNJbkR1cmF0aW9uIjpmYWxzZSwiUGVyY2VudGFnZUNvbXBsZXRlU3R5bGUiOnsiJGlkIjoiNTQ0IiwiRm9udFNldHRpbmdzIjp7IiRpZCI6IjU0NSIsIkZvbnRTaXplIjoxMCwiRm9udE5hbWUiOiJDYWxpYnJpIiwiSXNCb2xkIjpmYWxzZSwiSXNJdGFsaWMiOmZhbHNlLCJJc1VuZGVybGluZWQiOmZhbHNlLCJQYXJlbnRTdHlsZSI6bnVsbH0sIkF1dG9TaXplIjowLCJGb3JlZ3JvdW5kIjp7IiRyZWYiOiIxMzcifSwiTWF4V2lkdGgiOjIwMC4wLCJNYXhIZWlnaHQiOiJJbmZpbml0eSIsIlNtYXJ0Rm9yZWdyb3VuZElzQWN0aXZlIjpmYWxzZSwiSG9yaXpvbnRhbEFsaWdubWVudCI6MCwiVmVydGljYWxBbGlnbm1lbnQiOjAsIlNtYXJ0Rm9yZWdyb3VuZCI6bnVsbCwiQmFja2dyb3VuZEZpbGxUeXBlIjowLCJNYXJnaW4iOnsiJGlkIjoiNTQ2IiwiVG9wIjowLjAsIkxlZnQiOjAuMCwiUmlnaHQiOjAuMCwiQm90dG9tIjowLjB9LCJQYWRkaW5nIjp7IiRpZCI6IjU0NyIsIlRvcCI6MC4wLCJMZWZ0IjowLjAsIlJpZ2h0IjowLjAsIkJvdHRvbSI6MC4wfSwiQmFja2dyb3VuZCI6eyIkcmVmIjoiMTQxIn0sIklzVmlzaWJsZSI6dHJ1ZSwiV2lkdGgiOjAuMCwiSGVpZ2h0IjowLjAsIkJvcmRlclN0eWxlIjp7IiRpZCI6IjU0OCIsIkxpbmVDb2xvciI6bnVsbCwiTGluZVdlaWdodCI6MC4wLCJMaW5lVHlwZSI6MCwiUGFyZW50U3R5bGUiOm51bGx9LCJQYXJlbnRTdHlsZSI6bnVsbH0sIkR1cmF0aW9uU3R5bGUiOnsiJGlkIjoiNTQ5IiwiRm9udFNldHRpbmdzIjp7IiRpZCI6IjU1MCIsIkZvbnRTaXplIjoxMCwiRm9udE5hbWUiOiJDYWxpYnJpIiwiSXNCb2xkIjpmYWxzZSwiSXNJdGFsaWMiOmZhbHNlLCJJc1VuZGVybGluZWQiOmZhbHNlLCJQYXJlbnRTdHlsZSI6bnVsbH0sIkF1dG9TaXplIjowLCJGb3JlZ3JvdW5kIjp7IiRpZCI6IjU1MSIsIkNvbG9yIjp7IiRpZCI6IjU1MiIsIkEiOjI1NSwiUiI6MTE1LCJHIjoxMTUsIkIiOjExNX19LCJNYXhXaWR0aCI6MjAwLjAsIk1heEhlaWdodCI6IkluZmluaXR5IiwiU21hcnRGb3JlZ3JvdW5kSXNBY3RpdmUiOmZhbHNlLCJIb3Jpem9udGFsQWxpZ25tZW50IjowLCJWZXJ0aWNhbEFsaWdubWVudCI6MCwiU21hcnRGb3JlZ3JvdW5kIjpudWxsLCJCYWNrZ3JvdW5kRmlsbFR5cGUiOjAsIk1hcmdpbiI6eyIkaWQiOiI1NTMiLCJUb3AiOjAuMCwiTGVmdCI6MC4wLCJSaWdodCI6MC4wLCJCb3R0b20iOjAuMH0sIlBhZGRpbmciOnsiJGlkIjoiNTU0IiwiVG9wIjowLjAsIkxlZnQiOjAuMCwiUmlnaHQiOjAuMCwiQm90dG9tIjowLjB9LCJCYWNrZ3JvdW5kIjp7IiRpZCI6IjU1NSIsIkNvbG9yIjp7IiRpZCI6IjU1NiIsIkEiOjAsIlIiOjI1NSwiRyI6MjU1LCJCIjoyNTV9fSwiSXNWaXNpYmxlIjp0cnVlLCJXaWR0aCI6MC4wLCJIZWlnaHQiOjAuMCwiQm9yZGVyU3R5bGUiOnsiJGlkIjoiNTU3IiwiTGluZUNvbG9yIjpudWxsLCJMaW5lV2VpZ2h0IjowLjAsIkxpbmVUeXBlIjowLCJQYXJlbnRTdHlsZSI6bnVsbH0sIlBhcmVudFN0eWxlIjpudWxsfSwiSG9yaXpvbnRhbENvbm5lY3RvclN0eWxlIjp7IiRpZCI6IjU1OCIsIkxpbmVDb2xvciI6eyIkcmVmIjoiMTUwIn0sIkxpbmVXZWlnaHQiOjEuMCwiTGluZVR5cGUiOjAsIlBhcmVudFN0eWxlIjpudWxsfSwiVmVydGljYWxDb25uZWN0b3JTdHlsZSI6eyIkaWQiOiI1NTkiLCJMaW5lQ29sb3IiOnsiJHJlZiI6IjE1MyJ9LCJMaW5lV2VpZ2h0IjoxLjAsIkxpbmVUeXBlIjowLCJQYXJlbnRTdHlsZSI6bnVsbH0sIk1hcmdpbiI6bnVsbCwiU3RhcnREYXRlUG9zaXRpb24iOjYsIkVuZERhdGVQb3NpdGlvbiI6NiwiRGF0ZUlzVmlzaWJsZSI6ZmFsc2UsIlRpdGxlUG9zaXRpb24iOjIsIkR1cmF0aW9uUG9zaXRpb24iOjYsIlBlcmNlbnRhZ2VDb21wbGV0ZWRQb3NpdGlvbiI6NiwiU3BhY2luZyI6NSwiSXNCZWxvd1RpbWViYW5kIjp0cnVlLCJQZXJjZW50YWdlQ29tcGxldGVTaGFwZU9wYWNpdHkiOjM1LCJTaGFwZVN0eWxlIjp7IiRpZCI6IjU2MCIsIk1hcmdpbiI6eyIkaWQiOiI1NjEiLCJUb3AiOjAuMCwiTGVmdCI6NC4wLCJSaWdodCI6NC4wLCJCb3R0b20iOjAuMH0sIlBhZGRpbmciOnsiJGlkIjoiNTYyIiwiVG9wIjowLjAsIkxlZnQiOjAuMCwiUmlnaHQiOjAuMCwiQm90dG9tIjowLjB9LCJCYWNrZ3JvdW5kIjp7IiRpZCI6IjU2MyIsIkNvbG9yIjp7IiRpZCI6IjU2NCIsIkEiOjI1NSwiUiI6MTczLCJHIjoxLCJCIjoxfX0sIklzVmlzaWJsZSI6dHJ1ZSwiV2lkdGgiOjAuMCwiSGVpZ2h0IjoxNi4wLCJCb3JkZXJTdHlsZSI6eyIkaWQiOiI1NjUiLCJMaW5lQ29sb3IiOnsiJHJlZiI6IjUxOCJ9LCJMaW5lV2VpZ2h0IjowLjAsIkxpbmVUeXBlIjowLCJQYXJlbnRTdHlsZSI6bnVsbH0sIlBhcmVudFN0eWxlIjpudWxsfSwiVGl0bGVTdHlsZSI6eyIkaWQiOiI1NjYiLCJGb250U2V0dGluZ3MiOnsiJGlkIjoiNTY3IiwiRm9udFNpemUiOjEwLCJGb250TmFtZSI6IkNhbGlicmkiLCJJc0JvbGQiOnRydWUsIklzSXRhbGljIjpmYWxzZSwiSXNVbmRlcmxpbmVkIjpmYWxzZSwiUGFyZW50U3R5bGUiOm51bGx9LCJBdXRvU2l6ZSI6MCwiRm9yZWdyb3VuZCI6eyIkaWQiOiI1NjgiLCJDb2xvciI6eyIkaWQiOiI1NjkiLCJBIjoyNTUsIlIiOjI1NSwiRyI6MjU1LCJCIjoyNTV9fSwiTWF4V2lkdGgiOjcyMC4wLCJNYXhIZWlnaHQiOiJJbmZpbml0eSIsIlNtYXJ0Rm9yZWdyb3VuZElzQWN0aXZlIjpmYWxzZSwiSG9yaXpvbnRhbEFsaWdubWVudCI6MSwiVmVydGljYWxBbGlnbm1lbnQiOjAsIlNtYXJ0Rm9yZWdyb3VuZCI6bnVsbCwiQmFja2dyb3VuZEZpbGxUeXBlIjowLCJNYXJnaW4iOnsiJGlkIjoiNTcwIiwiVG9wIjowLjAsIkxlZnQiOjAuMCwiUmlnaHQiOjAuMCwiQm90dG9tIjowLjB9LCJQYWRkaW5nIjp7IiRpZCI6IjU3MSIsIlRvcCI6MC4wLCJMZWZ0IjowLjAsIlJpZ2h0IjowLjAsIkJvdHRvbSI6MC4wfSwiQmFja2dyb3VuZCI6eyIkaWQiOiI1NzIiLCJDb2xvciI6eyIkaWQiOiI1NzMiLCJBIjowLCJSIjoyNTUsIkciOjI1NSwiQiI6MjU1fX0sIklzVmlzaWJsZSI6dHJ1ZSwiV2lkdGgiOjAuMCwiSGVpZ2h0IjowLjAsIkJvcmRlclN0eWxlIjp7IiRpZCI6IjU3NCIsIkxpbmVDb2xvciI6bnVsbCwiTGluZVdlaWdodCI6MC4wLCJMaW5lVHlwZSI6MCwiUGFyZW50U3R5bGUiOm51bGx9LCJQYXJlbnRTdHlsZSI6bnVsbH0sIkRhdGVTdHlsZSI6eyIkaWQiOiI1NzUiLCJGb250U2V0dGluZ3MiOnsiJGlkIjoiNTc2IiwiRm9udFNpemUiOjksIkZvbnROYW1lIjoiQ2FsaWJyaSIsIklzQm9sZCI6ZmFsc2UsIklzSXRhbGljIjpmYWxzZSwiSXNVbmRlcmxpbmVkIjpmYWxzZSwiUGFyZW50U3R5bGUiOm51bGx9LCJBdXRvU2l6ZSI6MCwiRm9yZWdyb3VuZCI6eyIkaWQiOiI1NzciLCJDb2xvciI6eyIkaWQiOiI1NzgiLCJBIjoyNTUsIlIiOjAsIkciOjAsIkIiOjB9fSwiTWF4V2lkdGgiOjIwMC4wLCJNYXhIZWlnaHQiOiJJbmZpbml0eSIsIlNtYXJ0Rm9yZWdyb3VuZElzQWN0aXZlIjpmYWxzZSwiSG9yaXpvbnRhbEFsaWdubWVudCI6MCwiVmVydGljYWxBbGlnbm1lbnQiOjAsIlNtYXJ0Rm9yZWdyb3VuZCI6bnVsbCwiQmFja2dyb3VuZEZpbGxUeXBlIjowLCJNYXJnaW4iOnsiJGlkIjoiNTc5IiwiVG9wIjowLjAsIkxlZnQiOjAuMCwiUmlnaHQiOjAuMCwiQm90dG9tIjowLjB9LCJQYWRkaW5nIjp7IiRpZCI6IjU4MCIsIlRvcCI6MC4wLCJMZWZ0IjowLjAsIlJpZ2h0IjowLjAsIkJvdHRvbSI6MC4wfSwiQmFja2dyb3VuZCI6eyIkaWQiOiI1ODEiLCJDb2xvciI6eyIkaWQiOiI1ODIiLCJBIjowLCJSIjoyNTUsIkciOjI1NSwiQiI6MjU1fX0sIklzVmlzaWJsZSI6dHJ1ZSwiV2lkdGgiOjAuMCwiSGVpZ2h0IjowLjAsIkJvcmRlclN0eWxlIjp7IiRpZCI6IjU4MyIsIkxpbmVDb2xvciI6bnVsbCwiTGluZVdlaWdodCI6MC4wLCJMaW5lVHlwZSI6MCwiUGFyZW50U3R5bGUiOm51bGx9LCJQYXJlbnRTdHlsZSI6bnVsbH0sIkRhdGVGb3JtYXQiOnsiJGlkIjoiNTg0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U4NSIsIkZvcm1hdCI6MCwiSXNWaXNpYmxlIjpmYWxzZSwiTGFzdEtub3duVmlzaWJpbGl0eVN0YXRlIjpmYWxzZX0sIklzVmlzaWJsZSI6dHJ1ZSwiUGFyZW50U3R5bGUiOm51bGx9LCJJbmRleCI6MSwiU21hcnREdXJhdGlvbkFjdGl2YXRlZCI6ZmFsc2UsIkRhdGVGb3JtYXQiOnsiJHJlZiI6IjU4NCJ9LCJXZWVrTnVtYmVyaW5nIjp7IiRpZCI6IjU4NiIsIkZvcm1hdCI6MCwiSXNWaXNpYmxlIjpmYWxzZSwiTGFzdEtub3duVmlzaWJpbGl0eVN0YXRlIjpmYWxzZX0sIklkIjoiOWE4MDdjYjAtZTRiNC00NjhiLWEzZWEtY2MyMmM2NmM2YTAxIiwiSW1wb3J0SWQiOm51bGwsIlRpdGxlIjoiUGhhc2UgMiIsIk5vdGUiOm51bGwsIkh5cGVybGluayI6eyIkaWQiOiI1ODciLCJBZGRyZXNzIjpudWxsLCJTdWJBZGRyZXNzIjpudWxsfSwiSXNDaGFuZ2VkIjpmYWxzZSwiSXNOZXciOmZhbHNlfSx7IiRpZCI6IjU4OCIsIkdyb3VwTmFtZSI6ImRlNjBhMmU2LTFlNmMtNDhkMS1iMDZiLWJlOGYwOWVkZGYyOSIsIlN0YXJ0RGF0ZSI6IjIwMjQtMDEtMDVUMDA6MDA6MDBaIiwiRW5kRGF0ZSI6IjIwMjQtMDUtMjBUMjM6NTk6MDAiLCJQZXJjZW50YWdlQ29tcGxldGUiOm51bGwsIlN0eWxlIjp7IiRpZCI6IjU4OSIsIlNoYXBlIjo3LCJTaGFwZVRoaWNrbmVzcyI6MSwiRHVyYXRpb25Gb3JtYXQiOjAsIkluY2x1ZGVOb25Xb3JraW5nRGF5c0luRHVyYXRpb24iOmZhbHNlLCJQZXJjZW50YWdlQ29tcGxldGVTdHlsZSI6eyIkaWQiOiI1OTAiLCJGb250U2V0dGluZ3MiOnsiJGlkIjoiNTkxIiwiRm9udFNpemUiOjEwLCJGb250TmFtZSI6IkNhbGlicmkiLCJJc0JvbGQiOmZhbHNlLCJJc0l0YWxpYyI6ZmFsc2UsIklzVW5kZXJsaW5lZCI6ZmFsc2UsIlBhcmVudFN0eWxlIjpudWxsfSwiQXV0b1NpemUiOjAsIkZvcmVncm91bmQiOnsiJHJlZiI6IjEzNyJ9LCJNYXhXaWR0aCI6MjAwLjAsIk1heEhlaWdodCI6IkluZmluaXR5IiwiU21hcnRGb3JlZ3JvdW5kSXNBY3RpdmUiOmZhbHNlLCJIb3Jpem9udGFsQWxpZ25tZW50IjowLCJWZXJ0aWNhbEFsaWdubWVudCI6MCwiU21hcnRGb3JlZ3JvdW5kIjpudWxsLCJCYWNrZ3JvdW5kRmlsbFR5cGUiOjAsIk1hcmdpbiI6eyIkaWQiOiI1OTIiLCJUb3AiOjAuMCwiTGVmdCI6MC4wLCJSaWdodCI6MC4wLCJCb3R0b20iOjAuMH0sIlBhZGRpbmciOnsiJGlkIjoiNTkzIiwiVG9wIjowLjAsIkxlZnQiOjAuMCwiUmlnaHQiOjAuMCwiQm90dG9tIjowLjB9LCJCYWNrZ3JvdW5kIjp7IiRyZWYiOiIxNDEifSwiSXNWaXNpYmxlIjp0cnVlLCJXaWR0aCI6MC4wLCJIZWlnaHQiOjAuMCwiQm9yZGVyU3R5bGUiOnsiJGlkIjoiNTk0IiwiTGluZUNvbG9yIjpudWxsLCJMaW5lV2VpZ2h0IjowLjAsIkxpbmVUeXBlIjowLCJQYXJlbnRTdHlsZSI6bnVsbH0sIlBhcmVudFN0eWxlIjpudWxsfSwiRHVyYXRpb25TdHlsZSI6eyIkaWQiOiI1OTUiLCJGb250U2V0dGluZ3MiOnsiJGlkIjoiNTk2IiwiRm9udFNpemUiOjEwLCJGb250TmFtZSI6IkNhbGlicmkiLCJJc0JvbGQiOmZhbHNlLCJJc0l0YWxpYyI6ZmFsc2UsIklzVW5kZXJsaW5lZCI6ZmFsc2UsIlBhcmVudFN0eWxlIjpudWxsfSwiQXV0b1NpemUiOjAsIkZvcmVncm91bmQiOnsiJGlkIjoiNTk3IiwiQ29sb3IiOnsiJGlkIjoiNTk4IiwiQSI6MjU1LCJSIjoxMTUsIkciOjExNSwiQiI6MTE1fX0sIk1heFdpZHRoIjoyMDAuMCwiTWF4SGVpZ2h0IjoiSW5maW5pdHkiLCJTbWFydEZvcmVncm91bmRJc0FjdGl2ZSI6ZmFsc2UsIkhvcml6b250YWxBbGlnbm1lbnQiOjAsIlZlcnRpY2FsQWxpZ25tZW50IjowLCJTbWFydEZvcmVncm91bmQiOm51bGwsIkJhY2tncm91bmRGaWxsVHlwZSI6MCwiTWFyZ2luIjp7IiRpZCI6IjU5OSIsIlRvcCI6MC4wLCJMZWZ0IjowLjAsIlJpZ2h0IjowLjAsIkJvdHRvbSI6MC4wfSwiUGFkZGluZyI6eyIkaWQiOiI2MDAiLCJUb3AiOjAuMCwiTGVmdCI6MC4wLCJSaWdodCI6MC4wLCJCb3R0b20iOjAuMH0sIkJhY2tncm91bmQiOnsiJGlkIjoiNjAxIiwiQ29sb3IiOnsiJGlkIjoiNjAyIiwiQSI6MCwiUiI6MjU1LCJHIjoyNTUsIkIiOjI1NX19LCJJc1Zpc2libGUiOnRydWUsIldpZHRoIjowLjAsIkhlaWdodCI6MC4wLCJCb3JkZXJTdHlsZSI6eyIkaWQiOiI2MDMiLCJMaW5lQ29sb3IiOm51bGwsIkxpbmVXZWlnaHQiOjAuMCwiTGluZVR5cGUiOjAsIlBhcmVudFN0eWxlIjpudWxsfSwiUGFyZW50U3R5bGUiOm51bGx9LCJIb3Jpem9udGFsQ29ubmVjdG9yU3R5bGUiOnsiJGlkIjoiNjA0IiwiTGluZUNvbG9yIjp7IiRyZWYiOiIxNTAifSwiTGluZVdlaWdodCI6MS4wLCJMaW5lVHlwZSI6MCwiUGFyZW50U3R5bGUiOm51bGx9LCJWZXJ0aWNhbENvbm5lY3RvclN0eWxlIjp7IiRpZCI6IjYwNSIsIkxpbmVDb2xvciI6eyIkaWQiOiI2MDYiLCIkdHlwZSI6Ik5MUkUuQ29tbW9uLkRvbS5Tb2xpZENvbG9yQnJ1c2gsIE5MUkUuQ29tbW9uIiwiQ29sb3IiOnsiJGlkIjoiNjA3IiwiQSI6MjU1LCJSIjoyMDQsIkciOjIwNCwiQiI6MjA0fX0sIkxpbmVXZWlnaHQiOjEuMCwiTGluZVR5cGUiOjAsIlBhcmVudFN0eWxlIjpudWxsfSwiTWFyZ2luIjpudWxsLCJTdGFydERhdGVQb3NpdGlvbiI6NiwiRW5kRGF0ZVBvc2l0aW9uIjo2LCJEYXRlSXNWaXNpYmxlIjpmYWxzZSwiVGl0bGVQb3NpdGlvbiI6MiwiRHVyYXRpb25Qb3NpdGlvbiI6NiwiUGVyY2VudGFnZUNvbXBsZXRlZFBvc2l0aW9uIjo2LCJTcGFjaW5nIjo1LCJJc0JlbG93VGltZWJhbmQiOnRydWUsIlBlcmNlbnRhZ2VDb21wbGV0ZVNoYXBlT3BhY2l0eSI6MzUsIlNoYXBlU3R5bGUiOnsiJGlkIjoiNjA4IiwiTWFyZ2luIjp7IiRpZCI6IjYwOSIsIlRvcCI6MC4wLCJMZWZ0Ijo0LjAsIlJpZ2h0Ijo0LjAsIkJvdHRvbSI6MC4wfSwiUGFkZGluZyI6eyIkaWQiOiI2MTAiLCJUb3AiOjAuMCwiTGVmdCI6MC4wLCJSaWdodCI6MC4wLCJCb3R0b20iOjAuMH0sIkJhY2tncm91bmQiOnsiJGlkIjoiNjExIiwiQ29sb3IiOnsiJGlkIjoiNjEyIiwiQSI6MjU1LCJSIjoxNzMsIkciOjEsIkIiOjF9fSwiSXNWaXNpYmxlIjp0cnVlLCJXaWR0aCI6MC4wLCJIZWlnaHQiOjE2LjAsIkJvcmRlclN0eWxlIjp7IiRpZCI6IjYxMyIsIkxpbmVDb2xvciI6eyIkcmVmIjoiNTE4In0sIkxpbmVXZWlnaHQiOjAuMCwiTGluZVR5cGUiOjAsIlBhcmVudFN0eWxlIjpudWxsfSwiUGFyZW50U3R5bGUiOm51bGx9LCJUaXRsZVN0eWxlIjp7IiRpZCI6IjYxNCIsIkZvbnRTZXR0aW5ncyI6eyIkaWQiOiI2MTUiLCJGb250U2l6ZSI6MTAsIkZvbnROYW1lIjoiQ2FsaWJyaSIsIklzQm9sZCI6dHJ1ZSwiSXNJdGFsaWMiOmZhbHNlLCJJc1VuZGVybGluZWQiOmZhbHNlLCJQYXJlbnRTdHlsZSI6bnVsbH0sIkF1dG9TaXplIjowLCJGb3JlZ3JvdW5kIjp7IiRpZCI6IjYxNiIsIkNvbG9yIjp7IiRpZCI6IjYxNyIsIkEiOjI1NSwiUiI6MjU1LCJHIjoyNTUsIkIiOjI1NX19LCJNYXhXaWR0aCI6NzIwLjAsIk1heEhlaWdodCI6IkluZmluaXR5IiwiU21hcnRGb3JlZ3JvdW5kSXNBY3RpdmUiOmZhbHNlLCJIb3Jpem9udGFsQWxpZ25tZW50IjoxLCJWZXJ0aWNhbEFsaWdubWVudCI6MCwiU21hcnRGb3JlZ3JvdW5kIjpudWxsLCJCYWNrZ3JvdW5kRmlsbFR5cGUiOjAsIk1hcmdpbiI6eyIkaWQiOiI2MTgiLCJUb3AiOjAuMCwiTGVmdCI6MC4wLCJSaWdodCI6MC4wLCJCb3R0b20iOjAuMH0sIlBhZGRpbmciOnsiJGlkIjoiNjE5IiwiVG9wIjowLjAsIkxlZnQiOjAuMCwiUmlnaHQiOjAuMCwiQm90dG9tIjowLjB9LCJCYWNrZ3JvdW5kIjp7IiRpZCI6IjYyMCIsIkNvbG9yIjp7IiRpZCI6IjYyMSIsIkEiOjAsIlIiOjI1NSwiRyI6MjU1LCJCIjoyNTV9fSwiSXNWaXNpYmxlIjp0cnVlLCJXaWR0aCI6MC4wLCJIZWlnaHQiOjAuMCwiQm9yZGVyU3R5bGUiOnsiJGlkIjoiNjIyIiwiTGluZUNvbG9yIjpudWxsLCJMaW5lV2VpZ2h0IjowLjAsIkxpbmVUeXBlIjowLCJQYXJlbnRTdHlsZSI6bnVsbH0sIlBhcmVudFN0eWxlIjpudWxsfSwiRGF0ZVN0eWxlIjp7IiRpZCI6IjYyMyIsIkZvbnRTZXR0aW5ncyI6eyIkaWQiOiI2MjQiLCJGb250U2l6ZSI6OSwiRm9udE5hbWUiOiJDYWxpYnJpIiwiSXNCb2xkIjpmYWxzZSwiSXNJdGFsaWMiOmZhbHNlLCJJc1VuZGVybGluZWQiOmZhbHNlLCJQYXJlbnRTdHlsZSI6bnVsbH0sIkF1dG9TaXplIjowLCJGb3JlZ3JvdW5kIjp7IiRpZCI6IjYyNSIsIkNvbG9yIjp7IiRpZCI6IjYyNiIsIkEiOjI1NSwiUiI6MCwiRyI6MCwiQiI6MH19LCJNYXhXaWR0aCI6MjAwLjAsIk1heEhlaWdodCI6IkluZmluaXR5IiwiU21hcnRGb3JlZ3JvdW5kSXNBY3RpdmUiOmZhbHNlLCJIb3Jpem9udGFsQWxpZ25tZW50IjowLCJWZXJ0aWNhbEFsaWdubWVudCI6MCwiU21hcnRGb3JlZ3JvdW5kIjpudWxsLCJCYWNrZ3JvdW5kRmlsbFR5cGUiOjAsIk1hcmdpbiI6eyIkaWQiOiI2MjciLCJUb3AiOjAuMCwiTGVmdCI6MC4wLCJSaWdodCI6MC4wLCJCb3R0b20iOjAuMH0sIlBhZGRpbmciOnsiJGlkIjoiNjI4IiwiVG9wIjowLjAsIkxlZnQiOjAuMCwiUmlnaHQiOjAuMCwiQm90dG9tIjowLjB9LCJCYWNrZ3JvdW5kIjp7IiRpZCI6IjYyOSIsIkNvbG9yIjp7IiRpZCI6IjYzMCIsIkEiOjAsIlIiOjI1NSwiRyI6MjU1LCJCIjoyNTV9fSwiSXNWaXNpYmxlIjp0cnVlLCJXaWR0aCI6MC4wLCJIZWlnaHQiOjAuMCwiQm9yZGVyU3R5bGUiOnsiJGlkIjoiNjMxIiwiTGluZUNvbG9yIjpudWxsLCJMaW5lV2VpZ2h0IjowLjAsIkxpbmVUeXBlIjowLCJQYXJlbnRTdHlsZSI6bnVsbH0sIlBhcmVudFN0eWxlIjpudWxsfSwiRGF0ZUZvcm1hdCI6eyIkaWQiOiI2MzI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NjMzIiwiRm9ybWF0IjowLCJJc1Zpc2libGUiOmZhbHNlLCJMYXN0S25vd25WaXNpYmlsaXR5U3RhdGUiOmZhbHNlfSwiSXNWaXNpYmxlIjp0cnVlLCJQYXJlbnRTdHlsZSI6bnVsbH0sIkluZGV4IjoyLCJTbWFydER1cmF0aW9uQWN0aXZhdGVkIjpmYWxzZSwiRGF0ZUZvcm1hdCI6eyIkcmVmIjoiNjMyIn0sIldlZWtOdW1iZXJpbmciOnsiJGlkIjoiNjM0IiwiRm9ybWF0IjowLCJJc1Zpc2libGUiOmZhbHNlLCJMYXN0S25vd25WaXNpYmlsaXR5U3RhdGUiOmZhbHNlfSwiSWQiOiJjMDJjZjEzYy1kNGFjLTRiYzQtYTA4NS04ZjIyYWQzZDk4MTkiLCJJbXBvcnRJZCI6bnVsbCwiVGl0bGUiOiJQaGFzZSAzIiwiTm90ZSI6bnVsbCwiSHlwZXJsaW5rIjp7IiRpZCI6IjYzNSIsIkFkZHJlc3MiOm51bGwsIlN1YkFkZHJlc3MiOm51bGx9LCJJc0NoYW5nZWQiOmZhbHNlLCJJc05ldyI6ZmFsc2V9XSwiU3dpbWxhbmVzIjpbXSwiTXNQcm9qZWN0SXRlbXNUcmVlIjp7IiRpZCI6IjYzNiIsIlJvb3QiOnsiSW1wb3J0SWQiOm51bGwsIklzSW1wb3J0ZWQiOmZhbHNlLCJDaGlsZHJlbiI6W119fSwiTWV0YWRhdGEiOnsiJGlkIjoiNjM3IiwiU291cmNlVGVtcGxhdGUiOiJ7XCIkaWRcIjpcIjFcIixcIklkXCI6XCIyMmQ1NWZjNi00ZGZlLTQ3OGMtODcxMC05OWIxOTA1NmRlODZcIixcIkN1bHR1cmVJbmZvTmFtZVwiOlwiZW4tVVNcIixcIlZlcnNpb25cIjp7XCIkaWRcIjpcIjJcIixcIlRlbXBsYXRlRG9tVmVyc2lvblwiOlwiMS4yLjBcIn0sXCJFZmZlY3RcIjowLFwiU3R5bGVcIjp7XCIkaWRcIjpcIjNcIixcIlRpbWViYW5kU3R5bGVcIjp7XCIkaWRcIjpcIjRcIixcIlNjYWxlTWFya2luZ1wiOjEsXCJTaGFwZVwiOjEwLFwiU2hhcGVTdHlsZVwiOntcIiRpZFwiOlwiNVwiLFwiTWFyZ2luXCI6e1wiJGlkXCI6XCI2XCIsXCJUb3BcIjowLjAsXCJMZWZ0XCI6MTAuMCxcIlJpZ2h0XCI6MTAuMCxcIkJvdHRvbVwiOjAuMH0sXCJQYWRkaW5nXCI6e1wiJGlkXCI6XCI3XCIsXCJUb3BcIjozLjAsXCJMZWZ0XCI6MC4wLFwiUmlnaHRcIjowLjAsXCJCb3R0b21cIjozLjB9LFwiQmFja2dyb3VuZFwiOntcIiRpZFwiOlwiOFwiLFwiQ29sb3JcIjp7XCIkaWRcIjpcIjlcIixcIkFcIjoyNTUsXCJSXCI6NDgsXCJHXCI6NDgsXCJCXCI6NDh9fSxcIklzVmlzaWJsZVwiOnRydWUsXCJXaWR0aFwiOjg1OC4wLFwiSGVpZ2h0XCI6MjAuMCxcIkJvcmRlclN0eWxlXCI6e1wiJGlkXCI6XCIxMFwiLFwiTGluZUNvbG9yXCI6e1wiJGlkXCI6XCIxMVwiLFwiJHR5cGVcIjpcIk5MUkUuQ29tbW9uLkRvbS5Tb2xpZENvbG9yQnJ1c2gsIE5MUkUuQ29tbW9uXCIsXCJDb2xvclwiOntcIiRpZFwiOlwiMTJcIixcIkFcIjoyNTUsXCJSXCI6MjU1LFwiR1wiOjAsXCJCXCI6MH19LFwiTGluZVdlaWdodFwiOjAuMCxcIkxpbmVUeXBlXCI6MH19LFwiTWlkZGxlVGllclNoYXBlU3R5bGVcIjp7XCIkaWRcIjpcIjEzXCIsXCJNYXJnaW5cIjp7XCIkaWRcIjpcIjE0XCIsXCJUb3BcIjowLjAsXCJMZWZ0XCI6MTAuMCxcIlJpZ2h0XCI6MTAuMCxcIkJvdHRvbVwiOjAuMH0sXCJQYWRkaW5nXCI6e1wiJGlkXCI6XCIxNVwiLFwiVG9wXCI6My4wLFwiTGVmdFwiOjAuMCxcIlJpZ2h0XCI6MC4wLFwiQm90dG9tXCI6My4wfSxcIkJhY2tncm91bmRcIjp7XCIkaWRcIjpcIjE2XCIsXCJDb2xvclwiOntcIiRpZFwiOlwiMTdcIixcIkFcIjoyNTUsXCJSXCI6NDgsXCJHXCI6NDgsXCJCXCI6NDh9fSxcIklzVmlzaWJsZVwiOnRydWUsXCJXaWR0aFwiOjg1OC4wLFwiSGVpZ2h0XCI6MjAuMCxcIkJvcmRlclN0eWxlXCI6e1wiJGlkXCI6XCIxOFwiLFwiTGluZUNvbG9yXCI6e1wiJGlkXCI6XCIxOVwiLFwiJHR5cGVcIjpcIk5MUkUuQ29tbW9uLkRvbS5Tb2xpZENvbG9yQnJ1c2gsIE5MUkUuQ29tbW9uXCIsXCJDb2xvclwiOntcIiRpZFwiOlwiMjBcIixcIkFcIjoyNTUsXCJSXCI6MjU1LFwiR1wiOjAsXCJCXCI6MH19LFwiTGluZVdlaWdodFwiOjAuMCxcIkxpbmVUeXBlXCI6MH19LFwiQm90dG9tVGllclNoYXBlU3R5bGVcIjp7XCIkaWRcIjpcIjIxXCIsXCJNYXJnaW5cIjp7XCIkaWRcIjpcIjIyXCIsXCJUb3BcIjowLjAsXCJMZWZ0XCI6MTAuMCxcIlJpZ2h0XCI6MTAuMCxcIkJvdHRvbVwiOjAuMH0sXCJQYWRkaW5nXCI6e1wiJGlkXCI6XCIyM1wiLFwiVG9wXCI6My4wLFwiTGVmdFwiOjAuMCxcIlJpZ2h0XCI6MC4wLFwiQm90dG9tXCI6My4wfSxcIkJhY2tncm91bmRcIjp7XCIkaWRcIjpcIjI0XCIsXCJDb2xvclwiOntcIiRpZFwiOlwiMjVcIixcIkFcIjoyNTUsXCJSXCI6NDgsXCJHXCI6NDgsXCJCXCI6NDh9fSxcIklzVmlzaWJsZVwiOnRydWUsXCJXaWR0aFwiOjg1OC4wLFwiSGVpZ2h0XCI6MjAuMCxcIkJvcmRlclN0eWxlXCI6e1wiJGlkXCI6XCIyNlwiLFwiTGluZUNvbG9yXCI6e1wiJGlkXCI6XCIyN1wiLFwiJHR5cGVcIjpcIk5MUkUuQ29tbW9uLkRvbS5Tb2xpZENvbG9yQnJ1c2gsIE5MUkUuQ29tbW9uXCIsXCJDb2xvclwiOntcIiRpZFwiOlwiMjhcIixcIkFcIjoyNTUsXCJSXCI6MjU1LFwiR1wiOjAsXCJCXCI6MH19LFwiTGluZVdlaWdodFwiOjAuMCxcIkxpbmVUeXBlXCI6MH19LFwiUmlnaHRFbmRDYXBzU3R5bGVcIjp7XCIkaWRcIjpcIjI5XCIsXCJGb250U2V0dGluZ3NcIjp7XCIkaWRcIjpcIjMwXCIsXCJGb250U2l6ZVwiOjE0LFwiRm9udE5hbWVcIjpcIkNhbGlicmlcIixcIklzQm9sZFwiOnRydWUsXCJJc0l0YWxpY1wiOmZhbHNlLFwiSXNVbmRlcmxpbmVkXCI6ZmFsc2V9LFwiQXV0b1NpemVcIjowLFwiRm9yZWdyb3VuZFwiOntcIiRpZFwiOlwiMzFcIixcIkNvbG9yXCI6e1wiJGlkXCI6XCIzMlwiLFwiQVwiOjI1NSxcIlJcIjoxNzgsXCJHXCI6MTQsXCJCXCI6MTh9fSxcIkJhY2tncm91bmRGaWxsVHlwZVwiOjAsXCJNYXhXaWR0aFwiOlwiSW5maW5pdHlcIixcIk1heEhlaWdodFwiOlwiSW5maW5pdHlcIixcIlNtYXJ0Rm9yZWdyb3VuZElzQWN0aXZlXCI6ZmFsc2UsXCJIb3Jpem9udGFsQWxpZ25tZW50XCI6MCxcIlZlcnRpY2FsQWxpZ25tZW50XCI6MCxcIlNtYXJ0Rm9yZWdyb3VuZFwiOm51bGwsXCJNYXJnaW5cIjp7XCIkaWRcIjpcIjMzXCIsXCJUb3BcIjowLjAsXCJMZWZ0XCI6MC4wLFwiUmlnaHRcIjoyMC4wLFwiQm90dG9tXCI6MC4wfSxcIlBhZGRpbmdcIjp7XCIkaWRcIjpcIjM0XCIsXCJUb3BcIjowLjAsXCJMZWZ0XCI6MC4wLFwiUmlnaHRcIjowLjAsXCJCb3R0b21cIjowLjB9LFwiQmFja2dyb3VuZFwiOntcIiRpZFwiOlwiMzVcIixcIkNvbG9yXCI6e1wiJGlkXCI6XCIzNlwiLFwiQVwiOjg5LFwiUlwiOjAsXCJHXCI6MCxcIkJcIjowfX0sXCJJc1Zpc2libGVcIjp0cnVlLFwiV2lkdGhcIjowLjAsXCJIZWlnaHRcIjowLjAsXCJCb3JkZXJTdHlsZVwiOm51bGx9LFwiTGVmdEVuZENhcHNTdHlsZVwiOntcIiRpZFwiOlwiMzdcIixcIkZvbnRTZXR0aW5nc1wiOntcIiRpZFwiOlwiMzhcIixcIkZvbnRTaXplXCI6MTgsXCJGb250TmFtZVwiOlwiQ2FsaWJyaVwiLFwiSXNCb2xkXCI6dHJ1ZSxcIklzSXRhbGljXCI6ZmFsc2UsXCJJc1VuZGVybGluZWRcIjpmYWxzZX0sXCJBdXRvU2l6ZVwiOjAsXCJGb3JlZ3JvdW5kXCI6e1wiJGlkXCI6XCIzOVwiLFwiQ29sb3JcIjp7XCIkaWRcIjpcIjQwXCIsXCJBXCI6MjU1LFwiUlwiOjIzNyxcIkdcIjoxMjUsXCJCXCI6NDl9fSxcIkJhY2tncm91bmRGaWxsVHlwZVwiOjAsXCJNYXhXaWR0aFwiOlwiSW5maW5pdHlcIixcIk1heEhlaWdodFwiOlwiSW5maW5pdHlcIixcIlNtYXJ0Rm9yZWdyb3VuZElzQWN0aXZlXCI6ZmFsc2UsXCJIb3Jpem9udGFsQWxpZ25tZW50XCI6MCxcIlZlcnRpY2FsQWxpZ25tZW50XCI6MCxcIlNtYXJ0Rm9yZWdyb3VuZFwiOm51bGwsXCJNYXJnaW5cIjp7XCIkaWRcIjpcIjQxXCIsXCJUb3BcIjowLjAsXCJMZWZ0XCI6MjAuMCxcIlJpZ2h0XCI6MC4wLFwiQm90dG9tXCI6MC4wfSxcIlBhZGRpbmdcIjp7XCIkaWRcIjpcIjQyXCIsXCJUb3BcIjowLjAsXCJMZWZ0XCI6MC4wLFwiUmlnaHRcIjowLjAsXCJCb3R0b21cIjowLjB9LFwiQmFja2dyb3VuZFwiOntcIiRpZFwiOlwiNDNcIixcIkNvbG9yXCI6e1wiJHJlZlwiOlwiMzZcIn19LFwiSXNWaXNpYmxlXCI6ZmFsc2UsXCJXaWR0aFwiOjAuMCxcIkhlaWdodFwiOjAuMCxcIkJvcmRlclN0eWxlXCI6bnVsbH0sXCJUb2RheVRleHRTdHlsZVwiOntcIiRpZFwiOlwiNDRcIixcIkZvbnRTZXR0aW5nc1wiOntcIiRpZFwiOlwiNDVcIixcIkZvbnRTaXplXCI6MTIsXCJGb250TmFtZVwiOlwiQ2FsaWJyaVwiLFwiSXNCb2xkXCI6ZmFsc2UsXCJJc0l0YWxpY1wiOmZhbHNlLFwiSXNVbmRlcmxpbmVkXCI6ZmFsc2V9LFwiQXV0b1NpemVcIjowLFwiRm9yZWdyb3VuZFwiOntcIiRpZFwiOlwiNDZcIixcIkNvbG9yXCI6e1wiJGlkXCI6XCI0N1wiLFwiQVwiOjI1NSxcIlJcIjowLFwiR1wiOjAsXCJCXCI6MH19LFwiQmFja2dyb3VuZEZpbGxUeXBlXCI6MCxcIk1heFdpZHRoXCI6MjAwLjAsXCJNYXhIZWlnaHRcIjpcIkluZmluaXR5XCIsXCJTbWFydEZvcmVncm91bmRJc0FjdGl2ZVwiOmZhbHNlLFwiSG9yaXpvbnRhbEFsaWdubWVudFwiOjAsXCJWZXJ0aWNhbEFsaWdubWVudFwiOjAsXCJTbWFydEZvcmVncm91bmRcIjpudWxsLFwiTWFyZ2luXCI6e1wiJGlkXCI6XCI0OFwiLFwiVG9wXCI6MC4wLFwiTGVmdFwiOjAuMCxcIlJpZ2h0XCI6MC4wLFwiQm90dG9tXCI6MC4wfSxcIlBhZGRpbmdcIjp7XCIkaWRcIjpcIjQ5XCIsXCJUb3BcIjowLjAsXCJMZWZ0XCI6MC4wLFwiUmlnaHRcIjowLjAsXCJCb3R0b21cIjowLjB9LFwiQmFja2dyb3VuZFwiOntcIiRpZFwiOlwiNTBcIixcIkNvbG9yXCI6e1wiJHJlZlwiOlwiMzZcIn19LFwiSXNWaXNpYmxlXCI6ZmFsc2UsXCJXaWR0aFwiOjAuMCxcIkhlaWdodFwiOjAuMCxcIkJvcmRlclN0eWxlXCI6bnVsbH0sXCJUb2RheU1hcmtlclN0eWxlXCI6e1wiJGlkXCI6XCI1MVwiLFwiTWFyZ2luXCI6e1wiJGlkXCI6XCI1MlwiLFwiVG9wXCI6MC4wLFwiTGVmdFwiOjAuMCxcIlJpZ2h0XCI6MC4wLFwiQm90dG9tXCI6MC4wfSxcIlBhZGRpbmdcIjp7XCIkaWRcIjpcIjUzXCIsXCJUb3BcIjowLjAsXCJMZWZ0XCI6MC4wLFwiUmlnaHRcIjowLjAsXCJCb3R0b21cIjowLjB9LFwiQmFja2dyb3VuZFwiOntcIiRpZFwiOlwiNTRcIixcIkNvbG9yXCI6e1wiJGlkXCI6XCI1NVwiLFwiQVwiOjI1NSxcIlJcIjoyNTUsXCJHXCI6MCxcIkJcIjowfX0sXCJJc1Zpc2libGVcIjp0cnVlLFwiV2lkdGhcIjowLjAsXCJIZWlnaHRcIjowLjAsXCJCb3JkZXJTdHlsZVwiOm51bGx9LFwiU2NhbGVTdHlsZVwiOntcIiRpZFwiOlwiNTZcIixcIlNob3dTZWdtZW50U2VwYXJhdG9yc1wiOmZhbHNlLFwiU2VnbWVudFNlcGFyYXRvck9wYWNpdHlcIjozMCxcIlNoYXBlXCI6MyxcIkhhc0JlZW5WaXNpYmxlQmVmb3JlXCI6dHJ1ZSxcIkZvbnRTZXR0aW5nc1wiOntcIiRpZFwiOlwiNTdcIixcIkZvbnRTaXplXCI6MTIsXCJGb250TmFtZVwiOlwiQ2FsaWJyaVwiLFwiSXNCb2xkXCI6ZmFsc2UsXCJJc0l0YWxpY1wiOmZhbHNlLFwiSXNVbmRlcmxpbmVkXCI6ZmFsc2V9LFwiQXV0b1NpemVcIjowLFwiRm9yZWdyb3VuZFwiOntcIiRpZFwiOlwiNThcIixcIkNvbG9yXCI6e1wiJGlkXCI6XCI1OVwiLFwiQVwiOjI1NSxcIlJcIjoyNTUsXCJHXCI6MjU1LFwiQlwiOjI1NX19LFwiQmFja2dyb3VuZEZpbGxUeXBlXCI6MCxcIk1heFdpZHRoXCI6MjAwLjAsXCJNYXhIZWlnaHRcIjpcIkluZmluaXR5XCIsXCJTbWFydEZvcmVncm91bmRJc0FjdGl2ZVwiOmZhbHNlLFwiSG9yaXpvbnRhbEFsaWdubWVudFwiOjAsXCJWZXJ0aWNhbEFsaWdubWVudFwiOjEsXCJTbWFydEZvcmVncm91bmRcIjpudWxsLFwiTWFyZ2luXCI6e1wiJGlkXCI6XCI2MFwiLFwiVG9wXCI6MC4wLFwiTGVmdFwiOjUuMCxcIlJpZ2h0XCI6MC4wLFwiQm90dG9tXCI6MC4wfSxcIlBhZGRpbmdcIjp7XCIkaWRcIjpcIjYxXCIsXCJUb3BcIjowLjAsXCJMZWZ0XCI6MC4wLFwiUmlnaHRcIjowLjAsXCJCb3R0b21cIjowLjB9LFwiQmFja2dyb3VuZFwiOntcIiRpZFwiOlwiNjJcIixcIkNvbG9yXCI6e1wiJHJlZlwiOlwiMzZcIn19LFwiSXNWaXNpYmxlXCI6dHJ1ZSxcIldpZHRoXCI6MC4wLFwiSGVpZ2h0XCI6MC4wLFwiQm9yZGVyU3R5bGVcIjpudWxsfSxcIk1pZGRsZVRpZXJTY2FsZVN0eWxlXCI6e1wiJGlkXCI6XCI2M1wiLFwiU2hvd1NlZ21lbnRTZXBhcmF0b3JzXCI6ZmFsc2UsXCJTZWdtZW50U2VwYXJhdG9yT3BhY2l0eVwiOjMwLFwiU2hhcGVcIjozLFwiSGFzQmVlblZpc2libGVCZWZvcmVcIjpmYWxzZSxcIkZvbnRTZXR0aW5nc1wiOntcIiRpZFwiOlwiNjRcIixcIkZvbnRTaXplXCI6MTIsXCJGb250TmFtZVwiOlwiQ2FsaWJyaVwiLFwiSXNCb2xkXCI6ZmFsc2UsXCJJc0l0YWxpY1wiOmZhbHNlLFwiSXNVbmRlcmxpbmVkXCI6ZmFsc2V9LFwiQXV0b1NpemVcIjowLFwiRm9yZWdyb3VuZFwiOntcIiRpZFwiOlwiNjVcIixcIkNvbG9yXCI6e1wiJGlkXCI6XCI2NlwiLFwiQVwiOjI1NSxcIlJcIjoyNTUsXCJHXCI6MjU1LFwiQlwiOjI1NX19LFwiQmFja2dyb3VuZEZpbGxUeXBlXCI6MCxcIk1heFdpZHRoXCI6MjAwLjAsXCJNYXhIZWlnaHRcIjpcIkluZmluaXR5XCIsXCJTbWFydEZvcmVncm91bmRJc0FjdGl2ZVwiOmZhbHNlLFwiSG9yaXpvbnRhbEFsaWdubWVudFwiOjAsXCJWZXJ0aWNhbEFsaWdubWVudFwiOjEsXCJTbWFydEZvcmVncm91bmRcIjpudWxsLFwiTWFyZ2luXCI6e1wiJGlkXCI6XCI2N1wiLFwiVG9wXCI6MC4wLFwiTGVmdFwiOjUuMCxcIlJpZ2h0XCI6MC4wLFwiQm90dG9tXCI6MC4wfSxcIlBhZGRpbmdcIjp7XCIkaWRcIjpcIjY4XCIsXCJUb3BcIjowLjAsXCJMZWZ0XCI6MC4wLFwiUmlnaHRcIjowLjAsXCJCb3R0b21cIjowLjB9LFwiQmFja2dyb3VuZFwiOntcIiRpZFwiOlwiNjlcIixcIkNvbG9yXCI6e1wiJGlkXCI6XCI3MFwiLFwiQVwiOjg5LFwiUlwiOjAsXCJHXCI6MCxcIkJcIjowfX0sXCJJc1Zpc2libGVcIjpmYWxzZSxcIldpZHRoXCI6MC4wLFwiSGVpZ2h0XCI6MC4wLFwiQm9yZGVyU3R5bGVcIjpudWxsfSxcIkJvdHRvbVRpZXJTY2FsZVN0eWxlXCI6e1wiJGlkXCI6XCI3MVwiLFwiU2hvd1NlZ21lbnRTZXBhcmF0b3JzXCI6ZmFsc2UsXCJTZWdtZW50U2VwYXJhdG9yT3BhY2l0eVwiOjMwLFwiU2hhcGVcIjozLFwiSGFzQmVlblZpc2libGVCZWZvcmVcIjpmYWxzZSxcIkZvbnRTZXR0aW5nc1wiOntcIiRpZFwiOlwiNzJcIixcIkZvbnRTaXplXCI6MTIsXCJGb250TmFtZVwiOlwiQ2FsaWJyaVwiLFwiSXNCb2xkXCI6ZmFsc2UsXCJJc0l0YWxpY1wiOmZhbHNlLFwiSXNVbmRlcmxpbmVkXCI6ZmFsc2V9LFwiQXV0b1NpemVcIjowLFwiRm9yZWdyb3VuZFwiOntcIiRpZFwiOlwiNzNcIixcIkNvbG9yXCI6e1wiJGlkXCI6XCI3NFwiLFwiQVwiOjI1NSxcIlJcIjoyNTUsXCJHXCI6MjU1LFwiQlwiOjI1NX19LFwiQmFja2dyb3VuZEZpbGxUeXBlXCI6MCxcIk1heFdpZHRoXCI6MjAwLjAsXCJNYXhIZWlnaHRcIjpcIkluZmluaXR5XCIsXCJTbWFydEZvcmVncm91bmRJc0FjdGl2ZVwiOmZhbHNlLFwiSG9yaXpvbnRhbEFsaWdubWVudFwiOjAsXCJWZXJ0aWNhbEFsaWdubWVudFwiOjEsXCJTbWFydEZvcmVncm91bmRcIjpudWxsLFwiTWFyZ2luXCI6e1wiJGlkXCI6XCI3NVwiLFwiVG9wXCI6MC4wLFwiTGVmdFwiOjUuMCxcIlJpZ2h0XCI6MC4wLFwiQm90dG9tXCI6MC4wfSxcIlBhZGRpbmdcIjp7XCIkaWRcIjpcIjc2XCIsXCJUb3BcIjowLjAsXCJMZWZ0XCI6MC4wLFwiUmlnaHRcIjowLjAsXCJCb3R0b21cIjowLjB9LFwiQmFja2dyb3VuZFwiOntcIiRpZFwiOlwiNzdcIixcIkNvbG9yXCI6e1wiJGlkXCI6XCI3OFwiLFwiQVwiOjg5LFwiUlwiOjAsXCJHXCI6MCxcIkJcIjowfX0sXCJJc1Zpc2libGVcIjpmYWxzZSxcIldpZHRoXCI6MC4wLFwiSGVpZ2h0XCI6MC4wLFwiQm9yZGVyU3R5bGVcIjpudWxsfSxcIlNpbmdsZVNjYWxlU2hhcGVTdHlsZVwiOm51bGwsXCJFbGFwc2VkVGltZUJhY2tncm91bmRcIjp7XCIkaWRcIjpcIjc5XCIsXCJDb2xvclwiOntcIiRpZFwiOlwiODBcIixcIkFcIjo3NyxcIlJcIjoyNTUsXCJHXCI6MCxcIkJcIjowfX0sXCJBcHBlbmRZZWFyT25ZZWFyQ2hhbmdlXCI6ZmFsc2UsXCJFbGFwc2VkVGltZUZvcm1hdFwiOjEsXCJUb2RheU1hcmtlclBvc2l0aW9uXCI6MyxcIlF1aWNrUG9zaXRpb25cIjowLFwiQWJzb2x1dGVQb3NpdGlvblwiOjEzNS4wLFwiTWFyZ2luXCI6e1wiJGlkXCI6XCI4MVwiLFwiVG9wXCI6MC4wLFwiTGVmdFwiOjEwLjAsXCJSaWdodFwiOjEwLjAsXCJCb3R0b21cIjowLjB9LFwiUGFkZGluZ1wiOntcIiRpZFwiOlwiODJcIixcIlRvcFwiOjAuMCxcIkxlZnRcIjowLjAsXCJSaWdodFwiOjAuMCxcIkJvdHRvbVwiOjAuMH0sXCJCYWNrZ3JvdW5kXCI6e1wiJGlkXCI6XCI4M1wiLFwiQ29sb3JcIjp7XCIkaWRcIjpcIjg0XCIsXCJBXCI6MjU1LFwiUlwiOjY4LFwiR1wiOjg0LFwiQlwiOjEwNn19LFwiSXNWaXNpYmxlXCI6dHJ1ZSxcIldpZHRoXCI6MC4wLFwiSGVpZ2h0XCI6MC4wLFwiQm9yZGVyU3R5bGVcIjpudWxsfSxcIkRlZmF1bHRNaWxlc3RvbmVTdHlsZVwiOntcIiRpZFwiOlwiODVcIixcIlNoYXBlXCI6NCxcIkNvbm5lY3Rvck1hcmdpblwiOntcIiRpZFwiOlwiODZcIixcIlRvcFwiOjAuMCxcIkxlZnRcIjoyLjAsXCJSaWdodFwiOjIuMCxcIkJvdHRvbVwiOjAuMH0sXCJDb25uZWN0b3JTdHlsZVwiOntcIiRpZFwiOlwiODdcIixcIkxpbmVDb2xvclwiOntcIiRpZFwiOlwiODhcIixcIiR0eXBlXCI6XCJOTFJFLkNvbW1vbi5Eb20uU29saWRDb2xvckJydXNoLCBOTFJFLkNvbW1vblwiLFwiQ29sb3JcIjp7XCIkaWRcIjpcIjg5XCIsXCJBXCI6MTI3LFwiUlwiOjc5LFwiR1wiOjEyOSxcIkJcIjoxODl9fSxcIkxpbmVXZWlnaHRcIjoxLjAsXCJMaW5lVHlwZVwiOjB9LFwiSXNCZWxvd1RpbWViYW5kXCI6ZmFsc2UsXCJIaWRlRGF0ZVwiOmZhbHNlLFwiU2hhcGVTaXplXCI6MSxcIlNwYWNpbmdcIjoyLjAsXCJQYWRkaW5nXCI6e1wiJGlkXCI6XCI5MFwiLFwiVG9wXCI6Ny4wLFwiTGVmdFwiOjMuMCxcIlJpZ2h0XCI6MC4wLFwiQm90dG9tXCI6Mi4wfSxcIlBvc2l0aW9uXCI6bnVsbCxcIlBvc2l0aW9uT25UYXNrXCI6MCxcIlNoYXBlU3R5bGVcIjp7XCIkaWRcIjpcIjkxXCIsXCJNYXJnaW5cIjp7XCIkaWRcIjpcIjkyXCIsXCJUb3BcIjowLjAsXCJMZWZ0XCI6MC4wLFwiUmlnaHRcIjowLjAsXCJCb3R0b21cIjowLjB9LFwiUGFkZGluZ1wiOntcIiRpZFwiOlwiOTNcIixcIlRvcFwiOjAuMCxcIkxlZnRcIjowLjAsXCJSaWdodFwiOjAuMCxcIkJvdHRvbVwiOjAuMH0sXCJCYWNrZ3JvdW5kXCI6e1wiJGlkXCI6XCI5NFwiLFwiQ29sb3JcIjp7XCIkaWRcIjpcIjk1XCIsXCJBXCI6MjU1LFwiUlwiOjAsXCJHXCI6MTE0LFwiQlwiOjE4OH19LFwiSXNWaXNpYmxlXCI6dHJ1ZSxcIldpZHRoXCI6MTMuMCxcIkhlaWdodFwiOjEzLjAsXCJCb3JkZXJTdHlsZVwiOntcIiRpZFwiOlwiOTZcIixcIkxpbmVDb2xvclwiOntcIiRpZFwiOlwiOTdcIixcIiR0eXBlXCI6XCJOTFJFLkNvbW1vbi5Eb20uU29saWRDb2xvckJydXNoLCBOTFJFLkNvbW1vblwiLFwiQ29sb3JcIjp7XCIkaWRcIjpcIjk4XCIsXCJBXCI6MjU1LFwiUlwiOjI1NSxcIkdcIjowLFwiQlwiOjB9fSxcIkxpbmVXZWlnaHRcIjowLjAsXCJMaW5lVHlwZVwiOjB9fSxcIlRpdGxlU3R5bGVcIjp7XCIkaWRcIjpcIjk5XCIsXCJGb250U2V0dGluZ3NcIjp7XCIkaWRcIjpcIjEwMFwiLFwiRm9udFNpemVcIjoxMCxcIkZvbnROYW1lXCI6XCJDYWxpYnJpXCIsXCJJc0JvbGRcIjp0cnVlLFwiSXNJdGFsaWNcIjpmYWxzZSxcIklzVW5kZXJsaW5lZFwiOmZhbHNlfSxcIkF1dG9TaXplXCI6MCxcIkZvcmVncm91bmRcIjp7XCIkaWRcIjpcIjEwMVwiLFwiQ29sb3JcIjp7XCIkaWRcIjpcIjEwMlwiLFwiQVwiOjI1NSxcIlJcIjowLFwiR1wiOjAsXCJCXCI6MH19LFwiQmFja2dyb3VuZEZpbGxUeXBlXCI6MCxcIk1heFdpZHRoXCI6MjAwLjAsXCJNYXhIZWlnaHRcIjpcIkluZmluaXR5XCIsXCJTbWFydEZvcmVncm91bmRJc0FjdGl2ZVwiOmZhbHNlLFwiSG9yaXpvbnRhbEFsaWdubWVudFwiOjAsXCJWZXJ0aWNhbEFsaWdubWVudFwiOjAsXCJTbWFydEZvcmVncm91bmRcIjpudWxsLFwiTWFyZ2luXCI6e1wiJGlkXCI6XCIxMDNcIixcIlRvcFwiOjAuMCxcIkxlZnRcIjowLjAsXCJSaWdodFwiOjAuMCxcIkJvdHRvbVwiOjAuMH0sXCJQYWRkaW5nXCI6e1wiJGlkXCI6XCIxMDRcIixcIlRvcFwiOjAuMCxcIkxlZnRcIjowLjAsXCJSaWdodFwiOjAuMCxcIkJvdHRvbVwiOjAuMH0sXCJCYWNrZ3JvdW5kXCI6e1wiJGlkXCI6XCIxMDVcIixcIkNvbG9yXCI6e1wiJHJlZlwiOlwiMzZcIn19LFwiSXNWaXNpYmxlXCI6dHJ1ZSxcIldpZHRoXCI6MC4wLFwiSGVpZ2h0XCI6MC4wLFwiQm9yZGVyU3R5bGVcIjpudWxsfSxcIkRhdGVTdHlsZVwiOntcIiRpZFwiOlwiMTA2XCIsXCJGb250U2V0dGluZ3NcIjp7XCIkaWRcIjpcIjEwN1wiLFwiRm9udFNpemVcIjo5LFwiRm9udE5hbWVcIjpcIkNhbGlicmlcIixcIklzQm9sZFwiOmZhbHNlLFwiSXNJdGFsaWNcIjpmYWxzZSxcIklzVW5kZXJsaW5lZFwiOmZhbHNlfSxcIkF1dG9TaXplXCI6MCxcIkZvcmVncm91bmRcIjp7XCIkaWRcIjpcIjEwOFwiLFwiQ29sb3JcIjp7XCIkaWRcIjpcIjEwOVwiLFwiQVwiOjI1NSxcIlJcIjo2OCxcIkdcIjo4NCxcIkJcIjoxMDZ9fSxcIkJhY2tncm91bmRGaWxsVHlwZVwiOjAsXCJNYXhXaWR0aFwiOjIwMC4wLFwiTWF4SGVpZ2h0XCI6XCJJbmZpbml0eVwiLFwiU21hcnRGb3JlZ3JvdW5kSXNBY3RpdmVcIjpmYWxzZSxcIkhvcml6b250YWxBbGlnbm1lbnRcIjowLFwiVmVydGljYWxBbGlnbm1lbnRcIjowLFwiU21hcnRGb3JlZ3JvdW5kXCI6bnVsbCxcIk1hcmdpblwiOntcIiRpZFwiOlwiMTEwXCIsXCJUb3BcIjowLjAsXCJMZWZ0XCI6MC4wLFwiUmlnaHRcIjowLjAsXCJCb3R0b21cIjowLjB9LFwiUGFkZGluZ1wiOntcIiRpZFwiOlwiMTExXCIsXCJUb3BcIjowLjAsXCJMZWZ0XCI6MC4wLFwiUmlnaHRcIjowLjAsXCJCb3R0b21cIjowLjB9LFwiQmFja2dyb3VuZFwiOntcIiRpZFwiOlwiMTEyXCIsXCJDb2xvclwiOntcIiRyZWZcIjpcIjM2XCJ9fSxcIklzVmlzaWJsZVwiOnRydWUsXCJXaWR0aFwiOjAuMCxcIkhlaWdodFwiOjAuMCxcIkJvcmRlclN0eWxlXCI6bnVsbH0sXCJEYXRlRm9ybWF0XCI6e1wiJGlkXCI6XCIxMTNcIixcIkZvcm1hdFN0cmluZ1wiOlwiTU1NIGRcIixcIlNlcGFyYXRvclwiOlwiL1wiLFwiVXNlSW50ZXJuYXRpb25hbERhdGVGb3JtYXRcIjpmYWxzZSxcIkRhdGVJc1Zpc2libGVcIjp0cnVlLFwiVGltZUlzVmlzaWJsZVwiOmZhbHNlLFwiSG91ckRpZ2l0c1wiOjEsXCJBbVBtRGVzaWduYXRvclwiOjIsXCJUcmltMDBNaW51dGVzXCI6ZmFsc2UsXCJMYXN0S25vd25WaXNpYmlsaXR5U3RhdGVcIjpudWxsfSxcIklzVmlzaWJsZVwiOnRydWV9LFwiRGVmYXVsdFRhc2tTdHlsZVwiOntcIiRpZFwiOlwiMTE0XCIsXCJTaGFwZVwiOjEsXCJTaGFwZVRoaWNrbmVzc1wiOjEsXCJEdXJhdGlvbkZvcm1hdFwiOjAsXCJQZXJjZW50YWdlQ29tcGxldGVTdHlsZVwiOntcIiRpZFwiOlwiMTE1XCIsXCJGb250U2V0dGluZ3NcIjp7XCIkaWRcIjpcIjExNlwiLFwiRm9udFNpemVcIjoxMCxcIkZvbnROYW1lXCI6XCJDYWxpYnJpXCIsXCJJc0JvbGRcIjpmYWxzZSxcIklzSXRhbGljXCI6ZmFsc2UsXCJJc1VuZGVybGluZWRcIjpmYWxzZX0sXCJBdXRvU2l6ZVwiOjAsXCJGb3JlZ3JvdW5kXCI6e1wiJGlkXCI6XCIxMTdcIixcIkNvbG9yXCI6e1wiJGlkXCI6XCIxMThcIixcIkFcIjoyNTUsXCJSXCI6MTkyLFwiR1wiOjgwLFwiQlwiOjc3fX0sXCJCYWNrZ3JvdW5kRmlsbFR5cGVcIjowLFwiTWF4V2lkdGhcIjoyMDAuMCxcIk1heEhlaWdodFwiOlwiSW5maW5pdHlcIixcIlNtYXJ0Rm9yZWdyb3VuZElzQWN0aXZlXCI6ZmFsc2UsXCJIb3Jpem9udGFsQWxpZ25tZW50XCI6MCxcIlZlcnRpY2FsQWxpZ25tZW50XCI6MCxcIlNtYXJ0Rm9yZWdyb3VuZFwiOm51bGwsXCJNYXJnaW5cIjp7XCIkaWRcIjpcIjExOVwiLFwiVG9wXCI6MC4wLFwiTGVmdFwiOjAuMCxcIlJpZ2h0XCI6MC4wLFwiQm90dG9tXCI6MC4wfSxcIlBhZGRpbmdcIjp7XCIkaWRcIjpcIjEyMFwiLFwiVG9wXCI6MC4wLFwiTGVmdFwiOjAuMCxcIlJpZ2h0XCI6MC4wLFwiQm90dG9tXCI6MC4wfSxcIkJhY2tncm91bmRcIjp7XCIkaWRcIjpcIjEyMVwiLFwiQ29sb3JcIjp7XCIkcmVmXCI6XCIzNlwifX0sXCJJc1Zpc2libGVcIjp0cnVlLFwiV2lkdGhcIjowLjAsXCJIZWlnaHRcIjowLjAsXCJCb3JkZXJTdHlsZVwiOm51bGx9LFwiRHVyYXRpb25TdHlsZVwiOntcIiRpZFwiOlwiMTIyXCIsXCJGb250U2V0dGluZ3NcIjp7XCIkaWRcIjpcIjEyM1wiLFwiRm9udFNpemVcIjoxMCxcIkZvbnROYW1lXCI6XCJDYWxpYnJpXCIsXCJJc0JvbGRcIjpmYWxzZSxcIklzSXRhbGljXCI6ZmFsc2UsXCJJc1VuZGVybGluZWRcIjpmYWxzZX0sXCJBdXRvU2l6ZVwiOjAsXCJGb3JlZ3JvdW5kXCI6e1wiJGlkXCI6XCIxMjRcIixcIkNvbG9yXCI6e1wiJGlkXCI6XCIxMjVcIixcIkFcIjoyNTUsXCJSXCI6MCxcIkdcIjowLFwiQlwiOjB9fSxcIkJhY2tncm91bmRGaWxsVHlwZVwiOjAsXCJNYXhXaWR0aFwiOjIwMC4wLFwiTWF4SGVpZ2h0XCI6XCJJbmZpbml0eVwiLFwiU21hcnRGb3JlZ3JvdW5kSXNBY3RpdmVcIjpmYWxzZSxcIkhvcml6b250YWxBbGlnbm1lbnRcIjowLFwiVmVydGljYWxBbGlnbm1lbnRcIjowLFwiU21hcnRGb3JlZ3JvdW5kXCI6bnVsbCxcIk1hcmdpblwiOntcIiRpZFwiOlwiMTI2XCIsXCJUb3BcIjowLjAsXCJMZWZ0XCI6MC4wLFwiUmlnaHRcIjowLjAsXCJCb3R0b21cIjowLjB9LFwiUGFkZGluZ1wiOntcIiRpZFwiOlwiMTI3XCIsXCJUb3BcIjowLjAsXCJMZWZ0XCI6MC4wLFwiUmlnaHRcIjowLjAsXCJCb3R0b21cIjowLjB9LFwiQmFja2dyb3VuZFwiOntcIiRpZFwiOlwiMTI4XCIsXCJDb2xvclwiOntcIiRyZWZcIjpcIjM2XCJ9fSxcIklzVmlzaWJsZVwiOnRydWUsXCJXaWR0aFwiOjAuMCxcIkhlaWdodFwiOjAuMCxcIkJvcmRlclN0eWxlXCI6bnVsbH0sXCJIb3Jpem9udGFsQ29ubmVjdG9yU3R5bGVcIjp7XCIkaWRcIjpcIjEyOVwiLFwiTGluZUNvbG9yXCI6e1wiJGlkXCI6XCIxMzBcIixcIiR0eXBlXCI6XCJOTFJFLkNvbW1vbi5Eb20uU29saWRDb2xvckJydXNoLCBOTFJFLkNvbW1vblwiLFwiQ29sb3JcIjp7XCIkaWRcIjpcIjEzMVwiLFwiQVwiOjI1NSxcIlJcIjoyMDQsXCJHXCI6MjA0LFwiQlwiOjIwNH19LFwiTGluZVdlaWdodFwiOjEuMCxcIkxpbmVUeXBlXCI6MH0sXCJWZXJ0aWNhbENvbm5lY3RvclN0eWxlXCI6e1wiJGlkXCI6XCIxMzJcIixcIkxpbmVDb2xvclwiOntcIiRpZFwiOlwiMTMzXCIsXCIkdHlwZVwiOlwiTkxSRS5Db21tb24uRG9tLlNvbGlkQ29sb3JCcnVzaCwgTkxSRS5Db21tb25cIixcIkNvbG9yXCI6e1wiJGlkXCI6XCIxMzRcIixcIkFcIjoyNTUsXCJSXCI6MjA0LFwiR1wiOjIwNCxcIkJcIjoyMDR9fSxcIkxpbmVXZWlnaHRcIjoxLjAsXCJMaW5lVHlwZVwiOjB9LFwiTWFyZ2luXCI6bnVsbCxcIlN0YXJ0RGF0ZVBvc2l0aW9uXCI6MCxcIkVuZERhdGVQb3NpdGlvblwiOjAsXCJUaXRsZVBvc2l0aW9uXCI6MixcIkR1cmF0aW9uUG9zaXRpb25cIjo0LFwiUGVyY2VudGFnZUNvbXBsZXRlZFBvc2l0aW9uXCI6NixcIlNwYWNpbmdcIjo1LFwiSXNCZWxvd1RpbWViYW5kXCI6dHJ1ZSxcIlBlcmNlbnRhZ2VDb21wbGV0ZVNoYXBlT3BhY2l0eVwiOjM1LFwiR3JvdXBOYW1lXCI6bnVsbCxcIkF0dGFjaGVkTWlsZXN0b25lc1N0eWxlc1wiOm51bGwsXCJTaGFwZVN0eWxlXCI6e1wiJGlkXCI6XCIxMzVcIixcIk1hcmdpblwiOntcIiRpZFwiOlwiMTM2XCIsXCJUb3BcIjowLjAsXCJMZWZ0XCI6NC4wLFwiUmlnaHRcIjo0LjAsXCJCb3R0b21cIjowLjB9LFwiUGFkZGluZ1wiOntcIiRpZFwiOlwiMTM3XCIsXCJUb3BcIjowLjAsXCJMZWZ0XCI6MC4wLFwiUmlnaHRcIjowLjAsXCJCb3R0b21cIjowLjB9LFwiQmFja2dyb3VuZFwiOntcIiRpZFwiOlwiMTM4XCIsXCJDb2xvclwiOntcIiRpZFwiOlwiMTM5XCIsXCJBXCI6MjU1LFwiUlwiOjAsXCJHXCI6MTE0LFwiQlwiOjE4OH19LFwiSXNWaXNpYmxlXCI6dHJ1ZSxcIldpZHRoXCI6MC4wLFwiSGVpZ2h0XCI6MTYuMCxcIkJvcmRlclN0eWxlXCI6e1wiJGlkXCI6XCIxNDBcIixcIkxpbmVDb2xvclwiOntcIiRpZFwiOlwiMTQxXCIsXCIkdHlwZVwiOlwiTkxSRS5Db21tb24uRG9tLlNvbGlkQ29sb3JCcnVzaCwgTkxSRS5Db21tb25cIixcIkNvbG9yXCI6e1wiJGlkXCI6XCIxNDJcIixcIkFcIjoyNTUsXCJSXCI6MjU1LFwiR1wiOjAsXCJCXCI6MH19LFwiTGluZVdlaWdodFwiOjAuMCxcIkxpbmVUeXBlXCI6MH19LFwiVGl0bGVTdHlsZVwiOntcIiRpZFwiOlwiMTQzXCIsXCJGb250U2V0dGluZ3NcIjp7XCIkaWRcIjpcIjE0NFwiLFwiRm9udFNpemVcIjoxMCxcIkZvbnROYW1lXCI6XCJDYWxpYnJpXCIsXCJJc0JvbGRcIjp0cnVlLFwiSXNJdGFsaWNcIjpmYWxzZSxcIklzVW5kZXJsaW5lZFwiOmZhbHNlfSxcIkF1dG9TaXplXCI6MCxcIkZvcmVncm91bmRcIjp7XCIkaWRcIjpcIjE0NVwiLFwiQ29sb3JcIjp7XCIkaWRcIjpcIjE0NlwiLFwiQVwiOjI1NSxcIlJcIjoyNTUsXCJHXCI6MjU1LFwiQlwiOjI1NX19LFwiQmFja2dyb3VuZEZpbGxUeXBlXCI6MCxcIk1heFdpZHRoXCI6OTYwLjAsXCJNYXhIZWlnaHRcIjpcIkluZmluaXR5XCIsXCJTbWFydEZvcmVncm91bmRJc0FjdGl2ZVwiOmZhbHNlLFwiSG9yaXpvbnRhbEFsaWdubWVudFwiOjEsXCJWZXJ0aWNhbEFsaWdubWVudFwiOjAsXCJTbWFydEZvcmVncm91bmRcIjpudWxsLFwiTWFyZ2luXCI6e1wiJGlkXCI6XCIxNDdcIixcIlRvcFwiOjAuMCxcIkxlZnRcIjowLjAsXCJSaWdodFwiOjAuMCxcIkJvdHRvbVwiOjAuMH0sXCJQYWRkaW5nXCI6e1wiJGlkXCI6XCIxNDhcIixcIlRvcFwiOjAuMCxcIkxlZnRcIjowLjAsXCJSaWdodFwiOjAuMCxcIkJvdHRvbVwiOjAuMH0sXCJCYWNrZ3JvdW5kXCI6e1wiJGlkXCI6XCIxNDlcIixcIkNvbG9yXCI6e1wiJHJlZlwiOlwiMzZcIn19LFwiSXNWaXNpYmxlXCI6dHJ1ZSxcIldpZHRoXCI6MC4wLFwiSGVpZ2h0XCI6MC4wLFwiQm9yZGVyU3R5bGVcIjpudWxsfSxcIkRhdGVTdHlsZVwiOntcIiRpZFwiOlwiMTUwXCIsXCJGb250U2V0dGluZ3NcIjp7XCIkaWRcIjpcIjE1MVwiLFwiRm9udFNpemVcIjo5LFwiRm9udE5hbWVcIjpcIkNhbGlicmlcIixcIklzQm9sZFwiOmZhbHNlLFwiSXNJdGFsaWNcIjpmYWxzZSxcIklzVW5kZXJsaW5lZFwiOmZhbHNlfSxcIkF1dG9TaXplXCI6MCxcIkZvcmVncm91bmRcIjp7XCIkaWRcIjpcIjE1MlwiLFwiQ29sb3JcIjp7XCIkaWRcIjpcIjE1M1wiLFwiQVwiOjI1NSxcIlJcIjowLFwiR1wiOjAsXCJCXCI6MH19LFwiQmFja2dyb3VuZEZpbGxUeXBlXCI6MCxcIk1heFdpZHRoXCI6MjAwLjAsXCJNYXhIZWlnaHRcIjpcIkluZmluaXR5XCIsXCJTbWFydEZvcmVncm91bmRJc0FjdGl2ZVwiOmZhbHNlLFwiSG9yaXpvbnRhbEFsaWdubWVudFwiOjAsXCJWZXJ0aWNhbEFsaWdubWVudFwiOjAsXCJTbWFydEZvcmVncm91bmRcIjpudWxsLFwiTWFyZ2luXCI6e1wiJGlkXCI6XCIxNTRcIixcIlRvcFwiOjAuMCxcIkxlZnRcIjowLjAsXCJSaWdodFwiOjAuMCxcIkJvdHRvbVwiOjAuMH0sXCJQYWRkaW5nXCI6e1wiJGlkXCI6XCIxNTVcIixcIlRvcFwiOjAuMCxcIkxlZnRcIjowLjAsXCJSaWdodFwiOjAuMCxcIkJvdHRvbVwiOjAuMH0sXCJCYWNrZ3JvdW5kXCI6e1wiJGlkXCI6XCIxNTZcIixcIkNvbG9yXCI6e1wiJHJlZlwiOlwiMzZcIn19LFwiSXNWaXNpYmxlXCI6dHJ1ZSxcIldpZHRoXCI6MC4wLFwiSGVpZ2h0XCI6MC4wLFwiQm9yZGVyU3R5bGVcIjpudWxsfSxcIkRhdGVGb3JtYXRcIjp7XCIkaWRcIjpcIjE1N1wiLFwiRm9ybWF0U3RyaW5nXCI6XCJNTU0gZFwiLFwiU2VwYXJhdG9yXCI6XCIvXCIsXCJVc2VJbnRlcm5hdGlvbmFsRGF0ZUZvcm1hdFwiOmZhbHNlLFwiRGF0ZUlzVmlzaWJsZVwiOnRydWUsXCJUaW1lSXNWaXNpYmxlXCI6ZmFsc2UsXCJIb3VyRGlnaXRzXCI6MSxcIkFtUG1EZXNpZ25hdG9yXCI6MixcIlRyaW0wME1pbnV0ZXNcIjpmYWxzZSxcIkxhc3RLbm93blZpc2liaWxpdHlTdGF0ZVwiOm51bGx9LFwiSXNWaXNpYmxlXCI6dHJ1ZX0sXCJTaG93RWxhcHNlZFRpbWVHcmFkaWVudFN0eWxlXCI6ZmFsc2UsXCJUaW1lYmFuZFJlc2VydmVkTGVmdEFyZWFTdHlsZVwiOm51bGwsXCJEZWZhdWx0U3dpbWxhbmVTdHlsZVwiOntcIiRpZFwiOlwiMTU4XCIsXCJIZWFkZXJTdHlsZVwiOntcIiRpZFwiOlwiMTU5XCIsXCJUZXh0U3R5bGVcIjp7XCIkaWRcIjpcIjE2MFwiLFwiRm9udFNldHRpbmdzXCI6e1wiJGlkXCI6XCIxNjFcIixcIkZvbnRTaXplXCI6MTIsXCJGb250TmFtZVwiOlwiQ2FsaWJyaVwiLFwiSXNCb2xkXCI6ZmFsc2UsXCJJc0l0YWxpY1wiOmZhbHNlLFwiSXNVbmRlcmxpbmVkXCI6ZmFsc2V9LFwiQXV0b1NpemVcIjowLFwiRm9yZWdyb3VuZFwiOntcIiRpZFwiOlwiMTYyXCIsXCJDb2xvclwiOntcIiRpZFwiOlwiMTYzXCIsXCJBXCI6MjU1LFwiUlwiOjMyLFwiR1wiOjU2LFwiQlwiOjEwMH19LFwiQmFja2dyb3VuZEZpbGxUeXBlXCI6MCxcIk1heFdpZHRoXCI6MC4wLFwiTWF4SGVpZ2h0XCI6MC4wLFwiU21hcnRGb3JlZ3JvdW5kSXNBY3RpdmVcIjpmYWxzZSxcIkhvcml6b250YWxBbGlnbm1lbnRcIjowLFwiVmVydGljYWxBbGlnbm1lbnRcIjowLFwiU21hcnRGb3JlZ3JvdW5kXCI6bnVsbCxcIk1hcmdpblwiOntcIiRpZFwiOlwiMTY0XCIsXCJUb3BcIjowLjAsXCJMZWZ0XCI6MC4wLFwiUmlnaHRcIjowLjAsXCJCb3R0b21cIjowLjB9LFwiUGFkZGluZ1wiOntcIiRpZFwiOlwiMTY1XCIsXCJUb3BcIjowLjAsXCJMZWZ0XCI6MC4wLFwiUmlnaHRcIjowLjAsXCJCb3R0b21cIjowLjB9LFwiQmFja2dyb3VuZFwiOm51bGwsXCJJc1Zpc2libGVcIjpmYWxzZSxcIldpZHRoXCI6MC4wLFwiSGVpZ2h0XCI6MC4wLFwiQm9yZGVyU3R5bGVcIjpudWxsfSxcIlJlY3RhbmdsZVN0eWxlXCI6e1wiJGlkXCI6XCIxNjZcIixcIk1hcmdpblwiOntcIiRpZFwiOlwiMTY3XCIsXCJUb3BcIjowLjAsXCJMZWZ0XCI6MC4wLFwiUmlnaHRcIjowLjAsXCJCb3R0b21cIjowLjB9LFwiUGFkZGluZ1wiOntcIiRpZFwiOlwiMTY4XCIsXCJUb3BcIjowLjAsXCJMZWZ0XCI6MC4wLFwiUmlnaHRcIjowLjAsXCJCb3R0b21cIjowLjB9LFwiQmFja2dyb3VuZFwiOntcIiRpZFwiOlwiMTY5XCIsXCJDb2xvclwiOntcIiRpZFwiOlwiMTcwXCIsXCJBXCI6MTI3LFwiUlwiOjkxLFwiR1wiOjE1NSxcIkJcIjoyMTN9fSxcIklzVmlzaWJsZVwiOmZhbHNlLFwiV2lkdGhcIjowLjAsXCJIZWlnaHRcIjowLjAsXCJCb3JkZXJTdHlsZVwiOntcIiRpZFwiOlwiMTcxXCIsXCJMaW5lQ29sb3JcIjp7XCIkaWRcIjpcIjE3MlwiLFwiJHR5cGVcIjpcIk5MUkUuQ29tbW9uLkRvbS5Tb2xpZENvbG9yQnJ1c2gsIE5MUkUuQ29tbW9uXCIsXCJDb2xvclwiOntcIiRpZFwiOlwiMTczXCIsXCJBXCI6MjU1LFwiUlwiOjI1NSxcIkdcIjowLFwiQlwiOjB9fSxcIkxpbmVXZWlnaHRcIjowLjAsXCJMaW5lVHlwZVwiOjB9fSxcIlRleHRJc1ZlcnRpY2FsXCI6ZmFsc2V9LFwiQmFja2dyb3VuZFN0eWxlXCI6e1wiJGlkXCI6XCIxNzRcIixcIk1hcmdpblwiOntcIiRpZFwiOlwiMTc1XCIsXCJUb3BcIjowLjAsXCJMZWZ0XCI6MC4wLFwiUmlnaHRcIjowLjAsXCJCb3R0b21cIjowLjB9LFwiUGFkZGluZ1wiOntcIiRpZFwiOlwiMTc2XCIsXCJUb3BcIjowLjAsXCJMZWZ0XCI6MC4wLFwiUmlnaHRcIjowLjAsXCJCb3R0b21cIjowLjB9LFwiQmFja2dyb3VuZFwiOntcIiRpZFwiOlwiMTc3XCIsXCJDb2xvclwiOntcIiRpZFwiOlwiMTc4XCIsXCJBXCI6MzgsXCJSXCI6OTEsXCJHXCI6MTU1LFwiQlwiOjIxM319LFwiSXNWaXNpYmxlXCI6dHJ1ZSxcIldpZHRoXCI6MC4wLFwiSGVpZ2h0XCI6MC4wLFwiQm9yZGVyU3R5bGVcIjp7XCIkaWRcIjpcIjE3OVwiLFwiTGluZUNvbG9yXCI6e1wiJGlkXCI6XCIxODBcIixcIiR0eXBlXCI6XCJOTFJFLkNvbW1vbi5Eb20uU29saWRDb2xvckJydXNoLCBOTFJFLkNvbW1vblwiLFwiQ29sb3JcIjp7XCIkaWRcIjpcIjE4MVwiLFwiQVwiOjI1NSxcIlJcIjoyNTUsXCJHXCI6MCxcIkJcIjowfX0sXCJMaW5lV2VpZ2h0XCI6MC4wLFwiTGluZVR5cGVcIjowfX0sXCJJc0Fib3ZlVGltZWJhbmRcIjpmYWxzZX0sXCJDdXN0b21NaWxlc3RvbmVTdHlsZUxpc3RcIjpbe1wiJGlkXCI6XCIxODJcIixcIlNoYXBlXCI6NCxcIkNvbm5lY3Rvck1hcmdpblwiOntcIiRpZFwiOlwiMTgzXCIsXCJUb3BcIjowLjAsXCJMZWZ0XCI6Mi4wLFwiUmlnaHRcIjoyLjAsXCJCb3R0b21cIjowLjB9LFwiQ29ubmVjdG9yU3R5bGVcIjp7XCIkaWRcIjpcIjE4NFwiLFwiTGluZUNvbG9yXCI6e1wiJGlkXCI6XCIxODVcIixcIiR0eXBlXCI6XCJOTFJFLkNvbW1vbi5Eb20uU29saWRDb2xvckJydXNoLCBOTFJFLkNvbW1vblwiLFwiQ29sb3JcIjp7XCIkaWRcIjpcIjE4NlwiLFwiQVwiOjEyNyxcIlJcIjo3OSxcIkdcIjoxMjksXCJCXCI6MTg5fX0sXCJMaW5lV2VpZ2h0XCI6MS4wLFwiTGluZVR5cGVcIjowfSxcIklzQmVsb3dUaW1lYmFuZFwiOmZhbHNlLFwiSGlkZURhdGVcIjpmYWxzZSxcIlNoYXBlU2l6ZVwiOjEsXCJTcGFjaW5nXCI6Mi4wLFwiUGFkZGluZ1wiOntcIiRpZFwiOlwiMTg3XCIsXCJUb3BcIjo3LjAsXCJMZWZ0XCI6My4wLFwiUmlnaHRcIjowLjAsXCJCb3R0b21cIjoyLjB9LFwiUG9zaXRpb25cIjp7XCIkaWRcIjpcIjE4OFwiLFwiUmF0aW9cIjowLjAsXCJJc0N1c3RvbVwiOmZhbHNlfSxcIlBvc2l0aW9uT25UYXNrXCI6MCxcIlNoYXBlU3R5bGVcIjp7XCIkaWRcIjpcIjE4OVwiLFwiTWFyZ2luXCI6e1wiJGlkXCI6XCIxOTBcIixcIlRvcFwiOjAuMCxcIkxlZnRcIjowLjAsXCJSaWdodFwiOjAuMCxcIkJvdHRvbVwiOjAuMH0sXCJQYWRkaW5nXCI6e1wiJGlkXCI6XCIxOTFcIixcIlRvcFwiOjAuMCxcIkxlZnRcIjowLjAsXCJSaWdodFwiOjAuMCxcIkJvdHRvbVwiOjAuMH0sXCJCYWNrZ3JvdW5kXCI6e1wiJGlkXCI6XCIxOTJcIixcIkNvbG9yXCI6e1wiJGlkXCI6XCIxOTNcIixcIkFcIjoyNTUsXCJSXCI6MTI4LFwiR1wiOjE0MSxcIkJcIjoxNjl9fSxcIklzVmlzaWJsZVwiOnRydWUsXCJXaWR0aFwiOjEzLjAsXCJIZWlnaHRcIjoxMy4wLFwiQm9yZGVyU3R5bGVcIjp7XCIkaWRcIjpcIjE5NFwiLFwiTGluZUNvbG9yXCI6e1wiJHJlZlwiOlwiOTdcIn0sXCJMaW5lV2VpZ2h0XCI6MC4wLFwiTGluZVR5cGVcIjowfX0sXCJUaXRsZVN0eWxlXCI6e1wiJGlkXCI6XCIxOTVcIixcIkZvbnRTZXR0aW5nc1wiOntcIiRpZFwiOlwiMTk2XCIsXCJGb250U2l6ZVwiOjEwLFwiRm9udE5hbWVcIjpcIkNhbGlicmlcIixcIklzQm9sZFwiOnRydWUsXCJJc0l0YWxpY1wiOmZhbHNlLFwiSXNVbmRlcmxpbmVkXCI6ZmFsc2V9LFwiQXV0b1NpemVcIjowLFwiRm9yZWdyb3VuZFwiOntcIiRpZFwiOlwiMTk3XCIsXCJDb2xvclwiOntcIiRpZFwiOlwiMTk4XCIsXCJBXCI6MjU1LFwiUlwiOjAsXCJHXCI6MCxcIkJcIjowfX0sXCJCYWNrZ3JvdW5kRmlsbFR5cGVcIjowLFwiTWF4V2lkdGhcIjoyMDAuMCxcIk1heEhlaWdodFwiOlwiSW5maW5pdHlcIixcIlNtYXJ0Rm9yZWdyb3VuZElzQWN0aXZlXCI6ZmFsc2UsXCJIb3Jpem9udGFsQWxpZ25tZW50XCI6MSxcIlZlcnRpY2FsQWxpZ25tZW50XCI6MCxcIlNtYXJ0Rm9yZWdyb3VuZFwiOm51bGwsXCJNYXJnaW5cIjp7XCIkaWRcIjpcIjE5OVwiLFwiVG9wXCI6MC4wLFwiTGVmdFwiOjAuMCxcIlJpZ2h0XCI6MC4wLFwiQm90dG9tXCI6MC4wfSxcIlBhZGRpbmdcIjp7XCIkaWRcIjpcIjIwMFwiLFwiVG9wXCI6MC4wLFwiTGVmdFwiOjAuMCxcIlJpZ2h0XCI6MC4wLFwiQm90dG9tXCI6MC4wfSxcIkJhY2tncm91bmRcIjp7XCIkcmVmXCI6XCIxMDVcIn0sXCJJc1Zpc2libGVcIjp0cnVlLFwiV2lkdGhcIjowLjAsXCJIZWlnaHRcIjowLjAsXCJCb3JkZXJTdHlsZVwiOntcIiRpZFwiOlwiMjAxXCIsXCJMaW5lQ29sb3JcIjpudWxsLFwiTGluZVdlaWdodFwiOjAuMCxcIkxpbmVUeXBlXCI6MH19LFwiRGF0ZVN0eWxlXCI6e1wiJGlkXCI6XCIyMDJcIixcIkZvbnRTZXR0aW5nc1wiOntcIiRpZFwiOlwiMjAzXCIsXCJGb250U2l6ZVwiOjksXCJGb250TmFtZVwiOlwiQ2FsaWJyaVwiLFwiSXNCb2xkXCI6ZmFsc2UsXCJJc0l0YWxpY1wiOmZhbHNlLFwiSXNVbmRlcmxpbmVkXCI6ZmFsc2V9LFwiQXV0b1NpemVcIjowLFwiRm9yZWdyb3VuZFwiOntcIiRpZFwiOlwiMjA0XCIsXCJDb2xvclwiOntcIiRpZFwiOlwiMjA1XCIsXCJBXCI6MjU1LFwiUlwiOjY4LFwiR1wiOjg0LFwiQlwiOjEwNn19LFwiQmFja2dyb3VuZEZpbGxUeXBlXCI6MCxcIk1heFdpZHRoXCI6MjAwLjAsXCJNYXhIZWlnaHRcIjpcIkluZmluaXR5XCIsXCJTbWFydEZvcmVncm91bmRJc0FjdGl2ZVwiOmZhbHNlLFwiSG9yaXpvbnRhbEFsaWdubWVudFwiOjEsXCJWZXJ0aWNhbEFsaWdubWVudFwiOjAsXCJTbWFydEZvcmVncm91bmRcIjpudWxsLFwiTWFyZ2luXCI6e1wiJGlkXCI6XCIyMDZcIixcIlRvcFwiOjAuMCxcIkxlZnRcIjowLjAsXCJSaWdodFwiOjAuMCxcIkJvdHRvbVwiOjAuMH0sXCJQYWRkaW5nXCI6e1wiJGlkXCI6XCIyMDdcIixcIlRvcFwiOjAuMCxcIkxlZnRcIjowLjAsXCJSaWdodFwiOjAuMCxcIkJvdHRvbVwiOjAuMH0sXCJCYWNrZ3JvdW5kXCI6e1wiJHJlZlwiOlwiMTEyXCJ9LFwiSXNWaXNpYmxlXCI6dHJ1ZSxcIldpZHRoXCI6MC4wLFwiSGVpZ2h0XCI6MC4wLFwiQm9yZGVyU3R5bGVcIjp7XCIkaWRcIjpcIjIwOFwiLFwiTGluZUNvbG9yXCI6bnVsbCxcIkxpbmVXZWlnaHRcIjowLjAsXCJMaW5lVHlwZVwiOjB9fSxcIkRhdGVGb3JtYXRcIjp7XCIkaWRcIjpcIjIwOVwiLFwiRm9ybWF0U3RyaW5nXCI6XCJNTU0gZFwiLFwiU2VwYXJhdG9yXCI6XCIvXCIsXCJVc2VJbnRlcm5hdGlvbmFsRGF0ZUZvcm1hdFwiOmZhbHNlLFwiRGF0ZUlzVmlzaWJsZVwiOnRydWUsXCJUaW1lSXNWaXNpYmxlXCI6ZmFsc2UsXCJIb3VyRGlnaXRzXCI6MSxcIkFtUG1EZXNpZ25hdG9yXCI6MixcIlRyaW0wME1pbnV0ZXNcIjpmYWxzZSxcIkxhc3RLbm93blZpc2liaWxpdHlTdGF0ZVwiOm51bGx9LFwiSXNWaXNpYmxlXCI6dHJ1ZX0se1wiJGlkXCI6XCIyMTBcIixcIlNoYXBlXCI6MTMsXCJDb25uZWN0b3JNYXJnaW5cIjp7XCIkaWRcIjpcIjIxMVwiLFwiVG9wXCI6MC4wLFwiTGVmdFwiOjIuMCxcIlJpZ2h0XCI6Mi4wLFwiQm90dG9tXCI6MC4wfSxcIkNvbm5lY3RvclN0eWxlXCI6e1wiJGlkXCI6XCIyMTJcIixcIkxpbmVDb2xvclwiOntcIiRpZFwiOlwiMjEzXCIsXCIkdHlwZVwiOlwiTkxSRS5Db21tb24uRG9tLlNvbGlkQ29sb3JCcnVzaCwgTkxSRS5Db21tb25cIixcIkNvbG9yXCI6e1wiJGlkXCI6XCIyMTRcIixcIkFcIjoxMjcsXCJSXCI6NzksXCJHXCI6MTI5LFwiQlwiOjE4OX19LFwiTGluZVdlaWdodFwiOjEuMCxcIkxpbmVUeXBlXCI6MH0sXCJJc0JlbG93VGltZWJhbmRcIjp0cnVlLFwiSGlkZURhdGVcIjpmYWxzZSxcIlNoYXBlU2l6ZVwiOjEsXCJTcGFjaW5nXCI6Mi4wLFwiUGFkZGluZ1wiOntcIiRpZFwiOlwiMjE1XCIsXCJUb3BcIjo3LjAsXCJMZWZ0XCI6My4wLFwiUmlnaHRcIjowLjAsXCJCb3R0b21cIjoyLjB9LFwiUG9zaXRpb25cIjp7XCIkaWRcIjpcIjIxNlwiLFwiUmF0aW9cIjowLjAsXCJJc0N1c3RvbVwiOmZhbHNlfSxcIlBvc2l0aW9uT25UYXNrXCI6MCxcIlNoYXBlU3R5bGVcIjp7XCIkaWRcIjpcIjIxN1wiLFwiTWFyZ2luXCI6e1wiJGlkXCI6XCIyMThcIixcIlRvcFwiOjAuMCxcIkxlZnRcIjowLjAsXCJSaWdodFwiOjAuMCxcIkJvdHRvbVwiOjAuMH0sXCJQYWRkaW5nXCI6e1wiJGlkXCI6XCIyMTlcIixcIlRvcFwiOjAuMCxcIkxlZnRcIjowLjAsXCJSaWdodFwiOjAuMCxcIkJvdHRvbVwiOjAuMH0sXCJCYWNrZ3JvdW5kXCI6e1wiJGlkXCI6XCIyMjBcIixcIkNvbG9yXCI6e1wiJGlkXCI6XCIyMjFcIixcIkFcIjoyNTUsXCJSXCI6MTc4LFwiR1wiOjE0LFwiQlwiOjE4fX0sXCJJc1Zpc2libGVcIjp0cnVlLFwiV2lkdGhcIjoxMy4wLFwiSGVpZ2h0XCI6MTMuMCxcIkJvcmRlclN0eWxlXCI6e1wiJGlkXCI6XCIyMjJcIixcIkxpbmVDb2xvclwiOntcIiRyZWZcIjpcIjk3XCJ9LFwiTGluZVdlaWdodFwiOjAuMCxcIkxpbmVUeXBlXCI6MH19LFwiVGl0bGVTdHlsZVwiOntcIiRpZFwiOlwiMjIzXCIsXCJGb250U2V0dGluZ3NcIjp7XCIkaWRcIjpcIjIyNFwiLFwiRm9udFNpemVcIjoxMCxcIkZvbnROYW1lXCI6XCJDYWxpYnJpXCIsXCJJc0JvbGRcIjp0cnVlLFwiSXNJdGFsaWNcIjpmYWxzZSxcIklzVW5kZXJsaW5lZFwiOmZhbHNlfSxcIkF1dG9TaXplXCI6MCxcIkZvcmVncm91bmRcIjp7XCIkaWRcIjpcIjIyNVwiLFwiQ29sb3JcIjp7XCIkaWRcIjpcIjIyNlwiLFwiQVwiOjI1NSxcIlJcIjowLFwiR1wiOjAsXCJCXCI6MH19LFwiQmFja2dyb3VuZEZpbGxUeXBlXCI6MCxcIk1heFdpZHRoXCI6MjAwLjAsXCJNYXhIZWlnaHRcIjpcIkluZmluaXR5XCIsXCJTbWFydEZvcmVncm91bmRJc0FjdGl2ZVwiOmZhbHNlLFwiSG9yaXpvbnRhbEFsaWdubWVudFwiOjEsXCJWZXJ0aWNhbEFsaWdubWVudFwiOjAsXCJTbWFydEZvcmVncm91bmRcIjpudWxsLFwiTWFyZ2luXCI6e1wiJGlkXCI6XCIyMjdcIixcIlRvcFwiOjAuMCxcIkxlZnRcIjowLjAsXCJSaWdodFwiOjAuMCxcIkJvdHRvbVwiOjAuMH0sXCJQYWRkaW5nXCI6e1wiJGlkXCI6XCIyMjhcIixcIlRvcFwiOjAuMCxcIkxlZnRcIjowLjAsXCJSaWdodFwiOjAuMCxcIkJvdHRvbVwiOjAuMH0sXCJCYWNrZ3JvdW5kXCI6e1wiJHJlZlwiOlwiMTA1XCJ9LFwiSXNWaXNpYmxlXCI6dHJ1ZSxcIldpZHRoXCI6MC4wLFwiSGVpZ2h0XCI6MC4wLFwiQm9yZGVyU3R5bGVcIjp7XCIkaWRcIjpcIjIyOVwiLFwiTGluZUNvbG9yXCI6bnVsbCxcIkxpbmVXZWlnaHRcIjowLjAsXCJMaW5lVHlwZVwiOjB9fSxcIkRhdGVTdHlsZVwiOntcIiRpZFwiOlwiMjMwXCIsXCJGb250U2V0dGluZ3NcIjp7XCIkaWRcIjpcIjIzMVwiLFwiRm9udFNpemVcIjo5LFwiRm9udE5hbWVcIjpcIkNhbGlicmlcIixcIklzQm9sZFwiOmZhbHNlLFwiSXNJdGFsaWNcIjpmYWxzZSxcIklzVW5kZXJsaW5lZFwiOmZhbHNlfSxcIkF1dG9TaXplXCI6MCxcIkZvcmVncm91bmRcIjp7XCIkaWRcIjpcIjIzMlwiLFwiQ29sb3JcIjp7XCIkaWRcIjpcIjIzM1wiLFwiQVwiOjI1NSxcIlJcIjo2OCxcIkdcIjo4NCxcIkJcIjoxMDZ9fSxcIkJhY2tncm91bmRGaWxsVHlwZVwiOjAsXCJNYXhXaWR0aFwiOjIwMC4wLFwiTWF4SGVpZ2h0XCI6XCJJbmZpbml0eVwiLFwiU21hcnRGb3JlZ3JvdW5kSXNBY3RpdmVcIjpmYWxzZSxcIkhvcml6b250YWxBbGlnbm1lbnRcIjoxLFwiVmVydGljYWxBbGlnbm1lbnRcIjowLFwiU21hcnRGb3JlZ3JvdW5kXCI6bnVsbCxcIk1hcmdpblwiOntcIiRpZFwiOlwiMjM0XCIsXCJUb3BcIjowLjAsXCJMZWZ0XCI6MC4wLFwiUmlnaHRcIjowLjAsXCJCb3R0b21cIjowLjB9LFwiUGFkZGluZ1wiOntcIiRpZFwiOlwiMjM1XCIsXCJUb3BcIjowLjAsXCJMZWZ0XCI6MC4wLFwiUmlnaHRcIjowLjAsXCJCb3R0b21cIjowLjB9LFwiQmFja2dyb3VuZFwiOntcIiRyZWZcIjpcIjExMlwifSxcIklzVmlzaWJsZVwiOnRydWUsXCJXaWR0aFwiOjAuMCxcIkhlaWdodFwiOjAuMCxcIkJvcmRlclN0eWxlXCI6e1wiJGlkXCI6XCIyMzZcIixcIkxpbmVDb2xvclwiOm51bGwsXCJMaW5lV2VpZ2h0XCI6MC4wLFwiTGluZVR5cGVcIjowfX0sXCJEYXRlRm9ybWF0XCI6e1wiJGlkXCI6XCIyMzdcIixcIkZvcm1hdFN0cmluZ1wiOlwiTU1NIGRcIixcIlNlcGFyYXRvclwiOlwiL1wiLFwiVXNlSW50ZXJuYXRpb25hbERhdGVGb3JtYXRcIjpmYWxzZSxcIkRhdGVJc1Zpc2libGVcIjp0cnVlLFwiVGltZUlzVmlzaWJsZVwiOmZhbHNlLFwiSG91ckRpZ2l0c1wiOjEsXCJBbVBtRGVzaWduYXRvclwiOjIsXCJUcmltMDBNaW51dGVzXCI6ZmFsc2UsXCJMYXN0S25vd25WaXNpYmlsaXR5U3RhdGVcIjpudWxsfSxcIklzVmlzaWJsZVwiOnRydWV9LHtcIiRpZFwiOlwiMjM4XCIsXCJTaGFwZVwiOjQsXCJDb25uZWN0b3JNYXJnaW5cIjp7XCIkaWRcIjpcIjIzOVwiLFwiVG9wXCI6MC4wLFwiTGVmdFwiOjIuMCxcIlJpZ2h0XCI6Mi4wLFwiQm90dG9tXCI6MC4wfSxcIkNvbm5lY3RvclN0eWxlXCI6e1wiJGlkXCI6XCIyNDBcIixcIkxpbmVDb2xvclwiOntcIiRpZFwiOlwiMjQxXCIsXCIkdHlwZVwiOlwiTkxSRS5Db21tb24uRG9tLlNvbGlkQ29sb3JCcnVzaCwgTkxSRS5Db21tb25cIixcIkNvbG9yXCI6e1wiJGlkXCI6XCIyNDJcIixcIkFcIjoxMjcsXCJSXCI6NzksXCJHXCI6MTI5LFwiQlwiOjE4OX19LFwiTGluZVdlaWdodFwiOjEuMCxcIkxpbmVUeXBlXCI6MH0sXCJJc0JlbG93VGltZWJhbmRcIjpmYWxzZSxcIkhpZGVEYXRlXCI6ZmFsc2UsXCJTaGFwZVNpemVcIjoxLFwiU3BhY2luZ1wiOjIuMCxcIlBhZGRpbmdcIjp7XCIkaWRcIjpcIjI0M1wiLFwiVG9wXCI6Ny4wLFwiTGVmdFwiOjMuMCxcIlJpZ2h0XCI6MC4wLFwiQm90dG9tXCI6Mi4wfSxcIlBvc2l0aW9uXCI6e1wiJGlkXCI6XCIyNDRcIixcIlJhdGlvXCI6MC4wLFwiSXNDdXN0b21cIjpmYWxzZX0sXCJQb3NpdGlvbk9uVGFza1wiOjAsXCJTaGFwZVN0eWxlXCI6e1wiJGlkXCI6XCIyNDVcIixcIk1hcmdpblwiOntcIiRpZFwiOlwiMjQ2XCIsXCJUb3BcIjowLjAsXCJMZWZ0XCI6MC4wLFwiUmlnaHRcIjowLjAsXCJCb3R0b21cIjowLjB9LFwiUGFkZGluZ1wiOntcIiRpZFwiOlwiMjQ3XCIsXCJUb3BcIjowLjAsXCJMZWZ0XCI6MC4wLFwiUmlnaHRcIjowLjAsXCJCb3R0b21cIjowLjB9LFwiQmFja2dyb3VuZFwiOntcIiRpZFwiOlwiMjQ4XCIsXCJDb2xvclwiOntcIiRpZFwiOlwiMjQ5XCIsXCJBXCI6MjU1LFwiUlwiOjEyOCxcIkdcIjoxNDEsXCJCXCI6MTY5fX0sXCJJc1Zpc2libGVcIjp0cnVlLFwiV2lkdGhcIjoxMy4wLFwiSGVpZ2h0XCI6MTMuMCxcIkJvcmRlclN0eWxlXCI6e1wiJGlkXCI6XCIyNTBcIixcIkxpbmVDb2xvclwiOntcIiRyZWZcIjpcIjk3XCJ9LFwiTGluZVdlaWdodFwiOjAuMCxcIkxpbmVUeXBlXCI6MH19LFwiVGl0bGVTdHlsZVwiOntcIiRpZFwiOlwiMjUxXCIsXCJGb250U2V0dGluZ3NcIjp7XCIkaWRcIjpcIjI1MlwiLFwiRm9udFNpemVcIjoxMCxcIkZvbnROYW1lXCI6XCJDYWxpYnJpXCIsXCJJc0JvbGRcIjp0cnVlLFwiSXNJdGFsaWNcIjpmYWxzZSxcIklzVW5kZXJsaW5lZFwiOmZhbHNlfSxcIkF1dG9TaXplXCI6MCxcIkZvcmVncm91bmRcIjp7XCIkaWRcIjpcIjI1M1wiLFwiQ29sb3JcIjp7XCIkaWRcIjpcIjI1NFwiLFwiQVwiOjI1NSxcIlJcIjowLFwiR1wiOjAsXCJCXCI6MH19LFwiQmFja2dyb3VuZEZpbGxUeXBlXCI6MCxcIk1heFdpZHRoXCI6MjAwLjAsXCJNYXhIZWlnaHRcIjpcIkluZmluaXR5XCIsXCJTbWFydEZvcmVncm91bmRJc0FjdGl2ZVwiOmZhbHNlLFwiSG9yaXpvbnRhbEFsaWdubWVudFwiOjEsXCJWZXJ0aWNhbEFsaWdubWVudFwiOjAsXCJTbWFydEZvcmVncm91bmRcIjpudWxsLFwiTWFyZ2luXCI6e1wiJGlkXCI6XCIyNTVcIixcIlRvcFwiOjAuMCxcIkxlZnRcIjowLjAsXCJSaWdodFwiOjAuMCxcIkJvdHRvbVwiOjAuMH0sXCJQYWRkaW5nXCI6e1wiJGlkXCI6XCIyNTZcIixcIlRvcFwiOjAuMCxcIkxlZnRcIjowLjAsXCJSaWdodFwiOjAuMCxcIkJvdHRvbVwiOjAuMH0sXCJCYWNrZ3JvdW5kXCI6e1wiJHJlZlwiOlwiMTA1XCJ9LFwiSXNWaXNpYmxlXCI6dHJ1ZSxcIldpZHRoXCI6MC4wLFwiSGVpZ2h0XCI6MC4wLFwiQm9yZGVyU3R5bGVcIjp7XCIkaWRcIjpcIjI1N1wiLFwiTGluZUNvbG9yXCI6bnVsbCxcIkxpbmVXZWlnaHRcIjowLjAsXCJMaW5lVHlwZVwiOjB9fSxcIkRhdGVTdHlsZVwiOntcIiRpZFwiOlwiMjU4XCIsXCJGb250U2V0dGluZ3NcIjp7XCIkaWRcIjpcIjI1OVwiLFwiRm9udFNpemVcIjo5LFwiRm9udE5hbWVcIjpcIkNhbGlicmlcIixcIklzQm9sZFwiOmZhbHNlLFwiSXNJdGFsaWNcIjpmYWxzZSxcIklzVW5kZXJsaW5lZFwiOmZhbHNlfSxcIkF1dG9TaXplXCI6MCxcIkZvcmVncm91bmRcIjp7XCIkaWRcIjpcIjI2MFwiLFwiQ29sb3JcIjp7XCIkaWRcIjpcIjI2MVwiLFwiQVwiOjI1NSxcIlJcIjo2OCxcIkdcIjo4NCxcIkJcIjoxMDZ9fSxcIkJhY2tncm91bmRGaWxsVHlwZVwiOjAsXCJNYXhXaWR0aFwiOjIwMC4wLFwiTWF4SGVpZ2h0XCI6XCJJbmZpbml0eVwiLFwiU21hcnRGb3JlZ3JvdW5kSXNBY3RpdmVcIjpmYWxzZSxcIkhvcml6b250YWxBbGlnbm1lbnRcIjoxLFwiVmVydGljYWxBbGlnbm1lbnRcIjowLFwiU21hcnRGb3JlZ3JvdW5kXCI6bnVsbCxcIk1hcmdpblwiOntcIiRpZFwiOlwiMjYyXCIsXCJUb3BcIjowLjAsXCJMZWZ0XCI6MC4wLFwiUmlnaHRcIjowLjAsXCJCb3R0b21cIjowLjB9LFwiUGFkZGluZ1wiOntcIiRpZFwiOlwiMjYzXCIsXCJUb3BcIjowLjAsXCJMZWZ0XCI6MC4wLFwiUmlnaHRcIjowLjAsXCJCb3R0b21cIjowLjB9LFwiQmFja2dyb3VuZFwiOntcIiRyZWZcIjpcIjExMlwifSxcIklzVmlzaWJsZVwiOnRydWUsXCJXaWR0aFwiOjAuMCxcIkhlaWdodFwiOjAuMCxcIkJvcmRlclN0eWxlXCI6e1wiJGlkXCI6XCIyNjRcIixcIkxpbmVDb2xvclwiOm51bGwsXCJMaW5lV2VpZ2h0XCI6MC4wLFwiTGluZVR5cGVcIjowfX0sXCJEYXRlRm9ybWF0XCI6e1wiJGlkXCI6XCIyNjVcIixcIkZvcm1hdFN0cmluZ1wiOlwiTU1NIGRcIixcIlNlcGFyYXRvclwiOlwiL1wiLFwiVXNlSW50ZXJuYXRpb25hbERhdGVGb3JtYXRcIjpmYWxzZSxcIkRhdGVJc1Zpc2libGVcIjp0cnVlLFwiVGltZUlzVmlzaWJsZVwiOmZhbHNlLFwiSG91ckRpZ2l0c1wiOjEsXCJBbVBtRGVzaWduYXRvclwiOjIsXCJUcmltMDBNaW51dGVzXCI6ZmFsc2UsXCJMYXN0S25vd25WaXNpYmlsaXR5U3RhdGVcIjpudWxsfSxcIklzVmlzaWJsZVwiOnRydWV9LHtcIiRpZFwiOlwiMjY2XCIsXCJTaGFwZVwiOjQsXCJDb25uZWN0b3JNYXJnaW5cIjp7XCIkaWRcIjpcIjI2N1wiLFwiVG9wXCI6MC4wLFwiTGVmdFwiOjIuMCxcIlJpZ2h0XCI6Mi4wLFwiQm90dG9tXCI6MC4wfSxcIkNvbm5lY3RvclN0eWxlXCI6e1wiJGlkXCI6XCIyNjhcIixcIkxpbmVDb2xvclwiOntcIiRpZFwiOlwiMjY5XCIsXCIkdHlwZVwiOlwiTkxSRS5Db21tb24uRG9tLlNvbGlkQ29sb3JCcnVzaCwgTkxSRS5Db21tb25cIixcIkNvbG9yXCI6e1wiJGlkXCI6XCIyNzBcIixcIkFcIjoxMjcsXCJSXCI6NzksXCJHXCI6MTI5LFwiQlwiOjE4OX19LFwiTGluZVdlaWdodFwiOjEuMCxcIkxpbmVUeXBlXCI6MH0sXCJJc0JlbG93VGltZWJhbmRcIjp0cnVlLFwiSGlkZURhdGVcIjpmYWxzZSxcIlNoYXBlU2l6ZVwiOjEsXCJTcGFjaW5nXCI6Mi4wLFwiUGFkZGluZ1wiOntcIiRpZFwiOlwiMjcxXCIsXCJUb3BcIjo3LjAsXCJMZWZ0XCI6My4wLFwiUmlnaHRcIjowLjAsXCJCb3R0b21cIjoyLjB9LFwiUG9zaXRpb25cIjp7XCIkaWRcIjpcIjI3MlwiLFwiUmF0aW9cIjowLjAsXCJJc0N1c3RvbVwiOmZhbHNlfSxcIlBvc2l0aW9uT25UYXNrXCI6MCxcIlNoYXBlU3R5bGVcIjp7XCIkaWRcIjpcIjI3M1wiLFwiTWFyZ2luXCI6e1wiJGlkXCI6XCIyNzRcIixcIlRvcFwiOjAuMCxcIkxlZnRcIjowLjAsXCJSaWdodFwiOjAuMCxcIkJvdHRvbVwiOjAuMH0sXCJQYWRkaW5nXCI6e1wiJGlkXCI6XCIyNzVcIixcIlRvcFwiOjAuMCxcIkxlZnRcIjowLjAsXCJSaWdodFwiOjAuMCxcIkJvdHRvbVwiOjAuMH0sXCJCYWNrZ3JvdW5kXCI6e1wiJGlkXCI6XCIyNzZcIixcIkNvbG9yXCI6e1wiJGlkXCI6XCIyNzdcIixcIkFcIjoyNTUsXCJSXCI6MTI4LFwiR1wiOjE0MSxcIkJcIjoxNjl9fSxcIklzVmlzaWJsZVwiOnRydWUsXCJXaWR0aFwiOjEzLjAsXCJIZWlnaHRcIjoxMy4wLFwiQm9yZGVyU3R5bGVcIjp7XCIkaWRcIjpcIjI3OFwiLFwiTGluZUNvbG9yXCI6e1wiJHJlZlwiOlwiOTdcIn0sXCJMaW5lV2VpZ2h0XCI6MC4wLFwiTGluZVR5cGVcIjowfX0sXCJUaXRsZVN0eWxlXCI6e1wiJGlkXCI6XCIyNzlcIixcIkZvbnRTZXR0aW5nc1wiOntcIiRpZFwiOlwiMjgwXCIsXCJGb250U2l6ZVwiOjEwLFwiRm9udE5hbWVcIjpcIkNhbGlicmlcIixcIklzQm9sZFwiOnRydWUsXCJJc0l0YWxpY1wiOmZhbHNlLFwiSXNVbmRlcmxpbmVkXCI6ZmFsc2V9LFwiQXV0b1NpemVcIjowLFwiRm9yZWdyb3VuZFwiOntcIiRpZFwiOlwiMjgxXCIsXCJDb2xvclwiOntcIiRpZFwiOlwiMjgyXCIsXCJBXCI6MjU1LFwiUlwiOjAsXCJHXCI6MCxcIkJcIjowfX0sXCJCYWNrZ3JvdW5kRmlsbFR5cGVcIjowLFwiTWF4V2lkdGhcIjoyMDAuMCxcIk1heEhlaWdodFwiOlwiSW5maW5pdHlcIixcIlNtYXJ0Rm9yZWdyb3VuZElzQWN0aXZlXCI6ZmFsc2UsXCJIb3Jpem9udGFsQWxpZ25tZW50XCI6MSxcIlZlcnRpY2FsQWxpZ25tZW50XCI6MCxcIlNtYXJ0Rm9yZWdyb3VuZFwiOm51bGwsXCJNYXJnaW5cIjp7XCIkaWRcIjpcIjI4M1wiLFwiVG9wXCI6MC4wLFwiTGVmdFwiOjAuMCxcIlJpZ2h0XCI6MC4wLFwiQm90dG9tXCI6MC4wfSxcIlBhZGRpbmdcIjp7XCIkaWRcIjpcIjI4NFwiLFwiVG9wXCI6MC4wLFwiTGVmdFwiOjAuMCxcIlJpZ2h0XCI6MC4wLFwiQm90dG9tXCI6MC4wfSxcIkJhY2tncm91bmRcIjp7XCIkcmVmXCI6XCIxMDVcIn0sXCJJc1Zpc2libGVcIjp0cnVlLFwiV2lkdGhcIjowLjAsXCJIZWlnaHRcIjowLjAsXCJCb3JkZXJTdHlsZVwiOntcIiRpZFwiOlwiMjg1XCIsXCJMaW5lQ29sb3JcIjpudWxsLFwiTGluZVdlaWdodFwiOjAuMCxcIkxpbmVUeXBlXCI6MH19LFwiRGF0ZVN0eWxlXCI6e1wiJGlkXCI6XCIyODZcIixcIkZvbnRTZXR0aW5nc1wiOntcIiRpZFwiOlwiMjg3XCIsXCJGb250U2l6ZVwiOjksXCJGb250TmFtZVwiOlwiQ2FsaWJyaVwiLFwiSXNCb2xkXCI6ZmFsc2UsXCJJc0l0YWxpY1wiOmZhbHNlLFwiSXNVbmRlcmxpbmVkXCI6ZmFsc2V9LFwiQXV0b1NpemVcIjowLFwiRm9yZWdyb3VuZFwiOntcIiRpZFwiOlwiMjg4XCIsXCJDb2xvclwiOntcIiRpZFwiOlwiMjg5XCIsXCJBXCI6MjU1LFwiUlwiOjY4LFwiR1wiOjg0LFwiQlwiOjEwNn19LFwiQmFja2dyb3VuZEZpbGxUeXBlXCI6MCxcIk1heFdpZHRoXCI6MjAwLjAsXCJNYXhIZWlnaHRcIjpcIkluZmluaXR5XCIsXCJTbWFydEZvcmVncm91bmRJc0FjdGl2ZVwiOmZhbHNlLFwiSG9yaXpvbnRhbEFsaWdubWVudFwiOjEsXCJWZXJ0aWNhbEFsaWdubWVudFwiOjAsXCJTbWFydEZvcmVncm91bmRcIjpudWxsLFwiTWFyZ2luXCI6e1wiJGlkXCI6XCIyOTBcIixcIlRvcFwiOjAuMCxcIkxlZnRcIjowLjAsXCJSaWdodFwiOjAuMCxcIkJvdHRvbVwiOjAuMH0sXCJQYWRkaW5nXCI6e1wiJGlkXCI6XCIyOTFcIixcIlRvcFwiOjAuMCxcIkxlZnRcIjowLjAsXCJSaWdodFwiOjAuMCxcIkJvdHRvbVwiOjAuMH0sXCJCYWNrZ3JvdW5kXCI6e1wiJHJlZlwiOlwiMTEyXCJ9LFwiSXNWaXNpYmxlXCI6dHJ1ZSxcIldpZHRoXCI6MC4wLFwiSGVpZ2h0XCI6MC4wLFwiQm9yZGVyU3R5bGVcIjp7XCIkaWRcIjpcIjI5MlwiLFwiTGluZUNvbG9yXCI6bnVsbCxcIkxpbmVXZWlnaHRcIjowLjAsXCJMaW5lVHlwZVwiOjB9fSxcIkRhdGVGb3JtYXRcIjp7XCIkaWRcIjpcIjI5M1wiLFwiRm9ybWF0U3RyaW5nXCI6XCJNTU0gZFwiLFwiU2VwYXJhdG9yXCI6XCIvXCIsXCJVc2VJbnRlcm5hdGlvbmFsRGF0ZUZvcm1hdFwiOmZhbHNlLFwiRGF0ZUlzVmlzaWJsZVwiOnRydWUsXCJUaW1lSXNWaXNpYmxlXCI6ZmFsc2UsXCJIb3VyRGlnaXRzXCI6MSxcIkFtUG1EZXNpZ25hdG9yXCI6MixcIlRyaW0wME1pbnV0ZXNcIjpmYWxzZSxcIkxhc3RLbm93blZpc2liaWxpdHlTdGF0ZVwiOm51bGx9LFwiSXNWaXNpYmxlXCI6dHJ1ZX0se1wiJGlkXCI6XCIyOTRcIixcIlNoYXBlXCI6NCxcIkNvbm5lY3Rvck1hcmdpblwiOntcIiRpZFwiOlwiMjk1XCIsXCJUb3BcIjowLjAsXCJMZWZ0XCI6Mi4wLFwiUmlnaHRcIjoyLjAsXCJCb3R0b21cIjowLjB9LFwiQ29ubmVjdG9yU3R5bGVcIjp7XCIkaWRcIjpcIjI5NlwiLFwiTGluZUNvbG9yXCI6e1wiJGlkXCI6XCIyOTdcIixcIiR0eXBlXCI6XCJOTFJFLkNvbW1vbi5Eb20uU29saWRDb2xvckJydXNoLCBOTFJFLkNvbW1vblwiLFwiQ29sb3JcIjp7XCIkaWRcIjpcIjI5OFwiLFwiQVwiOjEyNyxcIlJcIjo3OSxcIkdcIjoxMjksXCJCXCI6MTg5fX0sXCJMaW5lV2VpZ2h0XCI6MS4wLFwiTGluZVR5cGVcIjowfSxcIklzQmVsb3dUaW1lYmFuZFwiOmZhbHNlLFwiSGlkZURhdGVcIjpmYWxzZSxcIlNoYXBlU2l6ZVwiOjEsXCJTcGFjaW5nXCI6Mi4wLFwiUGFkZGluZ1wiOntcIiRpZFwiOlwiMjk5XCIsXCJUb3BcIjo3LjAsXCJMZWZ0XCI6My4wLFwiUmlnaHRcIjowLjAsXCJCb3R0b21cIjoyLjB9LFwiUG9zaXRpb25cIjp7XCIkaWRcIjpcIjMwMFwiLFwiUmF0aW9cIjowLjAsXCJJc0N1c3RvbVwiOmZhbHNlfSxcIlBvc2l0aW9uT25UYXNrXCI6MCxcIlNoYXBlU3R5bGVcIjp7XCIkaWRcIjpcIjMwMVwiLFwiTWFyZ2luXCI6e1wiJGlkXCI6XCIzMDJcIixcIlRvcFwiOjAuMCxcIkxlZnRcIjowLjAsXCJSaWdodFwiOjAuMCxcIkJvdHRvbVwiOjAuMH0sXCJQYWRkaW5nXCI6e1wiJGlkXCI6XCIzMDNcIixcIlRvcFwiOjAuMCxcIkxlZnRcIjowLjAsXCJSaWdodFwiOjAuMCxcIkJvdHRvbVwiOjAuMH0sXCJCYWNrZ3JvdW5kXCI6e1wiJGlkXCI6XCIzMDRcIixcIkNvbG9yXCI6e1wiJGlkXCI6XCIzMDVcIixcIkFcIjoyNTUsXCJSXCI6MTI4LFwiR1wiOjE0MSxcIkJcIjoxNjl9fSxcIklzVmlzaWJsZVwiOnRydWUsXCJXaWR0aFwiOjEzLjAsXCJIZWlnaHRcIjoxMy4wLFwiQm9yZGVyU3R5bGVcIjp7XCIkaWRcIjpcIjMwNlwiLFwiTGluZUNvbG9yXCI6e1wiJHJlZlwiOlwiOTdcIn0sXCJMaW5lV2VpZ2h0XCI6MC4wLFwiTGluZVR5cGVcIjowfX0sXCJUaXRsZVN0eWxlXCI6e1wiJGlkXCI6XCIzMDdcIixcIkZvbnRTZXR0aW5nc1wiOntcIiRpZFwiOlwiMzA4XCIsXCJGb250U2l6ZVwiOjEwLFwiRm9udE5hbWVcIjpcIkNhbGlicmlcIixcIklzQm9sZFwiOnRydWUsXCJJc0l0YWxpY1wiOmZhbHNlLFwiSXNVbmRlcmxpbmVkXCI6ZmFsc2V9LFwiQXV0b1NpemVcIjowLFwiRm9yZWdyb3VuZFwiOntcIiRpZFwiOlwiMzA5XCIsXCJDb2xvclwiOntcIiRpZFwiOlwiMzEwXCIsXCJBXCI6MjU1LFwiUlwiOjAsXCJHXCI6MCxcIkJcIjowfX0sXCJCYWNrZ3JvdW5kRmlsbFR5cGVcIjowLFwiTWF4V2lkdGhcIjoyMDAuMCxcIk1heEhlaWdodFwiOlwiSW5maW5pdHlcIixcIlNtYXJ0Rm9yZWdyb3VuZElzQWN0aXZlXCI6ZmFsc2UsXCJIb3Jpem9udGFsQWxpZ25tZW50XCI6MSxcIlZlcnRpY2FsQWxpZ25tZW50XCI6MCxcIlNtYXJ0Rm9yZWdyb3VuZFwiOm51bGwsXCJNYXJnaW5cIjp7XCIkaWRcIjpcIjMxMVwiLFwiVG9wXCI6MC4wLFwiTGVmdFwiOjAuMCxcIlJpZ2h0XCI6MC4wLFwiQm90dG9tXCI6MC4wfSxcIlBhZGRpbmdcIjp7XCIkaWRcIjpcIjMxMlwiLFwiVG9wXCI6MC4wLFwiTGVmdFwiOjAuMCxcIlJpZ2h0XCI6MC4wLFwiQm90dG9tXCI6MC4wfSxcIkJhY2tncm91bmRcIjp7XCIkcmVmXCI6XCIxMDVcIn0sXCJJc1Zpc2libGVcIjp0cnVlLFwiV2lkdGhcIjowLjAsXCJIZWlnaHRcIjowLjAsXCJCb3JkZXJTdHlsZVwiOntcIiRpZFwiOlwiMzEzXCIsXCJMaW5lQ29sb3JcIjpudWxsLFwiTGluZVdlaWdodFwiOjAuMCxcIkxpbmVUeXBlXCI6MH19LFwiRGF0ZVN0eWxlXCI6e1wiJGlkXCI6XCIzMTRcIixcIkZvbnRTZXR0aW5nc1wiOntcIiRpZFwiOlwiMzE1XCIsXCJGb250U2l6ZVwiOjksXCJGb250TmFtZVwiOlwiQ2FsaWJyaVwiLFwiSXNCb2xkXCI6ZmFsc2UsXCJJc0l0YWxpY1wiOmZhbHNlLFwiSXNVbmRlcmxpbmVkXCI6ZmFsc2V9LFwiQXV0b1NpemVcIjowLFwiRm9yZWdyb3VuZFwiOntcIiRpZFwiOlwiMzE2XCIsXCJDb2xvclwiOntcIiRpZFwiOlwiMzE3XCIsXCJBXCI6MjU1LFwiUlwiOjY4LFwiR1wiOjg0LFwiQlwiOjEwNn19LFwiQmFja2dyb3VuZEZpbGxUeXBlXCI6MCxcIk1heFdpZHRoXCI6MjAwLjAsXCJNYXhIZWlnaHRcIjpcIkluZmluaXR5XCIsXCJTbWFydEZvcmVncm91bmRJc0FjdGl2ZVwiOmZhbHNlLFwiSG9yaXpvbnRhbEFsaWdubWVudFwiOjEsXCJWZXJ0aWNhbEFsaWdubWVudFwiOjAsXCJTbWFydEZvcmVncm91bmRcIjpudWxsLFwiTWFyZ2luXCI6e1wiJGlkXCI6XCIzMThcIixcIlRvcFwiOjAuMCxcIkxlZnRcIjowLjAsXCJSaWdodFwiOjAuMCxcIkJvdHRvbVwiOjAuMH0sXCJQYWRkaW5nXCI6e1wiJGlkXCI6XCIzMTlcIixcIlRvcFwiOjAuMCxcIkxlZnRcIjowLjAsXCJSaWdodFwiOjAuMCxcIkJvdHRvbVwiOjAuMH0sXCJCYWNrZ3JvdW5kXCI6e1wiJHJlZlwiOlwiMTEyXCJ9LFwiSXNWaXNpYmxlXCI6dHJ1ZSxcIldpZHRoXCI6MC4wLFwiSGVpZ2h0XCI6MC4wLFwiQm9yZGVyU3R5bGVcIjp7XCIkaWRcIjpcIjMyMFwiLFwiTGluZUNvbG9yXCI6bnVsbCxcIkxpbmVXZWlnaHRcIjowLjAsXCJMaW5lVHlwZVwiOjB9fSxcIkRhdGVGb3JtYXRcIjp7XCIkaWRcIjpcIjMyMVwiLFwiRm9ybWF0U3RyaW5nXCI6XCJNTU0gZFwiLFwiU2VwYXJhdG9yXCI6XCIvXCIsXCJVc2VJbnRlcm5hdGlvbmFsRGF0ZUZvcm1hdFwiOmZhbHNlLFwiRGF0ZUlzVmlzaWJsZVwiOnRydWUsXCJUaW1lSXNWaXNpYmxlXCI6ZmFsc2UsXCJIb3VyRGlnaXRzXCI6MSxcIkFtUG1EZXNpZ25hdG9yXCI6MixcIlRyaW0wME1pbnV0ZXNcIjpmYWxzZSxcIkxhc3RLbm93blZpc2liaWxpdHlTdGF0ZVwiOm51bGx9LFwiSXNWaXNpYmxlXCI6dHJ1ZX0se1wiJGlkXCI6XCIzMjJcIixcIlNoYXBlXCI6NCxcIkNvbm5lY3Rvck1hcmdpblwiOntcIiRpZFwiOlwiMzIzXCIsXCJUb3BcIjowLjAsXCJMZWZ0XCI6Mi4wLFwiUmlnaHRcIjoyLjAsXCJCb3R0b21cIjowLjB9LFwiQ29ubmVjdG9yU3R5bGVcIjp7XCIkaWRcIjpcIjMyNFwiLFwiTGluZUNvbG9yXCI6e1wiJGlkXCI6XCIzMjVcIixcIiR0eXBlXCI6XCJOTFJFLkNvbW1vbi5Eb20uU29saWRDb2xvckJydXNoLCBOTFJFLkNvbW1vblwiLFwiQ29sb3JcIjp7XCIkaWRcIjpcIjMyNlwiLFwiQVwiOjEyNyxcIlJcIjo3OSxcIkdcIjoxMjksXCJCXCI6MTg5fX0sXCJMaW5lV2VpZ2h0XCI6MS4wLFwiTGluZVR5cGVcIjowfSxcIklzQmVsb3dUaW1lYmFuZFwiOnRydWUsXCJIaWRlRGF0ZVwiOmZhbHNlLFwiU2hhcGVTaXplXCI6MSxcIlNwYWNpbmdcIjoyLjAsXCJQYWRkaW5nXCI6e1wiJGlkXCI6XCIzMjdcIixcIlRvcFwiOjcuMCxcIkxlZnRcIjozLjAsXCJSaWdodFwiOjAuMCxcIkJvdHRvbVwiOjIuMH0sXCJQb3NpdGlvblwiOntcIiRpZFwiOlwiMzI4XCIsXCJSYXRpb1wiOjAuMCxcIklzQ3VzdG9tXCI6ZmFsc2V9LFwiUG9zaXRpb25PblRhc2tcIjowLFwiU2hhcGVTdHlsZVwiOntcIiRpZFwiOlwiMzI5XCIsXCJNYXJnaW5cIjp7XCIkaWRcIjpcIjMzMFwiLFwiVG9wXCI6MC4wLFwiTGVmdFwiOjAuMCxcIlJpZ2h0XCI6MC4wLFwiQm90dG9tXCI6MC4wfSxcIlBhZGRpbmdcIjp7XCIkaWRcIjpcIjMzMVwiLFwiVG9wXCI6MC4wLFwiTGVmdFwiOjAuMCxcIlJpZ2h0XCI6MC4wLFwiQm90dG9tXCI6MC4wfSxcIkJhY2tncm91bmRcIjp7XCIkaWRcIjpcIjMzMlwiLFwiQ29sb3JcIjp7XCIkaWRcIjpcIjMzM1wiLFwiQVwiOjI1NSxcIlJcIjoxMjgsXCJHXCI6MTQxLFwiQlwiOjE2OX19LFwiSXNWaXNpYmxlXCI6dHJ1ZSxcIldpZHRoXCI6MTMuMCxcIkhlaWdodFwiOjEzLjAsXCJCb3JkZXJTdHlsZVwiOntcIiRpZFwiOlwiMzM0XCIsXCJMaW5lQ29sb3JcIjp7XCIkcmVmXCI6XCI5N1wifSxcIkxpbmVXZWlnaHRcIjowLjAsXCJMaW5lVHlwZVwiOjB9fSxcIlRpdGxlU3R5bGVcIjp7XCIkaWRcIjpcIjMzNVwiLFwiRm9udFNldHRpbmdzXCI6e1wiJGlkXCI6XCIzMzZcIixcIkZvbnRTaXplXCI6MTAsXCJGb250TmFtZVwiOlwiQ2FsaWJyaVwiLFwiSXNCb2xkXCI6dHJ1ZSxcIklzSXRhbGljXCI6ZmFsc2UsXCJJc1VuZGVybGluZWRcIjpmYWxzZX0sXCJBdXRvU2l6ZVwiOjAsXCJGb3JlZ3JvdW5kXCI6e1wiJGlkXCI6XCIzMzdcIixcIkNvbG9yXCI6e1wiJGlkXCI6XCIzMzhcIixcIkFcIjoyNTUsXCJSXCI6MCxcIkdcIjowLFwiQlwiOjB9fSxcIkJhY2tncm91bmRGaWxsVHlwZVwiOjAsXCJNYXhXaWR0aFwiOjIwMC4wLFwiTWF4SGVpZ2h0XCI6XCJJbmZpbml0eVwiLFwiU21hcnRGb3JlZ3JvdW5kSXNBY3RpdmVcIjpmYWxzZSxcIkhvcml6b250YWxBbGlnbm1lbnRcIjoxLFwiVmVydGljYWxBbGlnbm1lbnRcIjowLFwiU21hcnRGb3JlZ3JvdW5kXCI6bnVsbCxcIk1hcmdpblwiOntcIiRpZFwiOlwiMzM5XCIsXCJUb3BcIjowLjAsXCJMZWZ0XCI6MC4wLFwiUmlnaHRcIjowLjAsXCJCb3R0b21cIjowLjB9LFwiUGFkZGluZ1wiOntcIiRpZFwiOlwiMzQwXCIsXCJUb3BcIjowLjAsXCJMZWZ0XCI6MC4wLFwiUmlnaHRcIjowLjAsXCJCb3R0b21cIjowLjB9LFwiQmFja2dyb3VuZFwiOntcIiRyZWZcIjpcIjEwNVwifSxcIklzVmlzaWJsZVwiOnRydWUsXCJXaWR0aFwiOjAuMCxcIkhlaWdodFwiOjAuMCxcIkJvcmRlclN0eWxlXCI6e1wiJGlkXCI6XCIzNDFcIixcIkxpbmVDb2xvclwiOm51bGwsXCJMaW5lV2VpZ2h0XCI6MC4wLFwiTGluZVR5cGVcIjowfX0sXCJEYXRlU3R5bGVcIjp7XCIkaWRcIjpcIjM0MlwiLFwiRm9udFNldHRpbmdzXCI6e1wiJGlkXCI6XCIzNDNcIixcIkZvbnRTaXplXCI6OSxcIkZvbnROYW1lXCI6XCJDYWxpYnJpXCIsXCJJc0JvbGRcIjpmYWxzZSxcIklzSXRhbGljXCI6ZmFsc2UsXCJJc1VuZGVybGluZWRcIjpmYWxzZX0sXCJBdXRvU2l6ZVwiOjAsXCJGb3JlZ3JvdW5kXCI6e1wiJGlkXCI6XCIzNDRcIixcIkNvbG9yXCI6e1wiJGlkXCI6XCIzNDVcIixcIkFcIjoyNTUsXCJSXCI6NjgsXCJHXCI6ODQsXCJCXCI6MTA2fX0sXCJCYWNrZ3JvdW5kRmlsbFR5cGVcIjowLFwiTWF4V2lkdGhcIjoyMDAuMCxcIk1heEhlaWdodFwiOlwiSW5maW5pdHlcIixcIlNtYXJ0Rm9yZWdyb3VuZElzQWN0aXZlXCI6ZmFsc2UsXCJIb3Jpem9udGFsQWxpZ25tZW50XCI6MSxcIlZlcnRpY2FsQWxpZ25tZW50XCI6MCxcIlNtYXJ0Rm9yZWdyb3VuZFwiOm51bGwsXCJNYXJnaW5cIjp7XCIkaWRcIjpcIjM0NlwiLFwiVG9wXCI6MC4wLFwiTGVmdFwiOjAuMCxcIlJpZ2h0XCI6MC4wLFwiQm90dG9tXCI6MC4wfSxcIlBhZGRpbmdcIjp7XCIkaWRcIjpcIjM0N1wiLFwiVG9wXCI6MC4wLFwiTGVmdFwiOjAuMCxcIlJpZ2h0XCI6MC4wLFwiQm90dG9tXCI6MC4wfSxcIkJhY2tncm91bmRcIjp7XCIkcmVmXCI6XCIxMTJcIn0sXCJJc1Zpc2libGVcIjp0cnVlLFwiV2lkdGhcIjowLjAsXCJIZWlnaHRcIjowLjAsXCJCb3JkZXJTdHlsZVwiOntcIiRpZFwiOlwiMzQ4XCIsXCJMaW5lQ29sb3JcIjpudWxsLFwiTGluZVdlaWdodFwiOjAuMCxcIkxpbmVUeXBlXCI6MH19LFwiRGF0ZUZvcm1hdFwiOntcIiRpZFwiOlwiMzQ5XCIsXCJGb3JtYXRTdHJpbmdcIjpcIk1NTSBkXCIsXCJTZXBhcmF0b3JcIjpcIi9cIixcIlVzZUludGVybmF0aW9uYWxEYXRlRm9ybWF0XCI6ZmFsc2UsXCJEYXRlSXNWaXNpYmxlXCI6dHJ1ZSxcIlRpbWVJc1Zpc2libGVcIjpmYWxzZSxcIkhvdXJEaWdpdHNcIjoxLFwiQW1QbURlc2lnbmF0b3JcIjoyLFwiVHJpbTAwTWludXRlc1wiOmZhbHNlLFwiTGFzdEtub3duVmlzaWJpbGl0eVN0YXRlXCI6bnVsbH0sXCJJc1Zpc2libGVcIjp0cnVlfSx7XCIkaWRcIjpcIjM1MFwiLFwiU2hhcGVcIjo0LFwiQ29ubmVjdG9yTWFyZ2luXCI6e1wiJGlkXCI6XCIzNTFcIixcIlRvcFwiOjAuMCxcIkxlZnRcIjoyLjAsXCJSaWdodFwiOjIuMCxcIkJvdHRvbVwiOjAuMH0sXCJDb25uZWN0b3JTdHlsZVwiOntcIiRpZFwiOlwiMzUyXCIsXCJMaW5lQ29sb3JcIjp7XCIkaWRcIjpcIjM1M1wiLFwiJHR5cGVcIjpcIk5MUkUuQ29tbW9uLkRvbS5Tb2xpZENvbG9yQnJ1c2gsIE5MUkUuQ29tbW9uXCIsXCJDb2xvclwiOntcIiRpZFwiOlwiMzU0XCIsXCJBXCI6MTI3LFwiUlwiOjc5LFwiR1wiOjEyOSxcIkJcIjoxODl9fSxcIkxpbmVXZWlnaHRcIjoxLjAsXCJMaW5lVHlwZVwiOjB9LFwiSXNCZWxvd1RpbWViYW5kXCI6ZmFsc2UsXCJIaWRlRGF0ZVwiOmZhbHNlLFwiU2hhcGVTaXplXCI6MSxcIlNwYWNpbmdcIjoyLjAsXCJQYWRkaW5nXCI6e1wiJGlkXCI6XCIzNTVcIixcIlRvcFwiOjcuMCxcIkxlZnRcIjozLjAsXCJSaWdodFwiOjAuMCxcIkJvdHRvbVwiOjIuMH0sXCJQb3NpdGlvblwiOntcIiRpZFwiOlwiMzU2XCIsXCJSYXRpb1wiOjAuMCxcIklzQ3VzdG9tXCI6ZmFsc2V9LFwiUG9zaXRpb25PblRhc2tcIjowLFwiU2hhcGVTdHlsZVwiOntcIiRpZFwiOlwiMzU3XCIsXCJNYXJnaW5cIjp7XCIkaWRcIjpcIjM1OFwiLFwiVG9wXCI6MC4wLFwiTGVmdFwiOjAuMCxcIlJpZ2h0XCI6MC4wLFwiQm90dG9tXCI6MC4wfSxcIlBhZGRpbmdcIjp7XCIkaWRcIjpcIjM1OVwiLFwiVG9wXCI6MC4wLFwiTGVmdFwiOjAuMCxcIlJpZ2h0XCI6MC4wLFwiQm90dG9tXCI6MC4wfSxcIkJhY2tncm91bmRcIjp7XCIkaWRcIjpcIjM2MFwiLFwiQ29sb3JcIjp7XCIkaWRcIjpcIjM2MVwiLFwiQVwiOjI1NSxcIlJcIjoxMjgsXCJHXCI6MTQxLFwiQlwiOjE2OX19LFwiSXNWaXNpYmxlXCI6dHJ1ZSxcIldpZHRoXCI6MTMuMCxcIkhlaWdodFwiOjEzLjAsXCJCb3JkZXJTdHlsZVwiOntcIiRpZFwiOlwiMzYyXCIsXCJMaW5lQ29sb3JcIjp7XCIkcmVmXCI6XCI5N1wifSxcIkxpbmVXZWlnaHRcIjowLjAsXCJMaW5lVHlwZVwiOjB9fSxcIlRpdGxlU3R5bGVcIjp7XCIkaWRcIjpcIjM2M1wiLFwiRm9udFNldHRpbmdzXCI6e1wiJGlkXCI6XCIzNjRcIixcIkZvbnRTaXplXCI6MTAsXCJGb250TmFtZVwiOlwiQ2FsaWJyaVwiLFwiSXNCb2xkXCI6dHJ1ZSxcIklzSXRhbGljXCI6ZmFsc2UsXCJJc1VuZGVybGluZWRcIjpmYWxzZX0sXCJBdXRvU2l6ZVwiOjAsXCJGb3JlZ3JvdW5kXCI6e1wiJGlkXCI6XCIzNjVcIixcIkNvbG9yXCI6e1wiJGlkXCI6XCIzNjZcIixcIkFcIjoyNTUsXCJSXCI6MCxcIkdcIjowLFwiQlwiOjB9fSxcIkJhY2tncm91bmRGaWxsVHlwZVwiOjAsXCJNYXhXaWR0aFwiOjIwMC4wLFwiTWF4SGVpZ2h0XCI6XCJJbmZpbml0eVwiLFwiU21hcnRGb3JlZ3JvdW5kSXNBY3RpdmVcIjpmYWxzZSxcIkhvcml6b250YWxBbGlnbm1lbnRcIjoxLFwiVmVydGljYWxBbGlnbm1lbnRcIjowLFwiU21hcnRGb3JlZ3JvdW5kXCI6bnVsbCxcIk1hcmdpblwiOntcIiRpZFwiOlwiMzY3XCIsXCJUb3BcIjowLjAsXCJMZWZ0XCI6MC4wLFwiUmlnaHRcIjowLjAsXCJCb3R0b21cIjowLjB9LFwiUGFkZGluZ1wiOntcIiRpZFwiOlwiMzY4XCIsXCJUb3BcIjowLjAsXCJMZWZ0XCI6MC4wLFwiUmlnaHRcIjowLjAsXCJCb3R0b21cIjowLjB9LFwiQmFja2dyb3VuZFwiOntcIiRyZWZcIjpcIjEwNVwifSxcIklzVmlzaWJsZVwiOnRydWUsXCJXaWR0aFwiOjAuMCxcIkhlaWdodFwiOjAuMCxcIkJvcmRlclN0eWxlXCI6e1wiJGlkXCI6XCIzNjlcIixcIkxpbmVDb2xvclwiOm51bGwsXCJMaW5lV2VpZ2h0XCI6MC4wLFwiTGluZVR5cGVcIjowfX0sXCJEYXRlU3R5bGVcIjp7XCIkaWRcIjpcIjM3MFwiLFwiRm9udFNldHRpbmdzXCI6e1wiJGlkXCI6XCIzNzFcIixcIkZvbnRTaXplXCI6OSxcIkZvbnROYW1lXCI6XCJDYWxpYnJpXCIsXCJJc0JvbGRcIjpmYWxzZSxcIklzSXRhbGljXCI6ZmFsc2UsXCJJc1VuZGVybGluZWRcIjpmYWxzZX0sXCJBdXRvU2l6ZVwiOjAsXCJGb3JlZ3JvdW5kXCI6e1wiJGlkXCI6XCIzNzJcIixcIkNvbG9yXCI6e1wiJGlkXCI6XCIzNzNcIixcIkFcIjoyNTUsXCJSXCI6NjgsXCJHXCI6ODQsXCJCXCI6MTA2fX0sXCJCYWNrZ3JvdW5kRmlsbFR5cGVcIjowLFwiTWF4V2lkdGhcIjoyMDAuMCxcIk1heEhlaWdodFwiOlwiSW5maW5pdHlcIixcIlNtYXJ0Rm9yZWdyb3VuZElzQWN0aXZlXCI6ZmFsc2UsXCJIb3Jpem9udGFsQWxpZ25tZW50XCI6MSxcIlZlcnRpY2FsQWxpZ25tZW50XCI6MCxcIlNtYXJ0Rm9yZWdyb3VuZFwiOm51bGwsXCJNYXJnaW5cIjp7XCIkaWRcIjpcIjM3NFwiLFwiVG9wXCI6MC4wLFwiTGVmdFwiOjAuMCxcIlJpZ2h0XCI6MC4wLFwiQm90dG9tXCI6MC4wfSxcIlBhZGRpbmdcIjp7XCIkaWRcIjpcIjM3NVwiLFwiVG9wXCI6MC4wLFwiTGVmdFwiOjAuMCxcIlJpZ2h0XCI6MC4wLFwiQm90dG9tXCI6MC4wfSxcIkJhY2tncm91bmRcIjp7XCIkcmVmXCI6XCIxMTJcIn0sXCJJc1Zpc2libGVcIjp0cnVlLFwiV2lkdGhcIjowLjAsXCJIZWlnaHRcIjowLjAsXCJCb3JkZXJTdHlsZVwiOntcIiRpZFwiOlwiMzc2XCIsXCJMaW5lQ29sb3JcIjpudWxsLFwiTGluZVdlaWdodFwiOjAuMCxcIkxpbmVUeXBlXCI6MH19LFwiRGF0ZUZvcm1hdFwiOntcIiRpZFwiOlwiMzc3XCIsXCJGb3JtYXRTdHJpbmdcIjpcIk1NTSBkXCIsXCJTZXBhcmF0b3JcIjpcIi9cIixcIlVzZUludGVybmF0aW9uYWxEYXRlRm9ybWF0XCI6ZmFsc2UsXCJEYXRlSXNWaXNpYmxlXCI6dHJ1ZSxcIlRpbWVJc1Zpc2libGVcIjpmYWxzZSxcIkhvdXJEaWdpdHNcIjoxLFwiQW1QbURlc2lnbmF0b3JcIjoyLFwiVHJpbTAwTWludXRlc1wiOmZhbHNlLFwiTGFzdEtub3duVmlzaWJpbGl0eVN0YXRlXCI6bnVsbH0sXCJJc1Zpc2libGVcIjp0cnVlfSx7XCIkaWRcIjpcIjM3OFwiLFwiU2hhcGVcIjo0LFwiQ29ubmVjdG9yTWFyZ2luXCI6e1wiJGlkXCI6XCIzNzlcIixcIlRvcFwiOjAuMCxcIkxlZnRcIjoyLjAsXCJSaWdodFwiOjIuMCxcIkJvdHRvbVwiOjAuMH0sXCJDb25uZWN0b3JTdHlsZVwiOntcIiRpZFwiOlwiMzgwXCIsXCJMaW5lQ29sb3JcIjp7XCIkaWRcIjpcIjM4MVwiLFwiJHR5cGVcIjpcIk5MUkUuQ29tbW9uLkRvbS5Tb2xpZENvbG9yQnJ1c2gsIE5MUkUuQ29tbW9uXCIsXCJDb2xvclwiOntcIiRpZFwiOlwiMzgyXCIsXCJBXCI6MTI3LFwiUlwiOjc5LFwiR1wiOjEyOSxcIkJcIjoxODl9fSxcIkxpbmVXZWlnaHRcIjoxLjAsXCJMaW5lVHlwZVwiOjB9LFwiSXNCZWxvd1RpbWViYW5kXCI6dHJ1ZSxcIkhpZGVEYXRlXCI6ZmFsc2UsXCJTaGFwZVNpemVcIjoxLFwiU3BhY2luZ1wiOjIuMCxcIlBhZGRpbmdcIjp7XCIkaWRcIjpcIjM4M1wiLFwiVG9wXCI6Ny4wLFwiTGVmdFwiOjMuMCxcIlJpZ2h0XCI6MC4wLFwiQm90dG9tXCI6Mi4wfSxcIlBvc2l0aW9uXCI6e1wiJGlkXCI6XCIzODRcIixcIlJhdGlvXCI6MC4wLFwiSXNDdXN0b21cIjpmYWxzZX0sXCJQb3NpdGlvbk9uVGFza1wiOjAsXCJTaGFwZVN0eWxlXCI6e1wiJGlkXCI6XCIzODVcIixcIk1hcmdpblwiOntcIiRpZFwiOlwiMzg2XCIsXCJUb3BcIjowLjAsXCJMZWZ0XCI6MC4wLFwiUmlnaHRcIjowLjAsXCJCb3R0b21cIjowLjB9LFwiUGFkZGluZ1wiOntcIiRpZFwiOlwiMzg3XCIsXCJUb3BcIjowLjAsXCJMZWZ0XCI6MC4wLFwiUmlnaHRcIjowLjAsXCJCb3R0b21cIjowLjB9LFwiQmFja2dyb3VuZFwiOntcIiRpZFwiOlwiMzg4XCIsXCJDb2xvclwiOntcIiRpZFwiOlwiMzg5XCIsXCJBXCI6MjU1LFwiUlwiOjEyOCxcIkdcIjoxNDEsXCJCXCI6MTY5fX0sXCJJc1Zpc2libGVcIjp0cnVlLFwiV2lkdGhcIjoxMy4wLFwiSGVpZ2h0XCI6MTMuMCxcIkJvcmRlclN0eWxlXCI6e1wiJGlkXCI6XCIzOTBcIixcIkxpbmVDb2xvclwiOntcIiRyZWZcIjpcIjk3XCJ9LFwiTGluZVdlaWdodFwiOjAuMCxcIkxpbmVUeXBlXCI6MH19LFwiVGl0bGVTdHlsZVwiOntcIiRpZFwiOlwiMzkxXCIsXCJGb250U2V0dGluZ3NcIjp7XCIkaWRcIjpcIjM5MlwiLFwiRm9udFNpemVcIjoxMCxcIkZvbnROYW1lXCI6XCJDYWxpYnJpXCIsXCJJc0JvbGRcIjp0cnVlLFwiSXNJdGFsaWNcIjpmYWxzZSxcIklzVW5kZXJsaW5lZFwiOmZhbHNlfSxcIkF1dG9TaXplXCI6MCxcIkZvcmVncm91bmRcIjp7XCIkaWRcIjpcIjM5M1wiLFwiQ29sb3JcIjp7XCIkaWRcIjpcIjM5NFwiLFwiQVwiOjI1NSxcIlJcIjowLFwiR1wiOjAsXCJCXCI6MH19LFwiQmFja2dyb3VuZEZpbGxUeXBlXCI6MCxcIk1heFdpZHRoXCI6MjAwLjAsXCJNYXhIZWlnaHRcIjpcIkluZmluaXR5XCIsXCJTbWFydEZvcmVncm91bmRJc0FjdGl2ZVwiOmZhbHNlLFwiSG9yaXpvbnRhbEFsaWdubWVudFwiOjEsXCJWZXJ0aWNhbEFsaWdubWVudFwiOjAsXCJTbWFydEZvcmVncm91bmRcIjpudWxsLFwiTWFyZ2luXCI6e1wiJGlkXCI6XCIzOTVcIixcIlRvcFwiOjAuMCxcIkxlZnRcIjowLjAsXCJSaWdodFwiOjAuMCxcIkJvdHRvbVwiOjAuMH0sXCJQYWRkaW5nXCI6e1wiJGlkXCI6XCIzOTZcIixcIlRvcFwiOjAuMCxcIkxlZnRcIjowLjAsXCJSaWdodFwiOjAuMCxcIkJvdHRvbVwiOjAuMH0sXCJCYWNrZ3JvdW5kXCI6e1wiJHJlZlwiOlwiMTA1XCJ9LFwiSXNWaXNpYmxlXCI6dHJ1ZSxcIldpZHRoXCI6MC4wLFwiSGVpZ2h0XCI6MC4wLFwiQm9yZGVyU3R5bGVcIjp7XCIkaWRcIjpcIjM5N1wiLFwiTGluZUNvbG9yXCI6bnVsbCxcIkxpbmVXZWlnaHRcIjowLjAsXCJMaW5lVHlwZVwiOjB9fSxcIkRhdGVTdHlsZVwiOntcIiRpZFwiOlwiMzk4XCIsXCJGb250U2V0dGluZ3NcIjp7XCIkaWRcIjpcIjM5OVwiLFwiRm9udFNpemVcIjo5LFwiRm9udE5hbWVcIjpcIkNhbGlicmlcIixcIklzQm9sZFwiOmZhbHNlLFwiSXNJdGFsaWNcIjpmYWxzZSxcIklzVW5kZXJsaW5lZFwiOmZhbHNlfSxcIkF1dG9TaXplXCI6MCxcIkZvcmVncm91bmRcIjp7XCIkaWRcIjpcIjQwMFwiLFwiQ29sb3JcIjp7XCIkaWRcIjpcIjQwMVwiLFwiQVwiOjI1NSxcIlJcIjo2OCxcIkdcIjo4NCxcIkJcIjoxMDZ9fSxcIkJhY2tncm91bmRGaWxsVHlwZVwiOjAsXCJNYXhXaWR0aFwiOjIwMC4wLFwiTWF4SGVpZ2h0XCI6XCJJbmZpbml0eVwiLFwiU21hcnRGb3JlZ3JvdW5kSXNBY3RpdmVcIjpmYWxzZSxcIkhvcml6b250YWxBbGlnbm1lbnRcIjoxLFwiVmVydGljYWxBbGlnbm1lbnRcIjowLFwiU21hcnRGb3JlZ3JvdW5kXCI6bnVsbCxcIk1hcmdpblwiOntcIiRpZFwiOlwiNDAyXCIsXCJUb3BcIjowLjAsXCJMZWZ0XCI6MC4wLFwiUmlnaHRcIjowLjAsXCJCb3R0b21cIjowLjB9LFwiUGFkZGluZ1wiOntcIiRpZFwiOlwiNDAzXCIsXCJUb3BcIjowLjAsXCJMZWZ0XCI6MC4wLFwiUmlnaHRcIjowLjAsXCJCb3R0b21cIjowLjB9LFwiQmFja2dyb3VuZFwiOntcIiRyZWZcIjpcIjExMlwifSxcIklzVmlzaWJsZVwiOnRydWUsXCJXaWR0aFwiOjAuMCxcIkhlaWdodFwiOjAuMCxcIkJvcmRlclN0eWxlXCI6e1wiJGlkXCI6XCI0MDRcIixcIkxpbmVDb2xvclwiOm51bGwsXCJMaW5lV2VpZ2h0XCI6MC4wLFwiTGluZVR5cGVcIjowfX0sXCJEYXRlRm9ybWF0XCI6e1wiJGlkXCI6XCI0MDVcIixcIkZvcm1hdFN0cmluZ1wiOlwiTU1NIGRcIixcIlNlcGFyYXRvclwiOlwiL1wiLFwiVXNlSW50ZXJuYXRpb25hbERhdGVGb3JtYXRcIjpmYWxzZSxcIkRhdGVJc1Zpc2libGVcIjp0cnVlLFwiVGltZUlzVmlzaWJsZVwiOmZhbHNlLFwiSG91ckRpZ2l0c1wiOjEsXCJBbVBtRGVzaWduYXRvclwiOjIsXCJUcmltMDBNaW51dGVzXCI6ZmFsc2UsXCJMYXN0S25vd25WaXNpYmlsaXR5U3RhdGVcIjpudWxsfSxcIklzVmlzaWJsZVwiOnRydWV9XSxcIkN1c3RvbVRhc2tTdHlsZUxpc3RcIjpbe1wiJGlkXCI6XCI0MDZcIixcIlNoYXBlXCI6MSxcIlNoYXBlVGhpY2tuZXNzXCI6MSxcIkR1cmF0aW9uRm9ybWF0XCI6MCxcIlBlcmNlbnRhZ2VDb21wbGV0ZVN0eWxlXCI6e1wiJGlkXCI6XCI0MDdcIixcIkZvbnRTZXR0aW5nc1wiOntcIiRpZFwiOlwiNDA4XCIsXCJGb250U2l6ZVwiOjEwLFwiRm9udE5hbWVcIjpcIkNhbGlicmlcIixcIklzQm9sZFwiOmZhbHNlLFwiSXNJdGFsaWNcIjpmYWxzZSxcIklzVW5kZXJsaW5lZFwiOmZhbHNlfSxcIkF1dG9TaXplXCI6MCxcIkZvcmVncm91bmRcIjp7XCIkaWRcIjpcIjQwOVwiLFwiQ29sb3JcIjp7XCIkcmVmXCI6XCIxMThcIn19LFwiQmFja2dyb3VuZEZpbGxUeXBlXCI6MCxcIk1heFdpZHRoXCI6MjAwLjAsXCJNYXhIZWlnaHRcIjpcIkluZmluaXR5XCIsXCJTbWFydEZvcmVncm91bmRJc0FjdGl2ZVwiOmZhbHNlLFwiSG9yaXpvbnRhbEFsaWdubWVudFwiOjAsXCJWZXJ0aWNhbEFsaWdubWVudFwiOjAsXCJTbWFydEZvcmVncm91bmRcIjpudWxsLFwiTWFyZ2luXCI6e1wiJGlkXCI6XCI0MTBcIixcIlRvcFwiOjAuMCxcIkxlZnRcIjowLjAsXCJSaWdodFwiOjAuMCxcIkJvdHRvbVwiOjAuMH0sXCJQYWRkaW5nXCI6e1wiJGlkXCI6XCI0MTFcIixcIlRvcFwiOjAuMCxcIkxlZnRcIjowLjAsXCJSaWdodFwiOjAuMCxcIkJvdHRvbVwiOjAuMH0sXCJCYWNrZ3JvdW5kXCI6e1wiJHJlZlwiOlwiMTIxXCJ9LFwiSXNWaXNpYmxlXCI6dHJ1ZSxcIldpZHRoXCI6MC4wLFwiSGVpZ2h0XCI6MC4wLFwiQm9yZGVyU3R5bGVcIjp7XCIkaWRcIjpcIjQxMlwiLFwiTGluZUNvbG9yXCI6bnVsbCxcIkxpbmVXZWlnaHRcIjowLjAsXCJMaW5lVHlwZVwiOjB9fSxcIkR1cmF0aW9uU3R5bGVcIjp7XCIkaWRcIjpcIjQxM1wiLFwiRm9udFNldHRpbmdzXCI6e1wiJGlkXCI6XCI0MTRcIixcIkZvbnRTaXplXCI6MTAsXCJGb250TmFtZVwiOlwiQ2FsaWJyaVwiLFwiSXNCb2xkXCI6ZmFsc2UsXCJJc0l0YWxpY1wiOmZhbHNlLFwiSXNVbmRlcmxpbmVkXCI6ZmFsc2V9LFwiQXV0b1NpemVcIjowLFwiRm9yZWdyb3VuZFwiOntcIiRpZFwiOlwiNDE1XCIsXCJDb2xvclwiOntcIiRpZFwiOlwiNDE2XCIsXCJBXCI6MjU1LFwiUlwiOjAsXCJHXCI6MCxcIkJcIjowfX0sXCJCYWNrZ3JvdW5kRmlsbFR5cGVcIjowLFwiTWF4V2lkdGhcIjoyMDAuMCxcIk1heEhlaWdodFwiOlwiSW5maW5pdHlcIixcIlNtYXJ0Rm9yZWdyb3VuZElzQWN0aXZlXCI6ZmFsc2UsXCJIb3Jpem9udGFsQWxpZ25tZW50XCI6MCxcIlZlcnRpY2FsQWxpZ25tZW50XCI6MCxcIlNtYXJ0Rm9yZWdyb3VuZFwiOm51bGwsXCJNYXJnaW5cIjp7XCIkaWRcIjpcIjQxN1wiLFwiVG9wXCI6MC4wLFwiTGVmdFwiOjAuMCxcIlJpZ2h0XCI6MC4wLFwiQm90dG9tXCI6MC4wfSxcIlBhZGRpbmdcIjp7XCIkaWRcIjpcIjQxOFwiLFwiVG9wXCI6MC4wLFwiTGVmdFwiOjAuMCxcIlJpZ2h0XCI6MC4wLFwiQm90dG9tXCI6MC4wfSxcIkJhY2tncm91bmRcIjp7XCIkcmVmXCI6XCIxMjhcIn0sXCJJc1Zpc2libGVcIjp0cnVlLFwiV2lkdGhcIjowLjAsXCJIZWlnaHRcIjowLjAsXCJCb3JkZXJTdHlsZVwiOntcIiRpZFwiOlwiNDE5XCIsXCJMaW5lQ29sb3JcIjpudWxsLFwiTGluZVdlaWdodFwiOjAuMCxcIkxpbmVUeXBlXCI6MH19LFwiSG9yaXpvbnRhbENvbm5lY3RvclN0eWxlXCI6e1wiJGlkXCI6XCI0MjBcIixcIkxpbmVDb2xvclwiOntcIiRyZWZcIjpcIjEzMFwifSxcIkxpbmVXZWlnaHRcIjoxLjAsXCJMaW5lVHlwZVwiOjB9LFwiVmVydGljYWxDb25uZWN0b3JTdHlsZVwiOntcIiRpZFwiOlwiNDIxXCIsXCJMaW5lQ29sb3JcIjp7XCIkcmVmXCI6XCIxMzNcIn0sXCJMaW5lV2VpZ2h0XCI6MS4wLFwiTGluZVR5cGVcIjowfSxcIk1hcmdpblwiOm51bGwsXCJTdGFydERhdGVQb3NpdGlvblwiOjAsXCJFbmREYXRlUG9zaXRpb25cIjowLFwiVGl0bGVQb3NpdGlvblwiOjIsXCJEdXJhdGlvblBvc2l0aW9uXCI6NCxcIlBlcmNlbnRhZ2VDb21wbGV0ZWRQb3NpdGlvblwiOjYsXCJTcGFjaW5nXCI6NSxcIklzQmVsb3dUaW1lYmFuZFwiOnRydWUsXCJQZXJjZW50YWdlQ29tcGxldGVTaGFwZU9wYWNpdHlcIjozNSxcIkdyb3VwTmFtZVwiOm51bGwsXCJBdHRhY2hlZE1pbGVzdG9uZXNTdHlsZXNcIjpbXSxcIlNoYXBlU3R5bGVcIjp7XCIkaWRcIjpcIjQyMlwiLFwiTWFyZ2luXCI6e1wiJGlkXCI6XCI0MjNcIixcIlRvcFwiOjAuMCxcIkxlZnRcIjo0LjAsXCJSaWdodFwiOjQuMCxcIkJvdHRvbVwiOjAuMH0sXCJQYWRkaW5nXCI6e1wiJGlkXCI6XCI0MjRcIixcIlRvcFwiOjAuMCxcIkxlZnRcIjowLjAsXCJSaWdodFwiOjAuMCxcIkJvdHRvbVwiOjAuMH0sXCJCYWNrZ3JvdW5kXCI6e1wiJGlkXCI6XCI0MjVcIixcIkNvbG9yXCI6e1wiJGlkXCI6XCI0MjZcIixcIkFcIjoyNTUsXCJSXCI6MTczLFwiR1wiOjEsXCJCXCI6MX19LFwiSXNWaXNpYmxlXCI6dHJ1ZSxcIldpZHRoXCI6MC4wLFwiSGVpZ2h0XCI6MTYuMCxcIkJvcmRlclN0eWxlXCI6e1wiJGlkXCI6XCI0MjdcIixcIkxpbmVDb2xvclwiOntcIiRyZWZcIjpcIjE0MVwifSxcIkxpbmVXZWlnaHRcIjowLjAsXCJMaW5lVHlwZVwiOjB9fSxcIlRpdGxlU3R5bGVcIjp7XCIkaWRcIjpcIjQyOFwiLFwiRm9udFNldHRpbmdzXCI6e1wiJGlkXCI6XCI0MjlcIixcIkZvbnRTaXplXCI6MTAsXCJGb250TmFtZVwiOlwiQ2FsaWJyaVwiLFwiSXNCb2xkXCI6dHJ1ZSxcIklzSXRhbGljXCI6ZmFsc2UsXCJJc1VuZGVybGluZWRcIjpmYWxzZX0sXCJBdXRvU2l6ZVwiOjAsXCJGb3JlZ3JvdW5kXCI6e1wiJGlkXCI6XCI0MzBcIixcIkNvbG9yXCI6e1wiJGlkXCI6XCI0MzFcIixcIkFcIjoyNTUsXCJSXCI6MjU1LFwiR1wiOjI1NSxcIkJcIjoyNTV9fSxcIkJhY2tncm91bmRGaWxsVHlwZVwiOjAsXCJNYXhXaWR0aFwiOjk2MC4wLFwiTWF4SGVpZ2h0XCI6XCJJbmZpbml0eVwiLFwiU21hcnRGb3JlZ3JvdW5kSXNBY3RpdmVcIjpmYWxzZSxcIkhvcml6b250YWxBbGlnbm1lbnRcIjoxLFwiVmVydGljYWxBbGlnbm1lbnRcIjowLFwiU21hcnRGb3JlZ3JvdW5kXCI6bnVsbCxcIk1hcmdpblwiOntcIiRpZFwiOlwiNDMyXCIsXCJUb3BcIjowLjAsXCJMZWZ0XCI6MC4wLFwiUmlnaHRcIjowLjAsXCJCb3R0b21cIjowLjB9LFwiUGFkZGluZ1wiOntcIiRpZFwiOlwiNDMzXCIsXCJUb3BcIjowLjAsXCJMZWZ0XCI6MC4wLFwiUmlnaHRcIjowLjAsXCJCb3R0b21cIjowLjB9LFwiQmFja2dyb3VuZFwiOntcIiRyZWZcIjpcIjE0OVwifSxcIklzVmlzaWJsZVwiOnRydWUsXCJXaWR0aFwiOjAuMCxcIkhlaWdodFwiOjAuMCxcIkJvcmRlclN0eWxlXCI6e1wiJGlkXCI6XCI0MzRcIixcIkxpbmVDb2xvclwiOm51bGwsXCJMaW5lV2VpZ2h0XCI6MC4wLFwiTGluZVR5cGVcIjowfX0sXCJEYXRlU3R5bGVcIjp7XCIkaWRcIjpcIjQzNVwiLFwiRm9udFNldHRpbmdzXCI6e1wiJGlkXCI6XCI0MzZcIixcIkZvbnRTaXplXCI6OSxcIkZvbnROYW1lXCI6XCJDYWxpYnJpXCIsXCJJc0JvbGRcIjpmYWxzZSxcIklzSXRhbGljXCI6ZmFsc2UsXCJJc1VuZGVybGluZWRcIjpmYWxzZX0sXCJBdXRvU2l6ZVwiOjAsXCJGb3JlZ3JvdW5kXCI6e1wiJGlkXCI6XCI0MzdcIixcIkNvbG9yXCI6e1wiJGlkXCI6XCI0MzhcIixcIkFcIjoyNTUsXCJSXCI6MCxcIkdcIjowLFwiQlwiOjB9fSxcIkJhY2tncm91bmRGaWxsVHlwZVwiOjAsXCJNYXhXaWR0aFwiOjIwMC4wLFwiTWF4SGVpZ2h0XCI6XCJJbmZpbml0eVwiLFwiU21hcnRGb3JlZ3JvdW5kSXNBY3RpdmVcIjpmYWxzZSxcIkhvcml6b250YWxBbGlnbm1lbnRcIjowLFwiVmVydGljYWxBbGlnbm1lbnRcIjowLFwiU21hcnRGb3JlZ3JvdW5kXCI6bnVsbCxcIk1hcmdpblwiOntcIiRpZFwiOlwiNDM5XCIsXCJUb3BcIjowLjAsXCJMZWZ0XCI6MC4wLFwiUmlnaHRcIjowLjAsXCJCb3R0b21cIjowLjB9LFwiUGFkZGluZ1wiOntcIiRpZFwiOlwiNDQwXCIsXCJUb3BcIjowLjAsXCJMZWZ0XCI6MC4wLFwiUmlnaHRcIjowLjAsXCJCb3R0b21cIjowLjB9LFwiQmFja2dyb3VuZFwiOntcIiRyZWZcIjpcIjE1NlwifSxcIklzVmlzaWJsZVwiOnRydWUsXCJXaWR0aFwiOjAuMCxcIkhlaWdodFwiOjAuMCxcIkJvcmRlclN0eWxlXCI6e1wiJGlkXCI6XCI0NDFcIixcIkxpbmVDb2xvclwiOm51bGwsXCJMaW5lV2VpZ2h0XCI6MC4wLFwiTGluZVR5cGVcIjowfX0sXCJEYXRlRm9ybWF0XCI6e1wiJGlkXCI6XCI0NDJcIixcIkZvcm1hdFN0cmluZ1wiOlwiTU1NIGRcIixcIlNlcGFyYXRvclwiOlwiL1wiLFwiVXNlSW50ZXJuYXRpb25hbERhdGVGb3JtYXRcIjpmYWxzZSxcIkRhdGVJc1Zpc2libGVcIjp0cnVlLFwiVGltZUlzVmlzaWJsZVwiOmZhbHNlLFwiSG91ckRpZ2l0c1wiOjEsXCJBbVBtRGVzaWduYXRvclwiOjIsXCJUcmltMDBNaW51dGVzXCI6ZmFsc2UsXCJMYXN0S25vd25WaXNpYmlsaXR5U3RhdGVcIjpudWxsfSxcIklzVmlzaWJsZVwiOnRydWV9LHtcIiRpZFwiOlwiNDQzXCIsXCJTaGFwZVwiOjEsXCJTaGFwZVRoaWNrbmVzc1wiOjEsXCJEdXJhdGlvbkZvcm1hdFwiOjAsXCJQZXJjZW50YWdlQ29tcGxldGVTdHlsZVwiOntcIiRpZFwiOlwiNDQ0XCIsXCJGb250U2V0dGluZ3NcIjp7XCIkaWRcIjpcIjQ0NVwiLFwiRm9udFNpemVcIjoxMCxcIkZvbnROYW1lXCI6XCJDYWxpYnJpXCIsXCJJc0JvbGRcIjpmYWxzZSxcIklzSXRhbGljXCI6ZmFsc2UsXCJJc1VuZGVybGluZWRcIjpmYWxzZX0sXCJBdXRvU2l6ZVwiOjAsXCJGb3JlZ3JvdW5kXCI6e1wiJGlkXCI6XCI0NDZcIixcIkNvbG9yXCI6e1wiJHJlZlwiOlwiMTE4XCJ9fSxcIkJhY2tncm91bmRGaWxsVHlwZVwiOjAsXCJNYXhXaWR0aFwiOjIwMC4wLFwiTWF4SGVpZ2h0XCI6XCJJbmZpbml0eVwiLFwiU21hcnRGb3JlZ3JvdW5kSXNBY3RpdmVcIjpmYWxzZSxcIkhvcml6b250YWxBbGlnbm1lbnRcIjowLFwiVmVydGljYWxBbGlnbm1lbnRcIjowLFwiU21hcnRGb3JlZ3JvdW5kXCI6bnVsbCxcIk1hcmdpblwiOntcIiRpZFwiOlwiNDQ3XCIsXCJUb3BcIjowLjAsXCJMZWZ0XCI6MC4wLFwiUmlnaHRcIjowLjAsXCJCb3R0b21cIjowLjB9LFwiUGFkZGluZ1wiOntcIiRpZFwiOlwiNDQ4XCIsXCJUb3BcIjowLjAsXCJMZWZ0XCI6MC4wLFwiUmlnaHRcIjowLjAsXCJCb3R0b21cIjowLjB9LFwiQmFja2dyb3VuZFwiOntcIiRyZWZcIjpcIjEyMVwifSxcIklzVmlzaWJsZVwiOnRydWUsXCJXaWR0aFwiOjAuMCxcIkhlaWdodFwiOjAuMCxcIkJvcmRlclN0eWxlXCI6e1wiJGlkXCI6XCI0NDlcIixcIkxpbmVDb2xvclwiOm51bGwsXCJMaW5lV2VpZ2h0XCI6MC4wLFwiTGluZVR5cGVcIjowfX0sXCJEdXJhdGlvblN0eWxlXCI6e1wiJGlkXCI6XCI0NTBcIixcIkZvbnRTZXR0aW5nc1wiOntcIiRpZFwiOlwiNDUxXCIsXCJGb250U2l6ZVwiOjEwLFwiRm9udE5hbWVcIjpcIkNhbGlicmlcIixcIklzQm9sZFwiOmZhbHNlLFwiSXNJdGFsaWNcIjpmYWxzZSxcIklzVW5kZXJsaW5lZFwiOmZhbHNlfSxcIkF1dG9TaXplXCI6MCxcIkZvcmVncm91bmRcIjp7XCIkaWRcIjpcIjQ1MlwiLFwiQ29sb3JcIjp7XCIkaWRcIjpcIjQ1M1wiLFwiQVwiOjI1NSxcIlJcIjowLFwiR1wiOjAsXCJCXCI6MH19LFwiQmFja2dyb3VuZEZpbGxUeXBlXCI6MCxcIk1heFdpZHRoXCI6MjAwLjAsXCJNYXhIZWlnaHRcIjpcIkluZmluaXR5XCIsXCJTbWFydEZvcmVncm91bmRJc0FjdGl2ZVwiOmZhbHNlLFwiSG9yaXpvbnRhbEFsaWdubWVudFwiOjAsXCJWZXJ0aWNhbEFsaWdubWVudFwiOjAsXCJTbWFydEZvcmVncm91bmRcIjpudWxsLFwiTWFyZ2luXCI6e1wiJGlkXCI6XCI0NTRcIixcIlRvcFwiOjAuMCxcIkxlZnRcIjowLjAsXCJSaWdodFwiOjAuMCxcIkJvdHRvbVwiOjAuMH0sXCJQYWRkaW5nXCI6e1wiJGlkXCI6XCI0NTVcIixcIlRvcFwiOjAuMCxcIkxlZnRcIjowLjAsXCJSaWdodFwiOjAuMCxcIkJvdHRvbVwiOjAuMH0sXCJCYWNrZ3JvdW5kXCI6e1wiJHJlZlwiOlwiMTI4XCJ9LFwiSXNWaXNpYmxlXCI6dHJ1ZSxcIldpZHRoXCI6MC4wLFwiSGVpZ2h0XCI6MC4wLFwiQm9yZGVyU3R5bGVcIjp7XCIkaWRcIjpcIjQ1NlwiLFwiTGluZUNvbG9yXCI6bnVsbCxcIkxpbmVXZWlnaHRcIjowLjAsXCJMaW5lVHlwZVwiOjB9fSxcIkhvcml6b250YWxDb25uZWN0b3JTdHlsZVwiOntcIiRpZFwiOlwiNDU3XCIsXCJMaW5lQ29sb3JcIjp7XCIkcmVmXCI6XCIxMzBcIn0sXCJMaW5lV2VpZ2h0XCI6MS4wLFwiTGluZVR5cGVcIjowfSxcIlZlcnRpY2FsQ29ubmVjdG9yU3R5bGVcIjp7XCIkaWRcIjpcIjQ1OFwiLFwiTGluZUNvbG9yXCI6e1wiJHJlZlwiOlwiMTMzXCJ9LFwiTGluZVdlaWdodFwiOjEuMCxcIkxpbmVUeXBlXCI6MH0sXCJNYXJnaW5cIjpudWxsLFwiU3RhcnREYXRlUG9zaXRpb25cIjowLFwiRW5kRGF0ZVBvc2l0aW9uXCI6MCxcIlRpdGxlUG9zaXRpb25cIjoyLFwiRHVyYXRpb25Qb3NpdGlvblwiOjQsXCJQZXJjZW50YWdlQ29tcGxldGVkUG9zaXRpb25cIjo2LFwiU3BhY2luZ1wiOjUsXCJJc0JlbG93VGltZWJhbmRcIjp0cnVlLFwiUGVyY2VudGFnZUNvbXBsZXRlU2hhcGVPcGFjaXR5XCI6MzUsXCJHcm91cE5hbWVcIjpudWxsLFwiQXR0YWNoZWRNaWxlc3RvbmVzU3R5bGVzXCI6W10sXCJTaGFwZVN0eWxlXCI6e1wiJGlkXCI6XCI0NTlcIixcIk1hcmdpblwiOntcIiRpZFwiOlwiNDYwXCIsXCJUb3BcIjowLjAsXCJMZWZ0XCI6NC4wLFwiUmlnaHRcIjo0LjAsXCJCb3R0b21cIjowLjB9LFwiUGFkZGluZ1wiOntcIiRpZFwiOlwiNDYxXCIsXCJUb3BcIjowLjAsXCJMZWZ0XCI6MC4wLFwiUmlnaHRcIjowLjAsXCJCb3R0b21cIjowLjB9LFwiQmFja2dyb3VuZFwiOntcIiRpZFwiOlwiNDYyXCIsXCJDb2xvclwiOntcIiRpZFwiOlwiNDYzXCIsXCJBXCI6MjU1LFwiUlwiOjE3MyxcIkdcIjoxLFwiQlwiOjF9fSxcIklzVmlzaWJsZVwiOnRydWUsXCJXaWR0aFwiOjAuMCxcIkhlaWdodFwiOjE2LjAsXCJCb3JkZXJTdHlsZVwiOntcIiRpZFwiOlwiNDY0XCIsXCJMaW5lQ29sb3JcIjp7XCIkcmVmXCI6XCIxNDFcIn0sXCJMaW5lV2VpZ2h0XCI6MC4wLFwiTGluZVR5cGVcIjowfX0sXCJUaXRsZVN0eWxlXCI6e1wiJGlkXCI6XCI0NjVcIixcIkZvbnRTZXR0aW5nc1wiOntcIiRpZFwiOlwiNDY2XCIsXCJGb250U2l6ZVwiOjEwLFwiRm9udE5hbWVcIjpcIkNhbGlicmlcIixcIklzQm9sZFwiOnRydWUsXCJJc0l0YWxpY1wiOmZhbHNlLFwiSXNVbmRlcmxpbmVkXCI6ZmFsc2V9LFwiQXV0b1NpemVcIjowLFwiRm9yZWdyb3VuZFwiOntcIiRpZFwiOlwiNDY3XCIsXCJDb2xvclwiOntcIiRpZFwiOlwiNDY4XCIsXCJBXCI6MjU1LFwiUlwiOjI1NSxcIkdcIjoyNTUsXCJCXCI6MjU1fX0sXCJCYWNrZ3JvdW5kRmlsbFR5cGVcIjowLFwiTWF4V2lkdGhcIjo5NjAuMCxcIk1heEhlaWdodFwiOlwiSW5maW5pdHlcIixcIlNtYXJ0Rm9yZWdyb3VuZElzQWN0aXZlXCI6ZmFsc2UsXCJIb3Jpem9udGFsQWxpZ25tZW50XCI6MSxcIlZlcnRpY2FsQWxpZ25tZW50XCI6MCxcIlNtYXJ0Rm9yZWdyb3VuZFwiOm51bGwsXCJNYXJnaW5cIjp7XCIkaWRcIjpcIjQ2OVwiLFwiVG9wXCI6MC4wLFwiTGVmdFwiOjAuMCxcIlJpZ2h0XCI6MC4wLFwiQm90dG9tXCI6MC4wfSxcIlBhZGRpbmdcIjp7XCIkaWRcIjpcIjQ3MFwiLFwiVG9wXCI6MC4wLFwiTGVmdFwiOjAuMCxcIlJpZ2h0XCI6MC4wLFwiQm90dG9tXCI6MC4wfSxcIkJhY2tncm91bmRcIjp7XCIkcmVmXCI6XCIxNDlcIn0sXCJJc1Zpc2libGVcIjp0cnVlLFwiV2lkdGhcIjowLjAsXCJIZWlnaHRcIjowLjAsXCJCb3JkZXJTdHlsZVwiOntcIiRpZFwiOlwiNDcxXCIsXCJMaW5lQ29sb3JcIjpudWxsLFwiTGluZVdlaWdodFwiOjAuMCxcIkxpbmVUeXBlXCI6MH19LFwiRGF0ZVN0eWxlXCI6e1wiJGlkXCI6XCI0NzJcIixcIkZvbnRTZXR0aW5nc1wiOntcIiRpZFwiOlwiNDczXCIsXCJGb250U2l6ZVwiOjksXCJGb250TmFtZVwiOlwiQ2FsaWJyaVwiLFwiSXNCb2xkXCI6ZmFsc2UsXCJJc0l0YWxpY1wiOmZhbHNlLFwiSXNVbmRlcmxpbmVkXCI6ZmFsc2V9LFwiQXV0b1NpemVcIjowLFwiRm9yZWdyb3VuZFwiOntcIiRpZFwiOlwiNDc0XCIsXCJDb2xvclwiOntcIiRpZFwiOlwiNDc1XCIsXCJBXCI6MjU1LFwiUlwiOjAsXCJHXCI6MCxcIkJcIjowfX0sXCJCYWNrZ3JvdW5kRmlsbFR5cGVcIjowLFwiTWF4V2lkdGhcIjoyMDAuMCxcIk1heEhlaWdodFwiOlwiSW5maW5pdHlcIixcIlNtYXJ0Rm9yZWdyb3VuZElzQWN0aXZlXCI6ZmFsc2UsXCJIb3Jpem9udGFsQWxpZ25tZW50XCI6MCxcIlZlcnRpY2FsQWxpZ25tZW50XCI6MCxcIlNtYXJ0Rm9yZWdyb3VuZFwiOm51bGwsXCJNYXJnaW5cIjp7XCIkaWRcIjpcIjQ3NlwiLFwiVG9wXCI6MC4wLFwiTGVmdFwiOjAuMCxcIlJpZ2h0XCI6MC4wLFwiQm90dG9tXCI6MC4wfSxcIlBhZGRpbmdcIjp7XCIkaWRcIjpcIjQ3N1wiLFwiVG9wXCI6MC4wLFwiTGVmdFwiOjAuMCxcIlJpZ2h0XCI6MC4wLFwiQm90dG9tXCI6MC4wfSxcIkJhY2tncm91bmRcIjp7XCIkcmVmXCI6XCIxNTZcIn0sXCJJc1Zpc2libGVcIjp0cnVlLFwiV2lkdGhcIjowLjAsXCJIZWlnaHRcIjowLjAsXCJCb3JkZXJTdHlsZVwiOntcIiRpZFwiOlwiNDc4XCIsXCJMaW5lQ29sb3JcIjpudWxsLFwiTGluZVdlaWdodFwiOjAuMCxcIkxpbmVUeXBlXCI6MH19LFwiRGF0ZUZvcm1hdFwiOntcIiRpZFwiOlwiNDc5XCIsXCJGb3JtYXRTdHJpbmdcIjpcIk1NTSBkXCIsXCJTZXBhcmF0b3JcIjpcIi9cIixcIlVzZUludGVybmF0aW9uYWxEYXRlRm9ybWF0XCI6ZmFsc2UsXCJEYXRlSXNWaXNpYmxlXCI6dHJ1ZSxcIlRpbWVJc1Zpc2libGVcIjpmYWxzZSxcIkhvdXJEaWdpdHNcIjoxLFwiQW1QbURlc2lnbmF0b3JcIjoyLFwiVHJpbTAwTWludXRlc1wiOmZhbHNlLFwiTGFzdEtub3duVmlzaWJpbGl0eVN0YXRlXCI6bnVsbH0sXCJJc1Zpc2libGVcIjp0cnVlfSx7XCIkaWRcIjpcIjQ4MFwiLFwiU2hhcGVcIjoxLFwiU2hhcGVUaGlja25lc3NcIjoxLFwiRHVyYXRpb25Gb3JtYXRcIjowLFwiUGVyY2VudGFnZUNvbXBsZXRlU3R5bGVcIjp7XCIkaWRcIjpcIjQ4MVwiLFwiRm9udFNldHRpbmdzXCI6e1wiJGlkXCI6XCI0ODJcIixcIkZvbnRTaXplXCI6MTAsXCJGb250TmFtZVwiOlwiQ2FsaWJyaVwiLFwiSXNCb2xkXCI6ZmFsc2UsXCJJc0l0YWxpY1wiOmZhbHNlLFwiSXNVbmRlcmxpbmVkXCI6ZmFsc2V9LFwiQXV0b1NpemVcIjowLFwiRm9yZWdyb3VuZFwiOntcIiRpZFwiOlwiNDgzXCIsXCJDb2xvclwiOntcIiRyZWZcIjpcIjExOFwifX0sXCJCYWNrZ3JvdW5kRmlsbFR5cGVcIjowLFwiTWF4V2lkdGhcIjoyMDAuMCxcIk1heEhlaWdodFwiOlwiSW5maW5pdHlcIixcIlNtYXJ0Rm9yZWdyb3VuZElzQWN0aXZlXCI6ZmFsc2UsXCJIb3Jpem9udGFsQWxpZ25tZW50XCI6MCxcIlZlcnRpY2FsQWxpZ25tZW50XCI6MCxcIlNtYXJ0Rm9yZWdyb3VuZFwiOm51bGwsXCJNYXJnaW5cIjp7XCIkaWRcIjpcIjQ4NFwiLFwiVG9wXCI6MC4wLFwiTGVmdFwiOjAuMCxcIlJpZ2h0XCI6MC4wLFwiQm90dG9tXCI6MC4wfSxcIlBhZGRpbmdcIjp7XCIkaWRcIjpcIjQ4NVwiLFwiVG9wXCI6MC4wLFwiTGVmdFwiOjAuMCxcIlJpZ2h0XCI6MC4wLFwiQm90dG9tXCI6MC4wfSxcIkJhY2tncm91bmRcIjp7XCIkcmVmXCI6XCIxMjFcIn0sXCJJc1Zpc2libGVcIjp0cnVlLFwiV2lkdGhcIjowLjAsXCJIZWlnaHRcIjowLjAsXCJCb3JkZXJTdHlsZVwiOntcIiRpZFwiOlwiNDg2XCIsXCJMaW5lQ29sb3JcIjpudWxsLFwiTGluZVdlaWdodFwiOjAuMCxcIkxpbmVUeXBlXCI6MH19LFwiRHVyYXRpb25TdHlsZVwiOntcIiRpZFwiOlwiNDg3XCIsXCJGb250U2V0dGluZ3NcIjp7XCIkaWRcIjpcIjQ4OFwiLFwiRm9udFNpemVcIjoxMCxcIkZvbnROYW1lXCI6XCJDYWxpYnJpXCIsXCJJc0JvbGRcIjpmYWxzZSxcIklzSXRhbGljXCI6ZmFsc2UsXCJJc1VuZGVybGluZWRcIjpmYWxzZX0sXCJBdXRvU2l6ZVwiOjAsXCJGb3JlZ3JvdW5kXCI6e1wiJGlkXCI6XCI0ODlcIixcIkNvbG9yXCI6e1wiJGlkXCI6XCI0OTBcIixcIkFcIjoyNTUsXCJSXCI6MCxcIkdcIjowLFwiQlwiOjB9fSxcIkJhY2tncm91bmRGaWxsVHlwZVwiOjAsXCJNYXhXaWR0aFwiOjIwMC4wLFwiTWF4SGVpZ2h0XCI6XCJJbmZpbml0eVwiLFwiU21hcnRGb3JlZ3JvdW5kSXNBY3RpdmVcIjpmYWxzZSxcIkhvcml6b250YWxBbGlnbm1lbnRcIjowLFwiVmVydGljYWxBbGlnbm1lbnRcIjowLFwiU21hcnRGb3JlZ3JvdW5kXCI6bnVsbCxcIk1hcmdpblwiOntcIiRpZFwiOlwiNDkxXCIsXCJUb3BcIjowLjAsXCJMZWZ0XCI6MC4wLFwiUmlnaHRcIjowLjAsXCJCb3R0b21cIjowLjB9LFwiUGFkZGluZ1wiOntcIiRpZFwiOlwiNDkyXCIsXCJUb3BcIjowLjAsXCJMZWZ0XCI6MC4wLFwiUmlnaHRcIjowLjAsXCJCb3R0b21cIjowLjB9LFwiQmFja2dyb3VuZFwiOntcIiRyZWZcIjpcIjEyOFwifSxcIklzVmlzaWJsZVwiOnRydWUsXCJXaWR0aFwiOjAuMCxcIkhlaWdodFwiOjAuMCxcIkJvcmRlclN0eWxlXCI6e1wiJGlkXCI6XCI0OTNcIixcIkxpbmVDb2xvclwiOm51bGwsXCJMaW5lV2VpZ2h0XCI6MC4wLFwiTGluZVR5cGVcIjowfX0sXCJIb3Jpem9udGFsQ29ubmVjdG9yU3R5bGVcIjp7XCIkaWRcIjpcIjQ5NFwiLFwiTGluZUNvbG9yXCI6e1wiJHJlZlwiOlwiMTMwXCJ9LFwiTGluZVdlaWdodFwiOjEuMCxcIkxpbmVUeXBlXCI6MH0sXCJWZXJ0aWNhbENvbm5lY3RvclN0eWxlXCI6e1wiJGlkXCI6XCI0OTVcIixcIkxpbmVDb2xvclwiOntcIiRyZWZcIjpcIjEzM1wifSxcIkxpbmVXZWlnaHRcIjoxLjAsXCJMaW5lVHlwZVwiOjB9LFwiTWFyZ2luXCI6bnVsbCxcIlN0YXJ0RGF0ZVBvc2l0aW9uXCI6MCxcIkVuZERhdGVQb3NpdGlvblwiOjAsXCJUaXRsZVBvc2l0aW9uXCI6MixcIkR1cmF0aW9uUG9zaXRpb25cIjo0LFwiUGVyY2VudGFnZUNvbXBsZXRlZFBvc2l0aW9uXCI6NixcIlNwYWNpbmdcIjo1LFwiSXNCZWxvd1RpbWViYW5kXCI6dHJ1ZSxcIlBlcmNlbnRhZ2VDb21wbGV0ZVNoYXBlT3BhY2l0eVwiOjM1LFwiR3JvdXBOYW1lXCI6bnVsbCxcIkF0dGFjaGVkTWlsZXN0b25lc1N0eWxlc1wiOltdLFwiU2hhcGVTdHlsZVwiOntcIiRpZFwiOlwiNDk2XCIsXCJNYXJnaW5cIjp7XCIkaWRcIjpcIjQ5N1wiLFwiVG9wXCI6MC4wLFwiTGVmdFwiOjQuMCxcIlJpZ2h0XCI6NC4wLFwiQm90dG9tXCI6MC4wfSxcIlBhZGRpbmdcIjp7XCIkaWRcIjpcIjQ5OFwiLFwiVG9wXCI6MC4wLFwiTGVmdFwiOjAuMCxcIlJpZ2h0XCI6MC4wLFwiQm90dG9tXCI6MC4wfSxcIkJhY2tncm91bmRcIjp7XCIkaWRcIjpcIjQ5OVwiLFwiQ29sb3JcIjp7XCIkaWRcIjpcIjUwMFwiLFwiQVwiOjI1NSxcIlJcIjoxNzMsXCJHXCI6MSxcIkJcIjoxfX0sXCJJc1Zpc2libGVcIjp0cnVlLFwiV2lkdGhcIjowLjAsXCJIZWlnaHRcIjoxNi4wLFwiQm9yZGVyU3R5bGVcIjp7XCIkaWRcIjpcIjUwMVwiLFwiTGluZUNvbG9yXCI6e1wiJHJlZlwiOlwiMTQxXCJ9LFwiTGluZVdlaWdodFwiOjAuMCxcIkxpbmVUeXBlXCI6MH19LFwiVGl0bGVTdHlsZVwiOntcIiRpZFwiOlwiNTAyXCIsXCJGb250U2V0dGluZ3NcIjp7XCIkaWRcIjpcIjUwM1wiLFwiRm9udFNpemVcIjoxMCxcIkZvbnROYW1lXCI6XCJDYWxpYnJpXCIsXCJJc0JvbGRcIjp0cnVlLFwiSXNJdGFsaWNcIjpmYWxzZSxcIklzVW5kZXJsaW5lZFwiOmZhbHNlfSxcIkF1dG9TaXplXCI6MCxcIkZvcmVncm91bmRcIjp7XCIkaWRcIjpcIjUwNFwiLFwiQ29sb3JcIjp7XCIkaWRcIjpcIjUwNVwiLFwiQVwiOjI1NSxcIlJcIjoyNTUsXCJHXCI6MjU1LFwiQlwiOjI1NX19LFwiQmFja2dyb3VuZEZpbGxUeXBlXCI6MCxcIk1heFdpZHRoXCI6OTYwLjAsXCJNYXhIZWlnaHRcIjpcIkluZmluaXR5XCIsXCJTbWFydEZvcmVncm91bmRJc0FjdGl2ZVwiOmZhbHNlLFwiSG9yaXpvbnRhbEFsaWdubWVudFwiOjEsXCJWZXJ0aWNhbEFsaWdubWVudFwiOjAsXCJTbWFydEZvcmVncm91bmRcIjpudWxsLFwiTWFyZ2luXCI6e1wiJGlkXCI6XCI1MDZcIixcIlRvcFwiOjAuMCxcIkxlZnRcIjowLjAsXCJSaWdodFwiOjAuMCxcIkJvdHRvbVwiOjAuMH0sXCJQYWRkaW5nXCI6e1wiJGlkXCI6XCI1MDdcIixcIlRvcFwiOjAuMCxcIkxlZnRcIjowLjAsXCJSaWdodFwiOjAuMCxcIkJvdHRvbVwiOjAuMH0sXCJCYWNrZ3JvdW5kXCI6e1wiJHJlZlwiOlwiMTQ5XCJ9LFwiSXNWaXNpYmxlXCI6dHJ1ZSxcIldpZHRoXCI6MC4wLFwiSGVpZ2h0XCI6MC4wLFwiQm9yZGVyU3R5bGVcIjp7XCIkaWRcIjpcIjUwOFwiLFwiTGluZUNvbG9yXCI6bnVsbCxcIkxpbmVXZWlnaHRcIjowLjAsXCJMaW5lVHlwZVwiOjB9fSxcIkRhdGVTdHlsZVwiOntcIiRpZFwiOlwiNTA5XCIsXCJGb250U2V0dGluZ3NcIjp7XCIkaWRcIjpcIjUxMFwiLFwiRm9udFNpemVcIjo5LFwiRm9udE5hbWVcIjpcIkNhbGlicmlcIixcIklzQm9sZFwiOmZhbHNlLFwiSXNJdGFsaWNcIjpmYWxzZSxcIklzVW5kZXJsaW5lZFwiOmZhbHNlfSxcIkF1dG9TaXplXCI6MCxcIkZvcmVncm91bmRcIjp7XCIkaWRcIjpcIjUxMVwiLFwiQ29sb3JcIjp7XCIkaWRcIjpcIjUxMlwiLFwiQVwiOjI1NSxcIlJcIjowLFwiR1wiOjAsXCJCXCI6MH19LFwiQmFja2dyb3VuZEZpbGxUeXBlXCI6MCxcIk1heFdpZHRoXCI6MjAwLjAsXCJNYXhIZWlnaHRcIjpcIkluZmluaXR5XCIsXCJTbWFydEZvcmVncm91bmRJc0FjdGl2ZVwiOmZhbHNlLFwiSG9yaXpvbnRhbEFsaWdubWVudFwiOjAsXCJWZXJ0aWNhbEFsaWdubWVudFwiOjAsXCJTbWFydEZvcmVncm91bmRcIjpudWxsLFwiTWFyZ2luXCI6e1wiJGlkXCI6XCI1MTNcIixcIlRvcFwiOjAuMCxcIkxlZnRcIjowLjAsXCJSaWdodFwiOjAuMCxcIkJvdHRvbVwiOjAuMH0sXCJQYWRkaW5nXCI6e1wiJGlkXCI6XCI1MTRcIixcIlRvcFwiOjAuMCxcIkxlZnRcIjowLjAsXCJSaWdodFwiOjAuMCxcIkJvdHRvbVwiOjAuMH0sXCJCYWNrZ3JvdW5kXCI6e1wiJHJlZlwiOlwiMTU2XCJ9LFwiSXNWaXNpYmxlXCI6dHJ1ZSxcIldpZHRoXCI6MC4wLFwiSGVpZ2h0XCI6MC4wLFwiQm9yZGVyU3R5bGVcIjp7XCIkaWRcIjpcIjUxNVwiLFwiTGluZUNvbG9yXCI6bnVsbCxcIkxpbmVXZWlnaHRcIjowLjAsXCJMaW5lVHlwZVwiOjB9fSxcIkRhdGVGb3JtYXRcIjp7XCIkaWRcIjpcIjUxNlwiLFwiRm9ybWF0U3RyaW5nXCI6XCJNTU0gZFwiLFwiU2VwYXJhdG9yXCI6XCIvXCIsXCJVc2VJbnRlcm5hdGlvbmFsRGF0ZUZvcm1hdFwiOmZhbHNlLFwiRGF0ZUlzVmlzaWJsZVwiOnRydWUsXCJUaW1lSXNWaXNpYmxlXCI6ZmFsc2UsXCJIb3VyRGlnaXRzXCI6MSxcIkFtUG1EZXNpZ25hdG9yXCI6MixcIlRyaW0wME1pbnV0ZXNcIjpmYWxzZSxcIkxhc3RLbm93blZpc2liaWxpdHlTdGF0ZVwiOm51bGx9LFwiSXNWaXNpYmxlXCI6dHJ1ZX0se1wiJGlkXCI6XCI1MTdcIixcIlNoYXBlXCI6MSxcIlNoYXBlVGhpY2tuZXNzXCI6MSxcIkR1cmF0aW9uRm9ybWF0XCI6MCxcIlBlcmNlbnRhZ2VDb21wbGV0ZVN0eWxlXCI6e1wiJGlkXCI6XCI1MThcIixcIkZvbnRTZXR0aW5nc1wiOntcIiRpZFwiOlwiNTE5XCIsXCJGb250U2l6ZVwiOjEwLFwiRm9udE5hbWVcIjpcIkNhbGlicmlcIixcIklzQm9sZFwiOmZhbHNlLFwiSXNJdGFsaWNcIjpmYWxzZSxcIklzVW5kZXJsaW5lZFwiOmZhbHNlfSxcIkF1dG9TaXplXCI6MCxcIkZvcmVncm91bmRcIjp7XCIkaWRcIjpcIjUyMFwiLFwiQ29sb3JcIjp7XCIkcmVmXCI6XCIxMThcIn19LFwiQmFja2dyb3VuZEZpbGxUeXBlXCI6MCxcIk1heFdpZHRoXCI6MjAwLjAsXCJNYXhIZWlnaHRcIjpcIkluZmluaXR5XCIsXCJTbWFydEZvcmVncm91bmRJc0FjdGl2ZVwiOmZhbHNlLFwiSG9yaXpvbnRhbEFsaWdubWVudFwiOjAsXCJWZXJ0aWNhbEFsaWdubWVudFwiOjAsXCJTbWFydEZvcmVncm91bmRcIjpudWxsLFwiTWFyZ2luXCI6e1wiJGlkXCI6XCI1MjFcIixcIlRvcFwiOjAuMCxcIkxlZnRcIjowLjAsXCJSaWdodFwiOjAuMCxcIkJvdHRvbVwiOjAuMH0sXCJQYWRkaW5nXCI6e1wiJGlkXCI6XCI1MjJcIixcIlRvcFwiOjAuMCxcIkxlZnRcIjowLjAsXCJSaWdodFwiOjAuMCxcIkJvdHRvbVwiOjAuMH0sXCJCYWNrZ3JvdW5kXCI6e1wiJHJlZlwiOlwiMTIxXCJ9LFwiSXNWaXNpYmxlXCI6dHJ1ZSxcIldpZHRoXCI6MC4wLFwiSGVpZ2h0XCI6MC4wLFwiQm9yZGVyU3R5bGVcIjp7XCIkaWRcIjpcIjUyM1wiLFwiTGluZUNvbG9yXCI6bnVsbCxcIkxpbmVXZWlnaHRcIjowLjAsXCJMaW5lVHlwZVwiOjB9fSxcIkR1cmF0aW9uU3R5bGVcIjp7XCIkaWRcIjpcIjUyNFwiLFwiRm9udFNldHRpbmdzXCI6e1wiJGlkXCI6XCI1MjVcIixcIkZvbnRTaXplXCI6MTAsXCJGb250TmFtZVwiOlwiQ2FsaWJyaVwiLFwiSXNCb2xkXCI6ZmFsc2UsXCJJc0l0YWxpY1wiOmZhbHNlLFwiSXNVbmRlcmxpbmVkXCI6ZmFsc2V9LFwiQXV0b1NpemVcIjowLFwiRm9yZWdyb3VuZFwiOntcIiRpZFwiOlwiNTI2XCIsXCJDb2xvclwiOntcIiRpZFwiOlwiNTI3XCIsXCJBXCI6MjU1LFwiUlwiOjAsXCJHXCI6MCxcIkJcIjowfX0sXCJCYWNrZ3JvdW5kRmlsbFR5cGVcIjowLFwiTWF4V2lkdGhcIjoyMDAuMCxcIk1heEhlaWdodFwiOlwiSW5maW5pdHlcIixcIlNtYXJ0Rm9yZWdyb3VuZElzQWN0aXZlXCI6ZmFsc2UsXCJIb3Jpem9udGFsQWxpZ25tZW50XCI6MCxcIlZlcnRpY2FsQWxpZ25tZW50XCI6MCxcIlNtYXJ0Rm9yZWdyb3VuZFwiOm51bGwsXCJNYXJnaW5cIjp7XCIkaWRcIjpcIjUyOFwiLFwiVG9wXCI6MC4wLFwiTGVmdFwiOjAuMCxcIlJpZ2h0XCI6MC4wLFwiQm90dG9tXCI6MC4wfSxcIlBhZGRpbmdcIjp7XCIkaWRcIjpcIjUyOVwiLFwiVG9wXCI6MC4wLFwiTGVmdFwiOjAuMCxcIlJpZ2h0XCI6MC4wLFwiQm90dG9tXCI6MC4wfSxcIkJhY2tncm91bmRcIjp7XCIkcmVmXCI6XCIxMjhcIn0sXCJJc1Zpc2libGVcIjp0cnVlLFwiV2lkdGhcIjowLjAsXCJIZWlnaHRcIjowLjAsXCJCb3JkZXJTdHlsZVwiOntcIiRpZFwiOlwiNTMwXCIsXCJMaW5lQ29sb3JcIjpudWxsLFwiTGluZVdlaWdodFwiOjAuMCxcIkxpbmVUeXBlXCI6MH19LFwiSG9yaXpvbnRhbENvbm5lY3RvclN0eWxlXCI6e1wiJGlkXCI6XCI1MzFcIixcIkxpbmVDb2xvclwiOntcIiRyZWZcIjpcIjEzMFwifSxcIkxpbmVXZWlnaHRcIjoxLjAsXCJMaW5lVHlwZVwiOjB9LFwiVmVydGljYWxDb25uZWN0b3JTdHlsZVwiOntcIiRpZFwiOlwiNTMyXCIsXCJMaW5lQ29sb3JcIjp7XCIkcmVmXCI6XCIxMzNcIn0sXCJMaW5lV2VpZ2h0XCI6MS4wLFwiTGluZVR5cGVcIjowfSxcIk1hcmdpblwiOm51bGwsXCJTdGFydERhdGVQb3NpdGlvblwiOjAsXCJFbmREYXRlUG9zaXRpb25cIjowLFwiVGl0bGVQb3NpdGlvblwiOjIsXCJEdXJhdGlvblBvc2l0aW9uXCI6NCxcIlBlcmNlbnRhZ2VDb21wbGV0ZWRQb3NpdGlvblwiOjYsXCJTcGFjaW5nXCI6NSxcIklzQmVsb3dUaW1lYmFuZFwiOnRydWUsXCJQZXJjZW50YWdlQ29tcGxldGVTaGFwZU9wYWNpdHlcIjozNSxcIkdyb3VwTmFtZVwiOm51bGwsXCJBdHRhY2hlZE1pbGVzdG9uZXNTdHlsZXNcIjpbXSxcIlNoYXBlU3R5bGVcIjp7XCIkaWRcIjpcIjUzM1wiLFwiTWFyZ2luXCI6e1wiJGlkXCI6XCI1MzRcIixcIlRvcFwiOjAuMCxcIkxlZnRcIjo0LjAsXCJSaWdodFwiOjQuMCxcIkJvdHRvbVwiOjAuMH0sXCJQYWRkaW5nXCI6e1wiJGlkXCI6XCI1MzVcIixcIlRvcFwiOjAuMCxcIkxlZnRcIjowLjAsXCJSaWdodFwiOjAuMCxcIkJvdHRvbVwiOjAuMH0sXCJCYWNrZ3JvdW5kXCI6e1wiJGlkXCI6XCI1MzZcIixcIkNvbG9yXCI6e1wiJGlkXCI6XCI1MzdcIixcIkFcIjoyNTUsXCJSXCI6MTczLFwiR1wiOjEsXCJCXCI6MX19LFwiSXNWaXNpYmxlXCI6dHJ1ZSxcIldpZHRoXCI6MC4wLFwiSGVpZ2h0XCI6MTYuMCxcIkJvcmRlclN0eWxlXCI6e1wiJGlkXCI6XCI1MzhcIixcIkxpbmVDb2xvclwiOntcIiRyZWZcIjpcIjE0MVwifSxcIkxpbmVXZWlnaHRcIjowLjAsXCJMaW5lVHlwZVwiOjB9fSxcIlRpdGxlU3R5bGVcIjp7XCIkaWRcIjpcIjUzOVwiLFwiRm9udFNldHRpbmdzXCI6e1wiJGlkXCI6XCI1NDBcIixcIkZvbnRTaXplXCI6MTAsXCJGb250TmFtZVwiOlwiQ2FsaWJyaVwiLFwiSXNCb2xkXCI6dHJ1ZSxcIklzSXRhbGljXCI6ZmFsc2UsXCJJc1VuZGVybGluZWRcIjpmYWxzZX0sXCJBdXRvU2l6ZVwiOjAsXCJGb3JlZ3JvdW5kXCI6e1wiJGlkXCI6XCI1NDFcIixcIkNvbG9yXCI6e1wiJGlkXCI6XCI1NDJcIixcIkFcIjoyNTUsXCJSXCI6MjU1LFwiR1wiOjI1NSxcIkJcIjoyNTV9fSxcIkJhY2tncm91bmRGaWxsVHlwZVwiOjAsXCJNYXhXaWR0aFwiOjk2MC4wLFwiTWF4SGVpZ2h0XCI6XCJJbmZpbml0eVwiLFwiU21hcnRGb3JlZ3JvdW5kSXNBY3RpdmVcIjpmYWxzZSxcIkhvcml6b250YWxBbGlnbm1lbnRcIjoxLFwiVmVydGljYWxBbGlnbm1lbnRcIjowLFwiU21hcnRGb3JlZ3JvdW5kXCI6bnVsbCxcIk1hcmdpblwiOntcIiRpZFwiOlwiNTQzXCIsXCJUb3BcIjowLjAsXCJMZWZ0XCI6MC4wLFwiUmlnaHRcIjowLjAsXCJCb3R0b21cIjowLjB9LFwiUGFkZGluZ1wiOntcIiRpZFwiOlwiNTQ0XCIsXCJUb3BcIjowLjAsXCJMZWZ0XCI6MC4wLFwiUmlnaHRcIjowLjAsXCJCb3R0b21cIjowLjB9LFwiQmFja2dyb3VuZFwiOntcIiRyZWZcIjpcIjE0OVwifSxcIklzVmlzaWJsZVwiOnRydWUsXCJXaWR0aFwiOjAuMCxcIkhlaWdodFwiOjAuMCxcIkJvcmRlclN0eWxlXCI6e1wiJGlkXCI6XCI1NDVcIixcIkxpbmVDb2xvclwiOm51bGwsXCJMaW5lV2VpZ2h0XCI6MC4wLFwiTGluZVR5cGVcIjowfX0sXCJEYXRlU3R5bGVcIjp7XCIkaWRcIjpcIjU0NlwiLFwiRm9udFNldHRpbmdzXCI6e1wiJGlkXCI6XCI1NDdcIixcIkZvbnRTaXplXCI6OSxcIkZvbnROYW1lXCI6XCJDYWxpYnJpXCIsXCJJc0JvbGRcIjpmYWxzZSxcIklzSXRhbGljXCI6ZmFsc2UsXCJJc1VuZGVybGluZWRcIjpmYWxzZX0sXCJBdXRvU2l6ZVwiOjAsXCJGb3JlZ3JvdW5kXCI6e1wiJGlkXCI6XCI1NDhcIixcIkNvbG9yXCI6e1wiJGlkXCI6XCI1NDlcIixcIkFcIjoyNTUsXCJSXCI6MCxcIkdcIjowLFwiQlwiOjB9fSxcIkJhY2tncm91bmRGaWxsVHlwZVwiOjAsXCJNYXhXaWR0aFwiOjIwMC4wLFwiTWF4SGVpZ2h0XCI6XCJJbmZpbml0eVwiLFwiU21hcnRGb3JlZ3JvdW5kSXNBY3RpdmVcIjpmYWxzZSxcIkhvcml6b250YWxBbGlnbm1lbnRcIjowLFwiVmVydGljYWxBbGlnbm1lbnRcIjowLFwiU21hcnRGb3JlZ3JvdW5kXCI6bnVsbCxcIk1hcmdpblwiOntcIiRpZFwiOlwiNTUwXCIsXCJUb3BcIjowLjAsXCJMZWZ0XCI6MC4wLFwiUmlnaHRcIjowLjAsXCJCb3R0b21cIjowLjB9LFwiUGFkZGluZ1wiOntcIiRpZFwiOlwiNTUxXCIsXCJUb3BcIjowLjAsXCJMZWZ0XCI6MC4wLFwiUmlnaHRcIjowLjAsXCJCb3R0b21cIjowLjB9LFwiQmFja2dyb3VuZFwiOntcIiRyZWZcIjpcIjE1NlwifSxcIklzVmlzaWJsZVwiOnRydWUsXCJXaWR0aFwiOjAuMCxcIkhlaWdodFwiOjAuMCxcIkJvcmRlclN0eWxlXCI6e1wiJGlkXCI6XCI1NTJcIixcIkxpbmVDb2xvclwiOm51bGwsXCJMaW5lV2VpZ2h0XCI6MC4wLFwiTGluZVR5cGVcIjowfX0sXCJEYXRlRm9ybWF0XCI6e1wiJGlkXCI6XCI1NTNcIixcIkZvcm1hdFN0cmluZ1wiOlwiTU1NIGRcIixcIlNlcGFyYXRvclwiOlwiL1wiLFwiVXNlSW50ZXJuYXRpb25hbERhdGVGb3JtYXRcIjpmYWxzZSxcIkRhdGVJc1Zpc2libGVcIjp0cnVlLFwiVGltZUlzVmlzaWJsZVwiOmZhbHNlLFwiSG91ckRpZ2l0c1wiOjEsXCJBbVBtRGVzaWduYXRvclwiOjIsXCJUcmltMDBNaW51dGVzXCI6ZmFsc2UsXCJMYXN0S25vd25WaXNpYmlsaXR5U3RhdGVcIjpudWxsfSxcIklzVmlzaWJsZVwiOnRydWV9LHtcIiRpZFwiOlwiNTU0XCIsXCJTaGFwZVwiOjEsXCJTaGFwZVRoaWNrbmVzc1wiOjEsXCJEdXJhdGlvbkZvcm1hdFwiOjAsXCJQZXJjZW50YWdlQ29tcGxldGVTdHlsZVwiOntcIiRpZFwiOlwiNTU1XCIsXCJGb250U2V0dGluZ3NcIjp7XCIkaWRcIjpcIjU1NlwiLFwiRm9udFNpemVcIjoxMCxcIkZvbnROYW1lXCI6XCJDYWxpYnJpXCIsXCJJc0JvbGRcIjpmYWxzZSxcIklzSXRhbGljXCI6ZmFsc2UsXCJJc1VuZGVybGluZWRcIjpmYWxzZX0sXCJBdXRvU2l6ZVwiOjAsXCJGb3JlZ3JvdW5kXCI6e1wiJGlkXCI6XCI1NTdcIixcIkNvbG9yXCI6e1wiJHJlZlwiOlwiMTE4XCJ9fSxcIkJhY2tncm91bmRGaWxsVHlwZVwiOjAsXCJNYXhXaWR0aFwiOjIwMC4wLFwiTWF4SGVpZ2h0XCI6XCJJbmZpbml0eVwiLFwiU21hcnRGb3JlZ3JvdW5kSXNBY3RpdmVcIjpmYWxzZSxcIkhvcml6b250YWxBbGlnbm1lbnRcIjowLFwiVmVydGljYWxBbGlnbm1lbnRcIjowLFwiU21hcnRGb3JlZ3JvdW5kXCI6bnVsbCxcIk1hcmdpblwiOntcIiRpZFwiOlwiNTU4XCIsXCJUb3BcIjowLjAsXCJMZWZ0XCI6MC4wLFwiUmlnaHRcIjowLjAsXCJCb3R0b21cIjowLjB9LFwiUGFkZGluZ1wiOntcIiRpZFwiOlwiNTU5XCIsXCJUb3BcIjowLjAsXCJMZWZ0XCI6MC4wLFwiUmlnaHRcIjowLjAsXCJCb3R0b21cIjowLjB9LFwiQmFja2dyb3VuZFwiOntcIiRyZWZcIjpcIjEyMVwifSxcIklzVmlzaWJsZVwiOnRydWUsXCJXaWR0aFwiOjAuMCxcIkhlaWdodFwiOjAuMCxcIkJvcmRlclN0eWxlXCI6e1wiJGlkXCI6XCI1NjBcIixcIkxpbmVDb2xvclwiOm51bGwsXCJMaW5lV2VpZ2h0XCI6MC4wLFwiTGluZVR5cGVcIjowfX0sXCJEdXJhdGlvblN0eWxlXCI6e1wiJGlkXCI6XCI1NjFcIixcIkZvbnRTZXR0aW5nc1wiOntcIiRpZFwiOlwiNTYyXCIsXCJGb250U2l6ZVwiOjEwLFwiRm9udE5hbWVcIjpcIkNhbGlicmlcIixcIklzQm9sZFwiOmZhbHNlLFwiSXNJdGFsaWNcIjpmYWxzZSxcIklzVW5kZXJsaW5lZFwiOmZhbHNlfSxcIkF1dG9TaXplXCI6MCxcIkZvcmVncm91bmRcIjp7XCIkaWRcIjpcIjU2M1wiLFwiQ29sb3JcIjp7XCIkaWRcIjpcIjU2NFwiLFwiQVwiOjI1NSxcIlJcIjowLFwiR1wiOjAsXCJCXCI6MH19LFwiQmFja2dyb3VuZEZpbGxUeXBlXCI6MCxcIk1heFdpZHRoXCI6MjAwLjAsXCJNYXhIZWlnaHRcIjpcIkluZmluaXR5XCIsXCJTbWFydEZvcmVncm91bmRJc0FjdGl2ZVwiOmZhbHNlLFwiSG9yaXpvbnRhbEFsaWdubWVudFwiOjAsXCJWZXJ0aWNhbEFsaWdubWVudFwiOjAsXCJTbWFydEZvcmVncm91bmRcIjpudWxsLFwiTWFyZ2luXCI6e1wiJGlkXCI6XCI1NjVcIixcIlRvcFwiOjAuMCxcIkxlZnRcIjowLjAsXCJSaWdodFwiOjAuMCxcIkJvdHRvbVwiOjAuMH0sXCJQYWRkaW5nXCI6e1wiJGlkXCI6XCI1NjZcIixcIlRvcFwiOjAuMCxcIkxlZnRcIjowLjAsXCJSaWdodFwiOjAuMCxcIkJvdHRvbVwiOjAuMH0sXCJCYWNrZ3JvdW5kXCI6e1wiJHJlZlwiOlwiMTI4XCJ9LFwiSXNWaXNpYmxlXCI6dHJ1ZSxcIldpZHRoXCI6MC4wLFwiSGVpZ2h0XCI6MC4wLFwiQm9yZGVyU3R5bGVcIjp7XCIkaWRcIjpcIjU2N1wiLFwiTGluZUNvbG9yXCI6bnVsbCxcIkxpbmVXZWlnaHRcIjowLjAsXCJMaW5lVHlwZVwiOjB9fSxcIkhvcml6b250YWxDb25uZWN0b3JTdHlsZVwiOntcIiRpZFwiOlwiNTY4XCIsXCJMaW5lQ29sb3JcIjp7XCIkcmVmXCI6XCIxMzBcIn0sXCJMaW5lV2VpZ2h0XCI6MS4wLFwiTGluZVR5cGVcIjowfSxcIlZlcnRpY2FsQ29ubmVjdG9yU3R5bGVcIjp7XCIkaWRcIjpcIjU2OVwiLFwiTGluZUNvbG9yXCI6e1wiJHJlZlwiOlwiMTMzXCJ9LFwiTGluZVdlaWdodFwiOjEuMCxcIkxpbmVUeXBlXCI6MH0sXCJNYXJnaW5cIjpudWxsLFwiU3RhcnREYXRlUG9zaXRpb25cIjowLFwiRW5kRGF0ZVBvc2l0aW9uXCI6MCxcIlRpdGxlUG9zaXRpb25cIjoyLFwiRHVyYXRpb25Qb3NpdGlvblwiOjQsXCJQZXJjZW50YWdlQ29tcGxldGVkUG9zaXRpb25cIjo2LFwiU3BhY2luZ1wiOjUsXCJJc0JlbG93VGltZWJhbmRcIjp0cnVlLFwiUGVyY2VudGFnZUNvbXBsZXRlU2hhcGVPcGFjaXR5XCI6MzUsXCJHcm91cE5hbWVcIjpudWxsLFwiQXR0YWNoZWRNaWxlc3RvbmVzU3R5bGVzXCI6W10sXCJTaGFwZVN0eWxlXCI6e1wiJGlkXCI6XCI1NzBcIixcIk1hcmdpblwiOntcIiRpZFwiOlwiNTcxXCIsXCJUb3BcIjowLjAsXCJMZWZ0XCI6NC4wLFwiUmlnaHRcIjo0LjAsXCJCb3R0b21cIjowLjB9LFwiUGFkZGluZ1wiOntcIiRpZFwiOlwiNTcyXCIsXCJUb3BcIjowLjAsXCJMZWZ0XCI6MC4wLFwiUmlnaHRcIjowLjAsXCJCb3R0b21cIjowLjB9LFwiQmFja2dyb3VuZFwiOntcIiRpZFwiOlwiNTczXCIsXCJDb2xvclwiOntcIiRpZFwiOlwiNTc0XCIsXCJBXCI6MjU1LFwiUlwiOjE3MyxcIkdcIjoxLFwiQlwiOjF9fSxcIklzVmlzaWJsZVwiOnRydWUsXCJXaWR0aFwiOjAuMCxcIkhlaWdodFwiOjE2LjAsXCJCb3JkZXJTdHlsZVwiOntcIiRpZFwiOlwiNTc1XCIsXCJMaW5lQ29sb3JcIjp7XCIkcmVmXCI6XCIxNDFcIn0sXCJMaW5lV2VpZ2h0XCI6MC4wLFwiTGluZVR5cGVcIjowfX0sXCJUaXRsZVN0eWxlXCI6e1wiJGlkXCI6XCI1NzZcIixcIkZvbnRTZXR0aW5nc1wiOntcIiRpZFwiOlwiNTc3XCIsXCJGb250U2l6ZVwiOjEwLFwiRm9udE5hbWVcIjpcIkNhbGlicmlcIixcIklzQm9sZFwiOnRydWUsXCJJc0l0YWxpY1wiOmZhbHNlLFwiSXNVbmRlcmxpbmVkXCI6ZmFsc2V9LFwiQXV0b1NpemVcIjowLFwiRm9yZWdyb3VuZFwiOntcIiRpZFwiOlwiNTc4XCIsXCJDb2xvclwiOntcIiRpZFwiOlwiNTc5XCIsXCJBXCI6MjU1LFwiUlwiOjI1NSxcIkdcIjoyNTUsXCJCXCI6MjU1fX0sXCJCYWNrZ3JvdW5kRmlsbFR5cGVcIjowLFwiTWF4V2lkdGhcIjo5NjAuMCxcIk1heEhlaWdodFwiOlwiSW5maW5pdHlcIixcIlNtYXJ0Rm9yZWdyb3VuZElzQWN0aXZlXCI6ZmFsc2UsXCJIb3Jpem9udGFsQWxpZ25tZW50XCI6MSxcIlZlcnRpY2FsQWxpZ25tZW50XCI6MCxcIlNtYXJ0Rm9yZWdyb3VuZFwiOm51bGwsXCJNYXJnaW5cIjp7XCIkaWRcIjpcIjU4MFwiLFwiVG9wXCI6MC4wLFwiTGVmdFwiOjAuMCxcIlJpZ2h0XCI6MC4wLFwiQm90dG9tXCI6MC4wfSxcIlBhZGRpbmdcIjp7XCIkaWRcIjpcIjU4MVwiLFwiVG9wXCI6MC4wLFwiTGVmdFwiOjAuMCxcIlJpZ2h0XCI6MC4wLFwiQm90dG9tXCI6MC4wfSxcIkJhY2tncm91bmRcIjp7XCIkcmVmXCI6XCIxNDlcIn0sXCJJc1Zpc2libGVcIjp0cnVlLFwiV2lkdGhcIjowLjAsXCJIZWlnaHRcIjowLjAsXCJCb3JkZXJTdHlsZVwiOntcIiRpZFwiOlwiNTgyXCIsXCJMaW5lQ29sb3JcIjpudWxsLFwiTGluZVdlaWdodFwiOjAuMCxcIkxpbmVUeXBlXCI6MH19LFwiRGF0ZVN0eWxlXCI6e1wiJGlkXCI6XCI1ODNcIixcIkZvbnRTZXR0aW5nc1wiOntcIiRpZFwiOlwiNTg0XCIsXCJGb250U2l6ZVwiOjksXCJGb250TmFtZVwiOlwiQ2FsaWJyaVwiLFwiSXNCb2xkXCI6ZmFsc2UsXCJJc0l0YWxpY1wiOmZhbHNlLFwiSXNVbmRlcmxpbmVkXCI6ZmFsc2V9LFwiQXV0b1NpemVcIjowLFwiRm9yZWdyb3VuZFwiOntcIiRpZFwiOlwiNTg1XCIsXCJDb2xvclwiOntcIiRpZFwiOlwiNTg2XCIsXCJBXCI6MjU1LFwiUlwiOjAsXCJHXCI6MCxcIkJcIjowfX0sXCJCYWNrZ3JvdW5kRmlsbFR5cGVcIjowLFwiTWF4V2lkdGhcIjoyMDAuMCxcIk1heEhlaWdodFwiOlwiSW5maW5pdHlcIixcIlNtYXJ0Rm9yZWdyb3VuZElzQWN0aXZlXCI6ZmFsc2UsXCJIb3Jpem9udGFsQWxpZ25tZW50XCI6MCxcIlZlcnRpY2FsQWxpZ25tZW50XCI6MCxcIlNtYXJ0Rm9yZWdyb3VuZFwiOm51bGwsXCJNYXJnaW5cIjp7XCIkaWRcIjpcIjU4N1wiLFwiVG9wXCI6MC4wLFwiTGVmdFwiOjAuMCxcIlJpZ2h0XCI6MC4wLFwiQm90dG9tXCI6MC4wfSxcIlBhZGRpbmdcIjp7XCIkaWRcIjpcIjU4OFwiLFwiVG9wXCI6MC4wLFwiTGVmdFwiOjAuMCxcIlJpZ2h0XCI6MC4wLFwiQm90dG9tXCI6MC4wfSxcIkJhY2tncm91bmRcIjp7XCIkcmVmXCI6XCIxNTZcIn0sXCJJc1Zpc2libGVcIjp0cnVlLFwiV2lkdGhcIjowLjAsXCJIZWlnaHRcIjowLjAsXCJCb3JkZXJTdHlsZVwiOntcIiRpZFwiOlwiNTg5XCIsXCJMaW5lQ29sb3JcIjpudWxsLFwiTGluZVdlaWdodFwiOjAuMCxcIkxpbmVUeXBlXCI6MH19LFwiRGF0ZUZvcm1hdFwiOntcIiRpZFwiOlwiNTkwXCIsXCJGb3JtYXRTdHJpbmdcIjpcIk1NTSBkXCIsXCJTZXBhcmF0b3JcIjpcIi9cIixcIlVzZUludGVybmF0aW9uYWxEYXRlRm9ybWF0XCI6ZmFsc2UsXCJEYXRlSXNWaXNpYmxlXCI6dHJ1ZSxcIlRpbWVJc1Zpc2libGVcIjpmYWxzZSxcIkhvdXJEaWdpdHNcIjoxLFwiQW1QbURlc2lnbmF0b3JcIjoyLFwiVHJpbTAwTWludXRlc1wiOmZhbHNlLFwiTGFzdEtub3duVmlzaWJpbGl0eVN0YXRlXCI6bnVsbH0sXCJJc1Zpc2libGVcIjp0cnVlfSx7XCIkaWRcIjpcIjU5MVwiLFwiU2hhcGVcIjoxLFwiU2hhcGVUaGlja25lc3NcIjoxLFwiRHVyYXRpb25Gb3JtYXRcIjowLFwiUGVyY2VudGFnZUNvbXBsZXRlU3R5bGVcIjp7XCIkaWRcIjpcIjU5MlwiLFwiRm9udFNldHRpbmdzXCI6e1wiJGlkXCI6XCI1OTNcIixcIkZvbnRTaXplXCI6MTAsXCJGb250TmFtZVwiOlwiQ2FsaWJyaVwiLFwiSXNCb2xkXCI6ZmFsc2UsXCJJc0l0YWxpY1wiOmZhbHNlLFwiSXNVbmRlcmxpbmVkXCI6ZmFsc2V9LFwiQXV0b1NpemVcIjowLFwiRm9yZWdyb3VuZFwiOntcIiRpZFwiOlwiNTk0XCIsXCJDb2xvclwiOntcIiRyZWZcIjpcIjExOFwifX0sXCJCYWNrZ3JvdW5kRmlsbFR5cGVcIjowLFwiTWF4V2lkdGhcIjoyMDAuMCxcIk1heEhlaWdodFwiOlwiSW5maW5pdHlcIixcIlNtYXJ0Rm9yZWdyb3VuZElzQWN0aXZlXCI6ZmFsc2UsXCJIb3Jpem9udGFsQWxpZ25tZW50XCI6MCxcIlZlcnRpY2FsQWxpZ25tZW50XCI6MCxcIlNtYXJ0Rm9yZWdyb3VuZFwiOm51bGwsXCJNYXJnaW5cIjp7XCIkaWRcIjpcIjU5NVwiLFwiVG9wXCI6MC4wLFwiTGVmdFwiOjAuMCxcIlJpZ2h0XCI6MC4wLFwiQm90dG9tXCI6MC4wfSxcIlBhZGRpbmdcIjp7XCIkaWRcIjpcIjU5NlwiLFwiVG9wXCI6MC4wLFwiTGVmdFwiOjAuMCxcIlJpZ2h0XCI6MC4wLFwiQm90dG9tXCI6MC4wfSxcIkJhY2tncm91bmRcIjp7XCIkcmVmXCI6XCIxMjFcIn0sXCJJc1Zpc2libGVcIjp0cnVlLFwiV2lkdGhcIjowLjAsXCJIZWlnaHRcIjowLjAsXCJCb3JkZXJTdHlsZVwiOntcIiRpZFwiOlwiNTk3XCIsXCJMaW5lQ29sb3JcIjpudWxsLFwiTGluZVdlaWdodFwiOjAuMCxcIkxpbmVUeXBlXCI6MH19LFwiRHVyYXRpb25TdHlsZVwiOntcIiRpZFwiOlwiNTk4XCIsXCJGb250U2V0dGluZ3NcIjp7XCIkaWRcIjpcIjU5OVwiLFwiRm9udFNpemVcIjoxMCxcIkZvbnROYW1lXCI6XCJDYWxpYnJpXCIsXCJJc0JvbGRcIjpmYWxzZSxcIklzSXRhbGljXCI6ZmFsc2UsXCJJc1VuZGVybGluZWRcIjpmYWxzZX0sXCJBdXRvU2l6ZVwiOjAsXCJGb3JlZ3JvdW5kXCI6e1wiJGlkXCI6XCI2MDBcIixcIkNvbG9yXCI6e1wiJGlkXCI6XCI2MDFcIixcIkFcIjoyNTUsXCJSXCI6MCxcIkdcIjowLFwiQlwiOjB9fSxcIkJhY2tncm91bmRGaWxsVHlwZVwiOjAsXCJNYXhXaWR0aFwiOjIwMC4wLFwiTWF4SGVpZ2h0XCI6XCJJbmZpbml0eVwiLFwiU21hcnRGb3JlZ3JvdW5kSXNBY3RpdmVcIjpmYWxzZSxcIkhvcml6b250YWxBbGlnbm1lbnRcIjowLFwiVmVydGljYWxBbGlnbm1lbnRcIjowLFwiU21hcnRGb3JlZ3JvdW5kXCI6bnVsbCxcIk1hcmdpblwiOntcIiRpZFwiOlwiNjAyXCIsXCJUb3BcIjowLjAsXCJMZWZ0XCI6MC4wLFwiUmlnaHRcIjowLjAsXCJCb3R0b21cIjowLjB9LFwiUGFkZGluZ1wiOntcIiRpZFwiOlwiNjAzXCIsXCJUb3BcIjowLjAsXCJMZWZ0XCI6MC4wLFwiUmlnaHRcIjowLjAsXCJCb3R0b21cIjowLjB9LFwiQmFja2dyb3VuZFwiOntcIiRyZWZcIjpcIjEyOFwifSxcIklzVmlzaWJsZVwiOnRydWUsXCJXaWR0aFwiOjAuMCxcIkhlaWdodFwiOjAuMCxcIkJvcmRlclN0eWxlXCI6e1wiJGlkXCI6XCI2MDRcIixcIkxpbmVDb2xvclwiOm51bGwsXCJMaW5lV2VpZ2h0XCI6MC4wLFwiTGluZVR5cGVcIjowfX0sXCJIb3Jpem9udGFsQ29ubmVjdG9yU3R5bGVcIjp7XCIkaWRcIjpcIjYwNVwiLFwiTGluZUNvbG9yXCI6e1wiJHJlZlwiOlwiMTMwXCJ9LFwiTGluZVdlaWdodFwiOjEuMCxcIkxpbmVUeXBlXCI6MH0sXCJWZXJ0aWNhbENvbm5lY3RvclN0eWxlXCI6e1wiJGlkXCI6XCI2MDZcIixcIkxpbmVDb2xvclwiOntcIiRpZFwiOlwiNjA3XCIsXCIkdHlwZVwiOlwiTkxSRS5Db21tb24uRG9tLlNvbGlkQ29sb3JCcnVzaCwgTkxSRS5Db21tb25cIixcIkNvbG9yXCI6e1wiJGlkXCI6XCI2MDhcIixcIkFcIjoyNTUsXCJSXCI6MjA0LFwiR1wiOjIwNCxcIkJcIjoyMDR9fSxcIkxpbmVXZWlnaHRcIjoxLjAsXCJMaW5lVHlwZVwiOjB9LFwiTWFyZ2luXCI6bnVsbCxcIlN0YXJ0RGF0ZVBvc2l0aW9uXCI6MCxcIkVuZERhdGVQb3NpdGlvblwiOjAsXCJUaXRsZVBvc2l0aW9uXCI6MixcIkR1cmF0aW9uUG9zaXRpb25cIjo0LFwiUGVyY2VudGFnZUNvbXBsZXRlZFBvc2l0aW9uXCI6NixcIlNwYWNpbmdcIjo1LFwiSXNCZWxvd1RpbWViYW5kXCI6dHJ1ZSxcIlBlcmNlbnRhZ2VDb21wbGV0ZVNoYXBlT3BhY2l0eVwiOjM1LFwiR3JvdXBOYW1lXCI6bnVsbCxcIkF0dGFjaGVkTWlsZXN0b25lc1N0eWxlc1wiOltdLFwiU2hhcGVTdHlsZVwiOntcIiRpZFwiOlwiNjA5XCIsXCJNYXJnaW5cIjp7XCIkaWRcIjpcIjYxMFwiLFwiVG9wXCI6MC4wLFwiTGVmdFwiOjQuMCxcIlJpZ2h0XCI6NC4wLFwiQm90dG9tXCI6MC4wfSxcIlBhZGRpbmdcIjp7XCIkaWRcIjpcIjYxMVwiLFwiVG9wXCI6MC4wLFwiTGVmdFwiOjAuMCxcIlJpZ2h0XCI6MC4wLFwiQm90dG9tXCI6MC4wfSxcIkJhY2tncm91bmRcIjp7XCIkaWRcIjpcIjYxMlwiLFwiQ29sb3JcIjp7XCIkaWRcIjpcIjYxM1wiLFwiQVwiOjI1NSxcIlJcIjoxNzMsXCJHXCI6MSxcIkJcIjoxfX0sXCJJc1Zpc2libGVcIjp0cnVlLFwiV2lkdGhcIjowLjAsXCJIZWlnaHRcIjoxNi4wLFwiQm9yZGVyU3R5bGVcIjp7XCIkaWRcIjpcIjYxNFwiLFwiTGluZUNvbG9yXCI6e1wiJHJlZlwiOlwiMTQxXCJ9LFwiTGluZVdlaWdodFwiOjAuMCxcIkxpbmVUeXBlXCI6MH19LFwiVGl0bGVTdHlsZVwiOntcIiRpZFwiOlwiNjE1XCIsXCJGb250U2V0dGluZ3NcIjp7XCIkaWRcIjpcIjYxNlwiLFwiRm9udFNpemVcIjoxMCxcIkZvbnROYW1lXCI6XCJDYWxpYnJpXCIsXCJJc0JvbGRcIjp0cnVlLFwiSXNJdGFsaWNcIjpmYWxzZSxcIklzVW5kZXJsaW5lZFwiOmZhbHNlfSxcIkF1dG9TaXplXCI6MCxcIkZvcmVncm91bmRcIjp7XCIkaWRcIjpcIjYxN1wiLFwiQ29sb3JcIjp7XCIkaWRcIjpcIjYxOFwiLFwiQVwiOjI1NSxcIlJcIjoyNTUsXCJHXCI6MjU1LFwiQlwiOjI1NX19LFwiQmFja2dyb3VuZEZpbGxUeXBlXCI6MCxcIk1heFdpZHRoXCI6OTYwLjAsXCJNYXhIZWlnaHRcIjpcIkluZmluaXR5XCIsXCJTbWFydEZvcmVncm91bmRJc0FjdGl2ZVwiOmZhbHNlLFwiSG9yaXpvbnRhbEFsaWdubWVudFwiOjEsXCJWZXJ0aWNhbEFsaWdubWVudFwiOjAsXCJTbWFydEZvcmVncm91bmRcIjpudWxsLFwiTWFyZ2luXCI6e1wiJGlkXCI6XCI2MTlcIixcIlRvcFwiOjAuMCxcIkxlZnRcIjowLjAsXCJSaWdodFwiOjAuMCxcIkJvdHRvbVwiOjAuMH0sXCJQYWRkaW5nXCI6e1wiJGlkXCI6XCI2MjBcIixcIlRvcFwiOjAuMCxcIkxlZnRcIjowLjAsXCJSaWdodFwiOjAuMCxcIkJvdHRvbVwiOjAuMH0sXCJCYWNrZ3JvdW5kXCI6e1wiJHJlZlwiOlwiMTQ5XCJ9LFwiSXNWaXNpYmxlXCI6dHJ1ZSxcIldpZHRoXCI6MC4wLFwiSGVpZ2h0XCI6MC4wLFwiQm9yZGVyU3R5bGVcIjp7XCIkaWRcIjpcIjYyMVwiLFwiTGluZUNvbG9yXCI6bnVsbCxcIkxpbmVXZWlnaHRcIjowLjAsXCJMaW5lVHlwZVwiOjB9fSxcIkRhdGVTdHlsZVwiOntcIiRpZFwiOlwiNjIyXCIsXCJGb250U2V0dGluZ3NcIjp7XCIkaWRcIjpcIjYyM1wiLFwiRm9udFNpemVcIjo5LFwiRm9udE5hbWVcIjpcIkNhbGlicmlcIixcIklzQm9sZFwiOmZhbHNlLFwiSXNJdGFsaWNcIjpmYWxzZSxcIklzVW5kZXJsaW5lZFwiOmZhbHNlfSxcIkF1dG9TaXplXCI6MCxcIkZvcmVncm91bmRcIjp7XCIkaWRcIjpcIjYyNFwiLFwiQ29sb3JcIjp7XCIkaWRcIjpcIjYyNVwiLFwiQVwiOjI1NSxcIlJcIjowLFwiR1wiOjAsXCJCXCI6MH19LFwiQmFja2dyb3VuZEZpbGxUeXBlXCI6MCxcIk1heFdpZHRoXCI6MjAwLjAsXCJNYXhIZWlnaHRcIjpcIkluZmluaXR5XCIsXCJTbWFydEZvcmVncm91bmRJc0FjdGl2ZVwiOmZhbHNlLFwiSG9yaXpvbnRhbEFsaWdubWVudFwiOjAsXCJWZXJ0aWNhbEFsaWdubWVudFwiOjAsXCJTbWFydEZvcmVncm91bmRcIjpudWxsLFwiTWFyZ2luXCI6e1wiJGlkXCI6XCI2MjZcIixcIlRvcFwiOjAuMCxcIkxlZnRcIjowLjAsXCJSaWdodFwiOjAuMCxcIkJvdHRvbVwiOjAuMH0sXCJQYWRkaW5nXCI6e1wiJGlkXCI6XCI2MjdcIixcIlRvcFwiOjAuMCxcIkxlZnRcIjowLjAsXCJSaWdodFwiOjAuMCxcIkJvdHRvbVwiOjAuMH0sXCJCYWNrZ3JvdW5kXCI6e1wiJHJlZlwiOlwiMTU2XCJ9LFwiSXNWaXNpYmxlXCI6dHJ1ZSxcIldpZHRoXCI6MC4wLFwiSGVpZ2h0XCI6MC4wLFwiQm9yZGVyU3R5bGVcIjp7XCIkaWRcIjpcIjYyOFwiLFwiTGluZUNvbG9yXCI6bnVsbCxcIkxpbmVXZWlnaHRcIjowLjAsXCJMaW5lVHlwZVwiOjB9fSxcIkRhdGVGb3JtYXRcIjp7XCIkaWRcIjpcIjYyOVwiLFwiRm9ybWF0U3RyaW5nXCI6XCJNTU0gZFwiLFwiU2VwYXJhdG9yXCI6XCIvXCIsXCJVc2VJbnRlcm5hdGlvbmFsRGF0ZUZvcm1hdFwiOmZhbHNlLFwiRGF0ZUlzVmlzaWJsZVwiOnRydWUsXCJUaW1lSXNWaXNpYmxlXCI6ZmFsc2UsXCJIb3VyRGlnaXRzXCI6MSxcIkFtUG1EZXNpZ25hdG9yXCI6MixcIlRyaW0wME1pbnV0ZXNcIjpmYWxzZSxcIkxhc3RLbm93blZpc2liaWxpdHlTdGF0ZVwiOm51bGx9LFwiSXNWaXNpYmxlXCI6dHJ1ZX1dLFwiQ3VzdG9tU3dpbWxhbmVEZWZpbml0aW9uU3R5bGVMaXN0XCI6W10sXCJDdXN0b21Td2ltbGFuZVYyU3R5bGVMaXN0XCI6W10sXCJHcmlkbGluZVBhbmVsU3R5bGVcIjp7XCIkaWRcIjpcIjYzMFwiLFwiR3JpZGxpbmVTdHlsZVwiOntcIiRpZFwiOlwiNjMxXCIsXCJMaW5lQ29sb3JcIjp7XCIkaWRcIjpcIjYzMlwiLFwiJHR5cGVcIjpcIk5MUkUuQ29tbW9uLkRvbS5Tb2xpZENvbG9yQnJ1c2gsIE5MUkUuQ29tbW9uXCIsXCJDb2xvclwiOntcIiRpZFwiOlwiNjMzXCIsXCJBXCI6MzgsXCJSXCI6OTEsXCJHXCI6MTU1LFwiQlwiOjIxM319LFwiTGluZVdlaWdodFwiOjEuMCxcIkxpbmVUeXBlXCI6MH0sXCJJc1Zpc2libGVcIjp0cnVlfSxcIkFjdGl2aXR5TGluZVBhbmVsU3R5bGVcIjp7XCIkaWRcIjpcIjYzNFwiLFwiQWN0aXZpdHlMaW5lU3R5bGVcIjp7XCIkaWRcIjpcIjYzNVwiLFwiTGluZUNvbG9yXCI6e1wiJGlkXCI6XCI2MzZcIixcIiR0eXBlXCI6XCJOTFJFLkNvbW1vbi5Eb20uU29saWRDb2xvckJydXNoLCBOTFJFLkNvbW1vblwiLFwiQ29sb3JcIjp7XCIkaWRcIjpcIjYzN1wiLFwiQVwiOjM4LFwiUlwiOjY4LFwiR1wiOjExNCxcIkJcIjoxOTZ9fSxcIkxpbmVXZWlnaHRcIjoxLjAsXCJMaW5lVHlwZVwiOjB9LFwiSXNWaXNpYmxlXCI6dHJ1ZX19LFwiU2NhbGVcIjp7XCIkaWRcIjpcIjYzOFwiLFwiU3RhcnREYXRlXCI6XCIyMDE4LTA5LTA4VDAwOjAwOjAwWlwiLFwiRW5kRGF0ZVwiOlwiMjAxOC0xMS0zMFQyMzo1OTo1OS45OTlaXCIsXCJGb3JtYXRcIjpcIk1NTVwiLFwiVHlwZVwiOjIsXCJBdXRvRGF0ZVJhbmdlXCI6dHJ1ZSxcIldvcmtpbmdEYXlzXCI6MzEsXCJUb2RheU1hcmtlclRleHRcIjpcIlRvZGF5XCIsXCJBdXRvU2NhbGVUeXBlXCI6dHJ1ZX0sXCJTY2FsZVYyXCI6e1wiJGlkXCI6XCI2MzlcIixcIlN0YXJ0RGF0ZVwiOlwiMjAxOC0wOS0wOFQwMDowMDowMFpcIixcIkVuZERhdGVcIjpcIjIwMTgtMTEtMzBUMjM6NTk6NTkuOTk5WlwiLFwiQXV0b0RhdGVSYW5nZVwiOnRydWUsXCJXb3JraW5nRGF5c1wiOjMxLFwiVG9kYXlNYXJrZXJUZXh0XCI6XCJUb2RheVwiLFwiQXV0b1NjYWxlVHlwZVwiOnRydWUsXCJUaW1lYmFuZFNjYWxlc1wiOntcIiRpZFwiOlwiNjQwXCIsXCJUb3BTY2FsZUxheWVyXCI6e1wiJGlkXCI6XCI2NDFcIixcIkZvcm1hdFwiOlwiTU1NXCIsXCJUeXBlXCI6Mn0sXCJNaWRkbGVTY2FsZUxheWVyXCI6e1wiJGlkXCI6XCI2NDJcIixcIkZvcm1hdFwiOm51bGwsXCJUeXBlXCI6MH0sXCJCb3R0b21TY2FsZUxheWVyXCI6e1wiJGlkXCI6XCI2NDNcIixcIkZvcm1hdFwiOm51bGwsXCJUeXBlXCI6MH19fSxcIk1pbGVzdG9uZXNcIjpbXSxcIlRhc2tzXCI6W10sXCJTd2ltbGFuZXNcIjpbXSxcIlN3aW1sYW5lc1YyXCI6W10sXCJTZXR0aW5nc1wiOntcIiRpZFwiOlwiNjQ0XCIsXCJJbXBhT3B0aW9uc1wiOntcIiRpZFwiOlwiNjQ1XCIsXCJMZWZ0VG9SaWdodFwiOmZhbHNlLFwiUGF5bG9hZE9wdGlvbnNcIjoyfX0sXCJUaW1lQ29uZmlndXJhdGlvblwiOntcIiRpZFwiOlwiNjQ2XCIsXCJVc2VUaW1lXCI6ZmFsc2UsXCJXb3JrRGF5U3RhcnRcIjpcIjAwOjAwOjAwXCIsXCJXb3JrRGF5RW5kXCI6XCIyMzo1OTowMFwifX0iLCJSZWNlbnRDb2xvcnNDb2xsZWN0aW9uIjoiW1wiI0ZGRkZDMDAwXCIsXCIjRkYwMkIyRUVcIixcIiNGRkVBMTYxRVwiLFwiI0ZGRUQ3RDMxXCIsXCIjRkYxQUFBNDJcIixcIiNGRjgwOERBOVwiLFwiI0ZGQUQwMTAxXCIsXCIjRkZCMjBFMTJcIl0ifSwiU2V0dGluZ3MiOnsiJGlkIjoiNjM4IiwiSW1wYU9wdGlvbnMiOnsiJGlkIjoiNjM5IiwiTGVmdFRvUmlnaHQiOmZhbHNlLCJQYXlsb2FkT3B0aW9ucyI6Mn0sIlVzZUNvbXByZXNzaW9uIjpmYWxzZSwiQ29tcHJlc2lvblBlcmNlbnRhZ2UiOjUwLjAsIkluYWN0aXZlSW50ZXJ2YWxXaWR0aFRocmVzaG9sZCI6MzAuMCwiSW5hY3RpdmVJbnRlcnZhbFdpZHRoIjoxLjAsIlNwbGl0VGFza3MiOmZhbHNlLCJVc2VDbHVzdGVyIjpmYWxzZSwiRXBzaWxvbiI6NS4wLCJNaW5Qb2ludHNUb0Zvcm1BQ2x1c3RlciI6MiwiR2VuZXJhdGVJbnZpc2libGVTaGFwZXMiOmZhbHNlLCJTbWFydFRpbWVsaW5lVGFza1BlcmNlbnRhZ2VGaXQiOmZhbHNlfSwiSXNOZXciOmZhbHNlLCJJbXBvcnRUeXBlIjowLCJGaWxlUGF0aCI6bnVsbCwiVGltZUNvbmZpZ3VyYXRpb24iOnsiJGlkIjoiNjQwIiwiVXNlVGltZSI6ZmFsc2UsIldvcmtEYXlTdGFydCI6IjAwOjAwOjAwIiwiV29ya0RheUVuZCI6IjIzOjU5OjAwIn0sIkxhc3RVc2VkVGVtcGxhdGVJZCI6IjIyZDU1ZmM2LTRkZmUtNDc4Yy04NzEwLTk5YjE5MDU2ZGU4NiIsIkZpcnN0V2Vla09mWWVhciI6MCwiUGxhY2VNaWxlc3RvbmVBdFRoZUJlZ2lubmluZ09mVGhlRGF5IjpmYWxzZSwiRGVwZW5kZW5jeVNjaGVkdWxpbmdTZXR0aW5ncyI6eyIkaWQiOiI2NDEiLCJEZXBlbmRlbmNpZXNTY2hlZHVsaW5nTW9kZVNldHRpbmciOiJGbGV4aWJsZSIsIkRlcGVuZGVuY2llc1ByZXZpb3VzU2NoZWR1bGluZ01vZGUiOiJGbGV4aWJsZSIsIk9uQnJlYWtpbmdGbGV4aWJsZVNjaGVkdWxpbmdNb2RlU2V0dGluZyI6IkFza0V2ZXJ5dGltZSIsIk9uQnJlYWtpbmdTdHJpY3RTY2hlZHVsaW5nTW9kZVNldHRpbmciOiJBc2tFdmVyeXRpbWUifSwiRGVwZW5kZW5jeU1vZHVsZUVuYWJsZWQiOmZhbHNlLCJEZXBlbmRlbmNpZXMiOnsiX2RlcGVuZGVuY2llcyI6W119fQ=="/>
  <p:tag name="__MASTER" val="__part_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TIMEBANDSCALETYPE" val="Quarters"/>
  <p:tag name="OTLTIMEBANDSCALEFORMAT" val="MMM"/>
  <p:tag name="OTLTIMEBANDSHAPETYPE" val="RectangleTimeband"/>
  <p:tag name="OTLTIMEBANDSHAPEHEIGHT" val="14.3999996185303"/>
  <p:tag name="OTLTIMEBANDSHAPEPADDINGLEFT" val="0"/>
  <p:tag name="OTLTIMEBANDCULTUREINFO" val="en-US"/>
  <p:tag name="OTLTIMEBANDQUICKPOSITION" val="Custom"/>
  <p:tag name="OTLTIMEBANDTHREEDEFFECTS" val="None"/>
  <p:tag name="OTLTIMEBANDAUTODATERANGE" val="True"/>
  <p:tag name="OTLTIMEBANDSTARTDATE" val="2018-09-08T00:00:00.0000000Z"/>
  <p:tag name="OTLTIMEBANDENDDATE" val="2024-05-30T23:59:00.0000000"/>
  <p:tag name="OTLTIMEBANDWORKINGDAYS" val="Standard"/>
  <p:tag name="OTLTIMEBANDELAPSEDTIMEEXTENSION" val="False"/>
  <p:tag name="OTLTIMEBANDUSETIME" val="False"/>
  <p:tag name="OTLTIMEBANDTIMECONFIGWORKDAYSTART" val="00:00:00"/>
  <p:tag name="OTLTIMEBANDTIMECONFIGWORKDAYEND" val="23:59:00"/>
  <p:tag name="OTLTIMEBANDAPPENDYEARONYEARCHANGE" val="False"/>
  <p:tag name="OTLTIMEBANDSCALEMARKING" val="Years"/>
  <p:tag name="OTLRIGHTENDCAPSMARGINRIGHT" val="20"/>
  <p:tag name="OTLLEFTENDCAPSMARGINLEFT" val="20"/>
  <p:tag name="OTLTIMEBANDFYSTARTMONTH" val="January"/>
  <p:tag name="OTLTIMEBANDSHOWFYLABEL" val="True"/>
  <p:tag name="OTLTIMEBANDUSESTARTINGOFTHEYEARFORFYNUMBERING" val="True"/>
  <p:tag name="OTLTIMEBANDRESERVEDLEFTAREAWIDTH" val="0"/>
  <p:tag name="OTLTIMEBANDRESERVEDLEFTAREAISSET" val="False"/>
  <p:tag name="OTLTIMEBANDDEPSCHEDULINGMODE" val="Flexible"/>
  <p:tag name="OTLTIMEBANDDEPPREVIOUSSCHEDULINGMODE" val="Flexible"/>
  <p:tag name="OTLTIMEBANDDEPONBREAKINGSTRICTSCHEDULINGMODE" val="AskEverytime"/>
  <p:tag name="OTLTIMEBANDDEPONBREAKINGFLEXIBLESCHEDULINGMODE" val="AskEverytime"/>
  <p:tag name="OTLTIMEBANDDEPENABLED" val="False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TIMEBANDSCALETYPE" val="Months"/>
  <p:tag name="OTLTIMEBANDSCALEFORMAT" val="MMM"/>
  <p:tag name="OTLTIMEBANDSHAPETYPE" val="RectangleTimeband"/>
  <p:tag name="OTLTIMEBANDSHAPEHEIGHT" val="14.3999996185303"/>
  <p:tag name="OTLTIMEBANDSHAPEPADDINGLEFT" val="0"/>
  <p:tag name="OTLTIMEBANDCULTUREINFO" val="en-US"/>
  <p:tag name="OTLTIMEBANDQUICKPOSITION" val="Custom"/>
  <p:tag name="OTLTIMEBANDTHREEDEFFECTS" val="None"/>
  <p:tag name="OTLTIMEBANDAUTODATERANGE" val="True"/>
  <p:tag name="OTLTIMEBANDSTARTDATE" val="2018-09-08T00:00:00.0000000Z"/>
  <p:tag name="OTLTIMEBANDENDDATE" val="2024-05-30T23:59:00.0000000"/>
  <p:tag name="OTLTIMEBANDWORKINGDAYS" val="Standard"/>
  <p:tag name="OTLTIMEBANDELAPSEDTIMEEXTENSION" val="False"/>
  <p:tag name="OTLTIMEBANDUSETIME" val="False"/>
  <p:tag name="OTLTIMEBANDTIMECONFIGWORKDAYSTART" val="00:00:00"/>
  <p:tag name="OTLTIMEBANDTIMECONFIGWORKDAYEND" val="23:59:00"/>
  <p:tag name="OTLTIMEBANDAPPENDYEARONYEARCHANGE" val="False"/>
  <p:tag name="OTLTIMEBANDSCALEMARKING" val="Years"/>
  <p:tag name="OTLRIGHTENDCAPSMARGINRIGHT" val="20"/>
  <p:tag name="OTLLEFTENDCAPSMARGINLEFT" val="20"/>
  <p:tag name="OTLTIMEBANDFYSTARTMONTH" val="January"/>
  <p:tag name="OTLTIMEBANDSHOWFYLABEL" val="True"/>
  <p:tag name="OTLTIMEBANDUSESTARTINGOFTHEYEARFORFYNUMBERING" val="True"/>
  <p:tag name="OTLTIMEBANDRESERVEDLEFTAREAWIDTH" val="0"/>
  <p:tag name="OTLTIMEBANDRESERVEDLEFTAREAISSET" val="False"/>
  <p:tag name="OTLTIMEBANDDEPSCHEDULINGMODE" val="Flexible"/>
  <p:tag name="OTLTIMEBANDDEPPREVIOUSSCHEDULINGMODE" val="Flexible"/>
  <p:tag name="OTLTIMEBANDDEPONBREAKINGSTRICTSCHEDULINGMODE" val="AskEverytime"/>
  <p:tag name="OTLTIMEBANDDEPONBREAKINGFLEXIBLESCHEDULINGMODE" val="AskEverytime"/>
  <p:tag name="OTLTIMEBANDDEPENABLED" val="False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TIMEBANDSCALETYPE" val="Days"/>
  <p:tag name="OTLTIMEBANDSHAPETYPE" val="RectangleTimeband"/>
  <p:tag name="OTLTIMEBANDSHAPEHEIGHT" val="14.3999996185303"/>
  <p:tag name="OTLTIMEBANDSHAPEPADDINGLEFT" val="0"/>
  <p:tag name="OTLTIMEBANDCULTUREINFO" val="en-US"/>
  <p:tag name="OTLTIMEBANDQUICKPOSITION" val="Custom"/>
  <p:tag name="OTLTIMEBANDTHREEDEFFECTS" val="None"/>
  <p:tag name="OTLTIMEBANDAUTODATERANGE" val="True"/>
  <p:tag name="OTLTIMEBANDSTARTDATE" val="2018-09-08T00:00:00.0000000Z"/>
  <p:tag name="OTLTIMEBANDENDDATE" val="2024-05-30T23:59:00.0000000"/>
  <p:tag name="OTLTIMEBANDWORKINGDAYS" val="Standard"/>
  <p:tag name="OTLTIMEBANDELAPSEDTIMEEXTENSION" val="False"/>
  <p:tag name="OTLTIMEBANDUSETIME" val="False"/>
  <p:tag name="OTLTIMEBANDTIMECONFIGWORKDAYSTART" val="00:00:00"/>
  <p:tag name="OTLTIMEBANDTIMECONFIGWORKDAYEND" val="23:59:00"/>
  <p:tag name="OTLTIMEBANDAPPENDYEARONYEARCHANGE" val="False"/>
  <p:tag name="OTLTIMEBANDSCALEMARKING" val="Years"/>
  <p:tag name="OTLRIGHTENDCAPSMARGINRIGHT" val="20"/>
  <p:tag name="OTLLEFTENDCAPSMARGINLEFT" val="20"/>
  <p:tag name="OTLTIMEBANDFYSTARTMONTH" val="January"/>
  <p:tag name="OTLTIMEBANDSHOWFYLABEL" val="True"/>
  <p:tag name="OTLTIMEBANDUSESTARTINGOFTHEYEARFORFYNUMBERING" val="True"/>
  <p:tag name="OTLTIMEBANDRESERVEDLEFTAREAWIDTH" val="0"/>
  <p:tag name="OTLTIMEBANDRESERVEDLEFTAREAISSET" val="False"/>
  <p:tag name="OTLTIMEBANDDEPENABLED" val="False"/>
  <p:tag name="OTLTIMEBANDDEPSCHEDULINGMODE" val="Flexible"/>
  <p:tag name="OTLTIMEBANDDEPPREVIOUSSCHEDULINGMODE" val="Flexible"/>
  <p:tag name="OTLTIMEBANDDEPONBREAKINGSTRICTSCHEDULINGMODE" val="AskEverytime"/>
  <p:tag name="OTLTIMEBANDDEPONBREAKINGFLEXIBLESCHEDULINGMODE" val="AskEverytim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ELAPSEDSTYLE" val="Hide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TODAYPOSITION" val="Hide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3-08-15T00:00:00.0000000Z"/>
  <p:tag name="OTLENDDATE" val="2023-12-22T23:59:00.0000000Z"/>
  <p:tag name="OTLDURATIONFORMAT" val="day"/>
  <p:tag name="OTLSPACING" val="5"/>
  <p:tag name="OTLSHAPETHICKNESSTYPE" val="Regular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4-01-05T00:00:00.0000000Z"/>
  <p:tag name="OTLENDDATE" val="2024-05-20T23:59:00.0000000"/>
  <p:tag name="OTLDURATIONFORMAT" val="day"/>
  <p:tag name="OTLSPACING" val="5"/>
  <p:tag name="OTLSHAPETHICKNESSTYPE" val="Regular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3-05-10T00:00:00.0000000Z"/>
  <p:tag name="OTLENDDATE" val="2023-08-01T23:59:00.0000000Z"/>
  <p:tag name="OTLDURATIONFORMAT" val="day"/>
  <p:tag name="OTLSPACING" val="5"/>
  <p:tag name="OTLSHAPETHICKNESSTYPE" val="Regular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Milestone 1"/>
  <p:tag name="OTLPOSITIONONTASK" val="None"/>
  <p:tag name="OTLRELATEDTASKID" val="00000000-0000-0000-0000-000000000000"/>
  <p:tag name="OTLWEEKNUMBERINGFORMAT" val="WNFormat1"/>
  <p:tag name="OTLWEEKNUMBERINGISVISIBLE" val="False"/>
  <p:tag name="OTLDATE" val="2023-06-16T23:59:00.0000000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Milestone 2"/>
  <p:tag name="OTLDATE" val="2023-07-21T23:59:00.0000000"/>
  <p:tag name="OTLPOSITIONONTASK" val="None"/>
  <p:tag name="OTLRELATEDTASKID" val="00000000-0000-0000-0000-000000000000"/>
  <p:tag name="OTLWEEKNUMBERINGFORMAT" val="WNFormat1"/>
  <p:tag name="OTLWEEKNUMBERINGISVISIBLE" val="False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Checkpoint A"/>
  <p:tag name="OTLDATE" val="2023-08-01T23:59:00.0000000"/>
  <p:tag name="OTLPOSITIONONTASK" val="None"/>
  <p:tag name="OTLRELATEDTASKID" val="00000000-0000-0000-0000-000000000000"/>
  <p:tag name="OTLWEEKNUMBERINGFORMAT" val="WNFormat1"/>
  <p:tag name="OTLWEEKNUMBERINGISVISIBLE" val="False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Milestone 3"/>
  <p:tag name="OTLDATE" val="2023-09-20T23:59:00.0000000"/>
  <p:tag name="OTLPOSITIONONTASK" val="None"/>
  <p:tag name="OTLRELATEDTASKID" val="00000000-0000-0000-0000-000000000000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Milestone 4"/>
  <p:tag name="OTLDATE" val="2023-10-30T23:59:00.0000000"/>
  <p:tag name="OTLPOSITIONONTASK" val="None"/>
  <p:tag name="OTLRELATEDTASKID" val="00000000-0000-0000-0000-000000000000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Checkpoint B"/>
  <p:tag name="OTLDATE" val="2023-12-22T23:59:00.0000000"/>
  <p:tag name="OTLPOSITIONONTASK" val="None"/>
  <p:tag name="OTLRELATEDTASKID" val="00000000-0000-0000-0000-000000000000"/>
  <p:tag name="OTLWEEKNUMBERINGFORMAT" val="WNFormat1"/>
  <p:tag name="OTLWEEKNUMBERINGISVISIBLE" val="False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Milestone 5"/>
  <p:tag name="OTLDATE" val="2024-01-30T23:59:00.0000000"/>
  <p:tag name="OTLPOSITIONONTASK" val="None"/>
  <p:tag name="OTLRELATEDTASKID" val="00000000-0000-0000-0000-000000000000"/>
  <p:tag name="OTLWEEKNUMBERINGFORMAT" val="WNFormat1"/>
  <p:tag name="OTLWEEKNUMBERINGISVISIBLE" val="False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Milestone 6"/>
  <p:tag name="OTLPOSITIONONTASK" val="None"/>
  <p:tag name="OTLRELATEDTASKID" val="00000000-0000-0000-0000-000000000000"/>
  <p:tag name="OTLWEEKNUMBERINGFORMAT" val="WNFormat1"/>
  <p:tag name="OTLWEEKNUMBERINGISVISIBLE" val="False"/>
  <p:tag name="OTLDATE" val="2024-03-01T23:59:00.0000000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Milestone 7"/>
  <p:tag name="OTLDATE" val="2024-03-30T23:59:00.0000000"/>
  <p:tag name="OTLPOSITIONONTASK" val="None"/>
  <p:tag name="OTLRELATEDTASKID" val="00000000-0000-0000-0000-000000000000"/>
  <p:tag name="OTLWEEKNUMBERINGFORMAT" val="WNFormat1"/>
  <p:tag name="OTLWEEKNUMBERINGISVISIBLE" val="False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Checkpoint C"/>
  <p:tag name="OTLDATE" val="2024-05-20T23:59:00.0000000"/>
  <p:tag name="OTLPOSITIONONTASK" val="None"/>
  <p:tag name="OTLRELATEDTASKID" val="00000000-0000-0000-0000-000000000000"/>
  <p:tag name="OTLWEEKNUMBERINGFORMAT" val="WNFormat1"/>
  <p:tag name="OTLWEEKNUMBERINGISVISIBLE" val="False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Sign Off"/>
  <p:tag name="OTLDATE" val="2024-05-30T23:59:00.0000000"/>
  <p:tag name="OTLPOSITIONONTASK" val="None"/>
  <p:tag name="OTLRELATEDTASKID" val="00000000-0000-0000-0000-000000000000"/>
  <p:tag name="OTLWEEKNUMBERINGFORMAT" val="WNFormat1"/>
  <p:tag name="OTLWEEKNUMBERINGISVISIBLE" val="Fals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Kick Off"/>
  <p:tag name="OTLPOSITIONONTASK" val="None"/>
  <p:tag name="OTLRELATEDTASKID" val="00000000-0000-0000-0000-000000000000"/>
  <p:tag name="OTLWEEKNUMBERINGFORMAT" val="WNFormat1"/>
  <p:tag name="OTLWEEKNUMBERINGISVISIBLE" val="False"/>
  <p:tag name="OTLDATE" val="2023-05-08T23:59:00.0000000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321</Words>
  <Application>Microsoft Office PowerPoint</Application>
  <PresentationFormat>Widescreen</PresentationFormat>
  <Paragraphs>134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11" baseType="lpstr">
      <vt:lpstr>Arial</vt:lpstr>
      <vt:lpstr>Calibri</vt:lpstr>
      <vt:lpstr>Calibri Light</vt:lpstr>
      <vt:lpstr>Century Gothic</vt:lpstr>
      <vt:lpstr>Segoe UI</vt:lpstr>
      <vt:lpstr>Segoe UI Light</vt:lpstr>
      <vt:lpstr>Segoe UI Semibold</vt:lpstr>
      <vt:lpstr>Webdings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2022-11-15T12:28:42Z</dcterms:created>
  <dcterms:modified xsi:type="dcterms:W3CDTF">2022-11-18T20:46:54Z</dcterms:modified>
</cp:coreProperties>
</file>