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93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4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A7A46-A3E6-4C15-8A4F-2E511648F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283DBD-DBF8-4B72-8879-A112C28A5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9404D-7A9E-4637-B52D-850031815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16272-3AF4-467E-9683-ED008113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C3B4B-9A22-42FE-83FA-AAE185AE9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888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8B3AB-DAF5-483C-B090-3AABA561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03F314-EF08-4F24-8CE2-790F891D8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34D4A-882D-401D-A63F-F20ABBF03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20F6A-053C-498F-BB69-1240CB811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B962E-DB1D-4F7E-9CC3-B88632B7E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17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419AA-E84D-48DE-9C73-659FD81956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4699C-6922-412B-94CA-406BE1720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713DC-EF69-4DC3-84C2-25D24CDFA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FD102-1503-41C3-A7A9-142E6D7AB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DC7F4-21FF-4C9C-98C0-F1051F91C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8381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19F2-FD2A-4BA7-8F67-C0E1C4337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C5841-04A5-458C-AE69-D827BA299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4A68D-E647-41EB-9F29-E8C79129E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08C8A-1225-44B9-806A-4771660F7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5486F-63A8-4A74-B5B3-7E72B248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2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13844-9930-4479-8911-487A44563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31876-8CDB-4111-885C-DBB496388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94714-E7F6-430E-BD13-ACB39A16D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E9F45-7D17-448C-8AFB-4C3CF4904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4592F-1ADD-458A-B19C-4BAEBB198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029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A3D4-2C53-40EE-BB87-C97C3F800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BCFBD-B808-46C2-A1CB-A4E287A61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8A9D80-470E-440A-93CD-8B0522908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83FBE-6FBF-493C-A604-52BA2DEBF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9C9D0D-0105-42C2-8A61-6567FF602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C5A63-B2CB-43C8-984A-2E1AFE00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646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947FE-F115-406E-A2D7-8C6A61D2A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D0B45-3C13-4D50-A7B5-44E2BF458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F7E04-C209-41E5-98D5-2BBB2E8B2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350BCB-73C6-4BE7-AE7B-873AD3E048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8866B8-F2C8-4865-B0E8-6CA2E9F115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70913-717F-4BDB-A75B-788875923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4BE7A5-BEE6-40E8-BCEB-1CCD48523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CD4621-AD64-4265-B971-084FCA055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474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3FA62-1D87-44E5-B770-37F8A6B05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4EBC61-1120-4D33-A7BD-4C971AFC8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A0A5F-0C72-431C-8AA9-79C7FC243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260C3-62CE-4848-8AC7-35E1A417A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81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78638C-D794-47AF-BE65-A06A91FF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D5D90A-398B-47E5-80ED-7EBB25B95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FA4BE-7D79-4235-AF1E-A879BCFE1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92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D3385-7DCF-4D97-8142-DCF818DC3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AACAA-96FB-4C9D-ABDC-55FE888A1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99227-06EE-4E0D-B5CC-94F1E04DC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C948D8-E996-4978-8684-4ECB02377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41BCE-37A9-4879-B8B3-272785AB9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3B513-96DD-4AA0-B986-5A686270B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2715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FC1AB-77F9-4A10-947E-ABEFAF3AB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057F43-3F5B-4A6F-898C-30E3AFDE7C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016EF-1C89-4C1D-A3F6-041CB22D9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C8B2D4-73C1-4813-8184-27B232D6B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B3CB2-F60D-4CFB-8185-490A5AFE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9A3E2B-0E2E-437B-AA94-73C09607D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34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C48E70-4D2D-4EB1-A2FA-5A2B0E8ED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F1772-C888-45D3-85D2-8636A911E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ED9C7-E26E-496C-99A9-EAA48AC260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3C0AD-D8DC-4937-A81E-C0D303B29D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A4FDA-CFCD-46A2-95C7-327C827815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3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slideLayout" Target="../slideLayouts/slideLayout6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OTLSHAPE_SL_19867ef1ce2b46c8888ac5094bd46420_BackgroundRectangle">
            <a:extLst>
              <a:ext uri="{FF2B5EF4-FFF2-40B4-BE49-F238E27FC236}">
                <a16:creationId xmlns:a16="http://schemas.microsoft.com/office/drawing/2014/main" id="{A8EC61C4-9401-40FC-BB24-ED1975CF08A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367209"/>
            <a:ext cx="11125200" cy="825490"/>
          </a:xfrm>
          <a:prstGeom prst="rect">
            <a:avLst/>
          </a:prstGeom>
          <a:solidFill>
            <a:schemeClr val="accent5">
              <a:alpha val="14902"/>
            </a:schemeClr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2">
                    <a:lumMod val="9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OTLSHAPE_SL_e5f2b54cc09b484697a60147fb763d90_BackgroundRectangle">
            <a:extLst>
              <a:ext uri="{FF2B5EF4-FFF2-40B4-BE49-F238E27FC236}">
                <a16:creationId xmlns:a16="http://schemas.microsoft.com/office/drawing/2014/main" id="{219B4D7E-F8A5-4C65-BC5E-E65676BB5DD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338509"/>
            <a:ext cx="11125200" cy="965200"/>
          </a:xfrm>
          <a:prstGeom prst="rect">
            <a:avLst/>
          </a:prstGeom>
          <a:solidFill>
            <a:schemeClr val="accent6">
              <a:alpha val="14902"/>
            </a:schemeClr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2">
                    <a:lumMod val="9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8" name="OTLSHAPE_SL_d0a0bb0d1fc041dcae3f3d5d731aa83b_BackgroundRectangle">
            <a:extLst>
              <a:ext uri="{FF2B5EF4-FFF2-40B4-BE49-F238E27FC236}">
                <a16:creationId xmlns:a16="http://schemas.microsoft.com/office/drawing/2014/main" id="{77F285A0-D4B5-4AE1-8F66-64F569EFB21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2309809"/>
            <a:ext cx="11125200" cy="965200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2">
                    <a:lumMod val="9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TLSHAPE_SL_3754e4ef8c3743a883ff89bf12bd931a_BackgroundRectangle">
            <a:extLst>
              <a:ext uri="{FF2B5EF4-FFF2-40B4-BE49-F238E27FC236}">
                <a16:creationId xmlns:a16="http://schemas.microsoft.com/office/drawing/2014/main" id="{6548E186-EC97-4B60-9333-0215D5F0105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256199"/>
            <a:ext cx="11125200" cy="571500"/>
          </a:xfrm>
          <a:prstGeom prst="rect">
            <a:avLst/>
          </a:prstGeom>
          <a:solidFill>
            <a:schemeClr val="accent2">
              <a:alpha val="14902"/>
            </a:schemeClr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2">
                    <a:lumMod val="9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OTLSHAPE_SL_ec407117895940e0a33afcddca9ac217_BackgroundRectangle">
            <a:extLst>
              <a:ext uri="{FF2B5EF4-FFF2-40B4-BE49-F238E27FC236}">
                <a16:creationId xmlns:a16="http://schemas.microsoft.com/office/drawing/2014/main" id="{8BC45AB6-2838-487E-BEE4-7DCC0C99002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891199"/>
            <a:ext cx="11125200" cy="330200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2">
                    <a:lumMod val="9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2A_641435d18c70423a9ddd8bebb00628e3_BackgroundRectangle" hidden="1">
            <a:extLst>
              <a:ext uri="{FF2B5EF4-FFF2-40B4-BE49-F238E27FC236}">
                <a16:creationId xmlns:a16="http://schemas.microsoft.com/office/drawing/2014/main" id="{EC03C716-B17E-BE4B-D188-AB4FAF78E4B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30300" y="2309809"/>
            <a:ext cx="10058400" cy="965200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SL2A_a705ee3c200e4ea0874d7a52e6b2ca69_BackgroundRectangle" hidden="1">
            <a:extLst>
              <a:ext uri="{FF2B5EF4-FFF2-40B4-BE49-F238E27FC236}">
                <a16:creationId xmlns:a16="http://schemas.microsoft.com/office/drawing/2014/main" id="{1981A5B2-F481-04B6-2B72-23AEC7E450B5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30300" y="3338509"/>
            <a:ext cx="10058400" cy="965200"/>
          </a:xfrm>
          <a:prstGeom prst="rect">
            <a:avLst/>
          </a:prstGeom>
          <a:solidFill>
            <a:schemeClr val="accent6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2A_f1e6c811cf824dc78725320a2051a488_BackgroundRectangle" hidden="1">
            <a:extLst>
              <a:ext uri="{FF2B5EF4-FFF2-40B4-BE49-F238E27FC236}">
                <a16:creationId xmlns:a16="http://schemas.microsoft.com/office/drawing/2014/main" id="{616B5E3C-B1C4-621E-4A0C-37EBAD5E39BC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30300" y="4367209"/>
            <a:ext cx="10058400" cy="825490"/>
          </a:xfrm>
          <a:prstGeom prst="rect">
            <a:avLst/>
          </a:prstGeom>
          <a:solidFill>
            <a:schemeClr val="accent5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2A_a1dec7d751ee4b6287606bf3c5f7944c_BackgroundRectangle" hidden="1">
            <a:extLst>
              <a:ext uri="{FF2B5EF4-FFF2-40B4-BE49-F238E27FC236}">
                <a16:creationId xmlns:a16="http://schemas.microsoft.com/office/drawing/2014/main" id="{04141F9D-3B82-3D36-6709-B759C2EC005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130300" y="5256199"/>
            <a:ext cx="10058400" cy="571500"/>
          </a:xfrm>
          <a:prstGeom prst="rect">
            <a:avLst/>
          </a:prstGeom>
          <a:solidFill>
            <a:schemeClr val="accen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OTLSHAPE_SL2A_29ee4bf16a2040529537da627f83040f_BackgroundRectangle" hidden="1">
            <a:extLst>
              <a:ext uri="{FF2B5EF4-FFF2-40B4-BE49-F238E27FC236}">
                <a16:creationId xmlns:a16="http://schemas.microsoft.com/office/drawing/2014/main" id="{FBCFB1DC-2B80-07D2-A9A5-6E936E764416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130300" y="5891199"/>
            <a:ext cx="10058400" cy="330200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LeftEndCaps" hidden="1">
            <a:extLst>
              <a:ext uri="{FF2B5EF4-FFF2-40B4-BE49-F238E27FC236}">
                <a16:creationId xmlns:a16="http://schemas.microsoft.com/office/drawing/2014/main" id="{24D950D3-C670-92AA-2013-4B8E83919BE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15" name="OTLSHAPE_TB_00000000000000000000000000000000_RightEndCaps" hidden="1">
            <a:extLst>
              <a:ext uri="{FF2B5EF4-FFF2-40B4-BE49-F238E27FC236}">
                <a16:creationId xmlns:a16="http://schemas.microsoft.com/office/drawing/2014/main" id="{DD8F5E6E-1CD7-947D-694D-323D5F0B605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2ED6C8D6-71C8-4385-A02D-1ED8D2E47932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092200" y="1725609"/>
            <a:ext cx="10261600" cy="381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OTLSHAPE_SL_19867ef1ce2b46c8888ac5094bd46420_HeaderRectangle">
            <a:extLst>
              <a:ext uri="{FF2B5EF4-FFF2-40B4-BE49-F238E27FC236}">
                <a16:creationId xmlns:a16="http://schemas.microsoft.com/office/drawing/2014/main" id="{03D40DDA-AB42-452E-8A6C-BCB9BF92EBB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367209"/>
            <a:ext cx="1066800" cy="82549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OTLSHAPE_SL_e5f2b54cc09b484697a60147fb763d90_HeaderRectangle">
            <a:extLst>
              <a:ext uri="{FF2B5EF4-FFF2-40B4-BE49-F238E27FC236}">
                <a16:creationId xmlns:a16="http://schemas.microsoft.com/office/drawing/2014/main" id="{47C9A1CE-83F1-4467-AD36-183B94418074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3338509"/>
            <a:ext cx="1066800" cy="965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OTLSHAPE_SL_d0a0bb0d1fc041dcae3f3d5d731aa83b_HeaderRectangle">
            <a:extLst>
              <a:ext uri="{FF2B5EF4-FFF2-40B4-BE49-F238E27FC236}">
                <a16:creationId xmlns:a16="http://schemas.microsoft.com/office/drawing/2014/main" id="{08582FB3-75C4-4508-9F72-C3ED14D482AA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2309809"/>
            <a:ext cx="1066800" cy="965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OTLSHAPE_SL_3754e4ef8c3743a883ff89bf12bd931a_HeaderRectangle">
            <a:extLst>
              <a:ext uri="{FF2B5EF4-FFF2-40B4-BE49-F238E27FC236}">
                <a16:creationId xmlns:a16="http://schemas.microsoft.com/office/drawing/2014/main" id="{CC83A74E-1878-4F71-A8BF-3BADB930FB5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5256199"/>
            <a:ext cx="1066800" cy="5715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OTLSHAPE_SL_ec407117895940e0a33afcddca9ac217_HeaderRectangle">
            <a:extLst>
              <a:ext uri="{FF2B5EF4-FFF2-40B4-BE49-F238E27FC236}">
                <a16:creationId xmlns:a16="http://schemas.microsoft.com/office/drawing/2014/main" id="{B1BC941F-7C0E-44D7-9F88-E8D838C3A003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5891199"/>
            <a:ext cx="1066800" cy="330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2A_641435d18c70423a9ddd8bebb00628e3_HeaderRectangle" hidden="1">
            <a:extLst>
              <a:ext uri="{FF2B5EF4-FFF2-40B4-BE49-F238E27FC236}">
                <a16:creationId xmlns:a16="http://schemas.microsoft.com/office/drawing/2014/main" id="{56EED13F-0F2F-53DF-8B4C-67E2A745678C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130300" y="2309809"/>
            <a:ext cx="0" cy="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2A_a705ee3c200e4ea0874d7a52e6b2ca69_HeaderRectangle" hidden="1">
            <a:extLst>
              <a:ext uri="{FF2B5EF4-FFF2-40B4-BE49-F238E27FC236}">
                <a16:creationId xmlns:a16="http://schemas.microsoft.com/office/drawing/2014/main" id="{D63C6B3B-9776-76E0-4FBD-DDB75DE45F2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130300" y="3338509"/>
            <a:ext cx="0" cy="0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SL2A_f1e6c811cf824dc78725320a2051a488_HeaderRectangle" hidden="1">
            <a:extLst>
              <a:ext uri="{FF2B5EF4-FFF2-40B4-BE49-F238E27FC236}">
                <a16:creationId xmlns:a16="http://schemas.microsoft.com/office/drawing/2014/main" id="{7576EF07-715F-D9AE-9D5A-F56604D79F1D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130300" y="4367209"/>
            <a:ext cx="0" cy="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SL2A_a1dec7d751ee4b6287606bf3c5f7944c_HeaderRectangle" hidden="1">
            <a:extLst>
              <a:ext uri="{FF2B5EF4-FFF2-40B4-BE49-F238E27FC236}">
                <a16:creationId xmlns:a16="http://schemas.microsoft.com/office/drawing/2014/main" id="{ED3DD5B6-3748-BA70-E968-B931A91202FF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130300" y="5256199"/>
            <a:ext cx="0" cy="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1" name="OTLSHAPE_SL2A_29ee4bf16a2040529537da627f83040f_HeaderRectangle" hidden="1">
            <a:extLst>
              <a:ext uri="{FF2B5EF4-FFF2-40B4-BE49-F238E27FC236}">
                <a16:creationId xmlns:a16="http://schemas.microsoft.com/office/drawing/2014/main" id="{D6D92EED-F855-A7AA-B877-D892B4884371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130300" y="5891199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7" name="OTLSHAPE_G_00000000000000000000000000000000_ShapeBelow0">
            <a:extLst>
              <a:ext uri="{FF2B5EF4-FFF2-40B4-BE49-F238E27FC236}">
                <a16:creationId xmlns:a16="http://schemas.microsoft.com/office/drawing/2014/main" id="{13A41DDC-0F58-476C-8A6B-9880D6868790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3704593" y="2106609"/>
            <a:ext cx="0" cy="4114790"/>
          </a:xfrm>
          <a:prstGeom prst="line">
            <a:avLst/>
          </a:prstGeom>
          <a:ln w="9525" cap="flat" cmpd="sng" algn="ctr">
            <a:solidFill>
              <a:schemeClr val="bg2">
                <a:lumMod val="9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OTLSHAPE_G_00000000000000000000000000000000_ShapeBelow1">
            <a:extLst>
              <a:ext uri="{FF2B5EF4-FFF2-40B4-BE49-F238E27FC236}">
                <a16:creationId xmlns:a16="http://schemas.microsoft.com/office/drawing/2014/main" id="{DF3FB866-2219-4B50-9DBE-2E7EE0BFAF8E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6179079" y="2106609"/>
            <a:ext cx="0" cy="4114790"/>
          </a:xfrm>
          <a:prstGeom prst="line">
            <a:avLst/>
          </a:prstGeom>
          <a:ln w="9525" cap="flat" cmpd="sng" algn="ctr">
            <a:solidFill>
              <a:schemeClr val="bg2">
                <a:lumMod val="9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OTLSHAPE_G_00000000000000000000000000000000_ShapeBelow2">
            <a:extLst>
              <a:ext uri="{FF2B5EF4-FFF2-40B4-BE49-F238E27FC236}">
                <a16:creationId xmlns:a16="http://schemas.microsoft.com/office/drawing/2014/main" id="{E6E3880A-235E-466E-96C8-F5145C60CE1D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8680757" y="2106609"/>
            <a:ext cx="0" cy="4114790"/>
          </a:xfrm>
          <a:prstGeom prst="line">
            <a:avLst/>
          </a:prstGeom>
          <a:ln w="9525" cap="flat" cmpd="sng" algn="ctr">
            <a:solidFill>
              <a:schemeClr val="bg2">
                <a:lumMod val="9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TLSHAPE_SLM_be54ac11223a4538b0a95d4c713ab9e3_Shape">
            <a:extLst>
              <a:ext uri="{FF2B5EF4-FFF2-40B4-BE49-F238E27FC236}">
                <a16:creationId xmlns:a16="http://schemas.microsoft.com/office/drawing/2014/main" id="{17881DED-E340-4E8B-A42D-7D3D54CE0AB2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3969174" y="440530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9" name="OTLSHAPE_SLM_7582c54c60a447d8b8e71edfb98aaf40_Shape">
            <a:extLst>
              <a:ext uri="{FF2B5EF4-FFF2-40B4-BE49-F238E27FC236}">
                <a16:creationId xmlns:a16="http://schemas.microsoft.com/office/drawing/2014/main" id="{294AD265-8F4E-47E1-A21D-A25E453A4D39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943772" y="33766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M_560837dc1abd4a0ca0d27af684182a06_Shape">
            <a:extLst>
              <a:ext uri="{FF2B5EF4-FFF2-40B4-BE49-F238E27FC236}">
                <a16:creationId xmlns:a16="http://schemas.microsoft.com/office/drawing/2014/main" id="{0F0DA89C-543B-45C8-9D7B-5C10D9EE90D3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521881" y="440530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6" name="OTLSHAPE_SLM_cb319515330a4686adace750669455a1_Shape">
            <a:extLst>
              <a:ext uri="{FF2B5EF4-FFF2-40B4-BE49-F238E27FC236}">
                <a16:creationId xmlns:a16="http://schemas.microsoft.com/office/drawing/2014/main" id="{FA62BE4E-0A74-4024-963C-7EBCF543ADFB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496479" y="36941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6" name="OTLSHAPE_SLM_aec98ba4df184c8881a011a86b46a3d7_Shape">
            <a:extLst>
              <a:ext uri="{FF2B5EF4-FFF2-40B4-BE49-F238E27FC236}">
                <a16:creationId xmlns:a16="http://schemas.microsoft.com/office/drawing/2014/main" id="{7EC5ECAB-2129-4D9F-B15A-75C6C3330D26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496479" y="33766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M_2e27626e3d094dd0a210b1e05d6bfdd8_Shape">
            <a:extLst>
              <a:ext uri="{FF2B5EF4-FFF2-40B4-BE49-F238E27FC236}">
                <a16:creationId xmlns:a16="http://schemas.microsoft.com/office/drawing/2014/main" id="{65DAED55-B6DA-4333-B020-A4B3CA5967D3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521881" y="467623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TLSHAPE_SLM_01502ce42bc84294ae8c8e2a26374c3b_Shape">
            <a:extLst>
              <a:ext uri="{FF2B5EF4-FFF2-40B4-BE49-F238E27FC236}">
                <a16:creationId xmlns:a16="http://schemas.microsoft.com/office/drawing/2014/main" id="{B5C7B2E2-C609-483A-B9F9-7D5CC6AB7AD0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8945338" y="494716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TLSHAPE_SLM_c81b46d3284c4b8b8f210faa2910f49b_Shape">
            <a:extLst>
              <a:ext uri="{FF2B5EF4-FFF2-40B4-BE49-F238E27FC236}">
                <a16:creationId xmlns:a16="http://schemas.microsoft.com/office/drawing/2014/main" id="{CDCB3EB9-44A9-46E4-8E28-E00D67CD66E0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919936" y="23479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M_aa00dde741c24a21a2c7b6e756bf5e17_Shape">
            <a:extLst>
              <a:ext uri="{FF2B5EF4-FFF2-40B4-BE49-F238E27FC236}">
                <a16:creationId xmlns:a16="http://schemas.microsoft.com/office/drawing/2014/main" id="{9D28D433-9FA6-4B8F-B478-96A80CD9DC21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945338" y="467623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2" name="OTLSHAPE_SLM_c083dcb2c19c4c0a9646b566e1400809_Shape">
            <a:extLst>
              <a:ext uri="{FF2B5EF4-FFF2-40B4-BE49-F238E27FC236}">
                <a16:creationId xmlns:a16="http://schemas.microsoft.com/office/drawing/2014/main" id="{AE664857-67C1-4889-BD0B-9B02E24DCB62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6418258" y="33766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SLM_65669134d18a43e28959dc972ef27252_Shape">
            <a:extLst>
              <a:ext uri="{FF2B5EF4-FFF2-40B4-BE49-F238E27FC236}">
                <a16:creationId xmlns:a16="http://schemas.microsoft.com/office/drawing/2014/main" id="{9C5AE2F3-B374-4748-A973-BDD7BFF27F00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943772" y="23479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SLM_26615f3a416d4a0a83511ad17e513011_Shape">
            <a:extLst>
              <a:ext uri="{FF2B5EF4-FFF2-40B4-BE49-F238E27FC236}">
                <a16:creationId xmlns:a16="http://schemas.microsoft.com/office/drawing/2014/main" id="{0F6CD54C-F5CF-41A2-BC74-F794304809B6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496479" y="23479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TLSHAPE_SLM_561d3f347d1b454491ac4de9797a3f4d_Shape">
            <a:extLst>
              <a:ext uri="{FF2B5EF4-FFF2-40B4-BE49-F238E27FC236}">
                <a16:creationId xmlns:a16="http://schemas.microsoft.com/office/drawing/2014/main" id="{EE096942-F8D0-46CB-963E-2644C45FEC67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418258" y="23479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SLM_d4b43abd458d46c99679b40a91fdc215_Shape">
            <a:extLst>
              <a:ext uri="{FF2B5EF4-FFF2-40B4-BE49-F238E27FC236}">
                <a16:creationId xmlns:a16="http://schemas.microsoft.com/office/drawing/2014/main" id="{D15C81BF-3B7C-499F-9F2E-FCB4EB20BD5F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943772" y="26654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TLSHAPE_SLM_7045f708c555433896c4f672bfa058ae_Shape">
            <a:extLst>
              <a:ext uri="{FF2B5EF4-FFF2-40B4-BE49-F238E27FC236}">
                <a16:creationId xmlns:a16="http://schemas.microsoft.com/office/drawing/2014/main" id="{7587A768-F129-40C0-BB24-67911518019C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418258" y="26654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TLSHAPE_SLM_c83c63dd5d304091821b0ecf3f8be2b9_Shape">
            <a:extLst>
              <a:ext uri="{FF2B5EF4-FFF2-40B4-BE49-F238E27FC236}">
                <a16:creationId xmlns:a16="http://schemas.microsoft.com/office/drawing/2014/main" id="{4DDAD743-855E-4FA0-ABAB-6CC9DB34A19D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6418258" y="29829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2" name="OTLSHAPE_SLM_8fe1b08c0ca24a09b6a68ffff02e0e1d_Shape">
            <a:extLst>
              <a:ext uri="{FF2B5EF4-FFF2-40B4-BE49-F238E27FC236}">
                <a16:creationId xmlns:a16="http://schemas.microsoft.com/office/drawing/2014/main" id="{3435F299-7A24-4332-AF68-41AC30167AF9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3950122" y="5573699"/>
            <a:ext cx="215900" cy="2159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M_2fc3af8cbe2047d9b131940081e5f96e_Shape">
            <a:extLst>
              <a:ext uri="{FF2B5EF4-FFF2-40B4-BE49-F238E27FC236}">
                <a16:creationId xmlns:a16="http://schemas.microsoft.com/office/drawing/2014/main" id="{DB081C1F-0440-47FE-9383-1523923EE86A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443660" y="440530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M_60c06a06fdce43a09193df70ab745e15_Shape">
            <a:extLst>
              <a:ext uri="{FF2B5EF4-FFF2-40B4-BE49-F238E27FC236}">
                <a16:creationId xmlns:a16="http://schemas.microsoft.com/office/drawing/2014/main" id="{D5757842-9EB9-4EA1-817F-E069F6CA6C8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945338" y="440530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SLM_df6e23cb93e34336adfdc39b4d5053de_Shape">
            <a:extLst>
              <a:ext uri="{FF2B5EF4-FFF2-40B4-BE49-F238E27FC236}">
                <a16:creationId xmlns:a16="http://schemas.microsoft.com/office/drawing/2014/main" id="{2058C24F-74DF-499B-8085-DB92820E456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969174" y="467623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4" name="OTLSHAPE_SLM_e523b563254d495eb0025210ee56692e_Shape">
            <a:extLst>
              <a:ext uri="{FF2B5EF4-FFF2-40B4-BE49-F238E27FC236}">
                <a16:creationId xmlns:a16="http://schemas.microsoft.com/office/drawing/2014/main" id="{00E86286-9914-4895-A9A5-8CD9E9159477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3943772" y="36941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5" name="OTLSHAPE_SLM_045beb95d040487eaf77b3311e5d20f0_Shape">
            <a:extLst>
              <a:ext uri="{FF2B5EF4-FFF2-40B4-BE49-F238E27FC236}">
                <a16:creationId xmlns:a16="http://schemas.microsoft.com/office/drawing/2014/main" id="{8B7C81FA-B91C-4CA0-B857-98307B1461B5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6418258" y="36941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TLSHAPE_SLM_5920b03199474388bd7736cdc3f1663e_Shape">
            <a:extLst>
              <a:ext uri="{FF2B5EF4-FFF2-40B4-BE49-F238E27FC236}">
                <a16:creationId xmlns:a16="http://schemas.microsoft.com/office/drawing/2014/main" id="{0E5F3C0E-0BDD-4BA6-8733-ED8E84FED1DE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919936" y="26654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9" name="OTLSHAPE_SLM_e238d5f028934d099a3f80230dd32c18_Shape">
            <a:extLst>
              <a:ext uri="{FF2B5EF4-FFF2-40B4-BE49-F238E27FC236}">
                <a16:creationId xmlns:a16="http://schemas.microsoft.com/office/drawing/2014/main" id="{B553BECE-F79F-4721-A55E-47A4A9A3675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3950122" y="5294299"/>
            <a:ext cx="215900" cy="2159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0" name="OTLSHAPE_SLM_87c93a319a65441d8ccec04336af2778_Shape">
            <a:extLst>
              <a:ext uri="{FF2B5EF4-FFF2-40B4-BE49-F238E27FC236}">
                <a16:creationId xmlns:a16="http://schemas.microsoft.com/office/drawing/2014/main" id="{A3BAFBAA-0A25-4E93-A96E-6431CC538E4C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6424608" y="5294299"/>
            <a:ext cx="215900" cy="2159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1" name="OTLSHAPE_SLM_aab742d94cfc42c79614461425cf975e_Shape">
            <a:extLst>
              <a:ext uri="{FF2B5EF4-FFF2-40B4-BE49-F238E27FC236}">
                <a16:creationId xmlns:a16="http://schemas.microsoft.com/office/drawing/2014/main" id="{299DD903-1E60-46C8-8705-D8CA81855546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8926286" y="5294299"/>
            <a:ext cx="215900" cy="2159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LSHAPE_SLM_266cb7b954a6414eb7b7ea9f740319f6_Shape">
            <a:extLst>
              <a:ext uri="{FF2B5EF4-FFF2-40B4-BE49-F238E27FC236}">
                <a16:creationId xmlns:a16="http://schemas.microsoft.com/office/drawing/2014/main" id="{BBC737DF-5DC6-4BA6-A543-EE63677C6E64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6418258" y="5929299"/>
            <a:ext cx="228600" cy="254000"/>
          </a:xfrm>
          <a:prstGeom prst="flowChartManualOperation">
            <a:avLst/>
          </a:prstGeom>
          <a:solidFill>
            <a:schemeClr val="accent3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TLSHAPE_SLM_6e37b4e8e3c149d585cc7170bfe1145c_Shape">
            <a:extLst>
              <a:ext uri="{FF2B5EF4-FFF2-40B4-BE49-F238E27FC236}">
                <a16:creationId xmlns:a16="http://schemas.microsoft.com/office/drawing/2014/main" id="{95B50414-A2B4-49FC-AB48-06CE649AB6B2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3943772" y="5929299"/>
            <a:ext cx="228600" cy="254000"/>
          </a:xfrm>
          <a:prstGeom prst="flowChartManualOperation">
            <a:avLst/>
          </a:prstGeom>
          <a:solidFill>
            <a:schemeClr val="accent3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TLSHAPE_SLM_18b4805670c54bafba548f70c19a4604_Shape">
            <a:extLst>
              <a:ext uri="{FF2B5EF4-FFF2-40B4-BE49-F238E27FC236}">
                <a16:creationId xmlns:a16="http://schemas.microsoft.com/office/drawing/2014/main" id="{29CCF2D0-B6EA-4383-830C-483313D6CFB0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8919936" y="5929299"/>
            <a:ext cx="228600" cy="254000"/>
          </a:xfrm>
          <a:prstGeom prst="flowChartManualOperation">
            <a:avLst/>
          </a:prstGeom>
          <a:solidFill>
            <a:schemeClr val="accent3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8" name="OTLSHAPE_SLM_550a5bf5eba0429492a42cecbb55ea03_Shape">
            <a:extLst>
              <a:ext uri="{FF2B5EF4-FFF2-40B4-BE49-F238E27FC236}">
                <a16:creationId xmlns:a16="http://schemas.microsoft.com/office/drawing/2014/main" id="{10DB1496-FCB9-44AE-B3C9-3AD0AEAE3178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6418258" y="40116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3" name="OTLSHAPE_SLM_7319137fdf7944279d79d0352cbf2c93_Shape">
            <a:extLst>
              <a:ext uri="{FF2B5EF4-FFF2-40B4-BE49-F238E27FC236}">
                <a16:creationId xmlns:a16="http://schemas.microsoft.com/office/drawing/2014/main" id="{2F5D84C7-FC55-4CAC-8138-FA2984FE8ED5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8919936" y="33766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7" name="OTLSHAPE_SLM_34b0a8948a844ec0971ad8eee72468c1_Shape">
            <a:extLst>
              <a:ext uri="{FF2B5EF4-FFF2-40B4-BE49-F238E27FC236}">
                <a16:creationId xmlns:a16="http://schemas.microsoft.com/office/drawing/2014/main" id="{2263BDC4-9E08-41BC-BB0F-7B95A4898A5F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8919936" y="36941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TLSHAPE_TB_00000000000000000000000000000000_ElapsedTime" hidden="1">
            <a:extLst>
              <a:ext uri="{FF2B5EF4-FFF2-40B4-BE49-F238E27FC236}">
                <a16:creationId xmlns:a16="http://schemas.microsoft.com/office/drawing/2014/main" id="{6437C328-DF42-4DBE-496C-22F53099D82C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092200" y="1725609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TLSHAPE_SL_19867ef1ce2b46c8888ac5094bd46420_Header">
            <a:extLst>
              <a:ext uri="{FF2B5EF4-FFF2-40B4-BE49-F238E27FC236}">
                <a16:creationId xmlns:a16="http://schemas.microsoft.com/office/drawing/2014/main" id="{30475D23-7E09-47A9-827D-A6836B3C024F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3500" y="4686926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Ads</a:t>
            </a:r>
          </a:p>
        </p:txBody>
      </p:sp>
      <p:sp>
        <p:nvSpPr>
          <p:cNvPr id="87" name="OTLSHAPE_SL_e5f2b54cc09b484697a60147fb763d90_Header">
            <a:extLst>
              <a:ext uri="{FF2B5EF4-FFF2-40B4-BE49-F238E27FC236}">
                <a16:creationId xmlns:a16="http://schemas.microsoft.com/office/drawing/2014/main" id="{E1AA7CD0-A4D2-456C-8F05-2F1C56114C7B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3500" y="3728081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rgbClr val="1B101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SEO/SEM</a:t>
            </a:r>
          </a:p>
        </p:txBody>
      </p:sp>
      <p:sp>
        <p:nvSpPr>
          <p:cNvPr id="90" name="OTLSHAPE_SL_d0a0bb0d1fc041dcae3f3d5d731aa83b_Header">
            <a:extLst>
              <a:ext uri="{FF2B5EF4-FFF2-40B4-BE49-F238E27FC236}">
                <a16:creationId xmlns:a16="http://schemas.microsoft.com/office/drawing/2014/main" id="{07B39A4E-6BC5-474F-B518-680451AB2082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500" y="2699382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rgbClr val="3C36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Website</a:t>
            </a:r>
          </a:p>
        </p:txBody>
      </p:sp>
      <p:sp>
        <p:nvSpPr>
          <p:cNvPr id="93" name="OTLSHAPE_SL_3754e4ef8c3743a883ff89bf12bd931a_Header">
            <a:extLst>
              <a:ext uri="{FF2B5EF4-FFF2-40B4-BE49-F238E27FC236}">
                <a16:creationId xmlns:a16="http://schemas.microsoft.com/office/drawing/2014/main" id="{34F7E391-DCC3-41C5-AF92-81DB681847C1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500" y="5448922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>
                <a:ln>
                  <a:noFill/>
                </a:ln>
                <a:solidFill>
                  <a:srgbClr val="171E2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DevOps</a:t>
            </a:r>
          </a:p>
        </p:txBody>
      </p:sp>
      <p:sp>
        <p:nvSpPr>
          <p:cNvPr id="96" name="OTLSHAPE_SL_ec407117895940e0a33afcddca9ac217_Header">
            <a:extLst>
              <a:ext uri="{FF2B5EF4-FFF2-40B4-BE49-F238E27FC236}">
                <a16:creationId xmlns:a16="http://schemas.microsoft.com/office/drawing/2014/main" id="{2365F94C-F7B8-4D8C-874E-ECCF96E8F9BF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5963272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rgbClr val="331E1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Testing</a:t>
            </a:r>
          </a:p>
        </p:txBody>
      </p:sp>
      <p:sp>
        <p:nvSpPr>
          <p:cNvPr id="19" name="OTLSHAPE_SL2A_641435d18c70423a9ddd8bebb00628e3_Header" hidden="1">
            <a:extLst>
              <a:ext uri="{FF2B5EF4-FFF2-40B4-BE49-F238E27FC236}">
                <a16:creationId xmlns:a16="http://schemas.microsoft.com/office/drawing/2014/main" id="{71CC8D25-EE19-9EC8-018A-668ACFEA6AA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OTLSHAPE_SL2A_a705ee3c200e4ea0874d7a52e6b2ca69_Header" hidden="1">
            <a:extLst>
              <a:ext uri="{FF2B5EF4-FFF2-40B4-BE49-F238E27FC236}">
                <a16:creationId xmlns:a16="http://schemas.microsoft.com/office/drawing/2014/main" id="{06D6FEDD-030C-6820-81B0-1406F9EAAC5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OTLSHAPE_SL2A_f1e6c811cf824dc78725320a2051a488_Header" hidden="1">
            <a:extLst>
              <a:ext uri="{FF2B5EF4-FFF2-40B4-BE49-F238E27FC236}">
                <a16:creationId xmlns:a16="http://schemas.microsoft.com/office/drawing/2014/main" id="{3F499B4E-A18E-0D83-A294-B5DE7F16A759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SL2A_a1dec7d751ee4b6287606bf3c5f7944c_Header" hidden="1">
            <a:extLst>
              <a:ext uri="{FF2B5EF4-FFF2-40B4-BE49-F238E27FC236}">
                <a16:creationId xmlns:a16="http://schemas.microsoft.com/office/drawing/2014/main" id="{CC316E39-43A0-EB5C-384E-03F02B420E5A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2" name="OTLSHAPE_SL2A_29ee4bf16a2040529537da627f83040f_Header" hidden="1">
            <a:extLst>
              <a:ext uri="{FF2B5EF4-FFF2-40B4-BE49-F238E27FC236}">
                <a16:creationId xmlns:a16="http://schemas.microsoft.com/office/drawing/2014/main" id="{CFE67A81-B13F-A56C-07EB-3DCC3EF3AA07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6" name="OTLSHAPE_TB_00000000000000000000000000000000_TodayMarkerShape" hidden="1">
            <a:extLst>
              <a:ext uri="{FF2B5EF4-FFF2-40B4-BE49-F238E27FC236}">
                <a16:creationId xmlns:a16="http://schemas.microsoft.com/office/drawing/2014/main" id="{DCC3F91E-4949-44F5-A021-276821D9EB55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 flipV="1">
            <a:off x="1202871" y="1598609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OTLSHAPE_TB_00000000000000000000000000000000_TodayMarkerText" hidden="1">
            <a:extLst>
              <a:ext uri="{FF2B5EF4-FFF2-40B4-BE49-F238E27FC236}">
                <a16:creationId xmlns:a16="http://schemas.microsoft.com/office/drawing/2014/main" id="{571827AB-04F5-42AB-98CD-FD28A3AAEE7E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062150" y="1412554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68" name="OTLSHAPE_TB_00000000000000000000000000000000_TimescaleInterval1">
            <a:extLst>
              <a:ext uri="{FF2B5EF4-FFF2-40B4-BE49-F238E27FC236}">
                <a16:creationId xmlns:a16="http://schemas.microsoft.com/office/drawing/2014/main" id="{EE427987-84D7-41FC-BEDC-239020A9B21E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320800" y="1776578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5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69" name="OTLSHAPE_TB_00000000000000000000000000000000_TimescaleInterval2">
            <a:extLst>
              <a:ext uri="{FF2B5EF4-FFF2-40B4-BE49-F238E27FC236}">
                <a16:creationId xmlns:a16="http://schemas.microsoft.com/office/drawing/2014/main" id="{9B76F5A8-16E3-4CB8-A22F-5497927C67E6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768094" y="1776578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5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06" name="OTLSHAPE_SLM_be54ac11223a4538b0a95d4c713ab9e3_Title">
            <a:extLst>
              <a:ext uri="{FF2B5EF4-FFF2-40B4-BE49-F238E27FC236}">
                <a16:creationId xmlns:a16="http://schemas.microsoft.com/office/drawing/2014/main" id="{B975BE38-DB79-4556-BFD4-42A8490F36F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4197771" y="4423765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Bing Ads</a:t>
            </a:r>
          </a:p>
        </p:txBody>
      </p:sp>
      <p:sp>
        <p:nvSpPr>
          <p:cNvPr id="109" name="OTLSHAPE_SLM_7582c54c60a447d8b8e71edfb98aaf40_Title">
            <a:extLst>
              <a:ext uri="{FF2B5EF4-FFF2-40B4-BE49-F238E27FC236}">
                <a16:creationId xmlns:a16="http://schemas.microsoft.com/office/drawing/2014/main" id="{FE6C27A3-F38E-48B8-9C44-4B577AA61B4C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4223172" y="3418349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SEO Optimization</a:t>
            </a:r>
          </a:p>
        </p:txBody>
      </p:sp>
      <p:sp>
        <p:nvSpPr>
          <p:cNvPr id="112" name="OTLSHAPE_SLM_560837dc1abd4a0ca0d27af684182a06_Title">
            <a:extLst>
              <a:ext uri="{FF2B5EF4-FFF2-40B4-BE49-F238E27FC236}">
                <a16:creationId xmlns:a16="http://schemas.microsoft.com/office/drawing/2014/main" id="{7BC3548B-C8B7-4279-9011-2FD8FD6C79CA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750478" y="4423765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Facebook Ads</a:t>
            </a:r>
          </a:p>
        </p:txBody>
      </p:sp>
      <p:sp>
        <p:nvSpPr>
          <p:cNvPr id="115" name="OTLSHAPE_SLM_cb319515330a4686adace750669455a1_Title">
            <a:extLst>
              <a:ext uri="{FF2B5EF4-FFF2-40B4-BE49-F238E27FC236}">
                <a16:creationId xmlns:a16="http://schemas.microsoft.com/office/drawing/2014/main" id="{A70798FE-BA45-4392-AA1A-68240B21CB92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775879" y="373584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SEM Audit</a:t>
            </a:r>
          </a:p>
        </p:txBody>
      </p:sp>
      <p:sp>
        <p:nvSpPr>
          <p:cNvPr id="118" name="OTLSHAPE_SLM_aec98ba4df184c8881a011a86b46a3d7_Title">
            <a:extLst>
              <a:ext uri="{FF2B5EF4-FFF2-40B4-BE49-F238E27FC236}">
                <a16:creationId xmlns:a16="http://schemas.microsoft.com/office/drawing/2014/main" id="{F53976DB-5E3F-475E-991F-70C88895CAA9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775879" y="3418349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SEO Audit</a:t>
            </a:r>
          </a:p>
        </p:txBody>
      </p:sp>
      <p:sp>
        <p:nvSpPr>
          <p:cNvPr id="121" name="OTLSHAPE_SLM_2e27626e3d094dd0a210b1e05d6bfdd8_Title">
            <a:extLst>
              <a:ext uri="{FF2B5EF4-FFF2-40B4-BE49-F238E27FC236}">
                <a16:creationId xmlns:a16="http://schemas.microsoft.com/office/drawing/2014/main" id="{E30E0DB0-4CBE-4C30-B969-EBA69341F2E8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750478" y="4694695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Google Ads</a:t>
            </a:r>
            <a:endParaRPr kumimoji="0" lang="en-US" sz="1100" b="1" i="0" u="none" strike="noStrike" kern="1200" cap="none" spc="-4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1" name="OTLSHAPE_SLM_01502ce42bc84294ae8c8e2a26374c3b_Title">
            <a:extLst>
              <a:ext uri="{FF2B5EF4-FFF2-40B4-BE49-F238E27FC236}">
                <a16:creationId xmlns:a16="http://schemas.microsoft.com/office/drawing/2014/main" id="{0CBAF1A3-D216-4CA0-BB2C-D6752C424353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9173935" y="4965625"/>
            <a:ext cx="571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Email Ads</a:t>
            </a:r>
          </a:p>
        </p:txBody>
      </p:sp>
      <p:sp>
        <p:nvSpPr>
          <p:cNvPr id="164" name="OTLSHAPE_SLM_c81b46d3284c4b8b8f210faa2910f49b_Title">
            <a:extLst>
              <a:ext uri="{FF2B5EF4-FFF2-40B4-BE49-F238E27FC236}">
                <a16:creationId xmlns:a16="http://schemas.microsoft.com/office/drawing/2014/main" id="{B5F13116-5924-47FE-BA85-312A99DC82BC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199336" y="2389650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ECommerce Update</a:t>
            </a:r>
          </a:p>
        </p:txBody>
      </p:sp>
      <p:sp>
        <p:nvSpPr>
          <p:cNvPr id="167" name="OTLSHAPE_SLM_aa00dde741c24a21a2c7b6e756bf5e17_Title">
            <a:extLst>
              <a:ext uri="{FF2B5EF4-FFF2-40B4-BE49-F238E27FC236}">
                <a16:creationId xmlns:a16="http://schemas.microsoft.com/office/drawing/2014/main" id="{DA2D3FF9-17A6-439E-A325-157992E35786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9173935" y="4694695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Mobile Ads</a:t>
            </a:r>
          </a:p>
        </p:txBody>
      </p:sp>
      <p:sp>
        <p:nvSpPr>
          <p:cNvPr id="170" name="OTLSHAPE_SLM_c083dcb2c19c4c0a9646b566e1400809_Title">
            <a:extLst>
              <a:ext uri="{FF2B5EF4-FFF2-40B4-BE49-F238E27FC236}">
                <a16:creationId xmlns:a16="http://schemas.microsoft.com/office/drawing/2014/main" id="{73B8FC73-2989-4A36-9FDC-51858A52F79A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697659" y="3418349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Social Media Campaign</a:t>
            </a:r>
          </a:p>
        </p:txBody>
      </p:sp>
      <p:sp>
        <p:nvSpPr>
          <p:cNvPr id="173" name="OTLSHAPE_SLM_65669134d18a43e28959dc972ef27252_Title">
            <a:extLst>
              <a:ext uri="{FF2B5EF4-FFF2-40B4-BE49-F238E27FC236}">
                <a16:creationId xmlns:a16="http://schemas.microsoft.com/office/drawing/2014/main" id="{B667E94E-98FD-4A5C-95C2-74904742047B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223172" y="2389650"/>
            <a:ext cx="116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Optimize for Mobile</a:t>
            </a:r>
          </a:p>
        </p:txBody>
      </p:sp>
      <p:sp>
        <p:nvSpPr>
          <p:cNvPr id="176" name="OTLSHAPE_SLM_26615f3a416d4a0a83511ad17e513011_Title">
            <a:extLst>
              <a:ext uri="{FF2B5EF4-FFF2-40B4-BE49-F238E27FC236}">
                <a16:creationId xmlns:a16="http://schemas.microsoft.com/office/drawing/2014/main" id="{ED455CAE-B980-4F74-A716-CDD363AEDC3C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775879" y="2389650"/>
            <a:ext cx="128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Website Design &amp; Dev</a:t>
            </a:r>
          </a:p>
        </p:txBody>
      </p:sp>
      <p:sp>
        <p:nvSpPr>
          <p:cNvPr id="179" name="OTLSHAPE_SLM_561d3f347d1b454491ac4de9797a3f4d_Title">
            <a:extLst>
              <a:ext uri="{FF2B5EF4-FFF2-40B4-BE49-F238E27FC236}">
                <a16:creationId xmlns:a16="http://schemas.microsoft.com/office/drawing/2014/main" id="{0EDAC04D-2AEE-4F33-B702-E8BE6CF6739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697659" y="2389650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ECommerce Dev</a:t>
            </a:r>
          </a:p>
        </p:txBody>
      </p:sp>
      <p:sp>
        <p:nvSpPr>
          <p:cNvPr id="182" name="OTLSHAPE_SLM_d4b43abd458d46c99679b40a91fdc215_Title">
            <a:extLst>
              <a:ext uri="{FF2B5EF4-FFF2-40B4-BE49-F238E27FC236}">
                <a16:creationId xmlns:a16="http://schemas.microsoft.com/office/drawing/2014/main" id="{7F6F90C6-F9A0-4750-AA81-BB05BE3747CE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4223172" y="2707150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Purchase Flow</a:t>
            </a:r>
            <a:endParaRPr kumimoji="0" lang="en-US" sz="1100" b="1" i="0" u="none" strike="noStrike" kern="1200" cap="none" spc="-4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5" name="OTLSHAPE_SLM_7045f708c555433896c4f672bfa058ae_Title">
            <a:extLst>
              <a:ext uri="{FF2B5EF4-FFF2-40B4-BE49-F238E27FC236}">
                <a16:creationId xmlns:a16="http://schemas.microsoft.com/office/drawing/2014/main" id="{63F7FE05-79E3-4F5A-AB2C-A4AF3F2A2DC3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697659" y="2707150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Rebrand Update</a:t>
            </a:r>
          </a:p>
        </p:txBody>
      </p:sp>
      <p:sp>
        <p:nvSpPr>
          <p:cNvPr id="188" name="OTLSHAPE_SLM_c83c63dd5d304091821b0ecf3f8be2b9_Title">
            <a:extLst>
              <a:ext uri="{FF2B5EF4-FFF2-40B4-BE49-F238E27FC236}">
                <a16:creationId xmlns:a16="http://schemas.microsoft.com/office/drawing/2014/main" id="{C0E9CFF4-C176-4E37-BF83-B713614F717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697659" y="3024650"/>
            <a:ext cx="114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Blog Design Update</a:t>
            </a:r>
          </a:p>
        </p:txBody>
      </p:sp>
      <p:sp>
        <p:nvSpPr>
          <p:cNvPr id="191" name="OTLSHAPE_SLM_8fe1b08c0ca24a09b6a68ffff02e0e1d_Title">
            <a:extLst>
              <a:ext uri="{FF2B5EF4-FFF2-40B4-BE49-F238E27FC236}">
                <a16:creationId xmlns:a16="http://schemas.microsoft.com/office/drawing/2014/main" id="{641F0298-D838-4345-958D-ADFA2DF9442B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216822" y="5596390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Security Audit</a:t>
            </a:r>
          </a:p>
        </p:txBody>
      </p:sp>
      <p:sp>
        <p:nvSpPr>
          <p:cNvPr id="194" name="OTLSHAPE_SLM_2fc3af8cbe2047d9b131940081e5f96e_Title">
            <a:extLst>
              <a:ext uri="{FF2B5EF4-FFF2-40B4-BE49-F238E27FC236}">
                <a16:creationId xmlns:a16="http://schemas.microsoft.com/office/drawing/2014/main" id="{8A33C2F2-8B63-4BF7-A460-C7A496D5459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672257" y="4423765"/>
            <a:ext cx="110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3rd Party Lead Gen</a:t>
            </a:r>
            <a:endParaRPr kumimoji="0" lang="en-US" sz="1100" b="1" i="0" u="none" strike="noStrike" kern="1200" cap="none" spc="-4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7" name="OTLSHAPE_SLM_60c06a06fdce43a09193df70ab745e15_Title">
            <a:extLst>
              <a:ext uri="{FF2B5EF4-FFF2-40B4-BE49-F238E27FC236}">
                <a16:creationId xmlns:a16="http://schemas.microsoft.com/office/drawing/2014/main" id="{D880DBB4-CFFD-450F-88A4-43517FCFD7CD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9173935" y="4423765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Youtube Ads</a:t>
            </a:r>
          </a:p>
        </p:txBody>
      </p:sp>
      <p:sp>
        <p:nvSpPr>
          <p:cNvPr id="200" name="OTLSHAPE_SLM_df6e23cb93e34336adfdc39b4d5053de_Title">
            <a:extLst>
              <a:ext uri="{FF2B5EF4-FFF2-40B4-BE49-F238E27FC236}">
                <a16:creationId xmlns:a16="http://schemas.microsoft.com/office/drawing/2014/main" id="{392D3985-0596-434F-BC52-C6D32ECEE1B6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4197771" y="4694695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Display Ads Creative</a:t>
            </a:r>
          </a:p>
        </p:txBody>
      </p:sp>
      <p:sp>
        <p:nvSpPr>
          <p:cNvPr id="203" name="OTLSHAPE_SLM_e523b563254d495eb0025210ee56692e_Title">
            <a:extLst>
              <a:ext uri="{FF2B5EF4-FFF2-40B4-BE49-F238E27FC236}">
                <a16:creationId xmlns:a16="http://schemas.microsoft.com/office/drawing/2014/main" id="{3801C606-748B-4AF5-9D84-51E587EFD2C3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223172" y="3735849"/>
            <a:ext cx="87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SEM Campaign</a:t>
            </a:r>
          </a:p>
        </p:txBody>
      </p:sp>
      <p:sp>
        <p:nvSpPr>
          <p:cNvPr id="206" name="OTLSHAPE_SLM_045beb95d040487eaf77b3311e5d20f0_Title">
            <a:extLst>
              <a:ext uri="{FF2B5EF4-FFF2-40B4-BE49-F238E27FC236}">
                <a16:creationId xmlns:a16="http://schemas.microsoft.com/office/drawing/2014/main" id="{2689A20F-6C27-404D-A451-4010982A24C0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697659" y="3735849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Blog Campaign</a:t>
            </a:r>
          </a:p>
        </p:txBody>
      </p:sp>
      <p:sp>
        <p:nvSpPr>
          <p:cNvPr id="212" name="OTLSHAPE_SLM_5920b03199474388bd7736cdc3f1663e_Title">
            <a:extLst>
              <a:ext uri="{FF2B5EF4-FFF2-40B4-BE49-F238E27FC236}">
                <a16:creationId xmlns:a16="http://schemas.microsoft.com/office/drawing/2014/main" id="{32A0052F-F30F-41B3-8A9D-DD0D570353E0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199336" y="2707150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Funnel Optimization</a:t>
            </a:r>
          </a:p>
        </p:txBody>
      </p:sp>
      <p:sp>
        <p:nvSpPr>
          <p:cNvPr id="215" name="OTLSHAPE_SLM_e238d5f028934d099a3f80230dd32c18_Title">
            <a:extLst>
              <a:ext uri="{FF2B5EF4-FFF2-40B4-BE49-F238E27FC236}">
                <a16:creationId xmlns:a16="http://schemas.microsoft.com/office/drawing/2014/main" id="{748D0E8A-82D4-4870-9899-E198AB3F55FA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4216822" y="5316990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Geo-replication</a:t>
            </a:r>
          </a:p>
        </p:txBody>
      </p:sp>
      <p:sp>
        <p:nvSpPr>
          <p:cNvPr id="218" name="OTLSHAPE_SLM_87c93a319a65441d8ccec04336af2778_Title">
            <a:extLst>
              <a:ext uri="{FF2B5EF4-FFF2-40B4-BE49-F238E27FC236}">
                <a16:creationId xmlns:a16="http://schemas.microsoft.com/office/drawing/2014/main" id="{133DBD66-00A3-4406-B0C7-F4D0BBAC3D4B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691309" y="5316990"/>
            <a:ext cx="1549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Access Firewall Integration</a:t>
            </a:r>
          </a:p>
        </p:txBody>
      </p:sp>
      <p:sp>
        <p:nvSpPr>
          <p:cNvPr id="221" name="OTLSHAPE_SLM_aab742d94cfc42c79614461425cf975e_Title">
            <a:extLst>
              <a:ext uri="{FF2B5EF4-FFF2-40B4-BE49-F238E27FC236}">
                <a16:creationId xmlns:a16="http://schemas.microsoft.com/office/drawing/2014/main" id="{B59DC869-1D3A-4627-B55D-BF0A4F7BB7F4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9192986" y="5316990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Disaster Recovery Testing</a:t>
            </a:r>
          </a:p>
        </p:txBody>
      </p:sp>
      <p:sp>
        <p:nvSpPr>
          <p:cNvPr id="224" name="OTLSHAPE_SLM_266cb7b954a6414eb7b7ea9f740319f6_Title">
            <a:extLst>
              <a:ext uri="{FF2B5EF4-FFF2-40B4-BE49-F238E27FC236}">
                <a16:creationId xmlns:a16="http://schemas.microsoft.com/office/drawing/2014/main" id="{DF0EDC4D-BB35-455F-8D69-751C37A15904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697659" y="5971040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Automated Testing</a:t>
            </a:r>
          </a:p>
        </p:txBody>
      </p:sp>
      <p:sp>
        <p:nvSpPr>
          <p:cNvPr id="227" name="OTLSHAPE_SLM_6e37b4e8e3c149d585cc7170bfe1145c_Title">
            <a:extLst>
              <a:ext uri="{FF2B5EF4-FFF2-40B4-BE49-F238E27FC236}">
                <a16:creationId xmlns:a16="http://schemas.microsoft.com/office/drawing/2014/main" id="{DB76CAC7-AA4F-467F-8A79-CA23BE044599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223172" y="5971040"/>
            <a:ext cx="161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Automated Test Framework</a:t>
            </a:r>
            <a:endParaRPr kumimoji="0" lang="en-US" sz="1100" b="1" i="0" u="none" strike="noStrike" kern="1200" cap="none" spc="-1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0" name="OTLSHAPE_SLM_18b4805670c54bafba548f70c19a4604_Title">
            <a:extLst>
              <a:ext uri="{FF2B5EF4-FFF2-40B4-BE49-F238E27FC236}">
                <a16:creationId xmlns:a16="http://schemas.microsoft.com/office/drawing/2014/main" id="{2D439119-BF5E-467D-8DA6-0AD961F06D49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9199336" y="5971040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Automated Testing</a:t>
            </a:r>
          </a:p>
        </p:txBody>
      </p:sp>
      <p:sp>
        <p:nvSpPr>
          <p:cNvPr id="325" name="OTLSHAPE_TB_00000000000000000000000000000000_TimescaleInterval3">
            <a:extLst>
              <a:ext uri="{FF2B5EF4-FFF2-40B4-BE49-F238E27FC236}">
                <a16:creationId xmlns:a16="http://schemas.microsoft.com/office/drawing/2014/main" id="{D02CF991-3D56-4693-A921-116A39ED59F2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242579" y="1776578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5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327" name="OTLSHAPE_TB_00000000000000000000000000000000_TimescaleInterval4">
            <a:extLst>
              <a:ext uri="{FF2B5EF4-FFF2-40B4-BE49-F238E27FC236}">
                <a16:creationId xmlns:a16="http://schemas.microsoft.com/office/drawing/2014/main" id="{A3B3A184-D9F1-4F8E-B36E-E797E09AB6B8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8744257" y="1776578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5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478" name="OTLSHAPE_SLM_550a5bf5eba0429492a42cecbb55ea03_Title">
            <a:extLst>
              <a:ext uri="{FF2B5EF4-FFF2-40B4-BE49-F238E27FC236}">
                <a16:creationId xmlns:a16="http://schemas.microsoft.com/office/drawing/2014/main" id="{D65FEED4-6C58-4F36-A1F5-88043D9D0D2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697659" y="4053349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Brand Change</a:t>
            </a:r>
          </a:p>
        </p:txBody>
      </p:sp>
      <p:sp>
        <p:nvSpPr>
          <p:cNvPr id="481" name="OTLSHAPE_SLM_7319137fdf7944279d79d0352cbf2c93_Title">
            <a:extLst>
              <a:ext uri="{FF2B5EF4-FFF2-40B4-BE49-F238E27FC236}">
                <a16:creationId xmlns:a16="http://schemas.microsoft.com/office/drawing/2014/main" id="{BBA59974-C953-4C26-9511-5A7634768DC0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199336" y="3418349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SEO Review</a:t>
            </a:r>
          </a:p>
        </p:txBody>
      </p:sp>
      <p:sp>
        <p:nvSpPr>
          <p:cNvPr id="484" name="OTLSHAPE_SLM_34b0a8948a844ec0971ad8eee72468c1_Title">
            <a:extLst>
              <a:ext uri="{FF2B5EF4-FFF2-40B4-BE49-F238E27FC236}">
                <a16:creationId xmlns:a16="http://schemas.microsoft.com/office/drawing/2014/main" id="{0F18C34B-912B-4F11-AD8C-152F9CFF64A4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199336" y="3735849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SEM Review</a:t>
            </a:r>
          </a:p>
        </p:txBody>
      </p:sp>
      <p:sp>
        <p:nvSpPr>
          <p:cNvPr id="21" name="OTLSHAPE_SLM_65669134d18a43e28959dc972ef27252_Date" hidden="1">
            <a:extLst>
              <a:ext uri="{FF2B5EF4-FFF2-40B4-BE49-F238E27FC236}">
                <a16:creationId xmlns:a16="http://schemas.microsoft.com/office/drawing/2014/main" id="{FA1F81BE-9DF6-AF8D-6E8F-B3DC3E0FA7E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22" name="OTLSHAPE_SLM_26615f3a416d4a0a83511ad17e513011_Date" hidden="1">
            <a:extLst>
              <a:ext uri="{FF2B5EF4-FFF2-40B4-BE49-F238E27FC236}">
                <a16:creationId xmlns:a16="http://schemas.microsoft.com/office/drawing/2014/main" id="{C8665F37-B774-60CB-3B27-CFAEAD0BC504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13</a:t>
            </a:r>
          </a:p>
        </p:txBody>
      </p:sp>
      <p:sp>
        <p:nvSpPr>
          <p:cNvPr id="23" name="OTLSHAPE_SLM_561d3f347d1b454491ac4de9797a3f4d_Date" hidden="1">
            <a:extLst>
              <a:ext uri="{FF2B5EF4-FFF2-40B4-BE49-F238E27FC236}">
                <a16:creationId xmlns:a16="http://schemas.microsoft.com/office/drawing/2014/main" id="{6F520DAE-F0F1-A9A3-1FA3-A5448DD3E811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32" name="OTLSHAPE_SLM_c81b46d3284c4b8b8f210faa2910f49b_Date" hidden="1">
            <a:extLst>
              <a:ext uri="{FF2B5EF4-FFF2-40B4-BE49-F238E27FC236}">
                <a16:creationId xmlns:a16="http://schemas.microsoft.com/office/drawing/2014/main" id="{E540CBD2-3DFA-06D7-168C-203ED23295D7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33" name="OTLSHAPE_SLM_5920b03199474388bd7736cdc3f1663e_Date" hidden="1">
            <a:extLst>
              <a:ext uri="{FF2B5EF4-FFF2-40B4-BE49-F238E27FC236}">
                <a16:creationId xmlns:a16="http://schemas.microsoft.com/office/drawing/2014/main" id="{76EF6E33-412C-0C6A-EB3B-04974ADBAF7E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34" name="OTLSHAPE_SLM_7045f708c555433896c4f672bfa058ae_Date" hidden="1">
            <a:extLst>
              <a:ext uri="{FF2B5EF4-FFF2-40B4-BE49-F238E27FC236}">
                <a16:creationId xmlns:a16="http://schemas.microsoft.com/office/drawing/2014/main" id="{E1F769EE-0EC6-FE75-A8F3-D15DDAAFEAFA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35" name="OTLSHAPE_SLM_d4b43abd458d46c99679b40a91fdc215_Date" hidden="1">
            <a:extLst>
              <a:ext uri="{FF2B5EF4-FFF2-40B4-BE49-F238E27FC236}">
                <a16:creationId xmlns:a16="http://schemas.microsoft.com/office/drawing/2014/main" id="{45CD8355-7F7D-C7DB-9E18-97FE9B006271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36" name="OTLSHAPE_SLM_c83c63dd5d304091821b0ecf3f8be2b9_Date" hidden="1">
            <a:extLst>
              <a:ext uri="{FF2B5EF4-FFF2-40B4-BE49-F238E27FC236}">
                <a16:creationId xmlns:a16="http://schemas.microsoft.com/office/drawing/2014/main" id="{A62BA4D9-53C1-AC68-4F9E-A1A75703EF27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0" name="OTLSHAPE_SLM_aec98ba4df184c8881a011a86b46a3d7_Date" hidden="1">
            <a:extLst>
              <a:ext uri="{FF2B5EF4-FFF2-40B4-BE49-F238E27FC236}">
                <a16:creationId xmlns:a16="http://schemas.microsoft.com/office/drawing/2014/main" id="{6A023059-8037-4E77-BBE5-454225852C91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13</a:t>
            </a:r>
          </a:p>
        </p:txBody>
      </p:sp>
      <p:sp>
        <p:nvSpPr>
          <p:cNvPr id="41" name="OTLSHAPE_SLM_7582c54c60a447d8b8e71edfb98aaf40_Date" hidden="1">
            <a:extLst>
              <a:ext uri="{FF2B5EF4-FFF2-40B4-BE49-F238E27FC236}">
                <a16:creationId xmlns:a16="http://schemas.microsoft.com/office/drawing/2014/main" id="{D10DF14D-0D4C-8AD6-4FAA-59A3DE35CA13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42" name="OTLSHAPE_SLM_c083dcb2c19c4c0a9646b566e1400809_Date" hidden="1">
            <a:extLst>
              <a:ext uri="{FF2B5EF4-FFF2-40B4-BE49-F238E27FC236}">
                <a16:creationId xmlns:a16="http://schemas.microsoft.com/office/drawing/2014/main" id="{D42A1344-8713-65A2-75BA-1D52FE578AD7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3" name="OTLSHAPE_SLM_7319137fdf7944279d79d0352cbf2c93_Date" hidden="1">
            <a:extLst>
              <a:ext uri="{FF2B5EF4-FFF2-40B4-BE49-F238E27FC236}">
                <a16:creationId xmlns:a16="http://schemas.microsoft.com/office/drawing/2014/main" id="{5C71AF7B-167B-7644-F84B-526C6360BA5F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121316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44" name="OTLSHAPE_SLM_e523b563254d495eb0025210ee56692e_Date" hidden="1">
            <a:extLst>
              <a:ext uri="{FF2B5EF4-FFF2-40B4-BE49-F238E27FC236}">
                <a16:creationId xmlns:a16="http://schemas.microsoft.com/office/drawing/2014/main" id="{36D7D91D-25B5-3A2E-EB84-2189C303F909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45" name="OTLSHAPE_SLM_045beb95d040487eaf77b3311e5d20f0_Date" hidden="1">
            <a:extLst>
              <a:ext uri="{FF2B5EF4-FFF2-40B4-BE49-F238E27FC236}">
                <a16:creationId xmlns:a16="http://schemas.microsoft.com/office/drawing/2014/main" id="{2AD98BDF-52F4-3F53-4991-FDBFB2393FFD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6" name="OTLSHAPE_SLM_cb319515330a4686adace750669455a1_Date" hidden="1">
            <a:extLst>
              <a:ext uri="{FF2B5EF4-FFF2-40B4-BE49-F238E27FC236}">
                <a16:creationId xmlns:a16="http://schemas.microsoft.com/office/drawing/2014/main" id="{F6172C91-AAEF-7953-E18A-8D4B886F03F0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13</a:t>
            </a:r>
          </a:p>
        </p:txBody>
      </p:sp>
      <p:sp>
        <p:nvSpPr>
          <p:cNvPr id="47" name="OTLSHAPE_SLM_34b0a8948a844ec0971ad8eee72468c1_Date" hidden="1">
            <a:extLst>
              <a:ext uri="{FF2B5EF4-FFF2-40B4-BE49-F238E27FC236}">
                <a16:creationId xmlns:a16="http://schemas.microsoft.com/office/drawing/2014/main" id="{2A66794F-7EE0-1757-3B54-4FD9738645CA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121316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48" name="OTLSHAPE_SLM_550a5bf5eba0429492a42cecbb55ea03_Date" hidden="1">
            <a:extLst>
              <a:ext uri="{FF2B5EF4-FFF2-40B4-BE49-F238E27FC236}">
                <a16:creationId xmlns:a16="http://schemas.microsoft.com/office/drawing/2014/main" id="{DA54F573-BE5E-5268-119E-D71B5DBAC694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52" name="OTLSHAPE_SLM_2fc3af8cbe2047d9b131940081e5f96e_Date" hidden="1">
            <a:extLst>
              <a:ext uri="{FF2B5EF4-FFF2-40B4-BE49-F238E27FC236}">
                <a16:creationId xmlns:a16="http://schemas.microsoft.com/office/drawing/2014/main" id="{21341FEF-1EF0-CA6D-C1A2-0EE3D1206614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53" name="OTLSHAPE_SLM_be54ac11223a4538b0a95d4c713ab9e3_Date" hidden="1">
            <a:extLst>
              <a:ext uri="{FF2B5EF4-FFF2-40B4-BE49-F238E27FC236}">
                <a16:creationId xmlns:a16="http://schemas.microsoft.com/office/drawing/2014/main" id="{A7FA993B-5D35-95AD-6EFC-928EE5E3D8F3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54" name="OTLSHAPE_SLM_560837dc1abd4a0ca0d27af684182a06_Date" hidden="1">
            <a:extLst>
              <a:ext uri="{FF2B5EF4-FFF2-40B4-BE49-F238E27FC236}">
                <a16:creationId xmlns:a16="http://schemas.microsoft.com/office/drawing/2014/main" id="{A360AE97-BF9C-9376-D444-8834267A738F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13</a:t>
            </a:r>
          </a:p>
        </p:txBody>
      </p:sp>
      <p:sp>
        <p:nvSpPr>
          <p:cNvPr id="55" name="OTLSHAPE_SLM_60c06a06fdce43a09193df70ab745e15_Date" hidden="1">
            <a:extLst>
              <a:ext uri="{FF2B5EF4-FFF2-40B4-BE49-F238E27FC236}">
                <a16:creationId xmlns:a16="http://schemas.microsoft.com/office/drawing/2014/main" id="{A753274F-0D35-4C57-ACE9-C63D1A55C209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56" name="OTLSHAPE_SLM_2e27626e3d094dd0a210b1e05d6bfdd8_Date" hidden="1">
            <a:extLst>
              <a:ext uri="{FF2B5EF4-FFF2-40B4-BE49-F238E27FC236}">
                <a16:creationId xmlns:a16="http://schemas.microsoft.com/office/drawing/2014/main" id="{3FA60160-B163-1F42-B719-96D4F9A8906A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13</a:t>
            </a:r>
          </a:p>
        </p:txBody>
      </p:sp>
      <p:sp>
        <p:nvSpPr>
          <p:cNvPr id="57" name="OTLSHAPE_SLM_df6e23cb93e34336adfdc39b4d5053de_Date" hidden="1">
            <a:extLst>
              <a:ext uri="{FF2B5EF4-FFF2-40B4-BE49-F238E27FC236}">
                <a16:creationId xmlns:a16="http://schemas.microsoft.com/office/drawing/2014/main" id="{38192B36-F46F-8A9E-971A-E3036B8C27C8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58" name="OTLSHAPE_SLM_aa00dde741c24a21a2c7b6e756bf5e17_Date" hidden="1">
            <a:extLst>
              <a:ext uri="{FF2B5EF4-FFF2-40B4-BE49-F238E27FC236}">
                <a16:creationId xmlns:a16="http://schemas.microsoft.com/office/drawing/2014/main" id="{E4E4E39E-C7EC-836C-CB74-5F2D430A8796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59" name="OTLSHAPE_SLM_01502ce42bc84294ae8c8e2a26374c3b_Date" hidden="1">
            <a:extLst>
              <a:ext uri="{FF2B5EF4-FFF2-40B4-BE49-F238E27FC236}">
                <a16:creationId xmlns:a16="http://schemas.microsoft.com/office/drawing/2014/main" id="{D7E9055C-B86E-BA52-C509-BFE199D72CD9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63" name="OTLSHAPE_SLM_e238d5f028934d099a3f80230dd32c18_Date" hidden="1">
            <a:extLst>
              <a:ext uri="{FF2B5EF4-FFF2-40B4-BE49-F238E27FC236}">
                <a16:creationId xmlns:a16="http://schemas.microsoft.com/office/drawing/2014/main" id="{45EB02D4-D61F-80A5-D57A-9AFF6F428239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448" name="OTLSHAPE_SLM_87c93a319a65441d8ccec04336af2778_Date" hidden="1">
            <a:extLst>
              <a:ext uri="{FF2B5EF4-FFF2-40B4-BE49-F238E27FC236}">
                <a16:creationId xmlns:a16="http://schemas.microsoft.com/office/drawing/2014/main" id="{C5C1762D-7F42-C18C-E11F-348916932C72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49" name="OTLSHAPE_SLM_aab742d94cfc42c79614461425cf975e_Date" hidden="1">
            <a:extLst>
              <a:ext uri="{FF2B5EF4-FFF2-40B4-BE49-F238E27FC236}">
                <a16:creationId xmlns:a16="http://schemas.microsoft.com/office/drawing/2014/main" id="{9B0811D7-AA4F-149F-AF8D-9E47032B2369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450" name="OTLSHAPE_SLM_8fe1b08c0ca24a09b6a68ffff02e0e1d_Date" hidden="1">
            <a:extLst>
              <a:ext uri="{FF2B5EF4-FFF2-40B4-BE49-F238E27FC236}">
                <a16:creationId xmlns:a16="http://schemas.microsoft.com/office/drawing/2014/main" id="{4579768F-5588-386D-576B-D69D7334481B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454" name="OTLSHAPE_SLM_266cb7b954a6414eb7b7ea9f740319f6_Date" hidden="1">
            <a:extLst>
              <a:ext uri="{FF2B5EF4-FFF2-40B4-BE49-F238E27FC236}">
                <a16:creationId xmlns:a16="http://schemas.microsoft.com/office/drawing/2014/main" id="{098B8DCD-B7DB-9C01-4DC5-96EB32BC242C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55" name="OTLSHAPE_SLM_6e37b4e8e3c149d585cc7170bfe1145c_Date" hidden="1">
            <a:extLst>
              <a:ext uri="{FF2B5EF4-FFF2-40B4-BE49-F238E27FC236}">
                <a16:creationId xmlns:a16="http://schemas.microsoft.com/office/drawing/2014/main" id="{71DF648D-F0B8-5A1D-5A83-089A5373EE13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456" name="OTLSHAPE_SLM_18b4805670c54bafba548f70c19a4604_Date" hidden="1">
            <a:extLst>
              <a:ext uri="{FF2B5EF4-FFF2-40B4-BE49-F238E27FC236}">
                <a16:creationId xmlns:a16="http://schemas.microsoft.com/office/drawing/2014/main" id="{17A73ACF-E02B-1617-15A7-3926A4E3AD30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cxnSp>
        <p:nvCxnSpPr>
          <p:cNvPr id="321" name="OTLSHAPE_TB_00000000000000000000000000000000_Separator1">
            <a:extLst>
              <a:ext uri="{FF2B5EF4-FFF2-40B4-BE49-F238E27FC236}">
                <a16:creationId xmlns:a16="http://schemas.microsoft.com/office/drawing/2014/main" id="{D84D0BD2-4AF1-4DAE-9507-F54F3D52D1B4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3704593" y="1789109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OTLSHAPE_TB_00000000000000000000000000000000_Separator2">
            <a:extLst>
              <a:ext uri="{FF2B5EF4-FFF2-40B4-BE49-F238E27FC236}">
                <a16:creationId xmlns:a16="http://schemas.microsoft.com/office/drawing/2014/main" id="{3CB18BC2-5689-4FE7-A0B2-867A16BA9C8E}"/>
              </a:ext>
            </a:extLst>
          </p:cNvPr>
          <p:cNvCxnSpPr/>
          <p:nvPr>
            <p:custDataLst>
              <p:tags r:id="rId142"/>
            </p:custDataLst>
          </p:nvPr>
        </p:nvCxnSpPr>
        <p:spPr>
          <a:xfrm>
            <a:off x="6179079" y="1789109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OTLSHAPE_TB_00000000000000000000000000000000_Separator3">
            <a:extLst>
              <a:ext uri="{FF2B5EF4-FFF2-40B4-BE49-F238E27FC236}">
                <a16:creationId xmlns:a16="http://schemas.microsoft.com/office/drawing/2014/main" id="{7583DD2D-FA16-47B6-97EB-9F00165CDF6E}"/>
              </a:ext>
            </a:extLst>
          </p:cNvPr>
          <p:cNvCxnSpPr/>
          <p:nvPr>
            <p:custDataLst>
              <p:tags r:id="rId143"/>
            </p:custDataLst>
          </p:nvPr>
        </p:nvCxnSpPr>
        <p:spPr>
          <a:xfrm>
            <a:off x="8680757" y="1789109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23786F4-C718-4C6C-822B-B5A661F6A48B}"/>
              </a:ext>
            </a:extLst>
          </p:cNvPr>
          <p:cNvSpPr txBox="1"/>
          <p:nvPr/>
        </p:nvSpPr>
        <p:spPr>
          <a:xfrm>
            <a:off x="3207935" y="493709"/>
            <a:ext cx="61885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Project roadmap template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5731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2NTY2OTEzNC1kMThhLTQzZTItODk1OS1kYzk3MmVmMjcyNTIiLCJJbmRleCI6MSwiR3JvdXBJZCI6bnVsbCwiVGl0bGUiOiJPcHRpbWl6ZSBmb3IgTW9iaWxlIiwiRGF0ZVRpbWUiOiIyMDI1LTA0LTEzVDIzOjU5OjAwIiwiUGVyY2VudGFnZUNvbXBsZXRlIjpudWxsLCJOb3RlIjpudWxsLCJTdHlsZSI6eyIkaWQiOiI2IiwiVGl0bGVQb3NpdGlvbiI6IlJpZ2h0IiwiRGF0ZVBvc2l0aW9uIjoiTGVmdCIsIlNoYXBlVHlwZSI6MTQsIlNoYXBlU2l6ZSI6MSwiU3BhY2luZyI6NS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yNTUsIkciOjE5MiwiQiI6MH19LCJJc1Zpc2libGUiOnRydWUsIldpZHRoIjoxMy4wLCJIZWlnaHQiOjEzLjAsIkJvcmRlclN0eWxlIjp7IiRpZCI6IjEyIiwiTGluZUNvbG9yIjpudWxsLCJMaW5lV2VpZ2h0IjowLjAsIkxpbmVUeXBlIjowLCJQYXJlbnRTdHlsZSI6bnVsbH0sIlBhcmVudFN0eWxlIjpudWxsfSwiVGl0bGVTdHlsZSI6eyIkaWQiOiIxMyIsIkZvbnRTZXR0aW5ncyI6eyIkaWQiOiIxNCIsIkZvbnRTaXplIjoxMSwiRm9udE5hbWUiOiJDYWxpYnJpIiwiSXNCb2xkIjp0cnVlLCJJc0l0YWxpYyI6ZmFsc2UsIklzVW5kZXJsaW5lZCI6ZmFsc2UsIlBhcmVudFN0eWxlIjpudWxsfSwiQXV0b1NpemUiOjAsIkZvcmVncm91bmQiOnsiJGlkIjoiMTUiLCJDb2xvciI6eyIkaWQiOiIx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yIsIlRvcCI6MC4wLCJMZWZ0IjowLjAsIlJpZ2h0IjowLjAsIkJvdHRvbSI6MC4wfSwiUGFkZGluZyI6eyIkaWQiOiIxOCIsIlRvcCI6MC4wLCJMZWZ0IjowLjAsIlJpZ2h0IjowLjAsIkJvdHRvbSI6MC4wfSwiQmFja2dyb3VuZCI6eyIkaWQiOiIxOSIsIkNvbG9yIjp7IiRpZCI6IjIwIiwiQSI6ODksIlIiOjAsIkciOjAsIkIiOjB9fSwiSXNWaXNpYmxlIjp0cnVlLCJXaWR0aCI6MC4wLCJIZWlnaHQiOjAuMCwiQm9yZGVyU3R5bGUiOnsiJGlkIjoiMjEiLCJMaW5lQ29sb3IiOm51bGwsIkxpbmVXZWlnaHQiOjAuMCwiTGluZVR5cGUiOjAsIlBhcmVudFN0eWxlIjpudWxsfSwiUGFyZW50U3R5bGUiOm51bGx9LCJEYXRlU3R5bGUiOnsiJGlkIjoiMjIiLCJGb250U2V0dGluZ3MiOnsiJGlkIjoiMjMiLCJGb250U2l6ZSI6MTAsIkZvbnROYW1lIjoiQ2FsaWJyaSIsIklzQm9sZCI6ZmFsc2UsIklzSXRhbGljIjpmYWxzZSwiSXNVbmRlcmxpbmVkIjpmYWxzZSwiUGFyZW50U3R5bGUiOm51bGx9LCJBdXRvU2l6ZSI6MCwiRm9yZWdyb3VuZCI6eyIkaWQiOiIyNCIsIkNvbG9yIjp7IiRpZCI6IjI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NiIsIlRvcCI6MC4wLCJMZWZ0IjowLjAsIlJpZ2h0IjowLjAsIkJvdHRvbSI6MC4wfSwiUGFkZGluZyI6eyIkaWQiOiIyNyIsIlRvcCI6MC4wLCJMZWZ0IjowLjAsIlJpZ2h0IjowLjAsIkJvdHRvbSI6MC4wfSwiQmFja2dyb3VuZCI6eyIkaWQiOiIyOCIsIkNvbG9yIjp7IiRyZWYiOiIyMCJ9fSwiSXNWaXNpYmxlIjpmYWxzZSwiV2lkdGgiOjAuMCwiSGVpZ2h0IjowLjAsIkJvcmRlclN0eWxlIjp7IiRpZCI6IjI5IiwiTGluZUNvbG9yIjpudWxsLCJMaW5lV2VpZ2h0IjowLjAsIkxpbmVUeXBlIjowLCJQYXJlbnRTdHlsZSI6bnVsbH0sIlBhcmVudFN0eWxlIjpudWxsfSwiRGF0ZUZvcm1hdCI6eyIkaWQiOiIz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SIsIkZvcm1hdCI6MCwiSXNWaXNpYmxlIjpmYWxzZSwiTGFzdEtub3duVmlzaWJpbGl0eVN0YXRlIjpmYWxzZX0sIklzVmlzaWJsZSI6dHJ1ZSwiUGFyZW50U3R5bGUiOm51bGx9LCJIeXBlcmxpbmsiOm51bGwsIkltcG9ydElkIjpudWxsfSx7IiRpZCI6IjMyIiwiSWQiOiIyNjYxNWYzYS00MTZkLTRhMGEtODM1MS0xYWQxN2U1MTMwMTEiLCJJbmRleCI6MiwiR3JvdXBJZCI6bnVsbCwiVGl0bGUiOiJXZWJzaXRlIERlc2lnbiAmIERldiIsIkRhdGVUaW1lIjoiMjAyNS0wMS0xM1QyMzo1OTowMCIsIlBlcmNlbnRhZ2VDb21wbGV0ZSI6bnVsbCwiTm90ZSI6bnVsbCwiU3R5bGUiOnsiJGlkIjoiMzMiLCJUaXRsZVBvc2l0aW9uIjoiUmlnaHQiLCJEYXRlUG9zaXRpb24iOiJMZWZ0IiwiU2hhcGVUeXBlIjoxNCwiU2hhcGVTaXplIjoxLCJTcGFjaW5nIjo1LCJTaGFwZVN0eWxlIjp7IiRpZCI6IjM0IiwiTWFyZ2luIjp7IiRpZCI6IjM1IiwiVG9wIjowLjAsIkxlZnQiOjAuMCwiUmlnaHQiOjAuMCwiQm90dG9tIjowLjB9LCJQYWRkaW5nIjp7IiRpZCI6IjM2IiwiVG9wIjowLjAsIkxlZnQiOjAuMCwiUmlnaHQiOjAuMCwiQm90dG9tIjowLjB9LCJCYWNrZ3JvdW5kIjp7IiRpZCI6IjM3IiwiQ29sb3IiOnsiJGlkIjoiMzgiLCJBIjoyNTUsIlIiOjI1NSwiRyI6MTkyLCJCIjowfX0sIklzVmlzaWJsZSI6dHJ1ZSwiV2lkdGgiOjEzLjAsIkhlaWdodCI6MTMuMCwiQm9yZGVyU3R5bGUiOnsiJGlkIjoiMzkiLCJMaW5lQ29sb3IiOm51bGwsIkxpbmVXZWlnaHQiOjAuMCwiTGluZVR5cGUiOjAsIlBhcmVudFN0eWxlIjpudWxsfSwiUGFyZW50U3R5bGUiOm51bGx9LCJUaXRsZVN0eWxlIjp7IiRpZCI6IjQwIiwiRm9udFNldHRpbmdzIjp7IiRpZCI6IjQxIiwiRm9udFNpemUiOjExLCJGb250TmFtZSI6IkNhbGlicmkiLCJJc0JvbGQiOnRydWUsIklzSXRhbGljIjpmYWxzZSwiSXNVbmRlcmxpbmVkIjpmYWxzZSwiUGFyZW50U3R5bGUiOm51bGx9LCJBdXRvU2l6ZSI6MiwiRm9yZWdyb3VuZCI6eyIkaWQiOiI0MiIsIkNvbG9yIjp7IiRpZCI6IjQzIiwiQSI6MjU1LCJSIjowLCJHIjowLCJCIjowfX0sIk1heFdpZHRoIjoxMDAuNzczMzMzMzMzMzMzMzQsIk1heEhlaWdodCI6IkluZmluaXR5IiwiU21hcnRGb3JlZ3JvdW5kSXNBY3RpdmUiOmZhbHNlLCJIb3Jpem9udGFsQWxpZ25tZW50IjowLCJWZXJ0aWNhbEFsaWdubWVudCI6MC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ODksIlIiOjAsIkciOjAsIkIiOjB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MTA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yZWYiOiI0NyJ9fSwiSXNWaXNpYmxlIjpmYWxzZSwiV2lkdGgiOjAuMCwiSGVpZ2h0IjowLjAsIkJvcmRlclN0eWxlIjp7IiRpZCI6IjU2IiwiTGluZUNvbG9yIjpudWxsLCJMaW5lV2VpZ2h0IjowLjAsIkxpbmVUeXBlIjowLCJQYXJlbnRTdHlsZSI6bnVsbH0sIlBhcmVudFN0eWxlIjpudWxsfSwiRGF0ZUZvcm1hdCI6eyIkaWQiOiI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CIsIkZvcm1hdCI6MCwiSXNWaXNpYmxlIjpmYWxzZSwiTGFzdEtub3duVmlzaWJpbGl0eVN0YXRlIjpmYWxzZX0sIklzVmlzaWJsZSI6dHJ1ZSwiUGFyZW50U3R5bGUiOm51bGx9LCJIeXBlcmxpbmsiOm51bGwsIkltcG9ydElkIjpudWxsfSx7IiRpZCI6IjU5IiwiSWQiOiI1NjFkM2YzNC03ZDFiLTQ1NDQtOTFhYy00ZGU5Nzk3YTNmNGQiLCJJbmRleCI6MywiR3JvdXBJZCI6bnVsbCwiVGl0bGUiOiJFQ29tbWVyY2UgRGV2IiwiRGF0ZVRpbWUiOiIyMDI1LTA3LTEzVDIzOjU5OjAwIiwiUGVyY2VudGFnZUNvbXBsZXRlIjpudWxsLCJOb3RlIjpudWxsLCJTdHlsZSI6eyIkaWQiOiI2MCIsIlRpdGxlUG9zaXRpb24iOiJSaWdodCIsIkRhdGVQb3NpdGlvbiI6IkxlZnQiLCJTaGFwZVR5cGUiOjE0LCJTaGFwZVNpemUiOjEsIlNwYWNpbmciOjUsIlNoYXBlU3R5bGUiOnsiJGlkIjoiNjEiLCJNYXJnaW4iOnsiJGlkIjoiNjIiLCJUb3AiOjAuMCwiTGVmdCI6MC4wLCJSaWdodCI6MC4wLCJCb3R0b20iOjAuMH0sIlBhZGRpbmciOnsiJGlkIjoiNjMiLCJUb3AiOjAuMCwiTGVmdCI6MC4wLCJSaWdodCI6MC4wLCJCb3R0b20iOjAuMH0sIkJhY2tncm91bmQiOnsiJGlkIjoiNjQiLCJDb2xvciI6eyIkaWQiOiI2NSIsIkEiOjI1NSwiUiI6MjU1LCJHIjoxOTIsIkIiOjB9fSwiSXNWaXNpYmxlIjp0cnVlLCJXaWR0aCI6MTMuMCwiSGVpZ2h0IjoxMy4wLCJCb3JkZXJTdHlsZSI6eyIkaWQiOiI2NiIsIkxpbmVDb2xvciI6bnVsbCwiTGluZVdlaWdodCI6MC4wLCJMaW5lVHlwZSI6MCwiUGFyZW50U3R5bGUiOm51bGx9LCJQYXJlbnRTdHlsZSI6bnVsbH0sIlRpdGxlU3R5bGUiOnsiJGlkIjoiNjciLCJGb250U2V0dGluZ3MiOnsiJGlkIjoiNjgiLCJGb250U2l6ZSI6MTEsIkZvbnROYW1lIjoiQ2FsaWJyaSIsIklzQm9sZCI6dHJ1ZSwiSXNJdGFsaWMiOmZhbHNlLCJJc1VuZGVybGluZWQiOmZhbHNlLCJQYXJlbnRTdHlsZSI6bnVsbH0sIkF1dG9TaXplIjowLCJGb3JlZ3JvdW5kIjp7IiRpZCI6IjY5IiwiQ29sb3IiOnsiJGlkIjoiNz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EiLCJUb3AiOjAuMCwiTGVmdCI6MC4wLCJSaWdodCI6MC4wLCJCb3R0b20iOjAuMH0sIlBhZGRpbmciOnsiJGlkIjoiNzIiLCJUb3AiOjAuMCwiTGVmdCI6MC4wLCJSaWdodCI6MC4wLCJCb3R0b20iOjAuMH0sIkJhY2tncm91bmQiOnsiJGlkIjoiNzMiLCJDb2xvciI6eyIkaWQiOiI3NCIsIkEiOjg5LCJSIjowLCJHIjowLCJCIjowfX0sIklzVmlzaWJsZSI6dHJ1ZSwiV2lkdGgiOjAuMCwiSGVpZ2h0IjowLjAsIkJvcmRlclN0eWxlIjp7IiRpZCI6Ijc1IiwiTGluZUNvbG9yIjpudWxsLCJMaW5lV2VpZ2h0IjowLjAsIkxpbmVUeXBlIjowLCJQYXJlbnRTdHlsZSI6bnVsbH0sIlBhcmVudFN0eWxlIjpudWxsfSwiRGF0ZVN0eWxlIjp7IiRpZCI6Ijc2IiwiRm9udFNldHRpbmdzIjp7IiRpZCI6Ijc3IiwiRm9udFNpemUiOjEwLCJGb250TmFtZSI6IkNhbGlicmkiLCJJc0JvbGQiOmZhbHNlLCJJc0l0YWxpYyI6ZmFsc2UsIklzVW5kZXJsaW5lZCI6ZmFsc2UsIlBhcmVudFN0eWxlIjpudWxsfSwiQXV0b1NpemUiOjAsIkZvcmVncm91bmQiOnsiJGlkIjoiNzgiLCJDb2xvciI6eyIkaWQiOiI3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AiLCJUb3AiOjAuMCwiTGVmdCI6MC4wLCJSaWdodCI6MC4wLCJCb3R0b20iOjAuMH0sIlBhZGRpbmciOnsiJGlkIjoiODEiLCJUb3AiOjAuMCwiTGVmdCI6MC4wLCJSaWdodCI6MC4wLCJCb3R0b20iOjAuMH0sIkJhY2tncm91bmQiOnsiJGlkIjoiODIiLCJDb2xvciI6eyIkcmVmIjoiNzQifX0sIklzVmlzaWJsZSI6ZmFsc2UsIldpZHRoIjowLjAsIkhlaWdodCI6MC4wLCJCb3JkZXJTdHlsZSI6eyIkaWQiOiI4MyIsIkxpbmVDb2xvciI6bnVsbCwiTGluZVdlaWdodCI6MC4wLCJMaW5lVHlwZSI6MCwiUGFyZW50U3R5bGUiOm51bGx9LCJQYXJlbnRTdHlsZSI6bnVsbH0sIkRhdGVGb3JtYXQiOnsiJGlkIjoi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UiLCJGb3JtYXQiOjAsIklzVmlzaWJsZSI6ZmFsc2UsIkxhc3RLbm93blZpc2liaWxpdHlTdGF0ZSI6ZmFsc2V9LCJJc1Zpc2libGUiOnRydWUsIlBhcmVudFN0eWxlIjpudWxsfSwiSHlwZXJsaW5rIjpudWxsLCJJbXBvcnRJZCI6bnVsbH0seyIkaWQiOiI4NiIsIklkIjoiYzgxYjQ2ZDMtMjg0Yy00YjhiLThmMjEtMGZhYTI5MTBmNDliIiwiSW5kZXgiOjQsIkdyb3VwSWQiOm51bGwsIlRpdGxlIjoiRUNvbW1lcmNlIFVwZGF0ZSIsIkRhdGVUaW1lIjoiMjAyNS0xMC0xM1QyMzo1OTowMCIsIlBlcmNlbnRhZ2VDb21wbGV0ZSI6bnVsbCwiTm90ZSI6bnVsbCwiU3R5bGUiOnsiJGlkIjoiODciLCJUaXRsZVBvc2l0aW9uIjoiUmlnaHQiLCJEYXRlUG9zaXRpb24iOiJMZWZ0IiwiU2hhcGVUeXBlIjoxNCwiU2hhcGVTaXplIjoxLCJTcGFjaW5nIjo1LCJTaGFwZVN0eWxlIjp7IiRpZCI6Ijg4IiwiTWFyZ2luIjp7IiRpZCI6Ijg5IiwiVG9wIjowLjAsIkxlZnQiOjAuMCwiUmlnaHQiOjAuMCwiQm90dG9tIjowLjB9LCJQYWRkaW5nIjp7IiRpZCI6IjkwIiwiVG9wIjowLjAsIkxlZnQiOjAuMCwiUmlnaHQiOjAuMCwiQm90dG9tIjowLjB9LCJCYWNrZ3JvdW5kIjp7IiRpZCI6IjkxIiwiQ29sb3IiOnsiJGlkIjoiOTIiLCJBIjoyNTUsIlIiOjI1NSwiRyI6MTkyLCJCIjowfX0sIklzVmlzaWJsZSI6dHJ1ZSwiV2lkdGgiOjEzLjAsIkhlaWdodCI6MTMuMCwiQm9yZGVyU3R5bGUiOnsiJGlkIjoiOTMiLCJMaW5lQ29sb3IiOm51bGwsIkxpbmVXZWlnaHQiOjAuMCwiTGluZVR5cGUiOjAsIlBhcmVudFN0eWxlIjpudWxsfSwiUGFyZW50U3R5bGUiOm51bGx9LCJUaXRsZVN0eWxlIjp7IiRpZCI6Ijk0IiwiRm9udFNldHRpbmdzIjp7IiRpZCI6Ijk1IiwiRm9udFNpemUiOjExLCJGb250TmFtZSI6IkNhbGlicmkiLCJJc0JvbGQiOnRydWUsIklzSXRhbGljIjpmYWxzZSwiSXNVbmRlcmxpbmVkIjpmYWxzZSwiUGFyZW50U3R5bGUiOm51bGx9LCJBdXRvU2l6ZSI6MiwiRm9yZWdyb3VuZCI6eyIkaWQiOiI5NiIsIkNvbG9yIjp7IiRpZCI6Ijk3IiwiQSI6MjU1LCJSIjowLCJHIjowLCJCIjowfX0sIk1heFdpZHRoIjo5MC4yOCwiTWF4SGVpZ2h0IjoiSW5maW5pdHkiLCJTbWFydEZvcmVncm91bmRJc0FjdGl2ZSI6ZmFsc2UsIkhvcml6b250YWxBbGlnbm1lbnQiOjAsIlZlcnRpY2FsQWxpZ25tZW50IjowLCJTbWFydEZvcmVncm91bmQiOm51bGwsIkJhY2tncm91bmRGaWxsVHlwZSI6MCwiTWFyZ2luIjp7IiRpZCI6Ijk4IiwiVG9wIjowLjAsIkxlZnQiOjAuMCwiUmlnaHQiOjAuMCwiQm90dG9tIjowLjB9LCJQYWRkaW5nIjp7IiRpZCI6Ijk5IiwiVG9wIjowLjAsIkxlZnQiOjAuMCwiUmlnaHQiOjAuMCwiQm90dG9tIjowLjB9LCJCYWNrZ3JvdW5kIjp7IiRpZCI6IjEwMCIsIkNvbG9yIjp7IiRpZCI6IjEwMSIsIkEiOjg5LCJSIjowLCJHIjowLCJCIjowfX0sIklzVmlzaWJsZSI6dHJ1ZSwiV2lkdGgiOjAuMCwiSGVpZ2h0IjowLjAsIkJvcmRlclN0eWxlIjp7IiRpZCI6IjEwMiIsIkxpbmVDb2xvciI6bnVsbCwiTGluZVdlaWdodCI6MC4wLCJMaW5lVHlwZSI6MCwiUGFyZW50U3R5bGUiOm51bGx9LCJQYXJlbnRTdHlsZSI6bnVsbH0sIkRhdGVTdHlsZSI6eyIkaWQiOiIxMDMiLCJGb250U2V0dGluZ3MiOnsiJGlkIjoiMTA0IiwiRm9udFNpemUiOjEwLCJGb250TmFtZSI6IkNhbGlicmkiLCJJc0JvbGQiOmZhbHNlLCJJc0l0YWxpYyI6ZmFsc2UsIklzVW5kZXJsaW5lZCI6ZmFsc2UsIlBhcmVudFN0eWxlIjpudWxsfSwiQXV0b1NpemUiOjAsIkZvcmVncm91bmQiOnsiJGlkIjoiMTA1IiwiQ29sb3IiOnsiJGlkIjoiMTA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DciLCJUb3AiOjAuMCwiTGVmdCI6MC4wLCJSaWdodCI6MC4wLCJCb3R0b20iOjAuMH0sIlBhZGRpbmciOnsiJGlkIjoiMTA4IiwiVG9wIjowLjAsIkxlZnQiOjAuMCwiUmlnaHQiOjAuMCwiQm90dG9tIjowLjB9LCJCYWNrZ3JvdW5kIjp7IiRpZCI6IjEwOSIsIkNvbG9yIjp7IiRyZWYiOiIxMDEifX0sIklzVmlzaWJsZSI6ZmFsc2UsIldpZHRoIjowLjAsIkhlaWdodCI6MC4wLCJCb3JkZXJTdHlsZSI6eyIkaWQiOiIxMTAiLCJMaW5lQ29sb3IiOm51bGwsIkxpbmVXZWlnaHQiOjAuMCwiTGluZVR5cGUiOjAsIlBhcmVudFN0eWxlIjpudWxsfSwiUGFyZW50U3R5bGUiOm51bGx9LCJEYXRlRm9ybWF0Ijp7IiRpZCI6IjE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iLCJGb3JtYXQiOjAsIklzVmlzaWJsZSI6ZmFsc2UsIkxhc3RLbm93blZpc2liaWxpdHlTdGF0ZSI6ZmFsc2V9LCJJc1Zpc2libGUiOnRydWUsIlBhcmVudFN0eWxlIjpudWxsfSwiSHlwZXJsaW5rIjpudWxsLCJJbXBvcnRJZCI6bnVsbH1dLCJJZCI6Ijc0ZDNmYmQyLWY0NjQtNDFlMS04MjliLWM1NzI0Yjg0YmQ0MSIsIklzU2luZ2xlSXRlbVJvdyI6ZmFsc2V9LHsiJGlkIjoiMTEzIiwiX3Rhc2tzIjpbXSwiX21pbGVzdG9uZXMiOlt7IiRpZCI6IjExNCIsIklkIjoiNTkyMGIwMzEtOTk0Ny00Mzg4LWJkNzctMzZjZGMzZjE2NjNlIiwiSW5kZXgiOjUsIkdyb3VwSWQiOm51bGwsIlRpdGxlIjoiRnVubmVsIE9wdGltaXphdGlvbiIsIkRhdGVUaW1lIjoiMjAyNS0xMC0xM1QyMzo1OTowMCIsIlBlcmNlbnRhZ2VDb21wbGV0ZSI6bnVsbCwiTm90ZSI6bnVsbCwiU3R5bGUiOnsiJGlkIjoiMTE1IiwiVGl0bGVQb3NpdGlvbiI6IlJpZ2h0IiwiRGF0ZVBvc2l0aW9uIjoiTGVmdCIsIlNoYXBlVHlwZSI6MTQsIlNoYXBlU2l6ZSI6MSwiU3BhY2luZyI6NSwiU2hhcGVTdHlsZSI6eyIkaWQiOiIxMTYiLCJNYXJnaW4iOnsiJGlkIjoiMTE3IiwiVG9wIjowLjAsIkxlZnQiOjAuMCwiUmlnaHQiOjAuMCwiQm90dG9tIjowLjB9LCJQYWRkaW5nIjp7IiRpZCI6IjExOCIsIlRvcCI6MC4wLCJMZWZ0IjowLjAsIlJpZ2h0IjowLjAsIkJvdHRvbSI6MC4wfSwiQmFja2dyb3VuZCI6eyIkaWQiOiIxMTkiLCJDb2xvciI6eyIkaWQiOiIxMjAiLCJBIjoyNTUsIlIiOjI1NSwiRyI6MTkyLCJCIjowfX0sIklzVmlzaWJsZSI6dHJ1ZSwiV2lkdGgiOjEzLjAsIkhlaWdodCI6MTMuMCwiQm9yZGVyU3R5bGUiOnsiJGlkIjoiMTIxIiwiTGluZUNvbG9yIjpudWxsLCJMaW5lV2VpZ2h0IjowLjAsIkxpbmVUeXBlIjowLCJQYXJlbnRTdHlsZSI6bnVsbH0sIlBhcmVudFN0eWxlIjpudWxsfSwiVGl0bGVTdHlsZSI6eyIkaWQiOiIxMjIiLCJGb250U2V0dGluZ3MiOnsiJGlkIjoiMTIzIiwiRm9udFNpemUiOjExLCJGb250TmFtZSI6IkNhbGlicmkiLCJJc0JvbGQiOnRydWUsIklzSXRhbGljIjpmYWxzZSwiSXNVbmRlcmxpbmVkIjpmYWxzZSwiUGFyZW50U3R5bGUiOm51bGx9LCJBdXRvU2l6ZSI6MCwiRm9yZWdyb3VuZCI6eyIkaWQiOiIxMjQiLCJDb2xvciI6eyIkaWQiOiIxMj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2IiwiVG9wIjowLjAsIkxlZnQiOjAuMCwiUmlnaHQiOjAuMCwiQm90dG9tIjowLjB9LCJQYWRkaW5nIjp7IiRpZCI6IjEyNyIsIlRvcCI6MC4wLCJMZWZ0IjowLjAsIlJpZ2h0IjowLjAsIkJvdHRvbSI6MC4wfSwiQmFja2dyb3VuZCI6eyIkaWQiOiIxMjgiLCJDb2xvciI6eyIkaWQiOiIxMjkiLCJBIjo4OSwiUiI6MCwiRyI6MCwiQiI6MH19LCJJc1Zpc2libGUiOnRydWUsIldpZHRoIjowLjAsIkhlaWdodCI6MC4wLCJCb3JkZXJTdHlsZSI6eyIkaWQiOiIxMzAiLCJMaW5lQ29sb3IiOm51bGwsIkxpbmVXZWlnaHQiOjAuMCwiTGluZVR5cGUiOjAsIlBhcmVudFN0eWxlIjpudWxsfSwiUGFyZW50U3R5bGUiOm51bGx9LCJEYXRlU3R5bGUiOnsiJGlkIjoiMTMxIiwiRm9udFNldHRpbmdzIjp7IiRpZCI6IjEzMiIsIkZvbnRTaXplIjoxMCwiRm9udE5hbWUiOiJDYWxpYnJpIiwiSXNCb2xkIjpmYWxzZSwiSXNJdGFsaWMiOmZhbHNlLCJJc1VuZGVybGluZWQiOmZhbHNlLCJQYXJlbnRTdHlsZSI6bnVsbH0sIkF1dG9TaXplIjowLCJGb3JlZ3JvdW5kIjp7IiRpZCI6IjEzMyIsIkNvbG9yIjp7IiRpZCI6IjEz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M1IiwiVG9wIjowLjAsIkxlZnQiOjAuMCwiUmlnaHQiOjAuMCwiQm90dG9tIjowLjB9LCJQYWRkaW5nIjp7IiRpZCI6IjEzNiIsIlRvcCI6MC4wLCJMZWZ0IjowLjAsIlJpZ2h0IjowLjAsIkJvdHRvbSI6MC4wfSwiQmFja2dyb3VuZCI6eyIkaWQiOiIxMzciLCJDb2xvciI6eyIkcmVmIjoiMTI5In19LCJJc1Zpc2libGUiOmZhbHNlLCJXaWR0aCI6MC4wLCJIZWlnaHQiOjAuMCwiQm9yZGVyU3R5bGUiOnsiJGlkIjoiMTM4IiwiTGluZUNvbG9yIjpudWxsLCJMaW5lV2VpZ2h0IjowLjAsIkxpbmVUeXBlIjowLCJQYXJlbnRTdHlsZSI6bnVsbH0sIlBhcmVudFN0eWxlIjpudWxsfSwiRGF0ZUZvcm1hdCI6eyIkaWQiOiIxM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wIiwiRm9ybWF0IjowLCJJc1Zpc2libGUiOmZhbHNlLCJMYXN0S25vd25WaXNpYmlsaXR5U3RhdGUiOmZhbHNlfSwiSXNWaXNpYmxlIjp0cnVlLCJQYXJlbnRTdHlsZSI6bnVsbH0sIkh5cGVybGluayI6bnVsbCwiSW1wb3J0SWQiOm51bGx9LHsiJGlkIjoiMTQxIiwiSWQiOiI3MDQ1ZjcwOC1jNTU1LTQzMzgtOTZjNC1mNjcyYmZhMDU4YWUiLCJJbmRleCI6NiwiR3JvdXBJZCI6bnVsbCwiVGl0bGUiOiJSZWJyYW5kIFVwZGF0ZSIsIkRhdGVUaW1lIjoiMjAyNS0wNy0xM1QyMzo1OTowMCIsIlBlcmNlbnRhZ2VDb21wbGV0ZSI6bnVsbCwiTm90ZSI6bnVsbCwiU3R5bGUiOnsiJGlkIjoiMTQyIiwiVGl0bGVQb3NpdGlvbiI6IlJpZ2h0IiwiRGF0ZVBvc2l0aW9uIjoiTGVmdCIsIlNoYXBlVHlwZSI6MTQsIlNoYXBlU2l6ZSI6MSwiU3BhY2luZyI6NSwiU2hhcGVTdHlsZSI6eyIkaWQiOiIxNDMiLCJNYXJnaW4iOnsiJGlkIjoiMTQ0IiwiVG9wIjowLjAsIkxlZnQiOjAuMCwiUmlnaHQiOjAuMCwiQm90dG9tIjowLjB9LCJQYWRkaW5nIjp7IiRpZCI6IjE0NSIsIlRvcCI6MC4wLCJMZWZ0IjowLjAsIlJpZ2h0IjowLjAsIkJvdHRvbSI6MC4wfSwiQmFja2dyb3VuZCI6eyIkaWQiOiIxNDYiLCJDb2xvciI6eyIkaWQiOiIxNDciLCJBIjoyNTUsIlIiOjI1NSwiRyI6MTkyLCJCIjowfX0sIklzVmlzaWJsZSI6dHJ1ZSwiV2lkdGgiOjEzLjAsIkhlaWdodCI6MTMuMCwiQm9yZGVyU3R5bGUiOnsiJGlkIjoiMTQ4IiwiTGluZUNvbG9yIjpudWxsLCJMaW5lV2VpZ2h0IjowLjAsIkxpbmVUeXBlIjowLCJQYXJlbnRTdHlsZSI6bnVsbH0sIlBhcmVudFN0eWxlIjpudWxsfSwiVGl0bGVTdHlsZSI6eyIkaWQiOiIxNDkiLCJGb250U2V0dGluZ3MiOnsiJGlkIjoiMTUwIiwiRm9udFNpemUiOjExLCJGb250TmFtZSI6IkNhbGlicmkiLCJJc0JvbGQiOnRydWUsIklzSXRhbGljIjpmYWxzZSwiSXNVbmRlcmxpbmVkIjpmYWxzZSwiUGFyZW50U3R5bGUiOm51bGx9LCJBdXRvU2l6ZSI6MiwiRm9yZWdyb3VuZCI6eyIkaWQiOiIxNTEiLCJDb2xvciI6eyIkaWQiOiIxNTIiLCJBIjoyNTUsIlIiOjAsIkciOjAsIkIiOjB9fSwiTWF4V2lkdGgiOjc0LjM5NjY2NjY2NjY2NjY3NSwiTWF4SGVpZ2h0IjoiSW5maW5pdHkiLCJTbWFydEZvcmVncm91bmRJc0FjdGl2ZSI6ZmFsc2UsIkhvcml6b250YWxBbGlnbm1lbnQiOjAsIlZlcnRpY2FsQWxpZ25tZW50IjowLCJTbWFydEZvcmVncm91bmQiOm51bGwsIkJhY2tncm91bmRGaWxsVHlwZSI6MCwiTWFyZ2luIjp7IiRpZCI6IjE1MyIsIlRvcCI6MC4wLCJMZWZ0IjowLjAsIlJpZ2h0IjowLjAsIkJvdHRvbSI6MC4wfSwiUGFkZGluZyI6eyIkaWQiOiIxNTQiLCJUb3AiOjAuMCwiTGVmdCI6MC4wLCJSaWdodCI6MC4wLCJCb3R0b20iOjAuMH0sIkJhY2tncm91bmQiOnsiJGlkIjoiMTU1IiwiQ29sb3IiOnsiJGlkIjoiMTU2IiwiQSI6ODksIlIiOjAsIkciOjAsIkIiOjB9fSwiSXNWaXNpYmxlIjp0cnVlLCJXaWR0aCI6MC4wLCJIZWlnaHQiOjAuMCwiQm9yZGVyU3R5bGUiOnsiJGlkIjoiMTU3IiwiTGluZUNvbG9yIjpudWxsLCJMaW5lV2VpZ2h0IjowLjAsIkxpbmVUeXBlIjowLCJQYXJlbnRTdHlsZSI6bnVsbH0sIlBhcmVudFN0eWxlIjpudWxsfSwiRGF0ZVN0eWxlIjp7IiRpZCI6IjE1OCIsIkZvbnRTZXR0aW5ncyI6eyIkaWQiOiIxNTkiLCJGb250U2l6ZSI6MTAsIkZvbnROYW1lIjoiQ2FsaWJyaSIsIklzQm9sZCI6ZmFsc2UsIklzSXRhbGljIjpmYWxzZSwiSXNVbmRlcmxpbmVkIjpmYWxzZSwiUGFyZW50U3R5bGUiOm51bGx9LCJBdXRvU2l6ZSI6MCwiRm9yZWdyb3VuZCI6eyIkaWQiOiIxNjAiLCJDb2xvciI6eyIkaWQiOiIxNj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2MiIsIlRvcCI6MC4wLCJMZWZ0IjowLjAsIlJpZ2h0IjowLjAsIkJvdHRvbSI6MC4wfSwiUGFkZGluZyI6eyIkaWQiOiIxNjMiLCJUb3AiOjAuMCwiTGVmdCI6MC4wLCJSaWdodCI6MC4wLCJCb3R0b20iOjAuMH0sIkJhY2tncm91bmQiOnsiJGlkIjoiMTY0IiwiQ29sb3IiOnsiJHJlZiI6IjE1NiJ9fSwiSXNWaXNpYmxlIjpmYWxzZSwiV2lkdGgiOjAuMCwiSGVpZ2h0IjowLjAsIkJvcmRlclN0eWxlIjp7IiRpZCI6IjE2NSIsIkxpbmVDb2xvciI6bnVsbCwiTGluZVdlaWdodCI6MC4wLCJMaW5lVHlwZSI6MCwiUGFyZW50U3R5bGUiOm51bGx9LCJQYXJlbnRTdHlsZSI6bnVsbH0sIkRhdGVGb3JtYXQiOnsiJGlkIjoiMTY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NyIsIkZvcm1hdCI6MCwiSXNWaXNpYmxlIjpmYWxzZSwiTGFzdEtub3duVmlzaWJpbGl0eVN0YXRlIjpmYWxzZX0sIklzVmlzaWJsZSI6dHJ1ZSwiUGFyZW50U3R5bGUiOm51bGx9LCJIeXBlcmxpbmsiOm51bGwsIkltcG9ydElkIjpudWxsfSx7IiRpZCI6IjE2OCIsIklkIjoiZDRiNDNhYmQtNDU4ZC00NmM5LTk2NzktYjQwYTkxZmRjMjE1IiwiSW5kZXgiOjcsIkdyb3VwSWQiOm51bGwsIlRpdGxlIjoiUHVyY2hhc2UgRmxvdyIsIkRhdGVUaW1lIjoiMjAyNS0wNC0xM1QyMzo1OTowMCIsIlBlcmNlbnRhZ2VDb21wbGV0ZSI6bnVsbCwiTm90ZSI6bnVsbCwiU3R5bGUiOnsiJGlkIjoiMTY5IiwiVGl0bGVQb3NpdGlvbiI6IlJpZ2h0IiwiRGF0ZVBvc2l0aW9uIjoiTGVmdCIsIlNoYXBlVHlwZSI6MTQsIlNoYXBlU2l6ZSI6MSwiU3BhY2luZyI6NSwiU2hhcGVTdHlsZSI6eyIkaWQiOiIxNzAiLCJNYXJnaW4iOnsiJGlkIjoiMTcxIiwiVG9wIjowLjAsIkxlZnQiOjAuMCwiUmlnaHQiOjAuMCwiQm90dG9tIjowLjB9LCJQYWRkaW5nIjp7IiRpZCI6IjE3MiIsIlRvcCI6MC4wLCJMZWZ0IjowLjAsIlJpZ2h0IjowLjAsIkJvdHRvbSI6MC4wfSwiQmFja2dyb3VuZCI6eyIkaWQiOiIxNzMiLCJDb2xvciI6eyIkaWQiOiIxNzQiLCJBIjoyNTUsIlIiOjI1NSwiRyI6MTkyLCJCIjowfX0sIklzVmlzaWJsZSI6dHJ1ZSwiV2lkdGgiOjEzLjAsIkhlaWdodCI6MTMuMCwiQm9yZGVyU3R5bGUiOnsiJGlkIjoiMTc1IiwiTGluZUNvbG9yIjpudWxsLCJMaW5lV2VpZ2h0IjowLjAsIkxpbmVUeXBlIjowLCJQYXJlbnRTdHlsZSI6bnVsbH0sIlBhcmVudFN0eWxlIjpudWxsfSwiVGl0bGVTdHlsZSI6eyIkaWQiOiIxNzYiLCJGb250U2V0dGluZ3MiOnsiJGlkIjoiMTc3IiwiRm9udFNpemUiOjExLCJGb250TmFtZSI6IkNhbGlicmkiLCJJc0JvbGQiOnRydWUsIklzSXRhbGljIjpmYWxzZSwiSXNVbmRlcmxpbmVkIjpmYWxzZSwiUGFyZW50U3R5bGUiOm51bGx9LCJBdXRvU2l6ZSI6MCwiRm9yZWdyb3VuZCI6eyIkaWQiOiIxNzgiLCJDb2xvciI6eyIkaWQiOiIxNz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gwIiwiVG9wIjowLjAsIkxlZnQiOjAuMCwiUmlnaHQiOjAuMCwiQm90dG9tIjowLjB9LCJQYWRkaW5nIjp7IiRpZCI6IjE4MSIsIlRvcCI6MC4wLCJMZWZ0IjowLjAsIlJpZ2h0IjowLjAsIkJvdHRvbSI6MC4wfSwiQmFja2dyb3VuZCI6eyIkaWQiOiIxODIiLCJDb2xvciI6eyIkaWQiOiIxODMiLCJBIjo4OSwiUiI6MCwiRyI6MCwiQiI6MH19LCJJc1Zpc2libGUiOnRydWUsIldpZHRoIjowLjAsIkhlaWdodCI6MC4wLCJCb3JkZXJTdHlsZSI6eyIkaWQiOiIxODQiLCJMaW5lQ29sb3IiOm51bGwsIkxpbmVXZWlnaHQiOjAuMCwiTGluZVR5cGUiOjAsIlBhcmVudFN0eWxlIjpudWxsfSwiUGFyZW50U3R5bGUiOm51bGx9LCJEYXRlU3R5bGUiOnsiJGlkIjoiMTg1IiwiRm9udFNldHRpbmdzIjp7IiRpZCI6IjE4NiIsIkZvbnRTaXplIjoxMCwiRm9udE5hbWUiOiJDYWxpYnJpIiwiSXNCb2xkIjpmYWxzZSwiSXNJdGFsaWMiOmZhbHNlLCJJc1VuZGVybGluZWQiOmZhbHNlLCJQYXJlbnRTdHlsZSI6bnVsbH0sIkF1dG9TaXplIjowLCJGb3JlZ3JvdW5kIjp7IiRpZCI6IjE4NyIsIkNvbG9yIjp7IiRpZCI6IjE4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g5IiwiVG9wIjowLjAsIkxlZnQiOjAuMCwiUmlnaHQiOjAuMCwiQm90dG9tIjowLjB9LCJQYWRkaW5nIjp7IiRpZCI6IjE5MCIsIlRvcCI6MC4wLCJMZWZ0IjowLjAsIlJpZ2h0IjowLjAsIkJvdHRvbSI6MC4wfSwiQmFja2dyb3VuZCI6eyIkaWQiOiIxOTEiLCJDb2xvciI6eyIkcmVmIjoiMTgzIn19LCJJc1Zpc2libGUiOmZhbHNlLCJXaWR0aCI6MC4wLCJIZWlnaHQiOjAuMCwiQm9yZGVyU3R5bGUiOnsiJGlkIjoiMTkyIiwiTGluZUNvbG9yIjpudWxsLCJMaW5lV2VpZ2h0IjowLjAsIkxpbmVUeXBlIjowLCJQYXJlbnRTdHlsZSI6bnVsbH0sIlBhcmVudFN0eWxlIjpudWxsfSwiRGF0ZUZvcm1hdCI6eyIkaWQiOiIxO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0IiwiRm9ybWF0IjowLCJJc1Zpc2libGUiOmZhbHNlLCJMYXN0S25vd25WaXNpYmlsaXR5U3RhdGUiOmZhbHNlfSwiSXNWaXNpYmxlIjp0cnVlLCJQYXJlbnRTdHlsZSI6bnVsbH0sIkh5cGVybGluayI6bnVsbCwiSW1wb3J0SWQiOm51bGx9XSwiSWQiOiI5YTRhYjg1OS01ODRmLTQ4OTgtOWM3YS00NjRiYTlhNWMxNTEiLCJJc1NpbmdsZUl0ZW1Sb3ciOmZhbHNlfSx7IiRpZCI6IjE5NSIsIl90YXNrcyI6W10sIl9taWxlc3RvbmVzIjpbeyIkaWQiOiIxOTYiLCJJZCI6ImM4M2M2M2RkLTVkMzAtNDA5MS04MjFiLTBlY2YzZjhiZTJiOSIsIkluZGV4Ijo4LCJHcm91cElkIjpudWxsLCJUaXRsZSI6IkJsb2cgRGVzaWduIFVwZGF0ZSIsIkRhdGVUaW1lIjoiMjAyNS0wNy0xM1QyMzo1OTowMCIsIlBlcmNlbnRhZ2VDb21wbGV0ZSI6bnVsbCwiTm90ZSI6bnVsbCwiU3R5bGUiOnsiJGlkIjoiMTk3IiwiVGl0bGVQb3NpdGlvbiI6IlJpZ2h0IiwiRGF0ZVBvc2l0aW9uIjoiTGVmdCIsIlNoYXBlVHlwZSI6MTQsIlNoYXBlU2l6ZSI6MSwiU3BhY2luZyI6NSwiU2hhcGVTdHlsZSI6eyIkaWQiOiIxOTgiLCJNYXJnaW4iOnsiJGlkIjoiMTk5IiwiVG9wIjowLjAsIkxlZnQiOjAuMCwiUmlnaHQiOjAuMCwiQm90dG9tIjowLjB9LCJQYWRkaW5nIjp7IiRpZCI6IjIwMCIsIlRvcCI6MC4wLCJMZWZ0IjowLjAsIlJpZ2h0IjowLjAsIkJvdHRvbSI6MC4wfSwiQmFja2dyb3VuZCI6eyIkaWQiOiIyMDEiLCJDb2xvciI6eyIkaWQiOiIyMDIiLCJBIjoyNTUsIlIiOjI1NSwiRyI6MTkyLCJCIjowfX0sIklzVmlzaWJsZSI6dHJ1ZSwiV2lkdGgiOjEzLjAsIkhlaWdodCI6MTMuMCwiQm9yZGVyU3R5bGUiOnsiJGlkIjoiMjAzIiwiTGluZUNvbG9yIjpudWxsLCJMaW5lV2VpZ2h0IjowLjAsIkxpbmVUeXBlIjowLCJQYXJlbnRTdHlsZSI6bnVsbH0sIlBhcmVudFN0eWxlIjpudWxsfSwiVGl0bGVTdHlsZSI6eyIkaWQiOiIyMDQiLCJGb250U2V0dGluZ3MiOnsiJGlkIjoiMjA1IiwiRm9udFNpemUiOjExLCJGb250TmFtZSI6IkNhbGlicmkiLCJJc0JvbGQiOnRydWUsIklzSXRhbGljIjpmYWxzZSwiSXNVbmRlcmxpbmVkIjpmYWxzZSwiUGFyZW50U3R5bGUiOm51bGx9LCJBdXRvU2l6ZSI6MiwiRm9yZWdyb3VuZCI6eyIkaWQiOiIyMDYiLCJDb2xvciI6eyIkaWQiOiIyMDciLCJBIjoyNTUsIlIiOjAsIkciOjAsIkIiOjB9fSwiTWF4V2lkdGgiOjg5LjE3NjY2NjY2NjY2NjY3NywiTWF4SGVpZ2h0IjoiSW5maW5pdHkiLCJTbWFydEZvcmVncm91bmRJc0FjdGl2ZSI6ZmFsc2UsIkhvcml6b250YWxBbGlnbm1lbnQiOjAsIlZlcnRpY2FsQWxpZ25tZW50IjowLCJTbWFydEZvcmVncm91bmQiOm51bGwsIkJhY2tncm91bmRGaWxsVHlwZSI6MCwiTWFyZ2luIjp7IiRpZCI6IjIwOCIsIlRvcCI6MC4wLCJMZWZ0IjowLjAsIlJpZ2h0IjowLjAsIkJvdHRvbSI6MC4wfSwiUGFkZGluZyI6eyIkaWQiOiIyMDkiLCJUb3AiOjAuMCwiTGVmdCI6MC4wLCJSaWdodCI6MC4wLCJCb3R0b20iOjAuMH0sIkJhY2tncm91bmQiOnsiJGlkIjoiMjEwIiwiQ29sb3IiOnsiJGlkIjoiMjExIiwiQSI6ODksIlIiOjAsIkciOjAsIkIiOjB9fSwiSXNWaXNpYmxlIjp0cnVlLCJXaWR0aCI6MC4wLCJIZWlnaHQiOjAuMCwiQm9yZGVyU3R5bGUiOnsiJGlkIjoiMjEyIiwiTGluZUNvbG9yIjpudWxsLCJMaW5lV2VpZ2h0IjowLjAsIkxpbmVUeXBlIjowLCJQYXJlbnRTdHlsZSI6bnVsbH0sIlBhcmVudFN0eWxlIjpudWxsfSwiRGF0ZVN0eWxlIjp7IiRpZCI6IjIxMyIsIkZvbnRTZXR0aW5ncyI6eyIkaWQiOiIyMTQiLCJGb250U2l6ZSI6MTAsIkZvbnROYW1lIjoiQ2FsaWJyaSIsIklzQm9sZCI6ZmFsc2UsIklzSXRhbGljIjpmYWxzZSwiSXNVbmRlcmxpbmVkIjpmYWxzZSwiUGFyZW50U3R5bGUiOm51bGx9LCJBdXRvU2l6ZSI6MCwiRm9yZWdyb3VuZCI6eyIkaWQiOiIyMTUiLCJDb2xvciI6eyIkaWQiOiIyMT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xNyIsIlRvcCI6MC4wLCJMZWZ0IjowLjAsIlJpZ2h0IjowLjAsIkJvdHRvbSI6MC4wfSwiUGFkZGluZyI6eyIkaWQiOiIyMTgiLCJUb3AiOjAuMCwiTGVmdCI6MC4wLCJSaWdodCI6MC4wLCJCb3R0b20iOjAuMH0sIkJhY2tncm91bmQiOnsiJGlkIjoiMjE5IiwiQ29sb3IiOnsiJHJlZiI6IjIxMSJ9fSwiSXNWaXNpYmxlIjpmYWxzZSwiV2lkdGgiOjAuMCwiSGVpZ2h0IjowLjAsIkJvcmRlclN0eWxlIjp7IiRpZCI6IjIyMCIsIkxpbmVDb2xvciI6bnVsbCwiTGluZVdlaWdodCI6MC4wLCJMaW5lVHlwZSI6MCwiUGFyZW50U3R5bGUiOm51bGx9LCJQYXJlbnRTdHlsZSI6bnVsbH0sIkRhdGVGb3JtYXQiOnsiJGlkIjoiMj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MiIsIkZvcm1hdCI6MCwiSXNWaXNpYmxlIjpmYWxzZSwiTGFzdEtub3duVmlzaWJpbGl0eVN0YXRlIjpmYWxzZX0sIklzVmlzaWJsZSI6dHJ1ZSwiUGFyZW50U3R5bGUiOm51bGx9LCJIeXBlcmxpbmsiOm51bGwsIkltcG9ydElkIjpudWxsfV0sIklkIjoiMDAwMDAwMDAtMDAwMC0wMDAwLTAwMDAtMDAwMDAwMDAwMDAwIiwiSXNTaW5nbGVJdGVtUm93Ijp0cnVlfV0sIkluZGV4IjowLCJJZCI6IjY0MTQzNWQxLThjNzAtNDIzYS05ZGRkLThiZWJiMDA2MjhlMyIsIkhlYWRlclRleHQiOm51bGwsIklzRGVmYXVsdCI6dHJ1ZSwiU3R5bGUiOnsiJGlkIjoiMjIzIiwiSGVhZGVyU3R5bGUiOnsiJGlkIjoiMjI0IiwiVGV4dFN0eWxlIjp7IiRpZCI6IjIyNSIsIkZvbnRTZXR0aW5ncyI6eyIkaWQiOiIyMjYiLCJGb250U2l6ZSI6MTEsIkZvbnROYW1lIjoiQ2FsaWJyaSIsIklzQm9sZCI6ZmFsc2UsIklzSXRhbGljIjpmYWxzZSwiSXNVbmRlcmxpbmVkIjpmYWxzZSwiUGFyZW50U3R5bGUiOm51bGx9LCJBdXRvU2l6ZSI6MiwiRm9yZWdyb3VuZCI6eyIkaWQiOiIyMjciLCJDb2xvciI6eyIkaWQiOiIyMj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jkiLCJUb3AiOjAuMCwiTGVmdCI6MC4wLCJSaWdodCI6MC4wLCJCb3R0b20iOjAuMH0sIlBhZGRpbmciOnsiJGlkIjoiMjMwIiwiVG9wIjowLjAsIkxlZnQiOjAuMCwiUmlnaHQiOjAuMCwiQm90dG9tIjowLjB9LCJCYWNrZ3JvdW5kIjpudWxsLCJJc1Zpc2libGUiOnRydWUsIldpZHRoIjowLjAsIkhlaWdodCI6MC4wLCJCb3JkZXJTdHlsZSI6bnVsbCwiUGFyZW50U3R5bGUiOm51bGx9LCJSZWN0YW5nbGVTdHlsZSI6eyIkaWQiOiIyMzEiLCJNYXJnaW4iOnsiJGlkIjoiMjMyIiwiVG9wIjowLjAsIkxlZnQiOjAuMCwiUmlnaHQiOjAuMCwiQm90dG9tIjowLjB9LCJQYWRkaW5nIjp7IiRpZCI6IjIzMyIsIlRvcCI6MC4wLCJMZWZ0IjowLjAsIlJpZ2h0IjowLjAsIkJvdHRvbSI6MC4wfSwiQmFja2dyb3VuZCI6eyIkaWQiOiIyMzQiLCJDb2xvciI6eyIkaWQiOiIyMzUiLCJBIjo2MywiUiI6MjU1LCJHIjoxOTIsIkIiOjB9fSwiSXNWaXNpYmxlIjp0cnVlLCJXaWR0aCI6MC4wLCJIZWlnaHQiOjAuMCwiQm9yZGVyU3R5bGUiOnsiJGlkIjoiMjM2IiwiTGluZUNvbG9yIjp7IiRpZCI6IjIzNyIsIiR0eXBlIjoiTkxSRS5Db21tb24uRG9tLlNvbGlkQ29sb3JCcnVzaCwgTkxSRS5Db21tb24iLCJDb2xvciI6eyIkaWQiOiIyMzgiLCJBIjoyNTUsIlIiOjI1NSwiRyI6MCwiQiI6MH19LCJMaW5lV2VpZ2h0IjowLjAsIkxpbmVUeXBlIjowLCJQYXJlbnRTdHlsZSI6bnVsbH0sIlBhcmVudFN0eWxlIjpudWxsfSwiTWFyZ2luIjp7IiRpZCI6IjIzOSIsIlRvcCI6MC4wLCJMZWZ0IjowLjAsIlJpZ2h0IjowLjAsIkJvdHRvbSI6MC4wfSwiUGFkZGluZyI6eyIkaWQiOiIyNDAiLCJUb3AiOjAuMCwiTGVmdCI6MC4wLCJSaWdodCI6MC4wLCJCb3R0b20iOjAuMH0sIkJhY2tncm91bmQiOm51bGwsIklzVmlzaWJsZSI6dHJ1ZSwiV2lkdGgiOjAuMCwiSGVpZ2h0IjowLjAsIkJvcmRlclN0eWxlIjpudWxsLCJQYXJlbnRTdHlsZSI6bnVsbH0sIkJhY2tncm91bmRTdHlsZSI6eyIkaWQiOiIyNDEiLCJNYXJnaW4iOnsiJGlkIjoiMjQyIiwiVG9wIjowLjAsIkxlZnQiOjAuMCwiUmlnaHQiOjAuMCwiQm90dG9tIjowLjB9LCJQYWRkaW5nIjp7IiRpZCI6IjI0MyIsIlRvcCI6MC4wLCJMZWZ0IjowLjAsIlJpZ2h0IjowLjAsIkJvdHRvbSI6MC4wfSwiQmFja2dyb3VuZCI6eyIkaWQiOiIyNDQiLCJDb2xvciI6eyIkaWQiOiIyNDUiLCJBIjozOCwiUiI6MjU1LCJHIjoxOTIsIkIiOjB9fSwiSXNWaXNpYmxlIjp0cnVlLCJXaWR0aCI6MC4wLCJIZWlnaHQiOjAuMCwiQm9yZGVyU3R5bGUiOnsiJGlkIjoiMjQ2IiwiTGluZUNvbG9yIjp7IiRpZCI6IjI0NyIsIiR0eXBlIjoiTkxSRS5Db21tb24uRG9tLlNvbGlkQ29sb3JCcnVzaCwgTkxSRS5Db21tb24iLCJDb2xvciI6eyIkaWQiOiIyNDgiLCJBIjoyNTUsIlIiOjIzNCwiRyI6MjIsIkIiOjMwfX0sIkxpbmVXZWlnaHQiOjAuMCwiTGluZVR5cGUiOjAsIlBhcmVudFN0eWxlIjpudWxsfSwiUGFyZW50U3R5bGUiOm51bGx9LCJNYXJnaW4iOnsiJGlkIjoiMjQ5IiwiVG9wIjowLjAsIkxlZnQiOjAuMCwiUmlnaHQiOjAuMCwiQm90dG9tIjowLjB9LCJQYWRkaW5nIjp7IiRpZCI6IjI1MCIsIlRvcCI6MC4wLCJMZWZ0IjowLjAsIlJpZ2h0IjowLjAsIkJvdHRvbSI6MC4wfSwiSXNWaXNpYmxlIjp0cnVlLCJXaWR0aCI6MC4wLCJIZWlnaHQiOjAuMCwiQm9yZGVyU3R5bGUiOnsiJGlkIjoiMjUxIiwiTGluZUNvbG9yIjpudWxsLCJMaW5lV2VpZ2h0IjowLjAsIkxpbmVUeXBlIjowLCJQYXJlbnRTdHlsZSI6bnVsbH0sIlBhcmVudFN0eWxlIjpudWxsfX1dLCJJZCI6ImQwYTBiYjBkLTFmYzAtNDFkYy1hZTNmLTNkNWQ3MzFhYTgzYiIsIkluZGV4IjowLCJIZWFkZXJUZXh0IjoiV2Vic2l0ZSIsIlN0eWxlIjp7IiRpZCI6IjI1MiIsIlN0eWxlSWQiOiIwMDAwMDAwMC0wMDAwLTAwMDAtMDAwMC0wMDAwMDAwMDAwMDAiLCJIZWFkZXJTdHlsZSI6eyIkaWQiOiIyNTMiLCJUZXh0SXNWZXJ0aWNhbCI6ZmFsc2UsIlRleHRTdHlsZSI6eyIkaWQiOiIyNTQiLCJGb250U2V0dGluZ3MiOnsiJGlkIjoiMjU1IiwiRm9udFNpemUiOjEyLCJGb250TmFtZSI6IkNhbGlicmkiLCJJc0JvbGQiOnRydWUsIklzSXRhbGljIjpmYWxzZSwiSXNVbmRlcmxpbmVkIjpmYWxzZSwiUGFyZW50U3R5bGUiOm51bGx9LCJBdXRvU2l6ZSI6MiwiRm9yZWdyb3VuZCI6eyIkaWQiOiIyNTYiLCJDb2xvciI6eyIkaWQiOiIyNTciLCJBIjoyNTUsIlIiOjYwLCJHIjo1NCwiQiI6NDl9fSwiTWF4V2lkdGgiOiJJbmZpbml0eSIsIk1heEhlaWdodCI6IkluZmluaXR5IiwiU21hcnRGb3JlZ3JvdW5kSXNBY3RpdmUiOmZhbHNlLCJIb3Jpem9udGFsQWxpZ25tZW50IjowLCJWZXJ0aWNhbEFsaWdubWVudCI6MCwiU21hcnRGb3JlZ3JvdW5kIjpudWxsLCJCYWNrZ3JvdW5kRmlsbFR5cGUiOjAsIk1hcmdpbiI6eyIkaWQiOiIyNTgiLCJUb3AiOjAuMCwiTGVmdCI6MC4wLCJSaWdodCI6MC4wLCJCb3R0b20iOjAuMH0sIlBhZGRpbmciOnsiJGlkIjoiMjU5IiwiVG9wIjowLjAsIkxlZnQiOjAuMCwiUmlnaHQiOjAuMCwiQm90dG9tIjowLjB9LCJCYWNrZ3JvdW5kIjpudWxsLCJJc1Zpc2libGUiOmZhbHNlLCJXaWR0aCI6MC4wLCJIZWlnaHQiOjAuMCwiQm9yZGVyU3R5bGUiOm51bGwsIlBhcmVudFN0eWxlIjpudWxsfSwiUmVjdGFuZ2xlU3R5bGUiOnsiJGlkIjoiMjYwIiwiTWFyZ2luIjp7IiRpZCI6IjI2MSIsIlRvcCI6MC4wLCJMZWZ0IjowLjAsIlJpZ2h0IjowLjAsIkJvdHRvbSI6MC4wfSwiUGFkZGluZyI6eyIkaWQiOiIyNjIiLCJUb3AiOjAuMCwiTGVmdCI6MC4wLCJSaWdodCI6MC4wLCJCb3R0b20iOjAuMH0sIkJhY2tncm91bmQiOnsiJGlkIjoiMjYzIiwiQ29sb3IiOnsiJGlkIjoiMjY0IiwiQSI6MjU1LCJSIjoyNTUsIkciOjE5MiwiQiI6MH19LCJJc1Zpc2libGUiOnRydWUsIldpZHRoIjowLjAsIkhlaWdodCI6MC4wLCJCb3JkZXJTdHlsZSI6eyIkaWQiOiIyNjUiLCJMaW5lQ29sb3IiOnsiJGlkIjoiMjY2IiwiJHR5cGUiOiJOTFJFLkNvbW1vbi5Eb20uU29saWRDb2xvckJydXNoLCBOTFJFLkNvbW1vbiIsIkNvbG9yIjp7IiRpZCI6IjI2NyIsIkEiOjI1NSwiUiI6NjAsIkciOjU0LCJCIjo0OX19LCJMaW5lV2VpZ2h0IjowLjAsIkxpbmVUeXBlIjowLCJQYXJlbnRTdHlsZSI6bnVsbH0sIlBhcmVudFN0eWxlIjpudWxsfSwiTWFyZ2luIjp7IiRpZCI6IjI2OCIsIlRvcCI6MC4wLCJMZWZ0IjowLjAsIlJpZ2h0IjowLjAsIkJvdHRvbSI6MC4wfSwiUGFkZGluZyI6eyIkaWQiOiIyNjkiLCJUb3AiOjAuMCwiTGVmdCI6MC4wLCJSaWdodCI6MC4wLCJCb3R0b20iOjAuMH0sIkJhY2tncm91bmQiOm51bGwsIklzVmlzaWJsZSI6dHJ1ZSwiV2lkdGgiOjAuMCwiSGVpZ2h0IjowLjAsIkJvcmRlclN0eWxlIjpudWxsLCJQYXJlbnRTdHlsZSI6bnVsbH0sIkJhY2tncm91bmRTdHlsZSI6eyIkaWQiOiIyNzAiLCJNYXJnaW4iOnsiJGlkIjoiMjcxIiwiVG9wIjowLjAsIkxlZnQiOjAuMCwiUmlnaHQiOjAuMCwiQm90dG9tIjowLjB9LCJQYWRkaW5nIjp7IiRpZCI6IjI3MiIsIlRvcCI6MC4wLCJMZWZ0IjowLjAsIlJpZ2h0IjowLjAsIkJvdHRvbSI6MC4wfSwiQmFja2dyb3VuZCI6eyIkaWQiOiIyNzMiLCJDb2xvciI6eyIkaWQiOiIyNzQiLCJBIjozOCwiUiI6MjU1LCJHIjoxOTIsIkIiOjB9fSwiSXNWaXNpYmxlIjp0cnVlLCJXaWR0aCI6MC4wLCJIZWlnaHQiOjAuMCwiQm9yZGVyU3R5bGUiOnsiJGlkIjoiMjc1IiwiTGluZUNvbG9yIjp7IiRpZCI6IjI3NiIsIiR0eXBlIjoiTkxSRS5Db21tb24uRG9tLlNvbGlkQ29sb3JCcnVzaCwgTkxSRS5Db21tb24iLCJDb2xvciI6eyIkaWQiOiIyNzciLCJBIjoyNTUsIlIiOjIwOCwiRyI6MjA2LCJCIjoyMDZ9fSwiTGluZVdlaWdodCI6MC4wLCJMaW5lVHlwZSI6MCwiUGFyZW50U3R5bGUiOm51bGx9LCJQYXJlbnRTdHlsZSI6bnVsbH0sIklzQWJvdmVUaW1lYmFuZCI6ZmFsc2UsIlNwYWNpbmciOjUsIkRlZmF1bHRTd2ltbGFuZVRhc2tTdHlsZSI6eyIkaWQiOiIyNzgiLCIkdHlwZSI6Ik5MUkUuQ29tbW9uLkRvbS5TdHlsZXMuRXhwbGljaXRTZXRhYmxlVGFza1N0eWxlLCBOTFJFLkNvbW1vbiIsIlNoYXBlIjo2LCJTaGFwZVRoaWNrbmVzcyI6MSwiRHVyYXRpb25Gb3JtYXQiOjAsIkluY2x1ZGVOb25Xb3JraW5nRGF5c0luRHVyYXRpb24iOmZhbHNlLCJQZXJjZW50YWdlQ29tcGxldGVTdHlsZSI6eyIkaWQiOiIyNzkiLCJGb250U2V0dGluZ3MiOnsiJGlkIjoiMjgwIiwiRm9udFNpemUiOjEwLCJGb250TmFtZSI6IkNhbGlicmkiLCJJc0JvbGQiOmZhbHNlLCJJc0l0YWxpYyI6ZmFsc2UsIklzVW5kZXJsaW5lZCI6ZmFsc2UsIlBhcmVudFN0eWxlIjpudWxsfSwiQXV0b1NpemUiOjAsIkZvcmVncm91bmQiOnsiJGlkIjoiMjgxIiwiQ29sb3IiOnsiJGlkIjoiMjg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gzIiwiVG9wIjowLjAsIkxlZnQiOjAuMCwiUmlnaHQiOjAuMCwiQm90dG9tIjowLjB9LCJQYWRkaW5nIjp7IiRpZCI6IjI4NCIsIlRvcCI6MC4wLCJMZWZ0IjowLjAsIlJpZ2h0IjowLjAsIkJvdHRvbSI6MC4wfSwiQmFja2dyb3VuZCI6eyIkaWQiOiIyODUiLCJDb2xvciI6eyIkaWQiOiIyODYiLCJBIjo4OSwiUiI6MCwiRyI6MCwiQiI6MH19LCJJc1Zpc2libGUiOnRydWUsIldpZHRoIjowLjAsIkhlaWdodCI6MC4wLCJCb3JkZXJTdHlsZSI6eyIkaWQiOiIyODciLCJMaW5lQ29sb3IiOm51bGwsIkxpbmVXZWlnaHQiOjAuMCwiTGluZVR5cGUiOjAsIlBhcmVudFN0eWxlIjpudWxsfSwiUGFyZW50U3R5bGUiOm51bGx9LCJEdXJhdGlvblN0eWxlIjp7IiRpZCI6IjI4OCIsIkZvbnRTZXR0aW5ncyI6eyIkaWQiOiIyODkiLCJGb250U2l6ZSI6MTAsIkZvbnROYW1lIjoiQ2FsaWJyaSIsIklzQm9sZCI6ZmFsc2UsIklzSXRhbGljIjpmYWxzZSwiSXNVbmRlcmxpbmVkIjpmYWxzZSwiUGFyZW50U3R5bGUiOm51bGx9LCJBdXRvU2l6ZSI6MCwiRm9yZWdyb3VuZCI6eyIkaWQiOiIyOTAiLCJDb2xvciI6eyIkaWQiOiIyO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OTIiLCJUb3AiOjAuMCwiTGVmdCI6MC4wLCJSaWdodCI6MC4wLCJCb3R0b20iOjAuMH0sIlBhZGRpbmciOnsiJGlkIjoiMjkzIiwiVG9wIjowLjAsIkxlZnQiOjAuMCwiUmlnaHQiOjAuMCwiQm90dG9tIjowLjB9LCJCYWNrZ3JvdW5kIjp7IiRpZCI6IjI5NCIsIkNvbG9yIjp7IiRyZWYiOiIyODYifX0sIklzVmlzaWJsZSI6dHJ1ZSwiV2lkdGgiOjAuMCwiSGVpZ2h0IjowLjAsIkJvcmRlclN0eWxlIjp7IiRpZCI6IjI5NSIsIkxpbmVDb2xvciI6bnVsbCwiTGluZVdlaWdodCI6MC4wLCJMaW5lVHlwZSI6MCwiUGFyZW50U3R5bGUiOm51bGx9LCJQYXJlbnRTdHlsZSI6bnVsbH0sIkhvcml6b250YWxDb25uZWN0b3JTdHlsZSI6eyIkaWQiOiIyOTYiLCJMaW5lQ29sb3IiOnsiJGlkIjoiMjk3IiwiJHR5cGUiOiJOTFJFLkNvbW1vbi5Eb20uU29saWRDb2xvckJydXNoLCBOTFJFLkNvbW1vbiIsIkNvbG9yIjp7IiRpZCI6IjI5OCIsIkEiOjI1NSwiUiI6MjA0LCJHIjoyMDQsIkIiOjIwNH19LCJMaW5lV2VpZ2h0IjoxLjAsIkxpbmVUeXBlIjowLCJQYXJlbnRTdHlsZSI6bnVsbH0sIlZlcnRpY2FsQ29ubmVjdG9yU3R5bGUiOnsiJGlkIjoiMjk5IiwiTGluZUNvbG9yIjp7IiRpZCI6IjMwMCIsIiR0eXBlIjoiTkxSRS5Db21tb24uRG9tLlNvbGlkQ29sb3JCcnVzaCwgTkxSRS5Db21tb24iLCJDb2xvciI6eyIkaWQiOiIzMDEiLCJBIjoyNTUsIlIiOjIwNCwiRyI6MjA0LCJCIjoyMDR9fSwiTGluZVdlaWdodCI6MS4wLCJMaW5lVHlwZSI6MCwiUGFyZW50U3R5bGUiOm51bGx9LCJNYXJnaW4iOm51bGwsIlN0YXJ0RGF0ZVBvc2l0aW9uIjozLCJFbmREYXRlUG9zaXRpb24iOjQsIkRhdGVJc1Zpc2libGUiOnRydWUsIlRpdGxlUG9zaXRpb24iOjAsIkR1cmF0aW9uUG9zaXRpb24iOjYsIlBlcmNlbnRhZ2VDb21wbGV0ZWRQb3NpdGlvbiI6NiwiU3BhY2luZyI6NSwiSXNCZWxvd1RpbWViYW5kIjp0cnVlLCJQZXJjZW50YWdlQ29tcGxldGVTaGFwZU9wYWNpdHkiOjM1LCJTaGFwZVN0eWxlIjp7IiRpZCI6IjMwMiIsIk1hcmdpbiI6eyIkaWQiOiIzMDMiLCJUb3AiOjAuMCwiTGVmdCI6NC4wLCJSaWdodCI6NC4wLCJCb3R0b20iOjAuMH0sIlBhZGRpbmciOnsiJGlkIjoiMzA0IiwiVG9wIjowLjAsIkxlZnQiOjAuMCwiUmlnaHQiOjAuMCwiQm90dG9tIjowLjB9LCJCYWNrZ3JvdW5kIjp7IiRpZCI6IjMwNSIsIkNvbG9yIjp7IiRpZCI6IjMwNiIsIkEiOjI1NSwiUiI6MTY1LCJHIjoxNjUsIkIiOjE2NX19LCJJc1Zpc2libGUiOnRydWUsIldpZHRoIjowLjAsIkhlaWdodCI6MTYuMCwiQm9yZGVyU3R5bGUiOnsiJGlkIjoiMzA3IiwiTGluZUNvbG9yIjp7IiRpZCI6IjMwOCIsIiR0eXBlIjoiTkxSRS5Db21tb24uRG9tLlNvbGlkQ29sb3JCcnVzaCwgTkxSRS5Db21tb24iLCJDb2xvciI6eyIkaWQiOiIzMDkiLCJBIjoyNTUsIlIiOjIzNCwiRyI6MjIsIkIiOjMwfX0sIkxpbmVXZWlnaHQiOjAuMCwiTGluZVR5cGUiOjAsIlBhcmVudFN0eWxlIjpudWxsfSwiUGFyZW50U3R5bGUiOm51bGx9LCJUaXRsZVN0eWxlIjp7IiRpZCI6IjMxMCIsIkZvbnRTZXR0aW5ncyI6eyIkaWQiOiIzMTEiLCJGb250U2l6ZSI6MTEsIkZvbnROYW1lIjoiQ2FsaWJyaSIsIklzQm9sZCI6dHJ1ZSwiSXNJdGFsaWMiOmZhbHNlLCJJc1VuZGVybGluZWQiOmZhbHNlLCJQYXJlbnRTdHlsZSI6bnVsbH0sIkF1dG9TaXplIjowLCJGb3JlZ3JvdW5kIjp7IiRpZCI6IjMxMiIsIkNvbG9yIjp7IiRpZCI6IjMx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TQiLCJUb3AiOjAuMCwiTGVmdCI6MC4wLCJSaWdodCI6MC4wLCJCb3R0b20iOjAuMH0sIlBhZGRpbmciOnsiJGlkIjoiMzE1IiwiVG9wIjowLjAsIkxlZnQiOjAuMCwiUmlnaHQiOjAuMCwiQm90dG9tIjowLjB9LCJCYWNrZ3JvdW5kIjp7IiRpZCI6IjMxNiIsIkNvbG9yIjp7IiRyZWYiOiIyODYifX0sIklzVmlzaWJsZSI6dHJ1ZSwiV2lkdGgiOjAuMCwiSGVpZ2h0IjowLjAsIkJvcmRlclN0eWxlIjp7IiRpZCI6IjMxNyIsIkxpbmVDb2xvciI6bnVsbCwiTGluZVdlaWdodCI6MC4wLCJMaW5lVHlwZSI6MCwiUGFyZW50U3R5bGUiOm51bGx9LCJQYXJlbnRTdHlsZSI6bnVsbH0sIkRhdGVTdHlsZSI6eyIkaWQiOiIzMTgiLCJGb250U2V0dGluZ3MiOnsiJGlkIjoiMzE5IiwiRm9udFNpemUiOjEwLCJGb250TmFtZSI6IkNhbGlicmkiLCJJc0JvbGQiOmZhbHNlLCJJc0l0YWxpYyI6ZmFsc2UsIklzVW5kZXJsaW5lZCI6ZmFsc2UsIlBhcmVudFN0eWxlIjpudWxsfSwiQXV0b1NpemUiOjAsIkZvcmVncm91bmQiOnsiJGlkIjoiMzIwIiwiQ29sb3IiOnsiJGlkIjoiMzI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jIiLCJUb3AiOjAuMCwiTGVmdCI6MC4wLCJSaWdodCI6MC4wLCJCb3R0b20iOjAuMH0sIlBhZGRpbmciOnsiJGlkIjoiMzIzIiwiVG9wIjowLjAsIkxlZnQiOjAuMCwiUmlnaHQiOjAuMCwiQm90dG9tIjowLjB9LCJCYWNrZ3JvdW5kIjp7IiRpZCI6IjMyNCIsIkNvbG9yIjp7IiRyZWYiOiIyODYifX0sIklzVmlzaWJsZSI6dHJ1ZSwiV2lkdGgiOjAuMCwiSGVpZ2h0IjowLjAsIkJvcmRlclN0eWxlIjp7IiRpZCI6IjMyNSIsIkxpbmVDb2xvciI6bnVsbCwiTGluZVdlaWdodCI6MC4wLCJMaW5lVHlwZSI6MCwiUGFyZW50U3R5bGUiOm51bGx9LCJQYXJlbnRTdHlsZSI6bnVsbH0sIkRhdGVGb3JtYXQiOnsiJGlkIjoiMz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NyIsIkZvcm1hdCI6MCwiSXNWaXNpYmxlIjpmYWxzZSwiTGFzdEtub3duVmlzaWJpbGl0eVN0YXRlIjpmYWxzZX0sIklzVmlzaWJsZSI6ZmFsc2UsIlBhcmVudFN0eWxlIjpudWxsLCJfZXhwbGljaXRseVNldCI6eyIkaWQiOiIzMjgiLCJTaGFwZVN0eWxlIjpmYWxzZSwiVGl0bGVTdHlsZSI6ZmFsc2UsIkRhdGVTdHlsZSI6ZmFsc2UsIkhvcml6b250YWxDb25uZWN0b3JTdHlsZSI6ZmFsc2UsIlZlcnRpY2FsQ29ubmVjdG9yU3R5bGUiOmZhbHNlLCJQZXJjZW50YWdlQ29tcGxldGVTaGFwZU9wYWNpdHkiOmZhbHNlLCJEYXRlRm9ybWF0IjpmYWxzZSwiSXNWaXNpYmxlIjpmYWxzZSwiU2hhcGUiOmZhbHNlLCJTaGFwZVRoaWNrbmVzcyI6ZmFsc2UsIk1hcmdpbiI6ZmFsc2UsIlN0YXJ0RGF0ZVBvc2l0aW9uIjpmYWxzZSwiRW5kRGF0ZVBvc2l0aW9uIjpmYWxzZSwiVGl0bGVQb3NpdGlvbiI6ZmFsc2UsIkR1cmF0aW9uUG9zaXRpb24iOmZhbHNlLCJQZXJjZW50YWdlQ29tcGxldGVkUG9zaXRpb24iOmZhbHNlLCJTcGFjaW5nIjpmYWxzZSwiSXNCZWxvd1RpbWViYW5kIjpmYWxzZSwiRHVyYXRpb25Gb3JtYXQiOmZhbHNlLCJXZWVrTnVtYmVyaW5nIjpmYWxzZX19LCJEZWZhdWx0U3dpbWxhbmVNb3RTdHlsZSI6eyIkaWQiOiIzMjkiLCJTaGFwZSI6OSwiQ29ubmVjdG9yTWFyZ2luIjp7IiRpZCI6IjMzMCIsIlRvcCI6MC4wLCJMZWZ0IjoyLjAsIlJpZ2h0IjoyLjAsIkJvdHRvbSI6MC4wfSwiQ29ubmVjdG9yU3R5bGUiOnsiJGlkIjoiMzMxIiwiTGluZUNvbG9yIjp7IiRpZCI6IjMzMiIsIiR0eXBlIjoiTkxSRS5Db21tb24uRG9tLlNvbGlkQ29sb3JCcnVzaCwgTkxSRS5Db21tb24iLCJDb2xvciI6eyIkaWQiOiIzMzMiLCJBIjoxMjcsIlIiOjc5LCJHIjoxMjksIkIiOjE4OX19LCJMaW5lV2VpZ2h0IjoxLjAsIkxpbmVUeXBlIjowLCJQYXJlbnRTdHlsZSI6bnVsbH0sIklzQmVsb3dUaW1lYmFuZCI6ZmFsc2UsIlBvc2l0aW9uT25UYXNrIjoxLCJIaWRlRGF0ZSI6ZmFsc2UsIlNoYXBlU2l6ZSI6MSwiU3BhY2luZyI6Mi4wLCJQYWRkaW5nIjp7IiRpZCI6IjMzNCIsIlRvcCI6Ny4wLCJMZWZ0IjozLjAsIlJpZ2h0IjowLjAsIkJvdHRvbSI6Mi4wfSwiU2hhcGVTdHlsZSI6eyIkaWQiOiIzMzUiLCJNYXJnaW4iOnsiJGlkIjoiMzM2IiwiVG9wIjowLjAsIkxlZnQiOjAuMCwiUmlnaHQiOjAuMCwiQm90dG9tIjowLjB9LCJQYWRkaW5nIjp7IiRpZCI6IjMzNyIsIlRvcCI6MC4wLCJMZWZ0IjowLjAsIlJpZ2h0IjowLjAsIkJvdHRvbSI6MC4wfSwiQmFja2dyb3VuZCI6eyIkaWQiOiIzMzgiLCJDb2xvciI6eyIkaWQiOiIzMzkiLCJBIjoyNTUsIlIiOjI1NSwiRyI6MTkyLCJCIjowfX0sIklzVmlzaWJsZSI6dHJ1ZSwiV2lkdGgiOjE4LjAsIkhlaWdodCI6MjAuMCwiQm9yZGVyU3R5bGUiOnsiJGlkIjoiMzQwIiwiTGluZUNvbG9yIjp7IiRpZCI6IjM0MSIsIiR0eXBlIjoiTkxSRS5Db21tb24uRG9tLlNvbGlkQ29sb3JCcnVzaCwgTkxSRS5Db21tb24iLCJDb2xvciI6eyIkaWQiOiIzNDIiLCJBIjoyNTUsIlIiOjIzNCwiRyI6MjIsIkIiOjMwfX0sIkxpbmVXZWlnaHQiOjAuMCwiTGluZVR5cGUiOjAsIlBhcmVudFN0eWxlIjpudWxsfSwiUGFyZW50U3R5bGUiOm51bGx9LCJUaXRsZVN0eWxlIjp7IiRpZCI6IjM0MyIsIkZvbnRTZXR0aW5ncyI6eyIkaWQiOiIzNDQiLCJGb250U2l6ZSI6MTEsIkZvbnROYW1lIjoiQ2FsaWJyaSIsIklzQm9sZCI6dHJ1ZSwiSXNJdGFsaWMiOmZhbHNlLCJJc1VuZGVybGluZWQiOmZhbHNlLCJQYXJlbnRTdHlsZSI6bnVsbH0sIkF1dG9TaXplIjowLCJGb3JlZ3JvdW5kIjp7IiRpZCI6IjM0NSIsIkNvbG9yIjp7IiRpZCI6IjM0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DciLCJUb3AiOjAuMCwiTGVmdCI6MC4wLCJSaWdodCI6MC4wLCJCb3R0b20iOjAuMH0sIlBhZGRpbmciOnsiJGlkIjoiMzQ4IiwiVG9wIjowLjAsIkxlZnQiOjAuMCwiUmlnaHQiOjAuMCwiQm90dG9tIjowLjB9LCJCYWNrZ3JvdW5kIjp7IiRpZCI6IjM0OSIsIkNvbG9yIjp7IiRpZCI6IjM1MCIsIkEiOjg5LCJSIjowLCJHIjowLCJCIjowfX0sIklzVmlzaWJsZSI6dHJ1ZSwiV2lkdGgiOjAuMCwiSGVpZ2h0IjowLjAsIkJvcmRlclN0eWxlIjp7IiRpZCI6IjM1MSIsIkxpbmVDb2xvciI6bnVsbCwiTGluZVdlaWdodCI6MC4wLCJMaW5lVHlwZSI6MCwiUGFyZW50U3R5bGUiOm51bGx9LCJQYXJlbnRTdHlsZSI6bnVsbH0sIkRhdGVTdHlsZSI6eyIkaWQiOiIzNTIiLCJGb250U2V0dGluZ3MiOnsiJGlkIjoiMzUzIiwiRm9udFNpemUiOjEwLCJGb250TmFtZSI6IkNhbGlicmkiLCJJc0JvbGQiOmZhbHNlLCJJc0l0YWxpYyI6ZmFsc2UsIklzVW5kZXJsaW5lZCI6ZmFsc2UsIlBhcmVudFN0eWxlIjpudWxsfSwiQXV0b1NpemUiOjAsIkZvcmVncm91bmQiOnsiJGlkIjoiMzU0IiwiQ29sb3IiOnsiJGlkIjoiMzU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TYiLCJUb3AiOjAuMCwiTGVmdCI6MC4wLCJSaWdodCI6MC4wLCJCb3R0b20iOjAuMH0sIlBhZGRpbmciOnsiJGlkIjoiMzU3IiwiVG9wIjowLjAsIkxlZnQiOjAuMCwiUmlnaHQiOjAuMCwiQm90dG9tIjowLjB9LCJCYWNrZ3JvdW5kIjp7IiRpZCI6IjM1OCIsIkNvbG9yIjp7IiRyZWYiOiIzNTAifX0sIklzVmlzaWJsZSI6dHJ1ZSwiV2lkdGgiOjAuMCwiSGVpZ2h0IjowLjAsIkJvcmRlclN0eWxlIjp7IiRpZCI6IjM1OSIsIkxpbmVDb2xvciI6bnVsbCwiTGluZVdlaWdodCI6MC4wLCJMaW5lVHlwZSI6MCwiUGFyZW50U3R5bGUiOm51bGx9LCJQYXJlbnRTdHlsZSI6bnVsbH0sIkRhdGVGb3JtYXQiOnsiJGlkIjoiMzY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MSIsIkZvcm1hdCI6MCwiSXNWaXNpYmxlIjpmYWxzZSwiTGFzdEtub3duVmlzaWJpbGl0eVN0YXRlIjpmYWxzZX0sIklzVmlzaWJsZSI6dHJ1ZSwiUGFyZW50U3R5bGUiOm51bGx9LCJEZWZhdWx0U3dpbWxhbmVNaWxlc3RvbmVTdHlsZSI6eyIkaWQiOiIzNjIiLCJUaXRsZVBvc2l0aW9uIjoiUmlnaHQiLCJEYXRlUG9zaXRpb24iOiJMZWZ0IiwiU2hhcGVUeXBlIjoxNCwiU2hhcGVTaXplIjoxLCJTcGFjaW5nIjo1LCJTaGFwZVN0eWxlIjp7IiRpZCI6IjM2MyIsIk1hcmdpbiI6eyIkaWQiOiIzNjQiLCJUb3AiOjAuMCwiTGVmdCI6MC4wLCJSaWdodCI6MC4wLCJCb3R0b20iOjAuMH0sIlBhZGRpbmciOnsiJGlkIjoiMzY1IiwiVG9wIjowLjAsIkxlZnQiOjAuMCwiUmlnaHQiOjAuMCwiQm90dG9tIjowLjB9LCJCYWNrZ3JvdW5kIjp7IiRpZCI6IjM2NiIsIkNvbG9yIjp7IiRpZCI6IjM2NyIsIkEiOjI1NSwiUiI6MjU1LCJHIjoxOTIsIkIiOjB9fSwiSXNWaXNpYmxlIjp0cnVlLCJXaWR0aCI6MTMuMCwiSGVpZ2h0IjoxMy4wLCJCb3JkZXJTdHlsZSI6eyIkaWQiOiIzNjgiLCJMaW5lQ29sb3IiOnsiJGlkIjoiMzY5IiwiJHR5cGUiOiJOTFJFLkNvbW1vbi5Eb20uU29saWRDb2xvckJydXNoLCBOTFJFLkNvbW1vbiIsIkNvbG9yIjp7IiRpZCI6IjM3MCIsIkEiOjI1NSwiUiI6MjM0LCJHIjoyMiwiQiI6MzB9fSwiTGluZVdlaWdodCI6MC4wLCJMaW5lVHlwZSI6MCwiUGFyZW50U3R5bGUiOm51bGx9LCJQYXJlbnRTdHlsZSI6bnVsbH0sIlRpdGxlU3R5bGUiOnsiJGlkIjoiMzcxIiwiRm9udFNldHRpbmdzIjp7IiRpZCI6IjM3MiIsIkZvbnRTaXplIjoxMSwiRm9udE5hbWUiOiJDYWxpYnJpIiwiSXNCb2xkIjp0cnVlLCJJc0l0YWxpYyI6ZmFsc2UsIklzVW5kZXJsaW5lZCI6ZmFsc2UsIlBhcmVudFN0eWxlIjpudWxsfSwiQXV0b1NpemUiOjAsIkZvcmVncm91bmQiOnsiJGlkIjoiMzczIiwiQ29sb3IiOnsiJGlkIjoiMzc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3NSIsIlRvcCI6MC4wLCJMZWZ0IjowLjAsIlJpZ2h0IjowLjAsIkJvdHRvbSI6MC4wfSwiUGFkZGluZyI6eyIkaWQiOiIzNzYiLCJUb3AiOjAuMCwiTGVmdCI6MC4wLCJSaWdodCI6MC4wLCJCb3R0b20iOjAuMH0sIkJhY2tncm91bmQiOnsiJGlkIjoiMzc3IiwiQ29sb3IiOnsiJGlkIjoiMzc4IiwiQSI6ODksIlIiOjAsIkciOjAsIkIiOjB9fSwiSXNWaXNpYmxlIjp0cnVlLCJXaWR0aCI6MC4wLCJIZWlnaHQiOjAuMCwiQm9yZGVyU3R5bGUiOnsiJGlkIjoiMzc5IiwiTGluZUNvbG9yIjpudWxsLCJMaW5lV2VpZ2h0IjowLjAsIkxpbmVUeXBlIjowLCJQYXJlbnRTdHlsZSI6bnVsbH0sIlBhcmVudFN0eWxlIjpudWxsfSwiRGF0ZVN0eWxlIjp7IiRpZCI6IjM4MCIsIkZvbnRTZXR0aW5ncyI6eyIkaWQiOiIzODEiLCJGb250U2l6ZSI6MTAsIkZvbnROYW1lIjoiQ2FsaWJyaSIsIklzQm9sZCI6ZmFsc2UsIklzSXRhbGljIjpmYWxzZSwiSXNVbmRlcmxpbmVkIjpmYWxzZSwiUGFyZW50U3R5bGUiOm51bGx9LCJBdXRvU2l6ZSI6MCwiRm9yZWdyb3VuZCI6eyIkaWQiOiIzODIiLCJDb2xvciI6eyIkaWQiOiIzOD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M4NCIsIlRvcCI6MC4wLCJMZWZ0IjowLjAsIlJpZ2h0IjowLjAsIkJvdHRvbSI6MC4wfSwiUGFkZGluZyI6eyIkaWQiOiIzODUiLCJUb3AiOjAuMCwiTGVmdCI6MC4wLCJSaWdodCI6MC4wLCJCb3R0b20iOjAuMH0sIkJhY2tncm91bmQiOnsiJGlkIjoiMzg2IiwiQ29sb3IiOnsiJHJlZiI6IjM3OCJ9fSwiSXNWaXNpYmxlIjpmYWxzZSwiV2lkdGgiOjAuMCwiSGVpZ2h0IjowLjAsIkJvcmRlclN0eWxlIjp7IiRpZCI6IjM4NyIsIkxpbmVDb2xvciI6bnVsbCwiTGluZVdlaWdodCI6MC4wLCJMaW5lVHlwZSI6MCwiUGFyZW50U3R5bGUiOm51bGx9LCJQYXJlbnRTdHlsZSI6bnVsbH0sIkRhdGVGb3JtYXQiOnsiJGlkIjoiMz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4OSIsIkZvcm1hdCI6MCwiSXNWaXNpYmxlIjpmYWxzZSwiTGFzdEtub3duVmlzaWJpbGl0eVN0YXRlIjpmYWxzZX0sIklzVmlzaWJsZSI6dHJ1ZSwiUGFyZW50U3R5bGUiOm51bGx9LCJEZWZhdWx0U3dpbWxhbmVBY3Rpdml0eVN0eWxlIjp7IiRpZCI6IjM5MCIsIkhlYWRlclN0eWxlIjp7IiRpZCI6IjM5MSIsIlRleHRTdHlsZSI6eyIkaWQiOiIzOTIiLCJGb250U2V0dGluZ3MiOnsiJGlkIjoiMzkzIiwiRm9udFNpemUiOjExLCJGb250TmFtZSI6IkNhbGlicmkiLCJJc0JvbGQiOmZhbHNlLCJJc0l0YWxpYyI6ZmFsc2UsIklzVW5kZXJsaW5lZCI6ZmFsc2UsIlBhcmVudFN0eWxlIjpudWxsfSwiQXV0b1NpemUiOjIsIkZvcmVncm91bmQiOnsiJGlkIjoiMzk0IiwiQ29sb3IiOnsiJGlkIjoiMzk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k2IiwiVG9wIjowLjAsIkxlZnQiOjAuMCwiUmlnaHQiOjAuMCwiQm90dG9tIjowLjB9LCJQYWRkaW5nIjp7IiRpZCI6IjM5NyIsIlRvcCI6MC4wLCJMZWZ0IjowLjAsIlJpZ2h0IjowLjAsIkJvdHRvbSI6MC4wfSwiQmFja2dyb3VuZCI6bnVsbCwiSXNWaXNpYmxlIjp0cnVlLCJXaWR0aCI6MC4wLCJIZWlnaHQiOjAuMCwiQm9yZGVyU3R5bGUiOm51bGwsIlBhcmVudFN0eWxlIjpudWxsfSwiUmVjdGFuZ2xlU3R5bGUiOnsiJGlkIjoiMzk4IiwiTWFyZ2luIjp7IiRpZCI6IjM5OSIsIlRvcCI6MC4wLCJMZWZ0IjowLjAsIlJpZ2h0IjowLjAsIkJvdHRvbSI6MC4wfSwiUGFkZGluZyI6eyIkaWQiOiI0MDAiLCJUb3AiOjAuMCwiTGVmdCI6MC4wLCJSaWdodCI6MC4wLCJCb3R0b20iOjAuMH0sIkJhY2tncm91bmQiOnsiJGlkIjoiNDAxIiwiQ29sb3IiOnsiJGlkIjoiNDAyIiwiQSI6NjMsIlIiOjI1NSwiRyI6MTkyLCJCIjowfX0sIklzVmlzaWJsZSI6dHJ1ZSwiV2lkdGgiOjAuMCwiSGVpZ2h0IjowLjAsIkJvcmRlclN0eWxlIjp7IiRpZCI6IjQwMyIsIkxpbmVDb2xvciI6eyIkaWQiOiI0MDQiLCIkdHlwZSI6Ik5MUkUuQ29tbW9uLkRvbS5Tb2xpZENvbG9yQnJ1c2gsIE5MUkUuQ29tbW9uIiwiQ29sb3IiOnsiJGlkIjoiNDA1IiwiQSI6MjU1LCJSIjoyNTUsIkciOjAsIkIiOjB9fSwiTGluZVdlaWdodCI6MC4wLCJMaW5lVHlwZSI6MCwiUGFyZW50U3R5bGUiOm51bGx9LCJQYXJlbnRTdHlsZSI6bnVsbH0sIk1hcmdpbiI6eyIkaWQiOiI0MDYiLCJUb3AiOjAuMCwiTGVmdCI6MC4wLCJSaWdodCI6MC4wLCJCb3R0b20iOjAuMH0sIlBhZGRpbmciOnsiJGlkIjoiNDA3IiwiVG9wIjowLjAsIkxlZnQiOjAuMCwiUmlnaHQiOjAuMCwiQm90dG9tIjowLjB9LCJCYWNrZ3JvdW5kIjpudWxsLCJJc1Zpc2libGUiOnRydWUsIldpZHRoIjowLjAsIkhlaWdodCI6MC4wLCJCb3JkZXJTdHlsZSI6bnVsbCwiUGFyZW50U3R5bGUiOm51bGx9LCJCYWNrZ3JvdW5kU3R5bGUiOnsiJGlkIjoiNDA4IiwiTWFyZ2luIjp7IiRpZCI6IjQwOSIsIlRvcCI6MC4wLCJMZWZ0IjowLjAsIlJpZ2h0IjowLjAsIkJvdHRvbSI6MC4wfSwiUGFkZGluZyI6eyIkaWQiOiI0MTAiLCJUb3AiOjAuMCwiTGVmdCI6MC4wLCJSaWdodCI6MC4wLCJCb3R0b20iOjAuMH0sIkJhY2tncm91bmQiOnsiJHJlZiI6IjI3MyJ9LCJJc1Zpc2libGUiOnRydWUsIldpZHRoIjowLjAsIkhlaWdodCI6MC4wLCJCb3JkZXJTdHlsZSI6eyIkaWQiOiI0MTEiLCJMaW5lQ29sb3IiOnsiJGlkIjoiNDEyIiwiJHR5cGUiOiJOTFJFLkNvbW1vbi5Eb20uU29saWRDb2xvckJydXNoLCBOTFJFLkNvbW1vbiIsIkNvbG9yIjp7IiRpZCI6IjQxMyIsIkEiOjI1NSwiUiI6MjM0LCJHIjoyMiwiQiI6MzB9fSwiTGluZVdlaWdodCI6MC4wLCJMaW5lVHlwZSI6MCwiUGFyZW50U3R5bGUiOm51bGx9LCJQYXJlbnRTdHlsZSI6bnVsbH0sIk1hcmdpbiI6eyIkaWQiOiI0MTQiLCJUb3AiOjAuMCwiTGVmdCI6MC4wLCJSaWdodCI6MC4wLCJCb3R0b20iOjAuMH0sIlBhZGRpbmciOnsiJGlkIjoiNDE1IiwiVG9wIjowLjAsIkxlZnQiOjAuMCwiUmlnaHQiOjAuMCwiQm90dG9tIjowLjB9LCJJc1Zpc2libGUiOnRydWUsIldpZHRoIjowLjAsIkhlaWdodCI6MC4wLCJCb3JkZXJTdHlsZSI6eyIkaWQiOiI0MTYiLCJMaW5lQ29sb3IiOm51bGwsIkxpbmVXZWlnaHQiOjAuMCwiTGluZVR5cGUiOjAsIlBhcmVudFN0eWxlIjpudWxsfSwiUGFyZW50U3R5bGUiOm51bGx9LCJNYXJnaW4iOnsiJGlkIjoiNDE3IiwiVG9wIjowLjAsIkxlZnQiOjAuMCwiUmlnaHQiOjAuMCwiQm90dG9tIjowLjB9LCJQYWRkaW5nIjp7IiRpZCI6IjQxOCIsIlRvcCI6MC4wLCJMZWZ0IjowLjAsIlJpZ2h0IjowLjAsIkJvdHRvbSI6MC4wfSwiSXNWaXNpYmxlIjp0cnVlLCJXaWR0aCI6MC4wLCJIZWlnaHQiOjAuMCwiQm9yZGVyU3R5bGUiOnsiJGlkIjoiNDE5IiwiTGluZUNvbG9yIjpudWxsLCJMaW5lV2VpZ2h0IjowLjAsIkxpbmVUeXBlIjowLCJQYXJlbnRTdHlsZSI6bnVsbH0sIlBhcmVudFN0eWxlIjpudWxsfX0seyIkaWQiOiI0MjAiLCJfYWN0aXZpdGllcyI6W3siJGlkIjoiNDIxIiwiX3Jvd3MiOlt7IiRpZCI6IjQyMiIsIl90YXNrcyI6W10sIl9taWxlc3RvbmVzIjpbeyIkaWQiOiI0MjMiLCJJZCI6ImFlYzk4YmE0LWRmMTgtNGM4OC04MWEwLTExYTg2YjQ2YTNkNyIsIkluZGV4IjoxMCwiR3JvdXBJZCI6bnVsbCwiVGl0bGUiOiJTRU8gQXVkaXQiLCJEYXRlVGltZSI6IjIwMjUtMDEtMTNUMjM6NTk6MDAiLCJQZXJjZW50YWdlQ29tcGxldGUiOm51bGwsIk5vdGUiOm51bGwsIlN0eWxlIjp7IiRpZCI6IjQyNCIsIlRpdGxlUG9zaXRpb24iOiJSaWdodCIsIkRhdGVQb3NpdGlvbiI6IkxlZnQiLCJTaGFwZVR5cGUiOjEsIlNoYXBlU2l6ZSI6MSwiU3BhY2luZyI6NSwiU2hhcGVTdHlsZSI6eyIkaWQiOiI0MjUiLCJNYXJnaW4iOnsiJGlkIjoiNDI2IiwiVG9wIjowLjAsIkxlZnQiOjAuMCwiUmlnaHQiOjAuMCwiQm90dG9tIjowLjB9LCJQYWRkaW5nIjp7IiRpZCI6IjQyNyIsIlRvcCI6MC4wLCJMZWZ0IjowLjAsIlJpZ2h0IjowLjAsIkJvdHRvbSI6MC4wfSwiQmFja2dyb3VuZCI6eyIkaWQiOiI0MjgiLCJDb2xvciI6eyIkaWQiOiI0MjkiLCJBIjoyNTUsIlIiOjExMiwiRyI6MTczLCJCIjo3MX19LCJJc1Zpc2libGUiOnRydWUsIldpZHRoIjoxMy4wLCJIZWlnaHQiOjEzLjAsIkJvcmRlclN0eWxlIjp7IiRpZCI6IjQzMCIsIkxpbmVDb2xvciI6bnVsbCwiTGluZVdlaWdodCI6MC4wLCJMaW5lVHlwZSI6MCwiUGFyZW50U3R5bGUiOm51bGx9LCJQYXJlbnRTdHlsZSI6bnVsbH0sIlRpdGxlU3R5bGUiOnsiJGlkIjoiNDMxIiwiRm9udFNldHRpbmdzIjp7IiRpZCI6IjQzMiIsIkZvbnRTaXplIjoxMSwiRm9udE5hbWUiOiJDYWxpYnJpIiwiSXNCb2xkIjp0cnVlLCJJc0l0YWxpYyI6ZmFsc2UsIklzVW5kZXJsaW5lZCI6ZmFsc2UsIlBhcmVudFN0eWxlIjpudWxsfSwiQXV0b1NpemUiOjAsIkZvcmVncm91bmQiOnsiJGlkIjoiNDMzIiwiQ29sb3IiOnsiJGlkIjoiNDM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zNSIsIlRvcCI6MC4wLCJMZWZ0IjowLjAsIlJpZ2h0IjowLjAsIkJvdHRvbSI6MC4wfSwiUGFkZGluZyI6eyIkaWQiOiI0MzYiLCJUb3AiOjAuMCwiTGVmdCI6MC4wLCJSaWdodCI6MC4wLCJCb3R0b20iOjAuMH0sIkJhY2tncm91bmQiOnsiJGlkIjoiNDM3IiwiQ29sb3IiOnsiJGlkIjoiNDM4IiwiQSI6MCwiUiI6MCwiRyI6MCwiQiI6MH19LCJJc1Zpc2libGUiOnRydWUsIldpZHRoIjowLjAsIkhlaWdodCI6MC4wLCJCb3JkZXJTdHlsZSI6eyIkaWQiOiI0MzkiLCJMaW5lQ29sb3IiOm51bGwsIkxpbmVXZWlnaHQiOjAuMCwiTGluZVR5cGUiOjAsIlBhcmVudFN0eWxlIjpudWxsfSwiUGFyZW50U3R5bGUiOm51bGx9LCJEYXRlU3R5bGUiOnsiJGlkIjoiNDQwIiwiRm9udFNldHRpbmdzIjp7IiRpZCI6IjQ0MSIsIkZvbnRTaXplIjoxMCwiRm9udE5hbWUiOiJDYWxpYnJpIiwiSXNCb2xkIjpmYWxzZSwiSXNJdGFsaWMiOmZhbHNlLCJJc1VuZGVybGluZWQiOmZhbHNlLCJQYXJlbnRTdHlsZSI6bnVsbH0sIkF1dG9TaXplIjowLCJGb3JlZ3JvdW5kIjp7IiRpZCI6IjQ0MiIsIkNvbG9yIjp7IiRpZCI6IjQ0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DQ0IiwiVG9wIjowLjAsIkxlZnQiOjAuMCwiUmlnaHQiOjAuMCwiQm90dG9tIjowLjB9LCJQYWRkaW5nIjp7IiRpZCI6IjQ0NSIsIlRvcCI6MC4wLCJMZWZ0IjowLjAsIlJpZ2h0IjowLjAsIkJvdHRvbSI6MC4wfSwiQmFja2dyb3VuZCI6eyIkaWQiOiI0NDYiLCJDb2xvciI6eyIkcmVmIjoiNDM4In19LCJJc1Zpc2libGUiOmZhbHNlLCJXaWR0aCI6MC4wLCJIZWlnaHQiOjAuMCwiQm9yZGVyU3R5bGUiOnsiJGlkIjoiNDQ3IiwiTGluZUNvbG9yIjpudWxsLCJMaW5lV2VpZ2h0IjowLjAsIkxpbmVUeXBlIjowLCJQYXJlbnRTdHlsZSI6bnVsbH0sIlBhcmVudFN0eWxlIjpudWxsfSwiRGF0ZUZvcm1hdCI6eyIkaWQiOiI0N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Q5IiwiRm9ybWF0IjowLCJJc1Zpc2libGUiOmZhbHNlLCJMYXN0S25vd25WaXNpYmlsaXR5U3RhdGUiOmZhbHNlfSwiSXNWaXNpYmxlIjp0cnVlLCJQYXJlbnRTdHlsZSI6bnVsbH0sIkh5cGVybGluayI6bnVsbCwiSW1wb3J0SWQiOm51bGx9LHsiJGlkIjoiNDUwIiwiSWQiOiI3NTgyYzU0Yy02MGE0LTQ3ZDgtYjhlNy0xZWRmYjk4YWFmNDAiLCJJbmRleCI6MTEsIkdyb3VwSWQiOm51bGwsIlRpdGxlIjoiU0VPIE9wdGltaXphdGlvbiIsIkRhdGVUaW1lIjoiMjAyNS0wNC0xM1QyMzo1OTowMCIsIlBlcmNlbnRhZ2VDb21wbGV0ZSI6bnVsbCwiTm90ZSI6bnVsbCwiU3R5bGUiOnsiJGlkIjoiNDUxIiwiVGl0bGVQb3NpdGlvbiI6IlJpZ2h0IiwiRGF0ZVBvc2l0aW9uIjoiTGVmdCIsIlNoYXBlVHlwZSI6MSwiU2hhcGVTaXplIjoxLCJTcGFjaW5nIjo1LCJTaGFwZVN0eWxlIjp7IiRpZCI6IjQ1MiIsIk1hcmdpbiI6eyIkaWQiOiI0NTMiLCJUb3AiOjAuMCwiTGVmdCI6MC4wLCJSaWdodCI6MC4wLCJCb3R0b20iOjAuMH0sIlBhZGRpbmciOnsiJGlkIjoiNDU0IiwiVG9wIjowLjAsIkxlZnQiOjAuMCwiUmlnaHQiOjAuMCwiQm90dG9tIjowLjB9LCJCYWNrZ3JvdW5kIjp7IiRpZCI6IjQ1NSIsIkNvbG9yIjp7IiRpZCI6IjQ1NiIsIkEiOjI1NSwiUiI6MTEyLCJHIjoxNzMsIkIiOjcxfX0sIklzVmlzaWJsZSI6dHJ1ZSwiV2lkdGgiOjEzLjAsIkhlaWdodCI6MTMuMCwiQm9yZGVyU3R5bGUiOnsiJGlkIjoiNDU3IiwiTGluZUNvbG9yIjpudWxsLCJMaW5lV2VpZ2h0IjowLjAsIkxpbmVUeXBlIjowLCJQYXJlbnRTdHlsZSI6bnVsbH0sIlBhcmVudFN0eWxlIjpudWxsfSwiVGl0bGVTdHlsZSI6eyIkaWQiOiI0NTgiLCJGb250U2V0dGluZ3MiOnsiJGlkIjoiNDU5IiwiRm9udFNpemUiOjExLCJGb250TmFtZSI6IkNhbGlicmkiLCJJc0JvbGQiOnRydWUsIklzSXRhbGljIjpmYWxzZSwiSXNVbmRlcmxpbmVkIjpmYWxzZSwiUGFyZW50U3R5bGUiOm51bGx9LCJBdXRvU2l6ZSI6MCwiRm9yZWdyb3VuZCI6eyIkaWQiOiI0NjAiLCJDb2xvciI6eyIkaWQiOiI0Nj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YyIiwiVG9wIjowLjAsIkxlZnQiOjAuMCwiUmlnaHQiOjAuMCwiQm90dG9tIjowLjB9LCJQYWRkaW5nIjp7IiRpZCI6IjQ2MyIsIlRvcCI6MC4wLCJMZWZ0IjowLjAsIlJpZ2h0IjowLjAsIkJvdHRvbSI6MC4wfSwiQmFja2dyb3VuZCI6eyIkaWQiOiI0NjQiLCJDb2xvciI6eyIkaWQiOiI0NjUiLCJBIjowLCJSIjowLCJHIjowLCJCIjowfX0sIklzVmlzaWJsZSI6dHJ1ZSwiV2lkdGgiOjAuMCwiSGVpZ2h0IjowLjAsIkJvcmRlclN0eWxlIjp7IiRpZCI6IjQ2NiIsIkxpbmVDb2xvciI6bnVsbCwiTGluZVdlaWdodCI6MC4wLCJMaW5lVHlwZSI6MCwiUGFyZW50U3R5bGUiOm51bGx9LCJQYXJlbnRTdHlsZSI6bnVsbH0sIkRhdGVTdHlsZSI6eyIkaWQiOiI0NjciLCJGb250U2V0dGluZ3MiOnsiJGlkIjoiNDY4IiwiRm9udFNpemUiOjEwLCJGb250TmFtZSI6IkNhbGlicmkiLCJJc0JvbGQiOmZhbHNlLCJJc0l0YWxpYyI6ZmFsc2UsIklzVW5kZXJsaW5lZCI6ZmFsc2UsIlBhcmVudFN0eWxlIjpudWxsfSwiQXV0b1NpemUiOjAsIkZvcmVncm91bmQiOnsiJGlkIjoiNDY5IiwiQ29sb3IiOnsiJGlkIjoiNDc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0NzEiLCJUb3AiOjAuMCwiTGVmdCI6MC4wLCJSaWdodCI6MC4wLCJCb3R0b20iOjAuMH0sIlBhZGRpbmciOnsiJGlkIjoiNDcyIiwiVG9wIjowLjAsIkxlZnQiOjAuMCwiUmlnaHQiOjAuMCwiQm90dG9tIjowLjB9LCJCYWNrZ3JvdW5kIjp7IiRpZCI6IjQ3MyIsIkNvbG9yIjp7IiRyZWYiOiI0NjUifX0sIklzVmlzaWJsZSI6ZmFsc2UsIldpZHRoIjowLjAsIkhlaWdodCI6MC4wLCJCb3JkZXJTdHlsZSI6eyIkaWQiOiI0NzQiLCJMaW5lQ29sb3IiOm51bGwsIkxpbmVXZWlnaHQiOjAuMCwiTGluZVR5cGUiOjAsIlBhcmVudFN0eWxlIjpudWxsfSwiUGFyZW50U3R5bGUiOm51bGx9LCJEYXRlRm9ybWF0Ijp7IiRpZCI6IjQ3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YiLCJGb3JtYXQiOjAsIklzVmlzaWJsZSI6ZmFsc2UsIkxhc3RLbm93blZpc2liaWxpdHlTdGF0ZSI6ZmFsc2V9LCJJc1Zpc2libGUiOnRydWUsIlBhcmVudFN0eWxlIjpudWxsfSwiSHlwZXJsaW5rIjpudWxsLCJJbXBvcnRJZCI6bnVsbH0seyIkaWQiOiI0NzciLCJJZCI6ImMwODNkY2IyLWMxOWMtNGMwYS05NjQ2LWI1NjZlMTQwMDgwOSIsIkluZGV4IjoxMiwiR3JvdXBJZCI6bnVsbCwiVGl0bGUiOiJTb2NpYWwgTWVkaWEgQ2FtcGFpZ24iLCJEYXRlVGltZSI6IjIwMjUtMDctMTNUMjM6NTk6MDAiLCJQZXJjZW50YWdlQ29tcGxldGUiOm51bGwsIk5vdGUiOm51bGwsIlN0eWxlIjp7IiRpZCI6IjQ3OCIsIlRpdGxlUG9zaXRpb24iOiJSaWdodCIsIkRhdGVQb3NpdGlvbiI6IkxlZnQiLCJTaGFwZVR5cGUiOjEsIlNoYXBlU2l6ZSI6MSwiU3BhY2luZyI6NSwiU2hhcGVTdHlsZSI6eyIkaWQiOiI0NzkiLCJNYXJnaW4iOnsiJGlkIjoiNDgwIiwiVG9wIjowLjAsIkxlZnQiOjAuMCwiUmlnaHQiOjAuMCwiQm90dG9tIjowLjB9LCJQYWRkaW5nIjp7IiRpZCI6IjQ4MSIsIlRvcCI6MC4wLCJMZWZ0IjowLjAsIlJpZ2h0IjowLjAsIkJvdHRvbSI6MC4wfSwiQmFja2dyb3VuZCI6eyIkaWQiOiI0ODIiLCJDb2xvciI6eyIkaWQiOiI0ODMiLCJBIjoyNTUsIlIiOjExMiwiRyI6MTczLCJCIjo3MX19LCJJc1Zpc2libGUiOnRydWUsIldpZHRoIjoxMy4wLCJIZWlnaHQiOjEzLjAsIkJvcmRlclN0eWxlIjp7IiRpZCI6IjQ4NCIsIkxpbmVDb2xvciI6bnVsbCwiTGluZVdlaWdodCI6MC4wLCJMaW5lVHlwZSI6MCwiUGFyZW50U3R5bGUiOm51bGx9LCJQYXJlbnRTdHlsZSI6bnVsbH0sIlRpdGxlU3R5bGUiOnsiJGlkIjoiNDg1IiwiRm9udFNldHRpbmdzIjp7IiRpZCI6IjQ4NiIsIkZvbnRTaXplIjoxMSwiRm9udE5hbWUiOiJDYWxpYnJpIiwiSXNCb2xkIjp0cnVlLCJJc0l0YWxpYyI6ZmFsc2UsIklzVW5kZXJsaW5lZCI6ZmFsc2UsIlBhcmVudFN0eWxlIjpudWxsfSwiQXV0b1NpemUiOjAsIkZvcmVncm91bmQiOnsiJGlkIjoiNDg3IiwiQ29sb3IiOnsiJGlkIjoiNDg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4OSIsIlRvcCI6MC4wLCJMZWZ0IjowLjAsIlJpZ2h0IjowLjAsIkJvdHRvbSI6MC4wfSwiUGFkZGluZyI6eyIkaWQiOiI0OTAiLCJUb3AiOjAuMCwiTGVmdCI6MC4wLCJSaWdodCI6MC4wLCJCb3R0b20iOjAuMH0sIkJhY2tncm91bmQiOnsiJGlkIjoiNDkxIiwiQ29sb3IiOnsiJGlkIjoiNDkyIiwiQSI6ODksIlIiOjAsIkciOjAsIkIiOjB9fSwiSXNWaXNpYmxlIjp0cnVlLCJXaWR0aCI6MC4wLCJIZWlnaHQiOjAuMCwiQm9yZGVyU3R5bGUiOnsiJGlkIjoiNDkzIiwiTGluZUNvbG9yIjpudWxsLCJMaW5lV2VpZ2h0IjowLjAsIkxpbmVUeXBlIjowLCJQYXJlbnRTdHlsZSI6bnVsbH0sIlBhcmVudFN0eWxlIjpudWxsfSwiRGF0ZVN0eWxlIjp7IiRpZCI6IjQ5NCIsIkZvbnRTZXR0aW5ncyI6eyIkaWQiOiI0OTUiLCJGb250U2l6ZSI6MTAsIkZvbnROYW1lIjoiQ2FsaWJyaSIsIklzQm9sZCI6ZmFsc2UsIklzSXRhbGljIjpmYWxzZSwiSXNVbmRlcmxpbmVkIjpmYWxzZSwiUGFyZW50U3R5bGUiOm51bGx9LCJBdXRvU2l6ZSI6MCwiRm9yZWdyb3VuZCI6eyIkaWQiOiI0OTYiLCJDb2xvciI6eyIkaWQiOiI0OT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Q5OCIsIlRvcCI6MC4wLCJMZWZ0IjowLjAsIlJpZ2h0IjowLjAsIkJvdHRvbSI6MC4wfSwiUGFkZGluZyI6eyIkaWQiOiI0OTkiLCJUb3AiOjAuMCwiTGVmdCI6MC4wLCJSaWdodCI6MC4wLCJCb3R0b20iOjAuMH0sIkJhY2tncm91bmQiOnsiJGlkIjoiNTAwIiwiQ29sb3IiOnsiJHJlZiI6IjQ5MiJ9fSwiSXNWaXNpYmxlIjpmYWxzZSwiV2lkdGgiOjAuMCwiSGVpZ2h0IjowLjAsIkJvcmRlclN0eWxlIjp7IiRpZCI6IjUwMSIsIkxpbmVDb2xvciI6bnVsbCwiTGluZVdlaWdodCI6MC4wLCJMaW5lVHlwZSI6MCwiUGFyZW50U3R5bGUiOm51bGx9LCJQYXJlbnRTdHlsZSI6bnVsbH0sIkRhdGVGb3JtYXQiOnsiJGlkIjoiNT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wMyIsIkZvcm1hdCI6MCwiSXNWaXNpYmxlIjpmYWxzZSwiTGFzdEtub3duVmlzaWJpbGl0eVN0YXRlIjpmYWxzZX0sIklzVmlzaWJsZSI6dHJ1ZSwiUGFyZW50U3R5bGUiOm51bGx9LCJIeXBlcmxpbmsiOm51bGwsIkltcG9ydElkIjpudWxsfSx7IiRpZCI6IjUwNCIsIklkIjoiNzMxOTEzN2YtZGY3OS00NDI3LTlkNzktZDAzNTJjYmYyYzkzIiwiSW5kZXgiOjEzLCJHcm91cElkIjpudWxsLCJUaXRsZSI6IlNFTyBSZXZpZXciLCJEYXRlVGltZSI6IjIwMjUtMTAtMTNUMjM6NTk6MDAiLCJQZXJjZW50YWdlQ29tcGxldGUiOm51bGwsIk5vdGUiOm51bGwsIlN0eWxlIjp7IiRpZCI6IjUwNSIsIlRpdGxlUG9zaXRpb24iOiJSaWdodCIsIkRhdGVQb3NpdGlvbiI6IkxlZnQiLCJTaGFwZVR5cGUiOjEsIlNoYXBlU2l6ZSI6MSwiU3BhY2luZyI6NSwiU2hhcGVTdHlsZSI6eyIkaWQiOiI1MDYiLCJNYXJnaW4iOnsiJGlkIjoiNTA3IiwiVG9wIjowLjAsIkxlZnQiOjAuMCwiUmlnaHQiOjAuMCwiQm90dG9tIjowLjB9LCJQYWRkaW5nIjp7IiRpZCI6IjUwOCIsIlRvcCI6MC4wLCJMZWZ0IjowLjAsIlJpZ2h0IjowLjAsIkJvdHRvbSI6MC4wfSwiQmFja2dyb3VuZCI6eyIkaWQiOiI1MDkiLCJDb2xvciI6eyIkaWQiOiI1MTAiLCJBIjoyNTUsIlIiOjExMiwiRyI6MTczLCJCIjo3MX19LCJJc1Zpc2libGUiOnRydWUsIldpZHRoIjoxOC4wLCJIZWlnaHQiOjIwLjAsIkJvcmRlclN0eWxlIjp7IiRpZCI6IjUxMSIsIkxpbmVDb2xvciI6bnVsbCwiTGluZVdlaWdodCI6MC4wLCJMaW5lVHlwZSI6MCwiUGFyZW50U3R5bGUiOm51bGx9LCJQYXJlbnRTdHlsZSI6bnVsbH0sIlRpdGxlU3R5bGUiOnsiJGlkIjoiNTEyIiwiRm9udFNldHRpbmdzIjp7IiRpZCI6IjUxMyIsIkZvbnRTaXplIjoxMSwiRm9udE5hbWUiOiJDYWxpYnJpIiwiSXNCb2xkIjp0cnVlLCJJc0l0YWxpYyI6ZmFsc2UsIklzVW5kZXJsaW5lZCI6ZmFsc2UsIlBhcmVudFN0eWxlIjpudWxsfSwiQXV0b1NpemUiOjAsIkZvcmVncm91bmQiOnsiJGlkIjoiNTE0IiwiQ29sb3IiOnsiJGlkIjoiNTE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xNiIsIlRvcCI6MC4wLCJMZWZ0IjowLjAsIlJpZ2h0IjowLjAsIkJvdHRvbSI6MC4wfSwiUGFkZGluZyI6eyIkaWQiOiI1MTciLCJUb3AiOjAuMCwiTGVmdCI6MC4wLCJSaWdodCI6MC4wLCJCb3R0b20iOjAuMH0sIkJhY2tncm91bmQiOnsiJGlkIjoiNTE4IiwiQ29sb3IiOnsiJGlkIjoiNTE5IiwiQSI6ODksIlIiOjAsIkciOjAsIkIiOjB9fSwiSXNWaXNpYmxlIjp0cnVlLCJXaWR0aCI6MC4wLCJIZWlnaHQiOjAuMCwiQm9yZGVyU3R5bGUiOnsiJGlkIjoiNTIwIiwiTGluZUNvbG9yIjpudWxsLCJMaW5lV2VpZ2h0IjowLjAsIkxpbmVUeXBlIjowLCJQYXJlbnRTdHlsZSI6bnVsbH0sIlBhcmVudFN0eWxlIjpudWxsfSwiRGF0ZVN0eWxlIjp7IiRpZCI6IjUyMSIsIkZvbnRTZXR0aW5ncyI6eyIkaWQiOiI1MjIiLCJGb250U2l6ZSI6MTAsIkZvbnROYW1lIjoiQ2FsaWJyaSIsIklzQm9sZCI6ZmFsc2UsIklzSXRhbGljIjpmYWxzZSwiSXNVbmRlcmxpbmVkIjpmYWxzZSwiUGFyZW50U3R5bGUiOm51bGx9LCJBdXRvU2l6ZSI6MCwiRm9yZWdyb3VuZCI6eyIkaWQiOiI1MjMiLCJDb2xvciI6eyIkaWQiOiI1MjQiLCJBIjoyNTUsIlIiOjE4LCJHIjoxOSwiQiI6MjJ9fSwiTWF4V2lkdGgiOjIwMC4wLCJNYXhIZWlnaHQiOiJJbmZpbml0eSIsIlNtYXJ0Rm9yZWdyb3VuZElzQWN0aXZlIjpmYWxzZSwiSG9yaXpvbnRhbEFsaWdubWVudCI6MiwiVmVydGljYWxBbGlnbm1lbnQiOjAsIlNtYXJ0Rm9yZWdyb3VuZCI6bnVsbCwiQmFja2dyb3VuZEZpbGxUeXBlIjowLCJNYXJnaW4iOnsiJGlkIjoiNTI1IiwiVG9wIjowLjAsIkxlZnQiOjAuMCwiUmlnaHQiOjAuMCwiQm90dG9tIjowLjB9LCJQYWRkaW5nIjp7IiRpZCI6IjUyNiIsIlRvcCI6MC4wLCJMZWZ0IjowLjAsIlJpZ2h0IjowLjAsIkJvdHRvbSI6MC4wfSwiQmFja2dyb3VuZCI6eyIkaWQiOiI1MjciLCJDb2xvciI6eyIkcmVmIjoiNTE5In19LCJJc1Zpc2libGUiOmZhbHNlLCJXaWR0aCI6MC4wLCJIZWlnaHQiOjAuMCwiQm9yZGVyU3R5bGUiOnsiJGlkIjoiNTI4IiwiTGluZUNvbG9yIjpudWxsLCJMaW5lV2VpZ2h0IjowLjAsIkxpbmVUeXBlIjowLCJQYXJlbnRTdHlsZSI6bnVsbH0sIlBhcmVudFN0eWxlIjpudWxsfSwiRGF0ZUZvcm1hdCI6eyIkaWQiOiI1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MwIiwiRm9ybWF0IjowLCJJc1Zpc2libGUiOmZhbHNlLCJMYXN0S25vd25WaXNpYmlsaXR5U3RhdGUiOmZhbHNlfSwiSXNWaXNpYmxlIjp0cnVlLCJQYXJlbnRTdHlsZSI6bnVsbH0sIkh5cGVybGluayI6bnVsbCwiSW1wb3J0SWQiOm51bGx9XSwiSWQiOiI1NmY1ZTAwNy1hN2ZiLTQwYjQtYmM1Ni0zYzRjODgyODUyZGQiLCJJc1NpbmdsZUl0ZW1Sb3ciOmZhbHNlfSx7IiRpZCI6IjUzMSIsIl90YXNrcyI6W10sIl9taWxlc3RvbmVzIjpbeyIkaWQiOiI1MzIiLCJJZCI6ImU1MjNiNTYzLTI1NGQtNDk1ZS1iMDAyLTUyMTBlZTU2NjkyZSIsIkluZGV4IjoxNCwiR3JvdXBJZCI6bnVsbCwiVGl0bGUiOiJTRU0gQ2FtcGFpZ24iLCJEYXRlVGltZSI6IjIwMjUtMDQtMTNUMjM6NTk6MDAiLCJQZXJjZW50YWdlQ29tcGxldGUiOm51bGwsIk5vdGUiOm51bGwsIlN0eWxlIjp7IiRpZCI6IjUzMyIsIlRpdGxlUG9zaXRpb24iOiJSaWdodCIsIkRhdGVQb3NpdGlvbiI6IkxlZnQiLCJTaGFwZVR5cGUiOjEsIlNoYXBlU2l6ZSI6MSwiU3BhY2luZyI6NSwiU2hhcGVTdHlsZSI6eyIkaWQiOiI1MzQiLCJNYXJnaW4iOnsiJGlkIjoiNTM1IiwiVG9wIjowLjAsIkxlZnQiOjAuMCwiUmlnaHQiOjAuMCwiQm90dG9tIjowLjB9LCJQYWRkaW5nIjp7IiRpZCI6IjUzNiIsIlRvcCI6MC4wLCJMZWZ0IjowLjAsIlJpZ2h0IjowLjAsIkJvdHRvbSI6MC4wfSwiQmFja2dyb3VuZCI6eyIkaWQiOiI1MzciLCJDb2xvciI6eyIkaWQiOiI1MzgiLCJBIjoyNTUsIlIiOjExMiwiRyI6MTczLCJCIjo3MX19LCJJc1Zpc2libGUiOnRydWUsIldpZHRoIjoxMy4wLCJIZWlnaHQiOjEzLjAsIkJvcmRlclN0eWxlIjp7IiRpZCI6IjUzOSIsIkxpbmVDb2xvciI6bnVsbCwiTGluZVdlaWdodCI6MC4wLCJMaW5lVHlwZSI6MCwiUGFyZW50U3R5bGUiOm51bGx9LCJQYXJlbnRTdHlsZSI6bnVsbH0sIlRpdGxlU3R5bGUiOnsiJGlkIjoiNTQwIiwiRm9udFNldHRpbmdzIjp7IiRpZCI6IjU0MSIsIkZvbnRTaXplIjoxMSwiRm9udE5hbWUiOiJDYWxpYnJpIiwiSXNCb2xkIjp0cnVlLCJJc0l0YWxpYyI6ZmFsc2UsIklzVW5kZXJsaW5lZCI6ZmFsc2UsIlBhcmVudFN0eWxlIjpudWxsfSwiQXV0b1NpemUiOjAsIkZvcmVncm91bmQiOnsiJGlkIjoiNTQyIiwiQ29sb3IiOnsiJGlkIjoiNTQ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0NCIsIlRvcCI6MC4wLCJMZWZ0IjowLjAsIlJpZ2h0IjowLjAsIkJvdHRvbSI6MC4wfSwiUGFkZGluZyI6eyIkaWQiOiI1NDUiLCJUb3AiOjAuMCwiTGVmdCI6MC4wLCJSaWdodCI6MC4wLCJCb3R0b20iOjAuMH0sIkJhY2tncm91bmQiOnsiJGlkIjoiNTQ2IiwiQ29sb3IiOnsiJGlkIjoiNTQ3IiwiQSI6ODksIlIiOjAsIkciOjAsIkIiOjB9fSwiSXNWaXNpYmxlIjp0cnVlLCJXaWR0aCI6MC4wLCJIZWlnaHQiOjAuMCwiQm9yZGVyU3R5bGUiOnsiJGlkIjoiNTQ4IiwiTGluZUNvbG9yIjpudWxsLCJMaW5lV2VpZ2h0IjowLjAsIkxpbmVUeXBlIjowLCJQYXJlbnRTdHlsZSI6bnVsbH0sIlBhcmVudFN0eWxlIjpudWxsfSwiRGF0ZVN0eWxlIjp7IiRpZCI6IjU0OSIsIkZvbnRTZXR0aW5ncyI6eyIkaWQiOiI1NTAiLCJGb250U2l6ZSI6MTAsIkZvbnROYW1lIjoiQ2FsaWJyaSIsIklzQm9sZCI6ZmFsc2UsIklzSXRhbGljIjpmYWxzZSwiSXNVbmRlcmxpbmVkIjpmYWxzZSwiUGFyZW50U3R5bGUiOm51bGx9LCJBdXRvU2l6ZSI6MCwiRm9yZWdyb3VuZCI6eyIkaWQiOiI1NTEiLCJDb2xvciI6eyIkaWQiOiI1NT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U1MyIsIlRvcCI6MC4wLCJMZWZ0IjowLjAsIlJpZ2h0IjowLjAsIkJvdHRvbSI6MC4wfSwiUGFkZGluZyI6eyIkaWQiOiI1NTQiLCJUb3AiOjAuMCwiTGVmdCI6MC4wLCJSaWdodCI6MC4wLCJCb3R0b20iOjAuMH0sIkJhY2tncm91bmQiOnsiJGlkIjoiNTU1IiwiQ29sb3IiOnsiJHJlZiI6IjU0NyJ9fSwiSXNWaXNpYmxlIjpmYWxzZSwiV2lkdGgiOjAuMCwiSGVpZ2h0IjowLjAsIkJvcmRlclN0eWxlIjp7IiRpZCI6IjU1NiIsIkxpbmVDb2xvciI6bnVsbCwiTGluZVdlaWdodCI6MC4wLCJMaW5lVHlwZSI6MCwiUGFyZW50U3R5bGUiOm51bGx9LCJQYXJlbnRTdHlsZSI6bnVsbH0sIkRhdGVGb3JtYXQiOnsiJGlkIjoiNT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1OCIsIkZvcm1hdCI6MCwiSXNWaXNpYmxlIjpmYWxzZSwiTGFzdEtub3duVmlzaWJpbGl0eVN0YXRlIjpmYWxzZX0sIklzVmlzaWJsZSI6dHJ1ZSwiUGFyZW50U3R5bGUiOm51bGx9LCJIeXBlcmxpbmsiOm51bGwsIkltcG9ydElkIjpudWxsfSx7IiRpZCI6IjU1OSIsIklkIjoiMDQ1YmViOTUtZDA0MC00ODdlLWFmNzctYjMzMTFlNWQyMGYwIiwiSW5kZXgiOjE1LCJHcm91cElkIjpudWxsLCJUaXRsZSI6IkJsb2cgQ2FtcGFpZ24iLCJEYXRlVGltZSI6IjIwMjUtMDctMTNUMjM6NTk6MDAiLCJQZXJjZW50YWdlQ29tcGxldGUiOm51bGwsIk5vdGUiOm51bGwsIlN0eWxlIjp7IiRpZCI6IjU2MCIsIlRpdGxlUG9zaXRpb24iOiJSaWdodCIsIkRhdGVQb3NpdGlvbiI6IkxlZnQiLCJTaGFwZVR5cGUiOjEsIlNoYXBlU2l6ZSI6MSwiU3BhY2luZyI6NSwiU2hhcGVTdHlsZSI6eyIkaWQiOiI1NjEiLCJNYXJnaW4iOnsiJGlkIjoiNTYyIiwiVG9wIjowLjAsIkxlZnQiOjAuMCwiUmlnaHQiOjAuMCwiQm90dG9tIjowLjB9LCJQYWRkaW5nIjp7IiRpZCI6IjU2MyIsIlRvcCI6MC4wLCJMZWZ0IjowLjAsIlJpZ2h0IjowLjAsIkJvdHRvbSI6MC4wfSwiQmFja2dyb3VuZCI6eyIkaWQiOiI1NjQiLCJDb2xvciI6eyIkaWQiOiI1NjUiLCJBIjoyNTUsIlIiOjExMiwiRyI6MTczLCJCIjo3MX19LCJJc1Zpc2libGUiOnRydWUsIldpZHRoIjoxMy4wLCJIZWlnaHQiOjEzLjAsIkJvcmRlclN0eWxlIjp7IiRpZCI6IjU2NiIsIkxpbmVDb2xvciI6bnVsbCwiTGluZVdlaWdodCI6MC4wLCJMaW5lVHlwZSI6MCwiUGFyZW50U3R5bGUiOm51bGx9LCJQYXJlbnRTdHlsZSI6bnVsbH0sIlRpdGxlU3R5bGUiOnsiJGlkIjoiNTY3IiwiRm9udFNldHRpbmdzIjp7IiRpZCI6IjU2OCIsIkZvbnRTaXplIjoxMSwiRm9udE5hbWUiOiJDYWxpYnJpIiwiSXNCb2xkIjp0cnVlLCJJc0l0YWxpYyI6ZmFsc2UsIklzVW5kZXJsaW5lZCI6ZmFsc2UsIlBhcmVudFN0eWxlIjpudWxsfSwiQXV0b1NpemUiOjAsIkZvcmVncm91bmQiOnsiJGlkIjoiNTY5IiwiQ29sb3IiOnsiJGlkIjoiNTc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3MSIsIlRvcCI6MC4wLCJMZWZ0IjowLjAsIlJpZ2h0IjowLjAsIkJvdHRvbSI6MC4wfSwiUGFkZGluZyI6eyIkaWQiOiI1NzIiLCJUb3AiOjAuMCwiTGVmdCI6MC4wLCJSaWdodCI6MC4wLCJCb3R0b20iOjAuMH0sIkJhY2tncm91bmQiOnsiJGlkIjoiNTczIiwiQ29sb3IiOnsiJGlkIjoiNTc0IiwiQSI6ODksIlIiOjAsIkciOjAsIkIiOjB9fSwiSXNWaXNpYmxlIjp0cnVlLCJXaWR0aCI6MC4wLCJIZWlnaHQiOjAuMCwiQm9yZGVyU3R5bGUiOnsiJGlkIjoiNTc1IiwiTGluZUNvbG9yIjpudWxsLCJMaW5lV2VpZ2h0IjowLjAsIkxpbmVUeXBlIjowLCJQYXJlbnRTdHlsZSI6bnVsbH0sIlBhcmVudFN0eWxlIjpudWxsfSwiRGF0ZVN0eWxlIjp7IiRpZCI6IjU3NiIsIkZvbnRTZXR0aW5ncyI6eyIkaWQiOiI1NzciLCJGb250U2l6ZSI6MTAsIkZvbnROYW1lIjoiQ2FsaWJyaSIsIklzQm9sZCI6ZmFsc2UsIklzSXRhbGljIjpmYWxzZSwiSXNVbmRlcmxpbmVkIjpmYWxzZSwiUGFyZW50U3R5bGUiOm51bGx9LCJBdXRvU2l6ZSI6MCwiRm9yZWdyb3VuZCI6eyIkaWQiOiI1NzgiLCJDb2xvciI6eyIkaWQiOiI1Nz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U4MCIsIlRvcCI6MC4wLCJMZWZ0IjowLjAsIlJpZ2h0IjowLjAsIkJvdHRvbSI6MC4wfSwiUGFkZGluZyI6eyIkaWQiOiI1ODEiLCJUb3AiOjAuMCwiTGVmdCI6MC4wLCJSaWdodCI6MC4wLCJCb3R0b20iOjAuMH0sIkJhY2tncm91bmQiOnsiJGlkIjoiNTgyIiwiQ29sb3IiOnsiJHJlZiI6IjU3NCJ9fSwiSXNWaXNpYmxlIjpmYWxzZSwiV2lkdGgiOjAuMCwiSGVpZ2h0IjowLjAsIkJvcmRlclN0eWxlIjp7IiRpZCI6IjU4MyIsIkxpbmVDb2xvciI6bnVsbCwiTGluZVdlaWdodCI6MC4wLCJMaW5lVHlwZSI6MCwiUGFyZW50U3R5bGUiOm51bGx9LCJQYXJlbnRTdHlsZSI6bnVsbH0sIkRhdGVGb3JtYXQiOnsiJGlkIjoiNT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NSIsIkZvcm1hdCI6MCwiSXNWaXNpYmxlIjpmYWxzZSwiTGFzdEtub3duVmlzaWJpbGl0eVN0YXRlIjpmYWxzZX0sIklzVmlzaWJsZSI6dHJ1ZSwiUGFyZW50U3R5bGUiOm51bGx9LCJIeXBlcmxpbmsiOm51bGwsIkltcG9ydElkIjpudWxsfSx7IiRpZCI6IjU4NiIsIklkIjoiY2IzMTk1MTUtMzMwYS00Njg2LWFkYWMtZTc1MDY2OTQ1NWExIiwiSW5kZXgiOjE2LCJHcm91cElkIjpudWxsLCJUaXRsZSI6IlNFTSBBdWRpdCIsIkRhdGVUaW1lIjoiMjAyNS0wMS0xM1QyMzo1OTowMCIsIlBlcmNlbnRhZ2VDb21wbGV0ZSI6bnVsbCwiTm90ZSI6bnVsbCwiU3R5bGUiOnsiJGlkIjoiNTg3IiwiVGl0bGVQb3NpdGlvbiI6IlJpZ2h0IiwiRGF0ZVBvc2l0aW9uIjoiTGVmdCIsIlNoYXBlVHlwZSI6MSwiU2hhcGVTaXplIjoxLCJTcGFjaW5nIjo1LCJTaGFwZVN0eWxlIjp7IiRpZCI6IjU4OCIsIk1hcmdpbiI6eyIkaWQiOiI1ODkiLCJUb3AiOjAuMCwiTGVmdCI6MC4wLCJSaWdodCI6MC4wLCJCb3R0b20iOjAuMH0sIlBhZGRpbmciOnsiJGlkIjoiNTkwIiwiVG9wIjowLjAsIkxlZnQiOjAuMCwiUmlnaHQiOjAuMCwiQm90dG9tIjowLjB9LCJCYWNrZ3JvdW5kIjp7IiRpZCI6IjU5MSIsIkNvbG9yIjp7IiRpZCI6IjU5MiIsIkEiOjI1NSwiUiI6MTEyLCJHIjoxNzMsIkIiOjcxfX0sIklzVmlzaWJsZSI6dHJ1ZSwiV2lkdGgiOjEzLjAsIkhlaWdodCI6MTMuMCwiQm9yZGVyU3R5bGUiOnsiJGlkIjoiNTkzIiwiTGluZUNvbG9yIjpudWxsLCJMaW5lV2VpZ2h0IjowLjAsIkxpbmVUeXBlIjowLCJQYXJlbnRTdHlsZSI6bnVsbH0sIlBhcmVudFN0eWxlIjpudWxsfSwiVGl0bGVTdHlsZSI6eyIkaWQiOiI1OTQiLCJGb250U2V0dGluZ3MiOnsiJGlkIjoiNTk1IiwiRm9udFNpemUiOjExLCJGb250TmFtZSI6IkNhbGlicmkiLCJJc0JvbGQiOnRydWUsIklzSXRhbGljIjpmYWxzZSwiSXNVbmRlcmxpbmVkIjpmYWxzZSwiUGFyZW50U3R5bGUiOm51bGx9LCJBdXRvU2l6ZSI6MCwiRm9yZWdyb3VuZCI6eyIkaWQiOiI1OTYiLCJDb2xvciI6eyIkaWQiOiI1OT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k4IiwiVG9wIjowLjAsIkxlZnQiOjAuMCwiUmlnaHQiOjAuMCwiQm90dG9tIjowLjB9LCJQYWRkaW5nIjp7IiRpZCI6IjU5OSIsIlRvcCI6MC4wLCJMZWZ0IjowLjAsIlJpZ2h0IjowLjAsIkJvdHRvbSI6MC4wfSwiQmFja2dyb3VuZCI6eyIkaWQiOiI2MDAiLCJDb2xvciI6eyIkaWQiOiI2MDEiLCJBIjowLCJSIjowLCJHIjowLCJCIjowfX0sIklzVmlzaWJsZSI6dHJ1ZSwiV2lkdGgiOjAuMCwiSGVpZ2h0IjowLjAsIkJvcmRlclN0eWxlIjp7IiRpZCI6IjYwMiIsIkxpbmVDb2xvciI6bnVsbCwiTGluZVdlaWdodCI6MC4wLCJMaW5lVHlwZSI6MCwiUGFyZW50U3R5bGUiOm51bGx9LCJQYXJlbnRTdHlsZSI6bnVsbH0sIkRhdGVTdHlsZSI6eyIkaWQiOiI2MDMiLCJGb250U2V0dGluZ3MiOnsiJGlkIjoiNjA0IiwiRm9udFNpemUiOjEwLCJGb250TmFtZSI6IkNhbGlicmkiLCJJc0JvbGQiOmZhbHNlLCJJc0l0YWxpYyI6ZmFsc2UsIklzVW5kZXJsaW5lZCI6ZmFsc2UsIlBhcmVudFN0eWxlIjpudWxsfSwiQXV0b1NpemUiOjAsIkZvcmVncm91bmQiOnsiJGlkIjoiNjA1IiwiQ29sb3IiOnsiJGlkIjoiNjA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2MDciLCJUb3AiOjAuMCwiTGVmdCI6MC4wLCJSaWdodCI6MC4wLCJCb3R0b20iOjAuMH0sIlBhZGRpbmciOnsiJGlkIjoiNjA4IiwiVG9wIjowLjAsIkxlZnQiOjAuMCwiUmlnaHQiOjAuMCwiQm90dG9tIjowLjB9LCJCYWNrZ3JvdW5kIjp7IiRpZCI6IjYwOSIsIkNvbG9yIjp7IiRyZWYiOiI2MDEifX0sIklzVmlzaWJsZSI6ZmFsc2UsIldpZHRoIjowLjAsIkhlaWdodCI6MC4wLCJCb3JkZXJTdHlsZSI6eyIkaWQiOiI2MTAiLCJMaW5lQ29sb3IiOm51bGwsIkxpbmVXZWlnaHQiOjAuMCwiTGluZVR5cGUiOjAsIlBhcmVudFN0eWxlIjpudWxsfSwiUGFyZW50U3R5bGUiOm51bGx9LCJEYXRlRm9ybWF0Ijp7IiRpZCI6IjY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TIiLCJGb3JtYXQiOjAsIklzVmlzaWJsZSI6ZmFsc2UsIkxhc3RLbm93blZpc2liaWxpdHlTdGF0ZSI6ZmFsc2V9LCJJc1Zpc2libGUiOnRydWUsIlBhcmVudFN0eWxlIjpudWxsfSwiSHlwZXJsaW5rIjpudWxsLCJJbXBvcnRJZCI6bnVsbH0seyIkaWQiOiI2MTMiLCJJZCI6IjM0YjBhODk0LThhODQtNGVjMC05NzFhLWQ4ZWVlNzI0NjhjMSIsIkluZGV4IjoxNywiR3JvdXBJZCI6bnVsbCwiVGl0bGUiOiJTRU0gUmV2aWV3IiwiRGF0ZVRpbWUiOiIyMDI1LTEwLTEzVDIzOjU5OjAwIiwiUGVyY2VudGFnZUNvbXBsZXRlIjpudWxsLCJOb3RlIjpudWxsLCJTdHlsZSI6eyIkaWQiOiI2MTQiLCJUaXRsZVBvc2l0aW9uIjoiUmlnaHQiLCJEYXRlUG9zaXRpb24iOiJMZWZ0IiwiU2hhcGVUeXBlIjoxLCJTaGFwZVNpemUiOjEsIlNwYWNpbmciOjUsIlNoYXBlU3R5bGUiOnsiJGlkIjoiNjE1IiwiTWFyZ2luIjp7IiRpZCI6IjYxNiIsIlRvcCI6MC4wLCJMZWZ0IjowLjAsIlJpZ2h0IjowLjAsIkJvdHRvbSI6MC4wfSwiUGFkZGluZyI6eyIkaWQiOiI2MTciLCJUb3AiOjAuMCwiTGVmdCI6MC4wLCJSaWdodCI6MC4wLCJCb3R0b20iOjAuMH0sIkJhY2tncm91bmQiOnsiJGlkIjoiNjE4IiwiQ29sb3IiOnsiJGlkIjoiNjE5IiwiQSI6MjU1LCJSIjoxMTIsIkciOjE3MywiQiI6NzF9fSwiSXNWaXNpYmxlIjp0cnVlLCJXaWR0aCI6MTguMCwiSGVpZ2h0IjoyMC4wLCJCb3JkZXJTdHlsZSI6eyIkaWQiOiI2MjAiLCJMaW5lQ29sb3IiOm51bGwsIkxpbmVXZWlnaHQiOjAuMCwiTGluZVR5cGUiOjAsIlBhcmVudFN0eWxlIjpudWxsfSwiUGFyZW50U3R5bGUiOm51bGx9LCJUaXRsZVN0eWxlIjp7IiRpZCI6IjYyMSIsIkZvbnRTZXR0aW5ncyI6eyIkaWQiOiI2MjIiLCJGb250U2l6ZSI6MTEsIkZvbnROYW1lIjoiQ2FsaWJyaSIsIklzQm9sZCI6dHJ1ZSwiSXNJdGFsaWMiOmZhbHNlLCJJc1VuZGVybGluZWQiOmZhbHNlLCJQYXJlbnRTdHlsZSI6bnVsbH0sIkF1dG9TaXplIjowLCJGb3JlZ3JvdW5kIjp7IiRpZCI6IjYyMyIsIkNvbG9yIjp7IiRpZCI6IjYy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jUiLCJUb3AiOjAuMCwiTGVmdCI6MC4wLCJSaWdodCI6MC4wLCJCb3R0b20iOjAuMH0sIlBhZGRpbmciOnsiJGlkIjoiNjI2IiwiVG9wIjowLjAsIkxlZnQiOjAuMCwiUmlnaHQiOjAuMCwiQm90dG9tIjowLjB9LCJCYWNrZ3JvdW5kIjp7IiRpZCI6IjYyNyIsIkNvbG9yIjp7IiRpZCI6IjYyOCIsIkEiOjg5LCJSIjowLCJHIjowLCJCIjowfX0sIklzVmlzaWJsZSI6dHJ1ZSwiV2lkdGgiOjAuMCwiSGVpZ2h0IjowLjAsIkJvcmRlclN0eWxlIjp7IiRpZCI6IjYyOSIsIkxpbmVDb2xvciI6bnVsbCwiTGluZVdlaWdodCI6MC4wLCJMaW5lVHlwZSI6MCwiUGFyZW50U3R5bGUiOm51bGx9LCJQYXJlbnRTdHlsZSI6bnVsbH0sIkRhdGVTdHlsZSI6eyIkaWQiOiI2MzAiLCJGb250U2V0dGluZ3MiOnsiJGlkIjoiNjMxIiwiRm9udFNpemUiOjEwLCJGb250TmFtZSI6IkNhbGlicmkiLCJJc0JvbGQiOmZhbHNlLCJJc0l0YWxpYyI6ZmFsc2UsIklzVW5kZXJsaW5lZCI6ZmFsc2UsIlBhcmVudFN0eWxlIjpudWxsfSwiQXV0b1NpemUiOjAsIkZvcmVncm91bmQiOnsiJGlkIjoiNjMyIiwiQ29sb3IiOnsiJGlkIjoiNjMzIiwiQSI6MjU1LCJSIjoxOCwiRyI6MTksIkIiOjIyfX0sIk1heFdpZHRoIjoyMDAuMCwiTWF4SGVpZ2h0IjoiSW5maW5pdHkiLCJTbWFydEZvcmVncm91bmRJc0FjdGl2ZSI6ZmFsc2UsIkhvcml6b250YWxBbGlnbm1lbnQiOjIsIlZlcnRpY2FsQWxpZ25tZW50IjowLCJTbWFydEZvcmVncm91bmQiOm51bGwsIkJhY2tncm91bmRGaWxsVHlwZSI6MCwiTWFyZ2luIjp7IiRpZCI6IjYzNCIsIlRvcCI6MC4wLCJMZWZ0IjowLjAsIlJpZ2h0IjowLjAsIkJvdHRvbSI6MC4wfSwiUGFkZGluZyI6eyIkaWQiOiI2MzUiLCJUb3AiOjAuMCwiTGVmdCI6MC4wLCJSaWdodCI6MC4wLCJCb3R0b20iOjAuMH0sIkJhY2tncm91bmQiOnsiJGlkIjoiNjM2IiwiQ29sb3IiOnsiJHJlZiI6IjYyOCJ9fSwiSXNWaXNpYmxlIjpmYWxzZSwiV2lkdGgiOjAuMCwiSGVpZ2h0IjowLjAsIkJvcmRlclN0eWxlIjp7IiRpZCI6IjYzNyIsIkxpbmVDb2xvciI6bnVsbCwiTGluZVdlaWdodCI6MC4wLCJMaW5lVHlwZSI6MCwiUGFyZW50U3R5bGUiOm51bGx9LCJQYXJlbnRTdHlsZSI6bnVsbH0sIkRhdGVGb3JtYXQiOnsiJGlkIjoiNj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zOSIsIkZvcm1hdCI6MCwiSXNWaXNpYmxlIjpmYWxzZSwiTGFzdEtub3duVmlzaWJpbGl0eVN0YXRlIjpmYWxzZX0sIklzVmlzaWJsZSI6dHJ1ZSwiUGFyZW50U3R5bGUiOm51bGx9LCJIeXBlcmxpbmsiOm51bGwsIkltcG9ydElkIjpudWxsfV0sIklkIjoiZWMwMGU0ZWQtNzgzOS00M2U4LThlOTEtYWNjZTFhZTUwYTIxIiwiSXNTaW5nbGVJdGVtUm93IjpmYWxzZX0seyIkaWQiOiI2NDAiLCJfdGFza3MiOltdLCJfbWlsZXN0b25lcyI6W3siJGlkIjoiNjQxIiwiSWQiOiI1NTBhNWJmNS1lYmEwLTQyOTQtOTJhNC0yY2VjYmI1NWVhMDMiLCJJbmRleCI6MTgsIkdyb3VwSWQiOm51bGwsIlRpdGxlIjoiQnJhbmQgQ2hhbmdlIiwiRGF0ZVRpbWUiOiIyMDI1LTA3LTEzVDIzOjU5OjAwIiwiUGVyY2VudGFnZUNvbXBsZXRlIjpudWxsLCJOb3RlIjpudWxsLCJTdHlsZSI6eyIkaWQiOiI2NDIiLCJUaXRsZVBvc2l0aW9uIjoiUmlnaHQiLCJEYXRlUG9zaXRpb24iOiJMZWZ0IiwiU2hhcGVUeXBlIjoxLCJTaGFwZVNpemUiOjEsIlNwYWNpbmciOjUsIlNoYXBlU3R5bGUiOnsiJGlkIjoiNjQzIiwiTWFyZ2luIjp7IiRpZCI6IjY0NCIsIlRvcCI6MC4wLCJMZWZ0IjowLjAsIlJpZ2h0IjowLjAsIkJvdHRvbSI6MC4wfSwiUGFkZGluZyI6eyIkaWQiOiI2NDUiLCJUb3AiOjAuMCwiTGVmdCI6MC4wLCJSaWdodCI6MC4wLCJCb3R0b20iOjAuMH0sIkJhY2tncm91bmQiOnsiJGlkIjoiNjQ2IiwiQ29sb3IiOnsiJGlkIjoiNjQ3IiwiQSI6MjU1LCJSIjoxMTIsIkciOjE3MywiQiI6NzF9fSwiSXNWaXNpYmxlIjp0cnVlLCJXaWR0aCI6MTMuMCwiSGVpZ2h0IjoxMy4wLCJCb3JkZXJTdHlsZSI6eyIkaWQiOiI2NDgiLCJMaW5lQ29sb3IiOm51bGwsIkxpbmVXZWlnaHQiOjAuMCwiTGluZVR5cGUiOjAsIlBhcmVudFN0eWxlIjpudWxsfSwiUGFyZW50U3R5bGUiOm51bGx9LCJUaXRsZVN0eWxlIjp7IiRpZCI6IjY0OSIsIkZvbnRTZXR0aW5ncyI6eyIkaWQiOiI2NTAiLCJGb250U2l6ZSI6MTEsIkZvbnROYW1lIjoiQ2FsaWJyaSIsIklzQm9sZCI6dHJ1ZSwiSXNJdGFsaWMiOmZhbHNlLCJJc1VuZGVybGluZWQiOmZhbHNlLCJQYXJlbnRTdHlsZSI6bnVsbH0sIkF1dG9TaXplIjoyLCJGb3JlZ3JvdW5kIjp7IiRpZCI6IjY1MSIsIkNvbG9yIjp7IiRpZCI6IjY1MiIsIkEiOjI1NSwiUiI6MCwiRyI6MCwiQiI6MH19LCJNYXhXaWR0aCI6NjMuMjUzMzMzMzMzMzMzMzM3LCJNYXhIZWlnaHQiOiJJbmZpbml0eSIsIlNtYXJ0Rm9yZWdyb3VuZElzQWN0aXZlIjpmYWxzZSwiSG9yaXpvbnRhbEFsaWdubWVudCI6MCwiVmVydGljYWxBbGlnbm1lbnQiOjAsIlNtYXJ0Rm9yZWdyb3VuZCI6bnVsbCwiQmFja2dyb3VuZEZpbGxUeXBlIjowLCJNYXJnaW4iOnsiJGlkIjoiNjUzIiwiVG9wIjowLjAsIkxlZnQiOjAuMCwiUmlnaHQiOjAuMCwiQm90dG9tIjowLjB9LCJQYWRkaW5nIjp7IiRpZCI6IjY1NCIsIlRvcCI6MC4wLCJMZWZ0IjowLjAsIlJpZ2h0IjowLjAsIkJvdHRvbSI6MC4wfSwiQmFja2dyb3VuZCI6eyIkaWQiOiI2NTUiLCJDb2xvciI6eyIkaWQiOiI2NTYiLCJBIjo4OSwiUiI6MCwiRyI6MCwiQiI6MH19LCJJc1Zpc2libGUiOnRydWUsIldpZHRoIjowLjAsIkhlaWdodCI6MC4wLCJCb3JkZXJTdHlsZSI6eyIkaWQiOiI2NTciLCJMaW5lQ29sb3IiOm51bGwsIkxpbmVXZWlnaHQiOjAuMCwiTGluZVR5cGUiOjAsIlBhcmVudFN0eWxlIjpudWxsfSwiUGFyZW50U3R5bGUiOm51bGx9LCJEYXRlU3R5bGUiOnsiJGlkIjoiNjU4IiwiRm9udFNldHRpbmdzIjp7IiRpZCI6IjY1OSIsIkZvbnRTaXplIjoxMCwiRm9udE5hbWUiOiJDYWxpYnJpIiwiSXNCb2xkIjpmYWxzZSwiSXNJdGFsaWMiOmZhbHNlLCJJc1VuZGVybGluZWQiOmZhbHNlLCJQYXJlbnRTdHlsZSI6bnVsbH0sIkF1dG9TaXplIjowLCJGb3JlZ3JvdW5kIjp7IiRpZCI6IjY2MCIsIkNvbG9yIjp7IiRpZCI6IjY2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jYyIiwiVG9wIjowLjAsIkxlZnQiOjAuMCwiUmlnaHQiOjAuMCwiQm90dG9tIjowLjB9LCJQYWRkaW5nIjp7IiRpZCI6IjY2MyIsIlRvcCI6MC4wLCJMZWZ0IjowLjAsIlJpZ2h0IjowLjAsIkJvdHRvbSI6MC4wfSwiQmFja2dyb3VuZCI6eyIkaWQiOiI2NjQiLCJDb2xvciI6eyIkcmVmIjoiNjU2In19LCJJc1Zpc2libGUiOmZhbHNlLCJXaWR0aCI6MC4wLCJIZWlnaHQiOjAuMCwiQm9yZGVyU3R5bGUiOnsiJGlkIjoiNjY1IiwiTGluZUNvbG9yIjpudWxsLCJMaW5lV2VpZ2h0IjowLjAsIkxpbmVUeXBlIjowLCJQYXJlbnRTdHlsZSI6bnVsbH0sIlBhcmVudFN0eWxlIjpudWxsfSwiRGF0ZUZvcm1hdCI6eyIkaWQiOiI2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Y3IiwiRm9ybWF0IjowLCJJc1Zpc2libGUiOmZhbHNlLCJMYXN0S25vd25WaXNpYmlsaXR5U3RhdGUiOmZhbHNlfSwiSXNWaXNpYmxlIjp0cnVlLCJQYXJlbnRTdHlsZSI6bnVsbH0sIkh5cGVybGluayI6bnVsbCwiSW1wb3J0SWQiOm51bGx9XSwiSWQiOiIwMDAwMDAwMC0wMDAwLTAwMDAtMDAwMC0wMDAwMDAwMDAwMDAiLCJJc1NpbmdsZUl0ZW1Sb3ciOnRydWV9XSwiSW5kZXgiOjksIklkIjoiYTcwNWVlM2MtMjAwZS00ZWEwLTg3NGQtN2E1MmU2YjJjYTY5IiwiSGVhZGVyVGV4dCI6bnVsbCwiSXNEZWZhdWx0Ijp0cnVlLCJTdHlsZSI6eyIkaWQiOiI2NjgiLCJIZWFkZXJTdHlsZSI6eyIkaWQiOiI2NjkiLCJUZXh0U3R5bGUiOnsiJGlkIjoiNjcwIiwiRm9udFNldHRpbmdzIjp7IiRpZCI6IjY3MSIsIkZvbnRTaXplIjoxMSwiRm9udE5hbWUiOiJDYWxpYnJpIiwiSXNCb2xkIjpmYWxzZSwiSXNJdGFsaWMiOmZhbHNlLCJJc1VuZGVybGluZWQiOmZhbHNlLCJQYXJlbnRTdHlsZSI6bnVsbH0sIkF1dG9TaXplIjoyLCJGb3JlZ3JvdW5kIjp7IiRpZCI6IjY3MiIsIkNvbG9yIjp7IiRpZCI6IjY3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Y3NCIsIlRvcCI6MC4wLCJMZWZ0IjowLjAsIlJpZ2h0IjowLjAsIkJvdHRvbSI6MC4wfSwiUGFkZGluZyI6eyIkaWQiOiI2NzUiLCJUb3AiOjAuMCwiTGVmdCI6MC4wLCJSaWdodCI6MC4wLCJCb3R0b20iOjAuMH0sIkJhY2tncm91bmQiOm51bGwsIklzVmlzaWJsZSI6dHJ1ZSwiV2lkdGgiOjAuMCwiSGVpZ2h0IjowLjAsIkJvcmRlclN0eWxlIjpudWxsLCJQYXJlbnRTdHlsZSI6bnVsbH0sIlJlY3RhbmdsZVN0eWxlIjp7IiRpZCI6IjY3NiIsIk1hcmdpbiI6eyIkaWQiOiI2NzciLCJUb3AiOjAuMCwiTGVmdCI6MC4wLCJSaWdodCI6MC4wLCJCb3R0b20iOjAuMH0sIlBhZGRpbmciOnsiJGlkIjoiNjc4IiwiVG9wIjowLjAsIkxlZnQiOjAuMCwiUmlnaHQiOjAuMCwiQm90dG9tIjowLjB9LCJCYWNrZ3JvdW5kIjp7IiRpZCI6IjY3OSIsIkNvbG9yIjp7IiRpZCI6IjY4MCIsIkEiOjYzLCJSIjoxMTIsIkciOjE3MywiQiI6NzF9fSwiSXNWaXNpYmxlIjp0cnVlLCJXaWR0aCI6MC4wLCJIZWlnaHQiOjAuMCwiQm9yZGVyU3R5bGUiOnsiJGlkIjoiNjgxIiwiTGluZUNvbG9yIjp7IiRpZCI6IjY4MiIsIiR0eXBlIjoiTkxSRS5Db21tb24uRG9tLlNvbGlkQ29sb3JCcnVzaCwgTkxSRS5Db21tb24iLCJDb2xvciI6eyIkaWQiOiI2ODMiLCJBIjoyNTUsIlIiOjI1NSwiRyI6MCwiQiI6MH19LCJMaW5lV2VpZ2h0IjowLjAsIkxpbmVUeXBlIjowLCJQYXJlbnRTdHlsZSI6bnVsbH0sIlBhcmVudFN0eWxlIjpudWxsfSwiTWFyZ2luIjp7IiRpZCI6IjY4NCIsIlRvcCI6MC4wLCJMZWZ0IjowLjAsIlJpZ2h0IjowLjAsIkJvdHRvbSI6MC4wfSwiUGFkZGluZyI6eyIkaWQiOiI2ODUiLCJUb3AiOjAuMCwiTGVmdCI6MC4wLCJSaWdodCI6MC4wLCJCb3R0b20iOjAuMH0sIkJhY2tncm91bmQiOm51bGwsIklzVmlzaWJsZSI6dHJ1ZSwiV2lkdGgiOjAuMCwiSGVpZ2h0IjowLjAsIkJvcmRlclN0eWxlIjpudWxsLCJQYXJlbnRTdHlsZSI6bnVsbH0sIkJhY2tncm91bmRTdHlsZSI6eyIkaWQiOiI2ODYiLCJNYXJnaW4iOnsiJGlkIjoiNjg3IiwiVG9wIjowLjAsIkxlZnQiOjAuMCwiUmlnaHQiOjAuMCwiQm90dG9tIjowLjB9LCJQYWRkaW5nIjp7IiRpZCI6IjY4OCIsIlRvcCI6MC4wLCJMZWZ0IjowLjAsIlJpZ2h0IjowLjAsIkJvdHRvbSI6MC4wfSwiQmFja2dyb3VuZCI6eyIkaWQiOiI2ODkiLCJDb2xvciI6eyIkaWQiOiI2OTAiLCJBIjozOCwiUiI6MTEyLCJHIjoxNzMsIkIiOjcxfX0sIklzVmlzaWJsZSI6dHJ1ZSwiV2lkdGgiOjAuMCwiSGVpZ2h0IjowLjAsIkJvcmRlclN0eWxlIjp7IiRpZCI6IjY5MSIsIkxpbmVDb2xvciI6eyIkaWQiOiI2OTIiLCIkdHlwZSI6Ik5MUkUuQ29tbW9uLkRvbS5Tb2xpZENvbG9yQnJ1c2gsIE5MUkUuQ29tbW9uIiwiQ29sb3IiOnsiJGlkIjoiNjkzIiwiQSI6MjU1LCJSIjoyMzQsIkciOjIyLCJCIjozMH19LCJMaW5lV2VpZ2h0IjowLjAsIkxpbmVUeXBlIjowLCJQYXJlbnRTdHlsZSI6bnVsbH0sIlBhcmVudFN0eWxlIjpudWxsfSwiTWFyZ2luIjp7IiRpZCI6IjY5NCIsIlRvcCI6MC4wLCJMZWZ0IjowLjAsIlJpZ2h0IjowLjAsIkJvdHRvbSI6MC4wfSwiUGFkZGluZyI6eyIkaWQiOiI2OTUiLCJUb3AiOjAuMCwiTGVmdCI6MC4wLCJSaWdodCI6MC4wLCJCb3R0b20iOjAuMH0sIklzVmlzaWJsZSI6dHJ1ZSwiV2lkdGgiOjAuMCwiSGVpZ2h0IjowLjAsIkJvcmRlclN0eWxlIjp7IiRpZCI6IjY5NiIsIkxpbmVDb2xvciI6bnVsbCwiTGluZVdlaWdodCI6MC4wLCJMaW5lVHlwZSI6MCwiUGFyZW50U3R5bGUiOm51bGx9LCJQYXJlbnRTdHlsZSI6bnVsbH19XSwiSWQiOiJlNWYyYjU0Yy1jMDliLTQ4NDYtOTdhNi0wMTQ3ZmI3NjNkOTAiLCJJbmRleCI6OSwiSGVhZGVyVGV4dCI6IlNFTy9TRU0iLCJTdHlsZSI6eyIkaWQiOiI2OTciLCJTdHlsZUlkIjoiMDAwMDAwMDAtMDAwMC0wMDAwLTAwMDAtMDAwMDAwMDAwMDAwIiwiSGVhZGVyU3R5bGUiOnsiJGlkIjoiNjk4IiwiVGV4dElzVmVydGljYWwiOmZhbHNlLCJUZXh0U3R5bGUiOnsiJGlkIjoiNjk5IiwiRm9udFNldHRpbmdzIjp7IiRpZCI6IjcwMCIsIkZvbnRTaXplIjoxMiwiRm9udE5hbWUiOiJDYWxpYnJpIiwiSXNCb2xkIjp0cnVlLCJJc0l0YWxpYyI6ZmFsc2UsIklzVW5kZXJsaW5lZCI6ZmFsc2UsIlBhcmVudFN0eWxlIjpudWxsfSwiQXV0b1NpemUiOjIsIkZvcmVncm91bmQiOnsiJGlkIjoiNzAxIiwiQ29sb3IiOnsiJGlkIjoiNzAyIiwiQSI6MjU1LCJSIjoyNywiRyI6MTYsIkIiOjE5fX0sIk1heFdpZHRoIjoiSW5maW5pdHkiLCJNYXhIZWlnaHQiOiJJbmZpbml0eSIsIlNtYXJ0Rm9yZWdyb3VuZElzQWN0aXZlIjpmYWxzZSwiSG9yaXpvbnRhbEFsaWdubWVudCI6MCwiVmVydGljYWxBbGlnbm1lbnQiOjAsIlNtYXJ0Rm9yZWdyb3VuZCI6bnVsbCwiQmFja2dyb3VuZEZpbGxUeXBlIjowLCJNYXJnaW4iOnsiJGlkIjoiNzAzIiwiVG9wIjowLjAsIkxlZnQiOjAuMCwiUmlnaHQiOjAuMCwiQm90dG9tIjowLjB9LCJQYWRkaW5nIjp7IiRpZCI6IjcwNCIsIlRvcCI6MC4wLCJMZWZ0IjowLjAsIlJpZ2h0IjowLjAsIkJvdHRvbSI6MC4wfSwiQmFja2dyb3VuZCI6bnVsbCwiSXNWaXNpYmxlIjpmYWxzZSwiV2lkdGgiOjAuMCwiSGVpZ2h0IjowLjAsIkJvcmRlclN0eWxlIjpudWxsLCJQYXJlbnRTdHlsZSI6bnVsbH0sIlJlY3RhbmdsZVN0eWxlIjp7IiRpZCI6IjcwNSIsIk1hcmdpbiI6eyIkaWQiOiI3MDYiLCJUb3AiOjAuMCwiTGVmdCI6MC4wLCJSaWdodCI6MC4wLCJCb3R0b20iOjAuMH0sIlBhZGRpbmciOnsiJGlkIjoiNzA3IiwiVG9wIjowLjAsIkxlZnQiOjAuMCwiUmlnaHQiOjAuMCwiQm90dG9tIjowLjB9LCJCYWNrZ3JvdW5kIjp7IiRpZCI6IjcwOCIsIkNvbG9yIjp7IiRpZCI6IjcwOSIsIkEiOjI1NSwiUiI6MTEyLCJHIjoxNzMsIkIiOjcxfX0sIklzVmlzaWJsZSI6dHJ1ZSwiV2lkdGgiOjAuMCwiSGVpZ2h0IjowLjAsIkJvcmRlclN0eWxlIjp7IiRpZCI6IjcxMCIsIkxpbmVDb2xvciI6eyIkaWQiOiI3MTEiLCIkdHlwZSI6Ik5MUkUuQ29tbW9uLkRvbS5Tb2xpZENvbG9yQnJ1c2gsIE5MUkUuQ29tbW9uIiwiQ29sb3IiOnsiJGlkIjoiNzEyIiwiQSI6MjU1LCJSIjoyNywiRyI6MTYsIkIiOjE5fX0sIkxpbmVXZWlnaHQiOjAuMCwiTGluZVR5cGUiOjAsIlBhcmVudFN0eWxlIjpudWxsfSwiUGFyZW50U3R5bGUiOm51bGx9LCJNYXJnaW4iOnsiJGlkIjoiNzEzIiwiVG9wIjowLjAsIkxlZnQiOjAuMCwiUmlnaHQiOjAuMCwiQm90dG9tIjowLjB9LCJQYWRkaW5nIjp7IiRpZCI6IjcxNCIsIlRvcCI6MC4wLCJMZWZ0IjowLjAsIlJpZ2h0IjowLjAsIkJvdHRvbSI6MC4wfSwiQmFja2dyb3VuZCI6bnVsbCwiSXNWaXNpYmxlIjp0cnVlLCJXaWR0aCI6MC4wLCJIZWlnaHQiOjAuMCwiQm9yZGVyU3R5bGUiOm51bGwsIlBhcmVudFN0eWxlIjpudWxsfSwiQmFja2dyb3VuZFN0eWxlIjp7IiRpZCI6IjcxNSIsIk1hcmdpbiI6eyIkaWQiOiI3MTYiLCJUb3AiOjAuMCwiTGVmdCI6MC4wLCJSaWdodCI6MC4wLCJCb3R0b20iOjAuMH0sIlBhZGRpbmciOnsiJGlkIjoiNzE3IiwiVG9wIjowLjAsIkxlZnQiOjAuMCwiUmlnaHQiOjAuMCwiQm90dG9tIjowLjB9LCJCYWNrZ3JvdW5kIjp7IiRpZCI6IjcxOCIsIkNvbG9yIjp7IiRpZCI6IjcxOSIsIkEiOjM4LCJSIjoxMTIsIkciOjE3MywiQiI6NzF9fSwiSXNWaXNpYmxlIjp0cnVlLCJXaWR0aCI6MC4wLCJIZWlnaHQiOjAuMCwiQm9yZGVyU3R5bGUiOnsiJGlkIjoiNzIwIiwiTGluZUNvbG9yIjp7IiRpZCI6IjcyMSIsIiR0eXBlIjoiTkxSRS5Db21tb24uRG9tLlNvbGlkQ29sb3JCcnVzaCwgTkxSRS5Db21tb24iLCJDb2xvciI6eyIkaWQiOiI3MjIiLCJBIjoyNTUsIlIiOjIwOCwiRyI6MjA2LCJCIjoyMDZ9fSwiTGluZVdlaWdodCI6MC4wLCJMaW5lVHlwZSI6MCwiUGFyZW50U3R5bGUiOm51bGx9LCJQYXJlbnRTdHlsZSI6bnVsbH0sIklzQWJvdmVUaW1lYmFuZCI6ZmFsc2UsIlNwYWNpbmciOjUsIkRlZmF1bHRTd2ltbGFuZVRhc2tTdHlsZSI6eyIkaWQiOiI3MjMiLCIkdHlwZSI6Ik5MUkUuQ29tbW9uLkRvbS5TdHlsZXMuRXhwbGljaXRTZXRhYmxlVGFza1N0eWxlLCBOTFJFLkNvbW1vbiIsIlNoYXBlIjo4LCJTaGFwZVRoaWNrbmVzcyI6MSwiRHVyYXRpb25Gb3JtYXQiOjAsIkluY2x1ZGVOb25Xb3JraW5nRGF5c0luRHVyYXRpb24iOmZhbHNlLCJQZXJjZW50YWdlQ29tcGxldGVTdHlsZSI6eyIkaWQiOiI3MjQiLCJGb250U2V0dGluZ3MiOnsiJGlkIjoiNzI1IiwiRm9udFNpemUiOjEwLCJGb250TmFtZSI6IkNhbGlicmkiLCJJc0JvbGQiOmZhbHNlLCJJc0l0YWxpYyI6ZmFsc2UsIklzVW5kZXJsaW5lZCI6ZmFsc2UsIlBhcmVudFN0eWxlIjpudWxsfSwiQXV0b1NpemUiOjAsIkZvcmVncm91bmQiOnsiJGlkIjoiNzI2IiwiQ29sb3IiOnsiJGlkIjoiNzI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I4IiwiVG9wIjowLjAsIkxlZnQiOjAuMCwiUmlnaHQiOjAuMCwiQm90dG9tIjowLjB9LCJQYWRkaW5nIjp7IiRpZCI6IjcyOSIsIlRvcCI6MC4wLCJMZWZ0IjowLjAsIlJpZ2h0IjowLjAsIkJvdHRvbSI6MC4wfSwiQmFja2dyb3VuZCI6eyIkaWQiOiI3MzAiLCJDb2xvciI6eyIkaWQiOiI3MzEiLCJBIjo4OSwiUiI6MCwiRyI6MCwiQiI6MH19LCJJc1Zpc2libGUiOnRydWUsIldpZHRoIjowLjAsIkhlaWdodCI6MC4wLCJCb3JkZXJTdHlsZSI6eyIkaWQiOiI3MzIiLCJMaW5lQ29sb3IiOm51bGwsIkxpbmVXZWlnaHQiOjAuMCwiTGluZVR5cGUiOjAsIlBhcmVudFN0eWxlIjpudWxsfSwiUGFyZW50U3R5bGUiOm51bGx9LCJEdXJhdGlvblN0eWxlIjp7IiRpZCI6IjczMyIsIkZvbnRTZXR0aW5ncyI6eyIkaWQiOiI3MzQiLCJGb250U2l6ZSI6MTAsIkZvbnROYW1lIjoiQ2FsaWJyaSIsIklzQm9sZCI6ZmFsc2UsIklzSXRhbGljIjpmYWxzZSwiSXNVbmRlcmxpbmVkIjpmYWxzZSwiUGFyZW50U3R5bGUiOm51bGx9LCJBdXRvU2l6ZSI6MCwiRm9yZWdyb3VuZCI6eyIkaWQiOiI3MzUiLCJDb2xvciI6eyIkaWQiOiI3M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MzciLCJUb3AiOjAuMCwiTGVmdCI6MC4wLCJSaWdodCI6MC4wLCJCb3R0b20iOjAuMH0sIlBhZGRpbmciOnsiJGlkIjoiNzM4IiwiVG9wIjowLjAsIkxlZnQiOjAuMCwiUmlnaHQiOjAuMCwiQm90dG9tIjowLjB9LCJCYWNrZ3JvdW5kIjp7IiRpZCI6IjczOSIsIkNvbG9yIjp7IiRyZWYiOiI3MzEifX0sIklzVmlzaWJsZSI6dHJ1ZSwiV2lkdGgiOjAuMCwiSGVpZ2h0IjowLjAsIkJvcmRlclN0eWxlIjp7IiRpZCI6Ijc0MCIsIkxpbmVDb2xvciI6bnVsbCwiTGluZVdlaWdodCI6MC4wLCJMaW5lVHlwZSI6MCwiUGFyZW50U3R5bGUiOm51bGx9LCJQYXJlbnRTdHlsZSI6bnVsbH0sIkhvcml6b250YWxDb25uZWN0b3JTdHlsZSI6eyIkaWQiOiI3NDEiLCJMaW5lQ29sb3IiOnsiJGlkIjoiNzQyIiwiJHR5cGUiOiJOTFJFLkNvbW1vbi5Eb20uU29saWRDb2xvckJydXNoLCBOTFJFLkNvbW1vbiIsIkNvbG9yIjp7IiRpZCI6Ijc0MyIsIkEiOjI1NSwiUiI6MjA0LCJHIjoyMDQsIkIiOjIwNH19LCJMaW5lV2VpZ2h0IjoxLjAsIkxpbmVUeXBlIjowLCJQYXJlbnRTdHlsZSI6bnVsbH0sIlZlcnRpY2FsQ29ubmVjdG9yU3R5bGUiOnsiJGlkIjoiNzQ0IiwiTGluZUNvbG9yIjp7IiRpZCI6Ijc0NSIsIiR0eXBlIjoiTkxSRS5Db21tb24uRG9tLlNvbGlkQ29sb3JCcnVzaCwgTkxSRS5Db21tb24iLCJDb2xvciI6eyIkaWQiOiI3NDYiLCJBIjoyNTUsIlIiOjIwNCwiRyI6MjA0LCJCIjoyMDR9fSwiTGluZVdlaWdodCI6MS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c0NyIsIk1hcmdpbiI6eyIkaWQiOiI3NDgiLCJUb3AiOjAuMCwiTGVmdCI6NC4wLCJSaWdodCI6NC4wLCJCb3R0b20iOjAuMH0sIlBhZGRpbmciOnsiJGlkIjoiNzQ5IiwiVG9wIjowLjAsIkxlZnQiOjAuMCwiUmlnaHQiOjAuMCwiQm90dG9tIjowLjB9LCJCYWNrZ3JvdW5kIjp7IiRpZCI6Ijc1MCIsIkNvbG9yIjp7IiRpZCI6Ijc1MSIsIkEiOjI1NSwiUiI6MTEyLCJHIjoxNzMsIkIiOjcxfX0sIklzVmlzaWJsZSI6dHJ1ZSwiV2lkdGgiOjAuMCwiSGVpZ2h0IjoxNi4wLCJCb3JkZXJTdHlsZSI6eyIkaWQiOiI3NTIiLCJMaW5lQ29sb3IiOnsiJGlkIjoiNzUzIiwiJHR5cGUiOiJOTFJFLkNvbW1vbi5Eb20uU29saWRDb2xvckJydXNoLCBOTFJFLkNvbW1vbiIsIkNvbG9yIjp7IiRpZCI6Ijc1NCIsIkEiOjI1NSwiUiI6MjM0LCJHIjoyMiwiQiI6MzB9fSwiTGluZVdlaWdodCI6MC4wLCJMaW5lVHlwZSI6MCwiUGFyZW50U3R5bGUiOm51bGx9LCJQYXJlbnRTdHlsZSI6bnVsbH0sIlRpdGxlU3R5bGUiOnsiJGlkIjoiNzU1IiwiRm9udFNldHRpbmdzIjp7IiRpZCI6Ijc1NiIsIkZvbnRTaXplIjoxMSwiRm9udE5hbWUiOiJDYWxpYnJpIiwiSXNCb2xkIjp0cnVlLCJJc0l0YWxpYyI6ZmFsc2UsIklzVW5kZXJsaW5lZCI6ZmFsc2UsIlBhcmVudFN0eWxlIjpudWxsfSwiQXV0b1NpemUiOjAsIkZvcmVncm91bmQiOnsiJGlkIjoiNzU3IiwiQ29sb3IiOnsiJGlkIjoiNzU4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c1OSIsIlRvcCI6MC4wLCJMZWZ0IjowLjAsIlJpZ2h0IjowLjAsIkJvdHRvbSI6MC4wfSwiUGFkZGluZyI6eyIkaWQiOiI3NjAiLCJUb3AiOjAuMCwiTGVmdCI6MC4wLCJSaWdodCI6MC4wLCJCb3R0b20iOjAuMH0sIkJhY2tncm91bmQiOnsiJGlkIjoiNzYxIiwiQ29sb3IiOnsiJHJlZiI6IjczMSJ9fSwiSXNWaXNpYmxlIjp0cnVlLCJXaWR0aCI6MC4wLCJIZWlnaHQiOjAuMCwiQm9yZGVyU3R5bGUiOnsiJGlkIjoiNzYyIiwiTGluZUNvbG9yIjpudWxsLCJMaW5lV2VpZ2h0IjowLjAsIkxpbmVUeXBlIjowLCJQYXJlbnRTdHlsZSI6bnVsbH0sIlBhcmVudFN0eWxlIjpudWxsfSwiRGF0ZVN0eWxlIjp7IiRpZCI6Ijc2MyIsIkZvbnRTZXR0aW5ncyI6eyIkaWQiOiI3NjQiLCJGb250U2l6ZSI6MTAsIkZvbnROYW1lIjoiQ2FsaWJyaSIsIklzQm9sZCI6ZmFsc2UsIklzSXRhbGljIjpmYWxzZSwiSXNVbmRlcmxpbmVkIjpmYWxzZSwiUGFyZW50U3R5bGUiOm51bGx9LCJBdXRvU2l6ZSI6MCwiRm9yZWdyb3VuZCI6eyIkaWQiOiI3NjUiLCJDb2xvciI6eyIkaWQiOiI3Nj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2NyIsIlRvcCI6MC4wLCJMZWZ0IjowLjAsIlJpZ2h0IjowLjAsIkJvdHRvbSI6MC4wfSwiUGFkZGluZyI6eyIkaWQiOiI3NjgiLCJUb3AiOjAuMCwiTGVmdCI6MC4wLCJSaWdodCI6MC4wLCJCb3R0b20iOjAuMH0sIkJhY2tncm91bmQiOnsiJGlkIjoiNzY5IiwiQ29sb3IiOnsiJHJlZiI6IjczMSJ9fSwiSXNWaXNpYmxlIjp0cnVlLCJXaWR0aCI6MC4wLCJIZWlnaHQiOjAuMCwiQm9yZGVyU3R5bGUiOnsiJGlkIjoiNzcwIiwiTGluZUNvbG9yIjpudWxsLCJMaW5lV2VpZ2h0IjowLjAsIkxpbmVUeXBlIjowLCJQYXJlbnRTdHlsZSI6bnVsbH0sIlBhcmVudFN0eWxlIjpudWxsfSwiRGF0ZUZvcm1hdCI6eyIkaWQiOiI3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cyIiwiRm9ybWF0IjowLCJJc1Zpc2libGUiOmZhbHNlLCJMYXN0S25vd25WaXNpYmlsaXR5U3RhdGUiOmZhbHNlfSwiSXNWaXNpYmxlIjp0cnVlLCJQYXJlbnRTdHlsZSI6bnVsbCwiX2V4cGxpY2l0bHlTZXQiOnsiJGlkIjoiNzczIiwiU2hhcGVTdHlsZSI6ZmFsc2UsIlRpdGxlU3R5bGUiOmZhbHNlLCJEYXRlU3R5bGUiOmZhbHNlLCJIb3Jpem9udGFsQ29ubmVjdG9yU3R5bGUiOmZhbHNlLCJWZXJ0aWNhbENvbm5lY3RvclN0eWxlIjpmYWxzZSwiUGVyY2VudGFnZUNvbXBsZXRlU2hhcGVPcGFjaXR5IjpmYWxzZSwiRGF0ZUZvcm1hdCI6ZmFsc2UsIklzVmlzaWJsZSI6ZmFsc2UsIlNoYXBlIjpmYWxzZSwiU2hhcGVUaGlja25lc3MiOmZhbHNlLCJNYXJnaW4iOmZhbHNlLCJTdGFydERhdGVQb3NpdGlvbiI6ZmFsc2UsIkVuZERhdGVQb3NpdGlvbiI6ZmFsc2UsIlRpdGxlUG9zaXRpb24iOmZhbHNlLCJEdXJhdGlvblBvc2l0aW9uIjpmYWxzZSwiUGVyY2VudGFnZUNvbXBsZXRlZFBvc2l0aW9uIjpmYWxzZSwiU3BhY2luZyI6ZmFsc2UsIklzQmVsb3dUaW1lYmFuZCI6ZmFsc2UsIkR1cmF0aW9uRm9ybWF0IjpmYWxzZSwiV2Vla051bWJlcmluZyI6ZmFsc2V9fSwiRGVmYXVsdFN3aW1sYW5lTW90U3R5bGUiOnsiJGlkIjoiNzc0IiwiU2hhcGUiOjksIkNvbm5lY3Rvck1hcmdpbiI6eyIkaWQiOiI3NzUiLCJUb3AiOjAuMCwiTGVmdCI6Mi4wLCJSaWdodCI6Mi4wLCJCb3R0b20iOjAuMH0sIkNvbm5lY3RvclN0eWxlIjp7IiRpZCI6Ijc3NiIsIkxpbmVDb2xvciI6eyIkaWQiOiI3NzciLCIkdHlwZSI6Ik5MUkUuQ29tbW9uLkRvbS5Tb2xpZENvbG9yQnJ1c2gsIE5MUkUuQ29tbW9uIiwiQ29sb3IiOnsiJGlkIjoiNzc4IiwiQSI6MTI3LCJSIjo3OSwiRyI6MTI5LCJCIjoxODl9fSwiTGluZVdlaWdodCI6MS4wLCJMaW5lVHlwZSI6MCwiUGFyZW50U3R5bGUiOm51bGx9LCJJc0JlbG93VGltZWJhbmQiOmZhbHNlLCJQb3NpdGlvbk9uVGFzayI6MSwiSGlkZURhdGUiOmZhbHNlLCJTaGFwZVNpemUiOjEsIlNwYWNpbmciOjIuMCwiUGFkZGluZyI6eyIkaWQiOiI3NzkiLCJUb3AiOjcuMCwiTGVmdCI6My4wLCJSaWdodCI6MC4wLCJCb3R0b20iOjIuMH0sIlNoYXBlU3R5bGUiOnsiJGlkIjoiNzgwIiwiTWFyZ2luIjp7IiRpZCI6Ijc4MSIsIlRvcCI6MC4wLCJMZWZ0IjowLjAsIlJpZ2h0IjowLjAsIkJvdHRvbSI6MC4wfSwiUGFkZGluZyI6eyIkaWQiOiI3ODIiLCJUb3AiOjAuMCwiTGVmdCI6MC4wLCJSaWdodCI6MC4wLCJCb3R0b20iOjAuMH0sIkJhY2tncm91bmQiOnsiJGlkIjoiNzgzIiwiQ29sb3IiOnsiJGlkIjoiNzg0IiwiQSI6MjU1LCJSIjoxMTIsIkciOjE3MywiQiI6NzF9fSwiSXNWaXNpYmxlIjp0cnVlLCJXaWR0aCI6MTguMCwiSGVpZ2h0IjoyMC4wLCJCb3JkZXJTdHlsZSI6eyIkaWQiOiI3ODUiLCJMaW5lQ29sb3IiOnsiJGlkIjoiNzg2IiwiJHR5cGUiOiJOTFJFLkNvbW1vbi5Eb20uU29saWRDb2xvckJydXNoLCBOTFJFLkNvbW1vbiIsIkNvbG9yIjp7IiRpZCI6Ijc4NyIsIkEiOjI1NSwiUiI6MjM0LCJHIjoyMiwiQiI6MzB9fSwiTGluZVdlaWdodCI6MC4wLCJMaW5lVHlwZSI6MCwiUGFyZW50U3R5bGUiOm51bGx9LCJQYXJlbnRTdHlsZSI6bnVsbH0sIlRpdGxlU3R5bGUiOnsiJGlkIjoiNzg4IiwiRm9udFNldHRpbmdzIjp7IiRpZCI6Ijc4OSIsIkZvbnRTaXplIjoxMSwiRm9udE5hbWUiOiJDYWxpYnJpIiwiSXNCb2xkIjp0cnVlLCJJc0l0YWxpYyI6ZmFsc2UsIklzVW5kZXJsaW5lZCI6ZmFsc2UsIlBhcmVudFN0eWxlIjpudWxsfSwiQXV0b1NpemUiOjAsIkZvcmVncm91bmQiOnsiJGlkIjoiNzkwIiwiQ29sb3IiOnsiJGlkIjoiNzk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5MiIsIlRvcCI6MC4wLCJMZWZ0IjowLjAsIlJpZ2h0IjowLjAsIkJvdHRvbSI6MC4wfSwiUGFkZGluZyI6eyIkaWQiOiI3OTMiLCJUb3AiOjAuMCwiTGVmdCI6MC4wLCJSaWdodCI6MC4wLCJCb3R0b20iOjAuMH0sIkJhY2tncm91bmQiOnsiJGlkIjoiNzk0IiwiQ29sb3IiOnsiJGlkIjoiNzk1IiwiQSI6ODksIlIiOjAsIkciOjAsIkIiOjB9fSwiSXNWaXNpYmxlIjp0cnVlLCJXaWR0aCI6MC4wLCJIZWlnaHQiOjAuMCwiQm9yZGVyU3R5bGUiOnsiJGlkIjoiNzk2IiwiTGluZUNvbG9yIjpudWxsLCJMaW5lV2VpZ2h0IjowLjAsIkxpbmVUeXBlIjowLCJQYXJlbnRTdHlsZSI6bnVsbH0sIlBhcmVudFN0eWxlIjpudWxsfSwiRGF0ZVN0eWxlIjp7IiRpZCI6Ijc5NyIsIkZvbnRTZXR0aW5ncyI6eyIkaWQiOiI3OTgiLCJGb250U2l6ZSI6MTAsIkZvbnROYW1lIjoiQ2FsaWJyaSIsIklzQm9sZCI6ZmFsc2UsIklzSXRhbGljIjpmYWxzZSwiSXNVbmRlcmxpbmVkIjpmYWxzZSwiUGFyZW50U3R5bGUiOm51bGx9LCJBdXRvU2l6ZSI6MCwiRm9yZWdyb3VuZCI6eyIkaWQiOiI3OTkiLCJDb2xvciI6eyIkaWQiOiI4M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wMSIsIlRvcCI6MC4wLCJMZWZ0IjowLjAsIlJpZ2h0IjowLjAsIkJvdHRvbSI6MC4wfSwiUGFkZGluZyI6eyIkaWQiOiI4MDIiLCJUb3AiOjAuMCwiTGVmdCI6MC4wLCJSaWdodCI6MC4wLCJCb3R0b20iOjAuMH0sIkJhY2tncm91bmQiOnsiJGlkIjoiODAzIiwiQ29sb3IiOnsiJHJlZiI6Ijc5NSJ9fSwiSXNWaXNpYmxlIjp0cnVlLCJXaWR0aCI6MC4wLCJIZWlnaHQiOjAuMCwiQm9yZGVyU3R5bGUiOnsiJGlkIjoiODA0IiwiTGluZUNvbG9yIjpudWxsLCJMaW5lV2VpZ2h0IjowLjAsIkxpbmVUeXBlIjowLCJQYXJlbnRTdHlsZSI6bnVsbH0sIlBhcmVudFN0eWxlIjpudWxsfSwiRGF0ZUZvcm1hdCI6eyIkaWQiOiI4M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A2IiwiRm9ybWF0IjowLCJJc1Zpc2libGUiOmZhbHNlLCJMYXN0S25vd25WaXNpYmlsaXR5U3RhdGUiOmZhbHNlfSwiSXNWaXNpYmxlIjp0cnVlLCJQYXJlbnRTdHlsZSI6bnVsbH0sIkRlZmF1bHRTd2ltbGFuZU1pbGVzdG9uZVN0eWxlIjp7IiRpZCI6IjgwNyIsIlRpdGxlUG9zaXRpb24iOiJSaWdodCIsIkRhdGVQb3NpdGlvbiI6IkxlZnQiLCJTaGFwZVR5cGUiOjEsIlNoYXBlU2l6ZSI6MSwiU3BhY2luZyI6NSwiU2hhcGVTdHlsZSI6eyIkaWQiOiI4MDgiLCJNYXJnaW4iOnsiJGlkIjoiODA5IiwiVG9wIjowLjAsIkxlZnQiOjAuMCwiUmlnaHQiOjAuMCwiQm90dG9tIjowLjB9LCJQYWRkaW5nIjp7IiRpZCI6IjgxMCIsIlRvcCI6MC4wLCJMZWZ0IjowLjAsIlJpZ2h0IjowLjAsIkJvdHRvbSI6MC4wfSwiQmFja2dyb3VuZCI6eyIkaWQiOiI4MTEiLCJDb2xvciI6eyIkaWQiOiI4MTIiLCJBIjoyNTUsIlIiOjExMiwiRyI6MTczLCJCIjo3MX19LCJJc1Zpc2libGUiOnRydWUsIldpZHRoIjoxMy4wLCJIZWlnaHQiOjEzLjAsIkJvcmRlclN0eWxlIjp7IiRpZCI6IjgxMyIsIkxpbmVDb2xvciI6eyIkaWQiOiI4MTQiLCIkdHlwZSI6Ik5MUkUuQ29tbW9uLkRvbS5Tb2xpZENvbG9yQnJ1c2gsIE5MUkUuQ29tbW9uIiwiQ29sb3IiOnsiJGlkIjoiODE1IiwiQSI6MjU1LCJSIjoyMzQsIkciOjIyLCJCIjozMH19LCJMaW5lV2VpZ2h0IjowLjAsIkxpbmVUeXBlIjowLCJQYXJlbnRTdHlsZSI6bnVsbH0sIlBhcmVudFN0eWxlIjpudWxsfSwiVGl0bGVTdHlsZSI6eyIkaWQiOiI4MTYiLCJGb250U2V0dGluZ3MiOnsiJGlkIjoiODE3IiwiRm9udFNpemUiOjExLCJGb250TmFtZSI6IkNhbGlicmkiLCJJc0JvbGQiOnRydWUsIklzSXRhbGljIjpmYWxzZSwiSXNVbmRlcmxpbmVkIjpmYWxzZSwiUGFyZW50U3R5bGUiOm51bGx9LCJBdXRvU2l6ZSI6MCwiRm9yZWdyb3VuZCI6eyIkaWQiOiI4MTgiLCJDb2xvciI6eyIkaWQiOiI4MT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IwIiwiVG9wIjowLjAsIkxlZnQiOjAuMCwiUmlnaHQiOjAuMCwiQm90dG9tIjowLjB9LCJQYWRkaW5nIjp7IiRpZCI6IjgyMSIsIlRvcCI6MC4wLCJMZWZ0IjowLjAsIlJpZ2h0IjowLjAsIkJvdHRvbSI6MC4wfSwiQmFja2dyb3VuZCI6eyIkaWQiOiI4MjIiLCJDb2xvciI6eyIkaWQiOiI4MjMiLCJBIjowLCJSIjowLCJHIjowLCJCIjowfX0sIklzVmlzaWJsZSI6dHJ1ZSwiV2lkdGgiOjAuMCwiSGVpZ2h0IjowLjAsIkJvcmRlclN0eWxlIjp7IiRpZCI6IjgyNCIsIkxpbmVDb2xvciI6bnVsbCwiTGluZVdlaWdodCI6MC4wLCJMaW5lVHlwZSI6MCwiUGFyZW50U3R5bGUiOm51bGx9LCJQYXJlbnRTdHlsZSI6bnVsbH0sIkRhdGVTdHlsZSI6eyIkaWQiOiI4MjUiLCJGb250U2V0dGluZ3MiOnsiJGlkIjoiODI2IiwiRm9udFNpemUiOjEwLCJGb250TmFtZSI6IkNhbGlicmkiLCJJc0JvbGQiOmZhbHNlLCJJc0l0YWxpYyI6ZmFsc2UsIklzVW5kZXJsaW5lZCI6ZmFsc2UsIlBhcmVudFN0eWxlIjpudWxsfSwiQXV0b1NpemUiOjAsIkZvcmVncm91bmQiOnsiJGlkIjoiODI3IiwiQ29sb3IiOnsiJGlkIjoiODI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4MjkiLCJUb3AiOjAuMCwiTGVmdCI6MC4wLCJSaWdodCI6MC4wLCJCb3R0b20iOjAuMH0sIlBhZGRpbmciOnsiJGlkIjoiODMwIiwiVG9wIjowLjAsIkxlZnQiOjAuMCwiUmlnaHQiOjAuMCwiQm90dG9tIjowLjB9LCJCYWNrZ3JvdW5kIjp7IiRpZCI6IjgzMSIsIkNvbG9yIjp7IiRyZWYiOiI4MjMifX0sIklzVmlzaWJsZSI6ZmFsc2UsIldpZHRoIjowLjAsIkhlaWdodCI6MC4wLCJCb3JkZXJTdHlsZSI6eyIkaWQiOiI4MzIiLCJMaW5lQ29sb3IiOm51bGwsIkxpbmVXZWlnaHQiOjAuMCwiTGluZVR5cGUiOjAsIlBhcmVudFN0eWxlIjpudWxsfSwiUGFyZW50U3R5bGUiOm51bGx9LCJEYXRlRm9ybWF0Ijp7IiRpZCI6Ijg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zQiLCJGb3JtYXQiOjAsIklzVmlzaWJsZSI6ZmFsc2UsIkxhc3RLbm93blZpc2liaWxpdHlTdGF0ZSI6ZmFsc2V9LCJJc1Zpc2libGUiOnRydWUsIlBhcmVudFN0eWxlIjpudWxsfSwiRGVmYXVsdFN3aW1sYW5lQWN0aXZpdHlTdHlsZSI6eyIkaWQiOiI4MzUiLCJIZWFkZXJTdHlsZSI6eyIkaWQiOiI4MzYiLCJUZXh0U3R5bGUiOnsiJGlkIjoiODM3IiwiRm9udFNldHRpbmdzIjp7IiRpZCI6IjgzOCIsIkZvbnRTaXplIjoxMSwiRm9udE5hbWUiOiJDYWxpYnJpIiwiSXNCb2xkIjpmYWxzZSwiSXNJdGFsaWMiOmZhbHNlLCJJc1VuZGVybGluZWQiOmZhbHNlLCJQYXJlbnRTdHlsZSI6bnVsbH0sIkF1dG9TaXplIjoyLCJGb3JlZ3JvdW5kIjp7IiRpZCI6IjgzOSIsIkNvbG9yIjp7IiRpZCI6Ijg0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g0MSIsIlRvcCI6MC4wLCJMZWZ0IjowLjAsIlJpZ2h0IjowLjAsIkJvdHRvbSI6MC4wfSwiUGFkZGluZyI6eyIkaWQiOiI4NDIiLCJUb3AiOjAuMCwiTGVmdCI6MC4wLCJSaWdodCI6MC4wLCJCb3R0b20iOjAuMH0sIkJhY2tncm91bmQiOm51bGwsIklzVmlzaWJsZSI6dHJ1ZSwiV2lkdGgiOjAuMCwiSGVpZ2h0IjowLjAsIkJvcmRlclN0eWxlIjpudWxsLCJQYXJlbnRTdHlsZSI6bnVsbH0sIlJlY3RhbmdsZVN0eWxlIjp7IiRpZCI6Ijg0MyIsIk1hcmdpbiI6eyIkaWQiOiI4NDQiLCJUb3AiOjAuMCwiTGVmdCI6MC4wLCJSaWdodCI6MC4wLCJCb3R0b20iOjAuMH0sIlBhZGRpbmciOnsiJGlkIjoiODQ1IiwiVG9wIjowLjAsIkxlZnQiOjAuMCwiUmlnaHQiOjAuMCwiQm90dG9tIjowLjB9LCJCYWNrZ3JvdW5kIjp7IiRpZCI6Ijg0NiIsIkNvbG9yIjp7IiRpZCI6Ijg0NyIsIkEiOjYzLCJSIjoxMTIsIkciOjE3MywiQiI6NzF9fSwiSXNWaXNpYmxlIjp0cnVlLCJXaWR0aCI6MC4wLCJIZWlnaHQiOjAuMCwiQm9yZGVyU3R5bGUiOnsiJGlkIjoiODQ4IiwiTGluZUNvbG9yIjp7IiRpZCI6Ijg0OSIsIiR0eXBlIjoiTkxSRS5Db21tb24uRG9tLlNvbGlkQ29sb3JCcnVzaCwgTkxSRS5Db21tb24iLCJDb2xvciI6eyIkaWQiOiI4NTAiLCJBIjoyNTUsIlIiOjI1NSwiRyI6MCwiQiI6MH19LCJMaW5lV2VpZ2h0IjowLjAsIkxpbmVUeXBlIjowLCJQYXJlbnRTdHlsZSI6bnVsbH0sIlBhcmVudFN0eWxlIjpudWxsfSwiTWFyZ2luIjp7IiRpZCI6Ijg1MSIsIlRvcCI6MC4wLCJMZWZ0IjowLjAsIlJpZ2h0IjowLjAsIkJvdHRvbSI6MC4wfSwiUGFkZGluZyI6eyIkaWQiOiI4NTIiLCJUb3AiOjAuMCwiTGVmdCI6MC4wLCJSaWdodCI6MC4wLCJCb3R0b20iOjAuMH0sIkJhY2tncm91bmQiOm51bGwsIklzVmlzaWJsZSI6dHJ1ZSwiV2lkdGgiOjAuMCwiSGVpZ2h0IjowLjAsIkJvcmRlclN0eWxlIjpudWxsLCJQYXJlbnRTdHlsZSI6bnVsbH0sIkJhY2tncm91bmRTdHlsZSI6eyIkaWQiOiI4NTMiLCJNYXJnaW4iOnsiJGlkIjoiODU0IiwiVG9wIjowLjAsIkxlZnQiOjAuMCwiUmlnaHQiOjAuMCwiQm90dG9tIjowLjB9LCJQYWRkaW5nIjp7IiRpZCI6Ijg1NSIsIlRvcCI6MC4wLCJMZWZ0IjowLjAsIlJpZ2h0IjowLjAsIkJvdHRvbSI6MC4wfSwiQmFja2dyb3VuZCI6eyIkcmVmIjoiNzE4In0sIklzVmlzaWJsZSI6dHJ1ZSwiV2lkdGgiOjAuMCwiSGVpZ2h0IjowLjAsIkJvcmRlclN0eWxlIjp7IiRpZCI6Ijg1NiIsIkxpbmVDb2xvciI6eyIkaWQiOiI4NTciLCIkdHlwZSI6Ik5MUkUuQ29tbW9uLkRvbS5Tb2xpZENvbG9yQnJ1c2gsIE5MUkUuQ29tbW9uIiwiQ29sb3IiOnsiJGlkIjoiODU4IiwiQSI6MjU1LCJSIjoyMzQsIkciOjIyLCJCIjozMH19LCJMaW5lV2VpZ2h0IjowLjAsIkxpbmVUeXBlIjowLCJQYXJlbnRTdHlsZSI6bnVsbH0sIlBhcmVudFN0eWxlIjpudWxsfSwiTWFyZ2luIjp7IiRpZCI6Ijg1OSIsIlRvcCI6MC4wLCJMZWZ0IjowLjAsIlJpZ2h0IjowLjAsIkJvdHRvbSI6MC4wfSwiUGFkZGluZyI6eyIkaWQiOiI4NjAiLCJUb3AiOjAuMCwiTGVmdCI6MC4wLCJSaWdodCI6MC4wLCJCb3R0b20iOjAuMH0sIklzVmlzaWJsZSI6dHJ1ZSwiV2lkdGgiOjAuMCwiSGVpZ2h0IjowLjAsIkJvcmRlclN0eWxlIjp7IiRpZCI6Ijg2MSIsIkxpbmVDb2xvciI6bnVsbCwiTGluZVdlaWdodCI6MC4wLCJMaW5lVHlwZSI6MCwiUGFyZW50U3R5bGUiOm51bGx9LCJQYXJlbnRTdHlsZSI6bnVsbH0sIk1hcmdpbiI6eyIkaWQiOiI4NjIiLCJUb3AiOjAuMCwiTGVmdCI6MC4wLCJSaWdodCI6MC4wLCJCb3R0b20iOjAuMH0sIlBhZGRpbmciOnsiJGlkIjoiODYzIiwiVG9wIjowLjAsIkxlZnQiOjAuMCwiUmlnaHQiOjAuMCwiQm90dG9tIjowLjB9LCJJc1Zpc2libGUiOnRydWUsIldpZHRoIjowLjAsIkhlaWdodCI6MC4wLCJCb3JkZXJTdHlsZSI6eyIkaWQiOiI4NjQiLCJMaW5lQ29sb3IiOm51bGwsIkxpbmVXZWlnaHQiOjAuMCwiTGluZVR5cGUiOjAsIlBhcmVudFN0eWxlIjpudWxsfSwiUGFyZW50U3R5bGUiOm51bGx9fSx7IiRpZCI6Ijg2NSIsIl9hY3Rpdml0aWVzIjpbeyIkaWQiOiI4NjYiLCJfcm93cyI6W3siJGlkIjoiODY3IiwiX3Rhc2tzIjpbXSwiX21pbGVzdG9uZXMiOlt7IiRpZCI6Ijg2OCIsIklkIjoiMmZjM2FmOGMtYmUyMC00N2Q5LWIxMzEtOTQwMDgxZTVmOTZlIiwiSW5kZXgiOjIwLCJHcm91cElkIjpudWxsLCJUaXRsZSI6IjNyZCBQYXJ0eSBMZWFkIEdlbiIsIkRhdGVUaW1lIjoiMjAyNS0wNy0xM1QyMzo1OTowMCIsIlBlcmNlbnRhZ2VDb21wbGV0ZSI6bnVsbCwiTm90ZSI6bnVsbCwiU3R5bGUiOnsiJGlkIjoiODY5IiwiVGl0bGVQb3NpdGlvbiI6IlJpZ2h0IiwiRGF0ZVBvc2l0aW9uIjoiTGVmdCIsIlNoYXBlVHlwZSI6NCwiU2hhcGVTaXplIjozLCJTcGFjaW5nIjo1LCJTaGFwZVN0eWxlIjp7IiRpZCI6Ijg3MCIsIk1hcmdpbiI6eyIkaWQiOiI4NzEiLCJUb3AiOjAuMCwiTGVmdCI6MC4wLCJSaWdodCI6MC4wLCJCb3R0b20iOjAuMH0sIlBhZGRpbmciOnsiJGlkIjoiODcyIiwiVG9wIjowLjAsIkxlZnQiOjAuMCwiUmlnaHQiOjAuMCwiQm90dG9tIjowLjB9LCJCYWNrZ3JvdW5kIjp7IiRpZCI6Ijg3MyIsIkNvbG9yIjp7IiRpZCI6Ijg3NCIsIkEiOjI1NSwiUiI6OTEsIkciOjE1NSwiQiI6MjEzfX0sIklzVmlzaWJsZSI6dHJ1ZSwiV2lkdGgiOjEzLjk5OTc2MzQ4ODc2OTUzMSwiSGVpZ2h0IjoxNi4zMzMwNzA3NTUwMDQ4ODMsIkJvcmRlclN0eWxlIjp7IiRpZCI6Ijg3NSIsIkxpbmVDb2xvciI6bnVsbCwiTGluZVdlaWdodCI6MC4wLCJMaW5lVHlwZSI6MCwiUGFyZW50U3R5bGUiOm51bGx9LCJQYXJlbnRTdHlsZSI6bnVsbH0sIlRpdGxlU3R5bGUiOnsiJGlkIjoiODc2IiwiRm9udFNldHRpbmdzIjp7IiRpZCI6Ijg3NyIsIkZvbnRTaXplIjoxMSwiRm9udE5hbWUiOiJDYWxpYnJpIiwiSXNCb2xkIjp0cnVlLCJJc0l0YWxpYyI6ZmFsc2UsIklzVW5kZXJsaW5lZCI6ZmFsc2UsIlBhcmVudFN0eWxlIjpudWxsfSwiQXV0b1NpemUiOjIsIkZvcmVncm91bmQiOnsiJGlkIjoiODc4IiwiQ29sb3IiOnsiJGlkIjoiODc5IiwiQSI6MjU1LCJSIjowLCJHIjowLCJCIjowfX0sIk1heFdpZHRoIjo4Ni42OTAwMDAwMDAwMDAwMTIsIk1heEhlaWdodCI6IkluZmluaXR5IiwiU21hcnRGb3JlZ3JvdW5kSXNBY3RpdmUiOmZhbHNlLCJIb3Jpem9udGFsQWxpZ25tZW50IjowLCJWZXJ0aWNhbEFsaWdubWVudCI6MCwiU21hcnRGb3JlZ3JvdW5kIjpudWxsLCJCYWNrZ3JvdW5kRmlsbFR5cGUiOjAsIk1hcmdpbiI6eyIkaWQiOiI4ODAiLCJUb3AiOjAuMCwiTGVmdCI6MC4wLCJSaWdodCI6MC4wLCJCb3R0b20iOjAuMH0sIlBhZGRpbmciOnsiJGlkIjoiODgxIiwiVG9wIjowLjAsIkxlZnQiOjAuMCwiUmlnaHQiOjAuMCwiQm90dG9tIjowLjB9LCJCYWNrZ3JvdW5kIjp7IiRpZCI6Ijg4MiIsIkNvbG9yIjp7IiRpZCI6Ijg4MyIsIkEiOjg5LCJSIjowLCJHIjowLCJCIjowfX0sIklzVmlzaWJsZSI6dHJ1ZSwiV2lkdGgiOjAuMCwiSGVpZ2h0IjowLjAsIkJvcmRlclN0eWxlIjp7IiRpZCI6Ijg4NCIsIkxpbmVDb2xvciI6bnVsbCwiTGluZVdlaWdodCI6MC4wLCJMaW5lVHlwZSI6MCwiUGFyZW50U3R5bGUiOm51bGx9LCJQYXJlbnRTdHlsZSI6bnVsbH0sIkRhdGVTdHlsZSI6eyIkaWQiOiI4ODUiLCJGb250U2V0dGluZ3MiOnsiJGlkIjoiODg2IiwiRm9udFNpemUiOjEwLCJGb250TmFtZSI6IkNhbGlicmkiLCJJc0JvbGQiOmZhbHNlLCJJc0l0YWxpYyI6ZmFsc2UsIklzVW5kZXJsaW5lZCI6ZmFsc2UsIlBhcmVudFN0eWxlIjpudWxsfSwiQXV0b1NpemUiOjAsIkZvcmVncm91bmQiOnsiJGlkIjoiODg3IiwiQ29sb3IiOnsiJGlkIjoiODg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4ODkiLCJUb3AiOjAuMCwiTGVmdCI6MC4wLCJSaWdodCI6MC4wLCJCb3R0b20iOjAuMH0sIlBhZGRpbmciOnsiJGlkIjoiODkwIiwiVG9wIjowLjAsIkxlZnQiOjAuMCwiUmlnaHQiOjAuMCwiQm90dG9tIjowLjB9LCJCYWNrZ3JvdW5kIjp7IiRpZCI6Ijg5MSIsIkNvbG9yIjp7IiRyZWYiOiI4ODMifX0sIklzVmlzaWJsZSI6ZmFsc2UsIldpZHRoIjowLjAsIkhlaWdodCI6MC4wLCJCb3JkZXJTdHlsZSI6eyIkaWQiOiI4OTIiLCJMaW5lQ29sb3IiOm51bGwsIkxpbmVXZWlnaHQiOjAuMCwiTGluZVR5cGUiOjAsIlBhcmVudFN0eWxlIjpudWxsfSwiUGFyZW50U3R5bGUiOm51bGx9LCJEYXRlRm9ybWF0Ijp7IiRpZCI6Ijg5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TQiLCJGb3JtYXQiOjAsIklzVmlzaWJsZSI6ZmFsc2UsIkxhc3RLbm93blZpc2liaWxpdHlTdGF0ZSI6ZmFsc2V9LCJJc1Zpc2libGUiOnRydWUsIlBhcmVudFN0eWxlIjpudWxsfSwiSHlwZXJsaW5rIjpudWxsLCJJbXBvcnRJZCI6bnVsbH0seyIkaWQiOiI4OTUiLCJJZCI6ImJlNTRhYzExLTIyM2EtNDUzOC1iMGE5LTVkNGM3MTNhYjllMyIsIkluZGV4IjoyMSwiR3JvdXBJZCI6bnVsbCwiVGl0bGUiOiJCaW5nIEFkcyIsIkRhdGVUaW1lIjoiMjAyNS0wNC0xM1QyMzo1OTowMCIsIlBlcmNlbnRhZ2VDb21wbGV0ZSI6bnVsbCwiTm90ZSI6bnVsbCwiU3R5bGUiOnsiJGlkIjoiODk2IiwiVGl0bGVQb3NpdGlvbiI6IlJpZ2h0IiwiRGF0ZVBvc2l0aW9uIjoiTGVmdCIsIlNoYXBlVHlwZSI6NCwiU2hhcGVTaXplIjozLCJTcGFjaW5nIjo1LCJTaGFwZVN0eWxlIjp7IiRpZCI6Ijg5NyIsIk1hcmdpbiI6eyIkaWQiOiI4OTgiLCJUb3AiOjAuMCwiTGVmdCI6MC4wLCJSaWdodCI6MC4wLCJCb3R0b20iOjAuMH0sIlBhZGRpbmciOnsiJGlkIjoiODk5IiwiVG9wIjowLjAsIkxlZnQiOjAuMCwiUmlnaHQiOjAuMCwiQm90dG9tIjowLjB9LCJCYWNrZ3JvdW5kIjp7IiRpZCI6IjkwMCIsIkNvbG9yIjp7IiRpZCI6IjkwMSIsIkEiOjI1NSwiUiI6OTEsIkciOjE1NSwiQiI6MjEzfX0sIklzVmlzaWJsZSI6dHJ1ZSwiV2lkdGgiOjEzLjk5OTc2MzQ4ODc2OTUzMSwiSGVpZ2h0IjoxNi4zMzMwNzA3NTUwMDQ4ODMsIkJvcmRlclN0eWxlIjp7IiRpZCI6IjkwMiIsIkxpbmVDb2xvciI6bnVsbCwiTGluZVdlaWdodCI6MC4wLCJMaW5lVHlwZSI6MCwiUGFyZW50U3R5bGUiOm51bGx9LCJQYXJlbnRTdHlsZSI6bnVsbH0sIlRpdGxlU3R5bGUiOnsiJGlkIjoiOTAzIiwiRm9udFNldHRpbmdzIjp7IiRpZCI6IjkwNCIsIkZvbnRTaXplIjoxMSwiRm9udE5hbWUiOiJDYWxpYnJpIiwiSXNCb2xkIjp0cnVlLCJJc0l0YWxpYyI6ZmFsc2UsIklzVW5kZXJsaW5lZCI6ZmFsc2UsIlBhcmVudFN0eWxlIjpudWxsfSwiQXV0b1NpemUiOjIsIkZvcmVncm91bmQiOnsiJGlkIjoiOTA1IiwiQ29sb3IiOnsiJGlkIjoiOTA2IiwiQSI6MjU1LCJSIjowLCJHIjowLCJCIjowfX0sIk1heFdpZHRoIjozOS40MywiTWF4SGVpZ2h0IjoiSW5maW5pdHkiLCJTbWFydEZvcmVncm91bmRJc0FjdGl2ZSI6ZmFsc2UsIkhvcml6b250YWxBbGlnbm1lbnQiOjAsIlZlcnRpY2FsQWxpZ25tZW50IjowLCJTbWFydEZvcmVncm91bmQiOm51bGwsIkJhY2tncm91bmRGaWxsVHlwZSI6MCwiTWFyZ2luIjp7IiRpZCI6IjkwNyIsIlRvcCI6MC4wLCJMZWZ0IjowLjAsIlJpZ2h0IjowLjAsIkJvdHRvbSI6MC4wfSwiUGFkZGluZyI6eyIkaWQiOiI5MDgiLCJUb3AiOjAuMCwiTGVmdCI6MC4wLCJSaWdodCI6MC4wLCJCb3R0b20iOjAuMH0sIkJhY2tncm91bmQiOnsiJGlkIjoiOTA5IiwiQ29sb3IiOnsiJGlkIjoiOTEwIiwiQSI6MCwiUiI6MCwiRyI6MCwiQiI6MH19LCJJc1Zpc2libGUiOnRydWUsIldpZHRoIjowLjAsIkhlaWdodCI6MC4wLCJCb3JkZXJTdHlsZSI6eyIkaWQiOiI5MTEiLCJMaW5lQ29sb3IiOm51bGwsIkxpbmVXZWlnaHQiOjAuMCwiTGluZVR5cGUiOjAsIlBhcmVudFN0eWxlIjpudWxsfSwiUGFyZW50U3R5bGUiOm51bGx9LCJEYXRlU3R5bGUiOnsiJGlkIjoiOTEyIiwiRm9udFNldHRpbmdzIjp7IiRpZCI6IjkxMyIsIkZvbnRTaXplIjoxMCwiRm9udE5hbWUiOiJDYWxpYnJpIiwiSXNCb2xkIjpmYWxzZSwiSXNJdGFsaWMiOmZhbHNlLCJJc1VuZGVybGluZWQiOmZhbHNlLCJQYXJlbnRTdHlsZSI6bnVsbH0sIkF1dG9TaXplIjowLCJGb3JlZ3JvdW5kIjp7IiRpZCI6IjkxNCIsIkNvbG9yIjp7IiRpZCI6Ijkx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TE2IiwiVG9wIjowLjAsIkxlZnQiOjAuMCwiUmlnaHQiOjAuMCwiQm90dG9tIjowLjB9LCJQYWRkaW5nIjp7IiRpZCI6IjkxNyIsIlRvcCI6MC4wLCJMZWZ0IjowLjAsIlJpZ2h0IjowLjAsIkJvdHRvbSI6MC4wfSwiQmFja2dyb3VuZCI6eyIkaWQiOiI5MTgiLCJDb2xvciI6eyIkcmVmIjoiOTEwIn19LCJJc1Zpc2libGUiOmZhbHNlLCJXaWR0aCI6MC4wLCJIZWlnaHQiOjAuMCwiQm9yZGVyU3R5bGUiOnsiJGlkIjoiOTE5IiwiTGluZUNvbG9yIjpudWxsLCJMaW5lV2VpZ2h0IjowLjAsIkxpbmVUeXBlIjowLCJQYXJlbnRTdHlsZSI6bnVsbH0sIlBhcmVudFN0eWxlIjpudWxsfSwiRGF0ZUZvcm1hdCI6eyIkaWQiOiI5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IxIiwiRm9ybWF0IjowLCJJc1Zpc2libGUiOmZhbHNlLCJMYXN0S25vd25WaXNpYmlsaXR5U3RhdGUiOmZhbHNlfSwiSXNWaXNpYmxlIjp0cnVlLCJQYXJlbnRTdHlsZSI6bnVsbH0sIkh5cGVybGluayI6bnVsbCwiSW1wb3J0SWQiOm51bGx9LHsiJGlkIjoiOTIyIiwiSWQiOiI1NjA4MzdkYy0xYWJkLTRhMGMtYTBkMi03YWY2ODQxODJhMDYiLCJJbmRleCI6MjIsIkdyb3VwSWQiOm51bGwsIlRpdGxlIjoiRmFjZWJvb2sgQWRzIiwiRGF0ZVRpbWUiOiIyMDI1LTAxLTEzVDIzOjU5OjAwIiwiUGVyY2VudGFnZUNvbXBsZXRlIjpudWxsLCJOb3RlIjpudWxsLCJTdHlsZSI6eyIkaWQiOiI5MjMiLCJUaXRsZVBvc2l0aW9uIjoiUmlnaHQiLCJEYXRlUG9zaXRpb24iOiJMZWZ0IiwiU2hhcGVUeXBlIjo0LCJTaGFwZVNpemUiOjMsIlNwYWNpbmciOjUsIlNoYXBlU3R5bGUiOnsiJGlkIjoiOTI0IiwiTWFyZ2luIjp7IiRpZCI6IjkyNSIsIlRvcCI6MC4wLCJMZWZ0IjowLjAsIlJpZ2h0IjowLjAsIkJvdHRvbSI6MC4wfSwiUGFkZGluZyI6eyIkaWQiOiI5MjYiLCJUb3AiOjAuMCwiTGVmdCI6MC4wLCJSaWdodCI6MC4wLCJCb3R0b20iOjAuMH0sIkJhY2tncm91bmQiOnsiJGlkIjoiOTI3IiwiQ29sb3IiOnsiJGlkIjoiOTI4IiwiQSI6MjU1LCJSIjo5MSwiRyI6MTU1LCJCIjoyMTN9fSwiSXNWaXNpYmxlIjp0cnVlLCJXaWR0aCI6MTMuOTk5NzYzNDg4NzY5NTMxLCJIZWlnaHQiOjE2LjMzMzA3MDc1NTAwNDg4MywiQm9yZGVyU3R5bGUiOnsiJGlkIjoiOTI5IiwiTGluZUNvbG9yIjpudWxsLCJMaW5lV2VpZ2h0IjowLjAsIkxpbmVUeXBlIjowLCJQYXJlbnRTdHlsZSI6bnVsbH0sIlBhcmVudFN0eWxlIjpudWxsfSwiVGl0bGVTdHlsZSI6eyIkaWQiOiI5MzAiLCJGb250U2V0dGluZ3MiOnsiJGlkIjoiOTMxIiwiRm9udFNpemUiOjExLCJGb250TmFtZSI6IkNhbGlicmkiLCJJc0JvbGQiOnRydWUsIklzSXRhbGljIjpmYWxzZSwiSXNVbmRlcmxpbmVkIjpmYWxzZSwiUGFyZW50U3R5bGUiOm51bGx9LCJBdXRvU2l6ZSI6MiwiRm9yZWdyb3VuZCI6eyIkaWQiOiI5MzIiLCJDb2xvciI6eyIkaWQiOiI5MzMiLCJBIjoyNTUsIlIiOjAsIkciOjAsIkIiOjB9fSwiTWF4V2lkdGgiOjYyLjc3LCJNYXhIZWlnaHQiOiJJbmZpbml0eSIsIlNtYXJ0Rm9yZWdyb3VuZElzQWN0aXZlIjpmYWxzZSwiSG9yaXpvbnRhbEFsaWdubWVudCI6MCwiVmVydGljYWxBbGlnbm1lbnQiOjAsIlNtYXJ0Rm9yZWdyb3VuZCI6bnVsbCwiQmFja2dyb3VuZEZpbGxUeXBlIjowLCJNYXJnaW4iOnsiJGlkIjoiOTM0IiwiVG9wIjowLjAsIkxlZnQiOjAuMCwiUmlnaHQiOjAuMCwiQm90dG9tIjowLjB9LCJQYWRkaW5nIjp7IiRpZCI6IjkzNSIsIlRvcCI6MC4wLCJMZWZ0IjowLjAsIlJpZ2h0IjowLjAsIkJvdHRvbSI6MC4wfSwiQmFja2dyb3VuZCI6eyIkaWQiOiI5MzYiLCJDb2xvciI6eyIkaWQiOiI5MzciLCJBIjowLCJSIjowLCJHIjowLCJCIjowfX0sIklzVmlzaWJsZSI6dHJ1ZSwiV2lkdGgiOjAuMCwiSGVpZ2h0IjowLjAsIkJvcmRlclN0eWxlIjp7IiRpZCI6IjkzOCIsIkxpbmVDb2xvciI6bnVsbCwiTGluZVdlaWdodCI6MC4wLCJMaW5lVHlwZSI6MCwiUGFyZW50U3R5bGUiOm51bGx9LCJQYXJlbnRTdHlsZSI6bnVsbH0sIkRhdGVTdHlsZSI6eyIkaWQiOiI5MzkiLCJGb250U2V0dGluZ3MiOnsiJGlkIjoiOTQwIiwiRm9udFNpemUiOjEwLCJGb250TmFtZSI6IkNhbGlicmkiLCJJc0JvbGQiOmZhbHNlLCJJc0l0YWxpYyI6ZmFsc2UsIklzVW5kZXJsaW5lZCI6ZmFsc2UsIlBhcmVudFN0eWxlIjpudWxsfSwiQXV0b1NpemUiOjAsIkZvcmVncm91bmQiOnsiJGlkIjoiOTQxIiwiQ29sb3IiOnsiJGlkIjoiOTQ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5NDMiLCJUb3AiOjAuMCwiTGVmdCI6MC4wLCJSaWdodCI6MC4wLCJCb3R0b20iOjAuMH0sIlBhZGRpbmciOnsiJGlkIjoiOTQ0IiwiVG9wIjowLjAsIkxlZnQiOjAuMCwiUmlnaHQiOjAuMCwiQm90dG9tIjowLjB9LCJCYWNrZ3JvdW5kIjp7IiRpZCI6Ijk0NSIsIkNvbG9yIjp7IiRyZWYiOiI5MzcifX0sIklzVmlzaWJsZSI6ZmFsc2UsIldpZHRoIjowLjAsIkhlaWdodCI6MC4wLCJCb3JkZXJTdHlsZSI6eyIkaWQiOiI5NDYiLCJMaW5lQ29sb3IiOm51bGwsIkxpbmVXZWlnaHQiOjAuMCwiTGluZVR5cGUiOjAsIlBhcmVudFN0eWxlIjpudWxsfSwiUGFyZW50U3R5bGUiOm51bGx9LCJEYXRlRm9ybWF0Ijp7IiRpZCI6Ijk0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DgiLCJGb3JtYXQiOjAsIklzVmlzaWJsZSI6ZmFsc2UsIkxhc3RLbm93blZpc2liaWxpdHlTdGF0ZSI6ZmFsc2V9LCJJc1Zpc2libGUiOnRydWUsIlBhcmVudFN0eWxlIjpudWxsfSwiSHlwZXJsaW5rIjpudWxsLCJJbXBvcnRJZCI6bnVsbH0seyIkaWQiOiI5NDkiLCJJZCI6IjYwYzA2YTA2LWZkY2UtNDNhMC05MTkzLWRmNzBhYjc0NWUxNSIsIkluZGV4IjoyMywiR3JvdXBJZCI6bnVsbCwiVGl0bGUiOiJZb3V0dWJlIEFkcyIsIkRhdGVUaW1lIjoiMjAyNS0xMC0xM1QyMzo1OTowMCIsIlBlcmNlbnRhZ2VDb21wbGV0ZSI6bnVsbCwiTm90ZSI6bnVsbCwiU3R5bGUiOnsiJGlkIjoiOTUwIiwiVGl0bGVQb3NpdGlvbiI6IlJpZ2h0IiwiRGF0ZVBvc2l0aW9uIjoiTGVmdCIsIlNoYXBlVHlwZSI6NCwiU2hhcGVTaXplIjozLCJTcGFjaW5nIjo1LCJTaGFwZVN0eWxlIjp7IiRpZCI6Ijk1MSIsIk1hcmdpbiI6eyIkaWQiOiI5NTIiLCJUb3AiOjAuMCwiTGVmdCI6MC4wLCJSaWdodCI6MC4wLCJCb3R0b20iOjAuMH0sIlBhZGRpbmciOnsiJGlkIjoiOTUzIiwiVG9wIjowLjAsIkxlZnQiOjAuMCwiUmlnaHQiOjAuMCwiQm90dG9tIjowLjB9LCJCYWNrZ3JvdW5kIjp7IiRpZCI6Ijk1NCIsIkNvbG9yIjp7IiRpZCI6Ijk1NSIsIkEiOjI1NSwiUiI6OTEsIkciOjE1NSwiQiI6MjEzfX0sIklzVmlzaWJsZSI6dHJ1ZSwiV2lkdGgiOjEzLjk5OTc2MzQ4ODc2OTUzMSwiSGVpZ2h0IjoxNi4zMzMwNzA3NTUwMDQ4ODMsIkJvcmRlclN0eWxlIjp7IiRpZCI6Ijk1NiIsIkxpbmVDb2xvciI6bnVsbCwiTGluZVdlaWdodCI6MC4wLCJMaW5lVHlwZSI6MCwiUGFyZW50U3R5bGUiOm51bGx9LCJQYXJlbnRTdHlsZSI6bnVsbH0sIlRpdGxlU3R5bGUiOnsiJGlkIjoiOTU3IiwiRm9udFNldHRpbmdzIjp7IiRpZCI6Ijk1OCIsIkZvbnRTaXplIjoxMSwiRm9udE5hbWUiOiJDYWxpYnJpIiwiSXNCb2xkIjp0cnVlLCJJc0l0YWxpYyI6ZmFsc2UsIklzVW5kZXJsaW5lZCI6ZmFsc2UsIlBhcmVudFN0eWxlIjpudWxsfSwiQXV0b1NpemUiOjIsIkZvcmVncm91bmQiOnsiJGlkIjoiOTU5IiwiQ29sb3IiOnsiJGlkIjoiOTYwIiwiQSI6MjU1LCJSIjowLCJHIjowLCJCIjowfX0sIk1heFdpZHRoIjo1Ny4yNDY2NjY2NjY2NjY2NywiTWF4SGVpZ2h0IjoiSW5maW5pdHkiLCJTbWFydEZvcmVncm91bmRJc0FjdGl2ZSI6ZmFsc2UsIkhvcml6b250YWxBbGlnbm1lbnQiOjAsIlZlcnRpY2FsQWxpZ25tZW50IjowLCJTbWFydEZvcmVncm91bmQiOm51bGwsIkJhY2tncm91bmRGaWxsVHlwZSI6MCwiTWFyZ2luIjp7IiRpZCI6Ijk2MSIsIlRvcCI6MC4wLCJMZWZ0IjowLjAsIlJpZ2h0IjowLjAsIkJvdHRvbSI6MC4wfSwiUGFkZGluZyI6eyIkaWQiOiI5NjIiLCJUb3AiOjAuMCwiTGVmdCI6MC4wLCJSaWdodCI6MC4wLCJCb3R0b20iOjAuMH0sIkJhY2tncm91bmQiOnsiJGlkIjoiOTYzIiwiQ29sb3IiOnsiJGlkIjoiOTY0IiwiQSI6ODksIlIiOjAsIkciOjAsIkIiOjB9fSwiSXNWaXNpYmxlIjp0cnVlLCJXaWR0aCI6MC4wLCJIZWlnaHQiOjAuMCwiQm9yZGVyU3R5bGUiOnsiJGlkIjoiOTY1IiwiTGluZUNvbG9yIjpudWxsLCJMaW5lV2VpZ2h0IjowLjAsIkxpbmVUeXBlIjowLCJQYXJlbnRTdHlsZSI6bnVsbH0sIlBhcmVudFN0eWxlIjpudWxsfSwiRGF0ZVN0eWxlIjp7IiRpZCI6Ijk2NiIsIkZvbnRTZXR0aW5ncyI6eyIkaWQiOiI5NjciLCJGb250U2l6ZSI6MTAsIkZvbnROYW1lIjoiQ2FsaWJyaSIsIklzQm9sZCI6ZmFsc2UsIklzSXRhbGljIjpmYWxzZSwiSXNVbmRlcmxpbmVkIjpmYWxzZSwiUGFyZW50U3R5bGUiOm51bGx9LCJBdXRvU2l6ZSI6MCwiRm9yZWdyb3VuZCI6eyIkaWQiOiI5NjgiLCJDb2xvciI6eyIkaWQiOiI5Nj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k3MCIsIlRvcCI6MC4wLCJMZWZ0IjowLjAsIlJpZ2h0IjowLjAsIkJvdHRvbSI6MC4wfSwiUGFkZGluZyI6eyIkaWQiOiI5NzEiLCJUb3AiOjAuMCwiTGVmdCI6MC4wLCJSaWdodCI6MC4wLCJCb3R0b20iOjAuMH0sIkJhY2tncm91bmQiOnsiJGlkIjoiOTcyIiwiQ29sb3IiOnsiJHJlZiI6Ijk2NCJ9fSwiSXNWaXNpYmxlIjpmYWxzZSwiV2lkdGgiOjAuMCwiSGVpZ2h0IjowLjAsIkJvcmRlclN0eWxlIjp7IiRpZCI6Ijk3MyIsIkxpbmVDb2xvciI6bnVsbCwiTGluZVdlaWdodCI6MC4wLCJMaW5lVHlwZSI6MCwiUGFyZW50U3R5bGUiOm51bGx9LCJQYXJlbnRTdHlsZSI6bnVsbH0sIkRhdGVGb3JtYXQiOnsiJGlkIjoiOT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3NSIsIkZvcm1hdCI6MCwiSXNWaXNpYmxlIjpmYWxzZSwiTGFzdEtub3duVmlzaWJpbGl0eVN0YXRlIjpmYWxzZX0sIklzVmlzaWJsZSI6dHJ1ZSwiUGFyZW50U3R5bGUiOm51bGx9LCJIeXBlcmxpbmsiOm51bGwsIkltcG9ydElkIjpudWxsfV0sIklkIjoiNjExNWViOTQtNWZhYi00YTM3LWEzNTEtN2UxMzRmZjE3NzNkIiwiSXNTaW5nbGVJdGVtUm93IjpmYWxzZX0seyIkaWQiOiI5NzYiLCJfdGFza3MiOltdLCJfbWlsZXN0b25lcyI6W3siJGlkIjoiOTc3IiwiSWQiOiIyZTI3NjI2ZS0zZDA5LTRkZDAtYTIxMC1iMWUwNWQ2YmZkZDgiLCJJbmRleCI6MjQsIkdyb3VwSWQiOm51bGwsIlRpdGxlIjoiR29vZ2xlIEFkcyIsIkRhdGVUaW1lIjoiMjAyNS0wMS0xM1QyMzo1OTowMCIsIlBlcmNlbnRhZ2VDb21wbGV0ZSI6bnVsbCwiTm90ZSI6bnVsbCwiU3R5bGUiOnsiJGlkIjoiOTc4IiwiVGl0bGVQb3NpdGlvbiI6IlJpZ2h0IiwiRGF0ZVBvc2l0aW9uIjoiTGVmdCIsIlNoYXBlVHlwZSI6NCwiU2hhcGVTaXplIjozLCJTcGFjaW5nIjo1LCJTaGFwZVN0eWxlIjp7IiRpZCI6Ijk3OSIsIk1hcmdpbiI6eyIkaWQiOiI5ODAiLCJUb3AiOjAuMCwiTGVmdCI6MC4wLCJSaWdodCI6MC4wLCJCb3R0b20iOjAuMH0sIlBhZGRpbmciOnsiJGlkIjoiOTgxIiwiVG9wIjowLjAsIkxlZnQiOjAuMCwiUmlnaHQiOjAuMCwiQm90dG9tIjowLjB9LCJCYWNrZ3JvdW5kIjp7IiRpZCI6Ijk4MiIsIkNvbG9yIjp7IiRpZCI6Ijk4MyIsIkEiOjI1NSwiUiI6OTEsIkciOjE1NSwiQiI6MjEzfX0sIklzVmlzaWJsZSI6dHJ1ZSwiV2lkdGgiOjEzLjk5OTc2MzQ4ODc2OTUzMSwiSGVpZ2h0IjoxNi4zMzMwNzA3NTUwMDQ4ODMsIkJvcmRlclN0eWxlIjp7IiRpZCI6Ijk4NCIsIkxpbmVDb2xvciI6bnVsbCwiTGluZVdlaWdodCI6MC4wLCJMaW5lVHlwZSI6MCwiUGFyZW50U3R5bGUiOm51bGx9LCJQYXJlbnRTdHlsZSI6bnVsbH0sIlRpdGxlU3R5bGUiOnsiJGlkIjoiOTg1IiwiRm9udFNldHRpbmdzIjp7IiRpZCI6Ijk4NiIsIkZvbnRTaXplIjoxMSwiRm9udE5hbWUiOiJDYWxpYnJpIiwiSXNCb2xkIjp0cnVlLCJJc0l0YWxpYyI6ZmFsc2UsIklzVW5kZXJsaW5lZCI6ZmFsc2UsIlBhcmVudFN0eWxlIjpudWxsfSwiQXV0b1NpemUiOjIsIkZvcmVncm91bmQiOnsiJGlkIjoiOTg3IiwiQ29sb3IiOnsiJGlkIjoiOTg4IiwiQSI6MjU1LCJSIjowLCJHIjowLCJCIjowfX0sIk1heFdpZHRoIjo1MS43MzMzMzMzMzMzMzMzMzQsIk1heEhlaWdodCI6IkluZmluaXR5IiwiU21hcnRGb3JlZ3JvdW5kSXNBY3RpdmUiOmZhbHNlLCJIb3Jpem9udGFsQWxpZ25tZW50IjowLCJWZXJ0aWNhbEFsaWdubWVudCI6MCwiU21hcnRGb3JlZ3JvdW5kIjpudWxsLCJCYWNrZ3JvdW5kRmlsbFR5cGUiOjAsIk1hcmdpbiI6eyIkaWQiOiI5ODkiLCJUb3AiOjAuMCwiTGVmdCI6MC4wLCJSaWdodCI6MC4wLCJCb3R0b20iOjAuMH0sIlBhZGRpbmciOnsiJGlkIjoiOTkwIiwiVG9wIjowLjAsIkxlZnQiOjAuMCwiUmlnaHQiOjAuMCwiQm90dG9tIjowLjB9LCJCYWNrZ3JvdW5kIjp7IiRpZCI6Ijk5MSIsIkNvbG9yIjp7IiRpZCI6Ijk5MiIsIkEiOjAsIlIiOjAsIkciOjAsIkIiOjB9fSwiSXNWaXNpYmxlIjp0cnVlLCJXaWR0aCI6MC4wLCJIZWlnaHQiOjAuMCwiQm9yZGVyU3R5bGUiOnsiJGlkIjoiOTkzIiwiTGluZUNvbG9yIjpudWxsLCJMaW5lV2VpZ2h0IjowLjAsIkxpbmVUeXBlIjowLCJQYXJlbnRTdHlsZSI6bnVsbH0sIlBhcmVudFN0eWxlIjpudWxsfSwiRGF0ZVN0eWxlIjp7IiRpZCI6Ijk5NCIsIkZvbnRTZXR0aW5ncyI6eyIkaWQiOiI5OTUiLCJGb250U2l6ZSI6MTAsIkZvbnROYW1lIjoiQ2FsaWJyaSIsIklzQm9sZCI6ZmFsc2UsIklzSXRhbGljIjpmYWxzZSwiSXNVbmRlcmxpbmVkIjpmYWxzZSwiUGFyZW50U3R5bGUiOm51bGx9LCJBdXRvU2l6ZSI6MCwiRm9yZWdyb3VuZCI6eyIkaWQiOiI5OTYiLCJDb2xvciI6eyIkaWQiOiI5OT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k5OCIsIlRvcCI6MC4wLCJMZWZ0IjowLjAsIlJpZ2h0IjowLjAsIkJvdHRvbSI6MC4wfSwiUGFkZGluZyI6eyIkaWQiOiI5OTkiLCJUb3AiOjAuMCwiTGVmdCI6MC4wLCJSaWdodCI6MC4wLCJCb3R0b20iOjAuMH0sIkJhY2tncm91bmQiOnsiJGlkIjoiMTAwMCIsIkNvbG9yIjp7IiRyZWYiOiI5OTIifX0sIklzVmlzaWJsZSI6ZmFsc2UsIldpZHRoIjowLjAsIkhlaWdodCI6MC4wLCJCb3JkZXJTdHlsZSI6eyIkaWQiOiIxMDAxIiwiTGluZUNvbG9yIjpudWxsLCJMaW5lV2VpZ2h0IjowLjAsIkxpbmVUeXBlIjowLCJQYXJlbnRTdHlsZSI6bnVsbH0sIlBhcmVudFN0eWxlIjpudWxsfSwiRGF0ZUZvcm1hdCI6eyIkaWQiOiIxMD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DMiLCJGb3JtYXQiOjAsIklzVmlzaWJsZSI6ZmFsc2UsIkxhc3RLbm93blZpc2liaWxpdHlTdGF0ZSI6ZmFsc2V9LCJJc1Zpc2libGUiOnRydWUsIlBhcmVudFN0eWxlIjpudWxsfSwiSHlwZXJsaW5rIjpudWxsLCJJbXBvcnRJZCI6bnVsbH0seyIkaWQiOiIxMDA0IiwiSWQiOiJkZjZlMjNjYi05M2UzLTQzMzYtYWRmZC1jMzliNGQ1MDUzZGUiLCJJbmRleCI6MjUsIkdyb3VwSWQiOm51bGwsIlRpdGxlIjoiRGlzcGxheSBBZHMgQ3JlYXRpdmUiLCJEYXRlVGltZSI6IjIwMjUtMDQtMTNUMjM6NTk6MDAiLCJQZXJjZW50YWdlQ29tcGxldGUiOm51bGwsIk5vdGUiOm51bGwsIlN0eWxlIjp7IiRpZCI6IjEwMDUiLCJUaXRsZVBvc2l0aW9uIjoiUmlnaHQiLCJEYXRlUG9zaXRpb24iOiJMZWZ0IiwiU2hhcGVUeXBlIjo0LCJTaGFwZVNpemUiOjMsIlNwYWNpbmciOjUsIlNoYXBlU3R5bGUiOnsiJGlkIjoiMTAwNiIsIk1hcmdpbiI6eyIkaWQiOiIxMDA3IiwiVG9wIjowLjAsIkxlZnQiOjAuMCwiUmlnaHQiOjAuMCwiQm90dG9tIjowLjB9LCJQYWRkaW5nIjp7IiRpZCI6IjEwMDgiLCJUb3AiOjAuMCwiTGVmdCI6MC4wLCJSaWdodCI6MC4wLCJCb3R0b20iOjAuMH0sIkJhY2tncm91bmQiOnsiJGlkIjoiMTAwOSIsIkNvbG9yIjp7IiRpZCI6IjEwMTAiLCJBIjoyNTUsIlIiOjkxLCJHIjoxNTUsIkIiOjIxM319LCJJc1Zpc2libGUiOnRydWUsIldpZHRoIjoxMy45OTk3NjM0ODg3Njk1MzEsIkhlaWdodCI6MTYuMzMzMDcwNzU1MDA0ODgzLCJCb3JkZXJTdHlsZSI6eyIkaWQiOiIxMDExIiwiTGluZUNvbG9yIjpudWxsLCJMaW5lV2VpZ2h0IjowLjAsIkxpbmVUeXBlIjowLCJQYXJlbnRTdHlsZSI6bnVsbH0sIlBhcmVudFN0eWxlIjpudWxsfSwiVGl0bGVTdHlsZSI6eyIkaWQiOiIxMDEyIiwiRm9udFNldHRpbmdzIjp7IiRpZCI6IjEwMTMiLCJGb250U2l6ZSI6MTEsIkZvbnROYW1lIjoiQ2FsaWJyaSIsIklzQm9sZCI6dHJ1ZSwiSXNJdGFsaWMiOmZhbHNlLCJJc1VuZGVybGluZWQiOmZhbHNlLCJQYXJlbnRTdHlsZSI6bnVsbH0sIkF1dG9TaXplIjoyLCJGb3JlZ3JvdW5kIjp7IiRpZCI6IjEwMTQiLCJDb2xvciI6eyIkaWQiOiIxMDE1IiwiQSI6MjU1LCJSIjowLCJHIjowLCJCIjowfX0sIk1heFdpZHRoIjo5Mi41NDY2NjY2NjY2NjY2NjcsIk1heEhlaWdodCI6IkluZmluaXR5IiwiU21hcnRGb3JlZ3JvdW5kSXNBY3RpdmUiOmZhbHNlLCJIb3Jpem9udGFsQWxpZ25tZW50IjowLCJWZXJ0aWNhbEFsaWdubWVudCI6MCwiU21hcnRGb3JlZ3JvdW5kIjpudWxsLCJCYWNrZ3JvdW5kRmlsbFR5cGUiOjAsIk1hcmdpbiI6eyIkaWQiOiIxMDE2IiwiVG9wIjowLjAsIkxlZnQiOjAuMCwiUmlnaHQiOjAuMCwiQm90dG9tIjowLjB9LCJQYWRkaW5nIjp7IiRpZCI6IjEwMTciLCJUb3AiOjAuMCwiTGVmdCI6MC4wLCJSaWdodCI6MC4wLCJCb3R0b20iOjAuMH0sIkJhY2tncm91bmQiOnsiJGlkIjoiMTAxOCIsIkNvbG9yIjp7IiRpZCI6IjEwMTkiLCJBIjo4OSwiUiI6MCwiRyI6MCwiQiI6MH19LCJJc1Zpc2libGUiOnRydWUsIldpZHRoIjowLjAsIkhlaWdodCI6MC4wLCJCb3JkZXJTdHlsZSI6eyIkaWQiOiIxMDIwIiwiTGluZUNvbG9yIjpudWxsLCJMaW5lV2VpZ2h0IjowLjAsIkxpbmVUeXBlIjowLCJQYXJlbnRTdHlsZSI6bnVsbH0sIlBhcmVudFN0eWxlIjpudWxsfSwiRGF0ZVN0eWxlIjp7IiRpZCI6IjEwMjEiLCJGb250U2V0dGluZ3MiOnsiJGlkIjoiMTAyMiIsIkZvbnRTaXplIjoxMCwiRm9udE5hbWUiOiJDYWxpYnJpIiwiSXNCb2xkIjpmYWxzZSwiSXNJdGFsaWMiOmZhbHNlLCJJc1VuZGVybGluZWQiOmZhbHNlLCJQYXJlbnRTdHlsZSI6bnVsbH0sIkF1dG9TaXplIjowLCJGb3JlZ3JvdW5kIjp7IiRpZCI6IjEwMjMiLCJDb2xvciI6eyIkaWQiOiIxMDI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DI1IiwiVG9wIjowLjAsIkxlZnQiOjAuMCwiUmlnaHQiOjAuMCwiQm90dG9tIjowLjB9LCJQYWRkaW5nIjp7IiRpZCI6IjEwMjYiLCJUb3AiOjAuMCwiTGVmdCI6MC4wLCJSaWdodCI6MC4wLCJCb3R0b20iOjAuMH0sIkJhY2tncm91bmQiOnsiJGlkIjoiMTAyNyIsIkNvbG9yIjp7IiRyZWYiOiIxMDE5In19LCJJc1Zpc2libGUiOmZhbHNlLCJXaWR0aCI6MC4wLCJIZWlnaHQiOjAuMCwiQm9yZGVyU3R5bGUiOnsiJGlkIjoiMTAyOCIsIkxpbmVDb2xvciI6bnVsbCwiTGluZVdlaWdodCI6MC4wLCJMaW5lVHlwZSI6MCwiUGFyZW50U3R5bGUiOm51bGx9LCJQYXJlbnRTdHlsZSI6bnVsbH0sIkRhdGVGb3JtYXQiOnsiJGlkIjoiMTA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MwIiwiRm9ybWF0IjowLCJJc1Zpc2libGUiOmZhbHNlLCJMYXN0S25vd25WaXNpYmlsaXR5U3RhdGUiOmZhbHNlfSwiSXNWaXNpYmxlIjp0cnVlLCJQYXJlbnRTdHlsZSI6bnVsbH0sIkh5cGVybGluayI6bnVsbCwiSW1wb3J0SWQiOm51bGx9LHsiJGlkIjoiMTAzMSIsIklkIjoiYWEwMGRkZTctNDFjMi00YTIxLWEyYzctYjZlNzU2YmY1ZTE3IiwiSW5kZXgiOjI2LCJHcm91cElkIjpudWxsLCJUaXRsZSI6Ik1vYmlsZSBBZHMiLCJEYXRlVGltZSI6IjIwMjUtMTAtMTNUMjM6NTk6MDAiLCJQZXJjZW50YWdlQ29tcGxldGUiOm51bGwsIk5vdGUiOm51bGwsIlN0eWxlIjp7IiRpZCI6IjEwMzIiLCJUaXRsZVBvc2l0aW9uIjoiUmlnaHQiLCJEYXRlUG9zaXRpb24iOiJMZWZ0IiwiU2hhcGVUeXBlIjo0LCJTaGFwZVNpemUiOjMsIlNwYWNpbmciOjUsIlNoYXBlU3R5bGUiOnsiJGlkIjoiMTAzMyIsIk1hcmdpbiI6eyIkaWQiOiIxMDM0IiwiVG9wIjowLjAsIkxlZnQiOjAuMCwiUmlnaHQiOjAuMCwiQm90dG9tIjowLjB9LCJQYWRkaW5nIjp7IiRpZCI6IjEwMzUiLCJUb3AiOjAuMCwiTGVmdCI6MC4wLCJSaWdodCI6MC4wLCJCb3R0b20iOjAuMH0sIkJhY2tncm91bmQiOnsiJGlkIjoiMTAzNiIsIkNvbG9yIjp7IiRpZCI6IjEwMzciLCJBIjoyNTUsIlIiOjkxLCJHIjoxNTUsIkIiOjIxM319LCJJc1Zpc2libGUiOnRydWUsIldpZHRoIjoxMy45OTk3NjM0ODg3Njk1MzEsIkhlaWdodCI6MTYuMzMzMDcwNzU1MDA0ODgzLCJCb3JkZXJTdHlsZSI6eyIkaWQiOiIxMDM4IiwiTGluZUNvbG9yIjpudWxsLCJMaW5lV2VpZ2h0IjowLjAsIkxpbmVUeXBlIjowLCJQYXJlbnRTdHlsZSI6bnVsbH0sIlBhcmVudFN0eWxlIjpudWxsfSwiVGl0bGVTdHlsZSI6eyIkaWQiOiIxMDM5IiwiRm9udFNldHRpbmdzIjp7IiRpZCI6IjEwNDAiLCJGb250U2l6ZSI6MTEsIkZvbnROYW1lIjoiQ2FsaWJyaSIsIklzQm9sZCI6dHJ1ZSwiSXNJdGFsaWMiOmZhbHNlLCJJc1VuZGVybGluZWQiOmZhbHNlLCJQYXJlbnRTdHlsZSI6bnVsbH0sIkF1dG9TaXplIjoyLCJGb3JlZ3JvdW5kIjp7IiRpZCI6IjEwNDEiLCJDb2xvciI6eyIkaWQiOiIxMDQyIiwiQSI6MjU1LCJSIjowLCJHIjowLCJCIjowfX0sIk1heFdpZHRoIjo1MS44MSwiTWF4SGVpZ2h0IjoiSW5maW5pdHkiLCJTbWFydEZvcmVncm91bmRJc0FjdGl2ZSI6ZmFsc2UsIkhvcml6b250YWxBbGlnbm1lbnQiOjAsIlZlcnRpY2FsQWxpZ25tZW50IjowLCJTbWFydEZvcmVncm91bmQiOm51bGwsIkJhY2tncm91bmRGaWxsVHlwZSI6MCwiTWFyZ2luIjp7IiRpZCI6IjEwNDMiLCJUb3AiOjAuMCwiTGVmdCI6MC4wLCJSaWdodCI6MC4wLCJCb3R0b20iOjAuMH0sIlBhZGRpbmciOnsiJGlkIjoiMTA0NCIsIlRvcCI6MC4wLCJMZWZ0IjowLjAsIlJpZ2h0IjowLjAsIkJvdHRvbSI6MC4wfSwiQmFja2dyb3VuZCI6eyIkaWQiOiIxMDQ1IiwiQ29sb3IiOnsiJGlkIjoiMTA0NiIsIkEiOjg5LCJSIjowLCJHIjowLCJCIjowfX0sIklzVmlzaWJsZSI6dHJ1ZSwiV2lkdGgiOjAuMCwiSGVpZ2h0IjowLjAsIkJvcmRlclN0eWxlIjp7IiRpZCI6IjEwNDciLCJMaW5lQ29sb3IiOm51bGwsIkxpbmVXZWlnaHQiOjAuMCwiTGluZVR5cGUiOjAsIlBhcmVudFN0eWxlIjpudWxsfSwiUGFyZW50U3R5bGUiOm51bGx9LCJEYXRlU3R5bGUiOnsiJGlkIjoiMTA0OCIsIkZvbnRTZXR0aW5ncyI6eyIkaWQiOiIxMDQ5IiwiRm9udFNpemUiOjEwLCJGb250TmFtZSI6IkNhbGlicmkiLCJJc0JvbGQiOmZhbHNlLCJJc0l0YWxpYyI6ZmFsc2UsIklzVW5kZXJsaW5lZCI6ZmFsc2UsIlBhcmVudFN0eWxlIjpudWxsfSwiQXV0b1NpemUiOjAsIkZvcmVncm91bmQiOnsiJGlkIjoiMTA1MCIsIkNvbG9yIjp7IiRpZCI6IjEwNT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wNTIiLCJUb3AiOjAuMCwiTGVmdCI6MC4wLCJSaWdodCI6MC4wLCJCb3R0b20iOjAuMH0sIlBhZGRpbmciOnsiJGlkIjoiMTA1MyIsIlRvcCI6MC4wLCJMZWZ0IjowLjAsIlJpZ2h0IjowLjAsIkJvdHRvbSI6MC4wfSwiQmFja2dyb3VuZCI6eyIkaWQiOiIxMDU0IiwiQ29sb3IiOnsiJHJlZiI6IjEwNDYifX0sIklzVmlzaWJsZSI6ZmFsc2UsIldpZHRoIjowLjAsIkhlaWdodCI6MC4wLCJCb3JkZXJTdHlsZSI6eyIkaWQiOiIxMDU1IiwiTGluZUNvbG9yIjpudWxsLCJMaW5lV2VpZ2h0IjowLjAsIkxpbmVUeXBlIjowLCJQYXJlbnRTdHlsZSI6bnVsbH0sIlBhcmVudFN0eWxlIjpudWxsfSwiRGF0ZUZvcm1hdCI6eyIkaWQiOiIxMDU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TciLCJGb3JtYXQiOjAsIklzVmlzaWJsZSI6ZmFsc2UsIkxhc3RLbm93blZpc2liaWxpdHlTdGF0ZSI6ZmFsc2V9LCJJc1Zpc2libGUiOnRydWUsIlBhcmVudFN0eWxlIjpudWxsfSwiSHlwZXJsaW5rIjpudWxsLCJJbXBvcnRJZCI6bnVsbH1dLCJJZCI6IjllNDVmYjM2LWZhYWQtNGU1NC1hMGE2LTZmYzdkNDE4YjVkMiIsIklzU2luZ2xlSXRlbVJvdyI6ZmFsc2V9LHsiJGlkIjoiMTA1OCIsIl90YXNrcyI6W10sIl9taWxlc3RvbmVzIjpbeyIkaWQiOiIxMDU5IiwiSWQiOiIwMTUwMmNlNC0yYmM4LTQyOTQtYWU4Yy04ZTJhMjYzNzRjM2IiLCJJbmRleCI6MjcsIkdyb3VwSWQiOm51bGwsIlRpdGxlIjoiRW1haWwgQWRzIiwiRGF0ZVRpbWUiOiIyMDI1LTEwLTEzVDIzOjU5OjAwIiwiUGVyY2VudGFnZUNvbXBsZXRlIjpudWxsLCJOb3RlIjpudWxsLCJTdHlsZSI6eyIkaWQiOiIxMDYwIiwiVGl0bGVQb3NpdGlvbiI6IlJpZ2h0IiwiRGF0ZVBvc2l0aW9uIjoiTGVmdCIsIlNoYXBlVHlwZSI6NCwiU2hhcGVTaXplIjozLCJTcGFjaW5nIjo1LCJTaGFwZVN0eWxlIjp7IiRpZCI6IjEwNjEiLCJNYXJnaW4iOnsiJGlkIjoiMTA2MiIsIlRvcCI6MC4wLCJMZWZ0IjowLjAsIlJpZ2h0IjowLjAsIkJvdHRvbSI6MC4wfSwiUGFkZGluZyI6eyIkaWQiOiIxMDYzIiwiVG9wIjowLjAsIkxlZnQiOjAuMCwiUmlnaHQiOjAuMCwiQm90dG9tIjowLjB9LCJCYWNrZ3JvdW5kIjp7IiRpZCI6IjEwNjQiLCJDb2xvciI6eyIkaWQiOiIxMDY1IiwiQSI6MjU1LCJSIjo5MSwiRyI6MTU1LCJCIjoyMTN9fSwiSXNWaXNpYmxlIjp0cnVlLCJXaWR0aCI6MTMuOTk5NzYzNDg4NzY5NTMxLCJIZWlnaHQiOjE2LjMzMzA3MDc1NTAwNDg4MywiQm9yZGVyU3R5bGUiOnsiJGlkIjoiMTA2NiIsIkxpbmVDb2xvciI6bnVsbCwiTGluZVdlaWdodCI6MC4wLCJMaW5lVHlwZSI6MCwiUGFyZW50U3R5bGUiOm51bGx9LCJQYXJlbnRTdHlsZSI6bnVsbH0sIlRpdGxlU3R5bGUiOnsiJGlkIjoiMTA2NyIsIkZvbnRTZXR0aW5ncyI6eyIkaWQiOiIxMDY4IiwiRm9udFNpemUiOjExLCJGb250TmFtZSI6IkNhbGlicmkiLCJJc0JvbGQiOnRydWUsIklzSXRhbGljIjpmYWxzZSwiSXNVbmRlcmxpbmVkIjpmYWxzZSwiUGFyZW50U3R5bGUiOm51bGx9LCJBdXRvU2l6ZSI6MiwiRm9yZWdyb3VuZCI6eyIkaWQiOiIxMDY5IiwiQ29sb3IiOnsiJGlkIjoiMTA3MCIsIkEiOjI1NSwiUiI6MCwiRyI6MCwiQiI6MH19LCJNYXhXaWR0aCI6NDQuNTg2NjY2NjY2NjY2NjY2LCJNYXhIZWlnaHQiOiJJbmZpbml0eSIsIlNtYXJ0Rm9yZWdyb3VuZElzQWN0aXZlIjpmYWxzZSwiSG9yaXpvbnRhbEFsaWdubWVudCI6MCwiVmVydGljYWxBbGlnbm1lbnQiOjAsIlNtYXJ0Rm9yZWdyb3VuZCI6bnVsbCwiQmFja2dyb3VuZEZpbGxUeXBlIjowLCJNYXJnaW4iOnsiJGlkIjoiMTA3MSIsIlRvcCI6MC4wLCJMZWZ0IjowLjAsIlJpZ2h0IjowLjAsIkJvdHRvbSI6MC4wfSwiUGFkZGluZyI6eyIkaWQiOiIxMDcyIiwiVG9wIjowLjAsIkxlZnQiOjAuMCwiUmlnaHQiOjAuMCwiQm90dG9tIjowLjB9LCJCYWNrZ3JvdW5kIjp7IiRpZCI6IjEwNzMiLCJDb2xvciI6eyIkaWQiOiIxMDc0IiwiQSI6ODksIlIiOjAsIkciOjAsIkIiOjB9fSwiSXNWaXNpYmxlIjp0cnVlLCJXaWR0aCI6MC4wLCJIZWlnaHQiOjAuMCwiQm9yZGVyU3R5bGUiOnsiJGlkIjoiMTA3NSIsIkxpbmVDb2xvciI6bnVsbCwiTGluZVdlaWdodCI6MC4wLCJMaW5lVHlwZSI6MCwiUGFyZW50U3R5bGUiOm51bGx9LCJQYXJlbnRTdHlsZSI6bnVsbH0sIkRhdGVTdHlsZSI6eyIkaWQiOiIxMDc2IiwiRm9udFNldHRpbmdzIjp7IiRpZCI6IjEwNzciLCJGb250U2l6ZSI6MTAsIkZvbnROYW1lIjoiQ2FsaWJyaSIsIklzQm9sZCI6ZmFsc2UsIklzSXRhbGljIjpmYWxzZSwiSXNVbmRlcmxpbmVkIjpmYWxzZSwiUGFyZW50U3R5bGUiOm51bGx9LCJBdXRvU2l6ZSI6MCwiRm9yZWdyb3VuZCI6eyIkaWQiOiIxMDc4IiwiQ29sb3IiOnsiJGlkIjoiMTA3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A4MCIsIlRvcCI6MC4wLCJMZWZ0IjowLjAsIlJpZ2h0IjowLjAsIkJvdHRvbSI6MC4wfSwiUGFkZGluZyI6eyIkaWQiOiIxMDgxIiwiVG9wIjowLjAsIkxlZnQiOjAuMCwiUmlnaHQiOjAuMCwiQm90dG9tIjowLjB9LCJCYWNrZ3JvdW5kIjp7IiRpZCI6IjEwODIiLCJDb2xvciI6eyIkcmVmIjoiMTA3NCJ9fSwiSXNWaXNpYmxlIjpmYWxzZSwiV2lkdGgiOjAuMCwiSGVpZ2h0IjowLjAsIkJvcmRlclN0eWxlIjp7IiRpZCI6IjEwODMiLCJMaW5lQ29sb3IiOm51bGwsIkxpbmVXZWlnaHQiOjAuMCwiTGluZVR5cGUiOjAsIlBhcmVudFN0eWxlIjpudWxsfSwiUGFyZW50U3R5bGUiOm51bGx9LCJEYXRlRm9ybWF0Ijp7IiRpZCI6IjEw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4NSIsIkZvcm1hdCI6MCwiSXNWaXNpYmxlIjpmYWxzZSwiTGFzdEtub3duVmlzaWJpbGl0eVN0YXRlIjpmYWxzZX0sIklzVmlzaWJsZSI6dHJ1ZSwiUGFyZW50U3R5bGUiOm51bGx9LCJIeXBlcmxpbmsiOm51bGwsIkltcG9ydElkIjpudWxsfV0sIklkIjoiMDAwMDAwMDAtMDAwMC0wMDAwLTAwMDAtMDAwMDAwMDAwMDAwIiwiSXNTaW5nbGVJdGVtUm93Ijp0cnVlfV0sIkluZGV4IjoxOSwiSWQiOiJmMWU2YzgxMS1jZjgyLTRkYzctODcyNS0zMjBhMjA1MWE0ODgiLCJIZWFkZXJUZXh0IjpudWxsLCJJc0RlZmF1bHQiOnRydWUsIlN0eWxlIjp7IiRpZCI6IjEwODYiLCJIZWFkZXJTdHlsZSI6eyIkaWQiOiIxMDg3IiwiVGV4dFN0eWxlIjp7IiRpZCI6IjEwODgiLCJGb250U2V0dGluZ3MiOnsiJGlkIjoiMTA4OSIsIkZvbnRTaXplIjoxMSwiRm9udE5hbWUiOiJDYWxpYnJpIiwiSXNCb2xkIjpmYWxzZSwiSXNJdGFsaWMiOmZhbHNlLCJJc1VuZGVybGluZWQiOmZhbHNlLCJQYXJlbnRTdHlsZSI6bnVsbH0sIkF1dG9TaXplIjoyLCJGb3JlZ3JvdW5kIjp7IiRpZCI6IjEwOTAiLCJDb2xvciI6eyIkaWQiOiIxMDk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A5MiIsIlRvcCI6MC4wLCJMZWZ0IjowLjAsIlJpZ2h0IjowLjAsIkJvdHRvbSI6MC4wfSwiUGFkZGluZyI6eyIkaWQiOiIxMDkzIiwiVG9wIjowLjAsIkxlZnQiOjAuMCwiUmlnaHQiOjAuMCwiQm90dG9tIjowLjB9LCJCYWNrZ3JvdW5kIjpudWxsLCJJc1Zpc2libGUiOnRydWUsIldpZHRoIjowLjAsIkhlaWdodCI6MC4wLCJCb3JkZXJTdHlsZSI6bnVsbCwiUGFyZW50U3R5bGUiOm51bGx9LCJSZWN0YW5nbGVTdHlsZSI6eyIkaWQiOiIxMDk0IiwiTWFyZ2luIjp7IiRpZCI6IjEwOTUiLCJUb3AiOjAuMCwiTGVmdCI6MC4wLCJSaWdodCI6MC4wLCJCb3R0b20iOjAuMH0sIlBhZGRpbmciOnsiJGlkIjoiMTA5NiIsIlRvcCI6MC4wLCJMZWZ0IjowLjAsIlJpZ2h0IjowLjAsIkJvdHRvbSI6MC4wfSwiQmFja2dyb3VuZCI6eyIkaWQiOiIxMDk3IiwiQ29sb3IiOnsiJGlkIjoiMTA5OCIsIkEiOjYzLCJSIjo5MSwiRyI6MTU1LCJCIjoyMTN9fSwiSXNWaXNpYmxlIjp0cnVlLCJXaWR0aCI6MC4wLCJIZWlnaHQiOjAuMCwiQm9yZGVyU3R5bGUiOnsiJGlkIjoiMTA5OSIsIkxpbmVDb2xvciI6eyIkaWQiOiIxMTAwIiwiJHR5cGUiOiJOTFJFLkNvbW1vbi5Eb20uU29saWRDb2xvckJydXNoLCBOTFJFLkNvbW1vbiIsIkNvbG9yIjp7IiRpZCI6IjExMDEiLCJBIjoyNTUsIlIiOjI1NSwiRyI6MCwiQiI6MH19LCJMaW5lV2VpZ2h0IjowLjAsIkxpbmVUeXBlIjowLCJQYXJlbnRTdHlsZSI6bnVsbH0sIlBhcmVudFN0eWxlIjpudWxsfSwiTWFyZ2luIjp7IiRpZCI6IjExMDIiLCJUb3AiOjAuMCwiTGVmdCI6MC4wLCJSaWdodCI6MC4wLCJCb3R0b20iOjAuMH0sIlBhZGRpbmciOnsiJGlkIjoiMTEwMyIsIlRvcCI6MC4wLCJMZWZ0IjowLjAsIlJpZ2h0IjowLjAsIkJvdHRvbSI6MC4wfSwiQmFja2dyb3VuZCI6bnVsbCwiSXNWaXNpYmxlIjp0cnVlLCJXaWR0aCI6MC4wLCJIZWlnaHQiOjAuMCwiQm9yZGVyU3R5bGUiOm51bGwsIlBhcmVudFN0eWxlIjpudWxsfSwiQmFja2dyb3VuZFN0eWxlIjp7IiRpZCI6IjExMDQiLCJNYXJnaW4iOnsiJGlkIjoiMTEwNSIsIlRvcCI6MC4wLCJMZWZ0IjowLjAsIlJpZ2h0IjowLjAsIkJvdHRvbSI6MC4wfSwiUGFkZGluZyI6eyIkaWQiOiIxMTA2IiwiVG9wIjowLjAsIkxlZnQiOjAuMCwiUmlnaHQiOjAuMCwiQm90dG9tIjowLjB9LCJCYWNrZ3JvdW5kIjp7IiRpZCI6IjExMDciLCJDb2xvciI6eyIkaWQiOiIxMTA4IiwiQSI6MzgsIlIiOjkxLCJHIjoxNTUsIkIiOjIxM319LCJJc1Zpc2libGUiOnRydWUsIldpZHRoIjowLjAsIkhlaWdodCI6MC4wLCJCb3JkZXJTdHlsZSI6eyIkaWQiOiIxMTA5IiwiTGluZUNvbG9yIjp7IiRpZCI6IjExMTAiLCIkdHlwZSI6Ik5MUkUuQ29tbW9uLkRvbS5Tb2xpZENvbG9yQnJ1c2gsIE5MUkUuQ29tbW9uIiwiQ29sb3IiOnsiJGlkIjoiMTExMSIsIkEiOjI1NSwiUiI6MjM0LCJHIjoyMiwiQiI6MzB9fSwiTGluZVdlaWdodCI6MC4wLCJMaW5lVHlwZSI6MCwiUGFyZW50U3R5bGUiOm51bGx9LCJQYXJlbnRTdHlsZSI6bnVsbH0sIk1hcmdpbiI6eyIkaWQiOiIxMTEyIiwiVG9wIjowLjAsIkxlZnQiOjAuMCwiUmlnaHQiOjAuMCwiQm90dG9tIjowLjB9LCJQYWRkaW5nIjp7IiRpZCI6IjExMTMiLCJUb3AiOjAuMCwiTGVmdCI6MC4wLCJSaWdodCI6MC4wLCJCb3R0b20iOjAuMH0sIklzVmlzaWJsZSI6dHJ1ZSwiV2lkdGgiOjAuMCwiSGVpZ2h0IjowLjAsIkJvcmRlclN0eWxlIjp7IiRpZCI6IjExMTQiLCJMaW5lQ29sb3IiOm51bGwsIkxpbmVXZWlnaHQiOjAuMCwiTGluZVR5cGUiOjAsIlBhcmVudFN0eWxlIjpudWxsfSwiUGFyZW50U3R5bGUiOm51bGx9fV0sIklkIjoiMTk4NjdlZjEtY2UyYi00NmM4LTg4OGEtYzUwOTRiZDQ2NDIwIiwiSW5kZXgiOjE5LCJIZWFkZXJUZXh0IjoiQWRzIiwiU3R5bGUiOnsiJGlkIjoiMTExNSIsIlN0eWxlSWQiOiIwMDAwMDAwMC0wMDAwLTAwMDAtMDAwMC0wMDAwMDAwMDAwMDAiLCJIZWFkZXJTdHlsZSI6eyIkaWQiOiIxMTE2IiwiVGV4dElzVmVydGljYWwiOmZhbHNlLCJUZXh0U3R5bGUiOnsiJGlkIjoiMTExNyIsIkZvbnRTZXR0aW5ncyI6eyIkaWQiOiIxMTE4IiwiRm9udFNpemUiOjEyLCJGb250TmFtZSI6IkNhbGlicmkiLCJJc0JvbGQiOnRydWUsIklzSXRhbGljIjpmYWxzZSwiSXNVbmRlcmxpbmVkIjpmYWxzZSwiUGFyZW50U3R5bGUiOm51bGx9LCJBdXRvU2l6ZSI6MiwiRm9yZWdyb3VuZCI6eyIkaWQiOiIxMTE5IiwiQ29sb3IiOnsiJGlkIjoiMTEy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xMjEiLCJUb3AiOjAuMCwiTGVmdCI6MC4wLCJSaWdodCI6MC4wLCJCb3R0b20iOjAuMH0sIlBhZGRpbmciOnsiJGlkIjoiMTEyMiIsIlRvcCI6MC4wLCJMZWZ0IjowLjAsIlJpZ2h0IjowLjAsIkJvdHRvbSI6MC4wfSwiQmFja2dyb3VuZCI6bnVsbCwiSXNWaXNpYmxlIjpmYWxzZSwiV2lkdGgiOjAuMCwiSGVpZ2h0IjowLjAsIkJvcmRlclN0eWxlIjpudWxsLCJQYXJlbnRTdHlsZSI6bnVsbH0sIlJlY3RhbmdsZVN0eWxlIjp7IiRpZCI6IjExMjMiLCJNYXJnaW4iOnsiJGlkIjoiMTEyNCIsIlRvcCI6MC4wLCJMZWZ0IjowLjAsIlJpZ2h0IjowLjAsIkJvdHRvbSI6MC4wfSwiUGFkZGluZyI6eyIkaWQiOiIxMTI1IiwiVG9wIjowLjAsIkxlZnQiOjAuMCwiUmlnaHQiOjAuMCwiQm90dG9tIjowLjB9LCJCYWNrZ3JvdW5kIjp7IiRpZCI6IjExMjYiLCJDb2xvciI6eyIkaWQiOiIxMTI3IiwiQSI6MjU1LCJSIjo5MSwiRyI6MTU1LCJCIjoyMTN9fSwiSXNWaXNpYmxlIjp0cnVlLCJXaWR0aCI6MC4wLCJIZWlnaHQiOjAuMCwiQm9yZGVyU3R5bGUiOnsiJGlkIjoiMTEyOCIsIkxpbmVDb2xvciI6eyIkaWQiOiIxMTI5IiwiJHR5cGUiOiJOTFJFLkNvbW1vbi5Eb20uU29saWRDb2xvckJydXNoLCBOTFJFLkNvbW1vbiIsIkNvbG9yIjp7IiRpZCI6IjExMzAiLCJBIjoyNTUsIlIiOjYsIkciOjQsIkIiOjV9fSwiTGluZVdlaWdodCI6MC4wLCJMaW5lVHlwZSI6MCwiUGFyZW50U3R5bGUiOm51bGx9LCJQYXJlbnRTdHlsZSI6bnVsbH0sIk1hcmdpbiI6eyIkaWQiOiIxMTMxIiwiVG9wIjowLjAsIkxlZnQiOjAuMCwiUmlnaHQiOjAuMCwiQm90dG9tIjowLjB9LCJQYWRkaW5nIjp7IiRpZCI6IjExMzIiLCJUb3AiOjAuMCwiTGVmdCI6MC4wLCJSaWdodCI6MC4wLCJCb3R0b20iOjAuMH0sIkJhY2tncm91bmQiOm51bGwsIklzVmlzaWJsZSI6dHJ1ZSwiV2lkdGgiOjAuMCwiSGVpZ2h0IjowLjAsIkJvcmRlclN0eWxlIjpudWxsLCJQYXJlbnRTdHlsZSI6bnVsbH0sIkJhY2tncm91bmRTdHlsZSI6eyIkaWQiOiIxMTMzIiwiTWFyZ2luIjp7IiRpZCI6IjExMzQiLCJUb3AiOjAuMCwiTGVmdCI6MC4wLCJSaWdodCI6MC4wLCJCb3R0b20iOjAuMH0sIlBhZGRpbmciOnsiJGlkIjoiMTEzNSIsIlRvcCI6MC4wLCJMZWZ0IjowLjAsIlJpZ2h0IjowLjAsIkJvdHRvbSI6MC4wfSwiQmFja2dyb3VuZCI6eyIkaWQiOiIxMTM2IiwiQ29sb3IiOnsiJGlkIjoiMTEzNyIsIkEiOjM4LCJSIjo5MSwiRyI6MTU1LCJCIjoyMTN9fSwiSXNWaXNpYmxlIjp0cnVlLCJXaWR0aCI6MC4wLCJIZWlnaHQiOjAuMCwiQm9yZGVyU3R5bGUiOnsiJGlkIjoiMTEzOCIsIkxpbmVDb2xvciI6eyIkaWQiOiIxMTM5IiwiJHR5cGUiOiJOTFJFLkNvbW1vbi5Eb20uU29saWRDb2xvckJydXNoLCBOTFJFLkNvbW1vbiIsIkNvbG9yIjp7IiRpZCI6IjExNDAiLCJBIjoyNTUsIlIiOjIwOCwiRyI6MjA2LCJCIjoyMDZ9fSwiTGluZVdlaWdodCI6MC4wLCJMaW5lVHlwZSI6MCwiUGFyZW50U3R5bGUiOm51bGx9LCJQYXJlbnRTdHlsZSI6bnVsbH0sIklzQWJvdmVUaW1lYmFuZCI6ZmFsc2UsIlNwYWNpbmciOjUsIkRlZmF1bHRTd2ltbGFuZVRhc2tTdHlsZSI6eyIkaWQiOiIxMTQxIiwiJHR5cGUiOiJOTFJFLkNvbW1vbi5Eb20uU3R5bGVzLkV4cGxpY2l0U2V0YWJsZVRhc2tTdHlsZSwgTkxSRS5Db21tb24iLCJTaGFwZSI6OCwiU2hhcGVUaGlja25lc3MiOjEsIkR1cmF0aW9uRm9ybWF0IjowLCJJbmNsdWRlTm9uV29ya2luZ0RheXNJbkR1cmF0aW9uIjpmYWxzZSwiUGVyY2VudGFnZUNvbXBsZXRlU3R5bGUiOnsiJGlkIjoiMTE0MiIsIkZvbnRTZXR0aW5ncyI6eyIkaWQiOiIxMTQzIiwiRm9udFNpemUiOjEwLCJGb250TmFtZSI6IkNhbGlicmkiLCJJc0JvbGQiOmZhbHNlLCJJc0l0YWxpYyI6ZmFsc2UsIklzVW5kZXJsaW5lZCI6ZmFsc2UsIlBhcmVudFN0eWxlIjpudWxsfSwiQXV0b1NpemUiOjAsIkZvcmVncm91bmQiOnsiJGlkIjoiMTE0NCIsIkNvbG9yIjp7IiRpZCI6IjExND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Q2IiwiVG9wIjowLjAsIkxlZnQiOjAuMCwiUmlnaHQiOjAuMCwiQm90dG9tIjowLjB9LCJQYWRkaW5nIjp7IiRpZCI6IjExNDciLCJUb3AiOjAuMCwiTGVmdCI6MC4wLCJSaWdodCI6MC4wLCJCb3R0b20iOjAuMH0sIkJhY2tncm91bmQiOnsiJGlkIjoiMTE0OCIsIkNvbG9yIjp7IiRpZCI6IjExNDkiLCJBIjo4OSwiUiI6MCwiRyI6MCwiQiI6MH19LCJJc1Zpc2libGUiOnRydWUsIldpZHRoIjowLjAsIkhlaWdodCI6MC4wLCJCb3JkZXJTdHlsZSI6eyIkaWQiOiIxMTUwIiwiTGluZUNvbG9yIjpudWxsLCJMaW5lV2VpZ2h0IjowLjAsIkxpbmVUeXBlIjowLCJQYXJlbnRTdHlsZSI6bnVsbH0sIlBhcmVudFN0eWxlIjpudWxsfSwiRHVyYXRpb25TdHlsZSI6eyIkaWQiOiIxMTUxIiwiRm9udFNldHRpbmdzIjp7IiRpZCI6IjExNTIiLCJGb250U2l6ZSI6MTAsIkZvbnROYW1lIjoiQ2FsaWJyaSIsIklzQm9sZCI6ZmFsc2UsIklzSXRhbGljIjpmYWxzZSwiSXNVbmRlcmxpbmVkIjpmYWxzZSwiUGFyZW50U3R5bGUiOm51bGx9LCJBdXRvU2l6ZSI6MCwiRm9yZWdyb3VuZCI6eyIkaWQiOiIxMTUzIiwiQ29sb3IiOnsiJGlkIjoiMTE1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TUiLCJUb3AiOjAuMCwiTGVmdCI6MC4wLCJSaWdodCI6MC4wLCJCb3R0b20iOjAuMH0sIlBhZGRpbmciOnsiJGlkIjoiMTE1NiIsIlRvcCI6MC4wLCJMZWZ0IjowLjAsIlJpZ2h0IjowLjAsIkJvdHRvbSI6MC4wfSwiQmFja2dyb3VuZCI6eyIkaWQiOiIxMTU3IiwiQ29sb3IiOnsiJHJlZiI6IjExNDkifX0sIklzVmlzaWJsZSI6dHJ1ZSwiV2lkdGgiOjAuMCwiSGVpZ2h0IjowLjAsIkJvcmRlclN0eWxlIjp7IiRpZCI6IjExNTgiLCJMaW5lQ29sb3IiOm51bGwsIkxpbmVXZWlnaHQiOjAuMCwiTGluZVR5cGUiOjAsIlBhcmVudFN0eWxlIjpudWxsfSwiUGFyZW50U3R5bGUiOm51bGx9LCJIb3Jpem9udGFsQ29ubmVjdG9yU3R5bGUiOnsiJGlkIjoiMTE1OSIsIkxpbmVDb2xvciI6eyIkaWQiOiIxMTYwIiwiJHR5cGUiOiJOTFJFLkNvbW1vbi5Eb20uU29saWRDb2xvckJydXNoLCBOTFJFLkNvbW1vbiIsIkNvbG9yIjp7IiRpZCI6IjExNjEiLCJBIjoyNTUsIlIiOjIwNCwiRyI6MjA0LCJCIjoyMDR9fSwiTGluZVdlaWdodCI6MS4wLCJMaW5lVHlwZSI6MCwiUGFyZW50U3R5bGUiOm51bGx9LCJWZXJ0aWNhbENvbm5lY3RvclN0eWxlIjp7IiRpZCI6IjExNjIiLCJMaW5lQ29sb3IiOnsiJGlkIjoiMTE2MyIsIiR0eXBlIjoiTkxSRS5Db21tb24uRG9tLlNvbGlkQ29sb3JCcnVzaCwgTkxSRS5Db21tb24iLCJDb2xvciI6eyIkaWQiOiIxMTY0IiwiQSI6MjU1LCJSIjoyMDQsIkciOjIwNCwiQiI6MjA0fX0sIkxpbmVXZWlnaHQiOjE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MTY1IiwiTWFyZ2luIjp7IiRpZCI6IjExNjYiLCJUb3AiOjAuMCwiTGVmdCI6NC4wLCJSaWdodCI6NC4wLCJCb3R0b20iOjAuMH0sIlBhZGRpbmciOnsiJGlkIjoiMTE2NyIsIlRvcCI6MC4wLCJMZWZ0IjowLjAsIlJpZ2h0IjowLjAsIkJvdHRvbSI6MC4wfSwiQmFja2dyb3VuZCI6eyIkaWQiOiIxMTY4IiwiQ29sb3IiOnsiJGlkIjoiMTE2OSIsIkEiOjI1NSwiUiI6OTEsIkciOjE1NSwiQiI6MjEzfX0sIklzVmlzaWJsZSI6dHJ1ZSwiV2lkdGgiOjAuMCwiSGVpZ2h0IjoxNi4wLCJCb3JkZXJTdHlsZSI6eyIkaWQiOiIxMTcwIiwiTGluZUNvbG9yIjp7IiRpZCI6IjExNzEiLCIkdHlwZSI6Ik5MUkUuQ29tbW9uLkRvbS5Tb2xpZENvbG9yQnJ1c2gsIE5MUkUuQ29tbW9uIiwiQ29sb3IiOnsiJGlkIjoiMTE3MiIsIkEiOjI1NSwiUiI6MjM0LCJHIjoyMiwiQiI6MzB9fSwiTGluZVdlaWdodCI6MC4wLCJMaW5lVHlwZSI6MCwiUGFyZW50U3R5bGUiOm51bGx9LCJQYXJlbnRTdHlsZSI6bnVsbH0sIlRpdGxlU3R5bGUiOnsiJGlkIjoiMTE3MyIsIkZvbnRTZXR0aW5ncyI6eyIkaWQiOiIxMTc0IiwiRm9udFNpemUiOjExLCJGb250TmFtZSI6IkNhbGlicmkiLCJJc0JvbGQiOnRydWUsIklzSXRhbGljIjpmYWxzZSwiSXNVbmRlcmxpbmVkIjpmYWxzZSwiUGFyZW50U3R5bGUiOm51bGx9LCJBdXRvU2l6ZSI6MCwiRm9yZWdyb3VuZCI6eyIkaWQiOiIxMTc1IiwiQ29sb3IiOnsiJGlkIjoiMTE3Ni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c3IiwiVG9wIjowLjAsIkxlZnQiOjAuMCwiUmlnaHQiOjAuMCwiQm90dG9tIjowLjB9LCJQYWRkaW5nIjp7IiRpZCI6IjExNzgiLCJUb3AiOjAuMCwiTGVmdCI6MC4wLCJSaWdodCI6MC4wLCJCb3R0b20iOjAuMH0sIkJhY2tncm91bmQiOnsiJGlkIjoiMTE3OSIsIkNvbG9yIjp7IiRyZWYiOiIxMTQ5In19LCJJc1Zpc2libGUiOnRydWUsIldpZHRoIjowLjAsIkhlaWdodCI6MC4wLCJCb3JkZXJTdHlsZSI6eyIkaWQiOiIxMTgwIiwiTGluZUNvbG9yIjpudWxsLCJMaW5lV2VpZ2h0IjowLjAsIkxpbmVUeXBlIjowLCJQYXJlbnRTdHlsZSI6bnVsbH0sIlBhcmVudFN0eWxlIjpudWxsfSwiRGF0ZVN0eWxlIjp7IiRpZCI6IjExODEiLCJGb250U2V0dGluZ3MiOnsiJGlkIjoiMTE4MiIsIkZvbnRTaXplIjoxMCwiRm9udE5hbWUiOiJDYWxpYnJpIiwiSXNCb2xkIjpmYWxzZSwiSXNJdGFsaWMiOmZhbHNlLCJJc1VuZGVybGluZWQiOmZhbHNlLCJQYXJlbnRTdHlsZSI6bnVsbH0sIkF1dG9TaXplIjowLCJGb3JlZ3JvdW5kIjp7IiRpZCI6IjExODMiLCJDb2xvciI6eyIkaWQiOiIxMTg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Tg1IiwiVG9wIjowLjAsIkxlZnQiOjAuMCwiUmlnaHQiOjAuMCwiQm90dG9tIjowLjB9LCJQYWRkaW5nIjp7IiRpZCI6IjExODYiLCJUb3AiOjAuMCwiTGVmdCI6MC4wLCJSaWdodCI6MC4wLCJCb3R0b20iOjAuMH0sIkJhY2tncm91bmQiOnsiJGlkIjoiMTE4NyIsIkNvbG9yIjp7IiRyZWYiOiIxMTQ5In19LCJJc1Zpc2libGUiOnRydWUsIldpZHRoIjowLjAsIkhlaWdodCI6MC4wLCJCb3JkZXJTdHlsZSI6eyIkaWQiOiIxMTg4IiwiTGluZUNvbG9yIjpudWxsLCJMaW5lV2VpZ2h0IjowLjAsIkxpbmVUeXBlIjowLCJQYXJlbnRTdHlsZSI6bnVsbH0sIlBhcmVudFN0eWxlIjpudWxsfSwiRGF0ZUZvcm1hdCI6eyIkaWQiOiIxMT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OTAiLCJGb3JtYXQiOjAsIklzVmlzaWJsZSI6ZmFsc2UsIkxhc3RLbm93blZpc2liaWxpdHlTdGF0ZSI6ZmFsc2V9LCJJc1Zpc2libGUiOnRydWUsIlBhcmVudFN0eWxlIjpudWxsLCJfZXhwbGljaXRseVNldCI6eyIkaWQiOiIxMTkxIiwiU2hhcGVTdHlsZSI6ZmFsc2UsIlRpdGxlU3R5bGUiOmZhbHNlLCJEYXRlU3R5bGUiOmZhbHNlLCJIb3Jpem9udGFsQ29ubmVjdG9yU3R5bGUiOmZhbHNlLCJWZXJ0aWNhbENvbm5lY3RvclN0eWxlIjpmYWxzZSwiUGVyY2VudGFnZUNvbXBsZXRlU2hhcGVPcGFjaXR5IjpmYWxzZSwiRGF0ZUZvcm1hdCI6ZmFsc2UsIklzVmlzaWJsZSI6ZmFsc2UsIlNoYXBlIjpmYWxzZSwiU2hhcGVUaGlja25lc3MiOmZhbHNlLCJNYXJnaW4iOmZhbHNlLCJTdGFydERhdGVQb3NpdGlvbiI6ZmFsc2UsIkVuZERhdGVQb3NpdGlvbiI6ZmFsc2UsIlRpdGxlUG9zaXRpb24iOmZhbHNlLCJEdXJhdGlvblBvc2l0aW9uIjpmYWxzZSwiUGVyY2VudGFnZUNvbXBsZXRlZFBvc2l0aW9uIjpmYWxzZSwiU3BhY2luZyI6ZmFsc2UsIklzQmVsb3dUaW1lYmFuZCI6ZmFsc2UsIkR1cmF0aW9uRm9ybWF0IjpmYWxzZSwiV2Vla051bWJlcmluZyI6ZmFsc2V9fSwiRGVmYXVsdFN3aW1sYW5lTW90U3R5bGUiOnsiJGlkIjoiMTE5MiIsIlNoYXBlIjo5LCJDb25uZWN0b3JNYXJnaW4iOnsiJGlkIjoiMTE5MyIsIlRvcCI6MC4wLCJMZWZ0IjoyLjAsIlJpZ2h0IjoyLjAsIkJvdHRvbSI6MC4wfSwiQ29ubmVjdG9yU3R5bGUiOnsiJGlkIjoiMTE5NCIsIkxpbmVDb2xvciI6eyIkaWQiOiIxMTk1IiwiJHR5cGUiOiJOTFJFLkNvbW1vbi5Eb20uU29saWRDb2xvckJydXNoLCBOTFJFLkNvbW1vbiIsIkNvbG9yIjp7IiRpZCI6IjExOTYiLCJBIjoxMjcsIlIiOjc5LCJHIjoxMjksIkIiOjE4OX19LCJMaW5lV2VpZ2h0IjoxLjAsIkxpbmVUeXBlIjowLCJQYXJlbnRTdHlsZSI6bnVsbH0sIklzQmVsb3dUaW1lYmFuZCI6ZmFsc2UsIlBvc2l0aW9uT25UYXNrIjoxLCJIaWRlRGF0ZSI6ZmFsc2UsIlNoYXBlU2l6ZSI6MSwiU3BhY2luZyI6Mi4wLCJQYWRkaW5nIjp7IiRpZCI6IjExOTciLCJUb3AiOjcuMCwiTGVmdCI6My4wLCJSaWdodCI6MC4wLCJCb3R0b20iOjIuMH0sIlNoYXBlU3R5bGUiOnsiJGlkIjoiMTE5OCIsIk1hcmdpbiI6eyIkaWQiOiIxMTk5IiwiVG9wIjowLjAsIkxlZnQiOjAuMCwiUmlnaHQiOjAuMCwiQm90dG9tIjowLjB9LCJQYWRkaW5nIjp7IiRpZCI6IjEyMDAiLCJUb3AiOjAuMCwiTGVmdCI6MC4wLCJSaWdodCI6MC4wLCJCb3R0b20iOjAuMH0sIkJhY2tncm91bmQiOnsiJGlkIjoiMTIwMSIsIkNvbG9yIjp7IiRpZCI6IjEyMDIiLCJBIjoyNTUsIlIiOjkxLCJHIjoxNTUsIkIiOjIxM319LCJJc1Zpc2libGUiOnRydWUsIldpZHRoIjoxOC4wLCJIZWlnaHQiOjIwLjAsIkJvcmRlclN0eWxlIjp7IiRpZCI6IjEyMDMiLCJMaW5lQ29sb3IiOnsiJGlkIjoiMTIwNCIsIiR0eXBlIjoiTkxSRS5Db21tb24uRG9tLlNvbGlkQ29sb3JCcnVzaCwgTkxSRS5Db21tb24iLCJDb2xvciI6eyIkaWQiOiIxMjA1IiwiQSI6MjU1LCJSIjoyMzQsIkciOjIyLCJCIjozMH19LCJMaW5lV2VpZ2h0IjowLjAsIkxpbmVUeXBlIjowLCJQYXJlbnRTdHlsZSI6bnVsbH0sIlBhcmVudFN0eWxlIjpudWxsfSwiVGl0bGVTdHlsZSI6eyIkaWQiOiIxMjA2IiwiRm9udFNldHRpbmdzIjp7IiRpZCI6IjEyMDciLCJGb250U2l6ZSI6MTEsIkZvbnROYW1lIjoiQ2FsaWJyaSIsIklzQm9sZCI6dHJ1ZSwiSXNJdGFsaWMiOmZhbHNlLCJJc1VuZGVybGluZWQiOmZhbHNlLCJQYXJlbnRTdHlsZSI6bnVsbH0sIkF1dG9TaXplIjowLCJGb3JlZ3JvdW5kIjp7IiRpZCI6IjEyMDgiLCJDb2xvciI6eyIkaWQiOiIxMjA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MTAiLCJUb3AiOjAuMCwiTGVmdCI6MC4wLCJSaWdodCI6MC4wLCJCb3R0b20iOjAuMH0sIlBhZGRpbmciOnsiJGlkIjoiMTIxMSIsIlRvcCI6MC4wLCJMZWZ0IjowLjAsIlJpZ2h0IjowLjAsIkJvdHRvbSI6MC4wfSwiQmFja2dyb3VuZCI6eyIkaWQiOiIxMjEyIiwiQ29sb3IiOnsiJGlkIjoiMTIxMyIsIkEiOjg5LCJSIjowLCJHIjowLCJCIjowfX0sIklzVmlzaWJsZSI6dHJ1ZSwiV2lkdGgiOjAuMCwiSGVpZ2h0IjowLjAsIkJvcmRlclN0eWxlIjp7IiRpZCI6IjEyMTQiLCJMaW5lQ29sb3IiOm51bGwsIkxpbmVXZWlnaHQiOjAuMCwiTGluZVR5cGUiOjAsIlBhcmVudFN0eWxlIjpudWxsfSwiUGFyZW50U3R5bGUiOm51bGx9LCJEYXRlU3R5bGUiOnsiJGlkIjoiMTIxNSIsIkZvbnRTZXR0aW5ncyI6eyIkaWQiOiIxMjE2IiwiRm9udFNpemUiOjEwLCJGb250TmFtZSI6IkNhbGlicmkiLCJJc0JvbGQiOmZhbHNlLCJJc0l0YWxpYyI6ZmFsc2UsIklzVW5kZXJsaW5lZCI6ZmFsc2UsIlBhcmVudFN0eWxlIjpudWxsfSwiQXV0b1NpemUiOjAsIkZvcmVncm91bmQiOnsiJGlkIjoiMTIxNyIsIkNvbG9yIjp7IiRpZCI6IjEyM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MTkiLCJUb3AiOjAuMCwiTGVmdCI6MC4wLCJSaWdodCI6MC4wLCJCb3R0b20iOjAuMH0sIlBhZGRpbmciOnsiJGlkIjoiMTIyMCIsIlRvcCI6MC4wLCJMZWZ0IjowLjAsIlJpZ2h0IjowLjAsIkJvdHRvbSI6MC4wfSwiQmFja2dyb3VuZCI6eyIkaWQiOiIxMjIxIiwiQ29sb3IiOnsiJHJlZiI6IjEyMTMifX0sIklzVmlzaWJsZSI6dHJ1ZSwiV2lkdGgiOjAuMCwiSGVpZ2h0IjowLjAsIkJvcmRlclN0eWxlIjp7IiRpZCI6IjEyMjIiLCJMaW5lQ29sb3IiOm51bGwsIkxpbmVXZWlnaHQiOjAuMCwiTGluZVR5cGUiOjAsIlBhcmVudFN0eWxlIjpudWxsfSwiUGFyZW50U3R5bGUiOm51bGx9LCJEYXRlRm9ybWF0Ijp7IiRpZCI6IjEyM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yNCIsIkZvcm1hdCI6MCwiSXNWaXNpYmxlIjpmYWxzZSwiTGFzdEtub3duVmlzaWJpbGl0eVN0YXRlIjpmYWxzZX0sIklzVmlzaWJsZSI6dHJ1ZSwiUGFyZW50U3R5bGUiOm51bGx9LCJEZWZhdWx0U3dpbWxhbmVNaWxlc3RvbmVTdHlsZSI6eyIkaWQiOiIxMjI1IiwiVGl0bGVQb3NpdGlvbiI6IlJpZ2h0IiwiRGF0ZVBvc2l0aW9uIjoiTGVmdCIsIlNoYXBlVHlwZSI6NCwiU2hhcGVTaXplIjoxLCJTcGFjaW5nIjo1LCJTaGFwZVN0eWxlIjp7IiRpZCI6IjEyMjYiLCJNYXJnaW4iOnsiJGlkIjoiMTIyNyIsIlRvcCI6MC4wLCJMZWZ0IjowLjAsIlJpZ2h0IjowLjAsIkJvdHRvbSI6MC4wfSwiUGFkZGluZyI6eyIkaWQiOiIxMjI4IiwiVG9wIjowLjAsIkxlZnQiOjAuMCwiUmlnaHQiOjAuMCwiQm90dG9tIjowLjB9LCJCYWNrZ3JvdW5kIjp7IiRpZCI6IjEyMjkiLCJDb2xvciI6eyIkaWQiOiIxMjMwIiwiQSI6MjU1LCJSIjo5MSwiRyI6MTU1LCJCIjoyMTN9fSwiSXNWaXNpYmxlIjp0cnVlLCJXaWR0aCI6MTguMCwiSGVpZ2h0IjoyMC4wLCJCb3JkZXJTdHlsZSI6eyIkaWQiOiIxMjMxIiwiTGluZUNvbG9yIjp7IiRpZCI6IjEyMzIiLCIkdHlwZSI6Ik5MUkUuQ29tbW9uLkRvbS5Tb2xpZENvbG9yQnJ1c2gsIE5MUkUuQ29tbW9uIiwiQ29sb3IiOnsiJGlkIjoiMTIzMyIsIkEiOjI1NSwiUiI6MjM0LCJHIjoyMiwiQiI6MzB9fSwiTGluZVdlaWdodCI6MC4wLCJMaW5lVHlwZSI6MCwiUGFyZW50U3R5bGUiOm51bGx9LCJQYXJlbnRTdHlsZSI6bnVsbH0sIlRpdGxlU3R5bGUiOnsiJGlkIjoiMTIzNCIsIkZvbnRTZXR0aW5ncyI6eyIkaWQiOiIxMjM1IiwiRm9udFNpemUiOjExLCJGb250TmFtZSI6IkNhbGlicmkiLCJJc0JvbGQiOnRydWUsIklzSXRhbGljIjpmYWxzZSwiSXNVbmRlcmxpbmVkIjpmYWxzZSwiUGFyZW50U3R5bGUiOm51bGx9LCJBdXRvU2l6ZSI6MCwiRm9yZWdyb3VuZCI6eyIkaWQiOiIxMjM2IiwiQ29sb3IiOnsiJGlkIjoiMTIz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M4IiwiVG9wIjowLjAsIkxlZnQiOjAuMCwiUmlnaHQiOjAuMCwiQm90dG9tIjowLjB9LCJQYWRkaW5nIjp7IiRpZCI6IjEyMzkiLCJUb3AiOjAuMCwiTGVmdCI6MC4wLCJSaWdodCI6MC4wLCJCb3R0b20iOjAuMH0sIkJhY2tncm91bmQiOnsiJGlkIjoiMTI0MCIsIkNvbG9yIjp7IiRpZCI6IjEyNDEiLCJBIjo4OSwiUiI6MCwiRyI6MCwiQiI6MH19LCJJc1Zpc2libGUiOnRydWUsIldpZHRoIjowLjAsIkhlaWdodCI6MC4wLCJCb3JkZXJTdHlsZSI6eyIkaWQiOiIxMjQyIiwiTGluZUNvbG9yIjpudWxsLCJMaW5lV2VpZ2h0IjowLjAsIkxpbmVUeXBlIjowLCJQYXJlbnRTdHlsZSI6bnVsbH0sIlBhcmVudFN0eWxlIjpudWxsfSwiRGF0ZVN0eWxlIjp7IiRpZCI6IjEyNDMiLCJGb250U2V0dGluZ3MiOnsiJGlkIjoiMTI0NCIsIkZvbnRTaXplIjoxMCwiRm9udE5hbWUiOiJDYWxpYnJpIiwiSXNCb2xkIjpmYWxzZSwiSXNJdGFsaWMiOmZhbHNlLCJJc1VuZGVybGluZWQiOmZhbHNlLCJQYXJlbnRTdHlsZSI6bnVsbH0sIkF1dG9TaXplIjowLCJGb3JlZ3JvdW5kIjp7IiRpZCI6IjEyNDUiLCJDb2xvciI6eyIkaWQiOiIxMjQ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jQ3IiwiVG9wIjowLjAsIkxlZnQiOjAuMCwiUmlnaHQiOjAuMCwiQm90dG9tIjowLjB9LCJQYWRkaW5nIjp7IiRpZCI6IjEyNDgiLCJUb3AiOjAuMCwiTGVmdCI6MC4wLCJSaWdodCI6MC4wLCJCb3R0b20iOjAuMH0sIkJhY2tncm91bmQiOnsiJGlkIjoiMTI0OSIsIkNvbG9yIjp7IiRyZWYiOiIxMjQxIn19LCJJc1Zpc2libGUiOmZhbHNlLCJXaWR0aCI6MC4wLCJIZWlnaHQiOjAuMCwiQm9yZGVyU3R5bGUiOnsiJGlkIjoiMTI1MCIsIkxpbmVDb2xvciI6bnVsbCwiTGluZVdlaWdodCI6MC4wLCJMaW5lVHlwZSI6MCwiUGFyZW50U3R5bGUiOm51bGx9LCJQYXJlbnRTdHlsZSI6bnVsbH0sIkRhdGVGb3JtYXQiOnsiJGlkIjoiMTI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UyIiwiRm9ybWF0IjowLCJJc1Zpc2libGUiOmZhbHNlLCJMYXN0S25vd25WaXNpYmlsaXR5U3RhdGUiOmZhbHNlfSwiSXNWaXNpYmxlIjp0cnVlLCJQYXJlbnRTdHlsZSI6bnVsbH0sIkRlZmF1bHRTd2ltbGFuZUFjdGl2aXR5U3R5bGUiOnsiJGlkIjoiMTI1MyIsIkhlYWRlclN0eWxlIjp7IiRpZCI6IjEyNTQiLCJUZXh0U3R5bGUiOnsiJGlkIjoiMTI1NSIsIkZvbnRTZXR0aW5ncyI6eyIkaWQiOiIxMjU2IiwiRm9udFNpemUiOjExLCJGb250TmFtZSI6IkNhbGlicmkiLCJJc0JvbGQiOmZhbHNlLCJJc0l0YWxpYyI6ZmFsc2UsIklzVW5kZXJsaW5lZCI6ZmFsc2UsIlBhcmVudFN0eWxlIjpudWxsfSwiQXV0b1NpemUiOjIsIkZvcmVncm91bmQiOnsiJGlkIjoiMTI1NyIsIkNvbG9yIjp7IiRpZCI6IjEyNT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jU5IiwiVG9wIjowLjAsIkxlZnQiOjAuMCwiUmlnaHQiOjAuMCwiQm90dG9tIjowLjB9LCJQYWRkaW5nIjp7IiRpZCI6IjEyNjAiLCJUb3AiOjAuMCwiTGVmdCI6MC4wLCJSaWdodCI6MC4wLCJCb3R0b20iOjAuMH0sIkJhY2tncm91bmQiOm51bGwsIklzVmlzaWJsZSI6dHJ1ZSwiV2lkdGgiOjAuMCwiSGVpZ2h0IjowLjAsIkJvcmRlclN0eWxlIjpudWxsLCJQYXJlbnRTdHlsZSI6bnVsbH0sIlJlY3RhbmdsZVN0eWxlIjp7IiRpZCI6IjEyNjEiLCJNYXJnaW4iOnsiJGlkIjoiMTI2MiIsIlRvcCI6MC4wLCJMZWZ0IjowLjAsIlJpZ2h0IjowLjAsIkJvdHRvbSI6MC4wfSwiUGFkZGluZyI6eyIkaWQiOiIxMjYzIiwiVG9wIjowLjAsIkxlZnQiOjAuMCwiUmlnaHQiOjAuMCwiQm90dG9tIjowLjB9LCJCYWNrZ3JvdW5kIjp7IiRpZCI6IjEyNjQiLCJDb2xvciI6eyIkaWQiOiIxMjY1IiwiQSI6NjMsIlIiOjkxLCJHIjoxNTUsIkIiOjIxM319LCJJc1Zpc2libGUiOnRydWUsIldpZHRoIjowLjAsIkhlaWdodCI6MC4wLCJCb3JkZXJTdHlsZSI6eyIkaWQiOiIxMjY2IiwiTGluZUNvbG9yIjp7IiRpZCI6IjEyNjciLCIkdHlwZSI6Ik5MUkUuQ29tbW9uLkRvbS5Tb2xpZENvbG9yQnJ1c2gsIE5MUkUuQ29tbW9uIiwiQ29sb3IiOnsiJGlkIjoiMTI2OCIsIkEiOjI1NSwiUiI6MjU1LCJHIjowLCJCIjowfX0sIkxpbmVXZWlnaHQiOjAuMCwiTGluZVR5cGUiOjAsIlBhcmVudFN0eWxlIjpudWxsfSwiUGFyZW50U3R5bGUiOm51bGx9LCJNYXJnaW4iOnsiJGlkIjoiMTI2OSIsIlRvcCI6MC4wLCJMZWZ0IjowLjAsIlJpZ2h0IjowLjAsIkJvdHRvbSI6MC4wfSwiUGFkZGluZyI6eyIkaWQiOiIxMjcwIiwiVG9wIjowLjAsIkxlZnQiOjAuMCwiUmlnaHQiOjAuMCwiQm90dG9tIjowLjB9LCJCYWNrZ3JvdW5kIjpudWxsLCJJc1Zpc2libGUiOnRydWUsIldpZHRoIjowLjAsIkhlaWdodCI6MC4wLCJCb3JkZXJTdHlsZSI6bnVsbCwiUGFyZW50U3R5bGUiOm51bGx9LCJCYWNrZ3JvdW5kU3R5bGUiOnsiJGlkIjoiMTI3MSIsIk1hcmdpbiI6eyIkaWQiOiIxMjcyIiwiVG9wIjowLjAsIkxlZnQiOjAuMCwiUmlnaHQiOjAuMCwiQm90dG9tIjowLjB9LCJQYWRkaW5nIjp7IiRpZCI6IjEyNzMiLCJUb3AiOjAuMCwiTGVmdCI6MC4wLCJSaWdodCI6MC4wLCJCb3R0b20iOjAuMH0sIkJhY2tncm91bmQiOnsiJHJlZiI6IjExMzYifSwiSXNWaXNpYmxlIjp0cnVlLCJXaWR0aCI6MC4wLCJIZWlnaHQiOjAuMCwiQm9yZGVyU3R5bGUiOnsiJGlkIjoiMTI3NCIsIkxpbmVDb2xvciI6eyIkaWQiOiIxMjc1IiwiJHR5cGUiOiJOTFJFLkNvbW1vbi5Eb20uU29saWRDb2xvckJydXNoLCBOTFJFLkNvbW1vbiIsIkNvbG9yIjp7IiRpZCI6IjEyNzYiLCJBIjoyNTUsIlIiOjIzNCwiRyI6MjIsIkIiOjMwfX0sIkxpbmVXZWlnaHQiOjAuMCwiTGluZVR5cGUiOjAsIlBhcmVudFN0eWxlIjpudWxsfSwiUGFyZW50U3R5bGUiOm51bGx9LCJNYXJnaW4iOnsiJGlkIjoiMTI3NyIsIlRvcCI6MC4wLCJMZWZ0IjowLjAsIlJpZ2h0IjowLjAsIkJvdHRvbSI6MC4wfSwiUGFkZGluZyI6eyIkaWQiOiIxMjc4IiwiVG9wIjowLjAsIkxlZnQiOjAuMCwiUmlnaHQiOjAuMCwiQm90dG9tIjowLjB9LCJJc1Zpc2libGUiOnRydWUsIldpZHRoIjowLjAsIkhlaWdodCI6MC4wLCJCb3JkZXJTdHlsZSI6eyIkaWQiOiIxMjc5IiwiTGluZUNvbG9yIjpudWxsLCJMaW5lV2VpZ2h0IjowLjAsIkxpbmVUeXBlIjowLCJQYXJlbnRTdHlsZSI6bnVsbH0sIlBhcmVudFN0eWxlIjpudWxsfSwiTWFyZ2luIjp7IiRpZCI6IjEyODAiLCJUb3AiOjAuMCwiTGVmdCI6MC4wLCJSaWdodCI6MC4wLCJCb3R0b20iOjAuMH0sIlBhZGRpbmciOnsiJGlkIjoiMTI4MSIsIlRvcCI6MC4wLCJMZWZ0IjowLjAsIlJpZ2h0IjowLjAsIkJvdHRvbSI6MC4wfSwiSXNWaXNpYmxlIjp0cnVlLCJXaWR0aCI6MC4wLCJIZWlnaHQiOjAuMCwiQm9yZGVyU3R5bGUiOnsiJGlkIjoiMTI4MiIsIkxpbmVDb2xvciI6bnVsbCwiTGluZVdlaWdodCI6MC4wLCJMaW5lVHlwZSI6MCwiUGFyZW50U3R5bGUiOm51bGx9LCJQYXJlbnRTdHlsZSI6bnVsbH19LHsiJGlkIjoiMTI4MyIsIl9hY3Rpdml0aWVzIjpbeyIkaWQiOiIxMjg0IiwiX3Jvd3MiOlt7IiRpZCI6IjEyODUiLCJfdGFza3MiOltdLCJfbWlsZXN0b25lcyI6W3siJGlkIjoiMTI4NiIsIklkIjoiZTIzOGQ1ZjAtMjg5My00ZDA5LTlhM2YtODAyMzBkZDMyYzE4IiwiSW5kZXgiOjI5LCJHcm91cElkIjpudWxsLCJUaXRsZSI6Ikdlby1yZXBsaWNhdGlvbiIsIkRhdGVUaW1lIjoiMjAyNS0wNC0xM1QyMzo1OTowMCIsIlBlcmNlbnRhZ2VDb21wbGV0ZSI6bnVsbCwiTm90ZSI6bnVsbCwiU3R5bGUiOnsiJGlkIjoiMTI4NyIsIlRpdGxlUG9zaXRpb24iOiJSaWdodCIsIkRhdGVQb3NpdGlvbiI6IkxlZnQiLCJTaGFwZVR5cGUiOjE3LCJTaGFwZVNpemUiOjMsIlNwYWNpbmciOjUsIlNoYXBlU3R5bGUiOnsiJGlkIjoiMTI4OCIsIk1hcmdpbiI6eyIkaWQiOiIxMjg5IiwiVG9wIjowLjAsIkxlZnQiOjAuMCwiUmlnaHQiOjAuMCwiQm90dG9tIjowLjB9LCJQYWRkaW5nIjp7IiRpZCI6IjEyOTAiLCJUb3AiOjAuMCwiTGVmdCI6MC4wLCJSaWdodCI6MC4wLCJCb3R0b20iOjAuMH0sIkJhY2tncm91bmQiOnsiJGlkIjoiMTI5MSIsIkNvbG9yIjp7IiRpZCI6IjEyOTIiLCJBIjoyNTUsIlIiOjIzNywiRyI6MTI1LCJCIjo0OX19LCJJc1Zpc2libGUiOnRydWUsIldpZHRoIjoxNy4wLCJIZWlnaHQiOjE3LjAsIkJvcmRlclN0eWxlIjp7IiRpZCI6IjEyOTMiLCJMaW5lQ29sb3IiOm51bGwsIkxpbmVXZWlnaHQiOjAuMCwiTGluZVR5cGUiOjAsIlBhcmVudFN0eWxlIjpudWxsfSwiUGFyZW50U3R5bGUiOm51bGx9LCJUaXRsZVN0eWxlIjp7IiRpZCI6IjEyOTQiLCJGb250U2V0dGluZ3MiOnsiJGlkIjoiMTI5NSIsIkZvbnRTaXplIjoxMSwiRm9udE5hbWUiOiJDYWxpYnJpIiwiSXNCb2xkIjp0cnVlLCJJc0l0YWxpYyI6ZmFsc2UsIklzVW5kZXJsaW5lZCI6ZmFsc2UsIlBhcmVudFN0eWxlIjpudWxsfSwiQXV0b1NpemUiOjAsIkZvcmVncm91bmQiOnsiJGlkIjoiMTI5NiIsIkNvbG9yIjp7IiRpZCI6IjEyOT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5OCIsIlRvcCI6MC4wLCJMZWZ0IjowLjAsIlJpZ2h0IjowLjAsIkJvdHRvbSI6MC4wfSwiUGFkZGluZyI6eyIkaWQiOiIxMjk5IiwiVG9wIjowLjAsIkxlZnQiOjAuMCwiUmlnaHQiOjAuMCwiQm90dG9tIjowLjB9LCJCYWNrZ3JvdW5kIjp7IiRpZCI6IjEzMDAiLCJDb2xvciI6eyIkaWQiOiIxMzAxIiwiQSI6ODksIlIiOjAsIkciOjAsIkIiOjB9fSwiSXNWaXNpYmxlIjp0cnVlLCJXaWR0aCI6MC4wLCJIZWlnaHQiOjAuMCwiQm9yZGVyU3R5bGUiOnsiJGlkIjoiMTMwMiIsIkxpbmVDb2xvciI6bnVsbCwiTGluZVdlaWdodCI6MC4wLCJMaW5lVHlwZSI6MCwiUGFyZW50U3R5bGUiOm51bGx9LCJQYXJlbnRTdHlsZSI6bnVsbH0sIkRhdGVTdHlsZSI6eyIkaWQiOiIxMzAzIiwiRm9udFNldHRpbmdzIjp7IiRpZCI6IjEzMDQiLCJGb250U2l6ZSI6MTAsIkZvbnROYW1lIjoiQ2FsaWJyaSIsIklzQm9sZCI6ZmFsc2UsIklzSXRhbGljIjpmYWxzZSwiSXNVbmRlcmxpbmVkIjpmYWxzZSwiUGFyZW50U3R5bGUiOm51bGx9LCJBdXRvU2l6ZSI6MCwiRm9yZWdyb3VuZCI6eyIkaWQiOiIxMzA1IiwiQ29sb3IiOnsiJGlkIjoiMTMw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MwNyIsIlRvcCI6MC4wLCJMZWZ0IjowLjAsIlJpZ2h0IjowLjAsIkJvdHRvbSI6MC4wfSwiUGFkZGluZyI6eyIkaWQiOiIxMzA4IiwiVG9wIjowLjAsIkxlZnQiOjAuMCwiUmlnaHQiOjAuMCwiQm90dG9tIjowLjB9LCJCYWNrZ3JvdW5kIjp7IiRpZCI6IjEzMDkiLCJDb2xvciI6eyIkcmVmIjoiMTMwMSJ9fSwiSXNWaXNpYmxlIjpmYWxzZSwiV2lkdGgiOjAuMCwiSGVpZ2h0IjowLjAsIkJvcmRlclN0eWxlIjp7IiRpZCI6IjEzMTAiLCJMaW5lQ29sb3IiOm51bGwsIkxpbmVXZWlnaHQiOjAuMCwiTGluZVR5cGUiOjAsIlBhcmVudFN0eWxlIjpudWxsfSwiUGFyZW50U3R5bGUiOm51bGx9LCJEYXRlRm9ybWF0Ijp7IiRpZCI6IjEzM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xMiIsIkZvcm1hdCI6MCwiSXNWaXNpYmxlIjpmYWxzZSwiTGFzdEtub3duVmlzaWJpbGl0eVN0YXRlIjpmYWxzZX0sIklzVmlzaWJsZSI6dHJ1ZSwiUGFyZW50U3R5bGUiOm51bGx9LCJIeXBlcmxpbmsiOm51bGwsIkltcG9ydElkIjpudWxsfSx7IiRpZCI6IjEzMTMiLCJJZCI6Ijg3YzkzYTMxLTlhNjUtNDQxZC04Y2NlLWMwNDMzNmFmMjc3OCIsIkluZGV4IjozMCwiR3JvdXBJZCI6bnVsbCwiVGl0bGUiOiJBY2Nlc3MgRmlyZXdhbGwgSW50ZWdyYXRpb24iLCJEYXRlVGltZSI6IjIwMjUtMDctMTNUMjM6NTk6MDAiLCJQZXJjZW50YWdlQ29tcGxldGUiOm51bGwsIk5vdGUiOm51bGwsIlN0eWxlIjp7IiRpZCI6IjEzMTQiLCJUaXRsZVBvc2l0aW9uIjoiUmlnaHQiLCJEYXRlUG9zaXRpb24iOiJMZWZ0IiwiU2hhcGVUeXBlIjoxNywiU2hhcGVTaXplIjozLCJTcGFjaW5nIjo1LCJTaGFwZVN0eWxlIjp7IiRpZCI6IjEzMTUiLCJNYXJnaW4iOnsiJGlkIjoiMTMxNiIsIlRvcCI6MC4wLCJMZWZ0IjowLjAsIlJpZ2h0IjowLjAsIkJvdHRvbSI6MC4wfSwiUGFkZGluZyI6eyIkaWQiOiIxMzE3IiwiVG9wIjowLjAsIkxlZnQiOjAuMCwiUmlnaHQiOjAuMCwiQm90dG9tIjowLjB9LCJCYWNrZ3JvdW5kIjp7IiRpZCI6IjEzMTgiLCJDb2xvciI6eyIkaWQiOiIxMzE5IiwiQSI6MjU1LCJSIjoyMzcsIkciOjEyNSwiQiI6NDl9fSwiSXNWaXNpYmxlIjp0cnVlLCJXaWR0aCI6MTcuMCwiSGVpZ2h0IjoxNy4wLCJCb3JkZXJTdHlsZSI6eyIkaWQiOiIxMzIwIiwiTGluZUNvbG9yIjpudWxsLCJMaW5lV2VpZ2h0IjowLjAsIkxpbmVUeXBlIjowLCJQYXJlbnRTdHlsZSI6bnVsbH0sIlBhcmVudFN0eWxlIjpudWxsfSwiVGl0bGVTdHlsZSI6eyIkaWQiOiIxMzIxIiwiRm9udFNldHRpbmdzIjp7IiRpZCI6IjEzMjIiLCJGb250U2l6ZSI6MTEsIkZvbnROYW1lIjoiQ2FsaWJyaSIsIklzQm9sZCI6dHJ1ZSwiSXNJdGFsaWMiOmZhbHNlLCJJc1VuZGVybGluZWQiOmZhbHNlLCJQYXJlbnRTdHlsZSI6bnVsbH0sIkF1dG9TaXplIjowLCJGb3JlZ3JvdW5kIjp7IiRpZCI6IjEzMjMiLCJDb2xvciI6eyIkaWQiOiIxMzI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MjUiLCJUb3AiOjAuMCwiTGVmdCI6MC4wLCJSaWdodCI6MC4wLCJCb3R0b20iOjAuMH0sIlBhZGRpbmciOnsiJGlkIjoiMTMyNiIsIlRvcCI6MC4wLCJMZWZ0IjowLjAsIlJpZ2h0IjowLjAsIkJvdHRvbSI6MC4wfSwiQmFja2dyb3VuZCI6eyIkaWQiOiIxMzI3IiwiQ29sb3IiOnsiJGlkIjoiMTMyOCIsIkEiOjg5LCJSIjowLCJHIjowLCJCIjowfX0sIklzVmlzaWJsZSI6dHJ1ZSwiV2lkdGgiOjAuMCwiSGVpZ2h0IjowLjAsIkJvcmRlclN0eWxlIjp7IiRpZCI6IjEzMjkiLCJMaW5lQ29sb3IiOm51bGwsIkxpbmVXZWlnaHQiOjAuMCwiTGluZVR5cGUiOjAsIlBhcmVudFN0eWxlIjpudWxsfSwiUGFyZW50U3R5bGUiOm51bGx9LCJEYXRlU3R5bGUiOnsiJGlkIjoiMTMzMCIsIkZvbnRTZXR0aW5ncyI6eyIkaWQiOiIxMzMxIiwiRm9udFNpemUiOjEwLCJGb250TmFtZSI6IkNhbGlicmkiLCJJc0JvbGQiOmZhbHNlLCJJc0l0YWxpYyI6ZmFsc2UsIklzVW5kZXJsaW5lZCI6ZmFsc2UsIlBhcmVudFN0eWxlIjpudWxsfSwiQXV0b1NpemUiOjAsIkZvcmVncm91bmQiOnsiJGlkIjoiMTMzMiIsIkNvbG9yIjp7IiRpZCI6IjEzMz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zMzQiLCJUb3AiOjAuMCwiTGVmdCI6MC4wLCJSaWdodCI6MC4wLCJCb3R0b20iOjAuMH0sIlBhZGRpbmciOnsiJGlkIjoiMTMzNSIsIlRvcCI6MC4wLCJMZWZ0IjowLjAsIlJpZ2h0IjowLjAsIkJvdHRvbSI6MC4wfSwiQmFja2dyb3VuZCI6eyIkaWQiOiIxMzM2IiwiQ29sb3IiOnsiJHJlZiI6IjEzMjgifX0sIklzVmlzaWJsZSI6ZmFsc2UsIldpZHRoIjowLjAsIkhlaWdodCI6MC4wLCJCb3JkZXJTdHlsZSI6eyIkaWQiOiIxMzM3IiwiTGluZUNvbG9yIjpudWxsLCJMaW5lV2VpZ2h0IjowLjAsIkxpbmVUeXBlIjowLCJQYXJlbnRTdHlsZSI6bnVsbH0sIlBhcmVudFN0eWxlIjpudWxsfSwiRGF0ZUZvcm1hdCI6eyIkaWQiOiIxMz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MzkiLCJGb3JtYXQiOjAsIklzVmlzaWJsZSI6ZmFsc2UsIkxhc3RLbm93blZpc2liaWxpdHlTdGF0ZSI6ZmFsc2V9LCJJc1Zpc2libGUiOnRydWUsIlBhcmVudFN0eWxlIjpudWxsfSwiSHlwZXJsaW5rIjpudWxsLCJJbXBvcnRJZCI6bnVsbH0seyIkaWQiOiIxMzQwIiwiSWQiOiJhYWI3NDJkOS00Y2ZjLTQyYzctOTYxNC00NjE0MjVjZjk3NWUiLCJJbmRleCI6MzEsIkdyb3VwSWQiOm51bGwsIlRpdGxlIjoiRGlzYXN0ZXIgUmVjb3ZlcnkgVGVzdGluZyIsIkRhdGVUaW1lIjoiMjAyNS0xMC0xM1QyMzo1OTowMCIsIlBlcmNlbnRhZ2VDb21wbGV0ZSI6bnVsbCwiTm90ZSI6bnVsbCwiU3R5bGUiOnsiJGlkIjoiMTM0MSIsIlRpdGxlUG9zaXRpb24iOiJSaWdodCIsIkRhdGVQb3NpdGlvbiI6IkxlZnQiLCJTaGFwZVR5cGUiOjE3LCJTaGFwZVNpemUiOjMsIlNwYWNpbmciOjUsIlNoYXBlU3R5bGUiOnsiJGlkIjoiMTM0MiIsIk1hcmdpbiI6eyIkaWQiOiIxMzQzIiwiVG9wIjowLjAsIkxlZnQiOjAuMCwiUmlnaHQiOjAuMCwiQm90dG9tIjowLjB9LCJQYWRkaW5nIjp7IiRpZCI6IjEzNDQiLCJUb3AiOjAuMCwiTGVmdCI6MC4wLCJSaWdodCI6MC4wLCJCb3R0b20iOjAuMH0sIkJhY2tncm91bmQiOnsiJGlkIjoiMTM0NSIsIkNvbG9yIjp7IiRpZCI6IjEzNDYiLCJBIjoyNTUsIlIiOjIzNywiRyI6MTI1LCJCIjo0OX19LCJJc1Zpc2libGUiOnRydWUsIldpZHRoIjoxNy4wLCJIZWlnaHQiOjE3LjAsIkJvcmRlclN0eWxlIjp7IiRpZCI6IjEzNDciLCJMaW5lQ29sb3IiOm51bGwsIkxpbmVXZWlnaHQiOjAuMCwiTGluZVR5cGUiOjAsIlBhcmVudFN0eWxlIjpudWxsfSwiUGFyZW50U3R5bGUiOm51bGx9LCJUaXRsZVN0eWxlIjp7IiRpZCI6IjEzNDgiLCJGb250U2V0dGluZ3MiOnsiJGlkIjoiMTM0OSIsIkZvbnRTaXplIjoxMSwiRm9udE5hbWUiOiJDYWxpYnJpIiwiSXNCb2xkIjp0cnVlLCJJc0l0YWxpYyI6ZmFsc2UsIklzVW5kZXJsaW5lZCI6ZmFsc2UsIlBhcmVudFN0eWxlIjpudWxsfSwiQXV0b1NpemUiOjIsIkZvcmVncm91bmQiOnsiJGlkIjoiMTM1MCIsIkNvbG9yIjp7IiRpZCI6IjEzNTEiLCJBIjoyNTUsIlIiOjAsIkciOjAsIkIiOjB9fSwiTWF4V2lkdGgiOjExNS40OCwiTWF4SGVpZ2h0IjoiSW5maW5pdHkiLCJTbWFydEZvcmVncm91bmRJc0FjdGl2ZSI6ZmFsc2UsIkhvcml6b250YWxBbGlnbm1lbnQiOjAsIlZlcnRpY2FsQWxpZ25tZW50IjowLCJTbWFydEZvcmVncm91bmQiOm51bGwsIkJhY2tncm91bmRGaWxsVHlwZSI6MCwiTWFyZ2luIjp7IiRpZCI6IjEzNTIiLCJUb3AiOjAuMCwiTGVmdCI6MC4wLCJSaWdodCI6MC4wLCJCb3R0b20iOjAuMH0sIlBhZGRpbmciOnsiJGlkIjoiMTM1MyIsIlRvcCI6MC4wLCJMZWZ0IjowLjAsIlJpZ2h0IjowLjAsIkJvdHRvbSI6MC4wfSwiQmFja2dyb3VuZCI6eyIkaWQiOiIxMzU0IiwiQ29sb3IiOnsiJGlkIjoiMTM1NSIsIkEiOjg5LCJSIjowLCJHIjowLCJCIjowfX0sIklzVmlzaWJsZSI6dHJ1ZSwiV2lkdGgiOjAuMCwiSGVpZ2h0IjowLjAsIkJvcmRlclN0eWxlIjp7IiRpZCI6IjEzNTYiLCJMaW5lQ29sb3IiOm51bGwsIkxpbmVXZWlnaHQiOjAuMCwiTGluZVR5cGUiOjAsIlBhcmVudFN0eWxlIjpudWxsfSwiUGFyZW50U3R5bGUiOm51bGx9LCJEYXRlU3R5bGUiOnsiJGlkIjoiMTM1NyIsIkZvbnRTZXR0aW5ncyI6eyIkaWQiOiIxMzU4IiwiRm9udFNpemUiOjEwLCJGb250TmFtZSI6IkNhbGlicmkiLCJJc0JvbGQiOmZhbHNlLCJJc0l0YWxpYyI6ZmFsc2UsIklzVW5kZXJsaW5lZCI6ZmFsc2UsIlBhcmVudFN0eWxlIjpudWxsfSwiQXV0b1NpemUiOjAsIkZvcmVncm91bmQiOnsiJGlkIjoiMTM1OSIsIkNvbG9yIjp7IiRpZCI6IjEzNj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zNjEiLCJUb3AiOjAuMCwiTGVmdCI6MC4wLCJSaWdodCI6MC4wLCJCb3R0b20iOjAuMH0sIlBhZGRpbmciOnsiJGlkIjoiMTM2MiIsIlRvcCI6MC4wLCJMZWZ0IjowLjAsIlJpZ2h0IjowLjAsIkJvdHRvbSI6MC4wfSwiQmFja2dyb3VuZCI6eyIkaWQiOiIxMzYzIiwiQ29sb3IiOnsiJHJlZiI6IjEzNTUifX0sIklzVmlzaWJsZSI6ZmFsc2UsIldpZHRoIjowLjAsIkhlaWdodCI6MC4wLCJCb3JkZXJTdHlsZSI6eyIkaWQiOiIxMzY0IiwiTGluZUNvbG9yIjpudWxsLCJMaW5lV2VpZ2h0IjowLjAsIkxpbmVUeXBlIjowLCJQYXJlbnRTdHlsZSI6bnVsbH0sIlBhcmVudFN0eWxlIjpudWxsfSwiRGF0ZUZvcm1hdCI6eyIkaWQiOiIxMzY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jYiLCJGb3JtYXQiOjAsIklzVmlzaWJsZSI6ZmFsc2UsIkxhc3RLbm93blZpc2liaWxpdHlTdGF0ZSI6ZmFsc2V9LCJJc1Zpc2libGUiOnRydWUsIlBhcmVudFN0eWxlIjpudWxsfSwiSHlwZXJsaW5rIjpudWxsLCJJbXBvcnRJZCI6bnVsbH1dLCJJZCI6ImQ0NzgzNjhiLThjYmQtNDhmYi1iMTZmLTAwNGRkOTM3MjE0NyIsIklzU2luZ2xlSXRlbVJvdyI6ZmFsc2V9LHsiJGlkIjoiMTM2NyIsIl90YXNrcyI6W10sIl9taWxlc3RvbmVzIjpbeyIkaWQiOiIxMzY4IiwiSWQiOiI4ZmUxYjA4Yy0wY2EyLTRhMDktYjZhNi04ZmZmZjAyZTBlMWQiLCJJbmRleCI6MzIsIkdyb3VwSWQiOm51bGwsIlRpdGxlIjoiU2VjdXJpdHkgQXVkaXQiLCJEYXRlVGltZSI6IjIwMjUtMDQtMTNUMjM6NTk6MDAiLCJQZXJjZW50YWdlQ29tcGxldGUiOm51bGwsIk5vdGUiOm51bGwsIlN0eWxlIjp7IiRpZCI6IjEzNjkiLCJUaXRsZVBvc2l0aW9uIjoiUmlnaHQiLCJEYXRlUG9zaXRpb24iOiJMZWZ0IiwiU2hhcGVUeXBlIjoxNywiU2hhcGVTaXplIjozLCJTcGFjaW5nIjo1LCJTaGFwZVN0eWxlIjp7IiRpZCI6IjEzNzAiLCJNYXJnaW4iOnsiJGlkIjoiMTM3MSIsIlRvcCI6MC4wLCJMZWZ0IjowLjAsIlJpZ2h0IjowLjAsIkJvdHRvbSI6MC4wfSwiUGFkZGluZyI6eyIkaWQiOiIxMzcyIiwiVG9wIjowLjAsIkxlZnQiOjAuMCwiUmlnaHQiOjAuMCwiQm90dG9tIjowLjB9LCJCYWNrZ3JvdW5kIjp7IiRpZCI6IjEzNzMiLCJDb2xvciI6eyIkaWQiOiIxMzc0IiwiQSI6MjU1LCJSIjoyMzcsIkciOjEyNSwiQiI6NDl9fSwiSXNWaXNpYmxlIjp0cnVlLCJXaWR0aCI6MTcuMCwiSGVpZ2h0IjoxNy4wLCJCb3JkZXJTdHlsZSI6eyIkaWQiOiIxMzc1IiwiTGluZUNvbG9yIjpudWxsLCJMaW5lV2VpZ2h0IjowLjAsIkxpbmVUeXBlIjowLCJQYXJlbnRTdHlsZSI6bnVsbH0sIlBhcmVudFN0eWxlIjpudWxsfSwiVGl0bGVTdHlsZSI6eyIkaWQiOiIxMzc2IiwiRm9udFNldHRpbmdzIjp7IiRpZCI6IjEzNzciLCJGb250U2l6ZSI6MTEsIkZvbnROYW1lIjoiQ2FsaWJyaSIsIklzQm9sZCI6dHJ1ZSwiSXNJdGFsaWMiOmZhbHNlLCJJc1VuZGVybGluZWQiOmZhbHNlLCJQYXJlbnRTdHlsZSI6bnVsbH0sIkF1dG9TaXplIjowLCJGb3JlZ3JvdW5kIjp7IiRpZCI6IjEzNzgiLCJDb2xvciI6eyIkaWQiOiIxMzc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ODAiLCJUb3AiOjAuMCwiTGVmdCI6MC4wLCJSaWdodCI6MC4wLCJCb3R0b20iOjAuMH0sIlBhZGRpbmciOnsiJGlkIjoiMTM4MSIsIlRvcCI6MC4wLCJMZWZ0IjowLjAsIlJpZ2h0IjowLjAsIkJvdHRvbSI6MC4wfSwiQmFja2dyb3VuZCI6eyIkaWQiOiIxMzgyIiwiQ29sb3IiOnsiJGlkIjoiMTM4MyIsIkEiOjg5LCJSIjowLCJHIjowLCJCIjowfX0sIklzVmlzaWJsZSI6dHJ1ZSwiV2lkdGgiOjAuMCwiSGVpZ2h0IjowLjAsIkJvcmRlclN0eWxlIjp7IiRpZCI6IjEzODQiLCJMaW5lQ29sb3IiOm51bGwsIkxpbmVXZWlnaHQiOjAuMCwiTGluZVR5cGUiOjAsIlBhcmVudFN0eWxlIjpudWxsfSwiUGFyZW50U3R5bGUiOm51bGx9LCJEYXRlU3R5bGUiOnsiJGlkIjoiMTM4NSIsIkZvbnRTZXR0aW5ncyI6eyIkaWQiOiIxMzg2IiwiRm9udFNpemUiOjEwLCJGb250TmFtZSI6IkNhbGlicmkiLCJJc0JvbGQiOmZhbHNlLCJJc0l0YWxpYyI6ZmFsc2UsIklzVW5kZXJsaW5lZCI6ZmFsc2UsIlBhcmVudFN0eWxlIjpudWxsfSwiQXV0b1NpemUiOjAsIkZvcmVncm91bmQiOnsiJGlkIjoiMTM4NyIsIkNvbG9yIjp7IiRpZCI6IjEzOD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zODkiLCJUb3AiOjAuMCwiTGVmdCI6MC4wLCJSaWdodCI6MC4wLCJCb3R0b20iOjAuMH0sIlBhZGRpbmciOnsiJGlkIjoiMTM5MCIsIlRvcCI6MC4wLCJMZWZ0IjowLjAsIlJpZ2h0IjowLjAsIkJvdHRvbSI6MC4wfSwiQmFja2dyb3VuZCI6eyIkaWQiOiIxMzkxIiwiQ29sb3IiOnsiJHJlZiI6IjEzODMifX0sIklzVmlzaWJsZSI6ZmFsc2UsIldpZHRoIjowLjAsIkhlaWdodCI6MC4wLCJCb3JkZXJTdHlsZSI6eyIkaWQiOiIxMzkyIiwiTGluZUNvbG9yIjpudWxsLCJMaW5lV2VpZ2h0IjowLjAsIkxpbmVUeXBlIjowLCJQYXJlbnRTdHlsZSI6bnVsbH0sIlBhcmVudFN0eWxlIjpudWxsfSwiRGF0ZUZvcm1hdCI6eyIkaWQiOiIxMzk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OTQ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jgsIklkIjoiYTFkZWM3ZDctNTFlZS00YjYyLTg3NjAtNmJmM2M1Zjc5NDRjIiwiSGVhZGVyVGV4dCI6bnVsbCwiSXNEZWZhdWx0Ijp0cnVlLCJTdHlsZSI6eyIkaWQiOiIxMzk1IiwiSGVhZGVyU3R5bGUiOnsiJGlkIjoiMTM5NiIsIlRleHRTdHlsZSI6eyIkaWQiOiIxMzk3IiwiRm9udFNldHRpbmdzIjp7IiRpZCI6IjEzOTgiLCJGb250U2l6ZSI6MTEsIkZvbnROYW1lIjoiQ2FsaWJyaSIsIklzQm9sZCI6ZmFsc2UsIklzSXRhbGljIjpmYWxzZSwiSXNVbmRlcmxpbmVkIjpmYWxzZSwiUGFyZW50U3R5bGUiOm51bGx9LCJBdXRvU2l6ZSI6MiwiRm9yZWdyb3VuZCI6eyIkaWQiOiIxMzk5IiwiQ29sb3IiOnsiJGlkIjoiMTQw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0MDEiLCJUb3AiOjAuMCwiTGVmdCI6MC4wLCJSaWdodCI6MC4wLCJCb3R0b20iOjAuMH0sIlBhZGRpbmciOnsiJGlkIjoiMTQwMiIsIlRvcCI6MC4wLCJMZWZ0IjowLjAsIlJpZ2h0IjowLjAsIkJvdHRvbSI6MC4wfSwiQmFja2dyb3VuZCI6bnVsbCwiSXNWaXNpYmxlIjp0cnVlLCJXaWR0aCI6MC4wLCJIZWlnaHQiOjAuMCwiQm9yZGVyU3R5bGUiOm51bGwsIlBhcmVudFN0eWxlIjpudWxsfSwiUmVjdGFuZ2xlU3R5bGUiOnsiJGlkIjoiMTQwMyIsIk1hcmdpbiI6eyIkaWQiOiIxNDA0IiwiVG9wIjowLjAsIkxlZnQiOjAuMCwiUmlnaHQiOjAuMCwiQm90dG9tIjowLjB9LCJQYWRkaW5nIjp7IiRpZCI6IjE0MDUiLCJUb3AiOjAuMCwiTGVmdCI6MC4wLCJSaWdodCI6MC4wLCJCb3R0b20iOjAuMH0sIkJhY2tncm91bmQiOnsiJGlkIjoiMTQwNiIsIkNvbG9yIjp7IiRpZCI6IjE0MDciLCJBIjo2MywiUiI6MjM3LCJHIjoxMjUsIkIiOjQ5fX0sIklzVmlzaWJsZSI6dHJ1ZSwiV2lkdGgiOjAuMCwiSGVpZ2h0IjowLjAsIkJvcmRlclN0eWxlIjp7IiRpZCI6IjE0MDgiLCJMaW5lQ29sb3IiOnsiJGlkIjoiMTQwOSIsIiR0eXBlIjoiTkxSRS5Db21tb24uRG9tLlNvbGlkQ29sb3JCcnVzaCwgTkxSRS5Db21tb24iLCJDb2xvciI6eyIkaWQiOiIxNDEwIiwiQSI6MjU1LCJSIjoyNTUsIkciOjAsIkIiOjB9fSwiTGluZVdlaWdodCI6MC4wLCJMaW5lVHlwZSI6MCwiUGFyZW50U3R5bGUiOm51bGx9LCJQYXJlbnRTdHlsZSI6bnVsbH0sIk1hcmdpbiI6eyIkaWQiOiIxNDExIiwiVG9wIjowLjAsIkxlZnQiOjAuMCwiUmlnaHQiOjAuMCwiQm90dG9tIjowLjB9LCJQYWRkaW5nIjp7IiRpZCI6IjE0MTIiLCJUb3AiOjAuMCwiTGVmdCI6MC4wLCJSaWdodCI6MC4wLCJCb3R0b20iOjAuMH0sIkJhY2tncm91bmQiOm51bGwsIklzVmlzaWJsZSI6dHJ1ZSwiV2lkdGgiOjAuMCwiSGVpZ2h0IjowLjAsIkJvcmRlclN0eWxlIjpudWxsLCJQYXJlbnRTdHlsZSI6bnVsbH0sIkJhY2tncm91bmRTdHlsZSI6eyIkaWQiOiIxNDEzIiwiTWFyZ2luIjp7IiRpZCI6IjE0MTQiLCJUb3AiOjAuMCwiTGVmdCI6MC4wLCJSaWdodCI6MC4wLCJCb3R0b20iOjAuMH0sIlBhZGRpbmciOnsiJGlkIjoiMTQxNSIsIlRvcCI6MC4wLCJMZWZ0IjowLjAsIlJpZ2h0IjowLjAsIkJvdHRvbSI6MC4wfSwiQmFja2dyb3VuZCI6eyIkaWQiOiIxNDE2IiwiQ29sb3IiOnsiJGlkIjoiMTQxNyIsIkEiOjM4LCJSIjoyMzcsIkciOjEyNSwiQiI6NDl9fSwiSXNWaXNpYmxlIjp0cnVlLCJXaWR0aCI6MC4wLCJIZWlnaHQiOjAuMCwiQm9yZGVyU3R5bGUiOnsiJGlkIjoiMTQxOCIsIkxpbmVDb2xvciI6eyIkaWQiOiIxNDE5IiwiJHR5cGUiOiJOTFJFLkNvbW1vbi5Eb20uU29saWRDb2xvckJydXNoLCBOTFJFLkNvbW1vbiIsIkNvbG9yIjp7IiRpZCI6IjE0MjAiLCJBIjoyNTUsIlIiOjIzNCwiRyI6MjIsIkIiOjMwfX0sIkxpbmVXZWlnaHQiOjAuMCwiTGluZVR5cGUiOjAsIlBhcmVudFN0eWxlIjpudWxsfSwiUGFyZW50U3R5bGUiOm51bGx9LCJNYXJnaW4iOnsiJGlkIjoiMTQyMSIsIlRvcCI6MC4wLCJMZWZ0IjowLjAsIlJpZ2h0IjowLjAsIkJvdHRvbSI6MC4wfSwiUGFkZGluZyI6eyIkaWQiOiIxNDIyIiwiVG9wIjowLjAsIkxlZnQiOjAuMCwiUmlnaHQiOjAuMCwiQm90dG9tIjowLjB9LCJJc1Zpc2libGUiOnRydWUsIldpZHRoIjowLjAsIkhlaWdodCI6MC4wLCJCb3JkZXJTdHlsZSI6eyIkaWQiOiIxNDIzIiwiTGluZUNvbG9yIjpudWxsLCJMaW5lV2VpZ2h0IjowLjAsIkxpbmVUeXBlIjowLCJQYXJlbnRTdHlsZSI6bnVsbH0sIlBhcmVudFN0eWxlIjpudWxsfX1dLCJJZCI6IjM3NTRlNGVmLThjMzctNDNhOC04M2ZmLTg5YmYxMmJkOTMxYSIsIkluZGV4IjoyOCwiSGVhZGVyVGV4dCI6IkRldk9wcyIsIlN0eWxlIjp7IiRpZCI6IjE0MjQiLCJTdHlsZUlkIjoiMDAwMDAwMDAtMDAwMC0wMDAwLTAwMDAtMDAwMDAwMDAwMDAwIiwiSGVhZGVyU3R5bGUiOnsiJGlkIjoiMTQyNSIsIlRleHRJc1ZlcnRpY2FsIjpmYWxzZSwiVGV4dFN0eWxlIjp7IiRpZCI6IjE0MjYiLCJGb250U2V0dGluZ3MiOnsiJGlkIjoiMTQyNyIsIkZvbnRTaXplIjoxMiwiRm9udE5hbWUiOiJDYWxpYnJpIiwiSXNCb2xkIjp0cnVlLCJJc0l0YWxpYyI6ZmFsc2UsIklzVW5kZXJsaW5lZCI6ZmFsc2UsIlBhcmVudFN0eWxlIjpudWxsfSwiQXV0b1NpemUiOjIsIkZvcmVncm91bmQiOnsiJGlkIjoiMTQyOCIsIkNvbG9yIjp7IiRpZCI6IjE0MjkiLCJBIjoyNTUsIlIiOjIzLCJHIjozMCwiQiI6MzZ9fSwiTWF4V2lkdGgiOiJJbmZpbml0eSIsIk1heEhlaWdodCI6IkluZmluaXR5IiwiU21hcnRGb3JlZ3JvdW5kSXNBY3RpdmUiOmZhbHNlLCJIb3Jpem9udGFsQWxpZ25tZW50IjowLCJWZXJ0aWNhbEFsaWdubWVudCI6MCwiU21hcnRGb3JlZ3JvdW5kIjpudWxsLCJCYWNrZ3JvdW5kRmlsbFR5cGUiOjAsIk1hcmdpbiI6eyIkaWQiOiIxNDMwIiwiVG9wIjowLjAsIkxlZnQiOjAuMCwiUmlnaHQiOjAuMCwiQm90dG9tIjowLjB9LCJQYWRkaW5nIjp7IiRpZCI6IjE0MzEiLCJUb3AiOjAuMCwiTGVmdCI6MC4wLCJSaWdodCI6MC4wLCJCb3R0b20iOjAuMH0sIkJhY2tncm91bmQiOm51bGwsIklzVmlzaWJsZSI6ZmFsc2UsIldpZHRoIjowLjAsIkhlaWdodCI6MC4wLCJCb3JkZXJTdHlsZSI6bnVsbCwiUGFyZW50U3R5bGUiOm51bGx9LCJSZWN0YW5nbGVTdHlsZSI6eyIkaWQiOiIxNDMyIiwiTWFyZ2luIjp7IiRpZCI6IjE0MzMiLCJUb3AiOjAuMCwiTGVmdCI6MC4wLCJSaWdodCI6MC4wLCJCb3R0b20iOjAuMH0sIlBhZGRpbmciOnsiJGlkIjoiMTQzNCIsIlRvcCI6MC4wLCJMZWZ0IjowLjAsIlJpZ2h0IjowLjAsIkJvdHRvbSI6MC4wfSwiQmFja2dyb3VuZCI6eyIkaWQiOiIxNDM1IiwiQ29sb3IiOnsiJGlkIjoiMTQzNiIsIkEiOjI1NSwiUiI6MjM3LCJHIjoxMjUsIkIiOjQ5fX0sIklzVmlzaWJsZSI6dHJ1ZSwiV2lkdGgiOjAuMCwiSGVpZ2h0IjowLjAsIkJvcmRlclN0eWxlIjp7IiRpZCI6IjE0MzciLCJMaW5lQ29sb3IiOnsiJGlkIjoiMTQzOCIsIiR0eXBlIjoiTkxSRS5Db21tb24uRG9tLlNvbGlkQ29sb3JCcnVzaCwgTkxSRS5Db21tb24iLCJDb2xvciI6eyIkaWQiOiIxNDM5IiwiQSI6MjU1LCJSIjoyMywiRyI6MzAsIkIiOjM2fX0sIkxpbmVXZWlnaHQiOjAuMCwiTGluZVR5cGUiOjAsIlBhcmVudFN0eWxlIjpudWxsfSwiUGFyZW50U3R5bGUiOm51bGx9LCJNYXJnaW4iOnsiJGlkIjoiMTQ0MCIsIlRvcCI6MC4wLCJMZWZ0IjowLjAsIlJpZ2h0IjowLjAsIkJvdHRvbSI6MC4wfSwiUGFkZGluZyI6eyIkaWQiOiIxNDQxIiwiVG9wIjowLjAsIkxlZnQiOjAuMCwiUmlnaHQiOjAuMCwiQm90dG9tIjowLjB9LCJCYWNrZ3JvdW5kIjpudWxsLCJJc1Zpc2libGUiOnRydWUsIldpZHRoIjowLjAsIkhlaWdodCI6MC4wLCJCb3JkZXJTdHlsZSI6bnVsbCwiUGFyZW50U3R5bGUiOm51bGx9LCJCYWNrZ3JvdW5kU3R5bGUiOnsiJGlkIjoiMTQ0MiIsIk1hcmdpbiI6eyIkaWQiOiIxNDQzIiwiVG9wIjowLjAsIkxlZnQiOjAuMCwiUmlnaHQiOjAuMCwiQm90dG9tIjowLjB9LCJQYWRkaW5nIjp7IiRpZCI6IjE0NDQiLCJUb3AiOjAuMCwiTGVmdCI6MC4wLCJSaWdodCI6MC4wLCJCb3R0b20iOjAuMH0sIkJhY2tncm91bmQiOnsiJGlkIjoiMTQ0NSIsIkNvbG9yIjp7IiRpZCI6IjE0NDYiLCJBIjozOCwiUiI6MjM3LCJHIjoxMjUsIkIiOjQ5fX0sIklzVmlzaWJsZSI6dHJ1ZSwiV2lkdGgiOjAuMCwiSGVpZ2h0IjowLjAsIkJvcmRlclN0eWxlIjp7IiRpZCI6IjE0NDciLCJMaW5lQ29sb3IiOnsiJGlkIjoiMTQ0OCIsIiR0eXBlIjoiTkxSRS5Db21tb24uRG9tLlNvbGlkQ29sb3JCcnVzaCwgTkxSRS5Db21tb24iLCJDb2xvciI6eyIkaWQiOiIxNDQ5IiwiQSI6MjU1LCJSIjoyMDgsIkciOjIwNiwiQiI6MjA2fX0sIkxpbmVXZWlnaHQiOjAuMCwiTGluZVR5cGUiOjAsIlBhcmVudFN0eWxlIjpudWxsfSwiUGFyZW50U3R5bGUiOm51bGx9LCJJc0Fib3ZlVGltZWJhbmQiOmZhbHNlLCJTcGFjaW5nIjo1LCJEZWZhdWx0U3dpbWxhbmVUYXNrU3R5bGUiOnsiJGlkIjoiMTQ1MCIsIiR0eXBlIjoiTkxSRS5Db21tb24uRG9tLlN0eWxlcy5FeHBsaWNpdFNldGFibGVUYXNrU3R5bGUsIE5MUkUuQ29tbW9uIiwiU2hhcGUiOjgsIlNoYXBlVGhpY2tuZXNzIjoxLCJEdXJhdGlvbkZvcm1hdCI6MCwiSW5jbHVkZU5vbldvcmtpbmdEYXlzSW5EdXJhdGlvbiI6ZmFsc2UsIlBlcmNlbnRhZ2VDb21wbGV0ZVN0eWxlIjp7IiRpZCI6IjE0NTEiLCJGb250U2V0dGluZ3MiOnsiJGlkIjoiMTQ1MiIsIkZvbnRTaXplIjoxMCwiRm9udE5hbWUiOiJDYWxpYnJpIiwiSXNCb2xkIjpmYWxzZSwiSXNJdGFsaWMiOmZhbHNlLCJJc1VuZGVybGluZWQiOmZhbHNlLCJQYXJlbnRTdHlsZSI6bnVsbH0sIkF1dG9TaXplIjowLCJGb3JlZ3JvdW5kIjp7IiRpZCI6IjE0NTMiLCJDb2xvciI6eyIkaWQiOiIxNDU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1NSIsIlRvcCI6MC4wLCJMZWZ0IjowLjAsIlJpZ2h0IjowLjAsIkJvdHRvbSI6MC4wfSwiUGFkZGluZyI6eyIkaWQiOiIxNDU2IiwiVG9wIjowLjAsIkxlZnQiOjAuMCwiUmlnaHQiOjAuMCwiQm90dG9tIjowLjB9LCJCYWNrZ3JvdW5kIjp7IiRpZCI6IjE0NTciLCJDb2xvciI6eyIkaWQiOiIxNDU4IiwiQSI6ODksIlIiOjAsIkciOjAsIkIiOjB9fSwiSXNWaXNpYmxlIjp0cnVlLCJXaWR0aCI6MC4wLCJIZWlnaHQiOjAuMCwiQm9yZGVyU3R5bGUiOnsiJGlkIjoiMTQ1OSIsIkxpbmVDb2xvciI6bnVsbCwiTGluZVdlaWdodCI6MC4wLCJMaW5lVHlwZSI6MCwiUGFyZW50U3R5bGUiOm51bGx9LCJQYXJlbnRTdHlsZSI6bnVsbH0sIkR1cmF0aW9uU3R5bGUiOnsiJGlkIjoiMTQ2MCIsIkZvbnRTZXR0aW5ncyI6eyIkaWQiOiIxNDYxIiwiRm9udFNpemUiOjEwLCJGb250TmFtZSI6IkNhbGlicmkiLCJJc0JvbGQiOmZhbHNlLCJJc0l0YWxpYyI6ZmFsc2UsIklzVW5kZXJsaW5lZCI6ZmFsc2UsIlBhcmVudFN0eWxlIjpudWxsfSwiQXV0b1NpemUiOjAsIkZvcmVncm91bmQiOnsiJGlkIjoiMTQ2MiIsIkNvbG9yIjp7IiRpZCI6IjE0Nj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Y0IiwiVG9wIjowLjAsIkxlZnQiOjAuMCwiUmlnaHQiOjAuMCwiQm90dG9tIjowLjB9LCJQYWRkaW5nIjp7IiRpZCI6IjE0NjUiLCJUb3AiOjAuMCwiTGVmdCI6MC4wLCJSaWdodCI6MC4wLCJCb3R0b20iOjAuMH0sIkJhY2tncm91bmQiOnsiJGlkIjoiMTQ2NiIsIkNvbG9yIjp7IiRyZWYiOiIxNDU4In19LCJJc1Zpc2libGUiOnRydWUsIldpZHRoIjowLjAsIkhlaWdodCI6MC4wLCJCb3JkZXJTdHlsZSI6eyIkaWQiOiIxNDY3IiwiTGluZUNvbG9yIjpudWxsLCJMaW5lV2VpZ2h0IjowLjAsIkxpbmVUeXBlIjowLCJQYXJlbnRTdHlsZSI6bnVsbH0sIlBhcmVudFN0eWxlIjpudWxsfSwiSG9yaXpvbnRhbENvbm5lY3RvclN0eWxlIjp7IiRpZCI6IjE0NjgiLCJMaW5lQ29sb3IiOnsiJGlkIjoiMTQ2OSIsIiR0eXBlIjoiTkxSRS5Db21tb24uRG9tLlNvbGlkQ29sb3JCcnVzaCwgTkxSRS5Db21tb24iLCJDb2xvciI6eyIkaWQiOiIxNDcwIiwiQSI6MjU1LCJSIjoyMDQsIkciOjIwNCwiQiI6MjA0fX0sIkxpbmVXZWlnaHQiOjEuMCwiTGluZVR5cGUiOjAsIlBhcmVudFN0eWxlIjpudWxsfSwiVmVydGljYWxDb25uZWN0b3JTdHlsZSI6eyIkaWQiOiIxNDcxIiwiTGluZUNvbG9yIjp7IiRpZCI6IjE0NzIiLCIkdHlwZSI6Ik5MUkUuQ29tbW9uLkRvbS5Tb2xpZENvbG9yQnJ1c2gsIE5MUkUuQ29tbW9uIiwiQ29sb3IiOnsiJGlkIjoiMTQ3MyIsIkEiOjI1NSwiUiI6MjA0LCJHIjoyMDQsIkIiOjIwNH19LCJMaW5lV2VpZ2h0Ijox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TQ3NCIsIk1hcmdpbiI6eyIkaWQiOiIxNDc1IiwiVG9wIjowLjAsIkxlZnQiOjQuMCwiUmlnaHQiOjQuMCwiQm90dG9tIjowLjB9LCJQYWRkaW5nIjp7IiRpZCI6IjE0NzYiLCJUb3AiOjAuMCwiTGVmdCI6MC4wLCJSaWdodCI6MC4wLCJCb3R0b20iOjAuMH0sIkJhY2tncm91bmQiOnsiJGlkIjoiMTQ3NyIsIkNvbG9yIjp7IiRpZCI6IjE0NzgiLCJBIjoyNTUsIlIiOjIzNywiRyI6MTI1LCJCIjo0OX19LCJJc1Zpc2libGUiOnRydWUsIldpZHRoIjowLjAsIkhlaWdodCI6MTYuMCwiQm9yZGVyU3R5bGUiOnsiJGlkIjoiMTQ3OSIsIkxpbmVDb2xvciI6eyIkaWQiOiIxNDgwIiwiJHR5cGUiOiJOTFJFLkNvbW1vbi5Eb20uU29saWRDb2xvckJydXNoLCBOTFJFLkNvbW1vbiIsIkNvbG9yIjp7IiRpZCI6IjE0ODEiLCJBIjoyNTUsIlIiOjIzNCwiRyI6MjIsIkIiOjMwfX0sIkxpbmVXZWlnaHQiOjAuMCwiTGluZVR5cGUiOjAsIlBhcmVudFN0eWxlIjpudWxsfSwiUGFyZW50U3R5bGUiOm51bGx9LCJUaXRsZVN0eWxlIjp7IiRpZCI6IjE0ODIiLCJGb250U2V0dGluZ3MiOnsiJGlkIjoiMTQ4MyIsIkZvbnRTaXplIjoxMSwiRm9udE5hbWUiOiJDYWxpYnJpIiwiSXNCb2xkIjp0cnVlLCJJc0l0YWxpYyI6ZmFsc2UsIklzVW5kZXJsaW5lZCI6ZmFsc2UsIlBhcmVudFN0eWxlIjpudWxsfSwiQXV0b1NpemUiOjAsIkZvcmVncm91bmQiOnsiJGlkIjoiMTQ4NCIsIkNvbG9yIjp7IiRpZCI6IjE0ODU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Q4NiIsIlRvcCI6MC4wLCJMZWZ0IjowLjAsIlJpZ2h0IjowLjAsIkJvdHRvbSI6MC4wfSwiUGFkZGluZyI6eyIkaWQiOiIxNDg3IiwiVG9wIjowLjAsIkxlZnQiOjAuMCwiUmlnaHQiOjAuMCwiQm90dG9tIjowLjB9LCJCYWNrZ3JvdW5kIjp7IiRpZCI6IjE0ODgiLCJDb2xvciI6eyIkcmVmIjoiMTQ1OCJ9fSwiSXNWaXNpYmxlIjp0cnVlLCJXaWR0aCI6MC4wLCJIZWlnaHQiOjAuMCwiQm9yZGVyU3R5bGUiOnsiJGlkIjoiMTQ4OSIsIkxpbmVDb2xvciI6bnVsbCwiTGluZVdlaWdodCI6MC4wLCJMaW5lVHlwZSI6MCwiUGFyZW50U3R5bGUiOm51bGx9LCJQYXJlbnRTdHlsZSI6bnVsbH0sIkRhdGVTdHlsZSI6eyIkaWQiOiIxNDkwIiwiRm9udFNldHRpbmdzIjp7IiRpZCI6IjE0OTEiLCJGb250U2l6ZSI6MTAsIkZvbnROYW1lIjoiQ2FsaWJyaSIsIklzQm9sZCI6ZmFsc2UsIklzSXRhbGljIjpmYWxzZSwiSXNVbmRlcmxpbmVkIjpmYWxzZSwiUGFyZW50U3R5bGUiOm51bGx9LCJBdXRvU2l6ZSI6MCwiRm9yZWdyb3VuZCI6eyIkaWQiOiIxNDkyIiwiQ29sb3IiOnsiJGlkIjoiMTQ5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Q5NCIsIlRvcCI6MC4wLCJMZWZ0IjowLjAsIlJpZ2h0IjowLjAsIkJvdHRvbSI6MC4wfSwiUGFkZGluZyI6eyIkaWQiOiIxNDk1IiwiVG9wIjowLjAsIkxlZnQiOjAuMCwiUmlnaHQiOjAuMCwiQm90dG9tIjowLjB9LCJCYWNrZ3JvdW5kIjp7IiRpZCI6IjE0OTYiLCJDb2xvciI6eyIkcmVmIjoiMTQ1OCJ9fSwiSXNWaXNpYmxlIjp0cnVlLCJXaWR0aCI6MC4wLCJIZWlnaHQiOjAuMCwiQm9yZGVyU3R5bGUiOnsiJGlkIjoiMTQ5NyIsIkxpbmVDb2xvciI6bnVsbCwiTGluZVdlaWdodCI6MC4wLCJMaW5lVHlwZSI6MCwiUGFyZW50U3R5bGUiOm51bGx9LCJQYXJlbnRTdHlsZSI6bnVsbH0sIkRhdGVGb3JtYXQiOnsiJGlkIjoiMTQ5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k5IiwiRm9ybWF0IjowLCJJc1Zpc2libGUiOmZhbHNlLCJMYXN0S25vd25WaXNpYmlsaXR5U3RhdGUiOmZhbHNlfSwiSXNWaXNpYmxlIjp0cnVlLCJQYXJlbnRTdHlsZSI6bnVsbCwiX2V4cGxpY2l0bHlTZXQiOnsiJGlkIjoiMTUwMCIsIlNoYXBlU3R5bGUiOmZhbHNlLCJUaXRsZVN0eWxlIjpmYWxzZSwiRGF0ZVN0eWxlIjpmYWxzZSwiSG9yaXpvbnRhbENvbm5lY3RvclN0eWxlIjpmYWxzZSwiVmVydGljYWxDb25uZWN0b3JTdHlsZSI6ZmFsc2UsIlBlcmNlbnRhZ2VDb21wbGV0ZVNoYXBlT3BhY2l0eSI6ZmFsc2UsIkRhdGVGb3JtYXQiOmZhbHNlLCJJc1Zpc2libGUiOmZhbHNlLCJTaGFwZSI6ZmFsc2UsIlNoYXBlVGhpY2tuZXNzIjpmYWxzZSwiTWFyZ2luIjpmYWxzZSwiU3RhcnREYXRlUG9zaXRpb24iOmZhbHNlLCJFbmREYXRlUG9zaXRpb24iOmZhbHNlLCJUaXRsZVBvc2l0aW9uIjpmYWxzZSwiRHVyYXRpb25Qb3NpdGlvbiI6ZmFsc2UsIlBlcmNlbnRhZ2VDb21wbGV0ZWRQb3NpdGlvbiI6ZmFsc2UsIlNwYWNpbmciOmZhbHNlLCJJc0JlbG93VGltZWJhbmQiOmZhbHNlLCJEdXJhdGlvbkZvcm1hdCI6ZmFsc2UsIldlZWtOdW1iZXJpbmciOmZhbHNlfX0sIkRlZmF1bHRTd2ltbGFuZU1vdFN0eWxlIjp7IiRpZCI6IjE1MDEiLCJTaGFwZSI6OSwiQ29ubmVjdG9yTWFyZ2luIjp7IiRpZCI6IjE1MDIiLCJUb3AiOjAuMCwiTGVmdCI6Mi4wLCJSaWdodCI6Mi4wLCJCb3R0b20iOjAuMH0sIkNvbm5lY3RvclN0eWxlIjp7IiRpZCI6IjE1MDMiLCJMaW5lQ29sb3IiOnsiJGlkIjoiMTUwNCIsIiR0eXBlIjoiTkxSRS5Db21tb24uRG9tLlNvbGlkQ29sb3JCcnVzaCwgTkxSRS5Db21tb24iLCJDb2xvciI6eyIkaWQiOiIxNTA1IiwiQSI6MTI3LCJSIjo3OSwiRyI6MTI5LCJCIjoxODl9fSwiTGluZVdlaWdodCI6MS4wLCJMaW5lVHlwZSI6MCwiUGFyZW50U3R5bGUiOm51bGx9LCJJc0JlbG93VGltZWJhbmQiOmZhbHNlLCJQb3NpdGlvbk9uVGFzayI6MSwiSGlkZURhdGUiOmZhbHNlLCJTaGFwZVNpemUiOjEsIlNwYWNpbmciOjIuMCwiUGFkZGluZyI6eyIkaWQiOiIxNTA2IiwiVG9wIjo3LjAsIkxlZnQiOjMuMCwiUmlnaHQiOjAuMCwiQm90dG9tIjoyLjB9LCJTaGFwZVN0eWxlIjp7IiRpZCI6IjE1MDciLCJNYXJnaW4iOnsiJGlkIjoiMTUwOCIsIlRvcCI6MC4wLCJMZWZ0IjowLjAsIlJpZ2h0IjowLjAsIkJvdHRvbSI6MC4wfSwiUGFkZGluZyI6eyIkaWQiOiIxNTA5IiwiVG9wIjowLjAsIkxlZnQiOjAuMCwiUmlnaHQiOjAuMCwiQm90dG9tIjowLjB9LCJCYWNrZ3JvdW5kIjp7IiRpZCI6IjE1MTAiLCJDb2xvciI6eyIkaWQiOiIxNTExIiwiQSI6MjU1LCJSIjoyMzcsIkciOjEyNSwiQiI6NDl9fSwiSXNWaXNpYmxlIjp0cnVlLCJXaWR0aCI6MTguMCwiSGVpZ2h0IjoyMC4wLCJCb3JkZXJTdHlsZSI6eyIkaWQiOiIxNTEyIiwiTGluZUNvbG9yIjp7IiRpZCI6IjE1MTMiLCIkdHlwZSI6Ik5MUkUuQ29tbW9uLkRvbS5Tb2xpZENvbG9yQnJ1c2gsIE5MUkUuQ29tbW9uIiwiQ29sb3IiOnsiJGlkIjoiMTUxNCIsIkEiOjI1NSwiUiI6MjM0LCJHIjoyMiwiQiI6MzB9fSwiTGluZVdlaWdodCI6MC4wLCJMaW5lVHlwZSI6MCwiUGFyZW50U3R5bGUiOm51bGx9LCJQYXJlbnRTdHlsZSI6bnVsbH0sIlRpdGxlU3R5bGUiOnsiJGlkIjoiMTUxNSIsIkZvbnRTZXR0aW5ncyI6eyIkaWQiOiIxNTE2IiwiRm9udFNpemUiOjExLCJGb250TmFtZSI6IkNhbGlicmkiLCJJc0JvbGQiOnRydWUsIklzSXRhbGljIjpmYWxzZSwiSXNVbmRlcmxpbmVkIjpmYWxzZSwiUGFyZW50U3R5bGUiOm51bGx9LCJBdXRvU2l6ZSI6MCwiRm9yZWdyb3VuZCI6eyIkaWQiOiIxNTE3IiwiQ29sb3IiOnsiJGlkIjoiMTUx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E5IiwiVG9wIjowLjAsIkxlZnQiOjAuMCwiUmlnaHQiOjAuMCwiQm90dG9tIjowLjB9LCJQYWRkaW5nIjp7IiRpZCI6IjE1MjAiLCJUb3AiOjAuMCwiTGVmdCI6MC4wLCJSaWdodCI6MC4wLCJCb3R0b20iOjAuMH0sIkJhY2tncm91bmQiOnsiJGlkIjoiMTUyMSIsIkNvbG9yIjp7IiRpZCI6IjE1MjIiLCJBIjo4OSwiUiI6MCwiRyI6MCwiQiI6MH19LCJJc1Zpc2libGUiOnRydWUsIldpZHRoIjowLjAsIkhlaWdodCI6MC4wLCJCb3JkZXJTdHlsZSI6eyIkaWQiOiIxNTIzIiwiTGluZUNvbG9yIjpudWxsLCJMaW5lV2VpZ2h0IjowLjAsIkxpbmVUeXBlIjowLCJQYXJlbnRTdHlsZSI6bnVsbH0sIlBhcmVudFN0eWxlIjpudWxsfSwiRGF0ZVN0eWxlIjp7IiRpZCI6IjE1MjQiLCJGb250U2V0dGluZ3MiOnsiJGlkIjoiMTUyNSIsIkZvbnRTaXplIjoxMCwiRm9udE5hbWUiOiJDYWxpYnJpIiwiSXNCb2xkIjpmYWxzZSwiSXNJdGFsaWMiOmZhbHNlLCJJc1VuZGVybGluZWQiOmZhbHNlLCJQYXJlbnRTdHlsZSI6bnVsbH0sIkF1dG9TaXplIjowLCJGb3JlZ3JvdW5kIjp7IiRpZCI6IjE1MjYiLCJDb2xvciI6eyIkaWQiOiIxNTI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I4IiwiVG9wIjowLjAsIkxlZnQiOjAuMCwiUmlnaHQiOjAuMCwiQm90dG9tIjowLjB9LCJQYWRkaW5nIjp7IiRpZCI6IjE1MjkiLCJUb3AiOjAuMCwiTGVmdCI6MC4wLCJSaWdodCI6MC4wLCJCb3R0b20iOjAuMH0sIkJhY2tncm91bmQiOnsiJGlkIjoiMTUzMCIsIkNvbG9yIjp7IiRyZWYiOiIxNTIyIn19LCJJc1Zpc2libGUiOnRydWUsIldpZHRoIjowLjAsIkhlaWdodCI6MC4wLCJCb3JkZXJTdHlsZSI6eyIkaWQiOiIxNTMxIiwiTGluZUNvbG9yIjpudWxsLCJMaW5lV2VpZ2h0IjowLjAsIkxpbmVUeXBlIjowLCJQYXJlbnRTdHlsZSI6bnVsbH0sIlBhcmVudFN0eWxlIjpudWxsfSwiRGF0ZUZvcm1hdCI6eyIkaWQiOiIxNTM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zMiLCJGb3JtYXQiOjAsIklzVmlzaWJsZSI6ZmFsc2UsIkxhc3RLbm93blZpc2liaWxpdHlTdGF0ZSI6ZmFsc2V9LCJJc1Zpc2libGUiOnRydWUsIlBhcmVudFN0eWxlIjpudWxsfSwiRGVmYXVsdFN3aW1sYW5lTWlsZXN0b25lU3R5bGUiOnsiJGlkIjoiMTUzNCIsIlRpdGxlUG9zaXRpb24iOiJSaWdodCIsIkRhdGVQb3NpdGlvbiI6IkxlZnQiLCJTaGFwZVR5cGUiOjE3LCJTaGFwZVNpemUiOjEsIlNwYWNpbmciOjUsIlNoYXBlU3R5bGUiOnsiJGlkIjoiMTUzNSIsIk1hcmdpbiI6eyIkaWQiOiIxNTM2IiwiVG9wIjowLjAsIkxlZnQiOjAuMCwiUmlnaHQiOjAuMCwiQm90dG9tIjowLjB9LCJQYWRkaW5nIjp7IiRpZCI6IjE1MzciLCJUb3AiOjAuMCwiTGVmdCI6MC4wLCJSaWdodCI6MC4wLCJCb3R0b20iOjAuMH0sIkJhY2tncm91bmQiOnsiJGlkIjoiMTUzOCIsIkNvbG9yIjp7IiRpZCI6IjE1MzkiLCJBIjoyNTUsIlIiOjIzNywiRyI6MTI1LCJCIjo0OX19LCJJc1Zpc2libGUiOnRydWUsIldpZHRoIjoyMC4wLCJIZWlnaHQiOjIwLjAsIkJvcmRlclN0eWxlIjp7IiRpZCI6IjE1NDAiLCJMaW5lQ29sb3IiOnsiJGlkIjoiMTU0MSIsIiR0eXBlIjoiTkxSRS5Db21tb24uRG9tLlNvbGlkQ29sb3JCcnVzaCwgTkxSRS5Db21tb24iLCJDb2xvciI6eyIkaWQiOiIxNTQyIiwiQSI6MjU1LCJSIjoyMzQsIkciOjIyLCJCIjozMH19LCJMaW5lV2VpZ2h0IjowLjAsIkxpbmVUeXBlIjowLCJQYXJlbnRTdHlsZSI6bnVsbH0sIlBhcmVudFN0eWxlIjpudWxsfSwiVGl0bGVTdHlsZSI6eyIkaWQiOiIxNTQzIiwiRm9udFNldHRpbmdzIjp7IiRpZCI6IjE1NDQiLCJGb250U2l6ZSI6MTEsIkZvbnROYW1lIjoiQ2FsaWJyaSIsIklzQm9sZCI6dHJ1ZSwiSXNJdGFsaWMiOmZhbHNlLCJJc1VuZGVybGluZWQiOmZhbHNlLCJQYXJlbnRTdHlsZSI6bnVsbH0sIkF1dG9TaXplIjowLCJGb3JlZ3JvdW5kIjp7IiRpZCI6IjE1NDUiLCJDb2xvciI6eyIkaWQiOiIxNTQ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NDciLCJUb3AiOjAuMCwiTGVmdCI6MC4wLCJSaWdodCI6MC4wLCJCb3R0b20iOjAuMH0sIlBhZGRpbmciOnsiJGlkIjoiMTU0OCIsIlRvcCI6MC4wLCJMZWZ0IjowLjAsIlJpZ2h0IjowLjAsIkJvdHRvbSI6MC4wfSwiQmFja2dyb3VuZCI6eyIkaWQiOiIxNTQ5IiwiQ29sb3IiOnsiJGlkIjoiMTU1MCIsIkEiOjg5LCJSIjowLCJHIjowLCJCIjowfX0sIklzVmlzaWJsZSI6dHJ1ZSwiV2lkdGgiOjAuMCwiSGVpZ2h0IjowLjAsIkJvcmRlclN0eWxlIjp7IiRpZCI6IjE1NTEiLCJMaW5lQ29sb3IiOm51bGwsIkxpbmVXZWlnaHQiOjAuMCwiTGluZVR5cGUiOjAsIlBhcmVudFN0eWxlIjpudWxsfSwiUGFyZW50U3R5bGUiOm51bGx9LCJEYXRlU3R5bGUiOnsiJGlkIjoiMTU1MiIsIkZvbnRTZXR0aW5ncyI6eyIkaWQiOiIxNTUzIiwiRm9udFNpemUiOjEwLCJGb250TmFtZSI6IkNhbGlicmkiLCJJc0JvbGQiOmZhbHNlLCJJc0l0YWxpYyI6ZmFsc2UsIklzVW5kZXJsaW5lZCI6ZmFsc2UsIlBhcmVudFN0eWxlIjpudWxsfSwiQXV0b1NpemUiOjAsIkZvcmVncm91bmQiOnsiJGlkIjoiMTU1NCIsIkNvbG9yIjp7IiRpZCI6IjE1N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1NTYiLCJUb3AiOjAuMCwiTGVmdCI6MC4wLCJSaWdodCI6MC4wLCJCb3R0b20iOjAuMH0sIlBhZGRpbmciOnsiJGlkIjoiMTU1NyIsIlRvcCI6MC4wLCJMZWZ0IjowLjAsIlJpZ2h0IjowLjAsIkJvdHRvbSI6MC4wfSwiQmFja2dyb3VuZCI6eyIkaWQiOiIxNTU4IiwiQ29sb3IiOnsiJHJlZiI6IjE1NTAifX0sIklzVmlzaWJsZSI6ZmFsc2UsIldpZHRoIjowLjAsIkhlaWdodCI6MC4wLCJCb3JkZXJTdHlsZSI6eyIkaWQiOiIxNTU5IiwiTGluZUNvbG9yIjpudWxsLCJMaW5lV2VpZ2h0IjowLjAsIkxpbmVUeXBlIjowLCJQYXJlbnRTdHlsZSI6bnVsbH0sIlBhcmVudFN0eWxlIjpudWxsfSwiRGF0ZUZvcm1hdCI6eyIkaWQiOiIxNTY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jEiLCJGb3JtYXQiOjAsIklzVmlzaWJsZSI6ZmFsc2UsIkxhc3RLbm93blZpc2liaWxpdHlTdGF0ZSI6ZmFsc2V9LCJJc1Zpc2libGUiOnRydWUsIlBhcmVudFN0eWxlIjpudWxsfSwiRGVmYXVsdFN3aW1sYW5lQWN0aXZpdHlTdHlsZSI6eyIkaWQiOiIxNTYyIiwiSGVhZGVyU3R5bGUiOnsiJGlkIjoiMTU2MyIsIlRleHRTdHlsZSI6eyIkaWQiOiIxNTY0IiwiRm9udFNldHRpbmdzIjp7IiRpZCI6IjE1NjUiLCJGb250U2l6ZSI6MTEsIkZvbnROYW1lIjoiQ2FsaWJyaSIsIklzQm9sZCI6ZmFsc2UsIklzSXRhbGljIjpmYWxzZSwiSXNVbmRlcmxpbmVkIjpmYWxzZSwiUGFyZW50U3R5bGUiOm51bGx9LCJBdXRvU2l6ZSI6MiwiRm9yZWdyb3VuZCI6eyIkaWQiOiIxNTY2IiwiQ29sb3IiOnsiJGlkIjoiMTU2N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1NjgiLCJUb3AiOjAuMCwiTGVmdCI6MC4wLCJSaWdodCI6MC4wLCJCb3R0b20iOjAuMH0sIlBhZGRpbmciOnsiJGlkIjoiMTU2OSIsIlRvcCI6MC4wLCJMZWZ0IjowLjAsIlJpZ2h0IjowLjAsIkJvdHRvbSI6MC4wfSwiQmFja2dyb3VuZCI6bnVsbCwiSXNWaXNpYmxlIjp0cnVlLCJXaWR0aCI6MC4wLCJIZWlnaHQiOjAuMCwiQm9yZGVyU3R5bGUiOm51bGwsIlBhcmVudFN0eWxlIjpudWxsfSwiUmVjdGFuZ2xlU3R5bGUiOnsiJGlkIjoiMTU3MCIsIk1hcmdpbiI6eyIkaWQiOiIxNTcxIiwiVG9wIjowLjAsIkxlZnQiOjAuMCwiUmlnaHQiOjAuMCwiQm90dG9tIjowLjB9LCJQYWRkaW5nIjp7IiRpZCI6IjE1NzIiLCJUb3AiOjAuMCwiTGVmdCI6MC4wLCJSaWdodCI6MC4wLCJCb3R0b20iOjAuMH0sIkJhY2tncm91bmQiOnsiJGlkIjoiMTU3MyIsIkNvbG9yIjp7IiRpZCI6IjE1NzQiLCJBIjo2MywiUiI6MjM3LCJHIjoxMjUsIkIiOjQ5fX0sIklzVmlzaWJsZSI6dHJ1ZSwiV2lkdGgiOjAuMCwiSGVpZ2h0IjowLjAsIkJvcmRlclN0eWxlIjp7IiRpZCI6IjE1NzUiLCJMaW5lQ29sb3IiOnsiJGlkIjoiMTU3NiIsIiR0eXBlIjoiTkxSRS5Db21tb24uRG9tLlNvbGlkQ29sb3JCcnVzaCwgTkxSRS5Db21tb24iLCJDb2xvciI6eyIkaWQiOiIxNTc3IiwiQSI6MjU1LCJSIjoyNTUsIkciOjAsIkIiOjB9fSwiTGluZVdlaWdodCI6MC4wLCJMaW5lVHlwZSI6MCwiUGFyZW50U3R5bGUiOm51bGx9LCJQYXJlbnRTdHlsZSI6bnVsbH0sIk1hcmdpbiI6eyIkaWQiOiIxNTc4IiwiVG9wIjowLjAsIkxlZnQiOjAuMCwiUmlnaHQiOjAuMCwiQm90dG9tIjowLjB9LCJQYWRkaW5nIjp7IiRpZCI6IjE1NzkiLCJUb3AiOjAuMCwiTGVmdCI6MC4wLCJSaWdodCI6MC4wLCJCb3R0b20iOjAuMH0sIkJhY2tncm91bmQiOm51bGwsIklzVmlzaWJsZSI6dHJ1ZSwiV2lkdGgiOjAuMCwiSGVpZ2h0IjowLjAsIkJvcmRlclN0eWxlIjpudWxsLCJQYXJlbnRTdHlsZSI6bnVsbH0sIkJhY2tncm91bmRTdHlsZSI6eyIkaWQiOiIxNTgwIiwiTWFyZ2luIjp7IiRpZCI6IjE1ODEiLCJUb3AiOjAuMCwiTGVmdCI6MC4wLCJSaWdodCI6MC4wLCJCb3R0b20iOjAuMH0sIlBhZGRpbmciOnsiJGlkIjoiMTU4MiIsIlRvcCI6MC4wLCJMZWZ0IjowLjAsIlJpZ2h0IjowLjAsIkJvdHRvbSI6MC4wfSwiQmFja2dyb3VuZCI6eyIkcmVmIjoiMTQ0NSJ9LCJJc1Zpc2libGUiOnRydWUsIldpZHRoIjowLjAsIkhlaWdodCI6MC4wLCJCb3JkZXJTdHlsZSI6eyIkaWQiOiIxNTgzIiwiTGluZUNvbG9yIjp7IiRpZCI6IjE1ODQiLCIkdHlwZSI6Ik5MUkUuQ29tbW9uLkRvbS5Tb2xpZENvbG9yQnJ1c2gsIE5MUkUuQ29tbW9uIiwiQ29sb3IiOnsiJGlkIjoiMTU4NSIsIkEiOjI1NSwiUiI6MjM0LCJHIjoyMiwiQiI6MzB9fSwiTGluZVdlaWdodCI6MC4wLCJMaW5lVHlwZSI6MCwiUGFyZW50U3R5bGUiOm51bGx9LCJQYXJlbnRTdHlsZSI6bnVsbH0sIk1hcmdpbiI6eyIkaWQiOiIxNTg2IiwiVG9wIjowLjAsIkxlZnQiOjAuMCwiUmlnaHQiOjAuMCwiQm90dG9tIjowLjB9LCJQYWRkaW5nIjp7IiRpZCI6IjE1ODciLCJUb3AiOjAuMCwiTGVmdCI6MC4wLCJSaWdodCI6MC4wLCJCb3R0b20iOjAuMH0sIklzVmlzaWJsZSI6dHJ1ZSwiV2lkdGgiOjAuMCwiSGVpZ2h0IjowLjAsIkJvcmRlclN0eWxlIjp7IiRpZCI6IjE1ODgiLCJMaW5lQ29sb3IiOm51bGwsIkxpbmVXZWlnaHQiOjAuMCwiTGluZVR5cGUiOjAsIlBhcmVudFN0eWxlIjpudWxsfSwiUGFyZW50U3R5bGUiOm51bGx9LCJNYXJnaW4iOnsiJGlkIjoiMTU4OSIsIlRvcCI6MC4wLCJMZWZ0IjowLjAsIlJpZ2h0IjowLjAsIkJvdHRvbSI6MC4wfSwiUGFkZGluZyI6eyIkaWQiOiIxNTkwIiwiVG9wIjowLjAsIkxlZnQiOjAuMCwiUmlnaHQiOjAuMCwiQm90dG9tIjowLjB9LCJJc1Zpc2libGUiOnRydWUsIldpZHRoIjowLjAsIkhlaWdodCI6MC4wLCJCb3JkZXJTdHlsZSI6eyIkaWQiOiIxNTkxIiwiTGluZUNvbG9yIjpudWxsLCJMaW5lV2VpZ2h0IjowLjAsIkxpbmVUeXBlIjowLCJQYXJlbnRTdHlsZSI6bnVsbH0sIlBhcmVudFN0eWxlIjpudWxsfX0seyIkaWQiOiIxNTkyIiwiX2FjdGl2aXRpZXMiOlt7IiRpZCI6IjE1OTMiLCJfcm93cyI6W3siJGlkIjoiMTU5NCIsIl90YXNrcyI6W10sIl9taWxlc3RvbmVzIjpbeyIkaWQiOiIxNTk1IiwiSWQiOiIyNjZjYjdiOS01NGE2LTQxNGUtYjdiNy1lYTlmNzQwMzE5ZjYiLCJJbmRleCI6MzQsIkdyb3VwSWQiOm51bGwsIlRpdGxlIjoiQXV0b21hdGVkIFRlc3RpbmciLCJEYXRlVGltZSI6IjIwMjUtMDctMTNUMjM6NTk6MDAiLCJQZXJjZW50YWdlQ29tcGxldGUiOm51bGwsIk5vdGUiOm51bGwsIlN0eWxlIjp7IiRpZCI6IjE1OTYiLCJUaXRsZVBvc2l0aW9uIjoiUmlnaHQiLCJEYXRlUG9zaXRpb24iOiJMZWZ0IiwiU2hhcGVUeXBlIjo1LCJTaGFwZVNpemUiOjEsIlNwYWNpbmciOjUsIlNoYXBlU3R5bGUiOnsiJGlkIjoiMTU5NyIsIk1hcmdpbiI6eyIkaWQiOiIxNTk4IiwiVG9wIjowLjAsIkxlZnQiOjAuMCwiUmlnaHQiOjAuMCwiQm90dG9tIjowLjB9LCJQYWRkaW5nIjp7IiRpZCI6IjE1OTkiLCJUb3AiOjAuMCwiTGVmdCI6MC4wLCJSaWdodCI6MC4wLCJCb3R0b20iOjAuMH0sIkJhY2tncm91bmQiOnsiJGlkIjoiMTYwMCIsIkNvbG9yIjp7IiRpZCI6IjE2MDEiLCJBIjoyNTUsIlIiOjE2NSwiRyI6MTY1LCJCIjoxNjV9fSwiSXNWaXNpYmxlIjp0cnVlLCJXaWR0aCI6MTMuMCwiSGVpZ2h0IjoxMy4wLCJCb3JkZXJTdHlsZSI6eyIkaWQiOiIxNjAyIiwiTGluZUNvbG9yIjpudWxsLCJMaW5lV2VpZ2h0IjowLjAsIkxpbmVUeXBlIjowLCJQYXJlbnRTdHlsZSI6bnVsbH0sIlBhcmVudFN0eWxlIjpudWxsfSwiVGl0bGVTdHlsZSI6eyIkaWQiOiIxNjAzIiwiRm9udFNldHRpbmdzIjp7IiRpZCI6IjE2MDQiLCJGb250U2l6ZSI6MTEsIkZvbnROYW1lIjoiQ2FsaWJyaSIsIklzQm9sZCI6dHJ1ZSwiSXNJdGFsaWMiOmZhbHNlLCJJc1VuZGVybGluZWQiOmZhbHNlLCJQYXJlbnRTdHlsZSI6bnVsbH0sIkF1dG9TaXplIjowLCJGb3JlZ3JvdW5kIjp7IiRpZCI6IjE2MDUiLCJDb2xvciI6eyIkaWQiOiIxNjA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2MDciLCJUb3AiOjAuMCwiTGVmdCI6MC4wLCJSaWdodCI6MC4wLCJCb3R0b20iOjAuMH0sIlBhZGRpbmciOnsiJGlkIjoiMTYwOCIsIlRvcCI6MC4wLCJMZWZ0IjowLjAsIlJpZ2h0IjowLjAsIkJvdHRvbSI6MC4wfSwiQmFja2dyb3VuZCI6eyIkaWQiOiIxNjA5IiwiQ29sb3IiOnsiJGlkIjoiMTYxMCIsIkEiOjg5LCJSIjowLCJHIjowLCJCIjowfX0sIklzVmlzaWJsZSI6dHJ1ZSwiV2lkdGgiOjAuMCwiSGVpZ2h0IjowLjAsIkJvcmRlclN0eWxlIjp7IiRpZCI6IjE2MTEiLCJMaW5lQ29sb3IiOm51bGwsIkxpbmVXZWlnaHQiOjAuMCwiTGluZVR5cGUiOjAsIlBhcmVudFN0eWxlIjpudWxsfSwiUGFyZW50U3R5bGUiOm51bGx9LCJEYXRlU3R5bGUiOnsiJGlkIjoiMTYxMiIsIkZvbnRTZXR0aW5ncyI6eyIkaWQiOiIxNjEzIiwiRm9udFNpemUiOjEwLCJGb250TmFtZSI6IkNhbGlicmkiLCJJc0JvbGQiOmZhbHNlLCJJc0l0YWxpYyI6ZmFsc2UsIklzVW5kZXJsaW5lZCI6ZmFsc2UsIlBhcmVudFN0eWxlIjpudWxsfSwiQXV0b1NpemUiOjAsIkZvcmVncm91bmQiOnsiJGlkIjoiMTYxNCIsIkNvbG9yIjp7IiRpZCI6IjE2M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2MTYiLCJUb3AiOjAuMCwiTGVmdCI6MC4wLCJSaWdodCI6MC4wLCJCb3R0b20iOjAuMH0sIlBhZGRpbmciOnsiJGlkIjoiMTYxNyIsIlRvcCI6MC4wLCJMZWZ0IjowLjAsIlJpZ2h0IjowLjAsIkJvdHRvbSI6MC4wfSwiQmFja2dyb3VuZCI6eyIkaWQiOiIxNjE4IiwiQ29sb3IiOnsiJHJlZiI6IjE2MTAifX0sIklzVmlzaWJsZSI6ZmFsc2UsIldpZHRoIjowLjAsIkhlaWdodCI6MC4wLCJCb3JkZXJTdHlsZSI6eyIkaWQiOiIxNjE5IiwiTGluZUNvbG9yIjpudWxsLCJMaW5lV2VpZ2h0IjowLjAsIkxpbmVUeXBlIjowLCJQYXJlbnRTdHlsZSI6bnVsbH0sIlBhcmVudFN0eWxlIjpudWxsfSwiRGF0ZUZvcm1hdCI6eyIkaWQiOiIxNj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MjEiLCJGb3JtYXQiOjAsIklzVmlzaWJsZSI6ZmFsc2UsIkxhc3RLbm93blZpc2liaWxpdHlTdGF0ZSI6ZmFsc2V9LCJJc1Zpc2libGUiOnRydWUsIlBhcmVudFN0eWxlIjpudWxsfSwiSHlwZXJsaW5rIjpudWxsLCJJbXBvcnRJZCI6bnVsbH0seyIkaWQiOiIxNjIyIiwiSWQiOiI2ZTM3YjRlOC1lM2MxLTQ5ZDUtODVjYy03MTcwYmZlMTE0NWMiLCJJbmRleCI6MzUsIkdyb3VwSWQiOm51bGwsIlRpdGxlIjoiQXV0b21hdGVkIFRlc3QgRnJhbWV3b3JrIiwiRGF0ZVRpbWUiOiIyMDI1LTA0LTEzVDIzOjU5OjAwIiwiUGVyY2VudGFnZUNvbXBsZXRlIjpudWxsLCJOb3RlIjpudWxsLCJTdHlsZSI6eyIkaWQiOiIxNjIzIiwiVGl0bGVQb3NpdGlvbiI6IlJpZ2h0IiwiRGF0ZVBvc2l0aW9uIjoiTGVmdCIsIlNoYXBlVHlwZSI6NSwiU2hhcGVTaXplIjoxLCJTcGFjaW5nIjo1LCJTaGFwZVN0eWxlIjp7IiRpZCI6IjE2MjQiLCJNYXJnaW4iOnsiJGlkIjoiMTYyNSIsIlRvcCI6MC4wLCJMZWZ0IjowLjAsIlJpZ2h0IjowLjAsIkJvdHRvbSI6MC4wfSwiUGFkZGluZyI6eyIkaWQiOiIxNjI2IiwiVG9wIjowLjAsIkxlZnQiOjAuMCwiUmlnaHQiOjAuMCwiQm90dG9tIjowLjB9LCJCYWNrZ3JvdW5kIjp7IiRpZCI6IjE2MjciLCJDb2xvciI6eyIkaWQiOiIxNjI4IiwiQSI6MjU1LCJSIjoxNjUsIkciOjE2NSwiQiI6MTY1fX0sIklzVmlzaWJsZSI6dHJ1ZSwiV2lkdGgiOjEzLjAsIkhlaWdodCI6MTMuMCwiQm9yZGVyU3R5bGUiOnsiJGlkIjoiMTYyOSIsIkxpbmVDb2xvciI6bnVsbCwiTGluZVdlaWdodCI6MC4wLCJMaW5lVHlwZSI6MCwiUGFyZW50U3R5bGUiOm51bGx9LCJQYXJlbnRTdHlsZSI6bnVsbH0sIlRpdGxlU3R5bGUiOnsiJGlkIjoiMTYzMCIsIkZvbnRTZXR0aW5ncyI6eyIkaWQiOiIxNjMxIiwiRm9udFNpemUiOjExLCJGb250TmFtZSI6IkNhbGlicmkiLCJJc0JvbGQiOnRydWUsIklzSXRhbGljIjpmYWxzZSwiSXNVbmRlcmxpbmVkIjpmYWxzZSwiUGFyZW50U3R5bGUiOm51bGx9LCJBdXRvU2l6ZSI6MCwiRm9yZWdyb3VuZCI6eyIkaWQiOiIxNjMyIiwiQ29sb3IiOnsiJGlkIjoiMTYz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jM0IiwiVG9wIjowLjAsIkxlZnQiOjAuMCwiUmlnaHQiOjAuMCwiQm90dG9tIjowLjB9LCJQYWRkaW5nIjp7IiRpZCI6IjE2MzUiLCJUb3AiOjAuMCwiTGVmdCI6MC4wLCJSaWdodCI6MC4wLCJCb3R0b20iOjAuMH0sIkJhY2tncm91bmQiOnsiJGlkIjoiMTYzNiIsIkNvbG9yIjp7IiRpZCI6IjE2MzciLCJBIjo4OSwiUiI6MCwiRyI6MCwiQiI6MH19LCJJc1Zpc2libGUiOnRydWUsIldpZHRoIjowLjAsIkhlaWdodCI6MC4wLCJCb3JkZXJTdHlsZSI6eyIkaWQiOiIxNjM4IiwiTGluZUNvbG9yIjpudWxsLCJMaW5lV2VpZ2h0IjowLjAsIkxpbmVUeXBlIjowLCJQYXJlbnRTdHlsZSI6bnVsbH0sIlBhcmVudFN0eWxlIjpudWxsfSwiRGF0ZVN0eWxlIjp7IiRpZCI6IjE2MzkiLCJGb250U2V0dGluZ3MiOnsiJGlkIjoiMTY0MCIsIkZvbnRTaXplIjoxMCwiRm9udE5hbWUiOiJDYWxpYnJpIiwiSXNCb2xkIjpmYWxzZSwiSXNJdGFsaWMiOmZhbHNlLCJJc1VuZGVybGluZWQiOmZhbHNlLCJQYXJlbnRTdHlsZSI6bnVsbH0sIkF1dG9TaXplIjowLCJGb3JlZ3JvdW5kIjp7IiRpZCI6IjE2NDEiLCJDb2xvciI6eyIkaWQiOiIxNjQ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jQzIiwiVG9wIjowLjAsIkxlZnQiOjAuMCwiUmlnaHQiOjAuMCwiQm90dG9tIjowLjB9LCJQYWRkaW5nIjp7IiRpZCI6IjE2NDQiLCJUb3AiOjAuMCwiTGVmdCI6MC4wLCJSaWdodCI6MC4wLCJCb3R0b20iOjAuMH0sIkJhY2tncm91bmQiOnsiJGlkIjoiMTY0NSIsIkNvbG9yIjp7IiRyZWYiOiIxNjM3In19LCJJc1Zpc2libGUiOmZhbHNlLCJXaWR0aCI6MC4wLCJIZWlnaHQiOjAuMCwiQm9yZGVyU3R5bGUiOnsiJGlkIjoiMTY0NiIsIkxpbmVDb2xvciI6bnVsbCwiTGluZVdlaWdodCI6MC4wLCJMaW5lVHlwZSI6MCwiUGFyZW50U3R5bGUiOm51bGx9LCJQYXJlbnRTdHlsZSI6bnVsbH0sIkRhdGVGb3JtYXQiOnsiJGlkIjoiMTY0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Q4IiwiRm9ybWF0IjowLCJJc1Zpc2libGUiOmZhbHNlLCJMYXN0S25vd25WaXNpYmlsaXR5U3RhdGUiOmZhbHNlfSwiSXNWaXNpYmxlIjp0cnVlLCJQYXJlbnRTdHlsZSI6bnVsbH0sIkh5cGVybGluayI6bnVsbCwiSW1wb3J0SWQiOm51bGx9LHsiJGlkIjoiMTY0OSIsIklkIjoiMThiNDgwNTYtNzBjNS00YmFmLWJhNTQtOGY3MGMxOWE0NjA0IiwiSW5kZXgiOjM2LCJHcm91cElkIjpudWxsLCJUaXRsZSI6IkF1dG9tYXRlZCBUZXN0aW5nIiwiRGF0ZVRpbWUiOiIyMDI1LTEwLTEzVDIzOjU5OjAwIiwiUGVyY2VudGFnZUNvbXBsZXRlIjpudWxsLCJOb3RlIjpudWxsLCJTdHlsZSI6eyIkaWQiOiIxNjUwIiwiVGl0bGVQb3NpdGlvbiI6IlJpZ2h0IiwiRGF0ZVBvc2l0aW9uIjoiTGVmdCIsIlNoYXBlVHlwZSI6NSwiU2hhcGVTaXplIjoxLCJTcGFjaW5nIjo1LCJTaGFwZVN0eWxlIjp7IiRpZCI6IjE2NTEiLCJNYXJnaW4iOnsiJGlkIjoiMTY1MiIsIlRvcCI6MC4wLCJMZWZ0IjowLjAsIlJpZ2h0IjowLjAsIkJvdHRvbSI6MC4wfSwiUGFkZGluZyI6eyIkaWQiOiIxNjUzIiwiVG9wIjowLjAsIkxlZnQiOjAuMCwiUmlnaHQiOjAuMCwiQm90dG9tIjowLjB9LCJCYWNrZ3JvdW5kIjp7IiRpZCI6IjE2NTQiLCJDb2xvciI6eyIkaWQiOiIxNjU1IiwiQSI6MjU1LCJSIjoxNjUsIkciOjE2NSwiQiI6MTY1fX0sIklzVmlzaWJsZSI6dHJ1ZSwiV2lkdGgiOjEzLjAsIkhlaWdodCI6MTMuMCwiQm9yZGVyU3R5bGUiOnsiJGlkIjoiMTY1NiIsIkxpbmVDb2xvciI6bnVsbCwiTGluZVdlaWdodCI6MC4wLCJMaW5lVHlwZSI6MCwiUGFyZW50U3R5bGUiOm51bGx9LCJQYXJlbnRTdHlsZSI6bnVsbH0sIlRpdGxlU3R5bGUiOnsiJGlkIjoiMTY1NyIsIkZvbnRTZXR0aW5ncyI6eyIkaWQiOiIxNjU4IiwiRm9udFNpemUiOjExLCJGb250TmFtZSI6IkNhbGlicmkiLCJJc0JvbGQiOnRydWUsIklzSXRhbGljIjpmYWxzZSwiSXNVbmRlcmxpbmVkIjpmYWxzZSwiUGFyZW50U3R5bGUiOm51bGx9LCJBdXRvU2l6ZSI6MCwiRm9yZWdyb3VuZCI6eyIkaWQiOiIxNjU5IiwiQ29sb3IiOnsiJGlkIjoiMTY2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jYxIiwiVG9wIjowLjAsIkxlZnQiOjAuMCwiUmlnaHQiOjAuMCwiQm90dG9tIjowLjB9LCJQYWRkaW5nIjp7IiRpZCI6IjE2NjIiLCJUb3AiOjAuMCwiTGVmdCI6MC4wLCJSaWdodCI6MC4wLCJCb3R0b20iOjAuMH0sIkJhY2tncm91bmQiOnsiJGlkIjoiMTY2MyIsIkNvbG9yIjp7IiRpZCI6IjE2NjQiLCJBIjo4OSwiUiI6MCwiRyI6MCwiQiI6MH19LCJJc1Zpc2libGUiOnRydWUsIldpZHRoIjowLjAsIkhlaWdodCI6MC4wLCJCb3JkZXJTdHlsZSI6eyIkaWQiOiIxNjY1IiwiTGluZUNvbG9yIjpudWxsLCJMaW5lV2VpZ2h0IjowLjAsIkxpbmVUeXBlIjowLCJQYXJlbnRTdHlsZSI6bnVsbH0sIlBhcmVudFN0eWxlIjpudWxsfSwiRGF0ZVN0eWxlIjp7IiRpZCI6IjE2NjYiLCJGb250U2V0dGluZ3MiOnsiJGlkIjoiMTY2NyIsIkZvbnRTaXplIjoxMCwiRm9udE5hbWUiOiJDYWxpYnJpIiwiSXNCb2xkIjpmYWxzZSwiSXNJdGFsaWMiOmZhbHNlLCJJc1VuZGVybGluZWQiOmZhbHNlLCJQYXJlbnRTdHlsZSI6bnVsbH0sIkF1dG9TaXplIjowLCJGb3JlZ3JvdW5kIjp7IiRpZCI6IjE2NjgiLCJDb2xvciI6eyIkaWQiOiIxNjY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jcwIiwiVG9wIjowLjAsIkxlZnQiOjAuMCwiUmlnaHQiOjAuMCwiQm90dG9tIjowLjB9LCJQYWRkaW5nIjp7IiRpZCI6IjE2NzEiLCJUb3AiOjAuMCwiTGVmdCI6MC4wLCJSaWdodCI6MC4wLCJCb3R0b20iOjAuMH0sIkJhY2tncm91bmQiOnsiJGlkIjoiMTY3MiIsIkNvbG9yIjp7IiRyZWYiOiIxNjY0In19LCJJc1Zpc2libGUiOmZhbHNlLCJXaWR0aCI6MC4wLCJIZWlnaHQiOjAuMCwiQm9yZGVyU3R5bGUiOnsiJGlkIjoiMTY3MyIsIkxpbmVDb2xvciI6bnVsbCwiTGluZVdlaWdodCI6MC4wLCJMaW5lVHlwZSI6MCwiUGFyZW50U3R5bGUiOm51bGx9LCJQYXJlbnRTdHlsZSI6bnVsbH0sIkRhdGVGb3JtYXQiOnsiJGlkIjoiMTY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c1IiwiRm9ybWF0IjowLCJJc1Zpc2libGUiOmZhbHNlLCJMYXN0S25vd25WaXNpYmlsaXR5U3RhdGUiOmZhbHNlfSwiSXNWaXNpYmxlIjp0cnVlLCJQYXJlbnRTdHlsZSI6bnVsbH0sIkh5cGVybGluayI6bnVsbCwiSW1wb3J0SWQiOm51bGx9XSwiSWQiOiIxMjAxYzVmYi1kMjA3LTQyYTQtYWIzNy0yYjFiOTkzZjJlM2MiLCJJc1NpbmdsZUl0ZW1Sb3ciOmZhbHNlfV0sIkluZGV4IjozMywiSWQiOiIyOWVlNGJmMS02YTIwLTQwNTItOTUzNy1kYTYyN2Y4MzA0MGYiLCJIZWFkZXJUZXh0IjpudWxsLCJJc0RlZmF1bHQiOnRydWUsIlN0eWxlIjp7IiRpZCI6IjE2NzYiLCJIZWFkZXJTdHlsZSI6eyIkaWQiOiIxNjc3IiwiVGV4dFN0eWxlIjp7IiRpZCI6IjE2NzgiLCJGb250U2V0dGluZ3MiOnsiJGlkIjoiMTY3OSIsIkZvbnRTaXplIjoxMSwiRm9udE5hbWUiOiJDYWxpYnJpIiwiSXNCb2xkIjpmYWxzZSwiSXNJdGFsaWMiOmZhbHNlLCJJc1VuZGVybGluZWQiOmZhbHNlLCJQYXJlbnRTdHlsZSI6bnVsbH0sIkF1dG9TaXplIjoyLCJGb3JlZ3JvdW5kIjp7IiRpZCI6IjE2ODAiLCJDb2xvciI6eyIkaWQiOiIxNjg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Y4MiIsIlRvcCI6MC4wLCJMZWZ0IjowLjAsIlJpZ2h0IjowLjAsIkJvdHRvbSI6MC4wfSwiUGFkZGluZyI6eyIkaWQiOiIxNjgzIiwiVG9wIjowLjAsIkxlZnQiOjAuMCwiUmlnaHQiOjAuMCwiQm90dG9tIjowLjB9LCJCYWNrZ3JvdW5kIjpudWxsLCJJc1Zpc2libGUiOnRydWUsIldpZHRoIjowLjAsIkhlaWdodCI6MC4wLCJCb3JkZXJTdHlsZSI6bnVsbCwiUGFyZW50U3R5bGUiOm51bGx9LCJSZWN0YW5nbGVTdHlsZSI6eyIkaWQiOiIxNjg0IiwiTWFyZ2luIjp7IiRpZCI6IjE2ODUiLCJUb3AiOjAuMCwiTGVmdCI6MC4wLCJSaWdodCI6MC4wLCJCb3R0b20iOjAuMH0sIlBhZGRpbmciOnsiJGlkIjoiMTY4NiIsIlRvcCI6MC4wLCJMZWZ0IjowLjAsIlJpZ2h0IjowLjAsIkJvdHRvbSI6MC4wfSwiQmFja2dyb3VuZCI6eyIkaWQiOiIxNjg3IiwiQ29sb3IiOnsiJGlkIjoiMTY4OCIsIkEiOjYzLCJSIjoxNjUsIkciOjE2NSwiQiI6MTY1fX0sIklzVmlzaWJsZSI6dHJ1ZSwiV2lkdGgiOjAuMCwiSGVpZ2h0IjowLjAsIkJvcmRlclN0eWxlIjp7IiRpZCI6IjE2ODkiLCJMaW5lQ29sb3IiOnsiJGlkIjoiMTY5MCIsIiR0eXBlIjoiTkxSRS5Db21tb24uRG9tLlNvbGlkQ29sb3JCcnVzaCwgTkxSRS5Db21tb24iLCJDb2xvciI6eyIkaWQiOiIxNjkxIiwiQSI6MjU1LCJSIjoyNTUsIkciOjAsIkIiOjB9fSwiTGluZVdlaWdodCI6MC4wLCJMaW5lVHlwZSI6MCwiUGFyZW50U3R5bGUiOm51bGx9LCJQYXJlbnRTdHlsZSI6bnVsbH0sIk1hcmdpbiI6eyIkaWQiOiIxNjkyIiwiVG9wIjowLjAsIkxlZnQiOjAuMCwiUmlnaHQiOjAuMCwiQm90dG9tIjowLjB9LCJQYWRkaW5nIjp7IiRpZCI6IjE2OTMiLCJUb3AiOjAuMCwiTGVmdCI6MC4wLCJSaWdodCI6MC4wLCJCb3R0b20iOjAuMH0sIkJhY2tncm91bmQiOm51bGwsIklzVmlzaWJsZSI6dHJ1ZSwiV2lkdGgiOjAuMCwiSGVpZ2h0IjowLjAsIkJvcmRlclN0eWxlIjpudWxsLCJQYXJlbnRTdHlsZSI6bnVsbH0sIkJhY2tncm91bmRTdHlsZSI6eyIkaWQiOiIxNjk0IiwiTWFyZ2luIjp7IiRpZCI6IjE2OTUiLCJUb3AiOjAuMCwiTGVmdCI6MC4wLCJSaWdodCI6MC4wLCJCb3R0b20iOjAuMH0sIlBhZGRpbmciOnsiJGlkIjoiMTY5NiIsIlRvcCI6MC4wLCJMZWZ0IjowLjAsIlJpZ2h0IjowLjAsIkJvdHRvbSI6MC4wfSwiQmFja2dyb3VuZCI6eyIkaWQiOiIxNjk3IiwiQ29sb3IiOnsiJGlkIjoiMTY5OCIsIkEiOjM4LCJSIjoxNjUsIkciOjE2NSwiQiI6MTY1fX0sIklzVmlzaWJsZSI6dHJ1ZSwiV2lkdGgiOjAuMCwiSGVpZ2h0IjowLjAsIkJvcmRlclN0eWxlIjp7IiRpZCI6IjE2OTkiLCJMaW5lQ29sb3IiOnsiJGlkIjoiMTcwMCIsIiR0eXBlIjoiTkxSRS5Db21tb24uRG9tLlNvbGlkQ29sb3JCcnVzaCwgTkxSRS5Db21tb24iLCJDb2xvciI6eyIkaWQiOiIxNzAxIiwiQSI6MjU1LCJSIjoyMzQsIkciOjIyLCJCIjozMH19LCJMaW5lV2VpZ2h0IjowLjAsIkxpbmVUeXBlIjowLCJQYXJlbnRTdHlsZSI6bnVsbH0sIlBhcmVudFN0eWxlIjpudWxsfSwiTWFyZ2luIjp7IiRpZCI6IjE3MDIiLCJUb3AiOjAuMCwiTGVmdCI6MC4wLCJSaWdodCI6MC4wLCJCb3R0b20iOjAuMH0sIlBhZGRpbmciOnsiJGlkIjoiMTcwMyIsIlRvcCI6MC4wLCJMZWZ0IjowLjAsIlJpZ2h0IjowLjAsIkJvdHRvbSI6MC4wfSwiSXNWaXNpYmxlIjp0cnVlLCJXaWR0aCI6MC4wLCJIZWlnaHQiOjAuMCwiQm9yZGVyU3R5bGUiOnsiJGlkIjoiMTcwNCIsIkxpbmVDb2xvciI6bnVsbCwiTGluZVdlaWdodCI6MC4wLCJMaW5lVHlwZSI6MCwiUGFyZW50U3R5bGUiOm51bGx9LCJQYXJlbnRTdHlsZSI6bnVsbH19XSwiSWQiOiJlYzQwNzExNy04OTU5LTQwZTAtYTMzYS1mY2RkY2E5YWMyMTciLCJJbmRleCI6MzMsIkhlYWRlclRleHQiOiJUZXN0aW5nIiwiU3R5bGUiOnsiJGlkIjoiMTcwNSIsIlN0eWxlSWQiOiIwMDAwMDAwMC0wMDAwLTAwMDAtMDAwMC0wMDAwMDAwMDAwMDAiLCJIZWFkZXJTdHlsZSI6eyIkaWQiOiIxNzA2IiwiVGV4dElzVmVydGljYWwiOmZhbHNlLCJUZXh0U3R5bGUiOnsiJGlkIjoiMTcwNyIsIkZvbnRTZXR0aW5ncyI6eyIkaWQiOiIxNzA4IiwiRm9udFNpemUiOjEyLCJGb250TmFtZSI6IkNhbGlicmkiLCJJc0JvbGQiOnRydWUsIklzSXRhbGljIjpmYWxzZSwiSXNVbmRlcmxpbmVkIjpmYWxzZSwiUGFyZW50U3R5bGUiOm51bGx9LCJBdXRvU2l6ZSI6MiwiRm9yZWdyb3VuZCI6eyIkaWQiOiIxNzA5IiwiQ29sb3IiOnsiJGlkIjoiMTcxMCIsIkEiOjI1NSwiUiI6NTEsIkciOjMwLCJCIjoyOH19LCJNYXhXaWR0aCI6IkluZmluaXR5IiwiTWF4SGVpZ2h0IjoiSW5maW5pdHkiLCJTbWFydEZvcmVncm91bmRJc0FjdGl2ZSI6ZmFsc2UsIkhvcml6b250YWxBbGlnbm1lbnQiOjAsIlZlcnRpY2FsQWxpZ25tZW50IjowLCJTbWFydEZvcmVncm91bmQiOm51bGwsIkJhY2tncm91bmRGaWxsVHlwZSI6MCwiTWFyZ2luIjp7IiRpZCI6IjE3MTEiLCJUb3AiOjAuMCwiTGVmdCI6MC4wLCJSaWdodCI6MC4wLCJCb3R0b20iOjAuMH0sIlBhZGRpbmciOnsiJGlkIjoiMTcxMiIsIlRvcCI6MC4wLCJMZWZ0IjowLjAsIlJpZ2h0IjowLjAsIkJvdHRvbSI6MC4wfSwiQmFja2dyb3VuZCI6bnVsbCwiSXNWaXNpYmxlIjpmYWxzZSwiV2lkdGgiOjAuMCwiSGVpZ2h0IjowLjAsIkJvcmRlclN0eWxlIjpudWxsLCJQYXJlbnRTdHlsZSI6bnVsbH0sIlJlY3RhbmdsZVN0eWxlIjp7IiRpZCI6IjE3MTMiLCJNYXJnaW4iOnsiJGlkIjoiMTcxNCIsIlRvcCI6MC4wLCJMZWZ0IjowLjAsIlJpZ2h0IjowLjAsIkJvdHRvbSI6MC4wfSwiUGFkZGluZyI6eyIkaWQiOiIxNzE1IiwiVG9wIjowLjAsIkxlZnQiOjAuMCwiUmlnaHQiOjAuMCwiQm90dG9tIjowLjB9LCJCYWNrZ3JvdW5kIjp7IiRpZCI6IjE3MTYiLCJDb2xvciI6eyIkaWQiOiIxNzE3IiwiQSI6MjU1LCJSIjoxNjUsIkciOjE2NSwiQiI6MTY1fX0sIklzVmlzaWJsZSI6dHJ1ZSwiV2lkdGgiOjAuMCwiSGVpZ2h0IjowLjAsIkJvcmRlclN0eWxlIjp7IiRpZCI6IjE3MTgiLCJMaW5lQ29sb3IiOnsiJGlkIjoiMTcxOSIsIiR0eXBlIjoiTkxSRS5Db21tb24uRG9tLlNvbGlkQ29sb3JCcnVzaCwgTkxSRS5Db21tb24iLCJDb2xvciI6eyIkaWQiOiIxNzIwIiwiQSI6MjU1LCJSIjo1MSwiRyI6MzAsIkIiOjI4fX0sIkxpbmVXZWlnaHQiOjAuMCwiTGluZVR5cGUiOjAsIlBhcmVudFN0eWxlIjpudWxsfSwiUGFyZW50U3R5bGUiOm51bGx9LCJNYXJnaW4iOnsiJGlkIjoiMTcyMSIsIlRvcCI6MC4wLCJMZWZ0IjowLjAsIlJpZ2h0IjowLjAsIkJvdHRvbSI6MC4wfSwiUGFkZGluZyI6eyIkaWQiOiIxNzIyIiwiVG9wIjowLjAsIkxlZnQiOjAuMCwiUmlnaHQiOjAuMCwiQm90dG9tIjowLjB9LCJCYWNrZ3JvdW5kIjpudWxsLCJJc1Zpc2libGUiOnRydWUsIldpZHRoIjowLjAsIkhlaWdodCI6MC4wLCJCb3JkZXJTdHlsZSI6bnVsbCwiUGFyZW50U3R5bGUiOm51bGx9LCJCYWNrZ3JvdW5kU3R5bGUiOnsiJGlkIjoiMTcyMyIsIk1hcmdpbiI6eyIkaWQiOiIxNzI0IiwiVG9wIjowLjAsIkxlZnQiOjAuMCwiUmlnaHQiOjAuMCwiQm90dG9tIjowLjB9LCJQYWRkaW5nIjp7IiRpZCI6IjE3MjUiLCJUb3AiOjAuMCwiTGVmdCI6MC4wLCJSaWdodCI6MC4wLCJCb3R0b20iOjAuMH0sIkJhY2tncm91bmQiOnsiJGlkIjoiMTcyNiIsIkNvbG9yIjp7IiRpZCI6IjE3MjciLCJBIjozOCwiUiI6MTY1LCJHIjoxNjUsIkIiOjE2NX19LCJJc1Zpc2libGUiOnRydWUsIldpZHRoIjowLjAsIkhlaWdodCI6MC4wLCJCb3JkZXJTdHlsZSI6eyIkaWQiOiIxNzI4IiwiTGluZUNvbG9yIjp7IiRpZCI6IjE3MjkiLCIkdHlwZSI6Ik5MUkUuQ29tbW9uLkRvbS5Tb2xpZENvbG9yQnJ1c2gsIE5MUkUuQ29tbW9uIiwiQ29sb3IiOnsiJGlkIjoiMTczMCIsIkEiOjI1NSwiUiI6MjA4LCJHIjoyMDYsIkIiOjIwNn19LCJMaW5lV2VpZ2h0IjowLjAsIkxpbmVUeXBlIjowLCJQYXJlbnRTdHlsZSI6bnVsbH0sIlBhcmVudFN0eWxlIjpudWxsfSwiSXNBYm92ZVRpbWViYW5kIjpmYWxzZSwiU3BhY2luZyI6NSwiRGVmYXVsdFN3aW1sYW5lVGFza1N0eWxlIjp7IiRpZCI6IjE3MzEiLCIkdHlwZSI6Ik5MUkUuQ29tbW9uLkRvbS5TdHlsZXMuRXhwbGljaXRTZXRhYmxlVGFza1N0eWxlLCBOTFJFLkNvbW1vbiIsIlNoYXBlIjo4LCJTaGFwZVRoaWNrbmVzcyI6MSwiRHVyYXRpb25Gb3JtYXQiOjAsIkluY2x1ZGVOb25Xb3JraW5nRGF5c0luRHVyYXRpb24iOmZhbHNlLCJQZXJjZW50YWdlQ29tcGxldGVTdHlsZSI6eyIkaWQiOiIxNzMyIiwiRm9udFNldHRpbmdzIjp7IiRpZCI6IjE3MzMiLCJGb250U2l6ZSI6MTAsIkZvbnROYW1lIjoiQ2FsaWJyaSIsIklzQm9sZCI6ZmFsc2UsIklzSXRhbGljIjpmYWxzZSwiSXNVbmRlcmxpbmVkIjpmYWxzZSwiUGFyZW50U3R5bGUiOm51bGx9LCJBdXRvU2l6ZSI6MCwiRm9yZWdyb3VuZCI6eyIkaWQiOiIxNzM0IiwiQ29sb3IiOnsiJGlkIjoiMTcz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MzYiLCJUb3AiOjAuMCwiTGVmdCI6MC4wLCJSaWdodCI6MC4wLCJCb3R0b20iOjAuMH0sIlBhZGRpbmciOnsiJGlkIjoiMTczNyIsIlRvcCI6MC4wLCJMZWZ0IjowLjAsIlJpZ2h0IjowLjAsIkJvdHRvbSI6MC4wfSwiQmFja2dyb3VuZCI6eyIkaWQiOiIxNzM4IiwiQ29sb3IiOnsiJGlkIjoiMTczOSIsIkEiOjg5LCJSIjowLCJHIjowLCJCIjowfX0sIklzVmlzaWJsZSI6dHJ1ZSwiV2lkdGgiOjAuMCwiSGVpZ2h0IjowLjAsIkJvcmRlclN0eWxlIjp7IiRpZCI6IjE3NDAiLCJMaW5lQ29sb3IiOm51bGwsIkxpbmVXZWlnaHQiOjAuMCwiTGluZVR5cGUiOjAsIlBhcmVudFN0eWxlIjpudWxsfSwiUGFyZW50U3R5bGUiOm51bGx9LCJEdXJhdGlvblN0eWxlIjp7IiRpZCI6IjE3NDEiLCJGb250U2V0dGluZ3MiOnsiJGlkIjoiMTc0MiIsIkZvbnRTaXplIjoxMCwiRm9udE5hbWUiOiJDYWxpYnJpIiwiSXNCb2xkIjpmYWxzZSwiSXNJdGFsaWMiOmZhbHNlLCJJc1VuZGVybGluZWQiOmZhbHNlLCJQYXJlbnRTdHlsZSI6bnVsbH0sIkF1dG9TaXplIjowLCJGb3JlZ3JvdW5kIjp7IiRpZCI6IjE3NDMiLCJDb2xvciI6eyIkaWQiOiIxNzQ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c0NSIsIlRvcCI6MC4wLCJMZWZ0IjowLjAsIlJpZ2h0IjowLjAsIkJvdHRvbSI6MC4wfSwiUGFkZGluZyI6eyIkaWQiOiIxNzQ2IiwiVG9wIjowLjAsIkxlZnQiOjAuMCwiUmlnaHQiOjAuMCwiQm90dG9tIjowLjB9LCJCYWNrZ3JvdW5kIjp7IiRpZCI6IjE3NDciLCJDb2xvciI6eyIkcmVmIjoiMTczOSJ9fSwiSXNWaXNpYmxlIjp0cnVlLCJXaWR0aCI6MC4wLCJIZWlnaHQiOjAuMCwiQm9yZGVyU3R5bGUiOnsiJGlkIjoiMTc0OCIsIkxpbmVDb2xvciI6bnVsbCwiTGluZVdlaWdodCI6MC4wLCJMaW5lVHlwZSI6MCwiUGFyZW50U3R5bGUiOm51bGx9LCJQYXJlbnRTdHlsZSI6bnVsbH0sIkhvcml6b250YWxDb25uZWN0b3JTdHlsZSI6eyIkaWQiOiIxNzQ5IiwiTGluZUNvbG9yIjp7IiRpZCI6IjE3NTAiLCIkdHlwZSI6Ik5MUkUuQ29tbW9uLkRvbS5Tb2xpZENvbG9yQnJ1c2gsIE5MUkUuQ29tbW9uIiwiQ29sb3IiOnsiJGlkIjoiMTc1MSIsIkEiOjI1NSwiUiI6MjA0LCJHIjoyMDQsIkIiOjIwNH19LCJMaW5lV2VpZ2h0IjoxLjAsIkxpbmVUeXBlIjowLCJQYXJlbnRTdHlsZSI6bnVsbH0sIlZlcnRpY2FsQ29ubmVjdG9yU3R5bGUiOnsiJGlkIjoiMTc1MiIsIkxpbmVDb2xvciI6eyIkaWQiOiIxNzUzIiwiJHR5cGUiOiJOTFJFLkNvbW1vbi5Eb20uU29saWRDb2xvckJydXNoLCBOTFJFLkNvbW1vbiIsIkNvbG9yIjp7IiRpZCI6IjE3NTQiLCJBIjoyNTUsIlIiOjIwNCwiRyI6MjA0LCJCIjoyMDR9fSwiTGluZVdlaWdodCI6MS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E3NTUiLCJNYXJnaW4iOnsiJGlkIjoiMTc1NiIsIlRvcCI6MC4wLCJMZWZ0Ijo0LjAsIlJpZ2h0Ijo0LjAsIkJvdHRvbSI6MC4wfSwiUGFkZGluZyI6eyIkaWQiOiIxNzU3IiwiVG9wIjowLjAsIkxlZnQiOjAuMCwiUmlnaHQiOjAuMCwiQm90dG9tIjowLjB9LCJCYWNrZ3JvdW5kIjp7IiRpZCI6IjE3NTgiLCJDb2xvciI6eyIkaWQiOiIxNzU5IiwiQSI6MjU1LCJSIjoxNjUsIkciOjE2NSwiQiI6MTY1fX0sIklzVmlzaWJsZSI6dHJ1ZSwiV2lkdGgiOjAuMCwiSGVpZ2h0IjoxNi4wLCJCb3JkZXJTdHlsZSI6eyIkaWQiOiIxNzYwIiwiTGluZUNvbG9yIjp7IiRpZCI6IjE3NjEiLCIkdHlwZSI6Ik5MUkUuQ29tbW9uLkRvbS5Tb2xpZENvbG9yQnJ1c2gsIE5MUkUuQ29tbW9uIiwiQ29sb3IiOnsiJGlkIjoiMTc2MiIsIkEiOjI1NSwiUiI6MjM0LCJHIjoyMiwiQiI6MzB9fSwiTGluZVdlaWdodCI6MC4wLCJMaW5lVHlwZSI6MCwiUGFyZW50U3R5bGUiOm51bGx9LCJQYXJlbnRTdHlsZSI6bnVsbH0sIlRpdGxlU3R5bGUiOnsiJGlkIjoiMTc2MyIsIkZvbnRTZXR0aW5ncyI6eyIkaWQiOiIxNzY0IiwiRm9udFNpemUiOjExLCJGb250TmFtZSI6IkNhbGlicmkiLCJJc0JvbGQiOnRydWUsIklzSXRhbGljIjpmYWxzZSwiSXNVbmRlcmxpbmVkIjpmYWxzZSwiUGFyZW50U3R5bGUiOm51bGx9LCJBdXRvU2l6ZSI6MCwiRm9yZWdyb3VuZCI6eyIkaWQiOiIxNzY1IiwiQ29sb3IiOnsiJGlkIjoiMTc2Ni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NzY3IiwiVG9wIjowLjAsIkxlZnQiOjAuMCwiUmlnaHQiOjAuMCwiQm90dG9tIjowLjB9LCJQYWRkaW5nIjp7IiRpZCI6IjE3NjgiLCJUb3AiOjAuMCwiTGVmdCI6MC4wLCJSaWdodCI6MC4wLCJCb3R0b20iOjAuMH0sIkJhY2tncm91bmQiOnsiJGlkIjoiMTc2OSIsIkNvbG9yIjp7IiRyZWYiOiIxNzM5In19LCJJc1Zpc2libGUiOnRydWUsIldpZHRoIjowLjAsIkhlaWdodCI6MC4wLCJCb3JkZXJTdHlsZSI6eyIkaWQiOiIxNzcwIiwiTGluZUNvbG9yIjpudWxsLCJMaW5lV2VpZ2h0IjowLjAsIkxpbmVUeXBlIjowLCJQYXJlbnRTdHlsZSI6bnVsbH0sIlBhcmVudFN0eWxlIjpudWxsfSwiRGF0ZVN0eWxlIjp7IiRpZCI6IjE3NzEiLCJGb250U2V0dGluZ3MiOnsiJGlkIjoiMTc3MiIsIkZvbnRTaXplIjoxMCwiRm9udE5hbWUiOiJDYWxpYnJpIiwiSXNCb2xkIjpmYWxzZSwiSXNJdGFsaWMiOmZhbHNlLCJJc1VuZGVybGluZWQiOmZhbHNlLCJQYXJlbnRTdHlsZSI6bnVsbH0sIkF1dG9TaXplIjowLCJGb3JlZ3JvdW5kIjp7IiRpZCI6IjE3NzMiLCJDb2xvciI6eyIkaWQiOiIxNzc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zc1IiwiVG9wIjowLjAsIkxlZnQiOjAuMCwiUmlnaHQiOjAuMCwiQm90dG9tIjowLjB9LCJQYWRkaW5nIjp7IiRpZCI6IjE3NzYiLCJUb3AiOjAuMCwiTGVmdCI6MC4wLCJSaWdodCI6MC4wLCJCb3R0b20iOjAuMH0sIkJhY2tncm91bmQiOnsiJGlkIjoiMTc3NyIsIkNvbG9yIjp7IiRyZWYiOiIxNzM5In19LCJJc1Zpc2libGUiOnRydWUsIldpZHRoIjowLjAsIkhlaWdodCI6MC4wLCJCb3JkZXJTdHlsZSI6eyIkaWQiOiIxNzc4IiwiTGluZUNvbG9yIjpudWxsLCJMaW5lV2VpZ2h0IjowLjAsIkxpbmVUeXBlIjowLCJQYXJlbnRTdHlsZSI6bnVsbH0sIlBhcmVudFN0eWxlIjpudWxsfSwiRGF0ZUZvcm1hdCI6eyIkaWQiOiIxNzc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ODAiLCJGb3JtYXQiOjAsIklzVmlzaWJsZSI6ZmFsc2UsIkxhc3RLbm93blZpc2liaWxpdHlTdGF0ZSI6ZmFsc2V9LCJJc1Zpc2libGUiOnRydWUsIlBhcmVudFN0eWxlIjpudWxsLCJfZXhwbGljaXRseVNldCI6eyIkaWQiOiIxNzgxIiwiU2hhcGVTdHlsZSI6ZmFsc2UsIlRpdGxlU3R5bGUiOmZhbHNlLCJEYXRlU3R5bGUiOmZhbHNlLCJIb3Jpem9udGFsQ29ubmVjdG9yU3R5bGUiOmZhbHNlLCJWZXJ0aWNhbENvbm5lY3RvclN0eWxlIjpmYWxzZSwiUGVyY2VudGFnZUNvbXBsZXRlU2hhcGVPcGFjaXR5IjpmYWxzZSwiRGF0ZUZvcm1hdCI6ZmFsc2UsIklzVmlzaWJsZSI6ZmFsc2UsIlNoYXBlIjpmYWxzZSwiU2hhcGVUaGlja25lc3MiOmZhbHNlLCJNYXJnaW4iOmZhbHNlLCJTdGFydERhdGVQb3NpdGlvbiI6ZmFsc2UsIkVuZERhdGVQb3NpdGlvbiI6ZmFsc2UsIlRpdGxlUG9zaXRpb24iOmZhbHNlLCJEdXJhdGlvblBvc2l0aW9uIjpmYWxzZSwiUGVyY2VudGFnZUNvbXBsZXRlZFBvc2l0aW9uIjpmYWxzZSwiU3BhY2luZyI6ZmFsc2UsIklzQmVsb3dUaW1lYmFuZCI6ZmFsc2UsIkR1cmF0aW9uRm9ybWF0IjpmYWxzZSwiV2Vla051bWJlcmluZyI6ZmFsc2V9fSwiRGVmYXVsdFN3aW1sYW5lTW90U3R5bGUiOnsiJGlkIjoiMTc4MiIsIlNoYXBlIjo5LCJDb25uZWN0b3JNYXJnaW4iOnsiJGlkIjoiMTc4MyIsIlRvcCI6MC4wLCJMZWZ0IjoyLjAsIlJpZ2h0IjoyLjAsIkJvdHRvbSI6MC4wfSwiQ29ubmVjdG9yU3R5bGUiOnsiJGlkIjoiMTc4NCIsIkxpbmVDb2xvciI6eyIkaWQiOiIxNzg1IiwiJHR5cGUiOiJOTFJFLkNvbW1vbi5Eb20uU29saWRDb2xvckJydXNoLCBOTFJFLkNvbW1vbiIsIkNvbG9yIjp7IiRpZCI6IjE3ODYiLCJBIjoxMjcsIlIiOjc5LCJHIjoxMjksIkIiOjE4OX19LCJMaW5lV2VpZ2h0IjoxLjAsIkxpbmVUeXBlIjowLCJQYXJlbnRTdHlsZSI6bnVsbH0sIklzQmVsb3dUaW1lYmFuZCI6ZmFsc2UsIlBvc2l0aW9uT25UYXNrIjoxLCJIaWRlRGF0ZSI6ZmFsc2UsIlNoYXBlU2l6ZSI6MSwiU3BhY2luZyI6Mi4wLCJQYWRkaW5nIjp7IiRpZCI6IjE3ODciLCJUb3AiOjcuMCwiTGVmdCI6My4wLCJSaWdodCI6MC4wLCJCb3R0b20iOjIuMH0sIlNoYXBlU3R5bGUiOnsiJGlkIjoiMTc4OCIsIk1hcmdpbiI6eyIkaWQiOiIxNzg5IiwiVG9wIjowLjAsIkxlZnQiOjAuMCwiUmlnaHQiOjAuMCwiQm90dG9tIjowLjB9LCJQYWRkaW5nIjp7IiRpZCI6IjE3OTAiLCJUb3AiOjAuMCwiTGVmdCI6MC4wLCJSaWdodCI6MC4wLCJCb3R0b20iOjAuMH0sIkJhY2tncm91bmQiOnsiJGlkIjoiMTc5MSIsIkNvbG9yIjp7IiRpZCI6IjE3OTIiLCJBIjoyNTUsIlIiOjE2NSwiRyI6MTY1LCJCIjoxNjV9fSwiSXNWaXNpYmxlIjp0cnVlLCJXaWR0aCI6MTguMCwiSGVpZ2h0IjoyMC4wLCJCb3JkZXJTdHlsZSI6eyIkaWQiOiIxNzkzIiwiTGluZUNvbG9yIjp7IiRpZCI6IjE3OTQiLCIkdHlwZSI6Ik5MUkUuQ29tbW9uLkRvbS5Tb2xpZENvbG9yQnJ1c2gsIE5MUkUuQ29tbW9uIiwiQ29sb3IiOnsiJGlkIjoiMTc5NSIsIkEiOjI1NSwiUiI6MjM0LCJHIjoyMiwiQiI6MzB9fSwiTGluZVdlaWdodCI6MC4wLCJMaW5lVHlwZSI6MCwiUGFyZW50U3R5bGUiOm51bGx9LCJQYXJlbnRTdHlsZSI6bnVsbH0sIlRpdGxlU3R5bGUiOnsiJGlkIjoiMTc5NiIsIkZvbnRTZXR0aW5ncyI6eyIkaWQiOiIxNzk3IiwiRm9udFNpemUiOjExLCJGb250TmFtZSI6IkNhbGlicmkiLCJJc0JvbGQiOnRydWUsIklzSXRhbGljIjpmYWxzZSwiSXNVbmRlcmxpbmVkIjpmYWxzZSwiUGFyZW50U3R5bGUiOm51bGx9LCJBdXRvU2l6ZSI6MCwiRm9yZWdyb3VuZCI6eyIkaWQiOiIxNzk4IiwiQ29sb3IiOnsiJGlkIjoiMTc5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DAwIiwiVG9wIjowLjAsIkxlZnQiOjAuMCwiUmlnaHQiOjAuMCwiQm90dG9tIjowLjB9LCJQYWRkaW5nIjp7IiRpZCI6IjE4MDEiLCJUb3AiOjAuMCwiTGVmdCI6MC4wLCJSaWdodCI6MC4wLCJCb3R0b20iOjAuMH0sIkJhY2tncm91bmQiOnsiJGlkIjoiMTgwMiIsIkNvbG9yIjp7IiRpZCI6IjE4MDMiLCJBIjo4OSwiUiI6MCwiRyI6MCwiQiI6MH19LCJJc1Zpc2libGUiOnRydWUsIldpZHRoIjowLjAsIkhlaWdodCI6MC4wLCJCb3JkZXJTdHlsZSI6eyIkaWQiOiIxODA0IiwiTGluZUNvbG9yIjpudWxsLCJMaW5lV2VpZ2h0IjowLjAsIkxpbmVUeXBlIjowLCJQYXJlbnRTdHlsZSI6bnVsbH0sIlBhcmVudFN0eWxlIjpudWxsfSwiRGF0ZVN0eWxlIjp7IiRpZCI6IjE4MDUiLCJGb250U2V0dGluZ3MiOnsiJGlkIjoiMTgwNiIsIkZvbnRTaXplIjoxMCwiRm9udE5hbWUiOiJDYWxpYnJpIiwiSXNCb2xkIjpmYWxzZSwiSXNJdGFsaWMiOmZhbHNlLCJJc1VuZGVybGluZWQiOmZhbHNlLCJQYXJlbnRTdHlsZSI6bnVsbH0sIkF1dG9TaXplIjowLCJGb3JlZ3JvdW5kIjp7IiRpZCI6IjE4MDciLCJDb2xvciI6eyIkaWQiOiIxODA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A5IiwiVG9wIjowLjAsIkxlZnQiOjAuMCwiUmlnaHQiOjAuMCwiQm90dG9tIjowLjB9LCJQYWRkaW5nIjp7IiRpZCI6IjE4MTAiLCJUb3AiOjAuMCwiTGVmdCI6MC4wLCJSaWdodCI6MC4wLCJCb3R0b20iOjAuMH0sIkJhY2tncm91bmQiOnsiJGlkIjoiMTgxMSIsIkNvbG9yIjp7IiRyZWYiOiIxODAzIn19LCJJc1Zpc2libGUiOnRydWUsIldpZHRoIjowLjAsIkhlaWdodCI6MC4wLCJCb3JkZXJTdHlsZSI6eyIkaWQiOiIxODEyIiwiTGluZUNvbG9yIjpudWxsLCJMaW5lV2VpZ2h0IjowLjAsIkxpbmVUeXBlIjowLCJQYXJlbnRTdHlsZSI6bnVsbH0sIlBhcmVudFN0eWxlIjpudWxsfSwiRGF0ZUZvcm1hdCI6eyIkaWQiOiIxOD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TQiLCJGb3JtYXQiOjAsIklzVmlzaWJsZSI6ZmFsc2UsIkxhc3RLbm93blZpc2liaWxpdHlTdGF0ZSI6ZmFsc2V9LCJJc1Zpc2libGUiOnRydWUsIlBhcmVudFN0eWxlIjpudWxsfSwiRGVmYXVsdFN3aW1sYW5lTWlsZXN0b25lU3R5bGUiOnsiJGlkIjoiMTgxNSIsIlRpdGxlUG9zaXRpb24iOiJSaWdodCIsIkRhdGVQb3NpdGlvbiI6IkxlZnQiLCJTaGFwZVR5cGUiOjUsIlNoYXBlU2l6ZSI6MSwiU3BhY2luZyI6NSwiU2hhcGVTdHlsZSI6eyIkaWQiOiIxODE2IiwiTWFyZ2luIjp7IiRpZCI6IjE4MTciLCJUb3AiOjAuMCwiTGVmdCI6MC4wLCJSaWdodCI6MC4wLCJCb3R0b20iOjAuMH0sIlBhZGRpbmciOnsiJGlkIjoiMTgxOCIsIlRvcCI6MC4wLCJMZWZ0IjowLjAsIlJpZ2h0IjowLjAsIkJvdHRvbSI6MC4wfSwiQmFja2dyb3VuZCI6eyIkaWQiOiIxODE5IiwiQ29sb3IiOnsiJGlkIjoiMTgyMCIsIkEiOjI1NSwiUiI6MTY1LCJHIjoxNjUsIkIiOjE2NX19LCJJc1Zpc2libGUiOnRydWUsIldpZHRoIjoxMy4wLCJIZWlnaHQiOjEzLjAsIkJvcmRlclN0eWxlIjp7IiRpZCI6IjE4MjEiLCJMaW5lQ29sb3IiOnsiJGlkIjoiMTgyMiIsIiR0eXBlIjoiTkxSRS5Db21tb24uRG9tLlNvbGlkQ29sb3JCcnVzaCwgTkxSRS5Db21tb24iLCJDb2xvciI6eyIkaWQiOiIxODIzIiwiQSI6MjU1LCJSIjoyMzQsIkciOjIyLCJCIjozMH19LCJMaW5lV2VpZ2h0IjowLjAsIkxpbmVUeXBlIjowLCJQYXJlbnRTdHlsZSI6bnVsbH0sIlBhcmVudFN0eWxlIjpudWxsfSwiVGl0bGVTdHlsZSI6eyIkaWQiOiIxODI0IiwiRm9udFNldHRpbmdzIjp7IiRpZCI6IjE4MjUiLCJGb250U2l6ZSI6MTEsIkZvbnROYW1lIjoiQ2FsaWJyaSIsIklzQm9sZCI6dHJ1ZSwiSXNJdGFsaWMiOmZhbHNlLCJJc1VuZGVybGluZWQiOmZhbHNlLCJQYXJlbnRTdHlsZSI6bnVsbH0sIkF1dG9TaXplIjowLCJGb3JlZ3JvdW5kIjp7IiRpZCI6IjE4MjYiLCJDb2xvciI6eyIkaWQiOiIxODI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MjgiLCJUb3AiOjAuMCwiTGVmdCI6MC4wLCJSaWdodCI6MC4wLCJCb3R0b20iOjAuMH0sIlBhZGRpbmciOnsiJGlkIjoiMTgyOSIsIlRvcCI6MC4wLCJMZWZ0IjowLjAsIlJpZ2h0IjowLjAsIkJvdHRvbSI6MC4wfSwiQmFja2dyb3VuZCI6eyIkaWQiOiIxODMwIiwiQ29sb3IiOnsiJGlkIjoiMTgzMSIsIkEiOjg5LCJSIjowLCJHIjowLCJCIjowfX0sIklzVmlzaWJsZSI6dHJ1ZSwiV2lkdGgiOjAuMCwiSGVpZ2h0IjowLjAsIkJvcmRlclN0eWxlIjp7IiRpZCI6IjE4MzIiLCJMaW5lQ29sb3IiOm51bGwsIkxpbmVXZWlnaHQiOjAuMCwiTGluZVR5cGUiOjAsIlBhcmVudFN0eWxlIjpudWxsfSwiUGFyZW50U3R5bGUiOm51bGx9LCJEYXRlU3R5bGUiOnsiJGlkIjoiMTgzMyIsIkZvbnRTZXR0aW5ncyI6eyIkaWQiOiIxODM0IiwiRm9udFNpemUiOjEwLCJGb250TmFtZSI6IkNhbGlicmkiLCJJc0JvbGQiOmZhbHNlLCJJc0l0YWxpYyI6ZmFsc2UsIklzVW5kZXJsaW5lZCI6ZmFsc2UsIlBhcmVudFN0eWxlIjpudWxsfSwiQXV0b1NpemUiOjAsIkZvcmVncm91bmQiOnsiJGlkIjoiMTgzNSIsIkNvbG9yIjp7IiRpZCI6IjE4Mz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4MzciLCJUb3AiOjAuMCwiTGVmdCI6MC4wLCJSaWdodCI6MC4wLCJCb3R0b20iOjAuMH0sIlBhZGRpbmciOnsiJGlkIjoiMTgzOCIsIlRvcCI6MC4wLCJMZWZ0IjowLjAsIlJpZ2h0IjowLjAsIkJvdHRvbSI6MC4wfSwiQmFja2dyb3VuZCI6eyIkaWQiOiIxODM5IiwiQ29sb3IiOnsiJHJlZiI6IjE4MzEifX0sIklzVmlzaWJsZSI6ZmFsc2UsIldpZHRoIjowLjAsIkhlaWdodCI6MC4wLCJCb3JkZXJTdHlsZSI6eyIkaWQiOiIxODQwIiwiTGluZUNvbG9yIjpudWxsLCJMaW5lV2VpZ2h0IjowLjAsIkxpbmVUeXBlIjowLCJQYXJlbnRTdHlsZSI6bnVsbH0sIlBhcmVudFN0eWxlIjpudWxsfSwiRGF0ZUZvcm1hdCI6eyIkaWQiOiIxODQ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NDIiLCJGb3JtYXQiOjAsIklzVmlzaWJsZSI6ZmFsc2UsIkxhc3RLbm93blZpc2liaWxpdHlTdGF0ZSI6ZmFsc2V9LCJJc1Zpc2libGUiOnRydWUsIlBhcmVudFN0eWxlIjpudWxsfSwiRGVmYXVsdFN3aW1sYW5lQWN0aXZpdHlTdHlsZSI6eyIkaWQiOiIxODQzIiwiSGVhZGVyU3R5bGUiOnsiJGlkIjoiMTg0NCIsIlRleHRTdHlsZSI6eyIkaWQiOiIxODQ1IiwiRm9udFNldHRpbmdzIjp7IiRpZCI6IjE4NDYiLCJGb250U2l6ZSI6MTEsIkZvbnROYW1lIjoiQ2FsaWJyaSIsIklzQm9sZCI6ZmFsc2UsIklzSXRhbGljIjpmYWxzZSwiSXNVbmRlcmxpbmVkIjpmYWxzZSwiUGFyZW50U3R5bGUiOm51bGx9LCJBdXRvU2l6ZSI6MiwiRm9yZWdyb3VuZCI6eyIkaWQiOiIxODQ3IiwiQ29sb3IiOnsiJGlkIjoiMTg0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4NDkiLCJUb3AiOjAuMCwiTGVmdCI6MC4wLCJSaWdodCI6MC4wLCJCb3R0b20iOjAuMH0sIlBhZGRpbmciOnsiJGlkIjoiMTg1MCIsIlRvcCI6MC4wLCJMZWZ0IjowLjAsIlJpZ2h0IjowLjAsIkJvdHRvbSI6MC4wfSwiQmFja2dyb3VuZCI6bnVsbCwiSXNWaXNpYmxlIjp0cnVlLCJXaWR0aCI6MC4wLCJIZWlnaHQiOjAuMCwiQm9yZGVyU3R5bGUiOm51bGwsIlBhcmVudFN0eWxlIjpudWxsfSwiUmVjdGFuZ2xlU3R5bGUiOnsiJGlkIjoiMTg1MSIsIk1hcmdpbiI6eyIkaWQiOiIxODUyIiwiVG9wIjowLjAsIkxlZnQiOjAuMCwiUmlnaHQiOjAuMCwiQm90dG9tIjowLjB9LCJQYWRkaW5nIjp7IiRpZCI6IjE4NTMiLCJUb3AiOjAuMCwiTGVmdCI6MC4wLCJSaWdodCI6MC4wLCJCb3R0b20iOjAuMH0sIkJhY2tncm91bmQiOnsiJGlkIjoiMTg1NCIsIkNvbG9yIjp7IiRpZCI6IjE4NTUiLCJBIjo2MywiUiI6MTY1LCJHIjoxNjUsIkIiOjE2NX19LCJJc1Zpc2libGUiOnRydWUsIldpZHRoIjowLjAsIkhlaWdodCI6MC4wLCJCb3JkZXJTdHlsZSI6eyIkaWQiOiIxODU2IiwiTGluZUNvbG9yIjp7IiRpZCI6IjE4NTciLCIkdHlwZSI6Ik5MUkUuQ29tbW9uLkRvbS5Tb2xpZENvbG9yQnJ1c2gsIE5MUkUuQ29tbW9uIiwiQ29sb3IiOnsiJGlkIjoiMTg1OCIsIkEiOjI1NSwiUiI6MjU1LCJHIjowLCJCIjowfX0sIkxpbmVXZWlnaHQiOjAuMCwiTGluZVR5cGUiOjAsIlBhcmVudFN0eWxlIjpudWxsfSwiUGFyZW50U3R5bGUiOm51bGx9LCJNYXJnaW4iOnsiJGlkIjoiMTg1OSIsIlRvcCI6MC4wLCJMZWZ0IjowLjAsIlJpZ2h0IjowLjAsIkJvdHRvbSI6MC4wfSwiUGFkZGluZyI6eyIkaWQiOiIxODYwIiwiVG9wIjowLjAsIkxlZnQiOjAuMCwiUmlnaHQiOjAuMCwiQm90dG9tIjowLjB9LCJCYWNrZ3JvdW5kIjpudWxsLCJJc1Zpc2libGUiOnRydWUsIldpZHRoIjowLjAsIkhlaWdodCI6MC4wLCJCb3JkZXJTdHlsZSI6bnVsbCwiUGFyZW50U3R5bGUiOm51bGx9LCJCYWNrZ3JvdW5kU3R5bGUiOnsiJGlkIjoiMTg2MSIsIk1hcmdpbiI6eyIkaWQiOiIxODYyIiwiVG9wIjowLjAsIkxlZnQiOjAuMCwiUmlnaHQiOjAuMCwiQm90dG9tIjowLjB9LCJQYWRkaW5nIjp7IiRpZCI6IjE4NjMiLCJUb3AiOjAuMCwiTGVmdCI6MC4wLCJSaWdodCI6MC4wLCJCb3R0b20iOjAuMH0sIkJhY2tncm91bmQiOnsiJHJlZiI6IjE3MjYifSwiSXNWaXNpYmxlIjp0cnVlLCJXaWR0aCI6MC4wLCJIZWlnaHQiOjAuMCwiQm9yZGVyU3R5bGUiOnsiJGlkIjoiMTg2NCIsIkxpbmVDb2xvciI6eyIkaWQiOiIxODY1IiwiJHR5cGUiOiJOTFJFLkNvbW1vbi5Eb20uU29saWRDb2xvckJydXNoLCBOTFJFLkNvbW1vbiIsIkNvbG9yIjp7IiRpZCI6IjE4NjYiLCJBIjoyNTUsIlIiOjIzNCwiRyI6MjIsIkIiOjMwfX0sIkxpbmVXZWlnaHQiOjAuMCwiTGluZVR5cGUiOjAsIlBhcmVudFN0eWxlIjpudWxsfSwiUGFyZW50U3R5bGUiOm51bGx9LCJNYXJnaW4iOnsiJGlkIjoiMTg2NyIsIlRvcCI6MC4wLCJMZWZ0IjowLjAsIlJpZ2h0IjowLjAsIkJvdHRvbSI6MC4wfSwiUGFkZGluZyI6eyIkaWQiOiIxODY4IiwiVG9wIjowLjAsIkxlZnQiOjAuMCwiUmlnaHQiOjAuMCwiQm90dG9tIjowLjB9LCJJc1Zpc2libGUiOnRydWUsIldpZHRoIjowLjAsIkhlaWdodCI6MC4wLCJCb3JkZXJTdHlsZSI6eyIkaWQiOiIxODY5IiwiTGluZUNvbG9yIjpudWxsLCJMaW5lV2VpZ2h0IjowLjAsIkxpbmVUeXBlIjowLCJQYXJlbnRTdHlsZSI6bnVsbH0sIlBhcmVudFN0eWxlIjpudWxsfSwiTWFyZ2luIjp7IiRpZCI6IjE4NzAiLCJUb3AiOjAuMCwiTGVmdCI6MC4wLCJSaWdodCI6MC4wLCJCb3R0b20iOjAuMH0sIlBhZGRpbmciOnsiJGlkIjoiMTg3MSIsIlRvcCI6MC4wLCJMZWZ0IjowLjAsIlJpZ2h0IjowLjAsIkJvdHRvbSI6MC4wfSwiSXNWaXNpYmxlIjp0cnVlLCJXaWR0aCI6MC4wLCJIZWlnaHQiOjAuMCwiQm9yZGVyU3R5bGUiOnsiJGlkIjoiMTg3MiIsIkxpbmVDb2xvciI6bnVsbCwiTGluZVdlaWdodCI6MC4wLCJMaW5lVHlwZSI6MCwiUGFyZW50U3R5bGUiOm51bGx9LCJQYXJlbnRTdHlsZSI6bnVsbH19XSwiQ3VsdHVyZUluZm9OYW1lIjoiZW4tVVMiLCJTdHlsZU5hbWUiOm51bGwsIlZlcnNpb24iOnsiJGlkIjoiMTg3MyIsIlZlcnNpb24iOiI0LjEuMCIsIk9yaWdpbmFsQXNzZW1ibHlWZXJzaW9uIjoiMy4yMC4wNC4wMCIsIkVkaXRpb24iOiJQcm8iLCJMYXN0U2F2ZWRFZGl0aW9uIjozLCJJc1BsdXNFZGl0aW9uIjp0cnVlLCJJc1Byb0VkaXRpb24iOnRydWV9LCJFZmZlY3QiOjAsIlN0eWxlIjp7IiRpZCI6IjE4NzQiLCJEZWZhdWx0RGVwZW5kZW5jeVN0eWxlIjp7IiRpZCI6IjE4NzUiLCJMaW5lU3R5bGUiOnsiJGlkIjoiMTg3NiIsIkxpbmVDb2xvciI6eyIkaWQiOiIxODc3IiwiJHR5cGUiOiJOTFJFLkNvbW1vbi5Eb20uU29saWRDb2xvckJydXNoLCBOTFJFLkNvbW1vbiIsIkNvbG9yIjp7IiRpZCI6IjE4NzgiLCJBIjoyNTUsIlIiOjAsIkciOjAsIkIiOjB9fSwiTGluZVdlaWdodCI6MS4wLCJMaW5lVHlwZSI6MCwiUGFyZW50U3R5bGUiOm51bGx9LCJFbmRBcnJvd2hlYWRMaW5lU3R5bGUiOnsiJGlkIjoiMTg3OSIsIktpbmQiOjEsIldpZHRoIjoxLCJMZW5ndGgiOjAsIlBhcmVudFN0eWxlIjpudWxsfSwiQnJpbmdUb0Zyb250Ijp0cnVlLCJFbGJvd1JhZGl1cyI6MC4wLCJNYXJnaW4iOnsiJGlkIjoiMTg4MCIsIlRvcCI6MC4wLCJMZWZ0IjowLjAsIlJpZ2h0IjowLjAsIkJvdHRvbSI6MC4wfSwiUGFkZGluZyI6eyIkaWQiOiIxODgxIiwiVG9wIjowLjAsIkxlZnQiOjAuMCwiUmlnaHQiOjAuMCwiQm90dG9tIjowLjB9LCJCYWNrZ3JvdW5kIjpudWxsLCJJc1Zpc2libGUiOnRydWUsIldpZHRoIjowLjAsIkhlaWdodCI6MC4wLCJCb3JkZXJTdHlsZSI6bnVsbCwiUGFyZW50U3R5bGUiOm51bGx9LCJDcml0aWNhbFBhdGhTdHlsZSI6eyIkaWQiOiIxODgyIiwiQ3JpdGljYWxQYXRoU3R5bGVPcHRpb25zIjoxNCwiTGluZVN0eWxlIjp7IiRpZCI6IjE4ODMiLCJMaW5lQ29sb3IiOnsiJGlkIjoiMTg4NCIsIiR0eXBlIjoiTkxSRS5Db21tb24uRG9tLlNvbGlkQ29sb3JCcnVzaCwgTkxSRS5Db21tb24iLCJDb2xvciI6eyIkaWQiOiIxODg1IiwiQSI6MjU1LCJSIjoyMjIsIkciOjUwLCJCIjo1MH19LCJMaW5lV2VpZ2h0IjoxLjAsIkxpbmVUeXBlIjowLCJQYXJlbnRTdHlsZSI6bnVsbH0sIlRpdGxlRm9yZWdyb3VuZCI6eyIkaWQiOiIxODg2IiwiQ29sb3IiOnsiJGlkIjoiMTg4NyIsIkEiOjI1NSwiUiI6MTc2LCJHIjoxOSwiQiI6MjV9fSwiU2hhcGVzQmFja2dyb3VuZCI6eyIkaWQiOiIxODg4IiwiQ29sb3IiOnsiJGlkIjoiMTg4OSIsIkEiOjI1NSwiUiI6MjUzLCJHIjoyMDMsIkIiOjIwOH19LCJTaGFwZXNCb3JkZXJTdHlsZSI6eyIkaWQiOiIxODkwIiwiTGluZUNvbG9yIjp7IiRpZCI6IjE4OTEiLCIkdHlwZSI6Ik5MUkUuQ29tbW9uLkRvbS5Tb2xpZENvbG9yQnJ1c2gsIE5MUkUuQ29tbW9uIiwiQ29sb3IiOnsiJGlkIjoiMTg5MiIsIkEiOjI1NSwiUiI6MjIyLCJHIjo1MCwiQiI6NTB9fSwiTGluZVdlaWdodCI6MS41LCJMaW5lVHlwZSI6MCwiUGFyZW50U3R5bGUiOm51bGx9LCJNYXJnaW4iOnsiJGlkIjoiMTg5MyIsIlRvcCI6MC4wLCJMZWZ0IjowLjAsIlJpZ2h0IjowLjAsIkJvdHRvbSI6MC4wfSwiUGFkZGluZyI6eyIkaWQiOiIxODk0IiwiVG9wIjowLjAsIkxlZnQiOjAuMCwiUmlnaHQiOjAuMCwiQm90dG9tIjowLjB9LCJCYWNrZ3JvdW5kIjpudWxsLCJJc1Zpc2libGUiOmZhbHNlLCJXaWR0aCI6MC4wLCJIZWlnaHQiOjAuMCwiQm9yZGVyU3R5bGUiOm51bGwsIlBhcmVudFN0eWxlIjpudWxsfSwiUGFuZWxzU3BhY2luZ0RlZmluaXRpb24iOnsiJGlkIjoiMTg5NSIsIlNwYWNpbmdBYm92ZVRpbWViYW5kIjoxNiwiU3BhY2luZ0JlbG93VGltZWJhbmQiOjE2LCJTcGFjaW5nQWJvdmVCZXR3ZWVuU3dpbWxhbmVzQW5kVGFza3MiOjE2LCJTcGFjaW5nQmVsb3dCZXR3ZWVuU3dpbWxhbmVzQW5kVGFza3MiOjE2fSwiVGltZWJhbmRTdHlsZSI6eyIkaWQiOiIxODk2IiwiU2NhbGVNYXJraW5nIjowLCJTaGFwZSI6MTcsIlNoYXBlU3R5bGUiOnsiJGlkIjoiMTg5NyIsIk1hcmdpbiI6eyIkaWQiOiIxODk4IiwiVG9wIjowLjAsIkxlZnQiOjEwLjAsIlJpZ2h0IjoxMC4wLCJCb3R0b20iOjAuMH0sIlBhZGRpbmciOnsiJGlkIjoiMTg5OSIsIlRvcCI6NS4wLCJMZWZ0IjoxMy4wLCJSaWdodCI6MTMuMCwiQm90dG9tIjo1LjB9LCJCYWNrZ3JvdW5kIjp7IiRpZCI6IjE5MDAiLCJDb2xvciI6eyIkaWQiOiIxOTAxIiwiQSI6MjU1LCJSIjo2OCwiRyI6ODQsIkIiOjEwNn19LCJJc1Zpc2libGUiOnRydWUsIldpZHRoIjo4NTguMCwiSGVpZ2h0IjozMC4wLCJCb3JkZXJTdHlsZSI6eyIkaWQiOiIxOTAyIiwiTGluZUNvbG9yIjp7IiRpZCI6IjE5MDMiLCIkdHlwZSI6Ik5MUkUuQ29tbW9uLkRvbS5Tb2xpZENvbG9yQnJ1c2gsIE5MUkUuQ29tbW9uIiwiQ29sb3IiOnsiJGlkIjoiMTkwNCIsIkEiOjI1NSwiUiI6MjU1LCJHIjowLCJCIjowfX0sIkxpbmVXZWlnaHQiOjAuMCwiTGluZVR5cGUiOjAsIlBhcmVudFN0eWxlIjpudWxsfSwiUGFyZW50U3R5bGUiOm51bGx9LCJNaWRkbGVUaWVyU2hhcGVTdHlsZSI6eyIkaWQiOiIxOTA1IiwiTWFyZ2luIjp7IiRyZWYiOiIxODk4In0sIlBhZGRpbmciOnsiJHJlZiI6IjE4OTkifSwiQmFja2dyb3VuZCI6eyIkcmVmIjoiMTkwMCJ9LCJJc1Zpc2libGUiOnRydWUsIldpZHRoIjo4NTguMCwiSGVpZ2h0IjozMC4wLCJCb3JkZXJTdHlsZSI6eyIkaWQiOiIxOTA2IiwiTGluZUNvbG9yIjpudWxsLCJMaW5lV2VpZ2h0IjowLjAsIkxpbmVUeXBlIjowLCJQYXJlbnRTdHlsZSI6bnVsbH0sIlBhcmVudFN0eWxlIjpudWxsfSwiQm90dG9tVGllclNoYXBlU3R5bGUiOnsiJGlkIjoiMTkwNyIsIk1hcmdpbiI6eyIkcmVmIjoiMTg5OCJ9LCJQYWRkaW5nIjp7IiRyZWYiOiIxODk5In0sIkJhY2tncm91bmQiOnsiJHJlZiI6IjE5MDAifSwiSXNWaXNpYmxlIjp0cnVlLCJXaWR0aCI6ODU4LjAsIkhlaWdodCI6MzAuMCwiQm9yZGVyU3R5bGUiOnsiJGlkIjoiMTkwOCIsIkxpbmVDb2xvciI6bnVsbCwiTGluZVdlaWdodCI6MC4wLCJMaW5lVHlwZSI6MCwiUGFyZW50U3R5bGUiOm51bGx9LCJQYXJlbnRTdHlsZSI6bnVsbH0sIlJpZ2h0RW5kQ2Fwc1N0eWxlIjp7IiRpZCI6IjE5MDkiLCJGb250U2V0dGluZ3MiOnsiJGlkIjoiMTkxMCIsIkZvbnRTaXplIjoxOCwiRm9udE5hbWUiOiJDYWxpYnJpIiwiSXNCb2xkIjp0cnVlLCJJc0l0YWxpYyI6ZmFsc2UsIklzVW5kZXJsaW5lZCI6ZmFsc2UsIlBhcmVudFN0eWxlIjpudWxsfSwiQXV0b1NpemUiOjAsIkZvcmVncm91bmQiOnsiJGlkIjoiMTkxMSIsIkNvbG9yIjp7IiRpZCI6IjE5MT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5MTMiLCJUb3AiOjAuMCwiTGVmdCI6MC4wLCJSaWdodCI6MjAuMCwiQm90dG9tIjowLjB9LCJQYWRkaW5nIjp7IiRpZCI6IjE5MTQiLCJUb3AiOjAuMCwiTGVmdCI6MC4wLCJSaWdodCI6MC4wLCJCb3R0b20iOjAuMH0sIkJhY2tncm91bmQiOnsiJGlkIjoiMTkxNSIsIkNvbG9yIjp7IiRpZCI6IjE5MTYiLCJBIjo4OSwiUiI6MCwiRyI6MCwiQiI6MH19LCJJc1Zpc2libGUiOmZhbHNlLCJXaWR0aCI6MC4wLCJIZWlnaHQiOjAuMCwiQm9yZGVyU3R5bGUiOm51bGwsIlBhcmVudFN0eWxlIjpudWxsfSwiTGVmdEVuZENhcHNTdHlsZSI6eyIkaWQiOiIxOTE3IiwiRm9udFNldHRpbmdzIjp7IiRpZCI6IjE5MTgiLCJGb250U2l6ZSI6MTgsIkZvbnROYW1lIjoiQ2FsaWJyaSIsIklzQm9sZCI6dHJ1ZSwiSXNJdGFsaWMiOmZhbHNlLCJJc1VuZGVybGluZWQiOmZhbHNlLCJQYXJlbnRTdHlsZSI6bnVsbH0sIkF1dG9TaXplIjowLCJGb3JlZ3JvdW5kIjp7IiRpZCI6IjE5MTkiLCJDb2xvciI6eyIkaWQiOiIxOTIw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OTIxIiwiVG9wIjowLjAsIkxlZnQiOjM5LjUwNjY2NjY2NjY2NjY2MSwiUmlnaHQiOjAuMCwiQm90dG9tIjowLjB9LCJQYWRkaW5nIjp7IiRpZCI6IjE5MjIiLCJUb3AiOjAuMCwiTGVmdCI6MC4wLCJSaWdodCI6MC4wLCJCb3R0b20iOjAuMH0sIkJhY2tncm91bmQiOnsiJGlkIjoiMTkyMyIsIkNvbG9yIjp7IiRyZWYiOiIxOTE2In19LCJJc1Zpc2libGUiOmZhbHNlLCJXaWR0aCI6MC4wLCJIZWlnaHQiOjAuMCwiQm9yZGVyU3R5bGUiOm51bGwsIlBhcmVudFN0eWxlIjpudWxsfSwiVG9kYXlUZXh0U3R5bGUiOnsiJGlkIjoiMTkyNCIsIkZvbnRTZXR0aW5ncyI6eyIkaWQiOiIxOTI1IiwiRm9udFNpemUiOjEyLCJGb250TmFtZSI6IkNhbGlicmkiLCJJc0JvbGQiOmZhbHNlLCJJc0l0YWxpYyI6ZmFsc2UsIklzVW5kZXJsaW5lZCI6ZmFsc2UsIlBhcmVudFN0eWxlIjpudWxsfSwiQXV0b1NpemUiOjAsIkZvcmVncm91bmQiOnsiJGlkIjoiMTkyNiIsIkNvbG9yIjp7IiRpZCI6IjE5Mj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kyOCIsIlRvcCI6MC4wLCJMZWZ0IjowLjAsIlJpZ2h0IjowLjAsIkJvdHRvbSI6MC4wfSwiUGFkZGluZyI6eyIkaWQiOiIxOTI5IiwiVG9wIjowLjAsIkxlZnQiOjAuMCwiUmlnaHQiOjAuMCwiQm90dG9tIjowLjB9LCJCYWNrZ3JvdW5kIjp7IiRpZCI6IjE5MzAiLCJDb2xvciI6eyIkcmVmIjoiMTkxNiJ9fSwiSXNWaXNpYmxlIjp0cnVlLCJXaWR0aCI6MC4wLCJIZWlnaHQiOjAuMCwiQm9yZGVyU3R5bGUiOm51bGwsIlBhcmVudFN0eWxlIjpudWxsfSwiVG9kYXlNYXJrZXJTdHlsZSI6eyIkaWQiOiIxOTMxIiwiTWFyZ2luIjp7IiRpZCI6IjE5MzIiLCJUb3AiOjAuMCwiTGVmdCI6MC4wLCJSaWdodCI6MC4wLCJCb3R0b20iOjAuMH0sIlBhZGRpbmciOnsiJGlkIjoiMTkzMyIsIlRvcCI6MC4wLCJMZWZ0IjowLjAsIlJpZ2h0IjowLjAsIkJvdHRvbSI6MC4wfSwiQmFja2dyb3VuZCI6eyIkaWQiOiIxOTM0IiwiQ29sb3IiOnsiJGlkIjoiMTkzNSIsIkEiOjI1NSwiUiI6MjU1LCJHIjowLCJCIjowfX0sIklzVmlzaWJsZSI6dHJ1ZSwiV2lkdGgiOjAuMCwiSGVpZ2h0IjowLjAsIkJvcmRlclN0eWxlIjpudWxsLCJQYXJlbnRTdHlsZSI6bnVsbH0sIlNjYWxlU3R5bGUiOnsiJGlkIjoiMTkzNiIsIlNoYXBlIjo1LCJTaG93U2VnbWVudFNlcGFyYXRvcnMiOnRydWUsIlNlZ21lbnRTZXBhcmF0b3JPcGFjaXR5IjozMCwiSGFzQmVlblZpc2libGVCZWZvcmUiOnRydWUsIkZvbnRTZXR0aW5ncyI6eyIkaWQiOiIxOTM3IiwiRm9udFNpemUiOjE4LCJGb250TmFtZSI6IkNhbGlicmkiLCJJc0JvbGQiOmZhbHNlLCJJc0l0YWxpYyI6ZmFsc2UsIklzVW5kZXJsaW5lZCI6ZmFsc2UsIlBhcmVudFN0eWxlIjpudWxsfSwiQXV0b1NpemUiOjAsIkZvcmVncm91bmQiOnsiJGlkIjoiMTkzOCIsIkNvbG9yIjp7IiRpZCI6IjE5Mzk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k0MCIsIlRvcCI6MC4wLCJMZWZ0Ijo1LjAsIlJpZ2h0IjowLjAsIkJvdHRvbSI6MC4wfSwiUGFkZGluZyI6eyIkaWQiOiIxOTQxIiwiVG9wIjowLjAsIkxlZnQiOjAuMCwiUmlnaHQiOjAuMCwiQm90dG9tIjowLjB9LCJCYWNrZ3JvdW5kIjp7IiRpZCI6IjE5NDIiLCJDb2xvciI6eyIkcmVmIjoiMTkxNiJ9fSwiSXNWaXNpYmxlIjp0cnVlLCJXaWR0aCI6MC4wLCJIZWlnaHQiOjAuMCwiQm9yZGVyU3R5bGUiOm51bGwsIlBhcmVudFN0eWxlIjpudWxsfSwiU2luZ2xlU2NhbGVTaGFwZVN0eWxlIjp7IiRpZCI6IjE5NDMiLCJTaGFwZSI6NSwiSGVpZ2h0IjozMC4wfSwiTWlkZGxlVGllclNjYWxlU3R5bGUiOnsiJGlkIjoiMTk0NCIsIlNoYXBlIjo1LCJTaG93U2VnbWVudFNlcGFyYXRvcnMiOnRydWUsIlNlZ21lbnRTZXBhcmF0b3JPcGFjaXR5IjozMCwiSGFzQmVlblZpc2libGVCZWZvcmUiOmZhbHNlLCJGb250U2V0dGluZ3MiOnsiJGlkIjoiMTk0NSIsIkZvbnRTaXplIjoxOCwiRm9udE5hbWUiOiJDYWxpYnJpIiwiSXNCb2xkIjpmYWxzZSwiSXNJdGFsaWMiOmZhbHNlLCJJc1VuZGVybGluZWQiOmZhbHNlLCJQYXJlbnRTdHlsZSI6bnVsbH0sIkF1dG9TaXplIjowLCJGb3JlZ3JvdW5kIjp7IiRyZWYiOiIxOTM4In0sIk1heFdpZHRoIjoyMDAuMCwiTWF4SGVpZ2h0IjoiSW5maW5pdHkiLCJTbWFydEZvcmVncm91bmRJc0FjdGl2ZSI6ZmFsc2UsIkhvcml6b250YWxBbGlnbm1lbnQiOjAsIlZlcnRpY2FsQWxpZ25tZW50IjoxLCJTbWFydEZvcmVncm91bmQiOm51bGwsIkJhY2tncm91bmRGaWxsVHlwZSI6MCwiTWFyZ2luIjp7IiRyZWYiOiIxOTQwIn0sIlBhZGRpbmciOnsiJHJlZiI6IjE5NDEifSwiQmFja2dyb3VuZCI6eyIkcmVmIjoiMTk0MiJ9LCJJc1Zpc2libGUiOmZhbHNlLCJXaWR0aCI6MC4wLCJIZWlnaHQiOjAuMCwiQm9yZGVyU3R5bGUiOm51bGwsIlBhcmVudFN0eWxlIjpudWxsfSwiQm90dG9tVGllclNjYWxlU3R5bGUiOnsiJGlkIjoiMTk0NiIsIlNoYXBlIjo1LCJTaG93U2VnbWVudFNlcGFyYXRvcnMiOnRydWUsIlNlZ21lbnRTZXBhcmF0b3JPcGFjaXR5IjozMCwiSGFzQmVlblZpc2libGVCZWZvcmUiOmZhbHNlLCJGb250U2V0dGluZ3MiOnsiJGlkIjoiMTk0NyIsIkZvbnRTaXplIjoxOCwiRm9udE5hbWUiOiJDYWxpYnJpIiwiSXNCb2xkIjpmYWxzZSwiSXNJdGFsaWMiOmZhbHNlLCJJc1VuZGVybGluZWQiOmZhbHNlLCJQYXJlbnRTdHlsZSI6bnVsbH0sIkF1dG9TaXplIjowLCJGb3JlZ3JvdW5kIjp7IiRyZWYiOiIxOTM4In0sIk1heFdpZHRoIjoyMDAuMCwiTWF4SGVpZ2h0IjoiSW5maW5pdHkiLCJTbWFydEZvcmVncm91bmRJc0FjdGl2ZSI6ZmFsc2UsIkhvcml6b250YWxBbGlnbm1lbnQiOjAsIlZlcnRpY2FsQWxpZ25tZW50IjoxLCJTbWFydEZvcmVncm91bmQiOm51bGwsIkJhY2tncm91bmRGaWxsVHlwZSI6MCwiTWFyZ2luIjp7IiRyZWYiOiIxOTQwIn0sIlBhZGRpbmciOnsiJHJlZiI6IjE5NDEifSwiQmFja2dyb3VuZCI6eyIkcmVmIjoiMTk0MiJ9LCJJc1Zpc2libGUiOmZhbHNlLCJXaWR0aCI6MC4wLCJIZWlnaHQiOjAuMCwiQm9yZGVyU3R5bGUiOm51bGwsIlBhcmVudFN0eWxlIjpudWxsfSwiRWxhcHNlZFRpbWVCYWNrZ3JvdW5kIjp7IiRpZCI6IjE5NDgiLCJDb2xvciI6eyIkaWQiOiIxOTQ5IiwiQSI6NzcsIlIiOjI1NSwiRyI6MCwiQiI6MH19LCJBcHBlbmRZZWFyT25ZZWFyQ2hhbmdlIjp0cnVlLCJFbGFwc2VkVGltZUZvcm1hdCI6MCwiVG9kYXlNYXJrZXJQb3NpdGlvbiI6MSwiUXVpY2tQb3NpdGlvbiI6MywiQWJzb2x1dGVQb3NpdGlvbiI6MTM1Ljg3NDcyNSwiTWFyZ2luIjp7IiRpZCI6IjE5NTAiLCJUb3AiOjAuMCwiTGVmdCI6MTAuMCwiUmlnaHQiOjEwLjAsIkJvdHRvbSI6MC4wfSwiUGFkZGluZyI6eyIkaWQiOiIxOTUxIiwiVG9wIjowLjAsIkxlZnQiOjAuMCwiUmlnaHQiOjAuMCwiQm90dG9tIjowLjB9LCJCYWNrZ3JvdW5kIjp7IiRpZCI6IjE5NTIiLCJDb2xvciI6eyIkaWQiOiIxOTUzIiwiQSI6MjU1LCJSIjo0NywiRyI6NTQsIkIiOjE1M319LCJJc1Zpc2libGUiOnRydWUsIldpZHRoIjowLjAsIkhlaWdodCI6MC4wLCJCb3JkZXJTdHlsZSI6bnVsbCwiUGFyZW50U3R5bGUiOm51bGx9LCJEZWZhdWx0TWlsZXN0b25lU3R5bGUiOnsiJGlkIjoiMTk1NCIsIlNoYXBlIjo5LCJDb25uZWN0b3JNYXJnaW4iOnsiJGlkIjoiMTk1NSIsIlRvcCI6MC4wLCJMZWZ0IjoyLjAsIlJpZ2h0IjoyLjAsIkJvdHRvbSI6MC4wfSwiQ29ubmVjdG9yU3R5bGUiOnsiJGlkIjoiMTk1NiIsIkxpbmVDb2xvciI6eyIkaWQiOiIxOTU3IiwiJHR5cGUiOiJOTFJFLkNvbW1vbi5Eb20uU29saWRDb2xvckJydXNoLCBOTFJFLkNvbW1vbiIsIkNvbG9yIjp7IiRpZCI6IjE5NTgiLCJBIjoxMjcsIlIiOjc5LCJHIjoxMjksIkIiOjE4OX19LCJMaW5lV2VpZ2h0IjoxLjAsIkxpbmVUeXBlIjowLCJQYXJlbnRTdHlsZSI6bnVsbH0sIklzQmVsb3dUaW1lYmFuZCI6ZmFsc2UsIlBvc2l0aW9uT25UYXNrIjowLCJIaWRlRGF0ZSI6ZmFsc2UsIlNoYXBlU2l6ZSI6MSwiU3BhY2luZyI6Mi4wLCJQYWRkaW5nIjp7IiRpZCI6IjE5NTkiLCJUb3AiOjcuMCwiTGVmdCI6My4wLCJSaWdodCI6MC4wLCJCb3R0b20iOjIuMH0sIlNoYXBlU3R5bGUiOnsiJGlkIjoiMTk2MCIsIk1hcmdpbiI6eyIkaWQiOiIxOTYxIiwiVG9wIjowLjAsIkxlZnQiOjAuMCwiUmlnaHQiOjAuMCwiQm90dG9tIjowLjB9LCJQYWRkaW5nIjp7IiRpZCI6IjE5NjIiLCJUb3AiOjAuMCwiTGVmdCI6MC4wLCJSaWdodCI6MC4wLCJCb3R0b20iOjAuMH0sIkJhY2tncm91bmQiOnsiJGlkIjoiMTk2MyIsIkNvbG9yIjp7IiRpZCI6IjE5NjQiLCJBIjoyNTUsIlIiOjI1NSwiRyI6MTkyLCJCIjowfX0sIklzVmlzaWJsZSI6dHJ1ZSwiV2lkdGgiOjE4LjAsIkhlaWdodCI6MjAuMCwiQm9yZGVyU3R5bGUiOnsiJGlkIjoiMTk2NSIsIkxpbmVDb2xvciI6eyIkaWQiOiIxOTY2IiwiJHR5cGUiOiJOTFJFLkNvbW1vbi5Eb20uU29saWRDb2xvckJydXNoLCBOTFJFLkNvbW1vbiIsIkNvbG9yIjp7IiRpZCI6IjE5NjciLCJBIjoyNTUsIlIiOjIzNCwiRyI6MjIsIkIiOjMwfX0sIkxpbmVXZWlnaHQiOjAuMCwiTGluZVR5cGUiOjAsIlBhcmVudFN0eWxlIjpudWxsfSwiUGFyZW50U3R5bGUiOm51bGx9LCJUaXRsZVN0eWxlIjp7IiRpZCI6IjE5NjgiLCJGb250U2V0dGluZ3MiOnsiJGlkIjoiMTk2OSIsIkZvbnRTaXplIjoxMSwiRm9udE5hbWUiOiJDYWxpYnJpIiwiSXNCb2xkIjp0cnVlLCJJc0l0YWxpYyI6ZmFsc2UsIklzVW5kZXJsaW5lZCI6ZmFsc2UsIlBhcmVudFN0eWxlIjpudWxsfSwiQXV0b1NpemUiOjAsIkZvcmVncm91bmQiOnsiJGlkIjoiMTk3MCIsIkNvbG9yIjp7IiRpZCI6IjE5Nz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3MiIsIlRvcCI6MC4wLCJMZWZ0IjowLjAsIlJpZ2h0IjowLjAsIkJvdHRvbSI6MC4wfSwiUGFkZGluZyI6eyIkaWQiOiIxOTczIiwiVG9wIjowLjAsIkxlZnQiOjAuMCwiUmlnaHQiOjAuMCwiQm90dG9tIjowLjB9LCJCYWNrZ3JvdW5kIjp7IiRpZCI6IjE5NzQiLCJDb2xvciI6eyIkcmVmIjoiMTkxNiJ9fSwiSXNWaXNpYmxlIjp0cnVlLCJXaWR0aCI6MC4wLCJIZWlnaHQiOjAuMCwiQm9yZGVyU3R5bGUiOm51bGwsIlBhcmVudFN0eWxlIjpudWxsfSwiRGF0ZVN0eWxlIjp7IiRpZCI6IjE5NzUiLCJGb250U2V0dGluZ3MiOnsiJGlkIjoiMTk3NiIsIkZvbnRTaXplIjoxMCwiRm9udE5hbWUiOiJDYWxpYnJpIiwiSXNCb2xkIjpmYWxzZSwiSXNJdGFsaWMiOmZhbHNlLCJJc1VuZGVybGluZWQiOmZhbHNlLCJQYXJlbnRTdHlsZSI6bnVsbH0sIkF1dG9TaXplIjowLCJGb3JlZ3JvdW5kIjp7IiRpZCI6IjE5NzciLCJDb2xvciI6eyIkaWQiOiIxOTc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c5IiwiVG9wIjowLjAsIkxlZnQiOjAuMCwiUmlnaHQiOjAuMCwiQm90dG9tIjowLjB9LCJQYWRkaW5nIjp7IiRpZCI6IjE5ODAiLCJUb3AiOjAuMCwiTGVmdCI6MC4wLCJSaWdodCI6MC4wLCJCb3R0b20iOjAuMH0sIkJhY2tncm91bmQiOnsiJGlkIjoiMTk4MSIsIkNvbG9yIjp7IiRyZWYiOiIxOTE2In19LCJJc1Zpc2libGUiOnRydWUsIldpZHRoIjowLjAsIkhlaWdodCI6MC4wLCJCb3JkZXJTdHlsZSI6bnVsbCwiUGFyZW50U3R5bGUiOm51bGx9LCJEYXRlRm9ybWF0Ijp7IiRpZCI6IjE5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4MyIsIkZvcm1hdCI6MCwiSXNWaXNpYmxlIjpmYWxzZSwiTGFzdEtub3duVmlzaWJpbGl0eVN0YXRlIjpmYWxzZX0sIklzVmlzaWJsZSI6dHJ1ZSwiUGFyZW50U3R5bGUiOm51bGx9LCJEZWZhdWx0TW90U3R5bGUiOnsiJGlkIjoiMTk4NCIsIlNoYXBlIjo5LCJDb25uZWN0b3JNYXJnaW4iOnsiJGlkIjoiMTk4NSIsIlRvcCI6MC4wLCJMZWZ0IjoyLjAsIlJpZ2h0IjoyLjAsIkJvdHRvbSI6MC4wfSwiQ29ubmVjdG9yU3R5bGUiOnsiJGlkIjoiMTk4NiIsIkxpbmVDb2xvciI6eyIkaWQiOiIxOTg3IiwiJHR5cGUiOiJOTFJFLkNvbW1vbi5Eb20uU29saWRDb2xvckJydXNoLCBOTFJFLkNvbW1vbiIsIkNvbG9yIjp7IiRpZCI6IjE5ODgiLCJBIjoxMjcsIlIiOjc5LCJHIjoxMjksIkIiOjE4OX19LCJMaW5lV2VpZ2h0IjoxLjAsIkxpbmVUeXBlIjowLCJQYXJlbnRTdHlsZSI6bnVsbH0sIklzQmVsb3dUaW1lYmFuZCI6ZmFsc2UsIlBvc2l0aW9uT25UYXNrIjoxLCJIaWRlRGF0ZSI6ZmFsc2UsIlNoYXBlU2l6ZSI6MSwiU3BhY2luZyI6Mi4wLCJQYWRkaW5nIjp7IiRpZCI6IjE5ODkiLCJUb3AiOjcuMCwiTGVmdCI6My4wLCJSaWdodCI6MC4wLCJCb3R0b20iOjIuMH0sIlNoYXBlU3R5bGUiOnsiJGlkIjoiMTk5MCIsIk1hcmdpbiI6eyIkaWQiOiIxOTkxIiwiVG9wIjowLjAsIkxlZnQiOjAuMCwiUmlnaHQiOjAuMCwiQm90dG9tIjowLjB9LCJQYWRkaW5nIjp7IiRpZCI6IjE5OTIiLCJUb3AiOjAuMCwiTGVmdCI6MC4wLCJSaWdodCI6MC4wLCJCb3R0b20iOjAuMH0sIkJhY2tncm91bmQiOnsiJGlkIjoiMTk5MyIsIkNvbG9yIjp7IiRpZCI6IjE5OTQiLCJBIjoyNTUsIlIiOjI1NSwiRyI6MTkyLCJCIjowfX0sIklzVmlzaWJsZSI6dHJ1ZSwiV2lkdGgiOjE4LjAsIkhlaWdodCI6MjAuMCwiQm9yZGVyU3R5bGUiOnsiJGlkIjoiMTk5NSIsIkxpbmVDb2xvciI6eyIkaWQiOiIxOTk2IiwiJHR5cGUiOiJOTFJFLkNvbW1vbi5Eb20uU29saWRDb2xvckJydXNoLCBOTFJFLkNvbW1vbiIsIkNvbG9yIjp7IiRpZCI6IjE5OTciLCJBIjoyNTUsIlIiOjIzNCwiRyI6MjIsIkIiOjMwfX0sIkxpbmVXZWlnaHQiOjAuMCwiTGluZVR5cGUiOjAsIlBhcmVudFN0eWxlIjpudWxsfSwiUGFyZW50U3R5bGUiOm51bGx9LCJUaXRsZVN0eWxlIjp7IiRpZCI6IjE5OTgiLCJGb250U2V0dGluZ3MiOnsiJGlkIjoiMTk5OSIsIkZvbnRTaXplIjoxMSwiRm9udE5hbWUiOiJDYWxpYnJpIiwiSXNCb2xkIjp0cnVlLCJJc0l0YWxpYyI6ZmFsc2UsIklzVW5kZXJsaW5lZCI6ZmFsc2UsIlBhcmVudFN0eWxlIjpudWxsfSwiQXV0b1NpemUiOjAsIkZvcmVncm91bmQiOnsiJGlkIjoiMjAwMCIsIkNvbG9yIjp7IiRpZCI6IjIwMD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wMiIsIlRvcCI6MC4wLCJMZWZ0IjowLjAsIlJpZ2h0IjowLjAsIkJvdHRvbSI6MC4wfSwiUGFkZGluZyI6eyIkaWQiOiIyMDAzIiwiVG9wIjowLjAsIkxlZnQiOjAuMCwiUmlnaHQiOjAuMCwiQm90dG9tIjowLjB9LCJCYWNrZ3JvdW5kIjp7IiRpZCI6IjIwMDQiLCJDb2xvciI6eyIkaWQiOiIyMDA1IiwiQSI6ODksIlIiOjAsIkciOjAsIkIiOjB9fSwiSXNWaXNpYmxlIjp0cnVlLCJXaWR0aCI6MC4wLCJIZWlnaHQiOjAuMCwiQm9yZGVyU3R5bGUiOm51bGwsIlBhcmVudFN0eWxlIjpudWxsfSwiRGF0ZVN0eWxlIjp7IiRpZCI6IjIwMDYiLCJGb250U2V0dGluZ3MiOnsiJGlkIjoiMjAwNyIsIkZvbnRTaXplIjoxMCwiRm9udE5hbWUiOiJDYWxpYnJpIiwiSXNCb2xkIjpmYWxzZSwiSXNJdGFsaWMiOmZhbHNlLCJJc1VuZGVybGluZWQiOmZhbHNlLCJQYXJlbnRTdHlsZSI6bnVsbH0sIkF1dG9TaXplIjowLCJGb3JlZ3JvdW5kIjp7IiRpZCI6IjIwMDgiLCJDb2xvciI6eyIkaWQiOiIyMDA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EwIiwiVG9wIjowLjAsIkxlZnQiOjAuMCwiUmlnaHQiOjAuMCwiQm90dG9tIjowLjB9LCJQYWRkaW5nIjp7IiRpZCI6IjIwMTEiLCJUb3AiOjAuMCwiTGVmdCI6MC4wLCJSaWdodCI6MC4wLCJCb3R0b20iOjAuMH0sIkJhY2tncm91bmQiOnsiJGlkIjoiMjAxMiIsIkNvbG9yIjp7IiRyZWYiOiIyMDA1In19LCJJc1Zpc2libGUiOnRydWUsIldpZHRoIjowLjAsIkhlaWdodCI6MC4wLCJCb3JkZXJTdHlsZSI6bnVsbCwiUGFyZW50U3R5bGUiOm51bGx9LCJEYXRlRm9ybWF0Ijp7IiRpZCI6IjIwM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xNCIsIkZvcm1hdCI6MCwiSXNWaXNpYmxlIjpmYWxzZSwiTGFzdEtub3duVmlzaWJpbGl0eVN0YXRlIjpmYWxzZX0sIklzVmlzaWJsZSI6dHJ1ZSwiUGFyZW50U3R5bGUiOm51bGx9LCJEZWZhdWx0VGFza1N0eWxlIjp7IiRpZCI6IjIwMTUiLCJTaGFwZSI6OCwiU2hhcGVUaGlja25lc3MiOjEsIkR1cmF0aW9uRm9ybWF0IjowLCJJbmNsdWRlTm9uV29ya2luZ0RheXNJbkR1cmF0aW9uIjpmYWxzZSwiUGVyY2VudGFnZUNvbXBsZXRlU3R5bGUiOnsiJGlkIjoiMjAxNiIsIkZvbnRTZXR0aW5ncyI6eyIkaWQiOiIyMDE3IiwiRm9udFNpemUiOjEwLCJGb250TmFtZSI6IkNhbGlicmkiLCJJc0JvbGQiOmZhbHNlLCJJc0l0YWxpYyI6ZmFsc2UsIklzVW5kZXJsaW5lZCI6ZmFsc2UsIlBhcmVudFN0eWxlIjpudWxsfSwiQXV0b1NpemUiOjAsIkZvcmVncm91bmQiOnsiJGlkIjoiMjAxOCIsIkNvbG9yIjp7IiRpZCI6IjIwM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DIwIiwiVG9wIjowLjAsIkxlZnQiOjAuMCwiUmlnaHQiOjAuMCwiQm90dG9tIjowLjB9LCJQYWRkaW5nIjp7IiRpZCI6IjIwMjEiLCJUb3AiOjAuMCwiTGVmdCI6MC4wLCJSaWdodCI6MC4wLCJCb3R0b20iOjAuMH0sIkJhY2tncm91bmQiOnsiJGlkIjoiMjAyMiIsIkNvbG9yIjp7IiRyZWYiOiIxOTE2In19LCJJc1Zpc2libGUiOnRydWUsIldpZHRoIjowLjAsIkhlaWdodCI6MC4wLCJCb3JkZXJTdHlsZSI6bnVsbCwiUGFyZW50U3R5bGUiOm51bGx9LCJEdXJhdGlvblN0eWxlIjp7IiRpZCI6IjIwMjMiLCJGb250U2V0dGluZ3MiOnsiJGlkIjoiMjAyNCIsIkZvbnRTaXplIjoxMCwiRm9udE5hbWUiOiJDYWxpYnJpIiwiSXNCb2xkIjpmYWxzZSwiSXNJdGFsaWMiOmZhbHNlLCJJc1VuZGVybGluZWQiOmZhbHNlLCJQYXJlbnRTdHlsZSI6bnVsbH0sIkF1dG9TaXplIjowLCJGb3JlZ3JvdW5kIjp7IiRpZCI6IjIwMjUiLCJDb2xvciI6eyIkaWQiOiIyMDI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yNyIsIlRvcCI6MC4wLCJMZWZ0IjowLjAsIlJpZ2h0IjowLjAsIkJvdHRvbSI6MC4wfSwiUGFkZGluZyI6eyIkaWQiOiIyMDI4IiwiVG9wIjowLjAsIkxlZnQiOjAuMCwiUmlnaHQiOjAuMCwiQm90dG9tIjowLjB9LCJCYWNrZ3JvdW5kIjp7IiRpZCI6IjIwMjkiLCJDb2xvciI6eyIkcmVmIjoiMTkxNiJ9fSwiSXNWaXNpYmxlIjp0cnVlLCJXaWR0aCI6MC4wLCJIZWlnaHQiOjAuMCwiQm9yZGVyU3R5bGUiOm51bGwsIlBhcmVudFN0eWxlIjpudWxsfSwiSG9yaXpvbnRhbENvbm5lY3RvclN0eWxlIjp7IiRpZCI6IjIwMzAiLCJMaW5lQ29sb3IiOnsiJGlkIjoiMjAzMSIsIiR0eXBlIjoiTkxSRS5Db21tb24uRG9tLlNvbGlkQ29sb3JCcnVzaCwgTkxSRS5Db21tb24iLCJDb2xvciI6eyIkaWQiOiIyMDMyIiwiQSI6MjU1LCJSIjoyMDQsIkciOjIwNCwiQiI6MjA0fX0sIkxpbmVXZWlnaHQiOjEuMCwiTGluZVR5cGUiOjAsIlBhcmVudFN0eWxlIjpudWxsfSwiVmVydGljYWxDb25uZWN0b3JTdHlsZSI6eyIkaWQiOiIyMDMzIiwiTGluZUNvbG9yIjp7IiRpZCI6IjIwMzQiLCIkdHlwZSI6Ik5MUkUuQ29tbW9uLkRvbS5Tb2xpZENvbG9yQnJ1c2gsIE5MUkUuQ29tbW9uIiwiQ29sb3IiOnsiJGlkIjoiMjAzNSIsIkEiOjI1NSwiUiI6MjA0LCJHIjoyMDQsIkIiOjIwNH19LCJMaW5lV2VpZ2h0Ijox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jAzNiIsIk1hcmdpbiI6eyIkaWQiOiIyMDM3IiwiVG9wIjowLjAsIkxlZnQiOjQuMCwiUmlnaHQiOjQuMCwiQm90dG9tIjowLjB9LCJQYWRkaW5nIjp7IiRpZCI6IjIwMzgiLCJUb3AiOjAuMCwiTGVmdCI6MC4wLCJSaWdodCI6MC4wLCJCb3R0b20iOjAuMH0sIkJhY2tncm91bmQiOnsiJGlkIjoiMjAzOSIsIkNvbG9yIjp7IiRpZCI6IjIwNDAiLCJBIjoyNTUsIlIiOjI1NSwiRyI6MTkyLCJCIjowfX0sIklzVmlzaWJsZSI6dHJ1ZSwiV2lkdGgiOjAuMCwiSGVpZ2h0IjoxNi4wLCJCb3JkZXJTdHlsZSI6eyIkaWQiOiIyMDQxIiwiTGluZUNvbG9yIjp7IiRpZCI6IjIwNDIiLCIkdHlwZSI6Ik5MUkUuQ29tbW9uLkRvbS5Tb2xpZENvbG9yQnJ1c2gsIE5MUkUuQ29tbW9uIiwiQ29sb3IiOnsiJGlkIjoiMjA0MyIsIkEiOjI1NSwiUiI6MjM0LCJHIjoyMiwiQiI6MzB9fSwiTGluZVdlaWdodCI6MC4wLCJMaW5lVHlwZSI6MCwiUGFyZW50U3R5bGUiOm51bGx9LCJQYXJlbnRTdHlsZSI6bnVsbH0sIlRpdGxlU3R5bGUiOnsiJGlkIjoiMjA0NCIsIkZvbnRTZXR0aW5ncyI6eyIkaWQiOiIyMDQ1IiwiRm9udFNpemUiOjExLCJGb250TmFtZSI6IkNhbGlicmkiLCJJc0JvbGQiOnRydWUsIklzSXRhbGljIjpmYWxzZSwiSXNVbmRlcmxpbmVkIjpmYWxzZSwiUGFyZW50U3R5bGUiOm51bGx9LCJBdXRvU2l6ZSI6MCwiRm9yZWdyb3VuZCI6eyIkaWQiOiIyMDQ2IiwiQ29sb3IiOnsiJGlkIjoiMjA0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DQ4IiwiVG9wIjowLjAsIkxlZnQiOjAuMCwiUmlnaHQiOjAuMCwiQm90dG9tIjowLjB9LCJQYWRkaW5nIjp7IiRpZCI6IjIwNDkiLCJUb3AiOjAuMCwiTGVmdCI6MC4wLCJSaWdodCI6MC4wLCJCb3R0b20iOjAuMH0sIkJhY2tncm91bmQiOnsiJGlkIjoiMjA1MCIsIkNvbG9yIjp7IiRyZWYiOiIxOTE2In19LCJJc1Zpc2libGUiOnRydWUsIldpZHRoIjowLjAsIkhlaWdodCI6MC4wLCJCb3JkZXJTdHlsZSI6bnVsbCwiUGFyZW50U3R5bGUiOm51bGx9LCJEYXRlU3R5bGUiOnsiJGlkIjoiMjA1MSIsIkZvbnRTZXR0aW5ncyI6eyIkaWQiOiIyMDUyIiwiRm9udFNpemUiOjEwLCJGb250TmFtZSI6IkNhbGlicmkiLCJJc0JvbGQiOmZhbHNlLCJJc0l0YWxpYyI6ZmFsc2UsIklzVW5kZXJsaW5lZCI6ZmFsc2UsIlBhcmVudFN0eWxlIjpudWxsfSwiQXV0b1NpemUiOjAsIkZvcmVncm91bmQiOnsiJGlkIjoiMjA1MyIsIkNvbG9yIjp7IiRpZCI6IjIwNT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wNTUiLCJUb3AiOjAuMCwiTGVmdCI6MC4wLCJSaWdodCI6MC4wLCJCb3R0b20iOjAuMH0sIlBhZGRpbmciOnsiJGlkIjoiMjA1NiIsIlRvcCI6MC4wLCJMZWZ0IjowLjAsIlJpZ2h0IjowLjAsIkJvdHRvbSI6MC4wfSwiQmFja2dyb3VuZCI6eyIkaWQiOiIyMDU3IiwiQ29sb3IiOnsiJHJlZiI6IjE5MTYifX0sIklzVmlzaWJsZSI6dHJ1ZSwiV2lkdGgiOjAuMCwiSGVpZ2h0IjowLjAsIkJvcmRlclN0eWxlIjpudWxsLCJQYXJlbnRTdHlsZSI6bnVsbH0sIkRhdGVGb3JtYXQiOnsiJGlkIjoiMjA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U5IiwiRm9ybWF0IjowLCJJc1Zpc2libGUiOmZhbHNlLCJMYXN0S25vd25WaXNpYmlsaXR5U3RhdGUiOmZhbHNlfSwiSXNWaXNpYmxlIjp0cnVlLCJQYXJlbnRTdHlsZSI6bnVsbCwiX2V4cGxpY2l0bHlTZXQiOnsiJGlkIjoiMjA2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yMDYxIiwiVGl0bGVQb3NpdGlvbiI6IlJpZ2h0IiwiRGF0ZVBvc2l0aW9uIjoiTGVmdCIsIlNoYXBlVHlwZSI6OSwiU2hhcGVTaXplIjoxLCJTcGFjaW5nIjo1LCJTaGFwZVN0eWxlIjp7IiRpZCI6IjIwNjIiLCJNYXJnaW4iOnsiJGlkIjoiMjA2MyIsIlRvcCI6MC4wLCJMZWZ0IjowLjAsIlJpZ2h0IjowLjAsIkJvdHRvbSI6MC4wfSwiUGFkZGluZyI6eyIkaWQiOiIyMDY0IiwiVG9wIjowLjAsIkxlZnQiOjAuMCwiUmlnaHQiOjAuMCwiQm90dG9tIjowLjB9LCJCYWNrZ3JvdW5kIjp7IiRpZCI6IjIwNjUiLCJDb2xvciI6eyIkaWQiOiIyMDY2IiwiQSI6MjU1LCJSIjo5MSwiRyI6MTU1LCJCIjoyMTN9fSwiSXNWaXNpYmxlIjp0cnVlLCJXaWR0aCI6MTguMCwiSGVpZ2h0IjoyMC4wLCJCb3JkZXJTdHlsZSI6eyIkaWQiOiIyMDY3IiwiTGluZUNvbG9yIjp7IiRpZCI6IjIwNjgiLCIkdHlwZSI6Ik5MUkUuQ29tbW9uLkRvbS5Tb2xpZENvbG9yQnJ1c2gsIE5MUkUuQ29tbW9uIiwiQ29sb3IiOnsiJGlkIjoiMjA2OSIsIkEiOjI1NSwiUiI6MjU1LCJHIjowLCJCIjowfX0sIkxpbmVXZWlnaHQiOjAuMCwiTGluZVR5cGUiOjAsIlBhcmVudFN0eWxlIjpudWxsfSwiUGFyZW50U3R5bGUiOm51bGx9LCJUaXRsZVN0eWxlIjp7IiRpZCI6IjIwNzAiLCJGb250U2V0dGluZ3MiOnsiJGlkIjoiMjA3MSIsIkZvbnRTaXplIjoxMSwiRm9udE5hbWUiOiJDYWxpYnJpIiwiSXNCb2xkIjp0cnVlLCJJc0l0YWxpYyI6ZmFsc2UsIklzVW5kZXJsaW5lZCI6ZmFsc2UsIlBhcmVudFN0eWxlIjpudWxsfSwiQXV0b1NpemUiOjAsIkZvcmVncm91bmQiOnsiJGlkIjoiMjA3MiIsIkNvbG9yIjp7IiRpZCI6IjIwNz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3NCIsIlRvcCI6MC4wLCJMZWZ0IjowLjAsIlJpZ2h0IjowLjAsIkJvdHRvbSI6MC4wfSwiUGFkZGluZyI6eyIkaWQiOiIyMDc1IiwiVG9wIjowLjAsIkxlZnQiOjAuMCwiUmlnaHQiOjAuMCwiQm90dG9tIjowLjB9LCJCYWNrZ3JvdW5kIjp7IiRpZCI6IjIwNzYiLCJDb2xvciI6eyIkaWQiOiIyMDc3IiwiQSI6ODksIlIiOjAsIkciOjAsIkIiOjB9fSwiSXNWaXNpYmxlIjp0cnVlLCJXaWR0aCI6MC4wLCJIZWlnaHQiOjAuMCwiQm9yZGVyU3R5bGUiOm51bGwsIlBhcmVudFN0eWxlIjpudWxsfSwiRGF0ZVN0eWxlIjp7IiRpZCI6IjIwNzgiLCJGb250U2V0dGluZ3MiOnsiJGlkIjoiMjA3OSIsIkZvbnRTaXplIjoxMCwiRm9udE5hbWUiOiJDYWxpYnJpIiwiSXNCb2xkIjpmYWxzZSwiSXNJdGFsaWMiOmZhbHNlLCJJc1VuZGVybGluZWQiOmZhbHNlLCJQYXJlbnRTdHlsZSI6bnVsbH0sIkF1dG9TaXplIjowLCJGb3JlZ3JvdW5kIjp7IiRpZCI6IjIwODAiLCJDb2xvciI6eyIkaWQiOiIyMDg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gyIiwiVG9wIjowLjAsIkxlZnQiOjAuMCwiUmlnaHQiOjAuMCwiQm90dG9tIjowLjB9LCJQYWRkaW5nIjp7IiRpZCI6IjIwODMiLCJUb3AiOjAuMCwiTGVmdCI6MC4wLCJSaWdodCI6MC4wLCJCb3R0b20iOjAuMH0sIkJhY2tncm91bmQiOnsiJGlkIjoiMjA4NCIsIkNvbG9yIjp7IiRpZCI6IjIwODUiLCJBIjo4OSwiUiI6MCwiRyI6MCwiQiI6MH19LCJJc1Zpc2libGUiOnRydWUsIldpZHRoIjowLjAsIkhlaWdodCI6MC4wLCJCb3JkZXJTdHlsZSI6bnVsbCwiUGFyZW50U3R5bGUiOm51bGx9LCJEYXRlRm9ybWF0Ijp7IiRpZCI6IjIw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4NyIsIkZvcm1hdCI6MCwiSXNWaXNpYmxlIjpmYWxzZSwiTGFzdEtub3duVmlzaWJpbGl0eVN0YXRlIjpmYWxzZX0sIklzVmlzaWJsZSI6dHJ1ZSwiUGFyZW50U3R5bGUiOm51bGx9LCJHcmlkbGluZVBhbmVsU3R5bGUiOnsiJGlkIjoiMjA4OCIsIkdyaWRsaW5lU3R5bGUiOnsiJGlkIjoiMjA4OSIsIkxpbmVDb2xvciI6eyIkaWQiOiIyMDkwIiwiJHR5cGUiOiJOTFJFLkNvbW1vbi5Eb20uU29saWRDb2xvckJydXNoLCBOTFJFLkNvbW1vbiIsIkNvbG9yIjp7IiRpZCI6IjIwOTEiLCJBIjoyNTUsIlIiOjIwOCwiRyI6MjA2LCJCIjoyMDZ9fSwiTGluZVdlaWdodCI6MS4wLCJMaW5lVHlwZSI6MCwiUGFyZW50U3R5bGUiOm51bGx9LCJNYXJnaW4iOnsiJGlkIjoiMjA5MiIsIlRvcCI6MC4wLCJMZWZ0IjowLjAsIlJpZ2h0IjowLjAsIkJvdHRvbSI6MC4wfSwiUGFkZGluZyI6eyIkaWQiOiIyMDkzIiwiVG9wIjowLjAsIkxlZnQiOjAuMCwiUmlnaHQiOjAuMCwiQm90dG9tIjowLjB9LCJCYWNrZ3JvdW5kIjpudWxsLCJJc1Zpc2libGUiOnRydWUsIldpZHRoIjowLjAsIkhlaWdodCI6MC4wLCJCb3JkZXJTdHlsZSI6eyIkaWQiOiIyMDk0IiwiTGluZUNvbG9yIjpudWxsLCJMaW5lV2VpZ2h0IjowLjAsIkxpbmVUeXBlIjowLCJQYXJlbnRTdHlsZSI6bnVsbH0sIlBhcmVudFN0eWxlIjpudWxsfSwiQWN0aXZpdHlMaW5lUGFuZWxTdHlsZSI6eyIkaWQiOiIyMDk1IiwiQWN0aXZpdHlMaW5lU3R5bGUiOnsiJGlkIjoiMjA5NiIsIkxpbmVDb2xvciI6eyIkaWQiOiIyMDk3IiwiJHR5cGUiOiJOTFJFLkNvbW1vbi5Eb20uU29saWRDb2xvckJydXNoLCBOTFJFLkNvbW1vbiIsIkNvbG9yIjp7IiRpZCI6IjIwOTgiLCJBIjozOCwiUiI6MTExLCJHIjoxMTEsIkIiOjExNn19LCJMaW5lV2VpZ2h0IjoxLjAsIkxpbmVUeXBlIjowLCJQYXJlbnRTdHlsZSI6bnVsbH0sIk1hcmdpbiI6eyIkaWQiOiIyMDk5IiwiVG9wIjowLjAsIkxlZnQiOjAuMCwiUmlnaHQiOjAuMCwiQm90dG9tIjowLjB9LCJQYWRkaW5nIjp7IiRpZCI6IjIxMDAiLCJUb3AiOjAuMCwiTGVmdCI6MC4wLCJSaWdodCI6MC4wLCJCb3R0b20iOjAuMH0sIkJhY2tncm91bmQiOm51bGwsIklzVmlzaWJsZSI6dHJ1ZSwiV2lkdGgiOjAuMCwiSGVpZ2h0IjowLjAsIkJvcmRlclN0eWxlIjpudWxsLCJQYXJlbnRTdHlsZSI6bnVsbH0sIl9zZWxlY3RlZFRoZW1lUHJlc2V0Q29sb3JzIjp7IiRpZCI6IjIxMDEiLCJUZXh0TGlnaHQiOnsiJGlkIjoiMjEwMiIsIkEiOjI1NSwiUiI6MjU1LCJHIjoyNTUsIkIiOjI1NX0sIlRleHREYXJrIjp7IiRpZCI6IjIxMDMiLCJBIjoyNTUsIlIiOjAsIkciOjAsIkIiOjB9LCJBY2NlbnQxIjp7IiRyZWYiOiIxOTM5In0sIkFjY2VudDIiOnsiJHJlZiI6IjE5MDEifSwiQWNjZW50MyI6eyIkaWQiOiIyMTA0IiwiQSI6MjU1LCJSIjoyNTUsIkciOjE5MiwiQiI6MH0sIkFjY2VudDQiOnsiJGlkIjoiMjEwNSIsIkEiOjI1NSwiUiI6MTEyLCJHIjoxNzMsIkIiOjcxfSwiQWNjZW50NSI6eyIkaWQiOiIyMTA2IiwiQSI6MjU1LCJSIjo5MSwiRyI6MTU1LCJCIjoyMTN9LCJBY2NlbnQ2Ijp7IiRpZCI6IjIxMDciLCJBIjoyNTUsIlIiOjIzNywiRyI6MTI1LCJCIjo0OX0sIkFjY2VudDciOnsiJGlkIjoiMjEwOCIsIkEiOjI1NSwiUiI6MTY1LCJHIjoxNjUsIkIiOjE2NX0sIkFjY2VudDgiOnsiJGlkIjoiMjEwOSIsIkEiOjI1NSwiUiI6NzgsIkciOjE2NywiQiI6NDZ9fSwiU2hvd0VsYXBzZWRUaW1lR3JhZGllbnRTdHlsZSI6ZmFsc2UsIlRpbWViYW5kUmVzZXJ2ZWRMZWZ0QXJlYVN0eWxlIjp7IiRpZCI6IjIxMTAiLCJBY3Rpdml0eUhlYWRlcldpZHRoIjowLjAsIklzU2V0IjpmYWxzZX0sIkRlZmF1bHRTd2ltbGFuZVN0eWxlIjp7IiRpZCI6IjIxMTEiLCJIZWFkZXJTdHlsZSI6eyIkaWQiOiIyMTEyIiwiVGV4dFN0eWxlIjp7IiRpZCI6IjIxMTMiLCJGb250U2V0dGluZ3MiOnsiJGlkIjoiMjExNCIsIkZvbnRTaXplIjoxMiwiRm9udE5hbWUiOiJDYWxpYnJpIiwiSXNCb2xkIjpmYWxzZSwiSXNJdGFsaWMiOmZhbHNlLCJJc1VuZGVybGluZWQiOmZhbHNlLCJQYXJlbnRTdHlsZSI6bnVsbH0sIkF1dG9TaXplIjowLCJGb3JlZ3JvdW5kIjp7IiRpZCI6IjIxMTUiLCJDb2xvciI6eyIkaWQiOiIyMTE2IiwiQSI6MjU1LCJSIjozMiwiRyI6NTYsIkIiOjEwMH19LCJNYXhXaWR0aCI6MC4wLCJNYXhIZWlnaHQiOjAuMCwiU21hcnRGb3JlZ3JvdW5kSXNBY3RpdmUiOmZhbHNlLCJIb3Jpem9udGFsQWxpZ25tZW50IjowLCJWZXJ0aWNhbEFsaWdubWVudCI6MCwiU21hcnRGb3JlZ3JvdW5kIjpudWxsLCJCYWNrZ3JvdW5kRmlsbFR5cGUiOjAsIk1hcmdpbiI6eyIkaWQiOiIyMTE3IiwiVG9wIjowLjAsIkxlZnQiOjAuMCwiUmlnaHQiOjAuMCwiQm90dG9tIjowLjB9LCJQYWRkaW5nIjp7IiRpZCI6IjIxMTgiLCJUb3AiOjAuMCwiTGVmdCI6MC4wLCJSaWdodCI6MC4wLCJCb3R0b20iOjAuMH0sIkJhY2tncm91bmQiOm51bGwsIklzVmlzaWJsZSI6ZmFsc2UsIldpZHRoIjowLjAsIkhlaWdodCI6MC4wLCJCb3JkZXJTdHlsZSI6bnVsbCwiUGFyZW50U3R5bGUiOm51bGx9LCJSZWN0YW5nbGVTdHlsZSI6eyIkaWQiOiIyMTE5IiwiTWFyZ2luIjp7IiRpZCI6IjIxMjAiLCJUb3AiOjAuMCwiTGVmdCI6MC4wLCJSaWdodCI6MC4wLCJCb3R0b20iOjAuMH0sIlBhZGRpbmciOnsiJGlkIjoiMjEyMSIsIlRvcCI6MC4wLCJMZWZ0IjowLjAsIlJpZ2h0IjowLjAsIkJvdHRvbSI6MC4wfSwiQmFja2dyb3VuZCI6eyIkaWQiOiIyMTIyIiwiQ29sb3IiOnsiJGlkIjoiMjEyMyIsIkEiOjEyNywiUiI6OTEsIkciOjE1NSwiQiI6MjEzfX0sIklzVmlzaWJsZSI6ZmFsc2UsIldpZHRoIjowLjAsIkhlaWdodCI6MC4wLCJCb3JkZXJTdHlsZSI6eyIkaWQiOiIyMTI0IiwiTGluZUNvbG9yIjp7IiRpZCI6IjIxMjUiLCIkdHlwZSI6Ik5MUkUuQ29tbW9uLkRvbS5Tb2xpZENvbG9yQnJ1c2gsIE5MUkUuQ29tbW9uIiwiQ29sb3IiOnsiJGlkIjoiMjEyNiIsIkEiOjI1NSwiUiI6MjU1LCJHIjowLCJCIjowfX0sIkxpbmVXZWlnaHQiOjAuMCwiTGluZVR5cGUiOjAsIlBhcmVudFN0eWxlIjpudWxsfSwiUGFyZW50U3R5bGUiOm51bGx9LCJNYXJnaW4iOnsiJGlkIjoiMjEyNyIsIlRvcCI6MC4wLCJMZWZ0IjowLjAsIlJpZ2h0IjowLjAsIkJvdHRvbSI6MC4wfSwiUGFkZGluZyI6eyIkaWQiOiIyMTI4IiwiVG9wIjowLjAsIkxlZnQiOjAuMCwiUmlnaHQiOjAuMCwiQm90dG9tIjowLjB9LCJCYWNrZ3JvdW5kIjpudWxsLCJJc1Zpc2libGUiOnRydWUsIldpZHRoIjowLjAsIkhlaWdodCI6MC4wLCJCb3JkZXJTdHlsZSI6bnVsbCwiUGFyZW50U3R5bGUiOm51bGx9LCJCYWNrZ3JvdW5kU3R5bGUiOnsiJGlkIjoiMjEyOSIsIk1hcmdpbiI6eyIkaWQiOiIyMTMwIiwiVG9wIjowLjAsIkxlZnQiOjAuMCwiUmlnaHQiOjAuMCwiQm90dG9tIjowLjB9LCJQYWRkaW5nIjp7IiRpZCI6IjIxMzEiLCJUb3AiOjAuMCwiTGVmdCI6MC4wLCJSaWdodCI6MC4wLCJCb3R0b20iOjAuMH0sIkJhY2tncm91bmQiOnsiJGlkIjoiMjEzMiIsIkNvbG9yIjp7IiRpZCI6IjIxMzMiLCJBIjozOCwiUiI6OTEsIkciOjE1NSwiQiI6MjEzfX0sIklzVmlzaWJsZSI6dHJ1ZSwiV2lkdGgiOjAuMCwiSGVpZ2h0IjowLjAsIkJvcmRlclN0eWxlIjp7IiRpZCI6IjIxMzQiLCJMaW5lQ29sb3IiOnsiJGlkIjoiMjEzNSIsIiR0eXBlIjoiTkxSRS5Db21tb24uRG9tLlNvbGlkQ29sb3JCcnVzaCwgTkxSRS5Db21tb24iLCJDb2xvciI6eyIkaWQiOiIyMTM2IiwiQSI6MjU1LCJSIjoyNTUsIkciOjAsIkIiOjB9fSwiTGluZVdlaWdodCI6MC4wLCJMaW5lVHlwZSI6MCwiUGFyZW50U3R5bGUiOm51bGx9LCJQYXJlbnRTdHlsZSI6bnVsbH0sIklzQWJvdmVUaW1lYmFuZCI6ZmFsc2UsIk1hcmdpbiI6eyIkaWQiOiIyMTM3IiwiVG9wIjowLjAsIkxlZnQiOjAuMCwiUmlnaHQiOjAuMCwiQm90dG9tIjowLjB9LCJQYWRkaW5nIjp7IiRpZCI6IjIxMzgiLCJUb3AiOjAuMCwiTGVmdCI6MC4wLCJSaWdodCI6MC4wLCJCb3R0b20iOjAuMH0sIklzVmlzaWJsZSI6dHJ1ZSwiV2lkdGgiOjAuMCwiSGVpZ2h0IjowLjAsIkJvcmRlclN0eWxlIjpudWxsLCJQYXJlbnRTdHlsZSI6bnVsbH0sIkRlZmF1bHRTd2ltbGFuZVYyU3R5bGUiOnsiJGlkIjoiMjEzOSIsIlN0eWxlSWQiOiIwMDAwMDAwMC0wMDAwLTAwMDAtMDAwMC0wMDAwMDAwMDAwMDAiLCJIZWFkZXJTdHlsZSI6eyIkaWQiOiIyMTQwIiwiVGV4dElzVmVydGljYWwiOmZhbHNlLCJUZXh0U3R5bGUiOnsiJGlkIjoiMjE0MSIsIkZvbnRTZXR0aW5ncyI6eyIkaWQiOiIyMTQyIiwiRm9udFNpemUiOjEyLCJGb250TmFtZSI6IkNhbGlicmkiLCJJc0JvbGQiOnRydWUsIklzSXRhbGljIjpmYWxzZSwiSXNVbmRlcmxpbmVkIjpmYWxzZSwiUGFyZW50U3R5bGUiOm51bGx9LCJBdXRvU2l6ZSI6MiwiRm9yZWdyb3VuZCI6eyIkaWQiOiIyMTQzIiwiQ29sb3IiOnsiJGlkIjoiMjE0NCIsIkEiOjI1NSwiUiI6NjAsIkciOjU0LCJCIjo0OX19LCJNYXhXaWR0aCI6IkluZmluaXR5IiwiTWF4SGVpZ2h0IjoiSW5maW5pdHkiLCJTbWFydEZvcmVncm91bmRJc0FjdGl2ZSI6ZmFsc2UsIkhvcml6b250YWxBbGlnbm1lbnQiOjAsIlZlcnRpY2FsQWxpZ25tZW50IjowLCJTbWFydEZvcmVncm91bmQiOm51bGwsIkJhY2tncm91bmRGaWxsVHlwZSI6MCwiTWFyZ2luIjp7IiRpZCI6IjIxNDUiLCJUb3AiOjAuMCwiTGVmdCI6MC4wLCJSaWdodCI6MC4wLCJCb3R0b20iOjAuMH0sIlBhZGRpbmciOnsiJGlkIjoiMjE0NiIsIlRvcCI6MC4wLCJMZWZ0IjowLjAsIlJpZ2h0IjowLjAsIkJvdHRvbSI6MC4wfSwiQmFja2dyb3VuZCI6bnVsbCwiSXNWaXNpYmxlIjpmYWxzZSwiV2lkdGgiOjAuMCwiSGVpZ2h0IjowLjAsIkJvcmRlclN0eWxlIjpudWxsLCJQYXJlbnRTdHlsZSI6bnVsbH0sIlJlY3RhbmdsZVN0eWxlIjp7IiRpZCI6IjIxNDciLCJNYXJnaW4iOnsiJGlkIjoiMjE0OCIsIlRvcCI6MC4wLCJMZWZ0IjowLjAsIlJpZ2h0IjowLjAsIkJvdHRvbSI6MC4wfSwiUGFkZGluZyI6eyIkaWQiOiIyMTQ5IiwiVG9wIjowLjAsIkxlZnQiOjAuMCwiUmlnaHQiOjAuMCwiQm90dG9tIjowLjB9LCJCYWNrZ3JvdW5kIjp7IiRpZCI6IjIxNTAiLCJDb2xvciI6eyIkaWQiOiIyMTUxIiwiQSI6MjU1LCJSIjoyNTUsIkciOjE5MiwiQiI6MH19LCJJc1Zpc2libGUiOnRydWUsIldpZHRoIjowLjAsIkhlaWdodCI6MC4wLCJCb3JkZXJTdHlsZSI6eyIkaWQiOiIyMTUyIiwiTGluZUNvbG9yIjp7IiRpZCI6IjIxNTMiLCIkdHlwZSI6Ik5MUkUuQ29tbW9uLkRvbS5Tb2xpZENvbG9yQnJ1c2gsIE5MUkUuQ29tbW9uIiwiQ29sb3IiOnsiJGlkIjoiMjE1NCIsIkEiOjI1NSwiUiI6NjAsIkciOjU0LCJCIjo0OX19LCJMaW5lV2VpZ2h0IjowLjAsIkxpbmVUeXBlIjowLCJQYXJlbnRTdHlsZSI6bnVsbH0sIlBhcmVudFN0eWxlIjpudWxsfSwiTWFyZ2luIjp7IiRpZCI6IjIxNTUiLCJUb3AiOjAuMCwiTGVmdCI6MC4wLCJSaWdodCI6MC4wLCJCb3R0b20iOjAuMH0sIlBhZGRpbmciOnsiJGlkIjoiMjE1NiIsIlRvcCI6MC4wLCJMZWZ0IjowLjAsIlJpZ2h0IjowLjAsIkJvdHRvbSI6MC4wfSwiQmFja2dyb3VuZCI6bnVsbCwiSXNWaXNpYmxlIjp0cnVlLCJXaWR0aCI6MC4wLCJIZWlnaHQiOjAuMCwiQm9yZGVyU3R5bGUiOm51bGwsIlBhcmVudFN0eWxlIjpudWxsfSwiQmFja2dyb3VuZFN0eWxlIjp7IiRpZCI6IjIxNTciLCJNYXJnaW4iOnsiJGlkIjoiMjE1OCIsIlRvcCI6MC4wLCJMZWZ0IjowLjAsIlJpZ2h0IjowLjAsIkJvdHRvbSI6MC4wfSwiUGFkZGluZyI6eyIkaWQiOiIyMTU5IiwiVG9wIjowLjAsIkxlZnQiOjAuMCwiUmlnaHQiOjAuMCwiQm90dG9tIjowLjB9LCJCYWNrZ3JvdW5kIjp7IiRpZCI6IjIxNjAiLCJDb2xvciI6eyIkaWQiOiIyMTYxIiwiQSI6MzgsIlIiOjI1NSwiRyI6MTkyLCJCIjowfX0sIklzVmlzaWJsZSI6dHJ1ZSwiV2lkdGgiOjAuMCwiSGVpZ2h0IjowLjAsIkJvcmRlclN0eWxlIjp7IiRpZCI6IjIxNjIiLCJMaW5lQ29sb3IiOnsiJGlkIjoiMjE2MyIsIiR0eXBlIjoiTkxSRS5Db21tb24uRG9tLlNvbGlkQ29sb3JCcnVzaCwgTkxSRS5Db21tb24iLCJDb2xvciI6eyIkaWQiOiIyMTY0IiwiQSI6MjU1LCJSIjoyMzQsIkciOjIyLCJCIjozMH19LCJMaW5lV2VpZ2h0IjowLjAsIkxpbmVUeXBlIjowLCJQYXJlbnRTdHlsZSI6bnVsbH0sIlBhcmVudFN0eWxlIjpudWxsfSwiSXNBYm92ZVRpbWViYW5kIjpmYWxzZSwiU3BhY2luZyI6NSwiRGVmYXVsdFN3aW1sYW5lVGFza1N0eWxlIjp7IiRpZCI6IjIxNjUiLCIkdHlwZSI6Ik5MUkUuQ29tbW9uLkRvbS5TdHlsZXMuRXhwbGljaXRTZXRhYmxlVGFza1N0eWxlLCBOTFJFLkNvbW1vbiIsIlNoYXBlIjo2LCJTaGFwZVRoaWNrbmVzcyI6MSwiRHVyYXRpb25Gb3JtYXQiOjAsIkluY2x1ZGVOb25Xb3JraW5nRGF5c0luRHVyYXRpb24iOmZhbHNlLCJQZXJjZW50YWdlQ29tcGxldGVTdHlsZSI6eyIkaWQiOiIyMTY2IiwiRm9udFNldHRpbmdzIjp7IiRpZCI6IjIxNjciLCJGb250U2l6ZSI6MTAsIkZvbnROYW1lIjoiQ2FsaWJyaSIsIklzQm9sZCI6ZmFsc2UsIklzSXRhbGljIjpmYWxzZSwiSXNVbmRlcmxpbmVkIjpmYWxzZSwiUGFyZW50U3R5bGUiOm51bGx9LCJBdXRvU2l6ZSI6MCwiRm9yZWdyb3VuZCI6eyIkaWQiOiIyMTY4IiwiQ29sb3IiOnsiJGlkIjoiMjE2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NzAiLCJUb3AiOjAuMCwiTGVmdCI6MC4wLCJSaWdodCI6MC4wLCJCb3R0b20iOjAuMH0sIlBhZGRpbmciOnsiJGlkIjoiMjE3MSIsIlRvcCI6MC4wLCJMZWZ0IjowLjAsIlJpZ2h0IjowLjAsIkJvdHRvbSI6MC4wfSwiQmFja2dyb3VuZCI6eyIkaWQiOiIyMTcyIiwiQ29sb3IiOnsiJGlkIjoiMjE3MyIsIkEiOjg5LCJSIjowLCJHIjowLCJCIjowfX0sIklzVmlzaWJsZSI6dHJ1ZSwiV2lkdGgiOjAuMCwiSGVpZ2h0IjowLjAsIkJvcmRlclN0eWxlIjpudWxsLCJQYXJlbnRTdHlsZSI6bnVsbH0sIkR1cmF0aW9uU3R5bGUiOnsiJGlkIjoiMjE3NCIsIkZvbnRTZXR0aW5ncyI6eyIkaWQiOiIyMTc1IiwiRm9udFNpemUiOjEwLCJGb250TmFtZSI6IkNhbGlicmkiLCJJc0JvbGQiOmZhbHNlLCJJc0l0YWxpYyI6ZmFsc2UsIklzVW5kZXJsaW5lZCI6ZmFsc2UsIlBhcmVudFN0eWxlIjpudWxsfSwiQXV0b1NpemUiOjAsIkZvcmVncm91bmQiOnsiJGlkIjoiMjE3NiIsIkNvbG9yIjp7IiRpZCI6IjIxN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Tc4IiwiVG9wIjowLjAsIkxlZnQiOjAuMCwiUmlnaHQiOjAuMCwiQm90dG9tIjowLjB9LCJQYWRkaW5nIjp7IiRpZCI6IjIxNzkiLCJUb3AiOjAuMCwiTGVmdCI6MC4wLCJSaWdodCI6MC4wLCJCb3R0b20iOjAuMH0sIkJhY2tncm91bmQiOnsiJGlkIjoiMjE4MCIsIkNvbG9yIjp7IiRyZWYiOiIyMTczIn19LCJJc1Zpc2libGUiOnRydWUsIldpZHRoIjowLjAsIkhlaWdodCI6MC4wLCJCb3JkZXJTdHlsZSI6bnVsbCwiUGFyZW50U3R5bGUiOm51bGx9LCJIb3Jpem9udGFsQ29ubmVjdG9yU3R5bGUiOnsiJGlkIjoiMjE4MSIsIkxpbmVDb2xvciI6eyIkaWQiOiIyMTgyIiwiJHR5cGUiOiJOTFJFLkNvbW1vbi5Eb20uU29saWRDb2xvckJydXNoLCBOTFJFLkNvbW1vbiIsIkNvbG9yIjp7IiRpZCI6IjIxODMiLCJBIjoyNTUsIlIiOjIwNCwiRyI6MjA0LCJCIjoyMDR9fSwiTGluZVdlaWdodCI6MS4wLCJMaW5lVHlwZSI6MCwiUGFyZW50U3R5bGUiOm51bGx9LCJWZXJ0aWNhbENvbm5lY3RvclN0eWxlIjp7IiRpZCI6IjIxODQiLCJMaW5lQ29sb3IiOnsiJGlkIjoiMjE4NSIsIiR0eXBlIjoiTkxSRS5Db21tb24uRG9tLlNvbGlkQ29sb3JCcnVzaCwgTkxSRS5Db21tb24iLCJDb2xvciI6eyIkaWQiOiIyMTg2IiwiQSI6MjU1LCJSIjoyMDQsIkciOjIwNCwiQiI6MjA0fX0sIkxpbmVXZWlnaHQiOjEuMCwiTGluZVR5cGUiOjAsIlBhcmVudFN0eWxlIjpudWxsfSwiTWFyZ2luIjpudWxsLCJTdGFydERhdGVQb3NpdGlvbiI6MywiRW5kRGF0ZVBvc2l0aW9uIjo0LCJEYXRlSXNWaXNpYmxlIjp0cnVlLCJUaXRsZVBvc2l0aW9uIjowLCJEdXJhdGlvblBvc2l0aW9uIjo2LCJQZXJjZW50YWdlQ29tcGxldGVkUG9zaXRpb24iOjYsIlNwYWNpbmciOjUsIklzQmVsb3dUaW1lYmFuZCI6dHJ1ZSwiUGVyY2VudGFnZUNvbXBsZXRlU2hhcGVPcGFjaXR5IjozNSwiU2hhcGVTdHlsZSI6eyIkaWQiOiIyMTg3IiwiTWFyZ2luIjp7IiRpZCI6IjIxODgiLCJUb3AiOjAuMCwiTGVmdCI6NC4wLCJSaWdodCI6NC4wLCJCb3R0b20iOjAuMH0sIlBhZGRpbmciOnsiJGlkIjoiMjE4OSIsIlRvcCI6MC4wLCJMZWZ0IjowLjAsIlJpZ2h0IjowLjAsIkJvdHRvbSI6MC4wfSwiQmFja2dyb3VuZCI6eyIkaWQiOiIyMTkwIiwiQ29sb3IiOnsiJGlkIjoiMjE5MSIsIkEiOjI1NSwiUiI6MTY1LCJHIjoxNjUsIkIiOjE2NX19LCJJc1Zpc2libGUiOnRydWUsIldpZHRoIjowLjAsIkhlaWdodCI6MTYuMCwiQm9yZGVyU3R5bGUiOnsiJGlkIjoiMjE5MiIsIkxpbmVDb2xvciI6eyIkaWQiOiIyMTkzIiwiJHR5cGUiOiJOTFJFLkNvbW1vbi5Eb20uU29saWRDb2xvckJydXNoLCBOTFJFLkNvbW1vbiIsIkNvbG9yIjp7IiRpZCI6IjIxOTQiLCJBIjoyNTUsIlIiOjIzNCwiRyI6MjIsIkIiOjMwfX0sIkxpbmVXZWlnaHQiOjAuMCwiTGluZVR5cGUiOjAsIlBhcmVudFN0eWxlIjpudWxsfSwiUGFyZW50U3R5bGUiOm51bGx9LCJUaXRsZVN0eWxlIjp7IiRpZCI6IjIxOTUiLCJGb250U2V0dGluZ3MiOnsiJGlkIjoiMjE5NiIsIkZvbnRTaXplIjoxMSwiRm9udE5hbWUiOiJDYWxpYnJpIiwiSXNCb2xkIjp0cnVlLCJJc0l0YWxpYyI6ZmFsc2UsIklzVW5kZXJsaW5lZCI6ZmFsc2UsIlBhcmVudFN0eWxlIjpudWxsfSwiQXV0b1NpemUiOjAsIkZvcmVncm91bmQiOnsiJGlkIjoiMjE5NyIsIkNvbG9yIjp7IiRpZCI6IjIxO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E5OSIsIlRvcCI6MC4wLCJMZWZ0IjowLjAsIlJpZ2h0IjowLjAsIkJvdHRvbSI6MC4wfSwiUGFkZGluZyI6eyIkaWQiOiIyMjAwIiwiVG9wIjowLjAsIkxlZnQiOjAuMCwiUmlnaHQiOjAuMCwiQm90dG9tIjowLjB9LCJCYWNrZ3JvdW5kIjp7IiRpZCI6IjIyMDEiLCJDb2xvciI6eyIkcmVmIjoiMjE3MyJ9fSwiSXNWaXNpYmxlIjp0cnVlLCJXaWR0aCI6MC4wLCJIZWlnaHQiOjAuMCwiQm9yZGVyU3R5bGUiOm51bGwsIlBhcmVudFN0eWxlIjpudWxsfSwiRGF0ZVN0eWxlIjp7IiRpZCI6IjIyMDIiLCJGb250U2V0dGluZ3MiOnsiJGlkIjoiMjIwMyIsIkZvbnRTaXplIjoxMCwiRm9udE5hbWUiOiJDYWxpYnJpIiwiSXNCb2xkIjpmYWxzZSwiSXNJdGFsaWMiOmZhbHNlLCJJc1VuZGVybGluZWQiOmZhbHNlLCJQYXJlbnRTdHlsZSI6bnVsbH0sIkF1dG9TaXplIjowLCJGb3JlZ3JvdW5kIjp7IiRpZCI6IjIyMDQiLCJDb2xvciI6eyIkaWQiOiIyMjA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jA2IiwiVG9wIjowLjAsIkxlZnQiOjAuMCwiUmlnaHQiOjAuMCwiQm90dG9tIjowLjB9LCJQYWRkaW5nIjp7IiRpZCI6IjIyMDciLCJUb3AiOjAuMCwiTGVmdCI6MC4wLCJSaWdodCI6MC4wLCJCb3R0b20iOjAuMH0sIkJhY2tncm91bmQiOnsiJGlkIjoiMjIwOCIsIkNvbG9yIjp7IiRyZWYiOiIyMTczIn19LCJJc1Zpc2libGUiOnRydWUsIldpZHRoIjowLjAsIkhlaWdodCI6MC4wLCJCb3JkZXJTdHlsZSI6bnVsbCwiUGFyZW50U3R5bGUiOm51bGx9LCJEYXRlRm9ybWF0Ijp7IiRpZCI6IjIy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xMCIsIkZvcm1hdCI6MCwiSXNWaXNpYmxlIjpmYWxzZSwiTGFzdEtub3duVmlzaWJpbGl0eVN0YXRlIjpmYWxzZX0sIklzVmlzaWJsZSI6ZmFsc2UsIlBhcmVudFN0eWxlIjpudWxsLCJfZXhwbGljaXRseVNldCI6eyIkaWQiOiIyMjE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yMTIiLCJTaGFwZSI6OSwiQ29ubmVjdG9yTWFyZ2luIjp7IiRpZCI6IjIyMTMiLCJUb3AiOjAuMCwiTGVmdCI6Mi4wLCJSaWdodCI6Mi4wLCJCb3R0b20iOjAuMH0sIkNvbm5lY3RvclN0eWxlIjp7IiRpZCI6IjIyMTQiLCJMaW5lQ29sb3IiOnsiJGlkIjoiMjIxNSIsIiR0eXBlIjoiTkxSRS5Db21tb24uRG9tLlNvbGlkQ29sb3JCcnVzaCwgTkxSRS5Db21tb24iLCJDb2xvciI6eyIkaWQiOiIyMjE2IiwiQSI6MTI3LCJSIjo3OSwiRyI6MTI5LCJCIjoxODl9fSwiTGluZVdlaWdodCI6MS4wLCJMaW5lVHlwZSI6MCwiUGFyZW50U3R5bGUiOm51bGx9LCJJc0JlbG93VGltZWJhbmQiOmZhbHNlLCJQb3NpdGlvbk9uVGFzayI6MSwiSGlkZURhdGUiOmZhbHNlLCJTaGFwZVNpemUiOjEsIlNwYWNpbmciOjIuMCwiUGFkZGluZyI6eyIkaWQiOiIyMjE3IiwiVG9wIjo3LjAsIkxlZnQiOjMuMCwiUmlnaHQiOjAuMCwiQm90dG9tIjoyLjB9LCJTaGFwZVN0eWxlIjp7IiRpZCI6IjIyMTgiLCJNYXJnaW4iOnsiJGlkIjoiMjIxOSIsIlRvcCI6MC4wLCJMZWZ0IjowLjAsIlJpZ2h0IjowLjAsIkJvdHRvbSI6MC4wfSwiUGFkZGluZyI6eyIkaWQiOiIyMjIwIiwiVG9wIjowLjAsIkxlZnQiOjAuMCwiUmlnaHQiOjAuMCwiQm90dG9tIjowLjB9LCJCYWNrZ3JvdW5kIjp7IiRpZCI6IjIyMjEiLCJDb2xvciI6eyIkaWQiOiIyMjIyIiwiQSI6MjU1LCJSIjoyNTUsIkciOjE5MiwiQiI6MH19LCJJc1Zpc2libGUiOnRydWUsIldpZHRoIjoxOC4wLCJIZWlnaHQiOjIwLjAsIkJvcmRlclN0eWxlIjp7IiRpZCI6IjIyMjMiLCJMaW5lQ29sb3IiOnsiJGlkIjoiMjIyNCIsIiR0eXBlIjoiTkxSRS5Db21tb24uRG9tLlNvbGlkQ29sb3JCcnVzaCwgTkxSRS5Db21tb24iLCJDb2xvciI6eyIkaWQiOiIyMjI1IiwiQSI6MjU1LCJSIjoyMzQsIkciOjIyLCJCIjozMH19LCJMaW5lV2VpZ2h0IjowLjAsIkxpbmVUeXBlIjowLCJQYXJlbnRTdHlsZSI6bnVsbH0sIlBhcmVudFN0eWxlIjpudWxsfSwiVGl0bGVTdHlsZSI6eyIkaWQiOiIyMjI2IiwiRm9udFNldHRpbmdzIjp7IiRpZCI6IjIyMjciLCJGb250U2l6ZSI6MTEsIkZvbnROYW1lIjoiQ2FsaWJyaSIsIklzQm9sZCI6dHJ1ZSwiSXNJdGFsaWMiOmZhbHNlLCJJc1VuZGVybGluZWQiOmZhbHNlLCJQYXJlbnRTdHlsZSI6bnVsbH0sIkF1dG9TaXplIjowLCJGb3JlZ3JvdW5kIjp7IiRpZCI6IjIyMjgiLCJDb2xvciI6eyIkaWQiOiIyMjI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yMzAiLCJUb3AiOjAuMCwiTGVmdCI6MC4wLCJSaWdodCI6MC4wLCJCb3R0b20iOjAuMH0sIlBhZGRpbmciOnsiJGlkIjoiMjIzMSIsIlRvcCI6MC4wLCJMZWZ0IjowLjAsIlJpZ2h0IjowLjAsIkJvdHRvbSI6MC4wfSwiQmFja2dyb3VuZCI6eyIkaWQiOiIyMjMyIiwiQ29sb3IiOnsiJGlkIjoiMjIzMyIsIkEiOjg5LCJSIjowLCJHIjowLCJCIjowfX0sIklzVmlzaWJsZSI6dHJ1ZSwiV2lkdGgiOjAuMCwiSGVpZ2h0IjowLjAsIkJvcmRlclN0eWxlIjpudWxsLCJQYXJlbnRTdHlsZSI6bnVsbH0sIkRhdGVTdHlsZSI6eyIkaWQiOiIyMjM0IiwiRm9udFNldHRpbmdzIjp7IiRpZCI6IjIyMzUiLCJGb250U2l6ZSI6MTAsIkZvbnROYW1lIjoiQ2FsaWJyaSIsIklzQm9sZCI6ZmFsc2UsIklzSXRhbGljIjpmYWxzZSwiSXNVbmRlcmxpbmVkIjpmYWxzZSwiUGFyZW50U3R5bGUiOm51bGx9LCJBdXRvU2l6ZSI6MCwiRm9yZWdyb3VuZCI6eyIkaWQiOiIyMjM2IiwiQ29sb3IiOnsiJGlkIjoiMjIz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zOCIsIlRvcCI6MC4wLCJMZWZ0IjowLjAsIlJpZ2h0IjowLjAsIkJvdHRvbSI6MC4wfSwiUGFkZGluZyI6eyIkaWQiOiIyMjM5IiwiVG9wIjowLjAsIkxlZnQiOjAuMCwiUmlnaHQiOjAuMCwiQm90dG9tIjowLjB9LCJCYWNrZ3JvdW5kIjp7IiRpZCI6IjIyNDAiLCJDb2xvciI6eyIkcmVmIjoiMjIzMyJ9fSwiSXNWaXNpYmxlIjp0cnVlLCJXaWR0aCI6MC4wLCJIZWlnaHQiOjAuMCwiQm9yZGVyU3R5bGUiOm51bGwsIlBhcmVudFN0eWxlIjpudWxsfSwiRGF0ZUZvcm1hdCI6eyIkaWQiOiIyMjQ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DIiLCJGb3JtYXQiOjAsIklzVmlzaWJsZSI6ZmFsc2UsIkxhc3RLbm93blZpc2liaWxpdHlTdGF0ZSI6ZmFsc2V9LCJJc1Zpc2libGUiOnRydWUsIlBhcmVudFN0eWxlIjpudWxsfSwiRGVmYXVsdFN3aW1sYW5lTWlsZXN0b25lU3R5bGUiOnsiJGlkIjoiMjI0MyIsIlRpdGxlUG9zaXRpb24iOiJSaWdodCIsIkRhdGVQb3NpdGlvbiI6IkxlZnQiLCJTaGFwZVR5cGUiOjE0LCJTaGFwZVNpemUiOjEsIlNwYWNpbmciOjUsIlNoYXBlU3R5bGUiOnsiJGlkIjoiMjI0NCIsIk1hcmdpbiI6eyIkaWQiOiIyMjQ1IiwiVG9wIjowLjAsIkxlZnQiOjAuMCwiUmlnaHQiOjAuMCwiQm90dG9tIjowLjB9LCJQYWRkaW5nIjp7IiRpZCI6IjIyNDYiLCJUb3AiOjAuMCwiTGVmdCI6MC4wLCJSaWdodCI6MC4wLCJCb3R0b20iOjAuMH0sIkJhY2tncm91bmQiOnsiJGlkIjoiMjI0NyIsIkNvbG9yIjp7IiRpZCI6IjIyNDgiLCJBIjoyNTUsIlIiOjI1NSwiRyI6MTkyLCJCIjowfX0sIklzVmlzaWJsZSI6dHJ1ZSwiV2lkdGgiOjEzLjAsIkhlaWdodCI6MTMuMCwiQm9yZGVyU3R5bGUiOnsiJGlkIjoiMjI0OSIsIkxpbmVDb2xvciI6eyIkaWQiOiIyMjUwIiwiJHR5cGUiOiJOTFJFLkNvbW1vbi5Eb20uU29saWRDb2xvckJydXNoLCBOTFJFLkNvbW1vbiIsIkNvbG9yIjp7IiRpZCI6IjIyNTEiLCJBIjoyNTUsIlIiOjIzNCwiRyI6MjIsIkIiOjMwfX0sIkxpbmVXZWlnaHQiOjAuMCwiTGluZVR5cGUiOjAsIlBhcmVudFN0eWxlIjpudWxsfSwiUGFyZW50U3R5bGUiOm51bGx9LCJUaXRsZVN0eWxlIjp7IiRpZCI6IjIyNTIiLCJGb250U2V0dGluZ3MiOnsiJGlkIjoiMjI1MyIsIkZvbnRTaXplIjoxMSwiRm9udE5hbWUiOiJDYWxpYnJpIiwiSXNCb2xkIjp0cnVlLCJJc0l0YWxpYyI6ZmFsc2UsIklzVW5kZXJsaW5lZCI6ZmFsc2UsIlBhcmVudFN0eWxlIjpudWxsfSwiQXV0b1NpemUiOjAsIkZvcmVncm91bmQiOnsiJGlkIjoiMjI1NCIsIkNvbG9yIjp7IiRpZCI6IjIyNT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I1NiIsIlRvcCI6MC4wLCJMZWZ0IjowLjAsIlJpZ2h0IjowLjAsIkJvdHRvbSI6MC4wfSwiUGFkZGluZyI6eyIkaWQiOiIyMjU3IiwiVG9wIjowLjAsIkxlZnQiOjAuMCwiUmlnaHQiOjAuMCwiQm90dG9tIjowLjB9LCJCYWNrZ3JvdW5kIjp7IiRpZCI6IjIyNTgiLCJDb2xvciI6eyIkaWQiOiIyMjU5IiwiQSI6ODksIlIiOjAsIkciOjAsIkIiOjB9fSwiSXNWaXNpYmxlIjp0cnVlLCJXaWR0aCI6MC4wLCJIZWlnaHQiOjAuMCwiQm9yZGVyU3R5bGUiOm51bGwsIlBhcmVudFN0eWxlIjpudWxsfSwiRGF0ZVN0eWxlIjp7IiRpZCI6IjIyNjAiLCJGb250U2V0dGluZ3MiOnsiJGlkIjoiMjI2MSIsIkZvbnRTaXplIjoxMCwiRm9udE5hbWUiOiJDYWxpYnJpIiwiSXNCb2xkIjpmYWxzZSwiSXNJdGFsaWMiOmZhbHNlLCJJc1VuZGVybGluZWQiOmZhbHNlLCJQYXJlbnRTdHlsZSI6bnVsbH0sIkF1dG9TaXplIjowLCJGb3JlZ3JvdW5kIjp7IiRpZCI6IjIyNjIiLCJDb2xvciI6eyIkaWQiOiIyMjY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MjY0IiwiVG9wIjowLjAsIkxlZnQiOjAuMCwiUmlnaHQiOjAuMCwiQm90dG9tIjowLjB9LCJQYWRkaW5nIjp7IiRpZCI6IjIyNjUiLCJUb3AiOjAuMCwiTGVmdCI6MC4wLCJSaWdodCI6MC4wLCJCb3R0b20iOjAuMH0sIkJhY2tncm91bmQiOnsiJGlkIjoiMjI2NiIsIkNvbG9yIjp7IiRyZWYiOiIyMjU5In19LCJJc1Zpc2libGUiOmZhbHNlLCJXaWR0aCI6MC4wLCJIZWlnaHQiOjAuMCwiQm9yZGVyU3R5bGUiOm51bGwsIlBhcmVudFN0eWxlIjpudWxsfSwiRGF0ZUZvcm1hdCI6eyIkaWQiOiIyMj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jgiLCJGb3JtYXQiOjAsIklzVmlzaWJsZSI6ZmFsc2UsIkxhc3RLbm93blZpc2liaWxpdHlTdGF0ZSI6ZmFsc2V9LCJJc1Zpc2libGUiOnRydWUsIlBhcmVudFN0eWxlIjpudWxsfSwiRGVmYXVsdFN3aW1sYW5lQWN0aXZpdHlTdHlsZSI6eyIkaWQiOiIyMjY5IiwiSGVhZGVyU3R5bGUiOnsiJGlkIjoiMjI3MCIsIlRleHRTdHlsZSI6eyIkaWQiOiIyMjcxIiwiRm9udFNldHRpbmdzIjp7IiRpZCI6IjIyNzIiLCJGb250U2l6ZSI6MTEsIkZvbnROYW1lIjoiQ2FsaWJyaSIsIklzQm9sZCI6ZmFsc2UsIklzSXRhbGljIjpmYWxzZSwiSXNVbmRlcmxpbmVkIjpmYWxzZSwiUGFyZW50U3R5bGUiOm51bGx9LCJBdXRvU2l6ZSI6MiwiRm9yZWdyb3VuZCI6eyIkaWQiOiIyMjczIiwiQ29sb3IiOnsiJGlkIjoiMjI3N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yNzUiLCJUb3AiOjAuMCwiTGVmdCI6MC4wLCJSaWdodCI6MC4wLCJCb3R0b20iOjAuMH0sIlBhZGRpbmciOnsiJGlkIjoiMjI3NiIsIlRvcCI6MC4wLCJMZWZ0IjowLjAsIlJpZ2h0IjowLjAsIkJvdHRvbSI6MC4wfSwiQmFja2dyb3VuZCI6bnVsbCwiSXNWaXNpYmxlIjp0cnVlLCJXaWR0aCI6MC4wLCJIZWlnaHQiOjAuMCwiQm9yZGVyU3R5bGUiOm51bGwsIlBhcmVudFN0eWxlIjpudWxsfSwiUmVjdGFuZ2xlU3R5bGUiOnsiJGlkIjoiMjI3NyIsIk1hcmdpbiI6eyIkaWQiOiIyMjc4IiwiVG9wIjowLjAsIkxlZnQiOjAuMCwiUmlnaHQiOjAuMCwiQm90dG9tIjowLjB9LCJQYWRkaW5nIjp7IiRpZCI6IjIyNzkiLCJUb3AiOjAuMCwiTGVmdCI6MC4wLCJSaWdodCI6MC4wLCJCb3R0b20iOjAuMH0sIkJhY2tncm91bmQiOnsiJGlkIjoiMjI4MCIsIkNvbG9yIjp7IiRpZCI6IjIyODEiLCJBIjo2MywiUiI6MjU1LCJHIjoxOTIsIkIiOjB9fSwiSXNWaXNpYmxlIjp0cnVlLCJXaWR0aCI6MC4wLCJIZWlnaHQiOjAuMCwiQm9yZGVyU3R5bGUiOnsiJGlkIjoiMjI4MiIsIkxpbmVDb2xvciI6eyIkaWQiOiIyMjgzIiwiJHR5cGUiOiJOTFJFLkNvbW1vbi5Eb20uU29saWRDb2xvckJydXNoLCBOTFJFLkNvbW1vbiIsIkNvbG9yIjp7IiRpZCI6IjIyODQiLCJBIjoyNTUsIlIiOjI1NSwiRyI6MCwiQiI6MH19LCJMaW5lV2VpZ2h0IjowLjAsIkxpbmVUeXBlIjowLCJQYXJlbnRTdHlsZSI6bnVsbH0sIlBhcmVudFN0eWxlIjpudWxsfSwiTWFyZ2luIjp7IiRpZCI6IjIyODUiLCJUb3AiOjAuMCwiTGVmdCI6MC4wLCJSaWdodCI6MC4wLCJCb3R0b20iOjAuMH0sIlBhZGRpbmciOnsiJGlkIjoiMjI4NiIsIlRvcCI6MC4wLCJMZWZ0IjowLjAsIlJpZ2h0IjowLjAsIkJvdHRvbSI6MC4wfSwiQmFja2dyb3VuZCI6bnVsbCwiSXNWaXNpYmxlIjp0cnVlLCJXaWR0aCI6MC4wLCJIZWlnaHQiOjAuMCwiQm9yZGVyU3R5bGUiOm51bGwsIlBhcmVudFN0eWxlIjpudWxsfSwiQmFja2dyb3VuZFN0eWxlIjp7IiRpZCI6IjIyODciLCJNYXJnaW4iOnsiJGlkIjoiMjI4OCIsIlRvcCI6MC4wLCJMZWZ0IjowLjAsIlJpZ2h0IjowLjAsIkJvdHRvbSI6MC4wfSwiUGFkZGluZyI6eyIkaWQiOiIyMjg5IiwiVG9wIjowLjAsIkxlZnQiOjAuMCwiUmlnaHQiOjAuMCwiQm90dG9tIjowLjB9LCJCYWNrZ3JvdW5kIjp7IiRpZCI6IjIyOTAiLCJDb2xvciI6eyIkaWQiOiIyMjkxIiwiQSI6MzgsIlIiOjI1NSwiRyI6MTkyLCJCIjowfX0sIklzVmlzaWJsZSI6dHJ1ZSwiV2lkdGgiOjAuMCwiSGVpZ2h0IjowLjAsIkJvcmRlclN0eWxlIjp7IiRpZCI6IjIyOTIiLCJMaW5lQ29sb3IiOnsiJGlkIjoiMjI5MyIsIiR0eXBlIjoiTkxSRS5Db21tb24uRG9tLlNvbGlkQ29sb3JCcnVzaCwgTkxSRS5Db21tb24iLCJDb2xvciI6eyIkaWQiOiIyMjk0IiwiQSI6MjU1LCJSIjoyMzQsIkciOjIyLCJCIjozMH19LCJMaW5lV2VpZ2h0IjowLjAsIkxpbmVUeXBlIjowLCJQYXJlbnRTdHlsZSI6bnVsbH0sIlBhcmVudFN0eWxlIjpudWxsfSwiTWFyZ2luIjp7IiRpZCI6IjIyOTUiLCJUb3AiOjAuMCwiTGVmdCI6MC4wLCJSaWdodCI6MC4wLCJCb3R0b20iOjAuMH0sIlBhZGRpbmciOnsiJGlkIjoiMjI5NiIsIlRvcCI6MC4wLCJMZWZ0IjowLjAsIlJpZ2h0IjowLjAsIkJvdHRvbSI6MC4wfSwiSXNWaXNpYmxlIjp0cnVlLCJXaWR0aCI6MC4wLCJIZWlnaHQiOjAuMCwiQm9yZGVyU3R5bGUiOm51bGwsIlBhcmVudFN0eWxlIjpudWxsfSwiTWFyZ2luIjp7IiRpZCI6IjIyOTciLCJUb3AiOjAuMCwiTGVmdCI6MC4wLCJSaWdodCI6MC4wLCJCb3R0b20iOjAuMH0sIlBhZGRpbmciOnsiJGlkIjoiMjI5OCIsIlRvcCI6MC4wLCJMZWZ0IjowLjAsIlJpZ2h0IjowLjAsIkJvdHRvbSI6MC4wfSwiSXNWaXNpYmxlIjp0cnVlLCJXaWR0aCI6MC4wLCJIZWlnaHQiOjAuMCwiQm9yZGVyU3R5bGUiOnsiJGlkIjoiMjI5OSIsIkxpbmVDb2xvciI6bnVsbCwiTGluZVdlaWdodCI6MC4wLCJMaW5lVHlwZSI6MCwiUGFyZW50U3R5bGUiOm51bGx9LCJQYXJlbnRTdHlsZSI6bnVsbH0sIl9hZGRpdGlvbmFsU3dpbWxhbmVWMlN0eWxlcyI6W3siJGlkIjoiMjMwMCIsIlN0eWxlSWQiOiIwMDAwMDAwMC0wMDAwLTAwMDAtMDAwMC0wMDAwMDAwMDAwMDAiLCJIZWFkZXJTdHlsZSI6eyIkaWQiOiIyMzAxIiwiVGV4dElzVmVydGljYWwiOmZhbHNlLCJUZXh0U3R5bGUiOnsiJGlkIjoiMjMwMiIsIkZvbnRTZXR0aW5ncyI6eyIkaWQiOiIyMzAzIiwiRm9udFNpemUiOjEyLCJGb250TmFtZSI6IkNhbGlicmkiLCJJc0JvbGQiOnRydWUsIklzSXRhbGljIjpmYWxzZSwiSXNVbmRlcmxpbmVkIjpmYWxzZSwiUGFyZW50U3R5bGUiOm51bGx9LCJBdXRvU2l6ZSI6MCwiRm9yZWdyb3VuZCI6eyIkaWQiOiIyMzA0IiwiQ29sb3IiOnsiJGlkIjoiMjMwNSIsIkEiOjI1NSwiUiI6MjcsIkciOjE2LCJCIjoxOX19LCJNYXhXaWR0aCI6MC4wLCJNYXhIZWlnaHQiOjAuMCwiU21hcnRGb3JlZ3JvdW5kSXNBY3RpdmUiOmZhbHNlLCJIb3Jpem9udGFsQWxpZ25tZW50IjowLCJWZXJ0aWNhbEFsaWdubWVudCI6MCwiU21hcnRGb3JlZ3JvdW5kIjpudWxsLCJCYWNrZ3JvdW5kRmlsbFR5cGUiOjAsIk1hcmdpbiI6eyIkaWQiOiIyMzA2IiwiVG9wIjowLjAsIkxlZnQiOjAuMCwiUmlnaHQiOjAuMCwiQm90dG9tIjowLjB9LCJQYWRkaW5nIjp7IiRpZCI6IjIzMDciLCJUb3AiOjAuMCwiTGVmdCI6MC4wLCJSaWdodCI6MC4wLCJCb3R0b20iOjAuMH0sIkJhY2tncm91bmQiOm51bGwsIklzVmlzaWJsZSI6ZmFsc2UsIldpZHRoIjowLjAsIkhlaWdodCI6MC4wLCJCb3JkZXJTdHlsZSI6bnVsbCwiUGFyZW50U3R5bGUiOm51bGx9LCJSZWN0YW5nbGVTdHlsZSI6eyIkaWQiOiIyMzA4IiwiTWFyZ2luIjp7IiRpZCI6IjIzMDkiLCJUb3AiOjAuMCwiTGVmdCI6MC4wLCJSaWdodCI6MC4wLCJCb3R0b20iOjAuMH0sIlBhZGRpbmciOnsiJGlkIjoiMjMxMCIsIlRvcCI6MC4wLCJMZWZ0IjowLjAsIlJpZ2h0IjowLjAsIkJvdHRvbSI6MC4wfSwiQmFja2dyb3VuZCI6eyIkaWQiOiIyMzExIiwiQ29sb3IiOnsiJGlkIjoiMjMxMiIsIkEiOjI1NSwiUiI6MTEyLCJHIjoxNzMsIkIiOjcxfX0sIklzVmlzaWJsZSI6ZmFsc2UsIldpZHRoIjowLjAsIkhlaWdodCI6MC4wLCJCb3JkZXJTdHlsZSI6eyIkaWQiOiIyMzEzIiwiTGluZUNvbG9yIjp7IiRpZCI6IjIzMTQiLCIkdHlwZSI6Ik5MUkUuQ29tbW9uLkRvbS5Tb2xpZENvbG9yQnJ1c2gsIE5MUkUuQ29tbW9uIiwiQ29sb3IiOnsiJGlkIjoiMjMxNSIsIkEiOjI1NSwiUiI6MjcsIkciOjE2LCJCIjoxOX19LCJMaW5lV2VpZ2h0IjowLjAsIkxpbmVUeXBlIjowLCJQYXJlbnRTdHlsZSI6bnVsbH0sIlBhcmVudFN0eWxlIjpudWxsfSwiTWFyZ2luIjp7IiRpZCI6IjIzMTYiLCJUb3AiOjAuMCwiTGVmdCI6MC4wLCJSaWdodCI6MC4wLCJCb3R0b20iOjAuMH0sIlBhZGRpbmciOnsiJGlkIjoiMjMxNyIsIlRvcCI6MC4wLCJMZWZ0IjowLjAsIlJpZ2h0IjowLjAsIkJvdHRvbSI6MC4wfSwiQmFja2dyb3VuZCI6bnVsbCwiSXNWaXNpYmxlIjp0cnVlLCJXaWR0aCI6MC4wLCJIZWlnaHQiOjAuMCwiQm9yZGVyU3R5bGUiOm51bGwsIlBhcmVudFN0eWxlIjpudWxsfSwiQmFja2dyb3VuZFN0eWxlIjp7IiRpZCI6IjIzMTgiLCJNYXJnaW4iOnsiJGlkIjoiMjMxOSIsIlRvcCI6MC4wLCJMZWZ0IjowLjAsIlJpZ2h0IjowLjAsIkJvdHRvbSI6MC4wfSwiUGFkZGluZyI6eyIkaWQiOiIyMzIwIiwiVG9wIjowLjAsIkxlZnQiOjAuMCwiUmlnaHQiOjAuMCwiQm90dG9tIjowLjB9LCJCYWNrZ3JvdW5kIjp7IiRpZCI6IjIzMjEiLCJDb2xvciI6eyIkaWQiOiIyMzIyIiwiQSI6MzgsIlIiOjExMiwiRyI6MTczLCJCIjo3MX19LCJJc1Zpc2libGUiOnRydWUsIldpZHRoIjowLjAsIkhlaWdodCI6MC4wLCJCb3JkZXJTdHlsZSI6eyIkaWQiOiIyMzIzIiwiTGluZUNvbG9yIjp7IiRpZCI6IjIzMjQiLCIkdHlwZSI6Ik5MUkUuQ29tbW9uLkRvbS5Tb2xpZENvbG9yQnJ1c2gsIE5MUkUuQ29tbW9uIiwiQ29sb3IiOnsiJGlkIjoiMjMyNSIsIkEiOjI1NSwiUiI6MjM0LCJHIjoyMiwiQiI6MzB9fSwiTGluZVdlaWdodCI6MC4wLCJMaW5lVHlwZSI6MCwiUGFyZW50U3R5bGUiOm51bGx9LCJQYXJlbnRTdHlsZSI6bnVsbH0sIklzQWJvdmVUaW1lYmFuZCI6ZmFsc2UsIlNwYWNpbmciOjUsIkRlZmF1bHRTd2ltbGFuZVRhc2tTdHlsZSI6eyIkaWQiOiIyMzI2IiwiJHR5cGUiOiJOTFJFLkNvbW1vbi5Eb20uU3R5bGVzLkV4cGxpY2l0U2V0YWJsZVRhc2tTdHlsZSwgTkxSRS5Db21tb24iLCJTaGFwZSI6OCwiU2hhcGVUaGlja25lc3MiOjEsIkR1cmF0aW9uRm9ybWF0IjowLCJJbmNsdWRlTm9uV29ya2luZ0RheXNJbkR1cmF0aW9uIjpmYWxzZSwiUGVyY2VudGFnZUNvbXBsZXRlU3R5bGUiOnsiJGlkIjoiMjMyNyIsIkZvbnRTZXR0aW5ncyI6eyIkaWQiOiIyMzI4IiwiRm9udFNpemUiOjEwLCJGb250TmFtZSI6IkNhbGlicmkiLCJJc0JvbGQiOmZhbHNlLCJJc0l0YWxpYyI6ZmFsc2UsIklzVW5kZXJsaW5lZCI6ZmFsc2UsIlBhcmVudFN0eWxlIjpudWxsfSwiQXV0b1NpemUiOjAsIkZvcmVncm91bmQiOnsiJGlkIjoiMjMyOSIsIkNvbG9yIjp7IiRpZCI6IjIzMz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zMxIiwiVG9wIjowLjAsIkxlZnQiOjAuMCwiUmlnaHQiOjAuMCwiQm90dG9tIjowLjB9LCJQYWRkaW5nIjp7IiRpZCI6IjIzMzIiLCJUb3AiOjAuMCwiTGVmdCI6MC4wLCJSaWdodCI6MC4wLCJCb3R0b20iOjAuMH0sIkJhY2tncm91bmQiOnsiJGlkIjoiMjMzMyIsIkNvbG9yIjp7IiRpZCI6IjIzMzQiLCJBIjo4OSwiUiI6MCwiRyI6MCwiQiI6MH19LCJJc1Zpc2libGUiOnRydWUsIldpZHRoIjowLjAsIkhlaWdodCI6MC4wLCJCb3JkZXJTdHlsZSI6bnVsbCwiUGFyZW50U3R5bGUiOm51bGx9LCJEdXJhdGlvblN0eWxlIjp7IiRpZCI6IjIzMzUiLCJGb250U2V0dGluZ3MiOnsiJGlkIjoiMjMzNiIsIkZvbnRTaXplIjoxMCwiRm9udE5hbWUiOiJDYWxpYnJpIiwiSXNCb2xkIjpmYWxzZSwiSXNJdGFsaWMiOmZhbHNlLCJJc1VuZGVybGluZWQiOmZhbHNlLCJQYXJlbnRTdHlsZSI6bnVsbH0sIkF1dG9TaXplIjowLCJGb3JlZ3JvdW5kIjp7IiRpZCI6IjIzMzciLCJDb2xvciI6eyIkaWQiOiIyMzM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MzOSIsIlRvcCI6MC4wLCJMZWZ0IjowLjAsIlJpZ2h0IjowLjAsIkJvdHRvbSI6MC4wfSwiUGFkZGluZyI6eyIkaWQiOiIyMzQwIiwiVG9wIjowLjAsIkxlZnQiOjAuMCwiUmlnaHQiOjAuMCwiQm90dG9tIjowLjB9LCJCYWNrZ3JvdW5kIjp7IiRpZCI6IjIzNDEiLCJDb2xvciI6eyIkcmVmIjoiMjMzNCJ9fSwiSXNWaXNpYmxlIjp0cnVlLCJXaWR0aCI6MC4wLCJIZWlnaHQiOjAuMCwiQm9yZGVyU3R5bGUiOm51bGwsIlBhcmVudFN0eWxlIjpudWxsfSwiSG9yaXpvbnRhbENvbm5lY3RvclN0eWxlIjp7IiRpZCI6IjIzNDIiLCJMaW5lQ29sb3IiOnsiJGlkIjoiMjM0MyIsIiR0eXBlIjoiTkxSRS5Db21tb24uRG9tLlNvbGlkQ29sb3JCcnVzaCwgTkxSRS5Db21tb24iLCJDb2xvciI6eyIkaWQiOiIyMzQ0IiwiQSI6MjU1LCJSIjoyMDQsIkciOjIwNCwiQiI6MjA0fX0sIkxpbmVXZWlnaHQiOjEuMCwiTGluZVR5cGUiOjAsIlBhcmVudFN0eWxlIjpudWxsfSwiVmVydGljYWxDb25uZWN0b3JTdHlsZSI6eyIkaWQiOiIyMzQ1IiwiTGluZUNvbG9yIjp7IiRpZCI6IjIzNDYiLCIkdHlwZSI6Ik5MUkUuQ29tbW9uLkRvbS5Tb2xpZENvbG9yQnJ1c2gsIE5MUkUuQ29tbW9uIiwiQ29sb3IiOnsiJGlkIjoiMjM0NyIsIkEiOjI1NSwiUiI6MjA0LCJHIjoyMDQsIkIiOjIwNH19LCJMaW5lV2VpZ2h0Ijox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jM0OCIsIk1hcmdpbiI6eyIkaWQiOiIyMzQ5IiwiVG9wIjowLjAsIkxlZnQiOjQuMCwiUmlnaHQiOjQuMCwiQm90dG9tIjowLjB9LCJQYWRkaW5nIjp7IiRpZCI6IjIzNTAiLCJUb3AiOjAuMCwiTGVmdCI6MC4wLCJSaWdodCI6MC4wLCJCb3R0b20iOjAuMH0sIkJhY2tncm91bmQiOnsiJGlkIjoiMjM1MSIsIkNvbG9yIjp7IiRpZCI6IjIzNTIiLCJBIjoyNTUsIlIiOjExMiwiRyI6MTczLCJCIjo3MX19LCJJc1Zpc2libGUiOnRydWUsIldpZHRoIjowLjAsIkhlaWdodCI6MTYuMCwiQm9yZGVyU3R5bGUiOnsiJGlkIjoiMjM1MyIsIkxpbmVDb2xvciI6eyIkaWQiOiIyMzU0IiwiJHR5cGUiOiJOTFJFLkNvbW1vbi5Eb20uU29saWRDb2xvckJydXNoLCBOTFJFLkNvbW1vbiIsIkNvbG9yIjp7IiRpZCI6IjIzNTUiLCJBIjoyNTUsIlIiOjIzNCwiRyI6MjIsIkIiOjMwfX0sIkxpbmVXZWlnaHQiOjAuMCwiTGluZVR5cGUiOjAsIlBhcmVudFN0eWxlIjpudWxsfSwiUGFyZW50U3R5bGUiOm51bGx9LCJUaXRsZVN0eWxlIjp7IiRpZCI6IjIzNTYiLCJGb250U2V0dGluZ3MiOnsiJGlkIjoiMjM1NyIsIkZvbnRTaXplIjoxMSwiRm9udE5hbWUiOiJDYWxpYnJpIiwiSXNCb2xkIjp0cnVlLCJJc0l0YWxpYyI6ZmFsc2UsIklzVW5kZXJsaW5lZCI6ZmFsc2UsIlBhcmVudFN0eWxlIjpudWxsfSwiQXV0b1NpemUiOjAsIkZvcmVncm91bmQiOnsiJGlkIjoiMjM1OCIsIkNvbG9yIjp7IiRpZCI6IjIzNTk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jM2MCIsIlRvcCI6MC4wLCJMZWZ0IjowLjAsIlJpZ2h0IjowLjAsIkJvdHRvbSI6MC4wfSwiUGFkZGluZyI6eyIkaWQiOiIyMzYxIiwiVG9wIjowLjAsIkxlZnQiOjAuMCwiUmlnaHQiOjAuMCwiQm90dG9tIjowLjB9LCJCYWNrZ3JvdW5kIjp7IiRpZCI6IjIzNjIiLCJDb2xvciI6eyIkcmVmIjoiMjMzNCJ9fSwiSXNWaXNpYmxlIjp0cnVlLCJXaWR0aCI6MC4wLCJIZWlnaHQiOjAuMCwiQm9yZGVyU3R5bGUiOm51bGwsIlBhcmVudFN0eWxlIjpudWxsfSwiRGF0ZVN0eWxlIjp7IiRpZCI6IjIzNjMiLCJGb250U2V0dGluZ3MiOnsiJGlkIjoiMjM2NCIsIkZvbnRTaXplIjoxMCwiRm9udE5hbWUiOiJDYWxpYnJpIiwiSXNCb2xkIjpmYWxzZSwiSXNJdGFsaWMiOmZhbHNlLCJJc1VuZGVybGluZWQiOmZhbHNlLCJQYXJlbnRTdHlsZSI6bnVsbH0sIkF1dG9TaXplIjowLCJGb3JlZ3JvdW5kIjp7IiRpZCI6IjIzNjUiLCJDb2xvciI6eyIkaWQiOiIyMzY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zY3IiwiVG9wIjowLjAsIkxlZnQiOjAuMCwiUmlnaHQiOjAuMCwiQm90dG9tIjowLjB9LCJQYWRkaW5nIjp7IiRpZCI6IjIzNjgiLCJUb3AiOjAuMCwiTGVmdCI6MC4wLCJSaWdodCI6MC4wLCJCb3R0b20iOjAuMH0sIkJhY2tncm91bmQiOnsiJGlkIjoiMjM2OSIsIkNvbG9yIjp7IiRyZWYiOiIyMzM0In19LCJJc1Zpc2libGUiOnRydWUsIldpZHRoIjowLjAsIkhlaWdodCI6MC4wLCJCb3JkZXJTdHlsZSI6bnVsbCwiUGFyZW50U3R5bGUiOm51bGx9LCJEYXRlRm9ybWF0Ijp7IiRpZCI6IjIz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3MSIsIkZvcm1hdCI6MCwiSXNWaXNpYmxlIjpmYWxzZSwiTGFzdEtub3duVmlzaWJpbGl0eVN0YXRlIjpmYWxzZX0sIklzVmlzaWJsZSI6dHJ1ZSwiUGFyZW50U3R5bGUiOm51bGwsIl9leHBsaWNpdGx5U2V0Ijp7IiRpZCI6IjIzNz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M3MyIsIlNoYXBlIjo5LCJDb25uZWN0b3JNYXJnaW4iOnsiJGlkIjoiMjM3NCIsIlRvcCI6MC4wLCJMZWZ0IjoyLjAsIlJpZ2h0IjoyLjAsIkJvdHRvbSI6MC4wfSwiQ29ubmVjdG9yU3R5bGUiOnsiJGlkIjoiMjM3NSIsIkxpbmVDb2xvciI6eyIkaWQiOiIyMzc2IiwiJHR5cGUiOiJOTFJFLkNvbW1vbi5Eb20uU29saWRDb2xvckJydXNoLCBOTFJFLkNvbW1vbiIsIkNvbG9yIjp7IiRpZCI6IjIzNzciLCJBIjoxMjcsIlIiOjc5LCJHIjoxMjksIkIiOjE4OX19LCJMaW5lV2VpZ2h0IjoxLjAsIkxpbmVUeXBlIjowLCJQYXJlbnRTdHlsZSI6bnVsbH0sIklzQmVsb3dUaW1lYmFuZCI6ZmFsc2UsIlBvc2l0aW9uT25UYXNrIjoxLCJIaWRlRGF0ZSI6ZmFsc2UsIlNoYXBlU2l6ZSI6MSwiU3BhY2luZyI6Mi4wLCJQYWRkaW5nIjp7IiRpZCI6IjIzNzgiLCJUb3AiOjcuMCwiTGVmdCI6My4wLCJSaWdodCI6MC4wLCJCb3R0b20iOjIuMH0sIlNoYXBlU3R5bGUiOnsiJGlkIjoiMjM3OSIsIk1hcmdpbiI6eyIkaWQiOiIyMzgwIiwiVG9wIjowLjAsIkxlZnQiOjAuMCwiUmlnaHQiOjAuMCwiQm90dG9tIjowLjB9LCJQYWRkaW5nIjp7IiRpZCI6IjIzODEiLCJUb3AiOjAuMCwiTGVmdCI6MC4wLCJSaWdodCI6MC4wLCJCb3R0b20iOjAuMH0sIkJhY2tncm91bmQiOnsiJGlkIjoiMjM4MiIsIkNvbG9yIjp7IiRpZCI6IjIzODMiLCJBIjoyNTUsIlIiOjExMiwiRyI6MTczLCJCIjo3MX19LCJJc1Zpc2libGUiOnRydWUsIldpZHRoIjoxOC4wLCJIZWlnaHQiOjIwLjAsIkJvcmRlclN0eWxlIjp7IiRpZCI6IjIzODQiLCJMaW5lQ29sb3IiOnsiJGlkIjoiMjM4NSIsIiR0eXBlIjoiTkxSRS5Db21tb24uRG9tLlNvbGlkQ29sb3JCcnVzaCwgTkxSRS5Db21tb24iLCJDb2xvciI6eyIkaWQiOiIyMzg2IiwiQSI6MjU1LCJSIjoyMzQsIkciOjIyLCJCIjozMH19LCJMaW5lV2VpZ2h0IjowLjAsIkxpbmVUeXBlIjowLCJQYXJlbnRTdHlsZSI6bnVsbH0sIlBhcmVudFN0eWxlIjpudWxsfSwiVGl0bGVTdHlsZSI6eyIkaWQiOiIyMzg3IiwiRm9udFNldHRpbmdzIjp7IiRpZCI6IjIzODgiLCJGb250U2l6ZSI6MTEsIkZvbnROYW1lIjoiQ2FsaWJyaSIsIklzQm9sZCI6dHJ1ZSwiSXNJdGFsaWMiOmZhbHNlLCJJc1VuZGVybGluZWQiOmZhbHNlLCJQYXJlbnRTdHlsZSI6bnVsbH0sIkF1dG9TaXplIjowLCJGb3JlZ3JvdW5kIjp7IiRpZCI6IjIzODkiLCJDb2xvciI6eyIkaWQiOiIyMzk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zOTEiLCJUb3AiOjAuMCwiTGVmdCI6MC4wLCJSaWdodCI6MC4wLCJCb3R0b20iOjAuMH0sIlBhZGRpbmciOnsiJGlkIjoiMjM5MiIsIlRvcCI6MC4wLCJMZWZ0IjowLjAsIlJpZ2h0IjowLjAsIkJvdHRvbSI6MC4wfSwiQmFja2dyb3VuZCI6eyIkaWQiOiIyMzkzIiwiQ29sb3IiOnsiJGlkIjoiMjM5NCIsIkEiOjg5LCJSIjowLCJHIjowLCJCIjowfX0sIklzVmlzaWJsZSI6dHJ1ZSwiV2lkdGgiOjAuMCwiSGVpZ2h0IjowLjAsIkJvcmRlclN0eWxlIjpudWxsLCJQYXJlbnRTdHlsZSI6bnVsbH0sIkRhdGVTdHlsZSI6eyIkaWQiOiIyMzk1IiwiRm9udFNldHRpbmdzIjp7IiRpZCI6IjIzOTYiLCJGb250U2l6ZSI6MTAsIkZvbnROYW1lIjoiQ2FsaWJyaSIsIklzQm9sZCI6ZmFsc2UsIklzSXRhbGljIjpmYWxzZSwiSXNVbmRlcmxpbmVkIjpmYWxzZSwiUGFyZW50U3R5bGUiOm51bGx9LCJBdXRvU2l6ZSI6MCwiRm9yZWdyb3VuZCI6eyIkaWQiOiIyMzk3IiwiQ29sb3IiOnsiJGlkIjoiMjM5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5OSIsIlRvcCI6MC4wLCJMZWZ0IjowLjAsIlJpZ2h0IjowLjAsIkJvdHRvbSI6MC4wfSwiUGFkZGluZyI6eyIkaWQiOiIyNDAwIiwiVG9wIjowLjAsIkxlZnQiOjAuMCwiUmlnaHQiOjAuMCwiQm90dG9tIjowLjB9LCJCYWNrZ3JvdW5kIjp7IiRpZCI6IjI0MDEiLCJDb2xvciI6eyIkcmVmIjoiMjM5NCJ9fSwiSXNWaXNpYmxlIjp0cnVlLCJXaWR0aCI6MC4wLCJIZWlnaHQiOjAuMCwiQm9yZGVyU3R5bGUiOm51bGwsIlBhcmVudFN0eWxlIjpudWxsfSwiRGF0ZUZvcm1hdCI6eyIkaWQiOiIyND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MDMiLCJGb3JtYXQiOjAsIklzVmlzaWJsZSI6ZmFsc2UsIkxhc3RLbm93blZpc2liaWxpdHlTdGF0ZSI6ZmFsc2V9LCJJc1Zpc2libGUiOnRydWUsIlBhcmVudFN0eWxlIjpudWxsfSwiRGVmYXVsdFN3aW1sYW5lTWlsZXN0b25lU3R5bGUiOnsiJGlkIjoiMjQwNCIsIlRpdGxlUG9zaXRpb24iOiJSaWdodCIsIkRhdGVQb3NpdGlvbiI6IkxlZnQiLCJTaGFwZVR5cGUiOjEsIlNoYXBlU2l6ZSI6MSwiU3BhY2luZyI6NSwiU2hhcGVTdHlsZSI6eyIkaWQiOiIyNDA1IiwiTWFyZ2luIjp7IiRpZCI6IjI0MDYiLCJUb3AiOjAuMCwiTGVmdCI6MC4wLCJSaWdodCI6MC4wLCJCb3R0b20iOjAuMH0sIlBhZGRpbmciOnsiJGlkIjoiMjQwNyIsIlRvcCI6MC4wLCJMZWZ0IjowLjAsIlJpZ2h0IjowLjAsIkJvdHRvbSI6MC4wfSwiQmFja2dyb3VuZCI6eyIkaWQiOiIyNDA4IiwiQ29sb3IiOnsiJGlkIjoiMjQwOSIsIkEiOjI1NSwiUiI6MTEyLCJHIjoxNzMsIkIiOjcxfX0sIklzVmlzaWJsZSI6dHJ1ZSwiV2lkdGgiOjEzLjAsIkhlaWdodCI6MTMuMCwiQm9yZGVyU3R5bGUiOnsiJGlkIjoiMjQxMCIsIkxpbmVDb2xvciI6eyIkaWQiOiIyNDExIiwiJHR5cGUiOiJOTFJFLkNvbW1vbi5Eb20uU29saWRDb2xvckJydXNoLCBOTFJFLkNvbW1vbiIsIkNvbG9yIjp7IiRpZCI6IjI0MTIiLCJBIjoyNTUsIlIiOjIzNCwiRyI6MjIsIkIiOjMwfX0sIkxpbmVXZWlnaHQiOjAuMCwiTGluZVR5cGUiOjAsIlBhcmVudFN0eWxlIjpudWxsfSwiUGFyZW50U3R5bGUiOm51bGx9LCJUaXRsZVN0eWxlIjp7IiRpZCI6IjI0MTMiLCJGb250U2V0dGluZ3MiOnsiJGlkIjoiMjQxNCIsIkZvbnRTaXplIjoxMSwiRm9udE5hbWUiOiJDYWxpYnJpIiwiSXNCb2xkIjp0cnVlLCJJc0l0YWxpYyI6ZmFsc2UsIklzVW5kZXJsaW5lZCI6ZmFsc2UsIlBhcmVudFN0eWxlIjpudWxsfSwiQXV0b1NpemUiOjAsIkZvcmVncm91bmQiOnsiJGlkIjoiMjQxNSIsIkNvbG9yIjp7IiRpZCI6IjI0M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QxNyIsIlRvcCI6MC4wLCJMZWZ0IjowLjAsIlJpZ2h0IjowLjAsIkJvdHRvbSI6MC4wfSwiUGFkZGluZyI6eyIkaWQiOiIyNDE4IiwiVG9wIjowLjAsIkxlZnQiOjAuMCwiUmlnaHQiOjAuMCwiQm90dG9tIjowLjB9LCJCYWNrZ3JvdW5kIjp7IiRpZCI6IjI0MTkiLCJDb2xvciI6eyIkaWQiOiIyNDIwIiwiQSI6MCwiUiI6MCwiRyI6MCwiQiI6MH19LCJJc1Zpc2libGUiOnRydWUsIldpZHRoIjowLjAsIkhlaWdodCI6MC4wLCJCb3JkZXJTdHlsZSI6bnVsbCwiUGFyZW50U3R5bGUiOm51bGx9LCJEYXRlU3R5bGUiOnsiJGlkIjoiMjQyMSIsIkZvbnRTZXR0aW5ncyI6eyIkaWQiOiIyNDIyIiwiRm9udFNpemUiOjEwLCJGb250TmFtZSI6IkNhbGlicmkiLCJJc0JvbGQiOmZhbHNlLCJJc0l0YWxpYyI6ZmFsc2UsIklzVW5kZXJsaW5lZCI6ZmFsc2UsIlBhcmVudFN0eWxlIjpudWxsfSwiQXV0b1NpemUiOjAsIkZvcmVncm91bmQiOnsiJGlkIjoiMjQyMyIsIkNvbG9yIjp7IiRpZCI6IjI0Mj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0MjUiLCJUb3AiOjAuMCwiTGVmdCI6MC4wLCJSaWdodCI6MC4wLCJCb3R0b20iOjAuMH0sIlBhZGRpbmciOnsiJGlkIjoiMjQyNiIsIlRvcCI6MC4wLCJMZWZ0IjowLjAsIlJpZ2h0IjowLjAsIkJvdHRvbSI6MC4wfSwiQmFja2dyb3VuZCI6eyIkaWQiOiIyNDI3IiwiQ29sb3IiOnsiJHJlZiI6IjI0MjAifX0sIklzVmlzaWJsZSI6ZmFsc2UsIldpZHRoIjowLjAsIkhlaWdodCI6MC4wLCJCb3JkZXJTdHlsZSI6bnVsbCwiUGFyZW50U3R5bGUiOm51bGx9LCJEYXRlRm9ybWF0Ijp7IiRpZCI6IjI0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yOSIsIkZvcm1hdCI6MCwiSXNWaXNpYmxlIjpmYWxzZSwiTGFzdEtub3duVmlzaWJpbGl0eVN0YXRlIjpmYWxzZX0sIklzVmlzaWJsZSI6dHJ1ZSwiUGFyZW50U3R5bGUiOm51bGx9LCJEZWZhdWx0U3dpbWxhbmVBY3Rpdml0eVN0eWxlIjp7IiRpZCI6IjI0MzAiLCJIZWFkZXJTdHlsZSI6eyIkaWQiOiIyNDMxIiwiVGV4dFN0eWxlIjp7IiRpZCI6IjI0MzIiLCJGb250U2V0dGluZ3MiOnsiJGlkIjoiMjQzMyIsIkZvbnRTaXplIjoxMSwiRm9udE5hbWUiOiJDYWxpYnJpIiwiSXNCb2xkIjpmYWxzZSwiSXNJdGFsaWMiOmZhbHNlLCJJc1VuZGVybGluZWQiOmZhbHNlLCJQYXJlbnRTdHlsZSI6bnVsbH0sIkF1dG9TaXplIjoyLCJGb3JlZ3JvdW5kIjp7IiRpZCI6IjI0MzQiLCJDb2xvciI6eyIkaWQiOiIyNDM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QzNiIsIlRvcCI6MC4wLCJMZWZ0IjowLjAsIlJpZ2h0IjowLjAsIkJvdHRvbSI6MC4wfSwiUGFkZGluZyI6eyIkaWQiOiIyNDM3IiwiVG9wIjowLjAsIkxlZnQiOjAuMCwiUmlnaHQiOjAuMCwiQm90dG9tIjowLjB9LCJCYWNrZ3JvdW5kIjpudWxsLCJJc1Zpc2libGUiOnRydWUsIldpZHRoIjowLjAsIkhlaWdodCI6MC4wLCJCb3JkZXJTdHlsZSI6bnVsbCwiUGFyZW50U3R5bGUiOm51bGx9LCJSZWN0YW5nbGVTdHlsZSI6eyIkaWQiOiIyNDM4IiwiTWFyZ2luIjp7IiRpZCI6IjI0MzkiLCJUb3AiOjAuMCwiTGVmdCI6MC4wLCJSaWdodCI6MC4wLCJCb3R0b20iOjAuMH0sIlBhZGRpbmciOnsiJGlkIjoiMjQ0MCIsIlRvcCI6MC4wLCJMZWZ0IjowLjAsIlJpZ2h0IjowLjAsIkJvdHRvbSI6MC4wfSwiQmFja2dyb3VuZCI6eyIkaWQiOiIyNDQxIiwiQ29sb3IiOnsiJGlkIjoiMjQ0MiIsIkEiOjYzLCJSIjoxMTIsIkciOjE3MywiQiI6NzF9fSwiSXNWaXNpYmxlIjp0cnVlLCJXaWR0aCI6MC4wLCJIZWlnaHQiOjAuMCwiQm9yZGVyU3R5bGUiOnsiJGlkIjoiMjQ0MyIsIkxpbmVDb2xvciI6eyIkaWQiOiIyNDQ0IiwiJHR5cGUiOiJOTFJFLkNvbW1vbi5Eb20uU29saWRDb2xvckJydXNoLCBOTFJFLkNvbW1vbiIsIkNvbG9yIjp7IiRpZCI6IjI0NDUiLCJBIjoyNTUsIlIiOjI1NSwiRyI6MCwiQiI6MH19LCJMaW5lV2VpZ2h0IjowLjAsIkxpbmVUeXBlIjowLCJQYXJlbnRTdHlsZSI6bnVsbH0sIlBhcmVudFN0eWxlIjpudWxsfSwiTWFyZ2luIjp7IiRpZCI6IjI0NDYiLCJUb3AiOjAuMCwiTGVmdCI6MC4wLCJSaWdodCI6MC4wLCJCb3R0b20iOjAuMH0sIlBhZGRpbmciOnsiJGlkIjoiMjQ0NyIsIlRvcCI6MC4wLCJMZWZ0IjowLjAsIlJpZ2h0IjowLjAsIkJvdHRvbSI6MC4wfSwiQmFja2dyb3VuZCI6bnVsbCwiSXNWaXNpYmxlIjp0cnVlLCJXaWR0aCI6MC4wLCJIZWlnaHQiOjAuMCwiQm9yZGVyU3R5bGUiOm51bGwsIlBhcmVudFN0eWxlIjpudWxsfSwiQmFja2dyb3VuZFN0eWxlIjp7IiRpZCI6IjI0NDgiLCJNYXJnaW4iOnsiJGlkIjoiMjQ0OSIsIlRvcCI6MC4wLCJMZWZ0IjowLjAsIlJpZ2h0IjowLjAsIkJvdHRvbSI6MC4wfSwiUGFkZGluZyI6eyIkaWQiOiIyNDUwIiwiVG9wIjowLjAsIkxlZnQiOjAuMCwiUmlnaHQiOjAuMCwiQm90dG9tIjowLjB9LCJCYWNrZ3JvdW5kIjp7IiRpZCI6IjI0NTEiLCJDb2xvciI6eyIkaWQiOiIyNDUyIiwiQSI6MzgsIlIiOjExMiwiRyI6MTczLCJCIjo3MX19LCJJc1Zpc2libGUiOnRydWUsIldpZHRoIjowLjAsIkhlaWdodCI6MC4wLCJCb3JkZXJTdHlsZSI6eyIkaWQiOiIyNDUzIiwiTGluZUNvbG9yIjp7IiRpZCI6IjI0NTQiLCIkdHlwZSI6Ik5MUkUuQ29tbW9uLkRvbS5Tb2xpZENvbG9yQnJ1c2gsIE5MUkUuQ29tbW9uIiwiQ29sb3IiOnsiJGlkIjoiMjQ1NSIsIkEiOjI1NSwiUiI6MjM0LCJHIjoyMiwiQiI6MzB9fSwiTGluZVdlaWdodCI6MC4wLCJMaW5lVHlwZSI6MCwiUGFyZW50U3R5bGUiOm51bGx9LCJQYXJlbnRTdHlsZSI6bnVsbH0sIk1hcmdpbiI6eyIkaWQiOiIyNDU2IiwiVG9wIjowLjAsIkxlZnQiOjAuMCwiUmlnaHQiOjAuMCwiQm90dG9tIjowLjB9LCJQYWRkaW5nIjp7IiRpZCI6IjI0NTciLCJUb3AiOjAuMCwiTGVmdCI6MC4wLCJSaWdodCI6MC4wLCJCb3R0b20iOjAuMH0sIklzVmlzaWJsZSI6dHJ1ZSwiV2lkdGgiOjAuMCwiSGVpZ2h0IjowLjAsIkJvcmRlclN0eWxlIjpudWxsLCJQYXJlbnRTdHlsZSI6bnVsbH0sIk1hcmdpbiI6eyIkaWQiOiIyNDU4IiwiVG9wIjowLjAsIkxlZnQiOjAuMCwiUmlnaHQiOjAuMCwiQm90dG9tIjowLjB9LCJQYWRkaW5nIjp7IiRpZCI6IjI0NTkiLCJUb3AiOjAuMCwiTGVmdCI6MC4wLCJSaWdodCI6MC4wLCJCb3R0b20iOjAuMH0sIklzVmlzaWJsZSI6dHJ1ZSwiV2lkdGgiOjAuMCwiSGVpZ2h0IjowLjAsIkJvcmRlclN0eWxlIjp7IiRpZCI6IjI0NjAiLCJMaW5lQ29sb3IiOm51bGwsIkxpbmVXZWlnaHQiOjAuMCwiTGluZVR5cGUiOjAsIlBhcmVudFN0eWxlIjpudWxsfSwiUGFyZW50U3R5bGUiOm51bGx9LHsiJGlkIjoiMjQ2MSIsIlN0eWxlSWQiOiIwMDAwMDAwMC0wMDAwLTAwMDAtMDAwMC0wMDAwMDAwMDAwMDAiLCJIZWFkZXJTdHlsZSI6eyIkaWQiOiIyNDYyIiwiVGV4dElzVmVydGljYWwiOmZhbHNlLCJUZXh0U3R5bGUiOnsiJGlkIjoiMjQ2MyIsIkZvbnRTZXR0aW5ncyI6eyIkaWQiOiIyNDY0IiwiRm9udFNpemUiOjEyLCJGb250TmFtZSI6IkNhbGlicmkiLCJJc0JvbGQiOnRydWUsIklzSXRhbGljIjpmYWxzZSwiSXNVbmRlcmxpbmVkIjpmYWxzZSwiUGFyZW50U3R5bGUiOm51bGx9LCJBdXRvU2l6ZSI6MCwiRm9yZWdyb3VuZCI6eyIkaWQiOiIyNDY1IiwiQ29sb3IiOnsiJGlkIjoiMjQ2NiIsIkEiOjI1NSwiUiI6MCwiRyI6MCwiQiI6MH19LCJNYXhXaWR0aCI6MC4wLCJNYXhIZWlnaHQiOjAuMCwiU21hcnRGb3JlZ3JvdW5kSXNBY3RpdmUiOmZhbHNlLCJIb3Jpem9udGFsQWxpZ25tZW50IjowLCJWZXJ0aWNhbEFsaWdubWVudCI6MCwiU21hcnRGb3JlZ3JvdW5kIjpudWxsLCJCYWNrZ3JvdW5kRmlsbFR5cGUiOjAsIk1hcmdpbiI6eyIkaWQiOiIyNDY3IiwiVG9wIjowLjAsIkxlZnQiOjAuMCwiUmlnaHQiOjAuMCwiQm90dG9tIjowLjB9LCJQYWRkaW5nIjp7IiRpZCI6IjI0NjgiLCJUb3AiOjAuMCwiTGVmdCI6MC4wLCJSaWdodCI6MC4wLCJCb3R0b20iOjAuMH0sIkJhY2tncm91bmQiOm51bGwsIklzVmlzaWJsZSI6ZmFsc2UsIldpZHRoIjowLjAsIkhlaWdodCI6MC4wLCJCb3JkZXJTdHlsZSI6bnVsbCwiUGFyZW50U3R5bGUiOm51bGx9LCJSZWN0YW5nbGVTdHlsZSI6eyIkaWQiOiIyNDY5IiwiTWFyZ2luIjp7IiRpZCI6IjI0NzAiLCJUb3AiOjAuMCwiTGVmdCI6MC4wLCJSaWdodCI6MC4wLCJCb3R0b20iOjAuMH0sIlBhZGRpbmciOnsiJGlkIjoiMjQ3MSIsIlRvcCI6MC4wLCJMZWZ0IjowLjAsIlJpZ2h0IjowLjAsIkJvdHRvbSI6MC4wfSwiQmFja2dyb3VuZCI6eyIkaWQiOiIyNDcyIiwiQ29sb3IiOnsiJGlkIjoiMjQ3MyIsIkEiOjI1NSwiUiI6OTEsIkciOjE1NSwiQiI6MjEzfX0sIklzVmlzaWJsZSI6ZmFsc2UsIldpZHRoIjowLjAsIkhlaWdodCI6MC4wLCJCb3JkZXJTdHlsZSI6eyIkaWQiOiIyNDc0IiwiTGluZUNvbG9yIjp7IiRpZCI6IjI0NzUiLCIkdHlwZSI6Ik5MUkUuQ29tbW9uLkRvbS5Tb2xpZENvbG9yQnJ1c2gsIE5MUkUuQ29tbW9uIiwiQ29sb3IiOnsiJGlkIjoiMjQ3NiIsIkEiOjI1NSwiUiI6NiwiRyI6NCwiQiI6NX19LCJMaW5lV2VpZ2h0IjowLjAsIkxpbmVUeXBlIjowLCJQYXJlbnRTdHlsZSI6bnVsbH0sIlBhcmVudFN0eWxlIjpudWxsfSwiTWFyZ2luIjp7IiRpZCI6IjI0NzciLCJUb3AiOjAuMCwiTGVmdCI6MC4wLCJSaWdodCI6MC4wLCJCb3R0b20iOjAuMH0sIlBhZGRpbmciOnsiJGlkIjoiMjQ3OCIsIlRvcCI6MC4wLCJMZWZ0IjowLjAsIlJpZ2h0IjowLjAsIkJvdHRvbSI6MC4wfSwiQmFja2dyb3VuZCI6bnVsbCwiSXNWaXNpYmxlIjp0cnVlLCJXaWR0aCI6MC4wLCJIZWlnaHQiOjAuMCwiQm9yZGVyU3R5bGUiOm51bGwsIlBhcmVudFN0eWxlIjpudWxsfSwiQmFja2dyb3VuZFN0eWxlIjp7IiRpZCI6IjI0NzkiLCJNYXJnaW4iOnsiJGlkIjoiMjQ4MCIsIlRvcCI6MC4wLCJMZWZ0IjowLjAsIlJpZ2h0IjowLjAsIkJvdHRvbSI6MC4wfSwiUGFkZGluZyI6eyIkaWQiOiIyNDgxIiwiVG9wIjowLjAsIkxlZnQiOjAuMCwiUmlnaHQiOjAuMCwiQm90dG9tIjowLjB9LCJCYWNrZ3JvdW5kIjp7IiRpZCI6IjI0ODIiLCJDb2xvciI6eyIkaWQiOiIyNDgzIiwiQSI6MzgsIlIiOjkxLCJHIjoxNTUsIkIiOjIxM319LCJJc1Zpc2libGUiOnRydWUsIldpZHRoIjowLjAsIkhlaWdodCI6MC4wLCJCb3JkZXJTdHlsZSI6eyIkaWQiOiIyNDg0IiwiTGluZUNvbG9yIjp7IiRpZCI6IjI0ODUiLCIkdHlwZSI6Ik5MUkUuQ29tbW9uLkRvbS5Tb2xpZENvbG9yQnJ1c2gsIE5MUkUuQ29tbW9uIiwiQ29sb3IiOnsiJGlkIjoiMjQ4NiIsIkEiOjI1NSwiUiI6MjM0LCJHIjoyMiwiQiI6MzB9fSwiTGluZVdlaWdodCI6MC4wLCJMaW5lVHlwZSI6MCwiUGFyZW50U3R5bGUiOm51bGx9LCJQYXJlbnRTdHlsZSI6bnVsbH0sIklzQWJvdmVUaW1lYmFuZCI6ZmFsc2UsIlNwYWNpbmciOjUsIkRlZmF1bHRTd2ltbGFuZVRhc2tTdHlsZSI6eyIkaWQiOiIyNDg3IiwiJHR5cGUiOiJOTFJFLkNvbW1vbi5Eb20uU3R5bGVzLkV4cGxpY2l0U2V0YWJsZVRhc2tTdHlsZSwgTkxSRS5Db21tb24iLCJTaGFwZSI6OCwiU2hhcGVUaGlja25lc3MiOjEsIkR1cmF0aW9uRm9ybWF0IjowLCJJbmNsdWRlTm9uV29ya2luZ0RheXNJbkR1cmF0aW9uIjpmYWxzZSwiUGVyY2VudGFnZUNvbXBsZXRlU3R5bGUiOnsiJGlkIjoiMjQ4OCIsIkZvbnRTZXR0aW5ncyI6eyIkaWQiOiIyNDg5IiwiRm9udFNpemUiOjEwLCJGb250TmFtZSI6IkNhbGlicmkiLCJJc0JvbGQiOmZhbHNlLCJJc0l0YWxpYyI6ZmFsc2UsIklzVW5kZXJsaW5lZCI6ZmFsc2UsIlBhcmVudFN0eWxlIjpudWxsfSwiQXV0b1NpemUiOjAsIkZvcmVncm91bmQiOnsiJGlkIjoiMjQ5MCIsIkNvbG9yIjp7IiRpZCI6IjI0O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DkyIiwiVG9wIjowLjAsIkxlZnQiOjAuMCwiUmlnaHQiOjAuMCwiQm90dG9tIjowLjB9LCJQYWRkaW5nIjp7IiRpZCI6IjI0OTMiLCJUb3AiOjAuMCwiTGVmdCI6MC4wLCJSaWdodCI6MC4wLCJCb3R0b20iOjAuMH0sIkJhY2tncm91bmQiOnsiJGlkIjoiMjQ5NCIsIkNvbG9yIjp7IiRpZCI6IjI0OTUiLCJBIjo4OSwiUiI6MCwiRyI6MCwiQiI6MH19LCJJc1Zpc2libGUiOnRydWUsIldpZHRoIjowLjAsIkhlaWdodCI6MC4wLCJCb3JkZXJTdHlsZSI6bnVsbCwiUGFyZW50U3R5bGUiOm51bGx9LCJEdXJhdGlvblN0eWxlIjp7IiRpZCI6IjI0OTYiLCJGb250U2V0dGluZ3MiOnsiJGlkIjoiMjQ5NyIsIkZvbnRTaXplIjoxMCwiRm9udE5hbWUiOiJDYWxpYnJpIiwiSXNCb2xkIjpmYWxzZSwiSXNJdGFsaWMiOmZhbHNlLCJJc1VuZGVybGluZWQiOmZhbHNlLCJQYXJlbnRTdHlsZSI6bnVsbH0sIkF1dG9TaXplIjowLCJGb3JlZ3JvdW5kIjp7IiRpZCI6IjI0OTgiLCJDb2xvciI6eyIkaWQiOiIyNDk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UwMCIsIlRvcCI6MC4wLCJMZWZ0IjowLjAsIlJpZ2h0IjowLjAsIkJvdHRvbSI6MC4wfSwiUGFkZGluZyI6eyIkaWQiOiIyNTAxIiwiVG9wIjowLjAsIkxlZnQiOjAuMCwiUmlnaHQiOjAuMCwiQm90dG9tIjowLjB9LCJCYWNrZ3JvdW5kIjp7IiRpZCI6IjI1MDIiLCJDb2xvciI6eyIkcmVmIjoiMjQ5NSJ9fSwiSXNWaXNpYmxlIjp0cnVlLCJXaWR0aCI6MC4wLCJIZWlnaHQiOjAuMCwiQm9yZGVyU3R5bGUiOm51bGwsIlBhcmVudFN0eWxlIjpudWxsfSwiSG9yaXpvbnRhbENvbm5lY3RvclN0eWxlIjp7IiRpZCI6IjI1MDMiLCJMaW5lQ29sb3IiOnsiJGlkIjoiMjUwNCIsIiR0eXBlIjoiTkxSRS5Db21tb24uRG9tLlNvbGlkQ29sb3JCcnVzaCwgTkxSRS5Db21tb24iLCJDb2xvciI6eyIkaWQiOiIyNTA1IiwiQSI6MjU1LCJSIjoyMDQsIkciOjIwNCwiQiI6MjA0fX0sIkxpbmVXZWlnaHQiOjEuMCwiTGluZVR5cGUiOjAsIlBhcmVudFN0eWxlIjpudWxsfSwiVmVydGljYWxDb25uZWN0b3JTdHlsZSI6eyIkaWQiOiIyNTA2IiwiTGluZUNvbG9yIjp7IiRpZCI6IjI1MDciLCIkdHlwZSI6Ik5MUkUuQ29tbW9uLkRvbS5Tb2xpZENvbG9yQnJ1c2gsIE5MUkUuQ29tbW9uIiwiQ29sb3IiOnsiJGlkIjoiMjUwOCIsIkEiOjI1NSwiUiI6MjA0LCJHIjoyMDQsIkIiOjIwNH19LCJMaW5lV2VpZ2h0Ijox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jUwOSIsIk1hcmdpbiI6eyIkaWQiOiIyNTEwIiwiVG9wIjowLjAsIkxlZnQiOjQuMCwiUmlnaHQiOjQuMCwiQm90dG9tIjowLjB9LCJQYWRkaW5nIjp7IiRpZCI6IjI1MTEiLCJUb3AiOjAuMCwiTGVmdCI6MC4wLCJSaWdodCI6MC4wLCJCb3R0b20iOjAuMH0sIkJhY2tncm91bmQiOnsiJGlkIjoiMjUxMiIsIkNvbG9yIjp7IiRpZCI6IjI1MTMiLCJBIjoyNTUsIlIiOjkxLCJHIjoxNTUsIkIiOjIxM319LCJJc1Zpc2libGUiOnRydWUsIldpZHRoIjowLjAsIkhlaWdodCI6MTYuMCwiQm9yZGVyU3R5bGUiOnsiJGlkIjoiMjUxNCIsIkxpbmVDb2xvciI6eyIkaWQiOiIyNTE1IiwiJHR5cGUiOiJOTFJFLkNvbW1vbi5Eb20uU29saWRDb2xvckJydXNoLCBOTFJFLkNvbW1vbiIsIkNvbG9yIjp7IiRpZCI6IjI1MTYiLCJBIjoyNTUsIlIiOjIzNCwiRyI6MjIsIkIiOjMwfX0sIkxpbmVXZWlnaHQiOjAuMCwiTGluZVR5cGUiOjAsIlBhcmVudFN0eWxlIjpudWxsfSwiUGFyZW50U3R5bGUiOm51bGx9LCJUaXRsZVN0eWxlIjp7IiRpZCI6IjI1MTciLCJGb250U2V0dGluZ3MiOnsiJGlkIjoiMjUxOCIsIkZvbnRTaXplIjoxMSwiRm9udE5hbWUiOiJDYWxpYnJpIiwiSXNCb2xkIjp0cnVlLCJJc0l0YWxpYyI6ZmFsc2UsIklzVW5kZXJsaW5lZCI6ZmFsc2UsIlBhcmVudFN0eWxlIjpudWxsfSwiQXV0b1NpemUiOjAsIkZvcmVncm91bmQiOnsiJGlkIjoiMjUxOSIsIkNvbG9yIjp7IiRpZCI6IjI1MjA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jUyMSIsIlRvcCI6MC4wLCJMZWZ0IjowLjAsIlJpZ2h0IjowLjAsIkJvdHRvbSI6MC4wfSwiUGFkZGluZyI6eyIkaWQiOiIyNTIyIiwiVG9wIjowLjAsIkxlZnQiOjAuMCwiUmlnaHQiOjAuMCwiQm90dG9tIjowLjB9LCJCYWNrZ3JvdW5kIjp7IiRpZCI6IjI1MjMiLCJDb2xvciI6eyIkcmVmIjoiMjQ5NSJ9fSwiSXNWaXNpYmxlIjp0cnVlLCJXaWR0aCI6MC4wLCJIZWlnaHQiOjAuMCwiQm9yZGVyU3R5bGUiOm51bGwsIlBhcmVudFN0eWxlIjpudWxsfSwiRGF0ZVN0eWxlIjp7IiRpZCI6IjI1MjQiLCJGb250U2V0dGluZ3MiOnsiJGlkIjoiMjUyNSIsIkZvbnRTaXplIjoxMCwiRm9udE5hbWUiOiJDYWxpYnJpIiwiSXNCb2xkIjpmYWxzZSwiSXNJdGFsaWMiOmZhbHNlLCJJc1VuZGVybGluZWQiOmZhbHNlLCJQYXJlbnRTdHlsZSI6bnVsbH0sIkF1dG9TaXplIjowLCJGb3JlZ3JvdW5kIjp7IiRpZCI6IjI1MjYiLCJDb2xvciI6eyIkaWQiOiIyNTI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NTI4IiwiVG9wIjowLjAsIkxlZnQiOjAuMCwiUmlnaHQiOjAuMCwiQm90dG9tIjowLjB9LCJQYWRkaW5nIjp7IiRpZCI6IjI1MjkiLCJUb3AiOjAuMCwiTGVmdCI6MC4wLCJSaWdodCI6MC4wLCJCb3R0b20iOjAuMH0sIkJhY2tncm91bmQiOnsiJGlkIjoiMjUzMCIsIkNvbG9yIjp7IiRyZWYiOiIyNDk1In19LCJJc1Zpc2libGUiOnRydWUsIldpZHRoIjowLjAsIkhlaWdodCI6MC4wLCJCb3JkZXJTdHlsZSI6bnVsbCwiUGFyZW50U3R5bGUiOm51bGx9LCJEYXRlRm9ybWF0Ijp7IiRpZCI6IjI1M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zMiIsIkZvcm1hdCI6MCwiSXNWaXNpYmxlIjpmYWxzZSwiTGFzdEtub3duVmlzaWJpbGl0eVN0YXRlIjpmYWxzZX0sIklzVmlzaWJsZSI6dHJ1ZSwiUGFyZW50U3R5bGUiOm51bGwsIl9leHBsaWNpdGx5U2V0Ijp7IiRpZCI6IjI1MzM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UzNCIsIlNoYXBlIjo5LCJDb25uZWN0b3JNYXJnaW4iOnsiJGlkIjoiMjUzNSIsIlRvcCI6MC4wLCJMZWZ0IjoyLjAsIlJpZ2h0IjoyLjAsIkJvdHRvbSI6MC4wfSwiQ29ubmVjdG9yU3R5bGUiOnsiJGlkIjoiMjUzNiIsIkxpbmVDb2xvciI6eyIkaWQiOiIyNTM3IiwiJHR5cGUiOiJOTFJFLkNvbW1vbi5Eb20uU29saWRDb2xvckJydXNoLCBOTFJFLkNvbW1vbiIsIkNvbG9yIjp7IiRpZCI6IjI1MzgiLCJBIjoxMjcsIlIiOjc5LCJHIjoxMjksIkIiOjE4OX19LCJMaW5lV2VpZ2h0IjoxLjAsIkxpbmVUeXBlIjowLCJQYXJlbnRTdHlsZSI6bnVsbH0sIklzQmVsb3dUaW1lYmFuZCI6ZmFsc2UsIlBvc2l0aW9uT25UYXNrIjoxLCJIaWRlRGF0ZSI6ZmFsc2UsIlNoYXBlU2l6ZSI6MSwiU3BhY2luZyI6Mi4wLCJQYWRkaW5nIjp7IiRpZCI6IjI1MzkiLCJUb3AiOjcuMCwiTGVmdCI6My4wLCJSaWdodCI6MC4wLCJCb3R0b20iOjIuMH0sIlNoYXBlU3R5bGUiOnsiJGlkIjoiMjU0MCIsIk1hcmdpbiI6eyIkaWQiOiIyNTQxIiwiVG9wIjowLjAsIkxlZnQiOjAuMCwiUmlnaHQiOjAuMCwiQm90dG9tIjowLjB9LCJQYWRkaW5nIjp7IiRpZCI6IjI1NDIiLCJUb3AiOjAuMCwiTGVmdCI6MC4wLCJSaWdodCI6MC4wLCJCb3R0b20iOjAuMH0sIkJhY2tncm91bmQiOnsiJGlkIjoiMjU0MyIsIkNvbG9yIjp7IiRpZCI6IjI1NDQiLCJBIjoyNTUsIlIiOjkxLCJHIjoxNTUsIkIiOjIxM319LCJJc1Zpc2libGUiOnRydWUsIldpZHRoIjoxOC4wLCJIZWlnaHQiOjIwLjAsIkJvcmRlclN0eWxlIjp7IiRpZCI6IjI1NDUiLCJMaW5lQ29sb3IiOnsiJGlkIjoiMjU0NiIsIiR0eXBlIjoiTkxSRS5Db21tb24uRG9tLlNvbGlkQ29sb3JCcnVzaCwgTkxSRS5Db21tb24iLCJDb2xvciI6eyIkaWQiOiIyNTQ3IiwiQSI6MjU1LCJSIjoyMzQsIkciOjIyLCJCIjozMH19LCJMaW5lV2VpZ2h0IjowLjAsIkxpbmVUeXBlIjowLCJQYXJlbnRTdHlsZSI6bnVsbH0sIlBhcmVudFN0eWxlIjpudWxsfSwiVGl0bGVTdHlsZSI6eyIkaWQiOiIyNTQ4IiwiRm9udFNldHRpbmdzIjp7IiRpZCI6IjI1NDkiLCJGb250U2l6ZSI6MTEsIkZvbnROYW1lIjoiQ2FsaWJyaSIsIklzQm9sZCI6dHJ1ZSwiSXNJdGFsaWMiOmZhbHNlLCJJc1VuZGVybGluZWQiOmZhbHNlLCJQYXJlbnRTdHlsZSI6bnVsbH0sIkF1dG9TaXplIjowLCJGb3JlZ3JvdW5kIjp7IiRpZCI6IjI1NTAiLCJDb2xvciI6eyIkaWQiOiIyNTU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NTIiLCJUb3AiOjAuMCwiTGVmdCI6MC4wLCJSaWdodCI6MC4wLCJCb3R0b20iOjAuMH0sIlBhZGRpbmciOnsiJGlkIjoiMjU1MyIsIlRvcCI6MC4wLCJMZWZ0IjowLjAsIlJpZ2h0IjowLjAsIkJvdHRvbSI6MC4wfSwiQmFja2dyb3VuZCI6eyIkaWQiOiIyNTU0IiwiQ29sb3IiOnsiJGlkIjoiMjU1NSIsIkEiOjg5LCJSIjowLCJHIjowLCJCIjowfX0sIklzVmlzaWJsZSI6dHJ1ZSwiV2lkdGgiOjAuMCwiSGVpZ2h0IjowLjAsIkJvcmRlclN0eWxlIjpudWxsLCJQYXJlbnRTdHlsZSI6bnVsbH0sIkRhdGVTdHlsZSI6eyIkaWQiOiIyNTU2IiwiRm9udFNldHRpbmdzIjp7IiRpZCI6IjI1NTciLCJGb250U2l6ZSI6MTAsIkZvbnROYW1lIjoiQ2FsaWJyaSIsIklzQm9sZCI6ZmFsc2UsIklzSXRhbGljIjpmYWxzZSwiSXNVbmRlcmxpbmVkIjpmYWxzZSwiUGFyZW50U3R5bGUiOm51bGx9LCJBdXRvU2l6ZSI6MCwiRm9yZWdyb3VuZCI6eyIkaWQiOiIyNTU4IiwiQ29sb3IiOnsiJGlkIjoiMjU1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U2MCIsIlRvcCI6MC4wLCJMZWZ0IjowLjAsIlJpZ2h0IjowLjAsIkJvdHRvbSI6MC4wfSwiUGFkZGluZyI6eyIkaWQiOiIyNTYxIiwiVG9wIjowLjAsIkxlZnQiOjAuMCwiUmlnaHQiOjAuMCwiQm90dG9tIjowLjB9LCJCYWNrZ3JvdW5kIjp7IiRpZCI6IjI1NjIiLCJDb2xvciI6eyIkcmVmIjoiMjU1NSJ9fSwiSXNWaXNpYmxlIjp0cnVlLCJXaWR0aCI6MC4wLCJIZWlnaHQiOjAuMCwiQm9yZGVyU3R5bGUiOm51bGwsIlBhcmVudFN0eWxlIjpudWxsfSwiRGF0ZUZvcm1hdCI6eyIkaWQiOiIyNTY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NjQiLCJGb3JtYXQiOjAsIklzVmlzaWJsZSI6ZmFsc2UsIkxhc3RLbm93blZpc2liaWxpdHlTdGF0ZSI6ZmFsc2V9LCJJc1Zpc2libGUiOnRydWUsIlBhcmVudFN0eWxlIjpudWxsfSwiRGVmYXVsdFN3aW1sYW5lTWlsZXN0b25lU3R5bGUiOnsiJGlkIjoiMjU2NSIsIlRpdGxlUG9zaXRpb24iOiJSaWdodCIsIkRhdGVQb3NpdGlvbiI6IkxlZnQiLCJTaGFwZVR5cGUiOjQsIlNoYXBlU2l6ZSI6MSwiU3BhY2luZyI6NSwiU2hhcGVTdHlsZSI6eyIkaWQiOiIyNTY2IiwiTWFyZ2luIjp7IiRpZCI6IjI1NjciLCJUb3AiOjAuMCwiTGVmdCI6MC4wLCJSaWdodCI6MC4wLCJCb3R0b20iOjAuMH0sIlBhZGRpbmciOnsiJGlkIjoiMjU2OCIsIlRvcCI6MC4wLCJMZWZ0IjowLjAsIlJpZ2h0IjowLjAsIkJvdHRvbSI6MC4wfSwiQmFja2dyb3VuZCI6eyIkaWQiOiIyNTY5IiwiQ29sb3IiOnsiJGlkIjoiMjU3MCIsIkEiOjI1NSwiUiI6OTEsIkciOjE1NSwiQiI6MjEzfX0sIklzVmlzaWJsZSI6dHJ1ZSwiV2lkdGgiOjE4LjAsIkhlaWdodCI6MjAuMCwiQm9yZGVyU3R5bGUiOnsiJGlkIjoiMjU3MSIsIkxpbmVDb2xvciI6eyIkaWQiOiIyNTcyIiwiJHR5cGUiOiJOTFJFLkNvbW1vbi5Eb20uU29saWRDb2xvckJydXNoLCBOTFJFLkNvbW1vbiIsIkNvbG9yIjp7IiRpZCI6IjI1NzMiLCJBIjoyNTUsIlIiOjIzNCwiRyI6MjIsIkIiOjMwfX0sIkxpbmVXZWlnaHQiOjAuMCwiTGluZVR5cGUiOjAsIlBhcmVudFN0eWxlIjpudWxsfSwiUGFyZW50U3R5bGUiOm51bGx9LCJUaXRsZVN0eWxlIjp7IiRpZCI6IjI1NzQiLCJGb250U2V0dGluZ3MiOnsiJGlkIjoiMjU3NSIsIkZvbnRTaXplIjoxMSwiRm9udE5hbWUiOiJDYWxpYnJpIiwiSXNCb2xkIjp0cnVlLCJJc0l0YWxpYyI6ZmFsc2UsIklzVW5kZXJsaW5lZCI6ZmFsc2UsIlBhcmVudFN0eWxlIjpudWxsfSwiQXV0b1NpemUiOjAsIkZvcmVncm91bmQiOnsiJGlkIjoiMjU3NiIsIkNvbG9yIjp7IiRpZCI6IjI1Nz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U3OCIsIlRvcCI6MC4wLCJMZWZ0IjowLjAsIlJpZ2h0IjowLjAsIkJvdHRvbSI6MC4wfSwiUGFkZGluZyI6eyIkaWQiOiIyNTc5IiwiVG9wIjowLjAsIkxlZnQiOjAuMCwiUmlnaHQiOjAuMCwiQm90dG9tIjowLjB9LCJCYWNrZ3JvdW5kIjp7IiRpZCI6IjI1ODAiLCJDb2xvciI6eyIkaWQiOiIyNTgxIiwiQSI6ODksIlIiOjAsIkciOjAsIkIiOjB9fSwiSXNWaXNpYmxlIjp0cnVlLCJXaWR0aCI6MC4wLCJIZWlnaHQiOjAuMCwiQm9yZGVyU3R5bGUiOm51bGwsIlBhcmVudFN0eWxlIjpudWxsfSwiRGF0ZVN0eWxlIjp7IiRpZCI6IjI1ODIiLCJGb250U2V0dGluZ3MiOnsiJGlkIjoiMjU4MyIsIkZvbnRTaXplIjoxMCwiRm9udE5hbWUiOiJDYWxpYnJpIiwiSXNCb2xkIjpmYWxzZSwiSXNJdGFsaWMiOmZhbHNlLCJJc1VuZGVybGluZWQiOmZhbHNlLCJQYXJlbnRTdHlsZSI6bnVsbH0sIkF1dG9TaXplIjowLCJGb3JlZ3JvdW5kIjp7IiRpZCI6IjI1ODQiLCJDb2xvciI6eyIkaWQiOiIyNTg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NTg2IiwiVG9wIjowLjAsIkxlZnQiOjAuMCwiUmlnaHQiOjAuMCwiQm90dG9tIjowLjB9LCJQYWRkaW5nIjp7IiRpZCI6IjI1ODciLCJUb3AiOjAuMCwiTGVmdCI6MC4wLCJSaWdodCI6MC4wLCJCb3R0b20iOjAuMH0sIkJhY2tncm91bmQiOnsiJGlkIjoiMjU4OCIsIkNvbG9yIjp7IiRyZWYiOiIyNTgxIn19LCJJc1Zpc2libGUiOmZhbHNlLCJXaWR0aCI6MC4wLCJIZWlnaHQiOjAuMCwiQm9yZGVyU3R5bGUiOm51bGwsIlBhcmVudFN0eWxlIjpudWxsfSwiRGF0ZUZvcm1hdCI6eyIkaWQiOiIyNT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OTAiLCJGb3JtYXQiOjAsIklzVmlzaWJsZSI6ZmFsc2UsIkxhc3RLbm93blZpc2liaWxpdHlTdGF0ZSI6ZmFsc2V9LCJJc1Zpc2libGUiOnRydWUsIlBhcmVudFN0eWxlIjpudWxsfSwiRGVmYXVsdFN3aW1sYW5lQWN0aXZpdHlTdHlsZSI6eyIkaWQiOiIyNTkxIiwiSGVhZGVyU3R5bGUiOnsiJGlkIjoiMjU5MiIsIlRleHRTdHlsZSI6eyIkaWQiOiIyNTkzIiwiRm9udFNldHRpbmdzIjp7IiRpZCI6IjI1OTQiLCJGb250U2l6ZSI6MTEsIkZvbnROYW1lIjoiQ2FsaWJyaSIsIklzQm9sZCI6ZmFsc2UsIklzSXRhbGljIjpmYWxzZSwiSXNVbmRlcmxpbmVkIjpmYWxzZSwiUGFyZW50U3R5bGUiOm51bGx9LCJBdXRvU2l6ZSI6MiwiRm9yZWdyb3VuZCI6eyIkaWQiOiIyNTk1IiwiQ29sb3IiOnsiJGlkIjoiMjU5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1OTciLCJUb3AiOjAuMCwiTGVmdCI6MC4wLCJSaWdodCI6MC4wLCJCb3R0b20iOjAuMH0sIlBhZGRpbmciOnsiJGlkIjoiMjU5OCIsIlRvcCI6MC4wLCJMZWZ0IjowLjAsIlJpZ2h0IjowLjAsIkJvdHRvbSI6MC4wfSwiQmFja2dyb3VuZCI6bnVsbCwiSXNWaXNpYmxlIjp0cnVlLCJXaWR0aCI6MC4wLCJIZWlnaHQiOjAuMCwiQm9yZGVyU3R5bGUiOm51bGwsIlBhcmVudFN0eWxlIjpudWxsfSwiUmVjdGFuZ2xlU3R5bGUiOnsiJGlkIjoiMjU5OSIsIk1hcmdpbiI6eyIkaWQiOiIyNjAwIiwiVG9wIjowLjAsIkxlZnQiOjAuMCwiUmlnaHQiOjAuMCwiQm90dG9tIjowLjB9LCJQYWRkaW5nIjp7IiRpZCI6IjI2MDEiLCJUb3AiOjAuMCwiTGVmdCI6MC4wLCJSaWdodCI6MC4wLCJCb3R0b20iOjAuMH0sIkJhY2tncm91bmQiOnsiJGlkIjoiMjYwMiIsIkNvbG9yIjp7IiRpZCI6IjI2MDMiLCJBIjo2MywiUiI6OTEsIkciOjE1NSwiQiI6MjEzfX0sIklzVmlzaWJsZSI6dHJ1ZSwiV2lkdGgiOjAuMCwiSGVpZ2h0IjowLjAsIkJvcmRlclN0eWxlIjp7IiRpZCI6IjI2MDQiLCJMaW5lQ29sb3IiOnsiJGlkIjoiMjYwNSIsIiR0eXBlIjoiTkxSRS5Db21tb24uRG9tLlNvbGlkQ29sb3JCcnVzaCwgTkxSRS5Db21tb24iLCJDb2xvciI6eyIkaWQiOiIyNjA2IiwiQSI6MjU1LCJSIjoyNTUsIkciOjAsIkIiOjB9fSwiTGluZVdlaWdodCI6MC4wLCJMaW5lVHlwZSI6MCwiUGFyZW50U3R5bGUiOm51bGx9LCJQYXJlbnRTdHlsZSI6bnVsbH0sIk1hcmdpbiI6eyIkaWQiOiIyNjA3IiwiVG9wIjowLjAsIkxlZnQiOjAuMCwiUmlnaHQiOjAuMCwiQm90dG9tIjowLjB9LCJQYWRkaW5nIjp7IiRpZCI6IjI2MDgiLCJUb3AiOjAuMCwiTGVmdCI6MC4wLCJSaWdodCI6MC4wLCJCb3R0b20iOjAuMH0sIkJhY2tncm91bmQiOm51bGwsIklzVmlzaWJsZSI6dHJ1ZSwiV2lkdGgiOjAuMCwiSGVpZ2h0IjowLjAsIkJvcmRlclN0eWxlIjpudWxsLCJQYXJlbnRTdHlsZSI6bnVsbH0sIkJhY2tncm91bmRTdHlsZSI6eyIkaWQiOiIyNjA5IiwiTWFyZ2luIjp7IiRpZCI6IjI2MTAiLCJUb3AiOjAuMCwiTGVmdCI6MC4wLCJSaWdodCI6MC4wLCJCb3R0b20iOjAuMH0sIlBhZGRpbmciOnsiJGlkIjoiMjYxMSIsIlRvcCI6MC4wLCJMZWZ0IjowLjAsIlJpZ2h0IjowLjAsIkJvdHRvbSI6MC4wfSwiQmFja2dyb3VuZCI6eyIkaWQiOiIyNjEyIiwiQ29sb3IiOnsiJGlkIjoiMjYxMyIsIkEiOjM4LCJSIjo5MSwiRyI6MTU1LCJCIjoyMTN9fSwiSXNWaXNpYmxlIjp0cnVlLCJXaWR0aCI6MC4wLCJIZWlnaHQiOjAuMCwiQm9yZGVyU3R5bGUiOnsiJGlkIjoiMjYxNCIsIkxpbmVDb2xvciI6eyIkaWQiOiIyNjE1IiwiJHR5cGUiOiJOTFJFLkNvbW1vbi5Eb20uU29saWRDb2xvckJydXNoLCBOTFJFLkNvbW1vbiIsIkNvbG9yIjp7IiRpZCI6IjI2MTYiLCJBIjoyNTUsIlIiOjIzNCwiRyI6MjIsIkIiOjMwfX0sIkxpbmVXZWlnaHQiOjAuMCwiTGluZVR5cGUiOjAsIlBhcmVudFN0eWxlIjpudWxsfSwiUGFyZW50U3R5bGUiOm51bGx9LCJNYXJnaW4iOnsiJGlkIjoiMjYxNyIsIlRvcCI6MC4wLCJMZWZ0IjowLjAsIlJpZ2h0IjowLjAsIkJvdHRvbSI6MC4wfSwiUGFkZGluZyI6eyIkaWQiOiIyNjE4IiwiVG9wIjowLjAsIkxlZnQiOjAuMCwiUmlnaHQiOjAuMCwiQm90dG9tIjowLjB9LCJJc1Zpc2libGUiOnRydWUsIldpZHRoIjowLjAsIkhlaWdodCI6MC4wLCJCb3JkZXJTdHlsZSI6bnVsbCwiUGFyZW50U3R5bGUiOm51bGx9LCJNYXJnaW4iOnsiJGlkIjoiMjYxOSIsIlRvcCI6MC4wLCJMZWZ0IjowLjAsIlJpZ2h0IjowLjAsIkJvdHRvbSI6MC4wfSwiUGFkZGluZyI6eyIkaWQiOiIyNjIwIiwiVG9wIjowLjAsIkxlZnQiOjAuMCwiUmlnaHQiOjAuMCwiQm90dG9tIjowLjB9LCJJc1Zpc2libGUiOnRydWUsIldpZHRoIjowLjAsIkhlaWdodCI6MC4wLCJCb3JkZXJTdHlsZSI6eyIkaWQiOiIyNjIxIiwiTGluZUNvbG9yIjpudWxsLCJMaW5lV2VpZ2h0IjowLjAsIkxpbmVUeXBlIjowLCJQYXJlbnRTdHlsZSI6bnVsbH0sIlBhcmVudFN0eWxlIjpudWxsfSx7IiRpZCI6IjI2MjIiLCJTdHlsZUlkIjoiMDAwMDAwMDAtMDAwMC0wMDAwLTAwMDAtMDAwMDAwMDAwMDAwIiwiSGVhZGVyU3R5bGUiOnsiJGlkIjoiMjYyMyIsIlRleHRJc1ZlcnRpY2FsIjpmYWxzZSwiVGV4dFN0eWxlIjp7IiRpZCI6IjI2MjQiLCJGb250U2V0dGluZ3MiOnsiJGlkIjoiMjYyNSIsIkZvbnRTaXplIjoxMiwiRm9udE5hbWUiOiJDYWxpYnJpIiwiSXNCb2xkIjp0cnVlLCJJc0l0YWxpYyI6ZmFsc2UsIklzVW5kZXJsaW5lZCI6ZmFsc2UsIlBhcmVudFN0eWxlIjpudWxsfSwiQXV0b1NpemUiOjAsIkZvcmVncm91bmQiOnsiJGlkIjoiMjYyNiIsIkNvbG9yIjp7IiRpZCI6IjI2MjciLCJBIjoyNTUsIlIiOjIzLCJHIjozMCwiQiI6MzZ9fSwiTWF4V2lkdGgiOjAuMCwiTWF4SGVpZ2h0IjowLjAsIlNtYXJ0Rm9yZWdyb3VuZElzQWN0aXZlIjpmYWxzZSwiSG9yaXpvbnRhbEFsaWdubWVudCI6MCwiVmVydGljYWxBbGlnbm1lbnQiOjAsIlNtYXJ0Rm9yZWdyb3VuZCI6bnVsbCwiQmFja2dyb3VuZEZpbGxUeXBlIjowLCJNYXJnaW4iOnsiJGlkIjoiMjYyOCIsIlRvcCI6MC4wLCJMZWZ0IjowLjAsIlJpZ2h0IjowLjAsIkJvdHRvbSI6MC4wfSwiUGFkZGluZyI6eyIkaWQiOiIyNjI5IiwiVG9wIjowLjAsIkxlZnQiOjAuMCwiUmlnaHQiOjAuMCwiQm90dG9tIjowLjB9LCJCYWNrZ3JvdW5kIjpudWxsLCJJc1Zpc2libGUiOmZhbHNlLCJXaWR0aCI6MC4wLCJIZWlnaHQiOjAuMCwiQm9yZGVyU3R5bGUiOm51bGwsIlBhcmVudFN0eWxlIjpudWxsfSwiUmVjdGFuZ2xlU3R5bGUiOnsiJGlkIjoiMjYzMCIsIk1hcmdpbiI6eyIkaWQiOiIyNjMxIiwiVG9wIjowLjAsIkxlZnQiOjAuMCwiUmlnaHQiOjAuMCwiQm90dG9tIjowLjB9LCJQYWRkaW5nIjp7IiRpZCI6IjI2MzIiLCJUb3AiOjAuMCwiTGVmdCI6MC4wLCJSaWdodCI6MC4wLCJCb3R0b20iOjAuMH0sIkJhY2tncm91bmQiOnsiJGlkIjoiMjYzMyIsIkNvbG9yIjp7IiRpZCI6IjI2MzQiLCJBIjoyNTUsIlIiOjIzNywiRyI6MTI1LCJCIjo0OX19LCJJc1Zpc2libGUiOmZhbHNlLCJXaWR0aCI6MC4wLCJIZWlnaHQiOjAuMCwiQm9yZGVyU3R5bGUiOnsiJGlkIjoiMjYzNSIsIkxpbmVDb2xvciI6eyIkaWQiOiIyNjM2IiwiJHR5cGUiOiJOTFJFLkNvbW1vbi5Eb20uU29saWRDb2xvckJydXNoLCBOTFJFLkNvbW1vbiIsIkNvbG9yIjp7IiRpZCI6IjI2MzciLCJBIjoyNTUsIlIiOjIzLCJHIjozMCwiQiI6MzZ9fSwiTGluZVdlaWdodCI6MC4wLCJMaW5lVHlwZSI6MCwiUGFyZW50U3R5bGUiOm51bGx9LCJQYXJlbnRTdHlsZSI6bnVsbH0sIk1hcmdpbiI6eyIkaWQiOiIyNjM4IiwiVG9wIjowLjAsIkxlZnQiOjAuMCwiUmlnaHQiOjAuMCwiQm90dG9tIjowLjB9LCJQYWRkaW5nIjp7IiRpZCI6IjI2MzkiLCJUb3AiOjAuMCwiTGVmdCI6MC4wLCJSaWdodCI6MC4wLCJCb3R0b20iOjAuMH0sIkJhY2tncm91bmQiOm51bGwsIklzVmlzaWJsZSI6dHJ1ZSwiV2lkdGgiOjAuMCwiSGVpZ2h0IjowLjAsIkJvcmRlclN0eWxlIjpudWxsLCJQYXJlbnRTdHlsZSI6bnVsbH0sIkJhY2tncm91bmRTdHlsZSI6eyIkaWQiOiIyNjQwIiwiTWFyZ2luIjp7IiRpZCI6IjI2NDEiLCJUb3AiOjAuMCwiTGVmdCI6MC4wLCJSaWdodCI6MC4wLCJCb3R0b20iOjAuMH0sIlBhZGRpbmciOnsiJGlkIjoiMjY0MiIsIlRvcCI6MC4wLCJMZWZ0IjowLjAsIlJpZ2h0IjowLjAsIkJvdHRvbSI6MC4wfSwiQmFja2dyb3VuZCI6eyIkaWQiOiIyNjQzIiwiQ29sb3IiOnsiJGlkIjoiMjY0NCIsIkEiOjM4LCJSIjoyMzcsIkciOjEyNSwiQiI6NDl9fSwiSXNWaXNpYmxlIjp0cnVlLCJXaWR0aCI6MC4wLCJIZWlnaHQiOjAuMCwiQm9yZGVyU3R5bGUiOnsiJGlkIjoiMjY0NSIsIkxpbmVDb2xvciI6eyIkaWQiOiIyNjQ2IiwiJHR5cGUiOiJOTFJFLkNvbW1vbi5Eb20uU29saWRDb2xvckJydXNoLCBOTFJFLkNvbW1vbiIsIkNvbG9yIjp7IiRpZCI6IjI2NDciLCJBIjoyNTUsIlIiOjIzNCwiRyI6MjIsIkIiOjMwfX0sIkxpbmVXZWlnaHQiOjAuMCwiTGluZVR5cGUiOjAsIlBhcmVudFN0eWxlIjpudWxsfSwiUGFyZW50U3R5bGUiOm51bGx9LCJJc0Fib3ZlVGltZWJhbmQiOmZhbHNlLCJTcGFjaW5nIjo1LCJEZWZhdWx0U3dpbWxhbmVUYXNrU3R5bGUiOnsiJGlkIjoiMjY0OCIsIiR0eXBlIjoiTkxSRS5Db21tb24uRG9tLlN0eWxlcy5FeHBsaWNpdFNldGFibGVUYXNrU3R5bGUsIE5MUkUuQ29tbW9uIiwiU2hhcGUiOjgsIlNoYXBlVGhpY2tuZXNzIjoxLCJEdXJhdGlvbkZvcm1hdCI6MCwiSW5jbHVkZU5vbldvcmtpbmdEYXlzSW5EdXJhdGlvbiI6ZmFsc2UsIlBlcmNlbnRhZ2VDb21wbGV0ZVN0eWxlIjp7IiRpZCI6IjI2NDkiLCJGb250U2V0dGluZ3MiOnsiJGlkIjoiMjY1MCIsIkZvbnRTaXplIjoxMCwiRm9udE5hbWUiOiJDYWxpYnJpIiwiSXNCb2xkIjpmYWxzZSwiSXNJdGFsaWMiOmZhbHNlLCJJc1VuZGVybGluZWQiOmZhbHNlLCJQYXJlbnRTdHlsZSI6bnVsbH0sIkF1dG9TaXplIjowLCJGb3JlZ3JvdW5kIjp7IiRpZCI6IjI2NTEiLCJDb2xvciI6eyIkaWQiOiIyNjU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Y1MyIsIlRvcCI6MC4wLCJMZWZ0IjowLjAsIlJpZ2h0IjowLjAsIkJvdHRvbSI6MC4wfSwiUGFkZGluZyI6eyIkaWQiOiIyNjU0IiwiVG9wIjowLjAsIkxlZnQiOjAuMCwiUmlnaHQiOjAuMCwiQm90dG9tIjowLjB9LCJCYWNrZ3JvdW5kIjp7IiRpZCI6IjI2NTUiLCJDb2xvciI6eyIkaWQiOiIyNjU2IiwiQSI6ODksIlIiOjAsIkciOjAsIkIiOjB9fSwiSXNWaXNpYmxlIjp0cnVlLCJXaWR0aCI6MC4wLCJIZWlnaHQiOjAuMCwiQm9yZGVyU3R5bGUiOm51bGwsIlBhcmVudFN0eWxlIjpudWxsfSwiRHVyYXRpb25TdHlsZSI6eyIkaWQiOiIyNjU3IiwiRm9udFNldHRpbmdzIjp7IiRpZCI6IjI2NTgiLCJGb250U2l6ZSI6MTAsIkZvbnROYW1lIjoiQ2FsaWJyaSIsIklzQm9sZCI6ZmFsc2UsIklzSXRhbGljIjpmYWxzZSwiSXNVbmRlcmxpbmVkIjpmYWxzZSwiUGFyZW50U3R5bGUiOm51bGx9LCJBdXRvU2l6ZSI6MCwiRm9yZWdyb3VuZCI6eyIkaWQiOiIyNjU5IiwiQ29sb3IiOnsiJGlkIjoiMjY2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2NjEiLCJUb3AiOjAuMCwiTGVmdCI6MC4wLCJSaWdodCI6MC4wLCJCb3R0b20iOjAuMH0sIlBhZGRpbmciOnsiJGlkIjoiMjY2MiIsIlRvcCI6MC4wLCJMZWZ0IjowLjAsIlJpZ2h0IjowLjAsIkJvdHRvbSI6MC4wfSwiQmFja2dyb3VuZCI6eyIkaWQiOiIyNjYzIiwiQ29sb3IiOnsiJHJlZiI6IjI2NTYifX0sIklzVmlzaWJsZSI6dHJ1ZSwiV2lkdGgiOjAuMCwiSGVpZ2h0IjowLjAsIkJvcmRlclN0eWxlIjpudWxsLCJQYXJlbnRTdHlsZSI6bnVsbH0sIkhvcml6b250YWxDb25uZWN0b3JTdHlsZSI6eyIkaWQiOiIyNjY0IiwiTGluZUNvbG9yIjp7IiRpZCI6IjI2NjUiLCIkdHlwZSI6Ik5MUkUuQ29tbW9uLkRvbS5Tb2xpZENvbG9yQnJ1c2gsIE5MUkUuQ29tbW9uIiwiQ29sb3IiOnsiJGlkIjoiMjY2NiIsIkEiOjI1NSwiUiI6MjA0LCJHIjoyMDQsIkIiOjIwNH19LCJMaW5lV2VpZ2h0IjoxLjAsIkxpbmVUeXBlIjowLCJQYXJlbnRTdHlsZSI6bnVsbH0sIlZlcnRpY2FsQ29ubmVjdG9yU3R5bGUiOnsiJGlkIjoiMjY2NyIsIkxpbmVDb2xvciI6eyIkaWQiOiIyNjY4IiwiJHR5cGUiOiJOTFJFLkNvbW1vbi5Eb20uU29saWRDb2xvckJydXNoLCBOTFJFLkNvbW1vbiIsIkNvbG9yIjp7IiRpZCI6IjI2NjkiLCJBIjoyNTUsIlIiOjIwNCwiRyI6MjA0LCJCIjoyMDR9fSwiTGluZVdlaWdodCI6MS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I2NzAiLCJNYXJnaW4iOnsiJGlkIjoiMjY3MSIsIlRvcCI6MC4wLCJMZWZ0Ijo0LjAsIlJpZ2h0Ijo0LjAsIkJvdHRvbSI6MC4wfSwiUGFkZGluZyI6eyIkaWQiOiIyNjcyIiwiVG9wIjowLjAsIkxlZnQiOjAuMCwiUmlnaHQiOjAuMCwiQm90dG9tIjowLjB9LCJCYWNrZ3JvdW5kIjp7IiRpZCI6IjI2NzMiLCJDb2xvciI6eyIkaWQiOiIyNjc0IiwiQSI6MjU1LCJSIjoyMzcsIkciOjEyNSwiQiI6NDl9fSwiSXNWaXNpYmxlIjp0cnVlLCJXaWR0aCI6MC4wLCJIZWlnaHQiOjE2LjAsIkJvcmRlclN0eWxlIjp7IiRpZCI6IjI2NzUiLCJMaW5lQ29sb3IiOnsiJGlkIjoiMjY3NiIsIiR0eXBlIjoiTkxSRS5Db21tb24uRG9tLlNvbGlkQ29sb3JCcnVzaCwgTkxSRS5Db21tb24iLCJDb2xvciI6eyIkaWQiOiIyNjc3IiwiQSI6MjU1LCJSIjoyMzQsIkciOjIyLCJCIjozMH19LCJMaW5lV2VpZ2h0IjowLjAsIkxpbmVUeXBlIjowLCJQYXJlbnRTdHlsZSI6bnVsbH0sIlBhcmVudFN0eWxlIjpudWxsfSwiVGl0bGVTdHlsZSI6eyIkaWQiOiIyNjc4IiwiRm9udFNldHRpbmdzIjp7IiRpZCI6IjI2NzkiLCJGb250U2l6ZSI6MTEsIkZvbnROYW1lIjoiQ2FsaWJyaSIsIklzQm9sZCI6dHJ1ZSwiSXNJdGFsaWMiOmZhbHNlLCJJc1VuZGVybGluZWQiOmZhbHNlLCJQYXJlbnRTdHlsZSI6bnVsbH0sIkF1dG9TaXplIjowLCJGb3JlZ3JvdW5kIjp7IiRpZCI6IjI2ODAiLCJDb2xvciI6eyIkaWQiOiIyNjgx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I2ODIiLCJUb3AiOjAuMCwiTGVmdCI6MC4wLCJSaWdodCI6MC4wLCJCb3R0b20iOjAuMH0sIlBhZGRpbmciOnsiJGlkIjoiMjY4MyIsIlRvcCI6MC4wLCJMZWZ0IjowLjAsIlJpZ2h0IjowLjAsIkJvdHRvbSI6MC4wfSwiQmFja2dyb3VuZCI6eyIkaWQiOiIyNjg0IiwiQ29sb3IiOnsiJHJlZiI6IjI2NTYifX0sIklzVmlzaWJsZSI6dHJ1ZSwiV2lkdGgiOjAuMCwiSGVpZ2h0IjowLjAsIkJvcmRlclN0eWxlIjpudWxsLCJQYXJlbnRTdHlsZSI6bnVsbH0sIkRhdGVTdHlsZSI6eyIkaWQiOiIyNjg1IiwiRm9udFNldHRpbmdzIjp7IiRpZCI6IjI2ODYiLCJGb250U2l6ZSI6MTAsIkZvbnROYW1lIjoiQ2FsaWJyaSIsIklzQm9sZCI6ZmFsc2UsIklzSXRhbGljIjpmYWxzZSwiSXNVbmRlcmxpbmVkIjpmYWxzZSwiUGFyZW50U3R5bGUiOm51bGx9LCJBdXRvU2l6ZSI6MCwiRm9yZWdyb3VuZCI6eyIkaWQiOiIyNjg3IiwiQ29sb3IiOnsiJGlkIjoiMjY4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Y4OSIsIlRvcCI6MC4wLCJMZWZ0IjowLjAsIlJpZ2h0IjowLjAsIkJvdHRvbSI6MC4wfSwiUGFkZGluZyI6eyIkaWQiOiIyNjkwIiwiVG9wIjowLjAsIkxlZnQiOjAuMCwiUmlnaHQiOjAuMCwiQm90dG9tIjowLjB9LCJCYWNrZ3JvdW5kIjp7IiRpZCI6IjI2OTEiLCJDb2xvciI6eyIkcmVmIjoiMjY1NiJ9fSwiSXNWaXNpYmxlIjp0cnVlLCJXaWR0aCI6MC4wLCJIZWlnaHQiOjAuMCwiQm9yZGVyU3R5bGUiOm51bGwsIlBhcmVudFN0eWxlIjpudWxsfSwiRGF0ZUZvcm1hdCI6eyIkaWQiOiIyNjk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OTMiLCJGb3JtYXQiOjAsIklzVmlzaWJsZSI6ZmFsc2UsIkxhc3RLbm93blZpc2liaWxpdHlTdGF0ZSI6ZmFsc2V9LCJJc1Zpc2libGUiOnRydWUsIlBhcmVudFN0eWxlIjpudWxsLCJfZXhwbGljaXRseVNldCI6eyIkaWQiOiIyNjk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2OTUiLCJTaGFwZSI6OSwiQ29ubmVjdG9yTWFyZ2luIjp7IiRpZCI6IjI2OTYiLCJUb3AiOjAuMCwiTGVmdCI6Mi4wLCJSaWdodCI6Mi4wLCJCb3R0b20iOjAuMH0sIkNvbm5lY3RvclN0eWxlIjp7IiRpZCI6IjI2OTciLCJMaW5lQ29sb3IiOnsiJGlkIjoiMjY5OCIsIiR0eXBlIjoiTkxSRS5Db21tb24uRG9tLlNvbGlkQ29sb3JCcnVzaCwgTkxSRS5Db21tb24iLCJDb2xvciI6eyIkaWQiOiIyNjk5IiwiQSI6MTI3LCJSIjo3OSwiRyI6MTI5LCJCIjoxODl9fSwiTGluZVdlaWdodCI6MS4wLCJMaW5lVHlwZSI6MCwiUGFyZW50U3R5bGUiOm51bGx9LCJJc0JlbG93VGltZWJhbmQiOmZhbHNlLCJQb3NpdGlvbk9uVGFzayI6MSwiSGlkZURhdGUiOmZhbHNlLCJTaGFwZVNpemUiOjEsIlNwYWNpbmciOjIuMCwiUGFkZGluZyI6eyIkaWQiOiIyNzAwIiwiVG9wIjo3LjAsIkxlZnQiOjMuMCwiUmlnaHQiOjAuMCwiQm90dG9tIjoyLjB9LCJTaGFwZVN0eWxlIjp7IiRpZCI6IjI3MDEiLCJNYXJnaW4iOnsiJGlkIjoiMjcwMiIsIlRvcCI6MC4wLCJMZWZ0IjowLjAsIlJpZ2h0IjowLjAsIkJvdHRvbSI6MC4wfSwiUGFkZGluZyI6eyIkaWQiOiIyNzAzIiwiVG9wIjowLjAsIkxlZnQiOjAuMCwiUmlnaHQiOjAuMCwiQm90dG9tIjowLjB9LCJCYWNrZ3JvdW5kIjp7IiRpZCI6IjI3MDQiLCJDb2xvciI6eyIkaWQiOiIyNzA1IiwiQSI6MjU1LCJSIjoyMzcsIkciOjEyNSwiQiI6NDl9fSwiSXNWaXNpYmxlIjp0cnVlLCJXaWR0aCI6MTguMCwiSGVpZ2h0IjoyMC4wLCJCb3JkZXJTdHlsZSI6eyIkaWQiOiIyNzA2IiwiTGluZUNvbG9yIjp7IiRpZCI6IjI3MDciLCIkdHlwZSI6Ik5MUkUuQ29tbW9uLkRvbS5Tb2xpZENvbG9yQnJ1c2gsIE5MUkUuQ29tbW9uIiwiQ29sb3IiOnsiJGlkIjoiMjcwOCIsIkEiOjI1NSwiUiI6MjM0LCJHIjoyMiwiQiI6MzB9fSwiTGluZVdlaWdodCI6MC4wLCJMaW5lVHlwZSI6MCwiUGFyZW50U3R5bGUiOm51bGx9LCJQYXJlbnRTdHlsZSI6bnVsbH0sIlRpdGxlU3R5bGUiOnsiJGlkIjoiMjcwOSIsIkZvbnRTZXR0aW5ncyI6eyIkaWQiOiIyNzEwIiwiRm9udFNpemUiOjExLCJGb250TmFtZSI6IkNhbGlicmkiLCJJc0JvbGQiOnRydWUsIklzSXRhbGljIjpmYWxzZSwiSXNVbmRlcmxpbmVkIjpmYWxzZSwiUGFyZW50U3R5bGUiOm51bGx9LCJBdXRvU2l6ZSI6MCwiRm9yZWdyb3VuZCI6eyIkaWQiOiIyNzExIiwiQ29sb3IiOnsiJGlkIjoiMjcx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zEzIiwiVG9wIjowLjAsIkxlZnQiOjAuMCwiUmlnaHQiOjAuMCwiQm90dG9tIjowLjB9LCJQYWRkaW5nIjp7IiRpZCI6IjI3MTQiLCJUb3AiOjAuMCwiTGVmdCI6MC4wLCJSaWdodCI6MC4wLCJCb3R0b20iOjAuMH0sIkJhY2tncm91bmQiOnsiJGlkIjoiMjcxNSIsIkNvbG9yIjp7IiRpZCI6IjI3MTYiLCJBIjo4OSwiUiI6MCwiRyI6MCwiQiI6MH19LCJJc1Zpc2libGUiOnRydWUsIldpZHRoIjowLjAsIkhlaWdodCI6MC4wLCJCb3JkZXJTdHlsZSI6bnVsbCwiUGFyZW50U3R5bGUiOm51bGx9LCJEYXRlU3R5bGUiOnsiJGlkIjoiMjcxNyIsIkZvbnRTZXR0aW5ncyI6eyIkaWQiOiIyNzE4IiwiRm9udFNpemUiOjEwLCJGb250TmFtZSI6IkNhbGlicmkiLCJJc0JvbGQiOmZhbHNlLCJJc0l0YWxpYyI6ZmFsc2UsIklzVW5kZXJsaW5lZCI6ZmFsc2UsIlBhcmVudFN0eWxlIjpudWxsfSwiQXV0b1NpemUiOjAsIkZvcmVncm91bmQiOnsiJGlkIjoiMjcxOSIsIkNvbG9yIjp7IiRpZCI6IjI3M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MjEiLCJUb3AiOjAuMCwiTGVmdCI6MC4wLCJSaWdodCI6MC4wLCJCb3R0b20iOjAuMH0sIlBhZGRpbmciOnsiJGlkIjoiMjcyMiIsIlRvcCI6MC4wLCJMZWZ0IjowLjAsIlJpZ2h0IjowLjAsIkJvdHRvbSI6MC4wfSwiQmFja2dyb3VuZCI6eyIkaWQiOiIyNzIzIiwiQ29sb3IiOnsiJHJlZiI6IjI3MTYifX0sIklzVmlzaWJsZSI6dHJ1ZSwiV2lkdGgiOjAuMCwiSGVpZ2h0IjowLjAsIkJvcmRlclN0eWxlIjpudWxsLCJQYXJlbnRTdHlsZSI6bnVsbH0sIkRhdGVGb3JtYXQiOnsiJGlkIjoiMjcy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I1IiwiRm9ybWF0IjowLCJJc1Zpc2libGUiOmZhbHNlLCJMYXN0S25vd25WaXNpYmlsaXR5U3RhdGUiOmZhbHNlfSwiSXNWaXNpYmxlIjp0cnVlLCJQYXJlbnRTdHlsZSI6bnVsbH0sIkRlZmF1bHRTd2ltbGFuZU1pbGVzdG9uZVN0eWxlIjp7IiRpZCI6IjI3MjYiLCJUaXRsZVBvc2l0aW9uIjoiUmlnaHQiLCJEYXRlUG9zaXRpb24iOiJMZWZ0IiwiU2hhcGVUeXBlIjoxNywiU2hhcGVTaXplIjoxLCJTcGFjaW5nIjo1LCJTaGFwZVN0eWxlIjp7IiRpZCI6IjI3MjciLCJNYXJnaW4iOnsiJGlkIjoiMjcyOCIsIlRvcCI6MC4wLCJMZWZ0IjowLjAsIlJpZ2h0IjowLjAsIkJvdHRvbSI6MC4wfSwiUGFkZGluZyI6eyIkaWQiOiIyNzI5IiwiVG9wIjowLjAsIkxlZnQiOjAuMCwiUmlnaHQiOjAuMCwiQm90dG9tIjowLjB9LCJCYWNrZ3JvdW5kIjp7IiRpZCI6IjI3MzAiLCJDb2xvciI6eyIkaWQiOiIyNzMxIiwiQSI6MjU1LCJSIjoyMzcsIkciOjEyNSwiQiI6NDl9fSwiSXNWaXNpYmxlIjp0cnVlLCJXaWR0aCI6MjAuMCwiSGVpZ2h0IjoyMC4wLCJCb3JkZXJTdHlsZSI6eyIkaWQiOiIyNzMyIiwiTGluZUNvbG9yIjp7IiRpZCI6IjI3MzMiLCIkdHlwZSI6Ik5MUkUuQ29tbW9uLkRvbS5Tb2xpZENvbG9yQnJ1c2gsIE5MUkUuQ29tbW9uIiwiQ29sb3IiOnsiJGlkIjoiMjczNCIsIkEiOjI1NSwiUiI6MjM0LCJHIjoyMiwiQiI6MzB9fSwiTGluZVdlaWdodCI6MC4wLCJMaW5lVHlwZSI6MCwiUGFyZW50U3R5bGUiOm51bGx9LCJQYXJlbnRTdHlsZSI6bnVsbH0sIlRpdGxlU3R5bGUiOnsiJGlkIjoiMjczNSIsIkZvbnRTZXR0aW5ncyI6eyIkaWQiOiIyNzM2IiwiRm9udFNpemUiOjExLCJGb250TmFtZSI6IkNhbGlicmkiLCJJc0JvbGQiOnRydWUsIklzSXRhbGljIjpmYWxzZSwiSXNVbmRlcmxpbmVkIjpmYWxzZSwiUGFyZW50U3R5bGUiOm51bGx9LCJBdXRvU2l6ZSI6MCwiRm9yZWdyb3VuZCI6eyIkaWQiOiIyNzM3IiwiQ29sb3IiOnsiJGlkIjoiMjcz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zM5IiwiVG9wIjowLjAsIkxlZnQiOjAuMCwiUmlnaHQiOjAuMCwiQm90dG9tIjowLjB9LCJQYWRkaW5nIjp7IiRpZCI6IjI3NDAiLCJUb3AiOjAuMCwiTGVmdCI6MC4wLCJSaWdodCI6MC4wLCJCb3R0b20iOjAuMH0sIkJhY2tncm91bmQiOnsiJGlkIjoiMjc0MSIsIkNvbG9yIjp7IiRpZCI6IjI3NDIiLCJBIjo4OSwiUiI6MCwiRyI6MCwiQiI6MH19LCJJc1Zpc2libGUiOnRydWUsIldpZHRoIjowLjAsIkhlaWdodCI6MC4wLCJCb3JkZXJTdHlsZSI6bnVsbCwiUGFyZW50U3R5bGUiOm51bGx9LCJEYXRlU3R5bGUiOnsiJGlkIjoiMjc0MyIsIkZvbnRTZXR0aW5ncyI6eyIkaWQiOiIyNzQ0IiwiRm9udFNpemUiOjEwLCJGb250TmFtZSI6IkNhbGlicmkiLCJJc0JvbGQiOmZhbHNlLCJJc0l0YWxpYyI6ZmFsc2UsIklzVW5kZXJsaW5lZCI6ZmFsc2UsIlBhcmVudFN0eWxlIjpudWxsfSwiQXV0b1NpemUiOjAsIkZvcmVncm91bmQiOnsiJGlkIjoiMjc0NSIsIkNvbG9yIjp7IiRpZCI6IjI3ND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3NDciLCJUb3AiOjAuMCwiTGVmdCI6MC4wLCJSaWdodCI6MC4wLCJCb3R0b20iOjAuMH0sIlBhZGRpbmciOnsiJGlkIjoiMjc0OCIsIlRvcCI6MC4wLCJMZWZ0IjowLjAsIlJpZ2h0IjowLjAsIkJvdHRvbSI6MC4wfSwiQmFja2dyb3VuZCI6eyIkaWQiOiIyNzQ5IiwiQ29sb3IiOnsiJHJlZiI6IjI3NDIifX0sIklzVmlzaWJsZSI6ZmFsc2UsIldpZHRoIjowLjAsIkhlaWdodCI6MC4wLCJCb3JkZXJTdHlsZSI6bnVsbCwiUGFyZW50U3R5bGUiOm51bGx9LCJEYXRlRm9ybWF0Ijp7IiRpZCI6IjI3N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1MSIsIkZvcm1hdCI6MCwiSXNWaXNpYmxlIjpmYWxzZSwiTGFzdEtub3duVmlzaWJpbGl0eVN0YXRlIjpmYWxzZX0sIklzVmlzaWJsZSI6dHJ1ZSwiUGFyZW50U3R5bGUiOm51bGx9LCJEZWZhdWx0U3dpbWxhbmVBY3Rpdml0eVN0eWxlIjp7IiRpZCI6IjI3NTIiLCJIZWFkZXJTdHlsZSI6eyIkaWQiOiIyNzUzIiwiVGV4dFN0eWxlIjp7IiRpZCI6IjI3NTQiLCJGb250U2V0dGluZ3MiOnsiJGlkIjoiMjc1NSIsIkZvbnRTaXplIjoxMSwiRm9udE5hbWUiOiJDYWxpYnJpIiwiSXNCb2xkIjpmYWxzZSwiSXNJdGFsaWMiOmZhbHNlLCJJc1VuZGVybGluZWQiOmZhbHNlLCJQYXJlbnRTdHlsZSI6bnVsbH0sIkF1dG9TaXplIjoyLCJGb3JlZ3JvdW5kIjp7IiRpZCI6IjI3NTYiLCJDb2xvciI6eyIkaWQiOiIyNzU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c1OCIsIlRvcCI6MC4wLCJMZWZ0IjowLjAsIlJpZ2h0IjowLjAsIkJvdHRvbSI6MC4wfSwiUGFkZGluZyI6eyIkaWQiOiIyNzU5IiwiVG9wIjowLjAsIkxlZnQiOjAuMCwiUmlnaHQiOjAuMCwiQm90dG9tIjowLjB9LCJCYWNrZ3JvdW5kIjpudWxsLCJJc1Zpc2libGUiOnRydWUsIldpZHRoIjowLjAsIkhlaWdodCI6MC4wLCJCb3JkZXJTdHlsZSI6bnVsbCwiUGFyZW50U3R5bGUiOm51bGx9LCJSZWN0YW5nbGVTdHlsZSI6eyIkaWQiOiIyNzYwIiwiTWFyZ2luIjp7IiRpZCI6IjI3NjEiLCJUb3AiOjAuMCwiTGVmdCI6MC4wLCJSaWdodCI6MC4wLCJCb3R0b20iOjAuMH0sIlBhZGRpbmciOnsiJGlkIjoiMjc2MiIsIlRvcCI6MC4wLCJMZWZ0IjowLjAsIlJpZ2h0IjowLjAsIkJvdHRvbSI6MC4wfSwiQmFja2dyb3VuZCI6eyIkaWQiOiIyNzYzIiwiQ29sb3IiOnsiJGlkIjoiMjc2NCIsIkEiOjYzLCJSIjoyMzcsIkciOjEyNSwiQiI6NDl9fSwiSXNWaXNpYmxlIjp0cnVlLCJXaWR0aCI6MC4wLCJIZWlnaHQiOjAuMCwiQm9yZGVyU3R5bGUiOnsiJGlkIjoiMjc2NSIsIkxpbmVDb2xvciI6eyIkaWQiOiIyNzY2IiwiJHR5cGUiOiJOTFJFLkNvbW1vbi5Eb20uU29saWRDb2xvckJydXNoLCBOTFJFLkNvbW1vbiIsIkNvbG9yIjp7IiRpZCI6IjI3NjciLCJBIjoyNTUsIlIiOjI1NSwiRyI6MCwiQiI6MH19LCJMaW5lV2VpZ2h0IjowLjAsIkxpbmVUeXBlIjowLCJQYXJlbnRTdHlsZSI6bnVsbH0sIlBhcmVudFN0eWxlIjpudWxsfSwiTWFyZ2luIjp7IiRpZCI6IjI3NjgiLCJUb3AiOjAuMCwiTGVmdCI6MC4wLCJSaWdodCI6MC4wLCJCb3R0b20iOjAuMH0sIlBhZGRpbmciOnsiJGlkIjoiMjc2OSIsIlRvcCI6MC4wLCJMZWZ0IjowLjAsIlJpZ2h0IjowLjAsIkJvdHRvbSI6MC4wfSwiQmFja2dyb3VuZCI6bnVsbCwiSXNWaXNpYmxlIjp0cnVlLCJXaWR0aCI6MC4wLCJIZWlnaHQiOjAuMCwiQm9yZGVyU3R5bGUiOm51bGwsIlBhcmVudFN0eWxlIjpudWxsfSwiQmFja2dyb3VuZFN0eWxlIjp7IiRpZCI6IjI3NzAiLCJNYXJnaW4iOnsiJGlkIjoiMjc3MSIsIlRvcCI6MC4wLCJMZWZ0IjowLjAsIlJpZ2h0IjowLjAsIkJvdHRvbSI6MC4wfSwiUGFkZGluZyI6eyIkaWQiOiIyNzcyIiwiVG9wIjowLjAsIkxlZnQiOjAuMCwiUmlnaHQiOjAuMCwiQm90dG9tIjowLjB9LCJCYWNrZ3JvdW5kIjp7IiRpZCI6IjI3NzMiLCJDb2xvciI6eyIkaWQiOiIyNzc0IiwiQSI6MzgsIlIiOjIzNywiRyI6MTI1LCJCIjo0OX19LCJJc1Zpc2libGUiOnRydWUsIldpZHRoIjowLjAsIkhlaWdodCI6MC4wLCJCb3JkZXJTdHlsZSI6eyIkaWQiOiIyNzc1IiwiTGluZUNvbG9yIjp7IiRpZCI6IjI3NzYiLCIkdHlwZSI6Ik5MUkUuQ29tbW9uLkRvbS5Tb2xpZENvbG9yQnJ1c2gsIE5MUkUuQ29tbW9uIiwiQ29sb3IiOnsiJGlkIjoiMjc3NyIsIkEiOjI1NSwiUiI6MjM0LCJHIjoyMiwiQiI6MzB9fSwiTGluZVdlaWdodCI6MC4wLCJMaW5lVHlwZSI6MCwiUGFyZW50U3R5bGUiOm51bGx9LCJQYXJlbnRTdHlsZSI6bnVsbH0sIk1hcmdpbiI6eyIkaWQiOiIyNzc4IiwiVG9wIjowLjAsIkxlZnQiOjAuMCwiUmlnaHQiOjAuMCwiQm90dG9tIjowLjB9LCJQYWRkaW5nIjp7IiRpZCI6IjI3NzkiLCJUb3AiOjAuMCwiTGVmdCI6MC4wLCJSaWdodCI6MC4wLCJCb3R0b20iOjAuMH0sIklzVmlzaWJsZSI6dHJ1ZSwiV2lkdGgiOjAuMCwiSGVpZ2h0IjowLjAsIkJvcmRlclN0eWxlIjpudWxsLCJQYXJlbnRTdHlsZSI6bnVsbH0sIk1hcmdpbiI6eyIkaWQiOiIyNzgwIiwiVG9wIjowLjAsIkxlZnQiOjAuMCwiUmlnaHQiOjAuMCwiQm90dG9tIjowLjB9LCJQYWRkaW5nIjp7IiRpZCI6IjI3ODEiLCJUb3AiOjAuMCwiTGVmdCI6MC4wLCJSaWdodCI6MC4wLCJCb3R0b20iOjAuMH0sIklzVmlzaWJsZSI6dHJ1ZSwiV2lkdGgiOjAuMCwiSGVpZ2h0IjowLjAsIkJvcmRlclN0eWxlIjp7IiRpZCI6IjI3ODIiLCJMaW5lQ29sb3IiOm51bGwsIkxpbmVXZWlnaHQiOjAuMCwiTGluZVR5cGUiOjAsIlBhcmVudFN0eWxlIjpudWxsfSwiUGFyZW50U3R5bGUiOm51bGx9LHsiJGlkIjoiMjc4MyIsIlN0eWxlSWQiOiIwMDAwMDAwMC0wMDAwLTAwMDAtMDAwMC0wMDAwMDAwMDAwMDAiLCJIZWFkZXJTdHlsZSI6eyIkaWQiOiIyNzg0IiwiVGV4dElzVmVydGljYWwiOmZhbHNlLCJUZXh0U3R5bGUiOnsiJGlkIjoiMjc4NSIsIkZvbnRTZXR0aW5ncyI6eyIkaWQiOiIyNzg2IiwiRm9udFNpemUiOjEyLCJGb250TmFtZSI6IkNhbGlicmkiLCJJc0JvbGQiOnRydWUsIklzSXRhbGljIjpmYWxzZSwiSXNVbmRlcmxpbmVkIjpmYWxzZSwiUGFyZW50U3R5bGUiOm51bGx9LCJBdXRvU2l6ZSI6MCwiRm9yZWdyb3VuZCI6eyIkaWQiOiIyNzg3IiwiQ29sb3IiOnsiJGlkIjoiMjc4OCIsIkEiOjI1NSwiUiI6NTEsIkciOjMwLCJCIjoyOH19LCJNYXhXaWR0aCI6MC4wLCJNYXhIZWlnaHQiOjAuMCwiU21hcnRGb3JlZ3JvdW5kSXNBY3RpdmUiOmZhbHNlLCJIb3Jpem9udGFsQWxpZ25tZW50IjowLCJWZXJ0aWNhbEFsaWdubWVudCI6MCwiU21hcnRGb3JlZ3JvdW5kIjpudWxsLCJCYWNrZ3JvdW5kRmlsbFR5cGUiOjAsIk1hcmdpbiI6eyIkaWQiOiIyNzg5IiwiVG9wIjowLjAsIkxlZnQiOjAuMCwiUmlnaHQiOjAuMCwiQm90dG9tIjowLjB9LCJQYWRkaW5nIjp7IiRpZCI6IjI3OTAiLCJUb3AiOjAuMCwiTGVmdCI6MC4wLCJSaWdodCI6MC4wLCJCb3R0b20iOjAuMH0sIkJhY2tncm91bmQiOm51bGwsIklzVmlzaWJsZSI6ZmFsc2UsIldpZHRoIjowLjAsIkhlaWdodCI6MC4wLCJCb3JkZXJTdHlsZSI6bnVsbCwiUGFyZW50U3R5bGUiOm51bGx9LCJSZWN0YW5nbGVTdHlsZSI6eyIkaWQiOiIyNzkxIiwiTWFyZ2luIjp7IiRpZCI6IjI3OTIiLCJUb3AiOjAuMCwiTGVmdCI6MC4wLCJSaWdodCI6MC4wLCJCb3R0b20iOjAuMH0sIlBhZGRpbmciOnsiJGlkIjoiMjc5MyIsIlRvcCI6MC4wLCJMZWZ0IjowLjAsIlJpZ2h0IjowLjAsIkJvdHRvbSI6MC4wfSwiQmFja2dyb3VuZCI6eyIkaWQiOiIyNzk0IiwiQ29sb3IiOnsiJGlkIjoiMjc5NSIsIkEiOjI1NSwiUiI6MTY1LCJHIjoxNjUsIkIiOjE2NX19LCJJc1Zpc2libGUiOmZhbHNlLCJXaWR0aCI6MC4wLCJIZWlnaHQiOjAuMCwiQm9yZGVyU3R5bGUiOnsiJGlkIjoiMjc5NiIsIkxpbmVDb2xvciI6eyIkaWQiOiIyNzk3IiwiJHR5cGUiOiJOTFJFLkNvbW1vbi5Eb20uU29saWRDb2xvckJydXNoLCBOTFJFLkNvbW1vbiIsIkNvbG9yIjp7IiRpZCI6IjI3OTgiLCJBIjoyNTUsIlIiOjUxLCJHIjozMCwiQiI6Mjh9fSwiTGluZVdlaWdodCI6MC4wLCJMaW5lVHlwZSI6MCwiUGFyZW50U3R5bGUiOm51bGx9LCJQYXJlbnRTdHlsZSI6bnVsbH0sIk1hcmdpbiI6eyIkaWQiOiIyNzk5IiwiVG9wIjowLjAsIkxlZnQiOjAuMCwiUmlnaHQiOjAuMCwiQm90dG9tIjowLjB9LCJQYWRkaW5nIjp7IiRpZCI6IjI4MDAiLCJUb3AiOjAuMCwiTGVmdCI6MC4wLCJSaWdodCI6MC4wLCJCb3R0b20iOjAuMH0sIkJhY2tncm91bmQiOm51bGwsIklzVmlzaWJsZSI6dHJ1ZSwiV2lkdGgiOjAuMCwiSGVpZ2h0IjowLjAsIkJvcmRlclN0eWxlIjpudWxsLCJQYXJlbnRTdHlsZSI6bnVsbH0sIkJhY2tncm91bmRTdHlsZSI6eyIkaWQiOiIyODAxIiwiTWFyZ2luIjp7IiRpZCI6IjI4MDIiLCJUb3AiOjAuMCwiTGVmdCI6MC4wLCJSaWdodCI6MC4wLCJCb3R0b20iOjAuMH0sIlBhZGRpbmciOnsiJGlkIjoiMjgwMyIsIlRvcCI6MC4wLCJMZWZ0IjowLjAsIlJpZ2h0IjowLjAsIkJvdHRvbSI6MC4wfSwiQmFja2dyb3VuZCI6eyIkaWQiOiIyODA0IiwiQ29sb3IiOnsiJGlkIjoiMjgwNSIsIkEiOjM4LCJSIjoxNjUsIkciOjE2NSwiQiI6MTY1fX0sIklzVmlzaWJsZSI6dHJ1ZSwiV2lkdGgiOjAuMCwiSGVpZ2h0IjowLjAsIkJvcmRlclN0eWxlIjp7IiRpZCI6IjI4MDYiLCJMaW5lQ29sb3IiOnsiJGlkIjoiMjgwNyIsIiR0eXBlIjoiTkxSRS5Db21tb24uRG9tLlNvbGlkQ29sb3JCcnVzaCwgTkxSRS5Db21tb24iLCJDb2xvciI6eyIkaWQiOiIyODA4IiwiQSI6MjU1LCJSIjoyMzQsIkciOjIyLCJCIjozMH19LCJMaW5lV2VpZ2h0IjowLjAsIkxpbmVUeXBlIjowLCJQYXJlbnRTdHlsZSI6bnVsbH0sIlBhcmVudFN0eWxlIjpudWxsfSwiSXNBYm92ZVRpbWViYW5kIjpmYWxzZSwiU3BhY2luZyI6NSwiRGVmYXVsdFN3aW1sYW5lVGFza1N0eWxlIjp7IiRpZCI6IjI4MDkiLCIkdHlwZSI6Ik5MUkUuQ29tbW9uLkRvbS5TdHlsZXMuRXhwbGljaXRTZXRhYmxlVGFza1N0eWxlLCBOTFJFLkNvbW1vbiIsIlNoYXBlIjo4LCJTaGFwZVRoaWNrbmVzcyI6MSwiRHVyYXRpb25Gb3JtYXQiOjAsIkluY2x1ZGVOb25Xb3JraW5nRGF5c0luRHVyYXRpb24iOmZhbHNlLCJQZXJjZW50YWdlQ29tcGxldGVTdHlsZSI6eyIkaWQiOiIyODEwIiwiRm9udFNldHRpbmdzIjp7IiRpZCI6IjI4MTEiLCJGb250U2l6ZSI6MTAsIkZvbnROYW1lIjoiQ2FsaWJyaSIsIklzQm9sZCI6ZmFsc2UsIklzSXRhbGljIjpmYWxzZSwiSXNVbmRlcmxpbmVkIjpmYWxzZSwiUGFyZW50U3R5bGUiOm51bGx9LCJBdXRvU2l6ZSI6MCwiRm9yZWdyb3VuZCI6eyIkaWQiOiIyODEyIiwiQ29sb3IiOnsiJGlkIjoiMjgx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4MTQiLCJUb3AiOjAuMCwiTGVmdCI6MC4wLCJSaWdodCI6MC4wLCJCb3R0b20iOjAuMH0sIlBhZGRpbmciOnsiJGlkIjoiMjgxNSIsIlRvcCI6MC4wLCJMZWZ0IjowLjAsIlJpZ2h0IjowLjAsIkJvdHRvbSI6MC4wfSwiQmFja2dyb3VuZCI6eyIkaWQiOiIyODE2IiwiQ29sb3IiOnsiJGlkIjoiMjgxNyIsIkEiOjg5LCJSIjowLCJHIjowLCJCIjowfX0sIklzVmlzaWJsZSI6dHJ1ZSwiV2lkdGgiOjAuMCwiSGVpZ2h0IjowLjAsIkJvcmRlclN0eWxlIjpudWxsLCJQYXJlbnRTdHlsZSI6bnVsbH0sIkR1cmF0aW9uU3R5bGUiOnsiJGlkIjoiMjgxOCIsIkZvbnRTZXR0aW5ncyI6eyIkaWQiOiIyODE5IiwiRm9udFNpemUiOjEwLCJGb250TmFtZSI6IkNhbGlicmkiLCJJc0JvbGQiOmZhbHNlLCJJc0l0YWxpYyI6ZmFsc2UsIklzVW5kZXJsaW5lZCI6ZmFsc2UsIlBhcmVudFN0eWxlIjpudWxsfSwiQXV0b1NpemUiOjAsIkZvcmVncm91bmQiOnsiJGlkIjoiMjgyMCIsIkNvbG9yIjp7IiRpZCI6IjI4Mj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ODIyIiwiVG9wIjowLjAsIkxlZnQiOjAuMCwiUmlnaHQiOjAuMCwiQm90dG9tIjowLjB9LCJQYWRkaW5nIjp7IiRpZCI6IjI4MjMiLCJUb3AiOjAuMCwiTGVmdCI6MC4wLCJSaWdodCI6MC4wLCJCb3R0b20iOjAuMH0sIkJhY2tncm91bmQiOnsiJGlkIjoiMjgyNCIsIkNvbG9yIjp7IiRyZWYiOiIyODE3In19LCJJc1Zpc2libGUiOnRydWUsIldpZHRoIjowLjAsIkhlaWdodCI6MC4wLCJCb3JkZXJTdHlsZSI6bnVsbCwiUGFyZW50U3R5bGUiOm51bGx9LCJIb3Jpem9udGFsQ29ubmVjdG9yU3R5bGUiOnsiJGlkIjoiMjgyNSIsIkxpbmVDb2xvciI6eyIkaWQiOiIyODI2IiwiJHR5cGUiOiJOTFJFLkNvbW1vbi5Eb20uU29saWRDb2xvckJydXNoLCBOTFJFLkNvbW1vbiIsIkNvbG9yIjp7IiRpZCI6IjI4MjciLCJBIjoyNTUsIlIiOjIwNCwiRyI6MjA0LCJCIjoyMDR9fSwiTGluZVdlaWdodCI6MS4wLCJMaW5lVHlwZSI6MCwiUGFyZW50U3R5bGUiOm51bGx9LCJWZXJ0aWNhbENvbm5lY3RvclN0eWxlIjp7IiRpZCI6IjI4MjgiLCJMaW5lQ29sb3IiOnsiJGlkIjoiMjgyOSIsIiR0eXBlIjoiTkxSRS5Db21tb24uRG9tLlNvbGlkQ29sb3JCcnVzaCwgTkxSRS5Db21tb24iLCJDb2xvciI6eyIkaWQiOiIyODMwIiwiQSI6MjU1LCJSIjoyMDQsIkciOjIwNCwiQiI6MjA0fX0sIkxpbmVXZWlnaHQiOjE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yODMxIiwiTWFyZ2luIjp7IiRpZCI6IjI4MzIiLCJUb3AiOjAuMCwiTGVmdCI6NC4wLCJSaWdodCI6NC4wLCJCb3R0b20iOjAuMH0sIlBhZGRpbmciOnsiJGlkIjoiMjgzMyIsIlRvcCI6MC4wLCJMZWZ0IjowLjAsIlJpZ2h0IjowLjAsIkJvdHRvbSI6MC4wfSwiQmFja2dyb3VuZCI6eyIkaWQiOiIyODM0IiwiQ29sb3IiOnsiJGlkIjoiMjgzNSIsIkEiOjI1NSwiUiI6MTY1LCJHIjoxNjUsIkIiOjE2NX19LCJJc1Zpc2libGUiOnRydWUsIldpZHRoIjowLjAsIkhlaWdodCI6MTYuMCwiQm9yZGVyU3R5bGUiOnsiJGlkIjoiMjgzNiIsIkxpbmVDb2xvciI6eyIkaWQiOiIyODM3IiwiJHR5cGUiOiJOTFJFLkNvbW1vbi5Eb20uU29saWRDb2xvckJydXNoLCBOTFJFLkNvbW1vbiIsIkNvbG9yIjp7IiRpZCI6IjI4MzgiLCJBIjoyNTUsIlIiOjIzNCwiRyI6MjIsIkIiOjMwfX0sIkxpbmVXZWlnaHQiOjAuMCwiTGluZVR5cGUiOjAsIlBhcmVudFN0eWxlIjpudWxsfSwiUGFyZW50U3R5bGUiOm51bGx9LCJUaXRsZVN0eWxlIjp7IiRpZCI6IjI4MzkiLCJGb250U2V0dGluZ3MiOnsiJGlkIjoiMjg0MCIsIkZvbnRTaXplIjoxMSwiRm9udE5hbWUiOiJDYWxpYnJpIiwiSXNCb2xkIjp0cnVlLCJJc0l0YWxpYyI6ZmFsc2UsIklzVW5kZXJsaW5lZCI6ZmFsc2UsIlBhcmVudFN0eWxlIjpudWxsfSwiQXV0b1NpemUiOjAsIkZvcmVncm91bmQiOnsiJGlkIjoiMjg0MSIsIkNvbG9yIjp7IiRpZCI6IjI4NDI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jg0MyIsIlRvcCI6MC4wLCJMZWZ0IjowLjAsIlJpZ2h0IjowLjAsIkJvdHRvbSI6MC4wfSwiUGFkZGluZyI6eyIkaWQiOiIyODQ0IiwiVG9wIjowLjAsIkxlZnQiOjAuMCwiUmlnaHQiOjAuMCwiQm90dG9tIjowLjB9LCJCYWNrZ3JvdW5kIjp7IiRpZCI6IjI4NDUiLCJDb2xvciI6eyIkcmVmIjoiMjgxNyJ9fSwiSXNWaXNpYmxlIjp0cnVlLCJXaWR0aCI6MC4wLCJIZWlnaHQiOjAuMCwiQm9yZGVyU3R5bGUiOm51bGwsIlBhcmVudFN0eWxlIjpudWxsfSwiRGF0ZVN0eWxlIjp7IiRpZCI6IjI4NDYiLCJGb250U2V0dGluZ3MiOnsiJGlkIjoiMjg0NyIsIkZvbnRTaXplIjoxMCwiRm9udE5hbWUiOiJDYWxpYnJpIiwiSXNCb2xkIjpmYWxzZSwiSXNJdGFsaWMiOmZhbHNlLCJJc1VuZGVybGluZWQiOmZhbHNlLCJQYXJlbnRTdHlsZSI6bnVsbH0sIkF1dG9TaXplIjowLCJGb3JlZ3JvdW5kIjp7IiRpZCI6IjI4NDgiLCJDb2xvciI6eyIkaWQiOiIyODQ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ODUwIiwiVG9wIjowLjAsIkxlZnQiOjAuMCwiUmlnaHQiOjAuMCwiQm90dG9tIjowLjB9LCJQYWRkaW5nIjp7IiRpZCI6IjI4NTEiLCJUb3AiOjAuMCwiTGVmdCI6MC4wLCJSaWdodCI6MC4wLCJCb3R0b20iOjAuMH0sIkJhY2tncm91bmQiOnsiJGlkIjoiMjg1MiIsIkNvbG9yIjp7IiRyZWYiOiIyODE3In19LCJJc1Zpc2libGUiOnRydWUsIldpZHRoIjowLjAsIkhlaWdodCI6MC4wLCJCb3JkZXJTdHlsZSI6bnVsbCwiUGFyZW50U3R5bGUiOm51bGx9LCJEYXRlRm9ybWF0Ijp7IiRpZCI6IjI4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1NCIsIkZvcm1hdCI6MCwiSXNWaXNpYmxlIjpmYWxzZSwiTGFzdEtub3duVmlzaWJpbGl0eVN0YXRlIjpmYWxzZX0sIklzVmlzaWJsZSI6dHJ1ZSwiUGFyZW50U3R5bGUiOm51bGwsIl9leHBsaWNpdGx5U2V0Ijp7IiRpZCI6IjI4NTU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g1NiIsIlNoYXBlIjo5LCJDb25uZWN0b3JNYXJnaW4iOnsiJGlkIjoiMjg1NyIsIlRvcCI6MC4wLCJMZWZ0IjoyLjAsIlJpZ2h0IjoyLjAsIkJvdHRvbSI6MC4wfSwiQ29ubmVjdG9yU3R5bGUiOnsiJGlkIjoiMjg1OCIsIkxpbmVDb2xvciI6eyIkaWQiOiIyODU5IiwiJHR5cGUiOiJOTFJFLkNvbW1vbi5Eb20uU29saWRDb2xvckJydXNoLCBOTFJFLkNvbW1vbiIsIkNvbG9yIjp7IiRpZCI6IjI4NjAiLCJBIjoxMjcsIlIiOjc5LCJHIjoxMjksIkIiOjE4OX19LCJMaW5lV2VpZ2h0IjoxLjAsIkxpbmVUeXBlIjowLCJQYXJlbnRTdHlsZSI6bnVsbH0sIklzQmVsb3dUaW1lYmFuZCI6ZmFsc2UsIlBvc2l0aW9uT25UYXNrIjoxLCJIaWRlRGF0ZSI6ZmFsc2UsIlNoYXBlU2l6ZSI6MSwiU3BhY2luZyI6Mi4wLCJQYWRkaW5nIjp7IiRpZCI6IjI4NjEiLCJUb3AiOjcuMCwiTGVmdCI6My4wLCJSaWdodCI6MC4wLCJCb3R0b20iOjIuMH0sIlNoYXBlU3R5bGUiOnsiJGlkIjoiMjg2MiIsIk1hcmdpbiI6eyIkaWQiOiIyODYzIiwiVG9wIjowLjAsIkxlZnQiOjAuMCwiUmlnaHQiOjAuMCwiQm90dG9tIjowLjB9LCJQYWRkaW5nIjp7IiRpZCI6IjI4NjQiLCJUb3AiOjAuMCwiTGVmdCI6MC4wLCJSaWdodCI6MC4wLCJCb3R0b20iOjAuMH0sIkJhY2tncm91bmQiOnsiJGlkIjoiMjg2NSIsIkNvbG9yIjp7IiRpZCI6IjI4NjYiLCJBIjoyNTUsIlIiOjE2NSwiRyI6MTY1LCJCIjoxNjV9fSwiSXNWaXNpYmxlIjp0cnVlLCJXaWR0aCI6MTguMCwiSGVpZ2h0IjoyMC4wLCJCb3JkZXJTdHlsZSI6eyIkaWQiOiIyODY3IiwiTGluZUNvbG9yIjp7IiRpZCI6IjI4NjgiLCIkdHlwZSI6Ik5MUkUuQ29tbW9uLkRvbS5Tb2xpZENvbG9yQnJ1c2gsIE5MUkUuQ29tbW9uIiwiQ29sb3IiOnsiJGlkIjoiMjg2OSIsIkEiOjI1NSwiUiI6MjM0LCJHIjoyMiwiQiI6MzB9fSwiTGluZVdlaWdodCI6MC4wLCJMaW5lVHlwZSI6MCwiUGFyZW50U3R5bGUiOm51bGx9LCJQYXJlbnRTdHlsZSI6bnVsbH0sIlRpdGxlU3R5bGUiOnsiJGlkIjoiMjg3MCIsIkZvbnRTZXR0aW5ncyI6eyIkaWQiOiIyODcxIiwiRm9udFNpemUiOjExLCJGb250TmFtZSI6IkNhbGlicmkiLCJJc0JvbGQiOnRydWUsIklzSXRhbGljIjpmYWxzZSwiSXNVbmRlcmxpbmVkIjpmYWxzZSwiUGFyZW50U3R5bGUiOm51bGx9LCJBdXRvU2l6ZSI6MCwiRm9yZWdyb3VuZCI6eyIkaWQiOiIyODcyIiwiQ29sb3IiOnsiJGlkIjoiMjg3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ODc0IiwiVG9wIjowLjAsIkxlZnQiOjAuMCwiUmlnaHQiOjAuMCwiQm90dG9tIjowLjB9LCJQYWRkaW5nIjp7IiRpZCI6IjI4NzUiLCJUb3AiOjAuMCwiTGVmdCI6MC4wLCJSaWdodCI6MC4wLCJCb3R0b20iOjAuMH0sIkJhY2tncm91bmQiOnsiJGlkIjoiMjg3NiIsIkNvbG9yIjp7IiRpZCI6IjI4NzciLCJBIjo4OSwiUiI6MCwiRyI6MCwiQiI6MH19LCJJc1Zpc2libGUiOnRydWUsIldpZHRoIjowLjAsIkhlaWdodCI6MC4wLCJCb3JkZXJTdHlsZSI6bnVsbCwiUGFyZW50U3R5bGUiOm51bGx9LCJEYXRlU3R5bGUiOnsiJGlkIjoiMjg3OCIsIkZvbnRTZXR0aW5ncyI6eyIkaWQiOiIyODc5IiwiRm9udFNpemUiOjEwLCJGb250TmFtZSI6IkNhbGlicmkiLCJJc0JvbGQiOmZhbHNlLCJJc0l0YWxpYyI6ZmFsc2UsIklzVW5kZXJsaW5lZCI6ZmFsc2UsIlBhcmVudFN0eWxlIjpudWxsfSwiQXV0b1NpemUiOjAsIkZvcmVncm91bmQiOnsiJGlkIjoiMjg4MCIsIkNvbG9yIjp7IiRpZCI6IjI4O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ODIiLCJUb3AiOjAuMCwiTGVmdCI6MC4wLCJSaWdodCI6MC4wLCJCb3R0b20iOjAuMH0sIlBhZGRpbmciOnsiJGlkIjoiMjg4MyIsIlRvcCI6MC4wLCJMZWZ0IjowLjAsIlJpZ2h0IjowLjAsIkJvdHRvbSI6MC4wfSwiQmFja2dyb3VuZCI6eyIkaWQiOiIyODg0IiwiQ29sb3IiOnsiJHJlZiI6IjI4NzcifX0sIklzVmlzaWJsZSI6dHJ1ZSwiV2lkdGgiOjAuMCwiSGVpZ2h0IjowLjAsIkJvcmRlclN0eWxlIjpudWxsLCJQYXJlbnRTdHlsZSI6bnVsbH0sIkRhdGVGb3JtYXQiOnsiJGlkIjoiMjg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g2IiwiRm9ybWF0IjowLCJJc1Zpc2libGUiOmZhbHNlLCJMYXN0S25vd25WaXNpYmlsaXR5U3RhdGUiOmZhbHNlfSwiSXNWaXNpYmxlIjp0cnVlLCJQYXJlbnRTdHlsZSI6bnVsbH0sIkRlZmF1bHRTd2ltbGFuZU1pbGVzdG9uZVN0eWxlIjp7IiRpZCI6IjI4ODciLCJUaXRsZVBvc2l0aW9uIjoiUmlnaHQiLCJEYXRlUG9zaXRpb24iOiJMZWZ0IiwiU2hhcGVUeXBlIjo1LCJTaGFwZVNpemUiOjEsIlNwYWNpbmciOjUsIlNoYXBlU3R5bGUiOnsiJGlkIjoiMjg4OCIsIk1hcmdpbiI6eyIkaWQiOiIyODg5IiwiVG9wIjowLjAsIkxlZnQiOjAuMCwiUmlnaHQiOjAuMCwiQm90dG9tIjowLjB9LCJQYWRkaW5nIjp7IiRpZCI6IjI4OTAiLCJUb3AiOjAuMCwiTGVmdCI6MC4wLCJSaWdodCI6MC4wLCJCb3R0b20iOjAuMH0sIkJhY2tncm91bmQiOnsiJGlkIjoiMjg5MSIsIkNvbG9yIjp7IiRpZCI6IjI4OTIiLCJBIjoyNTUsIlIiOjE2NSwiRyI6MTY1LCJCIjoxNjV9fSwiSXNWaXNpYmxlIjp0cnVlLCJXaWR0aCI6MTMuMCwiSGVpZ2h0IjoxMy4wLCJCb3JkZXJTdHlsZSI6eyIkaWQiOiIyODkzIiwiTGluZUNvbG9yIjp7IiRpZCI6IjI4OTQiLCIkdHlwZSI6Ik5MUkUuQ29tbW9uLkRvbS5Tb2xpZENvbG9yQnJ1c2gsIE5MUkUuQ29tbW9uIiwiQ29sb3IiOnsiJGlkIjoiMjg5NSIsIkEiOjI1NSwiUiI6MjM0LCJHIjoyMiwiQiI6MzB9fSwiTGluZVdlaWdodCI6MC4wLCJMaW5lVHlwZSI6MCwiUGFyZW50U3R5bGUiOm51bGx9LCJQYXJlbnRTdHlsZSI6bnVsbH0sIlRpdGxlU3R5bGUiOnsiJGlkIjoiMjg5NiIsIkZvbnRTZXR0aW5ncyI6eyIkaWQiOiIyODk3IiwiRm9udFNpemUiOjExLCJGb250TmFtZSI6IkNhbGlicmkiLCJJc0JvbGQiOnRydWUsIklzSXRhbGljIjpmYWxzZSwiSXNVbmRlcmxpbmVkIjpmYWxzZSwiUGFyZW50U3R5bGUiOm51bGx9LCJBdXRvU2l6ZSI6MCwiRm9yZWdyb3VuZCI6eyIkaWQiOiIyODk4IiwiQ29sb3IiOnsiJGlkIjoiMjg5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OTAwIiwiVG9wIjowLjAsIkxlZnQiOjAuMCwiUmlnaHQiOjAuMCwiQm90dG9tIjowLjB9LCJQYWRkaW5nIjp7IiRpZCI6IjI5MDEiLCJUb3AiOjAuMCwiTGVmdCI6MC4wLCJSaWdodCI6MC4wLCJCb3R0b20iOjAuMH0sIkJhY2tncm91bmQiOnsiJGlkIjoiMjkwMiIsIkNvbG9yIjp7IiRpZCI6IjI5MDMiLCJBIjo4OSwiUiI6MCwiRyI6MCwiQiI6MH19LCJJc1Zpc2libGUiOnRydWUsIldpZHRoIjowLjAsIkhlaWdodCI6MC4wLCJCb3JkZXJTdHlsZSI6bnVsbCwiUGFyZW50U3R5bGUiOm51bGx9LCJEYXRlU3R5bGUiOnsiJGlkIjoiMjkwNCIsIkZvbnRTZXR0aW5ncyI6eyIkaWQiOiIyOTA1IiwiRm9udFNpemUiOjEwLCJGb250TmFtZSI6IkNhbGlicmkiLCJJc0JvbGQiOmZhbHNlLCJJc0l0YWxpYyI6ZmFsc2UsIklzVW5kZXJsaW5lZCI6ZmFsc2UsIlBhcmVudFN0eWxlIjpudWxsfSwiQXV0b1NpemUiOjAsIkZvcmVncm91bmQiOnsiJGlkIjoiMjkwNiIsIkNvbG9yIjp7IiRpZCI6IjI5MD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5MDgiLCJUb3AiOjAuMCwiTGVmdCI6MC4wLCJSaWdodCI6MC4wLCJCb3R0b20iOjAuMH0sIlBhZGRpbmciOnsiJGlkIjoiMjkwOSIsIlRvcCI6MC4wLCJMZWZ0IjowLjAsIlJpZ2h0IjowLjAsIkJvdHRvbSI6MC4wfSwiQmFja2dyb3VuZCI6eyIkaWQiOiIyOTEwIiwiQ29sb3IiOnsiJHJlZiI6IjI5MDMifX0sIklzVmlzaWJsZSI6ZmFsc2UsIldpZHRoIjowLjAsIkhlaWdodCI6MC4wLCJCb3JkZXJTdHlsZSI6bnVsbCwiUGFyZW50U3R5bGUiOm51bGx9LCJEYXRlRm9ybWF0Ijp7IiRpZCI6IjI5M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xMiIsIkZvcm1hdCI6MCwiSXNWaXNpYmxlIjpmYWxzZSwiTGFzdEtub3duVmlzaWJpbGl0eVN0YXRlIjpmYWxzZX0sIklzVmlzaWJsZSI6dHJ1ZSwiUGFyZW50U3R5bGUiOm51bGx9LCJEZWZhdWx0U3dpbWxhbmVBY3Rpdml0eVN0eWxlIjp7IiRpZCI6IjI5MTMiLCJIZWFkZXJTdHlsZSI6eyIkaWQiOiIyOTE0IiwiVGV4dFN0eWxlIjp7IiRpZCI6IjI5MTUiLCJGb250U2V0dGluZ3MiOnsiJGlkIjoiMjkxNiIsIkZvbnRTaXplIjoxMSwiRm9udE5hbWUiOiJDYWxpYnJpIiwiSXNCb2xkIjpmYWxzZSwiSXNJdGFsaWMiOmZhbHNlLCJJc1VuZGVybGluZWQiOmZhbHNlLCJQYXJlbnRTdHlsZSI6bnVsbH0sIkF1dG9TaXplIjoyLCJGb3JlZ3JvdW5kIjp7IiRpZCI6IjI5MTciLCJDb2xvciI6eyIkaWQiOiIyOTE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kxOSIsIlRvcCI6MC4wLCJMZWZ0IjowLjAsIlJpZ2h0IjowLjAsIkJvdHRvbSI6MC4wfSwiUGFkZGluZyI6eyIkaWQiOiIyOTIwIiwiVG9wIjowLjAsIkxlZnQiOjAuMCwiUmlnaHQiOjAuMCwiQm90dG9tIjowLjB9LCJCYWNrZ3JvdW5kIjpudWxsLCJJc1Zpc2libGUiOnRydWUsIldpZHRoIjowLjAsIkhlaWdodCI6MC4wLCJCb3JkZXJTdHlsZSI6bnVsbCwiUGFyZW50U3R5bGUiOm51bGx9LCJSZWN0YW5nbGVTdHlsZSI6eyIkaWQiOiIyOTIxIiwiTWFyZ2luIjp7IiRpZCI6IjI5MjIiLCJUb3AiOjAuMCwiTGVmdCI6MC4wLCJSaWdodCI6MC4wLCJCb3R0b20iOjAuMH0sIlBhZGRpbmciOnsiJGlkIjoiMjkyMyIsIlRvcCI6MC4wLCJMZWZ0IjowLjAsIlJpZ2h0IjowLjAsIkJvdHRvbSI6MC4wfSwiQmFja2dyb3VuZCI6eyIkaWQiOiIyOTI0IiwiQ29sb3IiOnsiJGlkIjoiMjkyNSIsIkEiOjYzLCJSIjoxNjUsIkciOjE2NSwiQiI6MTY1fX0sIklzVmlzaWJsZSI6dHJ1ZSwiV2lkdGgiOjAuMCwiSGVpZ2h0IjowLjAsIkJvcmRlclN0eWxlIjp7IiRpZCI6IjI5MjYiLCJMaW5lQ29sb3IiOnsiJGlkIjoiMjkyNyIsIiR0eXBlIjoiTkxSRS5Db21tb24uRG9tLlNvbGlkQ29sb3JCcnVzaCwgTkxSRS5Db21tb24iLCJDb2xvciI6eyIkaWQiOiIyOTI4IiwiQSI6MjU1LCJSIjoyNTUsIkciOjAsIkIiOjB9fSwiTGluZVdlaWdodCI6MC4wLCJMaW5lVHlwZSI6MCwiUGFyZW50U3R5bGUiOm51bGx9LCJQYXJlbnRTdHlsZSI6bnVsbH0sIk1hcmdpbiI6eyIkaWQiOiIyOTI5IiwiVG9wIjowLjAsIkxlZnQiOjAuMCwiUmlnaHQiOjAuMCwiQm90dG9tIjowLjB9LCJQYWRkaW5nIjp7IiRpZCI6IjI5MzAiLCJUb3AiOjAuMCwiTGVmdCI6MC4wLCJSaWdodCI6MC4wLCJCb3R0b20iOjAuMH0sIkJhY2tncm91bmQiOm51bGwsIklzVmlzaWJsZSI6dHJ1ZSwiV2lkdGgiOjAuMCwiSGVpZ2h0IjowLjAsIkJvcmRlclN0eWxlIjpudWxsLCJQYXJlbnRTdHlsZSI6bnVsbH0sIkJhY2tncm91bmRTdHlsZSI6eyIkaWQiOiIyOTMxIiwiTWFyZ2luIjp7IiRpZCI6IjI5MzIiLCJUb3AiOjAuMCwiTGVmdCI6MC4wLCJSaWdodCI6MC4wLCJCb3R0b20iOjAuMH0sIlBhZGRpbmciOnsiJGlkIjoiMjkzMyIsIlRvcCI6MC4wLCJMZWZ0IjowLjAsIlJpZ2h0IjowLjAsIkJvdHRvbSI6MC4wfSwiQmFja2dyb3VuZCI6eyIkaWQiOiIyOTM0IiwiQ29sb3IiOnsiJGlkIjoiMjkzNSIsIkEiOjM4LCJSIjoxNjUsIkciOjE2NSwiQiI6MTY1fX0sIklzVmlzaWJsZSI6dHJ1ZSwiV2lkdGgiOjAuMCwiSGVpZ2h0IjowLjAsIkJvcmRlclN0eWxlIjp7IiRpZCI6IjI5MzYiLCJMaW5lQ29sb3IiOnsiJGlkIjoiMjkzNyIsIiR0eXBlIjoiTkxSRS5Db21tb24uRG9tLlNvbGlkQ29sb3JCcnVzaCwgTkxSRS5Db21tb24iLCJDb2xvciI6eyIkaWQiOiIyOTM4IiwiQSI6MjU1LCJSIjoyMzQsIkciOjIyLCJCIjozMH19LCJMaW5lV2VpZ2h0IjowLjAsIkxpbmVUeXBlIjowLCJQYXJlbnRTdHlsZSI6bnVsbH0sIlBhcmVudFN0eWxlIjpudWxsfSwiTWFyZ2luIjp7IiRpZCI6IjI5MzkiLCJUb3AiOjAuMCwiTGVmdCI6MC4wLCJSaWdodCI6MC4wLCJCb3R0b20iOjAuMH0sIlBhZGRpbmciOnsiJGlkIjoiMjk0MCIsIlRvcCI6MC4wLCJMZWZ0IjowLjAsIlJpZ2h0IjowLjAsIkJvdHRvbSI6MC4wfSwiSXNWaXNpYmxlIjp0cnVlLCJXaWR0aCI6MC4wLCJIZWlnaHQiOjAuMCwiQm9yZGVyU3R5bGUiOm51bGwsIlBhcmVudFN0eWxlIjpudWxsfSwiTWFyZ2luIjp7IiRpZCI6IjI5NDEiLCJUb3AiOjAuMCwiTGVmdCI6MC4wLCJSaWdodCI6MC4wLCJCb3R0b20iOjAuMH0sIlBhZGRpbmciOnsiJGlkIjoiMjk0MiIsIlRvcCI6MC4wLCJMZWZ0IjowLjAsIlJpZ2h0IjowLjAsIkJvdHRvbSI6MC4wfSwiSXNWaXNpYmxlIjp0cnVlLCJXaWR0aCI6MC4wLCJIZWlnaHQiOjAuMCwiQm9yZGVyU3R5bGUiOnsiJGlkIjoiMjk0MyIsIkxpbmVDb2xvciI6bnVsbCwiTGluZVdlaWdodCI6MC4wLCJMaW5lVHlwZSI6MCwiUGFyZW50U3R5bGUiOm51bGx9LCJQYXJlbnRTdHlsZSI6bnVsbH1dfSwiU2NhbGUiOnsiJGlkIjoiMjk0NCIsIlN0YXJ0RGF0ZSI6IjAwMDEtMDEtMDFUMDA6MDA6MDAiLCJFbmREYXRlIjoiMjAxOS0xMC0xNVQyMzo1OTowMFoiLCJGb3JtYXQiOiJNTU0iLCJUeXBlIjozLCJBdXRvRGF0ZVJhbmdlIjp0cnVlLCJXb3JraW5nRGF5cyI6MzEsIkZpc2NhbFllYXIiOnsiJGlkIjoiMjk0NSIsIlN0YXJ0TW9udGgiOjEsIlVzZVN0YXJ0aW5nWWVhckZvck51bWJlcmluZyI6dHJ1ZSwiU2hvd0Zpc2NhbFllYXJMYWJlbCI6dHJ1ZX0sIlRvZGF5TWFya2VyVGV4dCI6IlRvZGF5IiwiQXV0b1NjYWxlVHlwZSI6ZmFsc2V9LCJTY2FsZVYyIjp7IiRpZCI6IjI5NDYiLCJTdGFydERhdGUiOiIwMDAxLTAxLTAxVDAwOjAwOjAwIiwiRW5kRGF0ZSI6IjIwMjUtMTAtMTNUMjM6NTk6MDAiLCJBdXRvRGF0ZVJhbmdlIjp0cnVlLCJXb3JraW5nRGF5cyI6MzEsIkZpc2NhbFllYXIiOnsiJHJlZiI6IjI5NDUifSwiVG9kYXlNYXJrZXJUZXh0IjoiVG9kYXkiLCJBdXRvU2NhbGVUeXBlIjpmYWxzZSwiVGltZWJhbmRTY2FsZXMiOnsiJGlkIjoiMjk0NyIsIlRvcFNjYWxlTGF5ZXIiOnsiJGlkIjoiMjk0OCIsIkZvcm1hdCI6Ik1NTSIsIlR5cGUiOjN9LCJNaWRkbGVTY2FsZUxheWVyIjp7IiRpZCI6IjI5NDkiLCJGb3JtYXQiOm51bGwsIlR5cGUiOjB9LCJCb3R0b21TY2FsZUxheWVyIjp7IiRpZCI6IjI5NTAiLCJGb3JtYXQiOm51bGwsIlR5cGUiOjB9fX0sIk1pbGVzdG9uZXMiOltdLCJUYXNrcyI6W10sIlN3aW1sYW5lcyI6W10sIk1zUHJvamVjdEl0ZW1zVHJlZSI6bnVsbCwiTWV0YWRhdGEiOnsiJGlkIjoiMjk1MS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iwiU291cmNlVGhlbWUiOiJ7XCIkaWRcIjpcIjFcIixcIklkXCI6XCI5YTVmNWFlNy1lMjkyLTQ5NjgtOTY5MS1kYWUzMTdlMDUwZjd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SxcIklzVmlzaWJsZVwiOnRydWV9LFwiU2NhbGVTdHlsZVwiOntcIiRpZFwiOlwiMjNcIixcIlNob3dTZWdtZW50U2VwYXJhdG9yc1wiOnRydWUsXCJTZWdtZW50U2VwYXJhdG9yT3BhY2l0eVwiOjMwLFwiU2hhcGVcIjo1LFwiU2VnbWVudFRleHRTdHlsZVwiOntcIiRpZFwiOlwiMjRcIixcIkZvbnRTZXR0aW5nc1wiOntcIiRpZFwiOlwiMjVcIixcIkZvbnRTaXplXCI6MTg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NS4wLFwiTGVmdFwiOjEzLjAsXCJSaWdodFwiOjEzLjAsXCJCb3R0b21cIjo1LjB9LFwiQmFja2dyb3VuZFwiOntcIiRpZFwiOlwiMzFcIixcIkNvbG9yXCI6e1wiJGlkXCI6XCIzMlwiLFwiQVwiOjI1NSxcIlJcIjo2OCxcIkdcIjo4NCxcIkJcIjoxMDZ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csXCJSXCI6MjU1LFwiR1wiOjAsXCJCXCI6MH19LFwiRWxhcHNlZFRpbWVGb3JtYXRcIjoyLFwiSXNWaXNpYmxlXCI6ZmFsc2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gsXCJTaGFwZVRoaWNrbmVzc1wiOjE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3LFwiR1wiOjEyNSxcIkJcIjo0OX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S4wLFwiTGluZVR5cGVcIjowfSxcIklzVmlzaWJsZVwiOnRydWV9LFwiTWFyZ2luXCI6e1wiJGlkXCI6XCI2NFwiLFwiVG9wXCI6MC4wLFwiTGVmdFwiOjAuMCxcIlJpZ2h0XCI6MC4wLFwiQm90dG9tXCI6MC4wfSxcIlN0YXJ0RGF0ZVBvc2l0aW9uXCI6MyxcIkVuZERhdGVQb3NpdGlvblwiOjQsXCJUaXRsZVBvc2l0aW9uXCI6MixcIkR1cmF0aW9uUG9zaXRpb25cIjowLFwiUGVyY2VudGFnZUNvbXBsZXRlZFBvc2l0aW9uXCI6MCxcIlNwYWNpbmdcIjo1LFwiSXNCZWxvd1RpbWViYW5kXCI6dHJ1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I1NSxcIkdcIjoxOTIsXCJCXCI6MH19LFwiSXNWaXNpYmxlXCI6dHJ1ZSxcIldpZHRoXCI6MC4wLFwiSGVpZ2h0XCI6MTY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EsXCJGb250TmFtZVwiOlwiQ2FsaWJyaVwiLFwiSXNCb2xkXCI6dHJ1ZSxcIklzSXRhbGljXCI6ZmFsc2UsXCJJc1VuZGVybGluZWRcIjpmYWxzZX0sXCJGb3JlZ3JvdW5kXCI6e1wiJGlkXCI6XCI3NlwiLFwiQ29sb3JcIjp7XCIkaWRcIjpcIjc3XCIsXCJBXCI6MjU1LFwiUlwiOjAsXCJHXCI6MCxcIkJcIjowfX0sXCJIb3Jpem9udGFsQWxpZ25tZW50XCI6MSxcIklzVmlzaWJsZVwiOnRydWV9LFwiRGF0ZVN0eWxlXCI6e1wiJGlkXCI6XCI3OFwiLFwiRm9udFNldHRpbmdzXCI6e1wiJGlkXCI6XCI3OVwiLFwiRm9udFNpemVcIjoxMCxcIkZvbnROYW1lXCI6XCJDYWxpYnJpXCIsXCJJc0JvbGRcIjpmYWxzZSxcIklzSXRhbGljXCI6ZmFsc2UsXCJJc1VuZGVybGluZWRcIjpmYWxzZX0sXCJGb3JlZ3JvdW5kXCI6e1wiJGlkXCI6XCI4MFwiLFwiQ29sb3JcIjp7XCIkaWRcIjpcIjgxXCIsXCJBXCI6MjU1LFwiUlwiOjY4LFwiR1wiOjg0LFwiQlwiOjEwNn19LFwiSG9yaXpvbnRhbEFsaWdubWVudFwiOjE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ksXCJJc0JlbG93VGltZWJhbmRcIjpmYWxz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I1NSxcIkdcIjoxOTIsXCJCXCI6MH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xLFwiRm9udE5hbWVcIjpcIkNhbGlicmlcIixcIklzQm9sZFwiOnRydWUsXCJJc0l0YWxpY1wiOmZhbHNlLFwiSXNVbmRlcmxpbmVkXCI6ZmFsc2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2OCxcIkdcIjo4NCxcIkJcIjoxMDZ9fSxcIkhvcml6b250YWxBbGlnbm1lbnRcIjow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5LFwiU2hhcGVTaXplXCI6MSxcIkRldGFpbHNTcGFjaW5nXCI6Mi4wLFwiUGFkZGluZ1wiOntcIiRpZFwiOlwiMTA2XCIsXCJUb3BcIjo3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yNTUsXCJHXCI6MTkyLFwiQlwiOjB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C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JlZDQ2ZjczYi0yM2VlLTQyYjctOWViYS05ZTBlN2I1Nzc3ZTBcIixcIk5hbWVcIjpcIlN3aW1sYW5lIFN0eWxlIDFcIixcIkhlYWRlclN0eWxlXCI6e1wiJGlkXCI6XCIxMjdcIixcIlRleHRTdHlsZVwiOntcIiRpZFwiOlwiMTI4XCIsXCJGb250U2V0dGluZ3NcIjp7XCIkaWRcIjpcIjEyOVwiLFwiRm9udFNpemVcIjoxMixcIkZvbnROYW1lXCI6XCJDYWxpYnJpXCIsXCJJc0JvbGRcIjp0cnVlLFwiSXNJdGFsaWNcIjpmYWxzZSxcIklzVW5kZXJsaW5lZFwiOmZhbHNlfSxcIkZvcmVncm91bmRcIjp7XCIkaWRcIjpcIjEzMFwiLFwiQ29sb3JcIjp7XCIkaWRcIjpcIjEzMVwiLFwiQVwiOjI1NSxcIlJcIjo2MCxcIkdcIjo1NCxcIkJcIjo0OX19LFwiSG9yaXpvbnRhbEFsaWdubWVudFwiOjAsXCJJc1Zpc2libGVcIjpmYWxz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yNTUsXCJHXCI6MTkyLFwiQlwiOjB9fSxcIklzVmlzaWJsZVwiOnRydWUsXCJXaWR0aFwiOjAuMCxcIkhlaWdodFwiOjAuMCxcIkJvcmRlclN0eWxlXCI6e1wiJGlkXCI6XCIxMzdcIixcIkxpbmVTdHlsZVwiOntcIiRpZFwiOlwiMTM4XCIsXCJMaW5lQ29sb3JcIjp7XCIkaWRcIjpcIjEzOVwiLFwiQ29sb3JcIjp7XCIkaWRcIjpcIjE0MFwiLFwiQVwiOjI1NSxcIlJcIjo2MCxcIkdcIjo1NCxcIkJcIjo0OX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M4LFwiUlwiOjI1NSxcIkdcIjoxOTIsXCJCXCI6MH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jU1LFwiR1wiOjE5MixcIkJcIjow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M4LFwiUlwiOjI1NSxcIkdcIjoxOTIsXCJCXCI6MH19LFwiSXNWaXNpYmxlXCI6dHJ1ZSxcIldpZHRoXCI6MC4wLFwiSGVpZ2h0XCI6MC4wLFwiQm9yZGVyU3R5bGVcIjp7XCIkaWRcIjpcIjE3MFwiLFwiTGluZVN0eWxlXCI6e1wiJGlkXCI6XCIxNzFcIixcIkxpbmVDb2xvclwiOntcIiRpZFwiOlwiMTcyXCIsXCJDb2xvclwiOntcIiRpZFwiOlwiMTczXCIsXCJBXCI6MjU1LFwiUlwiOjIzNCxcIkdcIjoyMixcIkJcIjozMH19LFwiTGluZVdlaWdodFwiOjAuMCxcIkxpbmVUeXBlXCI6MH0sXCJJc1Zpc2libGVcIjpmYWxzZX19fSxcIkRlZmF1bHRTd2ltbGFuZU1pbGVzdG9uZVN0eWxlXCI6e1wiJGlkXCI6XCIxNzRcIixcIlRpdGxlUG9zaXRpb25cIjoyLFwiRGF0ZVBvc2l0aW9uXCI6MCxcIlNoYXBlVHlwZVwiOjE0LFwiU2hhcGVTaXplXCI6MS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yNTUsXCJHXCI6MTkyLFwiQlwiOjB9fSxcIklzVmlzaWJsZVwiOnRydWUsXCJXaWR0aFwiOjEzLjAsXCJIZWlnaHRcIjoxMy4wLFwiQm9yZGVyU3R5bGVcIjp7XCIkaWRcIjpcIjE4MFwiLFwiTGluZVN0eWxlXCI6e1wiJGlkXCI6XCIxODFcIixcIkxpbmVDb2xvclwiOntcIiRpZFwiOlwiMTgyXCIsXCJDb2xvclwiOntcIiRpZFwiOlwiMTgzXCIsXCJBXCI6MjU1LFwiUlwiOjIzNCxcIkdcIjoyMixcIkJcIjozMH19LFwiTGluZVdlaWdodFwiOjIuMCxcIkxpbmVUeXBlXCI6MH0sXCJJc1Zpc2libGVcIjpmYWxzZX19LFwiVGl0bGVTdHlsZVwiOntcIiRpZFwiOlwiMTg0XCIsXCJGb250U2V0dGluZ3NcIjp7XCIkaWRcIjpcIjE4NVwiLFwiRm9udFNpemVcIjoxMSxcIkZvbnROYW1lXCI6XCJDYWxpYnJpXCIsXCJJc0JvbGRcIjp0cnVlLFwiSXNJdGFsaWNcIjpmYWxzZSxcIklzVW5kZXJsaW5lZFwiOmZhbHNlfSxcIkZvcmVncm91bmRcIjp7XCIkaWRcIjpcIjE4NlwiLFwiQ29sb3JcIjp7XCIkaWRcIjpcIjE4N1wiLFwiQVwiOjI1NSxcIlJcIjowLFwiR1wiOjAsXCJCXCI6MH19LFwiSG9yaXpvbnRhbEFsaWdubWVudFwiOjAsXCJJc1Zpc2libGVcIjp0cnVlfSxcIkRhdGVTdHlsZVwiOntcIiRpZFwiOlwiMTg4XCIsXCJGb250U2V0dGluZ3NcIjp7XCIkaWRcIjpcIjE4OVwiLFwiRm9udFNpemVcIjoxMCxcIkZvbnROYW1lXCI6XCJDYWxpYnJpXCIsXCJJc0JvbGRcIjpmYWxzZSxcIklzSXRhbGljXCI6ZmFsc2UsXCJJc1VuZGVybGluZWRcIjpmYWxzZX0sXCJGb3JlZ3JvdW5kXCI6e1wiJGlkXCI6XCIxOTBcIixcIkNvbG9yXCI6e1wiJGlkXCI6XCIxOTFcIixcIkFcIjoyNTUsXCJSXCI6NjgsXCJHXCI6ODQsXCJCXCI6MTA2fX0sXCJIb3Jpem9udGFsQWxpZ25tZW50XCI6MixcIklzVmlzaWJsZVwiOmZhbHN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2LFwiU2hhcGVUaGlja25lc3NcIjoxLFwiRHVyYXRpb25Gb3JtYXRcIjow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yMzcsXCJHXCI6MTI1LFwiQlwiOjQ5fX0sXCJIb3Jpem9udGFsQWxpZ25tZW50XCI6MC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yxcIkVuZERhdGVQb3NpdGlvblwiOjQsXCJUaXRsZVBvc2l0aW9uXCI6MCxcIkR1cmF0aW9uUG9zaXRpb25cIjowLFwiUGVyY2VudGFnZUNvbXBsZXRlZFBvc2l0aW9uXCI6MCxcIlNwYWNpbmdcIjo1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xNjUsXCJHXCI6MTY1LFwiQlwiOjE2NX19LFwiSXNWaXNpYmxlXCI6dHJ1ZSxcIldpZHRoXCI6MC4wLFwiSGVpZ2h0XCI6MTYuM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MTEsXCJGb250TmFtZVwiOlwiQ2FsaWJyaVwiLFwiSXNCb2xkXCI6dHJ1ZSxcIklzSXRhbGljXCI6ZmFsc2UsXCJJc1VuZGVybGluZWRcIjpmYWxzZX0sXCJGb3JlZ3JvdW5kXCI6e1wiJGlkXCI6XCIyMThcIixcIkNvbG9yXCI6e1wiJGlkXCI6XCIyMTlcIixcIkFcIjoyNTUsXCJSXCI6MCxcIkdcIjowLFwiQlwiOjB9fSxcIkhvcml6b250YWxBbGlnbm1lbnRcIjow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Y4LFwiR1wiOjg0LFwiQlwiOjEwNn19LFwiSG9yaXpvbnRhbEFsaWdubWVudFwiOjE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ksXCJTaGFwZVNpemVcIjoxLFwiRGV0YWlsc1NwYWNpbmdcIjoy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I1NSxcIkdcIjoxOTIsXCJCXCI6MH19LFwiSXNWaXNpYmxlXCI6dHJ1ZSxcIldpZHRoXCI6MTguMCxcIkhlaWdodFwiOjIwLjAsXCJCb3JkZXJTdHlsZVwiOntcIiRpZFwiOlwiMjMzXCIsXCJMaW5lU3R5bGVcIjp7XCIkaWRcIjpcIjIzNFwiLFwiTGluZUNvbG9yXCI6e1wiJGlkXCI6XCIyMzVcIixcIkNvbG9yXCI6e1wiJGlkXCI6XCIyMzZcIixcIkFcIjoyNTUsXCJSXCI6MjM0LFwiR1wiOjIyLFwiQlwiOjMwfX0sXCJMaW5lV2VpZ2h0XCI6MC4wLFwiTGluZVR5cGVcIjowfSxcIklzVmlzaWJsZVwiOmZhbHNlfX0sXCJUaXRsZVN0eWxlXCI6e1wiJGlkXCI6XCIyMzdcIixcIkZvbnRTZXR0aW5nc1wiOntcIiRpZFwiOlwiMjM4XCIsXCJGb250U2l6ZVwiOjExLFwiRm9udE5hbWVcIjpcIkNhbGlicmlcIixcIklzQm9sZFwiOnRydW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EwLFwiRm9udE5hbWVcIjpcIkNhbGlicmlcIixcIklzQm9sZFwiOmZhbHN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YjA3Y2JlYjctM2IxNC00MzQ3LWIxM2QtN2M2MTU5NmExMTg0XCIsXCJOYW1lXCI6XCJTd2ltbGFuZSBTdHlsZSAyXCIsXCJIZWFkZXJTdHlsZVwiOntcIiRpZFwiOlwiMjQ4XCIsXCJUZXh0U3R5bGVcIjp7XCIkaWRcIjpcIjI0OVwiLFwiRm9udFNldHRpbmdzXCI6e1wiJGlkXCI6XCIyNTBcIixcIkZvbnRTaXplXCI6MTIsXCJGb250TmFtZVwiOlwiQ2FsaWJyaVwiLFwiSXNCb2xkXCI6dHJ1ZSxcIklzSXRhbGljXCI6ZmFsc2UsXCJJc1VuZGVybGluZWRcIjpmYWxzZX0sXCJGb3JlZ3JvdW5kXCI6e1wiJGlkXCI6XCIyNTFcIixcIkNvbG9yXCI6e1wiJGlkXCI6XCIyNTJcIixcIkFcIjoyNTUsXCJSXCI6MjcsXCJHXCI6MTYsXCJCXCI6MTl9fSxcIkhvcml6b250YWxBbGlnbm1lbnRcIjowLFwiSXNWaXNpYmxlXCI6ZmFsc2V9LFwiUmVjdGFuZ2xlU3R5bGVcIjp7XCIkaWRcIjpcIjI1M1wiLFwiTWFyZ2luXCI6e1wiJGlkXCI6XCIyNTRcIixcIlRvcFwiOjAuMCxcIkxlZnRcIjowLjAsXCJSaWdodFwiOjAuMCxcIkJvdHRvbVwiOjAuMH0sXCJQYWRkaW5nXCI6e1wiJGlkXCI6XCIyNTVcIixcIlRvcFwiOjAuMCxcIkxlZnRcIjowLjAsXCJSaWdodFwiOjAuMCxcIkJvdHRvbVwiOjAuMH0sXCJCYWNrZ3JvdW5kXCI6e1wiJGlkXCI6XCIyNTZcIixcIkNvbG9yXCI6e1wiJGlkXCI6XCIyNTdcIixcIkFcIjoyNTUsXCJSXCI6MTEyLFwiR1wiOjE3MyxcIkJcIjo3MX19LFwiSXNWaXNpYmxlXCI6ZmFsc2UsXCJXaWR0aFwiOjAuMCxcIkhlaWdodFwiOjAuMCxcIkJvcmRlclN0eWxlXCI6e1wiJGlkXCI6XCIyNThcIixcIkxpbmVTdHlsZVwiOntcIiRpZFwiOlwiMjU5XCIsXCJMaW5lQ29sb3JcIjp7XCIkaWRcIjpcIjI2MFwiLFwiQ29sb3JcIjp7XCIkaWRcIjpcIjI2MVwiLFwiQVwiOjI1NSxcIlJcIjoyNyxcIkdcIjoxNixcIkJcIjoxOX19LFwiTGluZVdlaWdodFwiOjAuMCxcIkxpbmVUeXBlXCI6MH0sXCJJc1Zpc2libGVcIjpmYWxzZX19fSxcIkJhY2tncm91bmRTdHlsZVwiOntcIiRpZFwiOlwiMjYyXCIsXCJNYXJnaW5cIjp7XCIkaWRcIjpcIjI2M1wiLFwiVG9wXCI6MC4wLFwiTGVmdFwiOjAuMCxcIlJpZ2h0XCI6MC4wLFwiQm90dG9tXCI6MC4wfSxcIlBhZGRpbmdcIjp7XCIkaWRcIjpcIjI2NFwiLFwiVG9wXCI6MC4wLFwiTGVmdFwiOjAuMCxcIlJpZ2h0XCI6MC4wLFwiQm90dG9tXCI6MC4wfSxcIkJhY2tncm91bmRcIjp7XCIkaWRcIjpcIjI2NVwiLFwiQ29sb3JcIjp7XCIkaWRcIjpcIjI2NlwiLFwiQVwiOjM4LFwiUlwiOjExMixcIkdcIjoxNzMsXCJCXCI6NzF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wLjAsXCJMaW5lVHlwZVwiOjB9LFwiSXNWaXNpYmxlXCI6ZmFsc2V9fSxcIklzQWJvdmVUaW1lYmFuZFwiOmZhbHNlLFwiU3BhY2luZ1wiOjU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ExMixcIkdcIjoxNzMsXCJCXCI6NzF9fSxcIklzVmlzaWJsZVwiOnRydWUsXCJXaWR0aFwiOjAuMCxcIkhlaWdodFwiOjAuMCxcIkJvcmRlclN0eWxlXCI6e1wiJGlkXCI6XCIyODJcIixcIkxpbmVTdHlsZVwiOntcIiRpZFwiOlwiMjgzXCIsXCJMaW5lQ29sb3JcIjp7XCIkaWRcIjpcIjI4NFwiLFwiQ29sb3JcIjp7XCIkaWRcIjpcIjI4NVwiLFwiQVwiOjI1NSxcIlJcIjoyNTUsXCJHXCI6MCxcIkJcIjow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MzgsXCJSXCI6MTEyLFwiR1wiOjE3MyxcIkJcIjo3MX19LFwiSXNWaXNpYmxlXCI6dHJ1ZSxcIldpZHRoXCI6MC4wLFwiSGVpZ2h0XCI6MC4wLFwiQm9yZGVyU3R5bGVcIjp7XCIkaWRcIjpcIjI5MVwiLFwiTGluZVN0eWxlXCI6e1wiJGlkXCI6XCIyOTJcIixcIkxpbmVDb2xvclwiOntcIiRpZFwiOlwiMjkzXCIsXCJDb2xvclwiOntcIiRpZFwiOlwiMjk0XCIsXCJBXCI6MjU1LFwiUlwiOjIzNCxcIkdcIjoyMixcIkJcIjozMH19LFwiTGluZVdlaWdodFwiOjAuMCxcIkxpbmVUeXBlXCI6MH0sXCJJc1Zpc2libGVcIjpmYWxzZX19fSxcIkRlZmF1bHRTd2ltbGFuZU1pbGVzdG9uZVN0eWxlXCI6e1wiJGlkXCI6XCIyOTVcIixcIlRpdGxlUG9zaXRpb25cIjoyLFwiRGF0ZVBvc2l0aW9uXCI6MCxcIlNoYXBlVHlwZVwiOjEsXCJTaGFwZVNpemVcIjoxLFwiU3BhY2luZ1wiOjUsXCJTaGFwZVN0eWxlXCI6e1wiJGlkXCI6XCIyOTZcIixcIk1hcmdpblwiOntcIiRpZFwiOlwiMjk3XCIsXCJUb3BcIjowLjAsXCJMZWZ0XCI6MC4wLFwiUmlnaHRcIjowLjAsXCJCb3R0b21cIjowLjB9LFwiUGFkZGluZ1wiOntcIiRpZFwiOlwiMjk4XCIsXCJUb3BcIjowLjAsXCJMZWZ0XCI6MC4wLFwiUmlnaHRcIjowLjAsXCJCb3R0b21cIjowLjB9LFwiQmFja2dyb3VuZFwiOntcIiRpZFwiOlwiMjk5XCIsXCJDb2xvclwiOntcIiRpZFwiOlwiMzAwXCIsXCJBXCI6MjU1LFwiUlwiOjExMixcIkdcIjoxNzMsXCJCXCI6NzF9fSxcIklzVmlzaWJsZVwiOnRydWUsXCJXaWR0aFwiOjEzLjAsXCJIZWlnaHRcIjoxMy4wLFwiQm9yZGVyU3R5bGVcIjp7XCIkaWRcIjpcIjMwMVwiLFwiTGluZVN0eWxlXCI6e1wiJGlkXCI6XCIzMDJcIixcIkxpbmVDb2xvclwiOntcIiRpZFwiOlwiMzAzXCIsXCJDb2xvclwiOntcIiRpZFwiOlwiMzA0XCIsXCJBXCI6MjU1LFwiUlwiOjIzNCxcIkdcIjoyMixcIkJcIjozMH19LFwiTGluZVdlaWdodFwiOjIuMCxcIkxpbmVUeXBlXCI6MH0sXCJJc1Zpc2libGVcIjpmYWxzZX19LFwiVGl0bGVTdHlsZVwiOntcIiRpZFwiOlwiMzA1XCIsXCJGb250U2V0dGluZ3NcIjp7XCIkaWRcIjpcIjMwNlwiLFwiRm9udFNpemVcIjoxMSxcIkZvbnROYW1lXCI6XCJDYWxpYnJpXCIsXCJJc0JvbGRcIjp0cnVlLFwiSXNJdGFsaWNcIjpmYWxzZSxcIklzVW5kZXJsaW5lZFwiOmZhbHNlfSxcIkZvcmVncm91bmRcIjp7XCIkaWRcIjpcIjMwN1wiLFwiQ29sb3JcIjp7XCIkaWRcIjpcIjMwOFwiLFwiQVwiOjI1NSxcIlJcIjowLFwiR1wiOjAsXCJCXCI6MH19LFwiSG9yaXpvbnRhbEFsaWdubWVudFwiOjAsXCJJc1Zpc2libGVcIjp0cnVlfSxcIkRhdGVTdHlsZVwiOntcIiRpZFwiOlwiMzA5XCIsXCJGb250U2V0dGluZ3NcIjp7XCIkaWRcIjpcIjMxMFwiLFwiRm9udFNpemVcIjoxMCxcIkZvbnROYW1lXCI6XCJDYWxpYnJpXCIsXCJJc0JvbGRcIjpmYWxzZSxcIklzSXRhbGljXCI6ZmFsc2UsXCJJc1VuZGVybGluZWRcIjpmYWxzZX0sXCJGb3JlZ3JvdW5kXCI6e1wiJGlkXCI6XCIzMTFcIixcIkNvbG9yXCI6e1wiJGlkXCI6XCIzMTJcIixcIkFcIjoyNTUsXCJSXCI6NjgsXCJHXCI6ODQsXCJCXCI6MTA2fX0sXCJIb3Jpem9udGFsQWxpZ25tZW50XCI6MixcIklzVmlzaWJsZVwiOmZhbHNlfSxcIkRhdGVGb3JtYXRcIjp7XCIkaWRcIjpcIjMx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4LFwiU2hhcGVUaGlja25lc3NcIjoxLFwiRHVyYXRpb25Gb3JtYXRcIjow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yMzcsXCJHXCI6MTI1LFwiQlwiOjQ5fX0sXCJIb3Jpem9udGFsQWxpZ25tZW50XCI6MCxcIklzVmlzaWJsZVwiOmZhbHNlfSxcIlBlcmNlbnRhZ2VDb21wbGV0ZUhpZ2hsaWdodFN0eWxlXCI6e1wiJGlkXCI6XCIzMjBcIixcIkJhY2tncm91bmRcIjp7XCIkaWRcIjpcIjMyMVwiLFwiQ29sb3JcIjp7XCIkaWRcIjpcIjMyMlwiLFwiQVwiOjg5LFwiUlwiOjAsXCJHXCI6MCxcIkJcIjowfX19LFwiRHVyYXRpb25TdHlsZVwiOntcIiRpZFwiOlwiMzIzXCIsXCJGb250U2V0dGluZ3NcIjp7XCIkaWRcIjpcIjMyNFwiLFwiRm9udFNpemVcIjoxMCxcIkZvbnROYW1lXCI6XCJDYWxpYnJpXCIsXCJJc0JvbGRcIjpmYWxzZSxcIklzSXRhbGljXCI6ZmFsc2UsXCJJc1VuZGVybGluZWRcIjpmYWxzZX0sXCJGb3JlZ3JvdW5kXCI6e1wiJGlkXCI6XCIzMjVcIixcIkNvbG9yXCI6e1wiJGlkXCI6XCIzMjZcIixcIkFcIjoyNTUsXCJSXCI6MjM3LFwiR1wiOjEyNSxcIkJcIjo0OX19LFwiSG9yaXpvbnRhbEFsaWdubWVudFwiOjAsXCJJc1Zpc2libGVcIjpmYWxzZX0sXCJNYXJnaW5cIjp7XCIkaWRcIjpcIjMyN1wiLFwiVG9wXCI6MC4wLFwiTGVmdFwiOjAuMCxcIlJpZ2h0XCI6MC4wLFwiQm90dG9tXCI6MC4wfSxcIlN0YXJ0RGF0ZVBvc2l0aW9uXCI6MyxcIkVuZERhdGVQb3NpdGlvblwiOjQsXCJUaXRsZVBvc2l0aW9uXCI6MixcIkR1cmF0aW9uUG9zaXRpb25cIjowLFwiUGVyY2VudGFnZUNvbXBsZXRlZFBvc2l0aW9uXCI6MCxcIlNwYWNpbmdcIjo1LFwiU2hhcGVTdHlsZVwiOntcIiRpZFwiOlwiMzI4XCIsXCJNYXJnaW5cIjp7XCIkaWRcIjpcIjMyOVwiLFwiVG9wXCI6MC4wLFwiTGVmdFwiOjQuMCxcIlJpZ2h0XCI6NC4wLFwiQm90dG9tXCI6MC4wfSxcIlBhZGRpbmdcIjp7XCIkaWRcIjpcIjMzMFwiLFwiVG9wXCI6MC4wLFwiTGVmdFwiOjAuMCxcIlJpZ2h0XCI6MC4wLFwiQm90dG9tXCI6MC4wfSxcIkJhY2tncm91bmRcIjp7XCIkaWRcIjpcIjMzMVwiLFwiQ29sb3JcIjp7XCIkaWRcIjpcIjMzMlwiLFwiQVwiOjI1NSxcIlJcIjoxMTIsXCJHXCI6MTczLFwiQlwiOjcxfX0sXCJJc1Zpc2libGVcIjp0cnVlLFwiV2lkdGhcIjowLjAsXCJIZWlnaHRcIjoxNi4wLFwiQm9yZGVyU3R5bGVcIjp7XCIkaWRcIjpcIjMzM1wiLFwiTGluZVN0eWxlXCI6e1wiJGlkXCI6XCIzMzRcIixcIkxpbmVDb2xvclwiOntcIiRpZFwiOlwiMzM1XCIsXCJDb2xvclwiOntcIiRpZFwiOlwiMzM2XCIsXCJBXCI6MjU1LFwiUlwiOjIzNCxcIkdcIjoyMixcIkJcIjozMH19LFwiTGluZVdlaWdodFwiOjIuMCxcIkxpbmVUeXBlXCI6MH0sXCJJc1Zpc2libGVcIjpmYWxzZX19LFwiVGl0bGVTdHlsZVwiOntcIiRpZFwiOlwiMzM3XCIsXCJGb250U2V0dGluZ3NcIjp7XCIkaWRcIjpcIjMzOFwiLFwiRm9udFNpemVcIjoxMSxcIkZvbnROYW1lXCI6XCJDYWxpYnJpXCIsXCJJc0JvbGRcIjp0cnVlLFwiSXNJdGFsaWNcIjpmYWxzZSxcIklzVW5kZXJsaW5lZFwiOmZhbHNlfSxcIkZvcmVncm91bmRcIjp7XCIkaWRcIjpcIjMzOVwiLFwiQ29sb3JcIjp7XCIkaWRcIjpcIjM0MFwiLFwiQVwiOjI1NSxcIlJcIjowLFwiR1wiOjAsXCJCXCI6MH19LFwiSG9yaXpvbnRhbEFsaWdubWVudFwiOjEsXCJJc1Zpc2libGVcIjp0cnVlfSxcIkRhdGVTdHlsZVwiOntcIiRpZFwiOlwiMzQxXCIsXCJGb250U2V0dGluZ3NcIjp7XCIkaWRcIjpcIjM0MlwiLFwiRm9udFNpemVcIjoxMCxcIkZvbnROYW1lXCI6XCJDYWxpYnJpXCIsXCJJc0JvbGRcIjpmYWxzZSxcIklzSXRhbGljXCI6ZmFsc2UsXCJJc1VuZGVybGluZWRcIjpmYWxzZX0sXCJGb3JlZ3JvdW5kXCI6e1wiJGlkXCI6XCIzNDNcIixcIkNvbG9yXCI6e1wiJGlkXCI6XCIzNDRcIixcIkFcIjoyNTUsXCJSXCI6NjgsXCJHXCI6ODQsXCJCXCI6MTA2fX0sXCJIb3Jpem9udGFsQWxpZ25tZW50XCI6MSxcIklzVmlzaWJsZVwiOnRydW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OSxcIlNoYXBlU2l6ZVwiOjEsXCJEZXRhaWxzU3BhY2luZ1wiOjIuMCxcIlBhZGRpbmdcIjp7XCIkaWRcIjpcIjM0OFwiLFwiVG9wXCI6Ny4wLFwiTGVmdFwiOjMuMCxcIlJpZ2h0XCI6MC4wLFwiQm90dG9tXCI6Mi4wfSxcIlBvc2l0aW9uT25UYXNrXCI6MS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yNTUsXCJSXCI6MTEyLFwiR1wiOjE3MyxcIkJcIjo3MX19LFwiSXNWaXNpYmxlXCI6dHJ1ZSxcIldpZHRoXCI6MTguMCxcIkhlaWdodFwiOjIwLjAsXCJCb3JkZXJTdHlsZVwiOntcIiRpZFwiOlwiMzU0XCIsXCJMaW5lU3R5bGVcIjp7XCIkaWRcIjpcIjM1NVwiLFwiTGluZUNvbG9yXCI6e1wiJGlkXCI6XCIzNTZcIixcIkNvbG9yXCI6e1wiJGlkXCI6XCIzNTdcIixcIkFcIjoyNTUsXCJSXCI6MjM0LFwiR1wiOjIyLFwiQlwiOjMwfX0sXCJMaW5lV2VpZ2h0XCI6MC4wLFwiTGluZVR5cGVcIjowfSxcIklzVmlzaWJsZVwiOmZhbHNlfX0sXCJUaXRsZVN0eWxlXCI6e1wiJGlkXCI6XCIzNThcIixcIkZvbnRTZXR0aW5nc1wiOntcIiRpZFwiOlwiMzU5XCIsXCJGb250U2l6ZVwiOjExLFwiRm9udE5hbWVcIjpcIkNhbGlicmlcIixcIklzQm9sZFwiOnRydWUsXCJJc0l0YWxpY1wiOmZhbHNlLFwiSXNVbmRlcmxpbmVkXCI6ZmFsc2V9LFwiRm9yZWdyb3VuZFwiOntcIiRpZFwiOlwiMzYwXCIsXCJDb2xvclwiOntcIiRpZFwiOlwiMzYxXCIsXCJBXCI6MjU1LFwiUlwiOjAsXCJHXCI6MCxcIkJcIjowfX0sXCJIb3Jpem9udGFsQWxpZ25tZW50XCI6MSxcIklzVmlzaWJsZVwiOnRydWV9LFwiRGF0ZVN0eWxlXCI6e1wiJGlkXCI6XCIzNjJcIixcIkZvbnRTZXR0aW5nc1wiOntcIiRpZFwiOlwiMzYzXCIsXCJGb250U2l6ZVwiOjEwLFwiRm9udE5hbWVcIjpcIkNhbGlicmlcIixcIklzQm9sZFwiOmZhbHNlLFwiSXNJdGFsaWNcIjpmYWxzZSxcIklzVW5kZXJsaW5lZFwiOmZhbHNlfSxcIkZvcmVncm91bmRcIjp7XCIkaWRcIjpcIjM2NFwiLFwiQ29sb3JcIjp7XCIkaWRcIjpcIjM2NVwiLFwiQVwiOjI1NSxcIlJcIjo2OCxcIkdcIjo4NCxcIkJcIjoxMDZ9fSxcIkhvcml6b250YWxBbGlnbm1lbnRcIjowLFwiSXNWaXNpYmxlXCI6dHJ1ZX0sXCJEYXRlRm9ybWF0XCI6e1wiJGlkXCI6XCIz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ZTUyOWEyZDAtMTEwMy00MDdkLTlhODctMTRkNGY0NGZlZDhkXCIsXCJOYW1lXCI6XCJTd2ltbGFuZSBTdHlsZSAzXCIsXCJIZWFkZXJTdHlsZVwiOntcIiRpZFwiOlwiMzY5XCIsXCJUZXh0U3R5bGVcIjp7XCIkaWRcIjpcIjM3MFwiLFwiRm9udFNldHRpbmdzXCI6e1wiJGlkXCI6XCIzNzFcIixcIkZvbnRTaXplXCI6MTIsXCJGb250TmFtZVwiOlwiQ2FsaWJyaVwiLFwiSXNCb2xkXCI6dHJ1ZSxcIklzSXRhbGljXCI6ZmFsc2UsXCJJc1VuZGVybGluZWRcIjpmYWxzZX0sXCJGb3JlZ3JvdW5kXCI6e1wiJGlkXCI6XCIzNzJcIixcIkNvbG9yXCI6e1wiJGlkXCI6XCIzNzNcIixcIkFcIjoyNTUsXCJSXCI6MCxcIkdcIjowLFwiQlwiOjB9fSxcIkhvcml6b250YWxBbGlnbm1lbnRcIjowLFwiSXNWaXNpYmxlXCI6ZmFsc2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yNTUsXCJSXCI6OTEsXCJHXCI6MTU1LFwiQlwiOjIxM319LFwiSXNWaXNpYmxlXCI6ZmFsc2UsXCJXaWR0aFwiOjAuMCxcIkhlaWdodFwiOjAuMCxcIkJvcmRlclN0eWxlXCI6e1wiJGlkXCI6XCIzNzlcIixcIkxpbmVTdHlsZVwiOntcIiRpZFwiOlwiMzgwXCIsXCJMaW5lQ29sb3JcIjp7XCIkaWRcIjpcIjM4MVwiLFwiQ29sb3JcIjp7XCIkaWRcIjpcIjM4MlwiLFwiQVwiOjI1NSxcIlJcIjo2LFwiR1wiOjQsXCJCXCI6NX19LFwiTGluZVdlaWdodFwiOjAuMCxcIkxpbmVUeXBlXCI6MH0sXCJJc1Zpc2libGVcIjpmYWxzZX19fSxcIkJhY2tncm91bmRTdHlsZVwiOntcIiRpZFwiOlwiMzgzXCIsXCJNYXJnaW5cIjp7XCIkaWRcIjpcIjM4NFwiLFwiVG9wXCI6MC4wLFwiTGVmdFwiOjAuMCxcIlJpZ2h0XCI6MC4wLFwiQm90dG9tXCI6MC4wfSxcIlBhZGRpbmdcIjp7XCIkaWRcIjpcIjM4NVwiLFwiVG9wXCI6MC4wLFwiTGVmdFwiOjAuMCxcIlJpZ2h0XCI6MC4wLFwiQm90dG9tXCI6MC4wfSxcIkJhY2tncm91bmRcIjp7XCIkaWRcIjpcIjM4NlwiLFwiQ29sb3JcIjp7XCIkaWRcIjpcIjM4N1wiLFwiQVwiOjM4LFwiUlwiOjkxLFwiR1wiOjE1NSxcIkJcIjoyMTN9fSxcIklzVmlzaWJsZVwiOnRydWUsXCJXaWR0aFwiOjAuMCxcIkhlaWdodFwiOjAuMCxcIkJvcmRlclN0eWxlXCI6e1wiJGlkXCI6XCIzODhcIixcIkxpbmVTdHlsZVwiOntcIiRpZFwiOlwiMzg5XCIsXCJMaW5lQ29sb3JcIjp7XCIkaWRcIjpcIjM5MFwiLFwiQ29sb3JcIjp7XCIkaWRcIjpcIjM5MVwiLFwiQVwiOjI1NSxcIlJcIjoyMzQsXCJHXCI6MjIsXCJCXCI6MzB9fSxcIkxpbmVXZWlnaHRcIjowLjAsXCJMaW5lVHlwZVwiOjB9LFwiSXNWaXNpYmxlXCI6ZmFsc2V9fSxcIklzQWJvdmVUaW1lYmFuZFwiOmZhbHNlLFwiU3BhY2luZ1wiOjUsXCJEZWZhdWx0U3dpbWxhbmVBY3Rpdml0eVN0eWxlXCI6e1wiJGlkXCI6XCIzOTJcIixcIkhlYWRlclN0eWxlXCI6e1wiJGlkXCI6XCIzOTNcIixcIlRleHRTdHlsZVwiOntcIiRpZFwiOlwiMzk0XCIsXCJGb250U2V0dGluZ3NcIjp7XCIkaWRcIjpcIjM5NVwiLFwiRm9udFNpemVcIjoxMSxcIkZvbnROYW1lXCI6XCJDYWxpYnJpXCIsXCJJc0JvbGRcIjpmYWxzZSxcIklzSXRhbGljXCI6ZmFsc2UsXCJJc1VuZGVybGluZWRcIjpmYWxzZX0sXCJGb3JlZ3JvdW5kXCI6e1wiJGlkXCI6XCIzOTZcIixcIkNvbG9yXCI6e1wiJGlkXCI6XCIzOTdcIixcIkFcIjoyNTUsXCJSXCI6MCxcIkdcIjowLFwiQlwiOjB9fSxcIkhvcml6b250YWxBbGlnbm1lbnRcIjowLFwiSXNWaXNpYmxlXCI6dHJ1ZX0sXCJSZWN0YW5nbGVTdHlsZVwiOntcIiRpZFwiOlwiMzk4XCIsXCJNYXJnaW5cIjp7XCIkaWRcIjpcIjM5OVwiLFwiVG9wXCI6MC4wLFwiTGVmdFwiOjAuMCxcIlJpZ2h0XCI6MC4wLFwiQm90dG9tXCI6MC4wfSxcIlBhZGRpbmdcIjp7XCIkaWRcIjpcIjQwMFwiLFwiVG9wXCI6MC4wLFwiTGVmdFwiOjAuMCxcIlJpZ2h0XCI6MC4wLFwiQm90dG9tXCI6MC4wfSxcIkJhY2tncm91bmRcIjp7XCIkaWRcIjpcIjQwMVwiLFwiQ29sb3JcIjp7XCIkaWRcIjpcIjQwMlwiLFwiQVwiOjYzLFwiUlwiOjkxLFwiR1wiOjE1NSxcIkJcIjoyMTN9fSxcIklzVmlzaWJsZVwiOnRydWUsXCJXaWR0aFwiOjAuMCxcIkhlaWdodFwiOjAuMCxcIkJvcmRlclN0eWxlXCI6e1wiJGlkXCI6XCI0MDNcIixcIkxpbmVTdHlsZVwiOntcIiRpZFwiOlwiNDA0XCIsXCJMaW5lQ29sb3JcIjp7XCIkaWRcIjpcIjQwNVwiLFwiQ29sb3JcIjp7XCIkaWRcIjpcIjQwNlwiLFwiQVwiOjI1NSxcIlJcIjoyNTUsXCJHXCI6MCxcIkJcIjowfX0sXCJMaW5lV2VpZ2h0XCI6MC4wLFwiTGluZVR5cGVcIjowfSxcIklzVmlzaWJsZVwiOmZhbHNlfX19LFwiQmFja2dyb3VuZFN0eWxlXCI6e1wiJGlkXCI6XCI0MDdcIixcIk1hcmdpblwiOntcIiRpZFwiOlwiNDA4XCIsXCJUb3BcIjowLjAsXCJMZWZ0XCI6MC4wLFwiUmlnaHRcIjowLjAsXCJCb3R0b21cIjowLjB9LFwiUGFkZGluZ1wiOntcIiRpZFwiOlwiNDA5XCIsXCJUb3BcIjowLjAsXCJMZWZ0XCI6MC4wLFwiUmlnaHRcIjowLjAsXCJCb3R0b21cIjowLjB9LFwiQmFja2dyb3VuZFwiOntcIiRpZFwiOlwiNDEwXCIsXCJDb2xvclwiOntcIiRpZFwiOlwiNDExXCIsXCJBXCI6MzgsXCJSXCI6OTEsXCJHXCI6MTU1LFwiQlwiOjIxM319LFwiSXNWaXNpYmxlXCI6dHJ1ZSxcIldpZHRoXCI6MC4wLFwiSGVpZ2h0XCI6MC4wLFwiQm9yZGVyU3R5bGVcIjp7XCIkaWRcIjpcIjQxMlwiLFwiTGluZVN0eWxlXCI6e1wiJGlkXCI6XCI0MTNcIixcIkxpbmVDb2xvclwiOntcIiRpZFwiOlwiNDE0XCIsXCJDb2xvclwiOntcIiRpZFwiOlwiNDE1XCIsXCJBXCI6MjU1LFwiUlwiOjIzNCxcIkdcIjoyMixcIkJcIjozMH19LFwiTGluZVdlaWdodFwiOjAuMCxcIkxpbmVUeXBlXCI6MH0sXCJJc1Zpc2libGVcIjpmYWxzZX19fSxcIkRlZmF1bHRTd2ltbGFuZU1pbGVzdG9uZVN0eWxlXCI6e1wiJGlkXCI6XCI0MTZcIixcIlRpdGxlUG9zaXRpb25cIjoyLFwiRGF0ZVBvc2l0aW9uXCI6MCxcIlNoYXBlVHlwZVwiOjQsXCJTaGFwZVNpemVcIjoxLFwiU3BhY2luZ1wiOjUsXCJTaGFwZVN0eWxlXCI6e1wiJGlkXCI6XCI0MTdcIixcIk1hcmdpblwiOntcIiRpZFwiOlwiNDE4XCIsXCJUb3BcIjowLjAsXCJMZWZ0XCI6MC4wLFwiUmlnaHRcIjowLjAsXCJCb3R0b21cIjowLjB9LFwiUGFkZGluZ1wiOntcIiRpZFwiOlwiNDE5XCIsXCJUb3BcIjowLjAsXCJMZWZ0XCI6MC4wLFwiUmlnaHRcIjowLjAsXCJCb3R0b21cIjowLjB9LFwiQmFja2dyb3VuZFwiOntcIiRpZFwiOlwiNDIwXCIsXCJDb2xvclwiOntcIiRpZFwiOlwiNDIxXCIsXCJBXCI6MjU1LFwiUlwiOjkxLFwiR1wiOjE1NSxcIkJcIjoyMTN9fSxcIklzVmlzaWJsZVwiOnRydWUsXCJXaWR0aFwiOjE4LjAsXCJIZWlnaHRcIjoyMC4wLFwiQm9yZGVyU3R5bGVcIjp7XCIkaWRcIjpcIjQyMlwiLFwiTGluZVN0eWxlXCI6e1wiJGlkXCI6XCI0MjNcIixcIkxpbmVDb2xvclwiOntcIiRpZFwiOlwiNDI0XCIsXCJDb2xvclwiOntcIiRpZFwiOlwiNDI1XCIsXCJBXCI6MjU1LFwiUlwiOjIzNCxcIkdcIjoyMixcIkJcIjozMH19LFwiTGluZVdlaWdodFwiOjIuMCxcIkxpbmVUeXBlXCI6MH0sXCJJc1Zpc2libGVcIjpmYWxzZX19LFwiVGl0bGVTdHlsZVwiOntcIiRpZFwiOlwiNDI2XCIsXCJGb250U2V0dGluZ3NcIjp7XCIkaWRcIjpcIjQyN1wiLFwiRm9udFNpemVcIjoxMSxcIkZvbnROYW1lXCI6XCJDYWxpYnJpXCIsXCJJc0JvbGRcIjp0cnVlLFwiSXNJdGFsaWNcIjpmYWxzZSxcIklzVW5kZXJsaW5lZFwiOmZhbHNlfSxcIkZvcmVncm91bmRcIjp7XCIkaWRcIjpcIjQyOFwiLFwiQ29sb3JcIjp7XCIkaWRcIjpcIjQyOVwiLFwiQVwiOjI1NSxcIlJcIjowLFwiR1wiOjAsXCJCXCI6MH19LFwiSG9yaXpvbnRhbEFsaWdubWVudFwiOjAsXCJJc1Zpc2libGVcIjp0cnVlfSxcIkRhdGVTdHlsZVwiOntcIiRpZFwiOlwiNDMwXCIsXCJGb250U2V0dGluZ3NcIjp7XCIkaWRcIjpcIjQzMVwiLFwiRm9udFNpemVcIjoxMCxcIkZvbnROYW1lXCI6XCJDYWxpYnJpXCIsXCJJc0JvbGRcIjpmYWxzZSxcIklzSXRhbGljXCI6ZmFsc2UsXCJJc1VuZGVybGluZWRcIjpmYWxzZX0sXCJGb3JlZ3JvdW5kXCI6e1wiJGlkXCI6XCI0MzJcIixcIkNvbG9yXCI6e1wiJGlkXCI6XCI0MzNcIixcIkFcIjoyNTUsXCJSXCI6NjgsXCJHXCI6ODQsXCJCXCI6MTA2fX0sXCJIb3Jpem9udGFsQWxpZ25tZW50XCI6MixcIklzVmlzaWJsZVwiOmZhbHNlfSxcIkRhdGVGb3JtYXRcIjp7XCIkaWRcIjpcIjQz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MzVcIixcIkZvcm1hdFwiOjAsXCJJc1Zpc2libGVcIjpmYWxzZSxcIkxhc3RLbm93blZpc2liaWxpdHlTdGF0ZVwiOmZhbHNlfX0sXCJEZWZhdWx0U3dpbWxhbmVUYXNrU3R5bGVcIjp7XCIkaWRcIjpcIjQzNlwiLFwiU2hhcGVcIjo4LFwiU2hhcGVUaGlja25lc3NcIjoxLFwiRHVyYXRpb25Gb3JtYXRcIjowLFwiUGVyY2VudGFnZUNvbXBsZXRlVGV4dFN0eWxlXCI6e1wiJGlkXCI6XCI0MzdcIixcIkZvbnRTZXR0aW5nc1wiOntcIiRpZFwiOlwiNDM4XCIsXCJGb250U2l6ZVwiOjEwLFwiRm9udE5hbWVcIjpcIkNhbGlicmlcIixcIklzQm9sZFwiOmZhbHNlLFwiSXNJdGFsaWNcIjpmYWxzZSxcIklzVW5kZXJsaW5lZFwiOmZhbHNlfSxcIkZvcmVncm91bmRcIjp7XCIkaWRcIjpcIjQzOVwiLFwiQ29sb3JcIjp7XCIkaWRcIjpcIjQ0MFwiLFwiQVwiOjI1NSxcIlJcIjoyMzcsXCJHXCI6MTI1LFwiQlwiOjQ5fX0sXCJIb3Jpem9udGFsQWxpZ25tZW50XCI6MCxcIklzVmlzaWJsZVwiOmZhbHNlfSxcIlBlcmNlbnRhZ2VDb21wbGV0ZUhpZ2hsaWdodFN0eWxlXCI6e1wiJGlkXCI6XCI0NDFcIixcIkJhY2tncm91bmRcIjp7XCIkaWRcIjpcIjQ0MlwiLFwiQ29sb3JcIjp7XCIkaWRcIjpcIjQ0M1wiLFwiQVwiOjg5LFwiUlwiOjAsXCJHXCI6MCxcIkJcIjowfX19LFwiRHVyYXRpb25TdHlsZVwiOntcIiRpZFwiOlwiNDQ0XCIsXCJGb250U2V0dGluZ3NcIjp7XCIkaWRcIjpcIjQ0NVwiLFwiRm9udFNpemVcIjoxMCxcIkZvbnROYW1lXCI6XCJDYWxpYnJpXCIsXCJJc0JvbGRcIjpmYWxzZSxcIklzSXRhbGljXCI6ZmFsc2UsXCJJc1VuZGVybGluZWRcIjpmYWxzZX0sXCJGb3JlZ3JvdW5kXCI6e1wiJGlkXCI6XCI0NDZcIixcIkNvbG9yXCI6e1wiJGlkXCI6XCI0NDdcIixcIkFcIjoyNTUsXCJSXCI6MjM3LFwiR1wiOjEyNSxcIkJcIjo0OX19LFwiSG9yaXpvbnRhbEFsaWdubWVudFwiOjAsXCJJc1Zpc2libGVcIjpmYWxzZX0sXCJNYXJnaW5cIjp7XCIkaWRcIjpcIjQ0OFwiLFwiVG9wXCI6MC4wLFwiTGVmdFwiOjAuMCxcIlJpZ2h0XCI6MC4wLFwiQm90dG9tXCI6MC4wfSxcIlN0YXJ0RGF0ZVBvc2l0aW9uXCI6MyxcIkVuZERhdGVQb3NpdGlvblwiOjQsXCJUaXRsZVBvc2l0aW9uXCI6MixcIkR1cmF0aW9uUG9zaXRpb25cIjowLFwiUGVyY2VudGFnZUNvbXBsZXRlZFBvc2l0aW9uXCI6MCxcIlNwYWNpbmdcIjo1LFwiU2hhcGVTdHlsZVwiOntcIiRpZFwiOlwiNDQ5XCIsXCJNYXJnaW5cIjp7XCIkaWRcIjpcIjQ1MFwiLFwiVG9wXCI6MC4wLFwiTGVmdFwiOjQuMCxcIlJpZ2h0XCI6NC4wLFwiQm90dG9tXCI6MC4wfSxcIlBhZGRpbmdcIjp7XCIkaWRcIjpcIjQ1MVwiLFwiVG9wXCI6MC4wLFwiTGVmdFwiOjAuMCxcIlJpZ2h0XCI6MC4wLFwiQm90dG9tXCI6MC4wfSxcIkJhY2tncm91bmRcIjp7XCIkaWRcIjpcIjQ1MlwiLFwiQ29sb3JcIjp7XCIkaWRcIjpcIjQ1M1wiLFwiQVwiOjI1NSxcIlJcIjo5MSxcIkdcIjoxNTUsXCJCXCI6MjEzfX0sXCJJc1Zpc2libGVcIjp0cnVlLFwiV2lkdGhcIjowLjAsXCJIZWlnaHRcIjoxNi4wLFwiQm9yZGVyU3R5bGVcIjp7XCIkaWRcIjpcIjQ1NFwiLFwiTGluZVN0eWxlXCI6e1wiJGlkXCI6XCI0NTVcIixcIkxpbmVDb2xvclwiOntcIiRpZFwiOlwiNDU2XCIsXCJDb2xvclwiOntcIiRpZFwiOlwiNDU3XCIsXCJBXCI6MjU1LFwiUlwiOjIzNCxcIkdcIjoyMixcIkJcIjozMH19LFwiTGluZVdlaWdodFwiOjIuMCxcIkxpbmVUeXBlXCI6MH0sXCJJc1Zpc2libGVcIjpmYWxzZX19LFwiVGl0bGVTdHlsZVwiOntcIiRpZFwiOlwiNDU4XCIsXCJGb250U2V0dGluZ3NcIjp7XCIkaWRcIjpcIjQ1OVwiLFwiRm9udFNpemVcIjoxMSxcIkZvbnROYW1lXCI6XCJDYWxpYnJpXCIsXCJJc0JvbGRcIjp0cnVlLFwiSXNJdGFsaWNcIjpmYWxzZSxcIklzVW5kZXJsaW5lZFwiOmZhbHNlfSxcIkZvcmVncm91bmRcIjp7XCIkaWRcIjpcIjQ2MFwiLFwiQ29sb3JcIjp7XCIkaWRcIjpcIjQ2MVwiLFwiQVwiOjI1NSxcIlJcIjowLFwiR1wiOjAsXCJCXCI6MH19LFwiSG9yaXpvbnRhbEFsaWdubWVudFwiOjEsXCJJc1Zpc2libGVcIjp0cnVlfSxcIkRhdGVTdHlsZVwiOntcIiRpZFwiOlwiNDYyXCIsXCJGb250U2V0dGluZ3NcIjp7XCIkaWRcIjpcIjQ2M1wiLFwiRm9udFNpemVcIjoxMCxcIkZvbnROYW1lXCI6XCJDYWxpYnJpXCIsXCJJc0JvbGRcIjpmYWxzZSxcIklzSXRhbGljXCI6ZmFsc2UsXCJJc1VuZGVybGluZWRcIjpmYWxzZX0sXCJGb3JlZ3JvdW5kXCI6e1wiJGlkXCI6XCI0NjRcIixcIkNvbG9yXCI6e1wiJGlkXCI6XCI0NjVcIixcIkFcIjoyNTUsXCJSXCI6NjgsXCJHXCI6ODQsXCJCXCI6MTA2fX0sXCJIb3Jpem9udGFsQWxpZ25tZW50XCI6MSxcIklzVmlzaWJsZVwiOnRydWV9LFwiRGF0ZUZvcm1hdFwiOntcIiRpZFwiOlwiND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2N1wiLFwiRm9ybWF0XCI6MCxcIklzVmlzaWJsZVwiOmZhbHNlLFwiTGFzdEtub3duVmlzaWJpbGl0eVN0YXRlXCI6ZmFsc2V9fSxcIkRlZmF1bHRTd2ltbGFuZU1vdFN0eWxlXCI6e1wiJGlkXCI6XCI0NjhcIixcIlNoYXBlXCI6OSxcIlNoYXBlU2l6ZVwiOjEsXCJEZXRhaWxzU3BhY2luZ1wiOjIuMCxcIlBhZGRpbmdcIjp7XCIkaWRcIjpcIjQ2OVwiLFwiVG9wXCI6Ny4wLFwiTGVmdFwiOjMuMCxcIlJpZ2h0XCI6MC4wLFwiQm90dG9tXCI6Mi4wfSxcIlBvc2l0aW9uT25UYXNrXCI6MSxcIlNoYXBlU3R5bGVcIjp7XCIkaWRcIjpcIjQ3MFwiLFwiTWFyZ2luXCI6e1wiJGlkXCI6XCI0NzFcIixcIlRvcFwiOjAuMCxcIkxlZnRcIjowLjAsXCJSaWdodFwiOjAuMCxcIkJvdHRvbVwiOjAuMH0sXCJQYWRkaW5nXCI6e1wiJGlkXCI6XCI0NzJcIixcIlRvcFwiOjAuMCxcIkxlZnRcIjowLjAsXCJSaWdodFwiOjAuMCxcIkJvdHRvbVwiOjAuMH0sXCJCYWNrZ3JvdW5kXCI6e1wiJGlkXCI6XCI0NzNcIixcIkNvbG9yXCI6e1wiJGlkXCI6XCI0NzRcIixcIkFcIjoyNTUsXCJSXCI6OTEsXCJHXCI6MTU1LFwiQlwiOjIxM319LFwiSXNWaXNpYmxlXCI6dHJ1ZSxcIldpZHRoXCI6MTguMCxcIkhlaWdodFwiOjIwLjAsXCJCb3JkZXJTdHlsZVwiOntcIiRpZFwiOlwiNDc1XCIsXCJMaW5lU3R5bGVcIjp7XCIkaWRcIjpcIjQ3NlwiLFwiTGluZUNvbG9yXCI6e1wiJGlkXCI6XCI0NzdcIixcIkNvbG9yXCI6e1wiJGlkXCI6XCI0NzhcIixcIkFcIjoyNTUsXCJSXCI6MjM0LFwiR1wiOjIyLFwiQlwiOjMwfX0sXCJMaW5lV2VpZ2h0XCI6MC4wLFwiTGluZVR5cGVcIjowfSxcIklzVmlzaWJsZVwiOmZhbHNlfX0sXCJUaXRsZVN0eWxlXCI6e1wiJGlkXCI6XCI0NzlcIixcIkZvbnRTZXR0aW5nc1wiOntcIiRpZFwiOlwiNDgwXCIsXCJGb250U2l6ZVwiOjExLFwiRm9udE5hbWVcIjpcIkNhbGlicmlcIixcIklzQm9sZFwiOnRydWUsXCJJc0l0YWxpY1wiOmZhbHNlLFwiSXNVbmRlcmxpbmVkXCI6ZmFsc2V9LFwiRm9yZWdyb3VuZFwiOntcIiRpZFwiOlwiNDgxXCIsXCJDb2xvclwiOntcIiRpZFwiOlwiNDgyXCIsXCJBXCI6MjU1LFwiUlwiOjAsXCJHXCI6MCxcIkJcIjowfX0sXCJIb3Jpem9udGFsQWxpZ25tZW50XCI6MSxcIklzVmlzaWJsZVwiOnRydWV9LFwiRGF0ZVN0eWxlXCI6e1wiJGlkXCI6XCI0ODNcIixcIkZvbnRTZXR0aW5nc1wiOntcIiRpZFwiOlwiNDg0XCIsXCJGb250U2l6ZVwiOjEwLFwiRm9udE5hbWVcIjpcIkNhbGlicmlcIixcIklzQm9sZFwiOmZhbHNlLFwiSXNJdGFsaWNcIjpmYWxzZSxcIklzVW5kZXJsaW5lZFwiOmZhbHNlfSxcIkZvcmVncm91bmRcIjp7XCIkaWRcIjpcIjQ4NVwiLFwiQ29sb3JcIjp7XCIkaWRcIjpcIjQ4NlwiLFwiQVwiOjI1NSxcIlJcIjo2OCxcIkdcIjo4NCxcIkJcIjoxMDZ9fSxcIkhvcml6b250YWxBbGlnbm1lbnRcIjowLFwiSXNWaXNpYmxlXCI6dHJ1ZX0sXCJEYXRlRm9ybWF0XCI6e1wiJGlkXCI6XCI0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Sx7XCIkaWRcIjpcIjQ4OVwiLFwiU3R5bGVJZFwiOlwiZTMyNGRhNmUtN2RlNi00MTc5LWFjMjktN2I1NDY1ZDI0ZjM5XCIsXCJOYW1lXCI6XCJTd2ltbGFuZSBTdHlsZSA0XCIsXCJIZWFkZXJTdHlsZVwiOntcIiRpZFwiOlwiNDkwXCIsXCJUZXh0U3R5bGVcIjp7XCIkaWRcIjpcIjQ5MVwiLFwiRm9udFNldHRpbmdzXCI6e1wiJGlkXCI6XCI0OTJcIixcIkZvbnRTaXplXCI6MTIsXCJGb250TmFtZVwiOlwiQ2FsaWJyaVwiLFwiSXNCb2xkXCI6dHJ1ZSxcIklzSXRhbGljXCI6ZmFsc2UsXCJJc1VuZGVybGluZWRcIjpmYWxzZX0sXCJGb3JlZ3JvdW5kXCI6e1wiJGlkXCI6XCI0OTNcIixcIkNvbG9yXCI6e1wiJGlkXCI6XCI0OTRcIixcIkFcIjoyNTUsXCJSXCI6MjMsXCJHXCI6MzAsXCJCXCI6MzZ9fSxcIkhvcml6b250YWxBbGlnbm1lbnRcIjowLFwiSXNWaXNpYmxlXCI6ZmFsc2V9LFwiUmVjdGFuZ2xlU3R5bGVcIjp7XCIkaWRcIjpcIjQ5NVwiLFwiTWFyZ2luXCI6e1wiJGlkXCI6XCI0OTZcIixcIlRvcFwiOjAuMCxcIkxlZnRcIjowLjAsXCJSaWdodFwiOjAuMCxcIkJvdHRvbVwiOjAuMH0sXCJQYWRkaW5nXCI6e1wiJGlkXCI6XCI0OTdcIixcIlRvcFwiOjAuMCxcIkxlZnRcIjowLjAsXCJSaWdodFwiOjAuMCxcIkJvdHRvbVwiOjAuMH0sXCJCYWNrZ3JvdW5kXCI6e1wiJGlkXCI6XCI0OThcIixcIkNvbG9yXCI6e1wiJGlkXCI6XCI0OTlcIixcIkFcIjoyNTUsXCJSXCI6MjM3LFwiR1wiOjEyNSxcIkJcIjo0OX19LFwiSXNWaXNpYmxlXCI6ZmFsc2UsXCJXaWR0aFwiOjAuMCxcIkhlaWdodFwiOjAuMCxcIkJvcmRlclN0eWxlXCI6e1wiJGlkXCI6XCI1MDBcIixcIkxpbmVTdHlsZVwiOntcIiRpZFwiOlwiNTAxXCIsXCJMaW5lQ29sb3JcIjp7XCIkaWRcIjpcIjUwMlwiLFwiQ29sb3JcIjp7XCIkaWRcIjpcIjUwM1wiLFwiQVwiOjI1NSxcIlJcIjoyMyxcIkdcIjozMCxcIkJcIjozNn19LFwiTGluZVdlaWdodFwiOjAuMCxcIkxpbmVUeXBlXCI6MH0sXCJJc1Zpc2libGVcIjpmYWxzZX19fSxcIkJhY2tncm91bmRTdHlsZVwiOntcIiRpZFwiOlwiNTA0XCIsXCJNYXJnaW5cIjp7XCIkaWRcIjpcIjUwNVwiLFwiVG9wXCI6MC4wLFwiTGVmdFwiOjAuMCxcIlJpZ2h0XCI6MC4wLFwiQm90dG9tXCI6MC4wfSxcIlBhZGRpbmdcIjp7XCIkaWRcIjpcIjUwNlwiLFwiVG9wXCI6MC4wLFwiTGVmdFwiOjAuMCxcIlJpZ2h0XCI6MC4wLFwiQm90dG9tXCI6MC4wfSxcIkJhY2tncm91bmRcIjp7XCIkaWRcIjpcIjUwN1wiLFwiQ29sb3JcIjp7XCIkaWRcIjpcIjUwOFwiLFwiQVwiOjM4LFwiUlwiOjIzNyxcIkdcIjoxMjUsXCJCXCI6NDl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wLjAsXCJMaW5lVHlwZVwiOjB9LFwiSXNWaXNpYmxlXCI6ZmFsc2V9fSxcIklzQWJvdmVUaW1lYmFuZFwiOmZhbHNlLFwiU3BhY2luZ1wiOjU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YzLFwiUlwiOjIzNyxcIkdcIjoxMjUsXCJCXCI6NDl9fSxcIklzVmlzaWJsZVwiOnRydWUsXCJXaWR0aFwiOjAuMCxcIkhlaWdodFwiOjAuMCxcIkJvcmRlclN0eWxlXCI6e1wiJGlkXCI6XCI1MjRcIixcIkxpbmVTdHlsZVwiOntcIiRpZFwiOlwiNTI1XCIsXCJMaW5lQ29sb3JcIjp7XCIkaWRcIjpcIjUyNlwiLFwiQ29sb3JcIjp7XCIkaWRcIjpcIjUyN1wiLFwiQVwiOjI1NSxcIlJcIjoyNTUsXCJHXCI6MCxcIkJcIjowfX0sXCJMaW5lV2VpZ2h0XCI6MC4wLFwiTGluZVR5cGVcIjowfSxcIklzVmlzaWJsZVwiOmZhbHNlfX19LFwiQmFja2dyb3VuZFN0eWxlXCI6e1wiJGlkXCI6XCI1MjhcIixcIk1hcmdpblwiOntcIiRpZFwiOlwiNTI5XCIsXCJUb3BcIjowLjAsXCJMZWZ0XCI6MC4wLFwiUmlnaHRcIjowLjAsXCJCb3R0b21cIjowLjB9LFwiUGFkZGluZ1wiOntcIiRpZFwiOlwiNTMwXCIsXCJUb3BcIjowLjAsXCJMZWZ0XCI6MC4wLFwiUmlnaHRcIjowLjAsXCJCb3R0b21cIjowLjB9LFwiQmFja2dyb3VuZFwiOntcIiRpZFwiOlwiNTMxXCIsXCJDb2xvclwiOntcIiRpZFwiOlwiNTMyXCIsXCJBXCI6MzgsXCJSXCI6MjM3LFwiR1wiOjEyNSxcIkJcIjo0OX19LFwiSXNWaXNpYmxlXCI6dHJ1ZSxcIldpZHRoXCI6MC4wLFwiSGVpZ2h0XCI6MC4wLFwiQm9yZGVyU3R5bGVcIjp7XCIkaWRcIjpcIjUzM1wiLFwiTGluZVN0eWxlXCI6e1wiJGlkXCI6XCI1MzRcIixcIkxpbmVDb2xvclwiOntcIiRpZFwiOlwiNTM1XCIsXCJDb2xvclwiOntcIiRpZFwiOlwiNTM2XCIsXCJBXCI6MjU1LFwiUlwiOjIzNCxcIkdcIjoyMixcIkJcIjozMH19LFwiTGluZVdlaWdodFwiOjAuMCxcIkxpbmVUeXBlXCI6MH0sXCJJc1Zpc2libGVcIjpmYWxzZX19fSxcIkRlZmF1bHRTd2ltbGFuZU1pbGVzdG9uZVN0eWxlXCI6e1wiJGlkXCI6XCI1MzdcIixcIlRpdGxlUG9zaXRpb25cIjoyLFwiRGF0ZVBvc2l0aW9uXCI6MCxcIlNoYXBlVHlwZVwiOjE3LFwiU2hhcGVTaXplXCI6MSxcIlNwYWNpbmdcIjo1LFwiU2hhcGVTdHlsZVwiOntcIiRpZFwiOlwiNTM4XCIsXCJNYXJnaW5cIjp7XCIkaWRcIjpcIjUzOVwiLFwiVG9wXCI6MC4wLFwiTGVmdFwiOjAuMCxcIlJpZ2h0XCI6MC4wLFwiQm90dG9tXCI6MC4wfSxcIlBhZGRpbmdcIjp7XCIkaWRcIjpcIjU0MFwiLFwiVG9wXCI6MC4wLFwiTGVmdFwiOjAuMCxcIlJpZ2h0XCI6MC4wLFwiQm90dG9tXCI6MC4wfSxcIkJhY2tncm91bmRcIjp7XCIkaWRcIjpcIjU0MVwiLFwiQ29sb3JcIjp7XCIkaWRcIjpcIjU0MlwiLFwiQVwiOjI1NSxcIlJcIjoyMzcsXCJHXCI6MTI1LFwiQlwiOjQ5fX0sXCJJc1Zpc2libGVcIjp0cnVlLFwiV2lkdGhcIjoyMC4wLFwiSGVpZ2h0XCI6MjAuMCxcIkJvcmRlclN0eWxlXCI6e1wiJGlkXCI6XCI1NDNcIixcIkxpbmVTdHlsZVwiOntcIiRpZFwiOlwiNTQ0XCIsXCJMaW5lQ29sb3JcIjp7XCIkaWRcIjpcIjU0NVwiLFwiQ29sb3JcIjp7XCIkaWRcIjpcIjU0NlwiLFwiQVwiOjI1NSxcIlJcIjoyMzQsXCJHXCI6MjIsXCJCXCI6MzB9fSxcIkxpbmVXZWlnaHRcIjoyLjAsXCJMaW5lVHlwZVwiOjB9LFwiSXNWaXNpYmxlXCI6ZmFsc2V9fSxcIlRpdGxlU3R5bGVcIjp7XCIkaWRcIjpcIjU0N1wiLFwiRm9udFNldHRpbmdzXCI6e1wiJGlkXCI6XCI1NDhcIixcIkZvbnRTaXplXCI6MTEsXCJGb250TmFtZVwiOlwiQ2FsaWJyaVwiLFwiSXNCb2xkXCI6dHJ1ZSxcIklzSXRhbGljXCI6ZmFsc2UsXCJJc1VuZGVybGluZWRcIjpmYWxzZX0sXCJGb3JlZ3JvdW5kXCI6e1wiJGlkXCI6XCI1NDlcIixcIkNvbG9yXCI6e1wiJGlkXCI6XCI1NTBcIixcIkFcIjoyNTUsXCJSXCI6MCxcIkdcIjowLFwiQlwiOjB9fSxcIkhvcml6b250YWxBbGlnbm1lbnRcIjowLFwiSXNWaXNpYmxlXCI6dHJ1ZX0sXCJEYXRlU3R5bGVcIjp7XCIkaWRcIjpcIjU1MVwiLFwiRm9udFNldHRpbmdzXCI6e1wiJGlkXCI6XCI1NTJcIixcIkZvbnRTaXplXCI6MTAsXCJGb250TmFtZVwiOlwiQ2FsaWJyaVwiLFwiSXNCb2xkXCI6ZmFsc2UsXCJJc0l0YWxpY1wiOmZhbHNlLFwiSXNVbmRlcmxpbmVkXCI6ZmFsc2V9LFwiRm9yZWdyb3VuZFwiOntcIiRpZFwiOlwiNTUzXCIsXCJDb2xvclwiOntcIiRpZFwiOlwiNTU0XCIsXCJBXCI6MjU1LFwiUlwiOjY4LFwiR1wiOjg0LFwiQlwiOjEwNn19LFwiSG9yaXpvbnRhbEFsaWdubWVudFwiOjIsXCJJc1Zpc2libGVcIjpmYWxzZX0sXCJEYXRlRm9ybWF0XCI6e1wiJGlkXCI6XCI1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2XCIsXCJGb3JtYXRcIjowLFwiSXNWaXNpYmxlXCI6ZmFsc2UsXCJMYXN0S25vd25WaXNpYmlsaXR5U3RhdGVcIjpmYWxzZX19LFwiRGVmYXVsdFN3aW1sYW5lVGFza1N0eWxlXCI6e1wiJGlkXCI6XCI1NTdcIixcIlNoYXBlXCI6OCxcIlNoYXBlVGhpY2tuZXNzXCI6MSxcIkR1cmF0aW9uRm9ybWF0XCI6MCxcIlBlcmNlbnRhZ2VDb21wbGV0ZVRleHRTdHlsZVwiOntcIiRpZFwiOlwiNTU4XCIsXCJGb250U2V0dGluZ3NcIjp7XCIkaWRcIjpcIjU1OVwiLFwiRm9udFNpemVcIjoxMCxcIkZvbnROYW1lXCI6XCJDYWxpYnJpXCIsXCJJc0JvbGRcIjpmYWxzZSxcIklzSXRhbGljXCI6ZmFsc2UsXCJJc1VuZGVybGluZWRcIjpmYWxzZX0sXCJGb3JlZ3JvdW5kXCI6e1wiJGlkXCI6XCI1NjBcIixcIkNvbG9yXCI6e1wiJGlkXCI6XCI1NjFcIixcIkFcIjoyNTUsXCJSXCI6MjM3LFwiR1wiOjEyNSxcIkJcIjo0OX19LFwiSG9yaXpvbnRhbEFsaWdubWVudFwiOjAsXCJJc1Zpc2libGVcIjpmYWxzZX0sXCJQZXJjZW50YWdlQ29tcGxldGVIaWdobGlnaHRTdHlsZVwiOntcIiRpZFwiOlwiNTYyXCIsXCJCYWNrZ3JvdW5kXCI6e1wiJGlkXCI6XCI1NjNcIixcIkNvbG9yXCI6e1wiJGlkXCI6XCI1NjRcIixcIkFcIjo4OSxcIlJcIjowLFwiR1wiOjAsXCJCXCI6MH19fSxcIkR1cmF0aW9uU3R5bGVcIjp7XCIkaWRcIjpcIjU2NVwiLFwiRm9udFNldHRpbmdzXCI6e1wiJGlkXCI6XCI1NjZcIixcIkZvbnRTaXplXCI6MTAsXCJGb250TmFtZVwiOlwiQ2FsaWJyaVwiLFwiSXNCb2xkXCI6ZmFsc2UsXCJJc0l0YWxpY1wiOmZhbHNlLFwiSXNVbmRlcmxpbmVkXCI6ZmFsc2V9LFwiRm9yZWdyb3VuZFwiOntcIiRpZFwiOlwiNTY3XCIsXCJDb2xvclwiOntcIiRpZFwiOlwiNTY4XCIsXCJBXCI6MjU1LFwiUlwiOjIzNyxcIkdcIjoxMjUsXCJCXCI6NDl9fSxcIkhvcml6b250YWxBbGlnbm1lbnRcIjowLFwiSXNWaXNpYmxlXCI6ZmFsc2V9LFwiTWFyZ2luXCI6e1wiJGlkXCI6XCI1NjlcIixcIlRvcFwiOjAuMCxcIkxlZnRcIjowLjAsXCJSaWdodFwiOjAuMCxcIkJvdHRvbVwiOjAuMH0sXCJTdGFydERhdGVQb3NpdGlvblwiOjMsXCJFbmREYXRlUG9zaXRpb25cIjo0LFwiVGl0bGVQb3NpdGlvblwiOjIsXCJEdXJhdGlvblBvc2l0aW9uXCI6MCxcIlBlcmNlbnRhZ2VDb21wbGV0ZWRQb3NpdGlvblwiOjAsXCJTcGFjaW5nXCI6NSxcIlNoYXBlU3R5bGVcIjp7XCIkaWRcIjpcIjU3MFwiLFwiTWFyZ2luXCI6e1wiJGlkXCI6XCI1NzFcIixcIlRvcFwiOjAuMCxcIkxlZnRcIjo0LjAsXCJSaWdodFwiOjQuMCxcIkJvdHRvbVwiOjAuMH0sXCJQYWRkaW5nXCI6e1wiJGlkXCI6XCI1NzJcIixcIlRvcFwiOjAuMCxcIkxlZnRcIjowLjAsXCJSaWdodFwiOjAuMCxcIkJvdHRvbVwiOjAuMH0sXCJCYWNrZ3JvdW5kXCI6e1wiJGlkXCI6XCI1NzNcIixcIkNvbG9yXCI6e1wiJGlkXCI6XCI1NzRcIixcIkFcIjoyNTUsXCJSXCI6MjM3LFwiR1wiOjEyNSxcIkJcIjo0OX19LFwiSXNWaXNpYmxlXCI6dHJ1ZSxcIldpZHRoXCI6MC4wLFwiSGVpZ2h0XCI6MTYuMCxcIkJvcmRlclN0eWxlXCI6e1wiJGlkXCI6XCI1NzVcIixcIkxpbmVTdHlsZVwiOntcIiRpZFwiOlwiNTc2XCIsXCJMaW5lQ29sb3JcIjp7XCIkaWRcIjpcIjU3N1wiLFwiQ29sb3JcIjp7XCIkaWRcIjpcIjU3OFwiLFwiQVwiOjI1NSxcIlJcIjoyMzQsXCJHXCI6MjIsXCJCXCI6MzB9fSxcIkxpbmVXZWlnaHRcIjoyLjAsXCJMaW5lVHlwZVwiOjB9LFwiSXNWaXNpYmxlXCI6ZmFsc2V9fSxcIlRpdGxlU3R5bGVcIjp7XCIkaWRcIjpcIjU3OVwiLFwiRm9udFNldHRpbmdzXCI6e1wiJGlkXCI6XCI1ODBcIixcIkZvbnRTaXplXCI6MTEsXCJGb250TmFtZVwiOlwiQ2FsaWJyaVwiLFwiSXNCb2xkXCI6dHJ1ZSxcIklzSXRhbGljXCI6ZmFsc2UsXCJJc1VuZGVybGluZWRcIjpmYWxzZX0sXCJGb3JlZ3JvdW5kXCI6e1wiJGlkXCI6XCI1ODFcIixcIkNvbG9yXCI6e1wiJGlkXCI6XCI1ODJcIixcIkFcIjoyNTUsXCJSXCI6MCxcIkdcIjowLFwiQlwiOjB9fSxcIkhvcml6b250YWxBbGlnbm1lbnRcIjoxLFwiSXNWaXNpYmxlXCI6dHJ1ZX0sXCJEYXRlU3R5bGVcIjp7XCIkaWRcIjpcIjU4M1wiLFwiRm9udFNldHRpbmdzXCI6e1wiJGlkXCI6XCI1ODRcIixcIkZvbnRTaXplXCI6MTAsXCJGb250TmFtZVwiOlwiQ2FsaWJyaVwiLFwiSXNCb2xkXCI6ZmFsc2UsXCJJc0l0YWxpY1wiOmZhbHNlLFwiSXNVbmRlcmxpbmVkXCI6ZmFsc2V9LFwiRm9yZWdyb3VuZFwiOntcIiRpZFwiOlwiNTg1XCIsXCJDb2xvclwiOntcIiRpZFwiOlwiNTg2XCIsXCJBXCI6MjU1LFwiUlwiOjY4LFwiR1wiOjg0LFwiQlwiOjEwNn19LFwiSG9yaXpvbnRhbEFsaWdubWVudFwiOjEsXCJJc1Zpc2libGVcIjp0cnVlfSxcIkRhdGVGb3JtYXRcIjp7XCIkaWRcIjpcIjU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ODhcIixcIkZvcm1hdFwiOjAsXCJJc1Zpc2libGVcIjpmYWxzZSxcIkxhc3RLbm93blZpc2liaWxpdHlTdGF0ZVwiOmZhbHNlfX0sXCJEZWZhdWx0U3dpbWxhbmVNb3RTdHlsZVwiOntcIiRpZFwiOlwiNTg5XCIsXCJTaGFwZVwiOjksXCJTaGFwZVNpemVcIjoxLFwiRGV0YWlsc1NwYWNpbmdcIjoyLjAsXCJQYWRkaW5nXCI6e1wiJGlkXCI6XCI1OTBcIixcIlRvcFwiOjcuMCxcIkxlZnRcIjozLjAsXCJSaWdodFwiOjAuMCxcIkJvdHRvbVwiOjIuMH0sXCJQb3NpdGlvbk9uVGFza1wiOjEsXCJTaGFwZVN0eWxlXCI6e1wiJGlkXCI6XCI1OTFcIixcIk1hcmdpblwiOntcIiRpZFwiOlwiNTkyXCIsXCJUb3BcIjowLjAsXCJMZWZ0XCI6MC4wLFwiUmlnaHRcIjowLjAsXCJCb3R0b21cIjowLjB9LFwiUGFkZGluZ1wiOntcIiRpZFwiOlwiNTkzXCIsXCJUb3BcIjowLjAsXCJMZWZ0XCI6MC4wLFwiUmlnaHRcIjowLjAsXCJCb3R0b21cIjowLjB9LFwiQmFja2dyb3VuZFwiOntcIiRpZFwiOlwiNTk0XCIsXCJDb2xvclwiOntcIiRpZFwiOlwiNTk1XCIsXCJBXCI6MjU1LFwiUlwiOjIzNyxcIkdcIjoxMjUsXCJCXCI6NDl9fSxcIklzVmlzaWJsZVwiOnRydWUsXCJXaWR0aFwiOjE4LjAsXCJIZWlnaHRcIjoyMC4wLFwiQm9yZGVyU3R5bGVcIjp7XCIkaWRcIjpcIjU5NlwiLFwiTGluZVN0eWxlXCI6e1wiJGlkXCI6XCI1OTdcIixcIkxpbmVDb2xvclwiOntcIiRpZFwiOlwiNTk4XCIsXCJDb2xvclwiOntcIiRpZFwiOlwiNTk5XCIsXCJBXCI6MjU1LFwiUlwiOjIzNCxcIkdcIjoyMixcIkJcIjozMH19LFwiTGluZVdlaWdodFwiOjAuMCxcIkxpbmVUeXBlXCI6MH0sXCJJc1Zpc2libGVcIjpmYWxzZX19LFwiVGl0bGVTdHlsZVwiOntcIiRpZFwiOlwiNjAwXCIsXCJGb250U2V0dGluZ3NcIjp7XCIkaWRcIjpcIjYwMVwiLFwiRm9udFNpemVcIjoxMSxcIkZvbnROYW1lXCI6XCJDYWxpYnJpXCIsXCJJc0JvbGRcIjp0cnVlLFwiSXNJdGFsaWNcIjpmYWxzZSxcIklzVW5kZXJsaW5lZFwiOmZhbHNlfSxcIkZvcmVncm91bmRcIjp7XCIkaWRcIjpcIjYwMlwiLFwiQ29sb3JcIjp7XCIkaWRcIjpcIjYwM1wiLFwiQVwiOjI1NSxcIlJcIjowLFwiR1wiOjAsXCJCXCI6MH19LFwiSG9yaXpvbnRhbEFsaWdubWVudFwiOjEsXCJJc1Zpc2libGVcIjp0cnVlfSxcIkRhdGVTdHlsZVwiOntcIiRpZFwiOlwiNjA0XCIsXCJGb250U2V0dGluZ3NcIjp7XCIkaWRcIjpcIjYwNVwiLFwiRm9udFNpemVcIjoxMCxcIkZvbnROYW1lXCI6XCJDYWxpYnJpXCIsXCJJc0JvbGRcIjpmYWxzZSxcIklzSXRhbGljXCI6ZmFsc2UsXCJJc1VuZGVybGluZWRcIjpmYWxzZX0sXCJGb3JlZ3JvdW5kXCI6e1wiJGlkXCI6XCI2MDZcIixcIkNvbG9yXCI6e1wiJGlkXCI6XCI2MDdcIixcIkFcIjoyNTUsXCJSXCI6NjgsXCJHXCI6ODQsXCJCXCI6MTA2fX0sXCJIb3Jpem9udGFsQWxpZ25tZW50XCI6MCxcIklzVmlzaWJsZVwiOnRydWV9LFwiRGF0ZUZvcm1hdFwiOntcIiRpZFwiOlwiNjA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wOVwiLFwiRm9ybWF0XCI6MCxcIklzVmlzaWJsZVwiOmZhbHNlLFwiTGFzdEtub3duVmlzaWJpbGl0eVN0YXRlXCI6ZmFsc2V9fX0se1wiJGlkXCI6XCI2MTBcIixcIlN0eWxlSWRcIjpcImVmZTY0MTdjLWVmMzMtNDgxOC1iYjI3LTU1NzczMGUyMzg2ZlwiLFwiTmFtZVwiOlwiU3dpbWxhbmUgU3R5bGUgNVwiLFwiSGVhZGVyU3R5bGVcIjp7XCIkaWRcIjpcIjYxMVwiLFwiVGV4dFN0eWxlXCI6e1wiJGlkXCI6XCI2MTJcIixcIkZvbnRTZXR0aW5nc1wiOntcIiRpZFwiOlwiNjEzXCIsXCJGb250U2l6ZVwiOjEyLFwiRm9udE5hbWVcIjpcIkNhbGlicmlcIixcIklzQm9sZFwiOnRydWUsXCJJc0l0YWxpY1wiOmZhbHNlLFwiSXNVbmRlcmxpbmVkXCI6ZmFsc2V9LFwiRm9yZWdyb3VuZFwiOntcIiRpZFwiOlwiNjE0XCIsXCJDb2xvclwiOntcIiRpZFwiOlwiNjE1XCIsXCJBXCI6MjU1LFwiUlwiOjUxLFwiR1wiOjMwLFwiQlwiOjI4fX0sXCJIb3Jpem9udGFsQWxpZ25tZW50XCI6MCxcIklzVmlzaWJsZVwiOmZhbHNlfSxcIlJlY3RhbmdsZVN0eWxlXCI6e1wiJGlkXCI6XCI2MTZcIixcIk1hcmdpblwiOntcIiRpZFwiOlwiNjE3XCIsXCJUb3BcIjowLjAsXCJMZWZ0XCI6MC4wLFwiUmlnaHRcIjowLjAsXCJCb3R0b21cIjowLjB9LFwiUGFkZGluZ1wiOntcIiRpZFwiOlwiNjE4XCIsXCJUb3BcIjowLjAsXCJMZWZ0XCI6MC4wLFwiUmlnaHRcIjowLjAsXCJCb3R0b21cIjowLjB9LFwiQmFja2dyb3VuZFwiOntcIiRpZFwiOlwiNjE5XCIsXCJDb2xvclwiOntcIiRpZFwiOlwiNjIwXCIsXCJBXCI6MjU1LFwiUlwiOjE2NSxcIkdcIjoxNjUsXCJCXCI6MTY1fX0sXCJJc1Zpc2libGVcIjpmYWxzZSxcIldpZHRoXCI6MC4wLFwiSGVpZ2h0XCI6MC4wLFwiQm9yZGVyU3R5bGVcIjp7XCIkaWRcIjpcIjYyMVwiLFwiTGluZVN0eWxlXCI6e1wiJGlkXCI6XCI2MjJcIixcIkxpbmVDb2xvclwiOntcIiRpZFwiOlwiNjIzXCIsXCJDb2xvclwiOntcIiRpZFwiOlwiNjI0XCIsXCJBXCI6MjU1LFwiUlwiOjUxLFwiR1wiOjMwLFwiQlwiOjI4fX0sXCJMaW5lV2VpZ2h0XCI6MC4wLFwiTGluZVR5cGVcIjowfSxcIklzVmlzaWJsZVwiOmZhbHNlfX19LFwiQmFja2dyb3VuZFN0eWxlXCI6e1wiJGlkXCI6XCI2MjVcIixcIk1hcmdpblwiOntcIiRpZFwiOlwiNjI2XCIsXCJUb3BcIjowLjAsXCJMZWZ0XCI6MC4wLFwiUmlnaHRcIjowLjAsXCJCb3R0b21cIjowLjB9LFwiUGFkZGluZ1wiOntcIiRpZFwiOlwiNjI3XCIsXCJUb3BcIjowLjAsXCJMZWZ0XCI6MC4wLFwiUmlnaHRcIjowLjAsXCJCb3R0b21cIjowLjB9LFwiQmFja2dyb3VuZFwiOntcIiRpZFwiOlwiNjI4XCIsXCJDb2xvclwiOntcIiRpZFwiOlwiNjI5XCIsXCJBXCI6MzgsXCJSXCI6MTY1LFwiR1wiOjE2NSxcIkJcIjoxNjV9fSxcIklzVmlzaWJsZVwiOnRydWUsXCJXaWR0aFwiOjAuMCxcIkhlaWdodFwiOjAuMCxcIkJvcmRlclN0eWxlXCI6e1wiJGlkXCI6XCI2MzBcIixcIkxpbmVTdHlsZVwiOntcIiRpZFwiOlwiNjMxXCIsXCJMaW5lQ29sb3JcIjp7XCIkaWRcIjpcIjYzMlwiLFwiQ29sb3JcIjp7XCIkaWRcIjpcIjYzM1wiLFwiQVwiOjI1NSxcIlJcIjoyMzQsXCJHXCI6MjIsXCJCXCI6MzB9fSxcIkxpbmVXZWlnaHRcIjowLjAsXCJMaW5lVHlwZVwiOjB9LFwiSXNWaXNpYmxlXCI6ZmFsc2V9fSxcIklzQWJvdmVUaW1lYmFuZFwiOmZhbHNlLFwiU3BhY2luZ1wiOjUsXCJEZWZhdWx0U3dpbWxhbmVBY3Rpdml0eVN0eWxlXCI6e1wiJGlkXCI6XCI2MzRcIixcIkhlYWRlclN0eWxlXCI6e1wiJGlkXCI6XCI2MzVcIixcIlRleHRTdHlsZVwiOntcIiRpZFwiOlwiNjM2XCIsXCJGb250U2V0dGluZ3NcIjp7XCIkaWRcIjpcIjYzN1wiLFwiRm9udFNpemVcIjoxMSxcIkZvbnROYW1lXCI6XCJDYWxpYnJpXCIsXCJJc0JvbGRcIjpmYWxzZSxcIklzSXRhbGljXCI6ZmFsc2UsXCJJc1VuZGVybGluZWRcIjpmYWxzZX0sXCJGb3JlZ3JvdW5kXCI6e1wiJGlkXCI6XCI2MzhcIixcIkNvbG9yXCI6e1wiJGlkXCI6XCI2MzlcIixcIkFcIjoyNTUsXCJSXCI6MCxcIkdcIjowLFwiQlwiOjB9fSxcIkhvcml6b250YWxBbGlnbm1lbnRcIjowLFwiSXNWaXNpYmxlXCI6dHJ1ZX0sXCJSZWN0YW5nbGVTdHlsZVwiOntcIiRpZFwiOlwiNjQwXCIsXCJNYXJnaW5cIjp7XCIkaWRcIjpcIjY0MVwiLFwiVG9wXCI6MC4wLFwiTGVmdFwiOjAuMCxcIlJpZ2h0XCI6MC4wLFwiQm90dG9tXCI6MC4wfSxcIlBhZGRpbmdcIjp7XCIkaWRcIjpcIjY0MlwiLFwiVG9wXCI6MC4wLFwiTGVmdFwiOjAuMCxcIlJpZ2h0XCI6MC4wLFwiQm90dG9tXCI6MC4wfSxcIkJhY2tncm91bmRcIjp7XCIkaWRcIjpcIjY0M1wiLFwiQ29sb3JcIjp7XCIkaWRcIjpcIjY0NFwiLFwiQVwiOjYzLFwiUlwiOjE2NSxcIkdcIjoxNjUsXCJCXCI6MTY1fX0sXCJJc1Zpc2libGVcIjp0cnVlLFwiV2lkdGhcIjowLjAsXCJIZWlnaHRcIjowLjAsXCJCb3JkZXJTdHlsZVwiOntcIiRpZFwiOlwiNjQ1XCIsXCJMaW5lU3R5bGVcIjp7XCIkaWRcIjpcIjY0NlwiLFwiTGluZUNvbG9yXCI6e1wiJGlkXCI6XCI2NDdcIixcIkNvbG9yXCI6e1wiJGlkXCI6XCI2NDhcIixcIkFcIjoyNTUsXCJSXCI6MjU1LFwiR1wiOjAsXCJCXCI6MH19LFwiTGluZVdlaWdodFwiOjAuMCxcIkxpbmVUeXBlXCI6MH0sXCJJc1Zpc2libGVcIjpmYWxzZX19fSxcIkJhY2tncm91bmRTdHlsZVwiOntcIiRpZFwiOlwiNjQ5XCIsXCJNYXJnaW5cIjp7XCIkaWRcIjpcIjY1MFwiLFwiVG9wXCI6MC4wLFwiTGVmdFwiOjAuMCxcIlJpZ2h0XCI6MC4wLFwiQm90dG9tXCI6MC4wfSxcIlBhZGRpbmdcIjp7XCIkaWRcIjpcIjY1MVwiLFwiVG9wXCI6MC4wLFwiTGVmdFwiOjAuMCxcIlJpZ2h0XCI6MC4wLFwiQm90dG9tXCI6MC4wfSxcIkJhY2tncm91bmRcIjp7XCIkaWRcIjpcIjY1MlwiLFwiQ29sb3JcIjp7XCIkaWRcIjpcIjY1M1wiLFwiQVwiOjM4LFwiUlwiOjE2NSxcIkdcIjoxNjUsXCJCXCI6MTY1fX0sXCJJc1Zpc2libGVcIjp0cnVlLFwiV2lkdGhcIjowLjAsXCJIZWlnaHRcIjowLjAsXCJCb3JkZXJTdHlsZVwiOntcIiRpZFwiOlwiNjU0XCIsXCJMaW5lU3R5bGVcIjp7XCIkaWRcIjpcIjY1NVwiLFwiTGluZUNvbG9yXCI6e1wiJGlkXCI6XCI2NTZcIixcIkNvbG9yXCI6e1wiJGlkXCI6XCI2NTdcIixcIkFcIjoyNTUsXCJSXCI6MjM0LFwiR1wiOjIyLFwiQlwiOjMwfX0sXCJMaW5lV2VpZ2h0XCI6MC4wLFwiTGluZVR5cGVcIjowfSxcIklzVmlzaWJsZVwiOmZhbHNlfX19LFwiRGVmYXVsdFN3aW1sYW5lTWlsZXN0b25lU3R5bGVcIjp7XCIkaWRcIjpcIjY1OFwiLFwiVGl0bGVQb3NpdGlvblwiOjIsXCJEYXRlUG9zaXRpb25cIjowLFwiU2hhcGVUeXBlXCI6NSxcIlNoYXBlU2l6ZVwiOjEsXCJTcGFjaW5nXCI6NSxcIlNoYXBlU3R5bGVcIjp7XCIkaWRcIjpcIjY1OVwiLFwiTWFyZ2luXCI6e1wiJGlkXCI6XCI2NjBcIixcIlRvcFwiOjAuMCxcIkxlZnRcIjowLjAsXCJSaWdodFwiOjAuMCxcIkJvdHRvbVwiOjAuMH0sXCJQYWRkaW5nXCI6e1wiJGlkXCI6XCI2NjFcIixcIlRvcFwiOjAuMCxcIkxlZnRcIjowLjAsXCJSaWdodFwiOjAuMCxcIkJvdHRvbVwiOjAuMH0sXCJCYWNrZ3JvdW5kXCI6e1wiJGlkXCI6XCI2NjJcIixcIkNvbG9yXCI6e1wiJGlkXCI6XCI2NjNcIixcIkFcIjoyNTUsXCJSXCI6MTY1LFwiR1wiOjE2NSxcIkJcIjoxNjV9fSxcIklzVmlzaWJsZVwiOnRydWUsXCJXaWR0aFwiOjEzLjAsXCJIZWlnaHRcIjoxMy4wLFwiQm9yZGVyU3R5bGVcIjp7XCIkaWRcIjpcIjY2NFwiLFwiTGluZVN0eWxlXCI6e1wiJGlkXCI6XCI2NjVcIixcIkxpbmVDb2xvclwiOntcIiRpZFwiOlwiNjY2XCIsXCJDb2xvclwiOntcIiRpZFwiOlwiNjY3XCIsXCJBXCI6MjU1LFwiUlwiOjIzNCxcIkdcIjoyMixcIkJcIjozMH19LFwiTGluZVdlaWdodFwiOjIuMCxcIkxpbmVUeXBlXCI6MH0sXCJJc1Zpc2libGVcIjpmYWxzZX19LFwiVGl0bGVTdHlsZVwiOntcIiRpZFwiOlwiNjY4XCIsXCJGb250U2V0dGluZ3NcIjp7XCIkaWRcIjpcIjY2OVwiLFwiRm9udFNpemVcIjoxMSxcIkZvbnROYW1lXCI6XCJDYWxpYnJpXCIsXCJJc0JvbGRcIjp0cnVlLFwiSXNJdGFsaWNcIjpmYWxzZSxcIklzVW5kZXJsaW5lZFwiOmZhbHNlfSxcIkZvcmVncm91bmRcIjp7XCIkaWRcIjpcIjY3MFwiLFwiQ29sb3JcIjp7XCIkaWRcIjpcIjY3MVwiLFwiQVwiOjI1NSxcIlJcIjowLFwiR1wiOjAsXCJCXCI6MH19LFwiSG9yaXpvbnRhbEFsaWdubWVudFwiOjAsXCJJc1Zpc2libGVcIjp0cnVlfSxcIkRhdGVTdHlsZVwiOntcIiRpZFwiOlwiNjcyXCIsXCJGb250U2V0dGluZ3NcIjp7XCIkaWRcIjpcIjY3M1wiLFwiRm9udFNpemVcIjoxMCxcIkZvbnROYW1lXCI6XCJDYWxpYnJpXCIsXCJJc0JvbGRcIjpmYWxzZSxcIklzSXRhbGljXCI6ZmFsc2UsXCJJc1VuZGVybGluZWRcIjpmYWxzZX0sXCJGb3JlZ3JvdW5kXCI6e1wiJGlkXCI6XCI2NzRcIixcIkNvbG9yXCI6e1wiJGlkXCI6XCI2NzVcIixcIkFcIjoyNTUsXCJSXCI6NjgsXCJHXCI6ODQsXCJCXCI6MTA2fX0sXCJIb3Jpem9udGFsQWxpZ25tZW50XCI6MixcIklzVmlzaWJsZVwiOmZhbHNlfSxcIkRhdGVGb3JtYXRcIjp7XCIkaWRcIjpcIjY3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NzdcIixcIkZvcm1hdFwiOjAsXCJJc1Zpc2libGVcIjpmYWxzZSxcIkxhc3RLbm93blZpc2liaWxpdHlTdGF0ZVwiOmZhbHNlfX0sXCJEZWZhdWx0U3dpbWxhbmVUYXNrU3R5bGVcIjp7XCIkaWRcIjpcIjY3OFwiLFwiU2hhcGVcIjo4LFwiU2hhcGVUaGlja25lc3NcIjoxLFwiRHVyYXRpb25Gb3JtYXRcIjowLFwiUGVyY2VudGFnZUNvbXBsZXRlVGV4dFN0eWxlXCI6e1wiJGlkXCI6XCI2NzlcIixcIkZvbnRTZXR0aW5nc1wiOntcIiRpZFwiOlwiNjgwXCIsXCJGb250U2l6ZVwiOjEwLFwiRm9udE5hbWVcIjpcIkNhbGlicmlcIixcIklzQm9sZFwiOmZhbHNlLFwiSXNJdGFsaWNcIjpmYWxzZSxcIklzVW5kZXJsaW5lZFwiOmZhbHNlfSxcIkZvcmVncm91bmRcIjp7XCIkaWRcIjpcIjY4MVwiLFwiQ29sb3JcIjp7XCIkaWRcIjpcIjY4MlwiLFwiQVwiOjI1NSxcIlJcIjoyMzcsXCJHXCI6MTI1LFwiQlwiOjQ5fX0sXCJIb3Jpem9udGFsQWxpZ25tZW50XCI6MCxcIklzVmlzaWJsZVwiOmZhbHNlfSxcIlBlcmNlbnRhZ2VDb21wbGV0ZUhpZ2hsaWdodFN0eWxlXCI6e1wiJGlkXCI6XCI2ODNcIixcIkJhY2tncm91bmRcIjp7XCIkaWRcIjpcIjY4NFwiLFwiQ29sb3JcIjp7XCIkaWRcIjpcIjY4NVwiLFwiQVwiOjg5LFwiUlwiOjAsXCJHXCI6MCxcIkJcIjowfX19LFwiRHVyYXRpb25TdHlsZVwiOntcIiRpZFwiOlwiNjg2XCIsXCJGb250U2V0dGluZ3NcIjp7XCIkaWRcIjpcIjY4N1wiLFwiRm9udFNpemVcIjoxMCxcIkZvbnROYW1lXCI6XCJDYWxpYnJpXCIsXCJJc0JvbGRcIjpmYWxzZSxcIklzSXRhbGljXCI6ZmFsc2UsXCJJc1VuZGVybGluZWRcIjpmYWxzZX0sXCJGb3JlZ3JvdW5kXCI6e1wiJGlkXCI6XCI2ODhcIixcIkNvbG9yXCI6e1wiJGlkXCI6XCI2ODlcIixcIkFcIjoyNTUsXCJSXCI6MjM3LFwiR1wiOjEyNSxcIkJcIjo0OX19LFwiSG9yaXpvbnRhbEFsaWdubWVudFwiOjAsXCJJc1Zpc2libGVcIjpmYWxzZX0sXCJNYXJnaW5cIjp7XCIkaWRcIjpcIjY5MFwiLFwiVG9wXCI6MC4wLFwiTGVmdFwiOjAuMCxcIlJpZ2h0XCI6MC4wLFwiQm90dG9tXCI6MC4wfSxcIlN0YXJ0RGF0ZVBvc2l0aW9uXCI6MyxcIkVuZERhdGVQb3NpdGlvblwiOjQsXCJUaXRsZVBvc2l0aW9uXCI6MixcIkR1cmF0aW9uUG9zaXRpb25cIjowLFwiUGVyY2VudGFnZUNvbXBsZXRlZFBvc2l0aW9uXCI6MCxcIlNwYWNpbmdcIjo1LFwiU2hhcGVTdHlsZVwiOntcIiRpZFwiOlwiNjkxXCIsXCJNYXJnaW5cIjp7XCIkaWRcIjpcIjY5MlwiLFwiVG9wXCI6MC4wLFwiTGVmdFwiOjQuMCxcIlJpZ2h0XCI6NC4wLFwiQm90dG9tXCI6MC4wfSxcIlBhZGRpbmdcIjp7XCIkaWRcIjpcIjY5M1wiLFwiVG9wXCI6MC4wLFwiTGVmdFwiOjAuMCxcIlJpZ2h0XCI6MC4wLFwiQm90dG9tXCI6MC4wfSxcIkJhY2tncm91bmRcIjp7XCIkaWRcIjpcIjY5NFwiLFwiQ29sb3JcIjp7XCIkaWRcIjpcIjY5NVwiLFwiQVwiOjI1NSxcIlJcIjoxNjUsXCJHXCI6MTY1LFwiQlwiOjE2NX19LFwiSXNWaXNpYmxlXCI6dHJ1ZSxcIldpZHRoXCI6MC4wLFwiSGVpZ2h0XCI6MTYuMCxcIkJvcmRlclN0eWxlXCI6e1wiJGlkXCI6XCI2OTZcIixcIkxpbmVTdHlsZVwiOntcIiRpZFwiOlwiNjk3XCIsXCJMaW5lQ29sb3JcIjp7XCIkaWRcIjpcIjY5OFwiLFwiQ29sb3JcIjp7XCIkaWRcIjpcIjY5OVwiLFwiQVwiOjI1NSxcIlJcIjoyMzQsXCJHXCI6MjIsXCJCXCI6MzB9fSxcIkxpbmVXZWlnaHRcIjoyLjAsXCJMaW5lVHlwZVwiOjB9LFwiSXNWaXNpYmxlXCI6ZmFsc2V9fSxcIlRpdGxlU3R5bGVcIjp7XCIkaWRcIjpcIjcwMFwiLFwiRm9udFNldHRpbmdzXCI6e1wiJGlkXCI6XCI3MDFcIixcIkZvbnRTaXplXCI6MTEsXCJGb250TmFtZVwiOlwiQ2FsaWJyaVwiLFwiSXNCb2xkXCI6dHJ1ZSxcIklzSXRhbGljXCI6ZmFsc2UsXCJJc1VuZGVybGluZWRcIjpmYWxzZX0sXCJGb3JlZ3JvdW5kXCI6e1wiJGlkXCI6XCI3MDJcIixcIkNvbG9yXCI6e1wiJGlkXCI6XCI3MDNcIixcIkFcIjoyNTUsXCJSXCI6MCxcIkdcIjowLFwiQlwiOjB9fSxcIkhvcml6b250YWxBbGlnbm1lbnRcIjoxLFwiSXNWaXNpYmxlXCI6dHJ1ZX0sXCJEYXRlU3R5bGVcIjp7XCIkaWRcIjpcIjcwNFwiLFwiRm9udFNldHRpbmdzXCI6e1wiJGlkXCI6XCI3MDVcIixcIkZvbnRTaXplXCI6MTAsXCJGb250TmFtZVwiOlwiQ2FsaWJyaVwiLFwiSXNCb2xkXCI6ZmFsc2UsXCJJc0l0YWxpY1wiOmZhbHNlLFwiSXNVbmRlcmxpbmVkXCI6ZmFsc2V9LFwiRm9yZWdyb3VuZFwiOntcIiRpZFwiOlwiNzA2XCIsXCJDb2xvclwiOntcIiRpZFwiOlwiNzA3XCIsXCJBXCI6MjU1LFwiUlwiOjY4LFwiR1wiOjg0LFwiQlwiOjEwNn19LFwiSG9yaXpvbnRhbEFsaWdubWVudFwiOjEsXCJJc1Zpc2libGVcIjp0cnVlfSxcIkRhdGVGb3JtYXRcIjp7XCIkaWRcIjpcIjc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3MDlcIixcIkZvcm1hdFwiOjAsXCJJc1Zpc2libGVcIjpmYWxzZSxcIkxhc3RLbm93blZpc2liaWxpdHlTdGF0ZVwiOmZhbHNlfX0sXCJEZWZhdWx0U3dpbWxhbmVNb3RTdHlsZVwiOntcIiRpZFwiOlwiNzEwXCIsXCJTaGFwZVwiOjksXCJTaGFwZVNpemVcIjoxLFwiRGV0YWlsc1NwYWNpbmdcIjoyLjAsXCJQYWRkaW5nXCI6e1wiJGlkXCI6XCI3MTFcIixcIlRvcFwiOjcuMCxcIkxlZnRcIjozLjAsXCJSaWdodFwiOjAuMCxcIkJvdHRvbVwiOjIuMH0sXCJQb3NpdGlvbk9uVGFza1wiOjEsXCJTaGFwZVN0eWxlXCI6e1wiJGlkXCI6XCI3MTJcIixcIk1hcmdpblwiOntcIiRpZFwiOlwiNzEzXCIsXCJUb3BcIjowLjAsXCJMZWZ0XCI6MC4wLFwiUmlnaHRcIjowLjAsXCJCb3R0b21cIjowLjB9LFwiUGFkZGluZ1wiOntcIiRpZFwiOlwiNzE0XCIsXCJUb3BcIjowLjAsXCJMZWZ0XCI6MC4wLFwiUmlnaHRcIjowLjAsXCJCb3R0b21cIjowLjB9LFwiQmFja2dyb3VuZFwiOntcIiRpZFwiOlwiNzE1XCIsXCJDb2xvclwiOntcIiRpZFwiOlwiNzE2XCIsXCJBXCI6MjU1LFwiUlwiOjE2NSxcIkdcIjoxNjUsXCJCXCI6MTY1fX0sXCJJc1Zpc2libGVcIjp0cnVlLFwiV2lkdGhcIjoxOC4wLFwiSGVpZ2h0XCI6MjAuMCxcIkJvcmRlclN0eWxlXCI6e1wiJGlkXCI6XCI3MTdcIixcIkxpbmVTdHlsZVwiOntcIiRpZFwiOlwiNzE4XCIsXCJMaW5lQ29sb3JcIjp7XCIkaWRcIjpcIjcxOVwiLFwiQ29sb3JcIjp7XCIkaWRcIjpcIjcyMFwiLFwiQVwiOjI1NSxcIlJcIjoyMzQsXCJHXCI6MjIsXCJCXCI6MzB9fSxcIkxpbmVXZWlnaHRcIjowLjAsXCJMaW5lVHlwZVwiOjB9LFwiSXNWaXNpYmxlXCI6ZmFsc2V9fSxcIlRpdGxlU3R5bGVcIjp7XCIkaWRcIjpcIjcyMVwiLFwiRm9udFNldHRpbmdzXCI6e1wiJGlkXCI6XCI3MjJcIixcIkZvbnRTaXplXCI6MTEsXCJGb250TmFtZVwiOlwiQ2FsaWJyaVwiLFwiSXNCb2xkXCI6dHJ1ZSxcIklzSXRhbGljXCI6ZmFsc2UsXCJJc1VuZGVybGluZWRcIjpmYWxzZX0sXCJGb3JlZ3JvdW5kXCI6e1wiJGlkXCI6XCI3MjNcIixcIkNvbG9yXCI6e1wiJGlkXCI6XCI3MjRcIixcIkFcIjoyNTUsXCJSXCI6MCxcIkdcIjowLFwiQlwiOjB9fSxcIkhvcml6b250YWxBbGlnbm1lbnRcIjoxLFwiSXNWaXNpYmxlXCI6dHJ1ZX0sXCJEYXRlU3R5bGVcIjp7XCIkaWRcIjpcIjcyNVwiLFwiRm9udFNldHRpbmdzXCI6e1wiJGlkXCI6XCI3MjZcIixcIkZvbnRTaXplXCI6MTAsXCJGb250TmFtZVwiOlwiQ2FsaWJyaVwiLFwiSXNCb2xkXCI6ZmFsc2UsXCJJc0l0YWxpY1wiOmZhbHNlLFwiSXNVbmRlcmxpbmVkXCI6ZmFsc2V9LFwiRm9yZWdyb3VuZFwiOntcIiRpZFwiOlwiNzI3XCIsXCJDb2xvclwiOntcIiRpZFwiOlwiNzI4XCIsXCJBXCI6MjU1LFwiUlwiOjY4LFwiR1wiOjg0LFwiQlwiOjEwNn19LFwiSG9yaXpvbnRhbEFsaWdubWVudFwiOjAsXCJJc1Zpc2libGVcIjp0cnVlfSxcIkRhdGVGb3JtYXRcIjp7XCIkaWRcIjpcIjcyO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3MzBcIixcIkZvcm1hdFwiOjAsXCJJc1Zpc2libGVcIjpmYWxzZSxcIkxhc3RLbm93blZpc2liaWxpdHlTdGF0ZVwiOmZhbHNlfX19XSxcIkdyaWRsaW5lUGFuZWxTdHlsZVwiOntcIiRpZFwiOlwiNzMxXCIsXCJHcmlkbGluZVN0eWxlXCI6e1wiJGlkXCI6XCI3MzJcIixcIkxpbmVDb2xvclwiOntcIiRpZFwiOlwiNzMzXCIsXCJDb2xvclwiOntcIiRpZFwiOlwiNzM0XCIsXCJBXCI6MjU1LFwiUlwiOjIwOCxcIkdcIjoyMDYsXCJCXCI6MjA2fX0sXCJMaW5lV2VpZ2h0XCI6MS4wLFwiTGluZVR5cGVcIjowfSxcIklzVmlzaWJsZVwiOnRydWV9LFwiQWN0aXZpdHlMaW5lUGFuZWxTdHlsZVwiOntcIiRpZFwiOlwiNzM1XCIsXCJBY3Rpdml0eUxpbmVTdHlsZVwiOntcIiRpZFwiOlwiNzM2XCIsXCJMaW5lQ29sb3JcIjp7XCIkaWRcIjpcIjczN1wiLFwiQ29sb3JcIjp7XCIkaWRcIjpcIjczOFwiLFwiQVwiOjM4LFwiUlwiOjExMSxcIkdcIjoxMTEsXCJCXCI6MTE2fX0sXCJMaW5lV2VpZ2h0XCI6MS4wLFwiTGluZVR5cGVcIjowfSxcIklzVmlzaWJsZVwiOnRydWV9LFwiRGVmYXVsdERlcGVuZGVuY3lTdHlsZVwiOntcIiRpZFwiOlwiNzM5XCIsXCJMaW5lU3R5bGVcIjp7XCIkaWRcIjpcIjc0MFwiLFwiTGluZUNvbG9yXCI6e1wiJGlkXCI6XCI3NDFcIixcIkNvbG9yXCI6e1wiJGlkXCI6XCI3NDJcIixcIkFcIjoyNTUsXCJSXCI6MCxcIkdcIjowLFwiQlwiOjB9fSxcIkxpbmVXZWlnaHRcIjoxLjAsXCJMaW5lVHlwZVwiOjB9LFwiRW5kQXJyb3doZWFkTGluZVN0eWxlXCI6e1wiJGlkXCI6XCI3NDNcIixcIktpbmRcIjoxLFwiV2lkdGhcIjoxLFwiTGVuZ3RoXCI6MH0sXCJCcmluZ1RvRnJvbnRcIjp0cnVlLFwiUmFkaXVzXCI6MC4wfSxcIkNyaXRpY2FsUGF0aFN0eWxlXCI6e1wiJGlkXCI6XCI3NDRcIixcIkNyaXRpY2FsUGF0aFN0eWxlT3B0aW9uc1wiOjE0LFwiTGluZVN0eWxlXCI6e1wiJGlkXCI6XCI3NDVcIixcIkxpbmVDb2xvclwiOntcIiRpZFwiOlwiNzQ2XCIsXCJDb2xvclwiOntcIiRpZFwiOlwiNzQ3XCIsXCJBXCI6MjU1LFwiUlwiOjIyMixcIkdcIjo1MCxcIkJcIjo1MH19LFwiTGluZVdlaWdodFwiOjEuMCxcIkxpbmVUeXBlXCI6MH0sXCJUaXRsZUZvcmVncm91bmRcIjp7XCIkaWRcIjpcIjc0OFwiLFwiQ29sb3JcIjp7XCIkaWRcIjpcIjc0OVwiLFwiQVwiOjI1NSxcIlJcIjoxNzYsXCJHXCI6MTksXCJCXCI6MjV9fSxcIlNoYXBlc0JhY2tncm91bmRcIjp7XCIkaWRcIjpcIjc1MFwiLFwiQ29sb3JcIjp7XCIkaWRcIjpcIjc1MVwiLFwiQVwiOjI1NSxcIlJcIjoyNTMsXCJHXCI6MjAzLFwiQlwiOjIwOH19LFwiU2hhcGVzQm9yZGVyU3R5bGVcIjp7XCIkaWRcIjpcIjc1MlwiLFwiTGluZUNvbG9yXCI6e1wiJGlkXCI6XCI3NTNcIixcIkNvbG9yXCI6e1wiJGlkXCI6XCI3NTRcIixcIkFcIjoyNTUsXCJSXCI6MjIyLFwiR1wiOjUwLFwiQlwiOjUwfX0sXCJMaW5lV2VpZ2h0XCI6Mi4wLFwiTGluZVR5cGVcIjowfX0sXCJQYW5lbHNTcGFjaW5nRGVmaW5pdGlvblwiOntcIiRpZFwiOlwiNzU1XCIsXCJTcGFjaW5nQWJvdmVUaW1lYmFuZFwiOjE2LFwiU3BhY2luZ0JlbG93VGltZWJhbmRcIjoxNixcIlNwYWNpbmdBYm92ZUJldHdlZW5Td2ltbGFuZXNBbmRUYXNrc1wiOjE2LFwiU3BhY2luZ0JlbG93QmV0d2VlblN3aW1sYW5lc0FuZFRhc2tzXCI6MTZ9LFwiX3NlbGVjdGVkVGhlbWVQcmVzZXRDb2xvcnNcIjp7XCIkaWRcIjpcIjc1NlwiLFwiVGV4dExpZ2h0XCI6e1wiJGlkXCI6XCI3NTdcIixcIkFcIjoyNTUsXCJSXCI6MjU1LFwiR1wiOjI1NSxcIkJcIjoyNTV9LFwiVGV4dERhcmtcIjp7XCIkaWRcIjpcIjc1OFwiLFwiQVwiOjI1NSxcIlJcIjowLFwiR1wiOjAsXCJCXCI6MH0sXCJBY2NlbnQxXCI6e1wiJGlkXCI6XCI3NTlcIixcIkFcIjoyNTUsXCJSXCI6MjU1LFwiR1wiOjI1NSxcIkJcIjoyNTV9LFwiQWNjZW50MlwiOntcIiRpZFwiOlwiNzYwXCIsXCJBXCI6MjU1LFwiUlwiOjY4LFwiR1wiOjg0LFwiQlwiOjEwNn0sXCJBY2NlbnQzXCI6e1wiJGlkXCI6XCI3NjFcIixcIkFcIjoyNTUsXCJSXCI6MjU1LFwiR1wiOjE5MixcIkJcIjowfSxcIkFjY2VudDRcIjp7XCIkaWRcIjpcIjc2MlwiLFwiQVwiOjI1NSxcIlJcIjoxMTIsXCJHXCI6MTczLFwiQlwiOjcxfSxcIkFjY2VudDVcIjp7XCIkaWRcIjpcIjc2M1wiLFwiQVwiOjI1NSxcIlJcIjo5MSxcIkdcIjoxNTUsXCJCXCI6MjEzfSxcIkFjY2VudDZcIjp7XCIkaWRcIjpcIjc2NFwiLFwiQVwiOjI1NSxcIlJcIjoyMzcsXCJHXCI6MTI1LFwiQlwiOjQ5fSxcIkFjY2VudDdcIjp7XCIkaWRcIjpcIjc2NVwiLFwiQVwiOjI1NSxcIlJcIjoxNjUsXCJHXCI6MTY1LFwiQlwiOjE2NX0sXCJBY2NlbnQ4XCI6e1wiJGlkXCI6XCI3NjZcIixcIkFcIjoyNTUsXCJSXCI6NzgsXCJHXCI6MTY3LFwiQlwiOjQ2fX0sXCJfY3VzdG9tUHJlc2V0Q29sb3JzXCI6e1wiJGlkXCI6XCI3NjdcIn19fSJ9LCJTZXR0aW5ncyI6eyIkaWQiOiIyOTUyIiwiSW1wYU9wdGlvbnMiOnsiJGlkIjoiMjk1My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I5NTQiLCJVc2VUaW1lIjpmYWxzZSwiV29ya0RheVN0YXJ0IjoiMDA6MDA6MDAiLCJXb3JrRGF5RW5kIjoiMjM6NTk6MDAifSwiTGFzdFVzZWRUZW1wbGF0ZUlkIjoiY2MyNmY4NjMtMjdjZS00ODBlLWE1ODktYjNmMTJmMmQ2ZWIwIiwiTGFzdFVzZWRUaGVtZURldGFpbHMiOnsiJGlkIjoiMjk1NSIsIklkIjoiOWE1ZjVhZTctZTI5Mi00OTY4LTk2OTEtZGFlMzE3ZTA1MGY3IiwiVGl0bGUiOiJVbnRpdGxlZCB0aGVtZSIsIkNhdGVnb3J5IjoyfSwiRmlyc3RXZWVrT2ZZZWFyIjowLCJQbGFjZU1pbGVzdG9uZUF0VGhlQmVnaW5uaW5nT2ZUaGVEYXkiOmZhbHNlLCJEZXBlbmRlbmN5U2NoZWR1bGluZ1NldHRpbmdzIjp7IiRpZCI6IjI5NTY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LeafTimeband"/>
  <p:tag name="OTLTIMEBANDSHAPEHEIGHT" val="30"/>
  <p:tag name="OTLTIMEBANDSHAPEPADDINGLEFT" val="13"/>
  <p:tag name="OTLTIMEBANDENDDATE" val="2025-10-13T23:59:00.0000000"/>
  <p:tag name="OTLLEFTENDCAPSMARGINLEFT" val="39.5066666666667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ing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13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O Optimiz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13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acebook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1-13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M Audi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1-13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O Audi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1-13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ogle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1-13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mail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Commerce Updat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obile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ocial Media Campaig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3T23:59:00.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Optimize for Mobil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13T23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ebsite Design &amp; Dev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1-13T23:59:00.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Commerce Dev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3T23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urchase Flow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13T23:59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brand Updat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3T23:59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og Design Updat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3T23:59:00.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curity Audi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13T23:59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3rd Party Lead Ge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3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isplay Ads Creativ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13T23:59:00.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M Campaig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13T23:59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og Campaig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3T23:59:00.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unnel Optimiz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eo-replic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13T23:59:00.000000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cess Firewall Integr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3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isaster Recovery Testing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utomated Testing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3T23:59:00.000000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utomated Test Framewor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13T23:59:00.000000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utomated Testing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rand Chang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3T23:59:00.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O Review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M Review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255</Words>
  <Application>Microsoft Office PowerPoint</Application>
  <PresentationFormat>Widescreen</PresentationFormat>
  <Paragraphs>86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2_Office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 Bogdan Mihai Rusu</dc:creator>
  <cp:lastModifiedBy>Gabriel Bogdan Mihai Rusu</cp:lastModifiedBy>
  <cp:revision>2</cp:revision>
  <dcterms:created xsi:type="dcterms:W3CDTF">2024-06-26T09:06:12Z</dcterms:created>
  <dcterms:modified xsi:type="dcterms:W3CDTF">2024-06-26T13:07:29Z</dcterms:modified>
</cp:coreProperties>
</file>