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68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A5A5A5"/>
    <a:srgbClr val="545353"/>
    <a:srgbClr val="737373"/>
    <a:srgbClr val="B3C2A8"/>
    <a:srgbClr val="70AD47"/>
    <a:srgbClr val="EEBF9D"/>
    <a:srgbClr val="92A3BB"/>
    <a:srgbClr val="44546A"/>
    <a:srgbClr val="6A6C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6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666"/>
      </p:cViewPr>
      <p:guideLst>
        <p:guide orient="horz" pos="30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2F-45C7-9AAF-C1DE5C9841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2F-45C7-9AAF-C1DE5C984195}"/>
              </c:ext>
            </c:extLst>
          </c:dPt>
          <c:dLbls>
            <c:delete val="1"/>
          </c:dLbls>
          <c:val>
            <c:numRef>
              <c:f>Sheet1!$B$2:$B$3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Hours used</c:v>
                      </c:pt>
                      <c:pt idx="1">
                        <c:v>Not used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D02F-45C7-9AAF-C1DE5C98419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0.22535</cdr:x>
      <cdr:y>0.18332</cdr:y>
    </cdr:from>
    <cdr:to>
      <cdr:x>0.77741</cdr:x>
      <cdr:y>0.81668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086A037-E537-200D-10EF-8C2971332390}"/>
            </a:ext>
          </a:extLst>
        </cdr:cNvPr>
        <cdr:cNvSpPr txBox="1"/>
      </cdr:nvSpPr>
      <cdr:spPr>
        <a:xfrm xmlns:a="http://schemas.openxmlformats.org/drawingml/2006/main">
          <a:off x="192613" y="137158"/>
          <a:ext cx="471861" cy="473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b="1" dirty="0"/>
            <a:t>98%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92" Type="http://schemas.openxmlformats.org/officeDocument/2006/relationships/slideLayout" Target="../slideLayouts/slideLayout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93" Type="http://schemas.openxmlformats.org/officeDocument/2006/relationships/chart" Target="../charts/chart1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OTLSHAPE_SL2A_669f9ed712104dbb99af78fafcd2799a_BackgroundRectangle">
            <a:extLst>
              <a:ext uri="{FF2B5EF4-FFF2-40B4-BE49-F238E27FC236}">
                <a16:creationId xmlns:a16="http://schemas.microsoft.com/office/drawing/2014/main" id="{893ECB7C-0AB9-29BB-8893-0EBF03832CF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32413" y="2224024"/>
            <a:ext cx="9804400" cy="5132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SL2A_c5c058117d8146889805394cef00f8f8_BackgroundRectangle">
            <a:extLst>
              <a:ext uri="{FF2B5EF4-FFF2-40B4-BE49-F238E27FC236}">
                <a16:creationId xmlns:a16="http://schemas.microsoft.com/office/drawing/2014/main" id="{DBD43030-40D2-3103-9379-18DB8B21CFD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32413" y="2737273"/>
            <a:ext cx="9804400" cy="556768"/>
          </a:xfrm>
          <a:prstGeom prst="rect">
            <a:avLst/>
          </a:prstGeom>
          <a:solidFill>
            <a:schemeClr val="dk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OTLSHAPE_SL2A_b82d014fdc6f413d8f2bd0ce6fd6aa6d_BackgroundRectangle">
            <a:extLst>
              <a:ext uri="{FF2B5EF4-FFF2-40B4-BE49-F238E27FC236}">
                <a16:creationId xmlns:a16="http://schemas.microsoft.com/office/drawing/2014/main" id="{34C75A12-D891-3943-2E55-08069D711BB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232413" y="3357541"/>
            <a:ext cx="9804400" cy="5132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TLSHAPE_SL2A_607921d5e4254278ad58ef7a93b73ca7_BackgroundRectangle">
            <a:extLst>
              <a:ext uri="{FF2B5EF4-FFF2-40B4-BE49-F238E27FC236}">
                <a16:creationId xmlns:a16="http://schemas.microsoft.com/office/drawing/2014/main" id="{4C19C141-F3BD-E908-7E8B-66ABCBA25BF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32413" y="3870790"/>
            <a:ext cx="9804400" cy="556768"/>
          </a:xfrm>
          <a:prstGeom prst="rect">
            <a:avLst/>
          </a:prstGeom>
          <a:solidFill>
            <a:schemeClr val="dk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TLSHAPE_SL2A_63e920beadac4d9fae530c4663ff407c_BackgroundRectangle">
            <a:extLst>
              <a:ext uri="{FF2B5EF4-FFF2-40B4-BE49-F238E27FC236}">
                <a16:creationId xmlns:a16="http://schemas.microsoft.com/office/drawing/2014/main" id="{86FAE826-58F0-ECDD-846C-B5536F6B80B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32413" y="4491059"/>
            <a:ext cx="9804400" cy="5132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TLSHAPE_SL2A_0b1bfb86294a4c0f8ea02265202287e0_BackgroundRectangle">
            <a:extLst>
              <a:ext uri="{FF2B5EF4-FFF2-40B4-BE49-F238E27FC236}">
                <a16:creationId xmlns:a16="http://schemas.microsoft.com/office/drawing/2014/main" id="{F35D9811-8903-A048-B8BE-42914C1AFD6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32413" y="5004308"/>
            <a:ext cx="9804400" cy="556768"/>
          </a:xfrm>
          <a:prstGeom prst="rect">
            <a:avLst/>
          </a:prstGeom>
          <a:solidFill>
            <a:schemeClr val="dk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TLSHAPE_SL2A_dadb39c05599460d9d26a87943838b53_BackgroundRectangle">
            <a:extLst>
              <a:ext uri="{FF2B5EF4-FFF2-40B4-BE49-F238E27FC236}">
                <a16:creationId xmlns:a16="http://schemas.microsoft.com/office/drawing/2014/main" id="{A85A4BF0-7125-AFA8-AAFF-D953E49693D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232413" y="5624576"/>
            <a:ext cx="9804400" cy="5132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TLSHAPE_SL2A_fca272a05a204c87b8699df7f730b953_BackgroundRectangle">
            <a:extLst>
              <a:ext uri="{FF2B5EF4-FFF2-40B4-BE49-F238E27FC236}">
                <a16:creationId xmlns:a16="http://schemas.microsoft.com/office/drawing/2014/main" id="{C0B725E2-4533-FBF7-7F75-4CCFFC82ED1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232413" y="6137826"/>
            <a:ext cx="9804400" cy="556768"/>
          </a:xfrm>
          <a:prstGeom prst="rect">
            <a:avLst/>
          </a:prstGeom>
          <a:solidFill>
            <a:schemeClr val="dk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6" name="OTLSHAPE_SL2AL_00000000000000000000000000000000_ShapeBelow0">
            <a:extLst>
              <a:ext uri="{FF2B5EF4-FFF2-40B4-BE49-F238E27FC236}">
                <a16:creationId xmlns:a16="http://schemas.microsoft.com/office/drawing/2014/main" id="{59E707DE-9DD1-8DE6-9BCA-5DC2AE061F5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232413" y="2737273"/>
            <a:ext cx="979271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SL2AL_00000000000000000000000000000000_ShapeBelow1">
            <a:extLst>
              <a:ext uri="{FF2B5EF4-FFF2-40B4-BE49-F238E27FC236}">
                <a16:creationId xmlns:a16="http://schemas.microsoft.com/office/drawing/2014/main" id="{06B2C585-D8F6-4D3B-7BF9-3275ADE0ADC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232413" y="3870790"/>
            <a:ext cx="979271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SL2AL_00000000000000000000000000000000_ShapeBelow2">
            <a:extLst>
              <a:ext uri="{FF2B5EF4-FFF2-40B4-BE49-F238E27FC236}">
                <a16:creationId xmlns:a16="http://schemas.microsoft.com/office/drawing/2014/main" id="{09B607C7-6EDF-1BBB-AFEF-59FB03F03AA1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232413" y="5004308"/>
            <a:ext cx="979271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SL2AL_00000000000000000000000000000000_ShapeBelow3">
            <a:extLst>
              <a:ext uri="{FF2B5EF4-FFF2-40B4-BE49-F238E27FC236}">
                <a16:creationId xmlns:a16="http://schemas.microsoft.com/office/drawing/2014/main" id="{43C42AF5-DD66-CF26-0912-EB6CDC10895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232413" y="6137826"/>
            <a:ext cx="979271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OTLSHAPE_TB_00000000000000000000000000000000_MiddleScaleContainer">
            <a:extLst>
              <a:ext uri="{FF2B5EF4-FFF2-40B4-BE49-F238E27FC236}">
                <a16:creationId xmlns:a16="http://schemas.microsoft.com/office/drawing/2014/main" id="{03D6FA29-A5DE-599A-DB0D-779C759160AF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983781" y="1645920"/>
            <a:ext cx="9042400" cy="182880"/>
          </a:xfrm>
          <a:prstGeom prst="round2SameRect">
            <a:avLst/>
          </a:prstGeom>
          <a:solidFill>
            <a:srgbClr val="C6C5C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BottomScaleContainer">
            <a:extLst>
              <a:ext uri="{FF2B5EF4-FFF2-40B4-BE49-F238E27FC236}">
                <a16:creationId xmlns:a16="http://schemas.microsoft.com/office/drawing/2014/main" id="{06D3E598-8EB3-990F-8043-84453824BA3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983781" y="1837944"/>
            <a:ext cx="90424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175ce5a9343d4bf79ce80f75c4a3601d_HeaderRectangle">
            <a:extLst>
              <a:ext uri="{FF2B5EF4-FFF2-40B4-BE49-F238E27FC236}">
                <a16:creationId xmlns:a16="http://schemas.microsoft.com/office/drawing/2014/main" id="{103FD115-F0C4-92E5-91DC-8044FE6A46E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491059"/>
            <a:ext cx="1181100" cy="1070018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fbbdf8fc36c14e3d9a2a4eb46b13e7f7_HeaderRectangle">
            <a:extLst>
              <a:ext uri="{FF2B5EF4-FFF2-40B4-BE49-F238E27FC236}">
                <a16:creationId xmlns:a16="http://schemas.microsoft.com/office/drawing/2014/main" id="{BBC31D76-4E11-04B0-1A3F-E242F08A9C0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224024"/>
            <a:ext cx="1181100" cy="1070017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178e9cf316c4db183c09d25d6d6e5af_HeaderRectangle">
            <a:extLst>
              <a:ext uri="{FF2B5EF4-FFF2-40B4-BE49-F238E27FC236}">
                <a16:creationId xmlns:a16="http://schemas.microsoft.com/office/drawing/2014/main" id="{36B7B1DA-4220-2B92-8B90-3F7F77CDCDF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357541"/>
            <a:ext cx="1181100" cy="1070018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TLSHAPE_SL_c6a33a276ee6400da684a6ec6885cb59_HeaderRectangle">
            <a:extLst>
              <a:ext uri="{FF2B5EF4-FFF2-40B4-BE49-F238E27FC236}">
                <a16:creationId xmlns:a16="http://schemas.microsoft.com/office/drawing/2014/main" id="{78A9CA6D-B6DD-5101-0250-C7FC432E8DA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624576"/>
            <a:ext cx="1181100" cy="1070018"/>
          </a:xfrm>
          <a:prstGeom prst="rect">
            <a:avLst/>
          </a:prstGeom>
          <a:solidFill>
            <a:srgbClr val="117B7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TLSHAPE_SL2A_669f9ed712104dbb99af78fafcd2799a_HeaderRectangle">
            <a:extLst>
              <a:ext uri="{FF2B5EF4-FFF2-40B4-BE49-F238E27FC236}">
                <a16:creationId xmlns:a16="http://schemas.microsoft.com/office/drawing/2014/main" id="{6FA9470E-0038-8E9A-6C84-3D0D36BF996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32413" y="2224024"/>
            <a:ext cx="635000" cy="513249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TLSHAPE_SL2A_c5c058117d8146889805394cef00f8f8_HeaderRectangle">
            <a:extLst>
              <a:ext uri="{FF2B5EF4-FFF2-40B4-BE49-F238E27FC236}">
                <a16:creationId xmlns:a16="http://schemas.microsoft.com/office/drawing/2014/main" id="{AEBD48E6-1C19-8991-6791-A6961061C985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32413" y="2737273"/>
            <a:ext cx="635000" cy="556768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TLSHAPE_SL2A_b82d014fdc6f413d8f2bd0ce6fd6aa6d_HeaderRectangle">
            <a:extLst>
              <a:ext uri="{FF2B5EF4-FFF2-40B4-BE49-F238E27FC236}">
                <a16:creationId xmlns:a16="http://schemas.microsoft.com/office/drawing/2014/main" id="{06787442-F378-1A4C-C376-81116052AF5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32413" y="3357541"/>
            <a:ext cx="635000" cy="513249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TLSHAPE_SL2A_607921d5e4254278ad58ef7a93b73ca7_HeaderRectangle">
            <a:extLst>
              <a:ext uri="{FF2B5EF4-FFF2-40B4-BE49-F238E27FC236}">
                <a16:creationId xmlns:a16="http://schemas.microsoft.com/office/drawing/2014/main" id="{452A0BCF-FEBC-2918-E416-D86E1DFE7CE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32413" y="3870790"/>
            <a:ext cx="635000" cy="556768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TLSHAPE_SL2A_63e920beadac4d9fae530c4663ff407c_HeaderRectangle">
            <a:extLst>
              <a:ext uri="{FF2B5EF4-FFF2-40B4-BE49-F238E27FC236}">
                <a16:creationId xmlns:a16="http://schemas.microsoft.com/office/drawing/2014/main" id="{BE7D9808-E05A-C5C7-5B6B-2172A9D84B1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32413" y="4491059"/>
            <a:ext cx="635000" cy="513249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2A_0b1bfb86294a4c0f8ea02265202287e0_HeaderRectangle">
            <a:extLst>
              <a:ext uri="{FF2B5EF4-FFF2-40B4-BE49-F238E27FC236}">
                <a16:creationId xmlns:a16="http://schemas.microsoft.com/office/drawing/2014/main" id="{92D82764-3E82-5481-444B-359EBBCA36F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232413" y="5004308"/>
            <a:ext cx="635000" cy="556768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TLSHAPE_SL2A_dadb39c05599460d9d26a87943838b53_HeaderRectangle">
            <a:extLst>
              <a:ext uri="{FF2B5EF4-FFF2-40B4-BE49-F238E27FC236}">
                <a16:creationId xmlns:a16="http://schemas.microsoft.com/office/drawing/2014/main" id="{692C1E27-DDC3-1492-2AFB-4E2D670465D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232413" y="5624576"/>
            <a:ext cx="635000" cy="513249"/>
          </a:xfrm>
          <a:prstGeom prst="rect">
            <a:avLst/>
          </a:prstGeom>
          <a:solidFill>
            <a:srgbClr val="117B7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2A_fca272a05a204c87b8699df7f730b953_HeaderRectangle">
            <a:extLst>
              <a:ext uri="{FF2B5EF4-FFF2-40B4-BE49-F238E27FC236}">
                <a16:creationId xmlns:a16="http://schemas.microsoft.com/office/drawing/2014/main" id="{8B9A5C2A-5AC4-0561-D413-D7E9105A5324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232413" y="6137826"/>
            <a:ext cx="635000" cy="556768"/>
          </a:xfrm>
          <a:prstGeom prst="rect">
            <a:avLst/>
          </a:prstGeom>
          <a:solidFill>
            <a:srgbClr val="117B7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e174fe1a0e7d4b7c942e1ae21cd67ed0_Shape">
            <a:extLst>
              <a:ext uri="{FF2B5EF4-FFF2-40B4-BE49-F238E27FC236}">
                <a16:creationId xmlns:a16="http://schemas.microsoft.com/office/drawing/2014/main" id="{9B3A89F9-A305-E85C-F510-8DFAC9CC10F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442897" y="4684183"/>
            <a:ext cx="228600" cy="127000"/>
          </a:xfrm>
          <a:prstGeom prst="chevron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OTLSHAPE_SLT_b65ad067bc1a493085a15d5fced0e67d_Shape">
            <a:extLst>
              <a:ext uri="{FF2B5EF4-FFF2-40B4-BE49-F238E27FC236}">
                <a16:creationId xmlns:a16="http://schemas.microsoft.com/office/drawing/2014/main" id="{708C1962-A6FA-1AFB-867C-8026D8DEC93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42897" y="5197433"/>
            <a:ext cx="215900" cy="170519"/>
          </a:xfrm>
          <a:prstGeom prst="chevron">
            <a:avLst/>
          </a:prstGeom>
          <a:solidFill>
            <a:srgbClr val="9C9ECA"/>
          </a:solidFill>
          <a:ln w="19050">
            <a:solidFill>
              <a:srgbClr val="2F3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OTLSHAPE_SLT_0b6240da3bae45458fddcb0d92c2449d_Shape">
            <a:extLst>
              <a:ext uri="{FF2B5EF4-FFF2-40B4-BE49-F238E27FC236}">
                <a16:creationId xmlns:a16="http://schemas.microsoft.com/office/drawing/2014/main" id="{544E24A6-0E66-17CB-B057-6914431F4F9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812685" y="4684183"/>
            <a:ext cx="393700" cy="127000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68f52978dad24465974dcc89fff08459_Shape">
            <a:extLst>
              <a:ext uri="{FF2B5EF4-FFF2-40B4-BE49-F238E27FC236}">
                <a16:creationId xmlns:a16="http://schemas.microsoft.com/office/drawing/2014/main" id="{D67B2159-97F2-0FAD-2189-912A5CB572F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045426" y="2417149"/>
            <a:ext cx="228600" cy="127000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T_70c0467c2713492e8ba93a5e139f5d07_Shape">
            <a:extLst>
              <a:ext uri="{FF2B5EF4-FFF2-40B4-BE49-F238E27FC236}">
                <a16:creationId xmlns:a16="http://schemas.microsoft.com/office/drawing/2014/main" id="{5DCC55B7-8ECE-7449-6A59-EA3262D8759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675638" y="3550666"/>
            <a:ext cx="215900" cy="1270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TLSHAPE_SLT_2b545a1021c04361ba39a9b6163bbea2_Shape">
            <a:extLst>
              <a:ext uri="{FF2B5EF4-FFF2-40B4-BE49-F238E27FC236}">
                <a16:creationId xmlns:a16="http://schemas.microsoft.com/office/drawing/2014/main" id="{474D537B-5693-76B2-031C-7567A50A97F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675638" y="4063915"/>
            <a:ext cx="203200" cy="170519"/>
          </a:xfrm>
          <a:prstGeom prst="chevron">
            <a:avLst/>
          </a:prstGeom>
          <a:solidFill>
            <a:srgbClr val="EABD9F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0" name="OTLSHAPE_SLT_0e3cf8b50c734eb594618ad32adc86cd_Shape">
            <a:extLst>
              <a:ext uri="{FF2B5EF4-FFF2-40B4-BE49-F238E27FC236}">
                <a16:creationId xmlns:a16="http://schemas.microsoft.com/office/drawing/2014/main" id="{DDF6E950-F372-3129-9855-6242B2F1E87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812685" y="5197433"/>
            <a:ext cx="558800" cy="170519"/>
          </a:xfrm>
          <a:prstGeom prst="homePlate">
            <a:avLst/>
          </a:prstGeom>
          <a:solidFill>
            <a:srgbClr val="9C9ECA"/>
          </a:solidFill>
          <a:ln w="19050" cap="flat" cmpd="sng" algn="ctr">
            <a:solidFill>
              <a:srgbClr val="2F369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T_bd4c2d280e2748aa9565bc5a2cb91965_Shape">
            <a:extLst>
              <a:ext uri="{FF2B5EF4-FFF2-40B4-BE49-F238E27FC236}">
                <a16:creationId xmlns:a16="http://schemas.microsoft.com/office/drawing/2014/main" id="{F13C6738-F223-BC47-3AD6-E894ABD1C58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374203" y="2930398"/>
            <a:ext cx="228600" cy="170519"/>
          </a:xfrm>
          <a:prstGeom prst="chevron">
            <a:avLst/>
          </a:prstGeom>
          <a:solidFill>
            <a:srgbClr val="92A3BB"/>
          </a:solidFill>
          <a:ln w="19050">
            <a:solidFill>
              <a:schemeClr val="dk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OTLSHAPE_SLT_26a117cf8e234f809a7eea7f02cce3f8_Shape">
            <a:extLst>
              <a:ext uri="{FF2B5EF4-FFF2-40B4-BE49-F238E27FC236}">
                <a16:creationId xmlns:a16="http://schemas.microsoft.com/office/drawing/2014/main" id="{AF4654E8-EF0E-ECB5-AADC-54A70FACFD8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702979" y="2417149"/>
            <a:ext cx="1041400" cy="127000"/>
          </a:xfrm>
          <a:prstGeom prst="chevron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OTLSHAPE_SLT_7019ba3e39774bb38e26b33f50383bb0_Shape">
            <a:extLst>
              <a:ext uri="{FF2B5EF4-FFF2-40B4-BE49-F238E27FC236}">
                <a16:creationId xmlns:a16="http://schemas.microsoft.com/office/drawing/2014/main" id="{7B9B557F-BC13-3313-B5AC-4BE94B2A7C61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702979" y="2930398"/>
            <a:ext cx="1003300" cy="170519"/>
          </a:xfrm>
          <a:prstGeom prst="chevron">
            <a:avLst/>
          </a:prstGeom>
          <a:solidFill>
            <a:srgbClr val="92A3BB"/>
          </a:solidFill>
          <a:ln w="19050">
            <a:solidFill>
              <a:schemeClr val="dk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TLSHAPE_SLT_1f48da5906fa46f681328e8198259251_Shape">
            <a:extLst>
              <a:ext uri="{FF2B5EF4-FFF2-40B4-BE49-F238E27FC236}">
                <a16:creationId xmlns:a16="http://schemas.microsoft.com/office/drawing/2014/main" id="{7CE14463-2F2D-2A3C-29BE-CB8C7B8A2112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155132" y="3550666"/>
            <a:ext cx="558800" cy="1270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OTLSHAPE_SLT_c45aa6028ffb48f0ac55b51477779b58_Shape">
            <a:extLst>
              <a:ext uri="{FF2B5EF4-FFF2-40B4-BE49-F238E27FC236}">
                <a16:creationId xmlns:a16="http://schemas.microsoft.com/office/drawing/2014/main" id="{25E8FB34-5671-05E7-1021-9B7C2445F60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155132" y="4063915"/>
            <a:ext cx="520700" cy="170519"/>
          </a:xfrm>
          <a:prstGeom prst="chevron">
            <a:avLst/>
          </a:prstGeom>
          <a:solidFill>
            <a:srgbClr val="EABD9F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5" name="OTLSHAPE_SLT_1824e15d7406430aa30c1260bb48dd87_Shape">
            <a:extLst>
              <a:ext uri="{FF2B5EF4-FFF2-40B4-BE49-F238E27FC236}">
                <a16:creationId xmlns:a16="http://schemas.microsoft.com/office/drawing/2014/main" id="{98353A68-F345-9EB8-8DE3-63BFF6E63B88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3853697" y="3550666"/>
            <a:ext cx="685800" cy="1270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T_a785e8f4cf5c423eb7225a6349b7944f_Shape">
            <a:extLst>
              <a:ext uri="{FF2B5EF4-FFF2-40B4-BE49-F238E27FC236}">
                <a16:creationId xmlns:a16="http://schemas.microsoft.com/office/drawing/2014/main" id="{B78F09DF-707E-B20F-86AF-03880367A84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004414" y="3550666"/>
            <a:ext cx="1041400" cy="1270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8" name="OTLSHAPE_SLT_ccc10101a8894e2e9750a65d1f88aad2_Shape">
            <a:extLst>
              <a:ext uri="{FF2B5EF4-FFF2-40B4-BE49-F238E27FC236}">
                <a16:creationId xmlns:a16="http://schemas.microsoft.com/office/drawing/2014/main" id="{64751670-F2BD-56F3-4CF6-EA363D15306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853697" y="4063915"/>
            <a:ext cx="863600" cy="170519"/>
          </a:xfrm>
          <a:prstGeom prst="homePlate">
            <a:avLst/>
          </a:prstGeom>
          <a:solidFill>
            <a:srgbClr val="EABD9F"/>
          </a:solidFill>
          <a:ln w="190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T_45ccf2d3b2294d72933979cb1e9b4756_Shape">
            <a:extLst>
              <a:ext uri="{FF2B5EF4-FFF2-40B4-BE49-F238E27FC236}">
                <a16:creationId xmlns:a16="http://schemas.microsoft.com/office/drawing/2014/main" id="{398A1A15-CF3C-D9B7-A822-1DCEB6DEFD5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004414" y="4063915"/>
            <a:ext cx="1181100" cy="170519"/>
          </a:xfrm>
          <a:prstGeom prst="chevron">
            <a:avLst/>
          </a:prstGeom>
          <a:solidFill>
            <a:srgbClr val="EABD9F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TLSHAPE_SLT_54dafc15aa60436d9b78ebcf09b2fd46_Shape">
            <a:extLst>
              <a:ext uri="{FF2B5EF4-FFF2-40B4-BE49-F238E27FC236}">
                <a16:creationId xmlns:a16="http://schemas.microsoft.com/office/drawing/2014/main" id="{C4340891-3DDC-670A-375B-86DD9D5C7FE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374203" y="2417149"/>
            <a:ext cx="228600" cy="127000"/>
          </a:xfrm>
          <a:prstGeom prst="chevron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0" name="OTLSHAPE_SLT_7f73024c085643e08b9da2397424b7e7_Shape">
            <a:extLst>
              <a:ext uri="{FF2B5EF4-FFF2-40B4-BE49-F238E27FC236}">
                <a16:creationId xmlns:a16="http://schemas.microsoft.com/office/drawing/2014/main" id="{F4EF3F9C-D441-8D96-7C0E-8BC4400EB8A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045426" y="2930398"/>
            <a:ext cx="203200" cy="170519"/>
          </a:xfrm>
          <a:prstGeom prst="homePlate">
            <a:avLst/>
          </a:prstGeom>
          <a:solidFill>
            <a:srgbClr val="92A3BB"/>
          </a:solidFill>
          <a:ln w="19050" cap="flat" cmpd="sng" algn="ctr">
            <a:solidFill>
              <a:schemeClr val="dk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T_693db24b4f3a427996df54d530c55027_Shape">
            <a:extLst>
              <a:ext uri="{FF2B5EF4-FFF2-40B4-BE49-F238E27FC236}">
                <a16:creationId xmlns:a16="http://schemas.microsoft.com/office/drawing/2014/main" id="{1A2C4046-5EBD-912A-76F8-AE969C2D126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305850" y="4684183"/>
            <a:ext cx="2032000" cy="127000"/>
          </a:xfrm>
          <a:prstGeom prst="chevron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TLSHAPE_SLT_a50bb82eb9834099849a139f6bf04061_Shape">
            <a:extLst>
              <a:ext uri="{FF2B5EF4-FFF2-40B4-BE49-F238E27FC236}">
                <a16:creationId xmlns:a16="http://schemas.microsoft.com/office/drawing/2014/main" id="{DF7E7884-F0CF-3280-FDC7-99D67D67603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305850" y="5197433"/>
            <a:ext cx="2006600" cy="170519"/>
          </a:xfrm>
          <a:prstGeom prst="chevron">
            <a:avLst/>
          </a:prstGeom>
          <a:solidFill>
            <a:srgbClr val="9C9ECA"/>
          </a:solidFill>
          <a:ln w="19050">
            <a:solidFill>
              <a:srgbClr val="2F3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6" name="OTLSHAPE_SLT_5f727216487242d48407f989410ced45_Shape">
            <a:extLst>
              <a:ext uri="{FF2B5EF4-FFF2-40B4-BE49-F238E27FC236}">
                <a16:creationId xmlns:a16="http://schemas.microsoft.com/office/drawing/2014/main" id="{2343EB53-A90C-2D4A-2F1D-38A4CE1C30D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100450" y="5817701"/>
            <a:ext cx="228600" cy="127000"/>
          </a:xfrm>
          <a:prstGeom prst="homePlate">
            <a:avLst/>
          </a:prstGeom>
          <a:solidFill>
            <a:srgbClr val="117B7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OTLSHAPE_SLT_0c9c0513a0e24f43b355eb82bc02c762_Shape">
            <a:extLst>
              <a:ext uri="{FF2B5EF4-FFF2-40B4-BE49-F238E27FC236}">
                <a16:creationId xmlns:a16="http://schemas.microsoft.com/office/drawing/2014/main" id="{ABD73A22-386B-2D9B-FD8D-B02F45E7B3D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100450" y="6330950"/>
            <a:ext cx="190500" cy="170519"/>
          </a:xfrm>
          <a:prstGeom prst="homePlate">
            <a:avLst/>
          </a:prstGeom>
          <a:solidFill>
            <a:srgbClr val="85B6B4"/>
          </a:solidFill>
          <a:ln w="19050" cap="flat" cmpd="sng" algn="ctr">
            <a:solidFill>
              <a:srgbClr val="117B78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T_f5553abffb1f446d8f4c4a9b29cbed5c_Shape">
            <a:extLst>
              <a:ext uri="{FF2B5EF4-FFF2-40B4-BE49-F238E27FC236}">
                <a16:creationId xmlns:a16="http://schemas.microsoft.com/office/drawing/2014/main" id="{E66E54F8-3304-4D78-5A8B-BB83F8F484E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429226" y="5817701"/>
            <a:ext cx="558800" cy="127000"/>
          </a:xfrm>
          <a:prstGeom prst="chevron">
            <a:avLst/>
          </a:prstGeom>
          <a:solidFill>
            <a:srgbClr val="117B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OTLSHAPE_SLT_14f537d2983246f3b94a30f0eb1fc245_Shape">
            <a:extLst>
              <a:ext uri="{FF2B5EF4-FFF2-40B4-BE49-F238E27FC236}">
                <a16:creationId xmlns:a16="http://schemas.microsoft.com/office/drawing/2014/main" id="{4B562C7F-6BCE-EF3F-CA8C-70C8C89B847D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429226" y="6330950"/>
            <a:ext cx="546100" cy="170519"/>
          </a:xfrm>
          <a:prstGeom prst="chevron">
            <a:avLst/>
          </a:prstGeom>
          <a:solidFill>
            <a:srgbClr val="85B6B4"/>
          </a:solidFill>
          <a:ln w="19050">
            <a:solidFill>
              <a:srgbClr val="117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TLSHAPE_SL_175ce5a9343d4bf79ce80f75c4a3601d_Header">
            <a:extLst>
              <a:ext uri="{FF2B5EF4-FFF2-40B4-BE49-F238E27FC236}">
                <a16:creationId xmlns:a16="http://schemas.microsoft.com/office/drawing/2014/main" id="{F1100562-CBA3-1EDA-D4DE-135D1D8431E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4933040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TLSHAPE_SL_fbbdf8fc36c14e3d9a2a4eb46b13e7f7_Header">
            <a:extLst>
              <a:ext uri="{FF2B5EF4-FFF2-40B4-BE49-F238E27FC236}">
                <a16:creationId xmlns:a16="http://schemas.microsoft.com/office/drawing/2014/main" id="{4B4662D1-89B6-156A-C0AC-46CD0203FDEC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2666005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Preparing Plans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SL_0178e9cf316c4db183c09d25d6d6e5af_Header">
            <a:extLst>
              <a:ext uri="{FF2B5EF4-FFF2-40B4-BE49-F238E27FC236}">
                <a16:creationId xmlns:a16="http://schemas.microsoft.com/office/drawing/2014/main" id="{A72305FF-6851-5BFA-F74D-86E10B8B285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3706495"/>
            <a:ext cx="1181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Preparing Site Design</a:t>
            </a:r>
          </a:p>
        </p:txBody>
      </p:sp>
      <p:sp>
        <p:nvSpPr>
          <p:cNvPr id="422" name="OTLSHAPE_SL_c6a33a276ee6400da684a6ec6885cb59_Header">
            <a:extLst>
              <a:ext uri="{FF2B5EF4-FFF2-40B4-BE49-F238E27FC236}">
                <a16:creationId xmlns:a16="http://schemas.microsoft.com/office/drawing/2014/main" id="{FB2507DD-C90D-11C0-481F-F702965C5E6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6066558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481" name="OTLSHAPE_SL2A_669f9ed712104dbb99af78fafcd2799a_Header">
            <a:extLst>
              <a:ext uri="{FF2B5EF4-FFF2-40B4-BE49-F238E27FC236}">
                <a16:creationId xmlns:a16="http://schemas.microsoft.com/office/drawing/2014/main" id="{2CAF70C8-F122-9619-739D-7E9CC5E1E4D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95913" y="2310130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Planned hours</a:t>
            </a:r>
          </a:p>
        </p:txBody>
      </p:sp>
      <p:sp>
        <p:nvSpPr>
          <p:cNvPr id="484" name="OTLSHAPE_SL2A_c5c058117d8146889805394cef00f8f8_Header">
            <a:extLst>
              <a:ext uri="{FF2B5EF4-FFF2-40B4-BE49-F238E27FC236}">
                <a16:creationId xmlns:a16="http://schemas.microsoft.com/office/drawing/2014/main" id="{F8E4A11A-1FC4-7079-AF6B-B0695D0C2B9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95913" y="2845139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Actual hours</a:t>
            </a:r>
          </a:p>
        </p:txBody>
      </p:sp>
      <p:sp>
        <p:nvSpPr>
          <p:cNvPr id="495" name="OTLSHAPE_SL2A_b82d014fdc6f413d8f2bd0ce6fd6aa6d_Header">
            <a:extLst>
              <a:ext uri="{FF2B5EF4-FFF2-40B4-BE49-F238E27FC236}">
                <a16:creationId xmlns:a16="http://schemas.microsoft.com/office/drawing/2014/main" id="{908250DC-9182-C1D0-DEEC-2CAC8CD870C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95913" y="3443647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Planned hours</a:t>
            </a:r>
          </a:p>
        </p:txBody>
      </p:sp>
      <p:sp>
        <p:nvSpPr>
          <p:cNvPr id="498" name="OTLSHAPE_SL2A_607921d5e4254278ad58ef7a93b73ca7_Header">
            <a:extLst>
              <a:ext uri="{FF2B5EF4-FFF2-40B4-BE49-F238E27FC236}">
                <a16:creationId xmlns:a16="http://schemas.microsoft.com/office/drawing/2014/main" id="{F8DC37C6-A777-6708-EA1F-0CE7127B8AB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95913" y="3978656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Actual hours</a:t>
            </a:r>
          </a:p>
        </p:txBody>
      </p:sp>
      <p:sp>
        <p:nvSpPr>
          <p:cNvPr id="501" name="OTLSHAPE_SL2A_63e920beadac4d9fae530c4663ff407c_Header">
            <a:extLst>
              <a:ext uri="{FF2B5EF4-FFF2-40B4-BE49-F238E27FC236}">
                <a16:creationId xmlns:a16="http://schemas.microsoft.com/office/drawing/2014/main" id="{0968AA6D-5923-5C05-D8F7-C24E96C747D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95913" y="4577165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Planned hours</a:t>
            </a:r>
          </a:p>
        </p:txBody>
      </p:sp>
      <p:sp>
        <p:nvSpPr>
          <p:cNvPr id="504" name="OTLSHAPE_SL2A_0b1bfb86294a4c0f8ea02265202287e0_Header">
            <a:extLst>
              <a:ext uri="{FF2B5EF4-FFF2-40B4-BE49-F238E27FC236}">
                <a16:creationId xmlns:a16="http://schemas.microsoft.com/office/drawing/2014/main" id="{A1EC3D85-F1FF-A5B2-8AD0-FAF48ECC7E1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95913" y="5112174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Actual hours</a:t>
            </a:r>
          </a:p>
        </p:txBody>
      </p:sp>
      <p:sp>
        <p:nvSpPr>
          <p:cNvPr id="507" name="OTLSHAPE_SL2A_dadb39c05599460d9d26a87943838b53_Header">
            <a:extLst>
              <a:ext uri="{FF2B5EF4-FFF2-40B4-BE49-F238E27FC236}">
                <a16:creationId xmlns:a16="http://schemas.microsoft.com/office/drawing/2014/main" id="{5D803BFF-B032-C889-ECFA-F74A1A9F687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95913" y="5710682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Planned hours</a:t>
            </a:r>
          </a:p>
        </p:txBody>
      </p:sp>
      <p:sp>
        <p:nvSpPr>
          <p:cNvPr id="510" name="OTLSHAPE_SL2A_fca272a05a204c87b8699df7f730b953_Header">
            <a:extLst>
              <a:ext uri="{FF2B5EF4-FFF2-40B4-BE49-F238E27FC236}">
                <a16:creationId xmlns:a16="http://schemas.microsoft.com/office/drawing/2014/main" id="{1A223439-38B2-0484-092D-B42B19A7100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95913" y="6245691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Actual hours</a:t>
            </a:r>
          </a:p>
        </p:txBody>
      </p:sp>
      <p:sp>
        <p:nvSpPr>
          <p:cNvPr id="8" name="OTLSHAPE_TB_00000000000000000000000000000000_MiddleTimescaleInterval1">
            <a:extLst>
              <a:ext uri="{FF2B5EF4-FFF2-40B4-BE49-F238E27FC236}">
                <a16:creationId xmlns:a16="http://schemas.microsoft.com/office/drawing/2014/main" id="{F3C72CE9-A26B-ED6A-CFAD-0E4F2FC5F7F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047281" y="1644332"/>
            <a:ext cx="2921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Mon</a:t>
            </a:r>
          </a:p>
        </p:txBody>
      </p:sp>
      <p:sp>
        <p:nvSpPr>
          <p:cNvPr id="10" name="OTLSHAPE_TB_00000000000000000000000000000000_MiddleTimescaleInterval2">
            <a:extLst>
              <a:ext uri="{FF2B5EF4-FFF2-40B4-BE49-F238E27FC236}">
                <a16:creationId xmlns:a16="http://schemas.microsoft.com/office/drawing/2014/main" id="{76E593B0-DBCB-42CE-5C6C-1E5BAAB9A6C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869222" y="1644332"/>
            <a:ext cx="1864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Sat</a:t>
            </a:r>
          </a:p>
        </p:txBody>
      </p:sp>
      <p:sp>
        <p:nvSpPr>
          <p:cNvPr id="11" name="OTLSHAPE_TB_00000000000000000000000000000000_BottomTimescaleInterval1">
            <a:extLst>
              <a:ext uri="{FF2B5EF4-FFF2-40B4-BE49-F238E27FC236}">
                <a16:creationId xmlns:a16="http://schemas.microsoft.com/office/drawing/2014/main" id="{C4E3DF50-002D-6788-723E-CC0D2DA405E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047281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27/03</a:t>
            </a:r>
          </a:p>
        </p:txBody>
      </p:sp>
      <p:sp>
        <p:nvSpPr>
          <p:cNvPr id="13" name="OTLSHAPE_TB_00000000000000000000000000000000_BottomTimescaleInterval2">
            <a:extLst>
              <a:ext uri="{FF2B5EF4-FFF2-40B4-BE49-F238E27FC236}">
                <a16:creationId xmlns:a16="http://schemas.microsoft.com/office/drawing/2014/main" id="{416E8920-1707-BD2F-827C-ADDD0C82C60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869222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01/04</a:t>
            </a:r>
          </a:p>
        </p:txBody>
      </p:sp>
      <p:sp>
        <p:nvSpPr>
          <p:cNvPr id="15" name="OTLSHAPE_TB_00000000000000000000000000000000_BottomTimescaleInterval3">
            <a:extLst>
              <a:ext uri="{FF2B5EF4-FFF2-40B4-BE49-F238E27FC236}">
                <a16:creationId xmlns:a16="http://schemas.microsoft.com/office/drawing/2014/main" id="{B5CBA38B-8A7D-CC37-2A8B-F2B39391F16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691163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06/04</a:t>
            </a:r>
          </a:p>
        </p:txBody>
      </p:sp>
      <p:sp>
        <p:nvSpPr>
          <p:cNvPr id="52" name="OTLSHAPE_SLT_e174fe1a0e7d4b7c942e1ae21cd67ed0_Title">
            <a:extLst>
              <a:ext uri="{FF2B5EF4-FFF2-40B4-BE49-F238E27FC236}">
                <a16:creationId xmlns:a16="http://schemas.microsoft.com/office/drawing/2014/main" id="{1B1983F1-97C7-968C-7B40-2C27F7B8916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442897" y="48111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P1T3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T_b65ad067bc1a493085a15d5fced0e67d_Title">
            <a:extLst>
              <a:ext uri="{FF2B5EF4-FFF2-40B4-BE49-F238E27FC236}">
                <a16:creationId xmlns:a16="http://schemas.microsoft.com/office/drawing/2014/main" id="{D657EECF-4B67-BDCE-3EF9-8B76DE28EA4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513445" y="5205180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9C9ECA"/>
                </a:solidFill>
                <a:latin typeface="Calibri" panose="020F0502020204030204" pitchFamily="34" charset="0"/>
              </a:rPr>
              <a:t>3</a:t>
            </a:r>
            <a:endParaRPr lang="en-US" sz="1000" spc="-16" dirty="0">
              <a:solidFill>
                <a:srgbClr val="9C9ECA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T_0b6240da3bae45458fddcb0d92c2449d_Title">
            <a:extLst>
              <a:ext uri="{FF2B5EF4-FFF2-40B4-BE49-F238E27FC236}">
                <a16:creationId xmlns:a16="http://schemas.microsoft.com/office/drawing/2014/main" id="{D93B727F-7584-0B89-92AC-BB6BDEED593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812685" y="48111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P1T1</a:t>
            </a:r>
          </a:p>
        </p:txBody>
      </p:sp>
      <p:sp>
        <p:nvSpPr>
          <p:cNvPr id="122" name="OTLSHAPE_SLT_68f52978dad24465974dcc89fff08459_Title">
            <a:extLst>
              <a:ext uri="{FF2B5EF4-FFF2-40B4-BE49-F238E27FC236}">
                <a16:creationId xmlns:a16="http://schemas.microsoft.com/office/drawing/2014/main" id="{B30ABAC2-0C01-BEFB-DAA6-A810DB75F27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045426" y="2544149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PP1</a:t>
            </a:r>
          </a:p>
        </p:txBody>
      </p:sp>
      <p:sp>
        <p:nvSpPr>
          <p:cNvPr id="160" name="OTLSHAPE_SLT_70c0467c2713492e8ba93a5e139f5d07_Title">
            <a:extLst>
              <a:ext uri="{FF2B5EF4-FFF2-40B4-BE49-F238E27FC236}">
                <a16:creationId xmlns:a16="http://schemas.microsoft.com/office/drawing/2014/main" id="{EBEF5811-C4C7-100F-424D-C8EBAE6C14B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675638" y="3677666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PD2</a:t>
            </a:r>
            <a:endParaRPr lang="en-US" sz="10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7" name="OTLSHAPE_SLT_2b545a1021c04361ba39a9b6163bbea2_Title">
            <a:extLst>
              <a:ext uri="{FF2B5EF4-FFF2-40B4-BE49-F238E27FC236}">
                <a16:creationId xmlns:a16="http://schemas.microsoft.com/office/drawing/2014/main" id="{4A298D20-9818-9333-5EC2-4D8F3FCE6B4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739337" y="4071662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 dirty="0">
                <a:solidFill>
                  <a:srgbClr val="EABD9F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7" name="OTLSHAPE_TB_00000000000000000000000000000000_MiddleTimescaleInterval3">
            <a:extLst>
              <a:ext uri="{FF2B5EF4-FFF2-40B4-BE49-F238E27FC236}">
                <a16:creationId xmlns:a16="http://schemas.microsoft.com/office/drawing/2014/main" id="{7B29B499-AA63-6C03-C4BD-0C07C0BCC55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691163" y="1644332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Thu</a:t>
            </a:r>
          </a:p>
        </p:txBody>
      </p:sp>
      <p:sp>
        <p:nvSpPr>
          <p:cNvPr id="209" name="OTLSHAPE_TB_00000000000000000000000000000000_BottomTimescaleInterval4">
            <a:extLst>
              <a:ext uri="{FF2B5EF4-FFF2-40B4-BE49-F238E27FC236}">
                <a16:creationId xmlns:a16="http://schemas.microsoft.com/office/drawing/2014/main" id="{2CBFBA4B-9976-E9AF-1DCC-C018643B4D6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513104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11/04</a:t>
            </a:r>
          </a:p>
        </p:txBody>
      </p:sp>
      <p:sp>
        <p:nvSpPr>
          <p:cNvPr id="211" name="OTLSHAPE_TB_00000000000000000000000000000000_BottomTimescaleInterval5">
            <a:extLst>
              <a:ext uri="{FF2B5EF4-FFF2-40B4-BE49-F238E27FC236}">
                <a16:creationId xmlns:a16="http://schemas.microsoft.com/office/drawing/2014/main" id="{1F513FD5-50A6-AFB3-CC09-0D5C9C33728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335045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16/04</a:t>
            </a:r>
          </a:p>
        </p:txBody>
      </p:sp>
      <p:sp>
        <p:nvSpPr>
          <p:cNvPr id="213" name="OTLSHAPE_TB_00000000000000000000000000000000_BottomTimescaleInterval6">
            <a:extLst>
              <a:ext uri="{FF2B5EF4-FFF2-40B4-BE49-F238E27FC236}">
                <a16:creationId xmlns:a16="http://schemas.microsoft.com/office/drawing/2014/main" id="{ADE560EF-526D-FEF0-DC26-86B6DB63814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56987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21/04</a:t>
            </a:r>
          </a:p>
        </p:txBody>
      </p:sp>
      <p:sp>
        <p:nvSpPr>
          <p:cNvPr id="215" name="OTLSHAPE_TB_00000000000000000000000000000000_BottomTimescaleInterval7">
            <a:extLst>
              <a:ext uri="{FF2B5EF4-FFF2-40B4-BE49-F238E27FC236}">
                <a16:creationId xmlns:a16="http://schemas.microsoft.com/office/drawing/2014/main" id="{DCBA505B-2EE2-A7DD-1B8B-A944A0339D3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978928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26/04</a:t>
            </a:r>
          </a:p>
        </p:txBody>
      </p:sp>
      <p:sp>
        <p:nvSpPr>
          <p:cNvPr id="257" name="OTLSHAPE_SLT_0e3cf8b50c734eb594618ad32adc86cd_Title">
            <a:extLst>
              <a:ext uri="{FF2B5EF4-FFF2-40B4-BE49-F238E27FC236}">
                <a16:creationId xmlns:a16="http://schemas.microsoft.com/office/drawing/2014/main" id="{E37A156F-825D-0C00-5824-EC8D5EA1E94F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054471" y="5205180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9C9ECA"/>
                </a:solidFill>
                <a:latin typeface="Calibri" panose="020F0502020204030204" pitchFamily="34" charset="0"/>
              </a:rPr>
              <a:t>1</a:t>
            </a:r>
            <a:endParaRPr lang="en-US" sz="1000" spc="-16" dirty="0">
              <a:solidFill>
                <a:srgbClr val="9C9ECA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T_bd4c2d280e2748aa9565bc5a2cb91965_Title">
            <a:extLst>
              <a:ext uri="{FF2B5EF4-FFF2-40B4-BE49-F238E27FC236}">
                <a16:creationId xmlns:a16="http://schemas.microsoft.com/office/drawing/2014/main" id="{FD76A6DA-5C64-90EA-64D5-184F140800D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451600" y="2938145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6" dirty="0">
                <a:solidFill>
                  <a:srgbClr val="92A3BB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49" name="OTLSHAPE_SLT_68f52978dad24465974dcc89fff08459_Duration">
            <a:extLst>
              <a:ext uri="{FF2B5EF4-FFF2-40B4-BE49-F238E27FC236}">
                <a16:creationId xmlns:a16="http://schemas.microsoft.com/office/drawing/2014/main" id="{2DC587EC-104F-30ED-2204-59F23315DE0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045426" y="226212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</a:p>
        </p:txBody>
      </p:sp>
      <p:sp>
        <p:nvSpPr>
          <p:cNvPr id="61" name="OTLSHAPE_SLT_bd4c2d280e2748aa9565bc5a2cb91965_Duration">
            <a:extLst>
              <a:ext uri="{FF2B5EF4-FFF2-40B4-BE49-F238E27FC236}">
                <a16:creationId xmlns:a16="http://schemas.microsoft.com/office/drawing/2014/main" id="{B921670E-EF6D-A64F-3C30-06A66587AE4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374203" y="27753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</a:p>
        </p:txBody>
      </p:sp>
      <p:sp>
        <p:nvSpPr>
          <p:cNvPr id="62" name="OTLSHAPE_SLT_bd4c2d280e2748aa9565bc5a2cb91965_TextPercentage">
            <a:extLst>
              <a:ext uri="{FF2B5EF4-FFF2-40B4-BE49-F238E27FC236}">
                <a16:creationId xmlns:a16="http://schemas.microsoft.com/office/drawing/2014/main" id="{EAA483D0-BC4B-7ABA-CCFD-E74DC49BAFD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374203" y="310091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40%</a:t>
            </a:r>
            <a:endParaRPr lang="en-US" sz="1000" spc="-10" dirty="0">
              <a:solidFill>
                <a:srgbClr val="1AAA42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70c0467c2713492e8ba93a5e139f5d07_Duration">
            <a:extLst>
              <a:ext uri="{FF2B5EF4-FFF2-40B4-BE49-F238E27FC236}">
                <a16:creationId xmlns:a16="http://schemas.microsoft.com/office/drawing/2014/main" id="{1D02B458-3384-4CF2-369B-4F9C2D8DABE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675638" y="339564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15 h</a:t>
            </a:r>
          </a:p>
        </p:txBody>
      </p:sp>
      <p:sp>
        <p:nvSpPr>
          <p:cNvPr id="79" name="OTLSHAPE_SLT_2b545a1021c04361ba39a9b6163bbea2_Duration">
            <a:extLst>
              <a:ext uri="{FF2B5EF4-FFF2-40B4-BE49-F238E27FC236}">
                <a16:creationId xmlns:a16="http://schemas.microsoft.com/office/drawing/2014/main" id="{DBE6ABC5-7CD8-E85C-FBC9-2BA339721A8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675638" y="390889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12 h</a:t>
            </a:r>
          </a:p>
        </p:txBody>
      </p:sp>
      <p:sp>
        <p:nvSpPr>
          <p:cNvPr id="81" name="OTLSHAPE_SLT_2b545a1021c04361ba39a9b6163bbea2_TextPercentage">
            <a:extLst>
              <a:ext uri="{FF2B5EF4-FFF2-40B4-BE49-F238E27FC236}">
                <a16:creationId xmlns:a16="http://schemas.microsoft.com/office/drawing/2014/main" id="{10933F1E-477A-5540-D8F5-7AC3A683064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675638" y="423443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50%</a:t>
            </a:r>
            <a:endParaRPr lang="en-US" sz="1000" spc="-10" dirty="0">
              <a:solidFill>
                <a:srgbClr val="1AAA42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T_0b6240da3bae45458fddcb0d92c2449d_Duration">
            <a:extLst>
              <a:ext uri="{FF2B5EF4-FFF2-40B4-BE49-F238E27FC236}">
                <a16:creationId xmlns:a16="http://schemas.microsoft.com/office/drawing/2014/main" id="{EEA2140B-71F1-338C-FFCF-277BAE82577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812685" y="452915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24 h</a:t>
            </a:r>
          </a:p>
        </p:txBody>
      </p:sp>
      <p:sp>
        <p:nvSpPr>
          <p:cNvPr id="119" name="OTLSHAPE_SLT_0e3cf8b50c734eb594618ad32adc86cd_Duration">
            <a:extLst>
              <a:ext uri="{FF2B5EF4-FFF2-40B4-BE49-F238E27FC236}">
                <a16:creationId xmlns:a16="http://schemas.microsoft.com/office/drawing/2014/main" id="{1B3CF881-98A7-702F-9655-61A4B5ACA07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812685" y="5042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32 h</a:t>
            </a:r>
          </a:p>
        </p:txBody>
      </p:sp>
      <p:sp>
        <p:nvSpPr>
          <p:cNvPr id="120" name="OTLSHAPE_SLT_0e3cf8b50c734eb594618ad32adc86cd_TextPercentage">
            <a:extLst>
              <a:ext uri="{FF2B5EF4-FFF2-40B4-BE49-F238E27FC236}">
                <a16:creationId xmlns:a16="http://schemas.microsoft.com/office/drawing/2014/main" id="{1132B539-DC36-BFAE-2AA3-811A8265045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812685" y="536795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1AAA42"/>
                </a:solidFill>
                <a:latin typeface="Calibri" panose="020F0502020204030204" pitchFamily="34" charset="0"/>
              </a:rPr>
              <a:t>30%</a:t>
            </a:r>
          </a:p>
        </p:txBody>
      </p:sp>
      <p:sp>
        <p:nvSpPr>
          <p:cNvPr id="131" name="OTLSHAPE_SLT_e174fe1a0e7d4b7c942e1ae21cd67ed0_Duration">
            <a:extLst>
              <a:ext uri="{FF2B5EF4-FFF2-40B4-BE49-F238E27FC236}">
                <a16:creationId xmlns:a16="http://schemas.microsoft.com/office/drawing/2014/main" id="{AB70A331-0892-3B43-8498-49FD48FC72A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442897" y="452915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</a:p>
        </p:txBody>
      </p:sp>
      <p:sp>
        <p:nvSpPr>
          <p:cNvPr id="142" name="OTLSHAPE_SLT_b65ad067bc1a493085a15d5fced0e67d_Duration">
            <a:extLst>
              <a:ext uri="{FF2B5EF4-FFF2-40B4-BE49-F238E27FC236}">
                <a16:creationId xmlns:a16="http://schemas.microsoft.com/office/drawing/2014/main" id="{13D0E2D2-4D06-8881-4DD9-800C3DB2F714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442897" y="5042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14 h</a:t>
            </a:r>
          </a:p>
        </p:txBody>
      </p:sp>
      <p:sp>
        <p:nvSpPr>
          <p:cNvPr id="143" name="OTLSHAPE_SLT_b65ad067bc1a493085a15d5fced0e67d_TextPercentage">
            <a:extLst>
              <a:ext uri="{FF2B5EF4-FFF2-40B4-BE49-F238E27FC236}">
                <a16:creationId xmlns:a16="http://schemas.microsoft.com/office/drawing/2014/main" id="{FF2BF3B1-BE24-2FE2-1131-5FC16A697E3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442897" y="536795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152" name="OTLSHAPE_TB_00000000000000000000000000000000_MiddleTimescaleInterval4">
            <a:extLst>
              <a:ext uri="{FF2B5EF4-FFF2-40B4-BE49-F238E27FC236}">
                <a16:creationId xmlns:a16="http://schemas.microsoft.com/office/drawing/2014/main" id="{6C7181D9-2B77-C5E4-02C9-11A9C43DA56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513104" y="1644332"/>
            <a:ext cx="2228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Tue</a:t>
            </a:r>
          </a:p>
        </p:txBody>
      </p:sp>
      <p:sp>
        <p:nvSpPr>
          <p:cNvPr id="155" name="OTLSHAPE_TB_00000000000000000000000000000000_MiddleTimescaleInterval5">
            <a:extLst>
              <a:ext uri="{FF2B5EF4-FFF2-40B4-BE49-F238E27FC236}">
                <a16:creationId xmlns:a16="http://schemas.microsoft.com/office/drawing/2014/main" id="{0667405C-6645-ED0D-EDDD-014624CDE5E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335045" y="1644332"/>
            <a:ext cx="23179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Sun</a:t>
            </a:r>
          </a:p>
        </p:txBody>
      </p:sp>
      <p:sp>
        <p:nvSpPr>
          <p:cNvPr id="157" name="OTLSHAPE_TB_00000000000000000000000000000000_MiddleTimescaleInterval6">
            <a:extLst>
              <a:ext uri="{FF2B5EF4-FFF2-40B4-BE49-F238E27FC236}">
                <a16:creationId xmlns:a16="http://schemas.microsoft.com/office/drawing/2014/main" id="{32341E02-B67F-A87D-7EB3-6473BBEC678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156987" y="1644332"/>
            <a:ext cx="1525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Fri</a:t>
            </a:r>
          </a:p>
        </p:txBody>
      </p:sp>
      <p:sp>
        <p:nvSpPr>
          <p:cNvPr id="161" name="OTLSHAPE_TB_00000000000000000000000000000000_MiddleTimescaleInterval7">
            <a:extLst>
              <a:ext uri="{FF2B5EF4-FFF2-40B4-BE49-F238E27FC236}">
                <a16:creationId xmlns:a16="http://schemas.microsoft.com/office/drawing/2014/main" id="{C5720745-0268-0763-97DC-D9EBFC1E2B9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978928" y="1644332"/>
            <a:ext cx="2877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Wed</a:t>
            </a:r>
          </a:p>
        </p:txBody>
      </p:sp>
      <p:sp>
        <p:nvSpPr>
          <p:cNvPr id="167" name="OTLSHAPE_SLT_26a117cf8e234f809a7eea7f02cce3f8_Duration">
            <a:extLst>
              <a:ext uri="{FF2B5EF4-FFF2-40B4-BE49-F238E27FC236}">
                <a16:creationId xmlns:a16="http://schemas.microsoft.com/office/drawing/2014/main" id="{09547AC6-E798-9943-25BC-0FB62E0F3191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702979" y="226212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40 h</a:t>
            </a:r>
          </a:p>
        </p:txBody>
      </p:sp>
      <p:sp>
        <p:nvSpPr>
          <p:cNvPr id="171" name="OTLSHAPE_SLT_26a117cf8e234f809a7eea7f02cce3f8_Title">
            <a:extLst>
              <a:ext uri="{FF2B5EF4-FFF2-40B4-BE49-F238E27FC236}">
                <a16:creationId xmlns:a16="http://schemas.microsoft.com/office/drawing/2014/main" id="{4601905B-B5D7-F04E-00B0-F9F7F84A2DC9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702979" y="2544149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PP3</a:t>
            </a:r>
          </a:p>
        </p:txBody>
      </p:sp>
      <p:sp>
        <p:nvSpPr>
          <p:cNvPr id="175" name="OTLSHAPE_SLT_7019ba3e39774bb38e26b33f50383bb0_Duration">
            <a:extLst>
              <a:ext uri="{FF2B5EF4-FFF2-40B4-BE49-F238E27FC236}">
                <a16:creationId xmlns:a16="http://schemas.microsoft.com/office/drawing/2014/main" id="{64ADA432-A607-88B1-130F-AF53B88260E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702979" y="27753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34 h</a:t>
            </a:r>
          </a:p>
        </p:txBody>
      </p:sp>
      <p:sp>
        <p:nvSpPr>
          <p:cNvPr id="176" name="OTLSHAPE_SLT_7019ba3e39774bb38e26b33f50383bb0_TextPercentage">
            <a:extLst>
              <a:ext uri="{FF2B5EF4-FFF2-40B4-BE49-F238E27FC236}">
                <a16:creationId xmlns:a16="http://schemas.microsoft.com/office/drawing/2014/main" id="{2188D079-8DC8-6F6E-4204-F16457866F6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702979" y="310091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10%</a:t>
            </a:r>
          </a:p>
        </p:txBody>
      </p:sp>
      <p:sp>
        <p:nvSpPr>
          <p:cNvPr id="179" name="OTLSHAPE_SLT_7019ba3e39774bb38e26b33f50383bb0_Title">
            <a:extLst>
              <a:ext uri="{FF2B5EF4-FFF2-40B4-BE49-F238E27FC236}">
                <a16:creationId xmlns:a16="http://schemas.microsoft.com/office/drawing/2014/main" id="{FF59AA86-2C7E-27D1-E8E8-B9C931BB760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170799" y="2938145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6" dirty="0">
                <a:solidFill>
                  <a:srgbClr val="92A3BB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84" name="OTLSHAPE_SLT_1f48da5906fa46f681328e8198259251_Duration">
            <a:extLst>
              <a:ext uri="{FF2B5EF4-FFF2-40B4-BE49-F238E27FC236}">
                <a16:creationId xmlns:a16="http://schemas.microsoft.com/office/drawing/2014/main" id="{FE2771B2-9851-D6E2-EA64-4A8EA934A19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155132" y="339564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</a:p>
        </p:txBody>
      </p:sp>
      <p:sp>
        <p:nvSpPr>
          <p:cNvPr id="190" name="OTLSHAPE_SLT_1f48da5906fa46f681328e8198259251_Title">
            <a:extLst>
              <a:ext uri="{FF2B5EF4-FFF2-40B4-BE49-F238E27FC236}">
                <a16:creationId xmlns:a16="http://schemas.microsoft.com/office/drawing/2014/main" id="{17BC034A-CF4E-F25A-C043-9D60CB261B1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155132" y="3677666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PD4</a:t>
            </a:r>
          </a:p>
        </p:txBody>
      </p:sp>
      <p:sp>
        <p:nvSpPr>
          <p:cNvPr id="194" name="OTLSHAPE_SLT_c45aa6028ffb48f0ac55b51477779b58_Duration">
            <a:extLst>
              <a:ext uri="{FF2B5EF4-FFF2-40B4-BE49-F238E27FC236}">
                <a16:creationId xmlns:a16="http://schemas.microsoft.com/office/drawing/2014/main" id="{1BBABFAD-BEBB-52E2-EB86-06A12001687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155132" y="390889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12 h</a:t>
            </a:r>
            <a:endParaRPr lang="en-US" sz="1000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95" name="OTLSHAPE_SLT_c45aa6028ffb48f0ac55b51477779b58_TextPercentage">
            <a:extLst>
              <a:ext uri="{FF2B5EF4-FFF2-40B4-BE49-F238E27FC236}">
                <a16:creationId xmlns:a16="http://schemas.microsoft.com/office/drawing/2014/main" id="{7622AB58-074E-9A1F-6C4B-9EEF1A8FD2F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155132" y="423443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1AAA42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199" name="OTLSHAPE_SLT_c45aa6028ffb48f0ac55b51477779b58_Title">
            <a:extLst>
              <a:ext uri="{FF2B5EF4-FFF2-40B4-BE49-F238E27FC236}">
                <a16:creationId xmlns:a16="http://schemas.microsoft.com/office/drawing/2014/main" id="{FACECD94-36EA-B560-C090-CC1B1718AF3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383219" y="4071662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EABD9F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48" name="OTLSHAPE_TB_00000000000000000000000000000000_BottomTimescaleInterval8">
            <a:extLst>
              <a:ext uri="{FF2B5EF4-FFF2-40B4-BE49-F238E27FC236}">
                <a16:creationId xmlns:a16="http://schemas.microsoft.com/office/drawing/2014/main" id="{3E3A40CE-E7C6-BCB0-5A9B-6EFE2290943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800869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01/05</a:t>
            </a:r>
          </a:p>
        </p:txBody>
      </p:sp>
      <p:sp>
        <p:nvSpPr>
          <p:cNvPr id="150" name="OTLSHAPE_TB_00000000000000000000000000000000_BottomTimescaleInterval9">
            <a:extLst>
              <a:ext uri="{FF2B5EF4-FFF2-40B4-BE49-F238E27FC236}">
                <a16:creationId xmlns:a16="http://schemas.microsoft.com/office/drawing/2014/main" id="{5426D13E-39A4-CA54-2841-32086F54EC8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622810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06/05</a:t>
            </a:r>
          </a:p>
        </p:txBody>
      </p:sp>
      <p:sp>
        <p:nvSpPr>
          <p:cNvPr id="320" name="OTLSHAPE_SLT_1824e15d7406430aa30c1260bb48dd87_Title">
            <a:extLst>
              <a:ext uri="{FF2B5EF4-FFF2-40B4-BE49-F238E27FC236}">
                <a16:creationId xmlns:a16="http://schemas.microsoft.com/office/drawing/2014/main" id="{CFD07A74-B622-37A6-2627-DDBABB6A64D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853697" y="3677666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PD1</a:t>
            </a:r>
          </a:p>
        </p:txBody>
      </p:sp>
      <p:sp>
        <p:nvSpPr>
          <p:cNvPr id="321" name="OTLSHAPE_SLT_1824e15d7406430aa30c1260bb48dd87_Duration">
            <a:extLst>
              <a:ext uri="{FF2B5EF4-FFF2-40B4-BE49-F238E27FC236}">
                <a16:creationId xmlns:a16="http://schemas.microsoft.com/office/drawing/2014/main" id="{D0BFFE66-DBA5-6676-07BE-0E443440654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853697" y="339564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20 h</a:t>
            </a:r>
          </a:p>
        </p:txBody>
      </p:sp>
      <p:sp>
        <p:nvSpPr>
          <p:cNvPr id="334" name="OTLSHAPE_SLT_a785e8f4cf5c423eb7225a6349b7944f_Duration">
            <a:extLst>
              <a:ext uri="{FF2B5EF4-FFF2-40B4-BE49-F238E27FC236}">
                <a16:creationId xmlns:a16="http://schemas.microsoft.com/office/drawing/2014/main" id="{1526E65F-A920-C27A-A8A2-DC1D0CD7CF3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048864" y="339564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40 h</a:t>
            </a:r>
          </a:p>
        </p:txBody>
      </p:sp>
      <p:sp>
        <p:nvSpPr>
          <p:cNvPr id="336" name="OTLSHAPE_SLT_a785e8f4cf5c423eb7225a6349b7944f_Title">
            <a:extLst>
              <a:ext uri="{FF2B5EF4-FFF2-40B4-BE49-F238E27FC236}">
                <a16:creationId xmlns:a16="http://schemas.microsoft.com/office/drawing/2014/main" id="{F76E2D53-16B9-CFC6-8BEB-2FC77D48CD4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004414" y="3677666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PD3</a:t>
            </a:r>
          </a:p>
        </p:txBody>
      </p:sp>
      <p:sp>
        <p:nvSpPr>
          <p:cNvPr id="345" name="OTLSHAPE_SLT_ccc10101a8894e2e9750a65d1f88aad2_Title">
            <a:extLst>
              <a:ext uri="{FF2B5EF4-FFF2-40B4-BE49-F238E27FC236}">
                <a16:creationId xmlns:a16="http://schemas.microsoft.com/office/drawing/2014/main" id="{D536D457-7122-51AD-850B-6D5852E45368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253021" y="4071662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EABD9F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346" name="OTLSHAPE_SLT_ccc10101a8894e2e9750a65d1f88aad2_Duration">
            <a:extLst>
              <a:ext uri="{FF2B5EF4-FFF2-40B4-BE49-F238E27FC236}">
                <a16:creationId xmlns:a16="http://schemas.microsoft.com/office/drawing/2014/main" id="{1C250A05-730B-CF18-207E-20FBA954FDA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853697" y="390889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30 h</a:t>
            </a:r>
          </a:p>
        </p:txBody>
      </p:sp>
      <p:sp>
        <p:nvSpPr>
          <p:cNvPr id="353" name="OTLSHAPE_SLT_ccc10101a8894e2e9750a65d1f88aad2_TextPercentage">
            <a:extLst>
              <a:ext uri="{FF2B5EF4-FFF2-40B4-BE49-F238E27FC236}">
                <a16:creationId xmlns:a16="http://schemas.microsoft.com/office/drawing/2014/main" id="{4B891951-4E47-9A83-6698-A92AF8C7DAB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238241" y="423443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1AAA42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358" name="OTLSHAPE_SLT_45ccf2d3b2294d72933979cb1e9b4756_Duration">
            <a:extLst>
              <a:ext uri="{FF2B5EF4-FFF2-40B4-BE49-F238E27FC236}">
                <a16:creationId xmlns:a16="http://schemas.microsoft.com/office/drawing/2014/main" id="{76E9EA23-199D-11A3-FF7B-3D3B4AE9293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004414" y="390889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44 h</a:t>
            </a:r>
          </a:p>
        </p:txBody>
      </p:sp>
      <p:sp>
        <p:nvSpPr>
          <p:cNvPr id="360" name="OTLSHAPE_SLT_45ccf2d3b2294d72933979cb1e9b4756_Title">
            <a:extLst>
              <a:ext uri="{FF2B5EF4-FFF2-40B4-BE49-F238E27FC236}">
                <a16:creationId xmlns:a16="http://schemas.microsoft.com/office/drawing/2014/main" id="{BD85BCE5-013E-8893-ECF7-E1F74577F750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561278" y="4071662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 dirty="0">
                <a:solidFill>
                  <a:srgbClr val="EABD9F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361" name="OTLSHAPE_SLT_45ccf2d3b2294d72933979cb1e9b4756_TextPercentage">
            <a:extLst>
              <a:ext uri="{FF2B5EF4-FFF2-40B4-BE49-F238E27FC236}">
                <a16:creationId xmlns:a16="http://schemas.microsoft.com/office/drawing/2014/main" id="{D108C87E-E089-2F8E-21F7-61C9B60F064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138266" y="423443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30%</a:t>
            </a:r>
          </a:p>
        </p:txBody>
      </p:sp>
      <p:sp>
        <p:nvSpPr>
          <p:cNvPr id="366" name="OTLSHAPE_SLT_54dafc15aa60436d9b78ebcf09b2fd46_Title">
            <a:extLst>
              <a:ext uri="{FF2B5EF4-FFF2-40B4-BE49-F238E27FC236}">
                <a16:creationId xmlns:a16="http://schemas.microsoft.com/office/drawing/2014/main" id="{A9D869A7-DA7A-9F86-B777-A4AD2FC117C4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374203" y="2544149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PP2</a:t>
            </a:r>
          </a:p>
        </p:txBody>
      </p:sp>
      <p:sp>
        <p:nvSpPr>
          <p:cNvPr id="367" name="OTLSHAPE_SLT_54dafc15aa60436d9b78ebcf09b2fd46_Duration">
            <a:extLst>
              <a:ext uri="{FF2B5EF4-FFF2-40B4-BE49-F238E27FC236}">
                <a16:creationId xmlns:a16="http://schemas.microsoft.com/office/drawing/2014/main" id="{1C776943-A6E1-7B77-B177-EBB7C34CC05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418653" y="226212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  <a:endParaRPr lang="en-US" sz="1000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74" name="OTLSHAPE_SLT_7f73024c085643e08b9da2397424b7e7_Title">
            <a:extLst>
              <a:ext uri="{FF2B5EF4-FFF2-40B4-BE49-F238E27FC236}">
                <a16:creationId xmlns:a16="http://schemas.microsoft.com/office/drawing/2014/main" id="{5615464E-7B3C-56FE-85E2-5C1FA3B112BE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109125" y="2938145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6" dirty="0">
                <a:solidFill>
                  <a:srgbClr val="92A3BB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375" name="OTLSHAPE_SLT_7f73024c085643e08b9da2397424b7e7_Duration">
            <a:extLst>
              <a:ext uri="{FF2B5EF4-FFF2-40B4-BE49-F238E27FC236}">
                <a16:creationId xmlns:a16="http://schemas.microsoft.com/office/drawing/2014/main" id="{447307D9-20E0-6983-EDBC-21FCB11D3DC3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045426" y="27753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12 h</a:t>
            </a:r>
          </a:p>
        </p:txBody>
      </p:sp>
      <p:sp>
        <p:nvSpPr>
          <p:cNvPr id="377" name="OTLSHAPE_SLT_7f73024c085643e08b9da2397424b7e7_TextPercentage">
            <a:extLst>
              <a:ext uri="{FF2B5EF4-FFF2-40B4-BE49-F238E27FC236}">
                <a16:creationId xmlns:a16="http://schemas.microsoft.com/office/drawing/2014/main" id="{8F5E3DAD-FA70-3EE7-513A-939F2C68980C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045426" y="310091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1AAA42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382" name="OTLSHAPE_SLT_693db24b4f3a427996df54d530c55027_Duration">
            <a:extLst>
              <a:ext uri="{FF2B5EF4-FFF2-40B4-BE49-F238E27FC236}">
                <a16:creationId xmlns:a16="http://schemas.microsoft.com/office/drawing/2014/main" id="{03C0D860-F4A8-4AB3-5B32-CFE22C86EDE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305850" y="452915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72 h</a:t>
            </a:r>
          </a:p>
        </p:txBody>
      </p:sp>
      <p:sp>
        <p:nvSpPr>
          <p:cNvPr id="384" name="OTLSHAPE_SLT_693db24b4f3a427996df54d530c55027_Title">
            <a:extLst>
              <a:ext uri="{FF2B5EF4-FFF2-40B4-BE49-F238E27FC236}">
                <a16:creationId xmlns:a16="http://schemas.microsoft.com/office/drawing/2014/main" id="{7F163DE6-15DA-1B5F-E42D-4FC7BEB9534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305850" y="48111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P1T2</a:t>
            </a:r>
          </a:p>
        </p:txBody>
      </p:sp>
      <p:sp>
        <p:nvSpPr>
          <p:cNvPr id="390" name="OTLSHAPE_SLT_a50bb82eb9834099849a139f6bf04061_Duration">
            <a:extLst>
              <a:ext uri="{FF2B5EF4-FFF2-40B4-BE49-F238E27FC236}">
                <a16:creationId xmlns:a16="http://schemas.microsoft.com/office/drawing/2014/main" id="{D364CE06-D414-1B6E-A83F-4FC9D74FE666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305850" y="5042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68 h</a:t>
            </a:r>
          </a:p>
        </p:txBody>
      </p:sp>
      <p:sp>
        <p:nvSpPr>
          <p:cNvPr id="392" name="OTLSHAPE_SLT_a50bb82eb9834099849a139f6bf04061_Title">
            <a:extLst>
              <a:ext uri="{FF2B5EF4-FFF2-40B4-BE49-F238E27FC236}">
                <a16:creationId xmlns:a16="http://schemas.microsoft.com/office/drawing/2014/main" id="{734F82E0-4F6A-3622-4578-6677A9CFE91C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273684" y="5205180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9C9ECA"/>
                </a:solidFill>
                <a:latin typeface="Calibri" panose="020F0502020204030204" pitchFamily="34" charset="0"/>
              </a:rPr>
              <a:t>2</a:t>
            </a:r>
            <a:endParaRPr lang="en-US" sz="1000" spc="-16" dirty="0">
              <a:solidFill>
                <a:srgbClr val="9C9ECA"/>
              </a:solidFill>
              <a:latin typeface="Calibri" panose="020F0502020204030204" pitchFamily="34" charset="0"/>
            </a:endParaRPr>
          </a:p>
        </p:txBody>
      </p:sp>
      <p:sp>
        <p:nvSpPr>
          <p:cNvPr id="393" name="OTLSHAPE_SLT_a50bb82eb9834099849a139f6bf04061_TextPercentage">
            <a:extLst>
              <a:ext uri="{FF2B5EF4-FFF2-40B4-BE49-F238E27FC236}">
                <a16:creationId xmlns:a16="http://schemas.microsoft.com/office/drawing/2014/main" id="{A2C0F0D9-A2E0-EE96-02C8-40E5A3EE00D8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7986292" y="536795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45%</a:t>
            </a:r>
          </a:p>
        </p:txBody>
      </p:sp>
      <p:sp>
        <p:nvSpPr>
          <p:cNvPr id="419" name="OTLSHAPE_TB_00000000000000000000000000000000_MiddleTimescaleInterval8">
            <a:extLst>
              <a:ext uri="{FF2B5EF4-FFF2-40B4-BE49-F238E27FC236}">
                <a16:creationId xmlns:a16="http://schemas.microsoft.com/office/drawing/2014/main" id="{B1F66691-2749-606A-3D07-5521F61EDB5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7800869" y="1644332"/>
            <a:ext cx="2921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Mon</a:t>
            </a:r>
          </a:p>
        </p:txBody>
      </p:sp>
      <p:sp>
        <p:nvSpPr>
          <p:cNvPr id="431" name="OTLSHAPE_SLT_5f727216487242d48407f989410ced45_Duration">
            <a:extLst>
              <a:ext uri="{FF2B5EF4-FFF2-40B4-BE49-F238E27FC236}">
                <a16:creationId xmlns:a16="http://schemas.microsoft.com/office/drawing/2014/main" id="{010477B8-D527-FC6B-C6C2-2E1CCDE789C7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0100450" y="566267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16 h</a:t>
            </a:r>
          </a:p>
        </p:txBody>
      </p:sp>
      <p:sp>
        <p:nvSpPr>
          <p:cNvPr id="432" name="OTLSHAPE_SLT_5f727216487242d48407f989410ced45_Title">
            <a:extLst>
              <a:ext uri="{FF2B5EF4-FFF2-40B4-BE49-F238E27FC236}">
                <a16:creationId xmlns:a16="http://schemas.microsoft.com/office/drawing/2014/main" id="{5FEE8A62-1D88-E0E7-F463-C260E166B6F8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0100450" y="594470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P2T1</a:t>
            </a:r>
          </a:p>
        </p:txBody>
      </p:sp>
      <p:sp>
        <p:nvSpPr>
          <p:cNvPr id="439" name="OTLSHAPE_SLT_0c9c0513a0e24f43b355eb82bc02c762_Duration">
            <a:extLst>
              <a:ext uri="{FF2B5EF4-FFF2-40B4-BE49-F238E27FC236}">
                <a16:creationId xmlns:a16="http://schemas.microsoft.com/office/drawing/2014/main" id="{DF7A0730-F2D3-09DC-AD33-55A492BDBD6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0100450" y="617592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11 h</a:t>
            </a:r>
          </a:p>
        </p:txBody>
      </p:sp>
      <p:sp>
        <p:nvSpPr>
          <p:cNvPr id="440" name="OTLSHAPE_SLT_0c9c0513a0e24f43b355eb82bc02c762_Title">
            <a:extLst>
              <a:ext uri="{FF2B5EF4-FFF2-40B4-BE49-F238E27FC236}">
                <a16:creationId xmlns:a16="http://schemas.microsoft.com/office/drawing/2014/main" id="{0AE5D2FA-250D-5B26-BDC2-E14FFF17EF8C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0160724" y="6338698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rgbClr val="85B6B4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441" name="OTLSHAPE_SLT_0c9c0513a0e24f43b355eb82bc02c762_TextPercentage">
            <a:extLst>
              <a:ext uri="{FF2B5EF4-FFF2-40B4-BE49-F238E27FC236}">
                <a16:creationId xmlns:a16="http://schemas.microsoft.com/office/drawing/2014/main" id="{AF5E64C4-BFD4-3040-AE98-346D8AC3BAD9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0100450" y="650146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10%</a:t>
            </a:r>
          </a:p>
        </p:txBody>
      </p:sp>
      <p:sp>
        <p:nvSpPr>
          <p:cNvPr id="447" name="OTLSHAPE_SLT_f5553abffb1f446d8f4c4a9b29cbed5c_Duration">
            <a:extLst>
              <a:ext uri="{FF2B5EF4-FFF2-40B4-BE49-F238E27FC236}">
                <a16:creationId xmlns:a16="http://schemas.microsoft.com/office/drawing/2014/main" id="{F5160644-EBD9-9C0A-5C6A-C02744653C6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0473676" y="566267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24 h</a:t>
            </a:r>
          </a:p>
        </p:txBody>
      </p:sp>
      <p:sp>
        <p:nvSpPr>
          <p:cNvPr id="448" name="OTLSHAPE_SLT_f5553abffb1f446d8f4c4a9b29cbed5c_Title">
            <a:extLst>
              <a:ext uri="{FF2B5EF4-FFF2-40B4-BE49-F238E27FC236}">
                <a16:creationId xmlns:a16="http://schemas.microsoft.com/office/drawing/2014/main" id="{61D259CC-CA07-2F8D-5EFF-5291D025CEF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0429226" y="594470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P2T2</a:t>
            </a:r>
          </a:p>
        </p:txBody>
      </p:sp>
      <p:sp>
        <p:nvSpPr>
          <p:cNvPr id="455" name="OTLSHAPE_SLT_14f537d2983246f3b94a30f0eb1fc245_Duration">
            <a:extLst>
              <a:ext uri="{FF2B5EF4-FFF2-40B4-BE49-F238E27FC236}">
                <a16:creationId xmlns:a16="http://schemas.microsoft.com/office/drawing/2014/main" id="{0930572E-62E2-0B3E-C3B5-8A2BF48F32BB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0429226" y="617592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24 h</a:t>
            </a:r>
          </a:p>
        </p:txBody>
      </p:sp>
      <p:sp>
        <p:nvSpPr>
          <p:cNvPr id="456" name="OTLSHAPE_SLT_14f537d2983246f3b94a30f0eb1fc245_Title">
            <a:extLst>
              <a:ext uri="{FF2B5EF4-FFF2-40B4-BE49-F238E27FC236}">
                <a16:creationId xmlns:a16="http://schemas.microsoft.com/office/drawing/2014/main" id="{7E3A9FBA-B16F-9EC1-3496-BE6ACC947527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0667588" y="6338698"/>
            <a:ext cx="7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 dirty="0">
                <a:solidFill>
                  <a:srgbClr val="85B6B4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457" name="OTLSHAPE_SLT_14f537d2983246f3b94a30f0eb1fc245_TextPercentage">
            <a:extLst>
              <a:ext uri="{FF2B5EF4-FFF2-40B4-BE49-F238E27FC236}">
                <a16:creationId xmlns:a16="http://schemas.microsoft.com/office/drawing/2014/main" id="{72E9D546-5D2F-3A42-71AA-1D0B912D0477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0429226" y="650146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1AAA42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459" name="OTLSHAPE_TB_00000000000000000000000000000000_MiddleTimescaleInterval9">
            <a:extLst>
              <a:ext uri="{FF2B5EF4-FFF2-40B4-BE49-F238E27FC236}">
                <a16:creationId xmlns:a16="http://schemas.microsoft.com/office/drawing/2014/main" id="{A997FE40-8BDC-17ED-1945-883C87692314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8622810" y="1644332"/>
            <a:ext cx="1864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Sat</a:t>
            </a:r>
          </a:p>
        </p:txBody>
      </p:sp>
      <p:sp>
        <p:nvSpPr>
          <p:cNvPr id="473" name="OTLSHAPE_TB_00000000000000000000000000000000_MiddleTimescaleInterval10">
            <a:extLst>
              <a:ext uri="{FF2B5EF4-FFF2-40B4-BE49-F238E27FC236}">
                <a16:creationId xmlns:a16="http://schemas.microsoft.com/office/drawing/2014/main" id="{90D41AA9-3064-501E-5A84-76507465A02F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9444751" y="1644332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Thu</a:t>
            </a:r>
          </a:p>
        </p:txBody>
      </p:sp>
      <p:sp>
        <p:nvSpPr>
          <p:cNvPr id="475" name="OTLSHAPE_TB_00000000000000000000000000000000_MiddleTimescaleInterval11">
            <a:extLst>
              <a:ext uri="{FF2B5EF4-FFF2-40B4-BE49-F238E27FC236}">
                <a16:creationId xmlns:a16="http://schemas.microsoft.com/office/drawing/2014/main" id="{D5069560-F411-34E6-F3CF-690914482A2B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0266693" y="1644332"/>
            <a:ext cx="2228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Tue</a:t>
            </a:r>
          </a:p>
        </p:txBody>
      </p:sp>
      <p:sp>
        <p:nvSpPr>
          <p:cNvPr id="477" name="OTLSHAPE_TB_00000000000000000000000000000000_BottomTimescaleInterval10">
            <a:extLst>
              <a:ext uri="{FF2B5EF4-FFF2-40B4-BE49-F238E27FC236}">
                <a16:creationId xmlns:a16="http://schemas.microsoft.com/office/drawing/2014/main" id="{8262346E-2951-E913-8422-41D20F1BAABF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9444751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11/05</a:t>
            </a:r>
          </a:p>
        </p:txBody>
      </p:sp>
      <p:sp>
        <p:nvSpPr>
          <p:cNvPr id="479" name="OTLSHAPE_TB_00000000000000000000000000000000_BottomTimescaleInterval11">
            <a:extLst>
              <a:ext uri="{FF2B5EF4-FFF2-40B4-BE49-F238E27FC236}">
                <a16:creationId xmlns:a16="http://schemas.microsoft.com/office/drawing/2014/main" id="{9F87A340-9FA6-6902-7962-361E0ED41EC6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0266693" y="183635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16/05</a:t>
            </a:r>
          </a:p>
        </p:txBody>
      </p:sp>
      <p:cxnSp>
        <p:nvCxnSpPr>
          <p:cNvPr id="9" name="OTLSHAPE_TB_00000000000000000000000000000000_MiddleSeparator1">
            <a:extLst>
              <a:ext uri="{FF2B5EF4-FFF2-40B4-BE49-F238E27FC236}">
                <a16:creationId xmlns:a16="http://schemas.microsoft.com/office/drawing/2014/main" id="{F5DD203E-7701-5A89-21F5-FFEFCD2FCBF1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2805720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BottomSeparator1">
            <a:extLst>
              <a:ext uri="{FF2B5EF4-FFF2-40B4-BE49-F238E27FC236}">
                <a16:creationId xmlns:a16="http://schemas.microsoft.com/office/drawing/2014/main" id="{5AA7E590-31F3-8F6F-AFF9-A01C08514ACE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2805720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BottomSeparator2">
            <a:extLst>
              <a:ext uri="{FF2B5EF4-FFF2-40B4-BE49-F238E27FC236}">
                <a16:creationId xmlns:a16="http://schemas.microsoft.com/office/drawing/2014/main" id="{572EC9A2-F898-C24A-B59F-100EF2845DB9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3627661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2">
            <a:extLst>
              <a:ext uri="{FF2B5EF4-FFF2-40B4-BE49-F238E27FC236}">
                <a16:creationId xmlns:a16="http://schemas.microsoft.com/office/drawing/2014/main" id="{A66BF2A2-05D5-CC86-4E53-0E670403BE21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3627661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BottomSeparator3">
            <a:extLst>
              <a:ext uri="{FF2B5EF4-FFF2-40B4-BE49-F238E27FC236}">
                <a16:creationId xmlns:a16="http://schemas.microsoft.com/office/drawing/2014/main" id="{BBD554A7-B9A9-9824-33EF-219978B366CF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4449602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BottomSeparator4">
            <a:extLst>
              <a:ext uri="{FF2B5EF4-FFF2-40B4-BE49-F238E27FC236}">
                <a16:creationId xmlns:a16="http://schemas.microsoft.com/office/drawing/2014/main" id="{6B5C30F6-B4BB-466D-2995-4ACCE79D4D3F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5271543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5">
            <a:extLst>
              <a:ext uri="{FF2B5EF4-FFF2-40B4-BE49-F238E27FC236}">
                <a16:creationId xmlns:a16="http://schemas.microsoft.com/office/drawing/2014/main" id="{E2CE8F67-1887-002C-6EB7-9B2D118A669A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6093485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BottomSeparator6">
            <a:extLst>
              <a:ext uri="{FF2B5EF4-FFF2-40B4-BE49-F238E27FC236}">
                <a16:creationId xmlns:a16="http://schemas.microsoft.com/office/drawing/2014/main" id="{ABD47B50-64C7-F000-448F-91F447E3260E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6915426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OTLSHAPE_TB_00000000000000000000000000000000_MiddleSeparator3">
            <a:extLst>
              <a:ext uri="{FF2B5EF4-FFF2-40B4-BE49-F238E27FC236}">
                <a16:creationId xmlns:a16="http://schemas.microsoft.com/office/drawing/2014/main" id="{87B56DE1-FCE8-8A33-3C3E-4BCD70A2EDCE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4449602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OTLSHAPE_TB_00000000000000000000000000000000_MiddleSeparator4">
            <a:extLst>
              <a:ext uri="{FF2B5EF4-FFF2-40B4-BE49-F238E27FC236}">
                <a16:creationId xmlns:a16="http://schemas.microsoft.com/office/drawing/2014/main" id="{8F412370-1C8E-5593-DC42-9E21AE43B9CE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5271543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ddleSeparator5">
            <a:extLst>
              <a:ext uri="{FF2B5EF4-FFF2-40B4-BE49-F238E27FC236}">
                <a16:creationId xmlns:a16="http://schemas.microsoft.com/office/drawing/2014/main" id="{1EDC9271-37A9-6A63-ED73-B0C56B52B4C4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6093485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ddleSeparator6">
            <a:extLst>
              <a:ext uri="{FF2B5EF4-FFF2-40B4-BE49-F238E27FC236}">
                <a16:creationId xmlns:a16="http://schemas.microsoft.com/office/drawing/2014/main" id="{7B716B97-9328-5E48-64B2-949EBA48CFDC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6915426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OTLSHAPE_TB_00000000000000000000000000000000_BottomSeparator7">
            <a:extLst>
              <a:ext uri="{FF2B5EF4-FFF2-40B4-BE49-F238E27FC236}">
                <a16:creationId xmlns:a16="http://schemas.microsoft.com/office/drawing/2014/main" id="{C50E9BAC-9FA2-0972-3E1D-9E829845E908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7737367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OTLSHAPE_TB_00000000000000000000000000000000_BottomSeparator8">
            <a:extLst>
              <a:ext uri="{FF2B5EF4-FFF2-40B4-BE49-F238E27FC236}">
                <a16:creationId xmlns:a16="http://schemas.microsoft.com/office/drawing/2014/main" id="{216A18B2-E95B-D68E-7638-4EE079F4A01B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8559309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OTLSHAPE_TB_00000000000000000000000000000000_MiddleSeparator7">
            <a:extLst>
              <a:ext uri="{FF2B5EF4-FFF2-40B4-BE49-F238E27FC236}">
                <a16:creationId xmlns:a16="http://schemas.microsoft.com/office/drawing/2014/main" id="{2746D861-5C3E-93F9-27F3-0B9F3DF972FC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7737367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OTLSHAPE_TB_00000000000000000000000000000000_MiddleSeparator8">
            <a:extLst>
              <a:ext uri="{FF2B5EF4-FFF2-40B4-BE49-F238E27FC236}">
                <a16:creationId xmlns:a16="http://schemas.microsoft.com/office/drawing/2014/main" id="{7E1D9540-5F5D-41CA-FA11-66173EF7CA02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8559309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OTLSHAPE_TB_00000000000000000000000000000000_MiddleSeparator9">
            <a:extLst>
              <a:ext uri="{FF2B5EF4-FFF2-40B4-BE49-F238E27FC236}">
                <a16:creationId xmlns:a16="http://schemas.microsoft.com/office/drawing/2014/main" id="{14D46EDE-F362-9EDF-3650-E652DC76DF1B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9381250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" name="OTLSHAPE_TB_00000000000000000000000000000000_MiddleSeparator10">
            <a:extLst>
              <a:ext uri="{FF2B5EF4-FFF2-40B4-BE49-F238E27FC236}">
                <a16:creationId xmlns:a16="http://schemas.microsoft.com/office/drawing/2014/main" id="{66521865-8B18-DB27-0712-4A2D92572E1C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10203190" y="164592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OTLSHAPE_TB_00000000000000000000000000000000_BottomSeparator9">
            <a:extLst>
              <a:ext uri="{FF2B5EF4-FFF2-40B4-BE49-F238E27FC236}">
                <a16:creationId xmlns:a16="http://schemas.microsoft.com/office/drawing/2014/main" id="{6AA074AB-D05D-6F51-5BAA-C8B2685259DC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9381250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OTLSHAPE_TB_00000000000000000000000000000000_BottomSeparator10">
            <a:extLst>
              <a:ext uri="{FF2B5EF4-FFF2-40B4-BE49-F238E27FC236}">
                <a16:creationId xmlns:a16="http://schemas.microsoft.com/office/drawing/2014/main" id="{16957050-53EE-5550-6C6B-0498A0314A3C}"/>
              </a:ext>
            </a:extLst>
          </p:cNvPr>
          <p:cNvCxnSpPr/>
          <p:nvPr>
            <p:custDataLst>
              <p:tags r:id="rId165"/>
            </p:custDataLst>
          </p:nvPr>
        </p:nvCxnSpPr>
        <p:spPr>
          <a:xfrm>
            <a:off x="10203190" y="183794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OTLSHAPE_M_04d9532f490546b5aa9d8079c9a49742_Shape">
            <a:extLst>
              <a:ext uri="{FF2B5EF4-FFF2-40B4-BE49-F238E27FC236}">
                <a16:creationId xmlns:a16="http://schemas.microsoft.com/office/drawing/2014/main" id="{D6AE6AD9-B982-C8C5-F4D8-A657B1A4B142}"/>
              </a:ext>
            </a:extLst>
          </p:cNvPr>
          <p:cNvSpPr/>
          <p:nvPr>
            <p:custDataLst>
              <p:tags r:id="rId166"/>
            </p:custDataLst>
          </p:nvPr>
        </p:nvSpPr>
        <p:spPr>
          <a:xfrm>
            <a:off x="3174740" y="1531620"/>
            <a:ext cx="152400" cy="1778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OTLSHAPE_M_fe50f41dc69a4d91ad6fb24c4c301dd0_Shape">
            <a:extLst>
              <a:ext uri="{FF2B5EF4-FFF2-40B4-BE49-F238E27FC236}">
                <a16:creationId xmlns:a16="http://schemas.microsoft.com/office/drawing/2014/main" id="{69634AF1-3058-A9ED-935C-950087E2C20F}"/>
              </a:ext>
            </a:extLst>
          </p:cNvPr>
          <p:cNvSpPr/>
          <p:nvPr>
            <p:custDataLst>
              <p:tags r:id="rId167"/>
            </p:custDataLst>
          </p:nvPr>
        </p:nvSpPr>
        <p:spPr>
          <a:xfrm>
            <a:off x="5147399" y="1531620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TLSHAPE_M_366a4c998bc2499d940cfc53c96dd632_Shape">
            <a:extLst>
              <a:ext uri="{FF2B5EF4-FFF2-40B4-BE49-F238E27FC236}">
                <a16:creationId xmlns:a16="http://schemas.microsoft.com/office/drawing/2014/main" id="{A8AE81C8-1D41-9AF2-7C7A-81C101BA8B7C}"/>
              </a:ext>
            </a:extLst>
          </p:cNvPr>
          <p:cNvSpPr/>
          <p:nvPr>
            <p:custDataLst>
              <p:tags r:id="rId168"/>
            </p:custDataLst>
          </p:nvPr>
        </p:nvSpPr>
        <p:spPr>
          <a:xfrm>
            <a:off x="7777611" y="1531620"/>
            <a:ext cx="152400" cy="177800"/>
          </a:xfrm>
          <a:prstGeom prst="diamond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OTLSHAPE_M_d593789748a94827a568237488d3bf85_Shape">
            <a:extLst>
              <a:ext uri="{FF2B5EF4-FFF2-40B4-BE49-F238E27FC236}">
                <a16:creationId xmlns:a16="http://schemas.microsoft.com/office/drawing/2014/main" id="{61517C2D-F593-51B6-E587-A34ED943EBB4}"/>
              </a:ext>
            </a:extLst>
          </p:cNvPr>
          <p:cNvSpPr/>
          <p:nvPr>
            <p:custDataLst>
              <p:tags r:id="rId169"/>
            </p:custDataLst>
          </p:nvPr>
        </p:nvSpPr>
        <p:spPr>
          <a:xfrm flipV="1">
            <a:off x="2024022" y="1531620"/>
            <a:ext cx="152400" cy="177800"/>
          </a:xfrm>
          <a:prstGeom prst="triangl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M_bed71c624d924b0c8b5178286e7fcb16_Shape">
            <a:extLst>
              <a:ext uri="{FF2B5EF4-FFF2-40B4-BE49-F238E27FC236}">
                <a16:creationId xmlns:a16="http://schemas.microsoft.com/office/drawing/2014/main" id="{6CE9D94C-8A7B-6010-6A3A-57AC5A51336F}"/>
              </a:ext>
            </a:extLst>
          </p:cNvPr>
          <p:cNvSpPr/>
          <p:nvPr>
            <p:custDataLst>
              <p:tags r:id="rId170"/>
            </p:custDataLst>
          </p:nvPr>
        </p:nvSpPr>
        <p:spPr>
          <a:xfrm flipV="1">
            <a:off x="10572210" y="1531620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TLSHAPE_M_04d9532f490546b5aa9d8079c9a49742_Title">
            <a:extLst>
              <a:ext uri="{FF2B5EF4-FFF2-40B4-BE49-F238E27FC236}">
                <a16:creationId xmlns:a16="http://schemas.microsoft.com/office/drawing/2014/main" id="{1BDF3BE9-E857-30FF-0C50-7A54E4289B8C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2959644" y="1170771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04" name="OTLSHAPE_M_04d9532f490546b5aa9d8079c9a49742_Date">
            <a:extLst>
              <a:ext uri="{FF2B5EF4-FFF2-40B4-BE49-F238E27FC236}">
                <a16:creationId xmlns:a16="http://schemas.microsoft.com/office/drawing/2014/main" id="{410A5942-608E-BB2E-F718-F9C69661033D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3126057" y="1366689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Apr 3</a:t>
            </a:r>
          </a:p>
        </p:txBody>
      </p:sp>
      <p:sp>
        <p:nvSpPr>
          <p:cNvPr id="406" name="OTLSHAPE_M_fe50f41dc69a4d91ad6fb24c4c301dd0_Title">
            <a:extLst>
              <a:ext uri="{FF2B5EF4-FFF2-40B4-BE49-F238E27FC236}">
                <a16:creationId xmlns:a16="http://schemas.microsoft.com/office/drawing/2014/main" id="{A0F17CCE-0139-CFE3-C3A2-BB44F7E9AC1C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4932303" y="1170771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07" name="OTLSHAPE_M_fe50f41dc69a4d91ad6fb24c4c301dd0_Date">
            <a:extLst>
              <a:ext uri="{FF2B5EF4-FFF2-40B4-BE49-F238E27FC236}">
                <a16:creationId xmlns:a16="http://schemas.microsoft.com/office/drawing/2014/main" id="{A1FF5253-EE10-4A9B-4A30-3DA5280DFEFF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5069760" y="136668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Apr 15</a:t>
            </a:r>
          </a:p>
        </p:txBody>
      </p:sp>
      <p:sp>
        <p:nvSpPr>
          <p:cNvPr id="409" name="OTLSHAPE_M_366a4c998bc2499d940cfc53c96dd632_Title">
            <a:extLst>
              <a:ext uri="{FF2B5EF4-FFF2-40B4-BE49-F238E27FC236}">
                <a16:creationId xmlns:a16="http://schemas.microsoft.com/office/drawing/2014/main" id="{477CF928-5273-D640-30CB-EE3B907BCC60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7562515" y="1170771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10" name="OTLSHAPE_M_366a4c998bc2499d940cfc53c96dd632_Date">
            <a:extLst>
              <a:ext uri="{FF2B5EF4-FFF2-40B4-BE49-F238E27FC236}">
                <a16:creationId xmlns:a16="http://schemas.microsoft.com/office/drawing/2014/main" id="{8BEA1BF7-9293-1954-9734-C89B45CDDF16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7710915" y="1366689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May 1</a:t>
            </a:r>
          </a:p>
        </p:txBody>
      </p:sp>
      <p:sp>
        <p:nvSpPr>
          <p:cNvPr id="412" name="OTLSHAPE_M_d593789748a94827a568237488d3bf85_Title">
            <a:extLst>
              <a:ext uri="{FF2B5EF4-FFF2-40B4-BE49-F238E27FC236}">
                <a16:creationId xmlns:a16="http://schemas.microsoft.com/office/drawing/2014/main" id="{3B5593DD-899F-6FB1-DBD3-D1254FB8F525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877126" y="11707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413" name="OTLSHAPE_M_d593789748a94827a568237488d3bf85_Date">
            <a:extLst>
              <a:ext uri="{FF2B5EF4-FFF2-40B4-BE49-F238E27FC236}">
                <a16:creationId xmlns:a16="http://schemas.microsoft.com/office/drawing/2014/main" id="{44DFFAEB-E63B-8591-994B-2D9A63B4A270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933260" y="136668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27</a:t>
            </a:r>
          </a:p>
        </p:txBody>
      </p:sp>
      <p:sp>
        <p:nvSpPr>
          <p:cNvPr id="415" name="OTLSHAPE_M_bed71c624d924b0c8b5178286e7fcb16_Title">
            <a:extLst>
              <a:ext uri="{FF2B5EF4-FFF2-40B4-BE49-F238E27FC236}">
                <a16:creationId xmlns:a16="http://schemas.microsoft.com/office/drawing/2014/main" id="{92CA3A73-750A-763C-3C37-43375D2B6D79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0422647" y="11707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416" name="OTLSHAPE_M_bed71c624d924b0c8b5178286e7fcb16_Date">
            <a:extLst>
              <a:ext uri="{FF2B5EF4-FFF2-40B4-BE49-F238E27FC236}">
                <a16:creationId xmlns:a16="http://schemas.microsoft.com/office/drawing/2014/main" id="{9881F319-3C36-8B20-E17F-6C85FECBDC62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0476558" y="1366689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May 18</a:t>
            </a:r>
          </a:p>
        </p:txBody>
      </p:sp>
      <p:sp>
        <p:nvSpPr>
          <p:cNvPr id="227" name="OTLSHAPE_D_d116bc0579c24cb18422f7be4901b993_Line">
            <a:extLst>
              <a:ext uri="{FF2B5EF4-FFF2-40B4-BE49-F238E27FC236}">
                <a16:creationId xmlns:a16="http://schemas.microsoft.com/office/drawing/2014/main" id="{747B9F0F-82CE-43E5-D078-E938BFDB393F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>
            <a:off x="3744105" y="2480649"/>
            <a:ext cx="109593" cy="1133518"/>
          </a:xfrm>
          <a:custGeom>
            <a:avLst/>
            <a:gdLst/>
            <a:ahLst/>
            <a:cxnLst/>
            <a:rect l="0" t="0" r="0" b="0"/>
            <a:pathLst>
              <a:path w="109593" h="1133518">
                <a:moveTo>
                  <a:pt x="0" y="0"/>
                </a:moveTo>
                <a:lnTo>
                  <a:pt x="57150" y="0"/>
                </a:lnTo>
                <a:lnTo>
                  <a:pt x="57150" y="237574"/>
                </a:lnTo>
                <a:lnTo>
                  <a:pt x="6248" y="237574"/>
                </a:lnTo>
                <a:lnTo>
                  <a:pt x="6248" y="1133517"/>
                </a:lnTo>
                <a:lnTo>
                  <a:pt x="109592" y="113351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D_f070435888064643892679ef2ff04505_Line">
            <a:extLst>
              <a:ext uri="{FF2B5EF4-FFF2-40B4-BE49-F238E27FC236}">
                <a16:creationId xmlns:a16="http://schemas.microsoft.com/office/drawing/2014/main" id="{09827408-2571-1D0F-D2C5-F947394649DC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>
            <a:off x="6703093" y="3614166"/>
            <a:ext cx="109593" cy="1133518"/>
          </a:xfrm>
          <a:custGeom>
            <a:avLst/>
            <a:gdLst/>
            <a:ahLst/>
            <a:cxnLst/>
            <a:rect l="0" t="0" r="0" b="0"/>
            <a:pathLst>
              <a:path w="109593" h="1133518">
                <a:moveTo>
                  <a:pt x="0" y="0"/>
                </a:moveTo>
                <a:lnTo>
                  <a:pt x="57150" y="0"/>
                </a:lnTo>
                <a:lnTo>
                  <a:pt x="57150" y="237574"/>
                </a:lnTo>
                <a:lnTo>
                  <a:pt x="6249" y="237574"/>
                </a:lnTo>
                <a:lnTo>
                  <a:pt x="6249" y="1133517"/>
                </a:lnTo>
                <a:lnTo>
                  <a:pt x="109592" y="113351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D_ec469ba3fbe648bab0973bab9e8be277_Line">
            <a:extLst>
              <a:ext uri="{FF2B5EF4-FFF2-40B4-BE49-F238E27FC236}">
                <a16:creationId xmlns:a16="http://schemas.microsoft.com/office/drawing/2014/main" id="{5A518AB2-7264-5DAD-DF80-42A02AD4EE30}"/>
              </a:ext>
            </a:extLst>
          </p:cNvPr>
          <p:cNvSpPr/>
          <p:nvPr>
            <p:custDataLst>
              <p:tags r:id="rId183"/>
            </p:custDataLst>
          </p:nvPr>
        </p:nvSpPr>
        <p:spPr>
          <a:xfrm>
            <a:off x="9662082" y="4747683"/>
            <a:ext cx="438369" cy="1133519"/>
          </a:xfrm>
          <a:custGeom>
            <a:avLst/>
            <a:gdLst/>
            <a:ahLst/>
            <a:cxnLst/>
            <a:rect l="0" t="0" r="0" b="0"/>
            <a:pathLst>
              <a:path w="438369" h="1133519">
                <a:moveTo>
                  <a:pt x="0" y="0"/>
                </a:moveTo>
                <a:lnTo>
                  <a:pt x="57150" y="0"/>
                </a:lnTo>
                <a:lnTo>
                  <a:pt x="57150" y="1133518"/>
                </a:lnTo>
                <a:lnTo>
                  <a:pt x="438368" y="113351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D_4da3c9236a394806811a1b8740a71f29_Line">
            <a:extLst>
              <a:ext uri="{FF2B5EF4-FFF2-40B4-BE49-F238E27FC236}">
                <a16:creationId xmlns:a16="http://schemas.microsoft.com/office/drawing/2014/main" id="{C59B80BE-7CA5-A06D-48FD-42BC1126C735}"/>
              </a:ext>
            </a:extLst>
          </p:cNvPr>
          <p:cNvSpPr/>
          <p:nvPr>
            <p:custDataLst>
              <p:tags r:id="rId184"/>
            </p:custDataLst>
          </p:nvPr>
        </p:nvSpPr>
        <p:spPr>
          <a:xfrm>
            <a:off x="2201110" y="2243074"/>
            <a:ext cx="173094" cy="174076"/>
          </a:xfrm>
          <a:custGeom>
            <a:avLst/>
            <a:gdLst/>
            <a:ahLst/>
            <a:cxnLst/>
            <a:rect l="0" t="0" r="0" b="0"/>
            <a:pathLst>
              <a:path w="173094" h="174076">
                <a:moveTo>
                  <a:pt x="0" y="174075"/>
                </a:moveTo>
                <a:lnTo>
                  <a:pt x="0" y="0"/>
                </a:lnTo>
                <a:lnTo>
                  <a:pt x="173093" y="0"/>
                </a:lnTo>
                <a:lnTo>
                  <a:pt x="173093" y="17407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D_2c1b6853ee67434790f19c8e4ab614c2_Line">
            <a:extLst>
              <a:ext uri="{FF2B5EF4-FFF2-40B4-BE49-F238E27FC236}">
                <a16:creationId xmlns:a16="http://schemas.microsoft.com/office/drawing/2014/main" id="{2DB2BC7C-E294-4882-5381-2E97D0D03B0A}"/>
              </a:ext>
            </a:extLst>
          </p:cNvPr>
          <p:cNvSpPr/>
          <p:nvPr>
            <p:custDataLst>
              <p:tags r:id="rId185"/>
            </p:custDataLst>
          </p:nvPr>
        </p:nvSpPr>
        <p:spPr>
          <a:xfrm>
            <a:off x="2593387" y="2480649"/>
            <a:ext cx="109593" cy="1"/>
          </a:xfrm>
          <a:custGeom>
            <a:avLst/>
            <a:gdLst/>
            <a:ahLst/>
            <a:cxnLst/>
            <a:rect l="0" t="0" r="0" b="0"/>
            <a:pathLst>
              <a:path w="109593" h="1">
                <a:moveTo>
                  <a:pt x="0" y="0"/>
                </a:moveTo>
                <a:lnTo>
                  <a:pt x="109592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D_6b16e2f3a8d444b0a0727d7bca444611_Line">
            <a:extLst>
              <a:ext uri="{FF2B5EF4-FFF2-40B4-BE49-F238E27FC236}">
                <a16:creationId xmlns:a16="http://schemas.microsoft.com/office/drawing/2014/main" id="{D3917661-8746-1DBD-4F68-197D4C554435}"/>
              </a:ext>
            </a:extLst>
          </p:cNvPr>
          <p:cNvSpPr/>
          <p:nvPr>
            <p:custDataLst>
              <p:tags r:id="rId186"/>
            </p:custDataLst>
          </p:nvPr>
        </p:nvSpPr>
        <p:spPr>
          <a:xfrm>
            <a:off x="4538648" y="3614166"/>
            <a:ext cx="136991" cy="1"/>
          </a:xfrm>
          <a:custGeom>
            <a:avLst/>
            <a:gdLst/>
            <a:ahLst/>
            <a:cxnLst/>
            <a:rect l="0" t="0" r="0" b="0"/>
            <a:pathLst>
              <a:path w="136991" h="1">
                <a:moveTo>
                  <a:pt x="0" y="0"/>
                </a:moveTo>
                <a:lnTo>
                  <a:pt x="136990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D_c693a60a21f441909748083703c3b237_Line">
            <a:extLst>
              <a:ext uri="{FF2B5EF4-FFF2-40B4-BE49-F238E27FC236}">
                <a16:creationId xmlns:a16="http://schemas.microsoft.com/office/drawing/2014/main" id="{1CF08566-09A3-799F-48BF-A6CC32B8C5B3}"/>
              </a:ext>
            </a:extLst>
          </p:cNvPr>
          <p:cNvSpPr/>
          <p:nvPr>
            <p:custDataLst>
              <p:tags r:id="rId187"/>
            </p:custDataLst>
          </p:nvPr>
        </p:nvSpPr>
        <p:spPr>
          <a:xfrm>
            <a:off x="4824473" y="3376591"/>
            <a:ext cx="179942" cy="174076"/>
          </a:xfrm>
          <a:custGeom>
            <a:avLst/>
            <a:gdLst/>
            <a:ahLst/>
            <a:cxnLst/>
            <a:rect l="0" t="0" r="0" b="0"/>
            <a:pathLst>
              <a:path w="179942" h="174076">
                <a:moveTo>
                  <a:pt x="0" y="174075"/>
                </a:moveTo>
                <a:lnTo>
                  <a:pt x="0" y="0"/>
                </a:lnTo>
                <a:lnTo>
                  <a:pt x="179941" y="0"/>
                </a:lnTo>
                <a:lnTo>
                  <a:pt x="179941" y="17407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D_4a720045320446ccaee1f06fd3735979_Line">
            <a:extLst>
              <a:ext uri="{FF2B5EF4-FFF2-40B4-BE49-F238E27FC236}">
                <a16:creationId xmlns:a16="http://schemas.microsoft.com/office/drawing/2014/main" id="{C876DAB6-A96E-D909-AA6C-27E1D2E4A91D}"/>
              </a:ext>
            </a:extLst>
          </p:cNvPr>
          <p:cNvSpPr/>
          <p:nvPr>
            <p:custDataLst>
              <p:tags r:id="rId188"/>
            </p:custDataLst>
          </p:nvPr>
        </p:nvSpPr>
        <p:spPr>
          <a:xfrm>
            <a:off x="6045540" y="3614166"/>
            <a:ext cx="109593" cy="1"/>
          </a:xfrm>
          <a:custGeom>
            <a:avLst/>
            <a:gdLst/>
            <a:ahLst/>
            <a:cxnLst/>
            <a:rect l="0" t="0" r="0" b="0"/>
            <a:pathLst>
              <a:path w="109593" h="1">
                <a:moveTo>
                  <a:pt x="0" y="0"/>
                </a:moveTo>
                <a:lnTo>
                  <a:pt x="109592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D_1c68d61f44d54909a458d8c64c78bc0e_Line">
            <a:extLst>
              <a:ext uri="{FF2B5EF4-FFF2-40B4-BE49-F238E27FC236}">
                <a16:creationId xmlns:a16="http://schemas.microsoft.com/office/drawing/2014/main" id="{0332AAC6-C6A5-973A-C16D-9E36DB92E2B4}"/>
              </a:ext>
            </a:extLst>
          </p:cNvPr>
          <p:cNvSpPr/>
          <p:nvPr>
            <p:custDataLst>
              <p:tags r:id="rId189"/>
            </p:custDataLst>
          </p:nvPr>
        </p:nvSpPr>
        <p:spPr>
          <a:xfrm>
            <a:off x="7196258" y="4747683"/>
            <a:ext cx="109593" cy="1"/>
          </a:xfrm>
          <a:custGeom>
            <a:avLst/>
            <a:gdLst/>
            <a:ahLst/>
            <a:cxnLst/>
            <a:rect l="0" t="0" r="0" b="0"/>
            <a:pathLst>
              <a:path w="109593" h="1">
                <a:moveTo>
                  <a:pt x="0" y="0"/>
                </a:moveTo>
                <a:lnTo>
                  <a:pt x="109592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D_9e780becd34f45a4aeccb9f9b2a63cd9_Line">
            <a:extLst>
              <a:ext uri="{FF2B5EF4-FFF2-40B4-BE49-F238E27FC236}">
                <a16:creationId xmlns:a16="http://schemas.microsoft.com/office/drawing/2014/main" id="{13EC6900-BC85-6104-00F5-3E919BC1FDA2}"/>
              </a:ext>
            </a:extLst>
          </p:cNvPr>
          <p:cNvSpPr/>
          <p:nvPr>
            <p:custDataLst>
              <p:tags r:id="rId190"/>
            </p:custDataLst>
          </p:nvPr>
        </p:nvSpPr>
        <p:spPr>
          <a:xfrm>
            <a:off x="9333305" y="4747683"/>
            <a:ext cx="109593" cy="1"/>
          </a:xfrm>
          <a:custGeom>
            <a:avLst/>
            <a:gdLst/>
            <a:ahLst/>
            <a:cxnLst/>
            <a:rect l="0" t="0" r="0" b="0"/>
            <a:pathLst>
              <a:path w="109593" h="1">
                <a:moveTo>
                  <a:pt x="0" y="0"/>
                </a:moveTo>
                <a:lnTo>
                  <a:pt x="109592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D_322e531f70b0406f8b65df36721db273_Line">
            <a:extLst>
              <a:ext uri="{FF2B5EF4-FFF2-40B4-BE49-F238E27FC236}">
                <a16:creationId xmlns:a16="http://schemas.microsoft.com/office/drawing/2014/main" id="{B893B244-7613-78D3-396B-13774B9AD27A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10256134" y="5643626"/>
            <a:ext cx="173093" cy="174076"/>
          </a:xfrm>
          <a:custGeom>
            <a:avLst/>
            <a:gdLst/>
            <a:ahLst/>
            <a:cxnLst/>
            <a:rect l="0" t="0" r="0" b="0"/>
            <a:pathLst>
              <a:path w="173093" h="174076">
                <a:moveTo>
                  <a:pt x="0" y="174075"/>
                </a:moveTo>
                <a:lnTo>
                  <a:pt x="0" y="0"/>
                </a:lnTo>
                <a:lnTo>
                  <a:pt x="173092" y="0"/>
                </a:lnTo>
                <a:lnTo>
                  <a:pt x="173092" y="17407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4" name="Table 293">
            <a:extLst>
              <a:ext uri="{FF2B5EF4-FFF2-40B4-BE49-F238E27FC236}">
                <a16:creationId xmlns:a16="http://schemas.microsoft.com/office/drawing/2014/main" id="{E00F2CBB-3192-C5DC-B3AC-5C5914A42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414115"/>
              </p:ext>
            </p:extLst>
          </p:nvPr>
        </p:nvGraphicFramePr>
        <p:xfrm>
          <a:off x="63499" y="1513652"/>
          <a:ext cx="1801225" cy="568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1225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</a:tblGrid>
              <a:tr h="3271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PROJECT OWNER: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2413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[Enter Name]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06253C01-BD47-732A-45B6-10EEA3626AEE}"/>
              </a:ext>
            </a:extLst>
          </p:cNvPr>
          <p:cNvSpPr txBox="1"/>
          <p:nvPr/>
        </p:nvSpPr>
        <p:spPr>
          <a:xfrm>
            <a:off x="1810302" y="393431"/>
            <a:ext cx="2835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Project Schedule</a:t>
            </a:r>
          </a:p>
        </p:txBody>
      </p: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70C9D556-9EF1-0D3D-D417-315F28800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29510"/>
              </p:ext>
            </p:extLst>
          </p:nvPr>
        </p:nvGraphicFramePr>
        <p:xfrm>
          <a:off x="11100513" y="2227001"/>
          <a:ext cx="1027987" cy="1046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5629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  <a:gridCol w="352358">
                  <a:extLst>
                    <a:ext uri="{9D8B030D-6E8A-4147-A177-3AD203B41FA5}">
                      <a16:colId xmlns:a16="http://schemas.microsoft.com/office/drawing/2014/main" val="2390983937"/>
                    </a:ext>
                  </a:extLst>
                </a:gridCol>
              </a:tblGrid>
              <a:tr h="506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Planned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5402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235" name="Table 234">
            <a:extLst>
              <a:ext uri="{FF2B5EF4-FFF2-40B4-BE49-F238E27FC236}">
                <a16:creationId xmlns:a16="http://schemas.microsoft.com/office/drawing/2014/main" id="{5FEF5BBA-3661-7697-FAF0-7FD3A739D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434768"/>
              </p:ext>
            </p:extLst>
          </p:nvPr>
        </p:nvGraphicFramePr>
        <p:xfrm>
          <a:off x="11095971" y="3360518"/>
          <a:ext cx="1027987" cy="1067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5629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  <a:gridCol w="352358">
                  <a:extLst>
                    <a:ext uri="{9D8B030D-6E8A-4147-A177-3AD203B41FA5}">
                      <a16:colId xmlns:a16="http://schemas.microsoft.com/office/drawing/2014/main" val="2390983937"/>
                    </a:ext>
                  </a:extLst>
                </a:gridCol>
              </a:tblGrid>
              <a:tr h="520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Planned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5462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236" name="Table 235">
            <a:extLst>
              <a:ext uri="{FF2B5EF4-FFF2-40B4-BE49-F238E27FC236}">
                <a16:creationId xmlns:a16="http://schemas.microsoft.com/office/drawing/2014/main" id="{18CDA619-02BF-73F0-D4A1-AAC473616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454883"/>
              </p:ext>
            </p:extLst>
          </p:nvPr>
        </p:nvGraphicFramePr>
        <p:xfrm>
          <a:off x="11105987" y="4501620"/>
          <a:ext cx="1029939" cy="1033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912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  <a:gridCol w="353027">
                  <a:extLst>
                    <a:ext uri="{9D8B030D-6E8A-4147-A177-3AD203B41FA5}">
                      <a16:colId xmlns:a16="http://schemas.microsoft.com/office/drawing/2014/main" val="2390983937"/>
                    </a:ext>
                  </a:extLst>
                </a:gridCol>
              </a:tblGrid>
              <a:tr h="4886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Planned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112</a:t>
                      </a: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545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237" name="Table 236">
            <a:extLst>
              <a:ext uri="{FF2B5EF4-FFF2-40B4-BE49-F238E27FC236}">
                <a16:creationId xmlns:a16="http://schemas.microsoft.com/office/drawing/2014/main" id="{96E113EF-B1F3-EA4A-EFD6-7A3529315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851947"/>
              </p:ext>
            </p:extLst>
          </p:nvPr>
        </p:nvGraphicFramePr>
        <p:xfrm>
          <a:off x="11105987" y="5624577"/>
          <a:ext cx="1029939" cy="1076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912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  <a:gridCol w="353027">
                  <a:extLst>
                    <a:ext uri="{9D8B030D-6E8A-4147-A177-3AD203B41FA5}">
                      <a16:colId xmlns:a16="http://schemas.microsoft.com/office/drawing/2014/main" val="2390983937"/>
                    </a:ext>
                  </a:extLst>
                </a:gridCol>
              </a:tblGrid>
              <a:tr h="5233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Planned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7620" marR="7620" marT="762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5533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hours: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241" name="Table 240">
            <a:extLst>
              <a:ext uri="{FF2B5EF4-FFF2-40B4-BE49-F238E27FC236}">
                <a16:creationId xmlns:a16="http://schemas.microsoft.com/office/drawing/2014/main" id="{0E297351-6208-6630-ADB1-92B004147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97835"/>
              </p:ext>
            </p:extLst>
          </p:nvPr>
        </p:nvGraphicFramePr>
        <p:xfrm>
          <a:off x="8321586" y="141875"/>
          <a:ext cx="2674422" cy="8345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9378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  <a:gridCol w="359727">
                  <a:extLst>
                    <a:ext uri="{9D8B030D-6E8A-4147-A177-3AD203B41FA5}">
                      <a16:colId xmlns:a16="http://schemas.microsoft.com/office/drawing/2014/main" val="891583849"/>
                    </a:ext>
                  </a:extLst>
                </a:gridCol>
                <a:gridCol w="865317">
                  <a:extLst>
                    <a:ext uri="{9D8B030D-6E8A-4147-A177-3AD203B41FA5}">
                      <a16:colId xmlns:a16="http://schemas.microsoft.com/office/drawing/2014/main" val="893472440"/>
                    </a:ext>
                  </a:extLst>
                </a:gridCol>
              </a:tblGrid>
              <a:tr h="2859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Planned Hours: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Hours used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23862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Actual Hours: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807427"/>
                  </a:ext>
                </a:extLst>
              </a:tr>
              <a:tr h="2386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Hours Remaining: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573342"/>
                  </a:ext>
                </a:extLst>
              </a:tr>
            </a:tbl>
          </a:graphicData>
        </a:graphic>
      </p:graphicFrame>
      <p:graphicFrame>
        <p:nvGraphicFramePr>
          <p:cNvPr id="116" name="Chart 115">
            <a:extLst>
              <a:ext uri="{FF2B5EF4-FFF2-40B4-BE49-F238E27FC236}">
                <a16:creationId xmlns:a16="http://schemas.microsoft.com/office/drawing/2014/main" id="{ECA4F729-F88A-0981-7F41-B8C18A800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9218816"/>
              </p:ext>
            </p:extLst>
          </p:nvPr>
        </p:nvGraphicFramePr>
        <p:xfrm>
          <a:off x="10116164" y="273862"/>
          <a:ext cx="854723" cy="748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121871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1LCJJZCI6IjYyYTgxZTRhLWQ0NjctNDMzMi1hMzk3LWE2MzVlZDg0YzgyYiIsIkhlYWRlclRleHQiOm51bGwsIklzRGVmYXVsdCI6dHJ1ZSwiU3R5bGUiOnsiJGlkIjoiNCIsIkhlYWRlclN0eWxlIjp7IiRpZCI6IjUiLCJUZXh0U3R5bGUiOnsiJGlkIjoiNiIsIkZvbnRTZXR0aW5ncyI6eyIkaWQiOiI3IiwiRm9udFNpemUiOjEwLCJGb250TmFtZSI6IkNhbGlicmkiLCJJc0JvbGQiOnRydWUsIklzSXRhbGljIjpmYWxzZSwiSXNVbmRlcmxpbmVkIjpmYWxzZSwiUGFyZW50U3R5bGUiOm51bGx9LCJBdXRvU2l6ZSI6MCwiRm9yZWdyb3VuZCI6eyIkaWQiOiI4IiwiQ29sb3IiOnsiJGlkIjoi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4NCwiQiI6MTA2fX0sIklzVmlzaWJsZSI6dHJ1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NjgsIkciOjg0LCJCIjoxMDZ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MtMDMtMzFUMDk6MDA6MDBaIiwiRW5kRGF0ZSI6IjIwMjMtMDQtMDZUMTc6MDA6MDBaIiwiUGVyY2VudGFnZUNvbXBsZXRlIjpudWxsLCJTdHlsZSI6eyIkaWQiOiIzNiIsIlNoYXBlIjo0LCJTaGFwZVRoaWNrbmVzcyI6MCwiRHVyYXRpb25Gb3JtYXQiOjEx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yNiwiRyI6MTcwLCJCIjo2Nn19LCJNYXhXaWR0aCI6MjAwLjAsIk1heEhlaWdodCI6IkluZmluaXR5IiwiU21hcnRGb3JlZ3JvdW5kSXNBY3RpdmUiOmZhbHNlLCJIb3Jpem9udGFsQWxpZ25tZW50Ijox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ExNSwiRyI6MTE1LCJCIjoxMTV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wLCJSIjoyNTUsIkciOjI1NSwiQiI6MjU1fX0sIklzVmlzaWJsZSI6dHJ1ZSwiV2lkdGgiOjAuMCwiSGVpZ2h0IjowLjAsIkJvcmRlclN0eWxlIjp7IiRpZCI6IjU0IiwiTGluZUNvbG9yIjpudWxsLCJMaW5lV2VpZ2h0IjowLjAsIkxpbmVUeXBlIjowLCJQYXJlbnRTdHlsZSI6bnVsbH0sIlBhcmVudFN0eWxlIjpudWxsfSwiSG9yaXpvbnRhbENvbm5lY3RvclN0eWxlIjp7IiRpZCI6IjU1IiwiTGluZUNvbG9yIjp7IiRpZCI6IjU2IiwiJHR5cGUiOiJOTFJFLkNvbW1vbi5Eb20uU29saWRDb2xvckJydXNoLCBOTFJFLkNvbW1vbiIsIkNvbG9yIjp7IiRpZCI6IjU3IiwiQSI6MjU1LCJSIjoyMDQsIkciOjIwNCwiQiI6MjA0fX0sIkxpbmVXZWlnaHQiOjEuMCwiTGluZVR5cGUiOjAsIlBhcmVudFN0eWxlIjpudWxsfSwiVmVydGljYWxDb25uZWN0b3JTdHlsZSI6eyIkaWQiOiI1OCIsIkxpbmVDb2xvciI6eyIkaWQiOiI1OSIsIiR0eXBlIjoiTkxSRS5Db21tb24uRG9tLlNvbGlkQ29sb3JCcnVzaCwgTkxSRS5Db21tb24iLCJDb2xvciI6eyIkaWQiOiI2MCIsIkEiOjI1NSwiUiI6MjA0LCJHIjoyMDQsIkIiOjIwNH1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YxIiwiTWFyZ2luIjp7IiRpZCI6IjYyIiwiVG9wIjowLjAsIkxlZnQiOjQuMCwiUmlnaHQiOjQuMCwiQm90dG9tIjowLjB9LCJQYWRkaW5nIjp7IiRpZCI6IjYzIiwiVG9wIjowLjAsIkxlZnQiOjAuMCwiUmlnaHQiOjAuMCwiQm90dG9tIjowLjB9LCJCYWNrZ3JvdW5kIjp7IiRpZCI6IjY0IiwiQ29sb3IiOnsiJGlkIjoiNjUiLCJBIjoyNTUsIlIiOjY4LCJHIjo4NCwiQiI6MTA2fX0sIklzVmlzaWJsZSI6dHJ1ZSwiV2lkdGgiOjg1LjAsIkhlaWdodCI6MTA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CwiRm9udE5hbWUiOiJDYWxpYnJpIiwiSXNCb2xkIjpmYWxzZSwiSXNJdGFsaWMiOmZhbHNlLCJJc1VuZGVybGluZWQiOmZhbHNlLCJQYXJlbnRTdHlsZSI6bnVsbH0sIkF1dG9TaXplIjoyLCJGb3JlZ3JvdW5kIjp7IiRpZCI6IjcxIiwiQ29sb3IiOnsiJGlkIjoiNzIiLCJBIjoyNTUsIlIiOjAsIkciOjAsIkIiOjB9fSwiTWF4V2lkdGgiOjE3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5LCJGb250TmFtZSI6IkNhbGlicmkiLCJJc0JvbGQiOmZhbHNlLCJJc0l0YWxpYyI6ZmFsc2UsIklzVW5kZXJsaW5lZCI6ZmFsc2UsIlBhcmVudFN0eWxlIjpudWxsfSwiQXV0b1NpemUiOjAsIkZvcmVncm91bmQiOnsiJGlkIjoiODAiLCJDb2xvciI6eyIkaWQiOiI4M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pZCI6Ijg1IiwiQSI6MCwiUiI6MjU1LCJHIjoyNTUsIkIiOjI1NX19LCJJc1Zpc2libGUiOnRydWUsIldpZHRoIjowLjAsIkhlaWdodCI6MC4wLCJCb3JkZXJTdHlsZSI6eyIkaWQiOiI4NiIsIkxpbmVDb2xvciI6bnVsbCwiTGluZVdlaWdodCI6MC4wLCJMaW5lVHlwZSI6MCwiUGFyZW50U3R5bGUiOm51bGx9LCJQYXJlbnRTdHlsZSI6bnVsbH0sIkRhdGVGb3JtYXQiOnsiJGlkIjoi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iLCJGb3JtYXQiOjAsIklzVmlzaWJsZSI6ZmFsc2UsIkxhc3RLbm93blZpc2liaWxpdHlTdGF0ZSI6ZmFsc2V9LCJJc1Zpc2libGUiOnRydWUsIlBhcmVudFN0eWxlIjpudWxsfSwiSW5kZXgiOjgsIlNtYXJ0RHVyYXRpb25BY3RpdmF0ZWQiOmZhbHNlLCJEYXRlRm9ybWF0Ijp7IiRyZWYiOiI4NyJ9LCJXZWVrTnVtYmVyaW5nIjp7IiRpZCI6Ijg5IiwiRm9ybWF0IjowLCJJc1Zpc2libGUiOmZhbHNlLCJMYXN0S25vd25WaXNpYmlsaXR5U3RhdGUiOmZhbHNlfSwiSWQiOiIyNmExMTdjZi04ZTIzLTRmODAtOWE3ZS1lYTdmMDJjY2UzZjgiLCJJbXBvcnRJZCI6bnVsbCwiVGl0bGUiOiJQUDMiLCJOb3RlIjpudWxsLCJIeXBlcmxpbmsiOnsiJGlkIjoiOTAiLCJBZGRyZXNzIjpudWxsLCJTdWJBZGRyZXNzIjpudWxsfSwiSXNDaGFuZ2VkIjpmYWxzZSwiSXNOZXciOmZhbHNlfX0seyIkaWQiOiI5MSIsIl9hdHRhY2hlZE1pbGVzdG9uZXMiOltdLCJUYXNrRGVmaW5pdGlvbiI6eyIkaWQiOiI5MiIsIkdyb3VwTmFtZSI6bnVsbCwiU3RhcnREYXRlIjoiMjAyMy0wMy0yOVQwOTowMDowMFoiLCJFbmREYXRlIjoiMjAyMy0wMy0zMFQxNzowMDowMFoiLCJQZXJjZW50YWdlQ29tcGxldGUiOm51bGwsIlN0eWxlIjp7IiRpZCI6IjkzIiwiU2hhcGUiOjQsIlNoYXBlVGhpY2tuZXNzIjowLCJEdXJhdGlvbkZvcm1hdCI6MTEsIkluY2x1ZGVOb25Xb3JraW5nRGF5c0luRHVyYXRpb24iOmZhbHNlLCJQZXJjZW50YWdlQ29tcGxldGV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QxIn0sIlBhZGRpbmciOnsiJHJlZiI6IjQyIn0sIkJhY2tncm91bmQiOnsiJGlkIjoiOTgiLCJDb2xvciI6eyIkaWQiOiI5OSIsIkEiOjg5LCJSIjoxMTUsIkciOjExNSwiQiI6MTE1fX0sIklzVmlzaWJsZSI6dHJ1ZSwiV2lkdGgiOjAuMCwiSGVpZ2h0IjowLjAsIkJvcmRlclN0eWxlIjp7IiRpZCI6IjEwMCIsIkxpbmVDb2xvciI6bnVsbCwiTGluZVdlaWdodCI6MC4wLCJMaW5lVHlwZSI6MCwiUGFyZW50U3R5bGUiOm51bGx9LCJQYXJlbnRTdHlsZSI6bnVsbH0sIkR1cmF0aW9uU3R5bGUiOnsiJGlkIjoiMTAxIiwiRm9udFNldHRpbmdzIjp7IiRpZCI6IjEwMiIsIkZvbnRTaXplIjoxMCwiRm9udE5hbWUiOiJDYWxpYnJpIiwiSXNCb2xkIjpmYWxzZSwiSXNJdGFsaWMiOmZhbHNlLCJJc1VuZGVybGluZWQiOmZhbHNlLCJQYXJlbnRTdHlsZSI6bnVsbH0sIkF1dG9TaXplIjowLCJGb3JlZ3JvdW5kIjp7IiRpZCI6IjEwMyIsIkNvbG9yIjp7IiRpZCI6IjE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EwNSIsIkNvbG9yIjp7IiRpZCI6IjEwNiIsIkEiOjAsIlIiOjI1NSwiRyI6MjU1LCJCIjoyNTV9fSwiSXNWaXNpYmxlIjp0cnVlLCJXaWR0aCI6MC4wLCJIZWlnaHQiOjAuMCwiQm9yZGVyU3R5bGUiOnsiJGlkIjoiMTA3IiwiTGluZUNvbG9yIjpudWxsLCJMaW5lV2VpZ2h0IjowLjAsIkxpbmVUeXBlIjowLCJQYXJlbnRTdHlsZSI6bnVsbH0sIlBhcmVudFN0eWxlIjpudWxsfSwiSG9yaXpvbnRhbENvbm5lY3RvclN0eWxlIjp7IiRpZCI6IjEwOCIsIkxpbmVDb2xvciI6eyIkcmVmIjoiNTYifSwiTGluZVdlaWdodCI6MS4wLCJMaW5lVHlwZSI6MCwiUGFyZW50U3R5bGUiOm51bGx9LCJWZXJ0aWNhbENvbm5lY3RvclN0eWxlIjp7IiRpZCI6IjEwOSIsIkxpbmVDb2xvciI6eyIkcmVmIjoiNTkifSwiTGluZVdlaWdodCI6MC4wLCJMaW5lVHlwZSI6MCwiUGFyZW50U3R5bGUiOm51bGx9LCJNYXJnaW4iOm51bGwsIlN0YXJ0RGF0ZVBvc2l0aW9uIjo2LCJFbmREYXRlUG9zaXRpb24iOjYsIkRhdGVJc1Zpc2libGUiOmZhbHNlLCJUaXRsZVBvc2l0aW9uIjoxLCJEdXJhdGlvblBvc2l0aW9uIjowLCJQZXJjZW50YWdlQ29tcGxldGVkUG9zaXRpb24iOjIsIlNwYWNpbmciOjMsIklzQmVsb3dUaW1lYmFuZCI6dHJ1ZSwiUGVyY2VudGFnZUNvbXBsZXRlU2hhcGVPcGFjaXR5IjozNSwiU2hhcGVTdHlsZSI6eyIkaWQiOiIxMTAiLCJNYXJnaW4iOnsiJHJlZiI6IjYyIn0sIlBhZGRpbmciOnsiJHJlZiI6IjYzIn0sIkJhY2tncm91bmQiOnsiJGlkIjoiMTExIiwiQ29sb3IiOnsiJGlkIjoiMTEyIiwiQSI6MjU1LCJSIjo2OCwiRyI6ODQsIkIiOjEwNn19LCJJc1Zpc2libGUiOnRydWUsIldpZHRoIjoxOC4wLCJIZWlnaHQiOjEwLjAsIkJvcmRlclN0eWxlIjp7IiRpZCI6IjExMyIsIkxpbmVDb2xvciI6eyIkaWQiOiIxMTQiLCIkdHlwZSI6Ik5MUkUuQ29tbW9uLkRvbS5Tb2xpZENvbG9yQnJ1c2gsIE5MUkUuQ29tbW9uIiwiQ29sb3IiOnsiJGlkIjoiMTE1IiwiQSI6MjU1LCJSIjoyNTUsIkciOjAsIkIiOjB9fSwiTGluZVdlaWdodCI6MC4wLCJMaW5lVHlwZSI6MCwiUGFyZW50U3R5bGUiOm51bGx9LCJQYXJlbnRTdHlsZSI6bnVsbH0sIlRpdGxlU3R5bGUiOnsiJGlkIjoiMTE2IiwiRm9udFNldHRpbmdzIjp7IiRpZCI6IjExNyIsIkZvbnRTaXplIjoxMCwiRm9udE5hbWUiOiJDYWxpYnJpIiwiSXNCb2xkIjpmYWxzZSwiSXNJdGFsaWMiOmZhbHNlLCJJc1VuZGVybGluZWQiOmZhbHNlLCJQYXJlbnRTdHlsZSI6bnVsbH0sIkF1dG9TaXplIjoyLCJGb3JlZ3JvdW5kIjp7IiRpZCI6IjExOCIsIkNvbG9yIjp7IiRpZCI6IjExOSIsIkEiOjI1NSwiUiI6MCwiRyI6MCwiQiI6MH19LCJNYXhXaWR0aCI6MTc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EyMCIsIkNvbG9yIjp7IiRpZCI6IjEyMSIsIkEiOjAsIlIiOjI1NSwiRyI6MjU1LCJCIjoyNTV9fSwiSXNWaXNpYmxlIjp0cnVlLCJXaWR0aCI6MC4wLCJIZWlnaHQiOjAuMCwiQm9yZGVyU3R5bGUiOnsiJGlkIjoiMTIyIiwiTGluZUNvbG9yIjpudWxsLCJMaW5lV2VpZ2h0IjowLjAsIkxpbmVUeXBlIjowLCJQYXJlbnRTdHlsZSI6bnVsbH0sIlBhcmVudFN0eWxlIjpudWxsfSwiRGF0ZVN0eWxlIjp7IiRpZCI6IjEyMyIsIkZvbnRTZXR0aW5ncyI6eyIkaWQiOiIxMjQiLCJGb250U2l6ZSI6OSwiRm9udE5hbWUiOiJDYWxpYnJpIiwiSXNCb2xkIjpmYWxzZSwiSXNJdGFsaWMiOmZhbHNlLCJJc1VuZGVybGluZWQiOmZhbHNlLCJQYXJlbnRTdHlsZSI6bnVsbH0sIkF1dG9TaXplIjowLCJGb3JlZ3JvdW5kIjp7IiRpZCI6IjEyNSIsIkNvbG9yIjp7IiRpZCI6IjEy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xMjciLCJDb2xvciI6eyIkaWQiOiIxMjgiLCJBIjowLCJSIjoyNTUsIkciOjI1NSwiQiI6MjU1fX0sIklzVmlzaWJsZSI6dHJ1ZSwiV2lkdGgiOjAuMCwiSGVpZ2h0IjowLjAsIkJvcmRlclN0eWxlIjp7IiRpZCI6IjEyOSIsIkxpbmVDb2xvciI6bnVsbCwiTGluZVdlaWdodCI6MC4wLCJMaW5lVHlwZSI6MCwiUGFyZW50U3R5bGUiOm51bGx9LCJQYXJlbnRTdHlsZSI6bnVsbH0sIkRhdGVGb3JtYXQiOnsiJGlkIjoiMT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SIsIkZvcm1hdCI6MCwiSXNWaXNpYmxlIjpmYWxzZSwiTGFzdEtub3duVmlzaWJpbGl0eVN0YXRlIjpmYWxzZX0sIklzVmlzaWJsZSI6dHJ1ZSwiUGFyZW50U3R5bGUiOm51bGx9LCJJbmRleCI6NywiU21hcnREdXJhdGlvbkFjdGl2YXRlZCI6ZmFsc2UsIkRhdGVGb3JtYXQiOnsiJHJlZiI6IjEzMCJ9LCJXZWVrTnVtYmVyaW5nIjp7IiRpZCI6IjEzMiIsIkZvcm1hdCI6MCwiSXNWaXNpYmxlIjpmYWxzZSwiTGFzdEtub3duVmlzaWJpbGl0eVN0YXRlIjpmYWxzZX0sIklkIjoiNTRkYWZjMTUtYWE2MC00MzZkLTliNzgtZWJjZjA5YjJmZDQ2IiwiSW1wb3J0SWQiOm51bGwsIlRpdGxlIjoiUFAyIiwiTm90ZSI6bnVsbCwiSHlwZXJsaW5rIjp7IiRpZCI6IjEzMyIsIkFkZHJlc3MiOm51bGwsIlN1YkFkZHJlc3MiOm51bGx9LCJJc0NoYW5nZWQiOmZhbHNlLCJJc05ldyI6ZmFsc2V9fSx7IiRpZCI6IjEzNCIsIl9hdHRhY2hlZE1pbGVzdG9uZXMiOltdLCJUYXNrRGVmaW5pdGlvbiI6eyIkaWQiOiIxMzUiLCJHcm91cE5hbWUiOm51bGwsIlN0YXJ0RGF0ZSI6IjIwMjMtMDMtMjdUMDk6MDA6MDBaIiwiRW5kRGF0ZSI6IjIwMjMtMDMtMjhUMTc6MDA6MDBaIiwiUGVyY2VudGFnZUNvbXBsZXRlIjpudWxsLCJTdHlsZSI6eyIkaWQiOiIxMzYiLCJTaGFwZSI6MywiU2hhcGVUaGlja25lc3MiOjAsIkR1cmF0aW9uRm9ybWF0IjoxMSwiSW5jbHVkZU5vbldvcmtpbmdEYXlzSW5EdXJhdGlvbiI6ZmFsc2UsIlBlcmNlbnRhZ2VDb21wbGV0ZVN0eWxlIjp7IiRpZCI6IjEzNyIsIkZvbnRTZXR0aW5ncyI6eyIkaWQiOiIxMzgiLCJGb250U2l6ZSI6MTAsIkZvbnROYW1lIjoiQ2FsaWJyaSIsIklzQm9sZCI6ZmFsc2UsIklzSXRhbGljIjpmYWxzZSwiSXNVbmRlcmxpbmVkIjpmYWxzZSwiUGFyZW50U3R5bGUiOm51bGx9LCJBdXRvU2l6ZSI6MCwiRm9yZWdyb3VuZCI6eyIkaWQiOiIxMzkiLCJDb2xvciI6eyIkaWQiOiIxND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QxIn0sIlBhZGRpbmciOnsiJHJlZiI6IjQyIn0sIkJhY2tncm91bmQiOnsiJGlkIjoiMTQxIiwiQ29sb3IiOnsiJHJlZiI6IjQ0In19LCJJc1Zpc2libGUiOnRydWUsIldpZHRoIjowLjAsIkhlaWdodCI6MC4wLCJCb3JkZXJTdHlsZSI6eyIkaWQiOiIxNDIiLCJMaW5lQ29sb3IiOm51bGwsIkxpbmVXZWlnaHQiOjAuMCwiTGluZVR5cGUiOjAsIlBhcmVudFN0eWxlIjpudWxsfSwiUGFyZW50U3R5bGUiOm51bGx9LCJEdXJhdGlvblN0eWxlIjp7IiRpZCI6IjE0MyIsIkZvbnRTZXR0aW5ncyI6eyIkaWQiOiIxNDQiLCJGb250U2l6ZSI6MTAsIkZvbnROYW1lIjoiQ2FsaWJyaSIsIklzQm9sZCI6ZmFsc2UsIklzSXRhbGljIjpmYWxzZSwiSXNVbmRlcmxpbmVkIjpmYWxzZSwiUGFyZW50U3R5bGUiOm51bGx9LCJBdXRvU2l6ZSI6MCwiRm9yZWdyb3VuZCI6eyIkaWQiOiIxNDUiLCJDb2xvciI6eyIkaWQiOiIxN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NDciLCJDb2xvciI6eyIkaWQiOiIxNDgiLCJBIjowLCJSIjoyNTUsIkciOjI1NSwiQiI6MjU1fX0sIklzVmlzaWJsZSI6dHJ1ZSwiV2lkdGgiOjAuMCwiSGVpZ2h0IjowLjAsIkJvcmRlclN0eWxlIjp7IiRpZCI6IjE0OSIsIkxpbmVDb2xvciI6bnVsbCwiTGluZVdlaWdodCI6MC4wLCJMaW5lVHlwZSI6MCwiUGFyZW50U3R5bGUiOm51bGx9LCJQYXJlbnRTdHlsZSI6bnVsbH0sIkhvcml6b250YWxDb25uZWN0b3JTdHlsZSI6eyIkaWQiOiIxNTAiLCJMaW5lQ29sb3IiOnsiJHJlZiI6IjU2In0sIkxpbmVXZWlnaHQiOjEuMCwiTGluZVR5cGUiOjAsIlBhcmVudFN0eWxlIjpudWxsfSwiVmVydGljYWxDb25uZWN0b3JTdHlsZSI6eyIkaWQiOiIxNTEiLCJMaW5lQ29sb3IiOnsiJHJlZiI6IjU5In0sIkxpbmVXZWlnaHQiOjAuMCwiTGluZVR5cGUiOjAsIlBhcmVudFN0eWxlIjpudWxsfSwiTWFyZ2luIjpudWxsLCJTdGFydERhdGVQb3NpdGlvbiI6NiwiRW5kRGF0ZVBvc2l0aW9uIjo2LCJEYXRlSXNWaXNpYmxlIjpmYWxzZSwiVGl0bGVQb3NpdGlvbiI6MSwiRHVyYXRpb25Qb3NpdGlvbiI6MCwiUGVyY2VudGFnZUNvbXBsZXRlZFBvc2l0aW9uIjoyLCJTcGFjaW5nIjozLCJJc0JlbG93VGltZWJhbmQiOnRydWUsIlBlcmNlbnRhZ2VDb21wbGV0ZVNoYXBlT3BhY2l0eSI6MzUsIlNoYXBlU3R5bGUiOnsiJGlkIjoiMTUyIiwiTWFyZ2luIjp7IiRyZWYiOiI2MiJ9LCJQYWRkaW5nIjp7IiRyZWYiOiI2MyJ9LCJCYWNrZ3JvdW5kIjp7IiRpZCI6IjE1MyIsIkNvbG9yIjp7IiRpZCI6IjE1NCIsIkEiOjI1NSwiUiI6NjgsIkciOjg0LCJCIjoxMDZ9fSwiSXNWaXNpYmxlIjp0cnVlLCJXaWR0aCI6MTguMCwiSGVpZ2h0IjoxMC4wLCJCb3JkZXJTdHlsZSI6eyIkaWQiOiIxNTUiLCJMaW5lQ29sb3IiOnsiJGlkIjoiMTU2IiwiJHR5cGUiOiJOTFJFLkNvbW1vbi5Eb20uU29saWRDb2xvckJydXNoLCBOTFJFLkNvbW1vbiIsIkNvbG9yIjp7IiRpZCI6IjE1NyIsIkEiOjI1NSwiUiI6NDcsIkciOjgyLCJCIjoxNDN9fSwiTGluZVdlaWdodCI6MC4wLCJMaW5lVHlwZSI6MCwiUGFyZW50U3R5bGUiOm51bGx9LCJQYXJlbnRTdHlsZSI6bnVsbH0sIlRpdGxlU3R5bGUiOnsiJGlkIjoiMTU4IiwiRm9udFNldHRpbmdzIjp7IiRpZCI6IjE1OSIsIkZvbnRTaXplIjoxMCwiRm9udE5hbWUiOiJDYWxpYnJpIiwiSXNCb2xkIjpmYWxzZSwiSXNJdGFsaWMiOmZhbHNlLCJJc1VuZGVybGluZWQiOmZhbHNlLCJQYXJlbnRTdHlsZSI6bnVsbH0sIkF1dG9TaXplIjoyLCJGb3JlZ3JvdW5kIjp7IiRpZCI6IjE2MCIsIkNvbG9yIjp7IiRpZCI6IjE2MSIsIkEiOjI1NSwiUiI6MCwiRyI6MCwiQiI6MH19LCJNYXhXaWR0aCI6MTc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E2MiIsIkNvbG9yIjp7IiRpZCI6IjE2MyIsIkEiOjAsIlIiOjI1NSwiRyI6MjU1LCJCIjoyNTV9fSwiSXNWaXNpYmxlIjp0cnVlLCJXaWR0aCI6MC4wLCJIZWlnaHQiOjAuMCwiQm9yZGVyU3R5bGUiOnsiJGlkIjoiMTY0IiwiTGluZUNvbG9yIjpudWxsLCJMaW5lV2VpZ2h0IjowLjAsIkxpbmVUeXBlIjowLCJQYXJlbnRTdHlsZSI6bnVsbH0sIlBhcmVudFN0eWxlIjpudWxsfSwiRGF0ZVN0eWxlIjp7IiRpZCI6IjE2NSIsIkZvbnRTZXR0aW5ncyI6eyIkaWQiOiIxNjYiLCJGb250U2l6ZSI6OSwiRm9udE5hbWUiOiJDYWxpYnJpIiwiSXNCb2xkIjpmYWxzZSwiSXNJdGFsaWMiOmZhbHNlLCJJc1VuZGVybGluZWQiOmZhbHNlLCJQYXJlbnRTdHlsZSI6bnVsbH0sIkF1dG9TaXplIjowLCJGb3JlZ3JvdW5kIjp7IiRpZCI6IjE2NyIsIkNvbG9yIjp7IiRpZCI6IjE2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xNjkiLCJDb2xvciI6eyIkaWQiOiIxNzAiLCJBIjowLCJSIjoyNTUsIkciOjI1NSwiQiI6MjU1fX0sIklzVmlzaWJsZSI6dHJ1ZSwiV2lkdGgiOjAuMCwiSGVpZ2h0IjowLjAsIkJvcmRlclN0eWxlIjp7IiRpZCI6IjE3MSIsIkxpbmVDb2xvciI6bnVsbCwiTGluZVdlaWdodCI6MC4wLCJMaW5lVHlwZSI6MCwiUGFyZW50U3R5bGUiOm51bGx9LCJQYXJlbnRTdHlsZSI6bnVsbH0sIkRhdGVGb3JtYXQiOnsiJGlkIjoiMT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yIsIkZvcm1hdCI6MCwiSXNWaXNpYmxlIjpmYWxzZSwiTGFzdEtub3duVmlzaWJpbGl0eVN0YXRlIjpmYWxzZX0sIklzVmlzaWJsZSI6dHJ1ZSwiUGFyZW50U3R5bGUiOm51bGx9LCJJbmRleCI6NiwiU21hcnREdXJhdGlvbkFjdGl2YXRlZCI6ZmFsc2UsIkRhdGVGb3JtYXQiOnsiJHJlZiI6IjE3MiJ9LCJXZWVrTnVtYmVyaW5nIjp7IiRpZCI6IjE3NCIsIkZvcm1hdCI6MCwiSXNWaXNpYmxlIjpmYWxzZSwiTGFzdEtub3duVmlzaWJpbGl0eVN0YXRlIjpmYWxzZX0sIklkIjoiNjhmNTI5NzgtZGFkMi00NDY1LTk3NGQtY2M4OWZmZjA4NDU5IiwiSW1wb3J0SWQiOm51bGwsIlRpdGxlIjoiUFAxIiwiTm90ZSI6bnVsbCwiSHlwZXJsaW5rIjp7IiRpZCI6IjE3NSIsIkFkZHJlc3MiOm51bGwsIlN1YkFkZHJlc3MiOm51bGx9LCJJc0NoYW5nZWQiOmZhbHNlLCJJc05ldyI6ZmFsc2V9fV0sIl9taWxlc3RvbmVzIjpbXSwiSWQiOiIyYTRiZGE0Yy01N2YwLTRhOTMtOWY2Yy1hMDYxZWZhZWI5ZjEiLCJJc1NpbmdsZUl0ZW1Sb3ciOmZhbHNlfV0sIkluZGV4Ijo2LCJJZCI6IjY2OWY5ZWQ3LTEyMTAtNGRiYi05OWFmLTc4ZmFmY2QyNzk5YSIsIkhlYWRlclRleHQiOiJQbGFubmVkIGhvdXJzIiwiSXNEZWZhdWx0IjpmYWxzZSwiU3R5bGUiOnsiJGlkIjoiMTc2IiwiSGVhZGVyU3R5bGUiOnsiJGlkIjoiMTc3IiwiVGV4dFN0eWxlIjp7IiRpZCI6IjE3OCIsIkZvbnRTZXR0aW5ncyI6eyIkaWQiOiIxNzkiLCJGb250U2l6ZSI6MTEsIkZvbnROYW1lIjoiQ2FsaWJyaSIsIklzQm9sZCI6ZmFsc2UsIklzSXRhbGljIjpmYWxzZSwiSXNVbmRlcmxpbmVkIjpmYWxzZSwiUGFyZW50U3R5bGUiOm51bGx9LCJBdXRvU2l6ZSI6MiwiRm9yZWdyb3VuZCI6eyIkaWQiOiIxODAiLCJDb2xvciI6eyIkaWQiOiIxODEiLCJBIjoyNTUsIlIiOjAsIkciOjAsIkIiOjB9fSwiTWF4V2lkdGgiOjM5LjE2Mjc5MDY5NzY3NDU1MiwiTWF4SGVpZ2h0IjoiSW5maW5pdHkiLCJTbWFydEZvcmVncm91bmRJc0FjdGl2ZSI6ZmFsc2UsIkhvcml6b250YWxBbGlnbm1lbnQiOjA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m51bGwsIklzVmlzaWJsZSI6dHJ1ZSwiV2lkdGgiOjAuMCwiSGVpZ2h0IjowLjAsIkJvcmRlclN0eWxlIjpudWxsLCJQYXJlbnRTdHlsZSI6bnVsbH0sIlJlY3RhbmdsZVN0eWxlIjp7IiRpZCI6IjE4NCIsIk1hcmdpbiI6eyIkaWQiOiIxODUiLCJUb3AiOjAuMCwiTGVmdCI6MC4wLCJSaWdodCI6MC4wLCJCb3R0b20iOjAuMH0sIlBhZGRpbmciOnsiJGlkIjoiMTg2IiwiVG9wIjowLjAsIkxlZnQiOjAuMCwiUmlnaHQiOjAuMCwiQm90dG9tIjowLjB9LCJCYWNrZ3JvdW5kIjp7IiRpZCI6IjE4NyIsIkNvbG9yIjp7IiRpZCI6IjE4OCIsIkEiOjYzLCJSIjo2OCwiRyI6ODQsIkIiOjEwNn19LCJJc1Zpc2libGUiOnRydWUsIldpZHRoIjowLjAsIkhlaWdodCI6MC4wLCJCb3JkZXJTdHlsZSI6eyIkaWQiOiIxODkiLCJMaW5lQ29sb3IiOnsiJGlkIjoiMTkwIiwiJHR5cGUiOiJOTFJFLkNvbW1vbi5Eb20uU29saWRDb2xvckJydXNoLCBOTFJFLkNvbW1vbiIsIkNvbG9yIjp7IiRpZCI6IjE5MSIsIkEiOjI1NSwiUiI6MjU1LCJHIjowLCJCIjowfX0sIkxpbmVXZWlnaHQiOjAuMCwiTGluZVR5cGUiOjAsIlBhcmVudFN0eWxlIjpudWxsfSwiUGFyZW50U3R5bGUiOm51bGx9LCJNYXJnaW4iOnsiJGlkIjoiMTkyIiwiVG9wIjowLjAsIkxlZnQiOjAuMCwiUmlnaHQiOjAuMCwiQm90dG9tIjowLjB9LCJQYWRkaW5nIjp7IiRpZCI6IjE5MyIsIlRvcCI6MC4wLCJMZWZ0IjowLjAsIlJpZ2h0IjowLjAsIkJvdHRvbSI6MC4wfSwiQmFja2dyb3VuZCI6bnVsbCwiSXNWaXNpYmxlIjp0cnVlLCJXaWR0aCI6MC4wLCJIZWlnaHQiOjAuMCwiQm9yZGVyU3R5bGUiOm51bGwsIlBhcmVudFN0eWxlIjpudWxsfSwiQmFja2dyb3VuZFN0eWxlIjp7IiRpZCI6IjE5NCIsIk1hcmdpbiI6eyIkaWQiOiIxOTUiLCJUb3AiOjAuMCwiTGVmdCI6MC4wLCJSaWdodCI6MC4wLCJCb3R0b20iOjAuMH0sIlBhZGRpbmciOnsiJGlkIjoiMTk2IiwiVG9wIjowLjAsIkxlZnQiOjAuMCwiUmlnaHQiOjAuMCwiQm90dG9tIjowLjB9LCJCYWNrZ3JvdW5kIjp7IiRpZCI6IjE5NyIsIkNvbG9yIjp7IiRpZCI6IjE5OCIsIkEiOjUxLCJSIjoxNjUsIkciOjE2NSwiQiI6MTY1fX0sIklzVmlzaWJsZSI6dHJ1ZSwiV2lkdGgiOjAuMCwiSGVpZ2h0IjowLjAsIkJvcmRlclN0eWxlIjp7IiRpZCI6IjE5OSIsIkxpbmVDb2xvciI6eyIkaWQiOiIyMDAiLCIkdHlwZSI6Ik5MUkUuQ29tbW9uLkRvbS5Tb2xpZENvbG9yQnJ1c2gsIE5MUkUuQ29tbW9uIiwiQ29sb3IiOnsiJGlkIjoiMjAxIiwiQSI6MjU1LCJSIjoyNTUsIkciOjAsIkIiOjB9fSwiTGluZVdlaWdodCI6MC4wLCJMaW5lVHlwZSI6MCwiUGFyZW50U3R5bGUiOm51bGx9LCJQYXJlbnRTdHlsZSI6bnVsbH0sIk1hcmdpbiI6eyIkaWQiOiIyMDIiLCJUb3AiOjAuMCwiTGVmdCI6MC4wLCJSaWdodCI6MC4wLCJCb3R0b20iOjAuMH0sIlBhZGRpbmciOnsiJGlkIjoiMjAzIiwiVG9wIjowLjAsIkxlZnQiOjAuMCwiUmlnaHQiOjAuMCwiQm90dG9tIjowLjB9LCJJc1Zpc2libGUiOnRydWUsIldpZHRoIjowLjAsIkhlaWdodCI6MC4wLCJCb3JkZXJTdHlsZSI6bnVsbCwiUGFyZW50U3R5bGUiOm51bGx9fSx7IiRpZCI6IjIwNCIsIl9yb3dzIjpbeyIkaWQiOiIyMDUiLCJfdGFza3MiOlt7IiRpZCI6IjIwNiIsIl9hdHRhY2hlZE1pbGVzdG9uZXMiOltdLCJUYXNrRGVmaW5pdGlvbiI6eyIkaWQiOiIyMDciLCJHcm91cE5hbWUiOm51bGwsIlN0YXJ0RGF0ZSI6IjIwMjMtMDMtMzFUMDk6MDA6MDBaIiwiRW5kRGF0ZSI6IjIwMjMtMDQtMDZUMTE6MDA6MDBaIiwiUGVyY2VudGFnZUNvbXBsZXRlIjoxMC4wLCJTdHlsZSI6eyIkaWQiOiIyMDgiLCJTaGFwZSI6NCwiU2hhcGVUaGlja25lc3MiOjAsIkR1cmF0aW9uRm9ybWF0IjoxMSwiSW5jbHVkZU5vbldvcmtpbmdEYXlzSW5EdXJhdGlvbiI6ZmFsc2UsIlBlcmNlbnRhZ2VDb21wbGV0ZVN0eWxlIjp7IiRpZCI6IjIwOSIsIkZvbnRTZXR0aW5ncyI6eyIkaWQiOiIyMTAiLCJGb250U2l6ZSI6MTAsIkZvbnROYW1lIjoiQ2FsaWJyaSIsIklzQm9sZCI6ZmFsc2UsIklzSXRhbGljIjpmYWxzZSwiSXNVbmRlcmxpbmVkIjpmYWxzZSwiUGFyZW50U3R5bGUiOm51bGx9LCJBdXRvU2l6ZSI6MCwiRm9yZWdyb3VuZCI6eyIkaWQiOiIyMTEiLCJDb2xvciI6eyIkaWQiOiIyMTI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0MSJ9LCJQYWRkaW5nIjp7IiRyZWYiOiI0MiJ9LCJCYWNrZ3JvdW5kIjp7IiRpZCI6IjIxMyIsIkNvbG9yIjp7IiRyZWYiOiI0NCJ9fSwiSXNWaXNpYmxlIjp0cnVlLCJXaWR0aCI6MC4wLCJIZWlnaHQiOjAuMCwiQm9yZGVyU3R5bGUiOnsiJGlkIjoiMjE0IiwiTGluZUNvbG9yIjpudWxsLCJMaW5lV2VpZ2h0IjowLjAsIkxpbmVUeXBlIjowLCJQYXJlbnRTdHlsZSI6bnVsbH0sIlBhcmVudFN0eWxlIjpudWxsfSwiRHVyYXRpb25TdHlsZSI6eyIkaWQiOiIyMTUiLCJGb250U2V0dGluZ3MiOnsiJGlkIjoiMjE2IiwiRm9udFNpemUiOjEwLCJGb250TmFtZSI6IkNhbGlicmkiLCJJc0JvbGQiOmZhbHNlLCJJc0l0YWxpYyI6ZmFsc2UsIklzVW5kZXJsaW5lZCI6ZmFsc2UsIlBhcmVudFN0eWxlIjpudWxsfSwiQXV0b1NpemUiOjAsIkZvcmVncm91bmQiOnsiJGlkIjoiMjE3IiwiQ29sb3IiOnsiJGlkIjoiMj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MjE5IiwiQ29sb3IiOnsiJGlkIjoiMjIwIiwiQSI6MCwiUiI6MjU1LCJHIjoyNTUsIkIiOjI1NX19LCJJc1Zpc2libGUiOnRydWUsIldpZHRoIjowLjAsIkhlaWdodCI6MC4wLCJCb3JkZXJTdHlsZSI6eyIkaWQiOiIyMjEiLCJMaW5lQ29sb3IiOm51bGwsIkxpbmVXZWlnaHQiOjAuMCwiTGluZVR5cGUiOjAsIlBhcmVudFN0eWxlIjpudWxsfSwiUGFyZW50U3R5bGUiOm51bGx9LCJIb3Jpem9udGFsQ29ubmVjdG9yU3R5bGUiOnsiJGlkIjoiMjIyIiwiTGluZUNvbG9yIjp7IiRyZWYiOiI1NiJ9LCJMaW5lV2VpZ2h0IjoxLjAsIkxpbmVUeXBlIjowLCJQYXJlbnRTdHlsZSI6bnVsbH0sIlZlcnRpY2FsQ29ubmVjdG9yU3R5bGUiOnsiJGlkIjoiMjIzIiwiTGluZUNvbG9yIjp7IiRyZWYiOiI1OSJ9LCJMaW5lV2VpZ2h0IjowLjAsIkxpbmVUeXBlIjowLCJQYXJlbnRTdHlsZSI6bnVsbH0sIk1hcmdpbiI6bnVsbCwiU3RhcnREYXRlUG9zaXRpb24iOjYsIkVuZERhdGVQb3NpdGlvbiI6NiwiRGF0ZUlzVmlzaWJsZSI6ZmFsc2UsIlRpdGxlUG9zaXRpb24iOjIsIkR1cmF0aW9uUG9zaXRpb24iOjAsIlBlcmNlbnRhZ2VDb21wbGV0ZWRQb3NpdGlvbiI6MSwiU3BhY2luZyI6MywiSXNCZWxvd1RpbWViYW5kIjp0cnVlLCJQZXJjZW50YWdlQ29tcGxldGVTaGFwZU9wYWNpdHkiOjM1LCJTaGFwZVN0eWxlIjp7IiRpZCI6IjIyNCIsIk1hcmdpbiI6eyIkcmVmIjoiNjIifSwiUGFkZGluZyI6eyIkcmVmIjoiNjMifSwiQmFja2dyb3VuZCI6eyIkaWQiOiIyMjUiLCJDb2xvciI6eyIkaWQiOiIyMjYiLCJBIjoyNTUsIlIiOjE0NiwiRyI6MTYzLCJCIjoxODd9fSwiSXNWaXNpYmxlIjp0cnVlLCJXaWR0aCI6ODIuMCwiSGVpZ2h0IjoxMC4wLCJCb3JkZXJTdHlsZSI6eyIkaWQiOiIyMjciLCJMaW5lQ29sb3IiOnsiJGlkIjoiMjI4IiwiJHR5cGUiOiJOTFJFLkNvbW1vbi5Eb20uU29saWRDb2xvckJydXNoLCBOTFJFLkNvbW1vbiIsIkNvbG9yIjp7IiRpZCI6IjIyOSIsIkEiOjI1NSwiUiI6NjgsIkciOjg0LCJCIjoxMDZ9fSwiTGluZVdlaWdodCI6Mi4wLCJMaW5lVHlwZSI6MCwiUGFyZW50U3R5bGUiOm51bGx9LCJQYXJlbnRTdHlsZSI6bnVsbH0sIlRpdGxlU3R5bGUiOnsiJGlkIjoiMjMwIiwiRm9udFNldHRpbmdzIjp7IiRpZCI6IjIzMSIsIkZvbnRTaXplIjoxMCwiRm9udE5hbWUiOiJDYWxpYnJpIiwiSXNCb2xkIjpmYWxzZSwiSXNJdGFsaWMiOmZhbHNlLCJJc1VuZGVybGluZWQiOmZhbHNlLCJQYXJlbnRTdHlsZSI6bnVsbH0sIkF1dG9TaXplIjoyLCJGb3JlZ3JvdW5kIjp7IiRpZCI6IjIzMiIsIkNvbG9yIjp7IiRpZCI6IjIzMyIsIkEiOjI1NSwiUiI6MTQ2LCJHIjoxNjMsIkIiOjE4N319LCJNYXhXaWR0aCI6Ni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GlkIjoiMjM0IiwiQ29sb3IiOnsiJGlkIjoiMjM1IiwiQSI6MCwiUiI6MjU1LCJHIjoyNTUsIkIiOjI1NX19LCJJc1Zpc2libGUiOnRydWUsIldpZHRoIjowLjAsIkhlaWdodCI6MC4wLCJCb3JkZXJTdHlsZSI6eyIkaWQiOiIyMzYiLCJMaW5lQ29sb3IiOm51bGwsIkxpbmVXZWlnaHQiOjAuMCwiTGluZVR5cGUiOjAsIlBhcmVudFN0eWxlIjpudWxsfSwiUGFyZW50U3R5bGUiOm51bGx9LCJEYXRlU3R5bGUiOnsiJGlkIjoiMjM3IiwiRm9udFNldHRpbmdzIjp7IiRpZCI6IjIzOCIsIkZvbnRTaXplIjo5LCJGb250TmFtZSI6IkNhbGlicmkiLCJJc0JvbGQiOmZhbHNlLCJJc0l0YWxpYyI6ZmFsc2UsIklzVW5kZXJsaW5lZCI6ZmFsc2UsIlBhcmVudFN0eWxlIjpudWxsfSwiQXV0b1NpemUiOjAsIkZvcmVncm91bmQiOnsiJGlkIjoiMjM5IiwiQ29sb3IiOnsiJGlkIjoiMjQ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I0MSIsIkNvbG9yIjp7IiRpZCI6IjI0MiIsIkEiOjAsIlIiOjI1NSwiRyI6MjU1LCJCIjoyNTV9fSwiSXNWaXNpYmxlIjp0cnVlLCJXaWR0aCI6MC4wLCJIZWlnaHQiOjAuMCwiQm9yZGVyU3R5bGUiOnsiJGlkIjoiMjQzIiwiTGluZUNvbG9yIjpudWxsLCJMaW5lV2VpZ2h0IjowLjAsIkxpbmVUeXBlIjowLCJQYXJlbnRTdHlsZSI6bnVsbH0sIlBhcmVudFN0eWxlIjpudWxsfSwiRGF0ZUZvcm1hdCI6eyIkcmVmIjoiODcifSwiV2Vla051bWJlcmluZyI6eyIkaWQiOiIyNDQiLCJGb3JtYXQiOjAsIklzVmlzaWJsZSI6ZmFsc2UsIkxhc3RLbm93blZpc2liaWxpdHlTdGF0ZSI6ZmFsc2V9LCJJc1Zpc2libGUiOnRydWUsIlBhcmVudFN0eWxlIjpudWxsfSwiSW5kZXgiOjgsIlNtYXJ0RHVyYXRpb25BY3RpdmF0ZWQiOmZhbHNlLCJEYXRlRm9ybWF0Ijp7IiRyZWYiOiI4NyJ9LCJXZWVrTnVtYmVyaW5nIjp7IiRpZCI6IjI0NSIsIkZvcm1hdCI6MCwiSXNWaXNpYmxlIjpmYWxzZSwiTGFzdEtub3duVmlzaWJpbGl0eVN0YXRlIjpmYWxzZX0sIklkIjoiNzAxOWJhM2UtMzk3Ny00YmIzLThlMjYtYjMzZjUwMzgzYmIwIiwiSW1wb3J0SWQiOm51bGwsIlRpdGxlIjoiMyIsIk5vdGUiOm51bGwsIkh5cGVybGluayI6eyIkaWQiOiIyNDYiLCJBZGRyZXNzIjpudWxsLCJTdWJBZGRyZXNzIjpudWxsfSwiSXNDaGFuZ2VkIjpmYWxzZSwiSXNOZXciOmZhbHNlfX0seyIkaWQiOiIyNDciLCJfYXR0YWNoZWRNaWxlc3RvbmVzIjpbXSwiVGFza0RlZmluaXRpb24iOnsiJGlkIjoiMjQ4IiwiR3JvdXBOYW1lIjpudWxsLCJTdGFydERhdGUiOiIyMDIzLTAzLTI3VDA5OjAwOjAwIiwiRW5kRGF0ZSI6IjIwMjMtMDMtMjhUMTM6MDA6MDBaIiwiUGVyY2VudGFnZUNvbXBsZXRlIjo3MC4wLCJTdHlsZSI6eyIkaWQiOiIyNDkiLCJTaGFwZSI6MywiU2hhcGVUaGlja25lc3MiOjMsIkR1cmF0aW9uRm9ybWF0IjoxMSwiSW5jbHVkZU5vbldvcmtpbmdEYXlzSW5EdXJhdGlvbiI6ZmFsc2UsIlBlcmNlbnRhZ2VDb21wbGV0ZVN0eWxlIjp7IiRpZCI6IjI1MCIsIkZvbnRTZXR0aW5ncyI6eyIkaWQiOiIyNTEiLCJGb250U2l6ZSI6MTAsIkZvbnROYW1lIjoiQ2FsaWJyaSIsIklzQm9sZCI6ZmFsc2UsIklzSXRhbGljIjpmYWxzZSwiSXNVbmRlcmxpbmVkIjpmYWxzZSwiUGFyZW50U3R5bGUiOm51bGx9LCJBdXRvU2l6ZSI6MCwiRm9yZWdyb3VuZCI6eyIkaWQiOiIyNTIiLCJDb2xvciI6eyIkaWQiOiIyNTM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0MSJ9LCJQYWRkaW5nIjp7IiRyZWYiOiI0MiJ9LCJCYWNrZ3JvdW5kIjp7IiRpZCI6IjI1NCIsIkNvbG9yIjp7IiRyZWYiOiI5OSJ9fSwiSXNWaXNpYmxlIjp0cnVlLCJXaWR0aCI6MC4wLCJIZWlnaHQiOjAuMCwiQm9yZGVyU3R5bGUiOnsiJGlkIjoiMjU1IiwiTGluZUNvbG9yIjpudWxsLCJMaW5lV2VpZ2h0IjowLjAsIkxpbmVUeXBlIjowLCJQYXJlbnRTdHlsZSI6bnVsbH0sIlBhcmVudFN0eWxlIjpudWxsfSwiRHVyYXRpb25TdHlsZSI6eyIkaWQiOiIyNTYiLCJGb250U2V0dGluZ3MiOnsiJGlkIjoiMjU3IiwiRm9udFNpemUiOjEwLCJGb250TmFtZSI6IkNhbGlicmkiLCJJc0JvbGQiOmZhbHNlLCJJc0l0YWxpYyI6ZmFsc2UsIklzVW5kZXJsaW5lZCI6ZmFsc2UsIlBhcmVudFN0eWxlIjpudWxsfSwiQXV0b1NpemUiOjAsIkZvcmVncm91bmQiOnsiJGlkIjoiMjU4IiwiQ29sb3IiOnsiJGlkIjoiMj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MjYwIiwiQ29sb3IiOnsiJGlkIjoiMjYxIiwiQSI6MCwiUiI6MjU1LCJHIjoyNTUsIkIiOjI1NX19LCJJc1Zpc2libGUiOnRydWUsIldpZHRoIjowLjAsIkhlaWdodCI6MC4wLCJCb3JkZXJTdHlsZSI6eyIkaWQiOiIyNjIiLCJMaW5lQ29sb3IiOm51bGwsIkxpbmVXZWlnaHQiOjAuMCwiTGluZVR5cGUiOjAsIlBhcmVudFN0eWxlIjpudWxsfSwiUGFyZW50U3R5bGUiOm51bGx9LCJIb3Jpem9udGFsQ29ubmVjdG9yU3R5bGUiOnsiJGlkIjoiMjYzIiwiTGluZUNvbG9yIjp7IiRyZWYiOiI1NiJ9LCJMaW5lV2VpZ2h0IjoxLjAsIkxpbmVUeXBlIjowLCJQYXJlbnRTdHlsZSI6bnVsbH0sIlZlcnRpY2FsQ29ubmVjdG9yU3R5bGUiOnsiJGlkIjoiMjY0IiwiTGluZUNvbG9yIjp7IiRyZWYiOiI1OSJ9LCJMaW5lV2VpZ2h0IjowLjAsIkxpbmVUeXBlIjowLCJQYXJlbnRTdHlsZSI6bnVsbH0sIk1hcmdpbiI6bnVsbCwiU3RhcnREYXRlUG9zaXRpb24iOjYsIkVuZERhdGVQb3NpdGlvbiI6NiwiRGF0ZUlzVmlzaWJsZSI6ZmFsc2UsIlRpdGxlUG9zaXRpb24iOjIsIkR1cmF0aW9uUG9zaXRpb24iOjAsIlBlcmNlbnRhZ2VDb21wbGV0ZWRQb3NpdGlvbiI6MSwiU3BhY2luZyI6MywiSXNCZWxvd1RpbWViYW5kIjp0cnVlLCJQZXJjZW50YWdlQ29tcGxldGVTaGFwZU9wYWNpdHkiOjM1LCJTaGFwZVN0eWxlIjp7IiRpZCI6IjI2NSIsIk1hcmdpbiI6eyIkcmVmIjoiNjIifSwiUGFkZGluZyI6eyIkcmVmIjoiNjMifSwiQmFja2dyb3VuZCI6eyIkaWQiOiIyNjYiLCJDb2xvciI6eyIkaWQiOiIyNjciLCJBIjoyNTUsIlIiOjE0NiwiRyI6MTYzLCJCIjoxODd9fSwiSXNWaXNpYmxlIjp0cnVlLCJXaWR0aCI6MTYuMCwiSGVpZ2h0IjoxMy40MjY2NjY2NjY2NjY2NjgsIkJvcmRlclN0eWxlIjp7IiRpZCI6IjI2OCIsIkxpbmVDb2xvciI6eyIkcmVmIjoiMjI4In0sIkxpbmVXZWlnaHQiOjIuMCwiTGluZVR5cGUiOjAsIlBhcmVudFN0eWxlIjpudWxsfSwiUGFyZW50U3R5bGUiOm51bGx9LCJUaXRsZVN0eWxlIjp7IiRpZCI6IjI2OSIsIkZvbnRTZXR0aW5ncyI6eyIkaWQiOiIyNzAiLCJGb250U2l6ZSI6MTAsIkZvbnROYW1lIjoiQ2FsaWJyaSIsIklzQm9sZCI6ZmFsc2UsIklzSXRhbGljIjpmYWxzZSwiSXNVbmRlcmxpbmVkIjpmYWxzZSwiUGFyZW50U3R5bGUiOm51bGx9LCJBdXRvU2l6ZSI6MiwiRm9yZWdyb3VuZCI6eyIkaWQiOiIyNzEiLCJDb2xvciI6eyIkaWQiOiIyNzIiLCJBIjoyNTUsIlIiOjE0NiwiRyI6MTYzLCJCIjoxODd9fSwiTWF4V2lkdGgiOjY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I3MyIsIkNvbG9yIjp7IiRpZCI6IjI3NCIsIkEiOjAsIlIiOjI1NSwiRyI6MjU1LCJCIjoyNTV9fSwiSXNWaXNpYmxlIjp0cnVlLCJXaWR0aCI6MC4wLCJIZWlnaHQiOjAuMCwiQm9yZGVyU3R5bGUiOnsiJGlkIjoiMjc1IiwiTGluZUNvbG9yIjpudWxsLCJMaW5lV2VpZ2h0IjowLjAsIkxpbmVUeXBlIjowLCJQYXJlbnRTdHlsZSI6bnVsbH0sIlBhcmVudFN0eWxlIjpudWxsfSwiRGF0ZVN0eWxlIjp7IiRpZCI6IjI3NiIsIkZvbnRTZXR0aW5ncyI6eyIkaWQiOiIyNzciLCJGb250U2l6ZSI6OSwiRm9udE5hbWUiOiJDYWxpYnJpIiwiSXNCb2xkIjpmYWxzZSwiSXNJdGFsaWMiOmZhbHNlLCJJc1VuZGVybGluZWQiOmZhbHNlLCJQYXJlbnRTdHlsZSI6bnVsbH0sIkF1dG9TaXplIjowLCJGb3JlZ3JvdW5kIjp7IiRpZCI6IjI3OCIsIkNvbG9yIjp7IiRpZCI6IjI3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yODAiLCJDb2xvciI6eyIkaWQiOiIyODEiLCJBIjowLCJSIjoyNTUsIkciOjI1NSwiQiI6MjU1fX0sIklzVmlzaWJsZSI6dHJ1ZSwiV2lkdGgiOjAuMCwiSGVpZ2h0IjowLjAsIkJvcmRlclN0eWxlIjp7IiRpZCI6IjI4MiIsIkxpbmVDb2xvciI6bnVsbCwiTGluZVdlaWdodCI6MC4wLCJMaW5lVHlwZSI6MCwiUGFyZW50U3R5bGUiOm51bGx9LCJQYXJlbnRTdHlsZSI6bnVsbH0sIkRhdGVGb3JtYXQiOnsiJHJlZiI6IjEzMCJ9LCJXZWVrTnVtYmVyaW5nIjp7IiRpZCI6IjI4MyIsIkZvcm1hdCI6MCwiSXNWaXNpYmxlIjpmYWxzZSwiTGFzdEtub3duVmlzaWJpbGl0eVN0YXRlIjpmYWxzZX0sIklzVmlzaWJsZSI6dHJ1ZSwiUGFyZW50U3R5bGUiOm51bGx9LCJJbmRleCI6NiwiU21hcnREdXJhdGlvbkFjdGl2YXRlZCI6ZmFsc2UsIkRhdGVGb3JtYXQiOnsiJHJlZiI6IjEzMCJ9LCJXZWVrTnVtYmVyaW5nIjp7IiRpZCI6IjI4NCIsIkZvcm1hdCI6MCwiSXNWaXNpYmxlIjpmYWxzZSwiTGFzdEtub3duVmlzaWJpbGl0eVN0YXRlIjpmYWxzZX0sIklkIjoiN2Y3MzAyNGMtMDg1Ni00M2UwLThiOWQtYTIzOTc0MjRiN2U3IiwiSW1wb3J0SWQiOm51bGwsIlRpdGxlIjoiMSIsIk5vdGUiOm51bGwsIkh5cGVybGluayI6eyIkaWQiOiIyODUiLCJBZGRyZXNzIjpudWxsLCJTdWJBZGRyZXNzIjpudWxsfSwiSXNDaGFuZ2VkIjpmYWxzZSwiSXNOZXciOmZhbHNlfX0seyIkaWQiOiIyODYiLCJfYXR0YWNoZWRNaWxlc3RvbmVzIjpbXSwiVGFza0RlZmluaXRpb24iOnsiJGlkIjoiMjg3IiwiR3JvdXBOYW1lIjpudWxsLCJTdGFydERhdGUiOiIyMDIzLTAzLTI5VDA5OjAwOjAwIiwiRW5kRGF0ZSI6IjIwMjMtMDMtMzBUMTc6MDA6MDAiLCJQZXJjZW50YWdlQ29tcGxldGUiOjQwLjAsIlN0eWxlIjp7IiRpZCI6IjI4OCIsIlNoYXBlIjo0LCJTaGFwZVRoaWNrbmVzcyI6MCwiRHVyYXRpb25Gb3JtYXQiOjExLCJJbmNsdWRlTm9uV29ya2luZ0RheXNJbkR1cmF0aW9uIjpmYWxzZSwiUGVyY2VudGFnZUNvbXBsZXRlU3R5bGUiOnsiJGlkIjoiMjg5IiwiRm9udFNldHRpbmdzIjp7IiRpZCI6IjI5MCIsIkZvbnRTaXplIjoxMCwiRm9udE5hbWUiOiJDYWxpYnJpIiwiSXNCb2xkIjpmYWxzZSwiSXNJdGFsaWMiOmZhbHNlLCJJc1VuZGVybGluZWQiOmZhbHNlLCJQYXJlbnRTdHlsZSI6bnVsbH0sIkF1dG9TaXplIjowLCJGb3JlZ3JvdW5kIjp7IiRpZCI6IjI5MSIsIkNvbG9yIjp7IiRpZCI6IjI5MiIsIkEiOjI1NSwiUiI6MjYsIkciOjE3MCwiQiI6NjZ9fSwiTWF4V2lkdGgiOjIwMC4wLCJNYXhIZWlnaHQiOiJJbmZpbml0eSIsIlNtYXJ0Rm9yZWdyb3VuZElzQWN0aXZlIjpmYWxzZSwiSG9yaXpvbnRhbEFsaWdubWVudCI6MCwiVmVydGljYWxBbGlnbm1lbnQiOjAsIlNtYXJ0Rm9yZWdyb3VuZCI6bnVsbCwiQmFja2dyb3VuZEZpbGxUeXBlIjowLCJNYXJnaW4iOnsiJHJlZiI6IjQxIn0sIlBhZGRpbmciOnsiJHJlZiI6IjQyIn0sIkJhY2tncm91bmQiOnsiJGlkIjoiMjkzIiwiQ29sb3IiOnsiJHJlZiI6IjQ0In19LCJJc1Zpc2libGUiOnRydWUsIldpZHRoIjowLjAsIkhlaWdodCI6MC4wLCJCb3JkZXJTdHlsZSI6eyIkaWQiOiIyOTQiLCJMaW5lQ29sb3IiOm51bGwsIkxpbmVXZWlnaHQiOjAuMCwiTGluZVR5cGUiOjAsIlBhcmVudFN0eWxlIjpudWxsfSwiUGFyZW50U3R5bGUiOm51bGx9LCJEdXJhdGlvblN0eWxlIjp7IiRpZCI6IjI5NSIsIkZvbnRTZXR0aW5ncyI6eyIkaWQiOiIyOTYiLCJGb250U2l6ZSI6MTAsIkZvbnROYW1lIjoiQ2FsaWJyaSIsIklzQm9sZCI6ZmFsc2UsIklzSXRhbGljIjpmYWxzZSwiSXNVbmRlcmxpbmVkIjpmYWxzZSwiUGFyZW50U3R5bGUiOm51bGx9LCJBdXRvU2l6ZSI6MCwiRm9yZWdyb3VuZCI6eyIkaWQiOiIyOTciLCJDb2xvciI6eyIkaWQiOiIyO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yOTkiLCJDb2xvciI6eyIkaWQiOiIzMDAiLCJBIjowLCJSIjoyNTUsIkciOjI1NSwiQiI6MjU1fX0sIklzVmlzaWJsZSI6dHJ1ZSwiV2lkdGgiOjAuMCwiSGVpZ2h0IjowLjAsIkJvcmRlclN0eWxlIjp7IiRpZCI6IjMwMSIsIkxpbmVDb2xvciI6bnVsbCwiTGluZVdlaWdodCI6MC4wLCJMaW5lVHlwZSI6MCwiUGFyZW50U3R5bGUiOm51bGx9LCJQYXJlbnRTdHlsZSI6bnVsbH0sIkhvcml6b250YWxDb25uZWN0b3JTdHlsZSI6eyIkaWQiOiIzMDIiLCJMaW5lQ29sb3IiOnsiJHJlZiI6IjU2In0sIkxpbmVXZWlnaHQiOjEuMCwiTGluZVR5cGUiOjAsIlBhcmVudFN0eWxlIjpudWxsfSwiVmVydGljYWxDb25uZWN0b3JTdHlsZSI6eyIkaWQiOiIzMDMiLCJMaW5lQ29sb3IiOnsiJHJlZiI6IjU5In0sIkxpbmVXZWlnaHQiOjAuMCwiTGluZVR5cGUiOjAsIlBhcmVudFN0eWxlIjpudWxsfSwiTWFyZ2luIjpudWxsLCJTdGFydERhdGVQb3NpdGlvbiI6NiwiRW5kRGF0ZVBvc2l0aW9uIjo2LCJEYXRlSXNWaXNpYmxlIjpmYWxzZSwiVGl0bGVQb3NpdGlvbiI6MiwiRHVyYXRpb25Qb3NpdGlvbiI6MCwiUGVyY2VudGFnZUNvbXBsZXRlZFBvc2l0aW9uIjoxLCJTcGFjaW5nIjozLCJJc0JlbG93VGltZWJhbmQiOnRydWUsIlBlcmNlbnRhZ2VDb21wbGV0ZVNoYXBlT3BhY2l0eSI6MzUsIlNoYXBlU3R5bGUiOnsiJGlkIjoiMzA0IiwiTWFyZ2luIjp7IiRyZWYiOiI2MiJ9LCJQYWRkaW5nIjp7IiRyZWYiOiI2MyJ9LCJCYWNrZ3JvdW5kIjp7IiRpZCI6IjMwNSIsIkNvbG9yIjp7IiRpZCI6IjMwNiIsIkEiOjI1NSwiUiI6MTQ2LCJHIjoxNjMsIkIiOjE4N319LCJJc1Zpc2libGUiOnRydWUsIldpZHRoIjoxOC4wLCJIZWlnaHQiOjEwLjAsIkJvcmRlclN0eWxlIjp7IiRpZCI6IjMwNyIsIkxpbmVDb2xvciI6eyIkcmVmIjoiMjI4In0sIkxpbmVXZWlnaHQiOjIuMCwiTGluZVR5cGUiOjAsIlBhcmVudFN0eWxlIjpudWxsfSwiUGFyZW50U3R5bGUiOm51bGx9LCJUaXRsZVN0eWxlIjp7IiRpZCI6IjMwOCIsIkZvbnRTZXR0aW5ncyI6eyIkaWQiOiIzMDkiLCJGb250U2l6ZSI6MTAsIkZvbnROYW1lIjoiQ2FsaWJyaSIsIklzQm9sZCI6ZmFsc2UsIklzSXRhbGljIjpmYWxzZSwiSXNVbmRlcmxpbmVkIjpmYWxzZSwiUGFyZW50U3R5bGUiOm51bGx9LCJBdXRvU2l6ZSI6MiwiRm9yZWdyb3VuZCI6eyIkaWQiOiIzMTAiLCJDb2xvciI6eyIkaWQiOiIzMTEiLCJBIjoyNTUsIlIiOjE0NiwiRyI6MTYzLCJCIjoxODd9fSwiTWF4V2lkdGgiOjY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MxMiIsIkNvbG9yIjp7IiRpZCI6IjMxMyIsIkEiOjAsIlIiOjI1NSwiRyI6MjU1LCJCIjoyNTV9fSwiSXNWaXNpYmxlIjp0cnVlLCJXaWR0aCI6MC4wLCJIZWlnaHQiOjAuMCwiQm9yZGVyU3R5bGUiOnsiJGlkIjoiMzE0IiwiTGluZUNvbG9yIjpudWxsLCJMaW5lV2VpZ2h0IjowLjAsIkxpbmVUeXBlIjowLCJQYXJlbnRTdHlsZSI6bnVsbH0sIlBhcmVudFN0eWxlIjpudWxsfSwiRGF0ZVN0eWxlIjp7IiRpZCI6IjMxNSIsIkZvbnRTZXR0aW5ncyI6eyIkaWQiOiIzMTYiLCJGb250U2l6ZSI6OSwiRm9udE5hbWUiOiJDYWxpYnJpIiwiSXNCb2xkIjpmYWxzZSwiSXNJdGFsaWMiOmZhbHNlLCJJc1VuZGVybGluZWQiOmZhbHNlLCJQYXJlbnRTdHlsZSI6bnVsbH0sIkF1dG9TaXplIjowLCJGb3JlZ3JvdW5kIjp7IiRpZCI6IjMxNyIsIkNvbG9yIjp7IiRpZCI6IjMx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zMTkiLCJDb2xvciI6eyIkaWQiOiIzMjAiLCJBIjowLCJSIjoyNTUsIkciOjI1NSwiQiI6MjU1fX0sIklzVmlzaWJsZSI6dHJ1ZSwiV2lkdGgiOjAuMCwiSGVpZ2h0IjowLjAsIkJvcmRlclN0eWxlIjp7IiRpZCI6IjMyMSIsIkxpbmVDb2xvciI6bnVsbCwiTGluZVdlaWdodCI6MC4wLCJMaW5lVHlwZSI6MCwiUGFyZW50U3R5bGUiOm51bGx9LCJQYXJlbnRTdHlsZSI6bnVsbH0sIkRhdGVGb3JtYXQiOnsiJGlkIjoiMz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yIsIkZvcm1hdCI6MCwiSXNWaXNpYmxlIjpmYWxzZSwiTGFzdEtub3duVmlzaWJpbGl0eVN0YXRlIjpmYWxzZX0sIklzVmlzaWJsZSI6dHJ1ZSwiUGFyZW50U3R5bGUiOm51bGx9LCJJbmRleCI6NywiU21hcnREdXJhdGlvbkFjdGl2YXRlZCI6ZmFsc2UsIkRhdGVGb3JtYXQiOnsiJHJlZiI6IjMyMiJ9LCJXZWVrTnVtYmVyaW5nIjp7IiRpZCI6IjMyNCIsIkZvcm1hdCI6MCwiSXNWaXNpYmxlIjpmYWxzZSwiTGFzdEtub3duVmlzaWJpbGl0eVN0YXRlIjpmYWxzZX0sIklkIjoiYmQ0YzJkMjgtMGUyNy00OGFhLTk1NjUtYmM1YTJjYjkxOTY1IiwiSW1wb3J0SWQiOm51bGwsIlRpdGxlIjoiMiIsIk5vdGUiOm51bGwsIkh5cGVybGluayI6eyIkaWQiOiIzMjUiLCJBZGRyZXNzIjpudWxsLCJTdWJBZGRyZXNzIjpudWxsfSwiSXNDaGFuZ2VkIjpmYWxzZSwiSXNOZXciOmZhbHNlfX1dLCJfbWlsZXN0b25lcyI6W10sIklkIjoiYmRhZTYwY2MtOWRjNS00ZDc5LTg3ZTUtM2ZjYmRlMzdjMTU4IiwiSXNTaW5nbGVJdGVtUm93IjpmYWxzZX1dLCJJbmRleCI6MTAsIklkIjoiYzVjMDU4MTEtN2Q4MS00Njg4LTk4MDUtMzk0Y2VmMDBmOGY4IiwiSGVhZGVyVGV4dCI6IkFjdHVhbCBob3VycyIsIklzRGVmYXVsdCI6ZmFsc2UsIlN0eWxlIjp7IiRpZCI6IjMyNiIsIkhlYWRlclN0eWxlIjp7IiRpZCI6IjMyNyIsIlRleHRTdHlsZSI6eyIkaWQiOiIzMjgiLCJGb250U2V0dGluZ3MiOnsiJGlkIjoiMzI5IiwiRm9udFNpemUiOjExLCJGb250TmFtZSI6IkNhbGlicmkiLCJJc0JvbGQiOmZhbHNlLCJJc0l0YWxpYyI6ZmFsc2UsIklzVW5kZXJsaW5lZCI6ZmFsc2UsIlBhcmVudFN0eWxlIjpudWxsfSwiQXV0b1NpemUiOjIsIkZvcmVncm91bmQiOnsiJGlkIjoiMzMwIiwiQ29sb3IiOnsiJGlkIjoiMzMxIiwiQSI6MjU1LCJSIjowLCJHIjowLCJCIjowfX0sIk1heFdpZHRoIjozOS4xNjI3OTA2OTc2NzQ1NTIsIk1heEhlaWdodCI6IkluZmluaXR5IiwiU21hcnRGb3JlZ3JvdW5kSXNBY3RpdmUiOmZhbHNlLCJIb3Jpem9udGFsQWxpZ25tZW50IjowLCJWZXJ0aWNhbEFsaWdubWVudCI6MCwiU21hcnRGb3JlZ3JvdW5kIjpudWxsLCJCYWNrZ3JvdW5kRmlsbFR5cGUiOjAsIk1hcmdpbiI6eyIkaWQiOiIzMzIiLCJUb3AiOjAuMCwiTGVmdCI6MC4wLCJSaWdodCI6MC4wLCJCb3R0b20iOjAuMH0sIlBhZGRpbmciOnsiJGlkIjoiMzMzIiwiVG9wIjowLjAsIkxlZnQiOjAuMCwiUmlnaHQiOjAuMCwiQm90dG9tIjowLjB9LCJCYWNrZ3JvdW5kIjpudWxsLCJJc1Zpc2libGUiOnRydWUsIldpZHRoIjowLjAsIkhlaWdodCI6MC4wLCJCb3JkZXJTdHlsZSI6bnVsbCwiUGFyZW50U3R5bGUiOm51bGx9LCJSZWN0YW5nbGVTdHlsZSI6eyIkaWQiOiIzMzQiLCJNYXJnaW4iOnsiJGlkIjoiMzM1IiwiVG9wIjowLjAsIkxlZnQiOjAuMCwiUmlnaHQiOjAuMCwiQm90dG9tIjowLjB9LCJQYWRkaW5nIjp7IiRpZCI6IjMzNiIsIlRvcCI6MC4wLCJMZWZ0IjowLjAsIlJpZ2h0IjowLjAsIkJvdHRvbSI6MC4wfSwiQmFja2dyb3VuZCI6eyIkaWQiOiIzMzciLCJDb2xvciI6eyIkaWQiOiIzMzgiLCJBIjo2MywiUiI6NjgsIkciOjg0LCJCIjoxMDZ9fSwiSXNWaXNpYmxlIjp0cnVlLCJXaWR0aCI6MC4wLCJIZWlnaHQiOjAuMCwiQm9yZGVyU3R5bGUiOnsiJGlkIjoiMzM5IiwiTGluZUNvbG9yIjp7IiRpZCI6IjM0MCIsIiR0eXBlIjoiTkxSRS5Db21tb24uRG9tLlNvbGlkQ29sb3JCcnVzaCwgTkxSRS5Db21tb24iLCJDb2xvciI6eyIkaWQiOiIzNDEiLCJBIjoyNTUsIlIiOjI1NSwiRyI6MCwiQiI6MH19LCJMaW5lV2VpZ2h0IjowLjAsIkxpbmVUeXBlIjowLCJQYXJlbnRTdHlsZSI6bnVsbH0sIlBhcmVudFN0eWxlIjpudWxsfSwiTWFyZ2luIjp7IiRpZCI6IjM0MiIsIlRvcCI6MC4wLCJMZWZ0IjowLjAsIlJpZ2h0IjowLjAsIkJvdHRvbSI6MC4wfSwiUGFkZGluZyI6eyIkaWQiOiIzNDMiLCJUb3AiOjAuMCwiTGVmdCI6MC4wLCJSaWdodCI6MC4wLCJCb3R0b20iOjAuMH0sIkJhY2tncm91bmQiOm51bGwsIklzVmlzaWJsZSI6dHJ1ZSwiV2lkdGgiOjAuMCwiSGVpZ2h0IjowLjAsIkJvcmRlclN0eWxlIjpudWxsLCJQYXJlbnRTdHlsZSI6bnVsbH0sIkJhY2tncm91bmRTdHlsZSI6eyIkaWQiOiIzNDQiLCJNYXJnaW4iOnsiJGlkIjoiMzQ1IiwiVG9wIjowLjAsIkxlZnQiOjAuMCwiUmlnaHQiOjAuMCwiQm90dG9tIjowLjB9LCJQYWRkaW5nIjp7IiRpZCI6IjM0NiIsIlRvcCI6MC4wLCJMZWZ0IjowLjAsIlJpZ2h0IjowLjAsIkJvdHRvbSI6MC4wfSwiQmFja2dyb3VuZCI6eyIkaWQiOiIzNDciLCJDb2xvciI6eyIkaWQiOiIzNDgiLCJBIjo1MSwiUiI6MCwiRyI6MCwiQiI6MH19LCJJc1Zpc2libGUiOnRydWUsIldpZHRoIjowLjAsIkhlaWdodCI6MC4wLCJCb3JkZXJTdHlsZSI6eyIkaWQiOiIzNDkiLCJMaW5lQ29sb3IiOnsiJGlkIjoiMzUwIiwiJHR5cGUiOiJOTFJFLkNvbW1vbi5Eb20uU29saWRDb2xvckJydXNoLCBOTFJFLkNvbW1vbiIsIkNvbG9yIjp7IiRpZCI6IjM1MSIsIkEiOjI1NSwiUiI6MjU1LCJHIjowLCJCIjowfX0sIkxpbmVXZWlnaHQiOjAuMCwiTGluZVR5cGUiOjAsIlBhcmVudFN0eWxlIjpudWxsfSwiUGFyZW50U3R5bGUiOm51bGx9LCJNYXJnaW4iOnsiJGlkIjoiMzUyIiwiVG9wIjowLjAsIkxlZnQiOjAuMCwiUmlnaHQiOjAuMCwiQm90dG9tIjowLjB9LCJQYWRkaW5nIjp7IiRpZCI6IjM1MyIsIlRvcCI6MC4wLCJMZWZ0IjowLjAsIlJpZ2h0IjowLjAsIkJvdHRvbSI6MC4wfSwiSXNWaXNpYmxlIjp0cnVlLCJXaWR0aCI6MC4wLCJIZWlnaHQiOjAuMCwiQm9yZGVyU3R5bGUiOm51bGwsIlBhcmVudFN0eWxlIjpudWxsfX1dLCJJZCI6ImZiYmRmOGZjLTM2YzEtNGUzZC05YTJhLTRlYjQ2YjEzZTdmNyIsIkluZGV4Ijo1LCJIZWFkZXJUZXh0IjoiUHJlcGFyaW5nIFBsYW5zIiwiU3R5bGUiOnsiJGlkIjoiMzU0IiwiSGVhZGVyU3R5bGUiOnsiJGlkIjoiMzU1IiwiVGV4dElzVmVydGljYWwiOmZhbHNlLCJUZXh0U3R5bGUiOnsiJGlkIjoiMzU2IiwiRm9udFNldHRpbmdzIjp7IiRpZCI6IjM1NyIsIkZvbnRTaXplIjoxMiwiRm9udE5hbWUiOiJDYWxpYnJpIiwiSXNCb2xkIjp0cnVlLCJJc0l0YWxpYyI6ZmFsc2UsIklzVW5kZXJsaW5lZCI6ZmFsc2UsIlBhcmVudFN0eWxlIjpudWxsfSwiQXV0b1NpemUiOjAsIkZvcmVncm91bmQiOnsiJGlkIjoiMzU4IiwiQ29sb3IiOnsiJGlkIjoiMzU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YwIiwiVG9wIjowLjAsIkxlZnQiOjAuMCwiUmlnaHQiOjAuMCwiQm90dG9tIjowLjB9LCJQYWRkaW5nIjp7IiRpZCI6IjM2MSIsIlRvcCI6MC4wLCJMZWZ0IjowLjAsIlJpZ2h0IjowLjAsIkJvdHRvbSI6MC4wfSwiQmFja2dyb3VuZCI6eyIkaWQiOiIzNjIiLCJDb2xvciI6eyIkaWQiOiIzNjMiLCJBIjowLCJSIjoyNTUsIkciOjI1NSwiQiI6MjU1fX0sIklzVmlzaWJsZSI6dHJ1ZSwiV2lkdGgiOjAuMCwiSGVpZ2h0IjowLjAsIkJvcmRlclN0eWxlIjpudWxsLCJQYXJlbnRTdHlsZSI6bnVsbH0sIlJlY3RhbmdsZVN0eWxlIjp7IiRpZCI6IjM2NCIsIk1hcmdpbiI6eyIkaWQiOiIzNjUiLCJUb3AiOjAuMCwiTGVmdCI6MC4wLCJSaWdodCI6MC4wLCJCb3R0b20iOjAuMH0sIlBhZGRpbmciOnsiJGlkIjoiMzY2IiwiVG9wIjowLjAsIkxlZnQiOjAuMCwiUmlnaHQiOjAuMCwiQm90dG9tIjowLjB9LCJCYWNrZ3JvdW5kIjp7IiRpZCI6IjM2NyIsIkNvbG9yIjp7IiRpZCI6IjM2OCIsIkEiOjI1NSwiUiI6NjgsIkciOjg0LCJCIjoxMDZ9fSwiSXNWaXNpYmxlIjp0cnVlLCJXaWR0aCI6MC4wLCJIZWlnaHQiOjAuMCwiQm9yZGVyU3R5bGUiOnsiJGlkIjoiMzY5IiwiTGluZUNvbG9yIjp7IiRpZCI6IjM3MCIsIiR0eXBlIjoiTkxSRS5Db21tb24uRG9tLlNvbGlkQ29sb3JCcnVzaCwgTkxSRS5Db21tb24iLCJDb2xvciI6eyIkaWQiOiIzNzEiLCJBIjoyNTUsIlIiOjI1NSwiRyI6MjU1LCJCIjoyNTV9fSwiTGluZVdlaWdodCI6MC4wLCJMaW5lVHlwZSI6MCwiUGFyZW50U3R5bGUiOm51bGx9LCJQYXJlbnRTdHlsZSI6bnVsbH0sIk1hcmdpbiI6eyIkaWQiOiIzNzIiLCJUb3AiOjAuMCwiTGVmdCI6MC4wLCJSaWdodCI6MC4wLCJCb3R0b20iOjAuMH0sIlBhZGRpbmciOnsiJGlkIjoiMzczIiwiVG9wIjowLjAsIkxlZnQiOjAuMCwiUmlnaHQiOjAuMCwiQm90dG9tIjowLjB9LCJCYWNrZ3JvdW5kIjpudWxsLCJJc1Zpc2libGUiOnRydWUsIldpZHRoIjowLjAsIkhlaWdodCI6MC4wLCJCb3JkZXJTdHlsZSI6bnVsbCwiUGFyZW50U3R5bGUiOm51bGx9LCJCYWNrZ3JvdW5kU3R5bGUiOnsiJGlkIjoiMzc0IiwiTWFyZ2luIjp7IiRpZCI6IjM3NSIsIlRvcCI6MC4wLCJMZWZ0IjowLjAsIlJpZ2h0IjowLjAsIkJvdHRvbSI6MC4wfSwiUGFkZGluZyI6eyIkaWQiOiIzNzYiLCJUb3AiOjAuMCwiTGVmdCI6MC4wLCJSaWdodCI6MC4wLCJCb3R0b20iOjAuMH0sIkJhY2tncm91bmQiOnsiJGlkIjoiMzc3IiwiQ29sb3IiOnsiJGlkIjoiMzc4IiwiQSI6NTEsIlIiOjE2NSwiRyI6MTY1LCJCIjoxNjV9fSwiSXNWaXNpYmxlIjp0cnVlLCJXaWR0aCI6MC4wLCJIZWlnaHQiOjAuMCwiQm9yZGVyU3R5bGUiOnsiJGlkIjoiMzc5IiwiTGluZUNvbG9yIjp7IiRpZCI6IjM4MCIsIiR0eXBlIjoiTkxSRS5Db21tb24uRG9tLlNvbGlkQ29sb3JCcnVzaCwgTkxSRS5Db21tb24iLCJDb2xvciI6eyIkaWQiOiIzODEiLCJBIjoyNTUsIlIiOjI1NSwiRyI6MCwiQiI6MH19LCJMaW5lV2VpZ2h0IjowLjAsIkxpbmVUeXBlIjowLCJQYXJlbnRTdHlsZSI6bnVsbH0sIlBhcmVudFN0eWxlIjpudWxsfSwiSXNBYm92ZVRpbWViYW5kIjpmYWxzZSwiTWFyZ2luIjp7IiRpZCI6IjM4MiIsIlRvcCI6MC4wLCJMZWZ0IjowLjAsIlJpZ2h0IjowLjAsIkJvdHRvbSI6MC4wfSwiUGFkZGluZyI6eyIkaWQiOiIzODMiLCJUb3AiOjAuMCwiTGVmdCI6MC4wLCJSaWdodCI6MC4wLCJCb3R0b20iOjAuMH0sIklzVmlzaWJsZSI6dHJ1ZSwiV2lkdGgiOjAuMCwiSGVpZ2h0IjowLjAsIkJvcmRlclN0eWxlIjp7IiRpZCI6IjM4NCIsIkxpbmVDb2xvciI6bnVsbCwiTGluZVdlaWdodCI6MC4wLCJMaW5lVHlwZSI6MCwiUGFyZW50U3R5bGUiOm51bGx9LCJQYXJlbnRTdHlsZSI6bnVsbH19LHsiJGlkIjoiMzg1IiwiX2FjdGl2aXRpZXMiOlt7IiRpZCI6IjM4NiIsIl9yb3dzIjpbXSwiSW5kZXgiOjE0LCJJZCI6IjIyYjc4ZmZmLTMzYTctNDJlNi1iMWE0LWFlNTRkNzJiYjg4NiIsIkhlYWRlclRleHQiOm51bGwsIklzRGVmYXVsdCI6dHJ1ZSwiU3R5bGUiOnsiJGlkIjoiMzg3IiwiSGVhZGVyU3R5bGUiOnsiJGlkIjoiMzg4IiwiVGV4dFN0eWxlIjp7IiRpZCI6IjM4OSIsIkZvbnRTZXR0aW5ncyI6eyIkaWQiOiIzOTAiLCJGb250U2l6ZSI6MTAsIkZvbnROYW1lIjoiQ2FsaWJyaSIsIklzQm9sZCI6dHJ1ZSwiSXNJdGFsaWMiOmZhbHNlLCJJc1VuZGVybGluZWQiOmZhbHNlLCJQYXJlbnRTdHlsZSI6bnVsbH0sIkF1dG9TaXplIjowLCJGb3JlZ3JvdW5kIjp7IiRyZWYiOiI4In0sIk1heFdpZHRoIjoiSW5maW5pdHkiLCJNYXhIZWlnaHQiOiJJbmZpbml0eSIsIlNtYXJ0Rm9yZWdyb3VuZElzQWN0aXZlIjpmYWxzZSwiSG9yaXpvbnRhbEFsaWdubWVudCI6MCwiVmVydGljYWxBbGlnbm1lbnQiOjAsIlNtYXJ0Rm9yZWdyb3VuZCI6bnVsbCwiQmFja2dyb3VuZEZpbGxUeXBlIjowLCJNYXJnaW4iOnsiJGlkIjoiMzkxIiwiVG9wIjowLjAsIkxlZnQiOjAuMCwiUmlnaHQiOjAuMCwiQm90dG9tIjowLjB9LCJQYWRkaW5nIjp7IiRpZCI6IjM5MiIsIlRvcCI6MC4wLCJMZWZ0IjowLjAsIlJpZ2h0IjowLjAsIkJvdHRvbSI6MC4wfSwiQmFja2dyb3VuZCI6bnVsbCwiSXNWaXNpYmxlIjp0cnVlLCJXaWR0aCI6MC4wLCJIZWlnaHQiOjAuMCwiQm9yZGVyU3R5bGUiOm51bGwsIlBhcmVudFN0eWxlIjpudWxsfSwiUmVjdGFuZ2xlU3R5bGUiOnsiJGlkIjoiMzkzIiwiTWFyZ2luIjp7IiRpZCI6IjM5NCIsIlRvcCI6MC4wLCJMZWZ0IjowLjAsIlJpZ2h0IjowLjAsIkJvdHRvbSI6MC4wfSwiUGFkZGluZyI6eyIkaWQiOiIzOTUiLCJUb3AiOjAuMCwiTGVmdCI6MC4wLCJSaWdodCI6MC4wLCJCb3R0b20iOjAuMH0sIkJhY2tncm91bmQiOnsiJHJlZiI6IjE1In0sIklzVmlzaWJsZSI6dHJ1ZSwiV2lkdGgiOjAuMCwiSGVpZ2h0IjowLjAsIkJvcmRlclN0eWxlIjp7IiRpZCI6IjM5NiIsIkxpbmVDb2xvciI6eyIkaWQiOiIzOTciLCIkdHlwZSI6Ik5MUkUuQ29tbW9uLkRvbS5Tb2xpZENvbG9yQnJ1c2gsIE5MUkUuQ29tbW9uIiwiQ29sb3IiOnsiJGlkIjoiMzk4IiwiQSI6MjU1LCJSIjoyNTUsIkciOjAsIkIiOjB9fSwiTGluZVdlaWdodCI6MC4wLCJMaW5lVHlwZSI6MCwiUGFyZW50U3R5bGUiOm51bGx9LCJQYXJlbnRTdHlsZSI6bnVsbH0sIk1hcmdpbiI6eyIkaWQiOiIzOTkiLCJUb3AiOjAuMCwiTGVmdCI6MC4wLCJSaWdodCI6MC4wLCJCb3R0b20iOjAuMH0sIlBhZGRpbmciOnsiJGlkIjoiNDAwIiwiVG9wIjowLjAsIkxlZnQiOjAuMCwiUmlnaHQiOjAuMCwiQm90dG9tIjowLjB9LCJCYWNrZ3JvdW5kIjpudWxsLCJJc1Zpc2libGUiOnRydWUsIldpZHRoIjowLjAsIkhlaWdodCI6MC4wLCJCb3JkZXJTdHlsZSI6bnVsbCwiUGFyZW50U3R5bGUiOm51bGx9LCJCYWNrZ3JvdW5kU3R5bGUiOnsiJGlkIjoiNDAxIiwiTWFyZ2luIjp7IiRpZCI6IjQwMiIsIlRvcCI6MC4wLCJMZWZ0IjowLjAsIlJpZ2h0IjowLjAsIkJvdHRvbSI6MC4wfSwiUGFkZGluZyI6eyIkaWQiOiI0MDMiLCJUb3AiOjAuMCwiTGVmdCI6MC4wLCJSaWdodCI6MC4wLCJCb3R0b20iOjAuMH0sIkJhY2tncm91bmQiOnsiJHJlZiI6IjI1In0sIklzVmlzaWJsZSI6dHJ1ZSwiV2lkdGgiOjAuMCwiSGVpZ2h0IjowLjAsIkJvcmRlclN0eWxlIjp7IiRpZCI6IjQwNCIsIkxpbmVDb2xvciI6eyIkaWQiOiI0MDUiLCIkdHlwZSI6Ik5MUkUuQ29tbW9uLkRvbS5Tb2xpZENvbG9yQnJ1c2gsIE5MUkUuQ29tbW9uIiwiQ29sb3IiOnsiJGlkIjoiNDA2IiwiQSI6MjU1LCJSIjoyNTUsIkciOjAsIkIiOjB9fSwiTGluZVdlaWdodCI6MC4wLCJMaW5lVHlwZSI6MCwiUGFyZW50U3R5bGUiOm51bGx9LCJQYXJlbnRTdHlsZSI6bnVsbH0sIk1hcmdpbiI6eyIkaWQiOiI0MDciLCJUb3AiOjAuMCwiTGVmdCI6MC4wLCJSaWdodCI6MC4wLCJCb3R0b20iOjAuMH0sIlBhZGRpbmciOnsiJGlkIjoiNDA4IiwiVG9wIjowLjAsIkxlZnQiOjAuMCwiUmlnaHQiOjAuMCwiQm90dG9tIjowLjB9LCJJc1Zpc2libGUiOmZhbHNlLCJXaWR0aCI6MC4wLCJIZWlnaHQiOjAuMCwiQm9yZGVyU3R5bGUiOm51bGwsIlBhcmVudFN0eWxlIjpudWxsfX0seyIkaWQiOiI0MDkiLCJfcm93cyI6W3siJGlkIjoiNDEwIiwiX3Rhc2tzIjpbeyIkaWQiOiI0MTEiLCJfYXR0YWNoZWRNaWxlc3RvbmVzIjpbXSwiVGFza0RlZmluaXRpb24iOnsiJGlkIjoiNDEyIiwiR3JvdXBOYW1lIjpudWxsLCJTdGFydERhdGUiOiIyMDIzLTA0LTA3VDA5OjAwOjAwWiIsIkVuZERhdGUiOiIyMDIzLTA0LTExVDEzOjAwOjAwWiIsIlBlcmNlbnRhZ2VDb21wbGV0ZSI6bnVsbCwiU3R5bGUiOnsiJGlkIjoiNDEzIiwiU2hhcGUiOjMsIlNoYXBlVGhpY2tuZXNzIjowLCJEdXJhdGlvbkZvcm1hdCI6MTEsIkluY2x1ZGVOb25Xb3JraW5nRGF5c0luRHVyYXRpb24iOmZhbHNlLCJQZXJjZW50YWdlQ29tcGxldGVTdHlsZSI6eyIkaWQiOiI0MTQiLCJGb250U2V0dGluZ3MiOnsiJGlkIjoiNDE1IiwiRm9udFNpemUiOjEwLCJGb250TmFtZSI6IkNhbGlicmkiLCJJc0JvbGQiOmZhbHNlLCJJc0l0YWxpYyI6ZmFsc2UsIklzVW5kZXJsaW5lZCI6ZmFsc2UsIlBhcmVudFN0eWxlIjpudWxsfSwiQXV0b1NpemUiOjAsIkZvcmVncm91bmQiOnsiJGlkIjoiNDE2IiwiQ29sb3IiOnsiJGlkIjoiNDE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0MSJ9LCJQYWRkaW5nIjp7IiRyZWYiOiI0MiJ9LCJCYWNrZ3JvdW5kIjp7IiRpZCI6IjQxOCIsIkNvbG9yIjp7IiRpZCI6IjQxOSIsIkEiOjg5LCJSIjoxMTUsIkciOjExNSwiQiI6MTE1fX0sIklzVmlzaWJsZSI6dHJ1ZSwiV2lkdGgiOjAuMCwiSGVpZ2h0IjowLjAsIkJvcmRlclN0eWxlIjp7IiRpZCI6IjQyMCIsIkxpbmVDb2xvciI6bnVsbCwiTGluZVdlaWdodCI6MC4wLCJMaW5lVHlwZSI6MCwiUGFyZW50U3R5bGUiOm51bGx9LCJQYXJlbnRTdHlsZSI6bnVsbH0sIkR1cmF0aW9uU3R5bGUiOnsiJGlkIjoiNDIxIiwiRm9udFNldHRpbmdzIjp7IiRpZCI6IjQyMiIsIkZvbnRTaXplIjoxMCwiRm9udE5hbWUiOiJDYWxpYnJpIiwiSXNCb2xkIjpmYWxzZSwiSXNJdGFsaWMiOmZhbHNlLCJJc1VuZGVybGluZWQiOmZhbHNlLCJQYXJlbnRTdHlsZSI6bnVsbH0sIkF1dG9TaXplIjowLCJGb3JlZ3JvdW5kIjp7IiRpZCI6IjQyMyIsIkNvbG9yIjp7IiRpZCI6IjQ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QyNSIsIkNvbG9yIjp7IiRpZCI6IjQyNiIsIkEiOjAsIlIiOjI1NSwiRyI6MjU1LCJCIjoyNTV9fSwiSXNWaXNpYmxlIjp0cnVlLCJXaWR0aCI6MC4wLCJIZWlnaHQiOjAuMCwiQm9yZGVyU3R5bGUiOnsiJGlkIjoiNDI3IiwiTGluZUNvbG9yIjpudWxsLCJMaW5lV2VpZ2h0IjowLjAsIkxpbmVUeXBlIjowLCJQYXJlbnRTdHlsZSI6bnVsbH0sIlBhcmVudFN0eWxlIjpudWxsfSwiSG9yaXpvbnRhbENvbm5lY3RvclN0eWxlIjp7IiRpZCI6IjQyOCIsIkxpbmVDb2xvciI6eyIkcmVmIjoiNTYifSwiTGluZVdlaWdodCI6MS4wLCJMaW5lVHlwZSI6MCwiUGFyZW50U3R5bGUiOm51bGx9LCJWZXJ0aWNhbENvbm5lY3RvclN0eWxlIjp7IiRpZCI6IjQyOSIsIkxpbmVDb2xvciI6eyIkcmVmIjoiNTkifSwiTGluZVdlaWdodCI6MC4wLCJMaW5lVHlwZSI6MCwiUGFyZW50U3R5bGUiOm51bGx9LCJNYXJnaW4iOm51bGwsIlN0YXJ0RGF0ZVBvc2l0aW9uIjo2LCJFbmREYXRlUG9zaXRpb24iOjYsIkRhdGVJc1Zpc2libGUiOmZhbHNlLCJUaXRsZVBvc2l0aW9uIjoxLCJEdXJhdGlvblBvc2l0aW9uIjowLCJQZXJjZW50YWdlQ29tcGxldGVkUG9zaXRpb24iOjIsIlNwYWNpbmciOjMsIklzQmVsb3dUaW1lYmFuZCI6dHJ1ZSwiUGVyY2VudGFnZUNvbXBsZXRlU2hhcGVPcGFjaXR5IjozNSwiU2hhcGVTdHlsZSI6eyIkaWQiOiI0MzAiLCJNYXJnaW4iOnsiJHJlZiI6IjYyIn0sIlBhZGRpbmciOnsiJHJlZiI6IjYzIn0sIkJhY2tncm91bmQiOnsiJGlkIjoiNDMxIiwiQ29sb3IiOnsiJGlkIjoiNDMyIiwiQSI6MjU1LCJSIjoyMzcsIkciOjEyNSwiQiI6NDl9fSwiSXNWaXNpYmxlIjp0cnVlLCJXaWR0aCI6NTYuMCwiSGVpZ2h0IjoxMC4wLCJCb3JkZXJTdHlsZSI6eyIkaWQiOiI0MzMiLCJMaW5lQ29sb3IiOnsiJGlkIjoiNDM0IiwiJHR5cGUiOiJOTFJFLkNvbW1vbi5Eb20uU29saWRDb2xvckJydXNoLCBOTFJFLkNvbW1vbiIsIkNvbG9yIjp7IiRpZCI6IjQzNSIsIkEiOjI1NSwiUiI6NDcsIkciOjgyLCJCIjoxNDN9fSwiTGluZVdlaWdodCI6MC4wLCJMaW5lVHlwZSI6MCwiUGFyZW50U3R5bGUiOm51bGx9LCJQYXJlbnRTdHlsZSI6bnVsbH0sIlRpdGxlU3R5bGUiOnsiJGlkIjoiNDM2IiwiRm9udFNldHRpbmdzIjp7IiRpZCI6IjQzNyIsIkZvbnRTaXplIjoxMCwiRm9udE5hbWUiOiJDYWxpYnJpIiwiSXNCb2xkIjpmYWxzZSwiSXNJdGFsaWMiOmZhbHNlLCJJc1VuZGVybGluZWQiOmZhbHNlLCJQYXJlbnRTdHlsZSI6bnVsbH0sIkF1dG9TaXplIjoyLCJGb3JlZ3JvdW5kIjp7IiRpZCI6IjQzOCIsIkNvbG9yIjp7IiRpZCI6IjQzOSIsIkEiOjI1NSwiUiI6MCwiRyI6MCwiQiI6MH19LCJNYXhXaWR0aCI6MTc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Q0MCIsIkNvbG9yIjp7IiRpZCI6IjQ0MSIsIkEiOjAsIlIiOjI1NSwiRyI6MjU1LCJCIjoyNTV9fSwiSXNWaXNpYmxlIjp0cnVlLCJXaWR0aCI6MC4wLCJIZWlnaHQiOjAuMCwiQm9yZGVyU3R5bGUiOnsiJGlkIjoiNDQyIiwiTGluZUNvbG9yIjpudWxsLCJMaW5lV2VpZ2h0IjowLjAsIkxpbmVUeXBlIjowLCJQYXJlbnRTdHlsZSI6bnVsbH0sIlBhcmVudFN0eWxlIjpudWxsfSwiRGF0ZVN0eWxlIjp7IiRpZCI6IjQ0MyIsIkZvbnRTZXR0aW5ncyI6eyIkaWQiOiI0NDQiLCJGb250U2l6ZSI6OSwiRm9udE5hbWUiOiJDYWxpYnJpIiwiSXNCb2xkIjpmYWxzZSwiSXNJdGFsaWMiOmZhbHNlLCJJc1VuZGVybGluZWQiOmZhbHNlLCJQYXJlbnRTdHlsZSI6bnVsbH0sIkF1dG9TaXplIjowLCJGb3JlZ3JvdW5kIjp7IiRpZCI6IjQ0NSIsIkNvbG9yIjp7IiRpZCI6IjQ0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0NDciLCJDb2xvciI6eyIkaWQiOiI0NDgiLCJBIjowLCJSIjoyNTUsIkciOjI1NSwiQiI6MjU1fX0sIklzVmlzaWJsZSI6dHJ1ZSwiV2lkdGgiOjAuMCwiSGVpZ2h0IjowLjAsIkJvcmRlclN0eWxlIjp7IiRpZCI6IjQ0OSIsIkxpbmVDb2xvciI6bnVsbCwiTGluZVdlaWdodCI6MC4wLCJMaW5lVHlwZSI6MCwiUGFyZW50U3R5bGUiOm51bGx9LCJQYXJlbnRTdHlsZSI6bnVsbH0sIkRhdGVGb3JtYXQiOnsiJGlkIjoiND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MSIsIkZvcm1hdCI6MCwiSXNWaXNpYmxlIjpmYWxzZSwiTGFzdEtub3duVmlzaWJpbGl0eVN0YXRlIjpmYWxzZX0sIklzVmlzaWJsZSI6dHJ1ZSwiUGFyZW50U3R5bGUiOm51bGx9LCJJbmRleCI6MTUsIlNtYXJ0RHVyYXRpb25BY3RpdmF0ZWQiOmZhbHNlLCJEYXRlRm9ybWF0Ijp7IiRyZWYiOiI0NTAifSwiV2Vla051bWJlcmluZyI6eyIkaWQiOiI0NTIiLCJGb3JtYXQiOjAsIklzVmlzaWJsZSI6ZmFsc2UsIkxhc3RLbm93blZpc2liaWxpdHlTdGF0ZSI6ZmFsc2V9LCJJZCI6IjE4MjRlMTVkLTc0MDYtNDMwYS1hMzBjLTEyNjBiYjQ4ZGQ4NyIsIkltcG9ydElkIjpudWxsLCJUaXRsZSI6IlBEMSIsIk5vdGUiOm51bGwsIkh5cGVybGluayI6eyIkaWQiOiI0NTMiLCJBZGRyZXNzIjpudWxsLCJTdWJBZGRyZXNzIjpudWxsfSwiSXNDaGFuZ2VkIjpmYWxzZSwiSXNOZXciOmZhbHNlfX0seyIkaWQiOiI0NTQiLCJfYXR0YWNoZWRNaWxlc3RvbmVzIjpbXSwiVGFza0RlZmluaXRpb24iOnsiJGlkIjoiNDU1IiwiR3JvdXBOYW1lIjpudWxsLCJTdGFydERhdGUiOiIyMDIzLTA0LTIxVDA5OjAwOjAwWiIsIkVuZERhdGUiOiIyMDIzLTA0LTI0VDE3OjAwOjAwWiIsIlBlcmNlbnRhZ2VDb21wbGV0ZSI6bnVsbCwiU3R5bGUiOnsiJGlkIjoiNDU2IiwiU2hhcGUiOjQsIlNoYXBlVGhpY2tuZXNzIjowLCJEdXJhdGlvbkZvcm1hdCI6MTEsIkluY2x1ZGVOb25Xb3JraW5nRGF5c0luRHVyYXRpb24iOmZhbHNlLCJQZXJjZW50YWdlQ29tcGxldGVTdHlsZSI6eyIkaWQiOiI0NTciLCJGb250U2V0dGluZ3MiOnsiJGlkIjoiNDU4IiwiRm9udFNpemUiOjEwLCJGb250TmFtZSI6IkNhbGlicmkiLCJJc0JvbGQiOmZhbHNlLCJJc0l0YWxpYyI6ZmFsc2UsIklzVW5kZXJsaW5lZCI6ZmFsc2UsIlBhcmVudFN0eWxlIjpudWxsfSwiQXV0b1NpemUiOjAsIkZvcmVncm91bmQiOnsiJGlkIjoiNDU5IiwiQ29sb3IiOnsiJGlkIjoiNDY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0MSJ9LCJQYWRkaW5nIjp7IiRyZWYiOiI0MiJ9LCJCYWNrZ3JvdW5kIjp7IiRpZCI6IjQ2MSIsIkNvbG9yIjp7IiRyZWYiOiI0NCJ9fSwiSXNWaXNpYmxlIjp0cnVlLCJXaWR0aCI6MC4wLCJIZWlnaHQiOjAuMCwiQm9yZGVyU3R5bGUiOnsiJGlkIjoiNDYyIiwiTGluZUNvbG9yIjpudWxsLCJMaW5lV2VpZ2h0IjowLjAsIkxpbmVUeXBlIjowLCJQYXJlbnRTdHlsZSI6bnVsbH0sIlBhcmVudFN0eWxlIjpudWxsfSwiRHVyYXRpb25TdHlsZSI6eyIkaWQiOiI0NjMiLCJGb250U2V0dGluZ3MiOnsiJGlkIjoiNDY0IiwiRm9udFNpemUiOjEwLCJGb250TmFtZSI6IkNhbGlicmkiLCJJc0JvbGQiOmZhbHNlLCJJc0l0YWxpYyI6ZmFsc2UsIklzVW5kZXJsaW5lZCI6ZmFsc2UsIlBhcmVudFN0eWxlIjpudWxsfSwiQXV0b1NpemUiOjAsIkZvcmVncm91bmQiOnsiJGlkIjoiNDY1IiwiQ29sb3IiOnsiJGlkIjoiNDY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NDY3IiwiQ29sb3IiOnsiJGlkIjoiNDY4IiwiQSI6MCwiUiI6MjU1LCJHIjoyNTUsIkIiOjI1NX19LCJJc1Zpc2libGUiOnRydWUsIldpZHRoIjowLjAsIkhlaWdodCI6MC4wLCJCb3JkZXJTdHlsZSI6eyIkaWQiOiI0NjkiLCJMaW5lQ29sb3IiOm51bGwsIkxpbmVXZWlnaHQiOjAuMCwiTGluZVR5cGUiOjAsIlBhcmVudFN0eWxlIjpudWxsfSwiUGFyZW50U3R5bGUiOm51bGx9LCJIb3Jpem9udGFsQ29ubmVjdG9yU3R5bGUiOnsiJGlkIjoiNDcwIiwiTGluZUNvbG9yIjp7IiRyZWYiOiI1NiJ9LCJMaW5lV2VpZ2h0IjoxLjAsIkxpbmVUeXBlIjowLCJQYXJlbnRTdHlsZSI6bnVsbH0sIlZlcnRpY2FsQ29ubmVjdG9yU3R5bGUiOnsiJGlkIjoiNDcxIiwiTGluZUNvbG9yIjp7IiRyZWYiOiI1OSJ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Q3MiIsIk1hcmdpbiI6eyIkcmVmIjoiNjIifSwiUGFkZGluZyI6eyIkcmVmIjoiNjMifSwiQmFja2dyb3VuZCI6eyIkaWQiOiI0NzMiLCJDb2xvciI6eyIkaWQiOiI0NzQiLCJBIjoyNTUsIlIiOjIzNywiRyI6MTI1LCJCIjo0OX19LCJJc1Zpc2libGUiOnRydWUsIldpZHRoIjo0NS4wLCJIZWlnaHQiOjEwLjAsIkJvcmRlclN0eWxlIjp7IiRpZCI6IjQ3NSIsIkxpbmVDb2xvciI6eyIkcmVmIjoiNjcifSwiTGluZVdlaWdodCI6MC4wLCJMaW5lVHlwZSI6MCwiUGFyZW50U3R5bGUiOm51bGx9LCJQYXJlbnRTdHlsZSI6bnVsbH0sIlRpdGxlU3R5bGUiOnsiJGlkIjoiNDc2IiwiRm9udFNldHRpbmdzIjp7IiRpZCI6IjQ3NyIsIkZvbnRTaXplIjoxMCwiRm9udE5hbWUiOiJDYWxpYnJpIiwiSXNCb2xkIjpmYWxzZSwiSXNJdGFsaWMiOmZhbHNlLCJJc1VuZGVybGluZWQiOmZhbHNlLCJQYXJlbnRTdHlsZSI6bnVsbH0sIkF1dG9TaXplIjoyLCJGb3JlZ3JvdW5kIjp7IiRpZCI6IjQ3OCIsIkNvbG9yIjp7IiRpZCI6IjQ3OSIsIkEiOjI1NSwiUiI6MCwiRyI6MCwiQiI6MH19LCJNYXhXaWR0aCI6MTc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Q4MCIsIkNvbG9yIjp7IiRpZCI6IjQ4MSIsIkEiOjAsIlIiOjI1NSwiRyI6MjU1LCJCIjoyNTV9fSwiSXNWaXNpYmxlIjp0cnVlLCJXaWR0aCI6MC4wLCJIZWlnaHQiOjAuMCwiQm9yZGVyU3R5bGUiOnsiJGlkIjoiNDgyIiwiTGluZUNvbG9yIjpudWxsLCJMaW5lV2VpZ2h0IjowLjAsIkxpbmVUeXBlIjowLCJQYXJlbnRTdHlsZSI6bnVsbH0sIlBhcmVudFN0eWxlIjpudWxsfSwiRGF0ZVN0eWxlIjp7IiRpZCI6IjQ4MyIsIkZvbnRTZXR0aW5ncyI6eyIkaWQiOiI0ODQiLCJGb250U2l6ZSI6OSwiRm9udE5hbWUiOiJDYWxpYnJpIiwiSXNCb2xkIjpmYWxzZSwiSXNJdGFsaWMiOmZhbHNlLCJJc1VuZGVybGluZWQiOmZhbHNlLCJQYXJlbnRTdHlsZSI6bnVsbH0sIkF1dG9TaXplIjowLCJGb3JlZ3JvdW5kIjp7IiRpZCI6IjQ4NSIsIkNvbG9yIjp7IiRpZCI6IjQ4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0ODciLCJDb2xvciI6eyIkaWQiOiI0ODgiLCJBIjowLCJSIjoyNTUsIkciOjI1NSwiQiI6MjU1fX0sIklzVmlzaWJsZSI6dHJ1ZSwiV2lkdGgiOjAuMCwiSGVpZ2h0IjowLjAsIkJvcmRlclN0eWxlIjp7IiRpZCI6IjQ4OSIsIkxpbmVDb2xvciI6bnVsbCwiTGluZVdlaWdodCI6MC4wLCJMaW5lVHlwZSI6MCwiUGFyZW50U3R5bGUiOm51bGx9LCJQYXJlbnRTdHlsZSI6bnVsbH0sIkRhdGVGb3JtYXQiOnsiJHJlZiI6Ijg3In0sIldlZWtOdW1iZXJpbmciOnsiJGlkIjoiNDkwIiwiRm9ybWF0IjowLCJJc1Zpc2libGUiOmZhbHNlLCJMYXN0S25vd25WaXNpYmlsaXR5U3RhdGUiOmZhbHNlfSwiSXNWaXNpYmxlIjp0cnVlLCJQYXJlbnRTdHlsZSI6bnVsbH0sIkluZGV4IjoxOCwiU21hcnREdXJhdGlvbkFjdGl2YXRlZCI6ZmFsc2UsIkRhdGVGb3JtYXQiOnsiJHJlZiI6Ijg3In0sIldlZWtOdW1iZXJpbmciOnsiJGlkIjoiNDkxIiwiRm9ybWF0IjowLCJJc1Zpc2libGUiOmZhbHNlLCJMYXN0S25vd25WaXNpYmlsaXR5U3RhdGUiOmZhbHNlfSwiSWQiOiIxZjQ4ZGE1OS0wNmZhLTQ2ZjYtODEzMi04ZTgxOTgyNTkyNTEiLCJJbXBvcnRJZCI6bnVsbCwiVGl0bGUiOiJQRDQiLCJOb3RlIjpudWxsLCJIeXBlcmxpbmsiOnsiJGlkIjoiNDkyIiwiQWRkcmVzcyI6bnVsbCwiU3ViQWRkcmVzcyI6bnVsbH0sIklzQ2hhbmdlZCI6ZmFsc2UsIklzTmV3IjpmYWxzZX19LHsiJGlkIjoiNDkzIiwiX2F0dGFjaGVkTWlsZXN0b25lcyI6W10sIlRhc2tEZWZpbml0aW9uIjp7IiRpZCI6IjQ5NCIsIkdyb3VwTmFtZSI6bnVsbCwiU3RhcnREYXRlIjoiMjAyMy0wNC0xMlQwOTowMDowMFoiLCJFbmREYXRlIjoiMjAyMy0wNC0xM1QxNjowMDowMFoiLCJQZXJjZW50YWdlQ29tcGxldGUiOm51bGwsIlN0eWxlIjp7IiRpZCI6IjQ5NSIsIlNoYXBlIjo0LCJTaGFwZVRoaWNrbmVzcyI6MCwiRHVyYXRpb25Gb3JtYXQiOjExLCJJbmNsdWRlTm9uV29ya2luZ0RheXNJbkR1cmF0aW9uIjpmYWxzZSwiUGVyY2VudGFnZUNvbXBsZXRlU3R5bGUiOnsiJGlkIjoiNDk2IiwiRm9udFNldHRpbmdzIjp7IiRpZCI6IjQ5NyIsIkZvbnRTaXplIjoxMCwiRm9udE5hbWUiOiJDYWxpYnJpIiwiSXNCb2xkIjpmYWxzZSwiSXNJdGFsaWMiOmZhbHNlLCJJc1VuZGVybGluZWQiOmZhbHNlLCJQYXJlbnRTdHlsZSI6bnVsbH0sIkF1dG9TaXplIjowLCJGb3JlZ3JvdW5kIjp7IiRpZCI6IjQ5OCIsIkNvbG9yIjp7IiRpZCI6IjQ5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NDEifSwiUGFkZGluZyI6eyIkcmVmIjoiNDIifSwiQmFja2dyb3VuZCI6eyIkaWQiOiI1MDAiLCJDb2xvciI6eyIkcmVmIjoiNDQifX0sIklzVmlzaWJsZSI6dHJ1ZSwiV2lkdGgiOjAuMCwiSGVpZ2h0IjowLjAsIkJvcmRlclN0eWxlIjp7IiRpZCI6IjUwMSIsIkxpbmVDb2xvciI6bnVsbCwiTGluZVdlaWdodCI6MC4wLCJMaW5lVHlwZSI6MCwiUGFyZW50U3R5bGUiOm51bGx9LCJQYXJlbnRTdHlsZSI6bnVsbH0sIkR1cmF0aW9uU3R5bGUiOnsiJGlkIjoiNTAyIiwiRm9udFNldHRpbmdzIjp7IiRpZCI6IjUwMyIsIkZvbnRTaXplIjoxMCwiRm9udE5hbWUiOiJDYWxpYnJpIiwiSXNCb2xkIjpmYWxzZSwiSXNJdGFsaWMiOmZhbHNlLCJJc1VuZGVybGluZWQiOmZhbHNlLCJQYXJlbnRTdHlsZSI6bnVsbH0sIkF1dG9TaXplIjowLCJGb3JlZ3JvdW5kIjp7IiRpZCI6IjUwNCIsIkNvbG9yIjp7IiRpZCI6IjU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UwNiIsIkNvbG9yIjp7IiRpZCI6IjUwNyIsIkEiOjAsIlIiOjI1NSwiRyI6MjU1LCJCIjoyNTV9fSwiSXNWaXNpYmxlIjp0cnVlLCJXaWR0aCI6MC4wLCJIZWlnaHQiOjAuMCwiQm9yZGVyU3R5bGUiOnsiJGlkIjoiNTA4IiwiTGluZUNvbG9yIjpudWxsLCJMaW5lV2VpZ2h0IjowLjAsIkxpbmVUeXBlIjowLCJQYXJlbnRTdHlsZSI6bnVsbH0sIlBhcmVudFN0eWxlIjpudWxsfSwiSG9yaXpvbnRhbENvbm5lY3RvclN0eWxlIjp7IiRpZCI6IjUwOSIsIkxpbmVDb2xvciI6eyIkcmVmIjoiNTYifSwiTGluZVdlaWdodCI6MS4wLCJMaW5lVHlwZSI6MCwiUGFyZW50U3R5bGUiOm51bGx9LCJWZXJ0aWNhbENvbm5lY3RvclN0eWxlIjp7IiRpZCI6IjUxMCIsIkxpbmVDb2xvciI6eyIkcmVmIjoiNTkifSwiTGluZVdlaWdodCI6MC4wLCJMaW5lVHlwZSI6MCwiUGFyZW50U3R5bGUiOm51bGx9LCJNYXJnaW4iOm51bGwsIlN0YXJ0RGF0ZVBvc2l0aW9uIjo2LCJFbmREYXRlUG9zaXRpb24iOjYsIkRhdGVJc1Zpc2libGUiOmZhbHNlLCJUaXRsZVBvc2l0aW9uIjoxLCJEdXJhdGlvblBvc2l0aW9uIjowLCJQZXJjZW50YWdlQ29tcGxldGVkUG9zaXRpb24iOjIsIlNwYWNpbmciOjMsIklzQmVsb3dUaW1lYmFuZCI6dHJ1ZSwiUGVyY2VudGFnZUNvbXBsZXRlU2hhcGVPcGFjaXR5IjozNSwiU2hhcGVTdHlsZSI6eyIkaWQiOiI1MTEiLCJNYXJnaW4iOnsiJHJlZiI6IjYyIn0sIlBhZGRpbmciOnsiJHJlZiI6IjYzIn0sIkJhY2tncm91bmQiOnsiJGlkIjoiNTEyIiwiQ29sb3IiOnsiJGlkIjoiNTEzIiwiQSI6MjU1LCJSIjoyMzcsIkciOjEyNSwiQiI6NDl9fSwiSXNWaXNpYmxlIjp0cnVlLCJXaWR0aCI6MTguMCwiSGVpZ2h0IjoxMC4wLCJCb3JkZXJTdHlsZSI6eyIkaWQiOiI1MTQiLCJMaW5lQ29sb3IiOnsiJGlkIjoiNTE1IiwiJHR5cGUiOiJOTFJFLkNvbW1vbi5Eb20uU29saWRDb2xvckJydXNoLCBOTFJFLkNvbW1vbiIsIkNvbG9yIjp7IiRpZCI6IjUxNiIsIkEiOjI1NSwiUiI6MjU1LCJHIjowLCJCIjowfX0sIkxpbmVXZWlnaHQiOjAuMCwiTGluZVR5cGUiOjAsIlBhcmVudFN0eWxlIjpudWxsfSwiUGFyZW50U3R5bGUiOm51bGx9LCJUaXRsZVN0eWxlIjp7IiRpZCI6IjUxNyIsIkZvbnRTZXR0aW5ncyI6eyIkaWQiOiI1MTgiLCJGb250U2l6ZSI6MTAsIkZvbnROYW1lIjoiQ2FsaWJyaSIsIklzQm9sZCI6ZmFsc2UsIklzSXRhbGljIjpmYWxzZSwiSXNVbmRlcmxpbmVkIjpmYWxzZSwiUGFyZW50U3R5bGUiOm51bGx9LCJBdXRvU2l6ZSI6MiwiRm9yZWdyb3VuZCI6eyIkaWQiOiI1MTkiLCJDb2xvciI6eyIkaWQiOiI1MjAiLCJBIjoyNTUsIlIiOjAsIkciOjAsIkIiOjB9fSwiTWF4V2lkdGgiOjE3LjAsIk1heEhlaWdodCI6IkluZmluaXR5IiwiU21hcnRGb3JlZ3JvdW5kSXNBY3RpdmUiOmZhbHNlLCJIb3Jpem9udGFsQWxpZ25tZW50IjowLCJWZXJ0aWNhbEFsaWdubWVudCI6MCwiU21hcnRGb3JlZ3JvdW5kIjpudWxsLCJCYWNrZ3JvdW5kRmlsbFR5cGUiOjAsIk1hcmdpbiI6eyIkcmVmIjoiNzMifSwiUGFkZGluZyI6eyIkcmVmIjoiNzQifSwiQmFja2dyb3VuZCI6eyIkaWQiOiI1MjEiLCJDb2xvciI6eyIkaWQiOiI1MjIiLCJBIjowLCJSIjoyNTUsIkciOjI1NSwiQiI6MjU1fX0sIklzVmlzaWJsZSI6dHJ1ZSwiV2lkdGgiOjAuMCwiSGVpZ2h0IjowLjAsIkJvcmRlclN0eWxlIjp7IiRpZCI6IjUyMyIsIkxpbmVDb2xvciI6bnVsbCwiTGluZVdlaWdodCI6MC4wLCJMaW5lVHlwZSI6MCwiUGFyZW50U3R5bGUiOm51bGx9LCJQYXJlbnRTdHlsZSI6bnVsbH0sIkRhdGVTdHlsZSI6eyIkaWQiOiI1MjQiLCJGb250U2V0dGluZ3MiOnsiJGlkIjoiNTI1IiwiRm9udFNpemUiOjksIkZvbnROYW1lIjoiQ2FsaWJyaSIsIklzQm9sZCI6ZmFsc2UsIklzSXRhbGljIjpmYWxzZSwiSXNVbmRlcmxpbmVkIjpmYWxzZSwiUGFyZW50U3R5bGUiOm51bGx9LCJBdXRvU2l6ZSI6MCwiRm9yZWdyb3VuZCI6eyIkaWQiOiI1MjYiLCJDb2xvciI6eyIkaWQiOiI1Mj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NTI4IiwiQ29sb3IiOnsiJGlkIjoiNTI5IiwiQSI6MCwiUiI6MjU1LCJHIjoyNTUsIkIiOjI1NX19LCJJc1Zpc2libGUiOnRydWUsIldpZHRoIjowLjAsIkhlaWdodCI6MC4wLCJCb3JkZXJTdHlsZSI6eyIkaWQiOiI1MzAiLCJMaW5lQ29sb3IiOm51bGwsIkxpbmVXZWlnaHQiOjAuMCwiTGluZVR5cGUiOjAsIlBhcmVudFN0eWxlIjpudWxsfSwiUGFyZW50U3R5bGUiOm51bGx9LCJEYXRlRm9ybWF0Ijp7IiRyZWYiOiIxNzIifSwiV2Vla051bWJlcmluZyI6eyIkaWQiOiI1MzEiLCJGb3JtYXQiOjAsIklzVmlzaWJsZSI6ZmFsc2UsIkxhc3RLbm93blZpc2liaWxpdHlTdGF0ZSI6ZmFsc2V9LCJJc1Zpc2libGUiOnRydWUsIlBhcmVudFN0eWxlIjpudWxsfSwiSW5kZXgiOjE2LCJTbWFydER1cmF0aW9uQWN0aXZhdGVkIjpmYWxzZSwiRGF0ZUZvcm1hdCI6eyIkcmVmIjoiMTcyIn0sIldlZWtOdW1iZXJpbmciOnsiJGlkIjoiNTMyIiwiRm9ybWF0IjowLCJJc1Zpc2libGUiOmZhbHNlLCJMYXN0S25vd25WaXNpYmlsaXR5U3RhdGUiOmZhbHNlfSwiSWQiOiI3MGMwNDY3Yy0yNzEzLTQ5MmUtOGJhOS0zYTVlMTM5ZjVkMDciLCJJbXBvcnRJZCI6bnVsbCwiVGl0bGUiOiJQRDIiLCJOb3RlIjpudWxsLCJIeXBlcmxpbmsiOnsiJGlkIjoiNTMzIiwiQWRkcmVzcyI6bnVsbCwiU3ViQWRkcmVzcyI6bnVsbH0sIklzQ2hhbmdlZCI6ZmFsc2UsIklzTmV3IjpmYWxzZX19LHsiJGlkIjoiNTM0IiwiX2F0dGFjaGVkTWlsZXN0b25lcyI6W10sIlRhc2tEZWZpbml0aW9uIjp7IiRpZCI6IjUzNSIsIkdyb3VwTmFtZSI6bnVsbCwiU3RhcnREYXRlIjoiMjAyMy0wNC0xNFQwOTowMDowMFoiLCJFbmREYXRlIjoiMjAyMy0wNC0yMFQxNzowMDowMFoiLCJQZXJjZW50YWdlQ29tcGxldGUiOm51bGwsIlN0eWxlIjp7IiRpZCI6IjUzNiIsIlNoYXBlIjo0LCJTaGFwZVRoaWNrbmVzcyI6MCwiRHVyYXRpb25Gb3JtYXQiOjExLCJJbmNsdWRlTm9uV29ya2luZ0RheXNJbkR1cmF0aW9uIjpmYWxzZSwiUGVyY2VudGFnZUNvbXBsZXRlU3R5bGUiOnsiJGlkIjoiNTM3IiwiRm9udFNldHRpbmdzIjp7IiRpZCI6IjUzOCIsIkZvbnRTaXplIjoxMCwiRm9udE5hbWUiOiJDYWxpYnJpIiwiSXNCb2xkIjpmYWxzZSwiSXNJdGFsaWMiOmZhbHNlLCJJc1VuZGVybGluZWQiOmZhbHNlLCJQYXJlbnRTdHlsZSI6bnVsbH0sIkF1dG9TaXplIjowLCJGb3JlZ3JvdW5kIjp7IiRpZCI6IjUzOSIsIkNvbG9yIjp7IiRpZCI6IjU0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NDEifSwiUGFkZGluZyI6eyIkcmVmIjoiNDIifSwiQmFja2dyb3VuZCI6eyIkaWQiOiI1NDEiLCJDb2xvciI6eyIkcmVmIjoiNDE5In19LCJJc1Zpc2libGUiOnRydWUsIldpZHRoIjowLjAsIkhlaWdodCI6MC4wLCJCb3JkZXJTdHlsZSI6eyIkaWQiOiI1NDIiLCJMaW5lQ29sb3IiOm51bGwsIkxpbmVXZWlnaHQiOjAuMCwiTGluZVR5cGUiOjAsIlBhcmVudFN0eWxlIjpudWxsfSwiUGFyZW50U3R5bGUiOm51bGx9LCJEdXJhdGlvblN0eWxlIjp7IiRpZCI6IjU0MyIsIkZvbnRTZXR0aW5ncyI6eyIkaWQiOiI1NDQiLCJGb250U2l6ZSI6MTAsIkZvbnROYW1lIjoiQ2FsaWJyaSIsIklzQm9sZCI6ZmFsc2UsIklzSXRhbGljIjpmYWxzZSwiSXNVbmRlcmxpbmVkIjpmYWxzZSwiUGFyZW50U3R5bGUiOm51bGx9LCJBdXRvU2l6ZSI6MCwiRm9yZWdyb3VuZCI6eyIkaWQiOiI1NDUiLCJDb2xvciI6eyIkaWQiOiI1N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1NDciLCJDb2xvciI6eyIkaWQiOiI1NDgiLCJBIjowLCJSIjoyNTUsIkciOjI1NSwiQiI6MjU1fX0sIklzVmlzaWJsZSI6dHJ1ZSwiV2lkdGgiOjAuMCwiSGVpZ2h0IjowLjAsIkJvcmRlclN0eWxlIjp7IiRpZCI6IjU0OSIsIkxpbmVDb2xvciI6bnVsbCwiTGluZVdlaWdodCI6MC4wLCJMaW5lVHlwZSI6MCwiUGFyZW50U3R5bGUiOm51bGx9LCJQYXJlbnRTdHlsZSI6bnVsbH0sIkhvcml6b250YWxDb25uZWN0b3JTdHlsZSI6eyIkaWQiOiI1NTAiLCJMaW5lQ29sb3IiOnsiJHJlZiI6IjU2In0sIkxpbmVXZWlnaHQiOjEuMCwiTGluZVR5cGUiOjAsIlBhcmVudFN0eWxlIjpudWxsfSwiVmVydGljYWxDb25uZWN0b3JTdHlsZSI6eyIkaWQiOiI1NTEiLCJMaW5lQ29sb3IiOnsiJHJlZiI6IjU5In0sIkxpbmVXZWlnaHQiOjAuMCwiTGluZVR5cGUiOjAsIlBhcmVudFN0eWxlIjpudWxsfSwiTWFyZ2luIjpudWxsLCJTdGFydERhdGVQb3NpdGlvbiI6NiwiRW5kRGF0ZVBvc2l0aW9uIjo2LCJEYXRlSXNWaXNpYmxlIjpmYWxzZSwiVGl0bGVQb3NpdGlvbiI6MSwiRHVyYXRpb25Qb3NpdGlvbiI6MCwiUGVyY2VudGFnZUNvbXBsZXRlZFBvc2l0aW9uIjoyLCJTcGFjaW5nIjozLCJJc0JlbG93VGltZWJhbmQiOnRydWUsIlBlcmNlbnRhZ2VDb21wbGV0ZVNoYXBlT3BhY2l0eSI6MzUsIlNoYXBlU3R5bGUiOnsiJGlkIjoiNTUyIiwiTWFyZ2luIjp7IiRyZWYiOiI2MiJ9LCJQYWRkaW5nIjp7IiRyZWYiOiI2MyJ9LCJCYWNrZ3JvdW5kIjp7IiRpZCI6IjU1MyIsIkNvbG9yIjp7IiRpZCI6IjU1NCIsIkEiOjI1NSwiUiI6MjM3LCJHIjoxMjUsIkIiOjQ5fX0sIklzVmlzaWJsZSI6dHJ1ZSwiV2lkdGgiOjg1LjAsIkhlaWdodCI6MTAuMCwiQm9yZGVyU3R5bGUiOnsiJGlkIjoiNTU1IiwiTGluZUNvbG9yIjp7IiRpZCI6IjU1NiIsIiR0eXBlIjoiTkxSRS5Db21tb24uRG9tLlNvbGlkQ29sb3JCcnVzaCwgTkxSRS5Db21tb24iLCJDb2xvciI6eyIkaWQiOiI1NTciLCJBIjoyNTUsIlIiOjI1NSwiRyI6MCwiQiI6MH19LCJMaW5lV2VpZ2h0IjowLjAsIkxpbmVUeXBlIjowLCJQYXJlbnRTdHlsZSI6bnVsbH0sIlBhcmVudFN0eWxlIjpudWxsfSwiVGl0bGVTdHlsZSI6eyIkaWQiOiI1NTgiLCJGb250U2V0dGluZ3MiOnsiJGlkIjoiNTU5IiwiRm9udFNpemUiOjEwLCJGb250TmFtZSI6IkNhbGlicmkiLCJJc0JvbGQiOmZhbHNlLCJJc0l0YWxpYyI6ZmFsc2UsIklzVW5kZXJsaW5lZCI6ZmFsc2UsIlBhcmVudFN0eWxlIjpudWxsfSwiQXV0b1NpemUiOjIsIkZvcmVncm91bmQiOnsiJGlkIjoiNTYwIiwiQ29sb3IiOnsiJGlkIjoiNTYxIiwiQSI6MjU1LCJSIjowLCJHIjowLCJCIjowfX0sIk1heFdpZHRoIjoxNy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NTYyIiwiQ29sb3IiOnsiJGlkIjoiNTYzIiwiQSI6MCwiUiI6MjU1LCJHIjoyNTUsIkIiOjI1NX19LCJJc1Zpc2libGUiOnRydWUsIldpZHRoIjowLjAsIkhlaWdodCI6MC4wLCJCb3JkZXJTdHlsZSI6eyIkaWQiOiI1NjQiLCJMaW5lQ29sb3IiOm51bGwsIkxpbmVXZWlnaHQiOjAuMCwiTGluZVR5cGUiOjAsIlBhcmVudFN0eWxlIjpudWxsfSwiUGFyZW50U3R5bGUiOm51bGx9LCJEYXRlU3R5bGUiOnsiJGlkIjoiNTY1IiwiRm9udFNldHRpbmdzIjp7IiRpZCI6IjU2NiIsIkZvbnRTaXplIjo5LCJGb250TmFtZSI6IkNhbGlicmkiLCJJc0JvbGQiOmZhbHNlLCJJc0l0YWxpYyI6ZmFsc2UsIklzVW5kZXJsaW5lZCI6ZmFsc2UsIlBhcmVudFN0eWxlIjpudWxsfSwiQXV0b1NpemUiOjAsIkZvcmVncm91bmQiOnsiJGlkIjoiNTY3IiwiQ29sb3IiOnsiJGlkIjoiNTY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U2OSIsIkNvbG9yIjp7IiRpZCI6IjU3MCIsIkEiOjAsIlIiOjI1NSwiRyI6MjU1LCJCIjoyNTV9fSwiSXNWaXNpYmxlIjp0cnVlLCJXaWR0aCI6MC4wLCJIZWlnaHQiOjAuMCwiQm9yZGVyU3R5bGUiOnsiJGlkIjoiNTcxIiwiTGluZUNvbG9yIjpudWxsLCJMaW5lV2VpZ2h0IjowLjAsIkxpbmVUeXBlIjowLCJQYXJlbnRTdHlsZSI6bnVsbH0sIlBhcmVudFN0eWxlIjpudWxsfSwiRGF0ZUZvcm1hdCI6eyIkcmVmIjoiNDUwIn0sIldlZWtOdW1iZXJpbmciOnsiJGlkIjoiNTcyIiwiRm9ybWF0IjowLCJJc1Zpc2libGUiOmZhbHNlLCJMYXN0S25vd25WaXNpYmlsaXR5U3RhdGUiOmZhbHNlfSwiSXNWaXNpYmxlIjp0cnVlLCJQYXJlbnRTdHlsZSI6bnVsbH0sIkluZGV4IjoxNywiU21hcnREdXJhdGlvbkFjdGl2YXRlZCI6ZmFsc2UsIkRhdGVGb3JtYXQiOnsiJHJlZiI6IjQ1MCJ9LCJXZWVrTnVtYmVyaW5nIjp7IiRpZCI6IjU3MyIsIkZvcm1hdCI6MCwiSXNWaXNpYmxlIjpmYWxzZSwiTGFzdEtub3duVmlzaWJpbGl0eVN0YXRlIjpmYWxzZX0sIklkIjoiYTc4NWU4ZjQtY2Y1Yy00MjNlLWI3MjItNWE2MzQ5Yjc5NDRmIiwiSW1wb3J0SWQiOm51bGwsIlRpdGxlIjoiUEQzIiwiTm90ZSI6bnVsbCwiSHlwZXJsaW5rIjp7IiRpZCI6IjU3NCIsIkFkZHJlc3MiOm51bGwsIlN1YkFkZHJlc3MiOm51bGx9LCJJc0NoYW5nZWQiOmZhbHNlLCJJc05ldyI6ZmFsc2V9fV0sIl9taWxlc3RvbmVzIjpbXSwiSWQiOiJlMGMxODczYS05ZjAzLTQ5ZDctOWY0YS00YzRmZTJhYjAxZjAiLCJJc1NpbmdsZUl0ZW1Sb3ciOmZhbHNlfV0sIkluZGV4IjoxNSwiSWQiOiJiODJkMDE0Zi1kYzZmLTQxM2QtOGYyYi1kMGNlNmZkNmFhNmQiLCJIZWFkZXJUZXh0IjoiUGxhbm5lZCBob3VycyIsIklzRGVmYXVsdCI6ZmFsc2UsIlN0eWxlIjp7IiRpZCI6IjU3NSIsIkhlYWRlclN0eWxlIjp7IiRpZCI6IjU3NiIsIlRleHRTdHlsZSI6eyIkaWQiOiI1NzciLCJGb250U2V0dGluZ3MiOnsiJGlkIjoiNTc4IiwiRm9udFNpemUiOjExLCJGb250TmFtZSI6IkNhbGlicmkiLCJJc0JvbGQiOmZhbHNlLCJJc0l0YWxpYyI6ZmFsc2UsIklzVW5kZXJsaW5lZCI6ZmFsc2UsIlBhcmVudFN0eWxlIjpudWxsfSwiQXV0b1NpemUiOjAsIkZvcmVncm91bmQiOnsiJGlkIjoiNTc5IiwiQ29sb3IiOnsiJGlkIjoiNTg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aWQiOiI1ODMiLCJDb2xvciI6eyIkaWQiOiI1ODQiLCJBIjowLCJSIjoyNTUsIkciOjI1NSwiQiI6MjU1fX0sIklzVmlzaWJsZSI6dHJ1ZSwiV2lkdGgiOjAuMCwiSGVpZ2h0IjowLjAsIkJvcmRlclN0eWxlIjpudWxsLCJQYXJlbnRTdHlsZSI6bnVsbH0sIlJlY3RhbmdsZVN0eWxlIjp7IiRpZCI6IjU4NSIsIk1hcmdpbiI6eyIkaWQiOiI1ODYiLCJUb3AiOjAuMCwiTGVmdCI6MC4wLCJSaWdodCI6MC4wLCJCb3R0b20iOjAuMH0sIlBhZGRpbmciOnsiJGlkIjoiNTg3IiwiVG9wIjowLjAsIkxlZnQiOjAuMCwiUmlnaHQiOjAuMCwiQm90dG9tIjowLjB9LCJCYWNrZ3JvdW5kIjp7IiRpZCI6IjU4OCIsIkNvbG9yIjp7IiRpZCI6IjU4OSIsIkEiOjYzLCJSIjoyMzcsIkciOjEyNSwiQiI6NDl9fSwiSXNWaXNpYmxlIjp0cnVlLCJXaWR0aCI6MC4wLCJIZWlnaHQiOjAuMCwiQm9yZGVyU3R5bGUiOnsiJGlkIjoiNTkwIiwiTGluZUNvbG9yIjp7IiRpZCI6IjU5MSIsIiR0eXBlIjoiTkxSRS5Db21tb24uRG9tLlNvbGlkQ29sb3JCcnVzaCwgTkxSRS5Db21tb24iLCJDb2xvciI6eyIkaWQiOiI1OTIiLCJBIjoyNTUsIlIiOjI1NSwiRyI6MCwiQiI6MH19LCJMaW5lV2VpZ2h0IjowLjAsIkxpbmVUeXBlIjowLCJQYXJlbnRTdHlsZSI6bnVsbH0sIlBhcmVudFN0eWxlIjpudWxsfSwiTWFyZ2luIjp7IiRpZCI6IjU5MyIsIlRvcCI6MC4wLCJMZWZ0IjowLjAsIlJpZ2h0IjowLjAsIkJvdHRvbSI6MC4wfSwiUGFkZGluZyI6eyIkaWQiOiI1OTQiLCJUb3AiOjAuMCwiTGVmdCI6MC4wLCJSaWdodCI6MC4wLCJCb3R0b20iOjAuMH0sIkJhY2tncm91bmQiOm51bGwsIklzVmlzaWJsZSI6dHJ1ZSwiV2lkdGgiOjAuMCwiSGVpZ2h0IjowLjAsIkJvcmRlclN0eWxlIjpudWxsLCJQYXJlbnRTdHlsZSI6bnVsbH0sIkJhY2tncm91bmRTdHlsZSI6eyIkaWQiOiI1OTUiLCJNYXJnaW4iOnsiJGlkIjoiNTk2IiwiVG9wIjowLjAsIkxlZnQiOjAuMCwiUmlnaHQiOjAuMCwiQm90dG9tIjowLjB9LCJQYWRkaW5nIjp7IiRpZCI6IjU5NyIsIlRvcCI6MC4wLCJMZWZ0IjowLjAsIlJpZ2h0IjowLjAsIkJvdHRvbSI6MC4wfSwiQmFja2dyb3VuZCI6eyIkaWQiOiI1OTgiLCJDb2xvciI6eyIkaWQiOiI1OTkiLCJBIjo1MSwiUiI6MTY1LCJHIjoxNjUsIkIiOjE2NX19LCJJc1Zpc2libGUiOnRydWUsIldpZHRoIjowLjAsIkhlaWdodCI6MC4wLCJCb3JkZXJTdHlsZSI6eyIkaWQiOiI2MDAiLCJMaW5lQ29sb3IiOnsiJGlkIjoiNjAxIiwiJHR5cGUiOiJOTFJFLkNvbW1vbi5Eb20uU29saWRDb2xvckJydXNoLCBOTFJFLkNvbW1vbiIsIkNvbG9yIjp7IiRpZCI6IjYwMiIsIkEiOjI1NSwiUiI6MjU1LCJHIjowLCJCIjowfX0sIkxpbmVXZWlnaHQiOjAuMCwiTGluZVR5cGUiOjAsIlBhcmVudFN0eWxlIjpudWxsfSwiUGFyZW50U3R5bGUiOm51bGx9LCJNYXJnaW4iOnsiJGlkIjoiNjAzIiwiVG9wIjowLjAsIkxlZnQiOjAuMCwiUmlnaHQiOjAuMCwiQm90dG9tIjowLjB9LCJQYWRkaW5nIjp7IiRpZCI6IjYwNCIsIlRvcCI6MC4wLCJMZWZ0IjowLjAsIlJpZ2h0IjowLjAsIkJvdHRvbSI6MC4wfSwiSXNWaXNpYmxlIjp0cnVlLCJXaWR0aCI6MC4wLCJIZWlnaHQiOjAuMCwiQm9yZGVyU3R5bGUiOm51bGwsIlBhcmVudFN0eWxlIjpudWxsfX0seyIkaWQiOiI2MDUiLCJfcm93cyI6W3siJGlkIjoiNjA2IiwiX3Rhc2tzIjpbeyIkaWQiOiI2MDciLCJfYXR0YWNoZWRNaWxlc3RvbmVzIjpbXSwiVGFza0RlZmluaXRpb24iOnsiJGlkIjoiNjA4IiwiR3JvdXBOYW1lIjpudWxsLCJTdGFydERhdGUiOiIyMDIzLTA0LTEyVDA5OjAwOjAwWiIsIkVuZERhdGUiOiIyMDIzLTA0LTEzVDEzOjAwOjAwWiIsIlBlcmNlbnRhZ2VDb21wbGV0ZSI6NTAuMCwiU3R5bGUiOnsiJGlkIjoiNjA5IiwiU2hhcGUiOjQsIlNoYXBlVGhpY2tuZXNzIjozLCJEdXJhdGlvbkZvcm1hdCI6MTEsIkluY2x1ZGVOb25Xb3JraW5nRGF5c0luRHVyYXRpb24iOmZhbHNlLCJQZXJjZW50YWdlQ29tcGxldGVTdHlsZSI6eyIkaWQiOiI2MTAiLCJGb250U2V0dGluZ3MiOnsiJGlkIjoiNjExIiwiRm9udFNpemUiOjEwLCJGb250TmFtZSI6IkNhbGlicmkiLCJJc0JvbGQiOmZhbHNlLCJJc0l0YWxpYyI6ZmFsc2UsIklzVW5kZXJsaW5lZCI6ZmFsc2UsIlBhcmVudFN0eWxlIjpudWxsfSwiQXV0b1NpemUiOjAsIkZvcmVncm91bmQiOnsiJGlkIjoiNjEyIiwiQ29sb3IiOnsiJGlkIjoiNjEzIiwiQSI6MjU1LCJSIjoyNiwiRyI6MTcwLCJCIjo2Nn19LCJNYXhXaWR0aCI6MjAwLjAsIk1heEhlaWdodCI6IkluZmluaXR5IiwiU21hcnRGb3JlZ3JvdW5kSXNBY3RpdmUiOmZhbHNlLCJIb3Jpem9udGFsQWxpZ25tZW50IjowLCJWZXJ0aWNhbEFsaWdubWVudCI6MCwiU21hcnRGb3JlZ3JvdW5kIjpudWxsLCJCYWNrZ3JvdW5kRmlsbFR5cGUiOjAsIk1hcmdpbiI6eyIkcmVmIjoiNDEifSwiUGFkZGluZyI6eyIkcmVmIjoiNDIifSwiQmFja2dyb3VuZCI6eyIkaWQiOiI2MTQiLCJDb2xvciI6eyIkcmVmIjoiNDQifX0sIklzVmlzaWJsZSI6dHJ1ZSwiV2lkdGgiOjAuMCwiSGVpZ2h0IjowLjAsIkJvcmRlclN0eWxlIjp7IiRpZCI6IjYxNSIsIkxpbmVDb2xvciI6bnVsbCwiTGluZVdlaWdodCI6MC4wLCJMaW5lVHlwZSI6MCwiUGFyZW50U3R5bGUiOm51bGx9LCJQYXJlbnRTdHlsZSI6bnVsbH0sIkR1cmF0aW9uU3R5bGUiOnsiJGlkIjoiNjE2IiwiRm9udFNldHRpbmdzIjp7IiRpZCI6IjYxNyIsIkZvbnRTaXplIjoxMCwiRm9udE5hbWUiOiJDYWxpYnJpIiwiSXNCb2xkIjpmYWxzZSwiSXNJdGFsaWMiOmZhbHNlLCJJc1VuZGVybGluZWQiOmZhbHNlLCJQYXJlbnRTdHlsZSI6bnVsbH0sIkF1dG9TaXplIjowLCJGb3JlZ3JvdW5kIjp7IiRpZCI6IjYxOCIsIkNvbG9yIjp7IiRpZCI6IjYx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YyMCIsIkNvbG9yIjp7IiRpZCI6IjYyMSIsIkEiOjAsIlIiOjI1NSwiRyI6MjU1LCJCIjoyNTV9fSwiSXNWaXNpYmxlIjp0cnVlLCJXaWR0aCI6MC4wLCJIZWlnaHQiOjAuMCwiQm9yZGVyU3R5bGUiOnsiJGlkIjoiNjIyIiwiTGluZUNvbG9yIjpudWxsLCJMaW5lV2VpZ2h0IjowLjAsIkxpbmVUeXBlIjowLCJQYXJlbnRTdHlsZSI6bnVsbH0sIlBhcmVudFN0eWxlIjpudWxsfSwiSG9yaXpvbnRhbENvbm5lY3RvclN0eWxlIjp7IiRpZCI6IjYyMyIsIkxpbmVDb2xvciI6eyIkcmVmIjoiNTYifSwiTGluZVdlaWdodCI6MS4wLCJMaW5lVHlwZSI6MCwiUGFyZW50U3R5bGUiOm51bGx9LCJWZXJ0aWNhbENvbm5lY3RvclN0eWxlIjp7IiRpZCI6IjYyNCIsIkxpbmVDb2xvciI6eyIkcmVmIjoiNTkifSwiTGluZVdlaWdodCI6MC4wLCJMaW5lVHlwZSI6MCwiUGFyZW50U3R5bGUiOm51bGx9LCJNYXJnaW4iOm51bGwsIlN0YXJ0RGF0ZVBvc2l0aW9uIjo2LCJFbmREYXRlUG9zaXRpb24iOjYsIkRhdGVJc1Zpc2libGUiOmZhbHNlLCJUaXRsZVBvc2l0aW9uIjoyLCJEdXJhdGlvblBvc2l0aW9uIjowLCJQZXJjZW50YWdlQ29tcGxldGVkUG9zaXRpb24iOjEsIlNwYWNpbmciOjMsIklzQmVsb3dUaW1lYmFuZCI6dHJ1ZSwiUGVyY2VudGFnZUNvbXBsZXRlU2hhcGVPcGFjaXR5IjozNSwiU2hhcGVTdHlsZSI6eyIkaWQiOiI2MjUiLCJNYXJnaW4iOnsiJHJlZiI6IjYyIn0sIlBhZGRpbmciOnsiJHJlZiI6IjYzIn0sIkJhY2tncm91bmQiOnsiJGlkIjoiNjI2IiwiQ29sb3IiOnsiJGlkIjoiNjI3IiwiQSI6MjU1LCJSIjoyMzQsIkciOjE4OSwiQiI6MTU5fX0sIklzVmlzaWJsZSI6dHJ1ZSwiV2lkdGgiOjE2LjAsIkhlaWdodCI6MTMuNDI2NjkyOTYyNjQ2NDg0LCJCb3JkZXJTdHlsZSI6eyIkaWQiOiI2MjgiLCJMaW5lQ29sb3IiOnsiJGlkIjoiNjI5IiwiJHR5cGUiOiJOTFJFLkNvbW1vbi5Eb20uU29saWRDb2xvckJydXNoLCBOTFJFLkNvbW1vbiIsIkNvbG9yIjp7IiRpZCI6IjYzMCIsIkEiOjI1NSwiUiI6MjM3LCJHIjoxMjUsIkIiOjQ5fX0sIkxpbmVXZWlnaHQiOjIuMCwiTGluZVR5cGUiOjAsIlBhcmVudFN0eWxlIjpudWxsfSwiUGFyZW50U3R5bGUiOm51bGx9LCJUaXRsZVN0eWxlIjp7IiRpZCI6IjYzMSIsIkZvbnRTZXR0aW5ncyI6eyIkaWQiOiI2MzIiLCJGb250U2l6ZSI6MTAsIkZvbnROYW1lIjoiQ2FsaWJyaSIsIklzQm9sZCI6ZmFsc2UsIklzSXRhbGljIjpmYWxzZSwiSXNVbmRlcmxpbmVkIjpmYWxzZSwiUGFyZW50U3R5bGUiOm51bGx9LCJBdXRvU2l6ZSI6MCwiRm9yZWdyb3VuZCI6eyIkaWQiOiI2MzMiLCJDb2xvciI6eyIkaWQiOiI2MzQiLCJBIjoyNTUsIlIiOjIzNCwiRyI6MTg5LCJCIjoxNTl9fSwiTWF4V2lkdGgiOjcy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GlkIjoiNjM1IiwiQ29sb3IiOnsiJGlkIjoiNjM2IiwiQSI6MCwiUiI6MjU1LCJHIjoyNTUsIkIiOjI1NX19LCJJc1Zpc2libGUiOnRydWUsIldpZHRoIjowLjAsIkhlaWdodCI6MC4wLCJCb3JkZXJTdHlsZSI6eyIkaWQiOiI2MzciLCJMaW5lQ29sb3IiOm51bGwsIkxpbmVXZWlnaHQiOjAuMCwiTGluZVR5cGUiOjAsIlBhcmVudFN0eWxlIjpudWxsfSwiUGFyZW50U3R5bGUiOm51bGx9LCJEYXRlU3R5bGUiOnsiJGlkIjoiNjM4IiwiRm9udFNldHRpbmdzIjp7IiRpZCI6IjYzOSIsIkZvbnRTaXplIjo5LCJGb250TmFtZSI6IkNhbGlicmkiLCJJc0JvbGQiOmZhbHNlLCJJc0l0YWxpYyI6ZmFsc2UsIklzVW5kZXJsaW5lZCI6ZmFsc2UsIlBhcmVudFN0eWxlIjpudWxsfSwiQXV0b1NpemUiOjAsIkZvcmVncm91bmQiOnsiJGlkIjoiNjQwIiwiQ29sb3IiOnsiJGlkIjoiNjQ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Y0MiIsIkNvbG9yIjp7IiRpZCI6IjY0MyIsIkEiOjAsIlIiOjI1NSwiRyI6MjU1LCJCIjoyNTV9fSwiSXNWaXNpYmxlIjp0cnVlLCJXaWR0aCI6MC4wLCJIZWlnaHQiOjAuMCwiQm9yZGVyU3R5bGUiOnsiJGlkIjoiNjQ0IiwiTGluZUNvbG9yIjpudWxsLCJMaW5lV2VpZ2h0IjowLjAsIkxpbmVUeXBlIjowLCJQYXJlbnRTdHlsZSI6bnVsbH0sIlBhcmVudFN0eWxlIjpudWxsfSwiRGF0ZUZvcm1hdCI6eyIkcmVmIjoiMTcyIn0sIldlZWtOdW1iZXJpbmciOnsiJGlkIjoiNjQ1IiwiRm9ybWF0IjowLCJJc1Zpc2libGUiOmZhbHNlLCJMYXN0S25vd25WaXNpYmlsaXR5U3RhdGUiOmZhbHNlfSwiSXNWaXNpYmxlIjp0cnVlLCJQYXJlbnRTdHlsZSI6bnVsbH0sIkluZGV4IjoxNiwiU21hcnREdXJhdGlvbkFjdGl2YXRlZCI6ZmFsc2UsIkRhdGVGb3JtYXQiOnsiJHJlZiI6IjE3MiJ9LCJXZWVrTnVtYmVyaW5nIjp7IiRpZCI6IjY0NiIsIkZvcm1hdCI6MCwiSXNWaXNpYmxlIjpmYWxzZSwiTGFzdEtub3duVmlzaWJpbGl0eVN0YXRlIjpmYWxzZX0sIklkIjoiMmI1NDVhMTAtMjFjMC00MzYxLWJhMzktYTliNjE2M2JiZWEyIiwiSW1wb3J0SWQiOm51bGwsIlRpdGxlIjoiMiIsIk5vdGUiOm51bGwsIkh5cGVybGluayI6eyIkaWQiOiI2NDciLCJBZGRyZXNzIjpudWxsLCJTdWJBZGRyZXNzIjpudWxsfSwiSXNDaGFuZ2VkIjpmYWxzZSwiSXNOZXciOmZhbHNlfX0seyIkaWQiOiI2NDgiLCJfYXR0YWNoZWRNaWxlc3RvbmVzIjpbXSwiVGFza0RlZmluaXRpb24iOnsiJGlkIjoiNjQ5IiwiR3JvdXBOYW1lIjpudWxsLCJTdGFydERhdGUiOiIyMDIzLTA0LTE0VDA5OjAwOjAwWiIsIkVuZERhdGUiOiIyMDIzLTA0LTIxVDEzOjAwOjAwWiIsIlBlcmNlbnRhZ2VDb21wbGV0ZSI6MzAuMCwiU3R5bGUiOnsiJGlkIjoiNjUwIiwiU2hhcGUiOjQsIlNoYXBlVGhpY2tuZXNzIjowLCJEdXJhdGlvbkZvcm1hdCI6MTEsIkluY2x1ZGVOb25Xb3JraW5nRGF5c0luRHVyYXRpb24iOmZhbHNlLCJQZXJjZW50YWdlQ29tcGxldGVTdHlsZSI6eyIkaWQiOiI2NTEiLCJGb250U2V0dGluZ3MiOnsiJGlkIjoiNjUyIiwiRm9udFNpemUiOjEwLCJGb250TmFtZSI6IkNhbGlicmkiLCJJc0JvbGQiOmZhbHNlLCJJc0l0YWxpYyI6ZmFsc2UsIklzVW5kZXJsaW5lZCI6ZmFsc2UsIlBhcmVudFN0eWxlIjpudWxsfSwiQXV0b1NpemUiOjAsIkZvcmVncm91bmQiOnsiJGlkIjoiNjUzIiwiQ29sb3IiOnsiJGlkIjoiNjU0IiwiQSI6MjU1LCJSIjoyNiwiRyI6MTcwLCJCIjo2Nn19LCJNYXhXaWR0aCI6MjAwLjAsIk1heEhlaWdodCI6IkluZmluaXR5IiwiU21hcnRGb3JlZ3JvdW5kSXNBY3RpdmUiOmZhbHNlLCJIb3Jpem9udGFsQWxpZ25tZW50IjowLCJWZXJ0aWNhbEFsaWdubWVudCI6MCwiU21hcnRGb3JlZ3JvdW5kIjpudWxsLCJCYWNrZ3JvdW5kRmlsbFR5cGUiOjAsIk1hcmdpbiI6eyIkcmVmIjoiNDEifSwiUGFkZGluZyI6eyIkcmVmIjoiNDIifSwiQmFja2dyb3VuZCI6eyIkaWQiOiI2NTUiLCJDb2xvciI6eyIkcmVmIjoiNDE5In19LCJJc1Zpc2libGUiOnRydWUsIldpZHRoIjowLjAsIkhlaWdodCI6MC4wLCJCb3JkZXJTdHlsZSI6eyIkaWQiOiI2NTYiLCJMaW5lQ29sb3IiOm51bGwsIkxpbmVXZWlnaHQiOjAuMCwiTGluZVR5cGUiOjAsIlBhcmVudFN0eWxlIjpudWxsfSwiUGFyZW50U3R5bGUiOm51bGx9LCJEdXJhdGlvblN0eWxlIjp7IiRpZCI6IjY1NyIsIkZvbnRTZXR0aW5ncyI6eyIkaWQiOiI2NTgiLCJGb250U2l6ZSI6MTAsIkZvbnROYW1lIjoiQ2FsaWJyaSIsIklzQm9sZCI6ZmFsc2UsIklzSXRhbGljIjpmYWxzZSwiSXNVbmRlcmxpbmVkIjpmYWxzZSwiUGFyZW50U3R5bGUiOm51bGx9LCJBdXRvU2l6ZSI6MCwiRm9yZWdyb3VuZCI6eyIkaWQiOiI2NTkiLCJDb2xvciI6eyIkaWQiOiI2N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2NjEiLCJDb2xvciI6eyIkaWQiOiI2NjIiLCJBIjowLCJSIjoyNTUsIkciOjI1NSwiQiI6MjU1fX0sIklzVmlzaWJsZSI6dHJ1ZSwiV2lkdGgiOjAuMCwiSGVpZ2h0IjowLjAsIkJvcmRlclN0eWxlIjp7IiRpZCI6IjY2MyIsIkxpbmVDb2xvciI6bnVsbCwiTGluZVdlaWdodCI6MC4wLCJMaW5lVHlwZSI6MCwiUGFyZW50U3R5bGUiOm51bGx9LCJQYXJlbnRTdHlsZSI6bnVsbH0sIkhvcml6b250YWxDb25uZWN0b3JTdHlsZSI6eyIkaWQiOiI2NjQiLCJMaW5lQ29sb3IiOnsiJHJlZiI6IjU2In0sIkxpbmVXZWlnaHQiOjEuMCwiTGluZVR5cGUiOjAsIlBhcmVudFN0eWxlIjpudWxsfSwiVmVydGljYWxDb25uZWN0b3JTdHlsZSI6eyIkaWQiOiI2NjUiLCJMaW5lQ29sb3IiOnsiJHJlZiI6IjU5In0sIkxpbmVXZWlnaHQiOjAuMCwiTGluZVR5cGUiOjAsIlBhcmVudFN0eWxlIjpudWxsfSwiTWFyZ2luIjpudWxsLCJTdGFydERhdGVQb3NpdGlvbiI6NiwiRW5kRGF0ZVBvc2l0aW9uIjo2LCJEYXRlSXNWaXNpYmxlIjpmYWxzZSwiVGl0bGVQb3NpdGlvbiI6MiwiRHVyYXRpb25Qb3NpdGlvbiI6MCwiUGVyY2VudGFnZUNvbXBsZXRlZFBvc2l0aW9uIjoxLCJTcGFjaW5nIjozLCJJc0JlbG93VGltZWJhbmQiOnRydWUsIlBlcmNlbnRhZ2VDb21wbGV0ZVNoYXBlT3BhY2l0eSI6MzUsIlNoYXBlU3R5bGUiOnsiJGlkIjoiNjY2IiwiTWFyZ2luIjp7IiRyZWYiOiI2MiJ9LCJQYWRkaW5nIjp7IiRyZWYiOiI2MyJ9LCJCYWNrZ3JvdW5kIjp7IiRpZCI6IjY2NyIsIkNvbG9yIjp7IiRpZCI6IjY2OCIsIkEiOjI1NSwiUiI6MjM0LCJHIjoxODksIkIiOjE1OX19LCJJc1Zpc2libGUiOnRydWUsIldpZHRoIjo5Ny4wLCJIZWlnaHQiOjEwLjAsIkJvcmRlclN0eWxlIjp7IiRpZCI6IjY2OSIsIkxpbmVDb2xvciI6eyIkaWQiOiI2NzAiLCIkdHlwZSI6Ik5MUkUuQ29tbW9uLkRvbS5Tb2xpZENvbG9yQnJ1c2gsIE5MUkUuQ29tbW9uIiwiQ29sb3IiOnsiJGlkIjoiNjcxIiwiQSI6MjU1LCJSIjoyMzcsIkciOjEyNSwiQiI6NDl9fSwiTGluZVdlaWdodCI6Mi4wLCJMaW5lVHlwZSI6MCwiUGFyZW50U3R5bGUiOm51bGx9LCJQYXJlbnRTdHlsZSI6bnVsbH0sIlRpdGxlU3R5bGUiOnsiJGlkIjoiNjcyIiwiRm9udFNldHRpbmdzIjp7IiRpZCI6IjY3MyIsIkZvbnRTaXplIjoxMCwiRm9udE5hbWUiOiJDYWxpYnJpIiwiSXNCb2xkIjpmYWxzZSwiSXNJdGFsaWMiOmZhbHNlLCJJc1VuZGVybGluZWQiOmZhbHNlLCJQYXJlbnRTdHlsZSI6bnVsbH0sIkF1dG9TaXplIjowLCJGb3JlZ3JvdW5kIjp7IiRpZCI6IjY3NCIsIkNvbG9yIjp7IiRpZCI6IjY3NSIsIkEiOjI1NSwiUiI6MjM0LCJHIjoxODksIkIiOjE1OX19LCJNYXhXaWR0aCI6NzI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aWQiOiI2NzYiLCJDb2xvciI6eyIkaWQiOiI2NzciLCJBIjowLCJSIjoyNTUsIkciOjI1NSwiQiI6MjU1fX0sIklzVmlzaWJsZSI6dHJ1ZSwiV2lkdGgiOjAuMCwiSGVpZ2h0IjowLjAsIkJvcmRlclN0eWxlIjp7IiRpZCI6IjY3OCIsIkxpbmVDb2xvciI6bnVsbCwiTGluZVdlaWdodCI6MC4wLCJMaW5lVHlwZSI6MCwiUGFyZW50U3R5bGUiOm51bGx9LCJQYXJlbnRTdHlsZSI6bnVsbH0sIkRhdGVTdHlsZSI6eyIkaWQiOiI2NzkiLCJGb250U2V0dGluZ3MiOnsiJGlkIjoiNjgwIiwiRm9udFNpemUiOjksIkZvbnROYW1lIjoiQ2FsaWJyaSIsIklzQm9sZCI6ZmFsc2UsIklzSXRhbGljIjpmYWxzZSwiSXNVbmRlcmxpbmVkIjpmYWxzZSwiUGFyZW50U3R5bGUiOm51bGx9LCJBdXRvU2l6ZSI6MCwiRm9yZWdyb3VuZCI6eyIkaWQiOiI2ODEiLCJDb2xvciI6eyIkaWQiOiI2OD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NjgzIiwiQ29sb3IiOnsiJGlkIjoiNjg0IiwiQSI6MCwiUiI6MjU1LCJHIjoyNTUsIkIiOjI1NX19LCJJc1Zpc2libGUiOnRydWUsIldpZHRoIjowLjAsIkhlaWdodCI6MC4wLCJCb3JkZXJTdHlsZSI6eyIkaWQiOiI2ODUiLCJMaW5lQ29sb3IiOm51bGwsIkxpbmVXZWlnaHQiOjAuMCwiTGluZVR5cGUiOjAsIlBhcmVudFN0eWxlIjpudWxsfSwiUGFyZW50U3R5bGUiOm51bGx9LCJEYXRlRm9ybWF0Ijp7IiRyZWYiOiI0NTAifSwiV2Vla051bWJlcmluZyI6eyIkaWQiOiI2ODYiLCJGb3JtYXQiOjAsIklzVmlzaWJsZSI6ZmFsc2UsIkxhc3RLbm93blZpc2liaWxpdHlTdGF0ZSI6ZmFsc2V9LCJJc1Zpc2libGUiOnRydWUsIlBhcmVudFN0eWxlIjpudWxsfSwiSW5kZXgiOjE3LCJTbWFydER1cmF0aW9uQWN0aXZhdGVkIjpmYWxzZSwiRGF0ZUZvcm1hdCI6eyIkcmVmIjoiNDUwIn0sIldlZWtOdW1iZXJpbmciOnsiJGlkIjoiNjg3IiwiRm9ybWF0IjowLCJJc1Zpc2libGUiOmZhbHNlLCJMYXN0S25vd25WaXNpYmlsaXR5U3RhdGUiOmZhbHNlfSwiSWQiOiI0NWNjZjJkMy1iMjI5LTRkNzItOTMzOS03OWNiMWU5YjQ3NTYiLCJJbXBvcnRJZCI6bnVsbCwiVGl0bGUiOiIzIiwiTm90ZSI6bnVsbCwiSHlwZXJsaW5rIjp7IiRpZCI6IjY4OCIsIkFkZHJlc3MiOm51bGwsIlN1YkFkZHJlc3MiOm51bGx9LCJJc0NoYW5nZWQiOmZhbHNlLCJJc05ldyI6ZmFsc2V9fSx7IiRpZCI6IjY4OSIsIl9hdHRhY2hlZE1pbGVzdG9uZXMiOltdLCJUYXNrRGVmaW5pdGlvbiI6eyIkaWQiOiI2OTAiLCJHcm91cE5hbWUiOm51bGwsIlN0YXJ0RGF0ZSI6IjIwMjMtMDQtMjFUMDk6MDA6MDBaIiwiRW5kRGF0ZSI6IjIwMjMtMDQtMjRUMTM6MDA6MDBaIiwiUGVyY2VudGFnZUNvbXBsZXRlIjoyMC4wLCJTdHlsZSI6eyIkaWQiOiI2OTEiLCJTaGFwZSI6NCwiU2hhcGVUaGlja25lc3MiOjAsIkR1cmF0aW9uRm9ybWF0IjoxMSwiSW5jbHVkZU5vbldvcmtpbmdEYXlzSW5EdXJhdGlvbiI6ZmFsc2UsIlBlcmNlbnRhZ2VDb21wbGV0ZVN0eWxlIjp7IiRpZCI6IjY5MiIsIkZvbnRTZXR0aW5ncyI6eyIkaWQiOiI2OTMiLCJGb250U2l6ZSI6MTAsIkZvbnROYW1lIjoiQ2FsaWJyaSIsIklzQm9sZCI6ZmFsc2UsIklzSXRhbGljIjpmYWxzZSwiSXNVbmRlcmxpbmVkIjpmYWxzZSwiUGFyZW50U3R5bGUiOm51bGx9LCJBdXRvU2l6ZSI6MCwiRm9yZWdyb3VuZCI6eyIkaWQiOiI2OTQiLCJDb2xvciI6eyIkaWQiOiI2OTU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0MSJ9LCJQYWRkaW5nIjp7IiRyZWYiOiI0MiJ9LCJCYWNrZ3JvdW5kIjp7IiRpZCI6IjY5NiIsIkNvbG9yIjp7IiRyZWYiOiI0NCJ9fSwiSXNWaXNpYmxlIjp0cnVlLCJXaWR0aCI6MC4wLCJIZWlnaHQiOjAuMCwiQm9yZGVyU3R5bGUiOnsiJGlkIjoiNjk3IiwiTGluZUNvbG9yIjpudWxsLCJMaW5lV2VpZ2h0IjowLjAsIkxpbmVUeXBlIjowLCJQYXJlbnRTdHlsZSI6bnVsbH0sIlBhcmVudFN0eWxlIjpudWxsfSwiRHVyYXRpb25TdHlsZSI6eyIkaWQiOiI2OTgiLCJGb250U2V0dGluZ3MiOnsiJGlkIjoiNjk5IiwiRm9udFNpemUiOjEwLCJGb250TmFtZSI6IkNhbGlicmkiLCJJc0JvbGQiOmZhbHNlLCJJc0l0YWxpYyI6ZmFsc2UsIklzVW5kZXJsaW5lZCI6ZmFsc2UsIlBhcmVudFN0eWxlIjpudWxsfSwiQXV0b1NpemUiOjAsIkZvcmVncm91bmQiOnsiJGlkIjoiNzAwIiwiQ29sb3IiOnsiJGlkIjoiNz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NzAyIiwiQ29sb3IiOnsiJGlkIjoiNzAzIiwiQSI6MCwiUiI6MjU1LCJHIjoyNTUsIkIiOjI1NX19LCJJc1Zpc2libGUiOnRydWUsIldpZHRoIjowLjAsIkhlaWdodCI6MC4wLCJCb3JkZXJTdHlsZSI6eyIkaWQiOiI3MDQiLCJMaW5lQ29sb3IiOm51bGwsIkxpbmVXZWlnaHQiOjAuMCwiTGluZVR5cGUiOjAsIlBhcmVudFN0eWxlIjpudWxsfSwiUGFyZW50U3R5bGUiOm51bGx9LCJIb3Jpem9udGFsQ29ubmVjdG9yU3R5bGUiOnsiJGlkIjoiNzA1IiwiTGluZUNvbG9yIjp7IiRyZWYiOiI1NiJ9LCJMaW5lV2VpZ2h0IjoxLjAsIkxpbmVUeXBlIjowLCJQYXJlbnRTdHlsZSI6bnVsbH0sIlZlcnRpY2FsQ29ubmVjdG9yU3R5bGUiOnsiJGlkIjoiNzA2IiwiTGluZUNvbG9yIjp7IiRyZWYiOiI1OSJ9LCJMaW5lV2VpZ2h0IjowLjAsIkxpbmVUeXBlIjowLCJQYXJlbnRTdHlsZSI6bnVsbH0sIk1hcmdpbiI6bnVsbCwiU3RhcnREYXRlUG9zaXRpb24iOjYsIkVuZERhdGVQb3NpdGlvbiI6NiwiRGF0ZUlzVmlzaWJsZSI6ZmFsc2UsIlRpdGxlUG9zaXRpb24iOjIsIkR1cmF0aW9uUG9zaXRpb24iOjAsIlBlcmNlbnRhZ2VDb21wbGV0ZWRQb3NpdGlvbiI6MSwiU3BhY2luZyI6MywiSXNCZWxvd1RpbWViYW5kIjp0cnVlLCJQZXJjZW50YWdlQ29tcGxldGVTaGFwZU9wYWNpdHkiOjM1LCJTaGFwZVN0eWxlIjp7IiRpZCI6IjcwNyIsIk1hcmdpbiI6eyIkcmVmIjoiNjIifSwiUGFkZGluZyI6eyIkcmVmIjoiNjMifSwiQmFja2dyb3VuZCI6eyIkaWQiOiI3MDgiLCJDb2xvciI6eyIkaWQiOiI3MDkiLCJBIjoyNTUsIlIiOjIzNCwiRyI6MTg5LCJCIjoxNTl9fSwiSXNWaXNpYmxlIjp0cnVlLCJXaWR0aCI6NDMuMCwiSGVpZ2h0IjoxMC4wLCJCb3JkZXJTdHlsZSI6eyIkaWQiOiI3MTAiLCJMaW5lQ29sb3IiOnsiJHJlZiI6IjY3MCJ9LCJMaW5lV2VpZ2h0IjoyLjAsIkxpbmVUeXBlIjowLCJQYXJlbnRTdHlsZSI6bnVsbH0sIlBhcmVudFN0eWxlIjpudWxsfSwiVGl0bGVTdHlsZSI6eyIkaWQiOiI3MTEiLCJGb250U2V0dGluZ3MiOnsiJGlkIjoiNzEyIiwiRm9udFNpemUiOjEwLCJGb250TmFtZSI6IkNhbGlicmkiLCJJc0JvbGQiOmZhbHNlLCJJc0l0YWxpYyI6ZmFsc2UsIklzVW5kZXJsaW5lZCI6ZmFsc2UsIlBhcmVudFN0eWxlIjpudWxsfSwiQXV0b1NpemUiOjAsIkZvcmVncm91bmQiOnsiJGlkIjoiNzEzIiwiQ29sb3IiOnsiJGlkIjoiNzE0IiwiQSI6MjU1LCJSIjoyMzQsIkciOjE4OSwiQiI6MTU5fX0sIk1heFdpZHRoIjo3Mj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cxNSIsIkNvbG9yIjp7IiRpZCI6IjcxNiIsIkEiOjAsIlIiOjI1NSwiRyI6MjU1LCJCIjoyNTV9fSwiSXNWaXNpYmxlIjp0cnVlLCJXaWR0aCI6MC4wLCJIZWlnaHQiOjAuMCwiQm9yZGVyU3R5bGUiOnsiJGlkIjoiNzE3IiwiTGluZUNvbG9yIjpudWxsLCJMaW5lV2VpZ2h0IjowLjAsIkxpbmVUeXBlIjowLCJQYXJlbnRTdHlsZSI6bnVsbH0sIlBhcmVudFN0eWxlIjpudWxsfSwiRGF0ZVN0eWxlIjp7IiRpZCI6IjcxOCIsIkZvbnRTZXR0aW5ncyI6eyIkaWQiOiI3MTkiLCJGb250U2l6ZSI6OSwiRm9udE5hbWUiOiJDYWxpYnJpIiwiSXNCb2xkIjpmYWxzZSwiSXNJdGFsaWMiOmZhbHNlLCJJc1VuZGVybGluZWQiOmZhbHNlLCJQYXJlbnRTdHlsZSI6bnVsbH0sIkF1dG9TaXplIjowLCJGb3JlZ3JvdW5kIjp7IiRpZCI6IjcyMCIsIkNvbG9yIjp7IiRpZCI6IjcyM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3MjIiLCJDb2xvciI6eyIkaWQiOiI3MjMiLCJBIjowLCJSIjoyNTUsIkciOjI1NSwiQiI6MjU1fX0sIklzVmlzaWJsZSI6dHJ1ZSwiV2lkdGgiOjAuMCwiSGVpZ2h0IjowLjAsIkJvcmRlclN0eWxlIjp7IiRpZCI6IjcyNCIsIkxpbmVDb2xvciI6bnVsbCwiTGluZVdlaWdodCI6MC4wLCJMaW5lVHlwZSI6MCwiUGFyZW50U3R5bGUiOm51bGx9LCJQYXJlbnRTdHlsZSI6bnVsbH0sIkRhdGVGb3JtYXQiOnsiJHJlZiI6Ijg3In0sIldlZWtOdW1iZXJpbmciOnsiJGlkIjoiNzI1IiwiRm9ybWF0IjowLCJJc1Zpc2libGUiOmZhbHNlLCJMYXN0S25vd25WaXNpYmlsaXR5U3RhdGUiOmZhbHNlfSwiSXNWaXNpYmxlIjp0cnVlLCJQYXJlbnRTdHlsZSI6bnVsbH0sIkluZGV4IjoxOCwiU21hcnREdXJhdGlvbkFjdGl2YXRlZCI6ZmFsc2UsIkRhdGVGb3JtYXQiOnsiJHJlZiI6Ijg3In0sIldlZWtOdW1iZXJpbmciOnsiJGlkIjoiNzI2IiwiRm9ybWF0IjowLCJJc1Zpc2libGUiOmZhbHNlLCJMYXN0S25vd25WaXNpYmlsaXR5U3RhdGUiOmZhbHNlfSwiSWQiOiJjNDVhYTYwMi04ZmZiLTQ4ZjAtYWM1NS1iNTE0Nzc3NzliNTgiLCJJbXBvcnRJZCI6bnVsbCwiVGl0bGUiOiI0IiwiTm90ZSI6bnVsbCwiSHlwZXJsaW5rIjp7IiRpZCI6IjcyNyIsIkFkZHJlc3MiOm51bGwsIlN1YkFkZHJlc3MiOm51bGx9LCJJc0NoYW5nZWQiOmZhbHNlLCJJc05ldyI6ZmFsc2V9fSx7IiRpZCI6IjcyOCIsIl9hdHRhY2hlZE1pbGVzdG9uZXMiOltdLCJUYXNrRGVmaW5pdGlvbiI6eyIkaWQiOiI3MjkiLCJHcm91cE5hbWUiOm51bGwsIlN0YXJ0RGF0ZSI6IjIwMjMtMDQtMDdUMDk6MDA6MDBaIiwiRW5kRGF0ZSI6IjIwMjMtMDQtMTJUMTU6MDA6MDBaIiwiUGVyY2VudGFnZUNvbXBsZXRlIjo3MC4wLCJTdHlsZSI6eyIkaWQiOiI3MzAiLCJTaGFwZSI6MywiU2hhcGVUaGlja25lc3MiOjAsIkR1cmF0aW9uRm9ybWF0IjoxMSwiSW5jbHVkZU5vbldvcmtpbmdEYXlzSW5EdXJhdGlvbiI6ZmFsc2UsIlBlcmNlbnRhZ2VDb21wbGV0ZVN0eWxlIjp7IiRpZCI6IjczMSIsIkZvbnRTZXR0aW5ncyI6eyIkaWQiOiI3MzIiLCJGb250U2l6ZSI6MTAsIkZvbnROYW1lIjoiQ2FsaWJyaSIsIklzQm9sZCI6ZmFsc2UsIklzSXRhbGljIjpmYWxzZSwiSXNVbmRlcmxpbmVkIjpmYWxzZSwiUGFyZW50U3R5bGUiOm51bGx9LCJBdXRvU2l6ZSI6MCwiRm9yZWdyb3VuZCI6eyIkaWQiOiI3MzMiLCJDb2xvciI6eyIkaWQiOiI3MzQ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0MSJ9LCJQYWRkaW5nIjp7IiRyZWYiOiI0MiJ9LCJCYWNrZ3JvdW5kIjp7IiRpZCI6IjczNSIsIkNvbG9yIjp7IiRyZWYiOiI0MTkifX0sIklzVmlzaWJsZSI6dHJ1ZSwiV2lkdGgiOjAuMCwiSGVpZ2h0IjowLjAsIkJvcmRlclN0eWxlIjp7IiRpZCI6IjczNiIsIkxpbmVDb2xvciI6bnVsbCwiTGluZVdlaWdodCI6MC4wLCJMaW5lVHlwZSI6MCwiUGFyZW50U3R5bGUiOm51bGx9LCJQYXJlbnRTdHlsZSI6bnVsbH0sIkR1cmF0aW9uU3R5bGUiOnsiJGlkIjoiNzM3IiwiRm9udFNldHRpbmdzIjp7IiRpZCI6IjczOCIsIkZvbnRTaXplIjoxMCwiRm9udE5hbWUiOiJDYWxpYnJpIiwiSXNCb2xkIjpmYWxzZSwiSXNJdGFsaWMiOmZhbHNlLCJJc1VuZGVybGluZWQiOmZhbHNlLCJQYXJlbnRTdHlsZSI6bnVsbH0sIkF1dG9TaXplIjowLCJGb3JlZ3JvdW5kIjp7IiRpZCI6IjczOSIsIkNvbG9yIjp7IiRpZCI6Ijc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c0MSIsIkNvbG9yIjp7IiRpZCI6Ijc0MiIsIkEiOjAsIlIiOjI1NSwiRyI6MjU1LCJCIjoyNTV9fSwiSXNWaXNpYmxlIjp0cnVlLCJXaWR0aCI6MC4wLCJIZWlnaHQiOjAuMCwiQm9yZGVyU3R5bGUiOnsiJGlkIjoiNzQzIiwiTGluZUNvbG9yIjpudWxsLCJMaW5lV2VpZ2h0IjowLjAsIkxpbmVUeXBlIjowLCJQYXJlbnRTdHlsZSI6bnVsbH0sIlBhcmVudFN0eWxlIjpudWxsfSwiSG9yaXpvbnRhbENvbm5lY3RvclN0eWxlIjp7IiRpZCI6Ijc0NCIsIkxpbmVDb2xvciI6eyIkcmVmIjoiNTYifSwiTGluZVdlaWdodCI6MS4wLCJMaW5lVHlwZSI6MCwiUGFyZW50U3R5bGUiOm51bGx9LCJWZXJ0aWNhbENvbm5lY3RvclN0eWxlIjp7IiRpZCI6Ijc0NSIsIkxpbmVDb2xvciI6eyIkcmVmIjoiNTkifSwiTGluZVdlaWdodCI6MC4wLCJMaW5lVHlwZSI6MCwiUGFyZW50U3R5bGUiOm51bGx9LCJNYXJnaW4iOm51bGwsIlN0YXJ0RGF0ZVBvc2l0aW9uIjo2LCJFbmREYXRlUG9zaXRpb24iOjYsIkRhdGVJc1Zpc2libGUiOmZhbHNlLCJUaXRsZVBvc2l0aW9uIjoyLCJEdXJhdGlvblBvc2l0aW9uIjowLCJQZXJjZW50YWdlQ29tcGxldGVkUG9zaXRpb24iOjEsIlNwYWNpbmciOjMsIklzQmVsb3dUaW1lYmFuZCI6dHJ1ZSwiUGVyY2VudGFnZUNvbXBsZXRlU2hhcGVPcGFjaXR5IjozNSwiU2hhcGVTdHlsZSI6eyIkaWQiOiI3NDYiLCJNYXJnaW4iOnsiJHJlZiI6IjYyIn0sIlBhZGRpbmciOnsiJHJlZiI6IjYzIn0sIkJhY2tncm91bmQiOnsiJGlkIjoiNzQ3IiwiQ29sb3IiOnsiJGlkIjoiNzQ4IiwiQSI6MjU1LCJSIjoyMzQsIkciOjE4OSwiQiI6MTU5fX0sIklzVmlzaWJsZSI6dHJ1ZSwiV2lkdGgiOjcxLjAsIkhlaWdodCI6MTAuMCwiQm9yZGVyU3R5bGUiOnsiJGlkIjoiNzQ5IiwiTGluZUNvbG9yIjp7IiRyZWYiOiI2NzAifSwiTGluZVdlaWdodCI6Mi4wLCJMaW5lVHlwZSI6MCwiUGFyZW50U3R5bGUiOm51bGx9LCJQYXJlbnRTdHlsZSI6bnVsbH0sIlRpdGxlU3R5bGUiOnsiJGlkIjoiNzUwIiwiRm9udFNldHRpbmdzIjp7IiRpZCI6Ijc1MSIsIkZvbnRTaXplIjoxMCwiRm9udE5hbWUiOiJDYWxpYnJpIiwiSXNCb2xkIjpmYWxzZSwiSXNJdGFsaWMiOmZhbHNlLCJJc1VuZGVybGluZWQiOmZhbHNlLCJQYXJlbnRTdHlsZSI6bnVsbH0sIkF1dG9TaXplIjowLCJGb3JlZ3JvdW5kIjp7IiRpZCI6Ijc1MiIsIkNvbG9yIjp7IiRpZCI6Ijc1MyIsIkEiOjI1NSwiUiI6MjM0LCJHIjoxODksIkIiOjE1OX19LCJNYXhXaWR0aCI6NzI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aWQiOiI3NTQiLCJDb2xvciI6eyIkaWQiOiI3NTUiLCJBIjowLCJSIjoyNTUsIkciOjI1NSwiQiI6MjU1fX0sIklzVmlzaWJsZSI6dHJ1ZSwiV2lkdGgiOjAuMCwiSGVpZ2h0IjowLjAsIkJvcmRlclN0eWxlIjp7IiRpZCI6Ijc1NiIsIkxpbmVDb2xvciI6bnVsbCwiTGluZVdlaWdodCI6MC4wLCJMaW5lVHlwZSI6MCwiUGFyZW50U3R5bGUiOm51bGx9LCJQYXJlbnRTdHlsZSI6bnVsbH0sIkRhdGVTdHlsZSI6eyIkaWQiOiI3NTciLCJGb250U2V0dGluZ3MiOnsiJGlkIjoiNzU4IiwiRm9udFNpemUiOjksIkZvbnROYW1lIjoiQ2FsaWJyaSIsIklzQm9sZCI6ZmFsc2UsIklzSXRhbGljIjpmYWxzZSwiSXNVbmRlcmxpbmVkIjpmYWxzZSwiUGFyZW50U3R5bGUiOm51bGx9LCJBdXRvU2l6ZSI6MCwiRm9yZWdyb3VuZCI6eyIkaWQiOiI3NTkiLCJDb2xvciI6eyIkaWQiOiI3Nj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NzYxIiwiQ29sb3IiOnsiJGlkIjoiNzYyIiwiQSI6MCwiUiI6MjU1LCJHIjoyNTUsIkIiOjI1NX19LCJJc1Zpc2libGUiOnRydWUsIldpZHRoIjowLjAsIkhlaWdodCI6MC4wLCJCb3JkZXJTdHlsZSI6eyIkaWQiOiI3NjMiLCJMaW5lQ29sb3IiOm51bGwsIkxpbmVXZWlnaHQiOjAuMCwiTGluZVR5cGUiOjAsIlBhcmVudFN0eWxlIjpudWxsfSwiUGFyZW50U3R5bGUiOm51bGx9LCJEYXRlRm9ybWF0Ijp7IiRyZWYiOiI0NTAifSwiV2Vla051bWJlcmluZyI6eyIkaWQiOiI3NjQiLCJGb3JtYXQiOjAsIklzVmlzaWJsZSI6ZmFsc2UsIkxhc3RLbm93blZpc2liaWxpdHlTdGF0ZSI6ZmFsc2V9LCJJc1Zpc2libGUiOnRydWUsIlBhcmVudFN0eWxlIjpudWxsfSwiSW5kZXgiOjE1LCJTbWFydER1cmF0aW9uQWN0aXZhdGVkIjp0cnVlLCJEYXRlRm9ybWF0Ijp7IiRyZWYiOiI0NTAifSwiV2Vla051bWJlcmluZyI6eyIkaWQiOiI3NjUiLCJGb3JtYXQiOjAsIklzVmlzaWJsZSI6ZmFsc2UsIkxhc3RLbm93blZpc2liaWxpdHlTdGF0ZSI6ZmFsc2V9LCJJZCI6ImNjYzEwMTAxLWE4ODktNGUyZS05NzUwLWE2NWQxZjg4YWFkMiIsIkltcG9ydElkIjpudWxsLCJUaXRsZSI6IjEiLCJOb3RlIjpudWxsLCJIeXBlcmxpbmsiOnsiJGlkIjoiNzY2IiwiQWRkcmVzcyI6bnVsbCwiU3ViQWRkcmVzcyI6bnVsbH0sIklzQ2hhbmdlZCI6ZmFsc2UsIklzTmV3IjpmYWxzZX19XSwiX21pbGVzdG9uZXMiOltdLCJJZCI6ImExZDZhYmYxLTUyZWQtNGJhYS1hOGE0LWM4YjIzYTE2MjdmMCIsIklzU2luZ2xlSXRlbVJvdyI6ZmFsc2V9XSwiSW5kZXgiOjIwLCJJZCI6IjYwNzkyMWQ1LWU0MjUtNDI3OC1hZDU4LWVmN2E5M2I3M2NhNyIsIkhlYWRlclRleHQiOiJBY3R1YWwgaG91cnMiLCJJc0RlZmF1bHQiOmZhbHNlLCJTdHlsZSI6eyIkaWQiOiI3NjciLCJIZWFkZXJTdHlsZSI6eyIkaWQiOiI3NjgiLCJUZXh0U3R5bGUiOnsiJGlkIjoiNzY5IiwiRm9udFNldHRpbmdzIjp7IiRpZCI6Ijc3MCIsIkZvbnRTaXplIjoxMSwiRm9udE5hbWUiOiJDYWxpYnJpIiwiSXNCb2xkIjpmYWxzZSwiSXNJdGFsaWMiOmZhbHNlLCJJc1VuZGVybGluZWQiOmZhbHNlLCJQYXJlbnRTdHlsZSI6bnVsbH0sIkF1dG9TaXplIjowLCJGb3JlZ3JvdW5kIjp7IiRpZCI6Ijc3MSIsIkNvbG9yIjp7IiRpZCI6Ijc3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yZWYiOiI1ODEifSwiUGFkZGluZyI6eyIkcmVmIjoiNTgyIn0sIkJhY2tncm91bmQiOnsiJHJlZiI6IjU4MyJ9LCJJc1Zpc2libGUiOnRydWUsIldpZHRoIjowLjAsIkhlaWdodCI6MC4wLCJCb3JkZXJTdHlsZSI6bnVsbCwiUGFyZW50U3R5bGUiOm51bGx9LCJSZWN0YW5nbGVTdHlsZSI6eyIkaWQiOiI3NzMiLCJNYXJnaW4iOnsiJHJlZiI6IjU4NiJ9LCJQYWRkaW5nIjp7IiRyZWYiOiI1ODcifSwiQmFja2dyb3VuZCI6eyIkcmVmIjoiNTg4In0sIklzVmlzaWJsZSI6dHJ1ZSwiV2lkdGgiOjAuMCwiSGVpZ2h0IjowLjAsIkJvcmRlclN0eWxlIjp7IiRpZCI6Ijc3NCIsIkxpbmVDb2xvciI6eyIkcmVmIjoiNTkxIn0sIkxpbmVXZWlnaHQiOjAuMCwiTGluZVR5cGUiOjAsIlBhcmVudFN0eWxlIjpudWxsfSwiUGFyZW50U3R5bGUiOm51bGx9LCJNYXJnaW4iOnsiJHJlZiI6IjU5MyJ9LCJQYWRkaW5nIjp7IiRyZWYiOiI1OTQifSwiQmFja2dyb3VuZCI6bnVsbCwiSXNWaXNpYmxlIjp0cnVlLCJXaWR0aCI6MC4wLCJIZWlnaHQiOjAuMCwiQm9yZGVyU3R5bGUiOm51bGwsIlBhcmVudFN0eWxlIjpudWxsfSwiQmFja2dyb3VuZFN0eWxlIjp7IiRpZCI6Ijc3NSIsIk1hcmdpbiI6eyIkcmVmIjoiNTk2In0sIlBhZGRpbmciOnsiJHJlZiI6IjU5NyJ9LCJCYWNrZ3JvdW5kIjp7IiRpZCI6Ijc3NiIsIkNvbG9yIjp7IiRpZCI6Ijc3NyIsIkEiOjUxLCJSIjowLCJHIjowLCJCIjowfX0sIklzVmlzaWJsZSI6dHJ1ZSwiV2lkdGgiOjAuMCwiSGVpZ2h0IjowLjAsIkJvcmRlclN0eWxlIjp7IiRpZCI6Ijc3OCIsIkxpbmVDb2xvciI6eyIkcmVmIjoiNjAxIn0sIkxpbmVXZWlnaHQiOjAuMCwiTGluZVR5cGUiOjAsIlBhcmVudFN0eWxlIjpudWxsfSwiUGFyZW50U3R5bGUiOm51bGx9LCJNYXJnaW4iOnsiJHJlZiI6IjYwMyJ9LCJQYWRkaW5nIjp7IiRyZWYiOiI2MDQifSwiSXNWaXNpYmxlIjp0cnVlLCJXaWR0aCI6MC4wLCJIZWlnaHQiOjAuMCwiQm9yZGVyU3R5bGUiOm51bGwsIlBhcmVudFN0eWxlIjpudWxsfX1dLCJJZCI6IjAxNzhlOWNmLTMxNmMtNGRiMS04M2MwLTlkMjVkNmQ2ZTVhZiIsIkluZGV4IjoxNCwiSGVhZGVyVGV4dCI6IlByZXBhcmluZyBTaXRlIERlc2lnbiIsIlN0eWxlIjp7IiRpZCI6Ijc3OSIsIkhlYWRlclN0eWxlIjp7IiRpZCI6Ijc4MCIsIlRleHRJc1ZlcnRpY2FsIjpmYWxzZSwiVGV4dFN0eWxlIjp7IiRpZCI6Ijc4MSIsIkZvbnRTZXR0aW5ncyI6eyIkaWQiOiI3ODIiLCJGb250U2l6ZSI6MTIsIkZvbnROYW1lIjoiQ2FsaWJyaSIsIklzQm9sZCI6dHJ1ZSwiSXNJdGFsaWMiOmZhbHNlLCJJc1VuZGVybGluZWQiOmZhbHNlLCJQYXJlbnRTdHlsZSI6bnVsbH0sIkF1dG9TaXplIjowLCJGb3JlZ3JvdW5kIjp7IiRpZCI6Ijc4MyIsIkNvbG9yIjp7IiRpZCI6Ijc4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c4NSIsIlRvcCI6MC4wLCJMZWZ0IjowLjAsIlJpZ2h0IjowLjAsIkJvdHRvbSI6MC4wfSwiUGFkZGluZyI6eyIkaWQiOiI3ODYiLCJUb3AiOjAuMCwiTGVmdCI6MC4wLCJSaWdodCI6MC4wLCJCb3R0b20iOjAuMH0sIkJhY2tncm91bmQiOnsiJGlkIjoiNzg3IiwiQ29sb3IiOnsiJGlkIjoiNzg4IiwiQSI6MCwiUiI6MjU1LCJHIjoyNTUsIkIiOjI1NX19LCJJc1Zpc2libGUiOnRydWUsIldpZHRoIjowLjAsIkhlaWdodCI6MC4wLCJCb3JkZXJTdHlsZSI6bnVsbCwiUGFyZW50U3R5bGUiOm51bGx9LCJSZWN0YW5nbGVTdHlsZSI6eyIkaWQiOiI3ODkiLCJNYXJnaW4iOnsiJGlkIjoiNzkwIiwiVG9wIjowLjAsIkxlZnQiOjAuMCwiUmlnaHQiOjAuMCwiQm90dG9tIjowLjB9LCJQYWRkaW5nIjp7IiRpZCI6Ijc5MSIsIlRvcCI6MC4wLCJMZWZ0IjowLjAsIlJpZ2h0IjowLjAsIkJvdHRvbSI6MC4wfSwiQmFja2dyb3VuZCI6eyIkaWQiOiI3OTIiLCJDb2xvciI6eyIkaWQiOiI3OTMiLCJBIjoyNTUsIlIiOjIzNywiRyI6MTI1LCJCIjo0OX19LCJJc1Zpc2libGUiOnRydWUsIldpZHRoIjowLjAsIkhlaWdodCI6MC4wLCJCb3JkZXJTdHlsZSI6eyIkaWQiOiI3OTQiLCJMaW5lQ29sb3IiOnsiJGlkIjoiNzk1IiwiJHR5cGUiOiJOTFJFLkNvbW1vbi5Eb20uU29saWRDb2xvckJydXNoLCBOTFJFLkNvbW1vbiIsIkNvbG9yIjp7IiRpZCI6Ijc5NiIsIkEiOjI1NSwiUiI6MjU1LCJHIjowLCJCIjowfX0sIkxpbmVXZWlnaHQiOjAuMCwiTGluZVR5cGUiOjAsIlBhcmVudFN0eWxlIjpudWxsfSwiUGFyZW50U3R5bGUiOm51bGx9LCJNYXJnaW4iOnsiJGlkIjoiNzk3IiwiVG9wIjowLjAsIkxlZnQiOjAuMCwiUmlnaHQiOjAuMCwiQm90dG9tIjowLjB9LCJQYWRkaW5nIjp7IiRpZCI6Ijc5OCIsIlRvcCI6MC4wLCJMZWZ0IjowLjAsIlJpZ2h0IjowLjAsIkJvdHRvbSI6MC4wfSwiQmFja2dyb3VuZCI6bnVsbCwiSXNWaXNpYmxlIjp0cnVlLCJXaWR0aCI6MC4wLCJIZWlnaHQiOjAuMCwiQm9yZGVyU3R5bGUiOm51bGwsIlBhcmVudFN0eWxlIjpudWxsfSwiQmFja2dyb3VuZFN0eWxlIjp7IiRpZCI6Ijc5OSIsIk1hcmdpbiI6eyIkaWQiOiI4MDAiLCJUb3AiOjAuMCwiTGVmdCI6MC4wLCJSaWdodCI6MC4wLCJCb3R0b20iOjAuMH0sIlBhZGRpbmciOnsiJGlkIjoiODAxIiwiVG9wIjowLjAsIkxlZnQiOjAuMCwiUmlnaHQiOjAuMCwiQm90dG9tIjowLjB9LCJCYWNrZ3JvdW5kIjp7IiRpZCI6IjgwMiIsIkNvbG9yIjp7IiRpZCI6IjgwMyIsIkEiOjUxLCJSIjoxNjUsIkciOjE2NSwiQiI6MTY1fX0sIklzVmlzaWJsZSI6dHJ1ZSwiV2lkdGgiOjAuMCwiSGVpZ2h0IjowLjAsIkJvcmRlclN0eWxlIjp7IiRpZCI6IjgwNCIsIkxpbmVDb2xvciI6eyIkaWQiOiI4MDUiLCIkdHlwZSI6Ik5MUkUuQ29tbW9uLkRvbS5Tb2xpZENvbG9yQnJ1c2gsIE5MUkUuQ29tbW9uIiwiQ29sb3IiOnsiJGlkIjoiODA2IiwiQSI6MjU1LCJSIjoyNTUsIkciOjAsIkIiOjB9fSwiTGluZVdlaWdodCI6MC4wLCJMaW5lVHlwZSI6MCwiUGFyZW50U3R5bGUiOm51bGx9LCJQYXJlbnRTdHlsZSI6bnVsbH0sIklzQWJvdmVUaW1lYmFuZCI6ZmFsc2UsIk1hcmdpbiI6eyIkaWQiOiI4MDciLCJUb3AiOjAuMCwiTGVmdCI6MC4wLCJSaWdodCI6MC4wLCJCb3R0b20iOjAuMH0sIlBhZGRpbmciOnsiJGlkIjoiODA4IiwiVG9wIjowLjAsIkxlZnQiOjAuMCwiUmlnaHQiOjAuMCwiQm90dG9tIjowLjB9LCJJc1Zpc2libGUiOnRydWUsIldpZHRoIjowLjAsIkhlaWdodCI6MC4wLCJCb3JkZXJTdHlsZSI6eyIkaWQiOiI4MDkiLCJMaW5lQ29sb3IiOm51bGwsIkxpbmVXZWlnaHQiOjAuMCwiTGluZVR5cGUiOjAsIlBhcmVudFN0eWxlIjpudWxsfSwiUGFyZW50U3R5bGUiOm51bGx9fSx7IiRpZCI6IjgxMCIsIl9hY3Rpdml0aWVzIjpbeyIkaWQiOiI4MTEiLCJfcm93cyI6W10sIkluZGV4IjoyNSwiSWQiOiI5NDQzNmJmOS1hMTE2LTRmNDctYWUwMy0wNGM2NzMyNjEwNmYiLCJIZWFkZXJUZXh0IjpudWxsLCJJc0RlZmF1bHQiOnRydWUsIlN0eWxlIjp7IiRpZCI6IjgxMiIsIkhlYWRlclN0eWxlIjp7IiRpZCI6IjgxMyIsIlRleHRTdHlsZSI6eyIkaWQiOiI4MTQiLCJGb250U2V0dGluZ3MiOnsiJGlkIjoiODE1IiwiRm9udFNpemUiOjEwLCJGb250TmFtZSI6IkNhbGlicmkiLCJJc0JvbGQiOnRydWUsIklzSXRhbGljIjpmYWxzZSwiSXNVbmRlcmxpbmVkIjpmYWxzZSwiUGFyZW50U3R5bGUiOm51bGx9LCJBdXRvU2l6ZSI6MCwiRm9yZWdyb3VuZCI6eyIkcmVmIjoiOCJ9LCJNYXhXaWR0aCI6MC4wLCJNYXhIZWlnaHQiOjAuMCwiU21hcnRGb3JlZ3JvdW5kSXNBY3RpdmUiOmZhbHNlLCJIb3Jpem9udGFsQWxpZ25tZW50IjowLCJWZXJ0aWNhbEFsaWdubWVudCI6MCwiU21hcnRGb3JlZ3JvdW5kIjpudWxsLCJCYWNrZ3JvdW5kRmlsbFR5cGUiOjAsIk1hcmdpbiI6eyIkaWQiOiI4MTYiLCJUb3AiOjAuMCwiTGVmdCI6MC4wLCJSaWdodCI6MC4wLCJCb3R0b20iOjAuMH0sIlBhZGRpbmciOnsiJGlkIjoiODE3IiwiVG9wIjowLjAsIkxlZnQiOjAuMCwiUmlnaHQiOjAuMCwiQm90dG9tIjowLjB9LCJCYWNrZ3JvdW5kIjpudWxsLCJJc1Zpc2libGUiOmZhbHNlLCJXaWR0aCI6MC4wLCJIZWlnaHQiOjAuMCwiQm9yZGVyU3R5bGUiOm51bGwsIlBhcmVudFN0eWxlIjpudWxsfSwiUmVjdGFuZ2xlU3R5bGUiOnsiJGlkIjoiODE4IiwiTWFyZ2luIjp7IiRpZCI6IjgxOSIsIlRvcCI6MC4wLCJMZWZ0IjowLjAsIlJpZ2h0IjowLjAsIkJvdHRvbSI6MC4wfSwiUGFkZGluZyI6eyIkaWQiOiI4MjAiLCJUb3AiOjAuMCwiTGVmdCI6MC4wLCJSaWdodCI6MC4wLCJCb3R0b20iOjAuMH0sIkJhY2tncm91bmQiOnsiJHJlZiI6IjE1In0sIklzVmlzaWJsZSI6ZmFsc2UsIldpZHRoIjowLjAsIkhlaWdodCI6MC4wLCJCb3JkZXJTdHlsZSI6eyIkaWQiOiI4MjEiLCJMaW5lQ29sb3IiOnsiJGlkIjoiODIyIiwiJHR5cGUiOiJOTFJFLkNvbW1vbi5Eb20uU29saWRDb2xvckJydXNoLCBOTFJFLkNvbW1vbiIsIkNvbG9yIjp7IiRpZCI6IjgyMyIsIkEiOjI1NSwiUiI6MjU1LCJHIjowLCJCIjowfX0sIkxpbmVXZWlnaHQiOjAuMCwiTGluZVR5cGUiOjAsIlBhcmVudFN0eWxlIjpudWxsfSwiUGFyZW50U3R5bGUiOm51bGx9LCJNYXJnaW4iOnsiJGlkIjoiODI0IiwiVG9wIjowLjAsIkxlZnQiOjAuMCwiUmlnaHQiOjAuMCwiQm90dG9tIjowLjB9LCJQYWRkaW5nIjp7IiRpZCI6IjgyNSIsIlRvcCI6MC4wLCJMZWZ0IjowLjAsIlJpZ2h0IjowLjAsIkJvdHRvbSI6MC4wfSwiQmFja2dyb3VuZCI6bnVsbCwiSXNWaXNpYmxlIjp0cnVlLCJXaWR0aCI6MC4wLCJIZWlnaHQiOjAuMCwiQm9yZGVyU3R5bGUiOm51bGwsIlBhcmVudFN0eWxlIjpudWxsfSwiQmFja2dyb3VuZFN0eWxlIjp7IiRpZCI6IjgyNiIsIk1hcmdpbiI6eyIkaWQiOiI4MjciLCJUb3AiOjAuMCwiTGVmdCI6MC4wLCJSaWdodCI6MC4wLCJCb3R0b20iOjAuMH0sIlBhZGRpbmciOnsiJGlkIjoiODI4IiwiVG9wIjowLjAsIkxlZnQiOjAuMCwiUmlnaHQiOjAuMCwiQm90dG9tIjowLjB9LCJCYWNrZ3JvdW5kIjp7IiRyZWYiOiIyNSJ9LCJJc1Zpc2libGUiOnRydWUsIldpZHRoIjowLjAsIkhlaWdodCI6MC4wLCJCb3JkZXJTdHlsZSI6eyIkaWQiOiI4MjkiLCJMaW5lQ29sb3IiOnsiJGlkIjoiODMwIiwiJHR5cGUiOiJOTFJFLkNvbW1vbi5Eb20uU29saWRDb2xvckJydXNoLCBOTFJFLkNvbW1vbiIsIkNvbG9yIjp7IiRpZCI6IjgzMSIsIkEiOjI1NSwiUiI6MjU1LCJHIjowLCJCIjowfX0sIkxpbmVXZWlnaHQiOjAuMCwiTGluZVR5cGUiOjAsIlBhcmVudFN0eWxlIjpudWxsfSwiUGFyZW50U3R5bGUiOm51bGx9LCJNYXJnaW4iOnsiJGlkIjoiODMyIiwiVG9wIjowLjAsIkxlZnQiOjAuMCwiUmlnaHQiOjAuMCwiQm90dG9tIjowLjB9LCJQYWRkaW5nIjp7IiRpZCI6IjgzMyIsIlRvcCI6MC4wLCJMZWZ0IjowLjAsIlJpZ2h0IjowLjAsIkJvdHRvbSI6MC4wfSwiSXNWaXNpYmxlIjpmYWxzZSwiV2lkdGgiOjAuMCwiSGVpZ2h0IjowLjAsIkJvcmRlclN0eWxlIjpudWxsLCJQYXJlbnRTdHlsZSI6bnVsbH19LHsiJGlkIjoiODM0IiwiX3Jvd3MiOlt7IiRpZCI6IjgzNSIsIl90YXNrcyI6W3siJGlkIjoiODM2IiwiX2F0dGFjaGVkTWlsZXN0b25lcyI6W10sIlRhc2tEZWZpbml0aW9uIjp7IiRpZCI6IjgzNyIsIkdyb3VwTmFtZSI6bnVsbCwiU3RhcnREYXRlIjoiMjAyMy0wNC0yNVQwOTowMDowMFoiLCJFbmREYXRlIjoiMjAyMy0wNC0yN1QxNzowMDowMFoiLCJQZXJjZW50YWdlQ29tcGxldGUiOm51bGwsIlN0eWxlIjp7IiRpZCI6IjgzOCIsIlNoYXBlIjozLCJTaGFwZVRoaWNrbmVzcyI6MCwiRHVyYXRpb25Gb3JtYXQiOjExLCJJbmNsdWRlTm9uV29ya2luZ0RheXNJbkR1cmF0aW9uIjpmYWxzZSwiUGVyY2VudGFnZUNvbXBsZXRlU3R5bGUiOnsiJGlkIjoiODM5IiwiRm9udFNldHRpbmdzIjp7IiRpZCI6Ijg0MCIsIkZvbnRTaXplIjoxMCwiRm9udE5hbWUiOiJDYWxpYnJpIiwiSXNCb2xkIjpmYWxzZSwiSXNJdGFsaWMiOmZhbHNlLCJJc1VuZGVybGluZWQiOmZhbHNlLCJQYXJlbnRTdHlsZSI6bnVsbH0sIkF1dG9TaXplIjowLCJGb3JlZ3JvdW5kIjp7IiRpZCI6Ijg0MSIsIkNvbG9yIjp7IiRpZCI6Ijg0MiIsIkEiOjI1NSwiUiI6MjYsIkciOjE3MCwiQiI6NjZ9fSwiTWF4V2lkdGgiOjIwMC4wLCJNYXhIZWlnaHQiOiJJbmZpbml0eSIsIlNtYXJ0Rm9yZWdyb3VuZElzQWN0aXZlIjpmYWxzZSwiSG9yaXpvbnRhbEFsaWdubWVudCI6MSwiVmVydGljYWxBbGlnbm1lbnQiOjAsIlNtYXJ0Rm9yZWdyb3VuZCI6bnVsbCwiQmFja2dyb3VuZEZpbGxUeXBlIjowLCJNYXJnaW4iOnsiJHJlZiI6IjQxIn0sIlBhZGRpbmciOnsiJHJlZiI6IjQyIn0sIkJhY2tncm91bmQiOnsiJGlkIjoiODQzIiwiQ29sb3IiOnsiJHJlZiI6IjQ0In19LCJJc1Zpc2libGUiOnRydWUsIldpZHRoIjowLjAsIkhlaWdodCI6MC4wLCJCb3JkZXJTdHlsZSI6eyIkaWQiOiI4NDQiLCJMaW5lQ29sb3IiOm51bGwsIkxpbmVXZWlnaHQiOjAuMCwiTGluZVR5cGUiOjAsIlBhcmVudFN0eWxlIjpudWxsfSwiUGFyZW50U3R5bGUiOm51bGx9LCJEdXJhdGlvblN0eWxlIjp7IiRpZCI6Ijg0NSIsIkZvbnRTZXR0aW5ncyI6eyIkaWQiOiI4NDYiLCJGb250U2l6ZSI6MTAsIkZvbnROYW1lIjoiQ2FsaWJyaSIsIklzQm9sZCI6ZmFsc2UsIklzSXRhbGljIjpmYWxzZSwiSXNVbmRlcmxpbmVkIjpmYWxzZSwiUGFyZW50U3R5bGUiOm51bGx9LCJBdXRvU2l6ZSI6MCwiRm9yZWdyb3VuZCI6eyIkaWQiOiI4NDciLCJDb2xvciI6eyIkaWQiOiI4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4NDkiLCJDb2xvciI6eyIkaWQiOiI4NTAiLCJBIjowLCJSIjoyNTUsIkciOjI1NSwiQiI6MjU1fX0sIklzVmlzaWJsZSI6dHJ1ZSwiV2lkdGgiOjAuMCwiSGVpZ2h0IjowLjAsIkJvcmRlclN0eWxlIjp7IiRpZCI6Ijg1MSIsIkxpbmVDb2xvciI6bnVsbCwiTGluZVdlaWdodCI6MC4wLCJMaW5lVHlwZSI6MCwiUGFyZW50U3R5bGUiOm51bGx9LCJQYXJlbnRTdHlsZSI6bnVsbH0sIkhvcml6b250YWxDb25uZWN0b3JTdHlsZSI6eyIkaWQiOiI4NTIiLCJMaW5lQ29sb3IiOnsiJHJlZiI6IjU2In0sIkxpbmVXZWlnaHQiOjEuMCwiTGluZVR5cGUiOjAsIlBhcmVudFN0eWxlIjpudWxsfSwiVmVydGljYWxDb25uZWN0b3JTdHlsZSI6eyIkaWQiOiI4NTMiLCJMaW5lQ29sb3IiOnsiJHJlZiI6IjU5In0sIkxpbmVXZWlnaHQiOjAuMCwiTGluZVR5cGUiOjAsIlBhcmVudFN0eWxlIjpudWxsfSwiTWFyZ2luIjpudWxsLCJTdGFydERhdGVQb3NpdGlvbiI6NiwiRW5kRGF0ZVBvc2l0aW9uIjo2LCJEYXRlSXNWaXNpYmxlIjpmYWxzZSwiVGl0bGVQb3NpdGlvbiI6MSwiRHVyYXRpb25Qb3NpdGlvbiI6MCwiUGVyY2VudGFnZUNvbXBsZXRlZFBvc2l0aW9uIjoyLCJTcGFjaW5nIjozLCJJc0JlbG93VGltZWJhbmQiOnRydWUsIlBlcmNlbnRhZ2VDb21wbGV0ZVNoYXBlT3BhY2l0eSI6MzUsIlNoYXBlU3R5bGUiOnsiJGlkIjoiODU0IiwiTWFyZ2luIjp7IiRyZWYiOiI2MiJ9LCJQYWRkaW5nIjp7IiRyZWYiOiI2MyJ9LCJCYWNrZ3JvdW5kIjp7IiRpZCI6Ijg1NSIsIkNvbG9yIjp7IiRpZCI6Ijg1NiIsIkEiOjI1NSwiUiI6NDcsIkciOjU0LCJCIjoxNTN9fSwiSXNWaXNpYmxlIjp0cnVlLCJXaWR0aCI6MzIuMCwiSGVpZ2h0IjoxMC4wLCJCb3JkZXJTdHlsZSI6eyIkaWQiOiI4NTciLCJMaW5lQ29sb3IiOnsiJGlkIjoiODU4IiwiJHR5cGUiOiJOTFJFLkNvbW1vbi5Eb20uU29saWRDb2xvckJydXNoLCBOTFJFLkNvbW1vbiIsIkNvbG9yIjp7IiRpZCI6Ijg1OSIsIkEiOjI1NSwiUiI6MjU1LCJHIjowLCJCIjowfX0sIkxpbmVXZWlnaHQiOjAuMCwiTGluZVR5cGUiOjAsIlBhcmVudFN0eWxlIjpudWxsfSwiUGFyZW50U3R5bGUiOm51bGx9LCJUaXRsZVN0eWxlIjp7IiRpZCI6Ijg2MCIsIkZvbnRTZXR0aW5ncyI6eyIkaWQiOiI4NjEiLCJGb250U2l6ZSI6MTAsIkZvbnROYW1lIjoiQ2FsaWJyaSIsIklzQm9sZCI6ZmFsc2UsIklzSXRhbGljIjpmYWxzZSwiSXNVbmRlcmxpbmVkIjpmYWxzZSwiUGFyZW50U3R5bGUiOm51bGx9LCJBdXRvU2l6ZSI6MiwiRm9yZWdyb3VuZCI6eyIkaWQiOiI4NjIiLCJDb2xvciI6eyIkaWQiOiI4NjMiLCJBIjoyNTUsIlIiOjAsIkciOjAsIkIiOjB9fSwiTWF4V2lkdGgiOjIxLjAsIk1heEhlaWdodCI6IkluZmluaXR5IiwiU21hcnRGb3JlZ3JvdW5kSXNBY3RpdmUiOmZhbHNlLCJIb3Jpem9udGFsQWxpZ25tZW50IjowLCJWZXJ0aWNhbEFsaWdubWVudCI6MCwiU21hcnRGb3JlZ3JvdW5kIjpudWxsLCJCYWNrZ3JvdW5kRmlsbFR5cGUiOjAsIk1hcmdpbiI6eyIkcmVmIjoiNzMifSwiUGFkZGluZyI6eyIkcmVmIjoiNzQifSwiQmFja2dyb3VuZCI6eyIkaWQiOiI4NjQiLCJDb2xvciI6eyIkaWQiOiI4NjUiLCJBIjowLCJSIjoyNTUsIkciOjI1NSwiQiI6MjU1fX0sIklzVmlzaWJsZSI6dHJ1ZSwiV2lkdGgiOjAuMCwiSGVpZ2h0IjowLjAsIkJvcmRlclN0eWxlIjp7IiRpZCI6Ijg2NiIsIkxpbmVDb2xvciI6bnVsbCwiTGluZVdlaWdodCI6MC4wLCJMaW5lVHlwZSI6MCwiUGFyZW50U3R5bGUiOm51bGx9LCJQYXJlbnRTdHlsZSI6bnVsbH0sIkRhdGVTdHlsZSI6eyIkaWQiOiI4NjciLCJGb250U2V0dGluZ3MiOnsiJGlkIjoiODY4IiwiRm9udFNpemUiOjksIkZvbnROYW1lIjoiQ2FsaWJyaSIsIklzQm9sZCI6ZmFsc2UsIklzSXRhbGljIjpmYWxzZSwiSXNVbmRlcmxpbmVkIjpmYWxzZSwiUGFyZW50U3R5bGUiOm51bGx9LCJBdXRvU2l6ZSI6MCwiRm9yZWdyb3VuZCI6eyIkaWQiOiI4NjkiLCJDb2xvciI6eyIkaWQiOiI4Nz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ODcxIiwiQ29sb3IiOnsiJGlkIjoiODcyIiwiQSI6MCwiUiI6MjU1LCJHIjoyNTUsIkIiOjI1NX19LCJJc1Zpc2libGUiOnRydWUsIldpZHRoIjowLjAsIkhlaWdodCI6MC4wLCJCb3JkZXJTdHlsZSI6eyIkaWQiOiI4NzMiLCJMaW5lQ29sb3IiOm51bGwsIkxpbmVXZWlnaHQiOjAuMCwiTGluZVR5cGUiOjAsIlBhcmVudFN0eWxlIjpudWxsfSwiUGFyZW50U3R5bGUiOm51bGx9LCJEYXRlRm9ybWF0Ijp7IiRyZWYiOiIxNzIifSwiV2Vla051bWJlcmluZyI6eyIkaWQiOiI4NzQiLCJGb3JtYXQiOjAsIklzVmlzaWJsZSI6ZmFsc2UsIkxhc3RLbm93blZpc2liaWxpdHlTdGF0ZSI6ZmFsc2V9LCJJc1Zpc2libGUiOnRydWUsIlBhcmVudFN0eWxlIjpudWxsfSwiSW5kZXgiOjI2LCJTbWFydER1cmF0aW9uQWN0aXZhdGVkIjpmYWxzZSwiRGF0ZUZvcm1hdCI6eyIkcmVmIjoiMTcyIn0sIldlZWtOdW1iZXJpbmciOnsiJGlkIjoiODc1IiwiRm9ybWF0IjowLCJJc1Zpc2libGUiOmZhbHNlLCJMYXN0S25vd25WaXNpYmlsaXR5U3RhdGUiOmZhbHNlfSwiSWQiOiIwYjYyNDBkYS0zYmFlLTQ1NDUtOGZkZC1jYjBkOTJjMjQ0OWQiLCJJbXBvcnRJZCI6bnVsbCwiVGl0bGUiOiJQMVQxIiwiTm90ZSI6bnVsbCwiSHlwZXJsaW5rIjp7IiRpZCI6Ijg3NiIsIkFkZHJlc3MiOm51bGwsIlN1YkFkZHJlc3MiOm51bGx9LCJJc0NoYW5nZWQiOmZhbHNlLCJJc05ldyI6ZmFsc2V9fSx7IiRpZCI6Ijg3NyIsIl9hdHRhY2hlZE1pbGVzdG9uZXMiOltdLCJUYXNrRGVmaW5pdGlvbiI6eyIkaWQiOiI4NzgiLCJHcm91cE5hbWUiOm51bGwsIlN0YXJ0RGF0ZSI6IjIwMjMtMDQtMjhUMDk6MDA6MDBaIiwiRW5kRGF0ZSI6IjIwMjMtMDUtMTBUMTc6MDA6MDBaIiwiUGVyY2VudGFnZUNvbXBsZXRlIjpudWxsLCJTdHlsZSI6eyIkaWQiOiI4NzkiLCJTaGFwZSI6NCwiU2hhcGVUaGlja25lc3MiOjAsIkR1cmF0aW9uRm9ybWF0IjoxMSwiSW5jbHVkZU5vbldvcmtpbmdEYXlzSW5EdXJhdGlvbiI6ZmFsc2UsIlBlcmNlbnRhZ2VDb21wbGV0ZVN0eWxlIjp7IiRpZCI6Ijg4MCIsIkZvbnRTZXR0aW5ncyI6eyIkaWQiOiI4ODEiLCJGb250U2l6ZSI6MTAsIkZvbnROYW1lIjoiQ2FsaWJyaSIsIklzQm9sZCI6ZmFsc2UsIklzSXRhbGljIjpmYWxzZSwiSXNVbmRlcmxpbmVkIjpmYWxzZSwiUGFyZW50U3R5bGUiOm51bGx9LCJBdXRvU2l6ZSI6MCwiRm9yZWdyb3VuZCI6eyIkaWQiOiI4ODIiLCJDb2xvciI6eyIkaWQiOiI4ODMiLCJBIjoyNTUsIlIiOjI2LCJHIjoxNzAsIkIiOjY2fX0sIk1heFdpZHRoIjoyMDAuMCwiTWF4SGVpZ2h0IjoiSW5maW5pdHkiLCJTbWFydEZvcmVncm91bmRJc0FjdGl2ZSI6ZmFsc2UsIkhvcml6b250YWxBbGlnbm1lbnQiOjEsIlZlcnRpY2FsQWxpZ25tZW50IjowLCJTbWFydEZvcmVncm91bmQiOm51bGwsIkJhY2tncm91bmRGaWxsVHlwZSI6MCwiTWFyZ2luIjp7IiRyZWYiOiI0MSJ9LCJQYWRkaW5nIjp7IiRyZWYiOiI0MiJ9LCJCYWNrZ3JvdW5kIjp7IiRpZCI6Ijg4NCIsIkNvbG9yIjp7IiRyZWYiOiI5OSJ9fSwiSXNWaXNpYmxlIjp0cnVlLCJXaWR0aCI6MC4wLCJIZWlnaHQiOjAuMCwiQm9yZGVyU3R5bGUiOnsiJGlkIjoiODg1IiwiTGluZUNvbG9yIjpudWxsLCJMaW5lV2VpZ2h0IjowLjAsIkxpbmVUeXBlIjowLCJQYXJlbnRTdHlsZSI6bnVsbH0sIlBhcmVudFN0eWxlIjpudWxsfSwiRHVyYXRpb25TdHlsZSI6eyIkaWQiOiI4ODYiLCJGb250U2V0dGluZ3MiOnsiJGlkIjoiODg3IiwiRm9udFNpemUiOjEwLCJGb250TmFtZSI6IkNhbGlicmkiLCJJc0JvbGQiOmZhbHNlLCJJc0l0YWxpYyI6ZmFsc2UsIklzVW5kZXJsaW5lZCI6ZmFsc2UsIlBhcmVudFN0eWxlIjpudWxsfSwiQXV0b1NpemUiOjAsIkZvcmVncm91bmQiOnsiJGlkIjoiODg4IiwiQ29sb3IiOnsiJGlkIjoiOD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ODkwIiwiQ29sb3IiOnsiJGlkIjoiODkxIiwiQSI6MCwiUiI6MjU1LCJHIjoyNTUsIkIiOjI1NX19LCJJc1Zpc2libGUiOnRydWUsIldpZHRoIjowLjAsIkhlaWdodCI6MC4wLCJCb3JkZXJTdHlsZSI6eyIkaWQiOiI4OTIiLCJMaW5lQ29sb3IiOm51bGwsIkxpbmVXZWlnaHQiOjAuMCwiTGluZVR5cGUiOjAsIlBhcmVudFN0eWxlIjpudWxsfSwiUGFyZW50U3R5bGUiOm51bGx9LCJIb3Jpem9udGFsQ29ubmVjdG9yU3R5bGUiOnsiJGlkIjoiODkzIiwiTGluZUNvbG9yIjp7IiRyZWYiOiI1NiJ9LCJMaW5lV2VpZ2h0IjoxLjAsIkxpbmVUeXBlIjowLCJQYXJlbnRTdHlsZSI6bnVsbH0sIlZlcnRpY2FsQ29ubmVjdG9yU3R5bGUiOnsiJGlkIjoiODk0IiwiTGluZUNvbG9yIjp7IiRyZWYiOiI1OSJ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g5NSIsIk1hcmdpbiI6eyIkcmVmIjoiNjIifSwiUGFkZGluZyI6eyIkcmVmIjoiNjMifSwiQmFja2dyb3VuZCI6eyIkaWQiOiI4OTYiLCJDb2xvciI6eyIkaWQiOiI4OTciLCJBIjoyNTUsIlIiOjQ3LCJHIjo1NCwiQiI6MTUzfX0sIklzVmlzaWJsZSI6dHJ1ZSwiV2lkdGgiOjE2Ni4wLCJIZWlnaHQiOjEwLjAsIkJvcmRlclN0eWxlIjp7IiRpZCI6Ijg5OCIsIkxpbmVDb2xvciI6eyIkcmVmIjoiMTE0In0sIkxpbmVXZWlnaHQiOjAuMCwiTGluZVR5cGUiOjAsIlBhcmVudFN0eWxlIjpudWxsfSwiUGFyZW50U3R5bGUiOm51bGx9LCJUaXRsZVN0eWxlIjp7IiRpZCI6Ijg5OSIsIkZvbnRTZXR0aW5ncyI6eyIkaWQiOiI5MDAiLCJGb250U2l6ZSI6MTAsIkZvbnROYW1lIjoiQ2FsaWJyaSIsIklzQm9sZCI6ZmFsc2UsIklzSXRhbGljIjpmYWxzZSwiSXNVbmRlcmxpbmVkIjpmYWxzZSwiUGFyZW50U3R5bGUiOm51bGx9LCJBdXRvU2l6ZSI6MiwiRm9yZWdyb3VuZCI6eyIkaWQiOiI5MDEiLCJDb2xvciI6eyIkaWQiOiI5MDIiLCJBIjoyNTUsIlIiOjAsIkciOjAsIkIiOjB9fSwiTWF4V2lkdGgiOjIxLjAsIk1heEhlaWdodCI6IkluZmluaXR5IiwiU21hcnRGb3JlZ3JvdW5kSXNBY3RpdmUiOmZhbHNlLCJIb3Jpem9udGFsQWxpZ25tZW50IjowLCJWZXJ0aWNhbEFsaWdubWVudCI6MCwiU21hcnRGb3JlZ3JvdW5kIjpudWxsLCJCYWNrZ3JvdW5kRmlsbFR5cGUiOjAsIk1hcmdpbiI6eyIkcmVmIjoiNzMifSwiUGFkZGluZyI6eyIkcmVmIjoiNzQifSwiQmFja2dyb3VuZCI6eyIkaWQiOiI5MDMiLCJDb2xvciI6eyIkaWQiOiI5MDQiLCJBIjowLCJSIjoyNTUsIkciOjI1NSwiQiI6MjU1fX0sIklzVmlzaWJsZSI6dHJ1ZSwiV2lkdGgiOjAuMCwiSGVpZ2h0IjowLjAsIkJvcmRlclN0eWxlIjp7IiRpZCI6IjkwNSIsIkxpbmVDb2xvciI6bnVsbCwiTGluZVdlaWdodCI6MC4wLCJMaW5lVHlwZSI6MCwiUGFyZW50U3R5bGUiOm51bGx9LCJQYXJlbnRTdHlsZSI6bnVsbH0sIkRhdGVTdHlsZSI6eyIkaWQiOiI5MDYiLCJGb250U2V0dGluZ3MiOnsiJGlkIjoiOTA3IiwiRm9udFNpemUiOjksIkZvbnROYW1lIjoiQ2FsaWJyaSIsIklzQm9sZCI6ZmFsc2UsIklzSXRhbGljIjpmYWxzZSwiSXNVbmRlcmxpbmVkIjpmYWxzZSwiUGFyZW50U3R5bGUiOm51bGx9LCJBdXRvU2l6ZSI6MCwiRm9yZWdyb3VuZCI6eyIkaWQiOiI5MDgiLCJDb2xvciI6eyIkaWQiOiI5M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OTEwIiwiQ29sb3IiOnsiJGlkIjoiOTExIiwiQSI6MCwiUiI6MjU1LCJHIjoyNTUsIkIiOjI1NX19LCJJc1Zpc2libGUiOnRydWUsIldpZHRoIjowLjAsIkhlaWdodCI6MC4wLCJCb3JkZXJTdHlsZSI6eyIkaWQiOiI5MTIiLCJMaW5lQ29sb3IiOm51bGwsIkxpbmVXZWlnaHQiOjAuMCwiTGluZVR5cGUiOjAsIlBhcmVudFN0eWxlIjpudWxsfSwiUGFyZW50U3R5bGUiOm51bGx9LCJEYXRlRm9ybWF0Ijp7IiRyZWYiOiIxMzAifSwiV2Vla051bWJlcmluZyI6eyIkaWQiOiI5MTMiLCJGb3JtYXQiOjAsIklzVmlzaWJsZSI6ZmFsc2UsIkxhc3RLbm93blZpc2liaWxpdHlTdGF0ZSI6ZmFsc2V9LCJJc1Zpc2libGUiOnRydWUsIlBhcmVudFN0eWxlIjpudWxsfSwiSW5kZXgiOjI3LCJTbWFydER1cmF0aW9uQWN0aXZhdGVkIjp0cnVlLCJEYXRlRm9ybWF0Ijp7IiRyZWYiOiIxMzAifSwiV2Vla051bWJlcmluZyI6eyIkaWQiOiI5MTQiLCJGb3JtYXQiOjAsIklzVmlzaWJsZSI6ZmFsc2UsIkxhc3RLbm93blZpc2liaWxpdHlTdGF0ZSI6ZmFsc2V9LCJJZCI6IjY5M2RiMjRiLTRmM2EtNDI3OS05NmRmLTU0ZDUzMGM1NTAyNyIsIkltcG9ydElkIjpudWxsLCJUaXRsZSI6IlAxVDIiLCJOb3RlIjpudWxsLCJIeXBlcmxpbmsiOnsiJGlkIjoiOTE1IiwiQWRkcmVzcyI6bnVsbCwiU3ViQWRkcmVzcyI6bnVsbH0sIklzQ2hhbmdlZCI6ZmFsc2UsIklzTmV3IjpmYWxzZX19LHsiJGlkIjoiOTE2IiwiX2F0dGFjaGVkTWlsZXN0b25lcyI6W10sIlRhc2tEZWZpbml0aW9uIjp7IiRpZCI6IjkxNyIsIkdyb3VwTmFtZSI6bnVsbCwiU3RhcnREYXRlIjoiMjAyMy0wNS0xMVQwOTowMDowMFoiLCJFbmREYXRlIjoiMjAyMy0wNS0xMlQxNzowMDowMFoiLCJQZXJjZW50YWdlQ29tcGxldGUiOm51bGwsIlN0eWxlIjp7IiRpZCI6IjkxOCIsIlNoYXBlIjo0LCJTaGFwZVRoaWNrbmVzcyI6MCwiRHVyYXRpb25Gb3JtYXQiOjExLCJJbmNsdWRlTm9uV29ya2luZ0RheXNJbkR1cmF0aW9uIjpmYWxzZSwiUGVyY2VudGFnZUNvbXBsZXRlU3R5bGUiOnsiJGlkIjoiOTE5IiwiRm9udFNldHRpbmdzIjp7IiRpZCI6IjkyMCIsIkZvbnRTaXplIjoxMCwiRm9udE5hbWUiOiJDYWxpYnJpIiwiSXNCb2xkIjpmYWxzZSwiSXNJdGFsaWMiOmZhbHNlLCJJc1VuZGVybGluZWQiOmZhbHNlLCJQYXJlbnRTdHlsZSI6bnVsbH0sIkF1dG9TaXplIjowLCJGb3JlZ3JvdW5kIjp7IiRpZCI6IjkyMSIsIkNvbG9yIjp7IiRpZCI6IjkyMiIsIkEiOjI1NSwiUiI6MjYsIkciOjE3MCwiQiI6NjZ9fSwiTWF4V2lkdGgiOjIwMC4wLCJNYXhIZWlnaHQiOiJJbmZpbml0eSIsIlNtYXJ0Rm9yZWdyb3VuZElzQWN0aXZlIjpmYWxzZSwiSG9yaXpvbnRhbEFsaWdubWVudCI6MSwiVmVydGljYWxBbGlnbm1lbnQiOjAsIlNtYXJ0Rm9yZWdyb3VuZCI6bnVsbCwiQmFja2dyb3VuZEZpbGxUeXBlIjowLCJNYXJnaW4iOnsiJHJlZiI6IjQxIn0sIlBhZGRpbmciOnsiJHJlZiI6IjQyIn0sIkJhY2tncm91bmQiOnsiJGlkIjoiOTIzIiwiQ29sb3IiOnsiJHJlZiI6IjQ0In19LCJJc1Zpc2libGUiOnRydWUsIldpZHRoIjowLjAsIkhlaWdodCI6MC4wLCJCb3JkZXJTdHlsZSI6eyIkaWQiOiI5MjQiLCJMaW5lQ29sb3IiOm51bGwsIkxpbmVXZWlnaHQiOjAuMCwiTGluZVR5cGUiOjAsIlBhcmVudFN0eWxlIjpudWxsfSwiUGFyZW50U3R5bGUiOm51bGx9LCJEdXJhdGlvblN0eWxlIjp7IiRpZCI6IjkyNSIsIkZvbnRTZXR0aW5ncyI6eyIkaWQiOiI5MjYiLCJGb250U2l6ZSI6MTAsIkZvbnROYW1lIjoiQ2FsaWJyaSIsIklzQm9sZCI6ZmFsc2UsIklzSXRhbGljIjpmYWxzZSwiSXNVbmRlcmxpbmVkIjpmYWxzZSwiUGFyZW50U3R5bGUiOm51bGx9LCJBdXRvU2l6ZSI6MCwiRm9yZWdyb3VuZCI6eyIkaWQiOiI5MjciLCJDb2xvciI6eyIkaWQiOiI5M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5MjkiLCJDb2xvciI6eyIkaWQiOiI5MzAiLCJBIjowLCJSIjoyNTUsIkciOjI1NSwiQiI6MjU1fX0sIklzVmlzaWJsZSI6dHJ1ZSwiV2lkdGgiOjAuMCwiSGVpZ2h0IjowLjAsIkJvcmRlclN0eWxlIjp7IiRpZCI6IjkzMSIsIkxpbmVDb2xvciI6bnVsbCwiTGluZVdlaWdodCI6MC4wLCJMaW5lVHlwZSI6MCwiUGFyZW50U3R5bGUiOm51bGx9LCJQYXJlbnRTdHlsZSI6bnVsbH0sIkhvcml6b250YWxDb25uZWN0b3JTdHlsZSI6eyIkaWQiOiI5MzIiLCJMaW5lQ29sb3IiOnsiJHJlZiI6IjU2In0sIkxpbmVXZWlnaHQiOjEuMCwiTGluZVR5cGUiOjAsIlBhcmVudFN0eWxlIjpudWxsfSwiVmVydGljYWxDb25uZWN0b3JTdHlsZSI6eyIkaWQiOiI5MzMiLCJMaW5lQ29sb3IiOnsiJHJlZiI6IjU5In0sIkxpbmVXZWlnaHQiOjAuMCwiTGluZVR5cGUiOjAsIlBhcmVudFN0eWxlIjpudWxsfSwiTWFyZ2luIjpudWxsLCJTdGFydERhdGVQb3NpdGlvbiI6NiwiRW5kRGF0ZVBvc2l0aW9uIjo2LCJEYXRlSXNWaXNpYmxlIjpmYWxzZSwiVGl0bGVQb3NpdGlvbiI6MSwiRHVyYXRpb25Qb3NpdGlvbiI6MCwiUGVyY2VudGFnZUNvbXBsZXRlZFBvc2l0aW9uIjoyLCJTcGFjaW5nIjozLCJJc0JlbG93VGltZWJhbmQiOnRydWUsIlBlcmNlbnRhZ2VDb21wbGV0ZVNoYXBlT3BhY2l0eSI6MzUsIlNoYXBlU3R5bGUiOnsiJGlkIjoiOTM0IiwiTWFyZ2luIjp7IiRyZWYiOiI2MiJ9LCJQYWRkaW5nIjp7IiRyZWYiOiI2MyJ9LCJCYWNrZ3JvdW5kIjp7IiRpZCI6IjkzNSIsIkNvbG9yIjp7IiRpZCI6IjkzNiIsIkEiOjI1NSwiUiI6NDcsIkciOjU0LCJCIjoxNTN9fSwiSXNWaXNpYmxlIjp0cnVlLCJXaWR0aCI6MTguMCwiSGVpZ2h0IjoxMC4wLCJCb3JkZXJTdHlsZSI6eyIkaWQiOiI5MzciLCJMaW5lQ29sb3IiOnsiJHJlZiI6IjUxNSJ9LCJMaW5lV2VpZ2h0IjowLjAsIkxpbmVUeXBlIjowLCJQYXJlbnRTdHlsZSI6bnVsbH0sIlBhcmVudFN0eWxlIjpudWxsfSwiVGl0bGVTdHlsZSI6eyIkaWQiOiI5MzgiLCJGb250U2V0dGluZ3MiOnsiJGlkIjoiOTM5IiwiRm9udFNpemUiOjEwLCJGb250TmFtZSI6IkNhbGlicmkiLCJJc0JvbGQiOmZhbHNlLCJJc0l0YWxpYyI6ZmFsc2UsIklzVW5kZXJsaW5lZCI6ZmFsc2UsIlBhcmVudFN0eWxlIjpudWxsfSwiQXV0b1NpemUiOjIsIkZvcmVncm91bmQiOnsiJGlkIjoiOTQwIiwiQ29sb3IiOnsiJGlkIjoiOTQxIiwiQSI6MjU1LCJSIjowLCJHIjowLCJCIjowfX0sIk1heFdpZHRoIjoyMS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OTQyIiwiQ29sb3IiOnsiJGlkIjoiOTQzIiwiQSI6MCwiUiI6MjU1LCJHIjoyNTUsIkIiOjI1NX19LCJJc1Zpc2libGUiOnRydWUsIldpZHRoIjowLjAsIkhlaWdodCI6MC4wLCJCb3JkZXJTdHlsZSI6eyIkaWQiOiI5NDQiLCJMaW5lQ29sb3IiOm51bGwsIkxpbmVXZWlnaHQiOjAuMCwiTGluZVR5cGUiOjAsIlBhcmVudFN0eWxlIjpudWxsfSwiUGFyZW50U3R5bGUiOm51bGx9LCJEYXRlU3R5bGUiOnsiJGlkIjoiOTQ1IiwiRm9udFNldHRpbmdzIjp7IiRpZCI6Ijk0NiIsIkZvbnRTaXplIjo5LCJGb250TmFtZSI6IkNhbGlicmkiLCJJc0JvbGQiOmZhbHNlLCJJc0l0YWxpYyI6ZmFsc2UsIklzVW5kZXJsaW5lZCI6ZmFsc2UsIlBhcmVudFN0eWxlIjpudWxsfSwiQXV0b1NpemUiOjAsIkZvcmVncm91bmQiOnsiJGlkIjoiOTQ3IiwiQ29sb3IiOnsiJGlkIjoiOTQ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k0OSIsIkNvbG9yIjp7IiRpZCI6Ijk1MCIsIkEiOjAsIlIiOjI1NSwiRyI6MjU1LCJCIjoyNTV9fSwiSXNWaXNpYmxlIjp0cnVlLCJXaWR0aCI6MC4wLCJIZWlnaHQiOjAuMCwiQm9yZGVyU3R5bGUiOnsiJGlkIjoiOTUxIiwiTGluZUNvbG9yIjpudWxsLCJMaW5lV2VpZ2h0IjowLjAsIkxpbmVUeXBlIjowLCJQYXJlbnRTdHlsZSI6bnVsbH0sIlBhcmVudFN0eWxlIjpudWxsfSwiRGF0ZUZvcm1hdCI6eyIkcmVmIjoiMTcyIn0sIldlZWtOdW1iZXJpbmciOnsiJGlkIjoiOTUyIiwiRm9ybWF0IjowLCJJc1Zpc2libGUiOmZhbHNlLCJMYXN0S25vd25WaXNpYmlsaXR5U3RhdGUiOmZhbHNlfSwiSXNWaXNpYmxlIjp0cnVlLCJQYXJlbnRTdHlsZSI6bnVsbH0sIkluZGV4IjoyOCwiU21hcnREdXJhdGlvbkFjdGl2YXRlZCI6ZmFsc2UsIkRhdGVGb3JtYXQiOnsiJHJlZiI6IjE3MiJ9LCJXZWVrTnVtYmVyaW5nIjp7IiRpZCI6Ijk1MyIsIkZvcm1hdCI6MCwiSXNWaXNpYmxlIjpmYWxzZSwiTGFzdEtub3duVmlzaWJpbGl0eVN0YXRlIjpmYWxzZX0sIklkIjoiZTE3NGZlMWEtMGU3ZC00YjdjLTk0MmUtMWFlMjFjZDY3ZWQwIiwiSW1wb3J0SWQiOm51bGwsIlRpdGxlIjoiUDFUMyIsIk5vdGUiOm51bGwsIkh5cGVybGluayI6eyIkaWQiOiI5NTQiLCJBZGRyZXNzIjpudWxsLCJTdWJBZGRyZXNzIjpudWxsfSwiSXNDaGFuZ2VkIjpmYWxzZSwiSXNOZXciOmZhbHNlfX1dLCJfbWlsZXN0b25lcyI6W10sIklkIjoiZGIwMWMxNTctMDAzMS00MTYxLWE2ZmUtZGY4MGMzZDQ5Mjg5IiwiSXNTaW5nbGVJdGVtUm93IjpmYWxzZX1dLCJJbmRleCI6MjYsIklkIjoiNjNlOTIwYmUtYWRhYy00ZDlmLWFlNTMtMGM0NjYzZmY0MDdjIiwiSGVhZGVyVGV4dCI6IlBsYW5uZWQgaG91cnMiLCJJc0RlZmF1bHQiOmZhbHNlLCJTdHlsZSI6eyIkaWQiOiI5NTUiLCJIZWFkZXJTdHlsZSI6eyIkaWQiOiI5NTYiLCJUZXh0U3R5bGUiOnsiJGlkIjoiOTU3IiwiRm9udFNldHRpbmdzIjp7IiRpZCI6Ijk1OCIsIkZvbnRTaXplIjoxMSwiRm9udE5hbWUiOiJDYWxpYnJpIiwiSXNCb2xkIjpmYWxzZSwiSXNJdGFsaWMiOmZhbHNlLCJJc1VuZGVybGluZWQiOmZhbHNlLCJQYXJlbnRTdHlsZSI6bnVsbH0sIkF1dG9TaXplIjoyLCJGb3JlZ3JvdW5kIjp7IiRpZCI6Ijk1OSIsIkNvbG9yIjp7IiRpZCI6Ijk2MCIsIkEiOjI1NSwiUiI6MCwiRyI6MCwiQiI6MH19LCJNYXhXaWR0aCI6MzkuMTYyNzkwNjk3Njc0NTUyLCJNYXhIZWlnaHQiOiJJbmZpbml0eSIsIlNtYXJ0Rm9yZWdyb3VuZElzQWN0aXZlIjpmYWxzZSwiSG9yaXpvbnRhbEFsaWdubWVudCI6MCwiVmVydGljYWxBbGlnbm1lbnQiOjAsIlNtYXJ0Rm9yZWdyb3VuZCI6bnVsbCwiQmFja2dyb3VuZEZpbGxUeXBlIjowLCJNYXJnaW4iOnsiJGlkIjoiOTYxIiwiVG9wIjowLjAsIkxlZnQiOjAuMCwiUmlnaHQiOjAuMCwiQm90dG9tIjowLjB9LCJQYWRkaW5nIjp7IiRpZCI6Ijk2MiIsIlRvcCI6MC4wLCJMZWZ0IjowLjAsIlJpZ2h0IjowLjAsIkJvdHRvbSI6MC4wfSwiQmFja2dyb3VuZCI6bnVsbCwiSXNWaXNpYmxlIjp0cnVlLCJXaWR0aCI6MC4wLCJIZWlnaHQiOjAuMCwiQm9yZGVyU3R5bGUiOm51bGwsIlBhcmVudFN0eWxlIjpudWxsfSwiUmVjdGFuZ2xlU3R5bGUiOnsiJGlkIjoiOTYzIiwiTWFyZ2luIjp7IiRpZCI6Ijk2NCIsIlRvcCI6MC4wLCJMZWZ0IjowLjAsIlJpZ2h0IjowLjAsIkJvdHRvbSI6MC4wfSwiUGFkZGluZyI6eyIkaWQiOiI5NjUiLCJUb3AiOjAuMCwiTGVmdCI6MC4wLCJSaWdodCI6MC4wLCJCb3R0b20iOjAuMH0sIkJhY2tncm91bmQiOnsiJGlkIjoiOTY2IiwiQ29sb3IiOnsiJGlkIjoiOTY3IiwiQSI6NjMsIlIiOjQ3LCJHIjo1NCwiQiI6MTUzfX0sIklzVmlzaWJsZSI6dHJ1ZSwiV2lkdGgiOjAuMCwiSGVpZ2h0IjowLjAsIkJvcmRlclN0eWxlIjp7IiRpZCI6Ijk2OCIsIkxpbmVDb2xvciI6eyIkaWQiOiI5NjkiLCIkdHlwZSI6Ik5MUkUuQ29tbW9uLkRvbS5Tb2xpZENvbG9yQnJ1c2gsIE5MUkUuQ29tbW9uIiwiQ29sb3IiOnsiJGlkIjoiOTcwIiwiQSI6MjU1LCJSIjoyNTUsIkciOjAsIkIiOjB9fSwiTGluZVdlaWdodCI6MC4wLCJMaW5lVHlwZSI6MCwiUGFyZW50U3R5bGUiOm51bGx9LCJQYXJlbnRTdHlsZSI6bnVsbH0sIk1hcmdpbiI6eyIkaWQiOiI5NzEiLCJUb3AiOjAuMCwiTGVmdCI6MC4wLCJSaWdodCI6MC4wLCJCb3R0b20iOjAuMH0sIlBhZGRpbmciOnsiJGlkIjoiOTcyIiwiVG9wIjowLjAsIkxlZnQiOjAuMCwiUmlnaHQiOjAuMCwiQm90dG9tIjowLjB9LCJCYWNrZ3JvdW5kIjpudWxsLCJJc1Zpc2libGUiOnRydWUsIldpZHRoIjowLjAsIkhlaWdodCI6MC4wLCJCb3JkZXJTdHlsZSI6bnVsbCwiUGFyZW50U3R5bGUiOm51bGx9LCJCYWNrZ3JvdW5kU3R5bGUiOnsiJGlkIjoiOTczIiwiTWFyZ2luIjp7IiRpZCI6Ijk3NCIsIlRvcCI6MC4wLCJMZWZ0IjowLjAsIlJpZ2h0IjowLjAsIkJvdHRvbSI6MC4wfSwiUGFkZGluZyI6eyIkaWQiOiI5NzUiLCJUb3AiOjAuMCwiTGVmdCI6MC4wLCJSaWdodCI6MC4wLCJCb3R0b20iOjAuMH0sIkJhY2tncm91bmQiOnsiJGlkIjoiOTc2IiwiQ29sb3IiOnsiJGlkIjoiOTc3IiwiQSI6NTEsIlIiOjE2NSwiRyI6MTY1LCJCIjoxNjV9fSwiSXNWaXNpYmxlIjp0cnVlLCJXaWR0aCI6MC4wLCJIZWlnaHQiOjAuMCwiQm9yZGVyU3R5bGUiOnsiJGlkIjoiOTc4IiwiTGluZUNvbG9yIjp7IiRpZCI6Ijk3OSIsIiR0eXBlIjoiTkxSRS5Db21tb24uRG9tLlNvbGlkQ29sb3JCcnVzaCwgTkxSRS5Db21tb24iLCJDb2xvciI6eyIkaWQiOiI5ODAiLCJBIjoyNTUsIlIiOjI1NSwiRyI6MCwiQiI6MH19LCJMaW5lV2VpZ2h0IjowLjAsIkxpbmVUeXBlIjowLCJQYXJlbnRTdHlsZSI6bnVsbH0sIlBhcmVudFN0eWxlIjpudWxsfSwiTWFyZ2luIjp7IiRpZCI6Ijk4MSIsIlRvcCI6MC4wLCJMZWZ0IjowLjAsIlJpZ2h0IjowLjAsIkJvdHRvbSI6MC4wfSwiUGFkZGluZyI6eyIkaWQiOiI5ODIiLCJUb3AiOjAuMCwiTGVmdCI6MC4wLCJSaWdodCI6MC4wLCJCb3R0b20iOjAuMH0sIklzVmlzaWJsZSI6dHJ1ZSwiV2lkdGgiOjAuMCwiSGVpZ2h0IjowLjAsIkJvcmRlclN0eWxlIjpudWxsLCJQYXJlbnRTdHlsZSI6bnVsbH19LHsiJGlkIjoiOTgzIiwiX3Jvd3MiOlt7IiRpZCI6Ijk4NCIsIl90YXNrcyI6W3siJGlkIjoiOTg1IiwiX2F0dGFjaGVkTWlsZXN0b25lcyI6W10sIlRhc2tEZWZpbml0aW9uIjp7IiRpZCI6Ijk4NiIsIkdyb3VwTmFtZSI6bnVsbCwiU3RhcnREYXRlIjoiMjAyMy0wNC0yNVQwOTowMDowMFoiLCJFbmREYXRlIjoiMjAyMy0wNC0yOFQxNzowMDowMFoiLCJQZXJjZW50YWdlQ29tcGxldGUiOjMwLjAsIlN0eWxlIjp7IiRpZCI6Ijk4NyIsIlNoYXBlIjozLCJTaGFwZVRoaWNrbmVzcyI6MywiRHVyYXRpb25Gb3JtYXQiOjExLCJJbmNsdWRlTm9uV29ya2luZ0RheXNJbkR1cmF0aW9uIjpmYWxzZSwiUGVyY2VudGFnZUNvbXBsZXRlU3R5bGUiOnsiJGlkIjoiOTg4IiwiRm9udFNldHRpbmdzIjp7IiRpZCI6Ijk4OSIsIkZvbnRTaXplIjoxMCwiRm9udE5hbWUiOiJDYWxpYnJpIiwiSXNCb2xkIjpmYWxzZSwiSXNJdGFsaWMiOmZhbHNlLCJJc1VuZGVybGluZWQiOmZhbHNlLCJQYXJlbnRTdHlsZSI6bnVsbH0sIkF1dG9TaXplIjowLCJGb3JlZ3JvdW5kIjp7IiRpZCI6Ijk5MCIsIkNvbG9yIjp7IiRpZCI6Ijk5MSIsIkEiOjI1NSwiUiI6MjYsIkciOjE3MCwiQiI6NjZ9fSwiTWF4V2lkdGgiOjIwMC4wLCJNYXhIZWlnaHQiOiJJbmZpbml0eSIsIlNtYXJ0Rm9yZWdyb3VuZElzQWN0aXZlIjpmYWxzZSwiSG9yaXpvbnRhbEFsaWdubWVudCI6MCwiVmVydGljYWxBbGlnbm1lbnQiOjAsIlNtYXJ0Rm9yZWdyb3VuZCI6bnVsbCwiQmFja2dyb3VuZEZpbGxUeXBlIjowLCJNYXJnaW4iOnsiJHJlZiI6IjQxIn0sIlBhZGRpbmciOnsiJHJlZiI6IjQyIn0sIkJhY2tncm91bmQiOnsiJGlkIjoiOTkyIiwiQ29sb3IiOnsiJHJlZiI6IjQ0In19LCJJc1Zpc2libGUiOnRydWUsIldpZHRoIjowLjAsIkhlaWdodCI6MC4wLCJCb3JkZXJTdHlsZSI6eyIkaWQiOiI5OTMiLCJMaW5lQ29sb3IiOm51bGwsIkxpbmVXZWlnaHQiOjAuMCwiTGluZVR5cGUiOjAsIlBhcmVudFN0eWxlIjpudWxsfSwiUGFyZW50U3R5bGUiOm51bGx9LCJEdXJhdGlvblN0eWxlIjp7IiRpZCI6Ijk5NCIsIkZvbnRTZXR0aW5ncyI6eyIkaWQiOiI5OTUiLCJGb250U2l6ZSI6MTAsIkZvbnROYW1lIjoiQ2FsaWJyaSIsIklzQm9sZCI6ZmFsc2UsIklzSXRhbGljIjpmYWxzZSwiSXNVbmRlcmxpbmVkIjpmYWxzZSwiUGFyZW50U3R5bGUiOm51bGx9LCJBdXRvU2l6ZSI6MCwiRm9yZWdyb3VuZCI6eyIkaWQiOiI5OTYiLCJDb2xvciI6eyIkaWQiOiI5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5OTgiLCJDb2xvciI6eyIkaWQiOiI5OTkiLCJBIjowLCJSIjoyNTUsIkciOjI1NSwiQiI6MjU1fX0sIklzVmlzaWJsZSI6dHJ1ZSwiV2lkdGgiOjAuMCwiSGVpZ2h0IjowLjAsIkJvcmRlclN0eWxlIjp7IiRpZCI6IjEwMDAiLCJMaW5lQ29sb3IiOm51bGwsIkxpbmVXZWlnaHQiOjAuMCwiTGluZVR5cGUiOjAsIlBhcmVudFN0eWxlIjpudWxsfSwiUGFyZW50U3R5bGUiOm51bGx9LCJIb3Jpem9udGFsQ29ubmVjdG9yU3R5bGUiOnsiJGlkIjoiMTAwMSIsIkxpbmVDb2xvciI6eyIkcmVmIjoiNTYifSwiTGluZVdlaWdodCI6MS4wLCJMaW5lVHlwZSI6MCwiUGFyZW50U3R5bGUiOm51bGx9LCJWZXJ0aWNhbENvbm5lY3RvclN0eWxlIjp7IiRpZCI6IjEwMDIiLCJMaW5lQ29sb3IiOnsiJHJlZiI6IjU5In0sIkxpbmVXZWlnaHQiOjAuMCwiTGluZVR5cGUiOjAsIlBhcmVudFN0eWxlIjpudWxsfSwiTWFyZ2luIjpudWxsLCJTdGFydERhdGVQb3NpdGlvbiI6NiwiRW5kRGF0ZVBvc2l0aW9uIjo2LCJEYXRlSXNWaXNpYmxlIjpmYWxzZSwiVGl0bGVQb3NpdGlvbiI6MiwiRHVyYXRpb25Qb3NpdGlvbiI6MCwiUGVyY2VudGFnZUNvbXBsZXRlZFBvc2l0aW9uIjoxLCJTcGFjaW5nIjozLCJJc0JlbG93VGltZWJhbmQiOnRydWUsIlBlcmNlbnRhZ2VDb21wbGV0ZVNoYXBlT3BhY2l0eSI6MzUsIlNoYXBlU3R5bGUiOnsiJGlkIjoiMTAwMyIsIk1hcmdpbiI6eyIkcmVmIjoiNjIifSwiUGFkZGluZyI6eyIkcmVmIjoiNjMifSwiQmFja2dyb3VuZCI6eyIkaWQiOiIxMDA0IiwiQ29sb3IiOnsiJGlkIjoiMTAwNSIsIkEiOjI1NSwiUiI6MTU2LCJHIjoxNTgsIkIiOjIwMn19LCJJc1Zpc2libGUiOnRydWUsIldpZHRoIjo0NS4wLCJIZWlnaHQiOjEzLjQyNjY5Mjk2MjY0NjQ4NCwiQm9yZGVyU3R5bGUiOnsiJGlkIjoiMTAwNiIsIkxpbmVDb2xvciI6eyIkaWQiOiIxMDA3IiwiJHR5cGUiOiJOTFJFLkNvbW1vbi5Eb20uU29saWRDb2xvckJydXNoLCBOTFJFLkNvbW1vbiIsIkNvbG9yIjp7IiRpZCI6IjEwMDgiLCJBIjoyNTUsIlIiOjQ3LCJHIjo1NCwiQiI6MTUzfX0sIkxpbmVXZWlnaHQiOjIuMCwiTGluZVR5cGUiOjAsIlBhcmVudFN0eWxlIjpudWxsfSwiUGFyZW50U3R5bGUiOm51bGx9LCJUaXRsZVN0eWxlIjp7IiRpZCI6IjEwMDkiLCJGb250U2V0dGluZ3MiOnsiJGlkIjoiMTAxMCIsIkZvbnRTaXplIjoxMCwiRm9udE5hbWUiOiJDYWxpYnJpIiwiSXNCb2xkIjpmYWxzZSwiSXNJdGFsaWMiOmZhbHNlLCJJc1VuZGVybGluZWQiOmZhbHNlLCJQYXJlbnRTdHlsZSI6bnVsbH0sIkF1dG9TaXplIjowLCJGb3JlZ3JvdW5kIjp7IiRpZCI6IjEwMTEiLCJDb2xvciI6eyIkaWQiOiIxMDEyIiwiQSI6MjU1LCJSIjoxNTYsIkciOjE1OCwiQiI6MjAyfX0sIk1heFdpZHRoIjo3Mj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EwMTMiLCJDb2xvciI6eyIkaWQiOiIxMDE0IiwiQSI6MCwiUiI6MjU1LCJHIjoyNTUsIkIiOjI1NX19LCJJc1Zpc2libGUiOnRydWUsIldpZHRoIjowLjAsIkhlaWdodCI6MC4wLCJCb3JkZXJTdHlsZSI6eyIkaWQiOiIxMDE1IiwiTGluZUNvbG9yIjpudWxsLCJMaW5lV2VpZ2h0IjowLjAsIkxpbmVUeXBlIjowLCJQYXJlbnRTdHlsZSI6bnVsbH0sIlBhcmVudFN0eWxlIjpudWxsfSwiRGF0ZVN0eWxlIjp7IiRpZCI6IjEwMTYiLCJGb250U2V0dGluZ3MiOnsiJGlkIjoiMTAxNyIsIkZvbnRTaXplIjo5LCJGb250TmFtZSI6IkNhbGlicmkiLCJJc0JvbGQiOmZhbHNlLCJJc0l0YWxpYyI6ZmFsc2UsIklzVW5kZXJsaW5lZCI6ZmFsc2UsIlBhcmVudFN0eWxlIjpudWxsfSwiQXV0b1NpemUiOjAsIkZvcmVncm91bmQiOnsiJGlkIjoiMTAxOCIsIkNvbG9yIjp7IiRpZCI6IjEwMT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MTAyMCIsIkNvbG9yIjp7IiRpZCI6IjEwMjEiLCJBIjowLCJSIjoyNTUsIkciOjI1NSwiQiI6MjU1fX0sIklzVmlzaWJsZSI6dHJ1ZSwiV2lkdGgiOjAuMCwiSGVpZ2h0IjowLjAsIkJvcmRlclN0eWxlIjp7IiRpZCI6IjEwMjIiLCJMaW5lQ29sb3IiOm51bGwsIkxpbmVXZWlnaHQiOjAuMCwiTGluZVR5cGUiOjAsIlBhcmVudFN0eWxlIjpudWxsfSwiUGFyZW50U3R5bGUiOm51bGx9LCJEYXRlRm9ybWF0Ijp7IiRyZWYiOiIzMjIifSwiV2Vla051bWJlcmluZyI6eyIkaWQiOiIxMDIzIiwiRm9ybWF0IjowLCJJc1Zpc2libGUiOmZhbHNlLCJMYXN0S25vd25WaXNpYmlsaXR5U3RhdGUiOmZhbHNlfSwiSXNWaXNpYmxlIjp0cnVlLCJQYXJlbnRTdHlsZSI6bnVsbH0sIkluZGV4IjoyNiwiU21hcnREdXJhdGlvbkFjdGl2YXRlZCI6ZmFsc2UsIkRhdGVGb3JtYXQiOnsiJHJlZiI6IjMyMiJ9LCJXZWVrTnVtYmVyaW5nIjp7IiRpZCI6IjEwMjQiLCJGb3JtYXQiOjAsIklzVmlzaWJsZSI6ZmFsc2UsIkxhc3RLbm93blZpc2liaWxpdHlTdGF0ZSI6ZmFsc2V9LCJJZCI6IjBlM2NmOGI1LTBjNzMtNGViNS05NDYxLThhZDMyYWRjODZjZCIsIkltcG9ydElkIjpudWxsLCJUaXRsZSI6IjEiLCJOb3RlIjpudWxsLCJIeXBlcmxpbmsiOnsiJGlkIjoiMTAyNSIsIkFkZHJlc3MiOm51bGwsIlN1YkFkZHJlc3MiOm51bGx9LCJJc0NoYW5nZWQiOmZhbHNlLCJJc05ldyI6ZmFsc2V9fSx7IiRpZCI6IjEwMjYiLCJfYXR0YWNoZWRNaWxlc3RvbmVzIjpbXSwiVGFza0RlZmluaXRpb24iOnsiJGlkIjoiMTAyNyIsIkdyb3VwTmFtZSI6bnVsbCwiU3RhcnREYXRlIjoiMjAyMy0wNC0yOFQwOTowMDowMFoiLCJFbmREYXRlIjoiMjAyMy0wNS0xMFQxMzowMDowMFoiLCJQZXJjZW50YWdlQ29tcGxldGUiOjQ1LjAsIlN0eWxlIjp7IiRpZCI6IjEwMjgiLCJTaGFwZSI6NCwiU2hhcGVUaGlja25lc3MiOjAsIkR1cmF0aW9uRm9ybWF0IjoxMSwiSW5jbHVkZU5vbldvcmtpbmdEYXlzSW5EdXJhdGlvbiI6ZmFsc2UsIlBlcmNlbnRhZ2VDb21wbGV0ZVN0eWxlIjp7IiRpZCI6IjEwMjkiLCJGb250U2V0dGluZ3MiOnsiJGlkIjoiMTAzMCIsIkZvbnRTaXplIjoxMCwiRm9udE5hbWUiOiJDYWxpYnJpIiwiSXNCb2xkIjpmYWxzZSwiSXNJdGFsaWMiOmZhbHNlLCJJc1VuZGVybGluZWQiOmZhbHNlLCJQYXJlbnRTdHlsZSI6bnVsbH0sIkF1dG9TaXplIjowLCJGb3JlZ3JvdW5kIjp7IiRpZCI6IjEwMzEiLCJDb2xvciI6eyIkaWQiOiIxMDMyIiwiQSI6MjU1LCJSIjoyNiwiRyI6MTcwLCJCIjo2Nn19LCJNYXhXaWR0aCI6MjAwLjAsIk1heEhlaWdodCI6IkluZmluaXR5IiwiU21hcnRGb3JlZ3JvdW5kSXNBY3RpdmUiOmZhbHNlLCJIb3Jpem9udGFsQWxpZ25tZW50IjowLCJWZXJ0aWNhbEFsaWdubWVudCI6MCwiU21hcnRGb3JlZ3JvdW5kIjpudWxsLCJCYWNrZ3JvdW5kRmlsbFR5cGUiOjAsIk1hcmdpbiI6eyIkcmVmIjoiNDEifSwiUGFkZGluZyI6eyIkcmVmIjoiNDIifSwiQmFja2dyb3VuZCI6eyIkaWQiOiIxMDMzIiwiQ29sb3IiOnsiJHJlZiI6Ijk5In19LCJJc1Zpc2libGUiOnRydWUsIldpZHRoIjowLjAsIkhlaWdodCI6MC4wLCJCb3JkZXJTdHlsZSI6eyIkaWQiOiIxMDM0IiwiTGluZUNvbG9yIjpudWxsLCJMaW5lV2VpZ2h0IjowLjAsIkxpbmVUeXBlIjowLCJQYXJlbnRTdHlsZSI6bnVsbH0sIlBhcmVudFN0eWxlIjpudWxsfSwiRHVyYXRpb25TdHlsZSI6eyIkaWQiOiIxMDM1IiwiRm9udFNldHRpbmdzIjp7IiRpZCI6IjEwMzYiLCJGb250U2l6ZSI6MTAsIkZvbnROYW1lIjoiQ2FsaWJyaSIsIklzQm9sZCI6ZmFsc2UsIklzSXRhbGljIjpmYWxzZSwiSXNVbmRlcmxpbmVkIjpmYWxzZSwiUGFyZW50U3R5bGUiOm51bGx9LCJBdXRvU2l6ZSI6MCwiRm9yZWdyb3VuZCI6eyIkaWQiOiIxMDM3IiwiQ29sb3IiOnsiJGlkIjoiMTA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EwMzkiLCJDb2xvciI6eyIkaWQiOiIxMDQwIiwiQSI6MCwiUiI6MjU1LCJHIjoyNTUsIkIiOjI1NX19LCJJc1Zpc2libGUiOnRydWUsIldpZHRoIjowLjAsIkhlaWdodCI6MC4wLCJCb3JkZXJTdHlsZSI6eyIkaWQiOiIxMDQxIiwiTGluZUNvbG9yIjpudWxsLCJMaW5lV2VpZ2h0IjowLjAsIkxpbmVUeXBlIjowLCJQYXJlbnRTdHlsZSI6bnVsbH0sIlBhcmVudFN0eWxlIjpudWxsfSwiSG9yaXpvbnRhbENvbm5lY3RvclN0eWxlIjp7IiRpZCI6IjEwNDIiLCJMaW5lQ29sb3IiOnsiJHJlZiI6IjU2In0sIkxpbmVXZWlnaHQiOjEuMCwiTGluZVR5cGUiOjAsIlBhcmVudFN0eWxlIjpudWxsfSwiVmVydGljYWxDb25uZWN0b3JTdHlsZSI6eyIkaWQiOiIxMDQzIiwiTGluZUNvbG9yIjp7IiRyZWYiOiI1OSJ9LCJMaW5lV2VpZ2h0IjowLjAsIkxpbmVUeXBlIjowLCJQYXJlbnRTdHlsZSI6bnVsbH0sIk1hcmdpbiI6bnVsbCwiU3RhcnREYXRlUG9zaXRpb24iOjYsIkVuZERhdGVQb3NpdGlvbiI6NiwiRGF0ZUlzVmlzaWJsZSI6ZmFsc2UsIlRpdGxlUG9zaXRpb24iOjIsIkR1cmF0aW9uUG9zaXRpb24iOjAsIlBlcmNlbnRhZ2VDb21wbGV0ZWRQb3NpdGlvbiI6MSwiU3BhY2luZyI6MywiSXNCZWxvd1RpbWViYW5kIjp0cnVlLCJQZXJjZW50YWdlQ29tcGxldGVTaGFwZU9wYWNpdHkiOjM1LCJTaGFwZVN0eWxlIjp7IiRpZCI6IjEwNDQiLCJNYXJnaW4iOnsiJHJlZiI6IjYyIn0sIlBhZGRpbmciOnsiJHJlZiI6IjYzIn0sIkJhY2tncm91bmQiOnsiJGlkIjoiMTA0NSIsIkNvbG9yIjp7IiRpZCI6IjEwNDYiLCJBIjoyNTUsIlIiOjE1NiwiRyI6MTU4LCJCIjoyMDJ9fSwiSXNWaXNpYmxlIjp0cnVlLCJXaWR0aCI6MTY0LjAsIkhlaWdodCI6MTAuMCwiQm9yZGVyU3R5bGUiOnsiJGlkIjoiMTA0NyIsIkxpbmVDb2xvciI6eyIkcmVmIjoiMTAwNyJ9LCJMaW5lV2VpZ2h0IjoyLjAsIkxpbmVUeXBlIjowLCJQYXJlbnRTdHlsZSI6bnVsbH0sIlBhcmVudFN0eWxlIjpudWxsfSwiVGl0bGVTdHlsZSI6eyIkaWQiOiIxMDQ4IiwiRm9udFNldHRpbmdzIjp7IiRpZCI6IjEwNDkiLCJGb250U2l6ZSI6MTAsIkZvbnROYW1lIjoiQ2FsaWJyaSIsIklzQm9sZCI6ZmFsc2UsIklzSXRhbGljIjpmYWxzZSwiSXNVbmRlcmxpbmVkIjpmYWxzZSwiUGFyZW50U3R5bGUiOm51bGx9LCJBdXRvU2l6ZSI6MCwiRm9yZWdyb3VuZCI6eyIkaWQiOiIxMDUwIiwiQ29sb3IiOnsiJGlkIjoiMTA1MSIsIkEiOjI1NSwiUiI6MTU2LCJHIjoxNTgsIkIiOjIwMn19LCJNYXhXaWR0aCI6NzI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aWQiOiIxMDUyIiwiQ29sb3IiOnsiJGlkIjoiMTA1MyIsIkEiOjAsIlIiOjI1NSwiRyI6MjU1LCJCIjoyNTV9fSwiSXNWaXNpYmxlIjp0cnVlLCJXaWR0aCI6MC4wLCJIZWlnaHQiOjAuMCwiQm9yZGVyU3R5bGUiOnsiJGlkIjoiMTA1NCIsIkxpbmVDb2xvciI6bnVsbCwiTGluZVdlaWdodCI6MC4wLCJMaW5lVHlwZSI6MCwiUGFyZW50U3R5bGUiOm51bGx9LCJQYXJlbnRTdHlsZSI6bnVsbH0sIkRhdGVTdHlsZSI6eyIkaWQiOiIxMDU1IiwiRm9udFNldHRpbmdzIjp7IiRpZCI6IjEwNTYiLCJGb250U2l6ZSI6OSwiRm9udE5hbWUiOiJDYWxpYnJpIiwiSXNCb2xkIjpmYWxzZSwiSXNJdGFsaWMiOmZhbHNlLCJJc1VuZGVybGluZWQiOmZhbHNlLCJQYXJlbnRTdHlsZSI6bnVsbH0sIkF1dG9TaXplIjowLCJGb3JlZ3JvdW5kIjp7IiRpZCI6IjEwNTciLCJDb2xvciI6eyIkaWQiOiIxMDU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EwNTkiLCJDb2xvciI6eyIkaWQiOiIxMDYwIiwiQSI6MCwiUiI6MjU1LCJHIjoyNTUsIkIiOjI1NX19LCJJc1Zpc2libGUiOnRydWUsIldpZHRoIjowLjAsIkhlaWdodCI6MC4wLCJCb3JkZXJTdHlsZSI6eyIkaWQiOiIxMDYxIiwiTGluZUNvbG9yIjpudWxsLCJMaW5lV2VpZ2h0IjowLjAsIkxpbmVUeXBlIjowLCJQYXJlbnRTdHlsZSI6bnVsbH0sIlBhcmVudFN0eWxlIjpudWxsfSwiRGF0ZUZvcm1hdCI6eyIkcmVmIjoiMTMwIn0sIldlZWtOdW1iZXJpbmciOnsiJGlkIjoiMTA2MiIsIkZvcm1hdCI6MCwiSXNWaXNpYmxlIjpmYWxzZSwiTGFzdEtub3duVmlzaWJpbGl0eVN0YXRlIjpmYWxzZX0sIklzVmlzaWJsZSI6dHJ1ZSwiUGFyZW50U3R5bGUiOm51bGx9LCJJbmRleCI6MjcsIlNtYXJ0RHVyYXRpb25BY3RpdmF0ZWQiOmZhbHNlLCJEYXRlRm9ybWF0Ijp7IiRyZWYiOiIxMzAifSwiV2Vla051bWJlcmluZyI6eyIkaWQiOiIxMDYzIiwiRm9ybWF0IjowLCJJc1Zpc2libGUiOmZhbHNlLCJMYXN0S25vd25WaXNpYmlsaXR5U3RhdGUiOmZhbHNlfSwiSWQiOiJhNTBiYjgyZS1iOTgzLTQwOTktODQ5YS0xMzlmNmJmMDQwNjEiLCJJbXBvcnRJZCI6bnVsbCwiVGl0bGUiOiIyIiwiTm90ZSI6bnVsbCwiSHlwZXJsaW5rIjp7IiRpZCI6IjEwNjQiLCJBZGRyZXNzIjpudWxsLCJTdWJBZGRyZXNzIjpudWxsfSwiSXNDaGFuZ2VkIjpmYWxzZSwiSXNOZXciOmZhbHNlfX0seyIkaWQiOiIxMDY1IiwiX2F0dGFjaGVkTWlsZXN0b25lcyI6W10sIlRhc2tEZWZpbml0aW9uIjp7IiRpZCI6IjEwNjYiLCJHcm91cE5hbWUiOm51bGwsIlN0YXJ0RGF0ZSI6IjIwMjMtMDUtMTFUMDk6MDA6MDBaIiwiRW5kRGF0ZSI6IjIwMjMtMDUtMTJUMTU6MDA6MDBaIiwiUGVyY2VudGFnZUNvbXBsZXRlIjo5MC4wLCJTdHlsZSI6eyIkaWQiOiIxMDY3IiwiU2hhcGUiOjQsIlNoYXBlVGhpY2tuZXNzIjozLCJEdXJhdGlvbkZvcm1hdCI6MTEsIkluY2x1ZGVOb25Xb3JraW5nRGF5c0luRHVyYXRpb24iOmZhbHNlLCJQZXJjZW50YWdlQ29tcGxldGVTdHlsZSI6eyIkaWQiOiIxMDY4IiwiRm9udFNldHRpbmdzIjp7IiRpZCI6IjEwNjkiLCJGb250U2l6ZSI6MTAsIkZvbnROYW1lIjoiQ2FsaWJyaSIsIklzQm9sZCI6ZmFsc2UsIklzSXRhbGljIjpmYWxzZSwiSXNVbmRlcmxpbmVkIjpmYWxzZSwiUGFyZW50U3R5bGUiOm51bGx9LCJBdXRvU2l6ZSI6MCwiRm9yZWdyb3VuZCI6eyIkaWQiOiIxMDcwIiwiQ29sb3IiOnsiJGlkIjoiMTA3MSIsIkEiOjI1NSwiUiI6MjYsIkciOjE3MCwiQiI6NjZ9fSwiTWF4V2lkdGgiOjIwMC4wLCJNYXhIZWlnaHQiOiJJbmZpbml0eSIsIlNtYXJ0Rm9yZWdyb3VuZElzQWN0aXZlIjpmYWxzZSwiSG9yaXpvbnRhbEFsaWdubWVudCI6MCwiVmVydGljYWxBbGlnbm1lbnQiOjAsIlNtYXJ0Rm9yZWdyb3VuZCI6bnVsbCwiQmFja2dyb3VuZEZpbGxUeXBlIjowLCJNYXJnaW4iOnsiJHJlZiI6IjQxIn0sIlBhZGRpbmciOnsiJHJlZiI6IjQyIn0sIkJhY2tncm91bmQiOnsiJGlkIjoiMTA3MiIsIkNvbG9yIjp7IiRyZWYiOiI0NCJ9fSwiSXNWaXNpYmxlIjp0cnVlLCJXaWR0aCI6MC4wLCJIZWlnaHQiOjAuMCwiQm9yZGVyU3R5bGUiOnsiJGlkIjoiMTA3MyIsIkxpbmVDb2xvciI6bnVsbCwiTGluZVdlaWdodCI6MC4wLCJMaW5lVHlwZSI6MCwiUGFyZW50U3R5bGUiOm51bGx9LCJQYXJlbnRTdHlsZSI6bnVsbH0sIkR1cmF0aW9uU3R5bGUiOnsiJGlkIjoiMTA3NCIsIkZvbnRTZXR0aW5ncyI6eyIkaWQiOiIxMDc1IiwiRm9udFNpemUiOjEwLCJGb250TmFtZSI6IkNhbGlicmkiLCJJc0JvbGQiOmZhbHNlLCJJc0l0YWxpYyI6ZmFsc2UsIklzVW5kZXJsaW5lZCI6ZmFsc2UsIlBhcmVudFN0eWxlIjpudWxsfSwiQXV0b1NpemUiOjAsIkZvcmVncm91bmQiOnsiJGlkIjoiMTA3NiIsIkNvbG9yIjp7IiRpZCI6IjEw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MDc4IiwiQ29sb3IiOnsiJGlkIjoiMTA3OSIsIkEiOjAsIlIiOjI1NSwiRyI6MjU1LCJCIjoyNTV9fSwiSXNWaXNpYmxlIjp0cnVlLCJXaWR0aCI6MC4wLCJIZWlnaHQiOjAuMCwiQm9yZGVyU3R5bGUiOnsiJGlkIjoiMTA4MCIsIkxpbmVDb2xvciI6bnVsbCwiTGluZVdlaWdodCI6MC4wLCJMaW5lVHlwZSI6MCwiUGFyZW50U3R5bGUiOm51bGx9LCJQYXJlbnRTdHlsZSI6bnVsbH0sIkhvcml6b250YWxDb25uZWN0b3JTdHlsZSI6eyIkaWQiOiIxMDgxIiwiTGluZUNvbG9yIjp7IiRyZWYiOiI1NiJ9LCJMaW5lV2VpZ2h0IjoxLjAsIkxpbmVUeXBlIjowLCJQYXJlbnRTdHlsZSI6bnVsbH0sIlZlcnRpY2FsQ29ubmVjdG9yU3R5bGUiOnsiJGlkIjoiMTA4MiIsIkxpbmVDb2xvciI6eyIkcmVmIjoiNTkifSwiTGluZVdlaWdodCI6MC4wLCJMaW5lVHlwZSI6MCwiUGFyZW50U3R5bGUiOm51bGx9LCJNYXJnaW4iOm51bGwsIlN0YXJ0RGF0ZVBvc2l0aW9uIjo2LCJFbmREYXRlUG9zaXRpb24iOjYsIkRhdGVJc1Zpc2libGUiOmZhbHNlLCJUaXRsZVBvc2l0aW9uIjoyLCJEdXJhdGlvblBvc2l0aW9uIjowLCJQZXJjZW50YWdlQ29tcGxldGVkUG9zaXRpb24iOjEsIlNwYWNpbmciOjMsIklzQmVsb3dUaW1lYmFuZCI6dHJ1ZSwiUGVyY2VudGFnZUNvbXBsZXRlU2hhcGVPcGFjaXR5IjozNSwiU2hhcGVTdHlsZSI6eyIkaWQiOiIxMDgzIiwiTWFyZ2luIjp7IiRyZWYiOiI2MiJ9LCJQYWRkaW5nIjp7IiRyZWYiOiI2MyJ9LCJCYWNrZ3JvdW5kIjp7IiRpZCI6IjEwODQiLCJDb2xvciI6eyIkaWQiOiIxMDg1IiwiQSI6MjU1LCJSIjoxNTYsIkciOjE1OCwiQiI6MjAyfX0sIklzVmlzaWJsZSI6dHJ1ZSwiV2lkdGgiOjE3LjAsIkhlaWdodCI6MTMuNDI2NjkyOTYyNjQ2NDg0LCJCb3JkZXJTdHlsZSI6eyIkaWQiOiIxMDg2IiwiTGluZUNvbG9yIjp7IiRyZWYiOiIxMDA3In0sIkxpbmVXZWlnaHQiOjIuMCwiTGluZVR5cGUiOjAsIlBhcmVudFN0eWxlIjpudWxsfSwiUGFyZW50U3R5bGUiOm51bGx9LCJUaXRsZVN0eWxlIjp7IiRpZCI6IjEwODciLCJGb250U2V0dGluZ3MiOnsiJGlkIjoiMTA4OCIsIkZvbnRTaXplIjoxMCwiRm9udE5hbWUiOiJDYWxpYnJpIiwiSXNCb2xkIjpmYWxzZSwiSXNJdGFsaWMiOmZhbHNlLCJJc1VuZGVybGluZWQiOmZhbHNlLCJQYXJlbnRTdHlsZSI6bnVsbH0sIkF1dG9TaXplIjowLCJGb3JlZ3JvdW5kIjp7IiRpZCI6IjEwODkiLCJDb2xvciI6eyIkaWQiOiIxMDkwIiwiQSI6MjU1LCJSIjoxNTYsIkciOjE1OCwiQiI6MjAyfX0sIk1heFdpZHRoIjo3Mj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EwOTEiLCJDb2xvciI6eyIkaWQiOiIxMDkyIiwiQSI6MCwiUiI6MjU1LCJHIjoyNTUsIkIiOjI1NX19LCJJc1Zpc2libGUiOnRydWUsIldpZHRoIjowLjAsIkhlaWdodCI6MC4wLCJCb3JkZXJTdHlsZSI6eyIkaWQiOiIxMDkzIiwiTGluZUNvbG9yIjpudWxsLCJMaW5lV2VpZ2h0IjowLjAsIkxpbmVUeXBlIjowLCJQYXJlbnRTdHlsZSI6bnVsbH0sIlBhcmVudFN0eWxlIjpudWxsfSwiRGF0ZVN0eWxlIjp7IiRpZCI6IjEwOTQiLCJGb250U2V0dGluZ3MiOnsiJGlkIjoiMTA5NSIsIkZvbnRTaXplIjo5LCJGb250TmFtZSI6IkNhbGlicmkiLCJJc0JvbGQiOmZhbHNlLCJJc0l0YWxpYyI6ZmFsc2UsIklzVW5kZXJsaW5lZCI6ZmFsc2UsIlBhcmVudFN0eWxlIjpudWxsfSwiQXV0b1NpemUiOjAsIkZvcmVncm91bmQiOnsiJGlkIjoiMTA5NiIsIkNvbG9yIjp7IiRpZCI6IjEwOT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MTA5OCIsIkNvbG9yIjp7IiRpZCI6IjEwOTkiLCJBIjowLCJSIjoyNTUsIkciOjI1NSwiQiI6MjU1fX0sIklzVmlzaWJsZSI6dHJ1ZSwiV2lkdGgiOjAuMCwiSGVpZ2h0IjowLjAsIkJvcmRlclN0eWxlIjp7IiRpZCI6IjExMDAiLCJMaW5lQ29sb3IiOm51bGwsIkxpbmVXZWlnaHQiOjAuMCwiTGluZVR5cGUiOjAsIlBhcmVudFN0eWxlIjpudWxsfSwiUGFyZW50U3R5bGUiOm51bGx9LCJEYXRlRm9ybWF0Ijp7IiRyZWYiOiIxNzIifSwiV2Vla051bWJlcmluZyI6eyIkaWQiOiIxMTAxIiwiRm9ybWF0IjowLCJJc1Zpc2libGUiOmZhbHNlLCJMYXN0S25vd25WaXNpYmlsaXR5U3RhdGUiOmZhbHNlfSwiSXNWaXNpYmxlIjp0cnVlLCJQYXJlbnRTdHlsZSI6bnVsbH0sIkluZGV4IjoyOCwiU21hcnREdXJhdGlvbkFjdGl2YXRlZCI6ZmFsc2UsIkRhdGVGb3JtYXQiOnsiJHJlZiI6IjE3MiJ9LCJXZWVrTnVtYmVyaW5nIjp7IiRpZCI6IjExMDIiLCJGb3JtYXQiOjAsIklzVmlzaWJsZSI6ZmFsc2UsIkxhc3RLbm93blZpc2liaWxpdHlTdGF0ZSI6ZmFsc2V9LCJJZCI6ImI2NWFkMDY3LWJjMWEtNDkzMC04NWExLTVkNWZjZWQwZTY3ZCIsIkltcG9ydElkIjpudWxsLCJUaXRsZSI6IjMiLCJOb3RlIjpudWxsLCJIeXBlcmxpbmsiOnsiJGlkIjoiMTEwMyIsIkFkZHJlc3MiOm51bGwsIlN1YkFkZHJlc3MiOm51bGx9LCJJc0NoYW5nZWQiOmZhbHNlLCJJc05ldyI6ZmFsc2V9fV0sIl9taWxlc3RvbmVzIjpbXSwiSWQiOiIwNjk3NmFlOC00ZWQ3LTQyOTMtYjQ2NC1hOWYzNDQ0M2QyMWIiLCJJc1NpbmdsZUl0ZW1Sb3ciOmZhbHNlfV0sIkluZGV4IjozMCwiSWQiOiIwYjFiZmI4Ni0yOTRhLTRjMGYtOGVhMC0yMjY1MjAyMjg3ZTAiLCJIZWFkZXJUZXh0IjoiQWN0dWFsIGhvdXJzIiwiSXNEZWZhdWx0IjpmYWxzZSwiU3R5bGUiOnsiJGlkIjoiMTEwNCIsIkhlYWRlclN0eWxlIjp7IiRpZCI6IjExMDUiLCJUZXh0U3R5bGUiOnsiJGlkIjoiMTEwNiIsIkZvbnRTZXR0aW5ncyI6eyIkaWQiOiIxMTA3IiwiRm9udFNpemUiOjExLCJGb250TmFtZSI6IkNhbGlicmkiLCJJc0JvbGQiOmZhbHNlLCJJc0l0YWxpYyI6ZmFsc2UsIklzVW5kZXJsaW5lZCI6ZmFsc2UsIlBhcmVudFN0eWxlIjpudWxsfSwiQXV0b1NpemUiOjIsIkZvcmVncm91bmQiOnsiJGlkIjoiMTEwOCIsIkNvbG9yIjp7IiRpZCI6IjExMDkiLCJBIjoyNTUsIlIiOjAsIkciOjAsIkIiOjB9fSwiTWF4V2lkdGgiOjM5LjE2Mjc5MDY5NzY3NDU1MiwiTWF4SGVpZ2h0IjoiSW5maW5pdHkiLCJTbWFydEZvcmVncm91bmRJc0FjdGl2ZSI6ZmFsc2UsIkhvcml6b250YWxBbGlnbm1lbnQiOjAsIlZlcnRpY2FsQWxpZ25tZW50IjowLCJTbWFydEZvcmVncm91bmQiOm51bGwsIkJhY2tncm91bmRGaWxsVHlwZSI6MCwiTWFyZ2luIjp7IiRpZCI6IjExMTAiLCJUb3AiOjAuMCwiTGVmdCI6MC4wLCJSaWdodCI6MC4wLCJCb3R0b20iOjAuMH0sIlBhZGRpbmciOnsiJGlkIjoiMTExMSIsIlRvcCI6MC4wLCJMZWZ0IjowLjAsIlJpZ2h0IjowLjAsIkJvdHRvbSI6MC4wfSwiQmFja2dyb3VuZCI6bnVsbCwiSXNWaXNpYmxlIjp0cnVlLCJXaWR0aCI6MC4wLCJIZWlnaHQiOjAuMCwiQm9yZGVyU3R5bGUiOm51bGwsIlBhcmVudFN0eWxlIjpudWxsfSwiUmVjdGFuZ2xlU3R5bGUiOnsiJGlkIjoiMTExMiIsIk1hcmdpbiI6eyIkaWQiOiIxMTEzIiwiVG9wIjowLjAsIkxlZnQiOjAuMCwiUmlnaHQiOjAuMCwiQm90dG9tIjowLjB9LCJQYWRkaW5nIjp7IiRpZCI6IjExMTQiLCJUb3AiOjAuMCwiTGVmdCI6MC4wLCJSaWdodCI6MC4wLCJCb3R0b20iOjAuMH0sIkJhY2tncm91bmQiOnsiJGlkIjoiMTExNSIsIkNvbG9yIjp7IiRpZCI6IjExMTYiLCJBIjo2MywiUiI6NDcsIkciOjU0LCJCIjoxNTN9fSwiSXNWaXNpYmxlIjp0cnVlLCJXaWR0aCI6MC4wLCJIZWlnaHQiOjAuMCwiQm9yZGVyU3R5bGUiOnsiJGlkIjoiMTExNyIsIkxpbmVDb2xvciI6eyIkaWQiOiIxMTE4IiwiJHR5cGUiOiJOTFJFLkNvbW1vbi5Eb20uU29saWRDb2xvckJydXNoLCBOTFJFLkNvbW1vbiIsIkNvbG9yIjp7IiRpZCI6IjExMTkiLCJBIjoyNTUsIlIiOjI1NSwiRyI6MCwiQiI6MH19LCJMaW5lV2VpZ2h0IjowLjAsIkxpbmVUeXBlIjowLCJQYXJlbnRTdHlsZSI6bnVsbH0sIlBhcmVudFN0eWxlIjpudWxsfSwiTWFyZ2luIjp7IiRpZCI6IjExMjAiLCJUb3AiOjAuMCwiTGVmdCI6MC4wLCJSaWdodCI6MC4wLCJCb3R0b20iOjAuMH0sIlBhZGRpbmciOnsiJGlkIjoiMTEyMSIsIlRvcCI6MC4wLCJMZWZ0IjowLjAsIlJpZ2h0IjowLjAsIkJvdHRvbSI6MC4wfSwiQmFja2dyb3VuZCI6bnVsbCwiSXNWaXNpYmxlIjp0cnVlLCJXaWR0aCI6MC4wLCJIZWlnaHQiOjAuMCwiQm9yZGVyU3R5bGUiOm51bGwsIlBhcmVudFN0eWxlIjpudWxsfSwiQmFja2dyb3VuZFN0eWxlIjp7IiRpZCI6IjExMjIiLCJNYXJnaW4iOnsiJGlkIjoiMTEyMyIsIlRvcCI6MC4wLCJMZWZ0IjowLjAsIlJpZ2h0IjowLjAsIkJvdHRvbSI6MC4wfSwiUGFkZGluZyI6eyIkaWQiOiIxMTI0IiwiVG9wIjowLjAsIkxlZnQiOjAuMCwiUmlnaHQiOjAuMCwiQm90dG9tIjowLjB9LCJCYWNrZ3JvdW5kIjp7IiRpZCI6IjExMjUiLCJDb2xvciI6eyIkaWQiOiIxMTI2IiwiQSI6NTEsIlIiOjAsIkciOjAsIkIiOjB9fSwiSXNWaXNpYmxlIjp0cnVlLCJXaWR0aCI6MC4wLCJIZWlnaHQiOjAuMCwiQm9yZGVyU3R5bGUiOnsiJGlkIjoiMTEyNyIsIkxpbmVDb2xvciI6eyIkaWQiOiIxMTI4IiwiJHR5cGUiOiJOTFJFLkNvbW1vbi5Eb20uU29saWRDb2xvckJydXNoLCBOTFJFLkNvbW1vbiIsIkNvbG9yIjp7IiRpZCI6IjExMjkiLCJBIjoyNTUsIlIiOjI1NSwiRyI6MCwiQiI6MH19LCJMaW5lV2VpZ2h0IjowLjAsIkxpbmVUeXBlIjowLCJQYXJlbnRTdHlsZSI6bnVsbH0sIlBhcmVudFN0eWxlIjpudWxsfSwiTWFyZ2luIjp7IiRpZCI6IjExMzAiLCJUb3AiOjAuMCwiTGVmdCI6MC4wLCJSaWdodCI6MC4wLCJCb3R0b20iOjAuMH0sIlBhZGRpbmciOnsiJGlkIjoiMTEzMSIsIlRvcCI6MC4wLCJMZWZ0IjowLjAsIlJpZ2h0IjowLjAsIkJvdHRvbSI6MC4wfSwiSXNWaXNpYmxlIjp0cnVlLCJXaWR0aCI6MC4wLCJIZWlnaHQiOjAuMCwiQm9yZGVyU3R5bGUiOm51bGwsIlBhcmVudFN0eWxlIjpudWxsfX1dLCJJZCI6IjE3NWNlNWE5LTM0M2QtNGJmNy05Y2U4LTBmNzVjNGEzNjAxZCIsIkluZGV4IjoyNSwiSGVhZGVyVGV4dCI6IlBoYXNlIDEiLCJTdHlsZSI6eyIkaWQiOiIxMTMyIiwiSGVhZGVyU3R5bGUiOnsiJGlkIjoiMTEzMyIsIlRleHRJc1ZlcnRpY2FsIjpmYWxzZSwiVGV4dFN0eWxlIjp7IiRpZCI6IjExMzQiLCJGb250U2V0dGluZ3MiOnsiJGlkIjoiMTEzNSIsIkZvbnRTaXplIjoxMiwiRm9udE5hbWUiOiJDYWxpYnJpIiwiSXNCb2xkIjp0cnVlLCJJc0l0YWxpYyI6ZmFsc2UsIklzVW5kZXJsaW5lZCI6ZmFsc2UsIlBhcmVudFN0eWxlIjpudWxsfSwiQXV0b1NpemUiOjAsIkZvcmVncm91bmQiOnsiJGlkIjoiMTEzNiIsIkNvbG9yIjp7IiRpZCI6IjExMzciLCJBIjoyNTUsIlIiOjI1NSwiRyI6MjU1LCJCIjoyNTV9fSwiTWF4V2lkdGgiOjAuMCwiTWF4SGVpZ2h0IjowLjAsIlNtYXJ0Rm9yZWdyb3VuZElzQWN0aXZlIjpmYWxzZSwiSG9yaXpvbnRhbEFsaWdubWVudCI6MCwiVmVydGljYWxBbGlnbm1lbnQiOjAsIlNtYXJ0Rm9yZWdyb3VuZCI6bnVsbCwiQmFja2dyb3VuZEZpbGxUeXBlIjowLCJNYXJnaW4iOnsiJGlkIjoiMTEzOCIsIlRvcCI6MC4wLCJMZWZ0IjowLjAsIlJpZ2h0IjowLjAsIkJvdHRvbSI6MC4wfSwiUGFkZGluZyI6eyIkaWQiOiIxMTM5IiwiVG9wIjowLjAsIkxlZnQiOjAuMCwiUmlnaHQiOjAuMCwiQm90dG9tIjowLjB9LCJCYWNrZ3JvdW5kIjpudWxsLCJJc1Zpc2libGUiOmZhbHNlLCJXaWR0aCI6MC4wLCJIZWlnaHQiOjAuMCwiQm9yZGVyU3R5bGUiOm51bGwsIlBhcmVudFN0eWxlIjpudWxsfSwiUmVjdGFuZ2xlU3R5bGUiOnsiJGlkIjoiMTE0MCIsIk1hcmdpbiI6eyIkaWQiOiIxMTQxIiwiVG9wIjowLjAsIkxlZnQiOjAuMCwiUmlnaHQiOjAuMCwiQm90dG9tIjowLjB9LCJQYWRkaW5nIjp7IiRpZCI6IjExNDIiLCJUb3AiOjAuMCwiTGVmdCI6MC4wLCJSaWdodCI6MC4wLCJCb3R0b20iOjAuMH0sIkJhY2tncm91bmQiOnsiJGlkIjoiMTE0MyIsIkNvbG9yIjp7IiRpZCI6IjExNDQiLCJBIjoyNTUsIlIiOjQ3LCJHIjo1NCwiQiI6MTUzfX0sIklzVmlzaWJsZSI6ZmFsc2UsIldpZHRoIjowLjAsIkhlaWdodCI6MC4wLCJCb3JkZXJTdHlsZSI6eyIkaWQiOiIxMTQ1IiwiTGluZUNvbG9yIjp7IiRpZCI6IjExNDYiLCIkdHlwZSI6Ik5MUkUuQ29tbW9uLkRvbS5Tb2xpZENvbG9yQnJ1c2gsIE5MUkUuQ29tbW9uIiwiQ29sb3IiOnsiJGlkIjoiMTE0NyIsIkEiOjI1NSwiUiI6MjU1LCJHIjowLCJCIjowfX0sIkxpbmVXZWlnaHQiOjAuMCwiTGluZVR5cGUiOjAsIlBhcmVudFN0eWxlIjpudWxsfSwiUGFyZW50U3R5bGUiOm51bGx9LCJNYXJnaW4iOnsiJGlkIjoiMTE0OCIsIlRvcCI6MC4wLCJMZWZ0IjowLjAsIlJpZ2h0IjowLjAsIkJvdHRvbSI6MC4wfSwiUGFkZGluZyI6eyIkaWQiOiIxMTQ5IiwiVG9wIjowLjAsIkxlZnQiOjAuMCwiUmlnaHQiOjAuMCwiQm90dG9tIjowLjB9LCJCYWNrZ3JvdW5kIjpudWxsLCJJc1Zpc2libGUiOnRydWUsIldpZHRoIjowLjAsIkhlaWdodCI6MC4wLCJCb3JkZXJTdHlsZSI6bnVsbCwiUGFyZW50U3R5bGUiOm51bGx9LCJCYWNrZ3JvdW5kU3R5bGUiOnsiJGlkIjoiMTE1MCIsIk1hcmdpbiI6eyIkaWQiOiIxMTUxIiwiVG9wIjowLjAsIkxlZnQiOjAuMCwiUmlnaHQiOjAuMCwiQm90dG9tIjowLjB9LCJQYWRkaW5nIjp7IiRpZCI6IjExNTIiLCJUb3AiOjAuMCwiTGVmdCI6MC4wLCJSaWdodCI6MC4wLCJCb3R0b20iOjAuMH0sIkJhY2tncm91bmQiOnsiJGlkIjoiMTE1MyIsIkNvbG9yIjp7IiRpZCI6IjExNTQiLCJBIjo1MSwiUiI6MTY1LCJHIjoxNjUsIkIiOjE2NX19LCJJc1Zpc2libGUiOnRydWUsIldpZHRoIjowLjAsIkhlaWdodCI6MC4wLCJCb3JkZXJTdHlsZSI6eyIkaWQiOiIxMTU1IiwiTGluZUNvbG9yIjp7IiRpZCI6IjExNTYiLCIkdHlwZSI6Ik5MUkUuQ29tbW9uLkRvbS5Tb2xpZENvbG9yQnJ1c2gsIE5MUkUuQ29tbW9uIiwiQ29sb3IiOnsiJGlkIjoiMTE1NyIsIkEiOjI1NSwiUiI6MjU1LCJHIjowLCJCIjowfX0sIkxpbmVXZWlnaHQiOjAuMCwiTGluZVR5cGUiOjAsIlBhcmVudFN0eWxlIjpudWxsfSwiUGFyZW50U3R5bGUiOm51bGx9LCJJc0Fib3ZlVGltZWJhbmQiOmZhbHNlLCJNYXJnaW4iOnsiJGlkIjoiMTE1OCIsIlRvcCI6MC4wLCJMZWZ0IjowLjAsIlJpZ2h0IjowLjAsIkJvdHRvbSI6MC4wfSwiUGFkZGluZyI6eyIkaWQiOiIxMTU5IiwiVG9wIjowLjAsIkxlZnQiOjAuMCwiUmlnaHQiOjAuMCwiQm90dG9tIjowLjB9LCJJc1Zpc2libGUiOnRydWUsIldpZHRoIjowLjAsIkhlaWdodCI6MC4wLCJCb3JkZXJTdHlsZSI6eyIkaWQiOiIxMTYwIiwiTGluZUNvbG9yIjpudWxsLCJMaW5lV2VpZ2h0IjowLjAsIkxpbmVUeXBlIjowLCJQYXJlbnRTdHlsZSI6bnVsbH0sIlBhcmVudFN0eWxlIjpudWxsfX0seyIkaWQiOiIxMTYxIiwiX2FjdGl2aXRpZXMiOlt7IiRpZCI6IjExNjIiLCJfcm93cyI6W10sIkluZGV4IjozNCwiSWQiOiIxNjhhZmY3My0zMjk5LTRiYmEtYmMzMC02MTBmMjVjNzBlZTAiLCJIZWFkZXJUZXh0IjpudWxsLCJJc0RlZmF1bHQiOnRydWUsIlN0eWxlIjp7IiRpZCI6IjExNjMiLCJIZWFkZXJTdHlsZSI6eyIkaWQiOiIxMTY0IiwiVGV4dFN0eWxlIjp7IiRpZCI6IjExNjUiLCJGb250U2V0dGluZ3MiOnsiJGlkIjoiMTE2NiIsIkZvbnRTaXplIjoxMSwiRm9udE5hbWUiOiJDYWxpYnJpIiwiSXNCb2xkIjpmYWxzZSwiSXNJdGFsaWMiOmZhbHNlLCJJc1VuZGVybGluZWQiOmZhbHNlLCJQYXJlbnRTdHlsZSI6bnVsbH0sIkF1dG9TaXplIjoyLCJGb3JlZ3JvdW5kIjp7IiRpZCI6IjExNjciLCJDb2xvciI6eyIkaWQiOiIxMTY4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TY5IiwiVG9wIjowLjAsIkxlZnQiOjAuMCwiUmlnaHQiOjAuMCwiQm90dG9tIjowLjB9LCJQYWRkaW5nIjp7IiRpZCI6IjExNzAiLCJUb3AiOjAuMCwiTGVmdCI6MC4wLCJSaWdodCI6MC4wLCJCb3R0b20iOjAuMH0sIkJhY2tncm91bmQiOm51bGwsIklzVmlzaWJsZSI6dHJ1ZSwiV2lkdGgiOjAuMCwiSGVpZ2h0IjowLjAsIkJvcmRlclN0eWxlIjpudWxsLCJQYXJlbnRTdHlsZSI6bnVsbH0sIlJlY3RhbmdsZVN0eWxlIjp7IiRpZCI6IjExNzEiLCJNYXJnaW4iOnsiJGlkIjoiMTE3MiIsIlRvcCI6MC4wLCJMZWZ0IjowLjAsIlJpZ2h0IjowLjAsIkJvdHRvbSI6MC4wfSwiUGFkZGluZyI6eyIkaWQiOiIxMTczIiwiVG9wIjowLjAsIkxlZnQiOjAuMCwiUmlnaHQiOjAuMCwiQm90dG9tIjowLjB9LCJCYWNrZ3JvdW5kIjp7IiRpZCI6IjExNzQiLCJDb2xvciI6eyIkaWQiOiIxMTc1IiwiQSI6NjMsIlIiOjkxLCJHIjoxNTUsIkIiOjIxM319LCJJc1Zpc2libGUiOnRydWUsIldpZHRoIjowLjAsIkhlaWdodCI6MC4wLCJCb3JkZXJTdHlsZSI6eyIkaWQiOiIxMTc2IiwiTGluZUNvbG9yIjp7IiRpZCI6IjExNzciLCIkdHlwZSI6Ik5MUkUuQ29tbW9uLkRvbS5Tb2xpZENvbG9yQnJ1c2gsIE5MUkUuQ29tbW9uIiwiQ29sb3IiOnsiJGlkIjoiMTE3OCIsIkEiOjI1NSwiUiI6MjU1LCJHIjowLCJCIjowfX0sIkxpbmVXZWlnaHQiOjAuMCwiTGluZVR5cGUiOjAsIlBhcmVudFN0eWxlIjpudWxsfSwiUGFyZW50U3R5bGUiOm51bGx9LCJNYXJnaW4iOnsiJGlkIjoiMTE3OSIsIlRvcCI6MC4wLCJMZWZ0IjowLjAsIlJpZ2h0IjowLjAsIkJvdHRvbSI6MC4wfSwiUGFkZGluZyI6eyIkaWQiOiIxMTgwIiwiVG9wIjowLjAsIkxlZnQiOjAuMCwiUmlnaHQiOjAuMCwiQm90dG9tIjowLjB9LCJCYWNrZ3JvdW5kIjpudWxsLCJJc1Zpc2libGUiOnRydWUsIldpZHRoIjowLjAsIkhlaWdodCI6MC4wLCJCb3JkZXJTdHlsZSI6bnVsbCwiUGFyZW50U3R5bGUiOm51bGx9LCJCYWNrZ3JvdW5kU3R5bGUiOnsiJGlkIjoiMTE4MSIsIk1hcmdpbiI6eyIkaWQiOiIxMTgyIiwiVG9wIjowLjAsIkxlZnQiOjAuMCwiUmlnaHQiOjAuMCwiQm90dG9tIjowLjB9LCJQYWRkaW5nIjp7IiRpZCI6IjExODMiLCJUb3AiOjAuMCwiTGVmdCI6MC4wLCJSaWdodCI6MC4wLCJCb3R0b20iOjAuMH0sIkJhY2tncm91bmQiOnsiJGlkIjoiMTE4NCIsIkNvbG9yIjp7IiRpZCI6IjExODUiLCJBIjo1MSwiUiI6MTY1LCJHIjoxNjUsIkIiOjE2NX19LCJJc1Zpc2libGUiOnRydWUsIldpZHRoIjowLjAsIkhlaWdodCI6MC4wLCJCb3JkZXJTdHlsZSI6eyIkaWQiOiIxMTg2IiwiTGluZUNvbG9yIjp7IiRpZCI6IjExODciLCIkdHlwZSI6Ik5MUkUuQ29tbW9uLkRvbS5Tb2xpZENvbG9yQnJ1c2gsIE5MUkUuQ29tbW9uIiwiQ29sb3IiOnsiJGlkIjoiMTE4OCIsIkEiOjI1NSwiUiI6MjU1LCJHIjowLCJCIjowfX0sIkxpbmVXZWlnaHQiOjAuMCwiTGluZVR5cGUiOjAsIlBhcmVudFN0eWxlIjpudWxsfSwiUGFyZW50U3R5bGUiOm51bGx9LCJNYXJnaW4iOnsiJGlkIjoiMTE4OSIsIlRvcCI6MC4wLCJMZWZ0IjowLjAsIlJpZ2h0IjowLjAsIkJvdHRvbSI6MC4wfSwiUGFkZGluZyI6eyIkaWQiOiIxMTkwIiwiVG9wIjowLjAsIkxlZnQiOjAuMCwiUmlnaHQiOjAuMCwiQm90dG9tIjowLjB9LCJJc1Zpc2libGUiOmZhbHNlLCJXaWR0aCI6MC4wLCJIZWlnaHQiOjAuMCwiQm9yZGVyU3R5bGUiOm51bGwsIlBhcmVudFN0eWxlIjpudWxsfX0seyIkaWQiOiIxMTkxIiwiX3Jvd3MiOlt7IiRpZCI6IjExOTIiLCJfdGFza3MiOlt7IiRpZCI6IjExOTMiLCJfYXR0YWNoZWRNaWxlc3RvbmVzIjpbXSwiVGFza0RlZmluaXRpb24iOnsiJGlkIjoiMTE5NCIsIkdyb3VwTmFtZSI6bnVsbCwiU3RhcnREYXRlIjoiMjAyMy0wNS0xNVQwOTowMDowMFoiLCJFbmREYXRlIjoiMjAyMy0wNS0xNlQxNzowMDowMFoiLCJQZXJjZW50YWdlQ29tcGxldGUiOm51bGwsIlN0eWxlIjp7IiRpZCI6IjExOTUiLCJTaGFwZSI6MywiU2hhcGVUaGlja25lc3MiOjAsIkR1cmF0aW9uRm9ybWF0IjoxMSwiSW5jbHVkZU5vbldvcmtpbmdEYXlzSW5EdXJhdGlvbiI6ZmFsc2UsIlBlcmNlbnRhZ2VDb21wbGV0ZVN0eWxlIjp7IiRpZCI6IjExOTYiLCJGb250U2V0dGluZ3MiOnsiJGlkIjoiMTE5NyIsIkZvbnRTaXplIjoxMCwiRm9udE5hbWUiOiJDYWxpYnJpIiwiSXNCb2xkIjpmYWxzZSwiSXNJdGFsaWMiOmZhbHNlLCJJc1VuZGVybGluZWQiOmZhbHNlLCJQYXJlbnRTdHlsZSI6bnVsbH0sIkF1dG9TaXplIjowLCJGb3JlZ3JvdW5kIjp7IiRpZCI6IjExOTgiLCJDb2xvciI6eyIkaWQiOiIxMTk5IiwiQSI6MjU1LCJSIjoyNiwiRyI6MTcwLCJCIjo2Nn19LCJNYXhXaWR0aCI6MjAwLjAsIk1heEhlaWdodCI6IkluZmluaXR5IiwiU21hcnRGb3JlZ3JvdW5kSXNBY3RpdmUiOmZhbHNlLCJIb3Jpem9udGFsQWxpZ25tZW50IjoxLCJWZXJ0aWNhbEFsaWdubWVudCI6MCwiU21hcnRGb3JlZ3JvdW5kIjpudWxsLCJCYWNrZ3JvdW5kRmlsbFR5cGUiOjAsIk1hcmdpbiI6eyIkcmVmIjoiNDEifSwiUGFkZGluZyI6eyIkcmVmIjoiNDIifSwiQmFja2dyb3VuZCI6eyIkaWQiOiIxMjAwIiwiQ29sb3IiOnsiJHJlZiI6IjQ0In19LCJJc1Zpc2libGUiOnRydWUsIldpZHRoIjowLjAsIkhlaWdodCI6MC4wLCJCb3JkZXJTdHlsZSI6eyIkaWQiOiIxMjAxIiwiTGluZUNvbG9yIjpudWxsLCJMaW5lV2VpZ2h0IjowLjAsIkxpbmVUeXBlIjowLCJQYXJlbnRTdHlsZSI6bnVsbH0sIlBhcmVudFN0eWxlIjpudWxsfSwiRHVyYXRpb25TdHlsZSI6eyIkaWQiOiIxMjAyIiwiRm9udFNldHRpbmdzIjp7IiRpZCI6IjEyMDMiLCJGb250U2l6ZSI6MTAsIkZvbnROYW1lIjoiQ2FsaWJyaSIsIklzQm9sZCI6ZmFsc2UsIklzSXRhbGljIjpmYWxzZSwiSXNVbmRlcmxpbmVkIjpmYWxzZSwiUGFyZW50U3R5bGUiOm51bGx9LCJBdXRvU2l6ZSI6MCwiRm9yZWdyb3VuZCI6eyIkaWQiOiIxMjA0IiwiQ29sb3IiOnsiJGlkIjoiMTI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EyMDYiLCJDb2xvciI6eyIkaWQiOiIxMjA3IiwiQSI6MCwiUiI6MjU1LCJHIjoyNTUsIkIiOjI1NX19LCJJc1Zpc2libGUiOnRydWUsIldpZHRoIjowLjAsIkhlaWdodCI6MC4wLCJCb3JkZXJTdHlsZSI6eyIkaWQiOiIxMjA4IiwiTGluZUNvbG9yIjpudWxsLCJMaW5lV2VpZ2h0IjowLjAsIkxpbmVUeXBlIjowLCJQYXJlbnRTdHlsZSI6bnVsbH0sIlBhcmVudFN0eWxlIjpudWxsfSwiSG9yaXpvbnRhbENvbm5lY3RvclN0eWxlIjp7IiRpZCI6IjEyMDkiLCJMaW5lQ29sb3IiOnsiJHJlZiI6IjU2In0sIkxpbmVXZWlnaHQiOjEuMCwiTGluZVR5cGUiOjAsIlBhcmVudFN0eWxlIjpudWxsfSwiVmVydGljYWxDb25uZWN0b3JTdHlsZSI6eyIkaWQiOiIxMjEwIiwiTGluZUNvbG9yIjp7IiRyZWYiOiI1OSJ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EyMTEiLCJNYXJnaW4iOnsiJHJlZiI6IjYyIn0sIlBhZGRpbmciOnsiJHJlZiI6IjYzIn0sIkJhY2tncm91bmQiOnsiJGlkIjoiMTIxMiIsIkNvbG9yIjp7IiRpZCI6IjEyMTMiLCJBIjoyNTUsIlIiOjE3LCJHIjoxMjMsIkIiOjEyMH19LCJJc1Zpc2libGUiOnRydWUsIldpZHRoIjoxOC4wLCJIZWlnaHQiOjEwLjAsIkJvcmRlclN0eWxlIjp7IiRpZCI6IjEyMTQiLCJMaW5lQ29sb3IiOnsiJHJlZiI6IjY3In0sIkxpbmVXZWlnaHQiOjAuMCwiTGluZVR5cGUiOjAsIlBhcmVudFN0eWxlIjpudWxsfSwiUGFyZW50U3R5bGUiOm51bGx9LCJUaXRsZVN0eWxlIjp7IiRpZCI6IjEyMTUiLCJGb250U2V0dGluZ3MiOnsiJGlkIjoiMTIxNiIsIkZvbnRTaXplIjoxMCwiRm9udE5hbWUiOiJDYWxpYnJpIiwiSXNCb2xkIjpmYWxzZSwiSXNJdGFsaWMiOmZhbHNlLCJJc1VuZGVybGluZWQiOmZhbHNlLCJQYXJlbnRTdHlsZSI6bnVsbH0sIkF1dG9TaXplIjoyLCJGb3JlZ3JvdW5kIjp7IiRpZCI6IjEyMTciLCJDb2xvciI6eyIkaWQiOiIxMjE4IiwiQSI6MjU1LCJSIjowLCJHIjowLCJCIjowfX0sIk1heFdpZHRoIjoyMS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MTIxOSIsIkNvbG9yIjp7IiRpZCI6IjEyMjAiLCJBIjowLCJSIjoyNTUsIkciOjI1NSwiQiI6MjU1fX0sIklzVmlzaWJsZSI6dHJ1ZSwiV2lkdGgiOjAuMCwiSGVpZ2h0IjowLjAsIkJvcmRlclN0eWxlIjp7IiRpZCI6IjEyMjEiLCJMaW5lQ29sb3IiOm51bGwsIkxpbmVXZWlnaHQiOjAuMCwiTGluZVR5cGUiOjAsIlBhcmVudFN0eWxlIjpudWxsfSwiUGFyZW50U3R5bGUiOm51bGx9LCJEYXRlU3R5bGUiOnsiJGlkIjoiMTIyMiIsIkZvbnRTZXR0aW5ncyI6eyIkaWQiOiIxMjIzIiwiRm9udFNpemUiOjksIkZvbnROYW1lIjoiQ2FsaWJyaSIsIklzQm9sZCI6ZmFsc2UsIklzSXRhbGljIjpmYWxzZSwiSXNVbmRlcmxpbmVkIjpmYWxzZSwiUGFyZW50U3R5bGUiOm51bGx9LCJBdXRvU2l6ZSI6MCwiRm9yZWdyb3VuZCI6eyIkaWQiOiIxMjI0IiwiQ29sb3IiOnsiJGlkIjoiMTIyN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xMjI2IiwiQ29sb3IiOnsiJGlkIjoiMTIyNyIsIkEiOjAsIlIiOjI1NSwiRyI6MjU1LCJCIjoyNTV9fSwiSXNWaXNpYmxlIjp0cnVlLCJXaWR0aCI6MC4wLCJIZWlnaHQiOjAuMCwiQm9yZGVyU3R5bGUiOnsiJGlkIjoiMTIyOCIsIkxpbmVDb2xvciI6bnVsbCwiTGluZVdlaWdodCI6MC4wLCJMaW5lVHlwZSI6MCwiUGFyZW50U3R5bGUiOm51bGx9LCJQYXJlbnRTdHlsZSI6bnVsbH0sIkRhdGVGb3JtYXQiOnsiJHJlZiI6Ijg3In0sIldlZWtOdW1iZXJpbmciOnsiJGlkIjoiMTIyOSIsIkZvcm1hdCI6MCwiSXNWaXNpYmxlIjpmYWxzZSwiTGFzdEtub3duVmlzaWJpbGl0eVN0YXRlIjpmYWxzZX0sIklzVmlzaWJsZSI6dHJ1ZSwiUGFyZW50U3R5bGUiOm51bGx9LCJJbmRleCI6MzUsIlNtYXJ0RHVyYXRpb25BY3RpdmF0ZWQiOmZhbHNlLCJEYXRlRm9ybWF0Ijp7IiRyZWYiOiI4NyJ9LCJXZWVrTnVtYmVyaW5nIjp7IiRpZCI6IjEyMzAiLCJGb3JtYXQiOjAsIklzVmlzaWJsZSI6ZmFsc2UsIkxhc3RLbm93blZpc2liaWxpdHlTdGF0ZSI6ZmFsc2V9LCJJZCI6IjVmNzI3MjE2LTQ4NzItNDJkNC04NDA3LWY5ODk0MTBjZWQ0NSIsIkltcG9ydElkIjpudWxsLCJUaXRsZSI6IlAyVDEiLCJOb3RlIjpudWxsLCJIeXBlcmxpbmsiOnsiJGlkIjoiMTIzMSIsIkFkZHJlc3MiOm51bGwsIlN1YkFkZHJlc3MiOm51bGx9LCJJc0NoYW5nZWQiOmZhbHNlLCJJc05ldyI6ZmFsc2V9fSx7IiRpZCI6IjEyMzIiLCJfYXR0YWNoZWRNaWxlc3RvbmVzIjpbXSwiVGFza0RlZmluaXRpb24iOnsiJGlkIjoiMTIzMyIsIkdyb3VwTmFtZSI6bnVsbCwiU3RhcnREYXRlIjoiMjAyMy0wNS0xN1QwOTowMDowMFoiLCJFbmREYXRlIjoiMjAyMy0wNS0yMFQxNzowMDowMFoiLCJQZXJjZW50YWdlQ29tcGxldGUiOm51bGwsIlN0eWxlIjp7IiRpZCI6IjEyMzQiLCJTaGFwZSI6NCwiU2hhcGVUaGlja25lc3MiOjAsIkR1cmF0aW9uRm9ybWF0IjoxMSwiSW5jbHVkZU5vbldvcmtpbmdEYXlzSW5EdXJhdGlvbiI6ZmFsc2UsIlBlcmNlbnRhZ2VDb21wbGV0ZVN0eWxlIjp7IiRpZCI6IjEyMzUiLCJGb250U2V0dGluZ3MiOnsiJGlkIjoiMTIzNiIsIkZvbnRTaXplIjoxMCwiRm9udE5hbWUiOiJDYWxpYnJpIiwiSXNCb2xkIjpmYWxzZSwiSXNJdGFsaWMiOmZhbHNlLCJJc1VuZGVybGluZWQiOmZhbHNlLCJQYXJlbnRTdHlsZSI6bnVsbH0sIkF1dG9TaXplIjowLCJGb3JlZ3JvdW5kIjp7IiRpZCI6IjEyMzciLCJDb2xvciI6eyIkaWQiOiIxMjM4IiwiQSI6MjU1LCJSIjoyNiwiRyI6MTcwLCJCIjo2Nn19LCJNYXhXaWR0aCI6MjAwLjAsIk1heEhlaWdodCI6IkluZmluaXR5IiwiU21hcnRGb3JlZ3JvdW5kSXNBY3RpdmUiOmZhbHNlLCJIb3Jpem9udGFsQWxpZ25tZW50IjoxLCJWZXJ0aWNhbEFsaWdubWVudCI6MCwiU21hcnRGb3JlZ3JvdW5kIjpudWxsLCJCYWNrZ3JvdW5kRmlsbFR5cGUiOjAsIk1hcmdpbiI6eyIkcmVmIjoiNDEifSwiUGFkZGluZyI6eyIkcmVmIjoiNDIifSwiQmFja2dyb3VuZCI6eyIkaWQiOiIxMjM5IiwiQ29sb3IiOnsiJHJlZiI6IjQ0In19LCJJc1Zpc2libGUiOnRydWUsIldpZHRoIjowLjAsIkhlaWdodCI6MC4wLCJCb3JkZXJTdHlsZSI6eyIkaWQiOiIxMjQwIiwiTGluZUNvbG9yIjpudWxsLCJMaW5lV2VpZ2h0IjowLjAsIkxpbmVUeXBlIjowLCJQYXJlbnRTdHlsZSI6bnVsbH0sIlBhcmVudFN0eWxlIjpudWxsfSwiRHVyYXRpb25TdHlsZSI6eyIkaWQiOiIxMjQxIiwiRm9udFNldHRpbmdzIjp7IiRpZCI6IjEyNDIiLCJGb250U2l6ZSI6MTAsIkZvbnROYW1lIjoiQ2FsaWJyaSIsIklzQm9sZCI6ZmFsc2UsIklzSXRhbGljIjpmYWxzZSwiSXNVbmRlcmxpbmVkIjpmYWxzZSwiUGFyZW50U3R5bGUiOm51bGx9LCJBdXRvU2l6ZSI6MCwiRm9yZWdyb3VuZCI6eyIkaWQiOiIxMjQzIiwiQ29sb3IiOnsiJGlkIjoiMTI0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1MCJ9LCJQYWRkaW5nIjp7IiRyZWYiOiI1MSJ9LCJCYWNrZ3JvdW5kIjp7IiRpZCI6IjEyNDUiLCJDb2xvciI6eyIkaWQiOiIxMjQ2IiwiQSI6MCwiUiI6MjU1LCJHIjoyNTUsIkIiOjI1NX19LCJJc1Zpc2libGUiOnRydWUsIldpZHRoIjowLjAsIkhlaWdodCI6MC4wLCJCb3JkZXJTdHlsZSI6eyIkaWQiOiIxMjQ3IiwiTGluZUNvbG9yIjpudWxsLCJMaW5lV2VpZ2h0IjowLjAsIkxpbmVUeXBlIjowLCJQYXJlbnRTdHlsZSI6bnVsbH0sIlBhcmVudFN0eWxlIjpudWxsfSwiSG9yaXpvbnRhbENvbm5lY3RvclN0eWxlIjp7IiRpZCI6IjEyNDgiLCJMaW5lQ29sb3IiOnsiJHJlZiI6IjU2In0sIkxpbmVXZWlnaHQiOjEuMCwiTGluZVR5cGUiOjAsIlBhcmVudFN0eWxlIjpudWxsfSwiVmVydGljYWxDb25uZWN0b3JTdHlsZSI6eyIkaWQiOiIxMjQ5IiwiTGluZUNvbG9yIjp7IiRyZWYiOiI1OSJ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EyNTAiLCJNYXJnaW4iOnsiJHJlZiI6IjYyIn0sIlBhZGRpbmciOnsiJHJlZiI6IjYzIn0sIkJhY2tncm91bmQiOnsiJGlkIjoiMTI1MSIsIkNvbG9yIjp7IiRpZCI6IjEyNTIiLCJBIjoyNTUsIlIiOjE3LCJHIjoxMjMsIkIiOjEyMH19LCJJc1Zpc2libGUiOnRydWUsIldpZHRoIjo0NS4wLCJIZWlnaHQiOjEwLjAsIkJvcmRlclN0eWxlIjp7IiRpZCI6IjEyNTMiLCJMaW5lQ29sb3IiOnsiJHJlZiI6IjY3In0sIkxpbmVXZWlnaHQiOjAuMCwiTGluZVR5cGUiOjAsIlBhcmVudFN0eWxlIjpudWxsfSwiUGFyZW50U3R5bGUiOm51bGx9LCJUaXRsZVN0eWxlIjp7IiRpZCI6IjEyNTQiLCJGb250U2V0dGluZ3MiOnsiJGlkIjoiMTI1NSIsIkZvbnRTaXplIjoxMCwiRm9udE5hbWUiOiJDYWxpYnJpIiwiSXNCb2xkIjpmYWxzZSwiSXNJdGFsaWMiOmZhbHNlLCJJc1VuZGVybGluZWQiOmZhbHNlLCJQYXJlbnRTdHlsZSI6bnVsbH0sIkF1dG9TaXplIjoyLCJGb3JlZ3JvdW5kIjp7IiRpZCI6IjEyNTYiLCJDb2xvciI6eyIkaWQiOiIxMjU3IiwiQSI6MjU1LCJSIjowLCJHIjowLCJCIjowfX0sIk1heFdpZHRoIjoyMS4wLCJNYXhIZWlnaHQiOiJJbmZpbml0eSIsIlNtYXJ0Rm9yZWdyb3VuZElzQWN0aXZlIjpmYWxzZSwiSG9yaXpvbnRhbEFsaWdubWVudCI6MCwiVmVydGljYWxBbGlnbm1lbnQiOjAsIlNtYXJ0Rm9yZWdyb3VuZCI6bnVsbCwiQmFja2dyb3VuZEZpbGxUeXBlIjowLCJNYXJnaW4iOnsiJHJlZiI6IjczIn0sIlBhZGRpbmciOnsiJHJlZiI6Ijc0In0sIkJhY2tncm91bmQiOnsiJGlkIjoiMTI1OCIsIkNvbG9yIjp7IiRpZCI6IjEyNTkiLCJBIjowLCJSIjoyNTUsIkciOjI1NSwiQiI6MjU1fX0sIklzVmlzaWJsZSI6dHJ1ZSwiV2lkdGgiOjAuMCwiSGVpZ2h0IjowLjAsIkJvcmRlclN0eWxlIjp7IiRpZCI6IjEyNjAiLCJMaW5lQ29sb3IiOm51bGwsIkxpbmVXZWlnaHQiOjAuMCwiTGluZVR5cGUiOjAsIlBhcmVudFN0eWxlIjpudWxsfSwiUGFyZW50U3R5bGUiOm51bGx9LCJEYXRlU3R5bGUiOnsiJGlkIjoiMTI2MSIsIkZvbnRTZXR0aW5ncyI6eyIkaWQiOiIxMjYyIiwiRm9udFNpemUiOjksIkZvbnROYW1lIjoiQ2FsaWJyaSIsIklzQm9sZCI6ZmFsc2UsIklzSXRhbGljIjpmYWxzZSwiSXNVbmRlcmxpbmVkIjpmYWxzZSwiUGFyZW50U3R5bGUiOm51bGx9LCJBdXRvU2l6ZSI6MCwiRm9yZWdyb3VuZCI6eyIkaWQiOiIxMjYzIiwiQ29sb3IiOnsiJGlkIjoiMTI2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IifSwiUGFkZGluZyI6eyIkcmVmIjoiODMifSwiQmFja2dyb3VuZCI6eyIkaWQiOiIxMjY1IiwiQ29sb3IiOnsiJGlkIjoiMTI2NiIsIkEiOjAsIlIiOjI1NSwiRyI6MjU1LCJCIjoyNTV9fSwiSXNWaXNpYmxlIjp0cnVlLCJXaWR0aCI6MC4wLCJIZWlnaHQiOjAuMCwiQm9yZGVyU3R5bGUiOnsiJGlkIjoiMTI2NyIsIkxpbmVDb2xvciI6bnVsbCwiTGluZVdlaWdodCI6MC4wLCJMaW5lVHlwZSI6MCwiUGFyZW50U3R5bGUiOm51bGx9LCJQYXJlbnRTdHlsZSI6bnVsbH0sIkRhdGVGb3JtYXQiOnsiJHJlZiI6Ijg3In0sIldlZWtOdW1iZXJpbmciOnsiJGlkIjoiMTI2OCIsIkZvcm1hdCI6MCwiSXNWaXNpYmxlIjpmYWxzZSwiTGFzdEtub3duVmlzaWJpbGl0eVN0YXRlIjpmYWxzZX0sIklzVmlzaWJsZSI6dHJ1ZSwiUGFyZW50U3R5bGUiOm51bGx9LCJJbmRleCI6MzYsIlNtYXJ0RHVyYXRpb25BY3RpdmF0ZWQiOmZhbHNlLCJEYXRlRm9ybWF0Ijp7IiRyZWYiOiI4NyJ9LCJXZWVrTnVtYmVyaW5nIjp7IiRpZCI6IjEyNjkiLCJGb3JtYXQiOjAsIklzVmlzaWJsZSI6ZmFsc2UsIkxhc3RLbm93blZpc2liaWxpdHlTdGF0ZSI6ZmFsc2V9LCJJZCI6ImY1NTUzYWJmLWZiMWYtNDQ2ZC04ZjRjLTRhOWIyOWNiZWQ1YyIsIkltcG9ydElkIjpudWxsLCJUaXRsZSI6IlAyVDIiLCJOb3RlIjpudWxsLCJIeXBlcmxpbmsiOnsiJGlkIjoiMTI3MCIsIkFkZHJlc3MiOm51bGwsIlN1YkFkZHJlc3MiOm51bGx9LCJJc0NoYW5nZWQiOmZhbHNlLCJJc05ldyI6ZmFsc2V9fV0sIl9taWxlc3RvbmVzIjpbXSwiSWQiOiIwMzYwMDkwMC0xNWZjLTRhZTEtYjM1YS1jNGFjNjFmNDk4ZTUiLCJJc1NpbmdsZUl0ZW1Sb3ciOmZhbHNlfV0sIkluZGV4IjozNSwiSWQiOiJkYWRiMzljMC01NTk5LTQ2MGQtOWQyNi1hODc5NDM4MzhiNTMiLCJIZWFkZXJUZXh0IjoiUGxhbm5lZCBob3VycyIsIklzRGVmYXVsdCI6ZmFsc2UsIlN0eWxlIjp7IiRpZCI6IjEyNzEiLCJIZWFkZXJTdHlsZSI6eyIkaWQiOiIxMjcyIiwiVGV4dFN0eWxlIjp7IiRpZCI6IjEyNzMiLCJGb250U2V0dGluZ3MiOnsiJGlkIjoiMTI3NCIsIkZvbnRTaXplIjoxMSwiRm9udE5hbWUiOiJDYWxpYnJpIiwiSXNCb2xkIjpmYWxzZSwiSXNJdGFsaWMiOmZhbHNlLCJJc1VuZGVybGluZWQiOmZhbHNlLCJQYXJlbnRTdHlsZSI6bnVsbH0sIkF1dG9TaXplIjoyLCJGb3JlZ3JvdW5kIjp7IiRpZCI6IjEyNzUiLCJDb2xvciI6eyIkaWQiOiIxMjc2IiwiQSI6MjU1LCJSIjowLCJHIjowLCJCIjowfX0sIk1heFdpZHRoIjozOS4xNjI3OTA2OTc2NzQ1NTIsIk1heEhlaWdodCI6IkluZmluaXR5IiwiU21hcnRGb3JlZ3JvdW5kSXNBY3RpdmUiOmZhbHNlLCJIb3Jpem9udGFsQWxpZ25tZW50IjowLCJWZXJ0aWNhbEFsaWdubWVudCI6MCwiU21hcnRGb3JlZ3JvdW5kIjpudWxsLCJCYWNrZ3JvdW5kRmlsbFR5cGUiOjAsIk1hcmdpbiI6eyIkaWQiOiIxMjc3IiwiVG9wIjowLjAsIkxlZnQiOjAuMCwiUmlnaHQiOjAuMCwiQm90dG9tIjowLjB9LCJQYWRkaW5nIjp7IiRpZCI6IjEyNzgiLCJUb3AiOjAuMCwiTGVmdCI6MC4wLCJSaWdodCI6MC4wLCJCb3R0b20iOjAuMH0sIkJhY2tncm91bmQiOm51bGwsIklzVmlzaWJsZSI6dHJ1ZSwiV2lkdGgiOjAuMCwiSGVpZ2h0IjowLjAsIkJvcmRlclN0eWxlIjpudWxsLCJQYXJlbnRTdHlsZSI6bnVsbH0sIlJlY3RhbmdsZVN0eWxlIjp7IiRpZCI6IjEyNzkiLCJNYXJnaW4iOnsiJGlkIjoiMTI4MCIsIlRvcCI6MC4wLCJMZWZ0IjowLjAsIlJpZ2h0IjowLjAsIkJvdHRvbSI6MC4wfSwiUGFkZGluZyI6eyIkaWQiOiIxMjgxIiwiVG9wIjowLjAsIkxlZnQiOjAuMCwiUmlnaHQiOjAuMCwiQm90dG9tIjowLjB9LCJCYWNrZ3JvdW5kIjp7IiRpZCI6IjEyODIiLCJDb2xvciI6eyIkaWQiOiIxMjgzIiwiQSI6NjMsIlIiOjE3LCJHIjoxMjMsIkIiOjEyMH19LCJJc1Zpc2libGUiOnRydWUsIldpZHRoIjowLjAsIkhlaWdodCI6MC4wLCJCb3JkZXJTdHlsZSI6eyIkaWQiOiIxMjg0IiwiTGluZUNvbG9yIjp7IiRpZCI6IjEyODUiLCIkdHlwZSI6Ik5MUkUuQ29tbW9uLkRvbS5Tb2xpZENvbG9yQnJ1c2gsIE5MUkUuQ29tbW9uIiwiQ29sb3IiOnsiJGlkIjoiMTI4NiIsIkEiOjI1NSwiUiI6MjU1LCJHIjowLCJCIjowfX0sIkxpbmVXZWlnaHQiOjAuMCwiTGluZVR5cGUiOjAsIlBhcmVudFN0eWxlIjpudWxsfSwiUGFyZW50U3R5bGUiOm51bGx9LCJNYXJnaW4iOnsiJGlkIjoiMTI4NyIsIlRvcCI6MC4wLCJMZWZ0IjowLjAsIlJpZ2h0IjowLjAsIkJvdHRvbSI6MC4wfSwiUGFkZGluZyI6eyIkaWQiOiIxMjg4IiwiVG9wIjowLjAsIkxlZnQiOjAuMCwiUmlnaHQiOjAuMCwiQm90dG9tIjowLjB9LCJCYWNrZ3JvdW5kIjpudWxsLCJJc1Zpc2libGUiOnRydWUsIldpZHRoIjowLjAsIkhlaWdodCI6MC4wLCJCb3JkZXJTdHlsZSI6bnVsbCwiUGFyZW50U3R5bGUiOm51bGx9LCJCYWNrZ3JvdW5kU3R5bGUiOnsiJGlkIjoiMTI4OSIsIk1hcmdpbiI6eyIkaWQiOiIxMjkwIiwiVG9wIjowLjAsIkxlZnQiOjAuMCwiUmlnaHQiOjAuMCwiQm90dG9tIjowLjB9LCJQYWRkaW5nIjp7IiRpZCI6IjEyOTEiLCJUb3AiOjAuMCwiTGVmdCI6MC4wLCJSaWdodCI6MC4wLCJCb3R0b20iOjAuMH0sIkJhY2tncm91bmQiOnsiJGlkIjoiMTI5MiIsIkNvbG9yIjp7IiRpZCI6IjEyOTMiLCJBIjo1MSwiUiI6MTY1LCJHIjoxNjUsIkIiOjE2NX19LCJJc1Zpc2libGUiOnRydWUsIldpZHRoIjowLjAsIkhlaWdodCI6MC4wLCJCb3JkZXJTdHlsZSI6eyIkaWQiOiIxMjk0IiwiTGluZUNvbG9yIjp7IiRpZCI6IjEyOTUiLCIkdHlwZSI6Ik5MUkUuQ29tbW9uLkRvbS5Tb2xpZENvbG9yQnJ1c2gsIE5MUkUuQ29tbW9uIiwiQ29sb3IiOnsiJGlkIjoiMTI5NiIsIkEiOjI1NSwiUiI6MjU1LCJHIjowLCJCIjowfX0sIkxpbmVXZWlnaHQiOjAuMCwiTGluZVR5cGUiOjAsIlBhcmVudFN0eWxlIjpudWxsfSwiUGFyZW50U3R5bGUiOm51bGx9LCJNYXJnaW4iOnsiJGlkIjoiMTI5NyIsIlRvcCI6MC4wLCJMZWZ0IjowLjAsIlJpZ2h0IjowLjAsIkJvdHRvbSI6MC4wfSwiUGFkZGluZyI6eyIkaWQiOiIxMjk4IiwiVG9wIjowLjAsIkxlZnQiOjAuMCwiUmlnaHQiOjAuMCwiQm90dG9tIjowLjB9LCJJc1Zpc2libGUiOnRydWUsIldpZHRoIjowLjAsIkhlaWdodCI6MC4wLCJCb3JkZXJTdHlsZSI6bnVsbCwiUGFyZW50U3R5bGUiOm51bGx9fSx7IiRpZCI6IjEyOTkiLCJfcm93cyI6W3siJGlkIjoiMTMwMCIsIl90YXNrcyI6W3siJGlkIjoiMTMwMSIsIl9hdHRhY2hlZE1pbGVzdG9uZXMiOltdLCJUYXNrRGVmaW5pdGlvbiI6eyIkaWQiOiIxMzAyIiwiR3JvdXBOYW1lIjpudWxsLCJTdGFydERhdGUiOiIyMDIzLTA1LTE1VDA5OjAwOjAwWiIsIkVuZERhdGUiOiIyMDIzLTA1LTE2VDEyOjAwOjAwWiIsIlBlcmNlbnRhZ2VDb21wbGV0ZSI6MTAuMCwiU3R5bGUiOnsiJGlkIjoiMTMwMyIsIlNoYXBlIjozLCJTaGFwZVRoaWNrbmVzcyI6MywiRHVyYXRpb25Gb3JtYXQiOjExLCJJbmNsdWRlTm9uV29ya2luZ0RheXNJbkR1cmF0aW9uIjpmYWxzZSwiUGVyY2VudGFnZUNvbXBsZXRlU3R5bGUiOnsiJGlkIjoiMTMwNCIsIkZvbnRTZXR0aW5ncyI6eyIkaWQiOiIxMzA1IiwiRm9udFNpemUiOjEwLCJGb250TmFtZSI6IkNhbGlicmkiLCJJc0JvbGQiOmZhbHNlLCJJc0l0YWxpYyI6ZmFsc2UsIklzVW5kZXJsaW5lZCI6ZmFsc2UsIlBhcmVudFN0eWxlIjpudWxsfSwiQXV0b1NpemUiOjAsIkZvcmVncm91bmQiOnsiJGlkIjoiMTMwNiIsIkNvbG9yIjp7IiRpZCI6IjEzMDc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0MSJ9LCJQYWRkaW5nIjp7IiRyZWYiOiI0MiJ9LCJCYWNrZ3JvdW5kIjp7IiRpZCI6IjEzMDgiLCJDb2xvciI6eyIkcmVmIjoiNDQifX0sIklzVmlzaWJsZSI6dHJ1ZSwiV2lkdGgiOjAuMCwiSGVpZ2h0IjowLjAsIkJvcmRlclN0eWxlIjp7IiRpZCI6IjEzMDkiLCJMaW5lQ29sb3IiOm51bGwsIkxpbmVXZWlnaHQiOjAuMCwiTGluZVR5cGUiOjAsIlBhcmVudFN0eWxlIjpudWxsfSwiUGFyZW50U3R5bGUiOm51bGx9LCJEdXJhdGlvblN0eWxlIjp7IiRpZCI6IjEzMTAiLCJGb250U2V0dGluZ3MiOnsiJGlkIjoiMTMxMSIsIkZvbnRTaXplIjoxMCwiRm9udE5hbWUiOiJDYWxpYnJpIiwiSXNCb2xkIjpmYWxzZSwiSXNJdGFsaWMiOmZhbHNlLCJJc1VuZGVybGluZWQiOmZhbHNlLCJQYXJlbnRTdHlsZSI6bnVsbH0sIkF1dG9TaXplIjowLCJGb3JlZ3JvdW5kIjp7IiRpZCI6IjEzMTIiLCJDb2xvciI6eyIkaWQiOiIxMz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MTMxNCIsIkNvbG9yIjp7IiRpZCI6IjEzMTUiLCJBIjowLCJSIjoyNTUsIkciOjI1NSwiQiI6MjU1fX0sIklzVmlzaWJsZSI6dHJ1ZSwiV2lkdGgiOjAuMCwiSGVpZ2h0IjowLjAsIkJvcmRlclN0eWxlIjp7IiRpZCI6IjEzMTYiLCJMaW5lQ29sb3IiOm51bGwsIkxpbmVXZWlnaHQiOjAuMCwiTGluZVR5cGUiOjAsIlBhcmVudFN0eWxlIjpudWxsfSwiUGFyZW50U3R5bGUiOm51bGx9LCJIb3Jpem9udGFsQ29ubmVjdG9yU3R5bGUiOnsiJGlkIjoiMTMxNyIsIkxpbmVDb2xvciI6eyIkcmVmIjoiNTYifSwiTGluZVdlaWdodCI6MS4wLCJMaW5lVHlwZSI6MCwiUGFyZW50U3R5bGUiOm51bGx9LCJWZXJ0aWNhbENvbm5lY3RvclN0eWxlIjp7IiRpZCI6IjEzMTgiLCJMaW5lQ29sb3IiOnsiJHJlZiI6IjU5In0sIkxpbmVXZWlnaHQiOjAuMCwiTGluZVR5cGUiOjAsIlBhcmVudFN0eWxlIjpudWxsfSwiTWFyZ2luIjpudWxsLCJTdGFydERhdGVQb3NpdGlvbiI6NiwiRW5kRGF0ZVBvc2l0aW9uIjo2LCJEYXRlSXNWaXNpYmxlIjpmYWxzZSwiVGl0bGVQb3NpdGlvbiI6MiwiRHVyYXRpb25Qb3NpdGlvbiI6MCwiUGVyY2VudGFnZUNvbXBsZXRlZFBvc2l0aW9uIjoxLCJTcGFjaW5nIjozLCJJc0JlbG93VGltZWJhbmQiOnRydWUsIlBlcmNlbnRhZ2VDb21wbGV0ZVNoYXBlT3BhY2l0eSI6MzUsIlNoYXBlU3R5bGUiOnsiJGlkIjoiMTMxOSIsIk1hcmdpbiI6eyIkcmVmIjoiNjIifSwiUGFkZGluZyI6eyIkcmVmIjoiNjMifSwiQmFja2dyb3VuZCI6eyIkaWQiOiIxMzIwIiwiQ29sb3IiOnsiJGlkIjoiMTMyMSIsIkEiOjI1NSwiUiI6MTMzLCJHIjoxODIsIkIiOjE4MH19LCJJc1Zpc2libGUiOnRydWUsIldpZHRoIjo1LjAsIkhlaWdodCI6MTMuNDI2NjkyOTYyNjQ2NDg0LCJCb3JkZXJTdHlsZSI6eyIkaWQiOiIxMzIyIiwiTGluZUNvbG9yIjp7IiRpZCI6IjEzMjMiLCIkdHlwZSI6Ik5MUkUuQ29tbW9uLkRvbS5Tb2xpZENvbG9yQnJ1c2gsIE5MUkUuQ29tbW9uIiwiQ29sb3IiOnsiJGlkIjoiMTMyNCIsIkEiOjI1NSwiUiI6MTcsIkciOjEyMywiQiI6MTIwfX0sIkxpbmVXZWlnaHQiOjIuMCwiTGluZVR5cGUiOjAsIlBhcmVudFN0eWxlIjpudWxsfSwiUGFyZW50U3R5bGUiOm51bGx9LCJUaXRsZVN0eWxlIjp7IiRpZCI6IjEzMjUiLCJGb250U2V0dGluZ3MiOnsiJGlkIjoiMTMyNiIsIkZvbnRTaXplIjoxMCwiRm9udE5hbWUiOiJDYWxpYnJpIiwiSXNCb2xkIjpmYWxzZSwiSXNJdGFsaWMiOmZhbHNlLCJJc1VuZGVybGluZWQiOmZhbHNlLCJQYXJlbnRTdHlsZSI6bnVsbH0sIkF1dG9TaXplIjowLCJGb3JlZ3JvdW5kIjp7IiRpZCI6IjEzMjciLCJDb2xvciI6eyIkaWQiOiIxMzI4IiwiQSI6MjU1LCJSIjoxMzMsIkciOjE4MiwiQiI6MTgwfX0sIk1heFdpZHRoIjo3Mj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pZCI6IjEzMjkiLCJDb2xvciI6eyIkaWQiOiIxMzMwIiwiQSI6MCwiUiI6MjU1LCJHIjoyNTUsIkIiOjI1NX19LCJJc1Zpc2libGUiOnRydWUsIldpZHRoIjowLjAsIkhlaWdodCI6MC4wLCJCb3JkZXJTdHlsZSI6eyIkaWQiOiIxMzMxIiwiTGluZUNvbG9yIjpudWxsLCJMaW5lV2VpZ2h0IjowLjAsIkxpbmVUeXBlIjowLCJQYXJlbnRTdHlsZSI6bnVsbH0sIlBhcmVudFN0eWxlIjpudWxsfSwiRGF0ZVN0eWxlIjp7IiRpZCI6IjEzMzIiLCJGb250U2V0dGluZ3MiOnsiJGlkIjoiMTMzMyIsIkZvbnRTaXplIjo5LCJGb250TmFtZSI6IkNhbGlicmkiLCJJc0JvbGQiOmZhbHNlLCJJc0l0YWxpYyI6ZmFsc2UsIklzVW5kZXJsaW5lZCI6ZmFsc2UsIlBhcmVudFN0eWxlIjpudWxsfSwiQXV0b1NpemUiOjAsIkZvcmVncm91bmQiOnsiJGlkIjoiMTMzNCIsIkNvbG9yIjp7IiRpZCI6IjEzMz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MTMzNiIsIkNvbG9yIjp7IiRpZCI6IjEzMzciLCJBIjowLCJSIjoyNTUsIkciOjI1NSwiQiI6MjU1fX0sIklzVmlzaWJsZSI6dHJ1ZSwiV2lkdGgiOjAuMCwiSGVpZ2h0IjowLjAsIkJvcmRlclN0eWxlIjp7IiRpZCI6IjEzMzgiLCJMaW5lQ29sb3IiOm51bGwsIkxpbmVXZWlnaHQiOjAuMCwiTGluZVR5cGUiOjAsIlBhcmVudFN0eWxlIjpudWxsfSwiUGFyZW50U3R5bGUiOm51bGx9LCJEYXRlRm9ybWF0Ijp7IiRyZWYiOiI4NyJ9LCJXZWVrTnVtYmVyaW5nIjp7IiRpZCI6IjEzMzkiLCJGb3JtYXQiOjAsIklzVmlzaWJsZSI6ZmFsc2UsIkxhc3RLbm93blZpc2liaWxpdHlTdGF0ZSI6ZmFsc2V9LCJJc1Zpc2libGUiOnRydWUsIlBhcmVudFN0eWxlIjpudWxsfSwiSW5kZXgiOjM1LCJTbWFydER1cmF0aW9uQWN0aXZhdGVkIjpmYWxzZSwiRGF0ZUZvcm1hdCI6eyIkcmVmIjoiODcifSwiV2Vla051bWJlcmluZyI6eyIkaWQiOiIxMzQwIiwiRm9ybWF0IjowLCJJc1Zpc2libGUiOmZhbHNlLCJMYXN0S25vd25WaXNpYmlsaXR5U3RhdGUiOmZhbHNlfSwiSWQiOiIwYzljMDUxMy1hMGUyLTRmNDMtYjM1NS1lYjgyYmMwMmM3NjIiLCJJbXBvcnRJZCI6bnVsbCwiVGl0bGUiOiIxIiwiTm90ZSI6bnVsbCwiSHlwZXJsaW5rIjp7IiRpZCI6IjEzNDEiLCJBZGRyZXNzIjpudWxsLCJTdWJBZGRyZXNzIjpudWxsfSwiSXNDaGFuZ2VkIjpmYWxzZSwiSXNOZXciOmZhbHNlfX0seyIkaWQiOiIxMzQyIiwiX2F0dGFjaGVkTWlsZXN0b25lcyI6W10sIlRhc2tEZWZpbml0aW9uIjp7IiRpZCI6IjEzNDMiLCJHcm91cE5hbWUiOm51bGwsIlN0YXJ0RGF0ZSI6IjIwMjMtMDUtMTdUMDk6MDA6MDBaIiwiRW5kRGF0ZSI6IjIwMjMtMDUtMjBUMTY6MDA6MDBaIiwiUGVyY2VudGFnZUNvbXBsZXRlIjoyMC4wLCJTdHlsZSI6eyIkaWQiOiIxMzQ0IiwiU2hhcGUiOjQsIlNoYXBlVGhpY2tuZXNzIjowLCJEdXJhdGlvbkZvcm1hdCI6MTEsIkluY2x1ZGVOb25Xb3JraW5nRGF5c0luRHVyYXRpb24iOmZhbHNlLCJQZXJjZW50YWdlQ29tcGxldGVTdHlsZSI6eyIkaWQiOiIxMzQ1IiwiRm9udFNldHRpbmdzIjp7IiRpZCI6IjEzNDYiLCJGb250U2l6ZSI6MTAsIkZvbnROYW1lIjoiQ2FsaWJyaSIsIklzQm9sZCI6ZmFsc2UsIklzSXRhbGljIjpmYWxzZSwiSXNVbmRlcmxpbmVkIjpmYWxzZSwiUGFyZW50U3R5bGUiOm51bGx9LCJBdXRvU2l6ZSI6MCwiRm9yZWdyb3VuZCI6eyIkaWQiOiIxMzQ3IiwiQ29sb3IiOnsiJGlkIjoiMTM0OCIsIkEiOjI1NSwiUiI6MjYsIkciOjE3MCwiQiI6NjZ9fSwiTWF4V2lkdGgiOjIwMC4wLCJNYXhIZWlnaHQiOiJJbmZpbml0eSIsIlNtYXJ0Rm9yZWdyb3VuZElzQWN0aXZlIjpmYWxzZSwiSG9yaXpvbnRhbEFsaWdubWVudCI6MCwiVmVydGljYWxBbGlnbm1lbnQiOjAsIlNtYXJ0Rm9yZWdyb3VuZCI6bnVsbCwiQmFja2dyb3VuZEZpbGxUeXBlIjowLCJNYXJnaW4iOnsiJHJlZiI6IjQxIn0sIlBhZGRpbmciOnsiJHJlZiI6IjQyIn0sIkJhY2tncm91bmQiOnsiJGlkIjoiMTM0OSIsIkNvbG9yIjp7IiRyZWYiOiI0NCJ9fSwiSXNWaXNpYmxlIjp0cnVlLCJXaWR0aCI6MC4wLCJIZWlnaHQiOjAuMCwiQm9yZGVyU3R5bGUiOnsiJGlkIjoiMTM1MCIsIkxpbmVDb2xvciI6bnVsbCwiTGluZVdlaWdodCI6MC4wLCJMaW5lVHlwZSI6MCwiUGFyZW50U3R5bGUiOm51bGx9LCJQYXJlbnRTdHlsZSI6bnVsbH0sIkR1cmF0aW9uU3R5bGUiOnsiJGlkIjoiMTM1MSIsIkZvbnRTZXR0aW5ncyI6eyIkaWQiOiIxMzUyIiwiRm9udFNpemUiOjEwLCJGb250TmFtZSI6IkNhbGlicmkiLCJJc0JvbGQiOmZhbHNlLCJJc0l0YWxpYyI6ZmFsc2UsIklzVW5kZXJsaW5lZCI6ZmFsc2UsIlBhcmVudFN0eWxlIjpudWxsfSwiQXV0b1NpemUiOjAsIkZvcmVncm91bmQiOnsiJGlkIjoiMTM1MyIsIkNvbG9yIjp7IiRpZCI6IjEz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MzU1IiwiQ29sb3IiOnsiJGlkIjoiMTM1NiIsIkEiOjAsIlIiOjI1NSwiRyI6MjU1LCJCIjoyNTV9fSwiSXNWaXNpYmxlIjp0cnVlLCJXaWR0aCI6MC4wLCJIZWlnaHQiOjAuMCwiQm9yZGVyU3R5bGUiOnsiJGlkIjoiMTM1NyIsIkxpbmVDb2xvciI6bnVsbCwiTGluZVdlaWdodCI6MC4wLCJMaW5lVHlwZSI6MCwiUGFyZW50U3R5bGUiOm51bGx9LCJQYXJlbnRTdHlsZSI6bnVsbH0sIkhvcml6b250YWxDb25uZWN0b3JTdHlsZSI6eyIkaWQiOiIxMzU4IiwiTGluZUNvbG9yIjp7IiRyZWYiOiI1NiJ9LCJMaW5lV2VpZ2h0IjoxLjAsIkxpbmVUeXBlIjowLCJQYXJlbnRTdHlsZSI6bnVsbH0sIlZlcnRpY2FsQ29ubmVjdG9yU3R5bGUiOnsiJGlkIjoiMTM1OSIsIkxpbmVDb2xvciI6eyIkcmVmIjoiNTkifSwiTGluZVdlaWdodCI6MC4wLCJMaW5lVHlwZSI6MCwiUGFyZW50U3R5bGUiOm51bGx9LCJNYXJnaW4iOm51bGwsIlN0YXJ0RGF0ZVBvc2l0aW9uIjo2LCJFbmREYXRlUG9zaXRpb24iOjYsIkRhdGVJc1Zpc2libGUiOmZhbHNlLCJUaXRsZVBvc2l0aW9uIjoyLCJEdXJhdGlvblBvc2l0aW9uIjowLCJQZXJjZW50YWdlQ29tcGxldGVkUG9zaXRpb24iOjEsIlNwYWNpbmciOjMsIklzQmVsb3dUaW1lYmFuZCI6dHJ1ZSwiUGVyY2VudGFnZUNvbXBsZXRlU2hhcGVPcGFjaXR5IjozNSwiU2hhcGVTdHlsZSI6eyIkaWQiOiIxMzYwIiwiTWFyZ2luIjp7IiRyZWYiOiI2MiJ9LCJQYWRkaW5nIjp7IiRyZWYiOiI2MyJ9LCJCYWNrZ3JvdW5kIjp7IiRpZCI6IjEzNjEiLCJDb2xvciI6eyIkaWQiOiIxMzYyIiwiQSI6MjU1LCJSIjoxMzMsIkciOjE4MiwiQiI6MTgwfX0sIklzVmlzaWJsZSI6dHJ1ZSwiV2lkdGgiOjQ1LjAsIkhlaWdodCI6MTAuMCwiQm9yZGVyU3R5bGUiOnsiJGlkIjoiMTM2MyIsIkxpbmVDb2xvciI6eyIkcmVmIjoiMTMyMyJ9LCJMaW5lV2VpZ2h0IjoyLjAsIkxpbmVUeXBlIjowLCJQYXJlbnRTdHlsZSI6bnVsbH0sIlBhcmVudFN0eWxlIjpudWxsfSwiVGl0bGVTdHlsZSI6eyIkaWQiOiIxMzY0IiwiRm9udFNldHRpbmdzIjp7IiRpZCI6IjEzNjUiLCJGb250U2l6ZSI6MTAsIkZvbnROYW1lIjoiQ2FsaWJyaSIsIklzQm9sZCI6ZmFsc2UsIklzSXRhbGljIjpmYWxzZSwiSXNVbmRlcmxpbmVkIjpmYWxzZSwiUGFyZW50U3R5bGUiOm51bGx9LCJBdXRvU2l6ZSI6MCwiRm9yZWdyb3VuZCI6eyIkaWQiOiIxMzY2IiwiQ29sb3IiOnsiJGlkIjoiMTM2NyIsIkEiOjI1NSwiUiI6MTMzLCJHIjoxODIsIkIiOjE4MH19LCJNYXhXaWR0aCI6NzI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aWQiOiIxMzY4IiwiQ29sb3IiOnsiJGlkIjoiMTM2OSIsIkEiOjAsIlIiOjI1NSwiRyI6MjU1LCJCIjoyNTV9fSwiSXNWaXNpYmxlIjp0cnVlLCJXaWR0aCI6MC4wLCJIZWlnaHQiOjAuMCwiQm9yZGVyU3R5bGUiOnsiJGlkIjoiMTM3MCIsIkxpbmVDb2xvciI6bnVsbCwiTGluZVdlaWdodCI6MC4wLCJMaW5lVHlwZSI6MCwiUGFyZW50U3R5bGUiOm51bGx9LCJQYXJlbnRTdHlsZSI6bnVsbH0sIkRhdGVTdHlsZSI6eyIkaWQiOiIxMzcxIiwiRm9udFNldHRpbmdzIjp7IiRpZCI6IjEzNzIiLCJGb250U2l6ZSI6OSwiRm9udE5hbWUiOiJDYWxpYnJpIiwiSXNCb2xkIjpmYWxzZSwiSXNJdGFsaWMiOmZhbHNlLCJJc1VuZGVybGluZWQiOmZhbHNlLCJQYXJlbnRTdHlsZSI6bnVsbH0sIkF1dG9TaXplIjowLCJGb3JlZ3JvdW5kIjp7IiRpZCI6IjEzNzMiLCJDb2xvciI6eyIkaWQiOiIxMzc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MiJ9LCJQYWRkaW5nIjp7IiRyZWYiOiI4MyJ9LCJCYWNrZ3JvdW5kIjp7IiRpZCI6IjEzNzUiLCJDb2xvciI6eyIkaWQiOiIxMzc2IiwiQSI6MCwiUiI6MjU1LCJHIjoyNTUsIkIiOjI1NX19LCJJc1Zpc2libGUiOnRydWUsIldpZHRoIjowLjAsIkhlaWdodCI6MC4wLCJCb3JkZXJTdHlsZSI6eyIkaWQiOiIxMzc3IiwiTGluZUNvbG9yIjpudWxsLCJMaW5lV2VpZ2h0IjowLjAsIkxpbmVUeXBlIjowLCJQYXJlbnRTdHlsZSI6bnVsbH0sIlBhcmVudFN0eWxlIjpudWxsfSwiRGF0ZUZvcm1hdCI6eyIkcmVmIjoiODcifSwiV2Vla051bWJlcmluZyI6eyIkaWQiOiIxMzc4IiwiRm9ybWF0IjowLCJJc1Zpc2libGUiOmZhbHNlLCJMYXN0S25vd25WaXNpYmlsaXR5U3RhdGUiOmZhbHNlfSwiSXNWaXNpYmxlIjp0cnVlLCJQYXJlbnRTdHlsZSI6bnVsbH0sIkluZGV4IjozNiwiU21hcnREdXJhdGlvbkFjdGl2YXRlZCI6ZmFsc2UsIkRhdGVGb3JtYXQiOnsiJHJlZiI6Ijg3In0sIldlZWtOdW1iZXJpbmciOnsiJGlkIjoiMTM3OSIsIkZvcm1hdCI6MCwiSXNWaXNpYmxlIjpmYWxzZSwiTGFzdEtub3duVmlzaWJpbGl0eVN0YXRlIjpmYWxzZX0sIklkIjoiMTRmNTM3ZDItOTgzMi00NmYzLWI5NGEtMzBmMGViMWZjMjQ1IiwiSW1wb3J0SWQiOm51bGwsIlRpdGxlIjoiMiIsIk5vdGUiOm51bGwsIkh5cGVybGluayI6eyIkaWQiOiIxMzgwIiwiQWRkcmVzcyI6bnVsbCwiU3ViQWRkcmVzcyI6bnVsbH0sIklzQ2hhbmdlZCI6ZmFsc2UsIklzTmV3IjpmYWxzZX19XSwiX21pbGVzdG9uZXMiOltdLCJJZCI6IjE0NWMxYzEwLTM5ZTctNDMyYS04Yjc0LTNmYjhjMWFhYjNiYiIsIklzU2luZ2xlSXRlbVJvdyI6ZmFsc2V9XSwiSW5kZXgiOjM4LCJJZCI6ImZjYTI3MmEwLTVhMjAtNGM4Ny1iODY5LTlkZjdmNzMwYjk1MyIsIkhlYWRlclRleHQiOiJBY3R1YWwgaG91cnMiLCJJc0RlZmF1bHQiOmZhbHNlLCJTdHlsZSI6eyIkaWQiOiIxMzgxIiwiSGVhZGVyU3R5bGUiOnsiJGlkIjoiMTM4MiIsIlRleHRTdHlsZSI6eyIkaWQiOiIxMzgzIiwiRm9udFNldHRpbmdzIjp7IiRpZCI6IjEzODQiLCJGb250U2l6ZSI6MTEsIkZvbnROYW1lIjoiQ2FsaWJyaSIsIklzQm9sZCI6ZmFsc2UsIklzSXRhbGljIjpmYWxzZSwiSXNVbmRlcmxpbmVkIjpmYWxzZSwiUGFyZW50U3R5bGUiOm51bGx9LCJBdXRvU2l6ZSI6MiwiRm9yZWdyb3VuZCI6eyIkaWQiOiIxMzg1IiwiQ29sb3IiOnsiJGlkIjoiMTM4NiIsIkEiOjI1NSwiUiI6MCwiRyI6MCwiQiI6MH19LCJNYXhXaWR0aCI6MzkuMTYyNzkwNjk3Njc0NTUyLCJNYXhIZWlnaHQiOiJJbmZpbml0eSIsIlNtYXJ0Rm9yZWdyb3VuZElzQWN0aXZlIjpmYWxzZSwiSG9yaXpvbnRhbEFsaWdubWVudCI6MCwiVmVydGljYWxBbGlnbm1lbnQiOjAsIlNtYXJ0Rm9yZWdyb3VuZCI6bnVsbCwiQmFja2dyb3VuZEZpbGxUeXBlIjowLCJNYXJnaW4iOnsiJGlkIjoiMTM4NyIsIlRvcCI6MC4wLCJMZWZ0IjowLjAsIlJpZ2h0IjowLjAsIkJvdHRvbSI6MC4wfSwiUGFkZGluZyI6eyIkaWQiOiIxMzg4IiwiVG9wIjowLjAsIkxlZnQiOjAuMCwiUmlnaHQiOjAuMCwiQm90dG9tIjowLjB9LCJCYWNrZ3JvdW5kIjpudWxsLCJJc1Zpc2libGUiOnRydWUsIldpZHRoIjowLjAsIkhlaWdodCI6MC4wLCJCb3JkZXJTdHlsZSI6bnVsbCwiUGFyZW50U3R5bGUiOm51bGx9LCJSZWN0YW5nbGVTdHlsZSI6eyIkaWQiOiIxMzg5IiwiTWFyZ2luIjp7IiRpZCI6IjEzOTAiLCJUb3AiOjAuMCwiTGVmdCI6MC4wLCJSaWdodCI6MC4wLCJCb3R0b20iOjAuMH0sIlBhZGRpbmciOnsiJGlkIjoiMTM5MSIsIlRvcCI6MC4wLCJMZWZ0IjowLjAsIlJpZ2h0IjowLjAsIkJvdHRvbSI6MC4wfSwiQmFja2dyb3VuZCI6eyIkaWQiOiIxMzkyIiwiQ29sb3IiOnsiJGlkIjoiMTM5MyIsIkEiOjYzLCJSIjoxNywiRyI6MTIzLCJCIjoxMjB9fSwiSXNWaXNpYmxlIjp0cnVlLCJXaWR0aCI6MC4wLCJIZWlnaHQiOjAuMCwiQm9yZGVyU3R5bGUiOnsiJGlkIjoiMTM5NCIsIkxpbmVDb2xvciI6eyIkaWQiOiIxMzk1IiwiJHR5cGUiOiJOTFJFLkNvbW1vbi5Eb20uU29saWRDb2xvckJydXNoLCBOTFJFLkNvbW1vbiIsIkNvbG9yIjp7IiRpZCI6IjEzOTYiLCJBIjoyNTUsIlIiOjI1NSwiRyI6MCwiQiI6MH19LCJMaW5lV2VpZ2h0IjowLjAsIkxpbmVUeXBlIjowLCJQYXJlbnRTdHlsZSI6bnVsbH0sIlBhcmVudFN0eWxlIjpudWxsfSwiTWFyZ2luIjp7IiRpZCI6IjEzOTciLCJUb3AiOjAuMCwiTGVmdCI6MC4wLCJSaWdodCI6MC4wLCJCb3R0b20iOjAuMH0sIlBhZGRpbmciOnsiJGlkIjoiMTM5OCIsIlRvcCI6MC4wLCJMZWZ0IjowLjAsIlJpZ2h0IjowLjAsIkJvdHRvbSI6MC4wfSwiQmFja2dyb3VuZCI6bnVsbCwiSXNWaXNpYmxlIjp0cnVlLCJXaWR0aCI6MC4wLCJIZWlnaHQiOjAuMCwiQm9yZGVyU3R5bGUiOm51bGwsIlBhcmVudFN0eWxlIjpudWxsfSwiQmFja2dyb3VuZFN0eWxlIjp7IiRpZCI6IjEzOTkiLCJNYXJnaW4iOnsiJGlkIjoiMTQwMCIsIlRvcCI6MC4wLCJMZWZ0IjowLjAsIlJpZ2h0IjowLjAsIkJvdHRvbSI6MC4wfSwiUGFkZGluZyI6eyIkaWQiOiIxNDAxIiwiVG9wIjowLjAsIkxlZnQiOjAuMCwiUmlnaHQiOjAuMCwiQm90dG9tIjowLjB9LCJCYWNrZ3JvdW5kIjp7IiRpZCI6IjE0MDIiLCJDb2xvciI6eyIkaWQiOiIxNDAzIiwiQSI6NTEsIlIiOjAsIkciOjAsIkIiOjB9fSwiSXNWaXNpYmxlIjp0cnVlLCJXaWR0aCI6MC4wLCJIZWlnaHQiOjAuMCwiQm9yZGVyU3R5bGUiOnsiJGlkIjoiMTQwNCIsIkxpbmVDb2xvciI6eyIkaWQiOiIxNDA1IiwiJHR5cGUiOiJOTFJFLkNvbW1vbi5Eb20uU29saWRDb2xvckJydXNoLCBOTFJFLkNvbW1vbiIsIkNvbG9yIjp7IiRpZCI6IjE0MDYiLCJBIjoyNTUsIlIiOjI1NSwiRyI6MCwiQiI6MH19LCJMaW5lV2VpZ2h0IjowLjAsIkxpbmVUeXBlIjowLCJQYXJlbnRTdHlsZSI6bnVsbH0sIlBhcmVudFN0eWxlIjpudWxsfSwiTWFyZ2luIjp7IiRpZCI6IjE0MDciLCJUb3AiOjAuMCwiTGVmdCI6MC4wLCJSaWdodCI6MC4wLCJCb3R0b20iOjAuMH0sIlBhZGRpbmciOnsiJGlkIjoiMTQwOCIsIlRvcCI6MC4wLCJMZWZ0IjowLjAsIlJpZ2h0IjowLjAsIkJvdHRvbSI6MC4wfSwiSXNWaXNpYmxlIjp0cnVlLCJXaWR0aCI6MC4wLCJIZWlnaHQiOjAuMCwiQm9yZGVyU3R5bGUiOm51bGwsIlBhcmVudFN0eWxlIjpudWxsfX1dLCJJZCI6ImM2YTMzYTI3LTZlZTYtNDAwZC1hNjg0LWE2ZWM2ODg1Y2I1OSIsIkluZGV4IjozNCwiSGVhZGVyVGV4dCI6IlBoYXNlIDIiLCJTdHlsZSI6eyIkaWQiOiIxNDA5IiwiSGVhZGVyU3R5bGUiOnsiJGlkIjoiMTQxMCIsIlRleHRJc1ZlcnRpY2FsIjpmYWxzZSwiVGV4dFN0eWxlIjp7IiRpZCI6IjE0MTEiLCJGb250U2V0dGluZ3MiOnsiJGlkIjoiMTQxMiIsIkZvbnRTaXplIjoxMiwiRm9udE5hbWUiOiJDYWxpYnJpIiwiSXNCb2xkIjp0cnVlLCJJc0l0YWxpYyI6ZmFsc2UsIklzVW5kZXJsaW5lZCI6ZmFsc2UsIlBhcmVudFN0eWxlIjpudWxsfSwiQXV0b1NpemUiOjAsIkZvcmVncm91bmQiOnsiJGlkIjoiMTQxMyIsIkNvbG9yIjp7IiRpZCI6IjE0MT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DE1IiwiVG9wIjowLjAsIkxlZnQiOjAuMCwiUmlnaHQiOjAuMCwiQm90dG9tIjowLjB9LCJQYWRkaW5nIjp7IiRpZCI6IjE0MTYiLCJUb3AiOjAuMCwiTGVmdCI6MC4wLCJSaWdodCI6MC4wLCJCb3R0b20iOjAuMH0sIkJhY2tncm91bmQiOnsiJGlkIjoiMTQxNyIsIkNvbG9yIjp7IiRpZCI6IjE0MTgiLCJBIjowLCJSIjoyNTUsIkciOjI1NSwiQiI6MjU1fX0sIklzVmlzaWJsZSI6dHJ1ZSwiV2lkdGgiOjAuMCwiSGVpZ2h0IjowLjAsIkJvcmRlclN0eWxlIjpudWxsLCJQYXJlbnRTdHlsZSI6bnVsbH0sIlJlY3RhbmdsZVN0eWxlIjp7IiRpZCI6IjE0MTkiLCJNYXJnaW4iOnsiJGlkIjoiMTQyMCIsIlRvcCI6MC4wLCJMZWZ0IjowLjAsIlJpZ2h0IjowLjAsIkJvdHRvbSI6MC4wfSwiUGFkZGluZyI6eyIkaWQiOiIxNDIxIiwiVG9wIjowLjAsIkxlZnQiOjAuMCwiUmlnaHQiOjAuMCwiQm90dG9tIjowLjB9LCJCYWNrZ3JvdW5kIjp7IiRpZCI6IjE0MjIiLCJDb2xvciI6eyIkaWQiOiIxNDIzIiwiQSI6MjU1LCJSIjoxNywiRyI6MTIzLCJCIjoxMjB9fSwiSXNWaXNpYmxlIjp0cnVlLCJXaWR0aCI6MC4wLCJIZWlnaHQiOjAuMCwiQm9yZGVyU3R5bGUiOnsiJGlkIjoiMTQyNCIsIkxpbmVDb2xvciI6eyIkaWQiOiIxNDI1IiwiJHR5cGUiOiJOTFJFLkNvbW1vbi5Eb20uU29saWRDb2xvckJydXNoLCBOTFJFLkNvbW1vbiIsIkNvbG9yIjp7IiRpZCI6IjE0MjYiLCJBIjoyNTUsIlIiOjQ3LCJHIjo4MiwiQiI6MTQzfX0sIkxpbmVXZWlnaHQiOjAuMCwiTGluZVR5cGUiOjAsIlBhcmVudFN0eWxlIjpudWxsfSwiUGFyZW50U3R5bGUiOm51bGx9LCJNYXJnaW4iOnsiJGlkIjoiMTQyNyIsIlRvcCI6MC4wLCJMZWZ0IjowLjAsIlJpZ2h0IjowLjAsIkJvdHRvbSI6MC4wfSwiUGFkZGluZyI6eyIkaWQiOiIxNDI4IiwiVG9wIjowLjAsIkxlZnQiOjAuMCwiUmlnaHQiOjAuMCwiQm90dG9tIjowLjB9LCJCYWNrZ3JvdW5kIjpudWxsLCJJc1Zpc2libGUiOnRydWUsIldpZHRoIjowLjAsIkhlaWdodCI6MC4wLCJCb3JkZXJTdHlsZSI6bnVsbCwiUGFyZW50U3R5bGUiOm51bGx9LCJCYWNrZ3JvdW5kU3R5bGUiOnsiJGlkIjoiMTQyOSIsIk1hcmdpbiI6eyIkaWQiOiIxNDMwIiwiVG9wIjowLjAsIkxlZnQiOjAuMCwiUmlnaHQiOjAuMCwiQm90dG9tIjowLjB9LCJQYWRkaW5nIjp7IiRpZCI6IjE0MzEiLCJUb3AiOjAuMCwiTGVmdCI6MC4wLCJSaWdodCI6MC4wLCJCb3R0b20iOjAuMH0sIkJhY2tncm91bmQiOnsiJGlkIjoiMTQzMiIsIkNvbG9yIjp7IiRpZCI6IjE0MzMiLCJBIjo1MSwiUiI6MTY1LCJHIjoxNjUsIkIiOjE2NX19LCJJc1Zpc2libGUiOnRydWUsIldpZHRoIjowLjAsIkhlaWdodCI6MC4wLCJCb3JkZXJTdHlsZSI6eyIkaWQiOiIxNDM0IiwiTGluZUNvbG9yIjp7IiRpZCI6IjE0MzUiLCIkdHlwZSI6Ik5MUkUuQ29tbW9uLkRvbS5Tb2xpZENvbG9yQnJ1c2gsIE5MUkUuQ29tbW9uIiwiQ29sb3IiOnsiJGlkIjoiMTQzNiIsIkEiOjI1NSwiUiI6MjU1LCJHIjowLCJCIjowfX0sIkxpbmVXZWlnaHQiOjAuMCwiTGluZVR5cGUiOjAsIlBhcmVudFN0eWxlIjpudWxsfSwiUGFyZW50U3R5bGUiOm51bGx9LCJJc0Fib3ZlVGltZWJhbmQiOmZhbHNlLCJNYXJnaW4iOnsiJGlkIjoiMTQzNyIsIlRvcCI6MC4wLCJMZWZ0IjowLjAsIlJpZ2h0IjowLjAsIkJvdHRvbSI6MC4wfSwiUGFkZGluZyI6eyIkaWQiOiIxNDM4IiwiVG9wIjowLjAsIkxlZnQiOjAuMCwiUmlnaHQiOjAuMCwiQm90dG9tIjowLjB9LCJJc1Zpc2libGUiOnRydWUsIldpZHRoIjowLjAsIkhlaWdodCI6MC4wLCJCb3JkZXJTdHlsZSI6eyIkaWQiOiIxNDM5IiwiTGluZUNvbG9yIjpudWxsLCJMaW5lV2VpZ2h0IjowLjAsIkxpbmVUeXBlIjowLCJQYXJlbnRTdHlsZSI6bnVsbH0sIlBhcmVudFN0eWxlIjpudWxsfX1dLCJDdWx0dXJlSW5mb05hbWUiOiJlbi1VUyIsIlN0eWxlTmFtZSI6bnVsbCwiVmVyc2lvbiI6eyIkaWQiOiIxNDQwIiwiVmVyc2lvbiI6IjMuNy4yIiwiT3JpZ2luYWxBc3NlbWJseVZlcnNpb24iOiI2LjA3LjA4LjAwIiwiRWRpdGlvbiI6bnVsbCwiTGFzdFNhdmVkRWRpdGlvbiI6MywiSXNQbHVzRWRpdGlvbiI6ZmFsc2UsIklzUHJvRWRpdGlvbiI6ZmFsc2V9LCJFZmZlY3QiOjAsIlN0eWxlIjp7IiRpZCI6IjE0NDEiLCJEZWZhdWx0RGVwZW5kZW5jeVN0eWxlIjp7IiRpZCI6IjE0NDIiLCJMaW5lU3R5bGUiOnsiJGlkIjoiMTQ0MyIsIkxpbmVDb2xvciI6eyIkaWQiOiIxNDQ0IiwiJHR5cGUiOiJOTFJFLkNvbW1vbi5Eb20uU29saWRDb2xvckJydXNoLCBOTFJFLkNvbW1vbiIsIkNvbG9yIjp7IiRpZCI6IjE0NDUiLCJBIjoyNTUsIlIiOjAsIkciOjAsIkIiOjB9fSwiTGluZVdlaWdodCI6MS4wLCJMaW5lVHlwZSI6MCwiUGFyZW50U3R5bGUiOm51bGx9LCJFbmRBcnJvd2hlYWRMaW5lU3R5bGUiOnsiJGlkIjoiMTQ0NiIsIktpbmQiOjEsIldpZHRoIjoxLCJMZW5ndGgiOjAsIlBhcmVudFN0eWxlIjpudWxsfSwiQnJpbmdUb0Zyb250Ijp0cnVlLCJFbGJvd1JhZGl1cyI6MC4wLCJNYXJnaW4iOnsiJGlkIjoiMTQ0NyIsIlRvcCI6MC4wLCJMZWZ0IjowLjAsIlJpZ2h0IjowLjAsIkJvdHRvbSI6MC4wfSwiUGFkZGluZyI6eyIkaWQiOiIxNDQ4IiwiVG9wIjowLjAsIkxlZnQiOjAuMCwiUmlnaHQiOjAuMCwiQm90dG9tIjowLjB9LCJCYWNrZ3JvdW5kIjpudWxsLCJJc1Zpc2libGUiOnRydWUsIldpZHRoIjowLjAsIkhlaWdodCI6MC4wLCJCb3JkZXJTdHlsZSI6bnVsbCwiUGFyZW50U3R5bGUiOm51bGx9LCJDcml0aWNhbFBhdGhTdHlsZSI6eyIkaWQiOiIxNDQ5IiwiQ3JpdGljYWxQYXRoU3R5bGVPcHRpb25zIjoxMSwiTGluZVN0eWxlIjp7IiRpZCI6IjE0NTAiLCJMaW5lQ29sb3IiOnsiJGlkIjoiMTQ1MSIsIiR0eXBlIjoiTkxSRS5Db21tb24uRG9tLlNvbGlkQ29sb3JCcnVzaCwgTkxSRS5Db21tb24iLCJDb2xvciI6eyIkaWQiOiIxNDUyIiwiQSI6MjU1LCJSIjoyMjIsIkciOjUwLCJCIjo1MH19LCJMaW5lV2VpZ2h0IjoxLjAsIkxpbmVUeXBlIjowLCJQYXJlbnRTdHlsZSI6bnVsbH0sIlRpdGxlRm9yZWdyb3VuZCI6eyIkaWQiOiIxNDUzIiwiQ29sb3IiOnsiJGlkIjoiMTQ1NCIsIkEiOjI1NSwiUiI6MTc2LCJHIjoxOSwiQiI6MjV9fSwiU2hhcGVzQmFja2dyb3VuZCI6eyIkaWQiOiIxNDU1IiwiQ29sb3IiOnsiJGlkIjoiMTQ1NiIsIkEiOjI1NSwiUiI6MjUzLCJHIjoyMDMsIkIiOjIwOH19LCJTaGFwZXNCb3JkZXJTdHlsZSI6eyIkaWQiOiIxNDU3IiwiTGluZUNvbG9yIjp7IiRpZCI6IjE0NTgiLCIkdHlwZSI6Ik5MUkUuQ29tbW9uLkRvbS5Tb2xpZENvbG9yQnJ1c2gsIE5MUkUuQ29tbW9uIiwiQ29sb3IiOnsiJGlkIjoiMTQ1OSIsIkEiOjI1NSwiUiI6MjIyLCJHIjo1MCwiQiI6NTB9fSwiTGluZVdlaWdodCI6MS41LCJMaW5lVHlwZSI6MCwiUGFyZW50U3R5bGUiOm51bGx9LCJNYXJnaW4iOnsiJGlkIjoiMTQ2MCIsIlRvcCI6MC4wLCJMZWZ0IjowLjAsIlJpZ2h0IjowLjAsIkJvdHRvbSI6MC4wfSwiUGFkZGluZyI6eyIkaWQiOiIxNDYxIiwiVG9wIjowLjAsIkxlZnQiOjAuMCwiUmlnaHQiOjAuMCwiQm90dG9tIjowLjB9LCJCYWNrZ3JvdW5kIjpudWxsLCJJc1Zpc2libGUiOmZhbHNlLCJXaWR0aCI6MC4wLCJIZWlnaHQiOjAuMCwiQm9yZGVyU3R5bGUiOm51bGwsIlBhcmVudFN0eWxlIjpudWxsfSwiVGltZWJhbmRTdHlsZSI6eyIkaWQiOiIxNDYyIiwiU2NhbGVNYXJraW5nIjoxLCJTaGFwZSI6MCwiU2hhcGVTdHlsZSI6eyIkaWQiOiIxNDYzIiwiTWFyZ2luIjp7IiRpZCI6IjE0NjQiLCJUb3AiOjAuMCwiTGVmdCI6MTAuMCwiUmlnaHQiOjEwLjAsIkJvdHRvbSI6MC4wfSwiUGFkZGluZyI6eyIkaWQiOiIxNDY1IiwiVG9wIjozLjAsIkxlZnQiOjAuMCwiUmlnaHQiOjAuMCwiQm90dG9tIjozLjB9LCJCYWNrZ3JvdW5kIjp7IiRpZCI6IjE0NjYiLCJDb2xvciI6eyIkaWQiOiIxNDY3IiwiQSI6MjU1LCJSIjoyMzEsIkciOjIzMCwiQiI6MjMwfX0sIklzVmlzaWJsZSI6dHJ1ZSwiV2lkdGgiOjg1OC4wLCJIZWlnaHQiOjE0LjM5OTk5OTYxODUzMDI3MywiQm9yZGVyU3R5bGUiOnsiJGlkIjoiMTQ2OCIsIkxpbmVDb2xvciI6eyIkaWQiOiIxNDY5IiwiJHR5cGUiOiJOTFJFLkNvbW1vbi5Eb20uU29saWRDb2xvckJydXNoLCBOTFJFLkNvbW1vbiIsIkNvbG9yIjp7IiRpZCI6IjE0NzAiLCJBIjoyNTUsIlIiOjI1NSwiRyI6MCwiQiI6MH19LCJMaW5lV2VpZ2h0IjowLjAsIkxpbmVUeXBlIjowLCJQYXJlbnRTdHlsZSI6bnVsbH0sIlBhcmVudFN0eWxlIjpudWxsfSwiTWlkZGxlVGllclNoYXBlU3R5bGUiOnsiJGlkIjoiMTQ3MSIsIk1hcmdpbiI6eyIkaWQiOiIxNDcyIiwiVG9wIjowLjAsIkxlZnQiOjEwLjAsIlJpZ2h0IjoxMC4wLCJCb3R0b20iOjAuMH0sIlBhZGRpbmciOnsiJGlkIjoiMTQ3MyIsIlRvcCI6My4wLCJMZWZ0IjowLjAsIlJpZ2h0IjowLjAsIkJvdHRvbSI6My4wfSwiQmFja2dyb3VuZCI6eyIkaWQiOiIxNDc0IiwiQ29sb3IiOnsiJGlkIjoiMTQ3NSIsIkEiOjI1NSwiUiI6MTk4LCJHIjoxOTcsIkIiOjE5N319LCJJc1Zpc2libGUiOnRydWUsIldpZHRoIjo4NTguMCwiSGVpZ2h0IjoxNC4zOTk5OTk2MTg1MzAyNzMsIkJvcmRlclN0eWxlIjp7IiRpZCI6IjE0NzYiLCJMaW5lQ29sb3IiOnsiJGlkIjoiMTQ3NyIsIiR0eXBlIjoiTkxSRS5Db21tb24uRG9tLlNvbGlkQ29sb3JCcnVzaCwgTkxSRS5Db21tb24iLCJDb2xvciI6eyIkaWQiOiIxNDc4IiwiQSI6MjU1LCJSIjoyNTUsIkciOjAsIkIiOjB9fSwiTGluZVdlaWdodCI6MC4wLCJMaW5lVHlwZSI6MCwiUGFyZW50U3R5bGUiOm51bGx9LCJQYXJlbnRTdHlsZSI6bnVsbH0sIkJvdHRvbVRpZXJTaGFwZVN0eWxlIjp7IiRpZCI6IjE0NzkiLCJNYXJnaW4iOnsiJGlkIjoiMTQ4MCIsIlRvcCI6MC4wLCJMZWZ0IjoxMC4wLCJSaWdodCI6MTAuMCwiQm90dG9tIjowLjB9LCJQYWRkaW5nIjp7IiRpZCI6IjE0ODEiLCJUb3AiOjMuMCwiTGVmdCI6MC4wLCJSaWdodCI6MC4wLCJCb3R0b20iOjMuMH0sIkJhY2tncm91bmQiOnsiJGlkIjoiMTQ4MiIsIkNvbG9yIjp7IiRpZCI6IjE0ODMiLCJBIjoyNTUsIlIiOjIzMSwiRyI6MjMwLCJCIjoyMzB9fSwiSXNWaXNpYmxlIjp0cnVlLCJXaWR0aCI6ODU4LjAsIkhlaWdodCI6MTQuMzk5OTk5NjE4NTMwMjczLCJCb3JkZXJTdHlsZSI6eyIkaWQiOiIxNDg0IiwiTGluZUNvbG9yIjp7IiRyZWYiOiIxNDY5In0sIkxpbmVXZWlnaHQiOjAuMCwiTGluZVR5cGUiOjAsIlBhcmVudFN0eWxlIjpudWxsfSwiUGFyZW50U3R5bGUiOm51bGx9LCJSaWdodEVuZENhcHNTdHlsZSI6eyIkaWQiOiIxNDg1IiwiRm9udFNldHRpbmdzIjp7IiRpZCI6IjE0ODYiLCJGb250U2l6ZSI6MTgsIkZvbnROYW1lIjoiQ2FsaWJyaSIsIklzQm9sZCI6dHJ1ZSwiSXNJdGFsaWMiOmZhbHNlLCJJc1VuZGVybGluZWQiOmZhbHNlLCJQYXJlbnRTdHlsZSI6bnVsbH0sIkF1dG9TaXplIjowLCJGb3JlZ3JvdW5kIjp7IiRpZCI6IjE0ODciLCJDb2xvciI6eyIkaWQiOiIxNDg4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Dg5IiwiVG9wIjowLjAsIkxlZnQiOjAuMCwiUmlnaHQiOjQ1LjM4NjA0NjUxMTYyNjU0NiwiQm90dG9tIjowLjB9LCJQYWRkaW5nIjp7IiRpZCI6IjE0OTAiLCJUb3AiOjAuMCwiTGVmdCI6MC4wLCJSaWdodCI6MC4wLCJCb3R0b20iOjAuMH0sIkJhY2tncm91bmQiOnsiJGlkIjoiMTQ5MSIsIkNvbG9yIjp7IiRpZCI6IjE0OTIiLCJBIjo4OSwiUiI6MCwiRyI6MCwiQiI6MH19LCJJc1Zpc2libGUiOmZhbHNlLCJXaWR0aCI6MC4wLCJIZWlnaHQiOjAuMCwiQm9yZGVyU3R5bGUiOm51bGwsIlBhcmVudFN0eWxlIjpudWxsfSwiTGVmdEVuZENhcHNTdHlsZSI6eyIkaWQiOiIxNDkzIiwiRm9udFNldHRpbmdzIjp7IiRpZCI6IjE0OTQiLCJGb250U2l6ZSI6MTgsIkZvbnROYW1lIjoiQ2FsaWJyaSIsIklzQm9sZCI6dHJ1ZSwiSXNJdGFsaWMiOmZhbHNlLCJJc1VuZGVybGluZWQiOmZhbHNlLCJQYXJlbnRTdHlsZSI6bnVsbH0sIkF1dG9TaXplIjowLCJGb3JlZ3JvdW5kIjp7IiRpZCI6IjE0OTUiLCJDb2xvciI6eyIkaWQiOiIxNDk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Dk3IiwiVG9wIjowLjAsIkxlZnQiOjEwOS43MDk4NjI2NjU2MjQ5NCwiUmlnaHQiOjAuMCwiQm90dG9tIjowLjB9LCJQYWRkaW5nIjp7IiRpZCI6IjE0OTgiLCJUb3AiOjAuMCwiTGVmdCI6MC4wLCJSaWdodCI6MC4wLCJCb3R0b20iOjAuMH0sIkJhY2tncm91bmQiOnsiJGlkIjoiMTQ5OSIsIkNvbG9yIjp7IiRyZWYiOiIxNDkyIn19LCJJc1Zpc2libGUiOmZhbHNlLCJXaWR0aCI6MC4wLCJIZWlnaHQiOjAuMCwiQm9yZGVyU3R5bGUiOm51bGwsIlBhcmVudFN0eWxlIjpudWxsfSwiVG9kYXlUZXh0U3R5bGUiOnsiJGlkIjoiMTUwMCIsIkZvbnRTZXR0aW5ncyI6eyIkaWQiOiIxNTAxIiwiRm9udFNpemUiOjEyLCJGb250TmFtZSI6IkNhbGlicmkiLCJJc0JvbGQiOmZhbHNlLCJJc0l0YWxpYyI6ZmFsc2UsIklzVW5kZXJsaW5lZCI6ZmFsc2UsIlBhcmVudFN0eWxlIjpudWxsfSwiQXV0b1NpemUiOjAsIkZvcmVncm91bmQiOnsiJGlkIjoiMTUwMiIsIkNvbG9yIjp7IiRpZCI6IjE1MD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wNCIsIlRvcCI6MC4wLCJMZWZ0IjowLjAsIlJpZ2h0IjowLjAsIkJvdHRvbSI6MC4wfSwiUGFkZGluZyI6eyIkaWQiOiIxNTA1IiwiVG9wIjowLjAsIkxlZnQiOjAuMCwiUmlnaHQiOjAuMCwiQm90dG9tIjowLjB9LCJCYWNrZ3JvdW5kIjp7IiRpZCI6IjE1MDYiLCJDb2xvciI6eyIkcmVmIjoiMTQ5MiJ9fSwiSXNWaXNpYmxlIjpmYWxzZSwiV2lkdGgiOjAuMCwiSGVpZ2h0IjowLjAsIkJvcmRlclN0eWxlIjpudWxsLCJQYXJlbnRTdHlsZSI6bnVsbH0sIlRvZGF5TWFya2VyU3R5bGUiOnsiJGlkIjoiMTUwNyIsIk1hcmdpbiI6eyIkaWQiOiIxNTA4IiwiVG9wIjowLjAsIkxlZnQiOjAuMCwiUmlnaHQiOjAuMCwiQm90dG9tIjowLjB9LCJQYWRkaW5nIjp7IiRpZCI6IjE1MDkiLCJUb3AiOjAuMCwiTGVmdCI6MC4wLCJSaWdodCI6MC4wLCJCb3R0b20iOjAuMH0sIkJhY2tncm91bmQiOnsiJGlkIjoiMTUxMCIsIkNvbG9yIjp7IiRpZCI6IjE1MTEiLCJBIjoyNTUsIlIiOjI1NSwiRyI6MCwiQiI6MH19LCJJc1Zpc2libGUiOnRydWUsIldpZHRoIjowLjAsIkhlaWdodCI6MC4wLCJCb3JkZXJTdHlsZSI6bnVsbCwiUGFyZW50U3R5bGUiOm51bGx9LCJTY2FsZVN0eWxlIjp7IiRpZCI6IjE1MTIiLCJTaGFwZSI6MCwiU2hvd1NlZ21lbnRTZXBhcmF0b3JzIjp0cnVlLCJTZWdtZW50U2VwYXJhdG9yT3BhY2l0eSI6MzAsIkhhc0JlZW5WaXNpYmxlQmVmb3JlIjp0cnVlLCJGb250U2V0dGluZ3MiOnsiJGlkIjoiMTUxMyIsIkZvbnRTaXplIjoxMiwiRm9udE5hbWUiOiJDYWxpYnJpIiwiSXNCb2xkIjpmYWxzZSwiSXNJdGFsaWMiOmZhbHNlLCJJc1VuZGVybGluZWQiOmZhbHNlLCJQYXJlbnRTdHlsZSI6bnVsbH0sIkF1dG9TaXplIjowLCJGb3JlZ3JvdW5kIjp7IiRpZCI6IjE1MTQiLCJDb2xvciI6eyIkaWQiOiIxNT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TYiLCJUb3AiOjAuMCwiTGVmdCI6NS4wLCJSaWdodCI6MC4wLCJCb3R0b20iOjAuMH0sIlBhZGRpbmciOnsiJGlkIjoiMTUxNyIsIlRvcCI6MC4wLCJMZWZ0IjowLjAsIlJpZ2h0IjowLjAsIkJvdHRvbSI6MC4wfSwiQmFja2dyb3VuZCI6eyIkaWQiOiIxNTE4IiwiQ29sb3IiOnsiJHJlZiI6IjE0OTIifX0sIklzVmlzaWJsZSI6ZmFsc2UsIldpZHRoIjowLjAsIkhlaWdodCI6MC4wLCJCb3JkZXJTdHlsZSI6bnVsbCwiUGFyZW50U3R5bGUiOm51bGx9LCJTaW5nbGVTY2FsZVNoYXBlU3R5bGUiOnsiJGlkIjoiMTUxOSIsIlNoYXBlIjozLCJIZWlnaHQiOjIwLjB9LCJNaWRkbGVUaWVyU2NhbGVTdHlsZSI6eyIkaWQiOiIxNTIwIiwiU2hhcGUiOjAsIlNob3dTZWdtZW50U2VwYXJhdG9ycyI6dHJ1ZSwiU2VnbWVudFNlcGFyYXRvck9wYWNpdHkiOjMwLCJIYXNCZWVuVmlzaWJsZUJlZm9yZSI6dHJ1ZSwiRm9udFNldHRpbmdzIjp7IiRpZCI6IjE1MjEiLCJGb250U2l6ZSI6MTIsIkZvbnROYW1lIjoiQ2FsaWJyaSIsIklzQm9sZCI6ZmFsc2UsIklzSXRhbGljIjpmYWxzZSwiSXNVbmRlcmxpbmVkIjpmYWxzZSwiUGFyZW50U3R5bGUiOm51bGx9LCJBdXRvU2l6ZSI6MCwiRm9yZWdyb3VuZCI6eyIkaWQiOiIxNTIyIiwiQ29sb3IiOnsiJGlkIjoiMTUy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I0IiwiVG9wIjowLjAsIkxlZnQiOjUuMCwiUmlnaHQiOjAuMCwiQm90dG9tIjowLjB9LCJQYWRkaW5nIjp7IiRpZCI6IjE1MjUiLCJUb3AiOjAuMCwiTGVmdCI6MC4wLCJSaWdodCI6MC4wLCJCb3R0b20iOjAuMH0sIkJhY2tncm91bmQiOnsiJGlkIjoiMTUyNiIsIkNvbG9yIjp7IiRpZCI6IjE1MjciLCJBIjowLCJSIjowLCJHIjowLCJCIjowfX0sIklzVmlzaWJsZSI6dHJ1ZSwiV2lkdGgiOjAuMCwiSGVpZ2h0IjowLjAsIkJvcmRlclN0eWxlIjpudWxsLCJQYXJlbnRTdHlsZSI6bnVsbH0sIkJvdHRvbVRpZXJTY2FsZVN0eWxlIjp7IiRpZCI6IjE1MjgiLCJTaGFwZSI6MCwiU2hvd1NlZ21lbnRTZXBhcmF0b3JzIjp0cnVlLCJTZWdtZW50U2VwYXJhdG9yT3BhY2l0eSI6MzAsIkhhc0JlZW5WaXNpYmxlQmVmb3JlIjp0cnVlLCJGb250U2V0dGluZ3MiOnsiJGlkIjoiMTUyOSIsIkZvbnRTaXplIjoxMiwiRm9udE5hbWUiOiJDYWxpYnJpIiwiSXNCb2xkIjpmYWxzZSwiSXNJdGFsaWMiOmZhbHNlLCJJc1VuZGVybGluZWQiOmZhbHNlLCJQYXJlbnRTdHlsZSI6bnVsbH0sIkF1dG9TaXplIjowLCJGb3JlZ3JvdW5kIjp7IiRpZCI6IjE1MzAiLCJDb2xvciI6eyIkaWQiOiIxNTM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zIiLCJUb3AiOjAuMCwiTGVmdCI6NS4wLCJSaWdodCI6MC4wLCJCb3R0b20iOjAuMH0sIlBhZGRpbmciOnsiJGlkIjoiMTUzMyIsIlRvcCI6MC4wLCJMZWZ0IjowLjAsIlJpZ2h0IjowLjAsIkJvdHRvbSI6MC4wfSwiQmFja2dyb3VuZCI6eyIkaWQiOiIxNTM0IiwiQ29sb3IiOnsiJGlkIjoiMTUzNSIsIkEiOjAsIlIiOjAsIkciOjAsIkIiOjB9fSwiSXNWaXNpYmxlIjp0cnVlLCJXaWR0aCI6MC4wLCJIZWlnaHQiOjAuMCwiQm9yZGVyU3R5bGUiOm51bGwsIlBhcmVudFN0eWxlIjpudWxsfSwiRWxhcHNlZFRpbWVCYWNrZ3JvdW5kIjp7IiRpZCI6IjE1MzYiLCJDb2xvciI6eyIkaWQiOiIxNTM3IiwiQSI6MTkxLCJSIjoyNTUsIkciOjAsIkIiOjB9fSwiQXBwZW5kWWVhck9uWWVhckNoYW5nZSI6ZmFsc2UsIkVsYXBzZWRUaW1lRm9ybWF0IjowLCJUb2RheU1hcmtlclBvc2l0aW9uIjowLCJRdWlja1Bvc2l0aW9uIjozLCJBYnNvbHV0ZVBvc2l0aW9uIjoxMjkuNTk5OTkxLCJNYXJnaW4iOnsiJGlkIjoiMTUzOCIsIlRvcCI6MC4wLCJMZWZ0IjoxMC4wLCJSaWdodCI6MTAuMCwiQm90dG9tIjowLjB9LCJQYWRkaW5nIjp7IiRpZCI6IjE1MzkiLCJUb3AiOjAuMCwiTGVmdCI6MC4wLCJSaWdodCI6MC4wLCJCb3R0b20iOjAuMH0sIkJhY2tncm91bmQiOnsiJGlkIjoiMTU0MCIsIkNvbG9yIjp7IiRpZCI6IjE1NDEiLCJBIjoyNTUsIlIiOjQ3LCJHIjo1NCwiQiI6MTUzfX0sIklzVmlzaWJsZSI6dHJ1ZSwiV2lkdGgiOjAuMCwiSGVpZ2h0IjowLjAsIkJvcmRlclN0eWxlIjpudWxsLCJQYXJlbnRTdHlsZSI6bnVsbH0sIkRlZmF1bHRNaWxlc3RvbmVTdHlsZSI6eyIkaWQiOiIxNTQyIiwiU2hhcGUiOjE0LCJDb25uZWN0b3JNYXJnaW4iOnsiJGlkIjoiMTU0MyIsIlRvcCI6MC4wLCJMZWZ0IjoyLjAsIlJpZ2h0IjoyLjAsIkJvdHRvbSI6MC4wfSwiQ29ubmVjdG9yU3R5bGUiOnsiJGlkIjoiMTU0NCIsIkxpbmVDb2xvciI6eyIkaWQiOiIxNTQ1IiwiJHR5cGUiOiJOTFJFLkNvbW1vbi5Eb20uU29saWRDb2xvckJydXNoLCBOTFJFLkNvbW1vbiIsIkNvbG9yIjp7IiRpZCI6IjE1NDYiLCJBIjoxMjcsIlIiOjAsIkciOjAsIkIiOjB9fSwiTGluZVdlaWdodCI6Mi4wLCJMaW5lVHlwZSI6MCwiUGFyZW50U3R5bGUiOm51bGx9LCJJc0JlbG93VGltZWJhbmQiOmZhbHNlLCJQb3NpdGlvbk9uVGFzayI6MCwiSGlkZURhdGUiOmZhbHNlLCJTaGFwZVNpemUiOjEsIlNwYWNpbmciOjIuMCwiUGFkZGluZyI6eyIkaWQiOiIxNTQ3IiwiVG9wIjo3LjAsIkxlZnQiOjMuMCwiUmlnaHQiOjAuMCwiQm90dG9tIjoyLjB9LCJTaGFwZVN0eWxlIjp7IiRpZCI6IjE1NDgiLCJNYXJnaW4iOnsiJGlkIjoiMTU0OSIsIlRvcCI6MC4wLCJMZWZ0IjowLjAsIlJpZ2h0IjowLjAsIkJvdHRvbSI6MC4wfSwiUGFkZGluZyI6eyIkaWQiOiIxNTUwIiwiVG9wIjowLjAsIkxlZnQiOjAuMCwiUmlnaHQiOjAuMCwiQm90dG9tIjowLjB9LCJCYWNrZ3JvdW5kIjp7IiRpZCI6IjE1NTEiLCJDb2xvciI6eyIkaWQiOiIxNTUyIiwiQSI6MjU1LCJSIjowLCJHIjoxMTQsIkIiOjE4OH19LCJJc1Zpc2libGUiOnRydWUsIldpZHRoIjoxMy4wLCJIZWlnaHQiOjEzLjAsIkJvcmRlclN0eWxlIjp7IiRpZCI6IjE1NTMiLCJMaW5lQ29sb3IiOnsiJGlkIjoiMTU1NCIsIiR0eXBlIjoiTkxSRS5Db21tb24uRG9tLlNvbGlkQ29sb3JCcnVzaCwgTkxSRS5Db21tb24iLCJDb2xvciI6eyIkaWQiOiIxNTU1IiwiQSI6MjU1LCJSIjoyNTUsIkciOjAsIkIiOjB9fSwiTGluZVdlaWdodCI6MC4wLCJMaW5lVHlwZSI6MCwiUGFyZW50U3R5bGUiOm51bGx9LCJQYXJlbnRTdHlsZSI6bnVsbH0sIlRpdGxlU3R5bGUiOnsiJGlkIjoiMTU1NiIsIkZvbnRTZXR0aW5ncyI6eyIkaWQiOiIxNTU3IiwiRm9udFNpemUiOjExLCJGb250TmFtZSI6IkNhbGlicmkiLCJJc0JvbGQiOnRydWUsIklzSXRhbGljIjpmYWxzZSwiSXNVbmRlcmxpbmVkIjpmYWxzZSwiUGFyZW50U3R5bGUiOm51bGx9LCJBdXRvU2l6ZSI6MCwiRm9yZWdyb3VuZCI6eyIkaWQiOiIxNTU4IiwiQ29sb3IiOnsiJGlkIjoiMTU1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YwIiwiVG9wIjowLjAsIkxlZnQiOjAuMCwiUmlnaHQiOjAuMCwiQm90dG9tIjowLjB9LCJQYWRkaW5nIjp7IiRpZCI6IjE1NjEiLCJUb3AiOjAuMCwiTGVmdCI6MC4wLCJSaWdodCI6MC4wLCJCb3R0b20iOjAuMH0sIkJhY2tncm91bmQiOnsiJGlkIjoiMTU2MiIsIkNvbG9yIjp7IiRyZWYiOiIxNDkyIn19LCJJc1Zpc2libGUiOnRydWUsIldpZHRoIjowLjAsIkhlaWdodCI6MC4wLCJCb3JkZXJTdHlsZSI6bnVsbCwiUGFyZW50U3R5bGUiOm51bGx9LCJEYXRlU3R5bGUiOnsiJGlkIjoiMTU2MyIsIkZvbnRTZXR0aW5ncyI6eyIkaWQiOiIxNTY0IiwiRm9udFNpemUiOjEwLCJGb250TmFtZSI6IkNhbGlicmkiLCJJc0JvbGQiOmZhbHNlLCJJc0l0YWxpYyI6ZmFsc2UsIklzVW5kZXJsaW5lZCI6ZmFsc2UsIlBhcmVudFN0eWxlIjpudWxsfSwiQXV0b1NpemUiOjAsIkZvcmVncm91bmQiOnsiJGlkIjoiMTU2NSIsIkNvbG9yIjp7IiRpZCI6IjE1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jciLCJUb3AiOjAuMCwiTGVmdCI6MC4wLCJSaWdodCI6MC4wLCJCb3R0b20iOjAuMH0sIlBhZGRpbmciOnsiJGlkIjoiMTU2OCIsIlRvcCI6MC4wLCJMZWZ0IjowLjAsIlJpZ2h0IjowLjAsIkJvdHRvbSI6MC4wfSwiQmFja2dyb3VuZCI6eyIkaWQiOiIxNTY5IiwiQ29sb3IiOnsiJHJlZiI6IjE0OTIifX0sIklzVmlzaWJsZSI6dHJ1ZSwiV2lkdGgiOjAuMCwiSGVpZ2h0IjowLjAsIkJvcmRlclN0eWxlIjpudWxsLCJQYXJlbnRTdHlsZSI6bnVsbH0sIkRhdGVGb3JtYXQiOnsiJGlkIjoiMTU3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cxIiwiRGF0ZVBhcnRJc1Zpc2libGUiOnRydWUsIlRpbWVQYXJ0SXNWaXNpYmxlIjpmYWxzZX19LCJXZWVrTnVtYmVyaW5nIjp7IiRpZCI6IjE1NzIiLCJGb3JtYXQiOjAsIklzVmlzaWJsZSI6ZmFsc2UsIkxhc3RLbm93blZpc2liaWxpdHlTdGF0ZSI6ZmFsc2V9LCJJc1Zpc2libGUiOnRydWUsIlBhcmVudFN0eWxlIjpudWxsfSwiRGVmYXVsdFRhc2tTdHlsZSI6eyIkaWQiOiIxNTczIiwiU2hhcGUiOjMsIlNoYXBlVGhpY2tuZXNzIjowLCJEdXJhdGlvbkZvcm1hdCI6MTEsIkluY2x1ZGVOb25Xb3JraW5nRGF5c0luRHVyYXRpb24iOmZhbHNlLCJQZXJjZW50YWdlQ29tcGxldGVTdHlsZSI6eyIkaWQiOiIxNTc0IiwiRm9udFNldHRpbmdzIjp7IiRpZCI6IjE1NzUiLCJGb250U2l6ZSI6MTAsIkZvbnROYW1lIjoiQ2FsaWJyaSIsIklzQm9sZCI6ZmFsc2UsIklzSXRhbGljIjpmYWxzZSwiSXNVbmRlcmxpbmVkIjpmYWxzZSwiUGFyZW50U3R5bGUiOm51bGx9LCJBdXRvU2l6ZSI6MCwiRm9yZWdyb3VuZCI6eyIkaWQiOiIxNTc2IiwiQ29sb3IiOnsiJGlkIjoiMTU3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NDEifSwiUGFkZGluZyI6eyIkcmVmIjoiNDIifSwiQmFja2dyb3VuZCI6eyIkaWQiOiIxNTc4IiwiQ29sb3IiOnsiJGlkIjoiMTU3OSIsIkEiOjg5LCJSIjoxMTUsIkciOjExNSwiQiI6MTE1fX0sIklzVmlzaWJsZSI6dHJ1ZSwiV2lkdGgiOjAuMCwiSGVpZ2h0IjowLjAsIkJvcmRlclN0eWxlIjpudWxsLCJQYXJlbnRTdHlsZSI6bnVsbH0sIkR1cmF0aW9uU3R5bGUiOnsiJGlkIjoiMTU4MCIsIkZvbnRTZXR0aW5ncyI6eyIkaWQiOiIxNTgxIiwiRm9udFNpemUiOjEwLCJGb250TmFtZSI6IkNhbGlicmkiLCJJc0JvbGQiOmZhbHNlLCJJc0l0YWxpYyI6ZmFsc2UsIklzVW5kZXJsaW5lZCI6ZmFsc2UsIlBhcmVudFN0eWxlIjpudWxsfSwiQXV0b1NpemUiOjAsIkZvcmVncm91bmQiOnsiJGlkIjoiMTU4MiIsIkNvbG9yIjp7IiRpZCI6IjE1O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NTg0IiwiQ29sb3IiOnsiJHJlZiI6IjE0OTIifX0sIklzVmlzaWJsZSI6dHJ1ZSwiV2lkdGgiOjAuMCwiSGVpZ2h0IjowLjAsIkJvcmRlclN0eWxlIjpudWxsLCJQYXJlbnRTdHlsZSI6bnVsbH0sIkhvcml6b250YWxDb25uZWN0b3JTdHlsZSI6eyIkaWQiOiIxNTg1IiwiTGluZUNvbG9yIjp7IiRyZWYiOiI1NiJ9LCJMaW5lV2VpZ2h0IjoxLjAsIkxpbmVUeXBlIjowLCJQYXJlbnRTdHlsZSI6bnVsbH0sIlZlcnRpY2FsQ29ubmVjdG9yU3R5bGUiOnsiJGlkIjoiMTU4NiIsIkxpbmVDb2xvciI6eyIkcmVmIjoiNTkifSwiTGluZVdlaWdodCI6MC4wLCJMaW5lVHlwZSI6MCwiUGFyZW50U3R5bGUiOm51bGx9LCJNYXJnaW4iOm51bGwsIlN0YXJ0RGF0ZVBvc2l0aW9uIjo0LCJFbmREYXRlUG9zaXRpb24iOjQsIkRhdGVJc1Zpc2libGUiOnRydWUsIlRpdGxlUG9zaXRpb24iOjEsIkR1cmF0aW9uUG9zaXRpb24iOjAsIlBlcmNlbnRhZ2VDb21wbGV0ZWRQb3NpdGlvbiI6MiwiU3BhY2luZyI6MywiSXNCZWxvd1RpbWViYW5kIjp0cnVlLCJQZXJjZW50YWdlQ29tcGxldGVTaGFwZU9wYWNpdHkiOjM1LCJTaGFwZVN0eWxlIjp7IiRpZCI6IjE1ODciLCJNYXJnaW4iOnsiJHJlZiI6IjYyIn0sIlBhZGRpbmciOnsiJHJlZiI6IjYzIn0sIkJhY2tncm91bmQiOnsiJGlkIjoiMTU4OCIsIkNvbG9yIjp7IiRpZCI6IjE1ODkiLCJBIjoyNTUsIlIiOjg5LCJHIjo5NiwiQiI6MTA2fX0sIklzVmlzaWJsZSI6dHJ1ZSwiV2lkdGgiOjAuMCwiSGVpZ2h0IjoxMC4wLCJCb3JkZXJTdHlsZSI6eyIkaWQiOiIxNTkwIiwiTGluZUNvbG9yIjp7IiRpZCI6IjE1OTEiLCIkdHlwZSI6Ik5MUkUuQ29tbW9uLkRvbS5Tb2xpZENvbG9yQnJ1c2gsIE5MUkUuQ29tbW9uIiwiQ29sb3IiOnsiJGlkIjoiMTU5MiIsIkEiOjI1NSwiUiI6MjU1LCJHIjowLCJCIjowfX0sIkxpbmVXZWlnaHQiOjAuMCwiTGluZVR5cGUiOjAsIlBhcmVudFN0eWxlIjpudWxsfSwiUGFyZW50U3R5bGUiOm51bGx9LCJUaXRsZVN0eWxlIjp7IiRpZCI6IjE1OTMiLCJGb250U2V0dGluZ3MiOnsiJGlkIjoiMTU5NCIsIkZvbnRTaXplIjoxMCwiRm9udE5hbWUiOiJDYWxpYnJpIiwiSXNCb2xkIjpmYWxzZSwiSXNJdGFsaWMiOmZhbHNlLCJJc1VuZGVybGluZWQiOmZhbHNlLCJQYXJlbnRTdHlsZSI6bnVsbH0sIkF1dG9TaXplIjowLCJGb3JlZ3JvdW5kIjp7IiRpZCI6IjE1OTUiLCJDb2xvciI6eyIkaWQiOiIxNTk2IiwiQSI6MjU1LCJSIjowLCJHIjowLCJCIjowfX0sIk1heFdpZHRoIjo5NjAuMCwiTWF4SGVpZ2h0IjoiSW5maW5pdHkiLCJTbWFydEZvcmVncm91bmRJc0FjdGl2ZSI6ZmFsc2UsIkhvcml6b250YWxBbGlnbm1lbnQiOjAsIlZlcnRpY2FsQWxpZ25tZW50IjowLCJTbWFydEZvcmVncm91bmQiOm51bGwsIkJhY2tncm91bmRGaWxsVHlwZSI6MCwiTWFyZ2luIjp7IiRyZWYiOiI3MyJ9LCJQYWRkaW5nIjp7IiRyZWYiOiI3NCJ9LCJCYWNrZ3JvdW5kIjp7IiRpZCI6IjE1OTciLCJDb2xvciI6eyIkcmVmIjoiMTQ5MiJ9fSwiSXNWaXNpYmxlIjp0cnVlLCJXaWR0aCI6MC4wLCJIZWlnaHQiOjAuMCwiQm9yZGVyU3R5bGUiOm51bGwsIlBhcmVudFN0eWxlIjpudWxsfSwiRGF0ZVN0eWxlIjp7IiRpZCI6IjE1OTgiLCJGb250U2V0dGluZ3MiOnsiJGlkIjoiMTU5OSIsIkZvbnRTaXplIjo5LCJGb250TmFtZSI6IkNhbGlicmkiLCJJc0JvbGQiOmZhbHNlLCJJc0l0YWxpYyI6ZmFsc2UsIklzVW5kZXJsaW5lZCI6ZmFsc2UsIlBhcmVudFN0eWxlIjpudWxsfSwiQXV0b1NpemUiOjAsIkZvcmVncm91bmQiOnsiJGlkIjoiMTYwMCIsIkNvbG9yIjp7IiRpZCI6IjE2MD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gyIn0sIlBhZGRpbmciOnsiJHJlZiI6IjgzIn0sIkJhY2tncm91bmQiOnsiJGlkIjoiMTYwMiIsIkNvbG9yIjp7IiRyZWYiOiIxNDkyIn19LCJJc1Zpc2libGUiOnRydWUsIldpZHRoIjowLjAsIkhlaWdodCI6MC4wLCJCb3JkZXJTdHlsZSI6bnVsbCwiUGFyZW50U3R5bGUiOm51bGx9LCJEYXRlRm9ybWF0Ijp7IiRpZCI6IjE2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wNCIsIkZvcm1hdCI6MCwiSXNWaXNpYmxlIjpmYWxzZSwiTGFzdEtub3duVmlzaWJpbGl0eVN0YXRlIjpmYWxzZX0sIklzVmlzaWJsZSI6dHJ1ZSwiUGFyZW50U3R5bGUiOm51bGwsIl9leHBsaWNpdGx5U2V0Ijp7IiRpZCI6IjE2MD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2MDYiLCJHcmlkbGluZVN0eWxlIjp7IiRpZCI6IjE2MDciLCJMaW5lQ29sb3IiOnsiJGlkIjoiMTYwOCIsIiR0eXBlIjoiTkxSRS5Db21tb24uRG9tLlNvbGlkQ29sb3JCcnVzaCwgTkxSRS5Db21tb24iLCJDb2xvciI6eyIkaWQiOiIxNjA5IiwiQSI6MzgsIlIiOjkxLCJHIjoxNTUsIkIiOjIxM319LCJMaW5lV2VpZ2h0IjoxLjAsIkxpbmVUeXBlIjowLCJQYXJlbnRTdHlsZSI6bnVsbH0sIk1hcmdpbiI6eyIkaWQiOiIxNjEwIiwiVG9wIjowLjAsIkxlZnQiOjAuMCwiUmlnaHQiOjAuMCwiQm90dG9tIjowLjB9LCJQYWRkaW5nIjp7IiRpZCI6IjE2MTEiLCJUb3AiOjAuMCwiTGVmdCI6MC4wLCJSaWdodCI6MC4wLCJCb3R0b20iOjAuMH0sIkJhY2tncm91bmQiOm51bGwsIklzVmlzaWJsZSI6ZmFsc2UsIldpZHRoIjowLjAsIkhlaWdodCI6MC4wLCJCb3JkZXJTdHlsZSI6eyIkaWQiOiIxNjEyIiwiTGluZUNvbG9yIjpudWxsLCJMaW5lV2VpZ2h0IjowLjAsIkxpbmVUeXBlIjowLCJQYXJlbnRTdHlsZSI6bnVsbH0sIlBhcmVudFN0eWxlIjpudWxsfSwiQWN0aXZpdHlMaW5lUGFuZWxTdHlsZSI6eyIkaWQiOiIxNjEzIiwiQWN0aXZpdHlMaW5lU3R5bGUiOnsiJGlkIjoiMTYxNCIsIkxpbmVDb2xvciI6eyIkaWQiOiIxNjE1IiwiJHR5cGUiOiJOTFJFLkNvbW1vbi5Eb20uU29saWRDb2xvckJydXNoLCBOTFJFLkNvbW1vbiIsIkNvbG9yIjp7IiRpZCI6IjE2MTYiLCJBIjozOCwiUiI6NjgsIkciOjExNCwiQiI6MTk2fX0sIkxpbmVXZWlnaHQiOjEuMCwiTGluZVR5cGUiOjAsIlBhcmVudFN0eWxlIjpudWxsfSwiTWFyZ2luIjp7IiRpZCI6IjE2MTciLCJUb3AiOjAuMCwiTGVmdCI6MC4wLCJSaWdodCI6MC4wLCJCb3R0b20iOjAuMH0sIlBhZGRpbmciOnsiJGlkIjoiMTYxOCIsIlRvcCI6MC4wLCJMZWZ0IjowLjAsIlJpZ2h0IjowLjAsIkJvdHRvbSI6MC4wfSwiQmFja2dyb3VuZCI6bnVsbCwiSXNWaXNpYmxlIjp0cnVlLCJXaWR0aCI6MC4wLCJIZWlnaHQiOjAuMCwiQm9yZGVyU3R5bGUiOnsiJGlkIjoiMTYxOSIsIkxpbmVDb2xvciI6bnVsbCwiTGluZVdlaWdodCI6MC4wLCJMaW5lVHlwZSI6MCwiUGFyZW50U3R5bGUiOm51bGx9LCJQYXJlbnRTdHlsZSI6bnVsbH0sIlNob3dFbGFwc2VkVGltZUdyYWRpZW50U3R5bGUiOmZhbHNlLCJUaW1lYmFuZFJlc2VydmVkTGVmdEFyZWFTdHlsZSI6eyIkaWQiOiIxNjIwIiwiQWN0aXZpdHlIZWFkZXJXaWR0aCI6NDkuMTYyNzkwNjk3Njc0NTUyLCJJc1NldCI6dHJ1ZX0sIkRlZmF1bHRTd2ltbGFuZVN0eWxlIjpudWxsfSwiU2NhbGUiOm51bGwsIlNjYWxlVjIiOnsiJGlkIjoiMTYyMSIsIlN0YXJ0RGF0ZSI6IjIwMjEtMDUtMDFUMDA6MDA6MDAiLCJFbmREYXRlIjoiMjAyMy0xMC0xMFQyMzo1OTowMCIsIkF1dG9EYXRlUmFuZ2UiOnRydWUsIldvcmtpbmdEYXlzIjozMSwiRmlzY2FsWWVhciI6eyIkaWQiOiIxNjIyIiwiU3RhcnRNb250aCI6MSwiVXNlU3RhcnRpbmdZZWFyRm9yTnVtYmVyaW5nIjp0cnVlLCJTaG93RmlzY2FsWWVhckxhYmVsIjp0cnVlfSwiVG9kYXlNYXJrZXJUZXh0IjoiVG9kYXkiLCJBdXRvU2NhbGVUeXBlIjpmYWxzZSwiVGltZWJhbmRTY2FsZXMiOnsiJGlkIjoiMTYyMyIsIlRvcFNjYWxlTGF5ZXIiOnsiJGlkIjoiMTYyNCIsIkZvcm1hdCI6InciLCJUeXBlIjoxfSwiTWlkZGxlU2NhbGVMYXllciI6eyIkaWQiOiIxNjI1IiwiRm9ybWF0IjoiZGRkIiwiVHlwZSI6MH0sIkJvdHRvbVNjYWxlTGF5ZXIiOnsiJGlkIjoiMTYyNiIsIkZvcm1hdCI6ImRkL01NIiwiVHlwZSI6MH19fSwiTWlsZXN0b25lcyI6W3siJGlkIjoiMTYyNyIsIkRhdGUiOiIyMDIzLTA0LTAzVDE3OjAwOjAwIiwiU3R5bGUiOnsiJGlkIjoiMTYyOCIsIlNoYXBlIjoxLCJDb25uZWN0b3JNYXJnaW4iOnsiJGlkIjoiMTYyOSIsIlRvcCI6MC4wLCJMZWZ0IjoyLjAsIlJpZ2h0IjoyLjAsIkJvdHRvbSI6MC4wfSwiQ29ubmVjdG9yU3R5bGUiOnsiJGlkIjoiMTYzMCIsIkxpbmVDb2xvciI6eyIkcmVmIjoiMTU0NSJ9LCJMaW5lV2VpZ2h0IjoyLjAsIkxpbmVUeXBlIjowLCJQYXJlbnRTdHlsZSI6bnVsbH0sIklzQmVsb3dUaW1lYmFuZCI6ZmFsc2UsIlBvc2l0aW9uT25UYXNrIjowLCJIaWRlRGF0ZSI6ZmFsc2UsIlNoYXBlU2l6ZSI6MCwiU3BhY2luZyI6Mi4wLCJQYWRkaW5nIjp7IiRyZWYiOiIxNTQ3In0sIlNoYXBlU3R5bGUiOnsiJGlkIjoiMTYzMSIsIk1hcmdpbiI6eyIkcmVmIjoiMTU0OSJ9LCJQYWRkaW5nIjp7IiRyZWYiOiIxNTUwIn0sIkJhY2tncm91bmQiOnsiJGlkIjoiMTYzMiIsIkNvbG9yIjp7IiRpZCI6IjE2MzMiLCJBIjoyNTUsIlIiOjIzNywiRyI6MTI1LCJCIjo0OX19LCJJc1Zpc2libGUiOnRydWUsIldpZHRoIjoxMi4wLCJIZWlnaHQiOjE0LjAsIkJvcmRlclN0eWxlIjp7IiRpZCI6IjE2MzQiLCJMaW5lQ29sb3IiOnsiJHJlZiI6IjE1NTQifSwiTGluZVdlaWdodCI6MC4wLCJMaW5lVHlwZSI6MCwiUGFyZW50U3R5bGUiOm51bGx9LCJQYXJlbnRTdHlsZSI6bnVsbH0sIlRpdGxlU3R5bGUiOnsiJGlkIjoiMTYzNSIsIkZvbnRTZXR0aW5ncyI6eyIkaWQiOiIxNjM2IiwiRm9udFNpemUiOjExLCJGb250TmFtZSI6IkNhbGlicmkiLCJJc0JvbGQiOnRydWUsIklzSXRhbGljIjpmYWxzZSwiSXNVbmRlcmxpbmVkIjpmYWxzZSwiUGFyZW50U3R5bGUiOm51bGx9LCJBdXRvU2l6ZSI6MiwiRm9yZWdyb3VuZCI6eyIkaWQiOiIxNjM3IiwiQ29sb3IiOnsiJGlkIjoiMTYzOCIsIkEiOjI1NSwiUiI6MCwiRyI6MCwiQiI6MH19LCJNYXhXaWR0aCI6NDYuMCwiTWF4SGVpZ2h0IjoiSW5maW5pdHkiLCJTbWFydEZvcmVncm91bmRJc0FjdGl2ZSI6ZmFsc2UsIkhvcml6b250YWxBbGlnbm1lbnQiOjEsIlZlcnRpY2FsQWxpZ25tZW50IjowLCJTbWFydEZvcmVncm91bmQiOm51bGwsIkJhY2tncm91bmRGaWxsVHlwZSI6MCwiTWFyZ2luIjp7IiRyZWYiOiIxNTYwIn0sIlBhZGRpbmciOnsiJHJlZiI6IjE1NjEifSwiQmFja2dyb3VuZCI6eyIkaWQiOiIxNjM5IiwiQ29sb3IiOnsiJGlkIjoiMTY0MCIsIkEiOjAsIlIiOjI1NSwiRyI6MjU1LCJCIjoyNTV9fSwiSXNWaXNpYmxlIjp0cnVlLCJXaWR0aCI6MC4wLCJIZWlnaHQiOjAuMCwiQm9yZGVyU3R5bGUiOnsiJGlkIjoiMTY0MSIsIkxpbmVDb2xvciI6bnVsbCwiTGluZVdlaWdodCI6MC4wLCJMaW5lVHlwZSI6MCwiUGFyZW50U3R5bGUiOm51bGx9LCJQYXJlbnRTdHlsZSI6bnVsbH0sIkRhdGVTdHlsZSI6eyIkaWQiOiIxNjQyIiwiRm9udFNldHRpbmdzIjp7IiRpZCI6IjE2NDMiLCJGb250U2l6ZSI6OSwiRm9udE5hbWUiOiJDYWxpYnJpIiwiSXNCb2xkIjpmYWxzZSwiSXNJdGFsaWMiOmZhbHNlLCJJc1VuZGVybGluZWQiOmZhbHNlLCJQYXJlbnRTdHlsZSI6bnVsbH0sIkF1dG9TaXplIjoyLCJGb3JlZ3JvdW5kIjp7IiRpZCI6IjE2NDQiLCJDb2xvciI6eyIkaWQiOiIxNjQ1IiwiQSI6MjU1LCJSIjowLCJHIjowLCJCIjowfX0sIk1heFdpZHRoIjoyMC4wLCJNYXhIZWlnaHQiOiJJbmZpbml0eSIsIlNtYXJ0Rm9yZWdyb3VuZElzQWN0aXZlIjpmYWxzZSwiSG9yaXpvbnRhbEFsaWdubWVudCI6MSwiVmVydGljYWxBbGlnbm1lbnQiOjAsIlNtYXJ0Rm9yZWdyb3VuZCI6bnVsbCwiQmFja2dyb3VuZEZpbGxUeXBlIjowLCJNYXJnaW4iOnsiJHJlZiI6IjE1NjcifSwiUGFkZGluZyI6eyIkcmVmIjoiMTU2OCJ9LCJCYWNrZ3JvdW5kIjp7IiRpZCI6IjE2NDYiLCJDb2xvciI6eyIkaWQiOiIxNjQ3IiwiQSI6MCwiUiI6MjU1LCJHIjoyNTUsIkIiOjI1NX19LCJJc1Zpc2libGUiOnRydWUsIldpZHRoIjowLjAsIkhlaWdodCI6MC4wLCJCb3JkZXJTdHlsZSI6eyIkaWQiOiIxNjQ4IiwiTGluZUNvbG9yIjpudWxsLCJMaW5lV2VpZ2h0IjowLjAsIkxpbmVUeXBlIjowLCJQYXJlbnRTdHlsZSI6bnVsbH0sIlBhcmVudFN0eWxlIjpudWxsfSwiRGF0ZUZvcm1hdCI6eyIkaWQiOiIxNjQ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1MCIsIkRhdGVQYXJ0SXNWaXNpYmxlIjp0cnVlLCJUaW1lUGFydElzVmlzaWJsZSI6ZmFsc2V9fSwiV2Vla051bWJlcmluZyI6eyIkaWQiOiIxNjUxIiwiRm9ybWF0IjowLCJJc1Zpc2libGUiOmZhbHNlLCJMYXN0S25vd25WaXNpYmlsaXR5U3RhdGUiOmZhbHNlfSwiSXNWaXNpYmxlIjp0cnVlLCJQYXJlbnRTdHlsZSI6bnVsbH0sIkluZGV4IjowLCJQZXJjZW50YWdlQ29tcGxldGUiOm51bGwsIlBvc2l0aW9uIjp7IlJhdGlvIjowLjAsIklzQ3VzdG9tIjpmYWxzZX0sIkRhdGVGb3JtYXQiOnsiJHJlZiI6IjE2NDkifSwiV2Vla051bWJlcmluZyI6eyIkaWQiOiIxNjUyIiwiRm9ybWF0IjowLCJJc1Zpc2libGUiOmZhbHNlLCJMYXN0S25vd25WaXNpYmlsaXR5U3RhdGUiOmZhbHNlfSwiUmVsYXRlZFRhc2tJZCI6IjAwMDAwMDAwLTAwMDAtMDAwMC0wMDAwLTAwMDAwMDAwMDAwMCIsIklkIjoiMDRkOTUzMmYtNDkwNS00NmI1LWFhOWQtODA3OWM5YTQ5NzQyIiwiSW1wb3J0SWQiOiIiLCJUaXRsZSI6Ik1pbGVzdG9uZSIsIk5vdGUiOm51bGwsIkh5cGVybGluayI6eyIkaWQiOiIxNjUzIiwiQWRkcmVzcyI6bnVsbCwiU3ViQWRkcmVzcyI6bnVsbH0sIklzQ2hhbmdlZCI6ZmFsc2UsIklzTmV3IjpmYWxzZX0seyIkaWQiOiIxNjU0IiwiRGF0ZSI6IjIwMjMtMDQtMTVUMTc6MDA6MDAiLCJTdHlsZSI6eyIkaWQiOiIxNjU1IiwiU2hhcGUiOjEsIkNvbm5lY3Rvck1hcmdpbiI6eyIkaWQiOiIxNjU2IiwiVG9wIjowLjAsIkxlZnQiOjIuMCwiUmlnaHQiOjIuMCwiQm90dG9tIjowLjB9LCJDb25uZWN0b3JTdHlsZSI6eyIkaWQiOiIxNjU3IiwiTGluZUNvbG9yIjp7IiRyZWYiOiIxNTQ1In0sIkxpbmVXZWlnaHQiOjIuMCwiTGluZVR5cGUiOjAsIlBhcmVudFN0eWxlIjpudWxsfSwiSXNCZWxvd1RpbWViYW5kIjpmYWxzZSwiUG9zaXRpb25PblRhc2siOjAsIkhpZGVEYXRlIjpmYWxzZSwiU2hhcGVTaXplIjowLCJTcGFjaW5nIjoyLjAsIlBhZGRpbmciOnsiJHJlZiI6IjE1NDcifSwiU2hhcGVTdHlsZSI6eyIkaWQiOiIxNjU4IiwiTWFyZ2luIjp7IiRyZWYiOiIxNTQ5In0sIlBhZGRpbmciOnsiJHJlZiI6IjE1NTAifSwiQmFja2dyb3VuZCI6eyIkaWQiOiIxNjU5IiwiQ29sb3IiOnsiJGlkIjoiMTY2MCIsIkEiOjI1NSwiUiI6MjU1LCJHIjoxOTIsIkIiOjB9fSwiSXNWaXNpYmxlIjp0cnVlLCJXaWR0aCI6MTIuMCwiSGVpZ2h0IjoxNC4wLCJCb3JkZXJTdHlsZSI6eyIkaWQiOiIxNjYxIiwiTGluZUNvbG9yIjp7IiRyZWYiOiIxNTU0In0sIkxpbmVXZWlnaHQiOjAuMCwiTGluZVR5cGUiOjAsIlBhcmVudFN0eWxlIjpudWxsfSwiUGFyZW50U3R5bGUiOm51bGx9LCJUaXRsZVN0eWxlIjp7IiRpZCI6IjE2NjIiLCJGb250U2V0dGluZ3MiOnsiJGlkIjoiMTY2MyIsIkZvbnRTaXplIjoxMSwiRm9udE5hbWUiOiJDYWxpYnJpIiwiSXNCb2xkIjp0cnVlLCJJc0l0YWxpYyI6ZmFsc2UsIklzVW5kZXJsaW5lZCI6ZmFsc2UsIlBhcmVudFN0eWxlIjpudWxsfSwiQXV0b1NpemUiOjIsIkZvcmVncm91bmQiOnsiJGlkIjoiMTY2NCIsIkNvbG9yIjp7IiRpZCI6IjE2NjUiLCJBIjoyNTUsIlIiOjAsIkciOjAsIkIiOjB9fSwiTWF4V2lkdGgiOjQ2LjAsIk1heEhlaWdodCI6IkluZmluaXR5IiwiU21hcnRGb3JlZ3JvdW5kSXNBY3RpdmUiOmZhbHNlLCJIb3Jpem9udGFsQWxpZ25tZW50IjoxLCJWZXJ0aWNhbEFsaWdubWVudCI6MCwiU21hcnRGb3JlZ3JvdW5kIjpudWxsLCJCYWNrZ3JvdW5kRmlsbFR5cGUiOjAsIk1hcmdpbiI6eyIkcmVmIjoiMTU2MCJ9LCJQYWRkaW5nIjp7IiRyZWYiOiIxNTYxIn0sIkJhY2tncm91bmQiOnsiJGlkIjoiMTY2NiIsIkNvbG9yIjp7IiRpZCI6IjE2NjciLCJBIjowLCJSIjoyNTUsIkciOjI1NSwiQiI6MjU1fX0sIklzVmlzaWJsZSI6dHJ1ZSwiV2lkdGgiOjAuMCwiSGVpZ2h0IjowLjAsIkJvcmRlclN0eWxlIjp7IiRpZCI6IjE2NjgiLCJMaW5lQ29sb3IiOm51bGwsIkxpbmVXZWlnaHQiOjAuMCwiTGluZVR5cGUiOjAsIlBhcmVudFN0eWxlIjpudWxsfSwiUGFyZW50U3R5bGUiOm51bGx9LCJEYXRlU3R5bGUiOnsiJGlkIjoiMTY2OSIsIkZvbnRTZXR0aW5ncyI6eyIkaWQiOiIxNjcwIiwiRm9udFNpemUiOjksIkZvbnROYW1lIjoiQ2FsaWJyaSIsIklzQm9sZCI6ZmFsc2UsIklzSXRhbGljIjpmYWxzZSwiSXNVbmRlcmxpbmVkIjpmYWxzZSwiUGFyZW50U3R5bGUiOm51bGx9LCJBdXRvU2l6ZSI6MiwiRm9yZWdyb3VuZCI6eyIkaWQiOiIxNjcxIiwiQ29sb3IiOnsiJGlkIjoiMTY3MiIsIkEiOjI1NSwiUiI6MCwiRyI6MCwiQiI6MH19LCJNYXhXaWR0aCI6MjUuMCwiTWF4SGVpZ2h0IjoiSW5maW5pdHkiLCJTbWFydEZvcmVncm91bmRJc0FjdGl2ZSI6ZmFsc2UsIkhvcml6b250YWxBbGlnbm1lbnQiOjEsIlZlcnRpY2FsQWxpZ25tZW50IjowLCJTbWFydEZvcmVncm91bmQiOm51bGwsIkJhY2tncm91bmRGaWxsVHlwZSI6MCwiTWFyZ2luIjp7IiRyZWYiOiIxNTY3In0sIlBhZGRpbmciOnsiJHJlZiI6IjE1NjgifSwiQmFja2dyb3VuZCI6eyIkaWQiOiIxNjczIiwiQ29sb3IiOnsiJGlkIjoiMTY3NCIsIkEiOjAsIlIiOjI1NSwiRyI6MjU1LCJCIjoyNTV9fSwiSXNWaXNpYmxlIjp0cnVlLCJXaWR0aCI6MC4wLCJIZWlnaHQiOjAuMCwiQm9yZGVyU3R5bGUiOnsiJGlkIjoiMTY3NSIsIkxpbmVDb2xvciI6bnVsbCwiTGluZVdlaWdodCI6MC4wLCJMaW5lVHlwZSI6MCwiUGFyZW50U3R5bGUiOm51bGx9LCJQYXJlbnRTdHlsZSI6bnVsbH0sIkRhdGVGb3JtYXQiOnsiJGlkIjoiMTY3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2NzciLCJEYXRlUGFydElzVmlzaWJsZSI6dHJ1ZSwiVGltZVBhcnRJc1Zpc2libGUiOmZhbHNlfX0sIldlZWtOdW1iZXJpbmciOnsiJGlkIjoiMTY3OCIsIkZvcm1hdCI6MCwiSXNWaXNpYmxlIjpmYWxzZSwiTGFzdEtub3duVmlzaWJpbGl0eVN0YXRlIjpmYWxzZX0sIklzVmlzaWJsZSI6dHJ1ZSwiUGFyZW50U3R5bGUiOm51bGx9LCJJbmRleCI6MSwiUGVyY2VudGFnZUNvbXBsZXRlIjpudWxsLCJQb3NpdGlvbiI6eyJSYXRpbyI6MC4wLCJJc0N1c3RvbSI6ZmFsc2V9LCJEYXRlRm9ybWF0Ijp7IiRyZWYiOiIxNjc2In0sIldlZWtOdW1iZXJpbmciOnsiJGlkIjoiMTY3OSIsIkZvcm1hdCI6MCwiSXNWaXNpYmxlIjpmYWxzZSwiTGFzdEtub3duVmlzaWJpbGl0eVN0YXRlIjpmYWxzZX0sIlJlbGF0ZWRUYXNrSWQiOiIwMDAwMDAwMC0wMDAwLTAwMDAtMDAwMC0wMDAwMDAwMDAwMDAiLCJJZCI6ImZlNTBmNDFkLWM2OWEtNGQ5MS1hZDZmLWIyNGM0YzMwMWRkMCIsIkltcG9ydElkIjoiIiwiVGl0bGUiOiJNaWxlc3RvbmUiLCJOb3RlIjpudWxsLCJIeXBlcmxpbmsiOnsiJGlkIjoiMTY4MCIsIkFkZHJlc3MiOm51bGwsIlN1YkFkZHJlc3MiOm51bGx9LCJJc0NoYW5nZWQiOmZhbHNlLCJJc05ldyI6ZmFsc2V9LHsiJGlkIjoiMTY4MSIsIkRhdGUiOiIyMDIzLTA1LTAxVDE3OjAwOjAwIiwiU3R5bGUiOnsiJGlkIjoiMTY4MiIsIlNoYXBlIjoxLCJDb25uZWN0b3JNYXJnaW4iOnsiJGlkIjoiMTY4MyIsIlRvcCI6MC4wLCJMZWZ0IjoyLjAsIlJpZ2h0IjoyLjAsIkJvdHRvbSI6MC4wfSwiQ29ubmVjdG9yU3R5bGUiOnsiJGlkIjoiMTY4NCIsIkxpbmVDb2xvciI6eyIkcmVmIjoiMTU0NSJ9LCJMaW5lV2VpZ2h0IjoyLjAsIkxpbmVUeXBlIjowLCJQYXJlbnRTdHlsZSI6bnVsbH0sIklzQmVsb3dUaW1lYmFuZCI6ZmFsc2UsIlBvc2l0aW9uT25UYXNrIjowLCJIaWRlRGF0ZSI6ZmFsc2UsIlNoYXBlU2l6ZSI6MCwiU3BhY2luZyI6Mi4wLCJQYWRkaW5nIjp7IiRyZWYiOiIxNTQ3In0sIlNoYXBlU3R5bGUiOnsiJGlkIjoiMTY4NSIsIk1hcmdpbiI6eyIkcmVmIjoiMTU0OSJ9LCJQYWRkaW5nIjp7IiRyZWYiOiIxNTUwIn0sIkJhY2tncm91bmQiOnsiJGlkIjoiMTY4NiIsIkNvbG9yIjp7IiRpZCI6IjE2ODciLCJBIjoyNTUsIlIiOjIsIkciOjE3OCwiQiI6MjM4fX0sIklzVmlzaWJsZSI6dHJ1ZSwiV2lkdGgiOjEyLjAsIkhlaWdodCI6MTQuMCwiQm9yZGVyU3R5bGUiOnsiJGlkIjoiMTY4OCIsIkxpbmVDb2xvciI6eyIkcmVmIjoiMTU1NCJ9LCJMaW5lV2VpZ2h0IjowLjAsIkxpbmVUeXBlIjowLCJQYXJlbnRTdHlsZSI6bnVsbH0sIlBhcmVudFN0eWxlIjpudWxsfSwiVGl0bGVTdHlsZSI6eyIkaWQiOiIxNjg5IiwiRm9udFNldHRpbmdzIjp7IiRpZCI6IjE2OTAiLCJGb250U2l6ZSI6MTEsIkZvbnROYW1lIjoiQ2FsaWJyaSIsIklzQm9sZCI6dHJ1ZSwiSXNJdGFsaWMiOmZhbHNlLCJJc1VuZGVybGluZWQiOmZhbHNlLCJQYXJlbnRTdHlsZSI6bnVsbH0sIkF1dG9TaXplIjoyLCJGb3JlZ3JvdW5kIjp7IiRpZCI6IjE2OTEiLCJDb2xvciI6eyIkaWQiOiIxNjkyIiwiQSI6MjU1LCJSIjowLCJHIjowLCJCIjowfX0sIk1heFdpZHRoIjo0Ni4wLCJNYXhIZWlnaHQiOiJJbmZpbml0eSIsIlNtYXJ0Rm9yZWdyb3VuZElzQWN0aXZlIjpmYWxzZSwiSG9yaXpvbnRhbEFsaWdubWVudCI6MSwiVmVydGljYWxBbGlnbm1lbnQiOjAsIlNtYXJ0Rm9yZWdyb3VuZCI6bnVsbCwiQmFja2dyb3VuZEZpbGxUeXBlIjowLCJNYXJnaW4iOnsiJHJlZiI6IjE1NjAifSwiUGFkZGluZyI6eyIkcmVmIjoiMTU2MSJ9LCJCYWNrZ3JvdW5kIjp7IiRpZCI6IjE2OTMiLCJDb2xvciI6eyIkaWQiOiIxNjk0IiwiQSI6MCwiUiI6MjU1LCJHIjoyNTUsIkIiOjI1NX19LCJJc1Zpc2libGUiOnRydWUsIldpZHRoIjowLjAsIkhlaWdodCI6MC4wLCJCb3JkZXJTdHlsZSI6eyIkaWQiOiIxNjk1IiwiTGluZUNvbG9yIjpudWxsLCJMaW5lV2VpZ2h0IjowLjAsIkxpbmVUeXBlIjowLCJQYXJlbnRTdHlsZSI6bnVsbH0sIlBhcmVudFN0eWxlIjpudWxsfSwiRGF0ZVN0eWxlIjp7IiRpZCI6IjE2OTYiLCJGb250U2V0dGluZ3MiOnsiJGlkIjoiMTY5NyIsIkZvbnRTaXplIjo5LCJGb250TmFtZSI6IkNhbGlicmkiLCJJc0JvbGQiOmZhbHNlLCJJc0l0YWxpYyI6ZmFsc2UsIklzVW5kZXJsaW5lZCI6ZmFsc2UsIlBhcmVudFN0eWxlIjpudWxsfSwiQXV0b1NpemUiOjIsIkZvcmVncm91bmQiOnsiJGlkIjoiMTY5OCIsIkNvbG9yIjp7IiRpZCI6IjE2OTkiLCJBIjoyNTUsIlIiOjAsIkciOjAsIkIiOjB9fSwiTWF4V2lkdGgiOjIzLjAsIk1heEhlaWdodCI6IkluZmluaXR5IiwiU21hcnRGb3JlZ3JvdW5kSXNBY3RpdmUiOmZhbHNlLCJIb3Jpem9udGFsQWxpZ25tZW50IjoxLCJWZXJ0aWNhbEFsaWdubWVudCI6MCwiU21hcnRGb3JlZ3JvdW5kIjpudWxsLCJCYWNrZ3JvdW5kRmlsbFR5cGUiOjAsIk1hcmdpbiI6eyIkcmVmIjoiMTU2NyJ9LCJQYWRkaW5nIjp7IiRyZWYiOiIxNTY4In0sIkJhY2tncm91bmQiOnsiJGlkIjoiMTcwMCIsIkNvbG9yIjp7IiRpZCI6IjE3MDEiLCJBIjowLCJSIjoyNTUsIkciOjI1NSwiQiI6MjU1fX0sIklzVmlzaWJsZSI6dHJ1ZSwiV2lkdGgiOjAuMCwiSGVpZ2h0IjowLjAsIkJvcmRlclN0eWxlIjp7IiRpZCI6IjE3MDIiLCJMaW5lQ29sb3IiOm51bGwsIkxpbmVXZWlnaHQiOjAuMCwiTGluZVR5cGUiOjAsIlBhcmVudFN0eWxlIjpudWxsfSwiUGFyZW50U3R5bGUiOm51bGx9LCJEYXRlRm9ybWF0Ijp7IiRpZCI6IjE3M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A0IiwiRGF0ZVBhcnRJc1Zpc2libGUiOnRydWUsIlRpbWVQYXJ0SXNWaXNpYmxlIjpmYWxzZX19LCJXZWVrTnVtYmVyaW5nIjp7IiRpZCI6IjE3MDUiLCJGb3JtYXQiOjAsIklzVmlzaWJsZSI6ZmFsc2UsIkxhc3RLbm93blZpc2liaWxpdHlTdGF0ZSI6ZmFsc2V9LCJJc1Zpc2libGUiOnRydWUsIlBhcmVudFN0eWxlIjpudWxsfSwiSW5kZXgiOjIsIlBlcmNlbnRhZ2VDb21wbGV0ZSI6bnVsbCwiUG9zaXRpb24iOnsiUmF0aW8iOjAuMCwiSXNDdXN0b20iOmZhbHNlfSwiRGF0ZUZvcm1hdCI6eyIkcmVmIjoiMTcwMyJ9LCJXZWVrTnVtYmVyaW5nIjp7IiRpZCI6IjE3MDYiLCJGb3JtYXQiOjAsIklzVmlzaWJsZSI6ZmFsc2UsIkxhc3RLbm93blZpc2liaWxpdHlTdGF0ZSI6ZmFsc2V9LCJSZWxhdGVkVGFza0lkIjoiMDAwMDAwMDAtMDAwMC0wMDAwLTAwMDAtMDAwMDAwMDAwMDAwIiwiSWQiOiIzNjZhNGM5OS04YmMyLTQ5OWQtOTQwYy1mYzUzYzk2ZGQ2MzIiLCJJbXBvcnRJZCI6IiIsIlRpdGxlIjoiTWlsZXN0b25lIiwiTm90ZSI6bnVsbCwiSHlwZXJsaW5rIjp7IiRpZCI6IjE3MDciLCJBZGRyZXNzIjpudWxsLCJTdWJBZGRyZXNzIjpudWxsfSwiSXNDaGFuZ2VkIjpmYWxzZSwiSXNOZXciOmZhbHNlfSx7IiRpZCI6IjE3MDgiLCJEYXRlIjoiMjAyMy0wMy0yN1QxNzowMDowMCIsIlN0eWxlIjp7IiRpZCI6IjE3MDkiLCJTaGFwZSI6MCwiQ29ubmVjdG9yTWFyZ2luIjp7IiRpZCI6IjE3MTAiLCJUb3AiOjAuMCwiTGVmdCI6Mi4wLCJSaWdodCI6Mi4wLCJCb3R0b20iOjAuMH0sIkNvbm5lY3RvclN0eWxlIjp7IiRpZCI6IjE3MTEiLCJMaW5lQ29sb3IiOnsiJHJlZiI6IjE1NDUifSwiTGluZVdlaWdodCI6Mi4wLCJMaW5lVHlwZSI6MCwiUGFyZW50U3R5bGUiOm51bGx9LCJJc0JlbG93VGltZWJhbmQiOmZhbHNlLCJQb3NpdGlvbk9uVGFzayI6MCwiSGlkZURhdGUiOmZhbHNlLCJTaGFwZVNpemUiOjAsIlNwYWNpbmciOjIuMCwiUGFkZGluZyI6eyIkcmVmIjoiMTU0NyJ9LCJTaGFwZVN0eWxlIjp7IiRpZCI6IjE3MTIiLCJNYXJnaW4iOnsiJHJlZiI6IjE1NDkifSwiUGFkZGluZyI6eyIkcmVmIjoiMTU1MCJ9LCJCYWNrZ3JvdW5kIjp7IiRpZCI6IjE3MTMiLCJDb2xvciI6eyIkaWQiOiIxNzE0IiwiQSI6MjU1LCJSIjoxMTIsIkciOjE3MywiQiI6NzF9fSwiSXNWaXNpYmxlIjp0cnVlLCJXaWR0aCI6MTIuMCwiSGVpZ2h0IjoxNC4wLCJCb3JkZXJTdHlsZSI6eyIkaWQiOiIxNzE1IiwiTGluZUNvbG9yIjp7IiRyZWYiOiIxNTU0In0sIkxpbmVXZWlnaHQiOjAuMCwiTGluZVR5cGUiOjAsIlBhcmVudFN0eWxlIjpudWxsfSwiUGFyZW50U3R5bGUiOm51bGx9LCJUaXRsZVN0eWxlIjp7IiRpZCI6IjE3MTYiLCJGb250U2V0dGluZ3MiOnsiJGlkIjoiMTcxNyIsIkZvbnRTaXplIjoxMSwiRm9udE5hbWUiOiJDYWxpYnJpIiwiSXNCb2xkIjp0cnVlLCJJc0l0YWxpYyI6ZmFsc2UsIklzVW5kZXJsaW5lZCI6ZmFsc2UsIlBhcmVudFN0eWxlIjpudWxsfSwiQXV0b1NpemUiOjAsIkZvcmVncm91bmQiOnsiJGlkIjoiMTcxOCIsIkNvbG9yIjp7IiRpZCI6IjE3MT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1NjAifSwiUGFkZGluZyI6eyIkcmVmIjoiMTU2MSJ9LCJCYWNrZ3JvdW5kIjp7IiRpZCI6IjE3MjAiLCJDb2xvciI6eyIkaWQiOiIxNzIxIiwiQSI6MCwiUiI6MjU1LCJHIjoyNTUsIkIiOjI1NX19LCJJc1Zpc2libGUiOnRydWUsIldpZHRoIjowLjAsIkhlaWdodCI6MC4wLCJCb3JkZXJTdHlsZSI6eyIkaWQiOiIxNzIyIiwiTGluZUNvbG9yIjpudWxsLCJMaW5lV2VpZ2h0IjowLjAsIkxpbmVUeXBlIjowLCJQYXJlbnRTdHlsZSI6bnVsbH0sIlBhcmVudFN0eWxlIjpudWxsfSwiRGF0ZVN0eWxlIjp7IiRpZCI6IjE3MjMiLCJGb250U2V0dGluZ3MiOnsiJGlkIjoiMTcyNCIsIkZvbnRTaXplIjo5LCJGb250TmFtZSI6IkNhbGlicmkiLCJJc0JvbGQiOmZhbHNlLCJJc0l0YWxpYyI6ZmFsc2UsIklzVW5kZXJsaW5lZCI6ZmFsc2UsIlBhcmVudFN0eWxlIjpudWxsfSwiQXV0b1NpemUiOjIsIkZvcmVncm91bmQiOnsiJGlkIjoiMTcyNSIsIkNvbG9yIjp7IiRpZCI6IjE3MjYiLCJBIjoyNTUsIlIiOjAsIkciOjAsIkIiOjB9fSwiTWF4V2lkdGgiOjI3LjAsIk1heEhlaWdodCI6IkluZmluaXR5IiwiU21hcnRGb3JlZ3JvdW5kSXNBY3RpdmUiOmZhbHNlLCJIb3Jpem9udGFsQWxpZ25tZW50IjoxLCJWZXJ0aWNhbEFsaWdubWVudCI6MCwiU21hcnRGb3JlZ3JvdW5kIjpudWxsLCJCYWNrZ3JvdW5kRmlsbFR5cGUiOjAsIk1hcmdpbiI6eyIkcmVmIjoiMTU2NyJ9LCJQYWRkaW5nIjp7IiRyZWYiOiIxNTY4In0sIkJhY2tncm91bmQiOnsiJGlkIjoiMTcyNyIsIkNvbG9yIjp7IiRpZCI6IjE3MjgiLCJBIjowLCJSIjoyNTUsIkciOjI1NSwiQiI6MjU1fX0sIklzVmlzaWJsZSI6dHJ1ZSwiV2lkdGgiOjAuMCwiSGVpZ2h0IjowLjAsIkJvcmRlclN0eWxlIjp7IiRpZCI6IjE3MjkiLCJMaW5lQ29sb3IiOm51bGwsIkxpbmVXZWlnaHQiOjAuMCwiTGluZVR5cGUiOjAsIlBhcmVudFN0eWxlIjpudWxsfSwiUGFyZW50U3R5bGUiOm51bGx9LCJEYXRlRm9ybWF0Ijp7IiRpZCI6IjE3Mz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MxIiwiRGF0ZVBhcnRJc1Zpc2libGUiOnRydWUsIlRpbWVQYXJ0SXNWaXNpYmxlIjpmYWxzZX19LCJXZWVrTnVtYmVyaW5nIjp7IiRpZCI6IjE3MzIiLCJGb3JtYXQiOjAsIklzVmlzaWJsZSI6ZmFsc2UsIkxhc3RLbm93blZpc2liaWxpdHlTdGF0ZSI6ZmFsc2V9LCJJc1Zpc2libGUiOnRydWUsIlBhcmVudFN0eWxlIjpudWxsfSwiSW5kZXgiOjMsIlBlcmNlbnRhZ2VDb21wbGV0ZSI6bnVsbCwiUG9zaXRpb24iOnsiUmF0aW8iOjAuMCwiSXNDdXN0b20iOmZhbHNlfSwiRGF0ZUZvcm1hdCI6eyIkcmVmIjoiMTczMCJ9LCJXZWVrTnVtYmVyaW5nIjp7IiRpZCI6IjE3MzMiLCJGb3JtYXQiOjAsIklzVmlzaWJsZSI6ZmFsc2UsIkxhc3RLbm93blZpc2liaWxpdHlTdGF0ZSI6ZmFsc2V9LCJSZWxhdGVkVGFza0lkIjoiMDAwMDAwMDAtMDAwMC0wMDAwLTAwMDAtMDAwMDAwMDAwMDAwIiwiSWQiOiJkNTkzNzg5Ny00OGE5LTQ4MjctYTU2OC0yMzc0ODhkM2JmODUiLCJJbXBvcnRJZCI6IiIsIlRpdGxlIjoiS2ljayBPZmYiLCJOb3RlIjpudWxsLCJIeXBlcmxpbmsiOnsiJGlkIjoiMTczNCIsIkFkZHJlc3MiOm51bGwsIlN1YkFkZHJlc3MiOm51bGx9LCJJc0NoYW5nZWQiOmZhbHNlLCJJc05ldyI6ZmFsc2V9LHsiJGlkIjoiMTczNSIsIkRhdGUiOiIyMDIzLTA1LTE4VDE3OjAwOjAwIiwiU3R5bGUiOnsiJGlkIjoiMTczNiIsIlNoYXBlIjowLCJDb25uZWN0b3JNYXJnaW4iOnsiJGlkIjoiMTczNyIsIlRvcCI6MC4wLCJMZWZ0IjoyLjAsIlJpZ2h0IjoyLjAsIkJvdHRvbSI6MC4wfSwiQ29ubmVjdG9yU3R5bGUiOnsiJGlkIjoiMTczOCIsIkxpbmVDb2xvciI6eyIkaWQiOiIxNzM5IiwiJHR5cGUiOiJOTFJFLkNvbW1vbi5Eb20uU29saWRDb2xvckJydXNoLCBOTFJFLkNvbW1vbiIsIkNvbG9yIjp7IiRpZCI6IjE3NDAiLCJBIjoxMjcsIlIiOjAsIkciOjAsIkIiOjB9fSwiTGluZVdlaWdodCI6Mi4wLCJMaW5lVHlwZSI6MCwiUGFyZW50U3R5bGUiOm51bGx9LCJJc0JlbG93VGltZWJhbmQiOmZhbHNlLCJQb3NpdGlvbk9uVGFzayI6MCwiSGlkZURhdGUiOmZhbHNlLCJTaGFwZVNpemUiOjAsIlNwYWNpbmciOjIuMCwiUGFkZGluZyI6eyIkcmVmIjoiMTU0NyJ9LCJTaGFwZVN0eWxlIjp7IiRpZCI6IjE3NDEiLCJNYXJnaW4iOnsiJHJlZiI6IjE1NDkifSwiUGFkZGluZyI6eyIkcmVmIjoiMTU1MCJ9LCJCYWNrZ3JvdW5kIjp7IiRpZCI6IjE3NDIiLCJDb2xvciI6eyIkaWQiOiIxNzQzIiwiQSI6MjU1LCJSIjoxNzgsIkciOjE0LCJCIjoxOH19LCJJc1Zpc2libGUiOnRydWUsIldpZHRoIjoxMi4wLCJIZWlnaHQiOjE0LjAsIkJvcmRlclN0eWxlIjp7IiRpZCI6IjE3NDQiLCJMaW5lQ29sb3IiOnsiJHJlZiI6IjE1NTQifSwiTGluZVdlaWdodCI6MC4wLCJMaW5lVHlwZSI6MCwiUGFyZW50U3R5bGUiOm51bGx9LCJQYXJlbnRTdHlsZSI6bnVsbH0sIlRpdGxlU3R5bGUiOnsiJGlkIjoiMTc0NSIsIkZvbnRTZXR0aW5ncyI6eyIkaWQiOiIxNzQ2IiwiRm9udFNpemUiOjExLCJGb250TmFtZSI6IkNhbGlicmkiLCJJc0JvbGQiOnRydWUsIklzSXRhbGljIjpmYWxzZSwiSXNVbmRlcmxpbmVkIjpmYWxzZSwiUGFyZW50U3R5bGUiOm51bGx9LCJBdXRvU2l6ZSI6MCwiRm9yZWdyb3VuZCI6eyIkaWQiOiIxNzQ3IiwiQ29sb3IiOnsiJGlkIjoiMTc0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U2MCJ9LCJQYWRkaW5nIjp7IiRyZWYiOiIxNTYxIn0sIkJhY2tncm91bmQiOnsiJGlkIjoiMTc0OSIsIkNvbG9yIjp7IiRpZCI6IjE3NTAiLCJBIjowLCJSIjoyNTUsIkciOjI1NSwiQiI6MjU1fX0sIklzVmlzaWJsZSI6dHJ1ZSwiV2lkdGgiOjAuMCwiSGVpZ2h0IjowLjAsIkJvcmRlclN0eWxlIjp7IiRpZCI6IjE3NTEiLCJMaW5lQ29sb3IiOm51bGwsIkxpbmVXZWlnaHQiOjAuMCwiTGluZVR5cGUiOjAsIlBhcmVudFN0eWxlIjpudWxsfSwiUGFyZW50U3R5bGUiOm51bGx9LCJEYXRlU3R5bGUiOnsiJGlkIjoiMTc1MiIsIkZvbnRTZXR0aW5ncyI6eyIkaWQiOiIxNzUzIiwiRm9udFNpemUiOjksIkZvbnROYW1lIjoiQ2FsaWJyaSIsIklzQm9sZCI6ZmFsc2UsIklzSXRhbGljIjpmYWxzZSwiSXNVbmRlcmxpbmVkIjpmYWxzZSwiUGFyZW50U3R5bGUiOm51bGx9LCJBdXRvU2l6ZSI6MiwiRm9yZWdyb3VuZCI6eyIkaWQiOiIxNzU0IiwiQ29sb3IiOnsiJGlkIjoiMTc1NSIsIkEiOjI1NSwiUiI6MCwiRyI6MCwiQiI6MH19LCJNYXhXaWR0aCI6MzYuMCwiTWF4SGVpZ2h0IjoiSW5maW5pdHkiLCJTbWFydEZvcmVncm91bmRJc0FjdGl2ZSI6ZmFsc2UsIkhvcml6b250YWxBbGlnbm1lbnQiOjEsIlZlcnRpY2FsQWxpZ25tZW50IjowLCJTbWFydEZvcmVncm91bmQiOm51bGwsIkJhY2tncm91bmRGaWxsVHlwZSI6MCwiTWFyZ2luIjp7IiRyZWYiOiIxNTY3In0sIlBhZGRpbmciOnsiJHJlZiI6IjE1NjgifSwiQmFja2dyb3VuZCI6eyIkaWQiOiIxNzU2IiwiQ29sb3IiOnsiJGlkIjoiMTc1NyIsIkEiOjAsIlIiOjI1NSwiRyI6MjU1LCJCIjoyNTV9fSwiSXNWaXNpYmxlIjp0cnVlLCJXaWR0aCI6MC4wLCJIZWlnaHQiOjAuMCwiQm9yZGVyU3R5bGUiOnsiJGlkIjoiMTc1OCIsIkxpbmVDb2xvciI6bnVsbCwiTGluZVdlaWdodCI6MC4wLCJMaW5lVHlwZSI6MCwiUGFyZW50U3R5bGUiOm51bGx9LCJQYXJlbnRTdHlsZSI6bnVsbH0sIkRhdGVGb3JtYXQiOnsiJGlkIjoiMTc1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NjAiLCJEYXRlUGFydElzVmlzaWJsZSI6dHJ1ZSwiVGltZVBhcnRJc1Zpc2libGUiOmZhbHNlfX0sIldlZWtOdW1iZXJpbmciOnsiJGlkIjoiMTc2MSIsIkZvcm1hdCI6MCwiSXNWaXNpYmxlIjpmYWxzZSwiTGFzdEtub3duVmlzaWJpbGl0eVN0YXRlIjpmYWxzZX0sIklzVmlzaWJsZSI6dHJ1ZSwiUGFyZW50U3R5bGUiOm51bGx9LCJJbmRleCI6NCwiUGVyY2VudGFnZUNvbXBsZXRlIjpudWxsLCJQb3NpdGlvbiI6eyJSYXRpbyI6MC4wLCJJc0N1c3RvbSI6ZmFsc2V9LCJEYXRlRm9ybWF0Ijp7IiRyZWYiOiIxNzU5In0sIldlZWtOdW1iZXJpbmciOnsiJGlkIjoiMTc2MiIsIkZvcm1hdCI6MCwiSXNWaXNpYmxlIjpmYWxzZSwiTGFzdEtub3duVmlzaWJpbGl0eVN0YXRlIjpmYWxzZX0sIlJlbGF0ZWRUYXNrSWQiOiIwMDAwMDAwMC0wMDAwLTAwMDAtMDAwMC0wMDAwMDAwMDAwMDAiLCJJZCI6ImJlZDcxYzYyLTRkOTItNGIwYy04YjUxLTc4Mjg2ZTdmY2IxNiIsIkltcG9ydElkIjoiIiwiVGl0bGUiOiJTaWduIE9mZiIsIk5vdGUiOm51bGwsIkh5cGVybGluayI6eyIkaWQiOiIxNzYzIiwiQWRkcmVzcyI6bnVsbCwiU3ViQWRkcmVzcyI6bnVsbH0sIklzQ2hhbmdlZCI6ZmFsc2UsIklzTmV3IjpmYWxzZX1dLCJUYXNrcyI6W10sIlN3aW1sYW5lcyI6W10sIk1zUHJvamVjdEl0ZW1zVHJlZSI6eyIkaWQiOiIxNzY0IiwiUm9vdCI6eyJJbXBvcnRJZCI6bnVsbCwiSXNJbXBvcnRlZCI6ZmFsc2UsIkNoaWxkcmVuIjpbXX19LCJNZXRhZGF0YSI6eyIkaWQiOiIxNzY1IiwiU291cmNlVGVtcGxhdGUiOiJ7XCIkaWRcIjpcIjFcIixcIklkXCI6XCJiZjRhN2RlOC0yMzAyLTQ2NzQtODk2ZS03ODM3ZDk4ZDlhZThcIixcIkN1bHR1cmVJbmZvTmFtZVwiOlwiZW4tVVNcIixcIlZlcnNpb25cIjp7XCIkaWRcIjpcIjJcIixcIlRlbXBsYXRlRG9tVmVyc2lvblwiOlwiMS4yLjBcIn0sXCJFZmZlY3RcIjowLFwiU3R5bGVcIjp7XCIkaWRcIjpcIjNcIixcIlRpbWViYW5kU3R5bGVcIjp7XCIkaWRcIjpcIjRcIixcIlNjYWxlTWFya2luZ1wiOjEsXCJTaGFwZVwiOj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TQuMzk5OTk5NjE4NTMwMjcz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TQuMzk5OTk5NjE4NTMwMjcz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TQuMzk5OTk5NjE4NTMwMjczLFwiQm9yZGVyU3R5bGVcIjp7XCIkaWRcIjpcIjI2XCIsXCJMaW5lQ29sb3JcIjp7XCIkcmVmXCI6XCIxMVwifSxcIkxpbmVXZWlnaHRcIjowLjAsXCJMaW5lVHlwZVwiOjB9fSxcIlJpZ2h0RW5kQ2Fwc1N0eWxlXCI6e1wiJGlkXCI6XCIyN1wiLFwiRm9udFNldHRpbmdzXCI6e1wiJGlkXCI6XCIyOFwiLFwiRm9udFNpemVcIjoxOCxcIkZvbnROYW1lXCI6XCJDYWxpYnJpXCIsXCJJc0JvbGRcIjp0cnVlLFwiSXNJdGFsaWNcIjpmYWxzZSxcIklzVW5kZXJsaW5lZFwiOmZhbHNlfSxcIkF1dG9TaXplXCI6MCxcIkZvcmVncm91bmRcIjp7XCIkaWRcIjpcIjI5XCIsXCJDb2xvclwiOntcIiRpZFwiOlwiMz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FcIixcIlRvcFwiOjAuMCxcIkxlZnRcIjowLjAsXCJSaWdodFwiOjIwLjAsXCJCb3R0b21cIjowLjB9LFwiUGFkZGluZ1wiOntcIiRpZFwiOlwiMzJcIixcIlRvcFwiOjAuMCxcIkxlZnRcIjowLjAsXCJSaWdodFwiOjAuMCxcIkJvdHRvbVwiOjAuMH0sXCJCYWNrZ3JvdW5kXCI6e1wiJGlkXCI6XCIzM1wiLFwiQ29sb3JcIjp7XCIkaWRcIjpcIjM0XCIsXCJBXCI6ODksXCJSXCI6MCxcIkdcIjowLFwiQlwiOjB9fSxcIklzVmlzaWJsZVwiOnRydWUsXCJXaWR0aFwiOjAuMCxcIkhlaWdodFwiOjAuMCxcIkJvcmRlclN0eWxlXCI6bnVsbH0sXCJMZWZ0RW5kQ2Fwc1N0eWxlXCI6e1wiJGlkXCI6XCIzNVwiLFwiRm9udFNldHRpbmdzXCI6e1wiJGlkXCI6XCIzNlwiLFwiRm9udFNpemVcIjoxOCxcIkZvbnROYW1lXCI6XCJDYWxpYnJpXCIsXCJJc0JvbGRcIjp0cnVlLFwiSXNJdGFsaWNcIjpmYWxzZSxcIklzVW5kZXJsaW5lZFwiOmZhbHNlfSxcIkF1dG9TaXplXCI6MCxcIkZvcmVncm91bmRcIjp7XCIkaWRcIjpcIjM3XCIsXCJDb2xvclwiOntcIiRpZFwiOlwiMzh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lcIixcIlRvcFwiOjAuMCxcIkxlZnRcIjo5My4xMTY5MTU2NTgzNzk5LFwiUmlnaHRcIjowLjAsXCJCb3R0b21cIjowLjB9LFwiUGFkZGluZ1wiOntcIiRpZFwiOlwiNDBcIixcIlRvcFwiOjAuMCxcIkxlZnRcIjowLjAsXCJSaWdodFwiOjAuMCxcIkJvdHRvbVwiOjAuMH0sXCJCYWNrZ3JvdW5kXCI6e1wiJGlkXCI6XCI0MVwiLFwiQ29sb3JcIjp7XCIkcmVmXCI6XCIzNFwifX0sXCJJc1Zpc2libGVcIjpmYWxzZSxcIldpZHRoXCI6MC4wLFwiSGVpZ2h0XCI6MC4wLFwiQm9yZGVyU3R5bGVcIjpudWxsfSxcIlRvZGF5VGV4dFN0eWxlXCI6e1wiJGlkXCI6XCI0MlwiLFwiRm9udFNldHRpbmdzXCI6e1wiJGlkXCI6XCI0M1wiLFwiRm9udFNpemVcIjoxMixcIkZvbnROYW1lXCI6XCJDYWxpYnJpXCIsXCJJc0JvbGRcIjpmYWxzZSxcIklzSXRhbGljXCI6ZmFsc2UsXCJJc1VuZGVybGluZWRcIjpmYWxzZX0sXCJBdXRvU2l6ZVwiOjAsXCJGb3JlZ3JvdW5kXCI6e1wiJGlkXCI6XCI0NFwiLFwiQ29sb3JcIjp7XCIkaWRcIjpcIjQ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2XCIsXCJUb3BcIjowLjAsXCJMZWZ0XCI6MC4wLFwiUmlnaHRcIjowLjAsXCJCb3R0b21cIjowLjB9LFwiUGFkZGluZ1wiOntcIiRpZFwiOlwiNDdcIixcIlRvcFwiOjAuMCxcIkxlZnRcIjowLjAsXCJSaWdodFwiOjAuMCxcIkJvdHRvbVwiOjAuMH0sXCJCYWNrZ3JvdW5kXCI6e1wiJGlkXCI6XCI0OFwiLFwiQ29sb3JcIjp7XCIkcmVmXCI6XCIzNFwifX0sXCJJc1Zpc2libGVcIjpmYWxzZSxcIldpZHRoXCI6MC4wLFwiSGVpZ2h0XCI6MC4wLFwiQm9yZGVyU3R5bGVcIjpudWxsfSxcIlRvZGF5TWFya2VyU3R5bGVcIjp7XCIkaWRcIjpcIjQ5XCIsXCJNYXJnaW5cIjp7XCIkaWRcIjpcIjUwXCIsXCJUb3BcIjowLjAsXCJMZWZ0XCI6MC4wLFwiUmlnaHRcIjowLjAsXCJCb3R0b21cIjowLjB9LFwiUGFkZGluZ1wiOntcIiRpZFwiOlwiNTFcIixcIlRvcFwiOjAuMCxcIkxlZnRcIjowLjAsXCJSaWdodFwiOjAuMCxcIkJvdHRvbVwiOjAuMH0sXCJCYWNrZ3JvdW5kXCI6e1wiJGlkXCI6XCI1MlwiLFwiQ29sb3JcIjp7XCIkaWRcIjpcIjUzXCIsXCJBXCI6MjU1LFwiUlwiOjI1NSxcIkdcIjowLFwiQlwiOjB9fSxcIklzVmlzaWJsZVwiOnRydWUsXCJXaWR0aFwiOjAuMCxcIkhlaWdodFwiOjAuMCxcIkJvcmRlclN0eWxlXCI6bnVsbH0sXCJTY2FsZVN0eWxlXCI6e1wiJGlkXCI6XCI1NFwiLFwiU2hvd1NlZ21lbnRTZXBhcmF0b3JzXCI6dHJ1ZSxcIlNlZ21lbnRTZXBhcmF0b3JPcGFjaXR5XCI6MzAsXCJTaGFwZVwiOjAsXCJIYXNCZWVuVmlzaWJsZUJlZm9yZVwiOnRydWUsXCJGb250U2V0dGluZ3NcIjp7XCIkaWRcIjpcIjU1XCIsXCJGb250U2l6ZVwiOjEyLFwiRm9udE5hbWVcIjpcIkNhbGlicmlcIixcIklzQm9sZFwiOmZhbHNlLFwiSXNJdGFsaWNcIjpmYWxzZSxcIklzVW5kZXJsaW5lZFwiOmZhbHNlfSxcIkF1dG9TaXplXCI6MCxcIkZvcmVncm91bmRcIjp7XCIkaWRcIjpcIjU2XCIsXCJDb2xvclwiOntcIiRpZFwiOlwiNTd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ThcIixcIlRvcFwiOjAuMCxcIkxlZnRcIjo1LjAsXCJSaWdodFwiOjAuMCxcIkJvdHRvbVwiOjAuMH0sXCJQYWRkaW5nXCI6e1wiJGlkXCI6XCI1OVwiLFwiVG9wXCI6MC4wLFwiTGVmdFwiOjAuMCxcIlJpZ2h0XCI6MC4wLFwiQm90dG9tXCI6MC4wfSxcIkJhY2tncm91bmRcIjp7XCIkaWRcIjpcIjYwXCIsXCJDb2xvclwiOntcIiRyZWZcIjpcIjM0XCJ9fSxcIklzVmlzaWJsZVwiOnRydWUsXCJXaWR0aFwiOjAuMCxcIkhlaWdodFwiOjAuMCxcIkJvcmRlclN0eWxlXCI6bnVsbH0sXCJNaWRkbGVUaWVyU2NhbGVTdHlsZVwiOntcIiRpZFwiOlwiNjFcIixcIlNob3dTZWdtZW50U2VwYXJhdG9yc1wiOnRydWUsXCJTZWdtZW50U2VwYXJhdG9yT3BhY2l0eVwiOjMwLFwiU2hhcGVcIjowLFwiSGFzQmVlblZpc2libGVCZWZvcmVcIjp0cnVlLFwiRm9udFNldHRpbmdzXCI6e1wiJGlkXCI6XCI2MlwiLFwiRm9udFNpemVcIjoxMixcIkZvbnROYW1lXCI6XCJDYWxpYnJpXCIsXCJJc0JvbGRcIjpmYWxzZSxcIklzSXRhbGljXCI6ZmFsc2UsXCJJc1VuZGVybGluZWRcIjpmYWxzZX0sXCJBdXRvU2l6ZVwiOjAsXCJGb3JlZ3JvdW5kXCI6e1wiJGlkXCI6XCI2M1wiLFwiQ29sb3JcIjp7XCIkcmVmXCI6XCI1N1wifX0sXCJCYWNrZ3JvdW5kRmlsbFR5cGVcIjowLFwiTWF4V2lkdGhcIjoyMDAuMCxcIk1heEhlaWdodFwiOlwiSW5maW5pdHlcIixcIlNtYXJ0Rm9yZWdyb3VuZElzQWN0aXZlXCI6ZmFsc2UsXCJIb3Jpem9udGFsQWxpZ25tZW50XCI6MCxcIlZlcnRpY2FsQWxpZ25tZW50XCI6MSxcIlNtYXJ0Rm9yZWdyb3VuZFwiOm51bGwsXCJNYXJnaW5cIjp7XCIkaWRcIjpcIjY0XCIsXCJUb3BcIjowLjAsXCJMZWZ0XCI6NS4wLFwiUmlnaHRcIjowLjAsXCJCb3R0b21cIjowLjB9LFwiUGFkZGluZ1wiOntcIiRpZFwiOlwiNjVcIixcIlRvcFwiOjAuMCxcIkxlZnRcIjowLjAsXCJSaWdodFwiOjAuMCxcIkJvdHRvbVwiOjAuMH0sXCJCYWNrZ3JvdW5kXCI6e1wiJGlkXCI6XCI2NlwiLFwiQ29sb3JcIjp7XCIkaWRcIjpcIjY3XCIsXCJBXCI6MCxcIlJcIjowLFwiR1wiOjAsXCJCXCI6MH19LFwiSXNWaXNpYmxlXCI6dHJ1ZSxcIldpZHRoXCI6MC4wLFwiSGVpZ2h0XCI6MC4wLFwiQm9yZGVyU3R5bGVcIjpudWxsfSxcIkJvdHRvbVRpZXJTY2FsZVN0eWxlXCI6e1wiJGlkXCI6XCI2OFwiLFwiU2hvd1NlZ21lbnRTZXBhcmF0b3JzXCI6dHJ1ZSxcIlNlZ21lbnRTZXBhcmF0b3JPcGFjaXR5XCI6MzAsXCJTaGFwZVwiOjAsXCJIYXNCZWVuVmlzaWJsZUJlZm9yZVwiOnRydWUsXCJGb250U2V0dGluZ3NcIjp7XCIkaWRcIjpcIjY5XCIsXCJGb250U2l6ZVwiOjEyLFwiRm9udE5hbWVcIjpcIkNhbGlicmlcIixcIklzQm9sZFwiOmZhbHNlLFwiSXNJdGFsaWNcIjpmYWxzZSxcIklzVW5kZXJsaW5lZFwiOmZhbHNlfSxcIkF1dG9TaXplXCI6MCxcIkZvcmVncm91bmRcIjp7XCIkaWRcIjpcIjcwXCIsXCJDb2xvclwiOntcIiRyZWZcIjpcIjU3XCJ9fSxcIkJhY2tncm91bmRGaWxsVHlwZVwiOjAsXCJNYXhXaWR0aFwiOjIwMC4wLFwiTWF4SGVpZ2h0XCI6XCJJbmZpbml0eVwiLFwiU21hcnRGb3JlZ3JvdW5kSXNBY3RpdmVcIjpmYWxzZSxcIkhvcml6b250YWxBbGlnbm1lbnRcIjowLFwiVmVydGljYWxBbGlnbm1lbnRcIjoxLFwiU21hcnRGb3JlZ3JvdW5kXCI6bnVsbCxcIk1hcmdpblwiOntcIiRpZFwiOlwiNzFcIixcIlRvcFwiOjAuMCxcIkxlZnRcIjo1LjAsXCJSaWdodFwiOjAuMCxcIkJvdHRvbVwiOjAuMH0sXCJQYWRkaW5nXCI6e1wiJGlkXCI6XCI3MlwiLFwiVG9wXCI6MC4wLFwiTGVmdFwiOjAuMCxcIlJpZ2h0XCI6MC4wLFwiQm90dG9tXCI6MC4wfSxcIkJhY2tncm91bmRcIjp7XCIkaWRcIjpcIjczXCIsXCJDb2xvclwiOntcIiRpZFwiOlwiNzRcIixcIkFcIjowLFwiUlwiOjAsXCJHXCI6MCxcIkJcIjowfX0sXCJJc1Zpc2libGVcIjp0cnVlLFwiV2lkdGhcIjowLjAsXCJIZWlnaHRcIjowLjAsXCJCb3JkZXJTdHlsZVwiOm51bGx9LFwiU2luZ2xlU2NhbGVTaGFwZVN0eWxlXCI6e1wiJGlkXCI6XCI3NVwiLFwiU2hhcGVcIjozLFwiSGVpZ2h0XCI6MjAuMH0sXCJFbGFwc2VkVGltZUJhY2tncm91bmRcIjp7XCIkaWRcIjpcIjc2XCIsXCJDb2xvclwiOntcIiRpZFwiOlwiNzdcIixcIkFcIjoxOTEsXCJSXCI6MjU1LFwiR1wiOjAsXCJCXCI6MH19LFwiQXBwZW5kWWVhck9uWWVhckNoYW5nZVwiOmZhbHNlLFwiRWxhcHNlZFRpbWVGb3JtYXRcIjoyLFwiVG9kYXlNYXJrZXJQb3NpdGlvblwiOjAsXCJRdWlja1Bvc2l0aW9uXCI6MyxcIkFic29sdXRlUG9zaXRpb25cIjoxNDEuNjMzMzMxLFwiTWFyZ2luXCI6e1wiJGlkXCI6XCI3OFwiLFwiVG9wXCI6MC4wLFwiTGVmdFwiOjEwLjAsXCJSaWdodFwiOjEwLjAsXCJCb3R0b21cIjowLjB9LFwiUGFkZGluZ1wiOntcIiRpZFwiOlwiNzlcIixcIlRvcFwiOjAuMCxcIkxlZnRcIjowLjAsXCJSaWdodFwiOjAuMCxcIkJvdHRvbVwiOjAuMH0sXCJCYWNrZ3JvdW5kXCI6e1wiJGlkXCI6XCI4MFwiLFwiQ29sb3JcIjp7XCIkaWRcIjpcIjgxXCIsXCJBXCI6MjU1LFwiUlwiOjQ3LFwiR1wiOjU0LFwiQlwiOjE1M319LFwiSXNWaXNpYmxlXCI6dHJ1ZSxcIldpZHRoXCI6MC4wLFwiSGVpZ2h0XCI6MC4wLFwiQm9yZGVyU3R5bGVcIjpudWxsfSxcIkRlZmF1bHRNaWxlc3RvbmVTdHlsZVwiOntcIiRpZFwiOlwiODJcIixcIlNoYXBlXCI6MTQsXCJDb25uZWN0b3JNYXJnaW5cIjp7XCIkaWRcIjpcIjgzXCIsXCJUb3BcIjowLjAsXCJMZWZ0XCI6Mi4wLFwiUmlnaHRcIjoyLjAsXCJCb3R0b21cIjowLjB9LFwiQ29ubmVjdG9yU3R5bGVcIjp7XCIkaWRcIjpcIjg0XCIsXCJMaW5lQ29sb3JcIjp7XCIkaWRcIjpcIjg1XCIsXCIkdHlwZVwiOlwiTkxSRS5Db21tb24uRG9tLlNvbGlkQ29sb3JCcnVzaCwgTkxSRS5Db21tb25cIixcIkNvbG9yXCI6e1wiJGlkXCI6XCI4NlwiLFwiQVwiOjEyNyxcIlJcIjowLFwiR1wiOjAsXCJCXCI6MH19LFwiTGluZVdlaWdodFwiOjIuMCxcIkxpbmVUeXBlXCI6MH0sXCJJc0JlbG93VGltZWJhbmRcIjpmYWxzZSxcIkhpZGVEYXRlXCI6ZmFsc2UsXCJTaGFwZVNpemVcIjoxLFwiU3BhY2luZ1wiOjIuMCxcIlBhZGRpbmdcIjp7XCIkaWRcIjpcIjg3XCIsXCJUb3BcIjo3LjAsXCJMZWZ0XCI6My4wLFwiUmlnaHRcIjowLjAsXCJCb3R0b21cIjoyLjB9LFwiUG9zaXRpb25cIjpudWxsLFwiUG9zaXRpb25PblRhc2tcIjowLFwiU2hhcGVTdHlsZVwiOntcIiRpZFwiOlwiODhcIixcIk1hcmdpblwiOntcIiRpZFwiOlwiODlcIixcIlRvcFwiOjAuMCxcIkxlZnRcIjowLjAsXCJSaWdodFwiOjAuMCxcIkJvdHRvbVwiOjAuMH0sXCJQYWRkaW5nXCI6e1wiJGlkXCI6XCI5MFwiLFwiVG9wXCI6MC4wLFwiTGVmdFwiOjAuMCxcIlJpZ2h0XCI6MC4wLFwiQm90dG9tXCI6MC4wfSxcIkJhY2tncm91bmRcIjp7XCIkaWRcIjpcIjkxXCIsXCJDb2xvclwiOntcIiRpZFwiOlwiOTJcIixcIkFcIjoyNTUsXCJSXCI6MCxcIkdcIjoxMTQsXCJCXCI6MTg4fX0sXCJJc1Zpc2libGVcIjp0cnVlLFwiV2lkdGhcIjoxMy4wLFwiSGVpZ2h0XCI6MTMuMCxcIkJvcmRlclN0eWxlXCI6e1wiJGlkXCI6XCI5M1wiLFwiTGluZUNvbG9yXCI6e1wiJGlkXCI6XCI5NFwiLFwiJHR5cGVcIjpcIk5MUkUuQ29tbW9uLkRvbS5Tb2xpZENvbG9yQnJ1c2gsIE5MUkUuQ29tbW9uXCIsXCJDb2xvclwiOntcIiRpZFwiOlwiOTVcIixcIkFcIjoyNTUsXCJSXCI6MjU1LFwiR1wiOjAsXCJCXCI6MH19LFwiTGluZVdlaWdodFwiOjAuMCxcIkxpbmVUeXBlXCI6MH19LFwiVGl0bGVTdHlsZVwiOntcIiRpZFwiOlwiOTZcIixcIkZvbnRTZXR0aW5nc1wiOntcIiRpZFwiOlwiOTdcIixcIkZvbnRTaXplXCI6MTEsXCJGb250TmFtZVwiOlwiQ2FsaWJyaVwiLFwiSXNCb2xkXCI6dHJ1ZSxcIklzSXRhbGljXCI6ZmFsc2UsXCJJc1VuZGVybGluZWRcIjpmYWxzZX0sXCJBdXRvU2l6ZVwiOjAsXCJGb3JlZ3JvdW5kXCI6e1wiJGlkXCI6XCI5OFwiLFwiQ29sb3JcIjp7XCIkaWRcIjpcIjk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FwiLFwiVG9wXCI6MC4wLFwiTGVmdFwiOjAuMCxcIlJpZ2h0XCI6MC4wLFwiQm90dG9tXCI6MC4wfSxcIlBhZGRpbmdcIjp7XCIkaWRcIjpcIjEwMVwiLFwiVG9wXCI6MC4wLFwiTGVmdFwiOjAuMCxcIlJpZ2h0XCI6MC4wLFwiQm90dG9tXCI6MC4wfSxcIkJhY2tncm91bmRcIjp7XCIkaWRcIjpcIjEwMlwiLFwiQ29sb3JcIjp7XCIkcmVmXCI6XCIzNFwifX0sXCJJc1Zpc2libGVcIjp0cnVlLFwiV2lkdGhcIjowLjAsXCJIZWlnaHRcIjowLjAsXCJCb3JkZXJTdHlsZVwiOm51bGx9LFwiRGF0ZVN0eWxlXCI6e1wiJGlkXCI6XCIxMDNcIixcIkZvbnRTZXR0aW5nc1wiOntcIiRpZFwiOlwiMTA0XCIsXCJGb250U2l6ZVwiOjEwLFwiRm9udE5hbWVcIjpcIkNhbGlicmlcIixcIklzQm9sZFwiOmZhbHNlLFwiSXNJdGFsaWNcIjpmYWxzZSxcIklzVW5kZXJsaW5lZFwiOmZhbHNlfSxcIkF1dG9TaXplXCI6MCxcIkZvcmVncm91bmRcIjp7XCIkaWRcIjpcIjEwNVwiLFwiQ29sb3JcIjp7XCIkaWRcIjpcIjEw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3XCIsXCJUb3BcIjowLjAsXCJMZWZ0XCI6MC4wLFwiUmlnaHRcIjowLjAsXCJCb3R0b21cIjowLjB9LFwiUGFkZGluZ1wiOntcIiRpZFwiOlwiMTA4XCIsXCJUb3BcIjowLjAsXCJMZWZ0XCI6MC4wLFwiUmlnaHRcIjowLjAsXCJCb3R0b21cIjowLjB9LFwiQmFja2dyb3VuZFwiOntcIiRpZFwiOlwiMTA5XCIsXCJDb2xvclwiOntcIiRyZWZcIjpcIjM0XCJ9fSxcIklzVmlzaWJsZVwiOnRydWUsXCJXaWR0aFwiOjAuMCxcIkhlaWdodFwiOjAuMCxcIkJvcmRlclN0eWxlXCI6bnVsbH0sXCJEYXRlRm9ybWF0XCI6e1wiJGlkXCI6XCIxMTB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FcIixcIkRhdGVQYXJ0SXNWaXNpYmxlXCI6dHJ1ZSxcIlRpbWVQYXJ0SXNWaXNpYmxlXCI6ZmFsc2V9fSxcIklzVmlzaWJsZVwiOnRydWV9LFwiRGVmYXVsdFRhc2tTdHlsZVwiOntcIiRpZFwiOlwiMTEyXCIsXCJTaGFwZVwiOjMsXCJTaGFwZVRoaWNrbmVzc1wiOjAsXCJEdXJhdGlvbkZvcm1hdFwiOjAsXCJQZXJjZW50YWdlQ29tcGxldGVTdHlsZVwiOntcIiRpZFwiOlwiMTEzXCIsXCJGb250U2V0dGluZ3NcIjp7XCIkaWRcIjpcIjExNFwiLFwiRm9udFNpemVcIjoxMCxcIkZvbnROYW1lXCI6XCJDYWxpYnJpXCIsXCJJc0JvbGRcIjpmYWxzZSxcIklzSXRhbGljXCI6ZmFsc2UsXCJJc1VuZGVybGluZWRcIjpmYWxzZX0sXCJBdXRvU2l6ZVwiOjAsXCJGb3JlZ3JvdW5kXCI6e1wiJGlkXCI6XCIxMTVcIixcIkNvbG9yXCI6e1wiJGlkXCI6XCIxMTZ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dcIixcIlRvcFwiOjAuMCxcIkxlZnRcIjowLjAsXCJSaWdodFwiOjAuMCxcIkJvdHRvbVwiOjAuMH0sXCJQYWRkaW5nXCI6e1wiJGlkXCI6XCIxMThcIixcIlRvcFwiOjAuMCxcIkxlZnRcIjowLjAsXCJSaWdodFwiOjAuMCxcIkJvdHRvbVwiOjAuMH0sXCJCYWNrZ3JvdW5kXCI6e1wiJGlkXCI6XCIxMTlcIixcIkNvbG9yXCI6e1wiJHJlZlwiOlwiMzRcIn19LFwiSXNWaXNpYmxlXCI6dHJ1ZSxcIldpZHRoXCI6MC4wLFwiSGVpZ2h0XCI6MC4wLFwiQm9yZGVyU3R5bGVcIjpudWxsfSxcIkR1cmF0aW9uU3R5bGVcIjp7XCIkaWRcIjpcIjEyMFwiLFwiRm9udFNldHRpbmdzXCI6e1wiJGlkXCI6XCIxMjFcIixcIkZvbnRTaXplXCI6MTAsXCJGb250TmFtZVwiOlwiQ2FsaWJyaVwiLFwiSXNCb2xkXCI6ZmFsc2UsXCJJc0l0YWxpY1wiOmZhbHNlLFwiSXNVbmRlcmxpbmVkXCI6ZmFsc2V9LFwiQXV0b1NpemVcIjowLFwiRm9yZWdyb3VuZFwiOntcIiRpZFwiOlwiMTIyXCIsXCJDb2xvclwiOntcIiRpZFwiOlwiMTI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0XCIsXCJUb3BcIjowLjAsXCJMZWZ0XCI6MC4wLFwiUmlnaHRcIjowLjAsXCJCb3R0b21cIjowLjB9LFwiUGFkZGluZ1wiOntcIiRpZFwiOlwiMTI1XCIsXCJUb3BcIjowLjAsXCJMZWZ0XCI6MC4wLFwiUmlnaHRcIjowLjAsXCJCb3R0b21cIjowLjB9LFwiQmFja2dyb3VuZFwiOntcIiRpZFwiOlwiMTI2XCIsXCJDb2xvclwiOntcIiRyZWZcIjpcIjM0XCJ9fSxcIklzVmlzaWJsZVwiOnRydWUsXCJXaWR0aFwiOjAuMCxcIkhlaWdodFwiOjAuMCxcIkJvcmRlclN0eWxlXCI6bnVsbH0sXCJIb3Jpem9udGFsQ29ubmVjdG9yU3R5bGVcIjp7XCIkaWRcIjpcIjEyN1wiLFwiTGluZUNvbG9yXCI6e1wiJGlkXCI6XCIxMjhcIixcIiR0eXBlXCI6XCJOTFJFLkNvbW1vbi5Eb20uU29saWRDb2xvckJydXNoLCBOTFJFLkNvbW1vblwiLFwiQ29sb3JcIjp7XCIkaWRcIjpcIjEyOVwiLFwiQVwiOjI1NSxcIlJcIjoyMDQsXCJHXCI6MjA0LFwiQlwiOjIwNH19LFwiTGluZVdlaWdodFwiOjEuMCxcIkxpbmVUeXBlXCI6MH0sXCJWZXJ0aWNhbENvbm5lY3RvclN0eWxlXCI6e1wiJGlkXCI6XCIxMzBcIixcIkxpbmVDb2xvclwiOntcIiRpZFwiOlwiMTMxXCIsXCIkdHlwZVwiOlwiTkxSRS5Db21tb24uRG9tLlNvbGlkQ29sb3JCcnVzaCwgTkxSRS5Db21tb25cIixcIkNvbG9yXCI6e1wiJGlkXCI6XCIxMzJ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xMzNcIixcIk1hcmdpblwiOntcIiRpZFwiOlwiMTM0XCIsXCJUb3BcIjowLjAsXCJMZWZ0XCI6NC4wLFwiUmlnaHRcIjo0LjAsXCJCb3R0b21cIjowLjB9LFwiUGFkZGluZ1wiOntcIiRpZFwiOlwiMTM1XCIsXCJUb3BcIjowLjAsXCJMZWZ0XCI6MC4wLFwiUmlnaHRcIjowLjAsXCJCb3R0b21cIjowLjB9LFwiQmFja2dyb3VuZFwiOntcIiRpZFwiOlwiMTM2XCIsXCJDb2xvclwiOntcIiRpZFwiOlwiMTM3XCIsXCJBXCI6MjU1LFwiUlwiOjAsXCJHXCI6MTE0LFwiQlwiOjE4OH19LFwiSXNWaXNpYmxlXCI6dHJ1ZSxcIldpZHRoXCI6MC4wLFwiSGVpZ2h0XCI6MTAuMCxcIkJvcmRlclN0eWxlXCI6e1wiJGlkXCI6XCIxMzhcIixcIkxpbmVDb2xvclwiOntcIiRpZFwiOlwiMTM5XCIsXCIkdHlwZVwiOlwiTkxSRS5Db21tb24uRG9tLlNvbGlkQ29sb3JCcnVzaCwgTkxSRS5Db21tb25cIixcIkNvbG9yXCI6e1wiJGlkXCI6XCIxNDBcIixcIkFcIjoyNTUsXCJSXCI6MjU1LFwiR1wiOjAsXCJCXCI6MH19LFwiTGluZVdlaWdodFwiOjAuMCxcIkxpbmVUeXBlXCI6MH19LFwiVGl0bGVTdHlsZVwiOntcIiRpZFwiOlwiMTQxXCIsXCJGb250U2V0dGluZ3NcIjp7XCIkaWRcIjpcIjE0MlwiLFwiRm9udFNpemVcIjoxMSxcIkZvbnROYW1lXCI6XCJDYWxpYnJpXCIsXCJJc0JvbGRcIjpmYWxzZSxcIklzSXRhbGljXCI6ZmFsc2UsXCJJc1VuZGVybGluZWRcIjpmYWxzZX0sXCJBdXRvU2l6ZVwiOjAsXCJGb3JlZ3JvdW5kXCI6e1wiJGlkXCI6XCIxNDNcIixcIkNvbG9yXCI6e1wiJGlkXCI6XCIxNDRcIixcIkFcIjoyNTUsXCJSXCI6MjU1LFwiR1wiOjI1NSxcIkJcIjoyNTV9fSxcIkJhY2tncm91bmRGaWxsVHlwZVwiOjAsXCJNYXhXaWR0aFwiOjk2MC4wLFwiTWF4SGVpZ2h0XCI6XCJJbmZpbml0eVwiLFwiU21hcnRGb3JlZ3JvdW5kSXNBY3RpdmVcIjpmYWxzZSxcIkhvcml6b250YWxBbGlnbm1lbnRcIjowLFwiVmVydGljYWxBbGlnbm1lbnRcIjowLFwiU21hcnRGb3JlZ3JvdW5kXCI6bnVsbCxcIk1hcmdpblwiOntcIiRpZFwiOlwiMTQ1XCIsXCJUb3BcIjowLjAsXCJMZWZ0XCI6MC4wLFwiUmlnaHRcIjowLjAsXCJCb3R0b21cIjowLjB9LFwiUGFkZGluZ1wiOntcIiRpZFwiOlwiMTQ2XCIsXCJUb3BcIjowLjAsXCJMZWZ0XCI6MC4wLFwiUmlnaHRcIjowLjAsXCJCb3R0b21cIjowLjB9LFwiQmFja2dyb3VuZFwiOntcIiRpZFwiOlwiMTQ3XCIsXCJDb2xvclwiOntcIiRyZWZcIjpcIjM0XCJ9fSxcIklzVmlzaWJsZVwiOnRydWUsXCJXaWR0aFwiOjAuMCxcIkhlaWdodFwiOjAuMCxcIkJvcmRlclN0eWxlXCI6bnVsbH0sXCJEYXRlU3R5bGVcIjp7XCIkaWRcIjpcIjE0OFwiLFwiRm9udFNldHRpbmdzXCI6e1wiJGlkXCI6XCIxNDlcIixcIkZvbnRTaXplXCI6MTAsXCJGb250TmFtZVwiOlwiQ2FsaWJyaVwiLFwiSXNCb2xkXCI6ZmFsc2UsXCJJc0l0YWxpY1wiOmZhbHNlLFwiSXNVbmRlcmxpbmVkXCI6ZmFsc2V9LFwiQXV0b1NpemVcIjowLFwiRm9yZWdyb3VuZFwiOntcIiRpZFwiOlwiMTUwXCIsXCJDb2xvclwiOntcIiRpZFwiOlwiMTUx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JcIixcIlRvcFwiOjAuMCxcIkxlZnRcIjowLjAsXCJSaWdodFwiOjAuMCxcIkJvdHRvbVwiOjAuMH0sXCJQYWRkaW5nXCI6e1wiJGlkXCI6XCIxNTNcIixcIlRvcFwiOjAuMCxcIkxlZnRcIjowLjAsXCJSaWdodFwiOjAuMCxcIkJvdHRvbVwiOjAuMH0sXCJCYWNrZ3JvdW5kXCI6e1wiJGlkXCI6XCIxNTRcIixcIkNvbG9yXCI6e1wiJHJlZlwiOlwiMzRcIn19LFwiSXNWaXNpYmxlXCI6dHJ1ZSxcIldpZHRoXCI6MC4wLFwiSGVpZ2h0XCI6MC4wLFwiQm9yZGVyU3R5bGVcIjpudWxsfSxcIkRhdGVGb3JtYXRcIjp7XCIkaWRcIjpcIjE1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ntcIiRpZFwiOlwiMTU2XCIsXCJBY3Rpdml0eUhlYWRlcldpZHRoXCI6ODkuMTQyNzIyMTA5OTkyNzc1LFwiSXNTZXRcIjp0cnVlfSxcIkRlZmF1bHRTd2ltbGFuZVN0eWxlXCI6bnVsbCxcIkN1c3RvbU1pbGVzdG9uZVN0eWxlTGlzdFwiOlt7XCIkaWRcIjpcIjE1N1wiLFwiU2hhcGVcIjoxNCxcIkNvbm5lY3Rvck1hcmdpblwiOntcIiRpZFwiOlwiMTU4XCIsXCJUb3BcIjowLjAsXCJMZWZ0XCI6Mi4wLFwiUmlnaHRcIjoyLjAsXCJCb3R0b21cIjowLjB9LFwiQ29ubmVjdG9yU3R5bGVcIjp7XCIkaWRcIjpcIjE1OVwiLFwiTGluZUNvbG9yXCI6e1wiJGlkXCI6XCIxNjBcIixcIiR0eXBlXCI6XCJOTFJFLkNvbW1vbi5Eb20uU29saWRDb2xvckJydXNoLCBOTFJFLkNvbW1vblwiLFwiQ29sb3JcIjp7XCIkaWRcIjpcIjE2MVwiLFwiQVwiOjEyNyxcIlJcIjowLFwiR1wiOjAsXCJCXCI6MH19LFwiTGluZVdlaWdodFwiOjIuMCxcIkxpbmVUeXBlXCI6MH0sXCJJc0JlbG93VGltZWJhbmRcIjpmYWxzZSxcIkhpZGVEYXRlXCI6ZmFsc2UsXCJTaGFwZVNpemVcIjoxLFwiU3BhY2luZ1wiOjIuMCxcIlBhZGRpbmdcIjp7XCIkaWRcIjpcIjE2MlwiLFwiVG9wXCI6Ny4wLFwiTGVmdFwiOjMuMCxcIlJpZ2h0XCI6MC4wLFwiQm90dG9tXCI6Mi4wfSxcIlBvc2l0aW9uXCI6e1wiJGlkXCI6XCIxNjNcIixcIlJhdGlvXCI6MC4wLFwiSXNDdXN0b21cIjpmYWxzZX0sXCJQb3NpdGlvbk9uVGFza1wiOjAsXCJTaGFwZVN0eWxlXCI6e1wiJGlkXCI6XCIxNjRcIixcIk1hcmdpblwiOntcIiRpZFwiOlwiMTY1XCIsXCJUb3BcIjowLjAsXCJMZWZ0XCI6MC4wLFwiUmlnaHRcIjowLjAsXCJCb3R0b21cIjowLjB9LFwiUGFkZGluZ1wiOntcIiRpZFwiOlwiMTY2XCIsXCJUb3BcIjowLjAsXCJMZWZ0XCI6MC4wLFwiUmlnaHRcIjowLjAsXCJCb3R0b21cIjowLjB9LFwiQmFja2dyb3VuZFwiOntcIiRpZFwiOlwiMTY3XCIsXCJDb2xvclwiOntcIiRpZFwiOlwiMTY4XCIsXCJBXCI6MjU1LFwiUlwiOjExMixcIkdcIjoxNzMsXCJCXCI6NzF9fSxcIklzVmlzaWJsZVwiOnRydWUsXCJXaWR0aFwiOjE4LjAsXCJIZWlnaHRcIjoyMC4wLFwiQm9yZGVyU3R5bGVcIjp7XCIkaWRcIjpcIjE2OVwiLFwiTGluZUNvbG9yXCI6e1wiJHJlZlwiOlwiOTRcIn0sXCJMaW5lV2VpZ2h0XCI6MC4wLFwiTGluZVR5cGVcIjowfX0sXCJUaXRsZVN0eWxlXCI6e1wiJGlkXCI6XCIxNzBcIixcIkZvbnRTZXR0aW5nc1wiOntcIiRpZFwiOlwiMTcxXCIsXCJGb250U2l6ZVwiOjExLFwiRm9udE5hbWVcIjpcIkNhbGlicmlcIixcIklzQm9sZFwiOnRydWUsXCJJc0l0YWxpY1wiOmZhbHNlLFwiSXNVbmRlcmxpbmVkXCI6ZmFsc2V9LFwiQXV0b1NpemVcIjowLFwiRm9yZWdyb3VuZFwiOntcIiRpZFwiOlwiMTcyXCIsXCJDb2xvclwiOntcIiRpZFwiOlwiMTcz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3NFwiLFwiVG9wXCI6MC4wLFwiTGVmdFwiOjAuMCxcIlJpZ2h0XCI6MC4wLFwiQm90dG9tXCI6MC4wfSxcIlBhZGRpbmdcIjp7XCIkaWRcIjpcIjE3NVwiLFwiVG9wXCI6MC4wLFwiTGVmdFwiOjAuMCxcIlJpZ2h0XCI6MC4wLFwiQm90dG9tXCI6MC4wfSxcIkJhY2tncm91bmRcIjp7XCIkaWRcIjpcIjE3NlwiLFwiQ29sb3JcIjp7XCIkaWRcIjpcIjE3N1wiLFwiQVwiOjAsXCJSXCI6MjU1LFwiR1wiOjI1NSxcIkJcIjoyNTV9fSxcIklzVmlzaWJsZVwiOnRydWUsXCJXaWR0aFwiOjAuMCxcIkhlaWdodFwiOjAuMCxcIkJvcmRlclN0eWxlXCI6e1wiJGlkXCI6XCIxNzhcIixcIkxpbmVDb2xvclwiOm51bGwsXCJMaW5lV2VpZ2h0XCI6MC4wLFwiTGluZVR5cGVcIjowfX0sXCJEYXRlU3R5bGVcIjp7XCIkaWRcIjpcIjE3OVwiLFwiRm9udFNldHRpbmdzXCI6e1wiJGlkXCI6XCIxODBcIixcIkZvbnRTaXplXCI6MTAsXCJGb250TmFtZVwiOlwiQ2FsaWJyaVwiLFwiSXNCb2xkXCI6ZmFsc2UsXCJJc0l0YWxpY1wiOmZhbHNlLFwiSXNVbmRlcmxpbmVkXCI6ZmFsc2V9LFwiQXV0b1NpemVcIjowLFwiRm9yZWdyb3VuZFwiOntcIiRpZFwiOlwiMTgxXCIsXCJDb2xvclwiOntcIiRpZFwiOlwiMTgy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ODNcIixcIlRvcFwiOjAuMCxcIkxlZnRcIjowLjAsXCJSaWdodFwiOjAuMCxcIkJvdHRvbVwiOjAuMH0sXCJQYWRkaW5nXCI6e1wiJGlkXCI6XCIxODRcIixcIlRvcFwiOjAuMCxcIkxlZnRcIjowLjAsXCJSaWdodFwiOjAuMCxcIkJvdHRvbVwiOjAuMH0sXCJCYWNrZ3JvdW5kXCI6e1wiJGlkXCI6XCIxODVcIixcIkNvbG9yXCI6e1wiJGlkXCI6XCIxODZcIixcIkFcIjowLFwiUlwiOjI1NSxcIkdcIjoyNTUsXCJCXCI6MjU1fX0sXCJJc1Zpc2libGVcIjp0cnVlLFwiV2lkdGhcIjowLjAsXCJIZWlnaHRcIjowLjAsXCJCb3JkZXJTdHlsZVwiOntcIiRpZFwiOlwiMTg3XCIsXCJMaW5lQ29sb3JcIjpudWxsLFwiTGluZVdlaWdodFwiOjAuMCxcIkxpbmVUeXBlXCI6MH19LFwiRGF0ZUZvcm1hdFwiOntcIiRpZFwiOlwiMTg4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g5XCIsXCJEYXRlUGFydElzVmlzaWJsZVwiOnRydWUsXCJUaW1lUGFydElzVmlzaWJsZVwiOmZhbHNlfX0sXCJJc1Zpc2libGVcIjp0cnVlfSx7XCIkaWRcIjpcIjE5MFwiLFwiU2hhcGVcIjoxNCxcIkNvbm5lY3Rvck1hcmdpblwiOntcIiRpZFwiOlwiMTkxXCIsXCJUb3BcIjowLjAsXCJMZWZ0XCI6Mi4wLFwiUmlnaHRcIjoyLjAsXCJCb3R0b21cIjowLjB9LFwiQ29ubmVjdG9yU3R5bGVcIjp7XCIkaWRcIjpcIjE5MlwiLFwiTGluZUNvbG9yXCI6e1wiJGlkXCI6XCIxOTNcIixcIiR0eXBlXCI6XCJOTFJFLkNvbW1vbi5Eb20uU29saWRDb2xvckJydXNoLCBOTFJFLkNvbW1vblwiLFwiQ29sb3JcIjp7XCIkaWRcIjpcIjE5NFwiLFwiQVwiOjEyNyxcIlJcIjowLFwiR1wiOjAsXCJCXCI6MH19LFwiTGluZVdlaWdodFwiOjIuMCxcIkxpbmVUeXBlXCI6MH0sXCJJc0JlbG93VGltZWJhbmRcIjpmYWxzZSxcIkhpZGVEYXRlXCI6ZmFsc2UsXCJTaGFwZVNpemVcIjoxLFwiU3BhY2luZ1wiOjIuMCxcIlBhZGRpbmdcIjp7XCIkaWRcIjpcIjE5NVwiLFwiVG9wXCI6Ny4wLFwiTGVmdFwiOjMuMCxcIlJpZ2h0XCI6MC4wLFwiQm90dG9tXCI6Mi4wfSxcIlBvc2l0aW9uXCI6e1wiJGlkXCI6XCIxOTZcIixcIlJhdGlvXCI6MC4wLFwiSXNDdXN0b21cIjpmYWxzZX0sXCJQb3NpdGlvbk9uVGFza1wiOjAsXCJTaGFwZVN0eWxlXCI6e1wiJGlkXCI6XCIxOTdcIixcIk1hcmdpblwiOntcIiRpZFwiOlwiMTk4XCIsXCJUb3BcIjowLjAsXCJMZWZ0XCI6MC4wLFwiUmlnaHRcIjowLjAsXCJCb3R0b21cIjowLjB9LFwiUGFkZGluZ1wiOntcIiRpZFwiOlwiMTk5XCIsXCJUb3BcIjowLjAsXCJMZWZ0XCI6MC4wLFwiUmlnaHRcIjowLjAsXCJCb3R0b21cIjowLjB9LFwiQmFja2dyb3VuZFwiOntcIiRpZFwiOlwiMjAwXCIsXCJDb2xvclwiOntcIiRpZFwiOlwiMjAxXCIsXCJBXCI6MjU1LFwiUlwiOjExMixcIkdcIjoxNzMsXCJCXCI6NzF9fSxcIklzVmlzaWJsZVwiOnRydWUsXCJXaWR0aFwiOjE4LjAsXCJIZWlnaHRcIjoyMC4wLFwiQm9yZGVyU3R5bGVcIjp7XCIkaWRcIjpcIjIwMlwiLFwiTGluZUNvbG9yXCI6e1wiJHJlZlwiOlwiOTRcIn0sXCJMaW5lV2VpZ2h0XCI6MC4wLFwiTGluZVR5cGVcIjowfX0sXCJUaXRsZVN0eWxlXCI6e1wiJGlkXCI6XCIyMDNcIixcIkZvbnRTZXR0aW5nc1wiOntcIiRpZFwiOlwiMjA0XCIsXCJGb250U2l6ZVwiOjExLFwiRm9udE5hbWVcIjpcIkNhbGlicmlcIixcIklzQm9sZFwiOnRydWUsXCJJc0l0YWxpY1wiOmZhbHNlLFwiSXNVbmRlcmxpbmVkXCI6ZmFsc2V9LFwiQXV0b1NpemVcIjoyLFwiRm9yZWdyb3VuZFwiOntcIiRpZFwiOlwiMjA1XCIsXCJDb2xvclwiOntcIiRpZFwiOlwiMjA2XCIsXCJBXCI6MjU1LFwiUlwiOjAsXCJHXCI6MCxcIkJcIjowfX0sXCJCYWNrZ3JvdW5kRmlsbFR5cGVcIjowLFwiTWF4V2lkdGhcIjo4MS44NDc5NTM3OTYzODY3MTksXCJNYXhIZWlnaHRcIjpcIkluZmluaXR5XCIsXCJTbWFydEZvcmVncm91bmRJc0FjdGl2ZVwiOmZhbHNlLFwiSG9yaXpvbnRhbEFsaWdubWVudFwiOjEsXCJWZXJ0aWNhbEFsaWdubWVudFwiOjAsXCJTbWFydEZvcmVncm91bmRcIjpudWxsLFwiTWFyZ2luXCI6e1wiJGlkXCI6XCIyMDdcIixcIlRvcFwiOjAuMCxcIkxlZnRcIjowLjAsXCJSaWdodFwiOjAuMCxcIkJvdHRvbVwiOjAuMH0sXCJQYWRkaW5nXCI6e1wiJGlkXCI6XCIyMDhcIixcIlRvcFwiOjAuMCxcIkxlZnRcIjowLjAsXCJSaWdodFwiOjAuMCxcIkJvdHRvbVwiOjAuMH0sXCJCYWNrZ3JvdW5kXCI6e1wiJGlkXCI6XCIyMDlcIixcIkNvbG9yXCI6e1wiJGlkXCI6XCIyMTBcIixcIkFcIjowLFwiUlwiOjI1NSxcIkdcIjoyNTUsXCJCXCI6MjU1fX0sXCJJc1Zpc2libGVcIjp0cnVlLFwiV2lkdGhcIjowLjAsXCJIZWlnaHRcIjowLjAsXCJCb3JkZXJTdHlsZVwiOntcIiRpZFwiOlwiMjExXCIsXCJMaW5lQ29sb3JcIjpudWxsLFwiTGluZVdlaWdodFwiOjAuMCxcIkxpbmVUeXBlXCI6MH19LFwiRGF0ZVN0eWxlXCI6e1wiJGlkXCI6XCIyMTJcIixcIkZvbnRTZXR0aW5nc1wiOntcIiRpZFwiOlwiMjEzXCIsXCJGb250U2l6ZVwiOjEwLFwiRm9udE5hbWVcIjpcIkNhbGlicmlcIixcIklzQm9sZFwiOmZhbHNlLFwiSXNJdGFsaWNcIjpmYWxzZSxcIklzVW5kZXJsaW5lZFwiOmZhbHNlfSxcIkF1dG9TaXplXCI6MCxcIkZvcmVncm91bmRcIjp7XCIkaWRcIjpcIjIxNFwiLFwiQ29sb3JcIjp7XCIkaWRcIjpcIjIx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CxcIlJcIjoyNTUsXCJHXCI6MjU1LFwiQlwiOjI1NX19LFwiSXNWaXNpYmxlXCI6dHJ1ZSxcIldpZHRoXCI6MC4wLFwiSGVpZ2h0XCI6MC4wLFwiQm9yZGVyU3R5bGVcIjp7XCIkaWRcIjpcIjIyMFwiLFwiTGluZUNvbG9yXCI6bnVsbCxcIkxpbmVXZWlnaHRcIjowLjAsXCJMaW5lVHlwZVwiOjB9fSxcIkRhdGVGb3JtYXRcIjp7XCIkaWRcIjpcIjIyM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xODlcIn19LFwiSXNWaXNpYmxlXCI6dHJ1ZX0se1wiJGlkXCI6XCIyMjJcIixcIlNoYXBlXCI6MTQsXCJDb25uZWN0b3JNYXJnaW5cIjp7XCIkaWRcIjpcIjIyM1wiLFwiVG9wXCI6MC4wLFwiTGVmdFwiOjIuMCxcIlJpZ2h0XCI6Mi4wLFwiQm90dG9tXCI6MC4wfSxcIkNvbm5lY3RvclN0eWxlXCI6e1wiJGlkXCI6XCIyMjRcIixcIkxpbmVDb2xvclwiOntcIiRpZFwiOlwiMjI1XCIsXCIkdHlwZVwiOlwiTkxSRS5Db21tb24uRG9tLlNvbGlkQ29sb3JCcnVzaCwgTkxSRS5Db21tb25cIixcIkNvbG9yXCI6e1wiJGlkXCI6XCIyMjZcIixcIkFcIjoxMjcsXCJSXCI6MCxcIkdcIjowLFwiQlwiOjB9fSxcIkxpbmVXZWlnaHRcIjoyLjAsXCJMaW5lVHlwZVwiOjB9LFwiSXNCZWxvd1RpbWViYW5kXCI6ZmFsc2UsXCJIaWRlRGF0ZVwiOmZhbHNlLFwiU2hhcGVTaXplXCI6MSxcIlNwYWNpbmdcIjoyLjAsXCJQYWRkaW5nXCI6e1wiJGlkXCI6XCIyMjdcIixcIlRvcFwiOjcuMCxcIkxlZnRcIjozLjAsXCJSaWdodFwiOjAuMCxcIkJvdHRvbVwiOjIuMH0sXCJQb3NpdGlvblwiOntcIiRpZFwiOlwiMjI4XCIsXCJSYXRpb1wiOjAuMCxcIklzQ3VzdG9tXCI6ZmFsc2V9LFwiUG9zaXRpb25PblRhc2tcIjowLFwiU2hhcGVTdHlsZVwiOntcIiRpZFwiOlwiMjI5XCIsXCJNYXJnaW5cIjp7XCIkaWRcIjpcIjIzMFwiLFwiVG9wXCI6MC4wLFwiTGVmdFwiOjAuMCxcIlJpZ2h0XCI6MC4wLFwiQm90dG9tXCI6MC4wfSxcIlBhZGRpbmdcIjp7XCIkaWRcIjpcIjIzMVwiLFwiVG9wXCI6MC4wLFwiTGVmdFwiOjAuMCxcIlJpZ2h0XCI6MC4wLFwiQm90dG9tXCI6MC4wfSxcIkJhY2tncm91bmRcIjp7XCIkaWRcIjpcIjIzMlwiLFwiQ29sb3JcIjp7XCIkaWRcIjpcIjIzM1wiLFwiQVwiOjI1NSxcIlJcIjoxMTIsXCJHXCI6MTczLFwiQlwiOjcxfX0sXCJJc1Zpc2libGVcIjp0cnVlLFwiV2lkdGhcIjoxOC4wLFwiSGVpZ2h0XCI6MjAuMCxcIkJvcmRlclN0eWxlXCI6e1wiJGlkXCI6XCIyMzRcIixcIkxpbmVDb2xvclwiOntcIiRyZWZcIjpcIjk0XCJ9LFwiTGluZVdlaWdodFwiOjAuMCxcIkxpbmVUeXBlXCI6MH19LFwiVGl0bGVTdHlsZVwiOntcIiRpZFwiOlwiMjM1XCIsXCJGb250U2V0dGluZ3NcIjp7XCIkaWRcIjpcIjIzNlwiLFwiRm9udFNpemVcIjoxMSxcIkZvbnROYW1lXCI6XCJDYWxpYnJpXCIsXCJJc0JvbGRcIjp0cnVlLFwiSXNJdGFsaWNcIjpmYWxzZSxcIklzVW5kZXJsaW5lZFwiOmZhbHNlfSxcIkF1dG9TaXplXCI6MixcIkZvcmVncm91bmRcIjp7XCIkaWRcIjpcIjIzN1wiLFwiQ29sb3JcIjp7XCIkaWRcIjpcIjIzOFwiLFwiQVwiOjI1NSxcIlJcIjowLFwiR1wiOjAsXCJCXCI6MH19LFwiQmFja2dyb3VuZEZpbGxUeXBlXCI6MCxcIk1heFdpZHRoXCI6MTA3LjY5MzA2OTQ1ODAwNzgxLFwiTWF4SGVpZ2h0XCI6XCJJbmZpbml0eVwiLFwiU21hcnRGb3JlZ3JvdW5kSXNBY3RpdmVcIjpmYWxzZSxcIkhvcml6b250YWxBbGlnbm1lbnRcIjoxLFwiVmVydGljYWxBbGlnbm1lbnRcIjowLFwiU21hcnRGb3JlZ3JvdW5kXCI6bnVsbC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CxcIlJcIjoyNTUsXCJHXCI6MjU1LFwiQlwiOjI1NX19LFwiSXNWaXNpYmxlXCI6dHJ1ZSxcIldpZHRoXCI6MC4wLFwiSGVpZ2h0XCI6MC4wLFwiQm9yZGVyU3R5bGVcIjp7XCIkaWRcIjpcIjI0M1wiLFwiTGluZUNvbG9yXCI6bnVsbCxcIkxpbmVXZWlnaHRcIjowLjAsXCJMaW5lVHlwZVwiOjB9fSxcIkRhdGVTdHlsZVwiOntcIiRpZFwiOlwiMjQ0XCIsXCJGb250U2V0dGluZ3NcIjp7XCIkaWRcIjpcIjI0NVwiLFwiRm9udFNpemVcIjoxMCxcIkZvbnROYW1lXCI6XCJDYWxpYnJpXCIsXCJJc0JvbGRcIjpmYWxzZSxcIklzSXRhbGljXCI6ZmFsc2UsXCJJc1VuZGVybGluZWRcIjpmYWxzZX0sXCJBdXRvU2l6ZVwiOjAsXCJGb3JlZ3JvdW5kXCI6e1wiJGlkXCI6XCIyNDZcIixcIkNvbG9yXCI6e1wiJGlkXCI6XCIyNDd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0OFwiLFwiVG9wXCI6MC4wLFwiTGVmdFwiOjAuMCxcIlJpZ2h0XCI6MC4wLFwiQm90dG9tXCI6MC4wfSxcIlBhZGRpbmdcIjp7XCIkaWRcIjpcIjI0OVwiLFwiVG9wXCI6MC4wLFwiTGVmdFwiOjAuMCxcIlJpZ2h0XCI6MC4wLFwiQm90dG9tXCI6MC4wfSxcIkJhY2tncm91bmRcIjp7XCIkaWRcIjpcIjI1MFwiLFwiQ29sb3JcIjp7XCIkaWRcIjpcIjI1MVwiLFwiQVwiOjAsXCJSXCI6MjU1LFwiR1wiOjI1NSxcIkJcIjoyNTV9fSxcIklzVmlzaWJsZVwiOnRydWUsXCJXaWR0aFwiOjAuMCxcIkhlaWdodFwiOjAuMCxcIkJvcmRlclN0eWxlXCI6e1wiJGlkXCI6XCIyNTJcIixcIkxpbmVDb2xvclwiOm51bGwsXCJMaW5lV2VpZ2h0XCI6MC4wLFwiTGluZVR5cGVcIjowfX0sXCJEYXRlRm9ybWF0XCI6e1wiJGlkXCI6XCIyNTN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HJlZlwiOlwiMTg5XCJ9fSxcIklzVmlzaWJsZVwiOnRydWV9LHtcIiRpZFwiOlwiMjU0XCIsXCJTaGFwZVwiOjE0LFwiQ29ubmVjdG9yTWFyZ2luXCI6e1wiJGlkXCI6XCIyNTVcIixcIlRvcFwiOjAuMCxcIkxlZnRcIjoyLjAsXCJSaWdodFwiOjIuMCxcIkJvdHRvbVwiOjAuMH0sXCJDb25uZWN0b3JTdHlsZVwiOntcIiRpZFwiOlwiMjU2XCIsXCJMaW5lQ29sb3JcIjp7XCIkaWRcIjpcIjI1N1wiLFwiJHR5cGVcIjpcIk5MUkUuQ29tbW9uLkRvbS5Tb2xpZENvbG9yQnJ1c2gsIE5MUkUuQ29tbW9uXCIsXCJDb2xvclwiOntcIiRpZFwiOlwiMjU4XCIsXCJBXCI6MTI3LFwiUlwiOjAsXCJHXCI6MCxcIkJcIjowfX0sXCJMaW5lV2VpZ2h0XCI6Mi4wLFwiTGluZVR5cGVcIjowfSxcIklzQmVsb3dUaW1lYmFuZFwiOmZhbHNlLFwiSGlkZURhdGVcIjpmYWxzZSxcIlNoYXBlU2l6ZVwiOjEsXCJTcGFjaW5nXCI6Mi4wLFwiUGFkZGluZ1wiOntcIiRpZFwiOlwiMjU5XCIsXCJUb3BcIjo3LjAsXCJMZWZ0XCI6My4wLFwiUmlnaHRcIjowLjAsXCJCb3R0b21cIjoyLjB9LFwiUG9zaXRpb25cIjp7XCIkaWRcIjpcIjI2MFwiLFwiUmF0aW9cIjowLjAsXCJJc0N1c3RvbVwiOmZhbHNlfSxcIlBvc2l0aW9uT25UYXNrXCI6MCxcIlNoYXBlU3R5bGVcIjp7XCIkaWRcIjpcIjI2MVwiLFwiTWFyZ2luXCI6e1wiJGlkXCI6XCIyNjJcIixcIlRvcFwiOjAuMCxcIkxlZnRcIjowLjAsXCJSaWdodFwiOjAuMCxcIkJvdHRvbVwiOjAuMH0sXCJQYWRkaW5nXCI6e1wiJGlkXCI6XCIyNjNcIixcIlRvcFwiOjAuMCxcIkxlZnRcIjowLjAsXCJSaWdodFwiOjAuMCxcIkJvdHRvbVwiOjAuMH0sXCJCYWNrZ3JvdW5kXCI6e1wiJGlkXCI6XCIyNjRcIixcIkNvbG9yXCI6e1wiJGlkXCI6XCIyNjVcIixcIkFcIjoyNTUsXCJSXCI6MTEyLFwiR1wiOjE3MyxcIkJcIjo3MX19LFwiSXNWaXNpYmxlXCI6dHJ1ZSxcIldpZHRoXCI6MTguMCxcIkhlaWdodFwiOjIwLjAsXCJCb3JkZXJTdHlsZVwiOntcIiRpZFwiOlwiMjY2XCIsXCJMaW5lQ29sb3JcIjp7XCIkcmVmXCI6XCI5NFwifSxcIkxpbmVXZWlnaHRcIjowLjAsXCJMaW5lVHlwZVwiOjB9fSxcIlRpdGxlU3R5bGVcIjp7XCIkaWRcIjpcIjI2N1wiLFwiRm9udFNldHRpbmdzXCI6e1wiJGlkXCI6XCIyNjhcIixcIkZvbnRTaXplXCI6MTEsXCJGb250TmFtZVwiOlwiQ2FsaWJyaVwiLFwiSXNCb2xkXCI6dHJ1ZSxcIklzSXRhbGljXCI6ZmFsc2UsXCJJc1VuZGVybGluZWRcIjpmYWxzZX0sXCJBdXRvU2l6ZVwiOjIsXCJGb3JlZ3JvdW5kXCI6e1wiJGlkXCI6XCIyNjlcIixcIkNvbG9yXCI6e1wiJGlkXCI6XCIyNzBcIixcIkFcIjoyNTUsXCJSXCI6MCxcIkdcIjowLFwiQlwiOjB9fSxcIkJhY2tncm91bmRGaWxsVHlwZVwiOjAsXCJNYXhXaWR0aFwiOjEzMS44NTA2MzE3MTM4NjcxOSxcIk1heEhlaWdodFwiOlwiSW5maW5pdHlcIixcIlNtYXJ0Rm9yZWdyb3VuZElzQWN0aXZlXCI6ZmFsc2UsXCJIb3Jpem9udGFsQWxpZ25tZW50XCI6MSxcIlZlcnRpY2FsQWxpZ25tZW50XCI6MCxcIlNtYXJ0Rm9yZWdyb3VuZFwiOm51bGwsXCJNYXJnaW5cIjp7XCIkaWRcIjpcIjI3MVwiLFwiVG9wXCI6MC4wLFwiTGVmdFwiOjAuMCxcIlJpZ2h0XCI6MC4wLFwiQm90dG9tXCI6MC4wfSxcIlBhZGRpbmdcIjp7XCIkaWRcIjpcIjI3MlwiLFwiVG9wXCI6MC4wLFwiTGVmdFwiOjAuMCxcIlJpZ2h0XCI6MC4wLFwiQm90dG9tXCI6MC4wfSxcIkJhY2tncm91bmRcIjp7XCIkaWRcIjpcIjI3M1wiLFwiQ29sb3JcIjp7XCIkaWRcIjpcIjI3NFwiLFwiQVwiOjAsXCJSXCI6MjU1LFwiR1wiOjI1NSxcIkJcIjoyNTV9fSxcIklzVmlzaWJsZVwiOnRydWUsXCJXaWR0aFwiOjAuMCxcIkhlaWdodFwiOjAuMCxcIkJvcmRlclN0eWxlXCI6e1wiJGlkXCI6XCIyNzVcIixcIkxpbmVDb2xvclwiOm51bGwsXCJMaW5lV2VpZ2h0XCI6MC4wLFwiTGluZVR5cGVcIjowfX0sXCJEYXRlU3R5bGVcIjp7XCIkaWRcIjpcIjI3NlwiLFwiRm9udFNldHRpbmdzXCI6e1wiJGlkXCI6XCIyNzdcIixcIkZvbnRTaXplXCI6MTAsXCJGb250TmFtZVwiOlwiQ2FsaWJyaVwiLFwiSXNCb2xkXCI6ZmFsc2UsXCJJc0l0YWxpY1wiOmZhbHNlLFwiSXNVbmRlcmxpbmVkXCI6ZmFsc2V9LFwiQXV0b1NpemVcIjowLFwiRm9yZWdyb3VuZFwiOntcIiRpZFwiOlwiMjc4XCIsXCJDb2xvclwiOntcIiRpZFwiOlwiMjc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DBcIixcIlRvcFwiOjAuMCxcIkxlZnRcIjowLjAsXCJSaWdodFwiOjAuMCxcIkJvdHRvbVwiOjAuMH0sXCJQYWRkaW5nXCI6e1wiJGlkXCI6XCIyODFcIixcIlRvcFwiOjAuMCxcIkxlZnRcIjowLjAsXCJSaWdodFwiOjAuMCxcIkJvdHRvbVwiOjAuMH0sXCJCYWNrZ3JvdW5kXCI6e1wiJGlkXCI6XCIyODJcIixcIkNvbG9yXCI6e1wiJGlkXCI6XCIyODNcIixcIkFcIjowLFwiUlwiOjI1NSxcIkdcIjoyNTUsXCJCXCI6MjU1fX0sXCJJc1Zpc2libGVcIjp0cnVlLFwiV2lkdGhcIjowLjAsXCJIZWlnaHRcIjowLjAsXCJCb3JkZXJTdHlsZVwiOntcIiRpZFwiOlwiMjg0XCIsXCJMaW5lQ29sb3JcIjpudWxsLFwiTGluZVdlaWdodFwiOjAuMCxcIkxpbmVUeXBlXCI6MH19LFwiRGF0ZUZvcm1hdFwiOntcIiRpZFwiOlwiMjg1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E4OVwifX0sXCJJc1Zpc2libGVcIjp0cnVlfV0sXCJDdXN0b21UYXNrU3R5bGVMaXN0XCI6W10sXCJDdXN0b21Td2ltbGFuZURlZmluaXRpb25TdHlsZUxpc3RcIjpudWxsLFwiQ3VzdG9tU3dpbWxhbmVWMlN0eWxlTGlzdFwiOlt7XCIkaWRcIjpcIjI4NlwiLFwiSGVhZGVyU3R5bGVcIjp7XCIkaWRcIjpcIjI4N1wiLFwiVGV4dFN0eWxlXCI6e1wiJGlkXCI6XCIyODhcIixcIkZvbnRTZXR0aW5nc1wiOntcIiRpZFwiOlwiMjg5XCIsXCJGb250U2l6ZVwiOjEyLFwiRm9udE5hbWVcIjpcIkNhbGlicmlcIixcIklzQm9sZFwiOnRydWUsXCJJc0l0YWxpY1wiOmZhbHNlLFwiSXNVbmRlcmxpbmVkXCI6ZmFsc2V9LFwiQXV0b1NpemVcIjowLFwiRm9yZWdyb3VuZFwiOntcIiRpZFwiOlwiMjkwXCIsXCJDb2xvclwiOntcIiRpZFwiOlwiMjkxXCIsXCJBXCI6MjU1LFwiUlwiOjI1NSxcIkdcIjoyNTUsXCJCXCI6MjU1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yOTJcIixcIlRvcFwiOjAuMCxcIkxlZnRcIjowLjAsXCJSaWdodFwiOjAuMCxcIkJvdHRvbVwiOjAuMH0sXCJQYWRkaW5nXCI6e1wiJGlkXCI6XCIyOTNcIixcIlRvcFwiOjAuMCxcIkxlZnRcIjowLjAsXCJSaWdodFwiOjAuMCxcIkJvdHRvbVwiOjAuMH0sXCJCYWNrZ3JvdW5kXCI6e1wiJGlkXCI6XCIyOTRcIixcIkNvbG9yXCI6e1wiJGlkXCI6XCIyOTVcIixcIkFcIjowLFwiUlwiOjI1NSxcIkdcIjoyNTUsXCJCXCI6MjU1fX0sXCJJc1Zpc2libGVcIjp0cnVlLFwiV2lkdGhcIjowLjAsXCJIZWlnaHRcIjowLjAsXCJCb3JkZXJTdHlsZVwiOm51bGx9LFwiUmVjdGFuZ2x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OTEsXCJHXCI6MTU1LFwiQlwiOjIxM319LFwiSXNWaXNpYmxlXCI6dHJ1ZSxcIldpZHRoXCI6MC4wLFwiSGVpZ2h0XCI6MC4wLFwiQm9yZGVyU3R5bGVcIjp7XCIkaWRcIjpcIjMwMVwiLFwiTGluZUNvbG9yXCI6e1wiJGlkXCI6XCIzMDJcIixcIiR0eXBlXCI6XCJOTFJFLkNvbW1vbi5Eb20uU29saWRDb2xvckJydXNoLCBOTFJFLkNvbW1vblwiLFwiQ29sb3JcIjp7XCIkaWRcIjpcIjMwM1wiLFwiQVwiOjI1NSxcIlJcIjoyNTUsXCJHXCI6MCxcIkJcIjowfX0sXCJMaW5lV2VpZ2h0XCI6MC4wLFwiTGluZVR5cGVcIjowfX0sXCJUZXh0SXNWZXJ0aWNhbFwiOmZhbHNlfSxcIkJhY2tncm91bmRTdHlsZVwiOntcIiRpZFwiOlwiMzA0XCIsXCJNYXJnaW5cIjp7XCIkaWRcIjpcIjMwNVwiLFwiVG9wXCI6MC4wLFwiTGVmdFwiOjAuMCxcIlJpZ2h0XCI6MC4wLFwiQm90dG9tXCI6MC4wfSxcIlBhZGRpbmdcIjp7XCIkaWRcIjpcIjMwNlwiLFwiVG9wXCI6MC4wLFwiTGVmdFwiOjAuMCxcIlJpZ2h0XCI6MC4wLFwiQm90dG9tXCI6MC4wfSxcIkJhY2tncm91bmRcIjp7XCIkaWRcIjpcIjMwN1wiLFwiQ29sb3JcIjp7XCIkaWRcIjpcIjMwOFwiLFwiQVwiOjUxLFwiUlwiOjE2NSxcIkdcIjoxNjUsXCJCXCI6MTY1fX0sXCJJc1Zpc2libGVcIjp0cnVlLFwiV2lkdGhcIjowLjAsXCJIZWlnaHRcIjowLjAsXCJCb3JkZXJTdHlsZVwiOntcIiRpZFwiOlwiMzA5XCIsXCJMaW5lQ29sb3JcIjp7XCIkaWRcIjpcIjMxMFwiLFwiJHR5cGVcIjpcIk5MUkUuQ29tbW9uLkRvbS5Tb2xpZENvbG9yQnJ1c2gsIE5MUkUuQ29tbW9uXCIsXCJDb2xvclwiOntcIiRpZFwiOlwiMzExXCIsXCJBXCI6MjU1LFwiUlwiOjI1NSxcIkdcIjowLFwiQlwiOjB9fSxcIkxpbmVXZWlnaHRcIjowLjAsXCJMaW5lVHlwZVwiOjB9fSxcIklzQWJvdmVUaW1lYmFuZFwiOmZhbHNlLFwiU3dpbWxhbmVEZWZhdWx0QWN0aXZpdHlTdHlsZVwiOntcIiRpZFwiOlwiMzEyXCIsXCJIZWFkZXJTdHlsZVwiOntcIiRpZFwiOlwiMzEzXCIsXCJUZXh0U3R5bGVcIjp7XCIkaWRcIjpcIjMxNFwiLFwiRm9udFNldHRpbmdzXCI6e1wiJGlkXCI6XCIzMTVcIixcIkZvbnRTaXplXCI6MTAsXCJGb250TmFtZVwiOlwiQ2FsaWJyaVwiLFwiSXNCb2xkXCI6dHJ1ZSxcIklzSXRhbGljXCI6ZmFsc2UsXCJJc1VuZGVybGluZWRcIjpmYWxzZX0sXCJBdXRvU2l6ZVwiOjAsXCJGb3JlZ3JvdW5kXCI6e1wiJGlkXCI6XCIzMTZcIixcIkNvbG9yXCI6e1wiJGlkXCI6XCIzMTdcIixcIkFcIjoyNTUsXCJSXCI6ODksXCJHXCI6ODksXCJCXCI6O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xOFwiLFwiVG9wXCI6MC4wLFwiTGVmdFwiOjAuMCxcIlJpZ2h0XCI6MC4wLFwiQm90dG9tXCI6MC4wfSxcIlBhZGRpbmdcIjp7XCIkaWRcIjpcIjMxOVwiLFwiVG9wXCI6MC4wLFwiTGVmdFwiOjAuMCxcIlJpZ2h0XCI6MC4wLFwiQm90dG9tXCI6MC4wfSxcIkJhY2tncm91bmRcIjp7XCIkaWRcIjpcIjMyMFwiLFwiQ29sb3JcIjp7XCIkaWRcIjpcIjMyMVwiLFwiQVwiOjAsXCJSXCI6MjU1LFwiR1wiOjI1NSxcIkJcIjoyNTV9fSxcIklzVmlzaWJsZVwiOnRydWUsXCJXaWR0aFwiOjAuMCxcIkhlaWdodFwiOjAuMCxcIkJvcmRlclN0eWxlXCI6bnVsbH0sXCJSZWN0YW5nbGVTdHlsZVwiOntcIiRpZFwiOlwiMzIyXCIsXCJNYXJnaW5cIjp7XCIkaWRcIjpcIjMyM1wiLFwiVG9wXCI6MC4wLFwiTGVmdFwiOjAuMCxcIlJpZ2h0XCI6MC4wLFwiQm90dG9tXCI6MC4wfSxcIlBhZGRpbmdcIjp7XCIkaWRcIjpcIjMyNFwiLFwiVG9wXCI6MC4wLFwiTGVmdFwiOjAuMCxcIlJpZ2h0XCI6MC4wLFwiQm90dG9tXCI6MC4wfSxcIkJhY2tncm91bmRcIjp7XCIkaWRcIjpcIjMyNVwiLFwiQ29sb3JcIjp7XCIkaWRcIjpcIjMyNlwiLFwiQVwiOjYzLFwiUlwiOjE2NSxcIkdcIjoxNjUsXCJCXCI6MTY1fX0sXCJJc1Zpc2libGVcIjp0cnVlLFwiV2lkdGhcIjowLjAsXCJIZWlnaHRcIjowLjAsXCJCb3JkZXJTdHlsZVwiOntcIiRpZFwiOlwiMzI3XCIsXCJMaW5lQ29sb3JcIjp7XCIkaWRcIjpcIjMyOFwiLFwiJHR5cGVcIjpcIk5MUkUuQ29tbW9uLkRvbS5Tb2xpZENvbG9yQnJ1c2gsIE5MUkUuQ29tbW9uXCIsXCJDb2xvclwiOntcIiRpZFwiOlwiMzI5XCIsXCJBXCI6MjU1LFwiUlwiOjI1NSxcIkdcIjowLFwiQlwiOjB9fSxcIkxpbmVXZWlnaHRcIjowLjAsXCJMaW5lVHlwZVwiOjB9fX0sXCJCYWNrZ3JvdW5kU3R5bGVcIjp7XCIkaWRcIjpcIjMzMFwiLFwiTWFyZ2luXCI6e1wiJGlkXCI6XCIzMzFcIixcIlRvcFwiOjAuMCxcIkxlZnRcIjowLjAsXCJSaWdodFwiOjAuMCxcIkJvdHRvbVwiOjAuMH0sXCJQYWRkaW5nXCI6e1wiJGlkXCI6XCIzMzJcIixcIlRvcFwiOjAuMCxcIkxlZnRcIjowLjAsXCJSaWdodFwiOjAuMCxcIkJvdHRvbVwiOjAuMH0sXCJCYWNrZ3JvdW5kXCI6e1wiJGlkXCI6XCIzMzNcIixcIkNvbG9yXCI6e1wiJGlkXCI6XCIzMzRcIixcIkFcIjo1MSxcIlJcIjoxNjUsXCJHXCI6MTY1LFwiQlwiOjE2NX19LFwiSXNWaXNpYmxlXCI6dHJ1ZSxcIldpZHRoXCI6MC4wLFwiSGVpZ2h0XCI6MC4wLFwiQm9yZGVyU3R5bGVcIjp7XCIkaWRcIjpcIjMzNVwiLFwiTGluZUNvbG9yXCI6e1wiJGlkXCI6XCIzMzZcIixcIiR0eXBlXCI6XCJOTFJFLkNvbW1vbi5Eb20uU29saWRDb2xvckJydXNoLCBOTFJFLkNvbW1vblwiLFwiQ29sb3JcIjp7XCIkaWRcIjpcIjMzN1wiLFwiQVwiOjI1NSxcIlJcIjoyNTUsXCJHXCI6MCxcIkJcIjowfX0sXCJMaW5lV2VpZ2h0XCI6MC4wLFwiTGluZVR5cGVcIjowfX0sXCJDdXN0b21Td2ltbGFuZU1pbGVzdG9uZVN0eWxlTGlzdFwiOlt7XCIkaWRcIjpcIjMzOFwiLFwiVGl0bGVTdHlsZVwiOntcIiRpZFwiOlwiMzM5XCIsXCJGb250U2V0dGluZ3NcIjp7XCIkaWRcIjpcIjM0MFwiLFwiRm9udFNpemVcIjoxMSxcIkZvbnROYW1lXCI6XCJDYWxpYnJpXCIsXCJJc0JvbGRcIjp0cnVlLFwiSXNJdGFsaWNcIjpmYWxzZSxcIklzVW5kZXJsaW5lZFwiOmZhbHNlfSxcIkF1dG9TaXplXCI6MixcIkZvcmVncm91bmRcIjp7XCIkaWRcIjpcIjM0MVwiLFwiQ29sb3JcIjp7XCIkaWRcIjpcIjM0MlwiLFwiQVwiOjI1NSxcIlJcIjowLFwiR1wiOjAsXCJCXCI6MH19LFwiQmFja2dyb3VuZEZpbGxUeXBlXCI6MCxcIk1heFdpZHRoXCI6NzAuNDg0NDg5NDQwOTE3OTY5LFwiTWF4SGVpZ2h0XCI6XCJJbmZpbml0eVwiLFwiU21hcnRGb3JlZ3JvdW5kSXNBY3RpdmVcIjpmYWxzZSxcIkhvcml6b250YWxBbGlnbm1lbnRcIjoyLFwiVmVydGljYWxBbGlnbm1lbnRcIjowLFwiU21hcnRGb3JlZ3JvdW5kXCI6bnVsbCxcIk1hcmdpblwiOntcIiRpZFwiOlwiMzQzXCIsXCJUb3BcIjowLjAsXCJMZWZ0XCI6MC4wLFwiUmlnaHRcIjowLjAsXCJCb3R0b21cIjowLjB9LFwiUGFkZGluZ1wiOntcIiRpZFwiOlwiMzQ0XCIsXCJUb3BcIjowLjAsXCJMZWZ0XCI6MC4wLFwiUmlnaHRcIjowLjAsXCJCb3R0b21cIjowLjB9LFwiQmFja2dyb3VuZFwiOntcIiRpZFwiOlwiMzQ1XCIsXCJDb2xvclwiOntcIiRpZFwiOlwiMzQ2XCIsXCJBXCI6MCxcIlJcIjoyNTUsXCJHXCI6MjU1LFwiQlwiOjI1NX19LFwiSXNWaXNpYmxlXCI6dHJ1ZSxcIldpZHRoXCI6MC4wLFwiSGVpZ2h0XCI6MC4wLFwiQm9yZGVyU3R5bGVcIjpudWxsfSxcIkRhdGVTdHlsZVwiOntcIiRpZFwiOlwiMzQ3XCIsXCJGb250U2V0dGluZ3NcIjp7XCIkaWRcIjpcIjM0OFwiLFwiRm9udFNpemVcIjoxMCxcIkZvbnROYW1lXCI6XCJDYWxpYnJpXCIsXCJJc0JvbGRcIjpmYWxzZSxcIklzSXRhbGljXCI6ZmFsc2UsXCJJc1VuZGVybGluZWRcIjpmYWxzZX0sXCJBdXRvU2l6ZVwiOjAsXCJGb3JlZ3JvdW5kXCI6e1wiJGlkXCI6XCIzNDlcIixcIkNvbG9yXCI6e1wiJGlkXCI6XCIzNT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M1MVwiLFwiVG9wXCI6MC4wLFwiTGVmdFwiOjAuMCxcIlJpZ2h0XCI6MC4wLFwiQm90dG9tXCI6MC4wfSxcIlBhZGRpbmdcIjp7XCIkaWRcIjpcIjM1MlwiLFwiVG9wXCI6MC4wLFwiTGVmdFwiOjAuMCxcIlJpZ2h0XCI6MC4wLFwiQm90dG9tXCI6MC4wfSxcIkJhY2tncm91bmRcIjp7XCIkaWRcIjpcIjM1M1wiLFwiQ29sb3JcIjp7XCIkaWRcIjpcIjM1NFwiLFwiQVwiOjAsXCJSXCI6MjU1LFwiR1wiOjI1NSxcIkJcIjoyNTV9fSxcIklzVmlzaWJsZVwiOmZhbHNlLFwiV2lkdGhcIjowLjAsXCJIZWlnaHRcIjowLjAsXCJCb3JkZXJTdHlsZVwiOm51bGx9LFwiVGl0bGVQb3NpdGlvblwiOjAsXCJEYXRlUG9zaXRpb25cIjpcIkxlZnRcIixcIlNoYXBlVHlwZVwiOjE0LFwiU2hhcGVTaXplXCI6MCxcIlNoYXBlU3R5bGVcIjp7XCIkaWRcIjpcIjM1NVwiLFwiTWFyZ2luXCI6e1wiJGlkXCI6XCIzNTZcIixcIlRvcFwiOjAuMCxcIkxlZnRcIjowLjAsXCJSaWdodFwiOjAuMCxcIkJvdHRvbVwiOjAuMH0sXCJQYWRkaW5nXCI6e1wiJGlkXCI6XCIzNTdcIixcIlRvcFwiOjAuMCxcIkxlZnRcIjowLjAsXCJSaWdodFwiOjAuMCxcIkJvdHRvbVwiOjAuMH0sXCJCYWNrZ3JvdW5kXCI6e1wiJGlkXCI6XCIzNThcIixcIkNvbG9yXCI6e1wiJGlkXCI6XCIzNTlcIixcIkFcIjoyNTUsXCJSXCI6OTEsXCJHXCI6MTU1LFwiQlwiOjIxM319LFwiSXNWaXNpYmxlXCI6dHJ1ZSxcIldpZHRoXCI6MTIuMCxcIkhlaWdodFwiOjE0LjAsXCJCb3JkZXJTdHlsZVwiOntcIiRpZFwiOlwiMzYwXCIsXCJMaW5lQ29sb3JcIjp7XCIkcmVmXCI6XCI5NFwifSxcIkxpbmVXZWlnaHRcIjowLjAsXCJMaW5lVHlwZVwiOjB9fSxcIkRhdGVGb3JtYXRcIjp7XCIkaWRcIjpcIjM2M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M2MlwiLFwiRGF0ZVBhcnRJc1Zpc2libGVcIjp0cnVlLFwiVGltZVBhcnRJc1Zpc2libGVcIjpmYWxzZX19LFwiSXNWaXNpYmxlXCI6dHJ1ZSxcIkdyb3VwSWRcIjpcIjY0N2E4MjAwLWI0N2UtNDdkYS1hMzkzLWJkNGM4MjIwZmMyZlwifSx7XCIkaWRcIjpcIjM2M1wiLFwiVGl0bGVTdHlsZVwiOntcIiRpZFwiOlwiMzY0XCIsXCJGb250U2V0dGluZ3NcIjp7XCIkaWRcIjpcIjM2NVwiLFwiRm9udFNpemVcIjoxMSxcIkZvbnROYW1lXCI6XCJDYWxpYnJpXCIsXCJJc0JvbGRcIjp0cnVlLFwiSXNJdGFsaWNcIjpmYWxzZSxcIklzVW5kZXJsaW5lZFwiOmZhbHNlfSxcIkF1dG9TaXplXCI6MCxcIkZvcmVncm91bmRcIjp7XCIkaWRcIjpcIjM2NlwiLFwiQ29sb3JcIjp7XCIkaWRcIjpcIjM2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NjhcIixcIlRvcFwiOjAuMCxcIkxlZnRcIjowLjAsXCJSaWdodFwiOjAuMCxcIkJvdHRvbVwiOjAuMH0sXCJQYWRkaW5nXCI6e1wiJGlkXCI6XCIzNjlcIixcIlRvcFwiOjAuMCxcIkxlZnRcIjowLjAsXCJSaWdodFwiOjAuMCxcIkJvdHRvbVwiOjAuMH0sXCJCYWNrZ3JvdW5kXCI6e1wiJGlkXCI6XCIzNzBcIixcIkNvbG9yXCI6e1wiJGlkXCI6XCIzNzFcIixcIkFcIjowLFwiUlwiOjI1NSxcIkdcIjoyNTUsXCJCXCI6MjU1fX0sXCJJc1Zpc2libGVcIjp0cnVlLFwiV2lkdGhcIjowLjAsXCJIZWlnaHRcIjowLjAsXCJCb3JkZXJTdHlsZVwiOm51bGx9LFwiRGF0ZVN0eWxlXCI6e1wiJGlkXCI6XCIzNzJcIixcIkZvbnRTZXR0aW5nc1wiOntcIiRpZFwiOlwiMzczXCIsXCJGb250U2l6ZVwiOjEwLFwiRm9udE5hbWVcIjpcIkNhbGlicmlcIixcIklzQm9sZFwiOmZhbHNlLFwiSXNJdGFsaWNcIjpmYWxzZSxcIklzVW5kZXJsaW5lZFwiOmZhbHNlfSxcIkF1dG9TaXplXCI6MCxcIkZvcmVncm91bmRcIjp7XCIkaWRcIjpcIjM3NFwiLFwiQ29sb3JcIjp7XCIkaWRcIjpcIjM3N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zc2XCIsXCJUb3BcIjowLjAsXCJMZWZ0XCI6MC4wLFwiUmlnaHRcIjowLjAsXCJCb3R0b21cIjowLjB9LFwiUGFkZGluZ1wiOntcIiRpZFwiOlwiMzc3XCIsXCJUb3BcIjowLjAsXCJMZWZ0XCI6MC4wLFwiUmlnaHRcIjowLjAsXCJCb3R0b21cIjowLjB9LFwiQmFja2dyb3VuZFwiOntcIiRpZFwiOlwiMzc4XCIsXCJDb2xvclwiOntcIiRpZFwiOlwiMzc5XCIsXCJBXCI6MCxcIlJcIjoyNTUsXCJHXCI6MjU1LFwiQlwiOjI1NX19LFwiSXNWaXNpYmxlXCI6ZmFsc2UsXCJXaWR0aFwiOjAuMCxcIkhlaWdodFwiOjAuMCxcIkJvcmRlclN0eWxlXCI6bnVsbH0sXCJUaXRsZVBvc2l0aW9uXCI6MixcIkRhdGVQb3NpdGlvblwiOlwiTGVmdFwiLFwiU2hhcGVUeXBlXCI6MTQsXCJTaGFwZVNpemVcIjowLFwiU2hhcGVTdHlsZVwiOntcIiRpZFwiOlwiMzgwXCIsXCJNYXJnaW5cIjp7XCIkaWRcIjpcIjM4MVwiLFwiVG9wXCI6MC4wLFwiTGVmdFwiOjAuMCxcIlJpZ2h0XCI6MC4wLFwiQm90dG9tXCI6MC4wfSxcIlBhZGRpbmdcIjp7XCIkaWRcIjpcIjM4MlwiLFwiVG9wXCI6MC4wLFwiTGVmdFwiOjAuMCxcIlJpZ2h0XCI6MC4wLFwiQm90dG9tXCI6MC4wfSxcIkJhY2tncm91bmRcIjp7XCIkaWRcIjpcIjM4M1wiLFwiQ29sb3JcIjp7XCIkaWRcIjpcIjM4NFwiLFwiQVwiOjI1NSxcIlJcIjo5MSxcIkdcIjoxNTUsXCJCXCI6MjEzfX0sXCJJc1Zpc2libGVcIjp0cnVlLFwiV2lkdGhcIjoxMi4wLFwiSGVpZ2h0XCI6MTQuMCxcIkJvcmRlclN0eWxlXCI6e1wiJGlkXCI6XCIzODVcIixcIkxpbmVDb2xvclwiOntcIiRyZWZcIjpcIjk0XCJ9LFwiTGluZVdlaWdodFwiOjAuMCxcIkxpbmVUeXBlXCI6MH19LFwiRGF0ZUZvcm1hdFwiOntcIiRpZFwiOlwiMzg2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zg3XCIsXCJEYXRlUGFydElzVmlzaWJsZVwiOnRydWUsXCJUaW1lUGFydElzVmlzaWJsZVwiOmZhbHNlfX0sXCJJc1Zpc2libGVcIjp0cnVlLFwiR3JvdXBJZFwiOlwiNjQ3YTgyMDAtYjQ3ZS00N2RhLWEzOTMtYmQ0YzgyMjBmYzJmXCJ9LHtcIiRpZFwiOlwiMzg4XCIsXCJUaXRsZVN0eWxlXCI6e1wiJGlkXCI6XCIzODlcIixcIkZvbnRTZXR0aW5nc1wiOntcIiRpZFwiOlwiMzkwXCIsXCJGb250U2l6ZVwiOjExLFwiRm9udE5hbWVcIjpcIkNhbGlicmlcIixcIklzQm9sZFwiOnRydWUsXCJJc0l0YWxpY1wiOmZhbHNlLFwiSXNVbmRlcmxpbmVkXCI6ZmFsc2V9LFwiQXV0b1NpemVcIjoyLFwiRm9yZWdyb3VuZFwiOntcIiRpZFwiOlwiMzkxXCIsXCJDb2xvclwiOntcIiRpZFwiOlwiMzkyXCIsXCJBXCI6MjU1LFwiUlwiOjAsXCJHXCI6MCxcIkJcIjowfX0sXCJCYWNrZ3JvdW5kRmlsbFR5cGVcIjowLFwiTWF4V2lkdGhcIjo5Mi45NzkyOTM4MjMyNDIxODgsXCJNYXhIZWlnaHRcIjpcIkluZmluaXR5XCIsXCJTbWFydEZvcmVncm91bmRJc0FjdGl2ZVwiOmZhbHNlLFwiSG9yaXpvbnRhbEFsaWdubWVudFwiOjIsXCJWZXJ0aWNhbEFsaWdubWVudFwiOjAsXCJTbWFydEZvcmVncm91bmRcIjpudWxsLFwiTWFyZ2luXCI6e1wiJGlkXCI6XCIzOTNcIixcIlRvcFwiOjAuMCxcIkxlZnRcIjowLjAsXCJSaWdodFwiOjAuMCxcIkJvdHRvbVwiOjAuMH0sXCJQYWRkaW5nXCI6e1wiJGlkXCI6XCIzOTRcIixcIlRvcFwiOjAuMCxcIkxlZnRcIjowLjAsXCJSaWdodFwiOjAuMCxcIkJvdHRvbVwiOjAuMH0sXCJCYWNrZ3JvdW5kXCI6e1wiJGlkXCI6XCIzOTVcIixcIkNvbG9yXCI6e1wiJGlkXCI6XCIzOTZcIixcIkFcIjowLFwiUlwiOjI1NSxcIkdcIjoyNTUsXCJCXCI6MjU1fX0sXCJJc1Zpc2libGVcIjp0cnVlLFwiV2lkdGhcIjowLjAsXCJIZWlnaHRcIjowLjAsXCJCb3JkZXJTdHlsZVwiOm51bGx9LFwiRGF0ZVN0eWxlXCI6e1wiJGlkXCI6XCIzOTdcIixcIkZvbnRTZXR0aW5nc1wiOntcIiRpZFwiOlwiMzk4XCIsXCJGb250U2l6ZVwiOjEwLFwiRm9udE5hbWVcIjpcIkNhbGlicmlcIixcIklzQm9sZFwiOmZhbHNlLFwiSXNJdGFsaWNcIjpmYWxzZSxcIklzVW5kZXJsaW5lZFwiOmZhbHNlfSxcIkF1dG9TaXplXCI6MCxcIkZvcmVncm91bmRcIjp7XCIkaWRcIjpcIjM5OVwiLFwiQ29sb3JcIjp7XCIkaWRcIjpcIjQwM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AxXCIsXCJUb3BcIjowLjAsXCJMZWZ0XCI6MC4wLFwiUmlnaHRcIjowLjAsXCJCb3R0b21cIjowLjB9LFwiUGFkZGluZ1wiOntcIiRpZFwiOlwiNDAyXCIsXCJUb3BcIjowLjAsXCJMZWZ0XCI6MC4wLFwiUmlnaHRcIjowLjAsXCJCb3R0b21cIjowLjB9LFwiQmFja2dyb3VuZFwiOntcIiRpZFwiOlwiNDAzXCIsXCJDb2xvclwiOntcIiRpZFwiOlwiNDA0XCIsXCJBXCI6MCxcIlJcIjoyNTUsXCJHXCI6MjU1LFwiQlwiOjI1NX19LFwiSXNWaXNpYmxlXCI6ZmFsc2UsXCJXaWR0aFwiOjAuMCxcIkhlaWdodFwiOjAuMCxcIkJvcmRlclN0eWxlXCI6bnVsbH0sXCJUaXRsZVBvc2l0aW9uXCI6MCxcIkRhdGVQb3NpdGlvblwiOlwiTGVmdFwiLFwiU2hhcGVUeXBlXCI6MTQsXCJTaGFwZVNpemVcIjowLFwiU2hhcGVTdHlsZVwiOntcIiRpZFwiOlwiNDA1XCIsXCJNYXJnaW5cIjp7XCIkaWRcIjpcIjQwNlwiLFwiVG9wXCI6MC4wLFwiTGVmdFwiOjAuMCxcIlJpZ2h0XCI6MC4wLFwiQm90dG9tXCI6MC4wfSxcIlBhZGRpbmdcIjp7XCIkaWRcIjpcIjQwN1wiLFwiVG9wXCI6MC4wLFwiTGVmdFwiOjAuMCxcIlJpZ2h0XCI6MC4wLFwiQm90dG9tXCI6MC4wfSxcIkJhY2tncm91bmRcIjp7XCIkaWRcIjpcIjQwOFwiLFwiQ29sb3JcIjp7XCIkaWRcIjpcIjQwOVwiLFwiQVwiOjI1NSxcIlJcIjo5MSxcIkdcIjoxNTUsXCJCXCI6MjEzfX0sXCJJc1Zpc2libGVcIjp0cnVlLFwiV2lkdGhcIjoxMi4wLFwiSGVpZ2h0XCI6MTQuMCxcIkJvcmRlclN0eWxlXCI6e1wiJGlkXCI6XCI0MTBcIixcIkxpbmVDb2xvclwiOntcIiRyZWZcIjpcIjk0XCJ9LFwiTGluZVdlaWdodFwiOjAuMCxcIkxpbmVUeXBlXCI6MH19LFwiRGF0ZUZvcm1hdFwiOntcIiRpZFwiOlwiNDEx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EyXCIsXCJEYXRlUGFydElzVmlzaWJsZVwiOnRydWUsXCJUaW1lUGFydElzVmlzaWJsZVwiOmZhbHNlfX0sXCJJc1Zpc2libGVcIjp0cnVlLFwiR3JvdXBJZFwiOlwiNjQ3YTgyMDAtYjQ3ZS00N2RhLWEzOTMtYmQ0YzgyMjBmYzJmXCJ9LHtcIiRpZFwiOlwiNDEzXCIsXCJUaXRsZVN0eWxlXCI6e1wiJGlkXCI6XCI0MTRcIixcIkZvbnRTZXR0aW5nc1wiOntcIiRpZFwiOlwiNDE1XCIsXCJGb250U2l6ZVwiOjExLFwiRm9udE5hbWVcIjpcIkNhbGlicmlcIixcIklzQm9sZFwiOnRydWUsXCJJc0l0YWxpY1wiOmZhbHNlLFwiSXNVbmRlcmxpbmVkXCI6ZmFsc2V9LFwiQXV0b1NpemVcIjoyLFwiRm9yZWdyb3VuZFwiOntcIiRpZFwiOlwiNDE2XCIsXCJDb2xvclwiOntcIiRpZFwiOlwiNDE3XCIsXCJBXCI6MjU1LFwiUlwiOjAsXCJHXCI6MCxcIkJcIjowfX0sXCJCYWNrZ3JvdW5kRmlsbFR5cGVcIjowLFwiTWF4V2lkdGhcIjo4Ny4yNDk2ODcxOTQ4MjQyMTksXCJNYXhIZWlnaHRcIjpcIkluZmluaXR5XCIsXCJTbWFydEZvcmVncm91bmRJc0FjdGl2ZVwiOmZhbHNlLFwiSG9yaXpvbnRhbEFsaWdubWVudFwiOjAsXCJWZXJ0aWNhbEFsaWdubWVudFwiOjAsXCJTbWFydEZvcmVncm91bmRcIjpudWxs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wLFwiUlwiOjI1NSxcIkdcIjoyNTUsXCJCXCI6MjU1fX0sXCJJc1Zpc2libGVcIjp0cnVlLFwiV2lkdGhcIjowLjAsXCJIZWlnaHRcIjowLjAsXCJCb3JkZXJTdHlsZVwiOm51bGx9LFwiRGF0ZVN0eWxlXCI6e1wiJGlkXCI6XCI0MjJcIixcIkZvbnRTZXR0aW5nc1wiOntcIiRpZFwiOlwiNDIzXCIsXCJGb250U2l6ZVwiOjEwLFwiRm9udE5hbWVcIjpcIkNhbGlicmlcIixcIklzQm9sZFwiOmZhbHNlLFwiSXNJdGFsaWNcIjpmYWxzZSxcIklzVW5kZXJsaW5lZFwiOmZhbHNlfSxcIkF1dG9TaXplXCI6MCxcIkZvcmVncm91bmRcIjp7XCIkaWRcIjpcIjQyNFwiLFwiQ29sb3JcIjp7XCIkaWRcIjpcIjQyN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I2XCIsXCJUb3BcIjowLjAsXCJMZWZ0XCI6MC4wLFwiUmlnaHRcIjowLjAsXCJCb3R0b21cIjowLjB9LFwiUGFkZGluZ1wiOntcIiRpZFwiOlwiNDI3XCIsXCJUb3BcIjowLjAsXCJMZWZ0XCI6MC4wLFwiUmlnaHRcIjowLjAsXCJCb3R0b21cIjowLjB9LFwiQmFja2dyb3VuZFwiOntcIiRpZFwiOlwiNDI4XCIsXCJDb2xvclwiOntcIiRpZFwiOlwiNDI5XCIsXCJBXCI6MCxcIlJcIjoyNTUsXCJHXCI6MjU1LFwiQlwiOjI1NX19LFwiSXNWaXNpYmxlXCI6ZmFsc2UsXCJXaWR0aFwiOjAuMCxcIkhlaWdodFwiOjAuMCxcIkJvcmRlclN0eWxlXCI6bnVsbH0sXCJUaXRsZVBvc2l0aW9uXCI6MixcIkRhdGVQb3NpdGlvblwiOlwiTGVmdFwiLFwiU2hhcGVUeXBlXCI6MTQsXCJTaGFwZVNpemVcIjowLFwiU2hhcGVTdHlsZVwiOntcIiRpZFwiOlwiNDMwXCIsXCJNYXJnaW5cIjp7XCIkaWRcIjpcIjQzMVwiLFwiVG9wXCI6MC4wLFwiTGVmdFwiOjAuMCxcIlJpZ2h0XCI6MC4wLFwiQm90dG9tXCI6MC4wfSxcIlBhZGRpbmdcIjp7XCIkaWRcIjpcIjQzMlwiLFwiVG9wXCI6MC4wLFwiTGVmdFwiOjAuMCxcIlJpZ2h0XCI6MC4wLFwiQm90dG9tXCI6MC4wfSxcIkJhY2tncm91bmRcIjp7XCIkaWRcIjpcIjQzM1wiLFwiQ29sb3JcIjp7XCIkaWRcIjpcIjQzNFwiLFwiQVwiOjI1NSxcIlJcIjo5MSxcIkdcIjoxNTUsXCJCXCI6MjEzfX0sXCJJc1Zpc2libGVcIjp0cnVlLFwiV2lkdGhcIjoxMi4wLFwiSGVpZ2h0XCI6MTQuMCxcIkJvcmRlclN0eWxlXCI6e1wiJGlkXCI6XCI0MzVcIixcIkxpbmVDb2xvclwiOntcIiRyZWZcIjpcIjk0XCJ9LFwiTGluZVdlaWdodFwiOjAuMCxcIkxpbmVUeXBlXCI6MH19LFwiRGF0ZUZvcm1hdFwiOntcIiRpZFwiOlwiNDM2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M3XCIsXCJEYXRlUGFydElzVmlzaWJsZVwiOnRydWUsXCJUaW1lUGFydElzVmlzaWJsZVwiOmZhbHNlfX0sXCJJc1Zpc2libGVcIjp0cnVlLFwiR3JvdXBJZFwiOlwiMmVjMTg0MWUtYzcwOS00YTVhLTgwYzEtZjVlNjk5MTE4ZTIyXCJ9LHtcIiRpZFwiOlwiNDM4XCIsXCJUaXRsZVN0eWxlXCI6e1wiJGlkXCI6XCI0MzlcIixcIkZvbnRTZXR0aW5nc1wiOntcIiRpZFwiOlwiNDQwXCIsXCJGb250U2l6ZVwiOjExLFwiRm9udE5hbWVcIjpcIkNhbGlicmlcIixcIklzQm9sZFwiOnRydWUsXCJJc0l0YWxpY1wiOmZhbHNlLFwiSXNVbmRlcmxpbmVkXCI6ZmFsc2V9LFwiQXV0b1NpemVcIjowLFwiRm9yZWdyb3VuZFwiOntcIiRpZFwiOlwiNDQxXCIsXCJDb2xvclwiOntcIiRpZFwiOlwiNDQ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0M1wiLFwiVG9wXCI6MC4wLFwiTGVmdFwiOjAuMCxcIlJpZ2h0XCI6MC4wLFwiQm90dG9tXCI6MC4wfSxcIlBhZGRpbmdcIjp7XCIkaWRcIjpcIjQ0NFwiLFwiVG9wXCI6MC4wLFwiTGVmdFwiOjAuMCxcIlJpZ2h0XCI6MC4wLFwiQm90dG9tXCI6MC4wfSxcIkJhY2tncm91bmRcIjp7XCIkaWRcIjpcIjQ0NVwiLFwiQ29sb3JcIjp7XCIkaWRcIjpcIjQ0NlwiLFwiQVwiOjAsXCJSXCI6MjU1LFwiR1wiOjI1NSxcIkJcIjoyNTV9fSxcIklzVmlzaWJsZVwiOnRydWUsXCJXaWR0aFwiOjAuMCxcIkhlaWdodFwiOjAuMCxcIkJvcmRlclN0eWxlXCI6bnVsbH0sXCJEYXRlU3R5bGVcIjp7XCIkaWRcIjpcIjQ0N1wiLFwiRm9udFNldHRpbmdzXCI6e1wiJGlkXCI6XCI0NDhcIixcIkZvbnRTaXplXCI6MTAsXCJGb250TmFtZVwiOlwiQ2FsaWJyaVwiLFwiSXNCb2xkXCI6ZmFsc2UsXCJJc0l0YWxpY1wiOmZhbHNlLFwiSXNVbmRlcmxpbmVkXCI6ZmFsc2V9LFwiQXV0b1NpemVcIjowLFwiRm9yZWdyb3VuZFwiOntcIiRpZFwiOlwiNDQ5XCIsXCJDb2xvclwiOntcIiRpZFwiOlwiNDUw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0NTFcIixcIlRvcFwiOjAuMCxcIkxlZnRcIjowLjAsXCJSaWdodFwiOjAuMCxcIkJvdHRvbVwiOjAuMH0sXCJQYWRkaW5nXCI6e1wiJGlkXCI6XCI0NTJcIixcIlRvcFwiOjAuMCxcIkxlZnRcIjowLjAsXCJSaWdodFwiOjAuMCxcIkJvdHRvbVwiOjAuMH0sXCJCYWNrZ3JvdW5kXCI6e1wiJGlkXCI6XCI0NTNcIixcIkNvbG9yXCI6e1wiJGlkXCI6XCI0NTRcIixcIkFcIjowLFwiUlwiOjI1NSxcIkdcIjoyNTUsXCJCXCI6MjU1fX0sXCJJc1Zpc2libGVcIjpmYWxzZSxcIldpZHRoXCI6MC4wLFwiSGVpZ2h0XCI6MC4wLFwiQm9yZGVyU3R5bGVcIjpudWxsfSxcIlRpdGxlUG9zaXRpb25cIjoyLFwiRGF0ZVBvc2l0aW9uXCI6XCJMZWZ0XCIsXCJTaGFwZVR5cGVcIjoxNCxcIlNoYXBlU2l6ZVwiOjAsXCJTaGFwZVN0eWxlXCI6e1wiJGlkXCI6XCI0NTVcIixcIk1hcmdpblwiOntcIiRpZFwiOlwiNDU2XCIsXCJUb3BcIjowLjAsXCJMZWZ0XCI6MC4wLFwiUmlnaHRcIjowLjAsXCJCb3R0b21cIjowLjB9LFwiUGFkZGluZ1wiOntcIiRpZFwiOlwiNDU3XCIsXCJUb3BcIjowLjAsXCJMZWZ0XCI6MC4wLFwiUmlnaHRcIjowLjAsXCJCb3R0b21cIjowLjB9LFwiQmFja2dyb3VuZFwiOntcIiRpZFwiOlwiNDU4XCIsXCJDb2xvclwiOntcIiRpZFwiOlwiNDU5XCIsXCJBXCI6MjU1LFwiUlwiOjkxLFwiR1wiOjE1NSxcIkJcIjoyMTN9fSxcIklzVmlzaWJsZVwiOnRydWUsXCJXaWR0aFwiOjEyLjAsXCJIZWlnaHRcIjoxNC4wLFwiQm9yZGVyU3R5bGVcIjp7XCIkaWRcIjpcIjQ2MFwiLFwiTGluZUNvbG9yXCI6e1wiJHJlZlwiOlwiOTRcIn0sXCJMaW5lV2VpZ2h0XCI6MC4wLFwiTGluZVR5cGVcIjowfX0sXCJEYXRlRm9ybWF0XCI6e1wiJGlkXCI6XCI0NjF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0NjJcIixcIkRhdGVQYXJ0SXNWaXNpYmxlXCI6dHJ1ZSxcIlRpbWVQYXJ0SXNWaXNpYmxlXCI6ZmFsc2V9fSxcIklzVmlzaWJsZVwiOnRydWUsXCJHcm91cElkXCI6XCIyZWMxODQxZS1jNzA5LTRhNWEtODBjMS1mNWU2OTkxMThlMjJcIn0se1wiJGlkXCI6XCI0NjNcIixcIlRpdGxlU3R5bGVcIjp7XCIkaWRcIjpcIjQ2NFwiLFwiRm9udFNldHRpbmdzXCI6e1wiJGlkXCI6XCI0NjVcIixcIkZvbnRTaXplXCI6MTEsXCJGb250TmFtZVwiOlwiQ2FsaWJyaVwiLFwiSXNCb2xkXCI6dHJ1ZSxcIklzSXRhbGljXCI6ZmFsc2UsXCJJc1VuZGVybGluZWRcIjpmYWxzZX0sXCJBdXRvU2l6ZVwiOjAsXCJGb3JlZ3JvdW5kXCI6e1wiJGlkXCI6XCI0NjZcIixcIkNvbG9yXCI6e1wiJGlkXCI6XCI0Njd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DY4XCIsXCJUb3BcIjowLjAsXCJMZWZ0XCI6MC4wLFwiUmlnaHRcIjowLjAsXCJCb3R0b21cIjowLjB9LFwiUGFkZGluZ1wiOntcIiRpZFwiOlwiNDY5XCIsXCJUb3BcIjowLjAsXCJMZWZ0XCI6MC4wLFwiUmlnaHRcIjowLjAsXCJCb3R0b21cIjowLjB9LFwiQmFja2dyb3VuZFwiOntcIiRpZFwiOlwiNDcwXCIsXCJDb2xvclwiOntcIiRpZFwiOlwiNDcxXCIsXCJBXCI6MCxcIlJcIjoyNTUsXCJHXCI6MjU1LFwiQlwiOjI1NX19LFwiSXNWaXNpYmxlXCI6dHJ1ZSxcIldpZHRoXCI6MC4wLFwiSGVpZ2h0XCI6MC4wLFwiQm9yZGVyU3R5bGVcIjpudWxsfSxcIkRhdGVTdHlsZVwiOntcIiRpZFwiOlwiNDcyXCIsXCJGb250U2V0dGluZ3NcIjp7XCIkaWRcIjpcIjQ3M1wiLFwiRm9udFNpemVcIjoxMCxcIkZvbnROYW1lXCI6XCJDYWxpYnJpXCIsXCJJc0JvbGRcIjpmYWxzZSxcIklzSXRhbGljXCI6ZmFsc2UsXCJJc1VuZGVybGluZWRcIjpmYWxzZX0sXCJBdXRvU2l6ZVwiOjAsXCJGb3JlZ3JvdW5kXCI6e1wiJGlkXCI6XCI0NzRcIixcIkNvbG9yXCI6e1wiJGlkXCI6XCI0Nz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3NlwiLFwiVG9wXCI6MC4wLFwiTGVmdFwiOjAuMCxcIlJpZ2h0XCI6MC4wLFwiQm90dG9tXCI6MC4wfSxcIlBhZGRpbmdcIjp7XCIkaWRcIjpcIjQ3N1wiLFwiVG9wXCI6MC4wLFwiTGVmdFwiOjAuMCxcIlJpZ2h0XCI6MC4wLFwiQm90dG9tXCI6MC4wfSxcIkJhY2tncm91bmRcIjp7XCIkaWRcIjpcIjQ3OFwiLFwiQ29sb3JcIjp7XCIkaWRcIjpcIjQ3OVwiLFwiQVwiOjAsXCJSXCI6MjU1LFwiR1wiOjI1NSxcIkJcIjoyNTV9fSxcIklzVmlzaWJsZVwiOmZhbHNlLFwiV2lkdGhcIjowLjAsXCJIZWlnaHRcIjowLjAsXCJCb3JkZXJTdHlsZVwiOm51bGx9LFwiVGl0bGVQb3NpdGlvblwiOjAsXCJEYXRlUG9zaXRpb25cIjpcIkxlZnRcIixcIlNoYXBlVHlwZVwiOjE0LFwiU2hhcGVTaXplXCI6MCxcIlNoYXBlU3R5bGVcIjp7XCIkaWRcIjpcIjQ4MFwiLFwiTWFyZ2luXCI6e1wiJGlkXCI6XCI0ODFcIixcIlRvcFwiOjAuMCxcIkxlZnRcIjowLjAsXCJSaWdodFwiOjAuMCxcIkJvdHRvbVwiOjAuMH0sXCJQYWRkaW5nXCI6e1wiJGlkXCI6XCI0ODJcIixcIlRvcFwiOjAuMCxcIkxlZnRcIjowLjAsXCJSaWdodFwiOjAuMCxcIkJvdHRvbVwiOjAuMH0sXCJCYWNrZ3JvdW5kXCI6e1wiJGlkXCI6XCI0ODNcIixcIkNvbG9yXCI6e1wiJGlkXCI6XCI0ODRcIixcIkFcIjoyNTUsXCJSXCI6OTEsXCJHXCI6MTU1LFwiQlwiOjIxM319LFwiSXNWaXNpYmxlXCI6dHJ1ZSxcIldpZHRoXCI6MTIuMCxcIkhlaWdodFwiOjE0LjAsXCJCb3JkZXJTdHlsZVwiOntcIiRpZFwiOlwiNDg1XCIsXCJMaW5lQ29sb3JcIjp7XCIkcmVmXCI6XCI5NFwifSxcIkxpbmVXZWlnaHRcIjowLjAsXCJMaW5lVHlwZVwiOjB9fSxcIkRhdGVGb3JtYXRcIjp7XCIkaWRcIjpcIjQ4Nl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Q4N1wiLFwiRGF0ZVBhcnRJc1Zpc2libGVcIjp0cnVlLFwiVGltZVBhcnRJc1Zpc2libGVcIjpmYWxzZX19LFwiSXNWaXNpYmxlXCI6dHJ1ZSxcIkdyb3VwSWRcIjpcIjJlYzE4NDFlLWM3MDktNGE1YS04MGMxLWY1ZTY5OTExOGUyMlwifV0sXCJDdXN0b21Td2ltbGFuZVRhc2tTdHlsZUxpc3RcIjpbXSxcIklzVmlzaWJsZVwiOmZhbHNlfSxcIkN1c3RvbVN3aW1sYW5lQWN0aXZpdGllc1N0eWxlTGlzdFwiOltdLFwiSXNWaXNpYmxlXCI6dHJ1ZX0se1wiJGlkXCI6XCI0ODhcIixcIkhlYWRlclN0eWxlXCI6e1wiJGlkXCI6XCI0ODlcIixcIlRleHRTdHlsZVwiOntcIiRpZFwiOlwiNDkwXCIsXCJGb250U2V0dGluZ3NcIjp7XCIkaWRcIjpcIjQ5MVwiLFwiRm9udFNpemVcIjoxMixcIkZvbnROYW1lXCI6XCJDYWxpYnJpXCIsXCJJc0JvbGRcIjp0cnVlLFwiSXNJdGFsaWNcIjpmYWxzZSxcIklzVW5kZXJsaW5lZFwiOmZhbHNlfSxcIkF1dG9TaXplXCI6MCxcIkZvcmVncm91bmRcIjp7XCIkaWRcIjpcIjQ5MlwiLFwiQ29sb3JcIjp7XCIkaWRcIjpcIjQ5M1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Dk0XCIsXCJUb3BcIjowLjAsXCJMZWZ0XCI6MC4wLFwiUmlnaHRcIjowLjAsXCJCb3R0b21cIjowLjB9LFwiUGFkZGluZ1wiOntcIiRpZFwiOlwiNDk1XCIsXCJUb3BcIjowLjAsXCJMZWZ0XCI6MC4wLFwiUmlnaHRcIjowLjAsXCJCb3R0b21cIjowLjB9LFwiQmFja2dyb3VuZFwiOm51bGwsXCJJc1Zpc2libGVcIjpmYWxzZSxcIldpZHRoXCI6MC4wLFwiSGVpZ2h0XCI6MC4wLFwiQm9yZGVyU3R5bGVcIjpudWxsfSxcIlJlY3RhbmdsZVN0eWxlXCI6e1wiJGlkXCI6XCI0OTZcIixcIk1hcmdpblwiOntcIiRpZFwiOlwiNDk3XCIsXCJUb3BcIjowLjAsXCJMZWZ0XCI6MC4wLFwiUmlnaHRcIjowLjAsXCJCb3R0b21cIjowLjB9LFwiUGFkZGluZ1wiOntcIiRpZFwiOlwiNDk4XCIsXCJUb3BcIjowLjAsXCJMZWZ0XCI6MC4wLFwiUmlnaHRcIjowLjAsXCJCb3R0b21cIjowLjB9LFwiQmFja2dyb3VuZFwiOntcIiRpZFwiOlwiNDk5XCIsXCJDb2xvclwiOntcIiRpZFwiOlwiNTAwXCIsXCJBXCI6MjU1LFwiUlwiOjY4LFwiR1wiOjExNCxcIkJcIjoxOTZ9fSxcIklzVmlzaWJsZVwiOmZhbHNlLFwiV2lkdGhcIjowLjAsXCJIZWlnaHRcIjowLjAsXCJCb3JkZXJTdHlsZVwiOntcIiRpZFwiOlwiNTAxXCIsXCJMaW5lQ29sb3JcIjp7XCIkaWRcIjpcIjUwMlwiLFwiJHR5cGVcIjpcIk5MUkUuQ29tbW9uLkRvbS5Tb2xpZENvbG9yQnJ1c2gsIE5MUkUuQ29tbW9uXCIsXCJDb2xvclwiOntcIiRpZFwiOlwiNTAzXCIsXCJBXCI6MjU1LFwiUlwiOjI1NSxcIkdcIjowLFwiQlwiOjB9fSxcIkxpbmVXZWlnaHRcIjowLjAsXCJMaW5lVHlwZVwiOjB9fSxcIlRleHRJc1ZlcnRpY2FsXCI6dHJ1Z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1MSxcIlJcIjoxNjUsXCJHXCI6MTY1LFwiQlwiOjE2NX19LFwiSXNWaXNpYmxlXCI6dHJ1ZSxcIldpZHRoXCI6MC4wLFwiSGVpZ2h0XCI6MC4wLFwiQm9yZGVyU3R5bGVcIjp7XCIkaWRcIjpcIjUwOVwiLFwiTGluZUNvbG9yXCI6e1wiJGlkXCI6XCI1MTBcIixcIiR0eXBlXCI6XCJOTFJFLkNvbW1vbi5Eb20uU29saWRDb2xvckJydXNoLCBOTFJFLkNvbW1vblwiLFwiQ29sb3JcIjp7XCIkaWRcIjpcIjUxMVwiLFwiQVwiOjI1NSxcIlJcIjoyNTUsXCJHXCI6MCxcIkJcIjowfX0sXCJMaW5lV2VpZ2h0XCI6MC4wLFwiTGluZVR5cGVcIjowfX0sXCJJc0Fib3ZlVGltZWJhbmRcIjpmYWxzZSxcIlN3aW1sYW5lRGVmYXVsdEFjdGl2aXR5U3R5bGVcIjp7XCIkaWRcIjpcIjUxMlwiLFwiSGVhZGVyU3R5bGVcIjp7XCIkaWRcIjpcIjUxM1wiLFwiVGV4dFN0eWxlXCI6e1wiJGlkXCI6XCI1MTRcIixcIkZvbnRTZXR0aW5nc1wiOntcIiRpZFwiOlwiNTE1XCIsXCJGb250U2l6ZVwiOjEwLFwiRm9udE5hbWVcIjpcIkNhbGlicmlcIixcIklzQm9sZFwiOnRydWUsXCJJc0l0YWxpY1wiOmZhbHNlLFwiSXNVbmRlcmxpbmVkXCI6ZmFsc2V9LFwiQXV0b1NpemVcIjowLFwiRm9yZWdyb3VuZFwiOntcIiRpZFwiOlwiNTE2XCIsXCJDb2xvclwiOntcIiRyZWZcIjpcIjMxN1wifX0sXCJCYWNrZ3JvdW5kRmlsbFR5cGVcIjowLFwiTWF4V2lkdGhcIjowLjAsXCJNYXhIZWlnaHRcIjowLjAsXCJTbWFydEZvcmVncm91bmRJc0FjdGl2ZVwiOmZhbHNlLFwiSG9yaXpvbnRhbEFsaWdubWVudFwiOjAsXCJWZXJ0aWNhbEFsaWdubWVudFwiOjAsXCJTbWFydEZvcmVncm91bmRcIjpudWxsLFwiTWFyZ2luXCI6e1wiJGlkXCI6XCI1MTdcIixcIlRvcFwiOjAuMCxcIkxlZnRcIjowLjAsXCJSaWdodFwiOjAuMCxcIkJvdHRvbVwiOjAuMH0sXCJQYWRkaW5nXCI6e1wiJGlkXCI6XCI1MThcIixcIlRvcFwiOjAuMCxcIkxlZnRcIjowLjAsXCJSaWdodFwiOjAuMCxcIkJvdHRvbVwiOjAuMH0sXCJCYWNrZ3JvdW5kXCI6bnVsbCxcIklzVmlzaWJsZVwiOmZhbHNlLFwiV2lkdGhcIjowLjAsXCJIZWlnaHRcIjowLjAsXCJCb3JkZXJTdHlsZVwiOm51bGx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2MyxcIlJcIjoxNjUsXCJHXCI6MTY1LFwiQlwiOjE2NX19LFwiSXNWaXNpYmxlXCI6ZmFsc2UsXCJXaWR0aFwiOjAuMCxcIkhlaWdodFwiOjAuMCxcIkJvcmRlclN0eWxlXCI6e1wiJGlkXCI6XCI1MjRcIixcIkxpbmVDb2xvclwiOntcIiRpZFwiOlwiNTI1XCIsXCIkdHlwZVwiOlwiTkxSRS5Db21tb24uRG9tLlNvbGlkQ29sb3JCcnVzaCwgTkxSRS5Db21tb25cIixcIkNvbG9yXCI6e1wiJGlkXCI6XCI1MjZcIixcIkFcIjoyNTUsXCJSXCI6MjU1LFwiR1wiOjAsXCJCXCI6MH19LFwiTGluZVdlaWdodFwiOjAuMCxcIkxpbmVUeXBlXCI6MH19fSxcIkJhY2tncm91bmRTdHlsZVwiOntcIiRpZFwiOlwiNTI3XCIsXCJNYXJnaW5cIjp7XCIkaWRcIjpcIjUyOFwiLFwiVG9wXCI6MC4wLFwiTGVmdFwiOjAuMCxcIlJpZ2h0XCI6MC4wLFwiQm90dG9tXCI6MC4wfSxcIlBhZGRpbmdcIjp7XCIkaWRcIjpcIjUyOVwiLFwiVG9wXCI6MC4wLFwiTGVmdFwiOjAuMCxcIlJpZ2h0XCI6MC4wLFwiQm90dG9tXCI6MC4wfSxcIkJhY2tncm91bmRcIjp7XCIkaWRcIjpcIjUzMFwiLFwiQ29sb3JcIjp7XCIkaWRcIjpcIjUzMVwiLFwiQVwiOjUxLFwiUlwiOjE2NSxcIkdcIjoxNjUsXCJCXCI6MTY1fX0sXCJJc1Zpc2libGVcIjp0cnVlLFwiV2lkdGhcIjowLjAsXCJIZWlnaHRcIjowLjAsXCJCb3JkZXJTdHlsZVwiOntcIiRpZFwiOlwiNTMyXCIsXCJMaW5lQ29sb3JcIjp7XCIkaWRcIjpcIjUzM1wiLFwiJHR5cGVcIjpcIk5MUkUuQ29tbW9uLkRvbS5Tb2xpZENvbG9yQnJ1c2gsIE5MUkUuQ29tbW9uXCIsXCJDb2xvclwiOntcIiRpZFwiOlwiNTM0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UzNVwiLFwiSGVhZGVyU3R5bGVcIjp7XCIkaWRcIjpcIjUzNlwiLFwiVGV4dFN0eWxlXCI6e1wiJGlkXCI6XCI1MzdcIixcIkZvbnRTZXR0aW5nc1wiOntcIiRpZFwiOlwiNTM4XCIsXCJGb250U2l6ZVwiOjEwLFwiRm9udE5hbWVcIjpcIkNhbGlicmlcIixcIklzQm9sZFwiOnRydWUsXCJJc0l0YWxpY1wiOmZhbHNlLFwiSXNVbmRlcmxpbmVkXCI6ZmFsc2V9LFwiQXV0b1NpemVcIjowLFwiRm9yZWdyb3VuZFwiOntcIiRpZFwiOlwiNTM5XCIsXCJDb2xvclwiOntcIiRpZFwiOlwiNTQwXCIsXCJBXCI6MjU1LFwiUlwiOjg5LFwiR1wiOjg5LFwiQlwiOjg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1NDFcIixcIlRvcFwiOjAuMCxcIkxlZnRcIjowLjAsXCJSaWdodFwiOjAuMCxcIkJvdHRvbVwiOjAuMH0sXCJQYWRkaW5nXCI6e1wiJGlkXCI6XCI1NDJcIixcIlRvcFwiOjAuMCxcIkxlZnRcIjowLjAsXCJSaWdodFwiOjAuMCxcIkJvdHRvbVwiOjAuMH0sXCJCYWNrZ3JvdW5kXCI6e1wiJGlkXCI6XCI1NDNcIixcIkNvbG9yXCI6e1wiJGlkXCI6XCI1NDRcIixcIkFcIjoyNTUsXCJSXCI6MTI3LFwiR1wiOjk2LFwiQlwiOjB9fSxcIklzVmlzaWJsZVwiOnRydWUsXCJXaWR0aFwiOjAuMCxcIkhlaWdodFwiOjAuMCxcIkJvcmRlclN0eWxlXCI6bnVsbH0sXCJSZWN0YW5nbGVTdHlsZVwiOntcIiRpZFwiOlwiNTQ1XCIsXCJNYXJnaW5cIjp7XCIkaWRcIjpcIjU0NlwiLFwiVG9wXCI6MC4wLFwiTGVmdFwiOjAuMCxcIlJpZ2h0XCI6MC4wLFwiQm90dG9tXCI6MC4wfSxcIlBhZGRpbmdcIjp7XCIkaWRcIjpcIjU0N1wiLFwiVG9wXCI6MC4wLFwiTGVmdFwiOjAuMCxcIlJpZ2h0XCI6MC4wLFwiQm90dG9tXCI6MC4wfSxcIkJhY2tncm91bmRcIjp7XCIkaWRcIjpcIjU0OFwiLFwiQ29sb3JcIjp7XCIkaWRcIjpcIjU0OVwiLFwiQVwiOjYzLFwiUlwiOjY4LFwiR1wiOjExNCxcIkJcIjoxOTZ9fSxcIklzVmlzaWJsZVwiOnRydWUsXCJXaWR0aFwiOjAuMCxcIkhlaWdodFwiOjAuMCxcIkJvcmRlclN0eWxlXCI6e1wiJGlkXCI6XCI1NTBcIixcIkxpbmVDb2xvclwiOntcIiRpZFwiOlwiNTUxXCIsXCIkdHlwZVwiOlwiTkxSRS5Db21tb24uRG9tLlNvbGlkQ29sb3JCcnVzaCwgTkxSRS5Db21tb25cIixcIkNvbG9yXCI6e1wiJGlkXCI6XCI1NTJcIixcIkFcIjoyNTUsXCJSXCI6MjU1LFwiR1wiOjAsXCJCXCI6MH19LFwiTGluZVdlaWdodFwiOjAuMCxcIkxpbmVUeXBlXCI6MH19fSxcIkJhY2tncm91bmRTdHlsZVwiOntcIiRpZFwiOlwiNTUzXCIsXCJNYXJnaW5cIjp7XCIkaWRcIjpcIjU1NFwiLFwiVG9wXCI6MC4wLFwiTGVmdFwiOjAuMCxcIlJpZ2h0XCI6MC4wLFwiQm90dG9tXCI6MC4wfSxcIlBhZGRpbmdcIjp7XCIkaWRcIjpcIjU1NVwiLFwiVG9wXCI6MC4wLFwiTGVmdFwiOjAuMCxcIlJpZ2h0XCI6MC4wLFwiQm90dG9tXCI6MC4wfSxcIkJhY2tncm91bmRcIjp7XCIkaWRcIjpcIjU1NlwiLFwiQ29sb3JcIjp7XCIkaWRcIjpcIjU1N1wiLFwiQVwiOjUxLFwiUlwiOjE2NSxcIkdcIjoxNjUsXCJCXCI6MTY1fX0sXCJJc1Zpc2libGVcIjp0cnVlLFwiV2lkdGhcIjowLjAsXCJIZWlnaHRcIjowLjAsXCJCb3JkZXJTdHlsZVwiOntcIiRpZFwiOlwiNTU4XCIsXCJMaW5lQ29sb3JcIjp7XCIkaWRcIjpcIjU1OVwiLFwiJHR5cGVcIjpcIk5MUkUuQ29tbW9uLkRvbS5Tb2xpZENvbG9yQnJ1c2gsIE5MUkUuQ29tbW9uXCIsXCJDb2xvclwiOntcIiRpZFwiOlwiNTYwXCIsXCJBXCI6MjU1LFwiUlwiOjI1NSxcIkdcIjowLFwiQlwiOjB9fSxcIkxpbmVXZWlnaHRcIjowLjAsXCJMaW5lVHlwZVwiOjB9fSxcIkN1c3RvbVN3aW1sYW5lTWlsZXN0b25lU3R5bGVMaXN0XCI6W10sXCJDdXN0b21Td2ltbGFuZVRhc2tTdHlsZUxpc3RcIjpbe1wiJGlkXCI6XCI1NjFcIixcIlRhc2tTdHlsZVwiOntcIiRpZFwiOlwiNTYyXCIsXCJTaGFwZVwiOjMsXCJTaGFwZVRoaWNrbmVzc1wiOjAsXCJEdXJhdGlvbkZvcm1hdFwiOjAsXCJQZXJjZW50YWdlQ29tcGxldGVTdHlsZVwiOntcIiRpZFwiOlwiNTYzXCIsXCJGb250U2V0dGluZ3NcIjp7XCIkaWRcIjpcIjU2NFwiLFwiRm9udFNpemVcIjoxMCxcIkZvbnROYW1lXCI6XCJDYWxpYnJpXCIsXCJJc0JvbGRcIjpmYWxzZSxcIklzSXRhbGljXCI6ZmFsc2UsXCJJc1VuZGVybGluZWRcIjpmYWxzZX0sXCJBdXRvU2l6ZVwiOjAsXCJGb3JlZ3JvdW5kXCI6e1wiJGlkXCI6XCI1NjV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TY2XCIsXCJUb3BcIjowLjAsXCJMZWZ0XCI6MC4wLFwiUmlnaHRcIjowLjAsXCJCb3R0b21cIjowLjB9LFwiUGFkZGluZ1wiOntcIiRpZFwiOlwiNTY3XCIsXCJUb3BcIjowLjAsXCJMZWZ0XCI6MC4wLFwiUmlnaHRcIjowLjAsXCJCb3R0b21cIjowLjB9LFwiQmFja2dyb3VuZFwiOntcIiRyZWZcIjpcIjExOVwifSxcIklzVmlzaWJsZVwiOnRydWUsXCJXaWR0aFwiOjAuMCxcIkhlaWdodFwiOjAuMCxcIkJvcmRlclN0eWxlXCI6e1wiJGlkXCI6XCI1NjhcIixcIkxpbmVDb2xvclwiOm51bGwsXCJMaW5lV2VpZ2h0XCI6MC4wLFwiTGluZVR5cGVcIjowfX0sXCJEdXJhdGlvblN0eWxlXCI6e1wiJGlkXCI6XCI1NjlcIixcIkZvbnRTZXR0aW5nc1wiOntcIiRpZFwiOlwiNTcwXCIsXCJGb250U2l6ZVwiOjEwLFwiRm9udE5hbWVcIjpcIkNhbGlicmlcIixcIklzQm9sZFwiOmZhbHNlLFwiSXNJdGFsaWNcIjpmYWxzZSxcIklzVW5kZXJsaW5lZFwiOmZhbHNlfSxcIkF1dG9TaXplXCI6MCxcIkZvcmVncm91bmRcIjp7XCIkaWRcIjpcIjU3M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1NzJcIixcIlRvcFwiOjAuMCxcIkxlZnRcIjowLjAsXCJSaWdodFwiOjAuMCxcIkJvdHRvbVwiOjAuMH0sXCJQYWRkaW5nXCI6e1wiJGlkXCI6XCI1NzNcIixcIlRvcFwiOjAuMCxcIkxlZnRcIjowLjAsXCJSaWdodFwiOjAuMCxcIkJvdHRvbVwiOjAuMH0sXCJCYWNrZ3JvdW5kXCI6e1wiJHJlZlwiOlwiMTI2XCJ9LFwiSXNWaXNpYmxlXCI6dHJ1ZSxcIldpZHRoXCI6MC4wLFwiSGVpZ2h0XCI6MC4wLFwiQm9yZGVyU3R5bGVcIjp7XCIkaWRcIjpcIjU3NFwiLFwiTGluZUNvbG9yXCI6bnVsbCxcIkxpbmVXZWlnaHRcIjowLjAsXCJMaW5lVHlwZVwiOjB9fSxcIkhvcml6b250YWxDb25uZWN0b3JTdHlsZVwiOntcIiRpZFwiOlwiNTc1XCIsXCJMaW5lQ29sb3JcIjp7XCIkcmVmXCI6XCIxMjhcIn0sXCJMaW5lV2VpZ2h0XCI6MS4wLFwiTGluZVR5cGVcIjowfSxcIlZlcnRpY2FsQ29ubmVjdG9yU3R5bGVcIjp7XCIkaWRcIjpcIjU3Nl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mY1NjExMzc0LTM1MTMtNGY3Ni1iNjVhLWQzMjJiY2QyYTcyNFwiLFwiQXR0YWNoZWRNaWxlc3RvbmVzU3R5bGVzXCI6bnVsbCxcIlNoYXBlU3R5bGVcIjp7XCIkaWRcIjpcIjU3N1wiLFwiTWFyZ2luXCI6e1wiJGlkXCI6XCI1NzhcIixcIlRvcFwiOjAuMCxcIkxlZnRcIjo0LjAsXCJSaWdodFwiOjQuMCxcIkJvdHRvbVwiOjAuMH0sXCJQYWRkaW5nXCI6e1wiJGlkXCI6XCI1NzlcIixcIlRvcFwiOjAuMCxcIkxlZnRcIjowLjAsXCJSaWdodFwiOjAuMCxcIkJvdHRvbVwiOjAuMH0sXCJCYWNrZ3JvdW5kXCI6e1wiJGlkXCI6XCI1ODBcIixcIkNvbG9yXCI6e1wiJGlkXCI6XCI1ODFcIixcIkFcIjoyNTUsXCJSXCI6NjgsXCJHXCI6MTE0LFwiQlwiOjE5Nn19LFwiSXNWaXNpYmxlXCI6dHJ1ZSxcIldpZHRoXCI6MC4wLFwiSGVpZ2h0XCI6MTAuMCxcIkJvcmRlclN0eWxlXCI6e1wiJGlkXCI6XCI1ODJcIixcIkxpbmVDb2xvclwiOntcIiRpZFwiOlwiNTgzXCIsXCIkdHlwZVwiOlwiTkxSRS5Db21tb24uRG9tLlNvbGlkQ29sb3JCcnVzaCwgTkxSRS5Db21tb25cIixcIkNvbG9yXCI6e1wiJGlkXCI6XCI1ODRcIixcIkFcIjoyNTUsXCJSXCI6MjU1LFwiR1wiOjAsXCJCXCI6MH19LFwiTGluZVdlaWdodFwiOjAuMCxcIkxpbmVUeXBlXCI6MH19LFwiVGl0bGVTdHlsZVwiOntcIiRpZFwiOlwiNTg1XCIsXCJGb250U2V0dGluZ3NcIjp7XCIkaWRcIjpcIjU4NlwiLFwiRm9udFNpemVcIjoxMSxcIkZvbnROYW1lXCI6XCJDYWxpYnJpXCIsXCJJc0JvbGRcIjpmYWxzZSxcIklzSXRhbGljXCI6ZmFsc2UsXCJJc1VuZGVybGluZWRcIjpmYWxzZX0sXCJBdXRvU2l6ZVwiOjAsXCJGb3JlZ3JvdW5kXCI6e1wiJGlkXCI6XCI1ODdcIixcIkNvbG9yXCI6e1wiJGlkXCI6XCI1OD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g5XCIsXCJUb3BcIjowLjAsXCJMZWZ0XCI6MC4wLFwiUmlnaHRcIjowLjAsXCJCb3R0b21cIjowLjB9LFwiUGFkZGluZ1wiOntcIiRpZFwiOlwiNTkwXCIsXCJUb3BcIjowLjAsXCJMZWZ0XCI6MC4wLFwiUmlnaHRcIjowLjAsXCJCb3R0b21cIjowLjB9LFwiQmFja2dyb3VuZFwiOntcIiRpZFwiOlwiNTkxXCIsXCJDb2xvclwiOntcIiRpZFwiOlwiNTkyXCIsXCJBXCI6MCxcIlJcIjoyNTUsXCJHXCI6MjU1LFwiQlwiOjI1NX19LFwiSXNWaXNpYmxlXCI6dHJ1ZSxcIldpZHRoXCI6MC4wLFwiSGVpZ2h0XCI6MC4wLFwiQm9yZGVyU3R5bGVcIjp7XCIkaWRcIjpcIjU5M1wiLFwiTGluZUNvbG9yXCI6bnVsbCxcIkxpbmVXZWlnaHRcIjowLjAsXCJMaW5lVHlwZVwiOjB9fSxcIkRhdGVTdHlsZVwiOntcIiRpZFwiOlwiNTk0XCIsXCJGb250U2V0dGluZ3NcIjp7XCIkaWRcIjpcIjU5NVwiLFwiRm9udFNpemVcIjoxMCxcIkZvbnROYW1lXCI6XCJDYWxpYnJpXCIsXCJJc0JvbGRcIjpmYWxzZSxcIklzSXRhbGljXCI6ZmFsc2UsXCJJc1VuZGVybGluZWRcIjpmYWxzZX0sXCJBdXRvU2l6ZVwiOjAsXCJGb3JlZ3JvdW5kXCI6e1wiJGlkXCI6XCI1OTZcIixcIkNvbG9yXCI6e1wiJGlkXCI6XCI1OTd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5OFwiLFwiVG9wXCI6MC4wLFwiTGVmdFwiOjAuMCxcIlJpZ2h0XCI6MC4wLFwiQm90dG9tXCI6MC4wfSxcIlBhZGRpbmdcIjp7XCIkaWRcIjpcIjU5OVwiLFwiVG9wXCI6MC4wLFwiTGVmdFwiOjAuMCxcIlJpZ2h0XCI6MC4wLFwiQm90dG9tXCI6MC4wfSxcIkJhY2tncm91bmRcIjp7XCIkaWRcIjpcIjYwMFwiLFwiQ29sb3JcIjp7XCIkaWRcIjpcIjYwMVwiLFwiQVwiOjAsXCJSXCI6MjU1LFwiR1wiOjI1NSxcIkJcIjoyNTV9fSxcIklzVmlzaWJsZVwiOnRydWUsXCJXaWR0aFwiOjAuMCxcIkhlaWdodFwiOjAuMCxcIkJvcmRlclN0eWxlXCI6e1wiJGlkXCI6XCI2MDJcIixcIkxpbmVDb2xvclwiOm51bGwsXCJMaW5lV2VpZ2h0XCI6MC4wLFwiTGluZVR5cGVcIjowfX0sXCJEYXRlRm9ybWF0XCI6e1wiJGlkXCI6XCI2M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2MDRcIixcIlRhc2tTdHlsZVwiOntcIiRpZFwiOlwiNjA1XCIsXCJTaGFwZVwiOjMsXCJTaGFwZVRoaWNrbmVzc1wiOjAsXCJEdXJhdGlvbkZvcm1hdFwiOjAsXCJQZXJjZW50YWdlQ29tcGxldGVTdHlsZVwiOntcIiRpZFwiOlwiNjA2XCIsXCJGb250U2V0dGluZ3NcIjp7XCIkaWRcIjpcIjYwN1wiLFwiRm9udFNpemVcIjoxMCxcIkZvbnROYW1lXCI6XCJDYWxpYnJpXCIsXCJJc0JvbGRcIjpmYWxzZSxcIklzSXRhbGljXCI6ZmFsc2UsXCJJc1VuZGVybGluZWRcIjpmYWxzZX0sXCJBdXRvU2l6ZVwiOjAsXCJGb3JlZ3JvdW5kXCI6e1wiJGlkXCI6XCI2MDh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jA5XCIsXCJUb3BcIjowLjAsXCJMZWZ0XCI6MC4wLFwiUmlnaHRcIjowLjAsXCJCb3R0b21cIjowLjB9LFwiUGFkZGluZ1wiOntcIiRpZFwiOlwiNjEwXCIsXCJUb3BcIjowLjAsXCJMZWZ0XCI6MC4wLFwiUmlnaHRcIjowLjAsXCJCb3R0b21cIjowLjB9LFwiQmFja2dyb3VuZFwiOntcIiRyZWZcIjpcIjExOVwifSxcIklzVmlzaWJsZVwiOnRydWUsXCJXaWR0aFwiOjAuMCxcIkhlaWdodFwiOjAuMCxcIkJvcmRlclN0eWxlXCI6e1wiJGlkXCI6XCI2MTFcIixcIkxpbmVDb2xvclwiOm51bGwsXCJMaW5lV2VpZ2h0XCI6MC4wLFwiTGluZVR5cGVcIjowfX0sXCJEdXJhdGlvblN0eWxlXCI6e1wiJGlkXCI6XCI2MTJcIixcIkZvbnRTZXR0aW5nc1wiOntcIiRpZFwiOlwiNjEzXCIsXCJGb250U2l6ZVwiOjEwLFwiRm9udE5hbWVcIjpcIkNhbGlicmlcIixcIklzQm9sZFwiOmZhbHNlLFwiSXNJdGFsaWNcIjpmYWxzZSxcIklzVW5kZXJsaW5lZFwiOmZhbHNlfSxcIkF1dG9TaXplXCI6MCxcIkZvcmVncm91bmRcIjp7XCIkaWRcIjpcIjYxN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2MTVcIixcIlRvcFwiOjAuMCxcIkxlZnRcIjowLjAsXCJSaWdodFwiOjAuMCxcIkJvdHRvbVwiOjAuMH0sXCJQYWRkaW5nXCI6e1wiJGlkXCI6XCI2MTZcIixcIlRvcFwiOjAuMCxcIkxlZnRcIjowLjAsXCJSaWdodFwiOjAuMCxcIkJvdHRvbVwiOjAuMH0sXCJCYWNrZ3JvdW5kXCI6e1wiJHJlZlwiOlwiMTI2XCJ9LFwiSXNWaXNpYmxlXCI6dHJ1ZSxcIldpZHRoXCI6MC4wLFwiSGVpZ2h0XCI6MC4wLFwiQm9yZGVyU3R5bGVcIjp7XCIkaWRcIjpcIjYxN1wiLFwiTGluZUNvbG9yXCI6bnVsbCxcIkxpbmVXZWlnaHRcIjowLjAsXCJMaW5lVHlwZVwiOjB9fSxcIkhvcml6b250YWxDb25uZWN0b3JTdHlsZVwiOntcIiRpZFwiOlwiNjE4XCIsXCJMaW5lQ29sb3JcIjp7XCIkcmVmXCI6XCIxMjhcIn0sXCJMaW5lV2VpZ2h0XCI6MS4wLFwiTGluZVR5cGVcIjowfSxcIlZlcnRpY2FsQ29ubmVjdG9yU3R5bGVcIjp7XCIkaWRcIjpcIjYxO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mY1NjExMzc0LTM1MTMtNGY3Ni1iNjVhLWQzMjJiY2QyYTcyNFwiLFwiQXR0YWNoZWRNaWxlc3RvbmVzU3R5bGVzXCI6bnVsbCxcIlNoYXBlU3R5bGVcIjp7XCIkaWRcIjpcIjYyMFwiLFwiTWFyZ2luXCI6e1wiJGlkXCI6XCI2MjFcIixcIlRvcFwiOjAuMCxcIkxlZnRcIjo0LjAsXCJSaWdodFwiOjQuMCxcIkJvdHRvbVwiOjAuMH0sXCJQYWRkaW5nXCI6e1wiJGlkXCI6XCI2MjJcIixcIlRvcFwiOjAuMCxcIkxlZnRcIjowLjAsXCJSaWdodFwiOjAuMCxcIkJvdHRvbVwiOjAuMH0sXCJCYWNrZ3JvdW5kXCI6e1wiJGlkXCI6XCI2MjNcIixcIkNvbG9yXCI6e1wiJGlkXCI6XCI2MjRcIixcIkFcIjoyNTUsXCJSXCI6NjgsXCJHXCI6MTE0LFwiQlwiOjE5Nn19LFwiSXNWaXNpYmxlXCI6dHJ1ZSxcIldpZHRoXCI6MC4wLFwiSGVpZ2h0XCI6MTAuMCxcIkJvcmRlclN0eWxlXCI6e1wiJGlkXCI6XCI2MjVcIixcIkxpbmVDb2xvclwiOntcIiRyZWZcIjpcIjU4M1wifSxcIkxpbmVXZWlnaHRcIjowLjAsXCJMaW5lVHlwZVwiOjB9fSxcIlRpdGxlU3R5bGVcIjp7XCIkaWRcIjpcIjYyNlwiLFwiRm9udFNldHRpbmdzXCI6e1wiJGlkXCI6XCI2MjdcIixcIkZvbnRTaXplXCI6MTEsXCJGb250TmFtZVwiOlwiQ2FsaWJyaVwiLFwiSXNCb2xkXCI6ZmFsc2UsXCJJc0l0YWxpY1wiOmZhbHNlLFwiSXNVbmRlcmxpbmVkXCI6ZmFsc2V9LFwiQXV0b1NpemVcIjoyLFwiRm9yZWdyb3VuZFwiOntcIiRpZFwiOlwiNjI4XCIsXCJDb2xvclwiOntcIiRpZFwiOlwiNjI5XCIsXCJBXCI6MjU1LFwiUlwiOjI1NSxcIkdcIjoyNTUsXCJCXCI6MjU1fX0sXCJCYWNrZ3JvdW5kRmlsbFR5cGVcIjowLFwiTWF4V2lkdGhcIjoxMzIuMTQwNDcyNDEyMTA5MzgsXCJNYXhIZWlnaHRcIjpcIkluZmluaXR5XCIsXCJTbWFydEZvcmVncm91bmRJc0FjdGl2ZVwiOmZhbHNlLFwiSG9yaXpvbnRhbEFsaWdubWVudFwiOjEsXCJWZXJ0aWNhbEFsaWdubWVudFwiOjAsXCJTbWFydEZvcmVncm91bmRcIjpudWxsLFwiTWFyZ2luXCI6e1wiJGlkXCI6XCI2MzBcIixcIlRvcFwiOjAuMCxcIkxlZnRcIjowLjAsXCJSaWdodFwiOjAuMCxcIkJvdHRvbVwiOjAuMH0sXCJQYWRkaW5nXCI6e1wiJGlkXCI6XCI2MzFcIixcIlRvcFwiOjAuMCxcIkxlZnRcIjowLjAsXCJSaWdodFwiOjAuMCxcIkJvdHRvbVwiOjAuMH0sXCJCYWNrZ3JvdW5kXCI6e1wiJGlkXCI6XCI2MzJcIixcIkNvbG9yXCI6e1wiJGlkXCI6XCI2MzNcIixcIkFcIjowLFwiUlwiOjI1NSxcIkdcIjoyNTUsXCJCXCI6MjU1fX0sXCJJc1Zpc2libGVcIjp0cnVlLFwiV2lkdGhcIjowLjAsXCJIZWlnaHRcIjowLjAsXCJCb3JkZXJTdHlsZVwiOntcIiRpZFwiOlwiNjM0XCIsXCJMaW5lQ29sb3JcIjpudWxsLFwiTGluZVdlaWdodFwiOjAuMCxcIkxpbmVUeXBlXCI6MH19LFwiRGF0ZVN0eWxlXCI6e1wiJGlkXCI6XCI2MzVcIixcIkZvbnRTZXR0aW5nc1wiOntcIiRpZFwiOlwiNjM2XCIsXCJGb250U2l6ZVwiOjEwLFwiRm9udE5hbWVcIjpcIkNhbGlicmlcIixcIklzQm9sZFwiOmZhbHNlLFwiSXNJdGFsaWNcIjpmYWxzZSxcIklzVW5kZXJsaW5lZFwiOmZhbHNlfSxcIkF1dG9TaXplXCI6MCxcIkZvcmVncm91bmRcIjp7XCIkaWRcIjpcIjYzN1wiLFwiQ29sb3JcIjp7XCIkaWRcIjpcIjYz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jM5XCIsXCJUb3BcIjowLjAsXCJMZWZ0XCI6MC4wLFwiUmlnaHRcIjowLjAsXCJCb3R0b21cIjowLjB9LFwiUGFkZGluZ1wiOntcIiRpZFwiOlwiNjQwXCIsXCJUb3BcIjowLjAsXCJMZWZ0XCI6MC4wLFwiUmlnaHRcIjowLjAsXCJCb3R0b21cIjowLjB9LFwiQmFja2dyb3VuZFwiOntcIiRpZFwiOlwiNjQxXCIsXCJDb2xvclwiOntcIiRpZFwiOlwiNjQyXCIsXCJBXCI6MCxcIlJcIjoyNTUsXCJHXCI6MjU1LFwiQlwiOjI1NX19LFwiSXNWaXNpYmxlXCI6dHJ1ZSxcIldpZHRoXCI6MC4wLFwiSGVpZ2h0XCI6MC4wLFwiQm9yZGVyU3R5bGVcIjp7XCIkaWRcIjpcIjY0M1wiLFwiTGluZUNvbG9yXCI6bnVsbCxcIkxpbmVXZWlnaHRcIjowLjAsXCJMaW5lVHlwZVwiOjB9fSxcIkRhdGVGb3JtYXRcIjp7XCIkaWRcIjpcIjY0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Y0NVwiLFwiSGVhZGVyU3R5bGVcIjp7XCIkaWRcIjpcIjY0NlwiLFwiVGV4dFN0eWxlXCI6e1wiJGlkXCI6XCI2NDdcIixcIkZvbnRTZXR0aW5nc1wiOntcIiRpZFwiOlwiNjQ4XCIsXCJGb250U2l6ZVwiOjEwLFwiRm9udE5hbWVcIjpcIkNhbGlicmlcIixcIklzQm9sZFwiOnRydWUsXCJJc0l0YWxpY1wiOmZhbHNlLFwiSXNVbmRlcmxpbmVkXCI6ZmFsc2V9LFwiQXV0b1NpemVcIjowLFwiRm9yZWdyb3VuZFwiOntcIiRpZFwiOlwiNjQ5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2NTBcIixcIlRvcFwiOjAuMCxcIkxlZnRcIjowLjAsXCJSaWdodFwiOjAuMCxcIkJvdHRvbVwiOjAuMH0sXCJQYWRkaW5nXCI6e1wiJGlkXCI6XCI2NTFcIixcIlRvcFwiOjAuMCxcIkxlZnRcIjowLjAsXCJSaWdodFwiOjAuMCxcIkJvdHRvbVwiOjAuMH0sXCJCYWNrZ3JvdW5kXCI6e1wiJGlkXCI6XCI2NTJcIixcIkNvbG9yXCI6e1wiJGlkXCI6XCI2NTNcIixcIkFcIjowLFwiUlwiOjI1NSxcIkdcIjoyNTUsXCJCXCI6MjU1fX0sXCJJc1Zpc2libGVcIjp0cnVlLFwiV2lkdGhcIjowLjAsXCJIZWlnaHRcIjowLjAsXCJCb3JkZXJTdHlsZVwiOm51bGx9LFwiUmVjdGFuZ2xlU3R5bGVcIjp7XCIkaWRcIjpcIjY1NFwiLFwiTWFyZ2luXCI6e1wiJGlkXCI6XCI2NTVcIixcIlRvcFwiOjAuMCxcIkxlZnRcIjowLjAsXCJSaWdodFwiOjAuMCxcIkJvdHRvbVwiOjAuMH0sXCJQYWRkaW5nXCI6e1wiJGlkXCI6XCI2NTZcIixcIlRvcFwiOjAuMCxcIkxlZnRcIjowLjAsXCJSaWdodFwiOjAuMCxcIkJvdHRvbVwiOjAuMH0sXCJCYWNrZ3JvdW5kXCI6e1wiJGlkXCI6XCI2NTdcIixcIkNvbG9yXCI6e1wiJGlkXCI6XCI2NThcIixcIkFcIjo2MyxcIlJcIjo2OCxcIkdcIjoxMTQsXCJCXCI6MTk2fX0sXCJJc1Zpc2libGVcIjp0cnVlLFwiV2lkdGhcIjowLjAsXCJIZWlnaHRcIjowLjAsXCJCb3JkZXJTdHlsZVwiOntcIiRpZFwiOlwiNjU5XCIsXCJMaW5lQ29sb3JcIjp7XCIkaWRcIjpcIjY2MFwiLFwiJHR5cGVcIjpcIk5MUkUuQ29tbW9uLkRvbS5Tb2xpZENvbG9yQnJ1c2gsIE5MUkUuQ29tbW9uXCIsXCJDb2xvclwiOntcIiRpZFwiOlwiNjYxXCIsXCJBXCI6MjU1LFwiUlwiOjI1NSxcIkdcIjowLFwiQlwiOjB9fSxcIkxpbmVXZWlnaHRcIjowLjAsXCJMaW5lVHlwZVwiOjB9fX0sXCJCYWNrZ3JvdW5kU3R5bGVcIjp7XCIkaWRcIjpcIjY2MlwiLFwiTWFyZ2luXCI6e1wiJGlkXCI6XCI2NjNcIixcIlRvcFwiOjAuMCxcIkxlZnRcIjowLjAsXCJSaWdodFwiOjAuMCxcIkJvdHRvbVwiOjAuMH0sXCJQYWRkaW5nXCI6e1wiJGlkXCI6XCI2NjRcIixcIlRvcFwiOjAuMCxcIkxlZnRcIjowLjAsXCJSaWdodFwiOjAuMCxcIkJvdHRvbVwiOjAuMH0sXCJCYWNrZ3JvdW5kXCI6e1wiJGlkXCI6XCI2NjVcIixcIkNvbG9yXCI6e1wiJGlkXCI6XCI2NjZcIixcIkFcIjo1MSxcIlJcIjoxNjUsXCJHXCI6MTY1LFwiQlwiOjE2NX19LFwiSXNWaXNpYmxlXCI6dHJ1ZSxcIldpZHRoXCI6MC4wLFwiSGVpZ2h0XCI6MC4wLFwiQm9yZGVyU3R5bGVcIjp7XCIkaWRcIjpcIjY2N1wiLFwiTGluZUNvbG9yXCI6e1wiJGlkXCI6XCI2NjhcIixcIiR0eXBlXCI6XCJOTFJFLkNvbW1vbi5Eb20uU29saWRDb2xvckJydXNoLCBOTFJFLkNvbW1vblwiLFwiQ29sb3JcIjp7XCIkaWRcIjpcIjY2OVwiLFwiQVwiOjI1NSxcIlJcIjoyNTUsXCJHXCI6MCxcIkJcIjowfX0sXCJMaW5lV2VpZ2h0XCI6MC4wLFwiTGluZVR5cGVcIjowfX0sXCJDdXN0b21Td2ltbGFuZU1pbGVzdG9uZVN0eWxlTGlzdFwiOltdLFwiQ3VzdG9tU3dpbWxhbmVUYXNrU3R5bGVMaXN0XCI6W3tcIiRpZFwiOlwiNjcwXCIsXCJUYXNrU3R5bGVcIjp7XCIkaWRcIjpcIjY3MVwiLFwiU2hhcGVcIjozLFwiU2hhcGVUaGlja25lc3NcIjowLFwiRHVyYXRpb25Gb3JtYXRcIjowLFwiUGVyY2VudGFnZUNvbXBsZXRlU3R5bGVcIjp7XCIkaWRcIjpcIjY3MlwiLFwiRm9udFNldHRpbmdzXCI6e1wiJGlkXCI6XCI2NzNcIixcIkZvbnRTaXplXCI6MTAsXCJGb250TmFtZVwiOlwiQ2FsaWJyaVwiLFwiSXNCb2xkXCI6ZmFsc2UsXCJJc0l0YWxpY1wiOmZhbHNlLFwiSXNVbmRlcmxpbmVkXCI6ZmFsc2V9LFwiQXV0b1NpemVcIjowLFwiRm9yZWdyb3VuZFwiOntcIiRpZFwiOlwiNjc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Y3NVwiLFwiVG9wXCI6MC4wLFwiTGVmdFwiOjAuMCxcIlJpZ2h0XCI6MC4wLFwiQm90dG9tXCI6MC4wfSxcIlBhZGRpbmdcIjp7XCIkaWRcIjpcIjY3NlwiLFwiVG9wXCI6MC4wLFwiTGVmdFwiOjAuMCxcIlJpZ2h0XCI6MC4wLFwiQm90dG9tXCI6MC4wfSxcIkJhY2tncm91bmRcIjp7XCIkcmVmXCI6XCIxMTlcIn0sXCJJc1Zpc2libGVcIjp0cnVlLFwiV2lkdGhcIjowLjAsXCJIZWlnaHRcIjowLjAsXCJCb3JkZXJTdHlsZVwiOntcIiRpZFwiOlwiNjc3XCIsXCJMaW5lQ29sb3JcIjpudWxsLFwiTGluZVdlaWdodFwiOjAuMCxcIkxpbmVUeXBlXCI6MH19LFwiRHVyYXRpb25TdHlsZVwiOntcIiRpZFwiOlwiNjc4XCIsXCJGb250U2V0dGluZ3NcIjp7XCIkaWRcIjpcIjY3OVwiLFwiRm9udFNpemVcIjoxMCxcIkZvbnROYW1lXCI6XCJDYWxpYnJpXCIsXCJJc0JvbGRcIjpmYWxzZSxcIklzSXRhbGljXCI6ZmFsc2UsXCJJc1VuZGVybGluZWRcIjpmYWxzZX0sXCJBdXRvU2l6ZVwiOjAsXCJGb3JlZ3JvdW5kXCI6e1wiJGlkXCI6XCI2ODB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NjgxXCIsXCJUb3BcIjowLjAsXCJMZWZ0XCI6MC4wLFwiUmlnaHRcIjowLjAsXCJCb3R0b21cIjowLjB9LFwiUGFkZGluZ1wiOntcIiRpZFwiOlwiNjgyXCIsXCJUb3BcIjowLjAsXCJMZWZ0XCI6MC4wLFwiUmlnaHRcIjowLjAsXCJCb3R0b21cIjowLjB9LFwiQmFja2dyb3VuZFwiOntcIiRyZWZcIjpcIjEyNlwifSxcIklzVmlzaWJsZVwiOnRydWUsXCJXaWR0aFwiOjAuMCxcIkhlaWdodFwiOjAuMCxcIkJvcmRlclN0eWxlXCI6e1wiJGlkXCI6XCI2ODNcIixcIkxpbmVDb2xvclwiOm51bGwsXCJMaW5lV2VpZ2h0XCI6MC4wLFwiTGluZVR5cGVcIjowfX0sXCJIb3Jpem9udGFsQ29ubmVjdG9yU3R5bGVcIjp7XCIkaWRcIjpcIjY4NFwiLFwiTGluZUNvbG9yXCI6e1wiJHJlZlwiOlwiMTI4XCJ9LFwiTGluZVdlaWdodFwiOjEuMCxcIkxpbmVUeXBlXCI6MH0sXCJWZXJ0aWNhbENvbm5lY3RvclN0eWxlXCI6e1wiJGlkXCI6XCI2ODV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yZTc5ZjBlNy0zYzdiLTQ0ODUtOWE3Ny0xYjc2NDc5M2JjODVcIixcIkF0dGFjaGVkTWlsZXN0b25lc1N0eWxlc1wiOm51bGwsXCJTaGFwZVN0eWxlXCI6e1wiJGlkXCI6XCI2ODZcIixcIk1hcmdpblwiOntcIiRpZFwiOlwiNjg3XCIsXCJUb3BcIjowLjAsXCJMZWZ0XCI6NC4wLFwiUmlnaHRcIjo0LjAsXCJCb3R0b21cIjowLjB9LFwiUGFkZGluZ1wiOntcIiRpZFwiOlwiNjg4XCIsXCJUb3BcIjowLjAsXCJMZWZ0XCI6MC4wLFwiUmlnaHRcIjowLjAsXCJCb3R0b21cIjowLjB9LFwiQmFja2dyb3VuZFwiOntcIiRpZFwiOlwiNjg5XCIsXCJDb2xvclwiOntcIiRpZFwiOlwiNjkwXCIsXCJBXCI6MjU1LFwiUlwiOjY4LFwiR1wiOjExNCxcIkJcIjoxOTZ9fSxcIklzVmlzaWJsZVwiOnRydWUsXCJXaWR0aFwiOjAuMCxcIkhlaWdodFwiOjEwLjAsXCJCb3JkZXJTdHlsZVwiOntcIiRpZFwiOlwiNjkxXCIsXCJMaW5lQ29sb3JcIjp7XCIkcmVmXCI6XCI1ODNcIn0sXCJMaW5lV2VpZ2h0XCI6MC4wLFwiTGluZVR5cGVcIjowfX0sXCJUaXRsZVN0eWxlXCI6e1wiJGlkXCI6XCI2OTJcIixcIkZvbnRTZXR0aW5nc1wiOntcIiRpZFwiOlwiNjkzXCIsXCJGb250U2l6ZVwiOjExLFwiRm9udE5hbWVcIjpcIkNhbGlicmlcIixcIklzQm9sZFwiOmZhbHNlLFwiSXNJdGFsaWNcIjpmYWxzZSxcIklzVW5kZXJsaW5lZFwiOmZhbHNlfSxcIkF1dG9TaXplXCI6MCxcIkZvcmVncm91bmRcIjp7XCIkaWRcIjpcIjY5NFwiLFwiQ29sb3JcIjp7XCIkaWRcIjpcIjY5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2OTZcIixcIlRvcFwiOjAuMCxcIkxlZnRcIjowLjAsXCJSaWdodFwiOjAuMCxcIkJvdHRvbVwiOjAuMH0sXCJQYWRkaW5nXCI6e1wiJGlkXCI6XCI2OTdcIixcIlRvcFwiOjAuMCxcIkxlZnRcIjowLjAsXCJSaWdodFwiOjAuMCxcIkJvdHRvbVwiOjAuMH0sXCJCYWNrZ3JvdW5kXCI6e1wiJGlkXCI6XCI2OThcIixcIkNvbG9yXCI6e1wiJGlkXCI6XCI2OTlcIixcIkFcIjowLFwiUlwiOjI1NSxcIkdcIjoyNTUsXCJCXCI6MjU1fX0sXCJJc1Zpc2libGVcIjp0cnVlLFwiV2lkdGhcIjowLjAsXCJIZWlnaHRcIjowLjAsXCJCb3JkZXJTdHlsZVwiOntcIiRpZFwiOlwiNzAwXCIsXCJMaW5lQ29sb3JcIjpudWxsLFwiTGluZVdlaWdodFwiOjAuMCxcIkxpbmVUeXBlXCI6MH19LFwiRGF0ZVN0eWxlXCI6e1wiJGlkXCI6XCI3MDFcIixcIkZvbnRTZXR0aW5nc1wiOntcIiRpZFwiOlwiNzAyXCIsXCJGb250U2l6ZVwiOjEwLFwiRm9udE5hbWVcIjpcIkNhbGlicmlcIixcIklzQm9sZFwiOmZhbHNlLFwiSXNJdGFsaWNcIjpmYWxzZSxcIklzVW5kZXJsaW5lZFwiOmZhbHNlfSxcIkF1dG9TaXplXCI6MCxcIkZvcmVncm91bmRcIjp7XCIkaWRcIjpcIjcwM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3MDRcIixcIlRvcFwiOjAuMCxcIkxlZnRcIjowLjAsXCJSaWdodFwiOjAuMCxcIkJvdHRvbVwiOjAuMH0sXCJQYWRkaW5nXCI6e1wiJGlkXCI6XCI3MDVcIixcIlRvcFwiOjAuMCxcIkxlZnRcIjowLjAsXCJSaWdodFwiOjAuMCxcIkJvdHRvbVwiOjAuMH0sXCJCYWNrZ3JvdW5kXCI6e1wiJHJlZlwiOlwiMTU0XCJ9LFwiSXNWaXNpYmxlXCI6dHJ1ZSxcIldpZHRoXCI6MC4wLFwiSGVpZ2h0XCI6MC4wLFwiQm9yZGVyU3R5bGVcIjp7XCIkaWRcIjpcIjcwNlwiLFwiTGluZUNvbG9yXCI6bnVsbCxcIkxpbmVXZWlnaHRcIjowLjAsXCJMaW5lVHlwZVwiOjB9fSxcIkRhdGVGb3JtYXRcIjp7XCIkaWRcIjpcIjcw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cwOFwiLFwiVGFza1N0eWxlXCI6e1wiJGlkXCI6XCI3MDlcIixcIlNoYXBlXCI6MCxcIlNoYXBlVGhpY2tuZXNzXCI6MCxcIkR1cmF0aW9uRm9ybWF0XCI6MCxcIlBlcmNlbnRhZ2VDb21wbGV0ZVN0eWxlXCI6e1wiJGlkXCI6XCI3MTBcIixcIkZvbnRTZXR0aW5nc1wiOntcIiRpZFwiOlwiNzExXCIsXCJGb250U2l6ZVwiOjEwLFwiRm9udE5hbWVcIjpcIkNhbGlicmlcIixcIklzQm9sZFwiOmZhbHNlLFwiSXNJdGFsaWNcIjpmYWxzZSxcIklzVW5kZXJsaW5lZFwiOmZhbHNlfSxcIkF1dG9TaXplXCI6MCxcIkZvcmVncm91bmRcIjp7XCIkaWRcIjpcIjcxM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3MTNcIixcIlRvcFwiOjAuMCxcIkxlZnRcIjowLjAsXCJSaWdodFwiOjAuMCxcIkJvdHRvbVwiOjAuMH0sXCJQYWRkaW5nXCI6e1wiJGlkXCI6XCI3MTRcIixcIlRvcFwiOjAuMCxcIkxlZnRcIjowLjAsXCJSaWdodFwiOjAuMCxcIkJvdHRvbVwiOjAuMH0sXCJCYWNrZ3JvdW5kXCI6e1wiJHJlZlwiOlwiMTE5XCJ9LFwiSXNWaXNpYmxlXCI6dHJ1ZSxcIldpZHRoXCI6MC4wLFwiSGVpZ2h0XCI6MC4wLFwiQm9yZGVyU3R5bGVcIjp7XCIkaWRcIjpcIjcxNVwiLFwiTGluZUNvbG9yXCI6bnVsbCxcIkxpbmVXZWlnaHRcIjowLjAsXCJMaW5lVHlwZVwiOjB9fSxcIkR1cmF0aW9uU3R5bGVcIjp7XCIkaWRcIjpcIjcxNlwiLFwiRm9udFNldHRpbmdzXCI6e1wiJGlkXCI6XCI3MTdcIixcIkZvbnRTaXplXCI6MTAsXCJGb250TmFtZVwiOlwiQ2FsaWJyaVwiLFwiSXNCb2xkXCI6ZmFsc2UsXCJJc0l0YWxpY1wiOmZhbHNlLFwiSXNVbmRlcmxpbmVkXCI6ZmFsc2V9LFwiQXV0b1NpemVcIjowLFwiRm9yZWdyb3VuZFwiOntcIiRpZFwiOlwiNzE4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cxOVwiLFwiVG9wXCI6MC4wLFwiTGVmdFwiOjAuMCxcIlJpZ2h0XCI6MC4wLFwiQm90dG9tXCI6MC4wfSxcIlBhZGRpbmdcIjp7XCIkaWRcIjpcIjcyMFwiLFwiVG9wXCI6MC4wLFwiTGVmdFwiOjAuMCxcIlJpZ2h0XCI6MC4wLFwiQm90dG9tXCI6MC4wfSxcIkJhY2tncm91bmRcIjp7XCIkcmVmXCI6XCIxMjZcIn0sXCJJc1Zpc2libGVcIjp0cnVlLFwiV2lkdGhcIjowLjAsXCJIZWlnaHRcIjowLjAsXCJCb3JkZXJTdHlsZVwiOntcIiRpZFwiOlwiNzIxXCIsXCJMaW5lQ29sb3JcIjpudWxsLFwiTGluZVdlaWdodFwiOjAuMCxcIkxpbmVUeXBlXCI6MH19LFwiSG9yaXpvbnRhbENvbm5lY3RvclN0eWxlXCI6e1wiJGlkXCI6XCI3MjJcIixcIkxpbmVDb2xvclwiOntcIiRyZWZcIjpcIjEyOFwifSxcIkxpbmVXZWlnaHRcIjoxLjAsXCJMaW5lVHlwZVwiOjB9LFwiVmVydGljYWxDb25uZWN0b3JTdHlsZVwiOntcIiRpZFwiOlwiNzIz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mU3OWYwZTctM2M3Yi00NDg1LTlhNzctMWI3NjQ3OTNiYzg1XCIsXCJBdHRhY2hlZE1pbGVzdG9uZXNTdHlsZXNcIjpudWxsLFwiU2hhcGVTdHlsZVwiOntcIiRpZFwiOlwiNzI0XCIsXCJNYXJnaW5cIjp7XCIkaWRcIjpcIjcyNVwiLFwiVG9wXCI6MC4wLFwiTGVmdFwiOjQuMCxcIlJpZ2h0XCI6NC4wLFwiQm90dG9tXCI6MC4wfSxcIlBhZGRpbmdcIjp7XCIkaWRcIjpcIjcyNlwiLFwiVG9wXCI6MC4wLFwiTGVmdFwiOjAuMCxcIlJpZ2h0XCI6MC4wLFwiQm90dG9tXCI6MC4wfSxcIkJhY2tncm91bmRcIjp7XCIkaWRcIjpcIjcyN1wiLFwiQ29sb3JcIjp7XCIkaWRcIjpcIjcyOFwiLFwiQVwiOjI1NSxcIlJcIjo2OCxcIkdcIjoxMTQsXCJCXCI6MTk2fX0sXCJJc1Zpc2libGVcIjp0cnVlLFwiV2lkdGhcIjowLjAsXCJIZWlnaHRcIjoxMC4wLFwiQm9yZGVyU3R5bGVcIjp7XCIkaWRcIjpcIjcyOVwiLFwiTGluZUNvbG9yXCI6e1wiJGlkXCI6XCI3MzBcIixcIiR0eXBlXCI6XCJOTFJFLkNvbW1vbi5Eb20uU29saWRDb2xvckJydXNoLCBOTFJFLkNvbW1vblwiLFwiQ29sb3JcIjp7XCIkaWRcIjpcIjczMVwiLFwiQVwiOjI1NSxcIlJcIjoyNTUsXCJHXCI6MCxcIkJcIjowfX0sXCJMaW5lV2VpZ2h0XCI6MC4wLFwiTGluZVR5cGVcIjowfX0sXCJUaXRsZVN0eWxlXCI6e1wiJGlkXCI6XCI3MzJcIixcIkZvbnRTZXR0aW5nc1wiOntcIiRpZFwiOlwiNzMzXCIsXCJGb250U2l6ZVwiOjExLFwiRm9udE5hbWVcIjpcIkNhbGlicmlcIixcIklzQm9sZFwiOmZhbHNlLFwiSXNJdGFsaWNcIjpmYWxzZSxcIklzVW5kZXJsaW5lZFwiOmZhbHNlfSxcIkF1dG9TaXplXCI6MCxcIkZvcmVncm91bmRcIjp7XCIkaWRcIjpcIjczNFwiLFwiQ29sb3JcIjp7XCIkaWRcIjpcIjcz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3MzZcIixcIlRvcFwiOjAuMCxcIkxlZnRcIjowLjAsXCJSaWdodFwiOjAuMCxcIkJvdHRvbVwiOjAuMH0sXCJQYWRkaW5nXCI6e1wiJGlkXCI6XCI3MzdcIixcIlRvcFwiOjAuMCxcIkxlZnRcIjowLjAsXCJSaWdodFwiOjAuMCxcIkJvdHRvbVwiOjAuMH0sXCJCYWNrZ3JvdW5kXCI6e1wiJGlkXCI6XCI3MzhcIixcIkNvbG9yXCI6e1wiJGlkXCI6XCI3MzlcIixcIkFcIjowLFwiUlwiOjI1NSxcIkdcIjoyNTUsXCJCXCI6MjU1fX0sXCJJc1Zpc2libGVcIjp0cnVlLFwiV2lkdGhcIjowLjAsXCJIZWlnaHRcIjowLjAsXCJCb3JkZXJTdHlsZVwiOntcIiRpZFwiOlwiNzQwXCIsXCJMaW5lQ29sb3JcIjpudWxsLFwiTGluZVdlaWdodFwiOjAuMCxcIkxpbmVUeXBlXCI6MH19LFwiRGF0ZVN0eWxlXCI6e1wiJGlkXCI6XCI3NDFcIixcIkZvbnRTZXR0aW5nc1wiOntcIiRpZFwiOlwiNzQyXCIsXCJGb250U2l6ZVwiOjEwLFwiRm9udE5hbWVcIjpcIkNhbGlicmlcIixcIklzQm9sZFwiOmZhbHNlLFwiSXNJdGFsaWNcIjpmYWxzZSxcIklzVW5kZXJsaW5lZFwiOmZhbHNlfSxcIkF1dG9TaXplXCI6MCxcIkZvcmVncm91bmRcIjp7XCIkaWRcIjpcIjc0M1wiLFwiQ29sb3JcIjp7XCIkaWRcIjpcIjc0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zQ1XCIsXCJUb3BcIjowLjAsXCJMZWZ0XCI6MC4wLFwiUmlnaHRcIjowLjAsXCJCb3R0b21cIjowLjB9LFwiUGFkZGluZ1wiOntcIiRpZFwiOlwiNzQ2XCIsXCJUb3BcIjowLjAsXCJMZWZ0XCI6MC4wLFwiUmlnaHRcIjowLjAsXCJCb3R0b21cIjowLjB9LFwiQmFja2dyb3VuZFwiOntcIiRpZFwiOlwiNzQ3XCIsXCJDb2xvclwiOntcIiRpZFwiOlwiNzQ4XCIsXCJBXCI6MCxcIlJcIjoyNTUsXCJHXCI6MjU1LFwiQlwiOjI1NX19LFwiSXNWaXNpYmxlXCI6dHJ1ZSxcIldpZHRoXCI6MC4wLFwiSGVpZ2h0XCI6MC4wLFwiQm9yZGVyU3R5bGVcIjp7XCIkaWRcIjpcIjc0OVwiLFwiTGluZUNvbG9yXCI6bnVsbCxcIkxpbmVXZWlnaHRcIjowLjAsXCJMaW5lVHlwZVwiOjB9fSxcIkRhdGVGb3JtYXRcIjp7XCIkaWRcIjpcIjc1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c1MVwiLFwiSGVhZGVyU3R5bGVcIjp7XCIkaWRcIjpcIjc1MlwiLFwiVGV4dFN0eWxlXCI6e1wiJGlkXCI6XCI3NTNcIixcIkZvbnRTZXR0aW5nc1wiOntcIiRpZFwiOlwiNzU0XCIsXCJGb250U2l6ZVwiOjEwLFwiRm9udE5hbWVcIjpcIkNhbGlicmlcIixcIklzQm9sZFwiOnRydWUsXCJJc0l0YWxpY1wiOmZhbHNlLFwiSXNVbmRlcmxpbmVkXCI6ZmFsc2V9LFwiQXV0b1NpemVcIjowLFwiRm9yZWdyb3VuZFwiOntcIiRpZFwiOlwiNzU1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3NTZcIixcIlRvcFwiOjAuMCxcIkxlZnRcIjowLjAsXCJSaWdodFwiOjAuMCxcIkJvdHRvbVwiOjAuMH0sXCJQYWRkaW5nXCI6e1wiJGlkXCI6XCI3NTdcIixcIlRvcFwiOjAuMCxcIkxlZnRcIjowLjAsXCJSaWdodFwiOjAuMCxcIkJvdHRvbVwiOjAuMH0sXCJCYWNrZ3JvdW5kXCI6e1wiJGlkXCI6XCI3NThcIixcIkNvbG9yXCI6e1wiJGlkXCI6XCI3NTlcIixcIkFcIjowLFwiUlwiOjI1NSxcIkdcIjoyNTUsXCJCXCI6MjU1fX0sXCJJc1Zpc2libGVcIjp0cnVlLFwiV2lkdGhcIjowLjAsXCJIZWlnaHRcIjowLjAsXCJCb3JkZXJTdHlsZVwiOm51bGx9LFwiUmVjdGFuZ2xlU3R5bGVcIjp7XCIkaWRcIjpcIjc2MFwiLFwiTWFyZ2luXCI6e1wiJGlkXCI6XCI3NjFcIixcIlRvcFwiOjAuMCxcIkxlZnRcIjowLjAsXCJSaWdodFwiOjAuMCxcIkJvdHRvbVwiOjAuMH0sXCJQYWRkaW5nXCI6e1wiJGlkXCI6XCI3NjJcIixcIlRvcFwiOjAuMCxcIkxlZnRcIjowLjAsXCJSaWdodFwiOjAuMCxcIkJvdHRvbVwiOjAuMH0sXCJCYWNrZ3JvdW5kXCI6e1wiJGlkXCI6XCI3NjNcIixcIkNvbG9yXCI6e1wiJGlkXCI6XCI3NjRcIixcIkFcIjo2MyxcIlJcIjo2OCxcIkdcIjoxMTQsXCJCXCI6MTk2fX0sXCJJc1Zpc2libGVcIjp0cnVlLFwiV2lkdGhcIjowLjAsXCJIZWlnaHRcIjowLjAsXCJCb3JkZXJTdHlsZVwiOntcIiRpZFwiOlwiNzY1XCIsXCJMaW5lQ29sb3JcIjp7XCIkaWRcIjpcIjc2NlwiLFwiJHR5cGVcIjpcIk5MUkUuQ29tbW9uLkRvbS5Tb2xpZENvbG9yQnJ1c2gsIE5MUkUuQ29tbW9uXCIsXCJDb2xvclwiOntcIiRpZFwiOlwiNzY3XCIsXCJBXCI6MjU1LFwiUlwiOjI1NSxcIkdcIjowLFwiQlwiOjB9fSxcIkxpbmVXZWlnaHRcIjowLjAsXCJMaW5lVHlwZVwiOjB9fX0sXCJCYWNrZ3JvdW5kU3R5bGVcIjp7XCIkaWRcIjpcIjc2OFwiLFwiTWFyZ2luXCI6e1wiJGlkXCI6XCI3NjlcIixcIlRvcFwiOjAuMCxcIkxlZnRcIjowLjAsXCJSaWdodFwiOjAuMCxcIkJvdHRvbVwiOjAuMH0sXCJQYWRkaW5nXCI6e1wiJGlkXCI6XCI3NzBcIixcIlRvcFwiOjAuMCxcIkxlZnRcIjowLjAsXCJSaWdodFwiOjAuMCxcIkJvdHRvbVwiOjAuMH0sXCJCYWNrZ3JvdW5kXCI6e1wiJGlkXCI6XCI3NzFcIixcIkNvbG9yXCI6e1wiJGlkXCI6XCI3NzJcIixcIkFcIjo1MSxcIlJcIjoxNjUsXCJHXCI6MTY1LFwiQlwiOjE2NX19LFwiSXNWaXNpYmxlXCI6dHJ1ZSxcIldpZHRoXCI6MC4wLFwiSGVpZ2h0XCI6MC4wLFwiQm9yZGVyU3R5bGVcIjp7XCIkaWRcIjpcIjc3M1wiLFwiTGluZUNvbG9yXCI6e1wiJGlkXCI6XCI3NzRcIixcIiR0eXBlXCI6XCJOTFJFLkNvbW1vbi5Eb20uU29saWRDb2xvckJydXNoLCBOTFJFLkNvbW1vblwiLFwiQ29sb3JcIjp7XCIkaWRcIjpcIjc3NVwiLFwiQVwiOjI1NSxcIlJcIjoyNTUsXCJHXCI6MCxcIkJcIjowfX0sXCJMaW5lV2VpZ2h0XCI6MC4wLFwiTGluZVR5cGVcIjowfX0sXCJDdXN0b21Td2ltbGFuZU1pbGVzdG9uZVN0eWxlTGlzdFwiOltdLFwiQ3VzdG9tU3dpbWxhbmVUYXNrU3R5bGVMaXN0XCI6W3tcIiRpZFwiOlwiNzc2XCIsXCJUYXNrU3R5bGVcIjp7XCIkaWRcIjpcIjc3N1wiLFwiU2hhcGVcIjozLFwiU2hhcGVUaGlja25lc3NcIjowLFwiRHVyYXRpb25Gb3JtYXRcIjowLFwiUGVyY2VudGFnZUNvbXBsZXRlU3R5bGVcIjp7XCIkaWRcIjpcIjc3OFwiLFwiRm9udFNldHRpbmdzXCI6e1wiJGlkXCI6XCI3NzlcIixcIkZvbnRTaXplXCI6MTAsXCJGb250TmFtZVwiOlwiQ2FsaWJyaVwiLFwiSXNCb2xkXCI6ZmFsc2UsXCJJc0l0YWxpY1wiOmZhbHNlLFwiSXNVbmRlcmxpbmVkXCI6ZmFsc2V9LFwiQXV0b1NpemVcIjowLFwiRm9yZWdyb3VuZFwiOntcIiRpZFwiOlwiNzgw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c4MVwiLFwiVG9wXCI6MC4wLFwiTGVmdFwiOjAuMCxcIlJpZ2h0XCI6MC4wLFwiQm90dG9tXCI6MC4wfSxcIlBhZGRpbmdcIjp7XCIkaWRcIjpcIjc4MlwiLFwiVG9wXCI6MC4wLFwiTGVmdFwiOjAuMCxcIlJpZ2h0XCI6MC4wLFwiQm90dG9tXCI6MC4wfSxcIkJhY2tncm91bmRcIjp7XCIkaWRcIjpcIjc4M1wiLFwiQ29sb3JcIjp7XCIkaWRcIjpcIjc4NFwiLFwiQVwiOjg5LFwiUlwiOjAsXCJHXCI6MCxcIkJcIjowfX0sXCJJc1Zpc2libGVcIjp0cnVlLFwiV2lkdGhcIjowLjAsXCJIZWlnaHRcIjowLjAsXCJCb3JkZXJTdHlsZVwiOntcIiRpZFwiOlwiNzg1XCIsXCJMaW5lQ29sb3JcIjpudWxsLFwiTGluZVdlaWdodFwiOjAuMCxcIkxpbmVUeXBlXCI6MH19LFwiRHVyYXRpb25TdHlsZVwiOntcIiRpZFwiOlwiNzg2XCIsXCJGb250U2V0dGluZ3NcIjp7XCIkaWRcIjpcIjc4N1wiLFwiRm9udFNpemVcIjoxMCxcIkZvbnROYW1lXCI6XCJDYWxpYnJpXCIsXCJJc0JvbGRcIjpmYWxzZSxcIklzSXRhbGljXCI6ZmFsc2UsXCJJc1VuZGVybGluZWRcIjpmYWxzZX0sXCJBdXRvU2l6ZVwiOjAsXCJGb3JlZ3JvdW5kXCI6e1wiJGlkXCI6XCI3ODhcIixcIkNvbG9yXCI6e1wiJGlkXCI6XCI3ODl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3OTBcIixcIlRvcFwiOjAuMCxcIkxlZnRcIjowLjAsXCJSaWdodFwiOjAuMCxcIkJvdHRvbVwiOjAuMH0sXCJQYWRkaW5nXCI6e1wiJGlkXCI6XCI3OTFcIixcIlRvcFwiOjAuMCxcIkxlZnRcIjowLjAsXCJSaWdodFwiOjAuMCxcIkJvdHRvbVwiOjAuMH0sXCJCYWNrZ3JvdW5kXCI6e1wiJGlkXCI6XCI3OTJcIixcIkNvbG9yXCI6e1wiJHJlZlwiOlwiNzg0XCJ9fSxcIklzVmlzaWJsZVwiOnRydWUsXCJXaWR0aFwiOjAuMCxcIkhlaWdodFwiOjAuMCxcIkJvcmRlclN0eWxlXCI6e1wiJGlkXCI6XCI3OTNcIixcIkxpbmVDb2xvclwiOm51bGwsXCJMaW5lV2VpZ2h0XCI6MC4wLFwiTGluZVR5cGVcIjowfX0sXCJIb3Jpem9udGFsQ29ubmVjdG9yU3R5bGVcIjp7XCIkaWRcIjpcIjc5NFwiLFwiTGluZUNvbG9yXCI6e1wiJGlkXCI6XCI3OTVcIixcIiR0eXBlXCI6XCJOTFJFLkNvbW1vbi5Eb20uU29saWRDb2xvckJydXNoLCBOTFJFLkNvbW1vblwiLFwiQ29sb3JcIjp7XCIkaWRcIjpcIjc5NlwiLFwiQVwiOjI1NSxcIlJcIjoyMDQsXCJHXCI6MjA0LFwiQlwiOjIwNH19LFwiTGluZVdlaWdodFwiOjEuMCxcIkxpbmVUeXBlXCI6MH0sXCJWZXJ0aWNhbENvbm5lY3RvclN0eWxlXCI6e1wiJGlkXCI6XCI3OTdcIixcIkxpbmVDb2xvclwiOntcIiRpZFwiOlwiNzk4XCIsXCIkdHlwZVwiOlwiTkxSRS5Db21tb24uRG9tLlNvbGlkQ29sb3JCcnVzaCwgTkxSRS5Db21tb25cIixcIkNvbG9yXCI6e1wiJGlkXCI6XCI3OTl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4NzEzOGZjMy03NDcwLTQyMzMtOWQ4NC00YTlhNzk4NDZjMmNcIixcIkF0dGFjaGVkTWlsZXN0b25lc1N0eWxlc1wiOm51bGwsXCJTaGFwZVN0eWxlXCI6e1wiJGlkXCI6XCI4MDBcIixcIk1hcmdpblwiOntcIiRpZFwiOlwiODAxXCIsXCJUb3BcIjowLjAsXCJMZWZ0XCI6NC4wLFwiUmlnaHRcIjo0LjAsXCJCb3R0b21cIjowLjB9LFwiUGFkZGluZ1wiOntcIiRpZFwiOlwiODAyXCIsXCJUb3BcIjowLjAsXCJMZWZ0XCI6MC4wLFwiUmlnaHRcIjowLjAsXCJCb3R0b21cIjowLjB9LFwiQmFja2dyb3VuZFwiOntcIiRpZFwiOlwiODAzXCIsXCJDb2xvclwiOntcIiRpZFwiOlwiODA0XCIsXCJBXCI6MjU1LFwiUlwiOjY4LFwiR1wiOjExNCxcIkJcIjoxOTZ9fSxcIklzVmlzaWJsZVwiOnRydWUsXCJXaWR0aFwiOjAuMCxcIkhlaWdodFwiOjEwLjAsXCJCb3JkZXJTdHlsZVwiOntcIiRpZFwiOlwiODA1XCIsXCJMaW5lQ29sb3JcIjp7XCIkcmVmXCI6XCI1ODNcIn0sXCJMaW5lV2VpZ2h0XCI6MC4wLFwiTGluZVR5cGVcIjowfX0sXCJUaXRsZVN0eWxlXCI6e1wiJGlkXCI6XCI4MDZcIixcIkZvbnRTZXR0aW5nc1wiOntcIiRpZFwiOlwiODA3XCIsXCJGb250U2l6ZVwiOjExLFwiRm9udE5hbWVcIjpcIkNhbGlicmlcIixcIklzQm9sZFwiOmZhbHNlLFwiSXNJdGFsaWNcIjpmYWxzZSxcIklzVW5kZXJsaW5lZFwiOmZhbHNlfSxcIkF1dG9TaXplXCI6MCxcIkZvcmVncm91bmRcIjp7XCIkaWRcIjpcIjgwOFwiLFwiQ29sb3JcIjp7XCIkaWRcIjpcIjgw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4MTBcIixcIlRvcFwiOjAuMCxcIkxlZnRcIjowLjAsXCJSaWdodFwiOjAuMCxcIkJvdHRvbVwiOjAuMH0sXCJQYWRkaW5nXCI6e1wiJGlkXCI6XCI4MTFcIixcIlRvcFwiOjAuMCxcIkxlZnRcIjowLjAsXCJSaWdodFwiOjAuMCxcIkJvdHRvbVwiOjAuMH0sXCJCYWNrZ3JvdW5kXCI6e1wiJGlkXCI6XCI4MTJcIixcIkNvbG9yXCI6e1wiJGlkXCI6XCI4MTNcIixcIkFcIjowLFwiUlwiOjI1NSxcIkdcIjoyNTUsXCJCXCI6MjU1fX0sXCJJc1Zpc2libGVcIjp0cnVlLFwiV2lkdGhcIjowLjAsXCJIZWlnaHRcIjowLjAsXCJCb3JkZXJTdHlsZVwiOntcIiRpZFwiOlwiODE0XCIsXCJMaW5lQ29sb3JcIjpudWxsLFwiTGluZVdlaWdodFwiOjAuMCxcIkxpbmVUeXBlXCI6MH19LFwiRGF0ZVN0eWxlXCI6e1wiJGlkXCI6XCI4MTVcIixcIkZvbnRTZXR0aW5nc1wiOntcIiRpZFwiOlwiODE2XCIsXCJGb250U2l6ZVwiOjEwLFwiRm9udE5hbWVcIjpcIkNhbGlicmlcIixcIklzQm9sZFwiOmZhbHNlLFwiSXNJdGFsaWNcIjpmYWxzZSxcIklzVW5kZXJsaW5lZFwiOmZhbHNlfSxcIkF1dG9TaXplXCI6MCxcIkZvcmVncm91bmRcIjp7XCIkaWRcIjpcIjgxN1wiLFwiQ29sb3JcIjp7XCIkaWRcIjpcIjgx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DE5XCIsXCJUb3BcIjowLjAsXCJMZWZ0XCI6MC4wLFwiUmlnaHRcIjowLjAsXCJCb3R0b21cIjowLjB9LFwiUGFkZGluZ1wiOntcIiRpZFwiOlwiODIwXCIsXCJUb3BcIjowLjAsXCJMZWZ0XCI6MC4wLFwiUmlnaHRcIjowLjAsXCJCb3R0b21cIjowLjB9LFwiQmFja2dyb3VuZFwiOntcIiRpZFwiOlwiODIxXCIsXCJDb2xvclwiOntcIiRpZFwiOlwiODIyXCIsXCJBXCI6MCxcIlJcIjoyNTUsXCJHXCI6MjU1LFwiQlwiOjI1NX19LFwiSXNWaXNpYmxlXCI6dHJ1ZSxcIldpZHRoXCI6MC4wLFwiSGVpZ2h0XCI6MC4wLFwiQm9yZGVyU3R5bGVcIjp7XCIkaWRcIjpcIjgyM1wiLFwiTGluZUNvbG9yXCI6bnVsbCxcIkxpbmVXZWlnaHRcIjowLjAsXCJMaW5lVHlwZVwiOjB9fSxcIkRhdGVGb3JtYXRcIjp7XCIkaWRcIjpcIjgy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yNVwiLFwiVGFza1N0eWxlXCI6e1wiJGlkXCI6XCI4MjZcIixcIlNoYXBlXCI6MCxcIlNoYXBlVGhpY2tuZXNzXCI6MCxcIkR1cmF0aW9uRm9ybWF0XCI6MCxcIlBlcmNlbnRhZ2VDb21wbGV0ZVN0eWxlXCI6e1wiJGlkXCI6XCI4MjdcIixcIkZvbnRTZXR0aW5nc1wiOntcIiRpZFwiOlwiODI4XCIsXCJGb250U2l6ZVwiOjEwLFwiRm9udE5hbWVcIjpcIkNhbGlicmlcIixcIklzQm9sZFwiOmZhbHNlLFwiSXNJdGFsaWNcIjpmYWxzZSxcIklzVW5kZXJsaW5lZFwiOmZhbHNlfSxcIkF1dG9TaXplXCI6MCxcIkZvcmVncm91bmRcIjp7XCIkaWRcIjpcIjgyO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4MzBcIixcIlRvcFwiOjAuMCxcIkxlZnRcIjowLjAsXCJSaWdodFwiOjAuMCxcIkJvdHRvbVwiOjAuMH0sXCJQYWRkaW5nXCI6e1wiJGlkXCI6XCI4MzFcIixcIlRvcFwiOjAuMCxcIkxlZnRcIjowLjAsXCJSaWdodFwiOjAuMCxcIkJvdHRvbVwiOjAuMH0sXCJCYWNrZ3JvdW5kXCI6e1wiJHJlZlwiOlwiMTE5XCJ9LFwiSXNWaXNpYmxlXCI6dHJ1ZSxcIldpZHRoXCI6MC4wLFwiSGVpZ2h0XCI6MC4wLFwiQm9yZGVyU3R5bGVcIjp7XCIkaWRcIjpcIjgzMlwiLFwiTGluZUNvbG9yXCI6bnVsbCxcIkxpbmVXZWlnaHRcIjowLjAsXCJMaW5lVHlwZVwiOjB9fSxcIkR1cmF0aW9uU3R5bGVcIjp7XCIkaWRcIjpcIjgzM1wiLFwiRm9udFNldHRpbmdzXCI6e1wiJGlkXCI6XCI4MzRcIixcIkZvbnRTaXplXCI6MTAsXCJGb250TmFtZVwiOlwiQ2FsaWJyaVwiLFwiSXNCb2xkXCI6ZmFsc2UsXCJJc0l0YWxpY1wiOmZhbHNlLFwiSXNVbmRlcmxpbmVkXCI6ZmFsc2V9LFwiQXV0b1NpemVcIjowLFwiRm9yZWdyb3VuZFwiOntcIiRpZFwiOlwiODM1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gzNlwiLFwiVG9wXCI6MC4wLFwiTGVmdFwiOjAuMCxcIlJpZ2h0XCI6MC4wLFwiQm90dG9tXCI6MC4wfSxcIlBhZGRpbmdcIjp7XCIkaWRcIjpcIjgzN1wiLFwiVG9wXCI6MC4wLFwiTGVmdFwiOjAuMCxcIlJpZ2h0XCI6MC4wLFwiQm90dG9tXCI6MC4wfSxcIkJhY2tncm91bmRcIjp7XCIkcmVmXCI6XCIxMjZcIn0sXCJJc1Zpc2libGVcIjp0cnVlLFwiV2lkdGhcIjowLjAsXCJIZWlnaHRcIjowLjAsXCJCb3JkZXJTdHlsZVwiOntcIiRpZFwiOlwiODM4XCIsXCJMaW5lQ29sb3JcIjpudWxsLFwiTGluZVdlaWdodFwiOjAuMCxcIkxpbmVUeXBlXCI6MH19LFwiSG9yaXpvbnRhbENvbm5lY3RvclN0eWxlXCI6e1wiJGlkXCI6XCI4MzlcIixcIkxpbmVDb2xvclwiOntcIiRyZWZcIjpcIjEyOFwifSxcIkxpbmVXZWlnaHRcIjoxLjAsXCJMaW5lVHlwZVwiOjB9LFwiVmVydGljYWxDb25uZWN0b3JTdHlsZVwiOntcIiRpZFwiOlwiODQw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DcxMzhmYzMtNzQ3MC00MjMzLTlkODQtNGE5YTc5ODQ2YzJjXCIsXCJBdHRhY2hlZE1pbGVzdG9uZXNTdHlsZXNcIjpudWxsLFwiU2hhcGVTdHlsZVwiOntcIiRpZFwiOlwiODQxXCIsXCJNYXJnaW5cIjp7XCIkaWRcIjpcIjg0MlwiLFwiVG9wXCI6MC4wLFwiTGVmdFwiOjQuMCxcIlJpZ2h0XCI6NC4wLFwiQm90dG9tXCI6MC4wfSxcIlBhZGRpbmdcIjp7XCIkaWRcIjpcIjg0M1wiLFwiVG9wXCI6MC4wLFwiTGVmdFwiOjAuMCxcIlJpZ2h0XCI6MC4wLFwiQm90dG9tXCI6MC4wfSxcIkJhY2tncm91bmRcIjp7XCIkaWRcIjpcIjg0NFwiLFwiQ29sb3JcIjp7XCIkaWRcIjpcIjg0NVwiLFwiQVwiOjI1NSxcIlJcIjo2OCxcIkdcIjoxMTQsXCJCXCI6MTk2fX0sXCJJc1Zpc2libGVcIjp0cnVlLFwiV2lkdGhcIjowLjAsXCJIZWlnaHRcIjoxMC4wLFwiQm9yZGVyU3R5bGVcIjp7XCIkaWRcIjpcIjg0NlwiLFwiTGluZUNvbG9yXCI6e1wiJHJlZlwiOlwiNTgzXCJ9LFwiTGluZVdlaWdodFwiOjAuMCxcIkxpbmVUeXBlXCI6MH19LFwiVGl0bGVTdHlsZVwiOntcIiRpZFwiOlwiODQ3XCIsXCJGb250U2V0dGluZ3NcIjp7XCIkaWRcIjpcIjg0OFwiLFwiRm9udFNpemVcIjoxMSxcIkZvbnROYW1lXCI6XCJDYWxpYnJpXCIsXCJJc0JvbGRcIjpmYWxzZSxcIklzSXRhbGljXCI6ZmFsc2UsXCJJc1VuZGVybGluZWRcIjpmYWxzZX0sXCJBdXRvU2l6ZVwiOjAsXCJGb3JlZ3JvdW5kXCI6e1wiJGlkXCI6XCI4NDlcIixcIkNvbG9yXCI6e1wiJGlkXCI6XCI4NTB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DUxXCIsXCJUb3BcIjowLjAsXCJMZWZ0XCI6MC4wLFwiUmlnaHRcIjowLjAsXCJCb3R0b21cIjowLjB9LFwiUGFkZGluZ1wiOntcIiRpZFwiOlwiODUyXCIsXCJUb3BcIjowLjAsXCJMZWZ0XCI6MC4wLFwiUmlnaHRcIjowLjAsXCJCb3R0b21cIjowLjB9LFwiQmFja2dyb3VuZFwiOntcIiRpZFwiOlwiODUzXCIsXCJDb2xvclwiOntcIiRpZFwiOlwiODU0XCIsXCJBXCI6MCxcIlJcIjoyNTUsXCJHXCI6MjU1LFwiQlwiOjI1NX19LFwiSXNWaXNpYmxlXCI6dHJ1ZSxcIldpZHRoXCI6MC4wLFwiSGVpZ2h0XCI6MC4wLFwiQm9yZGVyU3R5bGVcIjp7XCIkaWRcIjpcIjg1NVwiLFwiTGluZUNvbG9yXCI6bnVsbCxcIkxpbmVXZWlnaHRcIjowLjAsXCJMaW5lVHlwZVwiOjB9fSxcIkRhdGVTdHlsZVwiOntcIiRpZFwiOlwiODU2XCIsXCJGb250U2V0dGluZ3NcIjp7XCIkaWRcIjpcIjg1N1wiLFwiRm9udFNpemVcIjoxMCxcIkZvbnROYW1lXCI6XCJDYWxpYnJpXCIsXCJJc0JvbGRcIjpmYWxzZSxcIklzSXRhbGljXCI6ZmFsc2UsXCJJc1VuZGVybGluZWRcIjpmYWxzZX0sXCJBdXRvU2l6ZVwiOjAsXCJGb3JlZ3JvdW5kXCI6e1wiJGlkXCI6XCI4NTh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ODU5XCIsXCJUb3BcIjowLjAsXCJMZWZ0XCI6MC4wLFwiUmlnaHRcIjowLjAsXCJCb3R0b21cIjowLjB9LFwiUGFkZGluZ1wiOntcIiRpZFwiOlwiODYwXCIsXCJUb3BcIjowLjAsXCJMZWZ0XCI6MC4wLFwiUmlnaHRcIjowLjAsXCJCb3R0b21cIjowLjB9LFwiQmFja2dyb3VuZFwiOntcIiRyZWZcIjpcIjE1NFwifSxcIklzVmlzaWJsZVwiOnRydWUsXCJXaWR0aFwiOjAuMCxcIkhlaWdodFwiOjAuMCxcIkJvcmRlclN0eWxlXCI6e1wiJGlkXCI6XCI4NjFcIixcIkxpbmVDb2xvclwiOm51bGwsXCJMaW5lV2VpZ2h0XCI6MC4wLFwiTGluZVR5cGVcIjowfX0sXCJEYXRlRm9ybWF0XCI6e1wiJGlkXCI6XCI4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4NjNcIixcIkhlYWRlclN0eWxlXCI6e1wiJGlkXCI6XCI4NjRcIixcIlRleHRTdHlsZVwiOntcIiRpZFwiOlwiODY1XCIsXCJGb250U2V0dGluZ3NcIjp7XCIkaWRcIjpcIjg2NlwiLFwiRm9udFNpemVcIjoxMixcIkZvbnROYW1lXCI6XCJDYWxpYnJpXCIsXCJJc0JvbGRcIjp0cnVlLFwiSXNJdGFsaWNcIjpmYWxzZSxcIklzVW5kZXJsaW5lZFwiOmZhbHNlfSxcIkF1dG9TaXplXCI6MCxcIkZvcmVncm91bmRcIjp7XCIkaWRcIjpcIjg2N1wiLFwiQ29sb3JcIjp7XCIkaWRcIjpcIjg2OFwiLFwiQVwiOjI1NSxcIlJcIjoyNTUsXCJHXCI6MjU1LFwiQlwiOjI1N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DY5XCIsXCJUb3BcIjowLjAsXCJMZWZ0XCI6MC4wLFwiUmlnaHRcIjowLjAsXCJCb3R0b21cIjowLjB9LFwiUGFkZGluZ1wiOntcIiRpZFwiOlwiODcwXCIsXCJUb3BcIjowLjAsXCJMZWZ0XCI6MC4wLFwiUmlnaHRcIjowLjAsXCJCb3R0b21cIjowLjB9LFwiQmFja2dyb3VuZFwiOntcIiRpZFwiOlwiODcxXCIsXCJDb2xvclwiOntcIiRpZFwiOlwiODcyXCIsXCJBXCI6MCxcIlJcIjoyNTUsXCJHXCI6MjU1LFwiQlwiOjI1NX19LFwiSXNWaXNpYmxlXCI6dHJ1ZSxcIldpZHRoXCI6MC4wLFwiSGVpZ2h0XCI6MC4wLFwiQm9yZGVyU3R5bGVcIjpudWxsfSxcIlJlY3RhbmdsZVN0eWxlXCI6e1wiJGlkXCI6XCI4NzNcIixcIk1hcmdpblwiOntcIiRpZFwiOlwiODc0XCIsXCJUb3BcIjowLjAsXCJMZWZ0XCI6MC4wLFwiUmlnaHRcIjowLjAsXCJCb3R0b21cIjowLjB9LFwiUGFkZGluZ1wiOntcIiRpZFwiOlwiODc1XCIsXCJUb3BcIjowLjAsXCJMZWZ0XCI6MC4wLFwiUmlnaHRcIjowLjAsXCJCb3R0b21cIjowLjB9LFwiQmFja2dyb3VuZFwiOntcIiRpZFwiOlwiODc2XCIsXCJDb2xvclwiOntcIiRpZFwiOlwiODc3XCIsXCJBXCI6MjU1LFwiUlwiOjEyNCxcIkdcIjoxMjQsXCJCXCI6MTI0fX0sXCJJc1Zpc2libGVcIjp0cnVlLFwiV2lkdGhcIjowLjAsXCJIZWlnaHRcIjowLjAsXCJCb3JkZXJTdHlsZVwiOntcIiRpZFwiOlwiODc4XCIsXCJMaW5lQ29sb3JcIjp7XCIkaWRcIjpcIjg3OVwiLFwiJHR5cGVcIjpcIk5MUkUuQ29tbW9uLkRvbS5Tb2xpZENvbG9yQnJ1c2gsIE5MUkUuQ29tbW9uXCIsXCJDb2xvclwiOntcIiRpZFwiOlwiODgwXCIsXCJBXCI6MjU1LFwiUlwiOjI1NSxcIkdcIjoyNTUsXCJCXCI6MjU1fX0sXCJMaW5lV2VpZ2h0XCI6MC4wLFwiTGluZVR5cGVcIjowfX0sXCJUZXh0SXNWZXJ0aWNhbFwiOnRydWV9LFwiQmFja2dyb3VuZFN0eWxlXCI6e1wiJGlkXCI6XCI4ODFcIixcIk1hcmdpblwiOntcIiRpZFwiOlwiODgyXCIsXCJUb3BcIjowLjAsXCJMZWZ0XCI6MC4wLFwiUmlnaHRcIjowLjAsXCJCb3R0b21cIjowLjB9LFwiUGFkZGluZ1wiOntcIiRpZFwiOlwiODgzXCIsXCJUb3BcIjowLjAsXCJMZWZ0XCI6MC4wLFwiUmlnaHRcIjowLjAsXCJCb3R0b21cIjowLjB9LFwiQmFja2dyb3VuZFwiOntcIiRpZFwiOlwiODg0XCIsXCJDb2xvclwiOntcIiRpZFwiOlwiODg1XCIsXCJBXCI6MCxcIlJcIjoyNTUsXCJHXCI6MjU1LFwiQlwiOjI1NX19LFwiSXNWaXNpYmxlXCI6dHJ1ZSxcIldpZHRoXCI6MC4wLFwiSGVpZ2h0XCI6MC4wLFwiQm9yZGVyU3R5bGVcIjp7XCIkaWRcIjpcIjg4NlwiLFwiTGluZUNvbG9yXCI6e1wiJGlkXCI6XCI4ODdcIixcIiR0eXBlXCI6XCJOTFJFLkNvbW1vbi5Eb20uU29saWRDb2xvckJydXNoLCBOTFJFLkNvbW1vblwiLFwiQ29sb3JcIjp7XCIkaWRcIjpcIjg4OFwiLFwiQVwiOjI1NSxcIlJcIjoyNTUsXCJHXCI6MCxcIkJcIjowfX0sXCJMaW5lV2VpZ2h0XCI6MC4wLFwiTGluZVR5cGVcIjowfX0sXCJJc0Fib3ZlVGltZWJhbmRcIjpmYWxzZSxcIlN3aW1sYW5lRGVmYXVsdEFjdGl2aXR5U3R5bGVcIjp7XCIkaWRcIjpcIjg4OVwiLFwiSGVhZGVyU3R5bGVcIjp7XCIkaWRcIjpcIjg5MFwiLFwiVGV4dFN0eWxlXCI6e1wiJGlkXCI6XCI4OTFcIixcIkZvbnRTZXR0aW5nc1wiOntcIiRpZFwiOlwiODkyXCIsXCJGb250U2l6ZVwiOjEwLFwiRm9udE5hbWVcIjpcIkNhbGlicmlcIixcIklzQm9sZFwiOnRydWUsXCJJc0l0YWxpY1wiOmZhbHNlLFwiSXNVbmRlcmxpbmVkXCI6ZmFsc2V9LFwiQXV0b1NpemVcIjowLFwiRm9yZWdyb3VuZFwiOntcIiRpZFwiOlwiODkz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4OTRcIixcIlRvcFwiOjAuMCxcIkxlZnRcIjowLjAsXCJSaWdodFwiOjAuMCxcIkJvdHRvbVwiOjAuMH0sXCJQYWRkaW5nXCI6e1wiJGlkXCI6XCI4OTVcIixcIlRvcFwiOjAuMCxcIkxlZnRcIjowLjAsXCJSaWdodFwiOjAuMCxcIkJvdHRvbVwiOjAuMH0sXCJCYWNrZ3JvdW5kXCI6bnVsbCxcIklzVmlzaWJsZVwiOnRydWUsXCJXaWR0aFwiOjAuMCxcIkhlaWdodFwiOjAuMCxcIkJvcmRlclN0eWxlXCI6bnVsbH0sXCJSZWN0YW5nbGVTdHlsZVwiOntcIiRpZFwiOlwiODk2XCIsXCJNYXJnaW5cIjp7XCIkaWRcIjpcIjg5N1wiLFwiVG9wXCI6MC4wLFwiTGVmdFwiOjAuMCxcIlJpZ2h0XCI6MC4wLFwiQm90dG9tXCI6MC4wfSxcIlBhZGRpbmdcIjp7XCIkaWRcIjpcIjg5OFwiLFwiVG9wXCI6MC4wLFwiTGVmdFwiOjAuMCxcIlJpZ2h0XCI6MC4wLFwiQm90dG9tXCI6MC4wfSxcIkJhY2tncm91bmRcIjp7XCIkaWRcIjpcIjg5OVwiLFwiQ29sb3JcIjp7XCIkaWRcIjpcIjkwMFwiLFwiQVwiOjYzLFwiUlwiOjE2NSxcIkdcIjoxNjUsXCJCXCI6MTY1fX0sXCJJc1Zpc2libGVcIjp0cnVlLFwiV2lkdGhcIjowLjAsXCJIZWlnaHRcIjowLjAsXCJCb3JkZXJTdHlsZVwiOntcIiRpZFwiOlwiOTAxXCIsXCJMaW5lQ29sb3JcIjp7XCIkaWRcIjpcIjkwMlwiLFwiJHR5cGVcIjpcIk5MUkUuQ29tbW9uLkRvbS5Tb2xpZENvbG9yQnJ1c2gsIE5MUkUuQ29tbW9uXCIsXCJDb2xvclwiOntcIiRpZFwiOlwiOTAzXCIsXCJBXCI6MjU1LFwiUlwiOjI1NSxcIkdcIjowLFwiQlwiOjB9fSxcIkxpbmVXZWlnaHRcIjowLjAsXCJMaW5lVHlwZVwiOjB9fX0sXCJCYWNrZ3JvdW5kU3R5bGVcIjp7XCIkaWRcIjpcIjkwNFwiLFwiTWFyZ2luXCI6e1wiJGlkXCI6XCI5MDVcIixcIlRvcFwiOjAuMCxcIkxlZnRcIjowLjAsXCJSaWdodFwiOjAuMCxcIkJvdHRvbVwiOjAuMH0sXCJQYWRkaW5nXCI6e1wiJGlkXCI6XCI5MDZcIixcIlRvcFwiOjAuMCxcIkxlZnRcIjowLjAsXCJSaWdodFwiOjAuMCxcIkJvdHRvbVwiOjAuMH0sXCJCYWNrZ3JvdW5kXCI6e1wiJGlkXCI6XCI5MDdcIixcIkNvbG9yXCI6e1wiJGlkXCI6XCI5MDhcIixcIkFcIjo1MSxcIlJcIjoxNjUsXCJHXCI6MTY1LFwiQlwiOjE2NX19LFwiSXNWaXNpYmxlXCI6dHJ1ZSxcIldpZHRoXCI6MC4wLFwiSGVpZ2h0XCI6MC4wLFwiQm9yZGVyU3R5bGVcIjp7XCIkaWRcIjpcIjkwOVwiLFwiTGluZUNvbG9yXCI6e1wiJGlkXCI6XCI5MTBcIixcIiR0eXBlXCI6XCJOTFJFLkNvbW1vbi5Eb20uU29saWRDb2xvckJydXNoLCBOTFJFLkNvbW1vblwiLFwiQ29sb3JcIjp7XCIkaWRcIjpcIjkxMV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5MTJcIixcIkhlYWRlclN0eWxlXCI6e1wiJGlkXCI6XCI5MTNcIixcIlRleHRTdHlsZVwiOntcIiRpZFwiOlwiOTE0XCIsXCJGb250U2V0dGluZ3NcIjp7XCIkaWRcIjpcIjkxNVwiLFwiRm9udFNpemVcIjoxMCxcIkZvbnROYW1lXCI6XCJDYWxpYnJpXCIsXCJJc0JvbGRcIjp0cnVlLFwiSXNJdGFsaWNcIjpmYWxzZSxcIklzVW5kZXJsaW5lZFwiOmZhbHNlfSxcIkF1dG9TaXplXCI6MCxcIkZvcmVncm91bmRcIjp7XCIkaWRcIjpcIjkxNl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TE3XCIsXCJUb3BcIjowLjAsXCJMZWZ0XCI6MC4wLFwiUmlnaHRcIjowLjAsXCJCb3R0b21cIjowLjB9LFwiUGFkZGluZ1wiOntcIiRpZFwiOlwiOTE4XCIsXCJUb3BcIjowLjAsXCJMZWZ0XCI6MC4wLFwiUmlnaHRcIjowLjAsXCJCb3R0b21cIjowLjB9LFwiQmFja2dyb3VuZFwiOntcIiRpZFwiOlwiOTE5XCIsXCJDb2xvclwiOntcIiRpZFwiOlwiOTIwXCIsXCJBXCI6MCxcIlJcIjoyNTUsXCJHXCI6MjU1LFwiQlwiOjI1NX19LFwiSXNWaXNpYmxlXCI6dHJ1ZSxcIldpZHRoXCI6MC4wLFwiSGVpZ2h0XCI6MC4wLFwiQm9yZGVyU3R5bGVcIjpudWxsfSxcIlJlY3RhbmdsZVN0eWxlXCI6e1wiJGlkXCI6XCI5MjFcIixcIk1hcmdpblwiOntcIiRpZFwiOlwiOTIyXCIsXCJUb3BcIjowLjAsXCJMZWZ0XCI6MC4wLFwiUmlnaHRcIjowLjAsXCJCb3R0b21cIjowLjB9LFwiUGFkZGluZ1wiOntcIiRpZFwiOlwiOTIzXCIsXCJUb3BcIjowLjAsXCJMZWZ0XCI6MC4wLFwiUmlnaHRcIjowLjAsXCJCb3R0b21cIjowLjB9LFwiQmFja2dyb3VuZFwiOntcIiRpZFwiOlwiOTI0XCIsXCJDb2xvclwiOntcIiRpZFwiOlwiOTI1XCIsXCJBXCI6NjMsXCJSXCI6MTY1LFwiR1wiOjE2NSxcIkJcIjoxNjV9fSxcIklzVmlzaWJsZVwiOnRydWUsXCJXaWR0aFwiOjAuMCxcIkhlaWdodFwiOjAuMCxcIkJvcmRlclN0eWxlXCI6e1wiJGlkXCI6XCI5MjZcIixcIkxpbmVDb2xvclwiOntcIiRpZFwiOlwiOTI3XCIsXCIkdHlwZVwiOlwiTkxSRS5Db21tb24uRG9tLlNvbGlkQ29sb3JCcnVzaCwgTkxSRS5Db21tb25cIixcIkNvbG9yXCI6e1wiJGlkXCI6XCI5MjhcIixcIkFcIjoyNTUsXCJSXCI6MjU1LFwiR1wiOjAsXCJCXCI6MH19LFwiTGluZVdlaWdodFwiOjAuMCxcIkxpbmVUeXBlXCI6MH19fSxcIkJhY2tncm91bmRTdHlsZVwiOntcIiRpZFwiOlwiOTI5XCIsXCJNYXJnaW5cIjp7XCIkaWRcIjpcIjkzMFwiLFwiVG9wXCI6MC4wLFwiTGVmdFwiOjAuMCxcIlJpZ2h0XCI6MC4wLFwiQm90dG9tXCI6MC4wfSxcIlBhZGRpbmdcIjp7XCIkaWRcIjpcIjkzMVwiLFwiVG9wXCI6MC4wLFwiTGVmdFwiOjAuMCxcIlJpZ2h0XCI6MC4wLFwiQm90dG9tXCI6MC4wfSxcIkJhY2tncm91bmRcIjp7XCIkaWRcIjpcIjkzMlwiLFwiQ29sb3JcIjp7XCIkaWRcIjpcIjkzM1wiLFwiQVwiOjUxLFwiUlwiOjE2NSxcIkdcIjoxNjUsXCJCXCI6MTY1fX0sXCJJc1Zpc2libGVcIjp0cnVlLFwiV2lkdGhcIjowLjAsXCJIZWlnaHRcIjowLjAsXCJCb3JkZXJTdHlsZVwiOntcIiRpZFwiOlwiOTM0XCIsXCJMaW5lQ29sb3JcIjp7XCIkaWRcIjpcIjkzNVwiLFwiJHR5cGVcIjpcIk5MUkUuQ29tbW9uLkRvbS5Tb2xpZENvbG9yQnJ1c2gsIE5MUkUuQ29tbW9uXCIsXCJDb2xvclwiOntcIiRpZFwiOlwiOTM2XCIsXCJBXCI6MjU1LFwiUlwiOjI1NSxcIkdcIjowLFwiQlwiOjB9fSxcIkxpbmVXZWlnaHRcIjowLjAsXCJMaW5lVHlwZVwiOjB9fSxcIkN1c3RvbVN3aW1sYW5lTWlsZXN0b25lU3R5bGVMaXN0XCI6W10sXCJDdXN0b21Td2ltbGFuZVRhc2tTdHlsZUxpc3RcIjpbe1wiJGlkXCI6XCI5MzdcIixcIlRhc2tTdHlsZVwiOntcIiRpZFwiOlwiOTM4XCIsXCJTaGFwZVwiOjAsXCJTaGFwZVRoaWNrbmVzc1wiOjAsXCJEdXJhdGlvbkZvcm1hdFwiOjAsXCJQZXJjZW50YWdlQ29tcGxldGVTdHlsZVwiOntcIiRpZFwiOlwiOTM5XCIsXCJGb250U2V0dGluZ3NcIjp7XCIkaWRcIjpcIjk0MFwiLFwiRm9udFNpemVcIjoxMCxcIkZvbnROYW1lXCI6XCJDYWxpYnJpXCIsXCJJc0JvbGRcIjpmYWxzZSxcIklzSXRhbGljXCI6ZmFsc2UsXCJJc1VuZGVybGluZWRcIjpmYWxzZX0sXCJBdXRvU2l6ZVwiOjAsXCJGb3JlZ3JvdW5kXCI6e1wiJGlkXCI6XCI5NDF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OTQyXCIsXCJUb3BcIjowLjAsXCJMZWZ0XCI6MC4wLFwiUmlnaHRcIjowLjAsXCJCb3R0b21cIjowLjB9LFwiUGFkZGluZ1wiOntcIiRpZFwiOlwiOTQzXCIsXCJUb3BcIjowLjAsXCJMZWZ0XCI6MC4wLFwiUmlnaHRcIjowLjAsXCJCb3R0b21cIjowLjB9LFwiQmFja2dyb3VuZFwiOntcIiRyZWZcIjpcIjExOVwifSxcIklzVmlzaWJsZVwiOnRydWUsXCJXaWR0aFwiOjAuMCxcIkhlaWdodFwiOjAuMCxcIkJvcmRlclN0eWxlXCI6e1wiJGlkXCI6XCI5NDRcIixcIkxpbmVDb2xvclwiOm51bGwsXCJMaW5lV2VpZ2h0XCI6MC4wLFwiTGluZVR5cGVcIjowfX0sXCJEdXJhdGlvblN0eWxlXCI6e1wiJGlkXCI6XCI5NDVcIixcIkZvbnRTZXR0aW5nc1wiOntcIiRpZFwiOlwiOTQ2XCIsXCJGb250U2l6ZVwiOjEwLFwiRm9udE5hbWVcIjpcIkNhbGlicmlcIixcIklzQm9sZFwiOmZhbHNlLFwiSXNJdGFsaWNcIjpmYWxzZSxcIklzVW5kZXJsaW5lZFwiOmZhbHNlfSxcIkF1dG9TaXplXCI6MCxcIkZvcmVncm91bmRcIjp7XCIkaWRcIjpcIjk0N1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5NDhcIixcIlRvcFwiOjAuMCxcIkxlZnRcIjowLjAsXCJSaWdodFwiOjAuMCxcIkJvdHRvbVwiOjAuMH0sXCJQYWRkaW5nXCI6e1wiJGlkXCI6XCI5NDlcIixcIlRvcFwiOjAuMCxcIkxlZnRcIjowLjAsXCJSaWdodFwiOjAuMCxcIkJvdHRvbVwiOjAuMH0sXCJCYWNrZ3JvdW5kXCI6e1wiJHJlZlwiOlwiMTI2XCJ9LFwiSXNWaXNpYmxlXCI6dHJ1ZSxcIldpZHRoXCI6MC4wLFwiSGVpZ2h0XCI6MC4wLFwiQm9yZGVyU3R5bGVcIjp7XCIkaWRcIjpcIjk1MFwiLFwiTGluZUNvbG9yXCI6bnVsbCxcIkxpbmVXZWlnaHRcIjowLjAsXCJMaW5lVHlwZVwiOjB9fSxcIkhvcml6b250YWxDb25uZWN0b3JTdHlsZVwiOntcIiRpZFwiOlwiOTUxXCIsXCJMaW5lQ29sb3JcIjp7XCIkcmVmXCI6XCIxMjhcIn0sXCJMaW5lV2VpZ2h0XCI6MS4wLFwiTGluZVR5cGVcIjowfSxcIlZlcnRpY2FsQ29ubmVjdG9yU3R5bGVcIjp7XCIkaWRcIjpcIjk1Ml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k1M1wiLFwiTWFyZ2luXCI6e1wiJGlkXCI6XCI5NTRcIixcIlRvcFwiOjAuMCxcIkxlZnRcIjo0LjAsXCJSaWdodFwiOjQuMCxcIkJvdHRvbVwiOjAuMH0sXCJQYWRkaW5nXCI6e1wiJGlkXCI6XCI5NTVcIixcIlRvcFwiOjAuMCxcIkxlZnRcIjowLjAsXCJSaWdodFwiOjAuMCxcIkJvdHRvbVwiOjAuMH0sXCJCYWNrZ3JvdW5kXCI6e1wiJGlkXCI6XCI5NTZcIixcIkNvbG9yXCI6e1wiJGlkXCI6XCI5NTdcIixcIkFcIjoyNTUsXCJSXCI6MTY1LFwiR1wiOjE2NSxcIkJcIjoxNjV9fSxcIklzVmlzaWJsZVwiOnRydWUsXCJXaWR0aFwiOjAuMCxcIkhlaWdodFwiOjEwLjAsXCJCb3JkZXJTdHlsZVwiOntcIiRpZFwiOlwiOTU4XCIsXCJMaW5lQ29sb3JcIjp7XCIkcmVmXCI6XCI3MzBcIn0sXCJMaW5lV2VpZ2h0XCI6MC4wLFwiTGluZVR5cGVcIjowfX0sXCJUaXRsZVN0eWxlXCI6e1wiJGlkXCI6XCI5NTlcIixcIkZvbnRTZXR0aW5nc1wiOntcIiRpZFwiOlwiOTYwXCIsXCJGb250U2l6ZVwiOjExLFwiRm9udE5hbWVcIjpcIkNhbGlicmlcIixcIklzQm9sZFwiOmZhbHNlLFwiSXNJdGFsaWNcIjpmYWxzZSxcIklzVW5kZXJsaW5lZFwiOmZhbHNlfSxcIkF1dG9TaXplXCI6MCxcIkZvcmVncm91bmRcIjp7XCIkaWRcIjpcIjk2MVwiLFwiQ29sb3JcIjp7XCIkaWRcIjpcIjk2M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NjNcIixcIlRvcFwiOjAuMCxcIkxlZnRcIjowLjAsXCJSaWdodFwiOjAuMCxcIkJvdHRvbVwiOjAuMH0sXCJQYWRkaW5nXCI6e1wiJGlkXCI6XCI5NjRcIixcIlRvcFwiOjAuMCxcIkxlZnRcIjowLjAsXCJSaWdodFwiOjAuMCxcIkJvdHRvbVwiOjAuMH0sXCJCYWNrZ3JvdW5kXCI6e1wiJGlkXCI6XCI5NjVcIixcIkNvbG9yXCI6e1wiJGlkXCI6XCI5NjZcIixcIkFcIjowLFwiUlwiOjI1NSxcIkdcIjoyNTUsXCJCXCI6MjU1fX0sXCJJc1Zpc2libGVcIjp0cnVlLFwiV2lkdGhcIjowLjAsXCJIZWlnaHRcIjowLjAsXCJCb3JkZXJTdHlsZVwiOntcIiRpZFwiOlwiOTY3XCIsXCJMaW5lQ29sb3JcIjpudWxsLFwiTGluZVdlaWdodFwiOjAuMCxcIkxpbmVUeXBlXCI6MH19LFwiRGF0ZVN0eWxlXCI6e1wiJGlkXCI6XCI5NjhcIixcIkZvbnRTZXR0aW5nc1wiOntcIiRpZFwiOlwiOTY5XCIsXCJGb250U2l6ZVwiOjEwLFwiRm9udE5hbWVcIjpcIkNhbGlicmlcIixcIklzQm9sZFwiOmZhbHNlLFwiSXNJdGFsaWNcIjpmYWxzZSxcIklzVW5kZXJsaW5lZFwiOmZhbHNlfSxcIkF1dG9TaXplXCI6MCxcIkZvcmVncm91bmRcIjp7XCIkaWRcIjpcIjk3MF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5NzFcIixcIlRvcFwiOjAuMCxcIkxlZnRcIjowLjAsXCJSaWdodFwiOjAuMCxcIkJvdHRvbVwiOjAuMH0sXCJQYWRkaW5nXCI6e1wiJGlkXCI6XCI5NzJcIixcIlRvcFwiOjAuMCxcIkxlZnRcIjowLjAsXCJSaWdodFwiOjAuMCxcIkJvdHRvbVwiOjAuMH0sXCJCYWNrZ3JvdW5kXCI6e1wiJHJlZlwiOlwiMTU0XCJ9LFwiSXNWaXNpYmxlXCI6dHJ1ZSxcIldpZHRoXCI6MC4wLFwiSGVpZ2h0XCI6MC4wLFwiQm9yZGVyU3R5bGVcIjp7XCIkaWRcIjpcIjk3M1wiLFwiTGluZUNvbG9yXCI6bnVsbCxcIkxpbmVXZWlnaHRcIjowLjAsXCJMaW5lVHlwZVwiOjB9fSxcIkRhdGVGb3JtYXRcIjp7XCIkaWRcIjpcIjk3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k3NVwiLFwiSGVhZGVyU3R5bGVcIjp7XCIkaWRcIjpcIjk3NlwiLFwiVGV4dFN0eWxlXCI6e1wiJGlkXCI6XCI5NzdcIixcIkZvbnRTZXR0aW5nc1wiOntcIiRpZFwiOlwiOTc4XCIsXCJGb250U2l6ZVwiOjEwLFwiRm9udE5hbWVcIjpcIkNhbGlicmlcIixcIklzQm9sZFwiOnRydWUsXCJJc0l0YWxpY1wiOmZhbHNlLFwiSXNVbmRlcmxpbmVkXCI6ZmFsc2V9LFwiQXV0b1NpemVcIjowLFwiRm9yZWdyb3VuZFwiOntcIiRpZFwiOlwiOTc5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5ODBcIixcIlRvcFwiOjAuMCxcIkxlZnRcIjowLjAsXCJSaWdodFwiOjAuMCxcIkJvdHRvbVwiOjAuMH0sXCJQYWRkaW5nXCI6e1wiJGlkXCI6XCI5ODFcIixcIlRvcFwiOjAuMCxcIkxlZnRcIjowLjAsXCJSaWdodFwiOjAuMCxcIkJvdHRvbVwiOjAuMH0sXCJCYWNrZ3JvdW5kXCI6e1wiJGlkXCI6XCI5ODJcIixcIkNvbG9yXCI6e1wiJGlkXCI6XCI5ODNcIixcIkFcIjowLFwiUlwiOjI1NSxcIkdcIjoyNTUsXCJCXCI6MjU1fX0sXCJJc1Zpc2libGVcIjp0cnVlLFwiV2lkdGhcIjowLjAsXCJIZWlnaHRcIjowLjAsXCJCb3JkZXJTdHlsZVwiOm51bGx9LFwiUmVjdGFuZ2xlU3R5bGVcIjp7XCIkaWRcIjpcIjk4NFwiLFwiTWFyZ2luXCI6e1wiJGlkXCI6XCI5ODVcIixcIlRvcFwiOjAuMCxcIkxlZnRcIjowLjAsXCJSaWdodFwiOjAuMCxcIkJvdHRvbVwiOjAuMH0sXCJQYWRkaW5nXCI6e1wiJGlkXCI6XCI5ODZcIixcIlRvcFwiOjAuMCxcIkxlZnRcIjowLjAsXCJSaWdodFwiOjAuMCxcIkJvdHRvbVwiOjAuMH0sXCJCYWNrZ3JvdW5kXCI6e1wiJGlkXCI6XCI5ODdcIixcIkNvbG9yXCI6e1wiJGlkXCI6XCI5ODhcIixcIkFcIjo2MyxcIlJcIjoxNjUsXCJHXCI6MTY1LFwiQlwiOjE2NX19LFwiSXNWaXNpYmxlXCI6dHJ1ZSxcIldpZHRoXCI6MC4wLFwiSGVpZ2h0XCI6MC4wLFwiQm9yZGVyU3R5bGVcIjp7XCIkaWRcIjpcIjk4OVwiLFwiTGluZUNvbG9yXCI6e1wiJGlkXCI6XCI5OTBcIixcIiR0eXBlXCI6XCJOTFJFLkNvbW1vbi5Eb20uU29saWRDb2xvckJydXNoLCBOTFJFLkNvbW1vblwiLFwiQ29sb3JcIjp7XCIkaWRcIjpcIjk5MVwiLFwiQVwiOjI1NSxcIlJcIjoyNTUsXCJHXCI6MCxcIkJcIjowfX0sXCJMaW5lV2VpZ2h0XCI6MC4wLFwiTGluZVR5cGVcIjowfX19LFwiQmFja2dyb3VuZFN0eWxlXCI6e1wiJGlkXCI6XCI5OTJcIixcIk1hcmdpblwiOntcIiRpZFwiOlwiOTkzXCIsXCJUb3BcIjowLjAsXCJMZWZ0XCI6MC4wLFwiUmlnaHRcIjowLjAsXCJCb3R0b21cIjowLjB9LFwiUGFkZGluZ1wiOntcIiRpZFwiOlwiOTk0XCIsXCJUb3BcIjowLjAsXCJMZWZ0XCI6MC4wLFwiUmlnaHRcIjowLjAsXCJCb3R0b21cIjowLjB9LFwiQmFja2dyb3VuZFwiOntcIiRpZFwiOlwiOTk1XCIsXCJDb2xvclwiOntcIiRpZFwiOlwiOTk2XCIsXCJBXCI6NTEsXCJSXCI6MTY1LFwiR1wiOjE2NSxcIkJcIjoxNjV9fSxcIklzVmlzaWJsZVwiOnRydWUsXCJXaWR0aFwiOjAuMCxcIkhlaWdodFwiOjAuMCxcIkJvcmRlclN0eWxlXCI6e1wiJGlkXCI6XCI5OTdcIixcIkxpbmVDb2xvclwiOntcIiRpZFwiOlwiOTk4XCIsXCIkdHlwZVwiOlwiTkxSRS5Db21tb24uRG9tLlNvbGlkQ29sb3JCcnVzaCwgTkxSRS5Db21tb25cIixcIkNvbG9yXCI6e1wiJGlkXCI6XCI5OTlcIixcIkFcIjoyNTUsXCJSXCI6MjU1LFwiR1wiOjAsXCJCXCI6MH19LFwiTGluZVdlaWdodFwiOjAuMCxcIkxpbmVUeXBlXCI6MH19LFwiQ3VzdG9tU3dpbWxhbmVNaWxlc3RvbmVTdHlsZUxpc3RcIjpbXSxcIkN1c3RvbVN3aW1sYW5lVGFza1N0eWxlTGlzdFwiOlt7XCIkaWRcIjpcIjEwMDBcIixcIlRhc2tTdHlsZVwiOntcIiRpZFwiOlwiMTAwMVwiLFwiU2hhcGVcIjowLFwiU2hhcGVUaGlja25lc3NcIjowLFwiRHVyYXRpb25Gb3JtYXRcIjowLFwiUGVyY2VudGFnZUNvbXBsZXRlU3R5bGVcIjp7XCIkaWRcIjpcIjEwMDJcIixcIkZvbnRTZXR0aW5nc1wiOntcIiRpZFwiOlwiMTAwM1wiLFwiRm9udFNpemVcIjoxMCxcIkZvbnROYW1lXCI6XCJDYWxpYnJpXCIsXCJJc0JvbGRcIjpmYWxzZSxcIklzSXRhbGljXCI6ZmFsc2UsXCJJc1VuZGVybGluZWRcIjpmYWxzZX0sXCJBdXRvU2l6ZVwiOjAsXCJGb3JlZ3JvdW5kXCI6e1wiJGlkXCI6XCIxMDA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wMDVcIixcIlRvcFwiOjAuMCxcIkxlZnRcIjowLjAsXCJSaWdodFwiOjAuMCxcIkJvdHRvbVwiOjAuMH0sXCJQYWRkaW5nXCI6e1wiJGlkXCI6XCIxMDA2XCIsXCJUb3BcIjowLjAsXCJMZWZ0XCI6MC4wLFwiUmlnaHRcIjowLjAsXCJCb3R0b21cIjowLjB9LFwiQmFja2dyb3VuZFwiOntcIiRyZWZcIjpcIjExOVwifSxcIklzVmlzaWJsZVwiOnRydWUsXCJXaWR0aFwiOjAuMCxcIkhlaWdodFwiOjAuMCxcIkJvcmRlclN0eWxlXCI6e1wiJGlkXCI6XCIxMDA3XCIsXCJMaW5lQ29sb3JcIjpudWxsLFwiTGluZVdlaWdodFwiOjAuMCxcIkxpbmVUeXBlXCI6MH19LFwiRHVyYXRpb25TdHlsZVwiOntcIiRpZFwiOlwiMTAwOFwiLFwiRm9udFNldHRpbmdzXCI6e1wiJGlkXCI6XCIxMDA5XCIsXCJGb250U2l6ZVwiOjEwLFwiRm9udE5hbWVcIjpcIkNhbGlicmlcIixcIklzQm9sZFwiOmZhbHNlLFwiSXNJdGFsaWNcIjpmYWxzZSxcIklzVW5kZXJsaW5lZFwiOmZhbHNlfSxcIkF1dG9TaXplXCI6MCxcIkZvcmVncm91bmRcIjp7XCIkaWRcIjpcIjEwMTB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VwiLFwiVG9wXCI6MC4wLFwiTGVmdFwiOjAuMCxcIlJpZ2h0XCI6MC4wLFwiQm90dG9tXCI6MC4wfSxcIlBhZGRpbmdcIjp7XCIkaWRcIjpcIjEwMTJcIixcIlRvcFwiOjAuMCxcIkxlZnRcIjowLjAsXCJSaWdodFwiOjAuMCxcIkJvdHRvbVwiOjAuMH0sXCJCYWNrZ3JvdW5kXCI6e1wiJHJlZlwiOlwiMTI2XCJ9LFwiSXNWaXNpYmxlXCI6dHJ1ZSxcIldpZHRoXCI6MC4wLFwiSGVpZ2h0XCI6MC4wLFwiQm9yZGVyU3R5bGVcIjp7XCIkaWRcIjpcIjEwMTNcIixcIkxpbmVDb2xvclwiOm51bGwsXCJMaW5lV2VpZ2h0XCI6MC4wLFwiTGluZVR5cGVcIjowfX0sXCJIb3Jpem9udGFsQ29ubmVjdG9yU3R5bGVcIjp7XCIkaWRcIjpcIjEwMTRcIixcIkxpbmVDb2xvclwiOntcIiRyZWZcIjpcIjEyOFwifSxcIkxpbmVXZWlnaHRcIjoxLjAsXCJMaW5lVHlwZVwiOjB9LFwiVmVydGljYWxDb25uZWN0b3JTdHlsZVwiOntcIiRpZFwiOlwiMTAxN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llMmNlODZmLTU2ODgtNDRkMy05OWRkLTRmMmNhY2QyOTg3YlwiLFwiQXR0YWNoZWRNaWxlc3RvbmVzU3R5bGVzXCI6bnVsbCxcIlNoYXBlU3R5bGVcIjp7XCIkaWRcIjpcIjEwMTZcIixcIk1hcmdpblwiOntcIiRpZFwiOlwiMTAxN1wiLFwiVG9wXCI6MC4wLFwiTGVmdFwiOjQuMCxcIlJpZ2h0XCI6NC4wLFwiQm90dG9tXCI6MC4wfSxcIlBhZGRpbmdcIjp7XCIkaWRcIjpcIjEwMThcIixcIlRvcFwiOjAuMCxcIkxlZnRcIjowLjAsXCJSaWdodFwiOjAuMCxcIkJvdHRvbVwiOjAuMH0sXCJCYWNrZ3JvdW5kXCI6e1wiJGlkXCI6XCIxMDE5XCIsXCJDb2xvclwiOntcIiRpZFwiOlwiMTAyMFwiLFwiQVwiOjI1NSxcIlJcIjoxNjUsXCJHXCI6MTY1LFwiQlwiOjE2NX19LFwiSXNWaXNpYmxlXCI6dHJ1ZSxcIldpZHRoXCI6MC4wLFwiSGVpZ2h0XCI6MTAuMCxcIkJvcmRlclN0eWxlXCI6e1wiJGlkXCI6XCIxMDIxXCIsXCJMaW5lQ29sb3JcIjp7XCIkcmVmXCI6XCI3MzBcIn0sXCJMaW5lV2VpZ2h0XCI6MC4wLFwiTGluZVR5cGVcIjowfX0sXCJUaXRsZVN0eWxlXCI6e1wiJGlkXCI6XCIxMDIyXCIsXCJGb250U2V0dGluZ3NcIjp7XCIkaWRcIjpcIjEwMjNcIixcIkZvbnRTaXplXCI6MTEsXCJGb250TmFtZVwiOlwiQ2FsaWJyaVwiLFwiSXNCb2xkXCI6ZmFsc2UsXCJJc0l0YWxpY1wiOmZhbHNlLFwiSXNVbmRlcmxpbmVkXCI6ZmFsc2V9LFwiQXV0b1NpemVcIjowLFwiRm9yZWdyb3VuZFwiOntcIiRpZFwiOlwiMTAyNFwiLFwiQ29sb3JcIjp7XCIkaWRcIjpcIjEwMj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AyNlwiLFwiVG9wXCI6MC4wLFwiTGVmdFwiOjAuMCxcIlJpZ2h0XCI6MC4wLFwiQm90dG9tXCI6MC4wfSxcIlBhZGRpbmdcIjp7XCIkaWRcIjpcIjEwMjdcIixcIlRvcFwiOjAuMCxcIkxlZnRcIjowLjAsXCJSaWdodFwiOjAuMCxcIkJvdHRvbVwiOjAuMH0sXCJCYWNrZ3JvdW5kXCI6e1wiJGlkXCI6XCIxMDI4XCIsXCJDb2xvclwiOntcIiRpZFwiOlwiMTAyOVwiLFwiQVwiOjAsXCJSXCI6MjU1LFwiR1wiOjI1NSxcIkJcIjoyNTV9fSxcIklzVmlzaWJsZVwiOnRydWUsXCJXaWR0aFwiOjAuMCxcIkhlaWdodFwiOjAuMCxcIkJvcmRlclN0eWxlXCI6e1wiJGlkXCI6XCIxMDMwXCIsXCJMaW5lQ29sb3JcIjpudWxsLFwiTGluZVdlaWdodFwiOjAuMCxcIkxpbmVUeXBlXCI6MH19LFwiRGF0ZVN0eWxlXCI6e1wiJGlkXCI6XCIxMDMxXCIsXCJGb250U2V0dGluZ3NcIjp7XCIkaWRcIjpcIjEwMzJcIixcIkZvbnRTaXplXCI6MTAsXCJGb250TmFtZVwiOlwiQ2FsaWJyaVwiLFwiSXNCb2xkXCI6ZmFsc2UsXCJJc0l0YWxpY1wiOmZhbHNlLFwiSXNVbmRlcmxpbmVkXCI6ZmFsc2V9LFwiQXV0b1NpemVcIjowLFwiRm9yZWdyb3VuZFwiOntcIiRpZFwiOlwiMTAzM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DM0XCIsXCJUb3BcIjowLjAsXCJMZWZ0XCI6MC4wLFwiUmlnaHRcIjowLjAsXCJCb3R0b21cIjowLjB9LFwiUGFkZGluZ1wiOntcIiRpZFwiOlwiMTAzNVwiLFwiVG9wXCI6MC4wLFwiTGVmdFwiOjAuMCxcIlJpZ2h0XCI6MC4wLFwiQm90dG9tXCI6MC4wfSxcIkJhY2tncm91bmRcIjp7XCIkcmVmXCI6XCIxNTRcIn0sXCJJc1Zpc2libGVcIjp0cnVlLFwiV2lkdGhcIjowLjAsXCJIZWlnaHRcIjowLjAsXCJCb3JkZXJTdHlsZVwiOntcIiRpZFwiOlwiMTAzNlwiLFwiTGluZUNvbG9yXCI6bnVsbCxcIkxpbmVXZWlnaHRcIjowLjAsXCJMaW5lVHlwZVwiOjB9fSxcIkRhdGVGb3JtYXRcIjp7XCIkaWRcIjpcIjEw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M4XCIsXCJUYXNrU3R5bGVcIjp7XCIkaWRcIjpcIjEwMzlcIixcIlNoYXBlXCI6MCxcIlNoYXBlVGhpY2tuZXNzXCI6MCxcIkR1cmF0aW9uRm9ybWF0XCI6MCxcIlBlcmNlbnRhZ2VDb21wbGV0ZVN0eWxlXCI6e1wiJGlkXCI6XCIxMDQwXCIsXCJGb250U2V0dGluZ3NcIjp7XCIkaWRcIjpcIjEwNDFcIixcIkZvbnRTaXplXCI6MTAsXCJGb250TmFtZVwiOlwiQ2FsaWJyaVwiLFwiSXNCb2xkXCI6ZmFsc2UsXCJJc0l0YWxpY1wiOmZhbHNlLFwiSXNVbmRlcmxpbmVkXCI6ZmFsc2V9LFwiQXV0b1NpemVcIjowLFwiRm9yZWdyb3VuZFwiOntcIiRpZFwiOlwiMTA0M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DQzXCIsXCJUb3BcIjowLjAsXCJMZWZ0XCI6MC4wLFwiUmlnaHRcIjowLjAsXCJCb3R0b21cIjowLjB9LFwiUGFkZGluZ1wiOntcIiRpZFwiOlwiMTA0NFwiLFwiVG9wXCI6MC4wLFwiTGVmdFwiOjAuMCxcIlJpZ2h0XCI6MC4wLFwiQm90dG9tXCI6MC4wfSxcIkJhY2tncm91bmRcIjp7XCIkcmVmXCI6XCIxMTlcIn0sXCJJc1Zpc2libGVcIjp0cnVlLFwiV2lkdGhcIjowLjAsXCJIZWlnaHRcIjowLjAsXCJCb3JkZXJTdHlsZVwiOntcIiRpZFwiOlwiMTA0NVwiLFwiTGluZUNvbG9yXCI6bnVsbCxcIkxpbmVXZWlnaHRcIjowLjAsXCJMaW5lVHlwZVwiOjB9fSxcIkR1cmF0aW9uU3R5bGVcIjp7XCIkaWRcIjpcIjEwNDZcIixcIkZvbnRTZXR0aW5nc1wiOntcIiRpZFwiOlwiMTA0N1wiLFwiRm9udFNpemVcIjoxMCxcIkZvbnROYW1lXCI6XCJDYWxpYnJpXCIsXCJJc0JvbGRcIjpmYWxzZSxcIklzSXRhbGljXCI6ZmFsc2UsXCJJc1VuZGVybGluZWRcIjpmYWxzZX0sXCJBdXRvU2l6ZVwiOjAsXCJGb3JlZ3JvdW5kXCI6e1wiJGlkXCI6XCIxMDQ4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lcIixcIlRvcFwiOjAuMCxcIkxlZnRcIjowLjAsXCJSaWdodFwiOjAuMCxcIkJvdHRvbVwiOjAuMH0sXCJQYWRkaW5nXCI6e1wiJGlkXCI6XCIxMDUwXCIsXCJUb3BcIjowLjAsXCJMZWZ0XCI6MC4wLFwiUmlnaHRcIjowLjAsXCJCb3R0b21cIjowLjB9LFwiQmFja2dyb3VuZFwiOntcIiRyZWZcIjpcIjEyNlwifSxcIklzVmlzaWJsZVwiOnRydWUsXCJXaWR0aFwiOjAuMCxcIkhlaWdodFwiOjAuMCxcIkJvcmRlclN0eWxlXCI6e1wiJGlkXCI6XCIxMDUxXCIsXCJMaW5lQ29sb3JcIjpudWxsLFwiTGluZVdlaWdodFwiOjAuMCxcIkxpbmVUeXBlXCI6MH19LFwiSG9yaXpvbnRhbENvbm5lY3RvclN0eWxlXCI6e1wiJGlkXCI6XCIxMDUyXCIsXCJMaW5lQ29sb3JcIjp7XCIkcmVmXCI6XCIxMjhcIn0sXCJMaW5lV2VpZ2h0XCI6MS4wLFwiTGluZVR5cGVcIjowfSxcIlZlcnRpY2FsQ29ubmVjdG9yU3R5bGVcIjp7XCIkaWRcIjpcIjEwNTN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5ZTJjZTg2Zi01Njg4LTQ0ZDMtOTlkZC00ZjJjYWNkMjk4N2JcIixcIkF0dGFjaGVkTWlsZXN0b25lc1N0eWxlc1wiOm51bGwsXCJTaGFwZVN0eWxlXCI6e1wiJGlkXCI6XCIxMDU0XCIsXCJNYXJnaW5cIjp7XCIkaWRcIjpcIjEwNTVcIixcIlRvcFwiOjAuMCxcIkxlZnRcIjo0LjAsXCJSaWdodFwiOjQuMCxcIkJvdHRvbVwiOjAuMH0sXCJQYWRkaW5nXCI6e1wiJGlkXCI6XCIxMDU2XCIsXCJUb3BcIjowLjAsXCJMZWZ0XCI6MC4wLFwiUmlnaHRcIjowLjAsXCJCb3R0b21cIjowLjB9LFwiQmFja2dyb3VuZFwiOntcIiRpZFwiOlwiMTA1N1wiLFwiQ29sb3JcIjp7XCIkaWRcIjpcIjEwNThcIixcIkFcIjoyNTUsXCJSXCI6MTY1LFwiR1wiOjE2NSxcIkJcIjoxNjV9fSxcIklzVmlzaWJsZVwiOnRydWUsXCJXaWR0aFwiOjAuMCxcIkhlaWdodFwiOjEwLjAsXCJCb3JkZXJTdHlsZVwiOntcIiRpZFwiOlwiMTA1OVwiLFwiTGluZUNvbG9yXCI6e1wiJHJlZlwiOlwiNzMwXCJ9LFwiTGluZVdlaWdodFwiOjAuMCxcIkxpbmVUeXBlXCI6MH19LFwiVGl0bGVTdHlsZVwiOntcIiRpZFwiOlwiMTA2MFwiLFwiRm9udFNldHRpbmdzXCI6e1wiJGlkXCI6XCIxMDYxXCIsXCJGb250U2l6ZVwiOjExLFwiRm9udE5hbWVcIjpcIkNhbGlicmlcIixcIklzQm9sZFwiOmZhbHNlLFwiSXNJdGFsaWNcIjpmYWxzZSxcIklzVW5kZXJsaW5lZFwiOmZhbHNlfSxcIkF1dG9TaXplXCI6MCxcIkZvcmVncm91bmRcIjp7XCIkaWRcIjpcIjEwNjJcIixcIkNvbG9yXCI6e1wiJGlkXCI6XCIxMDYz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wNjRcIixcIlRvcFwiOjAuMCxcIkxlZnRcIjowLjAsXCJSaWdodFwiOjAuMCxcIkJvdHRvbVwiOjAuMH0sXCJQYWRkaW5nXCI6e1wiJGlkXCI6XCIxMDY1XCIsXCJUb3BcIjowLjAsXCJMZWZ0XCI6MC4wLFwiUmlnaHRcIjowLjAsXCJCb3R0b21cIjowLjB9LFwiQmFja2dyb3VuZFwiOntcIiRpZFwiOlwiMTA2NlwiLFwiQ29sb3JcIjp7XCIkaWRcIjpcIjEwNjdcIixcIkFcIjowLFwiUlwiOjI1NSxcIkdcIjoyNTUsXCJCXCI6MjU1fX0sXCJJc1Zpc2libGVcIjp0cnVlLFwiV2lkdGhcIjowLjAsXCJIZWlnaHRcIjowLjAsXCJCb3JkZXJTdHlsZVwiOntcIiRpZFwiOlwiMTA2OFwiLFwiTGluZUNvbG9yXCI6bnVsbCxcIkxpbmVXZWlnaHRcIjowLjAsXCJMaW5lVHlwZVwiOjB9fSxcIkRhdGVTdHlsZVwiOntcIiRpZFwiOlwiMTA2OVwiLFwiRm9udFNldHRpbmdzXCI6e1wiJGlkXCI6XCIxMDcwXCIsXCJGb250U2l6ZVwiOjEwLFwiRm9udE5hbWVcIjpcIkNhbGlicmlcIixcIklzQm9sZFwiOmZhbHNlLFwiSXNJdGFsaWNcIjpmYWxzZSxcIklzVW5kZXJsaW5lZFwiOmZhbHNlfSxcIkF1dG9TaXplXCI6MCxcIkZvcmVncm91bmRcIjp7XCIkaWRcIjpcIjEwNzF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A3MlwiLFwiVG9wXCI6MC4wLFwiTGVmdFwiOjAuMCxcIlJpZ2h0XCI6MC4wLFwiQm90dG9tXCI6MC4wfSxcIlBhZGRpbmdcIjp7XCIkaWRcIjpcIjEwNzNcIixcIlRvcFwiOjAuMCxcIkxlZnRcIjowLjAsXCJSaWdodFwiOjAuMCxcIkJvdHRvbVwiOjAuMH0sXCJCYWNrZ3JvdW5kXCI6e1wiJHJlZlwiOlwiMTU0XCJ9LFwiSXNWaXNpYmxlXCI6dHJ1ZSxcIldpZHRoXCI6MC4wLFwiSGVpZ2h0XCI6MC4wLFwiQm9yZGVyU3R5bGVcIjp7XCIkaWRcIjpcIjEwNzRcIixcIkxpbmVDb2xvclwiOm51bGwsXCJMaW5lV2VpZ2h0XCI6MC4wLFwiTGluZVR5cGVcIjowfX0sXCJEYXRlRm9ybWF0XCI6e1wiJGlkXCI6XCIxMDc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3NlwiLFwiVGFza1N0eWxlXCI6e1wiJGlkXCI6XCIxMDc3XCIsXCJTaGFwZVwiOjAsXCJTaGFwZVRoaWNrbmVzc1wiOjAsXCJEdXJhdGlvbkZvcm1hdFwiOjAsXCJQZXJjZW50YWdlQ29tcGxldGVTdHlsZVwiOntcIiRpZFwiOlwiMTA3OFwiLFwiRm9udFNldHRpbmdzXCI6e1wiJGlkXCI6XCIxMDc5XCIsXCJGb250U2l6ZVwiOjEwLFwiRm9udE5hbWVcIjpcIkNhbGlicmlcIixcIklzQm9sZFwiOmZhbHNlLFwiSXNJdGFsaWNcIjpmYWxzZSxcIklzVW5kZXJsaW5lZFwiOmZhbHNlfSxcIkF1dG9TaXplXCI6MCxcIkZvcmVncm91bmRcIjp7XCIkaWRcIjpcIjEwODB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4MVwiLFwiVG9wXCI6MC4wLFwiTGVmdFwiOjAuMCxcIlJpZ2h0XCI6MC4wLFwiQm90dG9tXCI6MC4wfSxcIlBhZGRpbmdcIjp7XCIkaWRcIjpcIjEwODJcIixcIlRvcFwiOjAuMCxcIkxlZnRcIjowLjAsXCJSaWdodFwiOjAuMCxcIkJvdHRvbVwiOjAuMH0sXCJCYWNrZ3JvdW5kXCI6e1wiJHJlZlwiOlwiMTE5XCJ9LFwiSXNWaXNpYmxlXCI6dHJ1ZSxcIldpZHRoXCI6MC4wLFwiSGVpZ2h0XCI6MC4wLFwiQm9yZGVyU3R5bGVcIjp7XCIkaWRcIjpcIjEwODNcIixcIkxpbmVDb2xvclwiOm51bGwsXCJMaW5lV2VpZ2h0XCI6MC4wLFwiTGluZVR5cGVcIjowfX0sXCJEdXJhdGlvblN0eWxlXCI6e1wiJGlkXCI6XCIxMDg0XCIsXCJGb250U2V0dGluZ3NcIjp7XCIkaWRcIjpcIjEwODVcIixcIkZvbnRTaXplXCI6MTAsXCJGb250TmFtZVwiOlwiQ2FsaWJyaVwiLFwiSXNCb2xkXCI6ZmFsc2UsXCJJc0l0YWxpY1wiOmZhbHNlLFwiSXNVbmRlcmxpbmVkXCI6ZmFsc2V9LFwiQXV0b1NpemVcIjowLFwiRm9yZWdyb3VuZFwiOntcIiRpZFwiOlwiMTA4N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g3XCIsXCJUb3BcIjowLjAsXCJMZWZ0XCI6MC4wLFwiUmlnaHRcIjowLjAsXCJCb3R0b21cIjowLjB9LFwiUGFkZGluZ1wiOntcIiRpZFwiOlwiMTA4OFwiLFwiVG9wXCI6MC4wLFwiTGVmdFwiOjAuMCxcIlJpZ2h0XCI6MC4wLFwiQm90dG9tXCI6MC4wfSxcIkJhY2tncm91bmRcIjp7XCIkcmVmXCI6XCIxMjZcIn0sXCJJc1Zpc2libGVcIjp0cnVlLFwiV2lkdGhcIjowLjAsXCJIZWlnaHRcIjowLjAsXCJCb3JkZXJTdHlsZVwiOntcIiRpZFwiOlwiMTA4OVwiLFwiTGluZUNvbG9yXCI6bnVsbCxcIkxpbmVXZWlnaHRcIjowLjAsXCJMaW5lVHlwZVwiOjB9fSxcIkhvcml6b250YWxDb25uZWN0b3JTdHlsZVwiOntcIiRpZFwiOlwiMTA5MFwiLFwiTGluZUNvbG9yXCI6e1wiJHJlZlwiOlwiMTI4XCJ9LFwiTGluZVdlaWdodFwiOjEuMCxcIkxpbmVUeXBlXCI6MH0sXCJWZXJ0aWNhbENvbm5lY3RvclN0eWxlXCI6e1wiJGlkXCI6XCIxMDkx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WUyY2U4NmYtNTY4OC00NGQzLTk5ZGQtNGYyY2FjZDI5ODdiXCIsXCJBdHRhY2hlZE1pbGVzdG9uZXNTdHlsZXNcIjpudWxsLFwiU2hhcGVTdHlsZVwiOntcIiRpZFwiOlwiMTA5MlwiLFwiTWFyZ2luXCI6e1wiJGlkXCI6XCIxMDkzXCIsXCJUb3BcIjowLjAsXCJMZWZ0XCI6NC4wLFwiUmlnaHRcIjo0LjAsXCJCb3R0b21cIjowLjB9LFwiUGFkZGluZ1wiOntcIiRpZFwiOlwiMTA5NFwiLFwiVG9wXCI6MC4wLFwiTGVmdFwiOjAuMCxcIlJpZ2h0XCI6MC4wLFwiQm90dG9tXCI6MC4wfSxcIkJhY2tncm91bmRcIjp7XCIkaWRcIjpcIjEwOTVcIixcIkNvbG9yXCI6e1wiJGlkXCI6XCIxMDk2XCIsXCJBXCI6MjU1LFwiUlwiOjE2NSxcIkdcIjoxNjUsXCJCXCI6MTY1fX0sXCJJc1Zpc2libGVcIjp0cnVlLFwiV2lkdGhcIjowLjAsXCJIZWlnaHRcIjoxMC4wLFwiQm9yZGVyU3R5bGVcIjp7XCIkaWRcIjpcIjEwOTdcIixcIkxpbmVDb2xvclwiOntcIiRyZWZcIjpcIjczMFwifSxcIkxpbmVXZWlnaHRcIjowLjAsXCJMaW5lVHlwZVwiOjB9fSxcIlRpdGxlU3R5bGVcIjp7XCIkaWRcIjpcIjEwOThcIixcIkZvbnRTZXR0aW5nc1wiOntcIiRpZFwiOlwiMTA5OVwiLFwiRm9udFNpemVcIjoxMSxcIkZvbnROYW1lXCI6XCJDYWxpYnJpXCIsXCJJc0JvbGRcIjpmYWxzZSxcIklzSXRhbGljXCI6ZmFsc2UsXCJJc1VuZGVybGluZWRcIjpmYWxzZX0sXCJBdXRvU2l6ZVwiOjAsXCJGb3JlZ3JvdW5kXCI6e1wiJGlkXCI6XCIxMTAwXCIsXCJDb2xvclwiOntcIiRpZFwiOlwiMTEwM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AyXCIsXCJUb3BcIjowLjAsXCJMZWZ0XCI6MC4wLFwiUmlnaHRcIjowLjAsXCJCb3R0b21cIjowLjB9LFwiUGFkZGluZ1wiOntcIiRpZFwiOlwiMTEwM1wiLFwiVG9wXCI6MC4wLFwiTGVmdFwiOjAuMCxcIlJpZ2h0XCI6MC4wLFwiQm90dG9tXCI6MC4wfSxcIkJhY2tncm91bmRcIjp7XCIkaWRcIjpcIjExMDRcIixcIkNvbG9yXCI6e1wiJGlkXCI6XCIxMTA1XCIsXCJBXCI6MCxcIlJcIjoyNTUsXCJHXCI6MjU1LFwiQlwiOjI1NX19LFwiSXNWaXNpYmxlXCI6dHJ1ZSxcIldpZHRoXCI6MC4wLFwiSGVpZ2h0XCI6MC4wLFwiQm9yZGVyU3R5bGVcIjp7XCIkaWRcIjpcIjExMDZcIixcIkxpbmVDb2xvclwiOm51bGwsXCJMaW5lV2VpZ2h0XCI6MC4wLFwiTGluZVR5cGVcIjowfX0sXCJEYXRlU3R5bGVcIjp7XCIkaWRcIjpcIjExMDdcIixcIkZvbnRTZXR0aW5nc1wiOntcIiRpZFwiOlwiMTEwOFwiLFwiRm9udFNpemVcIjoxMCxcIkZvbnROYW1lXCI6XCJDYWxpYnJpXCIsXCJJc0JvbGRcIjpmYWxzZSxcIklzSXRhbGljXCI6ZmFsc2UsXCJJc1VuZGVybGluZWRcIjpmYWxzZX0sXCJBdXRvU2l6ZVwiOjAsXCJGb3JlZ3JvdW5kXCI6e1wiJGlkXCI6XCIxMTA5XCIsXCJDb2xvclwiOntcIiRpZFwiOlwiMTEx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xMVwiLFwiVG9wXCI6MC4wLFwiTGVmdFwiOjAuMCxcIlJpZ2h0XCI6MC4wLFwiQm90dG9tXCI6MC4wfSxcIlBhZGRpbmdcIjp7XCIkaWRcIjpcIjExMTJcIixcIlRvcFwiOjAuMCxcIkxlZnRcIjowLjAsXCJSaWdodFwiOjAuMCxcIkJvdHRvbVwiOjAuMH0sXCJCYWNrZ3JvdW5kXCI6e1wiJGlkXCI6XCIxMTEzXCIsXCJDb2xvclwiOntcIiRpZFwiOlwiMTExNFwiLFwiQVwiOjAsXCJSXCI6MjU1LFwiR1wiOjI1NSxcIkJcIjoyNTV9fSxcIklzVmlzaWJsZVwiOnRydWUsXCJXaWR0aFwiOjAuMCxcIkhlaWdodFwiOjAuMCxcIkJvcmRlclN0eWxlXCI6e1wiJGlkXCI6XCIxMTE1XCIsXCJMaW5lQ29sb3JcIjpudWxsLFwiTGluZVdlaWdodFwiOjAuMCxcIkxpbmVUeXBlXCI6MH19LFwiRGF0ZUZvcm1hdFwiOntcIiRpZFwiOlwiMTEx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ExMTdcIixcIkhlYWRlclN0eWxlXCI6e1wiJGlkXCI6XCIxMTE4XCIsXCJUZXh0U3R5bGVcIjp7XCIkaWRcIjpcIjExMTlcIixcIkZvbnRTZXR0aW5nc1wiOntcIiRpZFwiOlwiMTEyMFwiLFwiRm9udFNpemVcIjoxMCxcIkZvbnROYW1lXCI6XCJDYWxpYnJpXCIsXCJJc0JvbGRcIjp0cnVlLFwiSXNJdGFsaWNcIjpmYWxzZSxcIklzVW5kZXJsaW5lZFwiOmZhbHNlfSxcIkF1dG9TaXplXCI6MCxcIkZvcmVncm91bmRcIjp7XCIkaWRcIjpcIjExMjF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xMjJcIixcIlRvcFwiOjAuMCxcIkxlZnRcIjowLjAsXCJSaWdodFwiOjAuMCxcIkJvdHRvbVwiOjAuMH0sXCJQYWRkaW5nXCI6e1wiJGlkXCI6XCIxMTIzXCIsXCJUb3BcIjowLjAsXCJMZWZ0XCI6MC4wLFwiUmlnaHRcIjowLjAsXCJCb3R0b21cIjowLjB9LFwiQmFja2dyb3VuZFwiOntcIiRpZFwiOlwiMTEyNFwiLFwiQ29sb3JcIjp7XCIkaWRcIjpcIjExMjVcIixcIkFcIjowLFwiUlwiOjI1NSxcIkdcIjoyNTUsXCJCXCI6MjU1fX0sXCJJc1Zpc2libGVcIjp0cnVlLFwiV2lkdGhcIjowLjAsXCJIZWlnaHRcIjowLjAsXCJCb3JkZXJTdHlsZVwiOm51bGx9LFwiUmVjdGFuZ2xlU3R5bGVcIjp7XCIkaWRcIjpcIjExMjZcIixcIk1hcmdpblwiOntcIiRpZFwiOlwiMTEyN1wiLFwiVG9wXCI6MC4wLFwiTGVmdFwiOjAuMCxcIlJpZ2h0XCI6MC4wLFwiQm90dG9tXCI6MC4wfSxcIlBhZGRpbmdcIjp7XCIkaWRcIjpcIjExMjhcIixcIlRvcFwiOjAuMCxcIkxlZnRcIjowLjAsXCJSaWdodFwiOjAuMCxcIkJvdHRvbVwiOjAuMH0sXCJCYWNrZ3JvdW5kXCI6e1wiJGlkXCI6XCIxMTI5XCIsXCJDb2xvclwiOntcIiRpZFwiOlwiMTEzMFwiLFwiQVwiOjYzLFwiUlwiOjE2NSxcIkdcIjoxNjUsXCJCXCI6MTY1fX0sXCJJc1Zpc2libGVcIjp0cnVlLFwiV2lkdGhcIjowLjAsXCJIZWlnaHRcIjowLjAsXCJCb3JkZXJTdHlsZVwiOntcIiRpZFwiOlwiMTEzMVwiLFwiTGluZUNvbG9yXCI6e1wiJGlkXCI6XCIxMTMyXCIsXCIkdHlwZVwiOlwiTkxSRS5Db21tb24uRG9tLlNvbGlkQ29sb3JCcnVzaCwgTkxSRS5Db21tb25cIixcIkNvbG9yXCI6e1wiJGlkXCI6XCIxMTMzXCIsXCJBXCI6MjU1LFwiUlwiOjI1NSxcIkdcIjowLFwiQlwiOjB9fSxcIkxpbmVXZWlnaHRcIjowLjAsXCJMaW5lVHlwZVwiOjB9fX0sXCJCYWNrZ3JvdW5kU3R5bGVcIjp7XCIkaWRcIjpcIjExMzRcIixcIk1hcmdpblwiOntcIiRpZFwiOlwiMTEzNVwiLFwiVG9wXCI6MC4wLFwiTGVmdFwiOjAuMCxcIlJpZ2h0XCI6MC4wLFwiQm90dG9tXCI6MC4wfSxcIlBhZGRpbmdcIjp7XCIkaWRcIjpcIjExMzZcIixcIlRvcFwiOjAuMCxcIkxlZnRcIjowLjAsXCJSaWdodFwiOjAuMCxcIkJvdHRvbVwiOjAuMH0sXCJCYWNrZ3JvdW5kXCI6e1wiJGlkXCI6XCIxMTM3XCIsXCJDb2xvclwiOntcIiRpZFwiOlwiMTEzOFwiLFwiQVwiOjUxLFwiUlwiOjE2NSxcIkdcIjoxNjUsXCJCXCI6MTY1fX0sXCJJc1Zpc2libGVcIjp0cnVlLFwiV2lkdGhcIjowLjAsXCJIZWlnaHRcIjowLjAsXCJCb3JkZXJTdHlsZVwiOntcIiRpZFwiOlwiMTEzOVwiLFwiTGluZUNvbG9yXCI6e1wiJGlkXCI6XCIxMTQwXCIsXCIkdHlwZVwiOlwiTkxSRS5Db21tb24uRG9tLlNvbGlkQ29sb3JCcnVzaCwgTkxSRS5Db21tb25cIixcIkNvbG9yXCI6e1wiJGlkXCI6XCIxMTQxXCIsXCJBXCI6MjU1LFwiUlwiOjI1NSxcIkdcIjowLFwiQlwiOjB9fSxcIkxpbmVXZWlnaHRcIjowLjAsXCJMaW5lVHlwZVwiOjB9fSxcIkN1c3RvbVN3aW1sYW5lTWlsZXN0b25lU3R5bGVMaXN0XCI6W10sXCJDdXN0b21Td2ltbGFuZVRhc2tTdHlsZUxpc3RcIjpbe1wiJGlkXCI6XCIxMTQyXCIsXCJUYXNrU3R5bGVcIjp7XCIkaWRcIjpcIjExNDNcIixcIlNoYXBlXCI6MCxcIlNoYXBlVGhpY2tuZXNzXCI6MCxcIkR1cmF0aW9uRm9ybWF0XCI6MCxcIlBlcmNlbnRhZ2VDb21wbGV0ZVN0eWxlXCI6e1wiJGlkXCI6XCIxMTQ0XCIsXCJGb250U2V0dGluZ3NcIjp7XCIkaWRcIjpcIjExNDVcIixcIkZvbnRTaXplXCI6MTAsXCJGb250TmFtZVwiOlwiQ2FsaWJyaVwiLFwiSXNCb2xkXCI6ZmFsc2UsXCJJc0l0YWxpY1wiOmZhbHNlLFwiSXNVbmRlcmxpbmVkXCI6ZmFsc2V9LFwiQXV0b1NpemVcIjowLFwiRm9yZWdyb3VuZFwiOntcIiRpZFwiOlwiMTE0N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TQ3XCIsXCJUb3BcIjowLjAsXCJMZWZ0XCI6MC4wLFwiUmlnaHRcIjowLjAsXCJCb3R0b21cIjowLjB9LFwiUGFkZGluZ1wiOntcIiRpZFwiOlwiMTE0OFwiLFwiVG9wXCI6MC4wLFwiTGVmdFwiOjAuMCxcIlJpZ2h0XCI6MC4wLFwiQm90dG9tXCI6MC4wfSxcIkJhY2tncm91bmRcIjp7XCIkcmVmXCI6XCIxMTlcIn0sXCJJc1Zpc2libGVcIjp0cnVlLFwiV2lkdGhcIjowLjAsXCJIZWlnaHRcIjowLjAsXCJCb3JkZXJTdHlsZVwiOntcIiRpZFwiOlwiMTE0OVwiLFwiTGluZUNvbG9yXCI6bnVsbCxcIkxpbmVXZWlnaHRcIjowLjAsXCJMaW5lVHlwZVwiOjB9fSxcIkR1cmF0aW9uU3R5bGVcIjp7XCIkaWRcIjpcIjExNTBcIixcIkZvbnRTZXR0aW5nc1wiOntcIiRpZFwiOlwiMTE1MVwiLFwiRm9udFNpemVcIjoxMCxcIkZvbnROYW1lXCI6XCJDYWxpYnJpXCIsXCJJc0JvbGRcIjpmYWxzZSxcIklzSXRhbGljXCI6ZmFsc2UsXCJJc1VuZGVybGluZWRcIjpmYWxzZX0sXCJBdXRvU2l6ZVwiOjAsXCJGb3JlZ3JvdW5kXCI6e1wiJGlkXCI6XCIxMTUy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xNTNcIixcIlRvcFwiOjAuMCxcIkxlZnRcIjowLjAsXCJSaWdodFwiOjAuMCxcIkJvdHRvbVwiOjAuMH0sXCJQYWRkaW5nXCI6e1wiJGlkXCI6XCIxMTU0XCIsXCJUb3BcIjowLjAsXCJMZWZ0XCI6MC4wLFwiUmlnaHRcIjowLjAsXCJCb3R0b21cIjowLjB9LFwiQmFja2dyb3VuZFwiOntcIiRyZWZcIjpcIjEyNlwifSxcIklzVmlzaWJsZVwiOnRydWUsXCJXaWR0aFwiOjAuMCxcIkhlaWdodFwiOjAuMCxcIkJvcmRlclN0eWxlXCI6e1wiJGlkXCI6XCIxMTU1XCIsXCJMaW5lQ29sb3JcIjpudWxsLFwiTGluZVdlaWdodFwiOjAuMCxcIkxpbmVUeXBlXCI6MH19LFwiSG9yaXpvbnRhbENvbm5lY3RvclN0eWxlXCI6e1wiJGlkXCI6XCIxMTU2XCIsXCJMaW5lQ29sb3JcIjp7XCIkcmVmXCI6XCIxMjhcIn0sXCJMaW5lV2VpZ2h0XCI6MS4wLFwiTGluZVR5cGVcIjowfSxcIlZlcnRpY2FsQ29ubmVjdG9yU3R5bGVcIjp7XCIkaWRcIjpcIjExNTd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3YjVlYjMzYS1kMDE2LTRkYjUtYmI4Mi00YWYzMDM0NjA3MTJcIixcIkF0dGFjaGVkTWlsZXN0b25lc1N0eWxlc1wiOm51bGwsXCJTaGFwZVN0eWxlXCI6e1wiJGlkXCI6XCIxMTU4XCIsXCJNYXJnaW5cIjp7XCIkaWRcIjpcIjExNTlcIixcIlRvcFwiOjAuMCxcIkxlZnRcIjo0LjAsXCJSaWdodFwiOjQuMCxcIkJvdHRvbVwiOjAuMH0sXCJQYWRkaW5nXCI6e1wiJGlkXCI6XCIxMTYwXCIsXCJUb3BcIjowLjAsXCJMZWZ0XCI6MC4wLFwiUmlnaHRcIjowLjAsXCJCb3R0b21cIjowLjB9LFwiQmFja2dyb3VuZFwiOntcIiRpZFwiOlwiMTE2MVwiLFwiQ29sb3JcIjp7XCIkaWRcIjpcIjExNjJcIixcIkFcIjoyNTUsXCJSXCI6MTY1LFwiR1wiOjE2NSxcIkJcIjoxNjV9fSxcIklzVmlzaWJsZVwiOnRydWUsXCJXaWR0aFwiOjAuMCxcIkhlaWdodFwiOjEwLjAsXCJCb3JkZXJTdHlsZVwiOntcIiRpZFwiOlwiMTE2M1wiLFwiTGluZUNvbG9yXCI6e1wiJHJlZlwiOlwiNzMwXCJ9LFwiTGluZVdlaWdodFwiOjAuMCxcIkxpbmVUeXBlXCI6MH19LFwiVGl0bGVTdHlsZVwiOntcIiRpZFwiOlwiMTE2NFwiLFwiRm9udFNldHRpbmdzXCI6e1wiJGlkXCI6XCIxMTY1XCIsXCJGb250U2l6ZVwiOjExLFwiRm9udE5hbWVcIjpcIkNhbGlicmlcIixcIklzQm9sZFwiOmZhbHNlLFwiSXNJdGFsaWNcIjpmYWxzZSxcIklzVW5kZXJsaW5lZFwiOmZhbHNlfSxcIkF1dG9TaXplXCI6MCxcIkZvcmVncm91bmRcIjp7XCIkaWRcIjpcIjExNjZcIixcIkNvbG9yXCI6e1wiJGlkXCI6XCIxMTY3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xNjhcIixcIlRvcFwiOjAuMCxcIkxlZnRcIjowLjAsXCJSaWdodFwiOjAuMCxcIkJvdHRvbVwiOjAuMH0sXCJQYWRkaW5nXCI6e1wiJGlkXCI6XCIxMTY5XCIsXCJUb3BcIjowLjAsXCJMZWZ0XCI6MC4wLFwiUmlnaHRcIjowLjAsXCJCb3R0b21cIjowLjB9LFwiQmFja2dyb3VuZFwiOntcIiRpZFwiOlwiMTE3MFwiLFwiQ29sb3JcIjp7XCIkaWRcIjpcIjExNzFcIixcIkFcIjowLFwiUlwiOjI1NSxcIkdcIjoyNTUsXCJCXCI6MjU1fX0sXCJJc1Zpc2libGVcIjp0cnVlLFwiV2lkdGhcIjowLjAsXCJIZWlnaHRcIjowLjAsXCJCb3JkZXJTdHlsZVwiOntcIiRpZFwiOlwiMTE3MlwiLFwiTGluZUNvbG9yXCI6bnVsbCxcIkxpbmVXZWlnaHRcIjowLjAsXCJMaW5lVHlwZVwiOjB9fSxcIkRhdGVTdHlsZVwiOntcIiRpZFwiOlwiMTE3M1wiLFwiRm9udFNldHRpbmdzXCI6e1wiJGlkXCI6XCIxMTc0XCIsXCJGb250U2l6ZVwiOjEwLFwiRm9udE5hbWVcIjpcIkNhbGlicmlcIixcIklzQm9sZFwiOmZhbHNlLFwiSXNJdGFsaWNcIjpmYWxzZSxcIklzVW5kZXJsaW5lZFwiOmZhbHNlfSxcIkF1dG9TaXplXCI6MCxcIkZvcmVncm91bmRcIjp7XCIkaWRcIjpcIjExNzV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E3NlwiLFwiVG9wXCI6MC4wLFwiTGVmdFwiOjAuMCxcIlJpZ2h0XCI6MC4wLFwiQm90dG9tXCI6MC4wfSxcIlBhZGRpbmdcIjp7XCIkaWRcIjpcIjExNzdcIixcIlRvcFwiOjAuMCxcIkxlZnRcIjowLjAsXCJSaWdodFwiOjAuMCxcIkJvdHRvbVwiOjAuMH0sXCJCYWNrZ3JvdW5kXCI6e1wiJHJlZlwiOlwiMTU0XCJ9LFwiSXNWaXNpYmxlXCI6dHJ1ZSxcIldpZHRoXCI6MC4wLFwiSGVpZ2h0XCI6MC4wLFwiQm9yZGVyU3R5bGVcIjp7XCIkaWRcIjpcIjExNzhcIixcIkxpbmVDb2xvclwiOm51bGwsXCJMaW5lV2VpZ2h0XCI6MC4wLFwiTGluZVR5cGVcIjowfX0sXCJEYXRlRm9ybWF0XCI6e1wiJGlkXCI6XCIxMTc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E4MFwiLFwiVGFza1N0eWxlXCI6e1wiJGlkXCI6XCIxMTgxXCIsXCJTaGFwZVwiOjAsXCJTaGFwZVRoaWNrbmVzc1wiOjAsXCJEdXJhdGlvbkZvcm1hdFwiOjAsXCJQZXJjZW50YWdlQ29tcGxldGVTdHlsZVwiOntcIiRpZFwiOlwiMTE4MlwiLFwiRm9udFNldHRpbmdzXCI6e1wiJGlkXCI6XCIxMTgzXCIsXCJGb250U2l6ZVwiOjEwLFwiRm9udE5hbWVcIjpcIkNhbGlicmlcIixcIklzQm9sZFwiOmZhbHNlLFwiSXNJdGFsaWNcIjpmYWxzZSxcIklzVW5kZXJsaW5lZFwiOmZhbHNlfSxcIkF1dG9TaXplXCI6MCxcIkZvcmVncm91bmRcIjp7XCIkaWRcIjpcIjExODR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E4NVwiLFwiVG9wXCI6MC4wLFwiTGVmdFwiOjAuMCxcIlJpZ2h0XCI6MC4wLFwiQm90dG9tXCI6MC4wfSxcIlBhZGRpbmdcIjp7XCIkaWRcIjpcIjExODZcIixcIlRvcFwiOjAuMCxcIkxlZnRcIjowLjAsXCJSaWdodFwiOjAuMCxcIkJvdHRvbVwiOjAuMH0sXCJCYWNrZ3JvdW5kXCI6e1wiJHJlZlwiOlwiMTE5XCJ9LFwiSXNWaXNpYmxlXCI6dHJ1ZSxcIldpZHRoXCI6MC4wLFwiSGVpZ2h0XCI6MC4wLFwiQm9yZGVyU3R5bGVcIjp7XCIkaWRcIjpcIjExODdcIixcIkxpbmVDb2xvclwiOm51bGwsXCJMaW5lV2VpZ2h0XCI6MC4wLFwiTGluZVR5cGVcIjowfX0sXCJEdXJhdGlvblN0eWxlXCI6e1wiJGlkXCI6XCIxMTg4XCIsXCJGb250U2V0dGluZ3NcIjp7XCIkaWRcIjpcIjExODlcIixcIkZvbnRTaXplXCI6MTAsXCJGb250TmFtZVwiOlwiQ2FsaWJyaVwiLFwiSXNCb2xkXCI6ZmFsc2UsXCJJc0l0YWxpY1wiOmZhbHNlLFwiSXNVbmRlcmxpbmVkXCI6ZmFsc2V9LFwiQXV0b1NpemVcIjowLFwiRm9yZWdyb3VuZFwiOntcIiRpZFwiOlwiMTE5M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TkxXCIsXCJUb3BcIjowLjAsXCJMZWZ0XCI6MC4wLFwiUmlnaHRcIjowLjAsXCJCb3R0b21cIjowLjB9LFwiUGFkZGluZ1wiOntcIiRpZFwiOlwiMTE5MlwiLFwiVG9wXCI6MC4wLFwiTGVmdFwiOjAuMCxcIlJpZ2h0XCI6MC4wLFwiQm90dG9tXCI6MC4wfSxcIkJhY2tncm91bmRcIjp7XCIkcmVmXCI6XCIxMjZcIn0sXCJJc1Zpc2libGVcIjp0cnVlLFwiV2lkdGhcIjowLjAsXCJIZWlnaHRcIjowLjAsXCJCb3JkZXJTdHlsZVwiOntcIiRpZFwiOlwiMTE5M1wiLFwiTGluZUNvbG9yXCI6bnVsbCxcIkxpbmVXZWlnaHRcIjowLjAsXCJMaW5lVHlwZVwiOjB9fSxcIkhvcml6b250YWxDb25uZWN0b3JTdHlsZVwiOntcIiRpZFwiOlwiMTE5NFwiLFwiTGluZUNvbG9yXCI6e1wiJHJlZlwiOlwiMTI4XCJ9LFwiTGluZVdlaWdodFwiOjEuMCxcIkxpbmVUeXBlXCI6MH0sXCJWZXJ0aWNhbENvbm5lY3RvclN0eWxlXCI6e1wiJGlkXCI6XCIxMTk1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N2I1ZWIzM2EtZDAxNi00ZGI1LWJiODItNGFmMzAzNDYwNzEyXCIsXCJBdHRhY2hlZE1pbGVzdG9uZXNTdHlsZXNcIjpudWxsLFwiU2hhcGVTdHlsZVwiOntcIiRpZFwiOlwiMTE5NlwiLFwiTWFyZ2luXCI6e1wiJGlkXCI6XCIxMTk3XCIsXCJUb3BcIjowLjAsXCJMZWZ0XCI6NC4wLFwiUmlnaHRcIjo0LjAsXCJCb3R0b21cIjowLjB9LFwiUGFkZGluZ1wiOntcIiRpZFwiOlwiMTE5OFwiLFwiVG9wXCI6MC4wLFwiTGVmdFwiOjAuMCxcIlJpZ2h0XCI6MC4wLFwiQm90dG9tXCI6MC4wfSxcIkJhY2tncm91bmRcIjp7XCIkaWRcIjpcIjExOTlcIixcIkNvbG9yXCI6e1wiJGlkXCI6XCIxMjAwXCIsXCJBXCI6MjU1LFwiUlwiOjE2NSxcIkdcIjoxNjUsXCJCXCI6MTY1fX0sXCJJc1Zpc2libGVcIjp0cnVlLFwiV2lkdGhcIjowLjAsXCJIZWlnaHRcIjoxMC4wLFwiQm9yZGVyU3R5bGVcIjp7XCIkaWRcIjpcIjEyMDFcIixcIkxpbmVDb2xvclwiOntcIiRyZWZcIjpcIjczMFwifSxcIkxpbmVXZWlnaHRcIjowLjAsXCJMaW5lVHlwZVwiOjB9fSxcIlRpdGxlU3R5bGVcIjp7XCIkaWRcIjpcIjEyMDJcIixcIkZvbnRTZXR0aW5nc1wiOntcIiRpZFwiOlwiMTIwM1wiLFwiRm9udFNpemVcIjoxMSxcIkZvbnROYW1lXCI6XCJDYWxpYnJpXCIsXCJJc0JvbGRcIjpmYWxzZSxcIklzSXRhbGljXCI6ZmFsc2UsXCJJc1VuZGVybGluZWRcIjpmYWxzZX0sXCJBdXRvU2l6ZVwiOjAsXCJGb3JlZ3JvdW5kXCI6e1wiJGlkXCI6XCIxMjA0XCIsXCJDb2xvclwiOntcIiRpZFwiOlwiMTIw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jA2XCIsXCJUb3BcIjowLjAsXCJMZWZ0XCI6MC4wLFwiUmlnaHRcIjowLjAsXCJCb3R0b21cIjowLjB9LFwiUGFkZGluZ1wiOntcIiRpZFwiOlwiMTIwN1wiLFwiVG9wXCI6MC4wLFwiTGVmdFwiOjAuMCxcIlJpZ2h0XCI6MC4wLFwiQm90dG9tXCI6MC4wfSxcIkJhY2tncm91bmRcIjp7XCIkaWRcIjpcIjEyMDhcIixcIkNvbG9yXCI6e1wiJGlkXCI6XCIxMjA5XCIsXCJBXCI6MCxcIlJcIjoyNTUsXCJHXCI6MjU1LFwiQlwiOjI1NX19LFwiSXNWaXNpYmxlXCI6dHJ1ZSxcIldpZHRoXCI6MC4wLFwiSGVpZ2h0XCI6MC4wLFwiQm9yZGVyU3R5bGVcIjp7XCIkaWRcIjpcIjEyMTBcIixcIkxpbmVDb2xvclwiOm51bGwsXCJMaW5lV2VpZ2h0XCI6MC4wLFwiTGluZVR5cGVcIjowfX0sXCJEYXRlU3R5bGVcIjp7XCIkaWRcIjpcIjEyMTFcIixcIkZvbnRTZXR0aW5nc1wiOntcIiRpZFwiOlwiMTIxMlwiLFwiRm9udFNpemVcIjoxMCxcIkZvbnROYW1lXCI6XCJDYWxpYnJpXCIsXCJJc0JvbGRcIjpmYWxzZSxcIklzSXRhbGljXCI6ZmFsc2UsXCJJc1VuZGVybGluZWRcIjpmYWxzZX0sXCJBdXRvU2l6ZVwiOjAsXCJGb3JlZ3JvdW5kXCI6e1wiJGlkXCI6XCIxMjEz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yMTRcIixcIlRvcFwiOjAuMCxcIkxlZnRcIjowLjAsXCJSaWdodFwiOjAuMCxcIkJvdHRvbVwiOjAuMH0sXCJQYWRkaW5nXCI6e1wiJGlkXCI6XCIxMjE1XCIsXCJUb3BcIjowLjAsXCJMZWZ0XCI6MC4wLFwiUmlnaHRcIjowLjAsXCJCb3R0b21cIjowLjB9LFwiQmFja2dyb3VuZFwiOntcIiRyZWZcIjpcIjE1NFwifSxcIklzVmlzaWJsZVwiOnRydWUsXCJXaWR0aFwiOjAuMCxcIkhlaWdodFwiOjAuMCxcIkJvcmRlclN0eWxlXCI6e1wiJGlkXCI6XCIxMjE2XCIsXCJMaW5lQ29sb3JcIjpudWxsLFwiTGluZVdlaWdodFwiOjAuMCxcIkxpbmVUeXBlXCI6MH19LFwiRGF0ZUZvcm1hdFwiOntcIiRpZFwiOlwiMTIx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fSx7XCIkaWRcIjpcIjEyMThcIixcIkhlYWRlclN0eWxlXCI6e1wiJGlkXCI6XCIxMjE5XCIsXCJUZXh0U3R5bGVcIjp7XCIkaWRcIjpcIjEyMjBcIixcIkZvbnRTZXR0aW5nc1wiOntcIiRpZFwiOlwiMTIyMVwiLFwiRm9udFNpemVcIjoxMixcIkZvbnROYW1lXCI6XCJDYWxpYnJpXCIsXCJJc0JvbGRcIjp0cnVlLFwiSXNJdGFsaWNcIjpmYWxzZSxcIklzVW5kZXJsaW5lZFwiOmZhbHNlfSxcIkF1dG9TaXplXCI6MCxcIkZvcmVncm91bmRcIjp7XCIkaWRcIjpcIjEyMjJcIixcIkNvbG9yXCI6e1wiJGlkXCI6XCIxMjIzXCIsXCJBXCI6MjU1LFwiUlwiOjI1NSxcIkdcIjoyNTUsXCJCXCI6MjU1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MjI0XCIsXCJUb3BcIjowLjAsXCJMZWZ0XCI6MC4wLFwiUmlnaHRcIjowLjAsXCJCb3R0b21cIjowLjB9LFwiUGFkZGluZ1wiOntcIiRpZFwiOlwiMTIyNVwiLFwiVG9wXCI6MC4wLFwiTGVmdFwiOjAuMCxcIlJpZ2h0XCI6MC4wLFwiQm90dG9tXCI6MC4wfSxcIkJhY2tncm91bmRcIjp7XCIkaWRcIjpcIjEyMjZcIixcIkNvbG9yXCI6e1wiJGlkXCI6XCIxMjI3XCIsXCJBXCI6MCxcIlJcIjoyNTUsXCJHXCI6MjU1LFwiQlwiOjI1NX19LFwiSXNWaXNpYmxlXCI6dHJ1ZSxcIldpZHRoXCI6MC4wLFwiSGVpZ2h0XCI6MC4wLFwiQm9yZGVyU3R5bGVcIjpudWxsfSxcIlJlY3RhbmdsZVN0eWxlXCI6e1wiJGlkXCI6XCIxMjI4XCIsXCJNYXJnaW5cIjp7XCIkaWRcIjpcIjEyMjlcIixcIlRvcFwiOjAuMCxcIkxlZnRcIjowLjAsXCJSaWdodFwiOjAuMCxcIkJvdHRvbVwiOjAuMH0sXCJQYWRkaW5nXCI6e1wiJGlkXCI6XCIxMjMwXCIsXCJUb3BcIjowLjAsXCJMZWZ0XCI6MC4wLFwiUmlnaHRcIjowLjAsXCJCb3R0b21cIjowLjB9LFwiQmFja2dyb3VuZFwiOntcIiRpZFwiOlwiMTIzMVwiLFwiQ29sb3JcIjp7XCIkaWRcIjpcIjEyMzJcIixcIkFcIjoyNTUsXCJSXCI6MjM3LFwiR1wiOjEyNSxcIkJcIjo0OX19LFwiSXNWaXNpYmxlXCI6dHJ1ZSxcIldpZHRoXCI6MC4wLFwiSGVpZ2h0XCI6MC4wLFwiQm9yZGVyU3R5bGVcIjp7XCIkaWRcIjpcIjEyMzNcIixcIkxpbmVDb2xvclwiOntcIiRpZFwiOlwiMTIzNFwiLFwiJHR5cGVcIjpcIk5MUkUuQ29tbW9uLkRvbS5Tb2xpZENvbG9yQnJ1c2gsIE5MUkUuQ29tbW9uXCIsXCJDb2xvclwiOntcIiRpZFwiOlwiMTIzNVwiLFwiQVwiOjI1NSxcIlJcIjoyNTUsXCJHXCI6MCxcIkJcIjowfX0sXCJMaW5lV2VpZ2h0XCI6MC4wLFwiTGluZVR5cGVcIjowfX0sXCJUZXh0SXNWZXJ0aWNhbFwiOnRydWV9LFwiQmFja2dyb3VuZFN0eWxlXCI6e1wiJGlkXCI6XCIxMjM2XCIsXCJNYXJnaW5cIjp7XCIkaWRcIjpcIjEyMzdcIixcIlRvcFwiOjAuMCxcIkxlZnRcIjowLjAsXCJSaWdodFwiOjAuMCxcIkJvdHRvbVwiOjAuMH0sXCJQYWRkaW5nXCI6e1wiJGlkXCI6XCIxMjM4XCIsXCJUb3BcIjowLjAsXCJMZWZ0XCI6MC4wLFwiUmlnaHRcIjowLjAsXCJCb3R0b21cIjowLjB9LFwiQmFja2dyb3VuZFwiOntcIiRpZFwiOlwiMTIzOVwiLFwiQ29sb3JcIjp7XCIkaWRcIjpcIjEyNDBcIixcIkFcIjowLFwiUlwiOjI1NSxcIkdcIjoyNTUsXCJCXCI6MjU1fX0sXCJJc1Zpc2libGVcIjp0cnVlLFwiV2lkdGhcIjowLjAsXCJIZWlnaHRcIjowLjAsXCJCb3JkZXJTdHlsZVwiOntcIiRpZFwiOlwiMTI0MVwiLFwiTGluZUNvbG9yXCI6e1wiJGlkXCI6XCIxMjQyXCIsXCIkdHlwZVwiOlwiTkxSRS5Db21tb24uRG9tLlNvbGlkQ29sb3JCcnVzaCwgTkxSRS5Db21tb25cIixcIkNvbG9yXCI6e1wiJGlkXCI6XCIxMjQzXCIsXCJBXCI6MjU1LFwiUlwiOjI1NSxcIkdcIjowLFwiQlwiOjB9fSxcIkxpbmVXZWlnaHRcIjowLjAsXCJMaW5lVHlwZVwiOjB9fSxcIklzQWJvdmVUaW1lYmFuZFwiOmZhbHNlLFwiU3dpbWxhbmVEZWZhdWx0QWN0aXZpdHlTdHlsZVwiOntcIiRpZFwiOlwiMTI0NFwiLFwiSGVhZGVyU3R5bGVcIjp7XCIkaWRcIjpcIjEyNDVcIixcIlRleHRTdHlsZVwiOntcIiRpZFwiOlwiMTI0NlwiLFwiRm9udFNldHRpbmdzXCI6e1wiJGlkXCI6XCIxMjQ3XCIsXCJGb250U2l6ZVwiOjEwLFwiRm9udE5hbWVcIjpcIkNhbGlicmlcIixcIklzQm9sZFwiOnRydWUsXCJJc0l0YWxpY1wiOmZhbHNlLFwiSXNVbmRlcmxpbmVkXCI6ZmFsc2V9LFwiQXV0b1NpemVcIjowLFwiRm9yZWdyb3VuZFwiOntcIiRpZFwiOlwiMTI0OF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I0OVwiLFwiVG9wXCI6MC4wLFwiTGVmdFwiOjAuMCxcIlJpZ2h0XCI6MC4wLFwiQm90dG9tXCI6MC4wfSxcIlBhZGRpbmdcIjp7XCIkaWRcIjpcIjEyNTBcIixcIlRvcFwiOjAuMCxcIkxlZnRcIjowLjAsXCJSaWdodFwiOjAuMCxcIkJvdHRvbVwiOjAuMH0sXCJCYWNrZ3JvdW5kXCI6bnVsbCxcIklzVmlzaWJsZVwiOnRydWUsXCJXaWR0aFwiOjAuMCxcIkhlaWdodFwiOjAuMCxcIkJvcmRlclN0eWxlXCI6bnVsbH0sXCJSZWN0YW5nbGVTdHlsZVwiOntcIiRpZFwiOlwiMTI1MVwiLFwiTWFyZ2luXCI6e1wiJGlkXCI6XCIxMjUyXCIsXCJUb3BcIjowLjAsXCJMZWZ0XCI6MC4wLFwiUmlnaHRcIjowLjAsXCJCb3R0b21cIjowLjB9LFwiUGFkZGluZ1wiOntcIiRpZFwiOlwiMTI1M1wiLFwiVG9wXCI6MC4wLFwiTGVmdFwiOjAuMCxcIlJpZ2h0XCI6MC4wLFwiQm90dG9tXCI6MC4wfSxcIkJhY2tncm91bmRcIjp7XCIkaWRcIjpcIjEyNTRcIixcIkNvbG9yXCI6e1wiJGlkXCI6XCIxMjU1XCIsXCJBXCI6NjMsXCJSXCI6MTY1LFwiR1wiOjE2NSxcIkJcIjoxNjV9fSxcIklzVmlzaWJsZVwiOnRydWUsXCJXaWR0aFwiOjAuMCxcIkhlaWdodFwiOjAuMCxcIkJvcmRlclN0eWxlXCI6e1wiJGlkXCI6XCIxMjU2XCIsXCJMaW5lQ29sb3JcIjp7XCIkaWRcIjpcIjEyNTdcIixcIiR0eXBlXCI6XCJOTFJFLkNvbW1vbi5Eb20uU29saWRDb2xvckJydXNoLCBOTFJFLkNvbW1vblwiLFwiQ29sb3JcIjp7XCIkaWRcIjpcIjEyNThcIixcIkFcIjoyNTUsXCJSXCI6MjU1LFwiR1wiOjAsXCJCXCI6MH19LFwiTGluZVdlaWdodFwiOjAuMCxcIkxpbmVUeXBlXCI6MH19fSxcIkJhY2tncm91bmRTdHlsZVwiOntcIiRpZFwiOlwiMTI1OVwiLFwiTWFyZ2luXCI6e1wiJGlkXCI6XCIxMjYwXCIsXCJUb3BcIjowLjAsXCJMZWZ0XCI6MC4wLFwiUmlnaHRcIjowLjAsXCJCb3R0b21cIjowLjB9LFwiUGFkZGluZ1wiOntcIiRpZFwiOlwiMTI2MVwiLFwiVG9wXCI6MC4wLFwiTGVmdFwiOjAuMCxcIlJpZ2h0XCI6MC4wLFwiQm90dG9tXCI6MC4wfSxcIkJhY2tncm91bmRcIjp7XCIkaWRcIjpcIjEyNjJcIixcIkNvbG9yXCI6e1wiJGlkXCI6XCIxMjYzXCIsXCJBXCI6NTEsXCJSXCI6MTY1LFwiR1wiOjE2NSxcIkJcIjoxNjV9fSxcIklzVmlzaWJsZVwiOnRydWUsXCJXaWR0aFwiOjAuMCxcIkhlaWdodFwiOjAuMCxcIkJvcmRlclN0eWxlXCI6e1wiJGlkXCI6XCIxMjY0XCIsXCJMaW5lQ29sb3JcIjp7XCIkaWRcIjpcIjEyNjVcIixcIiR0eXBlXCI6XCJOTFJFLkNvbW1vbi5Eb20uU29saWRDb2xvckJydXNoLCBOTFJFLkNvbW1vblwiLFwiQ29sb3JcIjp7XCIkaWRcIjpcIjEyNjZcIixcIkFcIjoyNTUsXCJSXCI6MjU1LFwiR1wiOjAsXCJCXCI6MH19LFwiTGluZVdlaWdodFwiOjAuMCxcIkxpbmVUeXBlXCI6MH19LFwiQ3VzdG9tU3dpbWxhbmVNaWxlc3RvbmVTdHlsZUxpc3RcIjpbXSxcIkN1c3RvbVN3aW1sYW5lVGFza1N0eWxlTGlzdFwiOltdLFwiSXNWaXNpYmxlXCI6ZmFsc2V9LFwiQ3VzdG9tU3dpbWxhbmVBY3Rpdml0aWVzU3R5bGVMaXN0XCI6W3tcIiRpZFwiOlwiMTI2N1wiLFwiSGVhZGVyU3R5bGVcIjp7XCIkaWRcIjpcIjEyNjhcIixcIlRleHRTdHlsZVwiOntcIiRpZFwiOlwiMTI2OVwiLFwiRm9udFNldHRpbmdzXCI6e1wiJGlkXCI6XCIxMjcwXCIsXCJGb250U2l6ZVwiOjEwLFwiRm9udE5hbWVcIjpcIkNhbGlicmlcIixcIklzQm9sZFwiOnRydWUsXCJJc0l0YWxpY1wiOmZhbHNlLFwiSXNVbmRlcmxpbmVkXCI6ZmFsc2V9LFwiQXV0b1NpemVcIjowLFwiRm9yZWdyb3VuZFwiOntcIiRpZFwiOlwiMTI3MV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I3MlwiLFwiVG9wXCI6MC4wLFwiTGVmdFwiOjAuMCxcIlJpZ2h0XCI6MC4wLFwiQm90dG9tXCI6MC4wfSxcIlBhZGRpbmdcIjp7XCIkaWRcIjpcIjEyNzNcIixcIlRvcFwiOjAuMCxcIkxlZnRcIjowLjAsXCJSaWdodFwiOjAuMCxcIkJvdHRvbVwiOjAuMH0sXCJCYWNrZ3JvdW5kXCI6e1wiJGlkXCI6XCIxMjc0XCIsXCJDb2xvclwiOntcIiRpZFwiOlwiMTI3NVwiLFwiQVwiOjAsXCJSXCI6MjU1LFwiR1wiOjI1NSxcIkJcIjoyNTV9fSxcIklzVmlzaWJsZVwiOnRydWUsXCJXaWR0aFwiOjAuMCxcIkhlaWdodFwiOjAuMCxcIkJvcmRlclN0eWxlXCI6bnVsbH0sXCJSZWN0YW5nbGVTdHlsZVwiOntcIiRpZFwiOlwiMTI3NlwiLFwiTWFyZ2luXCI6e1wiJGlkXCI6XCIxMjc3XCIsXCJUb3BcIjowLjAsXCJMZWZ0XCI6MC4wLFwiUmlnaHRcIjowLjAsXCJCb3R0b21cIjowLjB9LFwiUGFkZGluZ1wiOntcIiRpZFwiOlwiMTI3OFwiLFwiVG9wXCI6MC4wLFwiTGVmdFwiOjAuMCxcIlJpZ2h0XCI6MC4wLFwiQm90dG9tXCI6MC4wfSxcIkJhY2tncm91bmRcIjp7XCIkaWRcIjpcIjEyNzlcIixcIkNvbG9yXCI6e1wiJGlkXCI6XCIxMjgwXCIsXCJBXCI6NjMsXCJSXCI6MjM3LFwiR1wiOjEyNSxcIkJcIjo0OX19LFwiSXNWaXNpYmxlXCI6dHJ1ZSxcIldpZHRoXCI6MC4wLFwiSGVpZ2h0XCI6MC4wLFwiQm9yZGVyU3R5bGVcIjp7XCIkaWRcIjpcIjEyODFcIixcIkxpbmVDb2xvclwiOntcIiRpZFwiOlwiMTI4MlwiLFwiJHR5cGVcIjpcIk5MUkUuQ29tbW9uLkRvbS5Tb2xpZENvbG9yQnJ1c2gsIE5MUkUuQ29tbW9uXCIsXCJDb2xvclwiOntcIiRpZFwiOlwiMTI4M1wiLFwiQVwiOjI1NSxcIlJcIjoyNTUsXCJHXCI6MCxcIkJcIjowfX0sXCJMaW5lV2VpZ2h0XCI6MC4wLFwiTGluZVR5cGVcIjowfX19LFwiQmFja2dyb3VuZFN0eWxlXCI6e1wiJGlkXCI6XCIxMjg0XCIsXCJNYXJnaW5cIjp7XCIkaWRcIjpcIjEyODVcIixcIlRvcFwiOjAuMCxcIkxlZnRcIjowLjAsXCJSaWdodFwiOjAuMCxcIkJvdHRvbVwiOjAuMH0sXCJQYWRkaW5nXCI6e1wiJGlkXCI6XCIxMjg2XCIsXCJUb3BcIjowLjAsXCJMZWZ0XCI6MC4wLFwiUmlnaHRcIjowLjAsXCJCb3R0b21cIjowLjB9LFwiQmFja2dyb3VuZFwiOntcIiRpZFwiOlwiMTI4N1wiLFwiQ29sb3JcIjp7XCIkaWRcIjpcIjEyODhcIixcIkFcIjo1MSxcIlJcIjoxNjUsXCJHXCI6MTY1LFwiQlwiOjE2NX19LFwiSXNWaXNpYmxlXCI6dHJ1ZSxcIldpZHRoXCI6MC4wLFwiSGVpZ2h0XCI6MC4wLFwiQm9yZGVyU3R5bGVcIjp7XCIkaWRcIjpcIjEyODlcIixcIkxpbmVDb2xvclwiOntcIiRpZFwiOlwiMTI5MFwiLFwiJHR5cGVcIjpcIk5MUkUuQ29tbW9uLkRvbS5Tb2xpZENvbG9yQnJ1c2gsIE5MUkUuQ29tbW9uXCIsXCJDb2xvclwiOntcIiRpZFwiOlwiMTI5MVwiLFwiQVwiOjI1NSxcIlJcIjoyNTUsXCJHXCI6MCxcIkJcIjowfX0sXCJMaW5lV2VpZ2h0XCI6MC4wLFwiTGluZVR5cGVcIjowfX0sXCJDdXN0b21Td2ltbGFuZU1pbGVzdG9uZVN0eWxlTGlzdFwiOltdLFwiQ3VzdG9tU3dpbWxhbmVUYXNrU3R5bGVMaXN0XCI6W3tcIiRpZFwiOlwiMTI5MlwiLFwiVGFza1N0eWxlXCI6e1wiJGlkXCI6XCIxMjkzXCIsXCJTaGFwZVwiOjMsXCJTaGFwZVRoaWNrbmVzc1wiOjAsXCJEdXJhdGlvbkZvcm1hdFwiOjAsXCJQZXJjZW50YWdlQ29tcGxldGVTdHlsZVwiOntcIiRpZFwiOlwiMTI5NFwiLFwiRm9udFNldHRpbmdzXCI6e1wiJGlkXCI6XCIxMjk1XCIsXCJGb250U2l6ZVwiOjEwLFwiRm9udE5hbWVcIjpcIkNhbGlicmlcIixcIklzQm9sZFwiOmZhbHNlLFwiSXNJdGFsaWNcIjpmYWxzZSxcIklzVW5kZXJsaW5lZFwiOmZhbHNlfSxcIkF1dG9TaXplXCI6MCxcIkZvcmVncm91bmRcIjp7XCIkaWRcIjpcIjEyOTZ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I5N1wiLFwiVG9wXCI6MC4wLFwiTGVmdFwiOjAuMCxcIlJpZ2h0XCI6MC4wLFwiQm90dG9tXCI6MC4wfSxcIlBhZGRpbmdcIjp7XCIkaWRcIjpcIjEyOThcIixcIlRvcFwiOjAuMCxcIkxlZnRcIjowLjAsXCJSaWdodFwiOjAuMCxcIkJvdHRvbVwiOjAuMH0sXCJCYWNrZ3JvdW5kXCI6e1wiJHJlZlwiOlwiMTE5XCJ9LFwiSXNWaXNpYmxlXCI6dHJ1ZSxcIldpZHRoXCI6MC4wLFwiSGVpZ2h0XCI6MC4wLFwiQm9yZGVyU3R5bGVcIjp7XCIkaWRcIjpcIjEyOTlcIixcIkxpbmVDb2xvclwiOm51bGwsXCJMaW5lV2VpZ2h0XCI6MC4wLFwiTGluZVR5cGVcIjowfX0sXCJEdXJhdGlvblN0eWxlXCI6e1wiJGlkXCI6XCIxMzAwXCIsXCJGb250U2V0dGluZ3NcIjp7XCIkaWRcIjpcIjEzMDFcIixcIkZvbnRTaXplXCI6MTAsXCJGb250TmFtZVwiOlwiQ2FsaWJyaVwiLFwiSXNCb2xkXCI6ZmFsc2UsXCJJc0l0YWxpY1wiOmZhbHNlLFwiSXNVbmRlcmxpbmVkXCI6ZmFsc2V9LFwiQXV0b1NpemVcIjowLFwiRm9yZWdyb3VuZFwiOntcIiRpZFwiOlwiMTMwM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zAzXCIsXCJUb3BcIjowLjAsXCJMZWZ0XCI6MC4wLFwiUmlnaHRcIjowLjAsXCJCb3R0b21cIjowLjB9LFwiUGFkZGluZ1wiOntcIiRpZFwiOlwiMTMwNFwiLFwiVG9wXCI6MC4wLFwiTGVmdFwiOjAuMCxcIlJpZ2h0XCI6MC4wLFwiQm90dG9tXCI6MC4wfSxcIkJhY2tncm91bmRcIjp7XCIkcmVmXCI6XCIxMjZcIn0sXCJJc1Zpc2libGVcIjp0cnVlLFwiV2lkdGhcIjowLjAsXCJIZWlnaHRcIjowLjAsXCJCb3JkZXJTdHlsZVwiOntcIiRpZFwiOlwiMTMwNVwiLFwiTGluZUNvbG9yXCI6bnVsbCxcIkxpbmVXZWlnaHRcIjowLjAsXCJMaW5lVHlwZVwiOjB9fSxcIkhvcml6b250YWxDb25uZWN0b3JTdHlsZVwiOntcIiRpZFwiOlwiMTMwNlwiLFwiTGluZUNvbG9yXCI6e1wiJHJlZlwiOlwiMTI4XCJ9LFwiTGluZVdlaWdodFwiOjEuMCxcIkxpbmVUeXBlXCI6MH0sXCJWZXJ0aWNhbENvbm5lY3RvclN0eWxlXCI6e1wiJGlkXCI6XCIxMzA3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GRhYWM2YWMtMjkzNS00YmMwLWIzOTgtOWI5ZGI5YWY2ODFkXCIsXCJBdHRhY2hlZE1pbGVzdG9uZXNTdHlsZXNcIjpudWxsLFwiU2hhcGVTdHlsZVwiOntcIiRpZFwiOlwiMTMwOFwiLFwiTWFyZ2luXCI6e1wiJGlkXCI6XCIxMzA5XCIsXCJUb3BcIjowLjAsXCJMZWZ0XCI6NC4wLFwiUmlnaHRcIjo0LjAsXCJCb3R0b21cIjowLjB9LFwiUGFkZGluZ1wiOntcIiRpZFwiOlwiMTMxMFwiLFwiVG9wXCI6MC4wLFwiTGVmdFwiOjAuMCxcIlJpZ2h0XCI6MC4wLFwiQm90dG9tXCI6MC4wfSxcIkJhY2tncm91bmRcIjp7XCIkaWRcIjpcIjEzMTFcIixcIkNvbG9yXCI6e1wiJGlkXCI6XCIxMzEyXCIsXCJBXCI6MjU1LFwiUlwiOjIzNyxcIkdcIjoxMjUsXCJCXCI6NDl9fSxcIklzVmlzaWJsZVwiOnRydWUsXCJXaWR0aFwiOjAuMCxcIkhlaWdodFwiOjEwLjAsXCJCb3JkZXJTdHlsZVwiOntcIiRpZFwiOlwiMTMxM1wiLFwiTGluZUNvbG9yXCI6e1wiJGlkXCI6XCIxMzE0XCIsXCIkdHlwZVwiOlwiTkxSRS5Db21tb24uRG9tLlNvbGlkQ29sb3JCcnVzaCwgTkxSRS5Db21tb25cIixcIkNvbG9yXCI6e1wiJGlkXCI6XCIxMzE1XCIsXCJBXCI6MjU1LFwiUlwiOjI1NSxcIkdcIjowLFwiQlwiOjB9fSxcIkxpbmVXZWlnaHRcIjowLjAsXCJMaW5lVHlwZVwiOjB9fSxcIlRpdGxlU3R5bGVcIjp7XCIkaWRcIjpcIjEzMTZcIixcIkZvbnRTZXR0aW5nc1wiOntcIiRpZFwiOlwiMTMxN1wiLFwiRm9udFNpemVcIjoxMSxcIkZvbnROYW1lXCI6XCJDYWxpYnJpXCIsXCJJc0JvbGRcIjpmYWxzZSxcIklzSXRhbGljXCI6ZmFsc2UsXCJJc1VuZGVybGluZWRcIjpmYWxzZX0sXCJBdXRvU2l6ZVwiOjAsXCJGb3JlZ3JvdW5kXCI6e1wiJGlkXCI6XCIxMzE4XCIsXCJDb2xvclwiOntcIiRpZFwiOlwiMTMx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zIwXCIsXCJUb3BcIjowLjAsXCJMZWZ0XCI6MC4wLFwiUmlnaHRcIjowLjAsXCJCb3R0b21cIjowLjB9LFwiUGFkZGluZ1wiOntcIiRpZFwiOlwiMTMyMVwiLFwiVG9wXCI6MC4wLFwiTGVmdFwiOjAuMCxcIlJpZ2h0XCI6MC4wLFwiQm90dG9tXCI6MC4wfSxcIkJhY2tncm91bmRcIjp7XCIkaWRcIjpcIjEzMjJcIixcIkNvbG9yXCI6e1wiJGlkXCI6XCIxMzIzXCIsXCJBXCI6MCxcIlJcIjoyNTUsXCJHXCI6MjU1LFwiQlwiOjI1NX19LFwiSXNWaXNpYmxlXCI6dHJ1ZSxcIldpZHRoXCI6MC4wLFwiSGVpZ2h0XCI6MC4wLFwiQm9yZGVyU3R5bGVcIjp7XCIkaWRcIjpcIjEzMjRcIixcIkxpbmVDb2xvclwiOm51bGwsXCJMaW5lV2VpZ2h0XCI6MC4wLFwiTGluZVR5cGVcIjowfX0sXCJEYXRlU3R5bGVcIjp7XCIkaWRcIjpcIjEzMjVcIixcIkZvbnRTZXR0aW5nc1wiOntcIiRpZFwiOlwiMTMyNlwiLFwiRm9udFNpemVcIjoxMCxcIkZvbnROYW1lXCI6XCJDYWxpYnJpXCIsXCJJc0JvbGRcIjpmYWxzZSxcIklzSXRhbGljXCI6ZmFsc2UsXCJJc1VuZGVybGluZWRcIjpmYWxzZX0sXCJBdXRvU2l6ZVwiOjAsXCJGb3JlZ3JvdW5kXCI6e1wiJGlkXCI6XCIxMzI3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zMjhcIixcIlRvcFwiOjAuMCxcIkxlZnRcIjowLjAsXCJSaWdodFwiOjAuMCxcIkJvdHRvbVwiOjAuMH0sXCJQYWRkaW5nXCI6e1wiJGlkXCI6XCIxMzI5XCIsXCJUb3BcIjowLjAsXCJMZWZ0XCI6MC4wLFwiUmlnaHRcIjowLjAsXCJCb3R0b21cIjowLjB9LFwiQmFja2dyb3VuZFwiOntcIiRyZWZcIjpcIjE1NFwifSxcIklzVmlzaWJsZVwiOnRydWUsXCJXaWR0aFwiOjAuMCxcIkhlaWdodFwiOjAuMCxcIkJvcmRlclN0eWxlXCI6e1wiJGlkXCI6XCIxMzMwXCIsXCJMaW5lQ29sb3JcIjpudWxsLFwiTGluZVdlaWdodFwiOjAuMCxcIkxpbmVUeXBlXCI6MH19LFwiRGF0ZUZvcm1hdFwiOntcIiRpZFwiOlwiMTMz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zMzJcIixcIlRhc2tTdHlsZVwiOntcIiRpZFwiOlwiMTMzM1wiLFwiU2hhcGVcIjozLFwiU2hhcGVUaGlja25lc3NcIjowLFwiRHVyYXRpb25Gb3JtYXRcIjowLFwiUGVyY2VudGFnZUNvbXBsZXRlU3R5bGVcIjp7XCIkaWRcIjpcIjEzMzRcIixcIkZvbnRTZXR0aW5nc1wiOntcIiRpZFwiOlwiMTMzNVwiLFwiRm9udFNpemVcIjoxMCxcIkZvbnROYW1lXCI6XCJDYWxpYnJpXCIsXCJJc0JvbGRcIjpmYWxzZSxcIklzSXRhbGljXCI6ZmFsc2UsXCJJc1VuZGVybGluZWRcIjpmYWxzZX0sXCJBdXRvU2l6ZVwiOjAsXCJGb3JlZ3JvdW5kXCI6e1wiJGlkXCI6XCIxMzM2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zMzdcIixcIlRvcFwiOjAuMCxcIkxlZnRcIjowLjAsXCJSaWdodFwiOjAuMCxcIkJvdHRvbVwiOjAuMH0sXCJQYWRkaW5nXCI6e1wiJGlkXCI6XCIxMzM4XCIsXCJUb3BcIjowLjAsXCJMZWZ0XCI6MC4wLFwiUmlnaHRcIjowLjAsXCJCb3R0b21cIjowLjB9LFwiQmFja2dyb3VuZFwiOntcIiRyZWZcIjpcIjExOVwifSxcIklzVmlzaWJsZVwiOnRydWUsXCJXaWR0aFwiOjAuMCxcIkhlaWdodFwiOjAuMCxcIkJvcmRlclN0eWxlXCI6e1wiJGlkXCI6XCIxMzM5XCIsXCJMaW5lQ29sb3JcIjpudWxsLFwiTGluZVdlaWdodFwiOjAuMCxcIkxpbmVUeXBlXCI6MH19LFwiRHVyYXRpb25TdHlsZVwiOntcIiRpZFwiOlwiMTM0MFwiLFwiRm9udFNldHRpbmdzXCI6e1wiJGlkXCI6XCIxMzQxXCIsXCJGb250U2l6ZVwiOjEwLFwiRm9udE5hbWVcIjpcIkNhbGlicmlcIixcIklzQm9sZFwiOmZhbHNlLFwiSXNJdGFsaWNcIjpmYWxzZSxcIklzVW5kZXJsaW5lZFwiOmZhbHNlfSxcIkF1dG9TaXplXCI6MCxcIkZvcmVncm91bmRcIjp7XCIkaWRcIjpcIjEzNDJ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M0M1wiLFwiVG9wXCI6MC4wLFwiTGVmdFwiOjAuMCxcIlJpZ2h0XCI6MC4wLFwiQm90dG9tXCI6MC4wfSxcIlBhZGRpbmdcIjp7XCIkaWRcIjpcIjEzNDRcIixcIlRvcFwiOjAuMCxcIkxlZnRcIjowLjAsXCJSaWdodFwiOjAuMCxcIkJvdHRvbVwiOjAuMH0sXCJCYWNrZ3JvdW5kXCI6e1wiJHJlZlwiOlwiMTI2XCJ9LFwiSXNWaXNpYmxlXCI6dHJ1ZSxcIldpZHRoXCI6MC4wLFwiSGVpZ2h0XCI6MC4wLFwiQm9yZGVyU3R5bGVcIjp7XCIkaWRcIjpcIjEzNDVcIixcIkxpbmVDb2xvclwiOm51bGwsXCJMaW5lV2VpZ2h0XCI6MC4wLFwiTGluZVR5cGVcIjowfX0sXCJIb3Jpem9udGFsQ29ubmVjdG9yU3R5bGVcIjp7XCIkaWRcIjpcIjEzNDZcIixcIkxpbmVDb2xvclwiOntcIiRyZWZcIjpcIjEyOFwifSxcIkxpbmVXZWlnaHRcIjoxLjAsXCJMaW5lVHlwZVwiOjB9LFwiVmVydGljYWxDb25uZWN0b3JTdHlsZVwiOntcIiRpZFwiOlwiMTM0N1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hkYWFjNmFjLTI5MzUtNGJjMC1iMzk4LTliOWRiOWFmNjgxZFwiLFwiQXR0YWNoZWRNaWxlc3RvbmVzU3R5bGVzXCI6bnVsbCxcIlNoYXBlU3R5bGVcIjp7XCIkaWRcIjpcIjEzNDhcIixcIk1hcmdpblwiOntcIiRpZFwiOlwiMTM0OVwiLFwiVG9wXCI6MC4wLFwiTGVmdFwiOjQuMCxcIlJpZ2h0XCI6NC4wLFwiQm90dG9tXCI6MC4wfSxcIlBhZGRpbmdcIjp7XCIkaWRcIjpcIjEzNTBcIixcIlRvcFwiOjAuMCxcIkxlZnRcIjowLjAsXCJSaWdodFwiOjAuMCxcIkJvdHRvbVwiOjAuMH0sXCJCYWNrZ3JvdW5kXCI6e1wiJGlkXCI6XCIxMzUxXCIsXCJDb2xvclwiOntcIiRpZFwiOlwiMTM1MlwiLFwiQVwiOjI1NSxcIlJcIjoyMzcsXCJHXCI6MTI1LFwiQlwiOjQ5fX0sXCJJc1Zpc2libGVcIjp0cnVlLFwiV2lkdGhcIjowLjAsXCJIZWlnaHRcIjoxMC4wLFwiQm9yZGVyU3R5bGVcIjp7XCIkaWRcIjpcIjEzNTNcIixcIkxpbmVDb2xvclwiOntcIiRyZWZcIjpcIjEzMTRcIn0sXCJMaW5lV2VpZ2h0XCI6MC4wLFwiTGluZVR5cGVcIjowfX0sXCJUaXRsZVN0eWxlXCI6e1wiJGlkXCI6XCIxMzU0XCIsXCJGb250U2V0dGluZ3NcIjp7XCIkaWRcIjpcIjEzNTVcIixcIkZvbnRTaXplXCI6MTEsXCJGb250TmFtZVwiOlwiQ2FsaWJyaVwiLFwiSXNCb2xkXCI6ZmFsc2UsXCJJc0l0YWxpY1wiOmZhbHNlLFwiSXNVbmRlcmxpbmVkXCI6ZmFsc2V9LFwiQXV0b1NpemVcIjowLFwiRm9yZWdyb3VuZFwiOntcIiRpZFwiOlwiMTM1NlwiLFwiQ29sb3JcIjp7XCIkaWRcIjpcIjEzNT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M1OFwiLFwiVG9wXCI6MC4wLFwiTGVmdFwiOjAuMCxcIlJpZ2h0XCI6MC4wLFwiQm90dG9tXCI6MC4wfSxcIlBhZGRpbmdcIjp7XCIkaWRcIjpcIjEzNTlcIixcIlRvcFwiOjAuMCxcIkxlZnRcIjowLjAsXCJSaWdodFwiOjAuMCxcIkJvdHRvbVwiOjAuMH0sXCJCYWNrZ3JvdW5kXCI6e1wiJGlkXCI6XCIxMzYwXCIsXCJDb2xvclwiOntcIiRpZFwiOlwiMTM2MVwiLFwiQVwiOjAsXCJSXCI6MjU1LFwiR1wiOjI1NSxcIkJcIjoyNTV9fSxcIklzVmlzaWJsZVwiOnRydWUsXCJXaWR0aFwiOjAuMCxcIkhlaWdodFwiOjAuMCxcIkJvcmRlclN0eWxlXCI6e1wiJGlkXCI6XCIxMzYyXCIsXCJMaW5lQ29sb3JcIjpudWxsLFwiTGluZVdlaWdodFwiOjAuMCxcIkxpbmVUeXBlXCI6MH19LFwiRGF0ZVN0eWxlXCI6e1wiJGlkXCI6XCIxMzYzXCIsXCJGb250U2V0dGluZ3NcIjp7XCIkaWRcIjpcIjEzNjRcIixcIkZvbnRTaXplXCI6MTAsXCJGb250TmFtZVwiOlwiQ2FsaWJyaVwiLFwiSXNCb2xkXCI6ZmFsc2UsXCJJc0l0YWxpY1wiOmZhbHNlLFwiSXNVbmRlcmxpbmVkXCI6ZmFsc2V9LFwiQXV0b1NpemVcIjowLFwiRm9yZWdyb3VuZFwiOntcIiRpZFwiOlwiMTM2NV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zY2XCIsXCJUb3BcIjowLjAsXCJMZWZ0XCI6MC4wLFwiUmlnaHRcIjowLjAsXCJCb3R0b21cIjowLjB9LFwiUGFkZGluZ1wiOntcIiRpZFwiOlwiMTM2N1wiLFwiVG9wXCI6MC4wLFwiTGVmdFwiOjAuMCxcIlJpZ2h0XCI6MC4wLFwiQm90dG9tXCI6MC4wfSxcIkJhY2tncm91bmRcIjp7XCIkcmVmXCI6XCIxNTRcIn0sXCJJc1Zpc2libGVcIjp0cnVlLFwiV2lkdGhcIjowLjAsXCJIZWlnaHRcIjowLjAsXCJCb3JkZXJTdHlsZVwiOntcIiRpZFwiOlwiMTM2OFwiLFwiTGluZUNvbG9yXCI6bnVsbCxcIkxpbmVXZWlnaHRcIjowLjAsXCJMaW5lVHlwZVwiOjB9fSxcIkRhdGVGb3JtYXRcIjp7XCIkaWRcIjpcIjEzNj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zcwXCIsXCJUYXNrU3R5bGVcIjp7XCIkaWRcIjpcIjEzNzFcIixcIlNoYXBlXCI6MyxcIlNoYXBlVGhpY2tuZXNzXCI6MCxcIkR1cmF0aW9uRm9ybWF0XCI6MCxcIlBlcmNlbnRhZ2VDb21wbGV0ZVN0eWxlXCI6e1wiJGlkXCI6XCIxMzcyXCIsXCJGb250U2V0dGluZ3NcIjp7XCIkaWRcIjpcIjEzNzNcIixcIkZvbnRTaXplXCI6MTAsXCJGb250TmFtZVwiOlwiQ2FsaWJyaVwiLFwiSXNCb2xkXCI6ZmFsc2UsXCJJc0l0YWxpY1wiOmZhbHNlLFwiSXNVbmRlcmxpbmVkXCI6ZmFsc2V9LFwiQXV0b1NpemVcIjowLFwiRm9yZWdyb3VuZFwiOntcIiRpZFwiOlwiMTM3N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zc1XCIsXCJUb3BcIjowLjAsXCJMZWZ0XCI6MC4wLFwiUmlnaHRcIjowLjAsXCJCb3R0b21cIjowLjB9LFwiUGFkZGluZ1wiOntcIiRpZFwiOlwiMTM3NlwiLFwiVG9wXCI6MC4wLFwiTGVmdFwiOjAuMCxcIlJpZ2h0XCI6MC4wLFwiQm90dG9tXCI6MC4wfSxcIkJhY2tncm91bmRcIjp7XCIkcmVmXCI6XCIxMTlcIn0sXCJJc1Zpc2libGVcIjp0cnVlLFwiV2lkdGhcIjowLjAsXCJIZWlnaHRcIjowLjAsXCJCb3JkZXJTdHlsZVwiOntcIiRpZFwiOlwiMTM3N1wiLFwiTGluZUNvbG9yXCI6bnVsbCxcIkxpbmVXZWlnaHRcIjowLjAsXCJMaW5lVHlwZVwiOjB9fSxcIkR1cmF0aW9uU3R5bGVcIjp7XCIkaWRcIjpcIjEzNzhcIixcIkZvbnRTZXR0aW5nc1wiOntcIiRpZFwiOlwiMTM3OVwiLFwiRm9udFNpemVcIjoxMCxcIkZvbnROYW1lXCI6XCJDYWxpYnJpXCIsXCJJc0JvbGRcIjpmYWxzZSxcIklzSXRhbGljXCI6ZmFsc2UsXCJJc1VuZGVybGluZWRcIjpmYWxzZX0sXCJBdXRvU2l6ZVwiOjAsXCJGb3JlZ3JvdW5kXCI6e1wiJGlkXCI6XCIxMzgw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zODFcIixcIlRvcFwiOjAuMCxcIkxlZnRcIjowLjAsXCJSaWdodFwiOjAuMCxcIkJvdHRvbVwiOjAuMH0sXCJQYWRkaW5nXCI6e1wiJGlkXCI6XCIxMzgyXCIsXCJUb3BcIjowLjAsXCJMZWZ0XCI6MC4wLFwiUmlnaHRcIjowLjAsXCJCb3R0b21cIjowLjB9LFwiQmFja2dyb3VuZFwiOntcIiRyZWZcIjpcIjEyNlwifSxcIklzVmlzaWJsZVwiOnRydWUsXCJXaWR0aFwiOjAuMCxcIkhlaWdodFwiOjAuMCxcIkJvcmRlclN0eWxlXCI6e1wiJGlkXCI6XCIxMzgzXCIsXCJMaW5lQ29sb3JcIjpudWxsLFwiTGluZVdlaWdodFwiOjAuMCxcIkxpbmVUeXBlXCI6MH19LFwiSG9yaXpvbnRhbENvbm5lY3RvclN0eWxlXCI6e1wiJGlkXCI6XCIxMzg0XCIsXCJMaW5lQ29sb3JcIjp7XCIkcmVmXCI6XCIxMjhcIn0sXCJMaW5lV2VpZ2h0XCI6MS4wLFwiTGluZVR5cGVcIjowfSxcIlZlcnRpY2FsQ29ubmVjdG9yU3R5bGVcIjp7XCIkaWRcIjpcIjEzODV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4ZGFhYzZhYy0yOTM1LTRiYzAtYjM5OC05YjlkYjlhZjY4MWRcIixcIkF0dGFjaGVkTWlsZXN0b25lc1N0eWxlc1wiOm51bGwsXCJTaGFwZVN0eWxlXCI6e1wiJGlkXCI6XCIxMzg2XCIsXCJNYXJnaW5cIjp7XCIkaWRcIjpcIjEzODdcIixcIlRvcFwiOjAuMCxcIkxlZnRcIjo0LjAsXCJSaWdodFwiOjQuMCxcIkJvdHRvbVwiOjAuMH0sXCJQYWRkaW5nXCI6e1wiJGlkXCI6XCIxMzg4XCIsXCJUb3BcIjowLjAsXCJMZWZ0XCI6MC4wLFwiUmlnaHRcIjowLjAsXCJCb3R0b21cIjowLjB9LFwiQmFja2dyb3VuZFwiOntcIiRpZFwiOlwiMTM4OVwiLFwiQ29sb3JcIjp7XCIkaWRcIjpcIjEzOTBcIixcIkFcIjoyNTUsXCJSXCI6MjM3LFwiR1wiOjEyNSxcIkJcIjo0OX19LFwiSXNWaXNpYmxlXCI6dHJ1ZSxcIldpZHRoXCI6MC4wLFwiSGVpZ2h0XCI6MTAuMCxcIkJvcmRlclN0eWxlXCI6e1wiJGlkXCI6XCIxMzkxXCIsXCJMaW5lQ29sb3JcIjp7XCIkcmVmXCI6XCIxMzE0XCJ9LFwiTGluZVdlaWdodFwiOjAuMCxcIkxpbmVUeXBlXCI6MH19LFwiVGl0bGVTdHlsZVwiOntcIiRpZFwiOlwiMTM5MlwiLFwiRm9udFNldHRpbmdzXCI6e1wiJGlkXCI6XCIxMzkzXCIsXCJGb250U2l6ZVwiOjExLFwiRm9udE5hbWVcIjpcIkNhbGlicmlcIixcIklzQm9sZFwiOmZhbHNlLFwiSXNJdGFsaWNcIjpmYWxzZSxcIklzVW5kZXJsaW5lZFwiOmZhbHNlfSxcIkF1dG9TaXplXCI6MCxcIkZvcmVncm91bmRcIjp7XCIkaWRcIjpcIjEzOTRcIixcIkNvbG9yXCI6e1wiJGlkXCI6XCIxMzk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zOTZcIixcIlRvcFwiOjAuMCxcIkxlZnRcIjowLjAsXCJSaWdodFwiOjAuMCxcIkJvdHRvbVwiOjAuMH0sXCJQYWRkaW5nXCI6e1wiJGlkXCI6XCIxMzk3XCIsXCJUb3BcIjowLjAsXCJMZWZ0XCI6MC4wLFwiUmlnaHRcIjowLjAsXCJCb3R0b21cIjowLjB9LFwiQmFja2dyb3VuZFwiOntcIiRpZFwiOlwiMTM5OFwiLFwiQ29sb3JcIjp7XCIkaWRcIjpcIjEzOTlcIixcIkFcIjowLFwiUlwiOjI1NSxcIkdcIjoyNTUsXCJCXCI6MjU1fX0sXCJJc1Zpc2libGVcIjp0cnVlLFwiV2lkdGhcIjowLjAsXCJIZWlnaHRcIjowLjAsXCJCb3JkZXJTdHlsZVwiOntcIiRpZFwiOlwiMTQwMFwiLFwiTGluZUNvbG9yXCI6bnVsbCxcIkxpbmVXZWlnaHRcIjowLjAsXCJMaW5lVHlwZVwiOjB9fSxcIkRhdGVTdHlsZVwiOntcIiRpZFwiOlwiMTQwMVwiLFwiRm9udFNldHRpbmdzXCI6e1wiJGlkXCI6XCIxNDAyXCIsXCJGb250U2l6ZVwiOjEwLFwiRm9udE5hbWVcIjpcIkNhbGlicmlcIixcIklzQm9sZFwiOmZhbHNlLFwiSXNJdGFsaWNcIjpmYWxzZSxcIklzVW5kZXJsaW5lZFwiOmZhbHNlfSxcIkF1dG9TaXplXCI6MCxcIkZvcmVncm91bmRcIjp7XCIkaWRcIjpcIjE0MDN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QwNFwiLFwiVG9wXCI6MC4wLFwiTGVmdFwiOjAuMCxcIlJpZ2h0XCI6MC4wLFwiQm90dG9tXCI6MC4wfSxcIlBhZGRpbmdcIjp7XCIkaWRcIjpcIjE0MDVcIixcIlRvcFwiOjAuMCxcIkxlZnRcIjowLjAsXCJSaWdodFwiOjAuMCxcIkJvdHRvbVwiOjAuMH0sXCJCYWNrZ3JvdW5kXCI6e1wiJHJlZlwiOlwiMTU0XCJ9LFwiSXNWaXNpYmxlXCI6dHJ1ZSxcIldpZHRoXCI6MC4wLFwiSGVpZ2h0XCI6MC4wLFwiQm9yZGVyU3R5bGVcIjp7XCIkaWRcIjpcIjE0MDZcIixcIkxpbmVDb2xvclwiOm51bGwsXCJMaW5lV2VpZ2h0XCI6MC4wLFwiTGluZVR5cGVcIjowfX0sXCJEYXRlRm9ybWF0XCI6e1wiJGlkXCI6XCIxNDA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QwOFwiLFwiVGFza1N0eWxlXCI6e1wiJGlkXCI6XCIxNDA5XCIsXCJTaGFwZVwiOjAsXCJTaGFwZVRoaWNrbmVzc1wiOjAsXCJEdXJhdGlvbkZvcm1hdFwiOjAsXCJQZXJjZW50YWdlQ29tcGxldGVTdHlsZVwiOntcIiRpZFwiOlwiMTQxMFwiLFwiRm9udFNldHRpbmdzXCI6e1wiJGlkXCI6XCIxNDExXCIsXCJGb250U2l6ZVwiOjEwLFwiRm9udE5hbWVcIjpcIkNhbGlicmlcIixcIklzQm9sZFwiOmZhbHNlLFwiSXNJdGFsaWNcIjpmYWxzZSxcIklzVW5kZXJsaW5lZFwiOmZhbHNlfSxcIkF1dG9TaXplXCI6MCxcIkZvcmVncm91bmRcIjp7XCIkaWRcIjpcIjE0MTJ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QxM1wiLFwiVG9wXCI6MC4wLFwiTGVmdFwiOjAuMCxcIlJpZ2h0XCI6MC4wLFwiQm90dG9tXCI6MC4wfSxcIlBhZGRpbmdcIjp7XCIkaWRcIjpcIjE0MTRcIixcIlRvcFwiOjAuMCxcIkxlZnRcIjowLjAsXCJSaWdodFwiOjAuMCxcIkJvdHRvbVwiOjAuMH0sXCJCYWNrZ3JvdW5kXCI6e1wiJHJlZlwiOlwiMTE5XCJ9LFwiSXNWaXNpYmxlXCI6dHJ1ZSxcIldpZHRoXCI6MC4wLFwiSGVpZ2h0XCI6MC4wLFwiQm9yZGVyU3R5bGVcIjp7XCIkaWRcIjpcIjE0MTVcIixcIkxpbmVDb2xvclwiOm51bGwsXCJMaW5lV2VpZ2h0XCI6MC4wLFwiTGluZVR5cGVcIjowfX0sXCJEdXJhdGlvblN0eWxlXCI6e1wiJGlkXCI6XCIxNDE2XCIsXCJGb250U2V0dGluZ3NcIjp7XCIkaWRcIjpcIjE0MTdcIixcIkZvbnRTaXplXCI6MTAsXCJGb250TmFtZVwiOlwiQ2FsaWJyaVwiLFwiSXNCb2xkXCI6ZmFsc2UsXCJJc0l0YWxpY1wiOmZhbHNlLFwiSXNVbmRlcmxpbmVkXCI6ZmFsc2V9LFwiQXV0b1NpemVcIjowLFwiRm9yZWdyb3VuZFwiOntcIiRpZFwiOlwiMTQxO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DE5XCIsXCJUb3BcIjowLjAsXCJMZWZ0XCI6MC4wLFwiUmlnaHRcIjowLjAsXCJCb3R0b21cIjowLjB9LFwiUGFkZGluZ1wiOntcIiRpZFwiOlwiMTQyMFwiLFwiVG9wXCI6MC4wLFwiTGVmdFwiOjAuMCxcIlJpZ2h0XCI6MC4wLFwiQm90dG9tXCI6MC4wfSxcIkJhY2tncm91bmRcIjp7XCIkcmVmXCI6XCIxMjZcIn0sXCJJc1Zpc2libGVcIjp0cnVlLFwiV2lkdGhcIjowLjAsXCJIZWlnaHRcIjowLjAsXCJCb3JkZXJTdHlsZVwiOntcIiRpZFwiOlwiMTQyMVwiLFwiTGluZUNvbG9yXCI6bnVsbCxcIkxpbmVXZWlnaHRcIjowLjAsXCJMaW5lVHlwZVwiOjB9fSxcIkhvcml6b250YWxDb25uZWN0b3JTdHlsZVwiOntcIiRpZFwiOlwiMTQyMlwiLFwiTGluZUNvbG9yXCI6e1wiJHJlZlwiOlwiMTI4XCJ9LFwiTGluZVdlaWdodFwiOjEuMCxcIkxpbmVUeXBlXCI6MH0sXCJWZXJ0aWNhbENvbm5lY3RvclN0eWxlXCI6e1wiJGlkXCI6XCIxNDIz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GRhYWM2YWMtMjkzNS00YmMwLWIzOTgtOWI5ZGI5YWY2ODFkXCIsXCJBdHRhY2hlZE1pbGVzdG9uZXNTdHlsZXNcIjpudWxsLFwiU2hhcGVTdHlsZVwiOntcIiRpZFwiOlwiMTQyNFwiLFwiTWFyZ2luXCI6e1wiJGlkXCI6XCIxNDI1XCIsXCJUb3BcIjowLjAsXCJMZWZ0XCI6NC4wLFwiUmlnaHRcIjo0LjAsXCJCb3R0b21cIjowLjB9LFwiUGFkZGluZ1wiOntcIiRpZFwiOlwiMTQyNlwiLFwiVG9wXCI6MC4wLFwiTGVmdFwiOjAuMCxcIlJpZ2h0XCI6MC4wLFwiQm90dG9tXCI6MC4wfSxcIkJhY2tncm91bmRcIjp7XCIkaWRcIjpcIjE0MjdcIixcIkNvbG9yXCI6e1wiJGlkXCI6XCIxNDI4XCIsXCJBXCI6MjU1LFwiUlwiOjIzNyxcIkdcIjoxMjUsXCJCXCI6NDl9fSxcIklzVmlzaWJsZVwiOnRydWUsXCJXaWR0aFwiOjAuMCxcIkhlaWdodFwiOjEwLjAsXCJCb3JkZXJTdHlsZVwiOntcIiRpZFwiOlwiMTQyOVwiLFwiTGluZUNvbG9yXCI6e1wiJHJlZlwiOlwiMTMxNFwifSxcIkxpbmVXZWlnaHRcIjowLjAsXCJMaW5lVHlwZVwiOjB9fSxcIlRpdGxlU3R5bGVcIjp7XCIkaWRcIjpcIjE0MzBcIixcIkZvbnRTZXR0aW5nc1wiOntcIiRpZFwiOlwiMTQzMVwiLFwiRm9udFNpemVcIjoxMSxcIkZvbnROYW1lXCI6XCJDYWxpYnJpXCIsXCJJc0JvbGRcIjpmYWxzZSxcIklzSXRhbGljXCI6ZmFsc2UsXCJJc1VuZGVybGluZWRcIjpmYWxzZX0sXCJBdXRvU2l6ZVwiOjIsXCJGb3JlZ3JvdW5kXCI6e1wiJGlkXCI6XCIxNDMyXCIsXCJDb2xvclwiOntcIiRpZFwiOlwiMTQzM1wiLFwiQVwiOjI1NSxcIlJcIjoyNTUsXCJHXCI6MjU1LFwiQlwiOjI1NX19LFwiQmFja2dyb3VuZEZpbGxUeXBlXCI6MCxcIk1heFdpZHRoXCI6MTA4LjIyNDU2MzU5ODYzMjgxLFwiTWF4SGVpZ2h0XCI6XCJJbmZpbml0eVwiLFwiU21hcnRGb3JlZ3JvdW5kSXNBY3RpdmVcIjpmYWxzZSxcIkhvcml6b250YWxBbGlnbm1lbnRcIjoxLFwiVmVydGljYWxBbGlnbm1lbnRcIjowLFwiU21hcnRGb3JlZ3JvdW5kXCI6bnVsbCxcIk1hcmdpblwiOntcIiRpZFwiOlwiMTQzNFwiLFwiVG9wXCI6MC4wLFwiTGVmdFwiOjAuMCxcIlJpZ2h0XCI6MC4wLFwiQm90dG9tXCI6MC4wfSxcIlBhZGRpbmdcIjp7XCIkaWRcIjpcIjE0MzVcIixcIlRvcFwiOjAuMCxcIkxlZnRcIjowLjAsXCJSaWdodFwiOjAuMCxcIkJvdHRvbVwiOjAuMH0sXCJCYWNrZ3JvdW5kXCI6e1wiJGlkXCI6XCIxNDM2XCIsXCJDb2xvclwiOntcIiRpZFwiOlwiMTQzN1wiLFwiQVwiOjAsXCJSXCI6MjU1LFwiR1wiOjI1NSxcIkJcIjoyNTV9fSxcIklzVmlzaWJsZVwiOnRydWUsXCJXaWR0aFwiOjAuMCxcIkhlaWdodFwiOjAuMCxcIkJvcmRlclN0eWxlXCI6e1wiJGlkXCI6XCIxNDM4XCIsXCJMaW5lQ29sb3JcIjpudWxsLFwiTGluZVdlaWdodFwiOjAuMCxcIkxpbmVUeXBlXCI6MH19LFwiRGF0ZVN0eWxlXCI6e1wiJGlkXCI6XCIxNDM5XCIsXCJGb250U2V0dGluZ3NcIjp7XCIkaWRcIjpcIjE0NDBcIixcIkZvbnRTaXplXCI6MTAsXCJGb250TmFtZVwiOlwiQ2FsaWJyaVwiLFwiSXNCb2xkXCI6ZmFsc2UsXCJJc0l0YWxpY1wiOmZhbHNlLFwiSXNVbmRlcmxpbmVkXCI6ZmFsc2V9LFwiQXV0b1NpemVcIjowLFwiRm9yZWdyb3VuZFwiOntcIiRpZFwiOlwiMTQ0MV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NDQyXCIsXCJUb3BcIjowLjAsXCJMZWZ0XCI6MC4wLFwiUmlnaHRcIjowLjAsXCJCb3R0b21cIjowLjB9LFwiUGFkZGluZ1wiOntcIiRpZFwiOlwiMTQ0M1wiLFwiVG9wXCI6MC4wLFwiTGVmdFwiOjAuMCxcIlJpZ2h0XCI6MC4wLFwiQm90dG9tXCI6MC4wfSxcIkJhY2tncm91bmRcIjp7XCIkcmVmXCI6XCIxNTRcIn0sXCJJc1Zpc2libGVcIjp0cnVlLFwiV2lkdGhcIjowLjAsXCJIZWlnaHRcIjowLjAsXCJCb3JkZXJTdHlsZVwiOntcIiRpZFwiOlwiMTQ0NFwiLFwiTGluZUNvbG9yXCI6bnVsbCxcIkxpbmVXZWlnaHRcIjowLjAsXCJMaW5lVHlwZVwiOjB9fSxcIkRhdGVGb3JtYXRcIjp7XCIkaWRcIjpcIjE0N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NDQ2XCIsXCJIZWFkZXJTdHlsZVwiOntcIiRpZFwiOlwiMTQ0N1wiLFwiVGV4dFN0eWxlXCI6e1wiJGlkXCI6XCIxNDQ4XCIsXCJGb250U2V0dGluZ3NcIjp7XCIkaWRcIjpcIjE0NDlcIixcIkZvbnRTaXplXCI6MTAsXCJGb250TmFtZVwiOlwiQ2FsaWJyaVwiLFwiSXNCb2xkXCI6dHJ1ZSxcIklzSXRhbGljXCI6ZmFsc2UsXCJJc1VuZGVybGluZWRcIjpmYWxzZX0sXCJBdXRvU2l6ZVwiOjAsXCJGb3JlZ3JvdW5kXCI6e1wiJGlkXCI6XCIxNDUw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NDUxXCIsXCJUb3BcIjowLjAsXCJMZWZ0XCI6MC4wLFwiUmlnaHRcIjowLjAsXCJCb3R0b21cIjowLjB9LFwiUGFkZGluZ1wiOntcIiRpZFwiOlwiMTQ1MlwiLFwiVG9wXCI6MC4wLFwiTGVmdFwiOjAuMCxcIlJpZ2h0XCI6MC4wLFwiQm90dG9tXCI6MC4wfSxcIkJhY2tncm91bmRcIjp7XCIkaWRcIjpcIjE0NTNcIixcIkNvbG9yXCI6e1wiJGlkXCI6XCIxNDU0XCIsXCJBXCI6MCxcIlJcIjoyNTUsXCJHXCI6MjU1LFwiQlwiOjI1NX19LFwiSXNWaXNpYmxlXCI6dHJ1ZSxcIldpZHRoXCI6MC4wLFwiSGVpZ2h0XCI6MC4wLFwiQm9yZGVyU3R5bGVcIjpudWxsfSxcIlJlY3RhbmdsZVN0eWxlXCI6e1wiJGlkXCI6XCIxNDU1XCIsXCJNYXJnaW5cIjp7XCIkaWRcIjpcIjE0NTZcIixcIlRvcFwiOjAuMCxcIkxlZnRcIjowLjAsXCJSaWdodFwiOjAuMCxcIkJvdHRvbVwiOjAuMH0sXCJQYWRkaW5nXCI6e1wiJGlkXCI6XCIxNDU3XCIsXCJUb3BcIjowLjAsXCJMZWZ0XCI6MC4wLFwiUmlnaHRcIjowLjAsXCJCb3R0b21cIjowLjB9LFwiQmFja2dyb3VuZFwiOntcIiRpZFwiOlwiMTQ1OFwiLFwiQ29sb3JcIjp7XCIkaWRcIjpcIjE0NTlcIixcIkFcIjo2MyxcIlJcIjoyMzcsXCJHXCI6MTI1LFwiQlwiOjQ5fX0sXCJJc1Zpc2libGVcIjp0cnVlLFwiV2lkdGhcIjowLjAsXCJIZWlnaHRcIjowLjAsXCJCb3JkZXJTdHlsZVwiOntcIiRpZFwiOlwiMTQ2MFwiLFwiTGluZUNvbG9yXCI6e1wiJGlkXCI6XCIxNDYxXCIsXCIkdHlwZVwiOlwiTkxSRS5Db21tb24uRG9tLlNvbGlkQ29sb3JCcnVzaCwgTkxSRS5Db21tb25cIixcIkNvbG9yXCI6e1wiJGlkXCI6XCIxNDYyXCIsXCJBXCI6MjU1LFwiUlwiOjI1NSxcIkdcIjowLFwiQlwiOjB9fSxcIkxpbmVXZWlnaHRcIjowLjAsXCJMaW5lVHlwZVwiOjB9fX0sXCJCYWNrZ3JvdW5kU3R5bGVcIjp7XCIkaWRcIjpcIjE0NjNcIixcIk1hcmdpblwiOntcIiRpZFwiOlwiMTQ2NFwiLFwiVG9wXCI6MC4wLFwiTGVmdFwiOjAuMCxcIlJpZ2h0XCI6MC4wLFwiQm90dG9tXCI6MC4wfSxcIlBhZGRpbmdcIjp7XCIkaWRcIjpcIjE0NjVcIixcIlRvcFwiOjAuMCxcIkxlZnRcIjowLjAsXCJSaWdodFwiOjAuMCxcIkJvdHRvbVwiOjAuMH0sXCJCYWNrZ3JvdW5kXCI6e1wiJGlkXCI6XCIxNDY2XCIsXCJDb2xvclwiOntcIiRpZFwiOlwiMTQ2N1wiLFwiQVwiOjUxLFwiUlwiOjE2NSxcIkdcIjoxNjUsXCJCXCI6MTY1fX0sXCJJc1Zpc2libGVcIjp0cnVlLFwiV2lkdGhcIjowLjAsXCJIZWlnaHRcIjowLjAsXCJCb3JkZXJTdHlsZVwiOntcIiRpZFwiOlwiMTQ2OFwiLFwiTGluZUNvbG9yXCI6e1wiJGlkXCI6XCIxNDY5XCIsXCIkdHlwZVwiOlwiTkxSRS5Db21tb24uRG9tLlNvbGlkQ29sb3JCcnVzaCwgTkxSRS5Db21tb25cIixcIkNvbG9yXCI6e1wiJGlkXCI6XCIxNDcwXCIsXCJBXCI6MjU1LFwiUlwiOjI1NSxcIkdcIjowLFwiQlwiOjB9fSxcIkxpbmVXZWlnaHRcIjowLjAsXCJMaW5lVHlwZVwiOjB9fSxcIkN1c3RvbVN3aW1sYW5lTWlsZXN0b25lU3R5bGVMaXN0XCI6W10sXCJDdXN0b21Td2ltbGFuZVRhc2tTdHlsZUxpc3RcIjpbe1wiJGlkXCI6XCIxNDcxXCIsXCJUYXNrU3R5bGVcIjp7XCIkaWRcIjpcIjE0NzJcIixcIlNoYXBlXCI6MCxcIlNoYXBlVGhpY2tuZXNzXCI6MCxcIkR1cmF0aW9uRm9ybWF0XCI6MCxcIlBlcmNlbnRhZ2VDb21wbGV0ZVN0eWxlXCI6e1wiJGlkXCI6XCIxNDczXCIsXCJGb250U2V0dGluZ3NcIjp7XCIkaWRcIjpcIjE0NzRcIixcIkZvbnRTaXplXCI6MTAsXCJGb250TmFtZVwiOlwiQ2FsaWJyaVwiLFwiSXNCb2xkXCI6ZmFsc2UsXCJJc0l0YWxpY1wiOmZhbHNlLFwiSXNVbmRlcmxpbmVkXCI6ZmFsc2V9LFwiQXV0b1NpemVcIjowLFwiRm9yZWdyb3VuZFwiOntcIiRpZFwiOlwiMTQ3N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Dc2XCIsXCJUb3BcIjowLjAsXCJMZWZ0XCI6MC4wLFwiUmlnaHRcIjowLjAsXCJCb3R0b21cIjowLjB9LFwiUGFkZGluZ1wiOntcIiRpZFwiOlwiMTQ3N1wiLFwiVG9wXCI6MC4wLFwiTGVmdFwiOjAuMCxcIlJpZ2h0XCI6MC4wLFwiQm90dG9tXCI6MC4wfSxcIkJhY2tncm91bmRcIjp7XCIkcmVmXCI6XCIxMTlcIn0sXCJJc1Zpc2libGVcIjp0cnVlLFwiV2lkdGhcIjowLjAsXCJIZWlnaHRcIjowLjAsXCJCb3JkZXJTdHlsZVwiOntcIiRpZFwiOlwiMTQ3OFwiLFwiTGluZUNvbG9yXCI6bnVsbCxcIkxpbmVXZWlnaHRcIjowLjAsXCJMaW5lVHlwZVwiOjB9fSxcIkR1cmF0aW9uU3R5bGVcIjp7XCIkaWRcIjpcIjE0NzlcIixcIkZvbnRTZXR0aW5nc1wiOntcIiRpZFwiOlwiMTQ4MFwiLFwiRm9udFNpemVcIjoxMCxcIkZvbnROYW1lXCI6XCJDYWxpYnJpXCIsXCJJc0JvbGRcIjpmYWxzZSxcIklzSXRhbGljXCI6ZmFsc2UsXCJJc1VuZGVybGluZWRcIjpmYWxzZX0sXCJBdXRvU2l6ZVwiOjAsXCJGb3JlZ3JvdW5kXCI6e1wiJGlkXCI6XCIxNDgx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0ODJcIixcIlRvcFwiOjAuMCxcIkxlZnRcIjowLjAsXCJSaWdodFwiOjAuMCxcIkJvdHRvbVwiOjAuMH0sXCJQYWRkaW5nXCI6e1wiJGlkXCI6XCIxNDgzXCIsXCJUb3BcIjowLjAsXCJMZWZ0XCI6MC4wLFwiUmlnaHRcIjowLjAsXCJCb3R0b21cIjowLjB9LFwiQmFja2dyb3VuZFwiOntcIiRyZWZcIjpcIjEyNlwifSxcIklzVmlzaWJsZVwiOnRydWUsXCJXaWR0aFwiOjAuMCxcIkhlaWdodFwiOjAuMCxcIkJvcmRlclN0eWxlXCI6e1wiJGlkXCI6XCIxNDg0XCIsXCJMaW5lQ29sb3JcIjpudWxsLFwiTGluZVdlaWdodFwiOjAuMCxcIkxpbmVUeXBlXCI6MH19LFwiSG9yaXpvbnRhbENvbm5lY3RvclN0eWxlXCI6e1wiJGlkXCI6XCIxNDg1XCIsXCJMaW5lQ29sb3JcIjp7XCIkcmVmXCI6XCIxMjhcIn0sXCJMaW5lV2VpZ2h0XCI6MS4wLFwiTGluZVR5cGVcIjowfSxcIlZlcnRpY2FsQ29ubmVjdG9yU3R5bGVcIjp7XCIkaWRcIjpcIjE0ODZ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xNDg3XCIsXCJNYXJnaW5cIjp7XCIkaWRcIjpcIjE0ODhcIixcIlRvcFwiOjAuMCxcIkxlZnRcIjo0LjAsXCJSaWdodFwiOjQuMCxcIkJvdHRvbVwiOjAuMH0sXCJQYWRkaW5nXCI6e1wiJGlkXCI6XCIxNDg5XCIsXCJUb3BcIjowLjAsXCJMZWZ0XCI6MC4wLFwiUmlnaHRcIjowLjAsXCJCb3R0b21cIjowLjB9LFwiQmFja2dyb3VuZFwiOntcIiRpZFwiOlwiMTQ5MFwiLFwiQ29sb3JcIjp7XCIkaWRcIjpcIjE0OTFcIixcIkFcIjoyNTUsXCJSXCI6MjM3LFwiR1wiOjEyNSxcIkJcIjo0OX19LFwiSXNWaXNpYmxlXCI6dHJ1ZSxcIldpZHRoXCI6MC4wLFwiSGVpZ2h0XCI6MTAuMCxcIkJvcmRlclN0eWxlXCI6e1wiJGlkXCI6XCIxNDkyXCIsXCJMaW5lQ29sb3JcIjp7XCIkcmVmXCI6XCIxMzE0XCJ9LFwiTGluZVdlaWdodFwiOjAuMCxcIkxpbmVUeXBlXCI6MH19LFwiVGl0bGVTdHlsZVwiOntcIiRpZFwiOlwiMTQ5M1wiLFwiRm9udFNldHRpbmdzXCI6e1wiJGlkXCI6XCIxNDk0XCIsXCJGb250U2l6ZVwiOjExLFwiRm9udE5hbWVcIjpcIkNhbGlicmlcIixcIklzQm9sZFwiOmZhbHNlLFwiSXNJdGFsaWNcIjpmYWxzZSxcIklzVW5kZXJsaW5lZFwiOmZhbHNlfSxcIkF1dG9TaXplXCI6MCxcIkZvcmVncm91bmRcIjp7XCIkaWRcIjpcIjE0OTVcIixcIkNvbG9yXCI6e1wiJGlkXCI6XCIxNDk2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0OTdcIixcIlRvcFwiOjAuMCxcIkxlZnRcIjowLjAsXCJSaWdodFwiOjAuMCxcIkJvdHRvbVwiOjAuMH0sXCJQYWRkaW5nXCI6e1wiJGlkXCI6XCIxNDk4XCIsXCJUb3BcIjowLjAsXCJMZWZ0XCI6MC4wLFwiUmlnaHRcIjowLjAsXCJCb3R0b21cIjowLjB9LFwiQmFja2dyb3VuZFwiOntcIiRpZFwiOlwiMTQ5OVwiLFwiQ29sb3JcIjp7XCIkaWRcIjpcIjE1MDBcIixcIkFcIjowLFwiUlwiOjI1NSxcIkdcIjoyNTUsXCJCXCI6MjU1fX0sXCJJc1Zpc2libGVcIjp0cnVlLFwiV2lkdGhcIjowLjAsXCJIZWlnaHRcIjowLjAsXCJCb3JkZXJTdHlsZVwiOntcIiRpZFwiOlwiMTUwMVwiLFwiTGluZUNvbG9yXCI6bnVsbCxcIkxpbmVXZWlnaHRcIjowLjAsXCJMaW5lVHlwZVwiOjB9fSxcIkRhdGVTdHlsZVwiOntcIiRpZFwiOlwiMTUwMlwiLFwiRm9udFNldHRpbmdzXCI6e1wiJGlkXCI6XCIxNTAzXCIsXCJGb250U2l6ZVwiOjEwLFwiRm9udE5hbWVcIjpcIkNhbGlicmlcIixcIklzQm9sZFwiOmZhbHNlLFwiSXNJdGFsaWNcIjpmYWxzZSxcIklzVW5kZXJsaW5lZFwiOmZhbHNlfSxcIkF1dG9TaXplXCI6MCxcIkZvcmVncm91bmRcIjp7XCIkaWRcIjpcIjE1MDR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UwNVwiLFwiVG9wXCI6MC4wLFwiTGVmdFwiOjAuMCxcIlJpZ2h0XCI6MC4wLFwiQm90dG9tXCI6MC4wfSxcIlBhZGRpbmdcIjp7XCIkaWRcIjpcIjE1MDZcIixcIlRvcFwiOjAuMCxcIkxlZnRcIjowLjAsXCJSaWdodFwiOjAuMCxcIkJvdHRvbVwiOjAuMH0sXCJCYWNrZ3JvdW5kXCI6e1wiJHJlZlwiOlwiMTU0XCJ9LFwiSXNWaXNpYmxlXCI6dHJ1ZSxcIldpZHRoXCI6MC4wLFwiSGVpZ2h0XCI6MC4wLFwiQm9yZGVyU3R5bGVcIjp7XCIkaWRcIjpcIjE1MDdcIixcIkxpbmVDb2xvclwiOm51bGwsXCJMaW5lV2VpZ2h0XCI6MC4wLFwiTGluZVR5cGVcIjowfX0sXCJEYXRlRm9ybWF0XCI6e1wiJGlkXCI6XCIxNTA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SxcIklzVmlzaWJsZVwiOnRydWV9LHtcIiRpZFwiOlwiMTUwOVwiLFwiSGVhZGVyU3R5bGVcIjp7XCIkaWRcIjpcIjE1MTBcIixcIlRleHRTdHlsZVwiOntcIiRpZFwiOlwiMTUxMVwiLFwiRm9udFNldHRpbmdzXCI6e1wiJGlkXCI6XCIxNTEyXCIsXCJGb250U2l6ZVwiOjEwLFwiRm9udE5hbWVcIjpcIkNhbGlicmlcIixcIklzQm9sZFwiOnRydWUsXCJJc0l0YWxpY1wiOmZhbHNlLFwiSXNVbmRlcmxpbmVkXCI6ZmFsc2V9LFwiQXV0b1NpemVcIjowLFwiRm9yZWdyb3VuZFwiOntcIiRpZFwiOlwiMTUxM1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UxNFwiLFwiVG9wXCI6MC4wLFwiTGVmdFwiOjAuMCxcIlJpZ2h0XCI6MC4wLFwiQm90dG9tXCI6MC4wfSxcIlBhZGRpbmdcIjp7XCIkaWRcIjpcIjE1MTVcIixcIlRvcFwiOjAuMCxcIkxlZnRcIjowLjAsXCJSaWdodFwiOjAuMCxcIkJvdHRvbVwiOjAuMH0sXCJCYWNrZ3JvdW5kXCI6e1wiJGlkXCI6XCIxNTE2XCIsXCJDb2xvclwiOntcIiRpZFwiOlwiMTUxN1wiLFwiQVwiOjAsXCJSXCI6MjU1LFwiR1wiOjI1NSxcIkJcIjoyNTV9fSxcIklzVmlzaWJsZVwiOnRydWUsXCJXaWR0aFwiOjAuMCxcIkhlaWdodFwiOjAuMCxcIkJvcmRlclN0eWxlXCI6bnVsbH0sXCJSZWN0YW5nbGVTdHlsZVwiOntcIiRpZFwiOlwiMTUxOFwiLFwiTWFyZ2luXCI6e1wiJGlkXCI6XCIxNTE5XCIsXCJUb3BcIjowLjAsXCJMZWZ0XCI6MC4wLFwiUmlnaHRcIjowLjAsXCJCb3R0b21cIjowLjB9LFwiUGFkZGluZ1wiOntcIiRpZFwiOlwiMTUyMFwiLFwiVG9wXCI6MC4wLFwiTGVmdFwiOjAuMCxcIlJpZ2h0XCI6MC4wLFwiQm90dG9tXCI6MC4wfSxcIkJhY2tncm91bmRcIjp7XCIkaWRcIjpcIjE1MjFcIixcIkNvbG9yXCI6e1wiJGlkXCI6XCIxNTIyXCIsXCJBXCI6NjMsXCJSXCI6MjM3LFwiR1wiOjEyNSxcIkJcIjo0OX19LFwiSXNWaXNpYmxlXCI6dHJ1ZSxcIldpZHRoXCI6MC4wLFwiSGVpZ2h0XCI6MC4wLFwiQm9yZGVyU3R5bGVcIjp7XCIkaWRcIjpcIjE1MjNcIixcIkxpbmVDb2xvclwiOntcIiRpZFwiOlwiMTUyNFwiLFwiJHR5cGVcIjpcIk5MUkUuQ29tbW9uLkRvbS5Tb2xpZENvbG9yQnJ1c2gsIE5MUkUuQ29tbW9uXCIsXCJDb2xvclwiOntcIiRpZFwiOlwiMTUyNVwiLFwiQVwiOjI1NSxcIlJcIjoyNTUsXCJHXCI6MCxcIkJcIjowfX0sXCJMaW5lV2VpZ2h0XCI6MC4wLFwiTGluZVR5cGVcIjowfX19LFwiQmFja2dyb3VuZFN0eWxlXCI6e1wiJGlkXCI6XCIxNTI2XCIsXCJNYXJnaW5cIjp7XCIkaWRcIjpcIjE1MjdcIixcIlRvcFwiOjAuMCxcIkxlZnRcIjowLjAsXCJSaWdodFwiOjAuMCxcIkJvdHRvbVwiOjAuMH0sXCJQYWRkaW5nXCI6e1wiJGlkXCI6XCIxNTI4XCIsXCJUb3BcIjowLjAsXCJMZWZ0XCI6MC4wLFwiUmlnaHRcIjowLjAsXCJCb3R0b21cIjowLjB9LFwiQmFja2dyb3VuZFwiOntcIiRpZFwiOlwiMTUyOVwiLFwiQ29sb3JcIjp7XCIkaWRcIjpcIjE1MzBcIixcIkFcIjo1MSxcIlJcIjoxNjUsXCJHXCI6MTY1LFwiQlwiOjE2NX19LFwiSXNWaXNpYmxlXCI6dHJ1ZSxcIldpZHRoXCI6MC4wLFwiSGVpZ2h0XCI6MC4wLFwiQm9yZGVyU3R5bGVcIjp7XCIkaWRcIjpcIjE1MzFcIixcIkxpbmVDb2xvclwiOntcIiRpZFwiOlwiMTUzMlwiLFwiJHR5cGVcIjpcIk5MUkUuQ29tbW9uLkRvbS5Tb2xpZENvbG9yQnJ1c2gsIE5MUkUuQ29tbW9uXCIsXCJDb2xvclwiOntcIiRpZFwiOlwiMTUzM1wiLFwiQVwiOjI1NSxcIlJcIjoyNTUsXCJHXCI6MCxcIkJcIjowfX0sXCJMaW5lV2VpZ2h0XCI6MC4wLFwiTGluZVR5cGVcIjowfX0sXCJDdXN0b21Td2ltbGFuZU1pbGVzdG9uZVN0eWxlTGlzdFwiOltdLFwiQ3VzdG9tU3dpbWxhbmVUYXNrU3R5bGVMaXN0XCI6W3tcIiRpZFwiOlwiMTUzNFwiLFwiVGFza1N0eWxlXCI6e1wiJGlkXCI6XCIxNTM1XCIsXCJTaGFwZVwiOjAsXCJTaGFwZVRoaWNrbmVzc1wiOjAsXCJEdXJhdGlvbkZvcm1hdFwiOjAsXCJQZXJjZW50YWdlQ29tcGxldGVTdHlsZVwiOntcIiRpZFwiOlwiMTUzNlwiLFwiRm9udFNldHRpbmdzXCI6e1wiJGlkXCI6XCIxNTM3XCIsXCJGb250U2l6ZVwiOjEwLFwiRm9udE5hbWVcIjpcIkNhbGlicmlcIixcIklzQm9sZFwiOmZhbHNlLFwiSXNJdGFsaWNcIjpmYWxzZSxcIklzVW5kZXJsaW5lZFwiOmZhbHNlfSxcIkF1dG9TaXplXCI6MCxcIkZvcmVncm91bmRcIjp7XCIkaWRcIjpcIjE1Mzh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UzOVwiLFwiVG9wXCI6MC4wLFwiTGVmdFwiOjAuMCxcIlJpZ2h0XCI6MC4wLFwiQm90dG9tXCI6MC4wfSxcIlBhZGRpbmdcIjp7XCIkaWRcIjpcIjE1NDBcIixcIlRvcFwiOjAuMCxcIkxlZnRcIjowLjAsXCJSaWdodFwiOjAuMCxcIkJvdHRvbVwiOjAuMH0sXCJCYWNrZ3JvdW5kXCI6e1wiJHJlZlwiOlwiMTE5XCJ9LFwiSXNWaXNpYmxlXCI6dHJ1ZSxcIldpZHRoXCI6MC4wLFwiSGVpZ2h0XCI6MC4wLFwiQm9yZGVyU3R5bGVcIjp7XCIkaWRcIjpcIjE1NDFcIixcIkxpbmVDb2xvclwiOm51bGwsXCJMaW5lV2VpZ2h0XCI6MC4wLFwiTGluZVR5cGVcIjowfX0sXCJEdXJhdGlvblN0eWxlXCI6e1wiJGlkXCI6XCIxNTQyXCIsXCJGb250U2V0dGluZ3NcIjp7XCIkaWRcIjpcIjE1NDNcIixcIkZvbnRTaXplXCI6MTAsXCJGb250TmFtZVwiOlwiQ2FsaWJyaVwiLFwiSXNCb2xkXCI6ZmFsc2UsXCJJc0l0YWxpY1wiOmZhbHNlLFwiSXNVbmRlcmxpbmVkXCI6ZmFsc2V9LFwiQXV0b1NpemVcIjowLFwiRm9yZWdyb3VuZFwiOntcIiRpZFwiOlwiMTU0N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TQ1XCIsXCJUb3BcIjowLjAsXCJMZWZ0XCI6MC4wLFwiUmlnaHRcIjowLjAsXCJCb3R0b21cIjowLjB9LFwiUGFkZGluZ1wiOntcIiRpZFwiOlwiMTU0NlwiLFwiVG9wXCI6MC4wLFwiTGVmdFwiOjAuMCxcIlJpZ2h0XCI6MC4wLFwiQm90dG9tXCI6MC4wfSxcIkJhY2tncm91bmRcIjp7XCIkcmVmXCI6XCIxMjZcIn0sXCJJc1Zpc2libGVcIjp0cnVlLFwiV2lkdGhcIjowLjAsXCJIZWlnaHRcIjowLjAsXCJCb3JkZXJTdHlsZVwiOntcIiRpZFwiOlwiMTU0N1wiLFwiTGluZUNvbG9yXCI6bnVsbCxcIkxpbmVXZWlnaHRcIjowLjAsXCJMaW5lVHlwZVwiOjB9fSxcIkhvcml6b250YWxDb25uZWN0b3JTdHlsZVwiOntcIiRpZFwiOlwiMTU0OFwiLFwiTGluZUNvbG9yXCI6e1wiJHJlZlwiOlwiMTI4XCJ9LFwiTGluZVdlaWdodFwiOjEuMCxcIkxpbmVUeXBlXCI6MH0sXCJWZXJ0aWNhbENvbm5lY3RvclN0eWxlXCI6e1wiJGlkXCI6XCIxNTQ5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MTU1MFwiLFwiTWFyZ2luXCI6e1wiJGlkXCI6XCIxNTUxXCIsXCJUb3BcIjowLjAsXCJMZWZ0XCI6NC4wLFwiUmlnaHRcIjo0LjAsXCJCb3R0b21cIjowLjB9LFwiUGFkZGluZ1wiOntcIiRpZFwiOlwiMTU1MlwiLFwiVG9wXCI6MC4wLFwiTGVmdFwiOjAuMCxcIlJpZ2h0XCI6MC4wLFwiQm90dG9tXCI6MC4wfSxcIkJhY2tncm91bmRcIjp7XCIkaWRcIjpcIjE1NTNcIixcIkNvbG9yXCI6e1wiJGlkXCI6XCIxNTU0XCIsXCJBXCI6MjU1LFwiUlwiOjIzNyxcIkdcIjoxMjUsXCJCXCI6NDl9fSxcIklzVmlzaWJsZVwiOnRydWUsXCJXaWR0aFwiOjAuMCxcIkhlaWdodFwiOjEwLjAsXCJCb3JkZXJTdHlsZVwiOntcIiRpZFwiOlwiMTU1NVwiLFwiTGluZUNvbG9yXCI6e1wiJHJlZlwiOlwiMTMxNFwifSxcIkxpbmVXZWlnaHRcIjowLjAsXCJMaW5lVHlwZVwiOjB9fSxcIlRpdGxlU3R5bGVcIjp7XCIkaWRcIjpcIjE1NTZcIixcIkZvbnRTZXR0aW5nc1wiOntcIiRpZFwiOlwiMTU1N1wiLFwiRm9udFNpemVcIjoxMSxcIkZvbnROYW1lXCI6XCJDYWxpYnJpXCIsXCJJc0JvbGRcIjpmYWxzZSxcIklzSXRhbGljXCI6ZmFsc2UsXCJJc1VuZGVybGluZWRcIjpmYWxzZX0sXCJBdXRvU2l6ZVwiOjAsXCJGb3JlZ3JvdW5kXCI6e1wiJGlkXCI6XCIxNTU4XCIsXCJDb2xvclwiOntcIiRpZFwiOlwiMTU1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TYwXCIsXCJUb3BcIjowLjAsXCJMZWZ0XCI6MC4wLFwiUmlnaHRcIjowLjAsXCJCb3R0b21cIjowLjB9LFwiUGFkZGluZ1wiOntcIiRpZFwiOlwiMTU2MVwiLFwiVG9wXCI6MC4wLFwiTGVmdFwiOjAuMCxcIlJpZ2h0XCI6MC4wLFwiQm90dG9tXCI6MC4wfSxcIkJhY2tncm91bmRcIjp7XCIkaWRcIjpcIjE1NjJcIixcIkNvbG9yXCI6e1wiJGlkXCI6XCIxNTYzXCIsXCJBXCI6MCxcIlJcIjoyNTUsXCJHXCI6MjU1LFwiQlwiOjI1NX19LFwiSXNWaXNpYmxlXCI6dHJ1ZSxcIldpZHRoXCI6MC4wLFwiSGVpZ2h0XCI6MC4wLFwiQm9yZGVyU3R5bGVcIjp7XCIkaWRcIjpcIjE1NjRcIixcIkxpbmVDb2xvclwiOm51bGwsXCJMaW5lV2VpZ2h0XCI6MC4wLFwiTGluZVR5cGVcIjowfX0sXCJEYXRlU3R5bGVcIjp7XCIkaWRcIjpcIjE1NjVcIixcIkZvbnRTZXR0aW5nc1wiOntcIiRpZFwiOlwiMTU2NlwiLFwiRm9udFNpemVcIjoxMCxcIkZvbnROYW1lXCI6XCJDYWxpYnJpXCIsXCJJc0JvbGRcIjpmYWxzZSxcIklzSXRhbGljXCI6ZmFsc2UsXCJJc1VuZGVybGluZWRcIjpmYWxzZX0sXCJBdXRvU2l6ZVwiOjAsXCJGb3JlZ3JvdW5kXCI6e1wiJGlkXCI6XCIxNTY3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1NjhcIixcIlRvcFwiOjAuMCxcIkxlZnRcIjowLjAsXCJSaWdodFwiOjAuMCxcIkJvdHRvbVwiOjAuMH0sXCJQYWRkaW5nXCI6e1wiJGlkXCI6XCIxNTY5XCIsXCJUb3BcIjowLjAsXCJMZWZ0XCI6MC4wLFwiUmlnaHRcIjowLjAsXCJCb3R0b21cIjowLjB9LFwiQmFja2dyb3VuZFwiOntcIiRyZWZcIjpcIjE1NFwifSxcIklzVmlzaWJsZVwiOnRydWUsXCJXaWR0aFwiOjAuMCxcIkhlaWdodFwiOjAuMCxcIkJvcmRlclN0eWxlXCI6e1wiJGlkXCI6XCIxNTcwXCIsXCJMaW5lQ29sb3JcIjpudWxsLFwiTGluZVdlaWdodFwiOjAuMCxcIkxpbmVUeXBlXCI6MH19LFwiRGF0ZUZvcm1hdFwiOntcIiRpZFwiOlwiMTU3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fSx7XCIkaWRcIjpcIjE1NzJcIixcIkhlYWRlclN0eWxlXCI6e1wiJGlkXCI6XCIxNTczXCIsXCJUZXh0U3R5bGVcIjp7XCIkaWRcIjpcIjE1NzRcIixcIkZvbnRTZXR0aW5nc1wiOntcIiRpZFwiOlwiMTU3NVwiLFwiRm9udFNpemVcIjoxMixcIkZvbnROYW1lXCI6XCJDYWxpYnJpXCIsXCJJc0JvbGRcIjp0cnVlLFwiSXNJdGFsaWNcIjpmYWxzZSxcIklzVW5kZXJsaW5lZFwiOmZhbHNlfSxcIkF1dG9TaXplXCI6MCxcIkZvcmVncm91bmRcIjp7XCIkaWRcIjpcIjE1NzZcIixcIkNvbG9yXCI6e1wiJGlkXCI6XCIxNTc3XCIsXCJBXCI6MjU1LFwiUlwiOjAsXCJHXCI6MCxcIkJcIjow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NTc4XCIsXCJUb3BcIjowLjAsXCJMZWZ0XCI6MC4wLFwiUmlnaHRcIjowLjAsXCJCb3R0b21cIjowLjB9LFwiUGFkZGluZ1wiOntcIiRpZFwiOlwiMTU3OVwiLFwiVG9wXCI6MC4wLFwiTGVmdFwiOjAuMCxcIlJpZ2h0XCI6MC4wLFwiQm90dG9tXCI6MC4wfSxcIkJhY2tncm91bmRcIjp7XCIkaWRcIjpcIjE1ODBcIixcIkNvbG9yXCI6e1wiJGlkXCI6XCIxNTgxXCIsXCJBXCI6MCxcIlJcIjoyNTUsXCJHXCI6MjU1LFwiQlwiOjI1NX19LFwiSXNWaXNpYmxlXCI6dHJ1ZSxcIldpZHRoXCI6MC4wLFwiSGVpZ2h0XCI6MC4wLFwiQm9yZGVyU3R5bGVcIjpudWxsfSxcIlJlY3RhbmdsZVN0eWxlXCI6e1wiJGlkXCI6XCIxNTgyXCIsXCJNYXJnaW5cIjp7XCIkaWRcIjpcIjE1ODNcIixcIlRvcFwiOjAuMCxcIkxlZnRcIjowLjAsXCJSaWdodFwiOjAuMCxcIkJvdHRvbVwiOjAuMH0sXCJQYWRkaW5nXCI6e1wiJGlkXCI6XCIxNTg0XCIsXCJUb3BcIjowLjAsXCJMZWZ0XCI6MC4wLFwiUmlnaHRcIjowLjAsXCJCb3R0b21cIjowLjB9LFwiQmFja2dyb3VuZFwiOntcIiRpZFwiOlwiMTU4NVwiLFwiQ29sb3JcIjp7XCIkaWRcIjpcIjE1ODZcIixcIkFcIjoyNTUsXCJSXCI6MjU1LFwiR1wiOjE5MixcIkJcIjowfX0sXCJJc1Zpc2libGVcIjp0cnVlLFwiV2lkdGhcIjowLjAsXCJIZWlnaHRcIjowLjAsXCJCb3JkZXJTdHlsZVwiOntcIiRpZFwiOlwiMTU4N1wiLFwiTGluZUNvbG9yXCI6e1wiJGlkXCI6XCIxNTg4XCIsXCIkdHlwZVwiOlwiTkxSRS5Db21tb24uRG9tLlNvbGlkQ29sb3JCcnVzaCwgTkxSRS5Db21tb25cIixcIkNvbG9yXCI6e1wiJGlkXCI6XCIxNTg5XCIsXCJBXCI6MjU1LFwiUlwiOjI1NSxcIkdcIjowLFwiQlwiOjB9fSxcIkxpbmVXZWlnaHRcIjowLjAsXCJMaW5lVHlwZVwiOjB9fSxcIlRleHRJc1ZlcnRpY2FsXCI6ZmFsc2V9LFwiQmFja2dyb3VuZFN0eWxlXCI6e1wiJGlkXCI6XCIxNTkwXCIsXCJNYXJnaW5cIjp7XCIkaWRcIjpcIjE1OTFcIixcIlRvcFwiOjAuMCxcIkxlZnRcIjowLjAsXCJSaWdodFwiOjAuMCxcIkJvdHRvbVwiOjAuMH0sXCJQYWRkaW5nXCI6e1wiJGlkXCI6XCIxNTkyXCIsXCJUb3BcIjowLjAsXCJMZWZ0XCI6MC4wLFwiUmlnaHRcIjowLjAsXCJCb3R0b21cIjowLjB9LFwiQmFja2dyb3VuZFwiOntcIiRpZFwiOlwiMTU5M1wiLFwiQ29sb3JcIjp7XCIkaWRcIjpcIjE1OTRcIixcIkFcIjo1MSxcIlJcIjoxNjUsXCJHXCI6MTY1LFwiQlwiOjE2NX19LFwiSXNWaXNpYmxlXCI6dHJ1ZSxcIldpZHRoXCI6MC4wLFwiSGVpZ2h0XCI6MC4wLFwiQm9yZGVyU3R5bGVcIjp7XCIkaWRcIjpcIjE1OTVcIixcIkxpbmVDb2xvclwiOntcIiRpZFwiOlwiMTU5NlwiLFwiJHR5cGVcIjpcIk5MUkUuQ29tbW9uLkRvbS5Tb2xpZENvbG9yQnJ1c2gsIE5MUkUuQ29tbW9uXCIsXCJDb2xvclwiOntcIiRpZFwiOlwiMTU5N1wiLFwiQVwiOjI1NSxcIlJcIjoyNTUsXCJHXCI6MCxcIkJcIjowfX0sXCJMaW5lV2VpZ2h0XCI6MC4wLFwiTGluZVR5cGVcIjowfX0sXCJJc0Fib3ZlVGltZWJhbmRcIjpmYWxzZSxcIlN3aW1sYW5lRGVmYXVsdEFjdGl2aXR5U3R5bGVcIjp7XCIkaWRcIjpcIjE1OThcIixcIkhlYWRlclN0eWxlXCI6e1wiJGlkXCI6XCIxNTk5XCIsXCJUZXh0U3R5bGVcIjp7XCIkaWRcIjpcIjE2MDBcIixcIkZvbnRTZXR0aW5nc1wiOntcIiRpZFwiOlwiMTYwMVwiLFwiRm9udFNpemVcIjoxMCxcIkZvbnROYW1lXCI6XCJDYWxpYnJpXCIsXCJJc0JvbGRcIjp0cnVlLFwiSXNJdGFsaWNcIjpmYWxzZSxcIklzVW5kZXJsaW5lZFwiOmZhbHNlfSxcIkF1dG9TaXplXCI6MCxcIkZvcmVncm91bmRcIjp7XCIkaWRcIjpcIjE2MDJ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2MDNcIixcIlRvcFwiOjAuMCxcIkxlZnRcIjowLjAsXCJSaWdodFwiOjAuMCxcIkJvdHRvbVwiOjAuMH0sXCJQYWRkaW5nXCI6e1wiJGlkXCI6XCIxNjA0XCIsXCJUb3BcIjowLjAsXCJMZWZ0XCI6MC4wLFwiUmlnaHRcIjowLjAsXCJCb3R0b21cIjowLjB9LFwiQmFja2dyb3VuZFwiOntcIiRpZFwiOlwiMTYwNVwiLFwiQ29sb3JcIjp7XCIkaWRcIjpcIjE2MDZcIixcIkFcIjowLFwiUlwiOjI1NSxcIkdcIjoyNTUsXCJCXCI6MjU1fX0sXCJJc1Zpc2libGVcIjp0cnVlLFwiV2lkdGhcIjowLjAsXCJIZWlnaHRcIjowLjAsXCJCb3JkZXJTdHlsZVwiOm51bGx9LFwiUmVjdGFuZ2xlU3R5bGVcIjp7XCIkaWRcIjpcIjE2MDdcIixcIk1hcmdpblwiOntcIiRpZFwiOlwiMTYwOFwiLFwiVG9wXCI6MC4wLFwiTGVmdFwiOjAuMCxcIlJpZ2h0XCI6MC4wLFwiQm90dG9tXCI6MC4wfSxcIlBhZGRpbmdcIjp7XCIkaWRcIjpcIjE2MDlcIixcIlRvcFwiOjAuMCxcIkxlZnRcIjowLjAsXCJSaWdodFwiOjAuMCxcIkJvdHRvbVwiOjAuMH0sXCJCYWNrZ3JvdW5kXCI6e1wiJGlkXCI6XCIxNjEwXCIsXCJDb2xvclwiOntcIiRpZFwiOlwiMTYxMVwiLFwiQVwiOjYzLFwiUlwiOjE2NSxcIkdcIjoxNjUsXCJCXCI6MTY1fX0sXCJJc1Zpc2libGVcIjp0cnVlLFwiV2lkdGhcIjowLjAsXCJIZWlnaHRcIjowLjAsXCJCb3JkZXJTdHlsZVwiOntcIiRpZFwiOlwiMTYxMlwiLFwiTGluZUNvbG9yXCI6e1wiJGlkXCI6XCIxNjEzXCIsXCIkdHlwZVwiOlwiTkxSRS5Db21tb24uRG9tLlNvbGlkQ29sb3JCcnVzaCwgTkxSRS5Db21tb25cIixcIkNvbG9yXCI6e1wiJGlkXCI6XCIxNjE0XCIsXCJBXCI6MjU1LFwiUlwiOjI1NSxcIkdcIjowLFwiQlwiOjB9fSxcIkxpbmVXZWlnaHRcIjowLjAsXCJMaW5lVHlwZVwiOjB9fX0sXCJCYWNrZ3JvdW5kU3R5bGVcIjp7XCIkaWRcIjpcIjE2MTVcIixcIk1hcmdpblwiOntcIiRpZFwiOlwiMTYxNlwiLFwiVG9wXCI6MC4wLFwiTGVmdFwiOjAuMCxcIlJpZ2h0XCI6MC4wLFwiQm90dG9tXCI6MC4wfSxcIlBhZGRpbmdcIjp7XCIkaWRcIjpcIjE2MTdcIixcIlRvcFwiOjAuMCxcIkxlZnRcIjowLjAsXCJSaWdodFwiOjAuMCxcIkJvdHRvbVwiOjAuMH0sXCJCYWNrZ3JvdW5kXCI6e1wiJGlkXCI6XCIxNjE4XCIsXCJDb2xvclwiOntcIiRpZFwiOlwiMTYxOVwiLFwiQVwiOjUxLFwiUlwiOjE2NSxcIkdcIjoxNjUsXCJCXCI6MTY1fX0sXCJJc1Zpc2libGVcIjp0cnVlLFwiV2lkdGhcIjowLjAsXCJIZWlnaHRcIjowLjAsXCJCb3JkZXJTdHlsZVwiOntcIiRpZFwiOlwiMTYyMFwiLFwiTGluZUNvbG9yXCI6e1wiJGlkXCI6XCIxNjIxXCIsXCIkdHlwZVwiOlwiTkxSRS5Db21tb24uRG9tLlNvbGlkQ29sb3JCcnVzaCwgTkxSRS5Db21tb25cIixcIkNvbG9yXCI6e1wiJGlkXCI6XCIxNjIyXCIsXCJBXCI6MjU1LFwiUlwiOjI1NSxcIkdcIjowLFwiQlwiOjB9fSxcIkxpbmVXZWlnaHRcIjowLjAsXCJMaW5lVHlwZVwiOjB9fSxcIkN1c3RvbVN3aW1sYW5lTWlsZXN0b25lU3R5bGVMaXN0XCI6W10sXCJDdXN0b21Td2ltbGFuZVRhc2tTdHlsZUxpc3RcIjpbe1wiJGlkXCI6XCIxNjIzXCIsXCJUYXNrU3R5bGVcIjp7XCIkaWRcIjpcIjE2MjRcIixcIlNoYXBlXCI6MyxcIlNoYXBlVGhpY2tuZXNzXCI6MCxcIkR1cmF0aW9uRm9ybWF0XCI6MCxcIlBlcmNlbnRhZ2VDb21wbGV0ZVN0eWxlXCI6e1wiJGlkXCI6XCIxNjI1XCIsXCJGb250U2V0dGluZ3NcIjp7XCIkaWRcIjpcIjE2MjZcIixcIkZvbnRTaXplXCI6MTAsXCJGb250TmFtZVwiOlwiQ2FsaWJyaVwiLFwiSXNCb2xkXCI6ZmFsc2UsXCJJc0l0YWxpY1wiOmZhbHNlLFwiSXNVbmRlcmxpbmVkXCI6ZmFsc2V9LFwiQXV0b1NpemVcIjowLFwiRm9yZWdyb3VuZFwiOntcIiRpZFwiOlwiMTYyN1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jI4XCIsXCJUb3BcIjowLjAsXCJMZWZ0XCI6MC4wLFwiUmlnaHRcIjowLjAsXCJCb3R0b21cIjowLjB9LFwiUGFkZGluZ1wiOntcIiRpZFwiOlwiMTYyOVwiLFwiVG9wXCI6MC4wLFwiTGVmdFwiOjAuMCxcIlJpZ2h0XCI6MC4wLFwiQm90dG9tXCI6MC4wfSxcIkJhY2tncm91bmRcIjp7XCIkcmVmXCI6XCIxMTlcIn0sXCJJc1Zpc2libGVcIjp0cnVlLFwiV2lkdGhcIjowLjAsXCJIZWlnaHRcIjowLjAsXCJCb3JkZXJTdHlsZVwiOntcIiRpZFwiOlwiMTYzMFwiLFwiTGluZUNvbG9yXCI6bnVsbCxcIkxpbmVXZWlnaHRcIjowLjAsXCJMaW5lVHlwZVwiOjB9fSxcIkR1cmF0aW9uU3R5bGVcIjp7XCIkaWRcIjpcIjE2MzFcIixcIkZvbnRTZXR0aW5nc1wiOntcIiRpZFwiOlwiMTYzMlwiLFwiRm9udFNpemVcIjoxMCxcIkZvbnROYW1lXCI6XCJDYWxpYnJpXCIsXCJJc0JvbGRcIjpmYWxzZSxcIklzSXRhbGljXCI6ZmFsc2UsXCJJc1VuZGVybGluZWRcIjpmYWxzZX0sXCJBdXRvU2l6ZVwiOjAsXCJGb3JlZ3JvdW5kXCI6e1wiJGlkXCI6XCIxNjMz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2MzRcIixcIlRvcFwiOjAuMCxcIkxlZnRcIjowLjAsXCJSaWdodFwiOjAuMCxcIkJvdHRvbVwiOjAuMH0sXCJQYWRkaW5nXCI6e1wiJGlkXCI6XCIxNjM1XCIsXCJUb3BcIjowLjAsXCJMZWZ0XCI6MC4wLFwiUmlnaHRcIjowLjAsXCJCb3R0b21cIjowLjB9LFwiQmFja2dyb3VuZFwiOntcIiRyZWZcIjpcIjEyNlwifSxcIklzVmlzaWJsZVwiOnRydWUsXCJXaWR0aFwiOjAuMCxcIkhlaWdodFwiOjAuMCxcIkJvcmRlclN0eWxlXCI6e1wiJGlkXCI6XCIxNjM2XCIsXCJMaW5lQ29sb3JcIjpudWxsLFwiTGluZVdlaWdodFwiOjAuMCxcIkxpbmVUeXBlXCI6MH19LFwiSG9yaXpvbnRhbENvbm5lY3RvclN0eWxlXCI6e1wiJGlkXCI6XCIxNjM3XCIsXCJMaW5lQ29sb3JcIjp7XCIkcmVmXCI6XCIxMjhcIn0sXCJMaW5lV2VpZ2h0XCI6MS4wLFwiTGluZVR5cGVcIjowfSxcIlZlcnRpY2FsQ29ubmVjdG9yU3R5bGVcIjp7XCIkaWRcIjpcIjE2Mzh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wOGNiN2MyZS1iNGFiLTQ5ZTMtYWRkMy1kNzU4ZDNlYjc0ZDlcIixcIkF0dGFjaGVkTWlsZXN0b25lc1N0eWxlc1wiOm51bGwsXCJTaGFwZVN0eWxlXCI6e1wiJGlkXCI6XCIxNjM5XCIsXCJNYXJnaW5cIjp7XCIkaWRcIjpcIjE2NDBcIixcIlRvcFwiOjAuMCxcIkxlZnRcIjo0LjAsXCJSaWdodFwiOjQuMCxcIkJvdHRvbVwiOjAuMH0sXCJQYWRkaW5nXCI6e1wiJGlkXCI6XCIxNjQxXCIsXCJUb3BcIjowLjAsXCJMZWZ0XCI6MC4wLFwiUmlnaHRcIjowLjAsXCJCb3R0b21cIjowLjB9LFwiQmFja2dyb3VuZFwiOntcIiRpZFwiOlwiMTY0MlwiLFwiQ29sb3JcIjp7XCIkaWRcIjpcIjE2NDNcIixcIkFcIjoyNTUsXCJSXCI6MjU1LFwiR1wiOjE5MixcIkJcIjowfX0sXCJJc1Zpc2libGVcIjp0cnVlLFwiV2lkdGhcIjowLjAsXCJIZWlnaHRcIjoxMC4wLFwiQm9yZGVyU3R5bGVcIjp7XCIkaWRcIjpcIjE2NDRcIixcIkxpbmVDb2xvclwiOntcIiRyZWZcIjpcIjczMFwifSxcIkxpbmVXZWlnaHRcIjowLjAsXCJMaW5lVHlwZVwiOjB9fSxcIlRpdGxlU3R5bGVcIjp7XCIkaWRcIjpcIjE2NDVcIixcIkZvbnRTZXR0aW5nc1wiOntcIiRpZFwiOlwiMTY0NlwiLFwiRm9udFNpemVcIjoxMSxcIkZvbnROYW1lXCI6XCJDYWxpYnJpXCIsXCJJc0JvbGRcIjpmYWxzZSxcIklzSXRhbGljXCI6ZmFsc2UsXCJJc1VuZGVybGluZWRcIjpmYWxzZX0sXCJBdXRvU2l6ZVwiOjAsXCJGb3JlZ3JvdW5kXCI6e1wiJGlkXCI6XCIxNjQ3XCIsXCJDb2xvclwiOntcIiRpZFwiOlwiMTY0OF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jQ5XCIsXCJUb3BcIjowLjAsXCJMZWZ0XCI6MC4wLFwiUmlnaHRcIjowLjAsXCJCb3R0b21cIjowLjB9LFwiUGFkZGluZ1wiOntcIiRpZFwiOlwiMTY1MFwiLFwiVG9wXCI6MC4wLFwiTGVmdFwiOjAuMCxcIlJpZ2h0XCI6MC4wLFwiQm90dG9tXCI6MC4wfSxcIkJhY2tncm91bmRcIjp7XCIkaWRcIjpcIjE2NTFcIixcIkNvbG9yXCI6e1wiJGlkXCI6XCIxNjUyXCIsXCJBXCI6MCxcIlJcIjoyNTUsXCJHXCI6MjU1LFwiQlwiOjI1NX19LFwiSXNWaXNpYmxlXCI6dHJ1ZSxcIldpZHRoXCI6MC4wLFwiSGVpZ2h0XCI6MC4wLFwiQm9yZGVyU3R5bGVcIjp7XCIkaWRcIjpcIjE2NTNcIixcIkxpbmVDb2xvclwiOm51bGwsXCJMaW5lV2VpZ2h0XCI6MC4wLFwiTGluZVR5cGVcIjowfX0sXCJEYXRlU3R5bGVcIjp7XCIkaWRcIjpcIjE2NTRcIixcIkZvbnRTZXR0aW5nc1wiOntcIiRpZFwiOlwiMTY1NVwiLFwiRm9udFNpemVcIjoxMCxcIkZvbnROYW1lXCI6XCJDYWxpYnJpXCIsXCJJc0JvbGRcIjpmYWxzZSxcIklzSXRhbGljXCI6ZmFsc2UsXCJJc1VuZGVybGluZWRcIjpmYWxzZX0sXCJBdXRvU2l6ZVwiOjAsXCJGb3JlZ3JvdW5kXCI6e1wiJGlkXCI6XCIxNjU2XCIsXCJDb2xvclwiOntcIiRpZFwiOlwiMTY1N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Y1OFwiLFwiVG9wXCI6MC4wLFwiTGVmdFwiOjAuMCxcIlJpZ2h0XCI6MC4wLFwiQm90dG9tXCI6MC4wfSxcIlBhZGRpbmdcIjp7XCIkaWRcIjpcIjE2NTlcIixcIlRvcFwiOjAuMCxcIkxlZnRcIjowLjAsXCJSaWdodFwiOjAuMCxcIkJvdHRvbVwiOjAuMH0sXCJCYWNrZ3JvdW5kXCI6e1wiJGlkXCI6XCIxNjYwXCIsXCJDb2xvclwiOntcIiRpZFwiOlwiMTY2MVwiLFwiQVwiOjAsXCJSXCI6MjU1LFwiR1wiOjI1NSxcIkJcIjoyNTV9fSxcIklzVmlzaWJsZVwiOnRydWUsXCJXaWR0aFwiOjAuMCxcIkhlaWdodFwiOjAuMCxcIkJvcmRlclN0eWxlXCI6e1wiJGlkXCI6XCIxNjYyXCIsXCJMaW5lQ29sb3JcIjpudWxsLFwiTGluZVdlaWdodFwiOjAuMCxcIkxpbmVUeXBlXCI6MH19LFwiRGF0ZUZvcm1hdFwiOntcIiRpZFwiOlwiMTY2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2NjRcIixcIlRhc2tTdHlsZVwiOntcIiRpZFwiOlwiMTY2NVwiLFwiU2hhcGVcIjozLFwiU2hhcGVUaGlja25lc3NcIjowLFwiRHVyYXRpb25Gb3JtYXRcIjowLFwiUGVyY2VudGFnZUNvbXBsZXRlU3R5bGVcIjp7XCIkaWRcIjpcIjE2NjZcIixcIkZvbnRTZXR0aW5nc1wiOntcIiRpZFwiOlwiMTY2N1wiLFwiRm9udFNpemVcIjoxMCxcIkZvbnROYW1lXCI6XCJDYWxpYnJpXCIsXCJJc0JvbGRcIjpmYWxzZSxcIklzSXRhbGljXCI6ZmFsc2UsXCJJc1VuZGVybGluZWRcIjpmYWxzZX0sXCJBdXRvU2l6ZVwiOjAsXCJGb3JlZ3JvdW5kXCI6e1wiJGlkXCI6XCIxNjY4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2NjlcIixcIlRvcFwiOjAuMCxcIkxlZnRcIjowLjAsXCJSaWdodFwiOjAuMCxcIkJvdHRvbVwiOjAuMH0sXCJQYWRkaW5nXCI6e1wiJGlkXCI6XCIxNjcwXCIsXCJUb3BcIjowLjAsXCJMZWZ0XCI6MC4wLFwiUmlnaHRcIjowLjAsXCJCb3R0b21cIjowLjB9LFwiQmFja2dyb3VuZFwiOntcIiRyZWZcIjpcIjExOVwifSxcIklzVmlzaWJsZVwiOnRydWUsXCJXaWR0aFwiOjAuMCxcIkhlaWdodFwiOjAuMCxcIkJvcmRlclN0eWxlXCI6e1wiJGlkXCI6XCIxNjcxXCIsXCJMaW5lQ29sb3JcIjpudWxsLFwiTGluZVdlaWdodFwiOjAuMCxcIkxpbmVUeXBlXCI6MH19LFwiRHVyYXRpb25TdHlsZVwiOntcIiRpZFwiOlwiMTY3MlwiLFwiRm9udFNldHRpbmdzXCI6e1wiJGlkXCI6XCIxNjczXCIsXCJGb250U2l6ZVwiOjEwLFwiRm9udE5hbWVcIjpcIkNhbGlicmlcIixcIklzQm9sZFwiOmZhbHNlLFwiSXNJdGFsaWNcIjpmYWxzZSxcIklzVW5kZXJsaW5lZFwiOmZhbHNlfSxcIkF1dG9TaXplXCI6MCxcIkZvcmVncm91bmRcIjp7XCIkaWRcIjpcIjE2NzR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Y3NVwiLFwiVG9wXCI6MC4wLFwiTGVmdFwiOjAuMCxcIlJpZ2h0XCI6MC4wLFwiQm90dG9tXCI6MC4wfSxcIlBhZGRpbmdcIjp7XCIkaWRcIjpcIjE2NzZcIixcIlRvcFwiOjAuMCxcIkxlZnRcIjowLjAsXCJSaWdodFwiOjAuMCxcIkJvdHRvbVwiOjAuMH0sXCJCYWNrZ3JvdW5kXCI6e1wiJHJlZlwiOlwiMTI2XCJ9LFwiSXNWaXNpYmxlXCI6dHJ1ZSxcIldpZHRoXCI6MC4wLFwiSGVpZ2h0XCI6MC4wLFwiQm9yZGVyU3R5bGVcIjp7XCIkaWRcIjpcIjE2NzdcIixcIkxpbmVDb2xvclwiOm51bGwsXCJMaW5lV2VpZ2h0XCI6MC4wLFwiTGluZVR5cGVcIjowfX0sXCJIb3Jpem9udGFsQ29ubmVjdG9yU3R5bGVcIjp7XCIkaWRcIjpcIjE2NzhcIixcIkxpbmVDb2xvclwiOntcIiRyZWZcIjpcIjEyOFwifSxcIkxpbmVXZWlnaHRcIjoxLjAsXCJMaW5lVHlwZVwiOjB9LFwiVmVydGljYWxDb25uZWN0b3JTdHlsZVwiOntcIiRpZFwiOlwiMTY3O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A4Y2I3YzJlLWI0YWItNDllMy1hZGQzLWQ3NThkM2ViNzRkOVwiLFwiQXR0YWNoZWRNaWxlc3RvbmVzU3R5bGVzXCI6bnVsbCxcIlNoYXBlU3R5bGVcIjp7XCIkaWRcIjpcIjE2ODBcIixcIk1hcmdpblwiOntcIiRpZFwiOlwiMTY4MVwiLFwiVG9wXCI6MC4wLFwiTGVmdFwiOjQuMCxcIlJpZ2h0XCI6NC4wLFwiQm90dG9tXCI6MC4wfSxcIlBhZGRpbmdcIjp7XCIkaWRcIjpcIjE2ODJcIixcIlRvcFwiOjAuMCxcIkxlZnRcIjowLjAsXCJSaWdodFwiOjAuMCxcIkJvdHRvbVwiOjAuMH0sXCJCYWNrZ3JvdW5kXCI6e1wiJGlkXCI6XCIxNjgzXCIsXCJDb2xvclwiOntcIiRpZFwiOlwiMTY4NFwiLFwiQVwiOjI1NSxcIlJcIjoyNTUsXCJHXCI6MTkyLFwiQlwiOjB9fSxcIklzVmlzaWJsZVwiOnRydWUsXCJXaWR0aFwiOjAuMCxcIkhlaWdodFwiOjEwLjAsXCJCb3JkZXJTdHlsZVwiOntcIiRpZFwiOlwiMTY4NVwiLFwiTGluZUNvbG9yXCI6e1wiJHJlZlwiOlwiNzMwXCJ9LFwiTGluZVdlaWdodFwiOjAuMCxcIkxpbmVUeXBlXCI6MH19LFwiVGl0bGVTdHlsZVwiOntcIiRpZFwiOlwiMTY4NlwiLFwiRm9udFNldHRpbmdzXCI6e1wiJGlkXCI6XCIxNjg3XCIsXCJGb250U2l6ZVwiOjExLFwiRm9udE5hbWVcIjpcIkNhbGlicmlcIixcIklzQm9sZFwiOmZhbHNlLFwiSXNJdGFsaWNcIjpmYWxzZSxcIklzVW5kZXJsaW5lZFwiOmZhbHNlfSxcIkF1dG9TaXplXCI6MCxcIkZvcmVncm91bmRcIjp7XCIkaWRcIjpcIjE2ODhcIixcIkNvbG9yXCI6e1wiJGlkXCI6XCIxNjg5XCIsXCJBXCI6MjU1LFwiUlwiOjAsXCJHXCI6MCxcIkJcIjowfX0sXCJCYWNrZ3JvdW5kRmlsbFR5cGVcIjowLFwiTWF4V2lkdGhcIjo5NjAuMCxcIk1heEhlaWdodFwiOlwiSW5maW5pdHlcIixcIlNtYXJ0Rm9yZWdyb3VuZElzQWN0aXZlXCI6ZmFsc2UsXCJIb3Jpem9udGFsQWxpZ25tZW50XCI6MSxcIlZlcnRpY2FsQWxpZ25tZW50XCI6MCxcIlNtYXJ0Rm9yZWdyb3VuZFwiOm51bGwsXCJNYXJnaW5cIjp7XCIkaWRcIjpcIjE2OTBcIixcIlRvcFwiOjAuMCxcIkxlZnRcIjowLjAsXCJSaWdodFwiOjAuMCxcIkJvdHRvbVwiOjAuMH0sXCJQYWRkaW5nXCI6e1wiJGlkXCI6XCIxNjkxXCIsXCJUb3BcIjowLjAsXCJMZWZ0XCI6MC4wLFwiUmlnaHRcIjowLjAsXCJCb3R0b21cIjowLjB9LFwiQmFja2dyb3VuZFwiOntcIiRpZFwiOlwiMTY5MlwiLFwiQ29sb3JcIjp7XCIkaWRcIjpcIjE2OTNcIixcIkFcIjowLFwiUlwiOjI1NSxcIkdcIjoyNTUsXCJCXCI6MjU1fX0sXCJJc1Zpc2libGVcIjp0cnVlLFwiV2lkdGhcIjowLjAsXCJIZWlnaHRcIjowLjAsXCJCb3JkZXJTdHlsZVwiOntcIiRpZFwiOlwiMTY5NFwiLFwiTGluZUNvbG9yXCI6bnVsbCxcIkxpbmVXZWlnaHRcIjowLjAsXCJMaW5lVHlwZVwiOjB9fSxcIkRhdGVTdHlsZVwiOntcIiRpZFwiOlwiMTY5NVwiLFwiRm9udFNldHRpbmdzXCI6e1wiJGlkXCI6XCIxNjk2XCIsXCJGb250U2l6ZVwiOjEwLFwiRm9udE5hbWVcIjpcIkNhbGlicmlcIixcIklzQm9sZFwiOmZhbHNlLFwiSXNJdGFsaWNcIjpmYWxzZSxcIklzVW5kZXJsaW5lZFwiOmZhbHNlfSxcIkF1dG9TaXplXCI6MCxcIkZvcmVncm91bmRcIjp7XCIkaWRcIjpcIjE2OTdcIixcIkNvbG9yXCI6e1wiJGlkXCI6XCIxNjk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jk5XCIsXCJUb3BcIjowLjAsXCJMZWZ0XCI6MC4wLFwiUmlnaHRcIjowLjAsXCJCb3R0b21cIjowLjB9LFwiUGFkZGluZ1wiOntcIiRpZFwiOlwiMTcwMFwiLFwiVG9wXCI6MC4wLFwiTGVmdFwiOjAuMCxcIlJpZ2h0XCI6MC4wLFwiQm90dG9tXCI6MC4wfSxcIkJhY2tncm91bmRcIjp7XCIkaWRcIjpcIjE3MDFcIixcIkNvbG9yXCI6e1wiJGlkXCI6XCIxNzAyXCIsXCJBXCI6MCxcIlJcIjoyNTUsXCJHXCI6MjU1LFwiQlwiOjI1NX19LFwiSXNWaXNpYmxlXCI6dHJ1ZSxcIldpZHRoXCI6MC4wLFwiSGVpZ2h0XCI6MC4wLFwiQm9yZGVyU3R5bGVcIjp7XCIkaWRcIjpcIjE3MDNcIixcIkxpbmVDb2xvclwiOm51bGwsXCJMaW5lV2VpZ2h0XCI6MC4wLFwiTGluZVR5cGVcIjowfX0sXCJEYXRlRm9ybWF0XCI6e1wiJGlkXCI6XCIxNzA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cwNVwiLFwiVGFza1N0eWxlXCI6e1wiJGlkXCI6XCIxNzA2XCIsXCJTaGFwZVwiOjMsXCJTaGFwZVRoaWNrbmVzc1wiOjAsXCJEdXJhdGlvbkZvcm1hdFwiOjAsXCJQZXJjZW50YWdlQ29tcGxldGVTdHlsZVwiOntcIiRpZFwiOlwiMTcwN1wiLFwiRm9udFNldHRpbmdzXCI6e1wiJGlkXCI6XCIxNzA4XCIsXCJGb250U2l6ZVwiOjEwLFwiRm9udE5hbWVcIjpcIkNhbGlicmlcIixcIklzQm9sZFwiOmZhbHNlLFwiSXNJdGFsaWNcIjpmYWxzZSxcIklzVW5kZXJsaW5lZFwiOmZhbHNlfSxcIkF1dG9TaXplXCI6MCxcIkZvcmVncm91bmRcIjp7XCIkaWRcIjpcIjE3MDl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cxMFwiLFwiVG9wXCI6MC4wLFwiTGVmdFwiOjAuMCxcIlJpZ2h0XCI6MC4wLFwiQm90dG9tXCI6MC4wfSxcIlBhZGRpbmdcIjp7XCIkaWRcIjpcIjE3MTFcIixcIlRvcFwiOjAuMCxcIkxlZnRcIjowLjAsXCJSaWdodFwiOjAuMCxcIkJvdHRvbVwiOjAuMH0sXCJCYWNrZ3JvdW5kXCI6e1wiJHJlZlwiOlwiMTE5XCJ9LFwiSXNWaXNpYmxlXCI6dHJ1ZSxcIldpZHRoXCI6MC4wLFwiSGVpZ2h0XCI6MC4wLFwiQm9yZGVyU3R5bGVcIjp7XCIkaWRcIjpcIjE3MTJcIixcIkxpbmVDb2xvclwiOm51bGwsXCJMaW5lV2VpZ2h0XCI6MC4wLFwiTGluZVR5cGVcIjowfX0sXCJEdXJhdGlvblN0eWxlXCI6e1wiJGlkXCI6XCIxNzEzXCIsXCJGb250U2V0dGluZ3NcIjp7XCIkaWRcIjpcIjE3MTRcIixcIkZvbnRTaXplXCI6MTAsXCJGb250TmFtZVwiOlwiQ2FsaWJyaVwiLFwiSXNCb2xkXCI6ZmFsc2UsXCJJc0l0YWxpY1wiOmZhbHNlLFwiSXNVbmRlcmxpbmVkXCI6ZmFsc2V9LFwiQXV0b1NpemVcIjowLFwiRm9yZWdyb3VuZFwiOntcIiRpZFwiOlwiMTcxN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zE2XCIsXCJUb3BcIjowLjAsXCJMZWZ0XCI6MC4wLFwiUmlnaHRcIjowLjAsXCJCb3R0b21cIjowLjB9LFwiUGFkZGluZ1wiOntcIiRpZFwiOlwiMTcxN1wiLFwiVG9wXCI6MC4wLFwiTGVmdFwiOjAuMCxcIlJpZ2h0XCI6MC4wLFwiQm90dG9tXCI6MC4wfSxcIkJhY2tncm91bmRcIjp7XCIkcmVmXCI6XCIxMjZcIn0sXCJJc1Zpc2libGVcIjp0cnVlLFwiV2lkdGhcIjowLjAsXCJIZWlnaHRcIjowLjAsXCJCb3JkZXJTdHlsZVwiOntcIiRpZFwiOlwiMTcxOFwiLFwiTGluZUNvbG9yXCI6bnVsbCxcIkxpbmVXZWlnaHRcIjowLjAsXCJMaW5lVHlwZVwiOjB9fSxcIkhvcml6b250YWxDb25uZWN0b3JTdHlsZVwiOntcIiRpZFwiOlwiMTcxOVwiLFwiTGluZUNvbG9yXCI6e1wiJHJlZlwiOlwiMTI4XCJ9LFwiTGluZVdlaWdodFwiOjEuMCxcIkxpbmVUeXBlXCI6MH0sXCJWZXJ0aWNhbENvbm5lY3RvclN0eWxlXCI6e1wiJGlkXCI6XCIxNzIw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DhjYjdjMmUtYjRhYi00OWUzLWFkZDMtZDc1OGQzZWI3NGQ5XCIsXCJBdHRhY2hlZE1pbGVzdG9uZXNTdHlsZXNcIjpudWxsLFwiU2hhcGVTdHlsZVwiOntcIiRpZFwiOlwiMTcyMVwiLFwiTWFyZ2luXCI6e1wiJGlkXCI6XCIxNzIyXCIsXCJUb3BcIjowLjAsXCJMZWZ0XCI6NC4wLFwiUmlnaHRcIjo0LjAsXCJCb3R0b21cIjowLjB9LFwiUGFkZGluZ1wiOntcIiRpZFwiOlwiMTcyM1wiLFwiVG9wXCI6MC4wLFwiTGVmdFwiOjAuMCxcIlJpZ2h0XCI6MC4wLFwiQm90dG9tXCI6MC4wfSxcIkJhY2tncm91bmRcIjp7XCIkaWRcIjpcIjE3MjRcIixcIkNvbG9yXCI6e1wiJGlkXCI6XCIxNzI1XCIsXCJBXCI6MjU1LFwiUlwiOjI1NSxcIkdcIjoxOTIsXCJCXCI6MH19LFwiSXNWaXNpYmxlXCI6dHJ1ZSxcIldpZHRoXCI6MC4wLFwiSGVpZ2h0XCI6MTAuMCxcIkJvcmRlclN0eWxlXCI6e1wiJGlkXCI6XCIxNzI2XCIsXCJMaW5lQ29sb3JcIjp7XCIkcmVmXCI6XCI3MzBcIn0sXCJMaW5lV2VpZ2h0XCI6MC4wLFwiTGluZVR5cGVcIjowfX0sXCJUaXRsZVN0eWxlXCI6e1wiJGlkXCI6XCIxNzI3XCIsXCJGb250U2V0dGluZ3NcIjp7XCIkaWRcIjpcIjE3MjhcIixcIkZvbnRTaXplXCI6MTEsXCJGb250TmFtZVwiOlwiQ2FsaWJyaVwiLFwiSXNCb2xkXCI6ZmFsc2UsXCJJc0l0YWxpY1wiOmZhbHNlLFwiSXNVbmRlcmxpbmVkXCI6ZmFsc2V9LFwiQXV0b1NpemVcIjowLFwiRm9yZWdyb3VuZFwiOntcIiRpZFwiOlwiMTcyOVwiLFwiQ29sb3JcIjp7XCIkaWRcIjpcIjE3MzB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czMVwiLFwiVG9wXCI6MC4wLFwiTGVmdFwiOjAuMCxcIlJpZ2h0XCI6MC4wLFwiQm90dG9tXCI6MC4wfSxcIlBhZGRpbmdcIjp7XCIkaWRcIjpcIjE3MzJcIixcIlRvcFwiOjAuMCxcIkxlZnRcIjowLjAsXCJSaWdodFwiOjAuMCxcIkJvdHRvbVwiOjAuMH0sXCJCYWNrZ3JvdW5kXCI6e1wiJGlkXCI6XCIxNzMzXCIsXCJDb2xvclwiOntcIiRpZFwiOlwiMTczNFwiLFwiQVwiOjAsXCJSXCI6MjU1LFwiR1wiOjI1NSxcIkJcIjoyNTV9fSxcIklzVmlzaWJsZVwiOnRydWUsXCJXaWR0aFwiOjAuMCxcIkhlaWdodFwiOjAuMCxcIkJvcmRlclN0eWxlXCI6e1wiJGlkXCI6XCIxNzM1XCIsXCJMaW5lQ29sb3JcIjpudWxsLFwiTGluZVdlaWdodFwiOjAuMCxcIkxpbmVUeXBlXCI6MH19LFwiRGF0ZVN0eWxlXCI6e1wiJGlkXCI6XCIxNzM2XCIsXCJGb250U2V0dGluZ3NcIjp7XCIkaWRcIjpcIjE3MzdcIixcIkZvbnRTaXplXCI6MTAsXCJGb250TmFtZVwiOlwiQ2FsaWJyaVwiLFwiSXNCb2xkXCI6ZmFsc2UsXCJJc0l0YWxpY1wiOmZhbHNlLFwiSXNVbmRlcmxpbmVkXCI6ZmFsc2V9LFwiQXV0b1NpemVcIjowLFwiRm9yZWdyb3VuZFwiOntcIiRpZFwiOlwiMTczOFwiLFwiQ29sb3JcIjp7XCIkaWRcIjpcIjE3Mz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3NDBcIixcIlRvcFwiOjAuMCxcIkxlZnRcIjowLjAsXCJSaWdodFwiOjAuMCxcIkJvdHRvbVwiOjAuMH0sXCJQYWRkaW5nXCI6e1wiJGlkXCI6XCIxNzQxXCIsXCJUb3BcIjowLjAsXCJMZWZ0XCI6MC4wLFwiUmlnaHRcIjowLjAsXCJCb3R0b21cIjowLjB9LFwiQmFja2dyb3VuZFwiOntcIiRpZFwiOlwiMTc0MlwiLFwiQ29sb3JcIjp7XCIkaWRcIjpcIjE3NDNcIixcIkFcIjowLFwiUlwiOjI1NSxcIkdcIjoyNTUsXCJCXCI6MjU1fX0sXCJJc1Zpc2libGVcIjp0cnVlLFwiV2lkdGhcIjowLjAsXCJIZWlnaHRcIjowLjAsXCJCb3JkZXJTdHlsZVwiOntcIiRpZFwiOlwiMTc0NFwiLFwiTGluZUNvbG9yXCI6bnVsbCxcIkxpbmVXZWlnaHRcIjowLjAsXCJMaW5lVHlwZVwiOjB9fSxcIkRhdGVGb3JtYXRcIjp7XCIkaWRcIjpcIjE3N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NzQ2XCIsXCJUYXNrU3R5bGVcIjp7XCIkaWRcIjpcIjE3NDdcIixcIlNoYXBlXCI6MyxcIlNoYXBlVGhpY2tuZXNzXCI6MCxcIkR1cmF0aW9uRm9ybWF0XCI6MCxcIlBlcmNlbnRhZ2VDb21wbGV0ZVN0eWxlXCI6e1wiJGlkXCI6XCIxNzQ4XCIsXCJGb250U2V0dGluZ3NcIjp7XCIkaWRcIjpcIjE3NDlcIixcIkZvbnRTaXplXCI6MTAsXCJGb250TmFtZVwiOlwiQ2FsaWJyaVwiLFwiSXNCb2xkXCI6ZmFsc2UsXCJJc0l0YWxpY1wiOmZhbHNlLFwiSXNVbmRlcmxpbmVkXCI6ZmFsc2V9LFwiQXV0b1NpemVcIjowLFwiRm9yZWdyb3VuZFwiOntcIiRpZFwiOlwiMTc1M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zUxXCIsXCJUb3BcIjowLjAsXCJMZWZ0XCI6MC4wLFwiUmlnaHRcIjowLjAsXCJCb3R0b21cIjowLjB9LFwiUGFkZGluZ1wiOntcIiRpZFwiOlwiMTc1MlwiLFwiVG9wXCI6MC4wLFwiTGVmdFwiOjAuMCxcIlJpZ2h0XCI6MC4wLFwiQm90dG9tXCI6MC4wfSxcIkJhY2tncm91bmRcIjp7XCIkcmVmXCI6XCIxMTlcIn0sXCJJc1Zpc2libGVcIjp0cnVlLFwiV2lkdGhcIjowLjAsXCJIZWlnaHRcIjowLjAsXCJCb3JkZXJTdHlsZVwiOntcIiRpZFwiOlwiMTc1M1wiLFwiTGluZUNvbG9yXCI6bnVsbCxcIkxpbmVXZWlnaHRcIjowLjAsXCJMaW5lVHlwZVwiOjB9fSxcIkR1cmF0aW9uU3R5bGVcIjp7XCIkaWRcIjpcIjE3NTRcIixcIkZvbnRTZXR0aW5nc1wiOntcIiRpZFwiOlwiMTc1NVwiLFwiRm9udFNpemVcIjoxMCxcIkZvbnROYW1lXCI6XCJDYWxpYnJpXCIsXCJJc0JvbGRcIjpmYWxzZSxcIklzSXRhbGljXCI6ZmFsc2UsXCJJc1VuZGVybGluZWRcIjpmYWxzZX0sXCJBdXRvU2l6ZVwiOjAsXCJGb3JlZ3JvdW5kXCI6e1wiJGlkXCI6XCIxNzU2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3NTdcIixcIlRvcFwiOjAuMCxcIkxlZnRcIjowLjAsXCJSaWdodFwiOjAuMCxcIkJvdHRvbVwiOjAuMH0sXCJQYWRkaW5nXCI6e1wiJGlkXCI6XCIxNzU4XCIsXCJUb3BcIjowLjAsXCJMZWZ0XCI6MC4wLFwiUmlnaHRcIjowLjAsXCJCb3R0b21cIjowLjB9LFwiQmFja2dyb3VuZFwiOntcIiRyZWZcIjpcIjEyNlwifSxcIklzVmlzaWJsZVwiOnRydWUsXCJXaWR0aFwiOjAuMCxcIkhlaWdodFwiOjAuMCxcIkJvcmRlclN0eWxlXCI6e1wiJGlkXCI6XCIxNzU5XCIsXCJMaW5lQ29sb3JcIjpudWxsLFwiTGluZVdlaWdodFwiOjAuMCxcIkxpbmVUeXBlXCI6MH19LFwiSG9yaXpvbnRhbENvbm5lY3RvclN0eWxlXCI6e1wiJGlkXCI6XCIxNzYwXCIsXCJMaW5lQ29sb3JcIjp7XCIkcmVmXCI6XCIxMjhcIn0sXCJMaW5lV2VpZ2h0XCI6MS4wLFwiTGluZVR5cGVcIjowfSxcIlZlcnRpY2FsQ29ubmVjdG9yU3R5bGVcIjp7XCIkaWRcIjpcIjE3NjF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wOGNiN2MyZS1iNGFiLTQ5ZTMtYWRkMy1kNzU4ZDNlYjc0ZDlcIixcIkF0dGFjaGVkTWlsZXN0b25lc1N0eWxlc1wiOm51bGwsXCJTaGFwZVN0eWxlXCI6e1wiJGlkXCI6XCIxNzYyXCIsXCJNYXJnaW5cIjp7XCIkaWRcIjpcIjE3NjNcIixcIlRvcFwiOjAuMCxcIkxlZnRcIjo0LjAsXCJSaWdodFwiOjQuMCxcIkJvdHRvbVwiOjAuMH0sXCJQYWRkaW5nXCI6e1wiJGlkXCI6XCIxNzY0XCIsXCJUb3BcIjowLjAsXCJMZWZ0XCI6MC4wLFwiUmlnaHRcIjowLjAsXCJCb3R0b21cIjowLjB9LFwiQmFja2dyb3VuZFwiOntcIiRpZFwiOlwiMTc2NVwiLFwiQ29sb3JcIjp7XCIkaWRcIjpcIjE3NjZcIixcIkFcIjoyNTUsXCJSXCI6MjU1LFwiR1wiOjE5MixcIkJcIjowfX0sXCJJc1Zpc2libGVcIjp0cnVlLFwiV2lkdGhcIjowLjAsXCJIZWlnaHRcIjoxMC4wLFwiQm9yZGVyU3R5bGVcIjp7XCIkaWRcIjpcIjE3NjdcIixcIkxpbmVDb2xvclwiOntcIiRyZWZcIjpcIjczMFwifSxcIkxpbmVXZWlnaHRcIjowLjAsXCJMaW5lVHlwZVwiOjB9fSxcIlRpdGxlU3R5bGVcIjp7XCIkaWRcIjpcIjE3NjhcIixcIkZvbnRTZXR0aW5nc1wiOntcIiRpZFwiOlwiMTc2OVwiLFwiRm9udFNpemVcIjoxMSxcIkZvbnROYW1lXCI6XCJDYWxpYnJpXCIsXCJJc0JvbGRcIjpmYWxzZSxcIklzSXRhbGljXCI6ZmFsc2UsXCJJc1VuZGVybGluZWRcIjpmYWxzZX0sXCJBdXRvU2l6ZVwiOjAsXCJGb3JlZ3JvdW5kXCI6e1wiJGlkXCI6XCIxNzcwXCIsXCJDb2xvclwiOntcIiRpZFwiOlwiMTc3MV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zcyXCIsXCJUb3BcIjowLjAsXCJMZWZ0XCI6MC4wLFwiUmlnaHRcIjowLjAsXCJCb3R0b21cIjowLjB9LFwiUGFkZGluZ1wiOntcIiRpZFwiOlwiMTc3M1wiLFwiVG9wXCI6MC4wLFwiTGVmdFwiOjAuMCxcIlJpZ2h0XCI6MC4wLFwiQm90dG9tXCI6MC4wfSxcIkJhY2tncm91bmRcIjp7XCIkaWRcIjpcIjE3NzRcIixcIkNvbG9yXCI6e1wiJGlkXCI6XCIxNzc1XCIsXCJBXCI6MCxcIlJcIjoyNTUsXCJHXCI6MjU1LFwiQlwiOjI1NX19LFwiSXNWaXNpYmxlXCI6dHJ1ZSxcIldpZHRoXCI6MC4wLFwiSGVpZ2h0XCI6MC4wLFwiQm9yZGVyU3R5bGVcIjp7XCIkaWRcIjpcIjE3NzZcIixcIkxpbmVDb2xvclwiOm51bGwsXCJMaW5lV2VpZ2h0XCI6MC4wLFwiTGluZVR5cGVcIjowfX0sXCJEYXRlU3R5bGVcIjp7XCIkaWRcIjpcIjE3NzdcIixcIkZvbnRTZXR0aW5nc1wiOntcIiRpZFwiOlwiMTc3OFwiLFwiRm9udFNpemVcIjoxMCxcIkZvbnROYW1lXCI6XCJDYWxpYnJpXCIsXCJJc0JvbGRcIjpmYWxzZSxcIklzSXRhbGljXCI6ZmFsc2UsXCJJc1VuZGVybGluZWRcIjpmYWxzZX0sXCJBdXRvU2l6ZVwiOjAsXCJGb3JlZ3JvdW5kXCI6e1wiJGlkXCI6XCIxNzc5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3ODBcIixcIlRvcFwiOjAuMCxcIkxlZnRcIjowLjAsXCJSaWdodFwiOjAuMCxcIkJvdHRvbVwiOjAuMH0sXCJQYWRkaW5nXCI6e1wiJGlkXCI6XCIxNzgxXCIsXCJUb3BcIjowLjAsXCJMZWZ0XCI6MC4wLFwiUmlnaHRcIjowLjAsXCJCb3R0b21cIjowLjB9LFwiQmFja2dyb3VuZFwiOntcIiRyZWZcIjpcIjE1NFwifSxcIklzVmlzaWJsZVwiOnRydWUsXCJXaWR0aFwiOjAuMCxcIkhlaWdodFwiOjAuMCxcIkJvcmRlclN0eWxlXCI6e1wiJGlkXCI6XCIxNzgyXCIsXCJMaW5lQ29sb3JcIjpudWxsLFwiTGluZVdlaWdodFwiOjAuMCxcIkxpbmVUeXBlXCI6MH19LFwiRGF0ZUZvcm1hdFwiOntcIiRpZFwiOlwiMTc4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mYWxzZX0sXCJDdXN0b21Td2ltbGFuZUFjdGl2aXRpZXNTdHlsZUxpc3RcIjpbXSxcIklzVmlzaWJsZVwiOnRydWV9XSxcIkdyaWRsaW5lUGFuZWxTdHlsZVwiOntcIiRpZFwiOlwiMTc4NFwiLFwiR3JpZGxpbmVTdHlsZVwiOntcIiRpZFwiOlwiMTc4NVwiLFwiTGluZUNvbG9yXCI6e1wiJGlkXCI6XCIxNzg2XCIsXCIkdHlwZVwiOlwiTkxSRS5Db21tb24uRG9tLlNvbGlkQ29sb3JCcnVzaCwgTkxSRS5Db21tb25cIixcIkNvbG9yXCI6e1wiJGlkXCI6XCIxNzg3XCIsXCJBXCI6MzgsXCJSXCI6OTEsXCJHXCI6MTU1LFwiQlwiOjIxM319LFwiTGluZVdlaWdodFwiOjEuMCxcIkxpbmVUeXBlXCI6MH0sXCJJc1Zpc2libGVcIjp0cnVlfSxcIkFjdGl2aXR5TGluZVBhbmVsU3R5bGVcIjp7XCIkaWRcIjpcIjE3ODhcIixcIkFjdGl2aXR5TGluZVN0eWxlXCI6e1wiJGlkXCI6XCIxNzg5XCIsXCJMaW5lQ29sb3JcIjp7XCIkaWRcIjpcIjE3OTBcIixcIiR0eXBlXCI6XCJOTFJFLkNvbW1vbi5Eb20uU29saWRDb2xvckJydXNoLCBOTFJFLkNvbW1vblwiLFwiQ29sb3JcIjp7XCIkaWRcIjpcIjE3OTFcIixcIkFcIjozOCxcIlJcIjo2OCxcIkdcIjoxMTQsXCJCXCI6MTk2fX0sXCJMaW5lV2VpZ2h0XCI6MS4wLFwiTGluZVR5cGVcIjowfSxcIklzVmlzaWJsZVwiOnRydWV9fSxcIlNjYWxlXCI6bnVsbCxcIlNjYWxlVjJcIjp7XCIkaWRcIjpcIjE3OTJcIixcIlN0YXJ0RGF0ZVwiOlwiMjAyMS0wNS0wMVQwMDowMDowMFwiLFwiRW5kRGF0ZVwiOlwiMjAyMi0wNC0yNFQyMToxMzowMFwiLFwiQXV0b0RhdGVSYW5nZVwiOnRydWUsXCJXb3JraW5nRGF5c1wiOjEyNyxcIlRvZGF5TWFya2VyVGV4dFwiOlwiVG9kYXlcIixcIkF1dG9TY2FsZVR5cGVcIjpmYWxzZSxcIlRpbWViYW5kU2NhbGVzXCI6e1wiJGlkXCI6XCIxNzkzXCIsXCJUb3BTY2FsZUxheWVyXCI6e1wiJGlkXCI6XCIxNzk0XCIsXCJGb3JtYXRcIjpcIk1NTVwiLFwiVHlwZVwiOjR9LFwiTWlkZGxlU2NhbGVMYXllclwiOntcIiRpZFwiOlwiMTc5NVwiLFwiRm9ybWF0XCI6XCJNTU1cIixcIlR5cGVcIjozfSxcIkJvdHRvbVNjYWxlTGF5ZXJcIjp7XCIkaWRcIjpcIjE3OTZcIixcIkZvcm1hdFwiOlwiTU1NXCIsXCJUeXBlXCI6Mn19fSxcIk1pbGVzdG9uZXNcIjpbXSxcIlRhc2tzXCI6W10sXCJTd2ltbGFuZXNcIjpudWxsLFwiU3dpbWxhbmVzVjJcIjpbXSxcIlNldHRpbmdzXCI6e1wiJGlkXCI6XCIxNzk3XCIsXCJJbXBhT3B0aW9uc1wiOntcIiRpZFwiOlwiMTc5OFwiLFwiTGVmdFRvUmlnaHRcIjpmYWxzZSxcIlBheWxvYWRPcHRpb25zXCI6Mn19LFwiVGltZUNvbmZpZ3VyYXRpb25cIjp7XCIkaWRcIjpcIjE3OTlcIixcIlVzZVRpbWVcIjpmYWxzZSxcIldvcmtEYXlTdGFydFwiOlwiMDA6MDA6MDBcIixcIldvcmtEYXlFbmRcIjpcIjIzOjU5OjAwXCJ9fSIsIlJlY2VudENvbG9yc0NvbGxlY3Rpb24iOiJbXCIjRkY0NDU0NkFcIixcIiNGRjJGMzY5OVwiLFwiI0ZGQjIwRTEyXCIsXCIjRkY1QjlCRDVcIixcIiNGRjQ0NzJDNFwiLFwiI0ZGQTVBNUE1XCIsXCIjRkZFRDdEMzFcIixcIiNGRjcwQUQ0N1wiXSJ9LCJTZXR0aW5ncyI6eyIkaWQiOiIxNzY2IiwiSW1wYU9wdGlvbnMiOnsiJGlkIjoiMTc2N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3NjgiLCJVc2VUaW1lIjp0cnVlLCJXb3JrRGF5U3RhcnQiOiIwOTowMDowMCIsIldvcmtEYXlFbmQiOiIxNzowMDowMCJ9LCJMYXN0VXNlZFRlbXBsYXRlSWQiOiJiZjRhN2RlOC0yMzAyLTQ2NzQtODk2ZS03ODM3ZDk4ZDlhZTgiLCJGaXJzdFdlZWtPZlllYXIiOjAsIlBsYWNlTWlsZXN0b25lQXRUaGVCZWdpbm5pbmdPZlRoZURheSI6ZmFsc2UsIkRlcGVuZGVuY3lTY2hlZHVsaW5nU2V0dGluZ3MiOnsiJGlkIjoiMTc2O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7IiRpZCI6IjE3NzAiLCJJZCI6ImQxMTZiYzA1LTc5YzItNGNiMS04NDIyLWY3YmU0OTAxYjk5MyIsIkZyb20iOnsiJHJlZiI6IjM0In0sIktpbmQiOjAsIkNueFN0YXJ0S2luZCI6MCwiQ254RW5kS2luZCI6MCwiTGFnIjpudWxsLCJUbyI6eyIkcmVmIjoiNDExIn0sIlN0eWxlIjp7IiRpZCI6IjE3NzEiLCJMaW5lU3R5bGUiOnsiJGlkIjoiMTc3MiIsIkxpbmVDb2xvciI6eyIkaWQiOiIxNzczIiwiJHR5cGUiOiJOTFJFLkNvbW1vbi5Eb20uU29saWRDb2xvckJydXNoLCBOTFJFLkNvbW1vbiIsIkNvbG9yIjp7IiRpZCI6IjE3NzQiLCJBIjoyNTUsIlIiOjAsIkciOjAsIkIiOjB9fSwiTGluZVdlaWdodCI6MS4wLCJMaW5lVHlwZSI6MCwiUGFyZW50U3R5bGUiOm51bGx9LCJFbmRBcnJvd2hlYWRMaW5lU3R5bGUiOnsiJGlkIjoiMTc3NSIsIktpbmQiOjEsIldpZHRoIjoxLCJMZW5ndGgiOjAsIlBhcmVudFN0eWxlIjpudWxsfSwiQnJpbmdUb0Zyb250Ijp0cnVlLCJFbGJvd1JhZGl1cyI6MC4wLCJNYXJnaW4iOnsiJHJlZiI6IjE0NDcifSwiUGFkZGluZyI6eyIkcmVmIjoiMTQ0OCJ9LCJCYWNrZ3JvdW5kIjpudWxsLCJJc1Zpc2libGUiOnRydWUsIldpZHRoIjowLjAsIkhlaWdodCI6MC4wLCJCb3JkZXJTdHlsZSI6bnVsbCwiUGFyZW50U3R5bGUiOm51bGx9LCJJc0F1dG9Nb2RlIjp0cnVlfSx7IiRpZCI6IjE3NzYiLCJJZCI6ImYwNzA0MzU4LTg4MDYtNDY0My04OTI2LTc5ZWYyZmYwNDUwNSIsIkZyb20iOnsiJHJlZiI6IjQ1NCJ9LCJLaW5kIjowLCJDbnhTdGFydEtpbmQiOjAsIkNueEVuZEtpbmQiOjAsIkxhZyI6bnVsbCwiVG8iOnsiJHJlZiI6IjgzNiJ9LCJTdHlsZSI6eyIkaWQiOiIxNzc3IiwiTGluZVN0eWxlIjp7IiRpZCI6IjE3NzgiLCJMaW5lQ29sb3IiOnsiJHJlZiI6IjE3NzMifSwiTGluZVdlaWdodCI6MS4wLCJMaW5lVHlwZSI6MCwiUGFyZW50U3R5bGUiOm51bGx9LCJFbmRBcnJvd2hlYWRMaW5lU3R5bGUiOnsiJGlkIjoiMTc3OSIsIktpbmQiOjEsIldpZHRoIjoxLCJMZW5ndGgiOjAsIlBhcmVudFN0eWxlIjpudWxsfSwiQnJpbmdUb0Zyb250Ijp0cnVlLCJFbGJvd1JhZGl1cyI6MC4wLCJNYXJnaW4iOnsiJHJlZiI6IjE0NDcifSwiUGFkZGluZyI6eyIkcmVmIjoiMTQ0OCJ9LCJCYWNrZ3JvdW5kIjpudWxsLCJJc1Zpc2libGUiOnRydWUsIldpZHRoIjowLjAsIkhlaWdodCI6MC4wLCJCb3JkZXJTdHlsZSI6bnVsbCwiUGFyZW50U3R5bGUiOm51bGx9LCJJc0F1dG9Nb2RlIjp0cnVlfSx7IiRpZCI6IjE3ODAiLCJJZCI6ImVjNDY5YmEzLWZiZTYtNDhiYS1iMDk3LTNiYWI5ZThiZTI3NyIsIkZyb20iOnsiJHJlZiI6IjkxNiJ9LCJLaW5kIjowLCJDbnhTdGFydEtpbmQiOjAsIkNueEVuZEtpbmQiOjAsIkxhZyI6bnVsbCwiVG8iOnsiJHJlZiI6IjExOTMifSwiU3R5bGUiOnsiJGlkIjoiMTc4MSIsIkxpbmVTdHlsZSI6eyIkaWQiOiIxNzgyIiwiTGluZUNvbG9yIjp7IiRyZWYiOiIxNzczIn0sIkxpbmVXZWlnaHQiOjEuMCwiTGluZVR5cGUiOjAsIlBhcmVudFN0eWxlIjpudWxsfSwiRW5kQXJyb3doZWFkTGluZVN0eWxlIjp7IiRpZCI6IjE3ODM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Nzg0IiwiSWQiOiI0ZGEzYzkyMy02YTM5LTQ4MDYtODExYS0xYjg3NDBhNzFmMjkiLCJGcm9tIjp7IiRyZWYiOiIxMzQifSwiS2luZCI6MCwiQ254U3RhcnRLaW5kIjowLCJDbnhFbmRLaW5kIjowLCJMYWciOm51bGwsIlRvIjp7IiRyZWYiOiI5MSJ9LCJTdHlsZSI6eyIkaWQiOiIxNzg1IiwiTGluZVN0eWxlIjp7IiRpZCI6IjE3ODYiLCJMaW5lQ29sb3IiOnsiJHJlZiI6IjE0NDQifSwiTGluZVdlaWdodCI6MS4wLCJMaW5lVHlwZSI6MCwiUGFyZW50U3R5bGUiOm51bGx9LCJFbmRBcnJvd2hlYWRMaW5lU3R5bGUiOnsiJGlkIjoiMTc4NyIsIktpbmQiOjEsIldpZHRoIjoxLCJMZW5ndGgiOjAsIlBhcmVudFN0eWxlIjpudWxsfSwiQnJpbmdUb0Zyb250Ijp0cnVlLCJFbGJvd1JhZGl1cyI6MC4wLCJNYXJnaW4iOnsiJHJlZiI6IjE0NDcifSwiUGFkZGluZyI6eyIkcmVmIjoiMTQ0OCJ9LCJCYWNrZ3JvdW5kIjpudWxsLCJJc1Zpc2libGUiOnRydWUsIldpZHRoIjowLjAsIkhlaWdodCI6MC4wLCJCb3JkZXJTdHlsZSI6bnVsbCwiUGFyZW50U3R5bGUiOm51bGx9LCJJc0F1dG9Nb2RlIjp0cnVlfSx7IiRpZCI6IjE3ODgiLCJJZCI6IjJjMWI2ODUzLWVlNjctNDM0Ny05MGYxLTljOGU0YWI2MTRjMiIsIkZyb20iOnsiJHJlZiI6IjkxIn0sIktpbmQiOjAsIkNueFN0YXJ0S2luZCI6MCwiQ254RW5kS2luZCI6MCwiTGFnIjpudWxsLCJUbyI6eyIkcmVmIjoiMzQifSwiU3R5bGUiOnsiJGlkIjoiMTc4OSIsIkxpbmVTdHlsZSI6eyIkaWQiOiIxNzkwIiwiTGluZUNvbG9yIjp7IiRyZWYiOiIxNDQ0In0sIkxpbmVXZWlnaHQiOjEuMCwiTGluZVR5cGUiOjAsIlBhcmVudFN0eWxlIjpudWxsfSwiRW5kQXJyb3doZWFkTGluZVN0eWxlIjp7IiRpZCI6IjE3OTE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NzkyIiwiSWQiOiI2YjE2ZTJmMy1hOGQ0LTQ0YjAtYTA3Mi03ZDdiY2E0NDQ2MTEiLCJGcm9tIjp7IiRyZWYiOiI0MTEifSwiS2luZCI6MCwiQ254U3RhcnRLaW5kIjowLCJDbnhFbmRLaW5kIjowLCJMYWciOm51bGwsIlRvIjp7IiRyZWYiOiI0OTMifSwiU3R5bGUiOnsiJGlkIjoiMTc5MyIsIkxpbmVTdHlsZSI6eyIkaWQiOiIxNzk0IiwiTGluZUNvbG9yIjp7IiRyZWYiOiIxNDQ0In0sIkxpbmVXZWlnaHQiOjEuMCwiTGluZVR5cGUiOjAsIlBhcmVudFN0eWxlIjpudWxsfSwiRW5kQXJyb3doZWFkTGluZVN0eWxlIjp7IiRpZCI6IjE3OTU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Nzk2IiwiSWQiOiJjNjkzYTYwYS0yMWY0LTQxOTAtOTc0OC0wODM3MDNjM2IyMzciLCJGcm9tIjp7IiRyZWYiOiI0OTMifSwiS2luZCI6MCwiQ254U3RhcnRLaW5kIjowLCJDbnhFbmRLaW5kIjowLCJMYWciOm51bGwsIlRvIjp7IiRyZWYiOiI1MzQifSwiU3R5bGUiOnsiJGlkIjoiMTc5NyIsIkxpbmVTdHlsZSI6eyIkaWQiOiIxNzk4IiwiTGluZUNvbG9yIjp7IiRyZWYiOiIxNDQ0In0sIkxpbmVXZWlnaHQiOjEuMCwiTGluZVR5cGUiOjAsIlBhcmVudFN0eWxlIjpudWxsfSwiRW5kQXJyb3doZWFkTGluZVN0eWxlIjp7IiRpZCI6IjE3OTk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ODAwIiwiSWQiOiI0YTcyMDA0NS0zMjA0LTQ2Y2MtYWVlMS1mMDZmZDM3MzU5NzkiLCJGcm9tIjp7IiRyZWYiOiI1MzQifSwiS2luZCI6MCwiQ254U3RhcnRLaW5kIjowLCJDbnhFbmRLaW5kIjowLCJMYWciOm51bGwsIlRvIjp7IiRyZWYiOiI0NTQifSwiU3R5bGUiOnsiJGlkIjoiMTgwMSIsIkxpbmVTdHlsZSI6eyIkaWQiOiIxODAyIiwiTGluZUNvbG9yIjp7IiRyZWYiOiIxNDQ0In0sIkxpbmVXZWlnaHQiOjEuMCwiTGluZVR5cGUiOjAsIlBhcmVudFN0eWxlIjpudWxsfSwiRW5kQXJyb3doZWFkTGluZVN0eWxlIjp7IiRpZCI6IjE4MDM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ODA0IiwiSWQiOiIxYzY4ZDYxZi00NGQ1LTQ5MDktYTQ1OC1kOGM2NGM3OGJjMGUiLCJGcm9tIjp7IiRyZWYiOiI4MzYifSwiS2luZCI6MCwiQ254U3RhcnRLaW5kIjowLCJDbnhFbmRLaW5kIjowLCJMYWciOm51bGwsIlRvIjp7IiRyZWYiOiI4NzcifSwiU3R5bGUiOnsiJGlkIjoiMTgwNSIsIkxpbmVTdHlsZSI6eyIkaWQiOiIxODA2IiwiTGluZUNvbG9yIjp7IiRyZWYiOiIxNDQ0In0sIkxpbmVXZWlnaHQiOjEuMCwiTGluZVR5cGUiOjAsIlBhcmVudFN0eWxlIjpudWxsfSwiRW5kQXJyb3doZWFkTGluZVN0eWxlIjp7IiRpZCI6IjE4MDc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ODA4IiwiSWQiOiI5ZTc4MGJlYy1kMzRmLTQ1YTQtYWVjYy1iOWY5YjJhNjNjZDkiLCJGcm9tIjp7IiRyZWYiOiI4NzcifSwiS2luZCI6MCwiQ254U3RhcnRLaW5kIjowLCJDbnhFbmRLaW5kIjowLCJMYWciOm51bGwsIlRvIjp7IiRyZWYiOiI5MTYifSwiU3R5bGUiOnsiJGlkIjoiMTgwOSIsIkxpbmVTdHlsZSI6eyIkaWQiOiIxODEwIiwiTGluZUNvbG9yIjp7IiRyZWYiOiIxNDQ0In0sIkxpbmVXZWlnaHQiOjEuMCwiTGluZVR5cGUiOjAsIlBhcmVudFN0eWxlIjpudWxsfSwiRW5kQXJyb3doZWFkTGluZVN0eWxlIjp7IiRpZCI6IjE4MTEiLCJLaW5kIjoxLCJXaWR0aCI6MSwiTGVuZ3RoIjowLCJQYXJlbnRTdHlsZSI6bnVsbH0sIkJyaW5nVG9Gcm9udCI6dHJ1ZSwiRWxib3dSYWRpdXMiOjAuMCwiTWFyZ2luIjp7IiRyZWYiOiIxNDQ3In0sIlBhZGRpbmciOnsiJHJlZiI6IjE0NDgifSwiQmFja2dyb3VuZCI6bnVsbCwiSXNWaXNpYmxlIjp0cnVlLCJXaWR0aCI6MC4wLCJIZWlnaHQiOjAuMCwiQm9yZGVyU3R5bGUiOm51bGwsIlBhcmVudFN0eWxlIjpudWxsfSwiSXNBdXRvTW9kZSI6dHJ1ZX0seyIkaWQiOiIxODEyIiwiSWQiOiIzMjJlNTMxZi03MGIwLTQwNmYtOGI2NS1kZjM2NzIxZGIyNzMiLCJGcm9tIjp7IiRyZWYiOiIxMTkzIn0sIktpbmQiOjAsIkNueFN0YXJ0S2luZCI6MCwiQ254RW5kS2luZCI6MCwiTGFnIjpudWxsLCJUbyI6eyIkcmVmIjoiMTIzMiJ9LCJTdHlsZSI6eyIkaWQiOiIxODEzIiwiTGluZVN0eWxlIjp7IiRpZCI6IjE4MTQiLCJMaW5lQ29sb3IiOnsiJHJlZiI6IjE0NDQifSwiTGluZVdlaWdodCI6MS4wLCJMaW5lVHlwZSI6MCwiUGFyZW50U3R5bGUiOm51bGx9LCJFbmRBcnJvd2hlYWRMaW5lU3R5bGUiOnsiJGlkIjoiMTgxNSIsIktpbmQiOjEsIldpZHRoIjoxLCJMZW5ndGgiOjAsIlBhcmVudFN0eWxlIjpudWxsfSwiQnJpbmdUb0Zyb250Ijp0cnVlLCJFbGJvd1JhZGl1cyI6MC4wLCJNYXJnaW4iOnsiJHJlZiI6IjE0NDcifSwiUGFkZGluZyI6eyIkcmVmIjoiMTQ0OCJ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d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21-05-01T00:00:00.0000000"/>
  <p:tag name="OTLTIMEBANDENDDATE" val="2023-10-10T23:59:00.0000000"/>
  <p:tag name="OTLTIMEBANDWORKINGDAYS" val="Standard"/>
  <p:tag name="OTLTIMEBANDELAPSEDTIMEEXTENSION" val="False"/>
  <p:tag name="OTLTIMEBANDUSETIME" val="True"/>
  <p:tag name="OTLTIMEBANDTIMECONFIGWORKDAYSTART" val="09:00:00"/>
  <p:tag name="OTLTIMEBANDTIMECONFIGWORKDAYEND" val="17:00:00"/>
  <p:tag name="OTLTIMEBANDAPPENDYEARONYEARCHANGE" val="False"/>
  <p:tag name="OTLTIMEBANDSCALEMARKING" val="Years"/>
  <p:tag name="OTLRIGHTENDCAPSMARGINRIGHT" val="45.3860465116265"/>
  <p:tag name="OTLLEFTENDCAPSMARGINLEFT" val="109.709862665625"/>
  <p:tag name="OTLTIMEBANDFYSTARTMONTH" val="January"/>
  <p:tag name="OTLTIMEBANDSHOWFYLABEL" val="True"/>
  <p:tag name="OTLTIMEBANDUSESTARTINGOFTHEYEARFORFYNUMBERING" val="True"/>
  <p:tag name="OTLTIMEBANDRESERVEDLEFTAREAWIDTH" val="49.1627906976746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21-05-01T00:00:00.0000000"/>
  <p:tag name="OTLTIMEBANDENDDATE" val="2023-10-10T23:59:00.0000000"/>
  <p:tag name="OTLTIMEBANDWORKINGDAYS" val="Standard"/>
  <p:tag name="OTLTIMEBANDELAPSEDTIMEEXTENSION" val="False"/>
  <p:tag name="OTLTIMEBANDAPPENDYEARONYEARCHANGE" val="False"/>
  <p:tag name="OTLTIMEBANDSCALEMARKING" val="Years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TYPE" val="Days"/>
  <p:tag name="OTLTIMEBANDSHAPETYPE" val="RectangleTimeband"/>
  <p:tag name="OTLTIMEBANDSHAPEHEIGHT" val="14.3999996185303"/>
  <p:tag name="OTLTIMEBANDSHAPEPADDINGLEFT" val="0"/>
  <p:tag name="OTLTIMEBANDUSETIME" val="True"/>
  <p:tag name="OTLTIMEBANDTIMECONFIGWORKDAYSTART" val="09:00:00"/>
  <p:tag name="OTLTIMEBANDTIMECONFIGWORKDAYEND" val="17:00:00"/>
  <p:tag name="OTLTIMEBANDSCALEFORMAT" val="dd/MM"/>
  <p:tag name="OTLTIMEBANDRESERVEDLEFTAREAISSET" val="True"/>
  <p:tag name="OTLLEFTENDCAPSMARGINLEFT" val="109.709862665625"/>
  <p:tag name="OTLTIMEBANDRESERVEDLEFTAREAWIDTH" val="49.1627906976746"/>
  <p:tag name="OTLTIMEBANDDEPENABLED" val="True"/>
  <p:tag name="OTLRIGHTENDCAPSMARGINRIGHT" val="45.386046511626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Milestone"/>
  <p:tag name="OTLDATE" val="2023-04-03T17:00:00.000000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Milestone"/>
  <p:tag name="OTLDATE" val="2023-04-15T17:00:00.000000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Milestone"/>
  <p:tag name="OTLDATE" val="2023-05-01T17:00:00.000000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3-03-27T17:00:00.0000000"/>
  <p:tag name="OTLMTITLE" val="Kick Of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18T17:00:00.0000000"/>
  <p:tag name="OTLPOSITIONONTASK" val="None"/>
  <p:tag name="OTLRELATEDTASKID" val="00000000-0000-0000-0000-000000000000"/>
  <p:tag name="OTLMTITLE" val="Sign Off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6a117cf-8e23-4f80-9a7e-ea7f02cce3f8"/>
  <p:tag name="OTLDEPDESTINATIONID" val="1824e15d-7406-430a-a30c-1260bb48dd87"/>
  <p:tag name="OTLDEPENDENCYLAGUNIT" val="Undefined"/>
  <p:tag name="OTLDEPENDENCYLAGVALUE" val="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f48da59-06fa-46f6-8132-8e8198259251"/>
  <p:tag name="OTLDEPDESTINATIONID" val="0b6240da-3bae-4545-8fdd-cb0d92c2449d"/>
  <p:tag name="OTLDEPENDENCYLAGUNIT" val="Undefined"/>
  <p:tag name="OTLDEPENDENCYLAGVALUE" val="0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174fe1a-0e7d-4b7c-942e-1ae21cd67ed0"/>
  <p:tag name="OTLDEPDESTINATIONID" val="5f727216-4872-42d4-8407-f989410ced45"/>
  <p:tag name="OTLDEPENDENCYLAGUNIT" val="Undefined"/>
  <p:tag name="OTLDEPENDENCYLAGVALUE" val="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8f52978-dad2-4465-974d-cc89fff08459"/>
  <p:tag name="OTLDEPDESTINATIONID" val="54dafc15-aa60-436d-9b78-ebcf09b2fd46"/>
  <p:tag name="OTLDEPENDENCYLAGUNIT" val="Undefined"/>
  <p:tag name="OTLDEPENDENCYLAGVALUE" val="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4dafc15-aa60-436d-9b78-ebcf09b2fd46"/>
  <p:tag name="OTLDEPDESTINATIONID" val="26a117cf-8e23-4f80-9a7e-ea7f02cce3f8"/>
  <p:tag name="OTLDEPENDENCYLAGUNIT" val="Undefined"/>
  <p:tag name="OTLDEPENDENCYLAGVALUE" val="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824e15d-7406-430a-a30c-1260bb48dd87"/>
  <p:tag name="OTLDEPDESTINATIONID" val="70c0467c-2713-492e-8ba9-3a5e139f5d07"/>
  <p:tag name="OTLDEPENDENCYLAGUNIT" val="Undefined"/>
  <p:tag name="OTLDEPENDENCYLAGVALUE" val="0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0c0467c-2713-492e-8ba9-3a5e139f5d07"/>
  <p:tag name="OTLDEPDESTINATIONID" val="a785e8f4-cf5c-423e-b722-5a6349b7944f"/>
  <p:tag name="OTLDEPENDENCYLAGUNIT" val="Undefined"/>
  <p:tag name="OTLDEPENDENCYLAGVALUE" val="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785e8f4-cf5c-423e-b722-5a6349b7944f"/>
  <p:tag name="OTLDEPDESTINATIONID" val="1f48da59-06fa-46f6-8132-8e8198259251"/>
  <p:tag name="OTLDEPENDENCYLAGUNIT" val="Undefined"/>
  <p:tag name="OTLDEPENDENCYLAGVALUE" val="0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b6240da-3bae-4545-8fdd-cb0d92c2449d"/>
  <p:tag name="OTLDEPDESTINATIONID" val="693db24b-4f3a-4279-96df-54d530c55027"/>
  <p:tag name="OTLDEPENDENCYLAGUNIT" val="Undefined"/>
  <p:tag name="OTLDEPENDENCYLAGVALU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93db24b-4f3a-4279-96df-54d530c55027"/>
  <p:tag name="OTLDEPDESTINATIONID" val="e174fe1a-0e7d-4b7c-942e-1ae21cd67ed0"/>
  <p:tag name="OTLDEPENDENCYLAGUNIT" val="Undefined"/>
  <p:tag name="OTLDEPENDENCYLAGVALUE" val="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f727216-4872-42d4-8407-f989410ced45"/>
  <p:tag name="OTLDEPDESTINATIONID" val="f5553abf-fb1f-446d-8f4c-4a9b29cbed5c"/>
  <p:tag name="OTLDEPENDENCYLAGUNIT" val="Undefined"/>
  <p:tag name="OTLDEPENDENCYLAGVALU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1T09:00:00.0000000Z"/>
  <p:tag name="OTLENDDATE" val="2023-05-12T17:00:00.0000000Z"/>
  <p:tag name="OTLDURATIONFORMAT" val="h"/>
  <p:tag name="OTLSPACING" val="3"/>
  <p:tag name="OTLSHAPETHICKNESSTYPE" val="Thi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1T09:00:00.0000000Z"/>
  <p:tag name="OTLENDDATE" val="2023-05-12T15:00:00.0000000Z"/>
  <p:tag name="OTLPERCENTAGE" val="90"/>
  <p:tag name="OTLDURATIONFORMAT" val="h"/>
  <p:tag name="OTLSPACING" val="3"/>
  <p:tag name="OTLSHAPETHICKNESSTYPE" val="Custo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PACING" val="3"/>
  <p:tag name="OTLSHAPETHICKNESSTYPE" val="Thin"/>
  <p:tag name="OTLWEEKNUMBERINGFORMAT" val="WNFormat1"/>
  <p:tag name="OTLWEEKNUMBERINGISVISIBLE" val="False"/>
  <p:tag name="OTLDURATIONFORMAT" val="h"/>
  <p:tag name="OTLSTARTDATE" val="2023-04-25T09:00:00.0000000Z"/>
  <p:tag name="OTLENDDATE" val="2023-04-27T17:00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PACING" val="3"/>
  <p:tag name="OTLSHAPETHICKNESSTYPE" val="Thin"/>
  <p:tag name="OTLWEEKNUMBERINGFORMAT" val="WNFormat1"/>
  <p:tag name="OTLWEEKNUMBERINGISVISIBLE" val="False"/>
  <p:tag name="OTLSTARTDATE" val="2023-03-27T09:00:00.0000000Z"/>
  <p:tag name="OTLENDDATE" val="2023-03-28T17:00:00.0000000Z"/>
  <p:tag name="OTLDURATIONFORMAT" val="h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2T09:00:00.0000000Z"/>
  <p:tag name="OTLENDDATE" val="2023-04-13T16:00:00.0000000Z"/>
  <p:tag name="OTLDURATIONFORMAT" val="h"/>
  <p:tag name="OTLSPACING" val="3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2T09:00:00.0000000Z"/>
  <p:tag name="OTLENDDATE" val="2023-04-13T13:00:00.0000000Z"/>
  <p:tag name="OTLPERCENTAGE" val="50"/>
  <p:tag name="OTLDURATIONFORMAT" val="h"/>
  <p:tag name="OTLSPACING" val="3"/>
  <p:tag name="OTLSHAPETHICKNESSTYPE" val="Custo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PACING" val="3"/>
  <p:tag name="OTLWEEKNUMBERINGFORMAT" val="WNFormat1"/>
  <p:tag name="OTLWEEKNUMBERINGISVISIBLE" val="False"/>
  <p:tag name="OTLDURATIONFORMAT" val="h"/>
  <p:tag name="OTLSTARTDATE" val="2023-04-25T09:00:00.0000000Z"/>
  <p:tag name="OTLENDDATE" val="2023-04-28T17:00:00.0000000Z"/>
  <p:tag name="OTLPERCENTAGE" val="30"/>
  <p:tag name="OTLSHAPETHICKNESSTYPE" val="Custom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9T09:00:00.0000000"/>
  <p:tag name="OTLENDDATE" val="2023-03-30T17:00:00.0000000"/>
  <p:tag name="OTLPERCENTAGE" val="40"/>
  <p:tag name="OTLDURATIONFORMAT" val="h"/>
  <p:tag name="OTLSPACING" val="3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31T09:00:00.0000000Z"/>
  <p:tag name="OTLENDDATE" val="2023-04-06T17:00:00.0000000Z"/>
  <p:tag name="OTLDURATIONFORMAT" val="h"/>
  <p:tag name="OTLSPACING" val="3"/>
  <p:tag name="OTLSHAPETHICKNESSTYPE" val="Thi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31T09:00:00.0000000Z"/>
  <p:tag name="OTLENDDATE" val="2023-04-06T11:00:00.0000000Z"/>
  <p:tag name="OTLPERCENTAGE" val="10"/>
  <p:tag name="OTLDURATIONFORMAT" val="h"/>
  <p:tag name="OTLSPACING" val="3"/>
  <p:tag name="OTLSHAPETHICKNESSTYPE" val="Thi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1T09:00:00.0000000Z"/>
  <p:tag name="OTLENDDATE" val="2023-04-24T17:00:00.0000000Z"/>
  <p:tag name="OTLDURATIONFORMAT" val="h"/>
  <p:tag name="OTLSPACING" val="3"/>
  <p:tag name="OTLSHAPETHICKNESSTYPE" val="Thi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1T09:00:00.0000000Z"/>
  <p:tag name="OTLENDDATE" val="2023-04-24T13:00:00.0000000Z"/>
  <p:tag name="OTLPERCENTAGE" val="20"/>
  <p:tag name="OTLDURATIONFORMAT" val="h"/>
  <p:tag name="OTLSPACING" val="3"/>
  <p:tag name="OTLSHAPETHICKNESSTYPE" val="Thi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3-04-07T09:00:00.0000000Z"/>
  <p:tag name="OTLENDDATE" val="2023-04-11T13:00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4T09:00:00.0000000Z"/>
  <p:tag name="OTLENDDATE" val="2023-04-20T17:00:00.0000000Z"/>
  <p:tag name="OTLDURATIONFORMAT" val="h"/>
  <p:tag name="OTLSPACING" val="3"/>
  <p:tag name="OTLSHAPETHICKNESSTYPE" val="Thi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"/>
  <p:tag name="OTLSPACING" val="3"/>
  <p:tag name="OTLSHAPETHICKNESSTYPE" val="Thin"/>
  <p:tag name="OTLSTARTDATE" val="2023-04-07T09:00:00.0000000Z"/>
  <p:tag name="OTLENDDATE" val="2023-04-12T15:00:00.0000000Z"/>
  <p:tag name="OTLPERCENTAGE" val="7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4T09:00:00.0000000Z"/>
  <p:tag name="OTLENDDATE" val="2023-04-21T13:00:00.0000000Z"/>
  <p:tag name="OTLPERCENTAGE" val="30"/>
  <p:tag name="OTLDURATIONFORMAT" val="h"/>
  <p:tag name="OTLSPACING" val="3"/>
  <p:tag name="OTLSHAPETHICKNESSTYPE" val="Thi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9T09:00:00.0000000Z"/>
  <p:tag name="OTLENDDATE" val="2023-03-30T17:00:00.0000000Z"/>
  <p:tag name="OTLDURATIONFORMAT" val="h"/>
  <p:tag name="OTLSPACING" val="3"/>
  <p:tag name="OTLSHAPETHICKNESSTYPE" val="Thi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70"/>
  <p:tag name="OTLSPACING" val="3"/>
  <p:tag name="OTLDURATIONFORMAT" val="h"/>
  <p:tag name="OTLSHAPETHICKNESSTYPE" val="Custom"/>
  <p:tag name="OTLSTARTDATE" val="2023-03-27T09:00:00.0000000"/>
  <p:tag name="OTLENDDATE" val="2023-03-28T13:00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8T09:00:00.0000000Z"/>
  <p:tag name="OTLENDDATE" val="2023-05-10T17:00:00.0000000Z"/>
  <p:tag name="OTLDURATIONFORMAT" val="h"/>
  <p:tag name="OTLSPACING" val="3"/>
  <p:tag name="OTLSHAPETHICKNESSTYPE" val="Thin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8T09:00:00.0000000Z"/>
  <p:tag name="OTLENDDATE" val="2023-05-10T13:00:00.0000000Z"/>
  <p:tag name="OTLPERCENTAGE" val="45"/>
  <p:tag name="OTLDURATIONFORMAT" val="h"/>
  <p:tag name="OTLSPACING" val="3"/>
  <p:tag name="OTLSHAPETHICKNESSTYPE" val="Thi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"/>
  <p:tag name="OTLSPACING" val="3"/>
  <p:tag name="OTLSHAPETHICKNESSTYPE" val="Thin"/>
  <p:tag name="OTLSTARTDATE" val="2023-05-15T09:00:00.0000000Z"/>
  <p:tag name="OTLENDDATE" val="2023-05-16T17:00:00.0000000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"/>
  <p:tag name="OTLSPACING" val="3"/>
  <p:tag name="OTLSTARTDATE" val="2023-05-15T09:00:00.0000000Z"/>
  <p:tag name="OTLPERCENTAGE" val="10"/>
  <p:tag name="OTLSHAPETHICKNESSTYPE" val="Custom"/>
  <p:tag name="OTLENDDATE" val="2023-05-16T12:00:00.0000000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7T09:00:00.0000000Z"/>
  <p:tag name="OTLENDDATE" val="2023-05-20T17:00:00.0000000Z"/>
  <p:tag name="OTLDURATIONFORMAT" val="h"/>
  <p:tag name="OTLSPACING" val="3"/>
  <p:tag name="OTLSHAPETHICKNESSTYPE" val="Thi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7T09:00:00.0000000Z"/>
  <p:tag name="OTLENDDATE" val="2023-05-20T16:00:00.0000000Z"/>
  <p:tag name="OTLPERCENTAGE" val="20"/>
  <p:tag name="OTLDURATIONFORMAT" val="h"/>
  <p:tag name="OTLSPACING" val="3"/>
  <p:tag name="OTLSHAPETHICKNESSTYPE" val="Thi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317</Words>
  <Application>Microsoft Office PowerPoint</Application>
  <PresentationFormat>Widescreen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2014-05-09T16:39:14Z</dcterms:created>
  <dcterms:modified xsi:type="dcterms:W3CDTF">2022-11-22T10:17:50Z</dcterms:modified>
</cp:coreProperties>
</file>