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5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6842-F8AD-7EA0-76AE-95398C201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2B39B-7767-85B7-C485-6AEEF3F6C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AA1E-FA6E-C460-2D7B-79800386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4E6A1-BDF0-D3BB-F0F8-0C3123B3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6DFC-DC7D-DC41-A7BB-C1C9F550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7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20D3-DD88-A614-FDBB-FD62E2A7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D9ACE-FB28-7C32-2B7A-C5E520B0E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337F0-77EB-E495-04BC-D6F7F414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7FF84-208C-F8F5-D5CD-4AC96D8B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17758-4AB3-3796-073B-867D9FC6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2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BB6B2-696B-EC84-EFC8-BDACE8E3E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54DD9-5B08-5C77-E476-05C6D6726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0365-17BB-B0E3-3418-171C8C2A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6AB02-2EB7-57DD-B106-98C50D36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2F5AC-EB6D-79F5-66F0-EF1E3496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A2FA4-E5F6-08A5-3654-83FDC016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211D9-553A-A1D0-A1FF-49C938E65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6AE19-6936-83B3-B59B-141D08A8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28CDF-C6A7-0388-AC10-EF855693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5A09D-E180-405B-DB5F-F60B31E7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7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A482-705A-C1F3-6DE0-450FDC592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C9B25-7C0C-D77A-46EE-67167FCC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3AE9E-7EBA-A07D-4D3C-3538687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475B9-C7EF-695B-7801-51CABA13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D5938-3B01-6522-B8D8-24DC7B52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91FD-C955-B5F8-CF09-60D0DF50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7FE1D-29AD-5A0C-AE3D-94EE1D1A1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E0C91-CF60-2CD1-5D83-3E678EACE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C236-8C6A-3EEC-B4C4-FCA25598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1180-5E96-3496-977D-A162F7F9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52773-7555-78EF-09AE-BAB30A7B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6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6B4F9-43E6-E4A7-B7ED-936DD9758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87C-602B-A8C2-FCB0-8C71CFB05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630D6-DFA4-72BC-C247-0972D1B94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94896-9FB7-74ED-DF70-FDA05835C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A5D62D-5069-652D-C4BC-1BC3077F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2D610-A1BF-D8DF-4C83-85800ADC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58C16-79AB-DF3E-D1FB-E855D725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00ABE-890C-D10C-7D0A-557A2A96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A758-7FC6-EEF4-DE1D-50FF0D91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54C6E-CE94-E270-E2B4-3C6B958E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8FC4-D482-9A42-322F-F44EA0106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12A22-E087-67F9-5003-3BA7CA7C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60336-E2F0-71CB-46A3-FC283294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2616B-C955-1CC6-752C-0F65216BB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20964-B720-C43F-42AF-67E95FA3D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5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3E835-C815-90E2-995D-EF80FD882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54B40-D6E0-C0AD-CE12-6E58D530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66637-D8B2-746B-F3DC-D7142B4BB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487D3-D971-95B6-F164-70312EC8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BA6BD-6055-BA2B-7D56-10FE5D61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2D756-6159-2DC9-2558-C8E2F328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760B-0F12-E7EB-8F18-E26B8BD4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CA98B-4912-CA81-B692-9B53A49CA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53DC6-DC11-4D2B-1AA1-62150E99E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B3FB8-E748-7818-AABF-42150321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B9D54-814C-367B-1F0A-53DA53754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BD157-31D2-13C8-9925-3686D3CD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0203F-6671-6067-59FC-367B6490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72B8A-C47A-C932-A6A0-D0859A4E9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9DEC5-4FE3-1606-6E35-6730487CD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F30C9-088A-C5C0-5E07-31233945E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BE2CF-B2D1-1125-FE01-08AA54E4A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OTLSHAPE_T_9a807cb0e4b4468ba3eacc22c66c6a01_LeftVerticalConnector1">
            <a:extLst>
              <a:ext uri="{FF2B5EF4-FFF2-40B4-BE49-F238E27FC236}">
                <a16:creationId xmlns:a16="http://schemas.microsoft.com/office/drawing/2014/main" id="{2D8E851F-226D-DBE3-5AA0-21AFC2351BF6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3477342" y="3470148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9a807cb0e4b4468ba3eacc22c66c6a01_RightVerticalConnector1">
            <a:extLst>
              <a:ext uri="{FF2B5EF4-FFF2-40B4-BE49-F238E27FC236}">
                <a16:creationId xmlns:a16="http://schemas.microsoft.com/office/drawing/2014/main" id="{61BD5489-61CC-45D2-CF61-01766F46A93D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 flipV="1">
            <a:off x="6706326" y="347014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c02cf13cd4ac4bc4a0858f22ad3d9819_LeftVerticalConnector1">
            <a:extLst>
              <a:ext uri="{FF2B5EF4-FFF2-40B4-BE49-F238E27FC236}">
                <a16:creationId xmlns:a16="http://schemas.microsoft.com/office/drawing/2014/main" id="{3F391189-6BD1-8B10-1AE2-1123135F5219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7029243" y="3470148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c02cf13cd4ac4bc4a0858f22ad3d9819_RightVerticalConnector1">
            <a:extLst>
              <a:ext uri="{FF2B5EF4-FFF2-40B4-BE49-F238E27FC236}">
                <a16:creationId xmlns:a16="http://schemas.microsoft.com/office/drawing/2014/main" id="{E892E0CA-0E59-9E56-6EB7-EAF2C8C467E9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0432095" y="347014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450fbdbcb9d6425581d8b0124abf75d1_Connector1">
            <a:extLst>
              <a:ext uri="{FF2B5EF4-FFF2-40B4-BE49-F238E27FC236}">
                <a16:creationId xmlns:a16="http://schemas.microsoft.com/office/drawing/2014/main" id="{51579C6C-E35E-4AC0-9259-45B14D22E6D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686830" y="2653072"/>
            <a:ext cx="0" cy="433028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_71ebd99c3b90472682cc99ad192fe685_LeftVerticalConnector1">
            <a:extLst>
              <a:ext uri="{FF2B5EF4-FFF2-40B4-BE49-F238E27FC236}">
                <a16:creationId xmlns:a16="http://schemas.microsoft.com/office/drawing/2014/main" id="{68466DF2-E5FC-AC5A-8616-3FF71DFDBAD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 flipV="1">
            <a:off x="1068012" y="3470148"/>
            <a:ext cx="0" cy="7644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OTLSHAPE_T_71ebd99c3b90472682cc99ad192fe685_RightVerticalConnector1">
            <a:extLst>
              <a:ext uri="{FF2B5EF4-FFF2-40B4-BE49-F238E27FC236}">
                <a16:creationId xmlns:a16="http://schemas.microsoft.com/office/drawing/2014/main" id="{8254535E-C396-74CF-8809-EC1A92B75D5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V="1">
            <a:off x="3154425" y="347014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M_662e6b6477d74395ac3efb1fe1def179_Connector1">
            <a:extLst>
              <a:ext uri="{FF2B5EF4-FFF2-40B4-BE49-F238E27FC236}">
                <a16:creationId xmlns:a16="http://schemas.microsoft.com/office/drawing/2014/main" id="{A495BC9B-DD0C-402D-E940-47E16F1633B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49506" y="2653072"/>
            <a:ext cx="0" cy="433028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_71ebd99c3b90472682cc99ad192fe685_RightVerticalConnector2">
            <a:extLst>
              <a:ext uri="{FF2B5EF4-FFF2-40B4-BE49-F238E27FC236}">
                <a16:creationId xmlns:a16="http://schemas.microsoft.com/office/drawing/2014/main" id="{BAABA8A1-9F37-953C-431C-6E47573BFCD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154425" y="392980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_9a807cb0e4b4468ba3eacc22c66c6a01_LeftVerticalConnector2">
            <a:extLst>
              <a:ext uri="{FF2B5EF4-FFF2-40B4-BE49-F238E27FC236}">
                <a16:creationId xmlns:a16="http://schemas.microsoft.com/office/drawing/2014/main" id="{9486E905-3E62-09D5-FD27-F80E1851366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477342" y="392980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_9a807cb0e4b4468ba3eacc22c66c6a01_RightVerticalConnector2">
            <a:extLst>
              <a:ext uri="{FF2B5EF4-FFF2-40B4-BE49-F238E27FC236}">
                <a16:creationId xmlns:a16="http://schemas.microsoft.com/office/drawing/2014/main" id="{C44D9307-9FCB-978C-C3A8-AA26CD5312E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706326" y="392980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_c02cf13cd4ac4bc4a0858f22ad3d9819_LeftVerticalConnector2">
            <a:extLst>
              <a:ext uri="{FF2B5EF4-FFF2-40B4-BE49-F238E27FC236}">
                <a16:creationId xmlns:a16="http://schemas.microsoft.com/office/drawing/2014/main" id="{EFB6A4AF-9520-F8B8-D918-0436BF06486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029243" y="392980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_c02cf13cd4ac4bc4a0858f22ad3d9819_RightVerticalConnector2">
            <a:extLst>
              <a:ext uri="{FF2B5EF4-FFF2-40B4-BE49-F238E27FC236}">
                <a16:creationId xmlns:a16="http://schemas.microsoft.com/office/drawing/2014/main" id="{452E0481-AA32-B5EA-1F09-B14B1B344767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432095" y="392980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ScaleContainer">
            <a:extLst>
              <a:ext uri="{FF2B5EF4-FFF2-40B4-BE49-F238E27FC236}">
                <a16:creationId xmlns:a16="http://schemas.microsoft.com/office/drawing/2014/main" id="{D07FDB4C-8D58-5CDB-C76A-33708E78D8A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44465" y="3086100"/>
            <a:ext cx="106172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TB_00000000000000000000000000000000_MiddleScaleContainer">
            <a:extLst>
              <a:ext uri="{FF2B5EF4-FFF2-40B4-BE49-F238E27FC236}">
                <a16:creationId xmlns:a16="http://schemas.microsoft.com/office/drawing/2014/main" id="{5A4EC8E2-555A-5841-98FE-3663715D5CA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44465" y="3278124"/>
            <a:ext cx="106172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C0A38AC-5949-F480-CCB5-665527B866D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7965" y="30845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6E384E6A-D17B-0575-86CF-65F918AF6E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423112" y="30845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4BD0B60B-FB0B-D403-7254-FE61AC93FB5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708250" y="30845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5" name="OTLSHAPE_TB_00000000000000000000000000000000_TimescaleInterval4">
            <a:extLst>
              <a:ext uri="{FF2B5EF4-FFF2-40B4-BE49-F238E27FC236}">
                <a16:creationId xmlns:a16="http://schemas.microsoft.com/office/drawing/2014/main" id="{29B93E01-9D51-DFE3-BC9B-C12D3446F88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993389" y="30845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6" name="OTLSHAPE_TB_00000000000000000000000000000000_TimescaleInterval5">
            <a:extLst>
              <a:ext uri="{FF2B5EF4-FFF2-40B4-BE49-F238E27FC236}">
                <a16:creationId xmlns:a16="http://schemas.microsoft.com/office/drawing/2014/main" id="{D393B0D1-3615-7A6A-9C22-3951F2D413C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53689" y="30845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70" name="OTLSHAPE_TB_00000000000000000000000000000000_MiddleTimescaleInterval1">
            <a:extLst>
              <a:ext uri="{FF2B5EF4-FFF2-40B4-BE49-F238E27FC236}">
                <a16:creationId xmlns:a16="http://schemas.microsoft.com/office/drawing/2014/main" id="{3B77509E-118B-E6E2-FAF8-F68AC69034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7965" y="32765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72" name="OTLSHAPE_TB_00000000000000000000000000000000_MiddleTimescaleInterval2">
            <a:extLst>
              <a:ext uri="{FF2B5EF4-FFF2-40B4-BE49-F238E27FC236}">
                <a16:creationId xmlns:a16="http://schemas.microsoft.com/office/drawing/2014/main" id="{A65859D7-ED31-3C37-5465-132747FCC09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2423112" y="327653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74" name="OTLSHAPE_TB_00000000000000000000000000000000_MiddleTimescaleInterval3">
            <a:extLst>
              <a:ext uri="{FF2B5EF4-FFF2-40B4-BE49-F238E27FC236}">
                <a16:creationId xmlns:a16="http://schemas.microsoft.com/office/drawing/2014/main" id="{6F26B3AB-D651-E403-C662-F0FEECF1D1F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3963096" y="32765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76" name="OTLSHAPE_TB_00000000000000000000000000000000_MiddleTimescaleInterval4">
            <a:extLst>
              <a:ext uri="{FF2B5EF4-FFF2-40B4-BE49-F238E27FC236}">
                <a16:creationId xmlns:a16="http://schemas.microsoft.com/office/drawing/2014/main" id="{48A6455E-FEF0-1278-2D9E-B7831E57716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478243" y="327653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78" name="OTLSHAPE_TB_00000000000000000000000000000000_MiddleTimescaleInterval5">
            <a:extLst>
              <a:ext uri="{FF2B5EF4-FFF2-40B4-BE49-F238E27FC236}">
                <a16:creationId xmlns:a16="http://schemas.microsoft.com/office/drawing/2014/main" id="{4AB63C40-C65D-E2B5-15A2-831546FAE2F2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993389" y="32765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80" name="OTLSHAPE_TB_00000000000000000000000000000000_MiddleTimescaleInterval6">
            <a:extLst>
              <a:ext uri="{FF2B5EF4-FFF2-40B4-BE49-F238E27FC236}">
                <a16:creationId xmlns:a16="http://schemas.microsoft.com/office/drawing/2014/main" id="{51EFBE91-57AC-8015-046A-44DF8D462713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483697" y="32765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82" name="OTLSHAPE_TB_00000000000000000000000000000000_MiddleTimescaleInterval7">
            <a:extLst>
              <a:ext uri="{FF2B5EF4-FFF2-40B4-BE49-F238E27FC236}">
                <a16:creationId xmlns:a16="http://schemas.microsoft.com/office/drawing/2014/main" id="{1AF6411D-ABF3-9DCE-9926-291A1ABEDBA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998843" y="32765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cxnSp>
        <p:nvCxnSpPr>
          <p:cNvPr id="66" name="OTLSHAPE_TB_00000000000000000000000000000000_Separator1">
            <a:extLst>
              <a:ext uri="{FF2B5EF4-FFF2-40B4-BE49-F238E27FC236}">
                <a16:creationId xmlns:a16="http://schemas.microsoft.com/office/drawing/2014/main" id="{ED70C214-0D67-37F9-FD94-4A6B09712B5A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359611" y="30861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2">
            <a:extLst>
              <a:ext uri="{FF2B5EF4-FFF2-40B4-BE49-F238E27FC236}">
                <a16:creationId xmlns:a16="http://schemas.microsoft.com/office/drawing/2014/main" id="{5CD5461A-B4DF-AFB8-3871-8AEF1AA2B55D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644750" y="30861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Separator3">
            <a:extLst>
              <a:ext uri="{FF2B5EF4-FFF2-40B4-BE49-F238E27FC236}">
                <a16:creationId xmlns:a16="http://schemas.microsoft.com/office/drawing/2014/main" id="{23C978DA-BC82-BEB3-A86E-E6497E7EC4D0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929889" y="30861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4">
            <a:extLst>
              <a:ext uri="{FF2B5EF4-FFF2-40B4-BE49-F238E27FC236}">
                <a16:creationId xmlns:a16="http://schemas.microsoft.com/office/drawing/2014/main" id="{22D3044A-7913-6E30-8B35-8C81F6CB6293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190189" y="30861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1">
            <a:extLst>
              <a:ext uri="{FF2B5EF4-FFF2-40B4-BE49-F238E27FC236}">
                <a16:creationId xmlns:a16="http://schemas.microsoft.com/office/drawing/2014/main" id="{E99AFCEF-2C1A-FB6A-C314-5692C0FC3385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2359611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2">
            <a:extLst>
              <a:ext uri="{FF2B5EF4-FFF2-40B4-BE49-F238E27FC236}">
                <a16:creationId xmlns:a16="http://schemas.microsoft.com/office/drawing/2014/main" id="{3AD3B03F-5750-0333-B421-1511CB84CDA1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899596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3">
            <a:extLst>
              <a:ext uri="{FF2B5EF4-FFF2-40B4-BE49-F238E27FC236}">
                <a16:creationId xmlns:a16="http://schemas.microsoft.com/office/drawing/2014/main" id="{BB64CBD7-9534-39E9-520A-66C58DDF108D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5414742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4">
            <a:extLst>
              <a:ext uri="{FF2B5EF4-FFF2-40B4-BE49-F238E27FC236}">
                <a16:creationId xmlns:a16="http://schemas.microsoft.com/office/drawing/2014/main" id="{A6F21EA0-E1DA-70BC-A82A-BA88DE2562D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929889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MiddleSeparator5">
            <a:extLst>
              <a:ext uri="{FF2B5EF4-FFF2-40B4-BE49-F238E27FC236}">
                <a16:creationId xmlns:a16="http://schemas.microsoft.com/office/drawing/2014/main" id="{8782C17C-FEF9-865B-C709-75F38553906A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420197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MiddleSeparator6">
            <a:extLst>
              <a:ext uri="{FF2B5EF4-FFF2-40B4-BE49-F238E27FC236}">
                <a16:creationId xmlns:a16="http://schemas.microsoft.com/office/drawing/2014/main" id="{7FEB512A-CAAB-335B-55B8-AA46D7DD9011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935343" y="32781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_9a807cb0e4b4468ba3eacc22c66c6a01_Shape">
            <a:extLst>
              <a:ext uri="{FF2B5EF4-FFF2-40B4-BE49-F238E27FC236}">
                <a16:creationId xmlns:a16="http://schemas.microsoft.com/office/drawing/2014/main" id="{D9F40B7A-4D55-7AFA-1FB2-F4823A195A49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477342" y="4133003"/>
            <a:ext cx="3238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c02cf13cd4ac4bc4a0858f22ad3d9819_Shape">
            <a:extLst>
              <a:ext uri="{FF2B5EF4-FFF2-40B4-BE49-F238E27FC236}">
                <a16:creationId xmlns:a16="http://schemas.microsoft.com/office/drawing/2014/main" id="{A6F607BE-57C2-A237-171E-4799B9C2255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29243" y="4133003"/>
            <a:ext cx="3403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71ebd99c3b90472682cc99ad192fe685_Shape">
            <a:extLst>
              <a:ext uri="{FF2B5EF4-FFF2-40B4-BE49-F238E27FC236}">
                <a16:creationId xmlns:a16="http://schemas.microsoft.com/office/drawing/2014/main" id="{0F3F09E9-4DD5-4F7B-891D-C8ADF87370D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68012" y="4133003"/>
            <a:ext cx="2095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9a807cb0e4b4468ba3eacc22c66c6a01_Title">
            <a:extLst>
              <a:ext uri="{FF2B5EF4-FFF2-40B4-BE49-F238E27FC236}">
                <a16:creationId xmlns:a16="http://schemas.microsoft.com/office/drawing/2014/main" id="{C16204E6-90B9-89A8-B559-CA350AE3FC4B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888761" y="415709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104" name="OTLSHAPE_T_c02cf13cd4ac4bc4a0858f22ad3d9819_Title">
            <a:extLst>
              <a:ext uri="{FF2B5EF4-FFF2-40B4-BE49-F238E27FC236}">
                <a16:creationId xmlns:a16="http://schemas.microsoft.com/office/drawing/2014/main" id="{0D60C1B8-8813-121E-3B50-0451531E353F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527596" y="415709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182" name="OTLSHAPE_T_71ebd99c3b90472682cc99ad192fe685_Title">
            <a:extLst>
              <a:ext uri="{FF2B5EF4-FFF2-40B4-BE49-F238E27FC236}">
                <a16:creationId xmlns:a16="http://schemas.microsoft.com/office/drawing/2014/main" id="{26B4BD78-476B-2381-FE0C-34191631944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908145" y="415709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184" name="OTLSHAPE_M_9247770307ce499ba303b673379c5eaa_Shape">
            <a:extLst>
              <a:ext uri="{FF2B5EF4-FFF2-40B4-BE49-F238E27FC236}">
                <a16:creationId xmlns:a16="http://schemas.microsoft.com/office/drawing/2014/main" id="{ECB3145F-8DFE-1036-A14F-D1A22B0F96A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897556" y="2895600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319d94cb52614b9ca42d4d39e0fe7332_Shape">
            <a:extLst>
              <a:ext uri="{FF2B5EF4-FFF2-40B4-BE49-F238E27FC236}">
                <a16:creationId xmlns:a16="http://schemas.microsoft.com/office/drawing/2014/main" id="{C61A986D-9F2D-32F1-8EB8-09BD84AFAB2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766902" y="2895600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M_5dec3cae43fb4d46a2eca3814ab31cea_Shape">
            <a:extLst>
              <a:ext uri="{FF2B5EF4-FFF2-40B4-BE49-F238E27FC236}">
                <a16:creationId xmlns:a16="http://schemas.microsoft.com/office/drawing/2014/main" id="{36E7B814-1CE4-EB38-76AE-29CEB7E2519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078225" y="340664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50332021b1cb473f92c849c68f8ca878_Shape">
            <a:extLst>
              <a:ext uri="{FF2B5EF4-FFF2-40B4-BE49-F238E27FC236}">
                <a16:creationId xmlns:a16="http://schemas.microsoft.com/office/drawing/2014/main" id="{AB0F27AB-49BB-ED1D-1D69-D64EDA5C6BC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82048" y="2895600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9936df502cb34366bead13a0484d7941_Shape">
            <a:extLst>
              <a:ext uri="{FF2B5EF4-FFF2-40B4-BE49-F238E27FC236}">
                <a16:creationId xmlns:a16="http://schemas.microsoft.com/office/drawing/2014/main" id="{7773A034-789B-F855-8EB2-91D89D4272E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275587" y="2895600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M_07e9efa73df649cab7fb878c49ddbbcf_Shape">
            <a:extLst>
              <a:ext uri="{FF2B5EF4-FFF2-40B4-BE49-F238E27FC236}">
                <a16:creationId xmlns:a16="http://schemas.microsoft.com/office/drawing/2014/main" id="{461FCB2E-CF01-7183-B39D-7369D15F32C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630126" y="340664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M_a4b0f844cb894cb59df74c7be1b6d46e_Shape">
            <a:extLst>
              <a:ext uri="{FF2B5EF4-FFF2-40B4-BE49-F238E27FC236}">
                <a16:creationId xmlns:a16="http://schemas.microsoft.com/office/drawing/2014/main" id="{61C9941F-2332-FA18-3D24-008E8208F5B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560726" y="289560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M_0eab55e5892d4efb909de01edb3eb0e8_Shape">
            <a:extLst>
              <a:ext uri="{FF2B5EF4-FFF2-40B4-BE49-F238E27FC236}">
                <a16:creationId xmlns:a16="http://schemas.microsoft.com/office/drawing/2014/main" id="{F3635547-B02F-C65D-D784-C94A197C9AA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330718" y="289560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M_7b18e44b2ffa4bb7869044375317286e_Shape">
            <a:extLst>
              <a:ext uri="{FF2B5EF4-FFF2-40B4-BE49-F238E27FC236}">
                <a16:creationId xmlns:a16="http://schemas.microsoft.com/office/drawing/2014/main" id="{885DF042-A928-6C04-9CBD-52B8D119CD7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9051034" y="289560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M_4cb0e0420bdd4fea809a6b0f38271f3c_Shape">
            <a:extLst>
              <a:ext uri="{FF2B5EF4-FFF2-40B4-BE49-F238E27FC236}">
                <a16:creationId xmlns:a16="http://schemas.microsoft.com/office/drawing/2014/main" id="{2453EF21-AAFC-AA80-E8DB-49898D02656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355895" y="340664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M_450fbdbcb9d6425581d8b0124abf75d1_Shape">
            <a:extLst>
              <a:ext uri="{FF2B5EF4-FFF2-40B4-BE49-F238E27FC236}">
                <a16:creationId xmlns:a16="http://schemas.microsoft.com/office/drawing/2014/main" id="{EC3E2C25-553B-FF0C-F2D4-26857205C2F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 rot="16200000">
            <a:off x="10712230" y="2653072"/>
            <a:ext cx="165100" cy="1651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M_662e6b6477d74395ac3efb1fe1def179_Shape">
            <a:extLst>
              <a:ext uri="{FF2B5EF4-FFF2-40B4-BE49-F238E27FC236}">
                <a16:creationId xmlns:a16="http://schemas.microsoft.com/office/drawing/2014/main" id="{E5F51547-EAA5-3507-48A6-0CEE82D57DA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 rot="16200000">
            <a:off x="1074906" y="2653072"/>
            <a:ext cx="165100" cy="165100"/>
          </a:xfrm>
          <a:prstGeom prst="flowChartMerg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662e6b6477d74395ac3efb1fe1def179_Title">
            <a:extLst>
              <a:ext uri="{FF2B5EF4-FFF2-40B4-BE49-F238E27FC236}">
                <a16:creationId xmlns:a16="http://schemas.microsoft.com/office/drawing/2014/main" id="{CED9AD20-8450-726F-76F5-E2E4088DDCC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1756" y="255024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C00000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136" name="OTLSHAPE_M_662e6b6477d74395ac3efb1fe1def179_Date">
            <a:extLst>
              <a:ext uri="{FF2B5EF4-FFF2-40B4-BE49-F238E27FC236}">
                <a16:creationId xmlns:a16="http://schemas.microsoft.com/office/drawing/2014/main" id="{E792E431-CF3D-83DE-3B0D-973E6AC7971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1756" y="2730669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2"/>
                </a:solidFill>
                <a:latin typeface="Calibri" panose="020F0502020204030204" pitchFamily="34" charset="0"/>
              </a:rPr>
              <a:t>May 8</a:t>
            </a:r>
          </a:p>
        </p:txBody>
      </p:sp>
      <p:sp>
        <p:nvSpPr>
          <p:cNvPr id="138" name="OTLSHAPE_M_9247770307ce499ba303b673379c5eaa_Title">
            <a:extLst>
              <a:ext uri="{FF2B5EF4-FFF2-40B4-BE49-F238E27FC236}">
                <a16:creationId xmlns:a16="http://schemas.microsoft.com/office/drawing/2014/main" id="{00BBB80E-C268-95FE-F466-A73CC4FDEEC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700452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139" name="OTLSHAPE_M_9247770307ce499ba303b673379c5eaa_Date">
            <a:extLst>
              <a:ext uri="{FF2B5EF4-FFF2-40B4-BE49-F238E27FC236}">
                <a16:creationId xmlns:a16="http://schemas.microsoft.com/office/drawing/2014/main" id="{6EB14591-B69D-5242-FE2D-F6DC27CE8DD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62737" y="27306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16</a:t>
            </a:r>
          </a:p>
        </p:txBody>
      </p:sp>
      <p:sp>
        <p:nvSpPr>
          <p:cNvPr id="141" name="OTLSHAPE_M_319d94cb52614b9ca42d4d39e0fe7332_Title">
            <a:extLst>
              <a:ext uri="{FF2B5EF4-FFF2-40B4-BE49-F238E27FC236}">
                <a16:creationId xmlns:a16="http://schemas.microsoft.com/office/drawing/2014/main" id="{31FE989D-5640-0359-5FB2-7B51FAA5916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569798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142" name="OTLSHAPE_M_319d94cb52614b9ca42d4d39e0fe7332_Date">
            <a:extLst>
              <a:ext uri="{FF2B5EF4-FFF2-40B4-BE49-F238E27FC236}">
                <a16:creationId xmlns:a16="http://schemas.microsoft.com/office/drawing/2014/main" id="{947136F1-EFE0-0EDB-BC79-A61C94A7DAF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748995" y="273066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144" name="OTLSHAPE_M_5dec3cae43fb4d46a2eca3814ab31cea_Title">
            <a:extLst>
              <a:ext uri="{FF2B5EF4-FFF2-40B4-BE49-F238E27FC236}">
                <a16:creationId xmlns:a16="http://schemas.microsoft.com/office/drawing/2014/main" id="{004170F6-629D-1E0A-F276-59EB0953565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805577" y="377477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A</a:t>
            </a:r>
          </a:p>
        </p:txBody>
      </p:sp>
      <p:sp>
        <p:nvSpPr>
          <p:cNvPr id="145" name="OTLSHAPE_M_5dec3cae43fb4d46a2eca3814ab31cea_Date">
            <a:extLst>
              <a:ext uri="{FF2B5EF4-FFF2-40B4-BE49-F238E27FC236}">
                <a16:creationId xmlns:a16="http://schemas.microsoft.com/office/drawing/2014/main" id="{ED054CFC-95E2-954A-CEE1-1AF9DF86B06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022557" y="3609848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</a:t>
            </a:r>
          </a:p>
        </p:txBody>
      </p:sp>
      <p:sp>
        <p:nvSpPr>
          <p:cNvPr id="147" name="OTLSHAPE_M_50332021b1cb473f92c849c68f8ca878_Title">
            <a:extLst>
              <a:ext uri="{FF2B5EF4-FFF2-40B4-BE49-F238E27FC236}">
                <a16:creationId xmlns:a16="http://schemas.microsoft.com/office/drawing/2014/main" id="{03843648-3F4E-B8F7-DED9-97B8A56959E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084944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148" name="OTLSHAPE_M_50332021b1cb473f92c849c68f8ca878_Date">
            <a:extLst>
              <a:ext uri="{FF2B5EF4-FFF2-40B4-BE49-F238E27FC236}">
                <a16:creationId xmlns:a16="http://schemas.microsoft.com/office/drawing/2014/main" id="{466BE5BB-C128-CD21-C0EF-AD83F407184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240795" y="273066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150" name="OTLSHAPE_M_9936df502cb34366bead13a0484d7941_Title">
            <a:extLst>
              <a:ext uri="{FF2B5EF4-FFF2-40B4-BE49-F238E27FC236}">
                <a16:creationId xmlns:a16="http://schemas.microsoft.com/office/drawing/2014/main" id="{ADFA3594-EE3A-35FE-5551-7FA7A7125D2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078483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151" name="OTLSHAPE_M_9936df502cb34366bead13a0484d7941_Date">
            <a:extLst>
              <a:ext uri="{FF2B5EF4-FFF2-40B4-BE49-F238E27FC236}">
                <a16:creationId xmlns:a16="http://schemas.microsoft.com/office/drawing/2014/main" id="{BC0CF142-4C17-E51E-F18C-F8D64A43A2E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237911" y="27306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30</a:t>
            </a:r>
          </a:p>
        </p:txBody>
      </p:sp>
      <p:sp>
        <p:nvSpPr>
          <p:cNvPr id="153" name="OTLSHAPE_M_07e9efa73df649cab7fb878c49ddbbcf_Title">
            <a:extLst>
              <a:ext uri="{FF2B5EF4-FFF2-40B4-BE49-F238E27FC236}">
                <a16:creationId xmlns:a16="http://schemas.microsoft.com/office/drawing/2014/main" id="{0C728E5E-4BBE-246D-E137-96A357D6C6C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60356" y="377477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D45804"/>
                </a:solidFill>
                <a:latin typeface="Calibri" panose="020F0502020204030204" pitchFamily="34" charset="0"/>
              </a:rPr>
              <a:t>Checkpoint B</a:t>
            </a:r>
          </a:p>
        </p:txBody>
      </p:sp>
      <p:sp>
        <p:nvSpPr>
          <p:cNvPr id="154" name="OTLSHAPE_M_07e9efa73df649cab7fb878c49ddbbcf_Date">
            <a:extLst>
              <a:ext uri="{FF2B5EF4-FFF2-40B4-BE49-F238E27FC236}">
                <a16:creationId xmlns:a16="http://schemas.microsoft.com/office/drawing/2014/main" id="{80B0D9CD-F7A5-05DF-2DCB-2685C4C6CB5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547745" y="3609848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156" name="OTLSHAPE_M_a4b0f844cb894cb59df74c7be1b6d46e_Title">
            <a:extLst>
              <a:ext uri="{FF2B5EF4-FFF2-40B4-BE49-F238E27FC236}">
                <a16:creationId xmlns:a16="http://schemas.microsoft.com/office/drawing/2014/main" id="{3378EA90-7735-B7BD-5889-ADFF6D66560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363622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157" name="OTLSHAPE_M_a4b0f844cb894cb59df74c7be1b6d46e_Date">
            <a:extLst>
              <a:ext uri="{FF2B5EF4-FFF2-40B4-BE49-F238E27FC236}">
                <a16:creationId xmlns:a16="http://schemas.microsoft.com/office/drawing/2014/main" id="{4FAAEBDF-ED18-71BC-1CB2-78D9BA8F933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528574" y="27306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159" name="OTLSHAPE_M_0eab55e5892d4efb909de01edb3eb0e8_Title">
            <a:extLst>
              <a:ext uri="{FF2B5EF4-FFF2-40B4-BE49-F238E27FC236}">
                <a16:creationId xmlns:a16="http://schemas.microsoft.com/office/drawing/2014/main" id="{4720B537-E22D-4614-F0CE-52C54C87F1D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133614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160" name="OTLSHAPE_M_0eab55e5892d4efb909de01edb3eb0e8_Date">
            <a:extLst>
              <a:ext uri="{FF2B5EF4-FFF2-40B4-BE49-F238E27FC236}">
                <a16:creationId xmlns:a16="http://schemas.microsoft.com/office/drawing/2014/main" id="{BF29534D-7A3A-414C-E357-416C86E7526D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307012" y="2730669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162" name="OTLSHAPE_M_7b18e44b2ffa4bb7869044375317286e_Title">
            <a:extLst>
              <a:ext uri="{FF2B5EF4-FFF2-40B4-BE49-F238E27FC236}">
                <a16:creationId xmlns:a16="http://schemas.microsoft.com/office/drawing/2014/main" id="{BDCC0272-F430-089D-91B2-C7111F2DEFC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853929" y="255024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163" name="OTLSHAPE_M_7b18e44b2ffa4bb7869044375317286e_Date">
            <a:extLst>
              <a:ext uri="{FF2B5EF4-FFF2-40B4-BE49-F238E27FC236}">
                <a16:creationId xmlns:a16="http://schemas.microsoft.com/office/drawing/2014/main" id="{A42AFE31-C7D6-4C53-873C-EB7BE1FB181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98371" y="273066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30</a:t>
            </a:r>
          </a:p>
        </p:txBody>
      </p:sp>
      <p:sp>
        <p:nvSpPr>
          <p:cNvPr id="165" name="OTLSHAPE_M_4cb0e0420bdd4fea809a6b0f38271f3c_Title">
            <a:extLst>
              <a:ext uri="{FF2B5EF4-FFF2-40B4-BE49-F238E27FC236}">
                <a16:creationId xmlns:a16="http://schemas.microsoft.com/office/drawing/2014/main" id="{B937734E-74DF-1976-18FB-8E26DC0A250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088116" y="377477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C</a:t>
            </a:r>
          </a:p>
        </p:txBody>
      </p:sp>
      <p:sp>
        <p:nvSpPr>
          <p:cNvPr id="166" name="OTLSHAPE_M_4cb0e0420bdd4fea809a6b0f38271f3c_Date">
            <a:extLst>
              <a:ext uri="{FF2B5EF4-FFF2-40B4-BE49-F238E27FC236}">
                <a16:creationId xmlns:a16="http://schemas.microsoft.com/office/drawing/2014/main" id="{F7AA68CC-CF32-19B2-D2D1-B8FA15CF516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260243" y="360984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168" name="OTLSHAPE_M_450fbdbcb9d6425581d8b0124abf75d1_Title">
            <a:extLst>
              <a:ext uri="{FF2B5EF4-FFF2-40B4-BE49-F238E27FC236}">
                <a16:creationId xmlns:a16="http://schemas.microsoft.com/office/drawing/2014/main" id="{44DFEF66-4FCF-58BA-1738-E3F1A0CEF9B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909080" y="255024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169" name="OTLSHAPE_M_450fbdbcb9d6425581d8b0124abf75d1_Date">
            <a:extLst>
              <a:ext uri="{FF2B5EF4-FFF2-40B4-BE49-F238E27FC236}">
                <a16:creationId xmlns:a16="http://schemas.microsoft.com/office/drawing/2014/main" id="{A8310846-A864-ADED-13EC-7F3D1ACC637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909080" y="2730669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946703-C71C-B133-A770-162D99531917}"/>
              </a:ext>
            </a:extLst>
          </p:cNvPr>
          <p:cNvSpPr txBox="1"/>
          <p:nvPr/>
        </p:nvSpPr>
        <p:spPr>
          <a:xfrm>
            <a:off x="4593229" y="189578"/>
            <a:ext cx="397998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/>
              <a:t>Project Status Report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6466D48-8210-E4DF-D192-BBD437879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490174"/>
              </p:ext>
            </p:extLst>
          </p:nvPr>
        </p:nvGraphicFramePr>
        <p:xfrm>
          <a:off x="791999" y="4871580"/>
          <a:ext cx="10592693" cy="929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4110">
                  <a:extLst>
                    <a:ext uri="{9D8B030D-6E8A-4147-A177-3AD203B41FA5}">
                      <a16:colId xmlns:a16="http://schemas.microsoft.com/office/drawing/2014/main" val="1794711706"/>
                    </a:ext>
                  </a:extLst>
                </a:gridCol>
                <a:gridCol w="2576946">
                  <a:extLst>
                    <a:ext uri="{9D8B030D-6E8A-4147-A177-3AD203B41FA5}">
                      <a16:colId xmlns:a16="http://schemas.microsoft.com/office/drawing/2014/main" val="2595229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90630316"/>
                    </a:ext>
                  </a:extLst>
                </a:gridCol>
                <a:gridCol w="2653831">
                  <a:extLst>
                    <a:ext uri="{9D8B030D-6E8A-4147-A177-3AD203B41FA5}">
                      <a16:colId xmlns:a16="http://schemas.microsoft.com/office/drawing/2014/main" val="2274557262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1898799104"/>
                    </a:ext>
                  </a:extLst>
                </a:gridCol>
                <a:gridCol w="790833">
                  <a:extLst>
                    <a:ext uri="{9D8B030D-6E8A-4147-A177-3AD203B41FA5}">
                      <a16:colId xmlns:a16="http://schemas.microsoft.com/office/drawing/2014/main" val="2106245718"/>
                    </a:ext>
                  </a:extLst>
                </a:gridCol>
              </a:tblGrid>
              <a:tr h="1998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Milestones, Tasks, Outcomes delivered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Comments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effectLst/>
                        </a:rPr>
                        <a:t>Milestones, Tasks, Outcomes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to be delivered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Comments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Completion Dates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909761"/>
                  </a:ext>
                </a:extLst>
              </a:tr>
              <a:tr h="199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Planned</a:t>
                      </a:r>
                    </a:p>
                  </a:txBody>
                  <a:tcPr marL="45720" marR="45720" marT="9144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dirty="0"/>
                    </a:p>
                  </a:txBody>
                  <a:tcPr marL="45720" marR="45720" marT="9144" marB="9144"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11641329"/>
                  </a:ext>
                </a:extLst>
              </a:tr>
              <a:tr h="2613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/>
                        <a:t> </a:t>
                      </a:r>
                    </a:p>
                  </a:txBody>
                  <a:tcPr marL="45720" marR="45720" marT="9144" marB="914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000" dirty="0"/>
                    </a:p>
                  </a:txBody>
                  <a:tcPr marL="45720" marR="45720" marT="9144" marB="9144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0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000" dirty="0"/>
                    </a:p>
                  </a:txBody>
                  <a:tcPr marL="45720" marR="45720" marT="9144" marB="9144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dirty="0"/>
                    </a:p>
                  </a:txBody>
                  <a:tcPr marL="45720" marR="45720" marT="9144" marB="9144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6604498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algn="l" fontAlgn="ctr"/>
                      <a:endParaRPr lang="en-US" sz="1000" dirty="0"/>
                    </a:p>
                  </a:txBody>
                  <a:tcPr marL="45720" marR="45720" marT="9144" marB="914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dirty="0"/>
                    </a:p>
                  </a:txBody>
                  <a:tcPr marL="45720" marR="45720" marT="9144" marB="9144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45720" marR="45720" marT="9144" marB="9144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/>
                        <a:t> </a:t>
                      </a:r>
                    </a:p>
                  </a:txBody>
                  <a:tcPr marL="45720" marR="45720" marT="9144" marB="9144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6101563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F0AC2-29BF-B3AE-1ACC-30B7CE0CB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225620"/>
              </p:ext>
            </p:extLst>
          </p:nvPr>
        </p:nvGraphicFramePr>
        <p:xfrm>
          <a:off x="791994" y="5937978"/>
          <a:ext cx="10617202" cy="799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17202">
                  <a:extLst>
                    <a:ext uri="{9D8B030D-6E8A-4147-A177-3AD203B41FA5}">
                      <a16:colId xmlns:a16="http://schemas.microsoft.com/office/drawing/2014/main" val="586597892"/>
                    </a:ext>
                  </a:extLst>
                </a:gridCol>
              </a:tblGrid>
              <a:tr h="7991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Recommendations and Requests for Decision or Support: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</a:p>
                  </a:txBody>
                  <a:tcPr marL="45720" marR="45720" marT="9144" marB="9144"/>
                </a:tc>
                <a:extLst>
                  <a:ext uri="{0D108BD9-81ED-4DB2-BD59-A6C34878D82A}">
                    <a16:rowId xmlns:a16="http://schemas.microsoft.com/office/drawing/2014/main" val="3143924199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F2CF09AA-5143-054B-F71E-C4746A3DB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214167"/>
              </p:ext>
            </p:extLst>
          </p:nvPr>
        </p:nvGraphicFramePr>
        <p:xfrm>
          <a:off x="791993" y="1058232"/>
          <a:ext cx="10617194" cy="830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0698">
                  <a:extLst>
                    <a:ext uri="{9D8B030D-6E8A-4147-A177-3AD203B41FA5}">
                      <a16:colId xmlns:a16="http://schemas.microsoft.com/office/drawing/2014/main" val="3095136070"/>
                    </a:ext>
                  </a:extLst>
                </a:gridCol>
                <a:gridCol w="2817590">
                  <a:extLst>
                    <a:ext uri="{9D8B030D-6E8A-4147-A177-3AD203B41FA5}">
                      <a16:colId xmlns:a16="http://schemas.microsoft.com/office/drawing/2014/main" val="531535476"/>
                    </a:ext>
                  </a:extLst>
                </a:gridCol>
                <a:gridCol w="1015501">
                  <a:extLst>
                    <a:ext uri="{9D8B030D-6E8A-4147-A177-3AD203B41FA5}">
                      <a16:colId xmlns:a16="http://schemas.microsoft.com/office/drawing/2014/main" val="3055544920"/>
                    </a:ext>
                  </a:extLst>
                </a:gridCol>
                <a:gridCol w="2551483">
                  <a:extLst>
                    <a:ext uri="{9D8B030D-6E8A-4147-A177-3AD203B41FA5}">
                      <a16:colId xmlns:a16="http://schemas.microsoft.com/office/drawing/2014/main" val="3860859544"/>
                    </a:ext>
                  </a:extLst>
                </a:gridCol>
                <a:gridCol w="1869989">
                  <a:extLst>
                    <a:ext uri="{9D8B030D-6E8A-4147-A177-3AD203B41FA5}">
                      <a16:colId xmlns:a16="http://schemas.microsoft.com/office/drawing/2014/main" val="1848066969"/>
                    </a:ext>
                  </a:extLst>
                </a:gridCol>
                <a:gridCol w="584887">
                  <a:extLst>
                    <a:ext uri="{9D8B030D-6E8A-4147-A177-3AD203B41FA5}">
                      <a16:colId xmlns:a16="http://schemas.microsoft.com/office/drawing/2014/main" val="3768008627"/>
                    </a:ext>
                  </a:extLst>
                </a:gridCol>
                <a:gridCol w="57664">
                  <a:extLst>
                    <a:ext uri="{9D8B030D-6E8A-4147-A177-3AD203B41FA5}">
                      <a16:colId xmlns:a16="http://schemas.microsoft.com/office/drawing/2014/main" val="2334687439"/>
                    </a:ext>
                  </a:extLst>
                </a:gridCol>
                <a:gridCol w="609382">
                  <a:extLst>
                    <a:ext uri="{9D8B030D-6E8A-4147-A177-3AD203B41FA5}">
                      <a16:colId xmlns:a16="http://schemas.microsoft.com/office/drawing/2014/main" val="759754479"/>
                    </a:ext>
                  </a:extLst>
                </a:gridCol>
              </a:tblGrid>
              <a:tr h="2768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u="none" strike="noStrike" dirty="0">
                          <a:effectLst/>
                        </a:rPr>
                        <a:t>Project Title: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Project Manager: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Overall RAG Status: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accent2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</a:t>
                      </a:r>
                      <a:endParaRPr lang="en-US" sz="1000" b="0" i="0" u="none" strike="noStrike" dirty="0">
                        <a:solidFill>
                          <a:schemeClr val="accent2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45720" marR="45720" marT="7620" marB="9144" anchor="ctr"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 </a:t>
                      </a: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=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major issues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0864831"/>
                  </a:ext>
                </a:extLst>
              </a:tr>
              <a:tr h="2768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Reporting Period: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Sponsor/Client: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2">
                  <a:txBody>
                    <a:bodyPr/>
                    <a:lstStyle/>
                    <a:p>
                      <a:pPr algn="l" rtl="0" fontAlgn="t"/>
                      <a:r>
                        <a:rPr lang="en-US" sz="1000" u="none" strike="noStrike" dirty="0">
                          <a:effectLst/>
                        </a:rPr>
                        <a:t>Issues: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solidFill>
                            <a:schemeClr val="accent2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 </a:t>
                      </a: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=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minor issues</a:t>
                      </a:r>
                      <a:endParaRPr lang="en-US" sz="800" b="0" i="0" u="none" strike="noStrike" dirty="0">
                        <a:solidFill>
                          <a:srgbClr val="DA5F1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39492158"/>
                  </a:ext>
                </a:extLst>
              </a:tr>
              <a:tr h="2768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u="none" strike="noStrike" dirty="0">
                          <a:effectLst/>
                        </a:rPr>
                        <a:t>Progress Report: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Completion Date: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 </a:t>
                      </a: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=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no issues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028417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293414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iIsIk9yaWdpbmFsQXNzZW1ibHlWZXJzaW9uIjoiNi4wNy4wO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M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SwiU2hhcGUiOjAsIlNoYXBlU3R5bGUiOnsiJGlkIjoiMjUiLCJNYXJnaW4iOnsiJGlkIjoiMjYiLCJUb3AiOjAuMCwiTGVmdCI6MTAuMCwiUmlnaHQiOjEwLjAsIkJvdHRvbSI6MC4wfSwiUGFkZGluZyI6eyIkaWQiOiIyNyIsIlRvcCI6My4wLCJMZWZ0IjowLjAsIlJpZ2h0IjowLjAsIkJvdHRvbSI6My4wfSwiQmFja2dyb3VuZCI6eyIkaWQiOiIyOCIsIkNvbG9yIjp7IiRpZCI6IjI5IiwiQSI6MjU1LCJSIjoxMTUsIkciOjExNSwiQiI6MTE1fX0sIklzVmlzaWJsZSI6dHJ1ZSwiV2lkdGgiOjg1OC4wLCJIZWlnaHQiOjE0LjM5OTk5OTYxODUzMDI3My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GlkIjoiMzQiLCJUb3AiOjAuMCwiTGVmdCI6MTAuMCwiUmlnaHQiOjEwLjAsIkJvdHRvbSI6MC4wfSwiUGFkZGluZyI6eyIkaWQiOiIzNSIsIlRvcCI6My4wLCJMZWZ0IjowLjAsIlJpZ2h0IjowLjAsIkJvdHRvbSI6My4wfSwiQmFja2dyb3VuZCI6eyIkaWQiOiIzNiIsIkNvbG9yIjp7IiRpZCI6IjM3IiwiQSI6MjU1LCJSIjoxMTUsIkciOjExNSwiQiI6MTE1fX0sIklzVmlzaWJsZSI6dHJ1ZSwiV2lkdGgiOjg1OC4wLCJIZWlnaHQiOjE0LjM5OTk5OTYxODUzMDI3MywiQm9yZGVyU3R5bGUiOnsiJGlkIjoiMzgiLCJMaW5lQ29sb3IiOnsiJGlkIjoiMzkiLCIkdHlwZSI6Ik5MUkUuQ29tbW9uLkRvbS5Tb2xpZENvbG9yQnJ1c2gsIE5MUkUuQ29tbW9uIiwiQ29sb3IiOnsiJGlkIjoiNDAiLCJBIjoyNTUsIlIiOjI1NSwiRyI6MCwiQiI6MH19LCJMaW5lV2VpZ2h0IjowLjAsIkxpbmVUeXBlIjowLCJQYXJlbnRTdHlsZSI6bnVsbH0sIlBhcmVudFN0eWxlIjpudWxsfSwiQm90dG9tVGllclNoYXBlU3R5bGUiOnsiJGlkIjoiNDEiLCJNYXJnaW4iOnsiJGlkIjoiNDIiLCJUb3AiOjAuMCwiTGVmdCI6MTAuMCwiUmlnaHQiOjEwLjAsIkJvdHRvbSI6MC4wfSwiUGFkZGluZyI6eyIkaWQiOiI0MyIsIlRvcCI6My4wLCJMZWZ0IjowLjAsIlJpZ2h0IjowLjAsIkJvdHRvbSI6My4wfSwiQmFja2dyb3VuZCI6eyIkaWQiOiI0NCIsIkNvbG9yIjp7IiRpZCI6IjQ1IiwiQSI6MjU1LCJSIjo0OCwiRyI6NDgsIkIiOjQ4fX0sIklzVmlzaWJsZSI6dHJ1ZSwiV2lkdGgiOjg1OC4wLCJIZWlnaHQiOjE0LjM5OTk5OTYxODUzMDI3MywiQm9yZGVyU3R5bGUiOnsiJGlkIjoiNDYiLCJMaW5lQ29sb3IiOnsiJGlkIjoiNDciLCIkdHlwZSI6Ik5MUkUuQ29tbW9uLkRvbS5Tb2xpZENvbG9yQnJ1c2gsIE5MUkUuQ29tbW9uIiwiQ29sb3IiOnsiJGlkIjoiNDgiLCJBIjoyNTUsIlIiOjI1NSwiRyI6MCwiQiI6MH19LCJMaW5lV2VpZ2h0IjowLjAsIkxpbmVUeXBlIjowLCJQYXJlbnRTdHlsZSI6bnVsbH0sIlBhcmVudFN0eWxlIjpudWxsfSwiUmlnaHRFbmRDYXBzU3R5bGUiOnsiJGlkIjoiNDkiLCJGb250U2V0dGluZ3MiOnsiJGlkIjoiNTAiLCJGb250U2l6ZSI6MTQsIkZvbnROYW1lIjoiQ2FsaWJyaSIsIklzQm9sZCI6dHJ1ZSwiSXNJdGFsaWMiOmZhbHNlLCJJc1VuZGVybGluZWQiOmZhbHNlLCJQYXJlbnRTdHlsZSI6bnVsbH0sIkF1dG9TaXplIjowLCJGb3JlZ3JvdW5kIjp7IiRpZCI6IjUxIiwiQ29sb3IiOnsiJGlkIjoiNTIiLCJBIjoyNTUsIlIiOjE2NSwiRyI6MTY1LCJCIjoxNjV9fSwiTWF4V2lkdGgiOiJJbmZpbml0eSIsIk1heEhlaWdodCI6IkluZmluaXR5IiwiU21hcnRGb3JlZ3JvdW5kSXNBY3RpdmUiOmZhbHNlLCJIb3Jpem9udGFsQWxpZ25tZW50IjowLCJWZXJ0aWNhbEFsaWdubWVudCI6MCwiU21hcnRGb3JlZ3JvdW5kIjpudWxsLCJCYWNrZ3JvdW5kRmlsbFR5cGUiOjAsIk1hcmdpbiI6eyIkaWQiOiI1MyIsIlRvcCI6MC4wLCJMZWZ0IjowLjAsIlJpZ2h0IjoyMC4wLCJCb3R0b20iOjAuMH0sIlBhZGRpbmciOnsiJGlkIjoiNTQiLCJUb3AiOjAuMCwiTGVmdCI6MC4wLCJSaWdodCI6MC4wLCJCb3R0b20iOjAuMH0sIkJhY2tncm91bmQiOnsiJGlkIjoiNTUiLCJDb2xvciI6eyIkaWQiOiI1NiIsIkEiOjg5LCJSIjowLCJHIjowLCJCIjowfX0sIklzVmlzaWJsZSI6ZmFsc2UsIldpZHRoIjowLjAsIkhlaWdodCI6MC4wLCJCb3JkZXJTdHlsZSI6bnVsbCwiUGFyZW50U3R5bGUiOm51bGx9LCJMZWZ0RW5kQ2Fwc1N0eWxlIjp7IiRpZCI6IjU3IiwiRm9udFNldHRpbmdzIjp7IiRpZCI6IjU4IiwiRm9udFNpemUiOjE4LCJGb250TmFtZSI6IkNhbGlicmkiLCJJc0JvbGQiOnRydWUsIklzSXRhbGljIjpmYWxzZSwiSXNVbmRlcmxpbmVkIjpmYWxzZSwiUGFyZW50U3R5bGUiOm51bGx9LCJBdXRvU2l6ZSI6MCwiRm9yZWdyb3VuZCI6eyIkaWQiOiI1OSIsIkNvbG9yIjp7IiRpZCI6IjYwIiwiQSI6MjU1LCJSIjoxNjUsIkciOjE2NSwiQiI6MTY1fX0sIk1heFdpZHRoIjoiSW5maW5pdHkiLCJNYXhIZWlnaHQiOiJJbmZpbml0eSIsIlNtYXJ0Rm9yZWdyb3VuZElzQWN0aXZlIjpmYWxzZSwiSG9yaXpvbnRhbEFsaWdubWVudCI6MCwiVmVydGljYWxBbGlnbm1lbnQiOjAsIlNtYXJ0Rm9yZWdyb3VuZCI6bnVsbCwiQmFja2dyb3VuZEZpbGxUeXBlIjowLCJNYXJnaW4iOnsiJGlkIjoiNjEiLCJUb3AiOjAuMCwiTGVmdCI6MjAuMCwiUmlnaHQiOjAuMCwiQm90dG9tIjowLjB9LCJQYWRkaW5nIjp7IiRpZCI6IjYyIiwiVG9wIjowLjAsIkxlZnQiOjAuMCwiUmlnaHQiOjAuMCwiQm90dG9tIjowLjB9LCJCYWNrZ3JvdW5kIjp7IiRpZCI6IjYzIiwiQ29sb3IiOnsiJHJlZiI6IjU2In19LCJJc1Zpc2libGUiOmZhbHNlLCJXaWR0aCI6MC4wLCJIZWlnaHQiOjAuMCwiQm9yZGVyU3R5bGUiOm51bGwsIlBhcmVudFN0eWxlIjpudWxsfSwiVG9kYXlUZXh0U3R5bGUiOnsiJGlkIjoiNjQiLCJGb250U2V0dGluZ3MiOnsiJGlkIjoiNjUiLCJGb250U2l6ZSI6MTIsIkZvbnROYW1lIjoiQ2FsaWJyaSIsIklzQm9sZCI6ZmFsc2UsIklzSXRhbGljIjpmYWxzZSwiSXNVbmRlcmxpbmVkIjpmYWxzZSwiUGFyZW50U3R5bGUiOm51bGx9LCJBdXRvU2l6ZSI6MCwiRm9yZWdyb3VuZCI6eyIkaWQiOiI2NiIsIkNvbG9yIjp7IiRpZCI6IjY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HJlZiI6IjU2In19LCJJc1Zpc2libGUiOmZhbHNlLCJXaWR0aCI6MC4wLCJIZWlnaHQiOjAuMCwiQm9yZGVyU3R5bGUiOm51bGwsIlBhcmVudFN0eWxlIjpudWxsfSwiVG9kYXlNYXJrZXJTdHlsZSI6eyIkaWQiOiI3MSIsIk1hcmdpbiI6eyIkaWQiOiI3MiIsIlRvcCI6MC4wLCJMZWZ0IjowLjAsIlJpZ2h0IjowLjAsIkJvdHRvbSI6MC4wfSwiUGFkZGluZyI6eyIkaWQiOiI3MyIsIlRvcCI6MC4wLCJMZWZ0IjowLjAsIlJpZ2h0IjowLjAsIkJvdHRvbSI6MC4wfSwiQmFja2dyb3VuZCI6eyIkaWQiOiI3NCIsIkNvbG9yIjp7IiRpZCI6Ijc1IiwiQSI6MjU1LCJSIjoyNTUsIkciOjAsIkIiOjB9fSwiSXNWaXNpYmxlIjp0cnVlLCJXaWR0aCI6MC4wLCJIZWlnaHQiOjAuMCwiQm9yZGVyU3R5bGUiOm51bGwsIlBhcmVudFN0eWxlIjpudWxsfSwiU2NhbGVTdHlsZSI6eyIkaWQiOiI3NiIsIlNoYXBlIjowLCJTaG93U2VnbWVudFNlcGFyYXRvcnMiOnRydWUsIlNlZ21lbnRTZXBhcmF0b3JPcGFjaXR5IjozMCwiSGFzQmVlblZpc2libGVCZWZvcmUiOnRydWUsIkZvbnRTZXR0aW5ncyI6eyIkaWQiOiI3NyIsIkZvbnRTaXplIjoxMiwiRm9udE5hbWUiOiJDYWxpYnJpIiwiSXNCb2xkIjpmYWxzZSwiSXNJdGFsaWMiOmZhbHNlLCJJc1VuZGVybGluZWQiOmZhbHNlLCJQYXJlbnRTdHlsZSI6bnVsbH0sIkF1dG9TaXplIjowLCJGb3JlZ3JvdW5kIjp7IiRpZCI6Ijc4IiwiQ29sb3IiOnsiJGlkIjoiNz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AiLCJUb3AiOjAuMCwiTGVmdCI6NS4wLCJSaWdodCI6MC4wLCJCb3R0b20iOjAuMH0sIlBhZGRpbmciOnsiJGlkIjoiODEiLCJUb3AiOjAuMCwiTGVmdCI6MC4wLCJSaWdodCI6MC4wLCJCb3R0b20iOjAuMH0sIkJhY2tncm91bmQiOnsiJGlkIjoiODIiLCJDb2xvciI6eyIkcmVmIjoiNTYifX0sIklzVmlzaWJsZSI6dHJ1ZSwiV2lkdGgiOjAuMCwiSGVpZ2h0IjowLjAsIkJvcmRlclN0eWxlIjpudWxsLCJQYXJlbnRTdHlsZSI6bnVsbH0sIlNpbmdsZVNjYWxlU2hhcGVTdHlsZSI6eyIkaWQiOiI4MyIsIlNoYXBlIjozLCJIZWlnaHQiOjIwLjB9LCJNaWRkbGVUaWVyU2NhbGVTdHlsZSI6eyIkaWQiOiI4NCIsIlNoYXBlIjowLCJTaG93U2VnbWVudFNlcGFyYXRvcnMiOnRydWUsIlNlZ21lbnRTZXBhcmF0b3JPcGFjaXR5IjozMCwiSGFzQmVlblZpc2libGVCZWZvcmUiOnRydWUsIkZvbnRTZXR0aW5ncyI6eyIkaWQiOiI4NSIsIkZvbnRTaXplIjoxMi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SwiU21hcnRGb3JlZ3JvdW5kIjpudWxsLCJCYWNrZ3JvdW5kRmlsbFR5cGUiOjAsIk1hcmdpbiI6eyIkaWQiOiI4NiIsIlRvcCI6MC4wLCJMZWZ0Ijo1LjAsIlJpZ2h0IjowLjAsIkJvdHRvbSI6MC4wfSwiUGFkZGluZyI6eyIkaWQiOiI4NyIsIlRvcCI6MC4wLCJMZWZ0IjowLjAsIlJpZ2h0IjowLjAsIkJvdHRvbSI6MC4wfSwiQmFja2dyb3VuZCI6eyIkaWQiOiI4OCIsIkNvbG9yIjp7IiRpZCI6Ijg5IiwiQSI6ODksIlIiOjAsIkciOjAsIkIiOjB9fSwiSXNWaXNpYmxlIjp0cnVlLCJXaWR0aCI6MC4wLCJIZWlnaHQiOjAuMCwiQm9yZGVyU3R5bGUiOm51bGwsIlBhcmVudFN0eWxlIjpudWxsfSwiQm90dG9tVGllclNjYWxlU3R5bGUiOnsiJGlkIjoiOTAiLCJTaGFwZSI6MCwiU2hvd1NlZ21lbnRTZXBhcmF0b3JzIjpmYWxzZSwiU2VnbWVudFNlcGFyYXRvck9wYWNpdHkiOjMwLCJIYXNCZWVuVmlzaWJsZUJlZm9yZSI6ZmFsc2UsIkZvbnRTZXR0aW5ncyI6eyIkaWQiOiI5MSIsIkZvbnRTaXplIjoxMiwiRm9udE5hbWUiOiJDYWxpYnJpIiwiSXNCb2xkIjpmYWxzZSwiSXNJdGFsaWMiOmZhbHNlLCJJc1VuZGVybGluZWQiOmZhbHNlLCJQYXJlbnRTdHlsZSI6bnVsbH0sIkF1dG9TaXplIjowLCJGb3JlZ3JvdW5kIjp7IiRpZCI6IjkyIiwiQ29sb3IiOnsiJGlkIjoiOT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QiLCJUb3AiOjAuMCwiTGVmdCI6NS4wLCJSaWdodCI6MC4wLCJCb3R0b20iOjAuMH0sIlBhZGRpbmciOnsiJGlkIjoiOTUiLCJUb3AiOjAuMCwiTGVmdCI6MC4wLCJSaWdodCI6MC4wLCJCb3R0b20iOjAuMH0sIkJhY2tncm91bmQiOnsiJGlkIjoiOTYiLCJDb2xvciI6eyIkaWQiOiI5NyIsIkEiOjg5LCJSIjowLCJHIjowLCJCIjowfX0sIklzVmlzaWJsZSI6ZmFsc2UsIldpZHRoIjowLjAsIkhlaWdodCI6MC4wLCJCb3JkZXJTdHlsZSI6bnVsbCwiUGFyZW50U3R5bGUiOm51bGx9LCJFbGFwc2VkVGltZUJhY2tncm91bmQiOnsiJGlkIjoiOTgiLCJDb2xvciI6eyIkaWQiOiI5OSIsIkEiOjc3LCJSIjoyNTUsIkciOjAsIkIiOjB9fSwiQXBwZW5kWWVhck9uWWVhckNoYW5nZSI6ZmFsc2UsIkVsYXBzZWRUaW1lRm9ybWF0IjowLCJUb2RheU1hcmtlclBvc2l0aW9uIjowLCJRdWlja1Bvc2l0aW9uIjozLCJBYnNvbHV0ZVBvc2l0aW9uIjoyNDMuMCwiTWFyZ2luIjp7IiRpZCI6IjEwMCIsIlRvcCI6MC4wLCJMZWZ0IjoxMC4wLCJSaWdodCI6MTAuMCwiQm90dG9tIjowLjB9LCJQYWRkaW5nIjp7IiRpZCI6IjEwMSIsIlRvcCI6MC4wLCJMZWZ0IjowLjAsIlJpZ2h0IjowLjAsIkJvdHRvbSI6MC4wfSwiQmFja2dyb3VuZCI6eyIkaWQiOiIxMDIiLCJDb2xvciI6eyIkaWQiOiIxMDMiLCJBIjoyNTUsIlIiOjY4LCJHIjo4NCwiQiI6MTA2fX0sIklzVmlzaWJsZSI6dHJ1ZSwiV2lkdGgiOjAuMCwiSGVpZ2h0IjowLjAsIkJvcmRlclN0eWxlIjpudWxsLCJQYXJlbnRTdHlsZSI6bnVsbH0sIkRlZmF1bHRNaWxlc3RvbmVTdHlsZSI6eyIkaWQiOiIxMDQiLCJTaGFwZSI6NCwiQ29ubmVjdG9yTWFyZ2luIjp7IiRpZCI6IjEwNSIsIlRvcCI6MC4wLCJMZWZ0IjoyLjAsIlJpZ2h0IjoyLjAsIkJvdHRvbSI6MC4wfSwiQ29ubmVjdG9yU3R5bGUiOnsiJGlkIjoiMTA2IiwiTGluZUNvbG9yIjp7IiRpZCI6IjEwNyIsIiR0eXBlIjoiTkxSRS5Db21tb24uRG9tLlNvbGlkQ29sb3JCcnVzaCwgTkxSRS5Db21tb24iLCJDb2xvciI6eyIkaWQiOiIxMDgiLCJBIjoxMjcsIlIiOjc5LCJHIjoxMjksIkIiOjE4OX19LCJMaW5lV2VpZ2h0IjoxLjAsIkxpbmVUeXBlIjowLCJQYXJlbnRTdHlsZSI6bnVsbH0sIklzQmVsb3dUaW1lYmFuZCI6ZmFsc2UsIlBvc2l0aW9uT25UYXNrIjowLCJIaWRlRGF0ZSI6ZmFsc2UsIlNoYXBlU2l6ZSI6MSwiU3BhY2luZyI6Mi4wLCJQYWRkaW5nIjp7IiRpZCI6IjEwOSIsIlRvcCI6Ny4wLCJMZWZ0IjozLjAsIlJpZ2h0IjowLjAsIkJvdHRvbSI6Mi4wfSwiU2hhcGVTdHlsZSI6eyIkaWQiOiIxMTAiLCJNYXJnaW4iOnsiJGlkIjoiMTExIiwiVG9wIjowLjAsIkxlZnQiOjAuMCwiUmlnaHQiOjAuMCwiQm90dG9tIjowLjB9LCJQYWRkaW5nIjp7IiRpZCI6IjExMiIsIlRvcCI6MC4wLCJMZWZ0IjowLjAsIlJpZ2h0IjowLjAsIkJvdHRvbSI6MC4wfSwiQmFja2dyb3VuZCI6eyIkaWQiOiIxMTMiLCJDb2xvciI6eyIkaWQiOiIxMTQiLCJBIjoyNTUsIlIiOjAsIkciOjExNCwiQiI6MTg4fX0sIklzVmlzaWJsZSI6dHJ1ZSwiV2lkdGgiOjEzLjAsIkhlaWdodCI6MTMuMCwiQm9yZGVyU3R5bGUiOnsiJGlkIjoiMTE1IiwiTGluZUNvbG9yIjp7IiRpZCI6IjExNiIsIiR0eXBlIjoiTkxSRS5Db21tb24uRG9tLlNvbGlkQ29sb3JCcnVzaCwgTkxSRS5Db21tb24iLCJDb2xvciI6eyIkaWQiOiIxMTciLCJBIjoyNTUsIlIiOjI1NSwiRyI6MCwiQiI6MH19LCJMaW5lV2VpZ2h0IjowLjAsIkxpbmVUeXBlIjowLCJQYXJlbnRTdHlsZSI6bnVsbH0sIlBhcmVudFN0eWxlIjpudWxsfSwiVGl0bGVTdHlsZSI6eyIkaWQiOiIxMTgiLCJGb250U2V0dGluZ3MiOnsiJGlkIjoiMTE5IiwiRm9udFNpemUiOjEwLCJGb250TmFtZSI6IkNhbGlicmkiLCJJc0JvbGQiOnRydWUsIklzSXRhbGljIjpmYWxzZSwiSXNVbmRlcmxpbmVkIjpmYWxzZSwiUGFyZW50U3R5bGUiOm51bGx9LCJBdXRvU2l6ZSI6MCwiRm9yZWdyb3VuZCI6eyIkaWQiOiIxMjAiLCJDb2xvciI6eyIkaWQiOiIxM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NTYifX0sIklzVmlzaWJsZSI6dHJ1ZSwiV2lkdGgiOjAuMCwiSGVpZ2h0IjowLjAsIkJvcmRlclN0eWxlIjpudWxsLCJQYXJlbnRTdHlsZSI6bnVsbH0sIkRhdGVTdHlsZSI6eyIkaWQiOiIxMjUiLCJGb250U2V0dGluZ3MiOnsiJGlkIjoiMTI2IiwiRm9udFNpemUiOjksIkZvbnROYW1lIjoiQ2FsaWJyaSIsIklzQm9sZCI6ZmFsc2UsIklzSXRhbGljIjpmYWxzZSwiSXNVbmRlcmxpbmVkIjpmYWxzZSwiUGFyZW50U3R5bGUiOm51bGx9LCJBdXRvU2l6ZSI6MCwiRm9yZWdyb3VuZCI6eyIkaWQiOiIxMjciLCJDb2xvciI6eyIkaWQiOiIx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HJlZiI6IjU2In19LCJJc1Zpc2libGUiOnRydWUsIldpZHRoIjowLjAsIkhlaWdodCI6MC4wLCJCb3JkZXJTdHlsZSI6bnVsbC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RGVmYXVsdFRhc2tTdHlsZSI6eyIkaWQiOiIxMzQiLCJTaGFwZSI6MSwiU2hhcGVUaGlja25lc3MiOjEsIkR1cmF0aW9uRm9ybWF0IjowLCJJbmNsdWRlTm9uV29ya2luZ0RheXNJbkR1cmF0aW9uIjpmYWxzZSwiUGVyY2VudGFnZUNvbXBsZXRlU3R5bGUiOnsiJGlkIjoiMTM1IiwiRm9udFNldHRpbmdzIjp7IiRpZCI6IjEzNiIsIkZvbnRTaXplIjoxMCwiRm9udE5hbWUiOiJDYWxpYnJpIiwiSXNCb2xkIjpmYWxzZSwiSXNJdGFsaWMiOmZhbHNlLCJJc1VuZGVybGluZWQiOmZhbHNlLCJQYXJlbnRTdHlsZSI6bnVsbH0sIkF1dG9TaXplIjowLCJGb3JlZ3JvdW5kIjp7IiRpZCI6IjEzNyIsIkNvbG9yIjp7IiRpZCI6IjEz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cmVmIjoiNTYifX0sIklzVmlzaWJsZSI6dHJ1ZSwiV2lkdGgiOjAuMCwiSGVpZ2h0IjowLjAsIkJvcmRlclN0eWxlIjpudWxsLCJQYXJlbnRTdHlsZSI6bnVsbH0sIkR1cmF0aW9uU3R5bGUiOnsiJGlkIjoiMTQyIiwiRm9udFNldHRpbmdzIjp7IiRpZCI6IjE0MyIsIkZvbnRTaXplIjoxMCwiRm9udE5hbWUiOiJDYWxpYnJpIiwiSXNCb2xkIjpmYWxzZSwiSXNJdGFsaWMiOmZhbHNlLCJJc1VuZGVybGluZWQiOmZhbHNlLCJQYXJlbnRTdHlsZSI6bnVsbH0sIkF1dG9TaXplIjowLCJGb3JlZ3JvdW5kIjp7IiRpZCI6IjE0NCIsIkNvbG9yIjp7IiRpZCI6IjE0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Q2IiwiVG9wIjowLjAsIkxlZnQiOjAuMCwiUmlnaHQiOjAuMCwiQm90dG9tIjowLjB9LCJQYWRkaW5nIjp7IiRpZCI6IjE0NyIsIlRvcCI6MC4wLCJMZWZ0IjowLjAsIlJpZ2h0IjowLjAsIkJvdHRvbSI6MC4wfSwiQmFja2dyb3VuZCI6eyIkaWQiOiIxNDgiLCJDb2xvciI6eyIkcmVmIjoiNTYifX0sIklzVmlzaWJsZSI6dHJ1ZSwiV2lkdGgiOjAuMCwiSGVpZ2h0IjowLjAsIkJvcmRlclN0eWxlIjpudWxsLCJQYXJlbnRTdHlsZSI6bnVsbH0sIkhvcml6b250YWxDb25uZWN0b3JTdHlsZSI6eyIkaWQiOiIxNDkiLCJMaW5lQ29sb3IiOnsiJGlkIjoiMTUwIiwiJHR5cGUiOiJOTFJFLkNvbW1vbi5Eb20uU29saWRDb2xvckJydXNoLCBOTFJFLkNvbW1vbiIsIkNvbG9yIjp7IiRpZCI6IjE1MSIsIkEiOjI1NSwiUiI6MjA0LCJHIjoyMDQsIkIiOjIwNH19LCJMaW5lV2VpZ2h0IjoxLjAsIkxpbmVUeXBlIjowLCJQYXJlbnRTdHlsZSI6bnVsbH0sIlZlcnRpY2FsQ29ubmVjdG9yU3R5bGUiOnsiJGlkIjoiMTUyIiwiTGluZUNvbG9yIjp7IiRpZCI6IjE1MyIsIiR0eXBlIjoiTkxSRS5Db21tb24uRG9tLlNvbGlkQ29sb3JCcnVzaCwgTkxSRS5Db21tb24iLCJDb2xvciI6eyIkaWQiOiIxNTQiLCJBIjoyNTUsIlIiOjIwNCwiRyI6MjA0LCJCIjoyMDR9fSwiTGluZVdlaWdodCI6MS4wLCJMaW5lVHlwZSI6MCwiUGFyZW50U3R5bGUiOm51bGx9LCJNYXJnaW4iOm51bGwsIlN0YXJ0RGF0ZVBvc2l0aW9uIjowLCJFbmREYXRlUG9zaXRpb24iOjAsIkRhdGVJc1Zpc2libGUiOnRydWUsIlRpdGxlUG9zaXRpb24iOjIsIkR1cmF0aW9uUG9zaXRpb24iOjEsIlBlcmNlbnRhZ2VDb21wbGV0ZWRQb3NpdGlvbiI6NiwiU3BhY2luZyI6NSwiSXNCZWxvd1RpbWViYW5kIjp0cnVlLCJQZXJjZW50YWdlQ29tcGxldGVTaGFwZU9wYWNpdHkiOjM1LCJTaGFwZVN0eWxlIjp7IiRpZCI6IjE1NSIsIk1hcmdpbiI6eyIkaWQiOiIxNTYiLCJUb3AiOjAuMCwiTGVmdCI6NC4wLCJSaWdodCI6NC4wLCJCb3R0b20iOjAuMH0sIlBhZGRpbmciOnsiJGlkIjoiMTU3IiwiVG9wIjowLjAsIkxlZnQiOjAuMCwiUmlnaHQiOjAuMCwiQm90dG9tIjowLjB9LCJCYWNrZ3JvdW5kIjp7IiRpZCI6IjE1OCIsIkNvbG9yIjp7IiRpZCI6IjE1OSIsIkEiOjI1NSwiUiI6MCwiRyI6MTE0LCJCIjoxODh9fSwiSXNWaXNpYmxlIjp0cnVlLCJXaWR0aCI6MC4wLCJIZWlnaHQiOjE2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lRpdGxlU3R5bGUiOnsiJGlkIjoiMTYzIiwiRm9udFNldHRpbmdzIjp7IiRpZCI6IjE2NCIsIkZvbnRTaXplIjoxMCwiRm9udE5hbWUiOiJDYWxpYnJpIiwiSXNCb2xkIjp0cnVlLCJJc0l0YWxpYyI6ZmFsc2UsIklzVW5kZXJsaW5lZCI6ZmFsc2UsIlBhcmVudFN0eWxlIjpudWxsfSwiQXV0b1NpemUiOjAsIkZvcmVncm91bmQiOnsiJGlkIjoiMTY1IiwiQ29sb3IiOnsiJGlkIjoiMTY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2NyIsIlRvcCI6MC4wLCJMZWZ0IjowLjAsIlJpZ2h0IjowLjAsIkJvdHRvbSI6MC4wfSwiUGFkZGluZyI6eyIkaWQiOiIxNjgiLCJUb3AiOjAuMCwiTGVmdCI6MC4wLCJSaWdodCI6MC4wLCJCb3R0b20iOjAuMH0sIkJhY2tncm91bmQiOnsiJGlkIjoiMTY5IiwiQ29sb3IiOnsiJHJlZiI6IjU2In19LCJJc1Zpc2libGUiOnRydWUsIldpZHRoIjowLjAsIkhlaWdodCI6MC4wLCJCb3JkZXJTdHlsZSI6bnVsbCwiUGFyZW50U3R5bGUiOm51bGx9LCJEYXRlU3R5bGUiOnsiJGlkIjoiMTcwIiwiRm9udFNldHRpbmdzIjp7IiRpZCI6IjE3MSIsIkZvbnRTaXplIjo5LCJGb250TmFtZSI6IkNhbGlicmkiLCJJc0JvbGQiOmZhbHNlLCJJc0l0YWxpYyI6ZmFsc2UsIklzVW5kZXJsaW5lZCI6ZmFsc2UsIlBhcmVudFN0eWxlIjpudWxsfSwiQXV0b1NpemUiOjAsIkZvcmVncm91bmQiOnsiJGlkIjoiMTcyIiwiQ29sb3IiOnsiJGlkIjoiMTc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NCIsIlRvcCI6MC4wLCJMZWZ0IjowLjAsIlJpZ2h0IjowLjAsIkJvdHRvbSI6MC4wfSwiUGFkZGluZyI6eyIkaWQiOiIxNzUiLCJUb3AiOjAuMCwiTGVmdCI6MC4wLCJSaWdodCI6MC4wLCJCb3R0b20iOjAuMH0sIkJhY2tncm91bmQiOnsiJGlkIjoiMTc2IiwiQ29sb3IiOnsiJHJlZiI6IjU2In19LCJJc1Zpc2libGUiOnRydWUsIldpZHRoIjowLjAsIkhlaWdodCI6MC4wLCJCb3JkZXJTdHlsZSI6bnVsbCwiUGFyZW50U3R5bGUiOm51bGx9LCJEYXRlRm9ybWF0Ijp7IiRpZCI6IjE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giLCJGb3JtYXQiOjAsIklzVmlzaWJsZSI6ZmFsc2UsIkxhc3RLbm93blZpc2liaWxpdHlTdGF0ZSI6ZmFsc2V9LCJJc1Zpc2libGUiOnRydWUsIlBhcmVudFN0eWxlIjpudWxsLCJfZXhwbGljaXRseVNldCI6eyIkaWQiOiIx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4MCIsIkdyaWRsaW5lU3R5bGUiOnsiJGlkIjoiMTgxIiwiTGluZUNvbG9yIjp7IiRpZCI6IjE4MiIsIiR0eXBlIjoiTkxSRS5Db21tb24uRG9tLlNvbGlkQ29sb3JCcnVzaCwgTkxSRS5Db21tb24iLCJDb2xvciI6eyIkaWQiOiIxODMiLCJBIjozOCwiUiI6OTEsIkciOjE1NSwiQiI6MjEzfX0sIkxpbmVXZWlnaHQiOjEuMCwiTGluZVR5cGUiOjAsIlBhcmVudFN0eWxlIjpudWxsfSwiTWFyZ2luIjp7IiRpZCI6IjE4NCIsIlRvcCI6MC4wLCJMZWZ0IjowLjAsIlJpZ2h0IjowLjAsIkJvdHRvbSI6MC4wfSwiUGFkZGluZyI6eyIkaWQiOiIxODUiLCJUb3AiOjAuMCwiTGVmdCI6MC4wLCJSaWdodCI6MC4wLCJCb3R0b20iOjAuMH0sIkJhY2tncm91bmQiOm51bGwsIklzVmlzaWJsZSI6dHJ1ZSwiV2lkdGgiOjAuMCwiSGVpZ2h0IjowLjAsIkJvcmRlclN0eWxlIjp7IiRpZCI6IjE4NiIsIkxpbmVDb2xvciI6bnVsbCwiTGluZVdlaWdodCI6MC4wLCJMaW5lVHlwZSI6MCwiUGFyZW50U3R5bGUiOm51bGx9LCJQYXJlbnRTdHlsZSI6bnVsbH0sIkFjdGl2aXR5TGluZVBhbmVsU3R5bGUiOnsiJGlkIjoiMTg3IiwiQWN0aXZpdHlMaW5lU3R5bGUiOnsiJGlkIjoiMTg4IiwiTGluZUNvbG9yIjp7IiRpZCI6IjE4OSIsIiR0eXBlIjoiTkxSRS5Db21tb24uRG9tLlNvbGlkQ29sb3JCcnVzaCwgTkxSRS5Db21tb24iLCJDb2xvciI6eyIkaWQiOiIxOTAiLCJBIjozOCwiUiI6NjgsIkciOjExNCwiQiI6MTk2fX0sIkxpbmVXZWlnaHQiOjEuMCwiTGluZVR5cGUiOjAsIlBhcmVudFN0eWxlIjpudWxsfSwiTWFyZ2luIjp7IiRpZCI6IjE5MSIsIlRvcCI6MC4wLCJMZWZ0IjowLjAsIlJpZ2h0IjowLjAsIkJvdHRvbSI6MC4wfSwiUGFkZGluZyI6eyIkaWQiOiIxOTIiLCJUb3AiOjAuMCwiTGVmdCI6MC4wLCJSaWdodCI6MC4wLCJCb3R0b20iOjAuMH0sIkJhY2tncm91bmQiOm51bGwsIklzVmlzaWJsZSI6dHJ1ZSwiV2lkdGgiOjAuMCwiSGVpZ2h0IjowLjAsIkJvcmRlclN0eWxlIjp7IiRpZCI6IjE5MyIsIkxpbmVDb2xvciI6bnVsbCwiTGluZVdlaWdodCI6MC4wLCJMaW5lVHlwZSI6MCwiUGFyZW50U3R5bGUiOm51bGx9LCJQYXJlbnRTdHlsZSI6bnVsbH0sIlNob3dFbGFwc2VkVGltZUdyYWRpZW50U3R5bGUiOmZhbHNlLCJUaW1lYmFuZFJlc2VydmVkTGVmdEFyZWFTdHlsZSI6eyIkaWQiOiIxOTQiLCJBY3Rpdml0eUhlYWRlcldpZHRoIjowLjAsIklzU2V0IjpmYWxzZX0sIkRlZmF1bHRTd2ltbGFuZVN0eWxlIjpudWxsfSwiU2NhbGUiOm51bGwsIlNjYWxlVjIiOnsiJGlkIjoiMTk1IiwiU3RhcnREYXRlIjoiMjAxOC0wOS0wOFQwMDowMDowMFoiLCJFbmREYXRlIjoiMjAyNC0wNS0zMFQyMzo1OTowMCIsIkF1dG9EYXRlUmFuZ2UiOnRydWUsIldvcmtpbmdEYXlzIjozMSwiRmlzY2FsWWVhciI6eyIkaWQiOiIxOTYiLCJTdGFydE1vbnRoIjoxLCJVc2VTdGFydGluZ1llYXJGb3JOdW1iZXJpbmciOnRydWUsIlNob3dGaXNjYWxZZWFyTGFiZWwiOnRydWV9LCJUb2RheU1hcmtlclRleHQiOiJUb2RheSIsIkF1dG9TY2FsZVR5cGUiOmZhbHNlLCJUaW1lYmFuZFNjYWxlcyI6eyIkaWQiOiIxOTciLCJUb3BTY2FsZUxheWVyIjp7IiRpZCI6IjE5OCIsIkZvcm1hdCI6Ik1NTSIsIlR5cGUiOjN9LCJNaWRkbGVTY2FsZUxheWVyIjp7IiRpZCI6IjE5OSIsIkZvcm1hdCI6Ik1NTSIsIlR5cGUiOjJ9LCJCb3R0b21TY2FsZUxheWVyIjp7IiRpZCI6IjIwMCIsIkZvcm1hdCI6bnVsbCwiVHlwZSI6MH19fSwiTWlsZXN0b25lcyI6W3siJGlkIjoiMjAxIiwiRGF0ZSI6IjIwMjMtMDUtMDhUMjM6NTk6MDAiLCJTdHlsZSI6eyIkaWQiOiIyMDIiLCJTaGFwZSI6MiwiQ29ubmVjdG9yTWFyZ2luIjp7IiRyZWYiOiIxMDUifSwiQ29ubmVjdG9yU3R5bGUiOnsiJGlkIjoiMjAzIiwiTGluZUNvbG9yIjp7IiRpZCI6IjIwNCIsIiR0eXBlIjoiTkxSRS5Db21tb24uRG9tLlNvbGlkQ29sb3JCcnVzaCwgTkxSRS5Db21tb24iLCJDb2xvciI6eyIkaWQiOiIyMDUiLCJBIjoxMjcsIlIiOjExNSwiRyI6MTE1LCJCIjoxMTV9fSwiTGluZVdlaWdodCI6MS4wLCJMaW5lVHlwZSI6MCwiUGFyZW50U3R5bGUiOm51bGx9LCJJc0JlbG93VGltZWJhbmQiOmZhbHNlLCJQb3NpdGlvbk9uVGFzayI6MCwiSGlkZURhdGUiOmZhbHNlLCJTaGFwZVNpemUiOjEsIlNwYWNpbmciOjIuMCwiUGFkZGluZyI6eyIkcmVmIjoiMTA5In0sIlNoYXBlU3R5bGUiOnsiJGlkIjoiMjA2IiwiTWFyZ2luIjp7IiRyZWYiOiIxMTEifSwiUGFkZGluZyI6eyIkcmVmIjoiMTEyIn0sIkJhY2tncm91bmQiOnsiJGlkIjoiMjA3IiwiQ29sb3IiOnsiJGlkIjoiMjA4IiwiQSI6MjU1LCJSIjoxNzMsIkciOjEsIkIiOjF9fSwiSXNWaXNpYmxlIjp0cnVlLCJXaWR0aCI6MTMuMCwiSGVpZ2h0IjoxMy4wLCJCb3JkZXJTdHlsZSI6eyIkaWQiOiIyMDkiLCJMaW5lQ29sb3IiOnsiJHJlZiI6IjExNiJ9LCJMaW5lV2VpZ2h0IjowLjAsIkxpbmVUeXBlIjowLCJQYXJlbnRTdHlsZSI6bnVsbH0sIlBhcmVudFN0eWxlIjpudWxsfSwiVGl0bGVTdHlsZSI6eyIkaWQiOiIyMTAiLCJGb250U2V0dGluZ3MiOnsiJGlkIjoiMjExIiwiRm9udFNpemUiOjEwLCJGb250TmFtZSI6IkNhbGlicmkiLCJJc0JvbGQiOnRydWUsIklzSXRhbGljIjpmYWxzZSwiSXNVbmRlcmxpbmVkIjpmYWxzZSwiUGFyZW50U3R5bGUiOm51bGx9LCJBdXRvU2l6ZSI6MCwiRm9yZWdyb3VuZCI6eyIkaWQiOiIyMTIiLCJDb2xvciI6eyIkaWQiOiIyMTMiLCJBIjoyNTUsIlIiOjE5MiwiRyI6MCwiQiI6MH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IxNCIsIkNvbG9yIjp7IiRpZCI6IjIxNSIsIkEiOjAsIlIiOjI1NSwiRyI6MjU1LCJCIjoyNTV9fSwiSXNWaXNpYmxlIjp0cnVlLCJXaWR0aCI6MC4wLCJIZWlnaHQiOjAuMCwiQm9yZGVyU3R5bGUiOnsiJGlkIjoiMjE2IiwiTGluZUNvbG9yIjpudWxsLCJMaW5lV2VpZ2h0IjowLjAsIkxpbmVUeXBlIjowLCJQYXJlbnRTdHlsZSI6bnVsbH0sIlBhcmVudFN0eWxlIjpudWxsfSwiRGF0ZVN0eWxlIjp7IiRpZCI6IjIxNyIsIkZvbnRTZXR0aW5ncyI6eyIkaWQiOiIyMTgiLCJGb250U2l6ZSI6OSwiRm9udE5hbWUiOiJDYWxpYnJpIiwiSXNCb2xkIjpmYWxzZSwiSXNJdGFsaWMiOmZhbHNlLCJJc1VuZGVybGluZWQiOmZhbHNlLCJQYXJlbnRTdHlsZSI6bnVsbH0sIkF1dG9TaXplIjowLCJGb3JlZ3JvdW5kIjp7IiRpZCI6IjIxOSIsIkNvbG9yIjp7IiRpZCI6Ij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yMjEiLCJDb2xvciI6eyIkaWQiOiIyMjIiLCJBIjowLCJSIjoyNTUsIkciOjI1NSwiQiI6MjU1fX0sIklzVmlzaWJsZSI6dHJ1ZSwiV2lkdGgiOjAuMCwiSGVpZ2h0IjowLjAsIkJvcmRlclN0eWxlIjp7IiRpZCI6IjIyMyIsIkxpbmVDb2xvciI6bnVsbCwiTGluZVdlaWdodCI6MC4wLCJMaW5lVHlwZSI6MCwiUGFyZW50U3R5bGUiOm51bGx9LCJQYXJlbnRTdHlsZSI6bnVsbH0sIkRhdGVGb3JtYXQiOnsiJGlkIjoiMj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SIsIkZvcm1hdCI6MCwiSXNWaXNpYmxlIjpmYWxzZSwiTGFzdEtub3duVmlzaWJpbGl0eVN0YXRlIjpmYWxzZX0sIklzVmlzaWJsZSI6dHJ1ZSwiUGFyZW50U3R5bGUiOm51bGx9LCJJbmRleCI6MywiUGVyY2VudGFnZUNvbXBsZXRlIjpudWxsLCJQb3NpdGlvbiI6eyJSYXRpbyI6MC4wLCJJc0N1c3RvbSI6ZmFsc2V9LCJEYXRlRm9ybWF0Ijp7IiRyZWYiOiIyMjQifSwiV2Vla051bWJlcmluZyI6eyIkaWQiOiIyMjYiLCJGb3JtYXQiOjAsIklzVmlzaWJsZSI6ZmFsc2UsIkxhc3RLbm93blZpc2liaWxpdHlTdGF0ZSI6ZmFsc2V9LCJSZWxhdGVkVGFza0lkIjoiMDAwMDAwMDAtMDAwMC0wMDAwLTAwMDAtMDAwMDAwMDAwMDAwIiwiSWQiOiI2NjJlNmI2NC03N2Q3LTQzOTUtYWMzZS1mYjFmZTFkZWYxNzkiLCJJbXBvcnRJZCI6bnVsbCwiVGl0bGUiOiJLaWNrIE9mZiIsIk5vdGUiOm51bGwsIkh5cGVybGluayI6eyIkaWQiOiIyMjciLCJBZGRyZXNzIjpudWxsLCJTdWJBZGRyZXNzIjpudWxsfSwiSXNDaGFuZ2VkIjpmYWxzZSwiSXNOZXciOmZhbHNlfSx7IiRpZCI6IjIyOCIsIkRhdGUiOiIyMDIzLTA2LTE2VDIzOjU5OjAwIiwiU3R5bGUiOnsiJGlkIjoiMjI5IiwiU2hhcGUiOjEsIkNvbm5lY3Rvck1hcmdpbiI6eyIkcmVmIjoiMTA1In0sIkNvbm5lY3RvclN0eWxlIjp7IiRpZCI6IjIzMC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IzMSIsIk1hcmdpbiI6eyIkcmVmIjoiMTExIn0sIlBhZGRpbmciOnsiJHJlZiI6IjExMiJ9LCJCYWNrZ3JvdW5kIjp7IiRpZCI6IjIzMiIsIkNvbG9yIjp7IiRpZCI6IjIzMyIsIkEiOjI1NSwiUiI6MjMsIkciOjE2OCwiQiI6MTcyfX0sIklzVmlzaWJsZSI6dHJ1ZSwiV2lkdGgiOjE4LjAsIkhlaWdodCI6MjAuMCwiQm9yZGVyU3R5bGUiOnsiJGlkIjoiMjM0IiwiTGluZUNvbG9yIjp7IiRyZWYiOiIxMTYifSwiTGluZVdlaWdodCI6MC4wLCJMaW5lVHlwZSI6MCwiUGFyZW50U3R5bGUiOm51bGx9LCJQYXJlbnRTdHlsZSI6bnVsbH0sIlRpdGxlU3R5bGUiOnsiJGlkIjoiMjM1IiwiRm9udFNldHRpbmdzIjp7IiRpZCI6IjIzNiIsIkZvbnRTaXplIjoxMCwiRm9udE5hbWUiOiJDYWxpYnJpIiwiSXNCb2xkIjp0cnVlLCJJc0l0YWxpYyI6ZmFsc2UsIklzVW5kZXJsaW5lZCI6ZmFsc2UsIlBhcmVudFN0eWxlIjpudWxsfSwiQXV0b1NpemUiOjAsIkZvcmVncm91bmQiOnsiJGlkIjoiMjM3IiwiQ29sb3IiOnsiJGlkIjoiMjM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jM5IiwiQ29sb3IiOnsiJGlkIjoiMjQwIiwiQSI6MCwiUiI6MjU1LCJHIjoyNTUsIkIiOjI1NX19LCJJc1Zpc2libGUiOnRydWUsIldpZHRoIjowLjAsIkhlaWdodCI6MC4wLCJCb3JkZXJTdHlsZSI6eyIkaWQiOiIyNDEiLCJMaW5lQ29sb3IiOm51bGwsIkxpbmVXZWlnaHQiOjAuMCwiTGluZVR5cGUiOjAsIlBhcmVudFN0eWxlIjpudWxsfSwiUGFyZW50U3R5bGUiOm51bGx9LCJEYXRlU3R5bGUiOnsiJGlkIjoiMjQyIiwiRm9udFNldHRpbmdzIjp7IiRpZCI6IjI0MyIsIkZvbnRTaXplIjo5LCJGb250TmFtZSI6IkNhbGlicmkiLCJJc0JvbGQiOmZhbHNlLCJJc0l0YWxpYyI6ZmFsc2UsIklzVW5kZXJsaW5lZCI6ZmFsc2UsIlBhcmVudFN0eWxlIjpudWxsfSwiQXV0b1NpemUiOjAsIkZvcmVncm91bmQiOnsiJGlkIjoiMjQ0IiwiQ29sb3IiOnsiJGlkIjoiMjQ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I0NiIsIkNvbG9yIjp7IiRpZCI6IjI0NyIsIkEiOjAsIlIiOjI1NSwiRyI6MjU1LCJCIjoyNTV9fSwiSXNWaXNpYmxlIjp0cnVlLCJXaWR0aCI6MC4wLCJIZWlnaHQiOjAuMCwiQm9yZGVyU3R5bGUiOnsiJGlkIjoiMjQ4IiwiTGluZUNvbG9yIjpudWxsLCJMaW5lV2VpZ2h0IjowLjAsIkxpbmVUeXBlIjowLCJQYXJlbnRTdHlsZSI6bnVsbH0sIlBhcmVudFN0eWxlIjpudWxsfSwiRGF0ZUZvcm1hdCI6eyIkcmVmIjoiMjI0In0sIldlZWtOdW1iZXJpbmciOnsiJGlkIjoiMjQ5IiwiRm9ybWF0IjowLCJJc1Zpc2libGUiOmZhbHNlLCJMYXN0S25vd25WaXNpYmlsaXR5U3RhdGUiOmZhbHNlfSwiSXNWaXNpYmxlIjp0cnVlLCJQYXJlbnRTdHlsZSI6bnVsbH0sIkluZGV4Ijo0LCJQZXJjZW50YWdlQ29tcGxldGUiOm51bGwsIlBvc2l0aW9uIjp7IlJhdGlvIjowLjAsIklzQ3VzdG9tIjpmYWxzZX0sIkRhdGVGb3JtYXQiOnsiJHJlZiI6IjIyNCJ9LCJXZWVrTnVtYmVyaW5nIjp7IiRpZCI6IjI1MCIsIkZvcm1hdCI6MCwiSXNWaXNpYmxlIjpmYWxzZSwiTGFzdEtub3duVmlzaWJpbGl0eVN0YXRlIjpmYWxzZX0sIlJlbGF0ZWRUYXNrSWQiOiIwMDAwMDAwMC0wMDAwLTAwMDAtMDAwMC0wMDAwMDAwMDAwMDAiLCJJZCI6IjkyNDc3NzAzLTA3Y2UtNDk5Yi1hMzAzLWI2NzMzNzljNWVhYSIsIkltcG9ydElkIjpudWxsLCJUaXRsZSI6Ik1pbGVzdG9uZSAxIiwiTm90ZSI6bnVsbCwiSHlwZXJsaW5rIjp7IiRpZCI6IjI1MSIsIkFkZHJlc3MiOm51bGwsIlN1YkFkZHJlc3MiOm51bGx9LCJJc0NoYW5nZWQiOmZhbHNlLCJJc05ldyI6ZmFsc2V9LHsiJGlkIjoiMjUyIiwiRGF0ZSI6IjIwMjMtMDctMjFUMjM6NTk6MDAiLCJTdHlsZSI6eyIkaWQiOiIyNTMiLCJTaGFwZSI6MSwiQ29ubmVjdG9yTWFyZ2luIjp7IiRyZWYiOiIxMDUifSwiQ29ubmVjdG9yU3R5bGUiOnsiJGlkIjoiMjU0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jU1IiwiTWFyZ2luIjp7IiRyZWYiOiIxMTEifSwiUGFkZGluZyI6eyIkcmVmIjoiMTEyIn0sIkJhY2tncm91bmQiOnsiJGlkIjoiMjU2IiwiQ29sb3IiOnsiJGlkIjoiMjU3IiwiQSI6MjU1LCJSIjoyMywiRyI6MTY4LCJCIjoxNzJ9fSwiSXNWaXNpYmxlIjp0cnVlLCJXaWR0aCI6MTguMCwiSGVpZ2h0IjoyMC4wLCJCb3JkZXJTdHlsZSI6eyIkaWQiOiIyNTgiLCJMaW5lQ29sb3IiOnsiJHJlZiI6IjExNiJ9LCJMaW5lV2VpZ2h0IjowLjAsIkxpbmVUeXBlIjowLCJQYXJlbnRTdHlsZSI6bnVsbH0sIlBhcmVudFN0eWxlIjpudWxsfSwiVGl0bGVTdHlsZSI6eyIkaWQiOiIyNTkiLCJGb250U2V0dGluZ3MiOnsiJGlkIjoiMjYwIiwiRm9udFNpemUiOjEwLCJGb250TmFtZSI6IkNhbGlicmkiLCJJc0JvbGQiOnRydWUsIklzSXRhbGljIjpmYWxzZSwiSXNVbmRlcmxpbmVkIjpmYWxzZSwiUGFyZW50U3R5bGUiOm51bGx9LCJBdXRvU2l6ZSI6MCwiRm9yZWdyb3VuZCI6eyIkaWQiOiIyNjEiLCJDb2xvciI6eyIkaWQiOiIyN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yNjMiLCJDb2xvciI6eyIkaWQiOiIyNjQiLCJBIjowLCJSIjoyNTUsIkciOjI1NSwiQiI6MjU1fX0sIklzVmlzaWJsZSI6dHJ1ZSwiV2lkdGgiOjAuMCwiSGVpZ2h0IjowLjAsIkJvcmRlclN0eWxlIjp7IiRpZCI6IjI2NSIsIkxpbmVDb2xvciI6bnVsbCwiTGluZVdlaWdodCI6MC4wLCJMaW5lVHlwZSI6MCwiUGFyZW50U3R5bGUiOm51bGx9LCJQYXJlbnRTdHlsZSI6bnVsbH0sIkRhdGVTdHlsZSI6eyIkaWQiOiIyNjYiLCJGb250U2V0dGluZ3MiOnsiJGlkIjoiMjY3IiwiRm9udFNpemUiOjksIkZvbnROYW1lIjoiQ2FsaWJyaSIsIklzQm9sZCI6ZmFsc2UsIklzSXRhbGljIjpmYWxzZSwiSXNVbmRlcmxpbmVkIjpmYWxzZSwiUGFyZW50U3R5bGUiOm51bGx9LCJBdXRvU2l6ZSI6MCwiRm9yZWdyb3VuZCI6eyIkaWQiOiIyNjgiLCJDb2xvciI6eyIkaWQiOiIyNj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MjcwIiwiQ29sb3IiOnsiJGlkIjoiMjcxIiwiQSI6MCwiUiI6MjU1LCJHIjoyNTUsIkIiOjI1NX19LCJJc1Zpc2libGUiOnRydWUsIldpZHRoIjowLjAsIkhlaWdodCI6MC4wLCJCb3JkZXJTdHlsZSI6eyIkaWQiOiIyNzIiLCJMaW5lQ29sb3IiOm51bGwsIkxpbmVXZWlnaHQiOjAuMCwiTGluZVR5cGUiOjAsIlBhcmVudFN0eWxlIjpudWxsfSwiUGFyZW50U3R5bGUiOm51bGx9LCJEYXRlRm9ybWF0Ijp7IiRyZWYiOiIyMjQifSwiV2Vla051bWJlcmluZyI6eyIkaWQiOiIyNzMiLCJGb3JtYXQiOjAsIklzVmlzaWJsZSI6ZmFsc2UsIkxhc3RLbm93blZpc2liaWxpdHlTdGF0ZSI6ZmFsc2V9LCJJc1Zpc2libGUiOnRydWUsIlBhcmVudFN0eWxlIjpudWxsfSwiSW5kZXgiOjUsIlBlcmNlbnRhZ2VDb21wbGV0ZSI6bnVsbCwiUG9zaXRpb24iOnsiUmF0aW8iOjAuMCwiSXNDdXN0b20iOmZhbHNlfSwiRGF0ZUZvcm1hdCI6eyIkcmVmIjoiMjI0In0sIldlZWtOdW1iZXJpbmciOnsiJGlkIjoiMjc0IiwiRm9ybWF0IjowLCJJc1Zpc2libGUiOmZhbHNlLCJMYXN0S25vd25WaXNpYmlsaXR5U3RhdGUiOmZhbHNlfSwiUmVsYXRlZFRhc2tJZCI6IjAwMDAwMDAwLTAwMDAtMDAwMC0wMDAwLTAwMDAwMDAwMDAwMCIsIklkIjoiMzE5ZDk0Y2ItNTI2MS00YjljLWE0MmQtNGQzOWUwZmU3MzMyIiwiSW1wb3J0SWQiOm51bGwsIlRpdGxlIjoiTWlsZXN0b25lIDIiLCJOb3RlIjpudWxsLCJIeXBlcmxpbmsiOnsiJGlkIjoiMjc1IiwiQWRkcmVzcyI6bnVsbCwiU3ViQWRkcmVzcyI6bnVsbH0sIklzQ2hhbmdlZCI6ZmFsc2UsIklzTmV3IjpmYWxzZX0seyIkaWQiOiIyNzYiLCJEYXRlIjoiMjAyMy0wOC0wMVQyMzo1OTowMCIsIlN0eWxlIjp7IiRpZCI6IjI3NyIsIlNoYXBlIjowLCJDb25uZWN0b3JNYXJnaW4iOnsiJHJlZiI6IjEwNSJ9LCJDb25uZWN0b3JTdHlsZSI6eyIkaWQiOiIyNzgiLCJMaW5lQ29sb3IiOnsiJHJlZiI6IjEwNyJ9LCJMaW5lV2VpZ2h0IjoxLjAsIkxpbmVUeXBlIjowLCJQYXJlbnRTdHlsZSI6bnVsbH0sIklzQmVsb3dUaW1lYmFuZCI6dHJ1ZSwiUG9zaXRpb25PblRhc2siOjAsIkhpZGVEYXRlIjpmYWxzZSwiU2hhcGVTaXplIjowLCJTcGFjaW5nIjoyLjAsIlBhZGRpbmciOnsiJHJlZiI6IjEwOSJ9LCJTaGFwZVN0eWxlIjp7IiRpZCI6IjI3OSIsIk1hcmdpbiI6eyIkcmVmIjoiMTExIn0sIlBhZGRpbmciOnsiJHJlZiI6IjExMiJ9LCJCYWNrZ3JvdW5kIjp7IiRpZCI6IjI4MCIsIkNvbG9yIjp7IiRpZCI6IjI4MSIsIkEiOjI1NSwiUiI6MjEyLCJHIjo4OCwiQiI6NH19LCJJc1Zpc2libGUiOnRydWUsIldpZHRoIjoxMi4wLCJIZWlnaHQiOjE0LjAsIkJvcmRlclN0eWxlIjp7IiRpZCI6IjI4MiIsIkxpbmVDb2xvciI6eyIkcmVmIjoiMTE2In0sIkxpbmVXZWlnaHQiOjAuMCwiTGluZVR5cGUiOjAsIlBhcmVudFN0eWxlIjpudWxsfSwiUGFyZW50U3R5bGUiOm51bGx9LCJUaXRsZVN0eWxlIjp7IiRpZCI6IjI4MyIsIkZvbnRTZXR0aW5ncyI6eyIkaWQiOiIyODQiLCJGb250U2l6ZSI6MTAsIkZvbnROYW1lIjoiQ2FsaWJyaSIsIklzQm9sZCI6dHJ1ZSwiSXNJdGFsaWMiOmZhbHNlLCJJc1VuZGVybGluZWQiOmZhbHNlLCJQYXJlbnRTdHlsZSI6bnVsbH0sIkF1dG9TaXplIjowLCJGb3JlZ3JvdW5kIjp7IiRpZCI6IjI4NSIsIkNvbG9yIjp7IiRpZCI6IjI4NiIsIkEiOjI1NSwiUiI6MjEyLCJHIjo4OCwiQiI6N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VN0eWxlIjp7IiRpZCI6IjI5MCIsIkZvbnRTZXR0aW5ncyI6eyIkaWQiOiIyOTEiLCJGb250U2l6ZSI6OSwiRm9udE5hbWUiOiJDYWxpYnJpIiwiSXNCb2xkIjpmYWxzZSwiSXNJdGFsaWMiOmZhbHNlLCJJc1VuZGVybGluZWQiOmZhbHNlLCJQYXJlbnRTdHlsZSI6bnVsbH0sIkF1dG9TaXplIjowLCJGb3JlZ3JvdW5kIjp7IiRpZCI6IjI5MiIsIkNvbG9yIjp7IiRpZCI6IjI5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yOTQiLCJDb2xvciI6eyIkaWQiOiIyOTUiLCJBIjowLCJSIjoyNTUsIkciOjI1NSwiQiI6MjU1fX0sIklzVmlzaWJsZSI6dHJ1ZSwiV2lkdGgiOjAuMCwiSGVpZ2h0IjowLjAsIkJvcmRlclN0eWxlIjp7IiRpZCI6IjI5NiIsIkxpbmVDb2xvciI6bnVsbCwiTGluZVdlaWdodCI6MC4wLCJMaW5lVHlwZSI6MCwiUGFyZW50U3R5bGUiOm51bGx9LCJQYXJlbnRTdHlsZSI6bnVsbH0sIkRhdGVGb3JtYXQiOnsiJHJlZiI6IjIyNCJ9LCJXZWVrTnVtYmVyaW5nIjp7IiRpZCI6IjI5NyIsIkZvcm1hdCI6MCwiSXNWaXNpYmxlIjpmYWxzZSwiTGFzdEtub3duVmlzaWJpbGl0eVN0YXRlIjpmYWxzZX0sIklzVmlzaWJsZSI6dHJ1ZSwiUGFyZW50U3R5bGUiOm51bGx9LCJJbmRleCI6NiwiUGVyY2VudGFnZUNvbXBsZXRlIjpudWxsLCJQb3NpdGlvbiI6eyJSYXRpbyI6MC4wLCJJc0N1c3RvbSI6ZmFsc2V9LCJEYXRlRm9ybWF0Ijp7IiRyZWYiOiIyMjQifSwiV2Vla051bWJlcmluZyI6eyIkaWQiOiIyOTgiLCJGb3JtYXQiOjAsIklzVmlzaWJsZSI6ZmFsc2UsIkxhc3RLbm93blZpc2liaWxpdHlTdGF0ZSI6ZmFsc2V9LCJSZWxhdGVkVGFza0lkIjoiMDAwMDAwMDAtMDAwMC0wMDAwLTAwMDAtMDAwMDAwMDAwMDAwIiwiSWQiOiI1ZGVjM2NhZS00M2ZiLTRkNDYtYTJlYy1hMzgxNGFiMzFjZWEiLCJJbXBvcnRJZCI6bnVsbCwiVGl0bGUiOiJDaGVja3BvaW50IEEiLCJOb3RlIjpudWxsLCJIeXBlcmxpbmsiOnsiJGlkIjoiMjk5IiwiQWRkcmVzcyI6bnVsbCwiU3ViQWRkcmVzcyI6bnVsbH0sIklzQ2hhbmdlZCI6ZmFsc2UsIklzTmV3IjpmYWxzZX0seyIkaWQiOiIzMDAiLCJEYXRlIjoiMjAyMy0wOS0yMFQyMzo1OTowMCIsIlN0eWxlIjp7IiRpZCI6IjMwMSIsIlNoYXBlIjo1LCJDb25uZWN0b3JNYXJnaW4iOnsiJHJlZiI6IjEwNSJ9LCJDb25uZWN0b3JTdHlsZSI6eyIkaWQiOiIzMDI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MDMiLCJNYXJnaW4iOnsiJHJlZiI6IjExMSJ9LCJQYWRkaW5nIjp7IiRyZWYiOiIxMTIifSwiQmFja2dyb3VuZCI6eyIkaWQiOiIzMDQiLCJDb2xvciI6eyIkaWQiOiIzMDUiLCJBIjoyNTUsIlIiOjcxLCJHIjo4MSwiQiI6MjIxfX0sIklzVmlzaWJsZSI6dHJ1ZSwiV2lkdGgiOjE4LjAsIkhlaWdodCI6MjAuMCwiQm9yZGVyU3R5bGUiOnsiJGlkIjoiMzA2IiwiTGluZUNvbG9yIjp7IiRyZWYiOiIxMTYifSwiTGluZVdlaWdodCI6MC4wLCJMaW5lVHlwZSI6MCwiUGFyZW50U3R5bGUiOm51bGx9LCJQYXJlbnRTdHlsZSI6bnVsbH0sIlRpdGxlU3R5bGUiOnsiJGlkIjoiMzA3IiwiRm9udFNldHRpbmdzIjp7IiRpZCI6IjMwOCIsIkZvbnRTaXplIjoxMCwiRm9udE5hbWUiOiJDYWxpYnJpIiwiSXNCb2xkIjp0cnVlLCJJc0l0YWxpYyI6ZmFsc2UsIklzVW5kZXJsaW5lZCI6ZmFsc2UsIlBhcmVudFN0eWxlIjpudWxsfSwiQXV0b1NpemUiOjAsIkZvcmVncm91bmQiOnsiJGlkIjoiMzA5IiwiQ29sb3IiOnsiJGlkIjoiMzE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ExIiwiQ29sb3IiOnsiJGlkIjoiMzEyIiwiQSI6MCwiUiI6MjU1LCJHIjoyNTUsIkIiOjI1NX19LCJJc1Zpc2libGUiOnRydWUsIldpZHRoIjowLjAsIkhlaWdodCI6MC4wLCJCb3JkZXJTdHlsZSI6eyIkaWQiOiIzMTMiLCJMaW5lQ29sb3IiOm51bGwsIkxpbmVXZWlnaHQiOjAuMCwiTGluZVR5cGUiOjAsIlBhcmVudFN0eWxlIjpudWxsfSwiUGFyZW50U3R5bGUiOm51bGx9LCJEYXRlU3R5bGUiOnsiJGlkIjoiMzE0IiwiRm9udFNldHRpbmdzIjp7IiRpZCI6IjMxNSIsIkZvbnRTaXplIjo5LCJGb250TmFtZSI6IkNhbGlicmkiLCJJc0JvbGQiOmZhbHNlLCJJc0l0YWxpYyI6ZmFsc2UsIklzVW5kZXJsaW5lZCI6ZmFsc2UsIlBhcmVudFN0eWxlIjpudWxsfSwiQXV0b1NpemUiOjAsIkZvcmVncm91bmQiOnsiJGlkIjoiMzE2IiwiQ29sb3IiOnsiJGlkIjoiMzE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xOCIsIkNvbG9yIjp7IiRpZCI6IjMxOSIsIkEiOjAsIlIiOjI1NSwiRyI6MjU1LCJCIjoyNTV9fSwiSXNWaXNpYmxlIjp0cnVlLCJXaWR0aCI6MC4wLCJIZWlnaHQiOjAuMCwiQm9yZGVyU3R5bGUiOnsiJGlkIjoiMzIwIiwiTGluZUNvbG9yIjpudWxsLCJMaW5lV2VpZ2h0IjowLjAsIkxpbmVUeXBlIjowLCJQYXJlbnRTdHlsZSI6bnVsbH0sIlBhcmVudFN0eWxlIjpudWxsfSwiRGF0ZUZvcm1hdCI6eyIkcmVmIjoiMjI0In0sIldlZWtOdW1iZXJpbmciOnsiJGlkIjoiMzIxIiwiRm9ybWF0IjowLCJJc1Zpc2libGUiOmZhbHNlLCJMYXN0S25vd25WaXNpYmlsaXR5U3RhdGUiOmZhbHNlfSwiSXNWaXNpYmxlIjp0cnVlLCJQYXJlbnRTdHlsZSI6bnVsbH0sIkluZGV4Ijo3LCJQZXJjZW50YWdlQ29tcGxldGUiOm51bGwsIlBvc2l0aW9uIjp7IlJhdGlvIjowLjAsIklzQ3VzdG9tIjpmYWxzZX0sIkRhdGVGb3JtYXQiOnsiJHJlZiI6IjIyNCJ9LCJXZWVrTnVtYmVyaW5nIjp7IiRpZCI6IjMyMiIsIkZvcm1hdCI6MCwiSXNWaXNpYmxlIjpmYWxzZSwiTGFzdEtub3duVmlzaWJpbGl0eVN0YXRlIjpmYWxzZX0sIlJlbGF0ZWRUYXNrSWQiOiIwMDAwMDAwMC0wMDAwLTAwMDAtMDAwMC0wMDAwMDAwMDAwMDAiLCJJZCI6IjUwMzMyMDIxLWIxY2ItNDczZi05MmM4LTQ5YzY4ZjhjYTg3OCIsIkltcG9ydElkIjpudWxsLCJUaXRsZSI6Ik1pbGVzdG9uZSAzIiwiTm90ZSI6bnVsbCwiSHlwZXJsaW5rIjp7IiRpZCI6IjMyMyIsIkFkZHJlc3MiOm51bGwsIlN1YkFkZHJlc3MiOm51bGx9LCJJc0NoYW5nZWQiOmZhbHNlLCJJc05ldyI6ZmFsc2V9LHsiJGlkIjoiMzI0IiwiRGF0ZSI6IjIwMjMtMTAtMzBUMjM6NTk6MDAiLCJTdHlsZSI6eyIkaWQiOiIzMjUiLCJTaGFwZSI6NSwiQ29ubmVjdG9yTWFyZ2luIjp7IiRyZWYiOiIxMDUifSwiQ29ubmVjdG9yU3R5bGUiOnsiJGlkIjoiMzI2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zI3IiwiTWFyZ2luIjp7IiRyZWYiOiIxMTEifSwiUGFkZGluZyI6eyIkcmVmIjoiMTEyIn0sIkJhY2tncm91bmQiOnsiJGlkIjoiMzI4IiwiQ29sb3IiOnsiJGlkIjoiMzI5IiwiQSI6MjU1LCJSIjo3MSwiRyI6ODEsIkIiOjIyMX19LCJJc1Zpc2libGUiOnRydWUsIldpZHRoIjoxOC4wLCJIZWlnaHQiOjIwLjAsIkJvcmRlclN0eWxlIjp7IiRpZCI6IjMzMCIsIkxpbmVDb2xvciI6eyIkcmVmIjoiMTE2In0sIkxpbmVXZWlnaHQiOjAuMCwiTGluZVR5cGUiOjAsIlBhcmVudFN0eWxlIjpudWxsfSwiUGFyZW50U3R5bGUiOm51bGx9LCJUaXRsZVN0eWxlIjp7IiRpZCI6IjMzMSIsIkZvbnRTZXR0aW5ncyI6eyIkaWQiOiIzMzIiLCJGb250U2l6ZSI6MTAsIkZvbnROYW1lIjoiQ2FsaWJyaSIsIklzQm9sZCI6dHJ1ZSwiSXNJdGFsaWMiOmZhbHNlLCJJc1VuZGVybGluZWQiOmZhbHNlLCJQYXJlbnRTdHlsZSI6bnVsbH0sIkF1dG9TaXplIjowLCJGb3JlZ3JvdW5kIjp7IiRpZCI6IjMzMyIsIkNvbG9yIjp7IiRpZCI6IjMz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zNSIsIkNvbG9yIjp7IiRpZCI6IjMzNiIsIkEiOjAsIlIiOjI1NSwiRyI6MjU1LCJCIjoyNTV9fSwiSXNWaXNpYmxlIjp0cnVlLCJXaWR0aCI6MC4wLCJIZWlnaHQiOjAuMCwiQm9yZGVyU3R5bGUiOnsiJGlkIjoiMzM3IiwiTGluZUNvbG9yIjpudWxsLCJMaW5lV2VpZ2h0IjowLjAsIkxpbmVUeXBlIjowLCJQYXJlbnRTdHlsZSI6bnVsbH0sIlBhcmVudFN0eWxlIjpudWxsfSwiRGF0ZVN0eWxlIjp7IiRpZCI6IjMzOCIsIkZvbnRTZXR0aW5ncyI6eyIkaWQiOiIzMzkiLCJGb250U2l6ZSI6OSwiRm9udE5hbWUiOiJDYWxpYnJpIiwiSXNCb2xkIjpmYWxzZSwiSXNJdGFsaWMiOmZhbHNlLCJJc1VuZGVybGluZWQiOmZhbHNlLCJQYXJlbnRTdHlsZSI6bnVsbH0sIkF1dG9TaXplIjowLCJGb3JlZ3JvdW5kIjp7IiRpZCI6IjM0MCIsIkNvbG9yIjp7IiRpZCI6IjM0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zNDIiLCJDb2xvciI6eyIkaWQiOiIzNDMiLCJBIjowLCJSIjoyNTUsIkciOjI1NSwiQiI6MjU1fX0sIklzVmlzaWJsZSI6dHJ1ZSwiV2lkdGgiOjAuMCwiSGVpZ2h0IjowLjAsIkJvcmRlclN0eWxlIjp7IiRpZCI6IjM0NCIsIkxpbmVDb2xvciI6bnVsbCwiTGluZVdlaWdodCI6MC4wLCJMaW5lVHlwZSI6MCwiUGFyZW50U3R5bGUiOm51bGx9LCJQYXJlbnRTdHlsZSI6bnVsbH0sIkRhdGVGb3JtYXQiOnsiJHJlZiI6IjIyNCJ9LCJXZWVrTnVtYmVyaW5nIjp7IiRpZCI6IjM0NSIsIkZvcm1hdCI6MCwiSXNWaXNpYmxlIjpmYWxzZSwiTGFzdEtub3duVmlzaWJpbGl0eVN0YXRlIjpmYWxzZX0sIklzVmlzaWJsZSI6dHJ1ZSwiUGFyZW50U3R5bGUiOm51bGx9LCJJbmRleCI6OCwiUGVyY2VudGFnZUNvbXBsZXRlIjpudWxsLCJQb3NpdGlvbiI6eyJSYXRpbyI6MC4wLCJJc0N1c3RvbSI6ZmFsc2V9LCJEYXRlRm9ybWF0Ijp7IiRyZWYiOiIyMjQifSwiV2Vla051bWJlcmluZyI6eyIkaWQiOiIzNDYiLCJGb3JtYXQiOjAsIklzVmlzaWJsZSI6ZmFsc2UsIkxhc3RLbm93blZpc2liaWxpdHlTdGF0ZSI6ZmFsc2V9LCJSZWxhdGVkVGFza0lkIjoiMDAwMDAwMDAtMDAwMC0wMDAwLTAwMDAtMDAwMDAwMDAwMDAwIiwiSWQiOiI5OTM2ZGY1MC0yY2IzLTQzNjYtYmVhZC0xM2EwNDg0ZDc5NDEiLCJJbXBvcnRJZCI6bnVsbCwiVGl0bGUiOiJNaWxlc3RvbmUgNCIsIk5vdGUiOm51bGwsIkh5cGVybGluayI6eyIkaWQiOiIzNDciLCJBZGRyZXNzIjpudWxsLCJTdWJBZGRyZXNzIjpudWxsfSwiSXNDaGFuZ2VkIjpmYWxzZSwiSXNOZXciOmZhbHNlfSx7IiRpZCI6IjM0OCIsIkRhdGUiOiIyMDIzLTEyLTIyVDIzOjU5OjAwIiwiU3R5bGUiOnsiJGlkIjoiMzQ5IiwiU2hhcGUiOjAsIkNvbm5lY3Rvck1hcmdpbiI6eyIkcmVmIjoiMTA1In0sIkNvbm5lY3RvclN0eWxlIjp7IiRpZCI6IjM1MCIsIkxpbmVDb2xvciI6eyIkcmVmIjoiMTA3In0sIkxpbmVXZWlnaHQiOjEuMCwiTGluZVR5cGUiOjAsIlBhcmVudFN0eWxlIjpudWxsfSwiSXNCZWxvd1RpbWViYW5kIjp0cnVlLCJQb3NpdGlvbk9uVGFzayI6MCwiSGlkZURhdGUiOmZhbHNlLCJTaGFwZVNpemUiOjAsIlNwYWNpbmciOjIuMCwiUGFkZGluZyI6eyIkcmVmIjoiMTA5In0sIlNoYXBlU3R5bGUiOnsiJGlkIjoiMzUxIiwiTWFyZ2luIjp7IiRyZWYiOiIxMTEifSwiUGFkZGluZyI6eyIkcmVmIjoiMTEyIn0sIkJhY2tncm91bmQiOnsiJGlkIjoiMzUyIiwiQ29sb3IiOnsiJGlkIjoiMzUzIiwiQSI6MjU1LCJSIjoyMTIsIkciOjg4LCJCIjo0fX0sIklzVmlzaWJsZSI6dHJ1ZSwiV2lkdGgiOjEyLjAsIkhlaWdodCI6MTQuMCwiQm9yZGVyU3R5bGUiOnsiJGlkIjoiMzU0IiwiTGluZUNvbG9yIjp7IiRyZWYiOiIxMTYifSwiTGluZVdlaWdodCI6MC4wLCJMaW5lVHlwZSI6MCwiUGFyZW50U3R5bGUiOm51bGx9LCJQYXJlbnRTdHlsZSI6bnVsbH0sIlRpdGxlU3R5bGUiOnsiJGlkIjoiMzU1IiwiRm9udFNldHRpbmdzIjp7IiRpZCI6IjM1NiIsIkZvbnRTaXplIjoxMCwiRm9udE5hbWUiOiJDYWxpYnJpIiwiSXNCb2xkIjp0cnVlLCJJc0l0YWxpYyI6ZmFsc2UsIklzVW5kZXJsaW5lZCI6ZmFsc2UsIlBhcmVudFN0eWxlIjpudWxsfSwiQXV0b1NpemUiOjAsIkZvcmVncm91bmQiOnsiJGlkIjoiMzU3IiwiQ29sb3IiOnsiJGlkIjoiMzU4IiwiQSI6MjU1LCJSIjoyMTIsIkciOjg4LCJCIjo0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U5IiwiQ29sb3IiOnsiJGlkIjoiMzYwIiwiQSI6MCwiUiI6MjU1LCJHIjoyNTUsIkIiOjI1NX19LCJJc1Zpc2libGUiOnRydWUsIldpZHRoIjowLjAsIkhlaWdodCI6MC4wLCJCb3JkZXJTdHlsZSI6eyIkaWQiOiIzNjEiLCJMaW5lQ29sb3IiOm51bGwsIkxpbmVXZWlnaHQiOjAuMCwiTGluZVR5cGUiOjAsIlBhcmVudFN0eWxlIjpudWxsfSwiUGFyZW50U3R5bGUiOm51bGx9LCJEYXRlU3R5bGUiOnsiJGlkIjoiMzYyIiwiRm9udFNldHRpbmdzIjp7IiRpZCI6IjM2MyIsIkZvbnRTaXplIjo5LCJGb250TmFtZSI6IkNhbGlicmkiLCJJc0JvbGQiOmZhbHNlLCJJc0l0YWxpYyI6ZmFsc2UsIklzVW5kZXJsaW5lZCI6ZmFsc2UsIlBhcmVudFN0eWxlIjpudWxsfSwiQXV0b1NpemUiOjAsIkZvcmVncm91bmQiOnsiJGlkIjoiMzY0IiwiQ29sb3IiOnsiJGlkIjoiMzY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2NiIsIkNvbG9yIjp7IiRpZCI6IjM2NyIsIkEiOjAsIlIiOjI1NSwiRyI6MjU1LCJCIjoyNTV9fSwiSXNWaXNpYmxlIjp0cnVlLCJXaWR0aCI6MC4wLCJIZWlnaHQiOjAuMCwiQm9yZGVyU3R5bGUiOnsiJGlkIjoiMzY4IiwiTGluZUNvbG9yIjpudWxsLCJMaW5lV2VpZ2h0IjowLjAsIkxpbmVUeXBlIjowLCJQYXJlbnRTdHlsZSI6bnVsbH0sIlBhcmVudFN0eWxlIjpudWxsfSwiRGF0ZUZvcm1hdCI6eyIkcmVmIjoiMjI0In0sIldlZWtOdW1iZXJpbmciOnsiJGlkIjoiMzY5IiwiRm9ybWF0IjowLCJJc1Zpc2libGUiOmZhbHNlLCJMYXN0S25vd25WaXNpYmlsaXR5U3RhdGUiOmZhbHNlfSwiSXNWaXNpYmxlIjp0cnVlLCJQYXJlbnRTdHlsZSI6bnVsbH0sIkluZGV4Ijo5LCJQZXJjZW50YWdlQ29tcGxldGUiOm51bGwsIlBvc2l0aW9uIjp7IlJhdGlvIjowLjAsIklzQ3VzdG9tIjpmYWxzZX0sIkRhdGVGb3JtYXQiOnsiJHJlZiI6IjIyNCJ9LCJXZWVrTnVtYmVyaW5nIjp7IiRpZCI6IjM3MCIsIkZvcm1hdCI6MCwiSXNWaXNpYmxlIjpmYWxzZSwiTGFzdEtub3duVmlzaWJpbGl0eVN0YXRlIjpmYWxzZX0sIlJlbGF0ZWRUYXNrSWQiOiIwMDAwMDAwMC0wMDAwLTAwMDAtMDAwMC0wMDAwMDAwMDAwMDAiLCJJZCI6IjA3ZTllZmE3LTNkZjYtNDljYS1iN2ZiLTg3OGM0OWRkYmJjZiIsIkltcG9ydElkIjpudWxsLCJUaXRsZSI6IkNoZWNrcG9pbnQgQiIsIk5vdGUiOm51bGwsIkh5cGVybGluayI6eyIkaWQiOiIzNzEiLCJBZGRyZXNzIjpudWxsLCJTdWJBZGRyZXNzIjpudWxsfSwiSXNDaGFuZ2VkIjpmYWxzZSwiSXNOZXciOmZhbHNlfSx7IiRpZCI6IjM3MiIsIkRhdGUiOiIyMDI0LTAxLTMwVDIzOjU5OjAwIiwiU3R5bGUiOnsiJGlkIjoiMzczIiwiU2hhcGUiOjE0LCJDb25uZWN0b3JNYXJnaW4iOnsiJHJlZiI6IjEwNSJ9LCJDb25uZWN0b3JTdHlsZSI6eyIkaWQiOiIzNzQ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NzUiLCJNYXJnaW4iOnsiJHJlZiI6IjExMSJ9LCJQYWRkaW5nIjp7IiRyZWYiOiIxMTIifSwiQmFja2dyb3VuZCI6eyIkaWQiOiIzNzYiLCJDb2xvciI6eyIkaWQiOiIzNzciLCJBIjoyNTUsIlIiOjExMSwiRyI6NDksIkIiOjE1Mn19LCJJc1Zpc2libGUiOnRydWUsIldpZHRoIjoxOC4wLCJIZWlnaHQiOjIwLjAsIkJvcmRlclN0eWxlIjp7IiRpZCI6IjM3OCIsIkxpbmVDb2xvciI6eyIkcmVmIjoiMTE2In0sIkxpbmVXZWlnaHQiOjAuMCwiTGluZVR5cGUiOjAsIlBhcmVudFN0eWxlIjpudWxsfSwiUGFyZW50U3R5bGUiOm51bGx9LCJUaXRsZVN0eWxlIjp7IiRpZCI6IjM3OSIsIkZvbnRTZXR0aW5ncyI6eyIkaWQiOiIzODAiLCJGb250U2l6ZSI6MTAsIkZvbnROYW1lIjoiQ2FsaWJyaSIsIklzQm9sZCI6dHJ1ZSwiSXNJdGFsaWMiOmZhbHNlLCJJc1VuZGVybGluZWQiOmZhbHNlLCJQYXJlbnRTdHlsZSI6bnVsbH0sIkF1dG9TaXplIjowLCJGb3JlZ3JvdW5kIjp7IiRpZCI6IjM4MSIsIkNvbG9yIjp7IiRpZCI6IjM4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4MyIsIkNvbG9yIjp7IiRpZCI6IjM4NCIsIkEiOjAsIlIiOjI1NSwiRyI6MjU1LCJCIjoyNTV9fSwiSXNWaXNpYmxlIjp0cnVlLCJXaWR0aCI6MC4wLCJIZWlnaHQiOjAuMCwiQm9yZGVyU3R5bGUiOnsiJGlkIjoiMzg1IiwiTGluZUNvbG9yIjpudWxsLCJMaW5lV2VpZ2h0IjowLjAsIkxpbmVUeXBlIjowLCJQYXJlbnRTdHlsZSI6bnVsbH0sIlBhcmVudFN0eWxlIjpudWxsfSwiRGF0ZVN0eWxlIjp7IiRpZCI6IjM4NiIsIkZvbnRTZXR0aW5ncyI6eyIkaWQiOiIzODciLCJGb250U2l6ZSI6OSwiRm9udE5hbWUiOiJDYWxpYnJpIiwiSXNCb2xkIjpmYWxzZSwiSXNJdGFsaWMiOmZhbHNlLCJJc1VuZGVybGluZWQiOmZhbHNlLCJQYXJlbnRTdHlsZSI6bnVsbH0sIkF1dG9TaXplIjowLCJGb3JlZ3JvdW5kIjp7IiRpZCI6IjM4OCIsIkNvbG9yIjp7IiRpZCI6IjM4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Gb3JtYXQiOnsiJHJlZiI6IjIyNCJ9LCJXZWVrTnVtYmVyaW5nIjp7IiRpZCI6IjM5MyIsIkZvcm1hdCI6MCwiSXNWaXNpYmxlIjpmYWxzZSwiTGFzdEtub3duVmlzaWJpbGl0eVN0YXRlIjpmYWxzZX0sIklzVmlzaWJsZSI6dHJ1ZSwiUGFyZW50U3R5bGUiOm51bGx9LCJJbmRleCI6MTAsIlBlcmNlbnRhZ2VDb21wbGV0ZSI6bnVsbCwiUG9zaXRpb24iOnsiUmF0aW8iOjAuMCwiSXNDdXN0b20iOmZhbHNlfSwiRGF0ZUZvcm1hdCI6eyIkcmVmIjoiMjI0In0sIldlZWtOdW1iZXJpbmciOnsiJGlkIjoiMzk0IiwiRm9ybWF0IjowLCJJc1Zpc2libGUiOmZhbHNlLCJMYXN0S25vd25WaXNpYmlsaXR5U3RhdGUiOmZhbHNlfSwiUmVsYXRlZFRhc2tJZCI6IjAwMDAwMDAwLTAwMDAtMDAwMC0wMDAwLTAwMDAwMDAwMDAwMCIsIklkIjoiYTRiMGY4NDQtY2I4OS00Y2I1LTlkZjctNGM3YmUxYjZkNDZlIiwiSW1wb3J0SWQiOm51bGwsIlRpdGxlIjoiTWlsZXN0b25lIDUiLCJOb3RlIjpudWxsLCJIeXBlcmxpbmsiOnsiJGlkIjoiMzk1IiwiQWRkcmVzcyI6bnVsbCwiU3ViQWRkcmVzcyI6bnVsbH0sIklzQ2hhbmdlZCI6ZmFsc2UsIklzTmV3IjpmYWxzZX0seyIkaWQiOiIzOTYiLCJEYXRlIjoiMjAyNC0wMy0wMVQyMzo1OTowMCIsIlN0eWxlIjp7IiRpZCI6IjM5NyIsIlNoYXBlIjoxNCwiQ29ubmVjdG9yTWFyZ2luIjp7IiRyZWYiOiIxMDUifSwiQ29ubmVjdG9yU3R5bGUiOnsiJGlkIjoiMzk4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zk5IiwiTWFyZ2luIjp7IiRyZWYiOiIxMTEifSwiUGFkZGluZyI6eyIkcmVmIjoiMTEyIn0sIkJhY2tncm91bmQiOnsiJGlkIjoiNDAwIiwiQ29sb3IiOnsiJGlkIjoiNDAxIiwiQSI6MjU1LCJSIjoxMTEsIkciOjQ5LCJCIjoxNTJ9fSwiSXNWaXNpYmxlIjp0cnVlLCJXaWR0aCI6MTguMCwiSGVpZ2h0IjoyMC4wLCJCb3JkZXJTdHlsZSI6eyIkaWQiOiI0MDIiLCJMaW5lQ29sb3IiOnsiJHJlZiI6IjExNiJ9LCJMaW5lV2VpZ2h0IjowLjAsIkxpbmVUeXBlIjowLCJQYXJlbnRTdHlsZSI6bnVsbH0sIlBhcmVudFN0eWxlIjpudWxsfSwiVGl0bGVTdHlsZSI6eyIkaWQiOiI0MDMiLCJGb250U2V0dGluZ3MiOnsiJGlkIjoiNDA0IiwiRm9udFNpemUiOjEwLCJGb250TmFtZSI6IkNhbGlicmkiLCJJc0JvbGQiOnRydWUsIklzSXRhbGljIjpmYWxzZSwiSXNVbmRlcmxpbmVkIjpmYWxzZSwiUGFyZW50U3R5bGUiOm51bGx9LCJBdXRvU2l6ZSI6MCwiRm9yZWdyb3VuZCI6eyIkaWQiOiI0MDUiLCJDb2xvciI6eyIkaWQiOiI0M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MDciLCJDb2xvciI6eyIkaWQiOiI0MDgiLCJBIjowLCJSIjoyNTUsIkciOjI1NSwiQiI6MjU1fX0sIklzVmlzaWJsZSI6dHJ1ZSwiV2lkdGgiOjAuMCwiSGVpZ2h0IjowLjAsIkJvcmRlclN0eWxlIjp7IiRpZCI6IjQwOSIsIkxpbmVDb2xvciI6bnVsbCwiTGluZVdlaWdodCI6MC4wLCJMaW5lVHlwZSI6MCwiUGFyZW50U3R5bGUiOm51bGx9LCJQYXJlbnRTdHlsZSI6bnVsbH0sIkRhdGVTdHlsZSI6eyIkaWQiOiI0MTAiLCJGb250U2V0dGluZ3MiOnsiJGlkIjoiNDExIiwiRm9udFNpemUiOjksIkZvbnROYW1lIjoiQ2FsaWJyaSIsIklzQm9sZCI6ZmFsc2UsIklzSXRhbGljIjpmYWxzZSwiSXNVbmRlcmxpbmVkIjpmYWxzZSwiUGFyZW50U3R5bGUiOm51bGx9LCJBdXRvU2l6ZSI6MCwiRm9yZWdyb3VuZCI6eyIkaWQiOiI0MTIiLCJDb2xvciI6eyIkaWQiOiI0M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NDE0IiwiQ29sb3IiOnsiJGlkIjoiNDE1IiwiQSI6MCwiUiI6MjU1LCJHIjoyNTUsIkIiOjI1NX19LCJJc1Zpc2libGUiOnRydWUsIldpZHRoIjowLjAsIkhlaWdodCI6MC4wLCJCb3JkZXJTdHlsZSI6eyIkaWQiOiI0MTYiLCJMaW5lQ29sb3IiOm51bGwsIkxpbmVXZWlnaHQiOjAuMCwiTGluZVR5cGUiOjAsIlBhcmVudFN0eWxlIjpudWxsfSwiUGFyZW50U3R5bGUiOm51bGx9LCJEYXRlRm9ybWF0Ijp7IiRyZWYiOiIyMjQifSwiV2Vla051bWJlcmluZyI6eyIkaWQiOiI0MTciLCJGb3JtYXQiOjAsIklzVmlzaWJsZSI6ZmFsc2UsIkxhc3RLbm93blZpc2liaWxpdHlTdGF0ZSI6ZmFsc2V9LCJJc1Zpc2libGUiOnRydWUsIlBhcmVudFN0eWxlIjpudWxsfSwiSW5kZXgiOjExLCJQZXJjZW50YWdlQ29tcGxldGUiOm51bGwsIlBvc2l0aW9uIjp7IlJhdGlvIjowLjAsIklzQ3VzdG9tIjpmYWxzZX0sIkRhdGVGb3JtYXQiOnsiJHJlZiI6IjIyNCJ9LCJXZWVrTnVtYmVyaW5nIjp7IiRpZCI6IjQxOCIsIkZvcm1hdCI6MCwiSXNWaXNpYmxlIjpmYWxzZSwiTGFzdEtub3duVmlzaWJpbGl0eVN0YXRlIjpmYWxzZX0sIlJlbGF0ZWRUYXNrSWQiOiIwMDAwMDAwMC0wMDAwLTAwMDAtMDAwMC0wMDAwMDAwMDAwMDAiLCJJZCI6IjBlYWI1NWU1LTg5MmQtNGVmYi05MDlkLWUwMWVkYjNlYjBlOCIsIkltcG9ydElkIjpudWxsLCJUaXRsZSI6Ik1pbGVzdG9uZSA2IiwiTm90ZSI6bnVsbCwiSHlwZXJsaW5rIjp7IiRpZCI6IjQxOSIsIkFkZHJlc3MiOm51bGwsIlN1YkFkZHJlc3MiOm51bGx9LCJJc0NoYW5nZWQiOmZhbHNlLCJJc05ldyI6ZmFsc2V9LHsiJGlkIjoiNDIwIiwiRGF0ZSI6IjIwMjQtMDMtMzBUMjM6NTk6MDAiLCJTdHlsZSI6eyIkaWQiOiI0MjEiLCJTaGFwZSI6MTQsIkNvbm5lY3Rvck1hcmdpbiI6eyIkcmVmIjoiMTA1In0sIkNvbm5lY3RvclN0eWxlIjp7IiRpZCI6IjQyMi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QyMyIsIk1hcmdpbiI6eyIkcmVmIjoiMTExIn0sIlBhZGRpbmciOnsiJHJlZiI6IjExMiJ9LCJCYWNrZ3JvdW5kIjp7IiRpZCI6IjQyNCIsIkNvbG9yIjp7IiRpZCI6IjQyNSIsIkEiOjI1NSwiUiI6MTExLCJHIjo0OSwiQiI6MTUyfX0sIklzVmlzaWJsZSI6dHJ1ZSwiV2lkdGgiOjE4LjAsIkhlaWdodCI6MjAuMCwiQm9yZGVyU3R5bGUiOnsiJGlkIjoiNDI2IiwiTGluZUNvbG9yIjp7IiRyZWYiOiIxMTYifSwiTGluZVdlaWdodCI6MC4wLCJMaW5lVHlwZSI6MCwiUGFyZW50U3R5bGUiOm51bGx9LCJQYXJlbnRTdHlsZSI6bnVsbH0sIlRpdGxlU3R5bGUiOnsiJGlkIjoiNDI3IiwiRm9udFNldHRpbmdzIjp7IiRpZCI6IjQyOCIsIkZvbnRTaXplIjoxMCwiRm9udE5hbWUiOiJDYWxpYnJpIiwiSXNCb2xkIjp0cnVlLCJJc0l0YWxpYyI6ZmFsc2UsIklzVW5kZXJsaW5lZCI6ZmFsc2UsIlBhcmVudFN0eWxlIjpudWxsfSwiQXV0b1NpemUiOjAsIkZvcmVncm91bmQiOnsiJGlkIjoiNDI5IiwiQ29sb3IiOnsiJGlkIjoiNDM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DMxIiwiQ29sb3IiOnsiJGlkIjoiNDMyIiwiQSI6MCwiUiI6MjU1LCJHIjoyNTUsIkIiOjI1NX19LCJJc1Zpc2libGUiOnRydWUsIldpZHRoIjowLjAsIkhlaWdodCI6MC4wLCJCb3JkZXJTdHlsZSI6eyIkaWQiOiI0MzMiLCJMaW5lQ29sb3IiOm51bGwsIkxpbmVXZWlnaHQiOjAuMCwiTGluZVR5cGUiOjAsIlBhcmVudFN0eWxlIjpudWxsfSwiUGFyZW50U3R5bGUiOm51bGx9LCJEYXRlU3R5bGUiOnsiJGlkIjoiNDM0IiwiRm9udFNldHRpbmdzIjp7IiRpZCI6IjQzNSIsIkZvbnRTaXplIjo5LCJGb250TmFtZSI6IkNhbGlicmkiLCJJc0JvbGQiOmZhbHNlLCJJc0l0YWxpYyI6ZmFsc2UsIklzVW5kZXJsaW5lZCI6ZmFsc2UsIlBhcmVudFN0eWxlIjpudWxsfSwiQXV0b1NpemUiOjAsIkZvcmVncm91bmQiOnsiJGlkIjoiNDM2IiwiQ29sb3IiOnsiJGlkIjoiNDM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QzOCIsIkNvbG9yIjp7IiRpZCI6IjQzOSIsIkEiOjAsIlIiOjI1NSwiRyI6MjU1LCJCIjoyNTV9fSwiSXNWaXNpYmxlIjp0cnVlLCJXaWR0aCI6MC4wLCJIZWlnaHQiOjAuMCwiQm9yZGVyU3R5bGUiOnsiJGlkIjoiNDQwIiwiTGluZUNvbG9yIjpudWxsLCJMaW5lV2VpZ2h0IjowLjAsIkxpbmVUeXBlIjowLCJQYXJlbnRTdHlsZSI6bnVsbH0sIlBhcmVudFN0eWxlIjpudWxsfSwiRGF0ZUZvcm1hdCI6eyIkcmVmIjoiMjI0In0sIldlZWtOdW1iZXJpbmciOnsiJGlkIjoiNDQxIiwiRm9ybWF0IjowLCJJc1Zpc2libGUiOmZhbHNlLCJMYXN0S25vd25WaXNpYmlsaXR5U3RhdGUiOmZhbHNlfSwiSXNWaXNpYmxlIjp0cnVlLCJQYXJlbnRTdHlsZSI6bnVsbH0sIkluZGV4IjoxMiwiUGVyY2VudGFnZUNvbXBsZXRlIjpudWxsLCJQb3NpdGlvbiI6eyJSYXRpbyI6MC4wLCJJc0N1c3RvbSI6ZmFsc2V9LCJEYXRlRm9ybWF0Ijp7IiRyZWYiOiIyMjQifSwiV2Vla051bWJlcmluZyI6eyIkaWQiOiI0NDIiLCJGb3JtYXQiOjAsIklzVmlzaWJsZSI6ZmFsc2UsIkxhc3RLbm93blZpc2liaWxpdHlTdGF0ZSI6ZmFsc2V9LCJSZWxhdGVkVGFza0lkIjoiMDAwMDAwMDAtMDAwMC0wMDAwLTAwMDAtMDAwMDAwMDAwMDAwIiwiSWQiOiI3YjE4ZTQ0Yi0yZmZhLTRiYjctODY5MC00NDM3NTMxNzI4NmUiLCJJbXBvcnRJZCI6bnVsbCwiVGl0bGUiOiJNaWxlc3RvbmUgNyIsIk5vdGUiOm51bGwsIkh5cGVybGluayI6eyIkaWQiOiI0NDMiLCJBZGRyZXNzIjpudWxsLCJTdWJBZGRyZXNzIjpudWxsfSwiSXNDaGFuZ2VkIjpmYWxzZSwiSXNOZXciOmZhbHNlfSx7IiRpZCI6IjQ0NCIsIkRhdGUiOiIyMDI0LTA1LTIwVDIzOjU5OjAwIiwiU3R5bGUiOnsiJGlkIjoiNDQ1IiwiU2hhcGUiOjAsIkNvbm5lY3Rvck1hcmdpbiI6eyIkcmVmIjoiMTA1In0sIkNvbm5lY3RvclN0eWxlIjp7IiRpZCI6IjQ0NiIsIkxpbmVDb2xvciI6eyIkcmVmIjoiMTA3In0sIkxpbmVXZWlnaHQiOjEuMCwiTGluZVR5cGUiOjAsIlBhcmVudFN0eWxlIjpudWxsfSwiSXNCZWxvd1RpbWViYW5kIjp0cnVlLCJQb3NpdGlvbk9uVGFzayI6MCwiSGlkZURhdGUiOmZhbHNlLCJTaGFwZVNpemUiOjAsIlNwYWNpbmciOjIuMCwiUGFkZGluZyI6eyIkcmVmIjoiMTA5In0sIlNoYXBlU3R5bGUiOnsiJGlkIjoiNDQ3IiwiTWFyZ2luIjp7IiRyZWYiOiIxMTEifSwiUGFkZGluZyI6eyIkcmVmIjoiMTEyIn0sIkJhY2tncm91bmQiOnsiJGlkIjoiNDQ4IiwiQ29sb3IiOnsiJGlkIjoiNDQ5IiwiQSI6MjU1LCJSIjoyMTIsIkciOjg4LCJCIjo0fX0sIklzVmlzaWJsZSI6dHJ1ZSwiV2lkdGgiOjEyLjAsIkhlaWdodCI6MTQuMCwiQm9yZGVyU3R5bGUiOnsiJGlkIjoiNDUwIiwiTGluZUNvbG9yIjp7IiRyZWYiOiIxMTYifSwiTGluZVdlaWdodCI6MC4wLCJMaW5lVHlwZSI6MCwiUGFyZW50U3R5bGUiOm51bGx9LCJQYXJlbnRTdHlsZSI6bnVsbH0sIlRpdGxlU3R5bGUiOnsiJGlkIjoiNDUxIiwiRm9udFNldHRpbmdzIjp7IiRpZCI6IjQ1MiIsIkZvbnRTaXplIjoxMCwiRm9udE5hbWUiOiJDYWxpYnJpIiwiSXNCb2xkIjp0cnVlLCJJc0l0YWxpYyI6ZmFsc2UsIklzVW5kZXJsaW5lZCI6ZmFsc2UsIlBhcmVudFN0eWxlIjpudWxsfSwiQXV0b1NpemUiOjAsIkZvcmVncm91bmQiOnsiJGlkIjoiNDUzIiwiQ29sb3IiOnsiJGlkIjoiNDU0IiwiQSI6MjU1LCJSIjoyMTIsIkciOjg4LCJCIjo0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DU1IiwiQ29sb3IiOnsiJGlkIjoiNDU2IiwiQSI6MCwiUiI6MjU1LCJHIjoyNTUsIkIiOjI1NX19LCJJc1Zpc2libGUiOnRydWUsIldpZHRoIjowLjAsIkhlaWdodCI6MC4wLCJCb3JkZXJTdHlsZSI6eyIkaWQiOiI0NTciLCJMaW5lQ29sb3IiOm51bGwsIkxpbmVXZWlnaHQiOjAuMCwiTGluZVR5cGUiOjAsIlBhcmVudFN0eWxlIjpudWxsfSwiUGFyZW50U3R5bGUiOm51bGx9LCJEYXRlU3R5bGUiOnsiJGlkIjoiNDU4IiwiRm9udFNldHRpbmdzIjp7IiRpZCI6IjQ1OSIsIkZvbnRTaXplIjo5LCJGb250TmFtZSI6IkNhbGlicmkiLCJJc0JvbGQiOmZhbHNlLCJJc0l0YWxpYyI6ZmFsc2UsIklzVW5kZXJsaW5lZCI6ZmFsc2UsIlBhcmVudFN0eWxlIjpudWxsfSwiQXV0b1NpemUiOjAsIkZvcmVncm91bmQiOnsiJGlkIjoiNDYwIiwiQ29sb3IiOnsiJGlkIjoiNDY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Q2MiIsIkNvbG9yIjp7IiRpZCI6IjQ2MyIsIkEiOjAsIlIiOjI1NSwiRyI6MjU1LCJCIjoyNTV9fSwiSXNWaXNpYmxlIjp0cnVlLCJXaWR0aCI6MC4wLCJIZWlnaHQiOjAuMCwiQm9yZGVyU3R5bGUiOnsiJGlkIjoiNDY0IiwiTGluZUNvbG9yIjpudWxsLCJMaW5lV2VpZ2h0IjowLjAsIkxpbmVUeXBlIjowLCJQYXJlbnRTdHlsZSI6bnVsbH0sIlBhcmVudFN0eWxlIjpudWxsfSwiRGF0ZUZvcm1hdCI6eyIkcmVmIjoiMjI0In0sIldlZWtOdW1iZXJpbmciOnsiJGlkIjoiNDY1IiwiRm9ybWF0IjowLCJJc1Zpc2libGUiOmZhbHNlLCJMYXN0S25vd25WaXNpYmlsaXR5U3RhdGUiOmZhbHNlfSwiSXNWaXNpYmxlIjp0cnVlLCJQYXJlbnRTdHlsZSI6bnVsbH0sIkluZGV4IjoxMywiUGVyY2VudGFnZUNvbXBsZXRlIjpudWxsLCJQb3NpdGlvbiI6eyJSYXRpbyI6MC4wLCJJc0N1c3RvbSI6ZmFsc2V9LCJEYXRlRm9ybWF0Ijp7IiRyZWYiOiIyMjQifSwiV2Vla051bWJlcmluZyI6eyIkaWQiOiI0NjYiLCJGb3JtYXQiOjAsIklzVmlzaWJsZSI6ZmFsc2UsIkxhc3RLbm93blZpc2liaWxpdHlTdGF0ZSI6ZmFsc2V9LCJSZWxhdGVkVGFza0lkIjoiMDAwMDAwMDAtMDAwMC0wMDAwLTAwMDAtMDAwMDAwMDAwMDAwIiwiSWQiOiI0Y2IwZTA0Mi0wYmRkLTRmZWEtODA5YS02YjBmMzgyNzFmM2MiLCJJbXBvcnRJZCI6bnVsbCwiVGl0bGUiOiJDaGVja3BvaW50IEMiLCJOb3RlIjpudWxsLCJIeXBlcmxpbmsiOnsiJGlkIjoiNDY3IiwiQWRkcmVzcyI6bnVsbCwiU3ViQWRkcmVzcyI6bnVsbH0sIklzQ2hhbmdlZCI6ZmFsc2UsIklzTmV3IjpmYWxzZX0seyIkaWQiOiI0NjgiLCJEYXRlIjoiMjAyNC0wNS0zMFQyMzo1OTowMCIsIlN0eWxlIjp7IiRpZCI6IjQ2OSIsIlNoYXBlIjoyLCJDb25uZWN0b3JNYXJnaW4iOnsiJHJlZiI6IjEwNSJ9LCJDb25uZWN0b3JTdHlsZSI6eyIkaWQiOiI0NzAiLCJMaW5lQ29sb3IiOnsiJGlkIjoiNDcxIiwiJHR5cGUiOiJOTFJFLkNvbW1vbi5Eb20uU29saWRDb2xvckJydXNoLCBOTFJFLkNvbW1vbiIsIkNvbG9yIjp7IiRpZCI6IjQ3MiIsIkEiOjEyNywiUiI6MTE1LCJHIjoxMTUsIkIiOjExNX19LCJMaW5lV2VpZ2h0IjoxLjAsIkxpbmVUeXBlIjowLCJQYXJlbnRTdHlsZSI6bnVsbH0sIklzQmVsb3dUaW1lYmFuZCI6ZmFsc2UsIlBvc2l0aW9uT25UYXNrIjowLCJIaWRlRGF0ZSI6ZmFsc2UsIlNoYXBlU2l6ZSI6MSwiU3BhY2luZyI6Mi4wLCJQYWRkaW5nIjp7IiRyZWYiOiIxMDkifSwiU2hhcGVTdHlsZSI6eyIkaWQiOiI0NzMiLCJNYXJnaW4iOnsiJHJlZiI6IjExMSJ9LCJQYWRkaW5nIjp7IiRyZWYiOiIxMTIifSwiQmFja2dyb3VuZCI6eyIkaWQiOiI0NzQiLCJDb2xvciI6eyIkaWQiOiI0NzUiLCJBIjoyNTUsIlIiOjI2LCJHIjoxNzAsIkIiOjY2fX0sIklzVmlzaWJsZSI6dHJ1ZSwiV2lkdGgiOjEzLjAsIkhlaWdodCI6MTMuMCwiQm9yZGVyU3R5bGUiOnsiJGlkIjoiNDc2IiwiTGluZUNvbG9yIjp7IiRyZWYiOiIxMTYifSwiTGluZVdlaWdodCI6MC4wLCJMaW5lVHlwZSI6MCwiUGFyZW50U3R5bGUiOm51bGx9LCJQYXJlbnRTdHlsZSI6bnVsbH0sIlRpdGxlU3R5bGUiOnsiJGlkIjoiNDc3IiwiRm9udFNldHRpbmdzIjp7IiRpZCI6IjQ3OCIsIkZvbnRTaXplIjoxMCwiRm9udE5hbWUiOiJDYWxpYnJpIiwiSXNCb2xkIjp0cnVlLCJJc0l0YWxpYyI6ZmFsc2UsIklzVW5kZXJsaW5lZCI6ZmFsc2UsIlBhcmVudFN0eWxlIjpudWxsfSwiQXV0b1NpemUiOjAsIkZvcmVncm91bmQiOnsiJGlkIjoiNDc5IiwiQ29sb3IiOnsiJGlkIjoiNDg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Q4MSIsIkNvbG9yIjp7IiRpZCI6IjQ4MiIsIkEiOjAsIlIiOjI1NSwiRyI6MjU1LCJCIjoyNTV9fSwiSXNWaXNpYmxlIjp0cnVlLCJXaWR0aCI6MC4wLCJIZWlnaHQiOjAuMCwiQm9yZGVyU3R5bGUiOnsiJGlkIjoiNDgzIiwiTGluZUNvbG9yIjpudWxsLCJMaW5lV2VpZ2h0IjowLjAsIkxpbmVUeXBlIjowLCJQYXJlbnRTdHlsZSI6bnVsbH0sIlBhcmVudFN0eWxlIjpudWxsfSwiRGF0ZVN0eWxlIjp7IiRpZCI6IjQ4NCIsIkZvbnRTZXR0aW5ncyI6eyIkaWQiOiI0ODUiLCJGb250U2l6ZSI6OSwiRm9udE5hbWUiOiJDYWxpYnJpIiwiSXNCb2xkIjpmYWxzZSwiSXNJdGFsaWMiOmZhbHNlLCJJc1VuZGVybGluZWQiOmZhbHNlLCJQYXJlbnRTdHlsZSI6bnVsbH0sIkF1dG9TaXplIjowLCJGb3JlZ3JvdW5kIjp7IiRpZCI6IjQ4NiIsIkNvbG9yIjp7IiRpZCI6IjQ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0ODgiLCJDb2xvciI6eyIkaWQiOiI0ODkiLCJBIjowLCJSIjoyNTUsIkciOjI1NSwiQiI6MjU1fX0sIklzVmlzaWJsZSI6dHJ1ZSwiV2lkdGgiOjAuMCwiSGVpZ2h0IjowLjAsIkJvcmRlclN0eWxlIjp7IiRpZCI6IjQ5MCIsIkxpbmVDb2xvciI6bnVsbCwiTGluZVdlaWdodCI6MC4wLCJMaW5lVHlwZSI6MCwiUGFyZW50U3R5bGUiOm51bGx9LCJQYXJlbnRTdHlsZSI6bnVsbH0sIkRhdGVGb3JtYXQiOnsiJHJlZiI6IjIyNCJ9LCJXZWVrTnVtYmVyaW5nIjp7IiRpZCI6IjQ5MSIsIkZvcm1hdCI6MCwiSXNWaXNpYmxlIjpmYWxzZSwiTGFzdEtub3duVmlzaWJpbGl0eVN0YXRlIjpmYWxzZX0sIklzVmlzaWJsZSI6dHJ1ZSwiUGFyZW50U3R5bGUiOm51bGx9LCJJbmRleCI6MTQsIlBlcmNlbnRhZ2VDb21wbGV0ZSI6bnVsbCwiUG9zaXRpb24iOnsiUmF0aW8iOjAuMCwiSXNDdXN0b20iOmZhbHNlfSwiRGF0ZUZvcm1hdCI6eyIkcmVmIjoiMjI0In0sIldlZWtOdW1iZXJpbmciOnsiJGlkIjoiNDkyIiwiRm9ybWF0IjowLCJJc1Zpc2libGUiOmZhbHNlLCJMYXN0S25vd25WaXNpYmlsaXR5U3RhdGUiOmZhbHNlfSwiUmVsYXRlZFRhc2tJZCI6IjAwMDAwMDAwLTAwMDAtMDAwMC0wMDAwLTAwMDAwMDAwMDAwMCIsIklkIjoiNDUwZmJkYmMtYjlkNi00MjU1LTgxZDgtYjAxMjRhYmY3NWQxIiwiSW1wb3J0SWQiOm51bGwsIlRpdGxlIjoiU2lnbiBPZmYiLCJOb3RlIjpudWxsLCJIeXBlcmxpbmsiOnsiJGlkIjoiNDkzIiwiQWRkcmVzcyI6bnVsbCwiU3ViQWRkcmVzcyI6bnVsbH0sIklzQ2hhbmdlZCI6ZmFsc2UsIklzTmV3IjpmYWxzZX1dLCJUYXNrcyI6W3siJGlkIjoiNDk0IiwiR3JvdXBOYW1lIjoiNWE4MjQzZDUtOTg3Ny00NTYwLWI0YTktYjE4ZDQ2NDc5ZmJlIiwiU3RhcnREYXRlIjoiMjAyMy0wNS0xMFQwMDowMDowMFoiLCJFbmREYXRlIjoiMjAyMy0wOC0wMVQyMzo1OTowMFoiLCJQZXJjZW50YWdlQ29tcGxldGUiOm51bGwsIlN0eWxlIjp7IiRpZCI6IjQ5NSIsIlNoYXBlIjo3LCJTaGFwZVRoaWNrbmVzcyI6MSwiRHVyYXRpb25Gb3JtYXQiOjAsIkluY2x1ZGVOb25Xb3JraW5nRGF5c0luRHVyYXRpb24iOmZhbHNlLCJQZXJjZW50YWdlQ29tcGxldGVTdHlsZSI6eyIkaWQiOiI0OTYiLCJGb250U2V0dGluZ3MiOnsiJGlkIjoiNDk3IiwiRm9udFNpemUiOjEwLCJGb250TmFtZSI6IkNhbGlicmkiLCJJc0JvbGQiOmZhbHNlLCJJc0l0YWxpYyI6ZmFsc2UsIklzVW5kZXJsaW5lZCI6ZmFsc2UsIlBhcmVudFN0eWxlIjpudWxsfSwiQXV0b1NpemUiOjAsIkZvcmVncm91bmQiOnsiJHJlZiI6IjEzNyJ9LCJNYXhXaWR0aCI6MjAwLjAsIk1heEhlaWdodCI6IkluZmluaXR5IiwiU21hcnRGb3JlZ3JvdW5kSXNBY3RpdmUiOmZhbHNlLCJIb3Jpem9udGFsQWxpZ25tZW50IjowLCJWZXJ0aWNhbEFsaWdubWVudCI6MCwiU21hcnRGb3JlZ3JvdW5kIjpudWxsLCJCYWNrZ3JvdW5kRmlsbFR5cGUiOjAsIk1hcmdpbiI6eyIkaWQiOiI0OTgiLCJUb3AiOjAuMCwiTGVmdCI6MC4wLCJSaWdodCI6MC4wLCJCb3R0b20iOjAuMH0sIlBhZGRpbmciOnsiJGlkIjoiNDk5IiwiVG9wIjowLjAsIkxlZnQiOjAuMCwiUmlnaHQiOjAuMCwiQm90dG9tIjowLjB9LCJCYWNrZ3JvdW5kIjp7IiRyZWYiOiIxNDEifSwiSXNWaXNpYmxlIjp0cnVlLCJXaWR0aCI6MC4wLCJIZWlnaHQiOjAuMCwiQm9yZGVyU3R5bGUiOnsiJGlkIjoiNTAwIiwiTGluZUNvbG9yIjpudWxsLCJMaW5lV2VpZ2h0IjowLjAsIkxpbmVUeXBlIjowLCJQYXJlbnRTdHlsZSI6bnVsbH0sIlBhcmVudFN0eWxlIjpudWxsfSwiRHVyYXRpb25TdHlsZSI6eyIkaWQiOiI1MDEiLCJGb250U2V0dGluZ3MiOnsiJGlkIjoiNTAyIiwiRm9udFNpemUiOjEwLCJGb250TmFtZSI6IkNhbGlicmkiLCJJc0JvbGQiOmZhbHNlLCJJc0l0YWxpYyI6ZmFsc2UsIklzVW5kZXJsaW5lZCI6ZmFsc2UsIlBhcmVudFN0eWxlIjpudWxsfSwiQXV0b1NpemUiOjAsIkZvcmVncm91bmQiOnsiJGlkIjoiNTAzIiwiQ29sb3IiOnsiJGlkIjoiNTA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wNSIsIlRvcCI6MC4wLCJMZWZ0IjowLjAsIlJpZ2h0IjowLjAsIkJvdHRvbSI6MC4wfSwiUGFkZGluZyI6eyIkaWQiOiI1MDYiLCJUb3AiOjAuMCwiTGVmdCI6MC4wLCJSaWdodCI6MC4wLCJCb3R0b20iOjAuMH0sIkJhY2tncm91bmQiOnsiJGlkIjoiNTA3IiwiQ29sb3IiOnsiJGlkIjoiNTA4IiwiQSI6MCwiUiI6MjU1LCJHIjoyNTUsIkIiOjI1NX19LCJJc1Zpc2libGUiOnRydWUsIldpZHRoIjowLjAsIkhlaWdodCI6MC4wLCJCb3JkZXJTdHlsZSI6eyIkaWQiOiI1MDkiLCJMaW5lQ29sb3IiOm51bGwsIkxpbmVXZWlnaHQiOjAuMCwiTGluZVR5cGUiOjAsIlBhcmVudFN0eWxlIjpudWxsfSwiUGFyZW50U3R5bGUiOm51bGx9LCJIb3Jpem9udGFsQ29ubmVjdG9yU3R5bGUiOnsiJGlkIjoiNTEwIiwiTGluZUNvbG9yIjp7IiRyZWYiOiIxNTAifSwiTGluZVdlaWdodCI6MS4wLCJMaW5lVHlwZSI6MCwiUGFyZW50U3R5bGUiOm51bGx9LCJWZXJ0aWNhbENvbm5lY3RvclN0eWxlIjp7IiRpZCI6IjUxMSIsIkxpbmVDb2xvciI6eyIkcmVmIjoiMTUz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EyIiwiTWFyZ2luIjp7IiRpZCI6IjUxMyIsIlRvcCI6MC4wLCJMZWZ0Ijo0LjAsIlJpZ2h0Ijo0LjAsIkJvdHRvbSI6MC4wfSwiUGFkZGluZyI6eyIkaWQiOiI1MTQiLCJUb3AiOjAuMCwiTGVmdCI6MC4wLCJSaWdodCI6MC4wLCJCb3R0b20iOjAuMH0sIkJhY2tncm91bmQiOnsiJGlkIjoiNTE1IiwiQ29sb3IiOnsiJGlkIjoiNTE2IiwiQSI6MjU1LCJSIjoxNzMsIkciOjEsIkIiOjF9fSwiSXNWaXNpYmxlIjp0cnVlLCJXaWR0aCI6MC4wLCJIZWlnaHQiOjE2LjAsIkJvcmRlclN0eWxlIjp7IiRpZCI6IjUxNyIsIkxpbmVDb2xvciI6eyIkaWQiOiI1MTgiLCIkdHlwZSI6Ik5MUkUuQ29tbW9uLkRvbS5Tb2xpZENvbG9yQnJ1c2gsIE5MUkUuQ29tbW9uIiwiQ29sb3IiOnsiJGlkIjoiNTE5IiwiQSI6MjU1LCJSIjoyNTUsIkciOjAsIkIiOjB9fSwiTGluZVdlaWdodCI6MC4wLCJMaW5lVHlwZSI6MCwiUGFyZW50U3R5bGUiOm51bGx9LCJQYXJlbnRTdHlsZSI6bnVsbH0sIlRpdGxlU3R5bGUiOnsiJGlkIjoiNTIwIiwiRm9udFNldHRpbmdzIjp7IiRpZCI6IjUyMSIsIkZvbnRTaXplIjoxMCwiRm9udE5hbWUiOiJDYWxpYnJpIiwiSXNCb2xkIjp0cnVlLCJJc0l0YWxpYyI6ZmFsc2UsIklzVW5kZXJsaW5lZCI6ZmFsc2UsIlBhcmVudFN0eWxlIjpudWxsfSwiQXV0b1NpemUiOjAsIkZvcmVncm91bmQiOnsiJGlkIjoiNTIyIiwiQ29sb3IiOnsiJGlkIjoiNTI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yNCIsIlRvcCI6MC4wLCJMZWZ0IjowLjAsIlJpZ2h0IjowLjAsIkJvdHRvbSI6MC4wfSwiUGFkZGluZyI6eyIkaWQiOiI1MjUiLCJUb3AiOjAuMCwiTGVmdCI6MC4wLCJSaWdodCI6MC4wLCJCb3R0b20iOjAuMH0sIkJhY2tncm91bmQiOnsiJGlkIjoiNTI2IiwiQ29sb3IiOnsiJGlkIjoiNTI3IiwiQSI6MCwiUiI6MjU1LCJHIjoyNTUsIkIiOjI1NX19LCJJc1Zpc2libGUiOnRydWUsIldpZHRoIjowLjAsIkhlaWdodCI6MC4wLCJCb3JkZXJTdHlsZSI6eyIkaWQiOiI1MjgiLCJMaW5lQ29sb3IiOm51bGwsIkxpbmVXZWlnaHQiOjAuMCwiTGluZVR5cGUiOjAsIlBhcmVudFN0eWxlIjpudWxsfSwiUGFyZW50U3R5bGUiOm51bGx9LCJEYXRlU3R5bGUiOnsiJGlkIjoiNTI5IiwiRm9udFNldHRpbmdzIjp7IiRpZCI6IjUzMCIsIkZvbnRTaXplIjo5LCJGb250TmFtZSI6IkNhbGlicmkiLCJJc0JvbGQiOmZhbHNlLCJJc0l0YWxpYyI6ZmFsc2UsIklzVW5kZXJsaW5lZCI6ZmFsc2UsIlBhcmVudFN0eWxlIjpudWxsfSwiQXV0b1NpemUiOjAsIkZvcmVncm91bmQiOnsiJGlkIjoiNTMxIiwiQ29sb3IiOnsiJGlkIjoiNT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zMyIsIlRvcCI6MC4wLCJMZWZ0IjowLjAsIlJpZ2h0IjowLjAsIkJvdHRvbSI6MC4wfSwiUGFkZGluZyI6eyIkaWQiOiI1MzQiLCJUb3AiOjAuMCwiTGVmdCI6MC4wLCJSaWdodCI6MC4wLCJCb3R0b20iOjAuMH0sIkJhY2tncm91bmQiOnsiJGlkIjoiNTM1IiwiQ29sb3IiOnsiJGlkIjoiNTM2IiwiQSI6MCwiUiI6MjU1LCJHIjoyNTUsIkIiOjI1NX19LCJJc1Zpc2libGUiOnRydWUsIldpZHRoIjowLjAsIkhlaWdodCI6MC4wLCJCb3JkZXJTdHlsZSI6eyIkaWQiOiI1MzciLCJMaW5lQ29sb3IiOm51bGwsIkxpbmVXZWlnaHQiOjAuMCwiTGluZVR5cGUiOjAsIlBhcmVudFN0eWxlIjpudWxsfSwiUGFyZW50U3R5bGUiOm51bGx9LCJEYXRlRm9ybWF0Ijp7IiRpZCI6IjU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kiLCJGb3JtYXQiOjAsIklzVmlzaWJsZSI6ZmFsc2UsIkxhc3RLbm93blZpc2liaWxpdHlTdGF0ZSI6ZmFsc2V9LCJJc1Zpc2libGUiOnRydWUsIlBhcmVudFN0eWxlIjpudWxsfSwiSW5kZXgiOjAsIlNtYXJ0RHVyYXRpb25BY3RpdmF0ZWQiOmZhbHNlLCJEYXRlRm9ybWF0Ijp7IiRyZWYiOiI1MzgifSwiV2Vla051bWJlcmluZyI6eyIkaWQiOiI1NDAiLCJGb3JtYXQiOjAsIklzVmlzaWJsZSI6ZmFsc2UsIkxhc3RLbm93blZpc2liaWxpdHlTdGF0ZSI6ZmFsc2V9LCJJZCI6IjcxZWJkOTljLTNiOTAtNDcyNi04MmNjLTk5YWQxOTJmZTY4NSIsIkltcG9ydElkIjpudWxsLCJUaXRsZSI6IlBoYXNlIDEiLCJOb3RlIjpudWxsLCJIeXBlcmxpbmsiOnsiJGlkIjoiNTQxIiwiQWRkcmVzcyI6bnVsbCwiU3ViQWRkcmVzcyI6bnVsbH0sIklzQ2hhbmdlZCI6ZmFsc2UsIklzTmV3IjpmYWxzZX0seyIkaWQiOiI1NDIiLCJHcm91cE5hbWUiOiI1YTgyNDNkNS05ODc3LTQ1NjAtYjRhOS1iMThkNDY0NzlmYmUiLCJTdGFydERhdGUiOiIyMDIzLTA4LTE1VDAwOjAwOjAwWiIsIkVuZERhdGUiOiIyMDIzLTEyLTIyVDIzOjU5OjAwWiIsIlBlcmNlbnRhZ2VDb21wbGV0ZSI6bnVsbCwiU3R5bGUiOnsiJGlkIjoiNTQzIiwiU2hhcGUiOjcsIlNoYXBlVGhpY2tuZXNzIjoxLCJEdXJhdGlvbkZvcm1hdCI6MCwiSW5jbHVkZU5vbldvcmtpbmdEYXlzSW5EdXJhdGlvbiI6ZmFsc2UsIlBlcmNlbnRhZ2VDb21wbGV0ZVN0eWxlIjp7IiRpZCI6IjU0NCIsIkZvbnRTZXR0aW5ncyI6eyIkaWQiOiI1NDUiLCJGb250U2l6ZSI6MTAsIkZvbnROYW1lIjoiQ2FsaWJyaSIsIklzQm9sZCI6ZmFsc2UsIklzSXRhbGljIjpmYWxzZSwiSXNVbmRlcmxpbmVkIjpmYWxzZSwiUGFyZW50U3R5bGUiOm51bGx9LCJBdXRvU2l6ZSI6MCwiRm9yZWdyb3VuZCI6eyIkcmVmIjoiMTM3In0sIk1heFdpZHRoIjoyMDAuMCwiTWF4SGVpZ2h0IjoiSW5maW5pdHkiLCJTbWFydEZvcmVncm91bmRJc0FjdGl2ZSI6ZmFsc2UsIkhvcml6b250YWxBbGlnbm1lbnQiOjAsIlZlcnRpY2FsQWxpZ25tZW50IjowLCJTbWFydEZvcmVncm91bmQiOm51bGwsIkJhY2tncm91bmRGaWxsVHlwZSI6MCwiTWFyZ2luIjp7IiRpZCI6IjU0NiIsIlRvcCI6MC4wLCJMZWZ0IjowLjAsIlJpZ2h0IjowLjAsIkJvdHRvbSI6MC4wfSwiUGFkZGluZyI6eyIkaWQiOiI1NDciLCJUb3AiOjAuMCwiTGVmdCI6MC4wLCJSaWdodCI6MC4wLCJCb3R0b20iOjAuMH0sIkJhY2tncm91bmQiOnsiJHJlZiI6IjE0MSJ9LCJJc1Zpc2libGUiOnRydWUsIldpZHRoIjowLjAsIkhlaWdodCI6MC4wLCJCb3JkZXJTdHlsZSI6eyIkaWQiOiI1NDgiLCJMaW5lQ29sb3IiOm51bGwsIkxpbmVXZWlnaHQiOjAuMCwiTGluZVR5cGUiOjAsIlBhcmVudFN0eWxlIjpudWxsfSwiUGFyZW50U3R5bGUiOm51bGx9LCJEdXJhdGlvblN0eWxlIjp7IiRpZCI6IjU0OSIsIkZvbnRTZXR0aW5ncyI6eyIkaWQiOiI1NTAiLCJGb250U2l6ZSI6MTAsIkZvbnROYW1lIjoiQ2FsaWJyaSIsIklzQm9sZCI6ZmFsc2UsIklzSXRhbGljIjpmYWxzZSwiSXNVbmRlcmxpbmVkIjpmYWxzZSwiUGFyZW50U3R5bGUiOm51bGx9LCJBdXRvU2l6ZSI6MCwiRm9yZWdyb3VuZCI6eyIkaWQiOiI1NTEiLCJDb2xvciI6eyIkaWQiOiI1NT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UzIiwiVG9wIjowLjAsIkxlZnQiOjAuMCwiUmlnaHQiOjAuMCwiQm90dG9tIjowLjB9LCJQYWRkaW5nIjp7IiRpZCI6IjU1NCIsIlRvcCI6MC4wLCJMZWZ0IjowLjAsIlJpZ2h0IjowLjAsIkJvdHRvbSI6MC4wfSwiQmFja2dyb3VuZCI6eyIkaWQiOiI1NTUiLCJDb2xvciI6eyIkaWQiOiI1NTYiLCJBIjowLCJSIjoyNTUsIkciOjI1NSwiQiI6MjU1fX0sIklzVmlzaWJsZSI6dHJ1ZSwiV2lkdGgiOjAuMCwiSGVpZ2h0IjowLjAsIkJvcmRlclN0eWxlIjp7IiRpZCI6IjU1NyIsIkxpbmVDb2xvciI6bnVsbCwiTGluZVdlaWdodCI6MC4wLCJMaW5lVHlwZSI6MCwiUGFyZW50U3R5bGUiOm51bGx9LCJQYXJlbnRTdHlsZSI6bnVsbH0sIkhvcml6b250YWxDb25uZWN0b3JTdHlsZSI6eyIkaWQiOiI1NTgiLCJMaW5lQ29sb3IiOnsiJHJlZiI6IjE1MCJ9LCJMaW5lV2VpZ2h0IjoxLjAsIkxpbmVUeXBlIjowLCJQYXJlbnRTdHlsZSI6bnVsbH0sIlZlcnRpY2FsQ29ubmVjdG9yU3R5bGUiOnsiJGlkIjoiNTU5IiwiTGluZUNvbG9yIjp7IiRyZWYiOiIxNTM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NjAiLCJNYXJnaW4iOnsiJGlkIjoiNTYxIiwiVG9wIjowLjAsIkxlZnQiOjQuMCwiUmlnaHQiOjQuMCwiQm90dG9tIjowLjB9LCJQYWRkaW5nIjp7IiRpZCI6IjU2MiIsIlRvcCI6MC4wLCJMZWZ0IjowLjAsIlJpZ2h0IjowLjAsIkJvdHRvbSI6MC4wfSwiQmFja2dyb3VuZCI6eyIkaWQiOiI1NjMiLCJDb2xvciI6eyIkaWQiOiI1NjQiLCJBIjoyNTUsIlIiOjE3MywiRyI6MSwiQiI6MX19LCJJc1Zpc2libGUiOnRydWUsIldpZHRoIjowLjAsIkhlaWdodCI6MTYuMCwiQm9yZGVyU3R5bGUiOnsiJGlkIjoiNTY1IiwiTGluZUNvbG9yIjp7IiRyZWYiOiI1MTgifSwiTGluZVdlaWdodCI6MC4wLCJMaW5lVHlwZSI6MCwiUGFyZW50U3R5bGUiOm51bGx9LCJQYXJlbnRTdHlsZSI6bnVsbH0sIlRpdGxlU3R5bGUiOnsiJGlkIjoiNTY2IiwiRm9udFNldHRpbmdzIjp7IiRpZCI6IjU2NyIsIkZvbnRTaXplIjoxMCwiRm9udE5hbWUiOiJDYWxpYnJpIiwiSXNCb2xkIjp0cnVlLCJJc0l0YWxpYyI6ZmFsc2UsIklzVW5kZXJsaW5lZCI6ZmFsc2UsIlBhcmVudFN0eWxlIjpudWxsfSwiQXV0b1NpemUiOjAsIkZvcmVncm91bmQiOnsiJGlkIjoiNTY4IiwiQ29sb3IiOnsiJGlkIjoiNTY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MCwiUiI6MjU1LCJHIjoyNTUsIkIiOjI1NX19LCJJc1Zpc2libGUiOnRydWUsIldpZHRoIjowLjAsIkhlaWdodCI6MC4wLCJCb3JkZXJTdHlsZSI6eyIkaWQiOiI1NzQiLCJMaW5lQ29sb3IiOm51bGwsIkxpbmVXZWlnaHQiOjAuMCwiTGluZVR5cGUiOjAsIlBhcmVudFN0eWxlIjpudWxsfSwiUGFyZW50U3R5bGUiOm51bGx9LCJEYXRlU3R5bGUiOnsiJGlkIjoiNTc1IiwiRm9udFNldHRpbmdzIjp7IiRpZCI6IjU3NiIsIkZvbnRTaXplIjo5LCJGb250TmFtZSI6IkNhbGlicmkiLCJJc0JvbGQiOmZhbHNlLCJJc0l0YWxpYyI6ZmFsc2UsIklzVW5kZXJsaW5lZCI6ZmFsc2UsIlBhcmVudFN0eWxlIjpudWxsfSwiQXV0b1NpemUiOjAsIkZvcmVncm91bmQiOnsiJGlkIjoiNTc3IiwiQ29sb3IiOnsiJGlkIjoiNTc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OSIsIlRvcCI6MC4wLCJMZWZ0IjowLjAsIlJpZ2h0IjowLjAsIkJvdHRvbSI6MC4wfSwiUGFkZGluZyI6eyIkaWQiOiI1ODAiLCJUb3AiOjAuMCwiTGVmdCI6MC4wLCJSaWdodCI6MC4wLCJCb3R0b20iOjAuMH0sIkJhY2tncm91bmQiOnsiJGlkIjoiNTgxIiwiQ29sb3IiOnsiJGlkIjoiNTgyIiwiQSI6MCwiUiI6MjU1LCJHIjoyNTUsIkIiOjI1NX1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UiLCJGb3JtYXQiOjAsIklzVmlzaWJsZSI6ZmFsc2UsIkxhc3RLbm93blZpc2liaWxpdHlTdGF0ZSI6ZmFsc2V9LCJJc1Zpc2libGUiOnRydWUsIlBhcmVudFN0eWxlIjpudWxsfSwiSW5kZXgiOjEsIlNtYXJ0RHVyYXRpb25BY3RpdmF0ZWQiOmZhbHNlLCJEYXRlRm9ybWF0Ijp7IiRyZWYiOiI1ODQifSwiV2Vla051bWJlcmluZyI6eyIkaWQiOiI1ODYiLCJGb3JtYXQiOjAsIklzVmlzaWJsZSI6ZmFsc2UsIkxhc3RLbm93blZpc2liaWxpdHlTdGF0ZSI6ZmFsc2V9LCJJZCI6IjlhODA3Y2IwLWU0YjQtNDY4Yi1hM2VhLWNjMjJjNjZjNmEwMSIsIkltcG9ydElkIjpudWxsLCJUaXRsZSI6IlBoYXNlIDIiLCJOb3RlIjpudWxsLCJIeXBlcmxpbmsiOnsiJGlkIjoiNTg3IiwiQWRkcmVzcyI6bnVsbCwiU3ViQWRkcmVzcyI6bnVsbH0sIklzQ2hhbmdlZCI6ZmFsc2UsIklzTmV3IjpmYWxzZX0seyIkaWQiOiI1ODgiLCJHcm91cE5hbWUiOiI1YTgyNDNkNS05ODc3LTQ1NjAtYjRhOS1iMThkNDY0NzlmYmUiLCJTdGFydERhdGUiOiIyMDI0LTAxLTA1VDAwOjAwOjAwWiIsIkVuZERhdGUiOiIyMDI0LTA1LTIwVDIzOjU5OjAwIiwiUGVyY2VudGFnZUNvbXBsZXRlIjpudWxsLCJTdHlsZSI6eyIkaWQiOiI1ODkiLCJTaGFwZSI6NywiU2hhcGVUaGlja25lc3MiOjEsIkR1cmF0aW9uRm9ybWF0IjowLCJJbmNsdWRlTm9uV29ya2luZ0RheXNJbkR1cmF0aW9uIjpmYWxzZSwiUGVyY2VudGFnZUNvbXBsZXRlU3R5bGUiOnsiJGlkIjoiNTkwIiwiRm9udFNldHRpbmdzIjp7IiRpZCI6IjU5MSIsIkZvbnRTaXplIjoxMCwiRm9udE5hbWUiOiJDYWxpYnJpIiwiSXNCb2xkIjpmYWxzZSwiSXNJdGFsaWMiOmZhbHNlLCJJc1VuZGVybGluZWQiOmZhbHNlLCJQYXJlbnRTdHlsZSI6bnVsbH0sIkF1dG9TaXplIjowLCJGb3JlZ3JvdW5kIjp7IiRyZWYiOiIxMzcifSwiTWF4V2lkdGgiOjIwMC4wLCJNYXhIZWlnaHQiOiJJbmZpbml0eSIsIlNtYXJ0Rm9yZWdyb3VuZElzQWN0aXZlIjpmYWxzZSwiSG9yaXpvbnRhbEFsaWdubWVudCI6MCwiVmVydGljYWxBbGlnbm1lbnQiOjAsIlNtYXJ0Rm9yZWdyb3VuZCI6bnVsbCwiQmFja2dyb3VuZEZpbGxUeXBlIjowLCJNYXJnaW4iOnsiJGlkIjoiNTkyIiwiVG9wIjowLjAsIkxlZnQiOjAuMCwiUmlnaHQiOjAuMCwiQm90dG9tIjowLjB9LCJQYWRkaW5nIjp7IiRpZCI6IjU5MyIsIlRvcCI6MC4wLCJMZWZ0IjowLjAsIlJpZ2h0IjowLjAsIkJvdHRvbSI6MC4wfSwiQmFja2dyb3VuZCI6eyIkcmVmIjoiMTQxIn0sIklzVmlzaWJsZSI6dHJ1ZSwiV2lkdGgiOjAuMCwiSGVpZ2h0IjowLjAsIkJvcmRlclN0eWxlIjp7IiRpZCI6IjU5NCIsIkxpbmVDb2xvciI6bnVsbCwiTGluZVdlaWdodCI6MC4wLCJMaW5lVHlwZSI6MCwiUGFyZW50U3R5bGUiOm51bGx9LCJQYXJlbnRTdHlsZSI6bnVsbH0sIkR1cmF0aW9uU3R5bGUiOnsiJGlkIjoiNTk1IiwiRm9udFNldHRpbmdzIjp7IiRpZCI6IjU5NiIsIkZvbnRTaXplIjoxMCwiRm9udE5hbWUiOiJDYWxpYnJpIiwiSXNCb2xkIjpmYWxzZSwiSXNJdGFsaWMiOmZhbHNlLCJJc1VuZGVybGluZWQiOmZhbHNlLCJQYXJlbnRTdHlsZSI6bnVsbH0sIkF1dG9TaXplIjowLCJGb3JlZ3JvdW5kIjp7IiRpZCI6IjU5NyIsIkNvbG9yIjp7IiRpZCI6IjU5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OTkiLCJUb3AiOjAuMCwiTGVmdCI6MC4wLCJSaWdodCI6MC4wLCJCb3R0b20iOjAuMH0sIlBhZGRpbmciOnsiJGlkIjoiNjAwIiwiVG9wIjowLjAsIkxlZnQiOjAuMCwiUmlnaHQiOjAuMCwiQm90dG9tIjowLjB9LCJCYWNrZ3JvdW5kIjp7IiRpZCI6IjYwMSIsIkNvbG9yIjp7IiRpZCI6IjYwMiIsIkEiOjAsIlIiOjI1NSwiRyI6MjU1LCJCIjoyNTV9fSwiSXNWaXNpYmxlIjp0cnVlLCJXaWR0aCI6MC4wLCJIZWlnaHQiOjAuMCwiQm9yZGVyU3R5bGUiOnsiJGlkIjoiNjAzIiwiTGluZUNvbG9yIjpudWxsLCJMaW5lV2VpZ2h0IjowLjAsIkxpbmVUeXBlIjowLCJQYXJlbnRTdHlsZSI6bnVsbH0sIlBhcmVudFN0eWxlIjpudWxsfSwiSG9yaXpvbnRhbENvbm5lY3RvclN0eWxlIjp7IiRpZCI6IjYwNCIsIkxpbmVDb2xvciI6eyIkcmVmIjoiMTUwIn0sIkxpbmVXZWlnaHQiOjEuMCwiTGluZVR5cGUiOjAsIlBhcmVudFN0eWxlIjpudWxsfSwiVmVydGljYWxDb25uZWN0b3JTdHlsZSI6eyIkaWQiOiI2MDUiLCJMaW5lQ29sb3IiOnsiJGlkIjoiNjA2IiwiJHR5cGUiOiJOTFJFLkNvbW1vbi5Eb20uU29saWRDb2xvckJydXNoLCBOTFJFLkNvbW1vbiIsIkNvbG9yIjp7IiRpZCI6IjYwNy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wOCIsIk1hcmdpbiI6eyIkaWQiOiI2MDkiLCJUb3AiOjAuMCwiTGVmdCI6NC4wLCJSaWdodCI6NC4wLCJCb3R0b20iOjAuMH0sIlBhZGRpbmciOnsiJGlkIjoiNjEwIiwiVG9wIjowLjAsIkxlZnQiOjAuMCwiUmlnaHQiOjAuMCwiQm90dG9tIjowLjB9LCJCYWNrZ3JvdW5kIjp7IiRpZCI6IjYxMSIsIkNvbG9yIjp7IiRpZCI6IjYxMiIsIkEiOjI1NSwiUiI6MTczLCJHIjoxLCJCIjoxfX0sIklzVmlzaWJsZSI6dHJ1ZSwiV2lkdGgiOjAuMCwiSGVpZ2h0IjoxNi4wLCJCb3JkZXJTdHlsZSI6eyIkaWQiOiI2MTMiLCJMaW5lQ29sb3IiOnsiJHJlZiI6IjUxOCJ9LCJMaW5lV2VpZ2h0IjowLjAsIkxpbmVUeXBlIjowLCJQYXJlbnRTdHlsZSI6bnVsbH0sIlBhcmVudFN0eWxlIjpudWxsfSwiVGl0bGVTdHlsZSI6eyIkaWQiOiI2MTQiLCJGb250U2V0dGluZ3MiOnsiJGlkIjoiNjE1IiwiRm9udFNpemUiOjEwLCJGb250TmFtZSI6IkNhbGlicmkiLCJJc0JvbGQiOnRydWUsIklzSXRhbGljIjpmYWxzZSwiSXNVbmRlcmxpbmVkIjpmYWxzZSwiUGFyZW50U3R5bGUiOm51bGx9LCJBdXRvU2l6ZSI6MCwiRm9yZWdyb3VuZCI6eyIkaWQiOiI2MTYiLCJDb2xvciI6eyIkaWQiOiI2MT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jE4IiwiVG9wIjowLjAsIkxlZnQiOjAuMCwiUmlnaHQiOjAuMCwiQm90dG9tIjowLjB9LCJQYWRkaW5nIjp7IiRpZCI6IjYxOSIsIlRvcCI6MC4wLCJMZWZ0IjowLjAsIlJpZ2h0IjowLjAsIkJvdHRvbSI6MC4wfSwiQmFja2dyb3VuZCI6eyIkaWQiOiI2MjAiLCJDb2xvciI6eyIkaWQiOiI2MjEiLCJBIjowLCJSIjoyNTUsIkciOjI1NSwiQiI6MjU1fX0sIklzVmlzaWJsZSI6dHJ1ZSwiV2lkdGgiOjAuMCwiSGVpZ2h0IjowLjAsIkJvcmRlclN0eWxlIjp7IiRpZCI6IjYyMiIsIkxpbmVDb2xvciI6bnVsbCwiTGluZVdlaWdodCI6MC4wLCJMaW5lVHlwZSI6MCwiUGFyZW50U3R5bGUiOm51bGx9LCJQYXJlbnRTdHlsZSI6bnVsbH0sIkRhdGVTdHlsZSI6eyIkaWQiOiI2MjMiLCJGb250U2V0dGluZ3MiOnsiJGlkIjoiNjI0IiwiRm9udFNpemUiOjksIkZvbnROYW1lIjoiQ2FsaWJyaSIsIklzQm9sZCI6ZmFsc2UsIklzSXRhbGljIjpmYWxzZSwiSXNVbmRlcmxpbmVkIjpmYWxzZSwiUGFyZW50U3R5bGUiOm51bGx9LCJBdXRvU2l6ZSI6MCwiRm9yZWdyb3VuZCI6eyIkaWQiOiI2MjUiLCJDb2xvciI6eyIkaWQiOiI2Mj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I3IiwiVG9wIjowLjAsIkxlZnQiOjAuMCwiUmlnaHQiOjAuMCwiQm90dG9tIjowLjB9LCJQYWRkaW5nIjp7IiRpZCI6IjYyOCIsIlRvcCI6MC4wLCJMZWZ0IjowLjAsIlJpZ2h0IjowLjAsIkJvdHRvbSI6MC4wfSwiQmFja2dyb3VuZCI6eyIkaWQiOiI2MjkiLCJDb2xvciI6eyIkaWQiOiI2MzAiLCJBIjowLCJSIjoyNTUsIkciOjI1NSwiQiI6MjU1fX0sIklzVmlzaWJsZSI6dHJ1ZSwiV2lkdGgiOjAuMCwiSGVpZ2h0IjowLjAsIkJvcmRlclN0eWxlIjp7IiRpZCI6IjYzMSIsIkxpbmVDb2xvciI6bnVsbCwiTGluZVdlaWdodCI6MC4wLCJMaW5lVHlwZSI6MCwiUGFyZW50U3R5bGUiOm51bGx9LCJQYXJlbnRTdHlsZSI6bnVsbH0sIkRhdGVGb3JtYXQiOnsiJGlkIjoiNj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zMyIsIkZvcm1hdCI6MCwiSXNWaXNpYmxlIjpmYWxzZSwiTGFzdEtub3duVmlzaWJpbGl0eVN0YXRlIjpmYWxzZX0sIklzVmlzaWJsZSI6dHJ1ZSwiUGFyZW50U3R5bGUiOm51bGx9LCJJbmRleCI6MiwiU21hcnREdXJhdGlvbkFjdGl2YXRlZCI6ZmFsc2UsIkRhdGVGb3JtYXQiOnsiJHJlZiI6IjYzMiJ9LCJXZWVrTnVtYmVyaW5nIjp7IiRpZCI6IjYzNCIsIkZvcm1hdCI6MCwiSXNWaXNpYmxlIjpmYWxzZSwiTGFzdEtub3duVmlzaWJpbGl0eVN0YXRlIjpmYWxzZX0sIklkIjoiYzAyY2YxM2MtZDRhYy00YmM0LWEwODUtOGYyMmFkM2Q5ODE5IiwiSW1wb3J0SWQiOm51bGwsIlRpdGxlIjoiUGhhc2UgMyIsIk5vdGUiOm51bGwsIkh5cGVybGluayI6eyIkaWQiOiI2MzUiLCJBZGRyZXNzIjpudWxsLCJTdWJBZGRyZXNzIjpudWxsfSwiSXNDaGFuZ2VkIjpmYWxzZSwiSXNOZXciOmZhbHNlfV0sIlN3aW1sYW5lcyI6W10sIk1zUHJvamVjdEl0ZW1zVHJlZSI6eyIkaWQiOiI2MzYiLCJSb290Ijp7IkltcG9ydElkIjpudWxsLCJJc0ltcG9ydGVkIjpmYWxzZSwiQ2hpbGRyZW4iOltdfX0sIk1ldGFkYXRhIjp7IiRpZCI6IjYzNyIsIlNvdXJjZVRlbXBsYXRlIjoie1wiJGlkXCI6XCIxXCIsXCJJZFwiOlwiMjJkNTVmYzYtNGRmZS00NzhjLTg3MTAtOTliMTkwNTZkZTg2XCIsXCJDdWx0dXJlSW5mb05hbWVcIjpcImVuLVVTXCIsXCJWZXJzaW9uXCI6e1wiJGlkXCI6XCIyXCIsXCJUZW1wbGF0ZURvbVZlcnNpb25cIjpcIjEuMi4wXCJ9LFwiRWZmZWN0XCI6MC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Q4LFwiR1wiOjQ4LFwiQlwiOjQ4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Q4LFwiR1wiOjQ4LFwiQlwiOjQ4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Q4LFwiR1wiOjQ4LFwiQlwiOjQ4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NCxcIkZvbnROYW1lXCI6XCJDYWxpYnJpXCIsXCJJc0JvbGRcIjp0cnVlLFwiSXNJdGFsaWNcIjpmYWxzZSxcIklzVW5kZXJsaW5lZFwiOmZhbHNlfSxcIkF1dG9TaXplXCI6MCxcIkZvcmVncm91bmRcIjp7XCIkaWRcIjpcIjMxXCIsXCJDb2xvclwiOntcIiRpZFwiOlwiMzJcIixcIkFcIjoyNTUsXCJSXCI6MTc4LFwiR1wiOjE0LFwiQlwiOjE4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mZhbHN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NzcsXCJSXCI6MjU1LFwiR1wiOjAsXCJCXCI6MH19LFwiQXBwZW5kWWVhck9uWWVhckNoYW5nZVwiOmZhbHNlLFwiRWxhcHNlZFRpbWVGb3JtYXRcIjoxLFwiVG9kYXlNYXJrZXJQb3NpdGlvblwiOjMsXCJRdWlja1Bvc2l0aW9uXCI6MCxcIkFic29sdXRlUG9zaXRpb25cIjoxMz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2OCxcIkdcIjo4NCxcIkJcIjoxMDZ9fSxcIklzVmlzaWJsZVwiOnRydWUsXCJXaWR0aFwiOjAuMCxcIkhlaWdodFwiOjAuMCxcIkJvcmRlclN0eWxlXCI6bnVsbH0sXCJEZWZhdWx0TWlsZXN0b25lU3R5bGVcIjp7XCIkaWRcIjpcIjg1XCIsXCJTaGFwZVwiOjQ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A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OS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x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AsXCJGb250TmFtZVwiOlwiQ2FsaWJyaVwiLFwiSXNCb2xkXCI6dHJ1ZSxcIklzSXRhbGljXCI6ZmFsc2UsXCJJc1VuZGVybGluZWRcIjpmYWxzZX0sXCJBdXRvU2l6ZVwiOjAsXCJGb3JlZ3JvdW5kXCI6e1wiJGlkXCI6XCIxNDVcIixcIkNvbG9yXCI6e1wiJGlkXCI6XCIxNDZ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OSxcIkZvbnROYW1lXCI6XCJDYWxpYnJpXCIsXCJJc0JvbGRcIjpmYWxzZSxcIklzSXRhbGljXCI6ZmFsc2UsXCJJc1VuZGVybGluZWRcIjpmYWxzZX0sXCJBdXRvU2l6ZVwiOjAsXCJGb3JlZ3JvdW5kXCI6e1wiJGlkXCI6XCIxNTJcIixcIkNvbG9yXCI6e1wiJGlkXCI6XCIxNTN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3tcIiRpZFwiOlwiMTgyXCIsXCJTaGFwZVwiOjQsXCJDb25uZWN0b3JNYXJnaW5cIjp7XCIkaWRcIjpcIjE4M1wiLFwiVG9wXCI6MC4wLFwiTGVmdFwiOjIuMCxcIlJpZ2h0XCI6Mi4wLFwiQm90dG9tXCI6MC4wfSxcIkNvbm5lY3RvclN0eWxlXCI6e1wiJGlkXCI6XCIxODRcIixcIkxpbmVDb2xvclwiOntcIiRpZFwiOlwiMTg1XCIsXCIkdHlwZVwiOlwiTkxSRS5Db21tb24uRG9tLlNvbGlkQ29sb3JCcnVzaCwgTkxSRS5Db21tb25cIixcIkNvbG9yXCI6e1wiJGlkXCI6XCIxODZcIixcIkFcIjoxMjcsXCJSXCI6NzksXCJHXCI6MTI5LFwiQlwiOjE4OX19LFwiTGluZVdlaWdodFwiOjEuMCxcIkxpbmVUeXBlXCI6MH0sXCJJc0JlbG93VGltZWJhbmRcIjpmYWxzZSxcIkhpZGVEYXRlXCI6ZmFsc2UsXCJTaGFwZVNpemVcIjoxLFwiU3BhY2luZ1wiOjIuMCxcIlBhZGRpbmdcIjp7XCIkaWRcIjpcIjE4N1wiLFwiVG9wXCI6Ny4wLFwiTGVmdFwiOjMuMCxcIlJpZ2h0XCI6MC4wLFwiQm90dG9tXCI6Mi4wfSxcIlBvc2l0aW9uXCI6e1wiJGlkXCI6XCIxODhcIixcIlJhdGlvXCI6MC4wLFwiSXNDdXN0b21cIjpmYWxzZX0sXCJQb3NpdGlvbk9uVGFza1wiOjAsXCJTaGFwZVN0eWxlXCI6e1wiJGlkXCI6XCIxODlcIixcIk1hcmdpblwiOntcIiRpZFwiOlwiMTkwXCIsXCJUb3BcIjowLjAsXCJMZWZ0XCI6MC4wLFwiUmlnaHRcIjowLjAsXCJCb3R0b21cIjowLjB9LFwiUGFkZGluZ1wiOntcIiRpZFwiOlwiMTkxXCIsXCJUb3BcIjowLjAsXCJMZWZ0XCI6MC4wLFwiUmlnaHRcIjowLjAsXCJCb3R0b21cIjowLjB9LFwiQmFja2dyb3VuZFwiOntcIiRpZFwiOlwiMTkyXCIsXCJDb2xvclwiOntcIiRpZFwiOlwiMTkzXCIsXCJBXCI6MjU1LFwiUlwiOjEyOCxcIkdcIjoxNDEsXCJCXCI6MTY5fX0sXCJJc1Zpc2libGVcIjp0cnVlLFwiV2lkdGhcIjoxMy4wLFwiSGVpZ2h0XCI6MTMuMCxcIkJvcmRlclN0eWxlXCI6e1wiJGlkXCI6XCIxOTRcIixcIkxpbmVDb2xvclwiOntcIiRyZWZcIjpcIjk3XCJ9LFwiTGluZVdlaWdodFwiOjAuMCxcIkxpbmVUeXBlXCI6MH19LFwiVGl0bGVTdHlsZVwiOntcIiRpZFwiOlwiMTk1XCIsXCJGb250U2V0dGluZ3NcIjp7XCIkaWRcIjpcIjE5NlwiLFwiRm9udFNpemVcIjoxMC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5LFwiRm9udE5hbWVcIjpcIkNhbGlicmlcIixcIklzQm9sZFwiOmZhbHNlLFwiSXNJdGFsaWNcIjpmYWxzZSxcIklzVW5kZXJsaW5lZFwiOmZhbHNlfSxcIkF1dG9TaXplXCI6MCxcIkZvcmVncm91bmRcIjp7XCIkaWRcIjpcIjIwNFwiLFwiQ29sb3JcIjp7XCIkaWRcIjpcIjIw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A2XCIsXCJUb3BcIjowLjAsXCJMZWZ0XCI6MC4wLFwiUmlnaHRcIjowLjAsXCJCb3R0b21cIjowLjB9LFwiUGFkZGluZ1wiOntcIiRpZFwiOlwiMjA3XCIsXCJUb3BcIjowLjAsXCJMZWZ0XCI6MC4wLFwiUmlnaHRcIjowLjAsXCJCb3R0b21cIjowLjB9LFwiQmFja2dyb3VuZFwiOntcIiRyZWZcIjpcIjExMlwifSxcIklzVmlzaWJsZVwiOnRydWUsXCJXaWR0aFwiOjAuMCxcIkhlaWdodFwiOjAuMCxcIkJvcmRlclN0eWxlXCI6e1wiJGlkXCI6XCIyMDhcIixcIkxpbmVDb2xvclwiOm51bGwsXCJMaW5lV2VpZ2h0XCI6MC4wLFwiTGluZVR5cGVcIjowfX0sXCJEYXRlRm9ybWF0XCI6e1wiJGlkXCI6XCIyM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EwXCIsXCJTaGFwZVwiOjEz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TI3LFwiUlwiOjc5LFwiR1wiOjEyOSxcIkJcIjoxODl9fSxcIkxpbmVXZWlnaHRcIjoxLjAsXCJMaW5lVHlwZVwiOjB9LFwiSXNCZWxvd1RpbWViYW5kXCI6dHJ1ZSxcIkhpZGVEYXRlXCI6ZmFsc2UsXCJTaGFwZVNpemVcIjoxLFwiU3BhY2luZ1wiOjIuMCxcIlBhZGRpbmdcIjp7XCIkaWRcIjpcIjIxNVwiLFwiVG9wXCI6Ny4wLFwiTGVmdFwiOjMuMCxcIlJpZ2h0XCI6MC4wLFwiQm90dG9tXCI6Mi4wfSxcIlBvc2l0aW9uXCI6e1wiJGlkXCI6XCIyMTZcIixcIlJhdGlvXCI6MC4wLFwiSXNDdXN0b21cIjpmYWxzZX0sXCJQb3NpdGlvbk9uVGFza1wiOjAsXCJTaGFwZVN0eWxlXCI6e1wiJGlkXCI6XCIyMTdcIixcIk1hcmdpblwiOntcIiRpZFwiOlwiMjE4XCIsXCJUb3BcIjowLjAsXCJMZWZ0XCI6MC4wLFwiUmlnaHRcIjowLjAsXCJCb3R0b21cIjowLjB9LFwiUGFkZGluZ1wiOntcIiRpZFwiOlwiMjE5XCIsXCJUb3BcIjowLjAsXCJMZWZ0XCI6MC4wLFwiUmlnaHRcIjowLjAsXCJCb3R0b21cIjowLjB9LFwiQmFja2dyb3VuZFwiOntcIiRpZFwiOlwiMjIwXCIsXCJDb2xvclwiOntcIiRpZFwiOlwiMjIxXCIsXCJBXCI6MjU1LFwiUlwiOjE3OCxcIkdcIjoxNCxcIkJcIjoxOH19LFwiSXNWaXNpYmxlXCI6dHJ1ZSxcIldpZHRoXCI6MTMuMCxcIkhlaWdodFwiOjEzLjAsXCJCb3JkZXJTdHlsZVwiOntcIiRpZFwiOlwiMjIyXCIsXCJMaW5lQ29sb3JcIjp7XCIkcmVmXCI6XCI5N1wifSxcIkxpbmVXZWlnaHRcIjowLjAsXCJMaW5lVHlwZVwiOjB9fSxcIlRpdGxlU3R5bGVcIjp7XCIkaWRcIjpcIjIyM1wiLFwiRm9udFNldHRpbmdzXCI6e1wiJGlkXCI6XCIyMjRcIixcIkZvbnRTaXplXCI6MTAsXCJGb250TmFtZVwiOlwiQ2FsaWJyaVwiLFwiSXNCb2xkXCI6dHJ1ZSxcIklzSXRhbGljXCI6ZmFsc2UsXCJJc1VuZGVybGluZWRcIjpmYWxzZX0sXCJBdXRvU2l6ZVwiOjAsXCJGb3JlZ3JvdW5kXCI6e1wiJGlkXCI6XCIyMjVcIixcIkNvbG9yXCI6e1wiJGlkXCI6XCIyMj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I3XCIsXCJUb3BcIjowLjAsXCJMZWZ0XCI6MC4wLFwiUmlnaHRcIjowLjAsXCJCb3R0b21cIjowLjB9LFwiUGFkZGluZ1wiOntcIiRpZFwiOlwiMjI4XCIsXCJUb3BcIjowLjAsXCJMZWZ0XCI6MC4wLFwiUmlnaHRcIjowLjAsXCJCb3R0b21cIjowLjB9LFwiQmFja2dyb3VuZFwiOntcIiRyZWZcIjpcIjEwNVwifSxcIklzVmlzaWJsZVwiOnRydWUsXCJXaWR0aFwiOjAuMCxcIkhlaWdodFwiOjAuMCxcIkJvcmRlclN0eWxlXCI6e1wiJGlkXCI6XCIyMjlcIixcIkxpbmVDb2xvclwiOm51bGwsXCJMaW5lV2VpZ2h0XCI6MC4wLFwiTGluZVR5cGVcIjowfX0sXCJEYXRlU3R5bGVcIjp7XCIkaWRcIjpcIjIzMFwiLFwiRm9udFNldHRpbmdzXCI6e1wiJGlkXCI6XCIyMzFcIixcIkZvbnRTaXplXCI6OSxcIkZvbnROYW1lXCI6XCJDYWxpYnJpXCIsXCJJc0JvbGRcIjpmYWxzZSxcIklzSXRhbGljXCI6ZmFsc2UsXCJJc1VuZGVybGluZWRcIjpmYWxzZX0sXCJBdXRvU2l6ZVwiOjAsXCJGb3JlZ3JvdW5kXCI6e1wiJGlkXCI6XCIyMzJcIixcIkNvbG9yXCI6e1wiJGlkXCI6XCIyMzN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zNFwiLFwiVG9wXCI6MC4wLFwiTGVmdFwiOjAuMCxcIlJpZ2h0XCI6MC4wLFwiQm90dG9tXCI6MC4wfSxcIlBhZGRpbmdcIjp7XCIkaWRcIjpcIjIzNVwiLFwiVG9wXCI6MC4wLFwiTGVmdFwiOjAuMCxcIlJpZ2h0XCI6MC4wLFwiQm90dG9tXCI6MC4wfSxcIkJhY2tncm91bmRcIjp7XCIkcmVmXCI6XCIxMTJcIn0sXCJJc1Zpc2libGVcIjp0cnVlLFwiV2lkdGhcIjowLjAsXCJIZWlnaHRcIjowLjAsXCJCb3JkZXJTdHlsZVwiOntcIiRpZFwiOlwiMjM2XCIsXCJMaW5lQ29sb3JcIjpudWxsLFwiTGluZVdlaWdodFwiOjAuMCxcIkxpbmVUeXBlXCI6MH19LFwiRGF0ZUZvcm1hdFwiOntcIiRpZFwiOlwiMjM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zOFwiLFwiU2hhcGVcIjo0LFwiQ29ubmVjdG9yTWFyZ2luXCI6e1wiJGlkXCI6XCIyMzlcIixcIlRvcFwiOjAuMCxcIkxlZnRcIjoyLjAsXCJSaWdodFwiOjIuMCxcIkJvdHRvbVwiOjAuMH0sXCJDb25uZWN0b3JTdHlsZVwiOntcIiRpZFwiOlwiMjQwXCIsXCJMaW5lQ29sb3JcIjp7XCIkaWRcIjpcIjI0MVwiLFwiJHR5cGVcIjpcIk5MUkUuQ29tbW9uLkRvbS5Tb2xpZENvbG9yQnJ1c2gsIE5MUkUuQ29tbW9uXCIsXCJDb2xvclwiOntcIiRpZFwiOlwiMjQyXCIsXCJBXCI6MTI3LFwiUlwiOjc5LFwiR1wiOjEyOSxcIkJcIjoxODl9fSxcIkxpbmVXZWlnaHRcIjoxLjAsXCJMaW5lVHlwZVwiOjB9LFwiSXNCZWxvd1RpbWViYW5kXCI6ZmFsc2UsXCJIaWRlRGF0ZVwiOmZhbHNlLFwiU2hhcGVTaXplXCI6MSxcIlNwYWNpbmdcIjoyLjAsXCJQYWRkaW5nXCI6e1wiJGlkXCI6XCIyNDNcIixcIlRvcFwiOjcuMCxcIkxlZnRcIjozLjAsXCJSaWdodFwiOjAuMCxcIkJvdHRvbVwiOjIuMH0sXCJQb3NpdGlvblwiOntcIiRpZFwiOlwiMjQ0XCIsXCJSYXRpb1wiOjAuMCxcIklzQ3VzdG9tXCI6ZmFsc2V9LFwiUG9zaXRpb25PblRhc2tcIjowLFwiU2hhcGVTdHlsZVwiOntcIiRpZFwiOlwiMjQ1XCIsXCJNYXJnaW5cIjp7XCIkaWRcIjpcIjI0NlwiLFwiVG9wXCI6MC4wLFwiTGVmdFwiOjAuMCxcIlJpZ2h0XCI6MC4wLFwiQm90dG9tXCI6MC4wfSxcIlBhZGRpbmdcIjp7XCIkaWRcIjpcIjI0N1wiLFwiVG9wXCI6MC4wLFwiTGVmdFwiOjAuMCxcIlJpZ2h0XCI6MC4wLFwiQm90dG9tXCI6MC4wfSxcIkJhY2tncm91bmRcIjp7XCIkaWRcIjpcIjI0OFwiLFwiQ29sb3JcIjp7XCIkaWRcIjpcIjI0OVwiLFwiQVwiOjI1NSxcIlJcIjoxMjgsXCJHXCI6MTQxLFwiQlwiOjE2OX19LFwiSXNWaXNpYmxlXCI6dHJ1ZSxcIldpZHRoXCI6MTMuMCxcIkhlaWdodFwiOjEzLjAsXCJCb3JkZXJTdHlsZVwiOntcIiRpZFwiOlwiMjUwXCIsXCJMaW5lQ29sb3JcIjp7XCIkcmVmXCI6XCI5N1wifSxcIkxpbmVXZWlnaHRcIjowLjAsXCJMaW5lVHlwZVwiOjB9fSxcIlRpdGxlU3R5bGVcIjp7XCIkaWRcIjpcIjI1MVwiLFwiRm9udFNldHRpbmdzXCI6e1wiJGlkXCI6XCIyNTJcIixcIkZvbnRTaXplXCI6MTAsXCJGb250TmFtZVwiOlwiQ2FsaWJyaVwiLFwiSXNCb2xkXCI6dHJ1ZSxcIklzSXRhbGljXCI6ZmFsc2UsXCJJc1VuZGVybGluZWRcIjpmYWxzZX0sXCJBdXRvU2l6ZVwiOjAsXCJGb3JlZ3JvdW5kXCI6e1wiJGlkXCI6XCIyNTNcIixcIkNvbG9yXCI6e1wiJGlkXCI6XCIyNTR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OSxcIkZvbnROYW1lXCI6XCJDYWxpYnJpXCIsXCJJc0JvbGRcIjpmYWxzZSxcIklzSXRhbGljXCI6ZmFsc2UsXCJJc1VuZGVybGluZWRcIjpmYWxzZX0sXCJBdXRvU2l6ZVwiOjAsXCJGb3JlZ3JvdW5kXCI6e1wiJGlkXCI6XCIyNjBcIixcIkNvbG9yXCI6e1wiJGlkXCI6XCIyNj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2MlwiLFwiVG9wXCI6MC4wLFwiTGVmdFwiOjAuMCxcIlJpZ2h0XCI6MC4wLFwiQm90dG9tXCI6MC4wfSxcIlBhZGRpbmdcIjp7XCIkaWRcIjpcIjI2M1wiLFwiVG9wXCI6MC4wLFwiTGVmdFwiOjAuMCxcIlJpZ2h0XCI6MC4wLFwiQm90dG9tXCI6MC4wfSxcIkJhY2tncm91bmRcIjp7XCIkcmVmXCI6XCIxMTJcIn0sXCJJc1Zpc2libGVcIjp0cnVlLFwiV2lkdGhcIjowLjAsXCJIZWlnaHRcIjowLjAsXCJCb3JkZXJTdHlsZVwiOntcIiRpZFwiOlwiMjY0XCIsXCJMaW5lQ29sb3JcIjpudWxsLFwiTGluZVdlaWdodFwiOjAuMCxcIkxpbmVUeXBlXCI6MH19LFwiRGF0ZUZvcm1hdFwiOntcIiRpZFwiOlwiMj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2NlwiLFwiU2hhcGVcIjo0LFwiQ29ubmVjdG9yTWFyZ2luXCI6e1wiJGlkXCI6XCIyNjdcIixcIlRvcFwiOjAuMCxcIkxlZnRcIjoyLjAsXCJSaWdodFwiOjIuMCxcIkJvdHRvbVwiOjAuMH0sXCJDb25uZWN0b3JTdHlsZVwiOntcIiRpZFwiOlwiMjY4XCIsXCJMaW5lQ29sb3JcIjp7XCIkaWRcIjpcIjI2OVwiLFwiJHR5cGVcIjpcIk5MUkUuQ29tbW9uLkRvbS5Tb2xpZENvbG9yQnJ1c2gsIE5MUkUuQ29tbW9uXCIsXCJDb2xvclwiOntcIiRpZFwiOlwiMjcwXCIsXCJBXCI6MTI3LFwiUlwiOjc5LFwiR1wiOjEyOSxcIkJcIjoxODl9fSxcIkxpbmVXZWlnaHRcIjoxLjAsXCJMaW5lVHlwZVwiOjB9LFwiSXNCZWxvd1RpbWViYW5kXCI6dHJ1ZSxcIkhpZGVEYXRlXCI6ZmFsc2UsXCJTaGFwZVNpemVcIjoxLFwiU3BhY2luZ1wiOjIuMCxcIlBhZGRpbmdcIjp7XCIkaWRcIjpcIjI3MVwiLFwiVG9wXCI6Ny4wLFwiTGVmdFwiOjMuMCxcIlJpZ2h0XCI6MC4wLFwiQm90dG9tXCI6Mi4wfSxcIlBvc2l0aW9uXCI6e1wiJGlkXCI6XCIyNzJcIixcIlJhdGlvXCI6MC4wLFwiSXNDdXN0b21cIjpmYWxzZX0sXCJQb3NpdGlvbk9uVGFza1wiOjA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yOCxcIkdcIjoxNDEsXCJCXCI6MTY5fX0sXCJJc1Zpc2libGVcIjp0cnVlLFwiV2lkdGhcIjoxMy4wLFwiSGVpZ2h0XCI6MTMuMCxcIkJvcmRlclN0eWxlXCI6e1wiJGlkXCI6XCIyNzhcIixcIkxpbmVDb2xvclwiOntcIiRyZWZcIjpcIjk3XCJ9LFwiTGluZVdlaWdodFwiOjAuMCxcIkxpbmVUeXBlXCI6MH19LFwiVGl0bGVTdHlsZVwiOntcIiRpZFwiOlwiMjc5XCIsXCJGb250U2V0dGluZ3NcIjp7XCIkaWRcIjpcIjI4MFwiLFwiRm9udFNpemVcIjoxMCxcIkZvbnROYW1lXCI6XCJDYWxpYnJpXCIsXCJJc0JvbGRcIjp0cnVlLFwiSXNJdGFsaWNcIjpmYWxzZSxcIklzVW5kZXJsaW5lZFwiOmZhbHNlfSxcIkF1dG9TaXplXCI6MCxcIkZvcmVncm91bmRcIjp7XCIkaWRcIjpcIjI4MVwiLFwiQ29sb3JcIjp7XCIkaWRcIjpcIjI4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ODNcIixcIlRvcFwiOjAuMCxcIkxlZnRcIjowLjAsXCJSaWdodFwiOjAuMCxcIkJvdHRvbVwiOjAuMH0sXCJQYWRkaW5nXCI6e1wiJGlkXCI6XCIyODRcIixcIlRvcFwiOjAuMCxcIkxlZnRcIjowLjAsXCJSaWdodFwiOjAuMCxcIkJvdHRvbVwiOjAuMH0sXCJCYWNrZ3JvdW5kXCI6e1wiJHJlZlwiOlwiMTA1XCJ9LFwiSXNWaXNpYmxlXCI6dHJ1ZSxcIldpZHRoXCI6MC4wLFwiSGVpZ2h0XCI6MC4wLFwiQm9yZGVyU3R5bGVcIjp7XCIkaWRcIjpcIjI4NVwiLFwiTGluZUNvbG9yXCI6bnVsbCxcIkxpbmVXZWlnaHRcIjowLjAsXCJMaW5lVHlwZVwiOjB9fSxcIkRhdGVTdHlsZVwiOntcIiRpZFwiOlwiMjg2XCIsXCJGb250U2V0dGluZ3NcIjp7XCIkaWRcIjpcIjI4N1wiLFwiRm9udFNpemVcIjo5LFwiRm9udE5hbWVcIjpcIkNhbGlicmlcIixcIklzQm9sZFwiOmZhbHNlLFwiSXNJdGFsaWNcIjpmYWxzZSxcIklzVW5kZXJsaW5lZFwiOmZhbHNlfSxcIkF1dG9TaXplXCI6MCxcIkZvcmVncm91bmRcIjp7XCIkaWRcIjpcIjI4OFwiLFwiQ29sb3JcIjp7XCIkaWRcIjpcIjI4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kwXCIsXCJUb3BcIjowLjAsXCJMZWZ0XCI6MC4wLFwiUmlnaHRcIjowLjAsXCJCb3R0b21cIjowLjB9LFwiUGFkZGluZ1wiOntcIiRpZFwiOlwiMjkxXCIsXCJUb3BcIjowLjAsXCJMZWZ0XCI6MC4wLFwiUmlnaHRcIjowLjAsXCJCb3R0b21cIjowLjB9LFwiQmFja2dyb3VuZFwiOntcIiRyZWZcIjpcIjExMlwifSxcIklzVmlzaWJsZVwiOnRydWUsXCJXaWR0aFwiOjAuMCxcIkhlaWdodFwiOjAuMCxcIkJvcmRlclN0eWxlXCI6e1wiJGlkXCI6XCIyOTJcIixcIkxpbmVDb2xvclwiOm51bGwsXCJMaW5lV2VpZ2h0XCI6MC4wLFwiTGluZVR5cGVcIjowfX0sXCJEYXRlRm9ybWF0XCI6e1wiJGlkXCI6XCIyO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k0XCIsXCJTaGFwZVwiOjQsXCJDb25uZWN0b3JNYXJnaW5cIjp7XCIkaWRcIjpcIjI5NVwiLFwiVG9wXCI6MC4wLFwiTGVmdFwiOjIuMCxcIlJpZ2h0XCI6Mi4wLFwiQm90dG9tXCI6MC4wfSxcIkNvbm5lY3RvclN0eWxlXCI6e1wiJGlkXCI6XCIyOTZcIixcIkxpbmVDb2xvclwiOntcIiRpZFwiOlwiMjk3XCIsXCIkdHlwZVwiOlwiTkxSRS5Db21tb24uRG9tLlNvbGlkQ29sb3JCcnVzaCwgTkxSRS5Db21tb25cIixcIkNvbG9yXCI6e1wiJGlkXCI6XCIyOThcIixcIkFcIjoxMjcsXCJSXCI6NzksXCJHXCI6MTI5LFwiQlwiOjE4OX19LFwiTGluZVdlaWdodFwiOjEuMCxcIkxpbmVUeXBlXCI6MH0sXCJJc0JlbG93VGltZWJhbmRcIjpmYWxzZSxcIkhpZGVEYXRlXCI6ZmFsc2UsXCJTaGFwZVNpemVcIjoxLFwiU3BhY2luZ1wiOjIuMCxcIlBhZGRpbmdcIjp7XCIkaWRcIjpcIjI5OVwiLFwiVG9wXCI6Ny4wLFwiTGVmdFwiOjMuMCxcIlJpZ2h0XCI6MC4wLFwiQm90dG9tXCI6Mi4wfSxcIlBvc2l0aW9uXCI6e1wiJGlkXCI6XCIzMDBcIixcIlJhdGlvXCI6MC4wLFwiSXNDdXN0b21cIjpmYWxzZX0sXCJQb3NpdGlvbk9uVGFza1wiOjAsXCJTaGFwZVN0eWxlXCI6e1wiJGlkXCI6XCIzMDFcIixcIk1hcmdpblwiOntcIiRpZFwiOlwiMzAyXCIsXCJUb3BcIjowLjAsXCJMZWZ0XCI6MC4wLFwiUmlnaHRcIjowLjAsXCJCb3R0b21cIjowLjB9LFwiUGFkZGluZ1wiOntcIiRpZFwiOlwiMzAzXCIsXCJUb3BcIjowLjAsXCJMZWZ0XCI6MC4wLFwiUmlnaHRcIjowLjAsXCJCb3R0b21cIjowLjB9LFwiQmFja2dyb3VuZFwiOntcIiRpZFwiOlwiMzA0XCIsXCJDb2xvclwiOntcIiRpZFwiOlwiMzA1XCIsXCJBXCI6MjU1LFwiUlwiOjEyOCxcIkdcIjoxNDEsXCJCXCI6MTY5fX0sXCJJc1Zpc2libGVcIjp0cnVlLFwiV2lkdGhcIjoxMy4wLFwiSGVpZ2h0XCI6MTMuMCxcIkJvcmRlclN0eWxlXCI6e1wiJGlkXCI6XCIzMDZcIixcIkxpbmVDb2xvclwiOntcIiRyZWZcIjpcIjk3XCJ9LFwiTGluZVdlaWdodFwiOjAuMCxcIkxpbmVUeXBlXCI6MH19LFwiVGl0bGVTdHlsZVwiOntcIiRpZFwiOlwiMzA3XCIsXCJGb250U2V0dGluZ3NcIjp7XCIkaWRcIjpcIjMwOFwiLFwiRm9udFNpemVcIjoxMCxcIkZvbnROYW1lXCI6XCJDYWxpYnJpXCIsXCJJc0JvbGRcIjp0cnVlLFwiSXNJdGFsaWNcIjpmYWxzZSxcIklzVW5kZXJsaW5lZFwiOmZhbHNlfSxcIkF1dG9TaXplXCI6MCxcIkZvcmVncm91bmRcIjp7XCIkaWRcIjpcIjMwOVwiLFwiQ29sb3JcIjp7XCIkaWRcIjpcIjMxM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HJlZlwiOlwiMTA1XCJ9LFwiSXNWaXNpYmxlXCI6dHJ1ZSxcIldpZHRoXCI6MC4wLFwiSGVpZ2h0XCI6MC4wLFwiQm9yZGVyU3R5bGVcIjp7XCIkaWRcIjpcIjMxM1wiLFwiTGluZUNvbG9yXCI6bnVsbCxcIkxpbmVXZWlnaHRcIjowLjAsXCJMaW5lVHlwZVwiOjB9fSxcIkRhdGVTdHlsZVwiOntcIiRpZFwiOlwiMzE0XCIsXCJGb250U2V0dGluZ3NcIjp7XCIkaWRcIjpcIjMxNVwiLFwiRm9udFNpemVcIjo5LFwiRm9udE5hbWVcIjpcIkNhbGlicmlcIixcIklzQm9sZFwiOmZhbHNlLFwiSXNJdGFsaWNcIjpmYWxzZSxcIklzVW5kZXJsaW5lZFwiOmZhbHNlfSxcIkF1dG9TaXplXCI6MCxcIkZvcmVncm91bmRcIjp7XCIkaWRcIjpcIjMxNlwiLFwiQ29sb3JcIjp7XCIkaWRcIjpcIjMx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E4XCIsXCJUb3BcIjowLjAsXCJMZWZ0XCI6MC4wLFwiUmlnaHRcIjowLjAsXCJCb3R0b21cIjowLjB9LFwiUGFkZGluZ1wiOntcIiRpZFwiOlwiMzE5XCIsXCJUb3BcIjowLjAsXCJMZWZ0XCI6MC4wLFwiUmlnaHRcIjowLjAsXCJCb3R0b21cIjowLjB9LFwiQmFja2dyb3VuZFwiOntcIiRyZWZcIjpcIjExMlwifSxcIklzVmlzaWJsZVwiOnRydWUsXCJXaWR0aFwiOjAuMCxcIkhlaWdodFwiOjAuMCxcIkJvcmRlclN0eWxlXCI6e1wiJGlkXCI6XCIzMjBcIixcIkxpbmVDb2xvclwiOm51bGwsXCJMaW5lV2VpZ2h0XCI6MC4wLFwiTGluZVR5cGVcIjowfX0sXCJEYXRlRm9ybWF0XCI6e1wiJGlkXCI6XCIzM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IyXCIsXCJTaGFwZVwiOjQsXCJDb25uZWN0b3JNYXJnaW5cIjp7XCIkaWRcIjpcIjMyM1wiLFwiVG9wXCI6MC4wLFwiTGVmdFwiOjIuMCxcIlJpZ2h0XCI6Mi4wLFwiQm90dG9tXCI6MC4wfSxcIkNvbm5lY3RvclN0eWxlXCI6e1wiJGlkXCI6XCIzMjRcIixcIkxpbmVDb2xvclwiOntcIiRpZFwiOlwiMzI1XCIsXCIkdHlwZVwiOlwiTkxSRS5Db21tb24uRG9tLlNvbGlkQ29sb3JCcnVzaCwgTkxSRS5Db21tb25cIixcIkNvbG9yXCI6e1wiJGlkXCI6XCIzMjZcIixcIkFcIjoxMjcsXCJSXCI6NzksXCJHXCI6MTI5LFwiQlwiOjE4OX19LFwiTGluZVdlaWdodFwiOjEuMCxcIkxpbmVUeXBlXCI6MH0sXCJJc0JlbG93VGltZWJhbmRcIjp0cnVlLFwiSGlkZURhdGVcIjpmYWxzZSxcIlNoYXBlU2l6ZVwiOjEsXCJTcGFjaW5nXCI6Mi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MTI4LFwiR1wiOjE0MSxcIkJcIjoxNjl9fSxcIklzVmlzaWJsZVwiOnRydWUsXCJXaWR0aFwiOjEzLjAsXCJIZWlnaHRcIjoxMy4wLFwiQm9yZGVyU3R5bGVcIjp7XCIkaWRcIjpcIjMzNFwiLFwiTGluZUNvbG9yXCI6e1wiJHJlZlwiOlwiOTdcIn0sXCJMaW5lV2VpZ2h0XCI6MC4wLFwiTGluZVR5cGVcIjowfX0sXCJUaXRsZVN0eWxlXCI6e1wiJGlkXCI6XCIzMzVcIixcIkZvbnRTZXR0aW5nc1wiOntcIiRpZFwiOlwiMzM2XCIsXCJGb250U2l6ZVwiOjEw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ksXCJGb250TmFtZVwiOlwiQ2FsaWJyaVwiLFwiSXNCb2xkXCI6ZmFsc2UsXCJJc0l0YWxpY1wiOmZhbHNlLFwiSXNVbmRlcmxpbmVkXCI6ZmFsc2V9LFwiQXV0b1NpemVcIjowLFwiRm9yZWdyb3VuZFwiOntcIiRpZFwiOlwiMzQ0XCIsXCJDb2xvclwiOntcIiRpZFwiOlwiMzQ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DZcIixcIlRvcFwiOjAuMCxcIkxlZnRcIjowLjAsXCJSaWdodFwiOjAuMCxcIkJvdHRvbVwiOjAuMH0sXCJQYWRkaW5nXCI6e1wiJGlkXCI6XCIzNDdcIixcIlRvcFwiOjAuMCxcIkxlZnRcIjowLjAsXCJSaWdodFwiOjAuMCxcIkJvdHRvbVwiOjAuMH0sXCJCYWNrZ3JvdW5kXCI6e1wiJHJlZlwiOlwiMTEyXCJ9LFwiSXNWaXNpYmxlXCI6dHJ1ZSxcIldpZHRoXCI6MC4wLFwiSGVpZ2h0XCI6MC4wLFwiQm9yZGVyU3R5bGVcIjp7XCIkaWRcIjpcIjM0OFwiLFwiTGluZUNvbG9yXCI6bnVsbCxcIkxpbmVXZWlnaHRcIjowLjAsXCJMaW5lVHlwZVwiOjB9fSxcIkRhdGVGb3JtYXRcIjp7XCIkaWRcIjpcIjM0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TBcIixcIlNoYXBlXCI6NCxcIkNvbm5lY3Rvck1hcmdpblwiOntcIiRpZFwiOlwiMzUxXCIsXCJUb3BcIjowLjAsXCJMZWZ0XCI6Mi4wLFwiUmlnaHRcIjoyLjAsXCJCb3R0b21cIjowLjB9LFwiQ29ubmVjdG9yU3R5bGVcIjp7XCIkaWRcIjpcIjM1MlwiLFwiTGluZUNvbG9yXCI6e1wiJGlkXCI6XCIzNTNcIixcIiR0eXBlXCI6XCJOTFJFLkNvbW1vbi5Eb20uU29saWRDb2xvckJydXNoLCBOTFJFLkNvbW1vblwiLFwiQ29sb3JcIjp7XCIkaWRcIjpcIjM1NFwiLFwiQVwiOjEyNyxcIlJcIjo3OSxcIkdcIjoxMjksXCJCXCI6MTg5fX0sXCJMaW5lV2VpZ2h0XCI6MS4wLFwiTGluZVR5cGVcIjowfSxcIklzQmVsb3dUaW1lYmFuZFwiOmZhbHNlLFwiSGlkZURhdGVcIjpmYWxzZSxcIlNoYXBlU2l6ZVwiOjEsXCJTcGFjaW5nXCI6Mi4wLFwiUGFkZGluZ1wiOntcIiRpZFwiOlwiMzU1XCIsXCJUb3BcIjo3LjAsXCJMZWZ0XCI6My4wLFwiUmlnaHRcIjowLjAsXCJCb3R0b21cIjoyLjB9LFwiUG9zaXRpb25cIjp7XCIkaWRcIjpcIjM1NlwiLFwiUmF0aW9cIjowLjAsXCJJc0N1c3RvbVwiOmZhbHNlfSxcIlBvc2l0aW9uT25UYXNrXCI6MCxcIlNoYXBlU3R5bGVcIjp7XCIkaWRcIjpcIjM1N1wiLFwiTWFyZ2luXCI6e1wiJGlkXCI6XCIzNThcIixcIlRvcFwiOjAuMCxcIkxlZnRcIjowLjAsXCJSaWdodFwiOjAuMCxcIkJvdHRvbVwiOjAuMH0sXCJQYWRkaW5nXCI6e1wiJGlkXCI6XCIzNTlcIixcIlRvcFwiOjAuMCxcIkxlZnRcIjowLjAsXCJSaWdodFwiOjAuMCxcIkJvdHRvbVwiOjAuMH0sXCJCYWNrZ3JvdW5kXCI6e1wiJGlkXCI6XCIzNjBcIixcIkNvbG9yXCI6e1wiJGlkXCI6XCIzNjFcIixcIkFcIjoyNTUsXCJSXCI6MTI4LFwiR1wiOjE0MSxcIkJcIjoxNjl9fSxcIklzVmlzaWJsZVwiOnRydWUsXCJXaWR0aFwiOjEzLjAsXCJIZWlnaHRcIjoxMy4wLFwiQm9yZGVyU3R5bGVcIjp7XCIkaWRcIjpcIjM2MlwiLFwiTGluZUNvbG9yXCI6e1wiJHJlZlwiOlwiOTdcIn0sXCJMaW5lV2VpZ2h0XCI6MC4wLFwiTGluZVR5cGVcIjowfX0sXCJUaXRsZVN0eWxlXCI6e1wiJGlkXCI6XCIzNjNcIixcIkZvbnRTZXR0aW5nc1wiOntcIiRpZFwiOlwiMzY0XCIsXCJGb250U2l6ZVwiOjEwLFwiRm9udE5hbWVcIjpcIkNhbGlicmlcIixcIklzQm9sZFwiOnRydWUsXCJJc0l0YWxpY1wiOmZhbHNlLFwiSXNVbmRlcmxpbmVkXCI6ZmFsc2V9LFwiQXV0b1NpemVcIjowLFwiRm9yZWdyb3VuZFwiOntcIiRpZFwiOlwiMzY1XCIsXCJDb2xvclwiOntcIiRpZFwiOlwiMzY2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N1wiLFwiVG9wXCI6MC4wLFwiTGVmdFwiOjAuMCxcIlJpZ2h0XCI6MC4wLFwiQm90dG9tXCI6MC4wfSxcIlBhZGRpbmdcIjp7XCIkaWRcIjpcIjM2OFwiLFwiVG9wXCI6MC4wLFwiTGVmdFwiOjAuMCxcIlJpZ2h0XCI6MC4wLFwiQm90dG9tXCI6MC4wfSxcIkJhY2tncm91bmRcIjp7XCIkcmVmXCI6XCIxMDVcIn0sXCJJc1Zpc2libGVcIjp0cnVlLFwiV2lkdGhcIjowLjAsXCJIZWlnaHRcIjowLjAsXCJCb3JkZXJTdHlsZVwiOntcIiRpZFwiOlwiMzY5XCIsXCJMaW5lQ29sb3JcIjpudWxsLFwiTGluZVdlaWdodFwiOjAuMCxcIkxpbmVUeXBlXCI6MH19LFwiRGF0ZVN0eWxlXCI6e1wiJGlkXCI6XCIzNzBcIixcIkZvbnRTZXR0aW5nc1wiOntcIiRpZFwiOlwiMzcxXCIsXCJGb250U2l6ZVwiOjksXCJGb250TmFtZVwiOlwiQ2FsaWJyaVwiLFwiSXNCb2xkXCI6ZmFsc2UsXCJJc0l0YWxpY1wiOmZhbHNlLFwiSXNVbmRlcmxpbmVkXCI6ZmFsc2V9LFwiQXV0b1NpemVcIjowLFwiRm9yZWdyb3VuZFwiOntcIiRpZFwiOlwiMzcyXCIsXCJDb2xvclwiOntcIiRpZFwiOlwiMzc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zRcIixcIlRvcFwiOjAuMCxcIkxlZnRcIjowLjAsXCJSaWdodFwiOjAuMCxcIkJvdHRvbVwiOjAuMH0sXCJQYWRkaW5nXCI6e1wiJGlkXCI6XCIzNzVcIixcIlRvcFwiOjAuMCxcIkxlZnRcIjowLjAsXCJSaWdodFwiOjAuMCxcIkJvdHRvbVwiOjAuMH0sXCJCYWNrZ3JvdW5kXCI6e1wiJHJlZlwiOlwiMTEyXCJ9LFwiSXNWaXNpYmxlXCI6dHJ1ZSxcIldpZHRoXCI6MC4wLFwiSGVpZ2h0XCI6MC4wLFwiQm9yZGVyU3R5bGVcIjp7XCIkaWRcIjpcIjM3NlwiLFwiTGluZUNvbG9yXCI6bnVsbCxcIkxpbmVXZWlnaHRcIjowLjAsXCJMaW5lVHlwZVwiOjB9fSxcIkRhdGVGb3JtYXRcIjp7XCIkaWRcIjpcIjM3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zhcIixcIlNoYXBlXCI6NCxcIkNvbm5lY3Rvck1hcmdpblwiOntcIiRpZFwiOlwiMzc5XCIsXCJUb3BcIjowLjAsXCJMZWZ0XCI6Mi4wLFwiUmlnaHRcIjoyLjAsXCJCb3R0b21cIjowLjB9LFwiQ29ubmVjdG9yU3R5bGVcIjp7XCIkaWRcIjpcIjM4MFwiLFwiTGluZUNvbG9yXCI6e1wiJGlkXCI6XCIzODFcIixcIiR0eXBlXCI6XCJOTFJFLkNvbW1vbi5Eb20uU29saWRDb2xvckJydXNoLCBOTFJFLkNvbW1vblwiLFwiQ29sb3JcIjp7XCIkaWRcIjpcIjM4MlwiLFwiQVwiOjEyNyxcIlJcIjo3OSxcIkdcIjoxMjksXCJCXCI6MTg5fX0sXCJMaW5lV2VpZ2h0XCI6MS4wLFwiTGluZVR5cGVcIjowfSxcIklzQmVsb3dUaW1lYmFuZFwiOnRydWUsXCJIaWRlRGF0ZVwiOmZhbHNlLFwiU2hhcGVTaXplXCI6MSxcIlNwYWNpbmdcIjoyLjAsXCJQYWRkaW5nXCI6e1wiJGlkXCI6XCIzODNcIixcIlRvcFwiOjcuMCxcIkxlZnRcIjozLjAsXCJSaWdodFwiOjAuMCxcIkJvdHRvbVwiOjIuMH0sXCJQb3NpdGlvblwiOntcIiRpZFwiOlwiMzg0XCIsXCJSYXRpb1wiOjAuMCxcIklzQ3VzdG9tXCI6ZmFsc2V9LFwiUG9zaXRpb25PblRhc2tcIjowLFwiU2hhcGVTdHlsZVwiOntcIiRpZFwiOlwiMzg1XCIsXCJNYXJnaW5cIjp7XCIkaWRcIjpcIjM4NlwiLFwiVG9wXCI6MC4wLFwiTGVmdFwiOjAuMCxcIlJpZ2h0XCI6MC4wLFwiQm90dG9tXCI6MC4wfSxcIlBhZGRpbmdcIjp7XCIkaWRcIjpcIjM4N1wiLFwiVG9wXCI6MC4wLFwiTGVmdFwiOjAuMCxcIlJpZ2h0XCI6MC4wLFwiQm90dG9tXCI6MC4wfSxcIkJhY2tncm91bmRcIjp7XCIkaWRcIjpcIjM4OFwiLFwiQ29sb3JcIjp7XCIkaWRcIjpcIjM4OVwiLFwiQVwiOjI1NSxcIlJcIjoxMjgsXCJHXCI6MTQxLFwiQlwiOjE2OX19LFwiSXNWaXNpYmxlXCI6dHJ1ZSxcIldpZHRoXCI6MTMuMCxcIkhlaWdodFwiOjEzLjAsXCJCb3JkZXJTdHlsZVwiOntcIiRpZFwiOlwiMzkwXCIsXCJMaW5lQ29sb3JcIjp7XCIkcmVmXCI6XCI5N1wifSxcIkxpbmVXZWlnaHRcIjowLjAsXCJMaW5lVHlwZVwiOjB9fSxcIlRpdGxlU3R5bGVcIjp7XCIkaWRcIjpcIjM5MVwiLFwiRm9udFNldHRpbmdzXCI6e1wiJGlkXCI6XCIzOTJcIixcIkZvbnRTaXplXCI6MTAsXCJGb250TmFtZVwiOlwiQ2FsaWJyaVwiLFwiSXNCb2xkXCI6dHJ1ZSxcIklzSXRhbGljXCI6ZmFsc2UsXCJJc1VuZGVybGluZWRcIjpmYWxzZX0sXCJBdXRvU2l6ZVwiOjAsXCJGb3JlZ3JvdW5kXCI6e1wiJGlkXCI6XCIzOTNcIixcIkNvbG9yXCI6e1wiJGlkXCI6XCIzOTR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k1XCIsXCJUb3BcIjowLjAsXCJMZWZ0XCI6MC4wLFwiUmlnaHRcIjowLjAsXCJCb3R0b21cIjowLjB9LFwiUGFkZGluZ1wiOntcIiRpZFwiOlwiMzk2XCIsXCJUb3BcIjowLjAsXCJMZWZ0XCI6MC4wLFwiUmlnaHRcIjowLjAsXCJCb3R0b21cIjowLjB9LFwiQmFja2dyb3VuZFwiOntcIiRyZWZcIjpcIjEwNVwifSxcIklzVmlzaWJsZVwiOnRydWUsXCJXaWR0aFwiOjAuMCxcIkhlaWdodFwiOjAuMCxcIkJvcmRlclN0eWxlXCI6e1wiJGlkXCI6XCIzOTdcIixcIkxpbmVDb2xvclwiOm51bGwsXCJMaW5lV2VpZ2h0XCI6MC4wLFwiTGluZVR5cGVcIjowfX0sXCJEYXRlU3R5bGVcIjp7XCIkaWRcIjpcIjM5OFwiLFwiRm9udFNldHRpbmdzXCI6e1wiJGlkXCI6XCIzOTlcIixcIkZvbnRTaXplXCI6OSxcIkZvbnROYW1lXCI6XCJDYWxpYnJpXCIsXCJJc0JvbGRcIjpmYWxzZSxcIklzSXRhbGljXCI6ZmFsc2UsXCJJc1VuZGVybGluZWRcIjpmYWxzZX0sXCJBdXRvU2l6ZVwiOjAsXCJGb3JlZ3JvdW5kXCI6e1wiJGlkXCI6XCI0MDBcIixcIkNvbG9yXCI6e1wiJGlkXCI6XCI0MD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QwMlwiLFwiVG9wXCI6MC4wLFwiTGVmdFwiOjAuMCxcIlJpZ2h0XCI6MC4wLFwiQm90dG9tXCI6MC4wfSxcIlBhZGRpbmdcIjp7XCIkaWRcIjpcIjQwM1wiLFwiVG9wXCI6MC4wLFwiTGVmdFwiOjAuMCxcIlJpZ2h0XCI6MC4wLFwiQm90dG9tXCI6MC4wfSxcIkJhY2tncm91bmRcIjp7XCIkcmVmXCI6XCIxMTJcIn0sXCJJc1Zpc2libGVcIjp0cnVlLFwiV2lkdGhcIjowLjAsXCJIZWlnaHRcIjowLjAsXCJCb3JkZXJTdHlsZVwiOntcIiRpZFwiOlwiNDA0XCIsXCJMaW5lQ29sb3JcIjpudWxsLFwiTGluZVdlaWdodFwiOjAuMCxcIkxpbmVUeXBlXCI6MH19LFwiRGF0ZUZvcm1hdFwiOntcIiRpZFwiOlwiNDA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3tcIiRpZFwiOlwiNDA2XCIsXCJTaGFwZVwiOjEsXCJTaGFwZVRoaWNrbmVzc1wiOjEsXCJEdXJhdGlvbkZvcm1hdFwiOjAsXCJQZXJjZW50YWdlQ29tcGxldGVTdHlsZVwiOntcIiRpZFwiOlwiNDA3XCIsXCJGb250U2V0dGluZ3NcIjp7XCIkaWRcIjpcIjQwOFwiLFwiRm9udFNpemVcIjoxMCxcIkZvbnROYW1lXCI6XCJDYWxpYnJpXCIsXCJJc0JvbGRcIjpmYWxzZSxcIklzSXRhbGljXCI6ZmFsc2UsXCJJc1VuZGVybGluZWRcIjpmYWxzZX0sXCJBdXRvU2l6ZVwiOjAsXCJGb3JlZ3JvdW5kXCI6e1wiJGlkXCI6XCI0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DEwXCIsXCJUb3BcIjowLjAsXCJMZWZ0XCI6MC4wLFwiUmlnaHRcIjowLjAsXCJCb3R0b21cIjowLjB9LFwiUGFkZGluZ1wiOntcIiRpZFwiOlwiNDExXCIsXCJUb3BcIjowLjAsXCJMZWZ0XCI6MC4wLFwiUmlnaHRcIjowLjAsXCJCb3R0b21cIjowLjB9LFwiQmFja2dyb3VuZFwiOntcIiRyZWZcIjpcIjEyMVwifSxcIklzVmlzaWJsZVwiOnRydWUsXCJXaWR0aFwiOjAuMCxcIkhlaWdodFwiOjAuMCxcIkJvcmRlclN0eWxlXCI6e1wiJGlkXCI6XCI0MTJcIixcIkxpbmVDb2xvclwiOm51bGwsXCJMaW5lV2VpZ2h0XCI6MC4wLFwiTGluZVR5cGVcIjowfX0sXCJEdXJhdGlvblN0eWxlXCI6e1wiJGlkXCI6XCI0MTNcIixcIkZvbnRTZXR0aW5nc1wiOntcIiRpZFwiOlwiNDE0XCIsXCJGb250U2l6ZVwiOjEwLFwiRm9udE5hbWVcIjpcIkNhbGlicmlcIixcIklzQm9sZFwiOmZhbHNlLFwiSXNJdGFsaWNcIjpmYWxzZSxcIklzVW5kZXJsaW5lZFwiOmZhbHNlfSxcIkF1dG9TaXplXCI6MCxcIkZvcmVncm91bmRcIjp7XCIkaWRcIjpcIjQxNVwiLFwiQ29sb3JcIjp7XCIkaWRcIjpcIjQx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MTdcIixcIlRvcFwiOjAuMCxcIkxlZnRcIjowLjAsXCJSaWdodFwiOjAuMCxcIkJvdHRvbVwiOjAuMH0sXCJQYWRkaW5nXCI6e1wiJGlkXCI6XCI0MThcIixcIlRvcFwiOjAuMCxcIkxlZnRcIjowLjAsXCJSaWdodFwiOjAuMCxcIkJvdHRvbVwiOjAuMH0sXCJCYWNrZ3JvdW5kXCI6e1wiJHJlZlwiOlwiMTI4XCJ9LFwiSXNWaXNpYmxlXCI6dHJ1ZSxcIldpZHRoXCI6MC4wLFwiSGVpZ2h0XCI6MC4wLFwiQm9yZGVyU3R5bGVcIjp7XCIkaWRcIjpcIjQxOVwiLFwiTGluZUNvbG9yXCI6bnVsbCxcIkxpbmVXZWlnaHRcIjowLjAsXCJMaW5lVHlwZVwiOjB9fSxcIkhvcml6b250YWxDb25uZWN0b3JTdHlsZVwiOntcIiRpZFwiOlwiNDIwXCIsXCJMaW5lQ29sb3JcIjp7XCIkcmVmXCI6XCIxMzBcIn0sXCJMaW5lV2VpZ2h0XCI6MS4wLFwiTGluZVR5cGVcIjowfSxcIlZlcnRpY2FsQ29ubmVjdG9yU3R5bGVcIjp7XCIkaWRcIjpcIjQyMV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0MjJcIixcIk1hcmdpblwiOntcIiRpZFwiOlwiNDIzXCIsXCJUb3BcIjowLjAsXCJMZWZ0XCI6NC4wLFwiUmlnaHRcIjo0LjAsXCJCb3R0b21cIjowLjB9LFwiUGFkZGluZ1wiOntcIiRpZFwiOlwiNDI0XCIsXCJUb3BcIjowLjAsXCJMZWZ0XCI6MC4wLFwiUmlnaHRcIjowLjAsXCJCb3R0b21cIjowLjB9LFwiQmFja2dyb3VuZFwiOntcIiRpZFwiOlwiNDI1XCIsXCJDb2xvclwiOntcIiRpZFwiOlwiNDI2XCIsXCJBXCI6MjU1LFwiUlwiOjE3MyxcIkdcIjoxLFwiQlwiOjF9fSxcIklzVmlzaWJsZVwiOnRydWUsXCJXaWR0aFwiOjAuMCxcIkhlaWdodFwiOjE2LjAsXCJCb3JkZXJTdHlsZVwiOntcIiRpZFwiOlwiNDI3XCIsXCJMaW5lQ29sb3JcIjp7XCIkcmVmXCI6XCIxNDFcIn0sXCJMaW5lV2VpZ2h0XCI6MC4wLFwiTGluZVR5cGVcIjowfX0sXCJUaXRsZVN0eWxlXCI6e1wiJGlkXCI6XCI0MjhcIixcIkZvbnRTZXR0aW5nc1wiOntcIiRpZFwiOlwiNDI5XCIsXCJGb250U2l6ZVwiOjEwLFwiRm9udE5hbWVcIjpcIkNhbGlicmlcIixcIklzQm9sZFwiOnRydWUsXCJJc0l0YWxpY1wiOmZhbHNlLFwiSXNVbmRlcmxpbmVkXCI6ZmFsc2V9LFwiQXV0b1NpemVcIjowLFwiRm9yZWdyb3VuZFwiOntcIiRpZFwiOlwiNDMwXCIsXCJDb2xvclwiOntcIiRpZFwiOlwiNDMx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QzMlwiLFwiVG9wXCI6MC4wLFwiTGVmdFwiOjAuMCxcIlJpZ2h0XCI6MC4wLFwiQm90dG9tXCI6MC4wfSxcIlBhZGRpbmdcIjp7XCIkaWRcIjpcIjQzM1wiLFwiVG9wXCI6MC4wLFwiTGVmdFwiOjAuMCxcIlJpZ2h0XCI6MC4wLFwiQm90dG9tXCI6MC4wfSxcIkJhY2tncm91bmRcIjp7XCIkcmVmXCI6XCIxNDlcIn0sXCJJc1Zpc2libGVcIjp0cnVlLFwiV2lkdGhcIjowLjAsXCJIZWlnaHRcIjowLjAsXCJCb3JkZXJTdHlsZVwiOntcIiRpZFwiOlwiNDM0XCIsXCJMaW5lQ29sb3JcIjpudWxsLFwiTGluZVdlaWdodFwiOjAuMCxcIkxpbmVUeXBlXCI6MH19LFwiRGF0ZVN0eWxlXCI6e1wiJGlkXCI6XCI0MzVcIixcIkZvbnRTZXR0aW5nc1wiOntcIiRpZFwiOlwiNDM2XCIsXCJGb250U2l6ZVwiOjksXCJGb250TmFtZVwiOlwiQ2FsaWJyaVwiLFwiSXNCb2xkXCI6ZmFsc2UsXCJJc0l0YWxpY1wiOmZhbHNlLFwiSXNVbmRlcmxpbmVkXCI6ZmFsc2V9LFwiQXV0b1NpemVcIjowLFwiRm9yZWdyb3VuZFwiOntcIiRpZFwiOlwiNDM3XCIsXCJDb2xvclwiOntcIiRpZFwiOlwiNDM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zOVwiLFwiVG9wXCI6MC4wLFwiTGVmdFwiOjAuMCxcIlJpZ2h0XCI6MC4wLFwiQm90dG9tXCI6MC4wfSxcIlBhZGRpbmdcIjp7XCIkaWRcIjpcIjQ0MFwiLFwiVG9wXCI6MC4wLFwiTGVmdFwiOjAuMCxcIlJpZ2h0XCI6MC4wLFwiQm90dG9tXCI6MC4wfSxcIkJhY2tncm91bmRcIjp7XCIkcmVmXCI6XCIxNTZcIn0sXCJJc1Zpc2libGVcIjp0cnVlLFwiV2lkdGhcIjowLjAsXCJIZWlnaHRcIjowLjAsXCJCb3JkZXJTdHlsZVwiOntcIiRpZFwiOlwiNDQxXCIsXCJMaW5lQ29sb3JcIjpudWxsLFwiTGluZVdlaWdodFwiOjAuMCxcIkxpbmVUeXBlXCI6MH19LFwiRGF0ZUZvcm1hdFwiOntcIiRpZFwiOlwiNDQ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0M1wiLFwiU2hhcGVcIjoxLFwiU2hhcGVUaGlja25lc3NcIjoxLFwiRHVyYXRpb25Gb3JtYXRcIjowLFwiUGVyY2VudGFnZUNvbXBsZXRlU3R5bGVcIjp7XCIkaWRcIjpcIjQ0NFwiLFwiRm9udFNldHRpbmdzXCI6e1wiJGlkXCI6XCI0NDVcIixcIkZvbnRTaXplXCI6MTAsXCJGb250TmFtZVwiOlwiQ2FsaWJyaVwiLFwiSXNCb2xkXCI6ZmFsc2UsXCJJc0l0YWxpY1wiOmZhbHNlLFwiSXNVbmRlcmxpbmVkXCI6ZmFsc2V9LFwiQXV0b1NpemVcIjowLFwiRm9yZWdyb3VuZFwiOntcIiRpZFwiOlwiNDQ2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0N1wiLFwiVG9wXCI6MC4wLFwiTGVmdFwiOjAuMCxcIlJpZ2h0XCI6MC4wLFwiQm90dG9tXCI6MC4wfSxcIlBhZGRpbmdcIjp7XCIkaWRcIjpcIjQ0OFwiLFwiVG9wXCI6MC4wLFwiTGVmdFwiOjAuMCxcIlJpZ2h0XCI6MC4wLFwiQm90dG9tXCI6MC4wfSxcIkJhY2tncm91bmRcIjp7XCIkcmVmXCI6XCIxMjFcIn0sXCJJc1Zpc2libGVcIjp0cnVlLFwiV2lkdGhcIjowLjAsXCJIZWlnaHRcIjowLjAsXCJCb3JkZXJTdHlsZVwiOntcIiRpZFwiOlwiNDQ5XCIsXCJMaW5lQ29sb3JcIjpudWxsLFwiTGluZVdlaWdodFwiOjAuMCxcIkxpbmVUeXBlXCI6MH19LFwiRHVyYXRpb25TdHlsZVwiOntcIiRpZFwiOlwiNDUwXCIsXCJGb250U2V0dGluZ3NcIjp7XCIkaWRcIjpcIjQ1MVwiLFwiRm9udFNpemVcIjoxMCxcIkZvbnROYW1lXCI6XCJDYWxpYnJpXCIsXCJJc0JvbGRcIjpmYWxzZSxcIklzSXRhbGljXCI6ZmFsc2UsXCJJc1VuZGVybGluZWRcIjpmYWxzZX0sXCJBdXRvU2l6ZVwiOjAsXCJGb3JlZ3JvdW5kXCI6e1wiJGlkXCI6XCI0NTJcIixcIkNvbG9yXCI6e1wiJGlkXCI6XCI0NTN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U0XCIsXCJUb3BcIjowLjAsXCJMZWZ0XCI6MC4wLFwiUmlnaHRcIjowLjAsXCJCb3R0b21cIjowLjB9LFwiUGFkZGluZ1wiOntcIiRpZFwiOlwiNDU1XCIsXCJUb3BcIjowLjAsXCJMZWZ0XCI6MC4wLFwiUmlnaHRcIjowLjAsXCJCb3R0b21cIjowLjB9LFwiQmFja2dyb3VuZFwiOntcIiRyZWZcIjpcIjEyOFwifSxcIklzVmlzaWJsZVwiOnRydWUsXCJXaWR0aFwiOjAuMCxcIkhlaWdodFwiOjAuMCxcIkJvcmRlclN0eWxlXCI6e1wiJGlkXCI6XCI0NTZcIixcIkxpbmVDb2xvclwiOm51bGwsXCJMaW5lV2VpZ2h0XCI6MC4wLFwiTGluZVR5cGVcIjowfX0sXCJIb3Jpem9udGFsQ29ubmVjdG9yU3R5bGVcIjp7XCIkaWRcIjpcIjQ1N1wiLFwiTGluZUNvbG9yXCI6e1wiJHJlZlwiOlwiMTMwXCJ9LFwiTGluZVdlaWdodFwiOjEuMCxcIkxpbmVUeXBlXCI6MH0sXCJWZXJ0aWNhbENvbm5lY3RvclN0eWxlXCI6e1wiJGlkXCI6XCI0NThcIixcIkxpbmVDb2xvclwiOntcIiRyZWZcIjpcIjEzM1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DU5XCIsXCJNYXJnaW5cIjp7XCIkaWRcIjpcIjQ2MFwiLFwiVG9wXCI6MC4wLFwiTGVmdFwiOjQuMCxcIlJpZ2h0XCI6NC4wLFwiQm90dG9tXCI6MC4wfSxcIlBhZGRpbmdcIjp7XCIkaWRcIjpcIjQ2MVwiLFwiVG9wXCI6MC4wLFwiTGVmdFwiOjAuMCxcIlJpZ2h0XCI6MC4wLFwiQm90dG9tXCI6MC4wfSxcIkJhY2tncm91bmRcIjp7XCIkaWRcIjpcIjQ2MlwiLFwiQ29sb3JcIjp7XCIkaWRcIjpcIjQ2M1wiLFwiQVwiOjI1NSxcIlJcIjoxNzMsXCJHXCI6MSxcIkJcIjoxfX0sXCJJc1Zpc2libGVcIjp0cnVlLFwiV2lkdGhcIjowLjAsXCJIZWlnaHRcIjoxNi4wLFwiQm9yZGVyU3R5bGVcIjp7XCIkaWRcIjpcIjQ2NFwiLFwiTGluZUNvbG9yXCI6e1wiJHJlZlwiOlwiMTQxXCJ9LFwiTGluZVdlaWdodFwiOjAuMCxcIkxpbmVUeXBlXCI6MH19LFwiVGl0bGVTdHlsZVwiOntcIiRpZFwiOlwiNDY1XCIsXCJGb250U2V0dGluZ3NcIjp7XCIkaWRcIjpcIjQ2NlwiLFwiRm9udFNpemVcIjoxMCxcIkZvbnROYW1lXCI6XCJDYWxpYnJpXCIsXCJJc0JvbGRcIjp0cnVlLFwiSXNJdGFsaWNcIjpmYWxzZSxcIklzVW5kZXJsaW5lZFwiOmZhbHNlfSxcIkF1dG9TaXplXCI6MCxcIkZvcmVncm91bmRcIjp7XCIkaWRcIjpcIjQ2N1wiLFwiQ29sb3JcIjp7XCIkaWRcIjpcIjQ2O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0NjlcIixcIlRvcFwiOjAuMCxcIkxlZnRcIjowLjAsXCJSaWdodFwiOjAuMCxcIkJvdHRvbVwiOjAuMH0sXCJQYWRkaW5nXCI6e1wiJGlkXCI6XCI0NzBcIixcIlRvcFwiOjAuMCxcIkxlZnRcIjowLjAsXCJSaWdodFwiOjAuMCxcIkJvdHRvbVwiOjAuMH0sXCJCYWNrZ3JvdW5kXCI6e1wiJHJlZlwiOlwiMTQ5XCJ9LFwiSXNWaXNpYmxlXCI6dHJ1ZSxcIldpZHRoXCI6MC4wLFwiSGVpZ2h0XCI6MC4wLFwiQm9yZGVyU3R5bGVcIjp7XCIkaWRcIjpcIjQ3MVwiLFwiTGluZUNvbG9yXCI6bnVsbCxcIkxpbmVXZWlnaHRcIjowLjAsXCJMaW5lVHlwZVwiOjB9fSxcIkRhdGVTdHlsZVwiOntcIiRpZFwiOlwiNDcyXCIsXCJGb250U2V0dGluZ3NcIjp7XCIkaWRcIjpcIjQ3M1wiLFwiRm9udFNpemVcIjo5LFwiRm9udE5hbWVcIjpcIkNhbGlicmlcIixcIklzQm9sZFwiOmZhbHNlLFwiSXNJdGFsaWNcIjpmYWxzZSxcIklzVW5kZXJsaW5lZFwiOmZhbHNlfSxcIkF1dG9TaXplXCI6MCxcIkZvcmVncm91bmRcIjp7XCIkaWRcIjpcIjQ3NFwiLFwiQ29sb3JcIjp7XCIkaWRcIjpcIjQ3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zZcIixcIlRvcFwiOjAuMCxcIkxlZnRcIjowLjAsXCJSaWdodFwiOjAuMCxcIkJvdHRvbVwiOjAuMH0sXCJQYWRkaW5nXCI6e1wiJGlkXCI6XCI0NzdcIixcIlRvcFwiOjAuMCxcIkxlZnRcIjowLjAsXCJSaWdodFwiOjAuMCxcIkJvdHRvbVwiOjAuMH0sXCJCYWNrZ3JvdW5kXCI6e1wiJHJlZlwiOlwiMTU2XCJ9LFwiSXNWaXNpYmxlXCI6dHJ1ZSxcIldpZHRoXCI6MC4wLFwiSGVpZ2h0XCI6MC4wLFwiQm9yZGVyU3R5bGVcIjp7XCIkaWRcIjpcIjQ3OFwiLFwiTGluZUNvbG9yXCI6bnVsbCxcIkxpbmVXZWlnaHRcIjowLjAsXCJMaW5lVHlwZVwiOjB9fSxcIkRhdGVGb3JtYXRcIjp7XCIkaWRcIjpcIjQ3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ODBcIixcIlNoYXBlXCI6MSxcIlNoYXBlVGhpY2tuZXNzXCI6MSxcIkR1cmF0aW9uRm9ybWF0XCI6MCxcIlBlcmNlbnRhZ2VDb21wbGV0ZVN0eWxlXCI6e1wiJGlkXCI6XCI0ODFcIixcIkZvbnRTZXR0aW5nc1wiOntcIiRpZFwiOlwiNDgyXCIsXCJGb250U2l6ZVwiOjEwLFwiRm9udE5hbWVcIjpcIkNhbGlicmlcIixcIklzQm9sZFwiOmZhbHNlLFwiSXNJdGFsaWNcIjpmYWxzZSxcIklzVW5kZXJsaW5lZFwiOmZhbHNlfSxcIkF1dG9TaXplXCI6MCxcIkZvcmVncm91bmRcIjp7XCIkaWRcIjpcIjQ4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ODRcIixcIlRvcFwiOjAuMCxcIkxlZnRcIjowLjAsXCJSaWdodFwiOjAuMCxcIkJvdHRvbVwiOjAuMH0sXCJQYWRkaW5nXCI6e1wiJGlkXCI6XCI0ODVcIixcIlRvcFwiOjAuMCxcIkxlZnRcIjowLjAsXCJSaWdodFwiOjAuMCxcIkJvdHRvbVwiOjAuMH0sXCJCYWNrZ3JvdW5kXCI6e1wiJHJlZlwiOlwiMTIxXCJ9LFwiSXNWaXNpYmxlXCI6dHJ1ZSxcIldpZHRoXCI6MC4wLFwiSGVpZ2h0XCI6MC4wLFwiQm9yZGVyU3R5bGVcIjp7XCIkaWRcIjpcIjQ4NlwiLFwiTGluZUNvbG9yXCI6bnVsbCxcIkxpbmVXZWlnaHRcIjowLjAsXCJMaW5lVHlwZVwiOjB9fSxcIkR1cmF0aW9uU3R5bGVcIjp7XCIkaWRcIjpcIjQ4N1wiLFwiRm9udFNldHRpbmdzXCI6e1wiJGlkXCI6XCI0ODhcIixcIkZvbnRTaXplXCI6MTAsXCJGb250TmFtZVwiOlwiQ2FsaWJyaVwiLFwiSXNCb2xkXCI6ZmFsc2UsXCJJc0l0YWxpY1wiOmZhbHNlLFwiSXNVbmRlcmxpbmVkXCI6ZmFsc2V9LFwiQXV0b1NpemVcIjowLFwiRm9yZWdyb3VuZFwiOntcIiRpZFwiOlwiNDg5XCIsXCJDb2xvclwiOntcIiRpZFwiOlwiNDkw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MVwiLFwiVG9wXCI6MC4wLFwiTGVmdFwiOjAuMCxcIlJpZ2h0XCI6MC4wLFwiQm90dG9tXCI6MC4wfSxcIlBhZGRpbmdcIjp7XCIkaWRcIjpcIjQ5MlwiLFwiVG9wXCI6MC4wLFwiTGVmdFwiOjAuMCxcIlJpZ2h0XCI6MC4wLFwiQm90dG9tXCI6MC4wfSxcIkJhY2tncm91bmRcIjp7XCIkcmVmXCI6XCIxMjhcIn0sXCJJc1Zpc2libGVcIjp0cnVlLFwiV2lkdGhcIjowLjAsXCJIZWlnaHRcIjowLjAsXCJCb3JkZXJTdHlsZVwiOntcIiRpZFwiOlwiNDkzXCIsXCJMaW5lQ29sb3JcIjpudWxsLFwiTGluZVdlaWdodFwiOjAuMCxcIkxpbmVUeXBlXCI6MH19LFwiSG9yaXpvbnRhbENvbm5lY3RvclN0eWxlXCI6e1wiJGlkXCI6XCI0OTRcIixcIkxpbmVDb2xvclwiOntcIiRyZWZcIjpcIjEzMFwifSxcIkxpbmVXZWlnaHRcIjoxLjAsXCJMaW5lVHlwZVwiOjB9LFwiVmVydGljYWxDb25uZWN0b3JTdHlsZVwiOntcIiRpZFwiOlwiNDk1XCIsXCJMaW5lQ29sb3JcIjp7XCIkcmVmXCI6XCIxMzN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Q5NlwiLFwiTWFyZ2luXCI6e1wiJGlkXCI6XCI0OTdcIixcIlRvcFwiOjAuMCxcIkxlZnRcIjo0LjAsXCJSaWdodFwiOjQuMCxcIkJvdHRvbVwiOjAuMH0sXCJQYWRkaW5nXCI6e1wiJGlkXCI6XCI0OThcIixcIlRvcFwiOjAuMCxcIkxlZnRcIjowLjAsXCJSaWdodFwiOjAuMCxcIkJvdHRvbVwiOjAuMH0sXCJCYWNrZ3JvdW5kXCI6e1wiJGlkXCI6XCI0OTlcIixcIkNvbG9yXCI6e1wiJGlkXCI6XCI1MDBcIixcIkFcIjoyNTUsXCJSXCI6MTczLFwiR1wiOjEsXCJCXCI6MX19LFwiSXNWaXNpYmxlXCI6dHJ1ZSxcIldpZHRoXCI6MC4wLFwiSGVpZ2h0XCI6MTYuMCxcIkJvcmRlclN0eWxlXCI6e1wiJGlkXCI6XCI1MDFcIixcIkxpbmVDb2xvclwiOntcIiRyZWZcIjpcIjE0MVwifSxcIkxpbmVXZWlnaHRcIjowLjAsXCJMaW5lVHlwZVwiOjB9fSxcIlRpdGxlU3R5bGVcIjp7XCIkaWRcIjpcIjUwMlwiLFwiRm9udFNldHRpbmdzXCI6e1wiJGlkXCI6XCI1MDNcIixcIkZvbnRTaXplXCI6MTAsXCJGb250TmFtZVwiOlwiQ2FsaWJyaVwiLFwiSXNCb2xkXCI6dHJ1ZSxcIklzSXRhbGljXCI6ZmFsc2UsXCJJc1VuZGVybGluZWRcIjpmYWxzZX0sXCJBdXRvU2l6ZVwiOjAsXCJGb3JlZ3JvdW5kXCI6e1wiJGlkXCI6XCI1MDRcIixcIkNvbG9yXCI6e1wiJGlkXCI6XCI1MD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A2XCIsXCJUb3BcIjowLjAsXCJMZWZ0XCI6MC4wLFwiUmlnaHRcIjowLjAsXCJCb3R0b21cIjowLjB9LFwiUGFkZGluZ1wiOntcIiRpZFwiOlwiNTA3XCIsXCJUb3BcIjowLjAsXCJMZWZ0XCI6MC4wLFwiUmlnaHRcIjowLjAsXCJCb3R0b21cIjowLjB9LFwiQmFja2dyb3VuZFwiOntcIiRyZWZcIjpcIjE0OVwifSxcIklzVmlzaWJsZVwiOnRydWUsXCJXaWR0aFwiOjAuMCxcIkhlaWdodFwiOjAuMCxcIkJvcmRlclN0eWxlXCI6e1wiJGlkXCI6XCI1MDhcIixcIkxpbmVDb2xvclwiOm51bGwsXCJMaW5lV2VpZ2h0XCI6MC4wLFwiTGluZVR5cGVcIjowfX0sXCJEYXRlU3R5bGVcIjp7XCIkaWRcIjpcIjUwOVwiLFwiRm9udFNldHRpbmdzXCI6e1wiJGlkXCI6XCI1MTBcIixcIkZvbnRTaXplXCI6OSxcIkZvbnROYW1lXCI6XCJDYWxpYnJpXCIsXCJJc0JvbGRcIjpmYWxzZSxcIklzSXRhbGljXCI6ZmFsc2UsXCJJc1VuZGVybGluZWRcIjpmYWxzZX0sXCJBdXRvU2l6ZVwiOjAsXCJGb3JlZ3JvdW5kXCI6e1wiJGlkXCI6XCI1MTFcIixcIkNvbG9yXCI6e1wiJGlkXCI6XCI1MT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EzXCIsXCJUb3BcIjowLjAsXCJMZWZ0XCI6MC4wLFwiUmlnaHRcIjowLjAsXCJCb3R0b21cIjowLjB9LFwiUGFkZGluZ1wiOntcIiRpZFwiOlwiNTE0XCIsXCJUb3BcIjowLjAsXCJMZWZ0XCI6MC4wLFwiUmlnaHRcIjowLjAsXCJCb3R0b21cIjowLjB9LFwiQmFja2dyb3VuZFwiOntcIiRyZWZcIjpcIjE1NlwifSxcIklzVmlzaWJsZVwiOnRydWUsXCJXaWR0aFwiOjAuMCxcIkhlaWdodFwiOjAuMCxcIkJvcmRlclN0eWxlXCI6e1wiJGlkXCI6XCI1MTVcIixcIkxpbmVDb2xvclwiOm51bGwsXCJMaW5lV2VpZ2h0XCI6MC4wLFwiTGluZVR5cGVcIjowfX0sXCJEYXRlRm9ybWF0XCI6e1wiJGlkXCI6XCI1MT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E3XCIsXCJTaGFwZVwiOjEsXCJTaGFwZVRoaWNrbmVzc1wiOjEsXCJEdXJhdGlvbkZvcm1hdFwiOjAsXCJQZXJjZW50YWdlQ29tcGxldGVTdHlsZVwiOntcIiRpZFwiOlwiNTE4XCIsXCJGb250U2V0dGluZ3NcIjp7XCIkaWRcIjpcIjUxOVwiLFwiRm9udFNpemVcIjoxMCxcIkZvbnROYW1lXCI6XCJDYWxpYnJpXCIsXCJJc0JvbGRcIjpmYWxzZSxcIklzSXRhbGljXCI6ZmFsc2UsXCJJc1VuZGVybGluZWRcIjpmYWxzZX0sXCJBdXRvU2l6ZVwiOjAsXCJGb3JlZ3JvdW5kXCI6e1wiJGlkXCI6XCI1MjB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IxXCIsXCJUb3BcIjowLjAsXCJMZWZ0XCI6MC4wLFwiUmlnaHRcIjowLjAsXCJCb3R0b21cIjowLjB9LFwiUGFkZGluZ1wiOntcIiRpZFwiOlwiNTIyXCIsXCJUb3BcIjowLjAsXCJMZWZ0XCI6MC4wLFwiUmlnaHRcIjowLjAsXCJCb3R0b21cIjowLjB9LFwiQmFja2dyb3VuZFwiOntcIiRyZWZcIjpcIjEyMVwifSxcIklzVmlzaWJsZVwiOnRydWUsXCJXaWR0aFwiOjAuMCxcIkhlaWdodFwiOjAuMCxcIkJvcmRlclN0eWxlXCI6e1wiJGlkXCI6XCI1MjNcIixcIkxpbmVDb2xvclwiOm51bGwsXCJMaW5lV2VpZ2h0XCI6MC4wLFwiTGluZVR5cGVcIjowfX0sXCJEdXJhdGlvblN0eWxlXCI6e1wiJGlkXCI6XCI1MjRcIixcIkZvbnRTZXR0aW5nc1wiOntcIiRpZFwiOlwiNTI1XCIsXCJGb250U2l6ZVwiOjEwLFwiRm9udE5hbWVcIjpcIkNhbGlicmlcIixcIklzQm9sZFwiOmZhbHNlLFwiSXNJdGFsaWNcIjpmYWxzZSxcIklzVW5kZXJsaW5lZFwiOmZhbHNlfSxcIkF1dG9TaXplXCI6MCxcIkZvcmVncm91bmRcIjp7XCIkaWRcIjpcIjUyNlwiLFwiQ29sb3JcIjp7XCIkaWRcIjpcIjUy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MjhcIixcIlRvcFwiOjAuMCxcIkxlZnRcIjowLjAsXCJSaWdodFwiOjAuMCxcIkJvdHRvbVwiOjAuMH0sXCJQYWRkaW5nXCI6e1wiJGlkXCI6XCI1MjlcIixcIlRvcFwiOjAuMCxcIkxlZnRcIjowLjAsXCJSaWdodFwiOjAuMCxcIkJvdHRvbVwiOjAuMH0sXCJCYWNrZ3JvdW5kXCI6e1wiJHJlZlwiOlwiMTI4XCJ9LFwiSXNWaXNpYmxlXCI6dHJ1ZSxcIldpZHRoXCI6MC4wLFwiSGVpZ2h0XCI6MC4wLFwiQm9yZGVyU3R5bGVcIjp7XCIkaWRcIjpcIjUzMFwiLFwiTGluZUNvbG9yXCI6bnVsbCxcIkxpbmVXZWlnaHRcIjowLjAsXCJMaW5lVHlwZVwiOjB9fSxcIkhvcml6b250YWxDb25uZWN0b3JTdHlsZVwiOntcIiRpZFwiOlwiNTMxXCIsXCJMaW5lQ29sb3JcIjp7XCIkcmVmXCI6XCIxMzBcIn0sXCJMaW5lV2VpZ2h0XCI6MS4wLFwiTGluZVR5cGVcIjowfSxcIlZlcnRpY2FsQ29ubmVjdG9yU3R5bGVcIjp7XCIkaWRcIjpcIjUzMl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1MzNcIixcIk1hcmdpblwiOntcIiRpZFwiOlwiNTM0XCIsXCJUb3BcIjowLjAsXCJMZWZ0XCI6NC4wLFwiUmlnaHRcIjo0LjAsXCJCb3R0b21cIjowLjB9LFwiUGFkZGluZ1wiOntcIiRpZFwiOlwiNTM1XCIsXCJUb3BcIjowLjAsXCJMZWZ0XCI6MC4wLFwiUmlnaHRcIjowLjAsXCJCb3R0b21cIjowLjB9LFwiQmFja2dyb3VuZFwiOntcIiRpZFwiOlwiNTM2XCIsXCJDb2xvclwiOntcIiRpZFwiOlwiNTM3XCIsXCJBXCI6MjU1LFwiUlwiOjE3MyxcIkdcIjoxLFwiQlwiOjF9fSxcIklzVmlzaWJsZVwiOnRydWUsXCJXaWR0aFwiOjAuMCxcIkhlaWdodFwiOjE2LjAsXCJCb3JkZXJTdHlsZVwiOntcIiRpZFwiOlwiNTM4XCIsXCJMaW5lQ29sb3JcIjp7XCIkcmVmXCI6XCIxNDFcIn0sXCJMaW5lV2VpZ2h0XCI6MC4wLFwiTGluZVR5cGVcIjowfX0sXCJUaXRsZVN0eWxlXCI6e1wiJGlkXCI6XCI1MzlcIixcIkZvbnRTZXR0aW5nc1wiOntcIiRpZFwiOlwiNTQwXCIsXCJGb250U2l6ZVwiOjEwLFwiRm9udE5hbWVcIjpcIkNhbGlicmlcIixcIklzQm9sZFwiOnRydWUsXCJJc0l0YWxpY1wiOmZhbHNlLFwiSXNVbmRlcmxpbmVkXCI6ZmFsc2V9LFwiQXV0b1NpemVcIjowLFwiRm9yZWdyb3VuZFwiOntcIiRpZFwiOlwiNTQxXCIsXCJDb2xvclwiOntcIiRpZFwiOlwiNTQy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0M1wiLFwiVG9wXCI6MC4wLFwiTGVmdFwiOjAuMCxcIlJpZ2h0XCI6MC4wLFwiQm90dG9tXCI6MC4wfSxcIlBhZGRpbmdcIjp7XCIkaWRcIjpcIjU0NFwiLFwiVG9wXCI6MC4wLFwiTGVmdFwiOjAuMCxcIlJpZ2h0XCI6MC4wLFwiQm90dG9tXCI6MC4wfSxcIkJhY2tncm91bmRcIjp7XCIkcmVmXCI6XCIxNDlcIn0sXCJJc1Zpc2libGVcIjp0cnVlLFwiV2lkdGhcIjowLjAsXCJIZWlnaHRcIjowLjAsXCJCb3JkZXJTdHlsZVwiOntcIiRpZFwiOlwiNTQ1XCIsXCJMaW5lQ29sb3JcIjpudWxsLFwiTGluZVdlaWdodFwiOjAuMCxcIkxpbmVUeXBlXCI6MH19LFwiRGF0ZVN0eWxlXCI6e1wiJGlkXCI6XCI1NDZcIixcIkZvbnRTZXR0aW5nc1wiOntcIiRpZFwiOlwiNTQ3XCIsXCJGb250U2l6ZVwiOjksXCJGb250TmFtZVwiOlwiQ2FsaWJyaVwiLFwiSXNCb2xkXCI6ZmFsc2UsXCJJc0l0YWxpY1wiOmZhbHNlLFwiSXNVbmRlcmxpbmVkXCI6ZmFsc2V9LFwiQXV0b1NpemVcIjowLFwiRm9yZWdyb3VuZFwiOntcIiRpZFwiOlwiNTQ4XCIsXCJDb2xvclwiOntcIiRpZFwiOlwiNTQ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1MFwiLFwiVG9wXCI6MC4wLFwiTGVmdFwiOjAuMCxcIlJpZ2h0XCI6MC4wLFwiQm90dG9tXCI6MC4wfSxcIlBhZGRpbmdcIjp7XCIkaWRcIjpcIjU1MVwiLFwiVG9wXCI6MC4wLFwiTGVmdFwiOjAuMCxcIlJpZ2h0XCI6MC4wLFwiQm90dG9tXCI6MC4wfSxcIkJhY2tncm91bmRcIjp7XCIkcmVmXCI6XCIxNTZcIn0sXCJJc1Zpc2libGVcIjp0cnVlLFwiV2lkdGhcIjowLjAsXCJIZWlnaHRcIjowLjAsXCJCb3JkZXJTdHlsZVwiOntcIiRpZFwiOlwiNTUyXCIsXCJMaW5lQ29sb3JcIjpudWxsLFwiTGluZVdlaWdodFwiOjAuMCxcIkxpbmVUeXBlXCI6MH19LFwiRGF0ZUZvcm1hdFwiOntcIiRpZFwiOlwiNT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1NFwiLFwiU2hhcGVcIjoxLFwiU2hhcGVUaGlja25lc3NcIjoxLFwiRHVyYXRpb25Gb3JtYXRcIjowLFwiUGVyY2VudGFnZUNvbXBsZXRlU3R5bGVcIjp7XCIkaWRcIjpcIjU1NVwiLFwiRm9udFNldHRpbmdzXCI6e1wiJGlkXCI6XCI1NTZcIixcIkZvbnRTaXplXCI6MTAsXCJGb250TmFtZVwiOlwiQ2FsaWJyaVwiLFwiSXNCb2xkXCI6ZmFsc2UsXCJJc0l0YWxpY1wiOmZhbHNlLFwiSXNVbmRlcmxpbmVkXCI6ZmFsc2V9LFwiQXV0b1NpemVcIjowLFwiRm9yZWdyb3VuZFwiOntcIiRpZFwiOlwiNTU3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1OFwiLFwiVG9wXCI6MC4wLFwiTGVmdFwiOjAuMCxcIlJpZ2h0XCI6MC4wLFwiQm90dG9tXCI6MC4wfSxcIlBhZGRpbmdcIjp7XCIkaWRcIjpcIjU1OVwiLFwiVG9wXCI6MC4wLFwiTGVmdFwiOjAuMCxcIlJpZ2h0XCI6MC4wLFwiQm90dG9tXCI6MC4wfSxcIkJhY2tncm91bmRcIjp7XCIkcmVmXCI6XCIxMjFcIn0sXCJJc1Zpc2libGVcIjp0cnVlLFwiV2lkdGhcIjowLjAsXCJIZWlnaHRcIjowLjAsXCJCb3JkZXJTdHlsZVwiOntcIiRpZFwiOlwiNTYwXCIsXCJMaW5lQ29sb3JcIjpudWxsLFwiTGluZVdlaWdodFwiOjAuMCxcIkxpbmVUeXBlXCI6MH19LFwiRHVyYXRpb25TdHlsZVwiOntcIiRpZFwiOlwiNTYxXCIsXCJGb250U2V0dGluZ3NcIjp7XCIkaWRcIjpcIjU2MlwiLFwiRm9udFNpemVcIjoxMCxcIkZvbnROYW1lXCI6XCJDYWxpYnJpXCIsXCJJc0JvbGRcIjpmYWxzZSxcIklzSXRhbGljXCI6ZmFsc2UsXCJJc1VuZGVybGluZWRcIjpmYWxzZX0sXCJBdXRvU2l6ZVwiOjAsXCJGb3JlZ3JvdW5kXCI6e1wiJGlkXCI6XCI1NjNcIixcIkNvbG9yXCI6e1wiJGlkXCI6XCI1Nj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1XCIsXCJUb3BcIjowLjAsXCJMZWZ0XCI6MC4wLFwiUmlnaHRcIjowLjAsXCJCb3R0b21cIjowLjB9LFwiUGFkZGluZ1wiOntcIiRpZFwiOlwiNTY2XCIsXCJUb3BcIjowLjAsXCJMZWZ0XCI6MC4wLFwiUmlnaHRcIjowLjAsXCJCb3R0b21cIjowLjB9LFwiQmFja2dyb3VuZFwiOntcIiRyZWZcIjpcIjEyOFwifSxcIklzVmlzaWJsZVwiOnRydWUsXCJXaWR0aFwiOjAuMCxcIkhlaWdodFwiOjAuMCxcIkJvcmRlclN0eWxlXCI6e1wiJGlkXCI6XCI1NjdcIixcIkxpbmVDb2xvclwiOm51bGwsXCJMaW5lV2VpZ2h0XCI6MC4wLFwiTGluZVR5cGVcIjowfX0sXCJIb3Jpem9udGFsQ29ubmVjdG9yU3R5bGVcIjp7XCIkaWRcIjpcIjU2OFwiLFwiTGluZUNvbG9yXCI6e1wiJHJlZlwiOlwiMTMwXCJ9LFwiTGluZVdlaWdodFwiOjEuMCxcIkxpbmVUeXBlXCI6MH0sXCJWZXJ0aWNhbENvbm5lY3RvclN0eWxlXCI6e1wiJGlkXCI6XCI1NjlcIixcIkxpbmVDb2xvclwiOntcIiRyZWZcIjpcIjEzM1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xNzMsXCJHXCI6MSxcIkJcIjoxfX0sXCJJc1Zpc2libGVcIjp0cnVlLFwiV2lkdGhcIjowLjAsXCJIZWlnaHRcIjoxNi4wLFwiQm9yZGVyU3R5bGVcIjp7XCIkaWRcIjpcIjU3NVwiLFwiTGluZUNvbG9yXCI6e1wiJHJlZlwiOlwiMTQxXCJ9LFwiTGluZVdlaWdodFwiOjAuMCxcIkxpbmVUeXBlXCI6MH19LFwiVGl0bGVTdHlsZVwiOntcIiRpZFwiOlwiNTc2XCIsXCJGb250U2V0dGluZ3NcIjp7XCIkaWRcIjpcIjU3N1wiLFwiRm9udFNpemVcIjoxMCxcIkZvbnROYW1lXCI6XCJDYWxpYnJpXCIsXCJJc0JvbGRcIjp0cnVlLFwiSXNJdGFsaWNcIjpmYWxzZSxcIklzVW5kZXJsaW5lZFwiOmZhbHNlfSxcIkF1dG9TaXplXCI6MCxcIkZvcmVncm91bmRcIjp7XCIkaWRcIjpcIjU3OFwiLFwiQ29sb3JcIjp7XCIkaWRcIjpcIjU3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1ODBcIixcIlRvcFwiOjAuMCxcIkxlZnRcIjowLjAsXCJSaWdodFwiOjAuMCxcIkJvdHRvbVwiOjAuMH0sXCJQYWRkaW5nXCI6e1wiJGlkXCI6XCI1ODFcIixcIlRvcFwiOjAuMCxcIkxlZnRcIjowLjAsXCJSaWdodFwiOjAuMCxcIkJvdHRvbVwiOjAuMH0sXCJCYWNrZ3JvdW5kXCI6e1wiJHJlZlwiOlwiMTQ5XCJ9LFwiSXNWaXNpYmxlXCI6dHJ1ZSxcIldpZHRoXCI6MC4wLFwiSGVpZ2h0XCI6MC4wLFwiQm9yZGVyU3R5bGVcIjp7XCIkaWRcIjpcIjU4MlwiLFwiTGluZUNvbG9yXCI6bnVsbCxcIkxpbmVXZWlnaHRcIjowLjAsXCJMaW5lVHlwZVwiOjB9fSxcIkRhdGVTdHlsZVwiOntcIiRpZFwiOlwiNTgzXCIsXCJGb250U2V0dGluZ3NcIjp7XCIkaWRcIjpcIjU4NFwiLFwiRm9udFNpemVcIjo5LFwiRm9udE5hbWVcIjpcIkNhbGlicmlcIixcIklzQm9sZFwiOmZhbHNlLFwiSXNJdGFsaWNcIjpmYWxzZSxcIklzVW5kZXJsaW5lZFwiOmZhbHNlfSxcIkF1dG9TaXplXCI6MCxcIkZvcmVncm91bmRcIjp7XCIkaWRcIjpcIjU4NVwiLFwiQ29sb3JcIjp7XCIkaWRcIjpcIjU4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ODdcIixcIlRvcFwiOjAuMCxcIkxlZnRcIjowLjAsXCJSaWdodFwiOjAuMCxcIkJvdHRvbVwiOjAuMH0sXCJQYWRkaW5nXCI6e1wiJGlkXCI6XCI1ODhcIixcIlRvcFwiOjAuMCxcIkxlZnRcIjowLjAsXCJSaWdodFwiOjAuMCxcIkJvdHRvbVwiOjAuMH0sXCJCYWNrZ3JvdW5kXCI6e1wiJHJlZlwiOlwiMTU2XCJ9LFwiSXNWaXNpYmxlXCI6dHJ1ZSxcIldpZHRoXCI6MC4wLFwiSGVpZ2h0XCI6MC4wLFwiQm9yZGVyU3R5bGVcIjp7XCIkaWRcIjpcIjU4OVwiLFwiTGluZUNvbG9yXCI6bnVsbCxcIkxpbmVXZWlnaHRcIjowLjAsXCJMaW5lVHlwZVwiOjB9fSxcIkRhdGVGb3JtYXRcIjp7XCIkaWRcIjpcIjU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OTFcIixcIlNoYXBlXCI6MSxcIlNoYXBlVGhpY2tuZXNzXCI6MSxcIkR1cmF0aW9uRm9ybWF0XCI6MCxcIlBlcmNlbnRhZ2VDb21wbGV0ZVN0eWxlXCI6e1wiJGlkXCI6XCI1OTJcIixcIkZvbnRTZXR0aW5nc1wiOntcIiRpZFwiOlwiNTkzXCIsXCJGb250U2l6ZVwiOjEwLFwiRm9udE5hbWVcIjpcIkNhbGlicmlcIixcIklzQm9sZFwiOmZhbHNlLFwiSXNJdGFsaWNcIjpmYWxzZSxcIklzVW5kZXJsaW5lZFwiOmZhbHNlfSxcIkF1dG9TaXplXCI6MCxcIkZvcmVncm91bmRcIjp7XCIkaWRcIjpcIjU5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OTVcIixcIlRvcFwiOjAuMCxcIkxlZnRcIjowLjAsXCJSaWdodFwiOjAuMCxcIkJvdHRvbVwiOjAuMH0sXCJQYWRkaW5nXCI6e1wiJGlkXCI6XCI1OTZcIixcIlRvcFwiOjAuMCxcIkxlZnRcIjowLjAsXCJSaWdodFwiOjAuMCxcIkJvdHRvbVwiOjAuMH0sXCJCYWNrZ3JvdW5kXCI6e1wiJHJlZlwiOlwiMTIxXCJ9LFwiSXNWaXNpYmxlXCI6dHJ1ZSxcIldpZHRoXCI6MC4wLFwiSGVpZ2h0XCI6MC4wLFwiQm9yZGVyU3R5bGVcIjp7XCIkaWRcIjpcIjU5N1wiLFwiTGluZUNvbG9yXCI6bnVsbCxcIkxpbmVXZWlnaHRcIjowLjAsXCJMaW5lVHlwZVwiOjB9fSxcIkR1cmF0aW9uU3R5bGVcIjp7XCIkaWRcIjpcIjU5OFwiLFwiRm9udFNldHRpbmdzXCI6e1wiJGlkXCI6XCI1OTlcIixcIkZvbnRTaXplXCI6MTAsXCJGb250TmFtZVwiOlwiQ2FsaWJyaVwiLFwiSXNCb2xkXCI6ZmFsc2UsXCJJc0l0YWxpY1wiOmZhbHNlLFwiSXNVbmRlcmxpbmVkXCI6ZmFsc2V9LFwiQXV0b1NpemVcIjowLFwiRm9yZWdyb3VuZFwiOntcIiRpZFwiOlwiNjAwXCIsXCJDb2xvclwiOntcIiRpZFwiOlwiNjAx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wMlwiLFwiVG9wXCI6MC4wLFwiTGVmdFwiOjAuMCxcIlJpZ2h0XCI6MC4wLFwiQm90dG9tXCI6MC4wfSxcIlBhZGRpbmdcIjp7XCIkaWRcIjpcIjYwM1wiLFwiVG9wXCI6MC4wLFwiTGVmdFwiOjAuMCxcIlJpZ2h0XCI6MC4wLFwiQm90dG9tXCI6MC4wfSxcIkJhY2tncm91bmRcIjp7XCIkcmVmXCI6XCIxMjhcIn0sXCJJc1Zpc2libGVcIjp0cnVlLFwiV2lkdGhcIjowLjAsXCJIZWlnaHRcIjowLjAsXCJCb3JkZXJTdHlsZVwiOntcIiRpZFwiOlwiNjA0XCIsXCJMaW5lQ29sb3JcIjpudWxsLFwiTGluZVdlaWdodFwiOjAuMCxcIkxpbmVUeXBlXCI6MH19LFwiSG9yaXpvbnRhbENvbm5lY3RvclN0eWxlXCI6e1wiJGlkXCI6XCI2MDVcIixcIkxpbmVDb2xvclwiOntcIiRyZWZcIjpcIjEzMFwifSxcIkxpbmVXZWlnaHRcIjoxLjAsXCJMaW5lVHlwZVwiOjB9LFwiVmVydGljYWxDb25uZWN0b3JTdHlsZVwiOntcIiRpZFwiOlwiNjA2XCIsXCJMaW5lQ29sb3JcIjp7XCIkaWRcIjpcIjYwN1wiLFwiJHR5cGVcIjpcIk5MUkUuQ29tbW9uLkRvbS5Tb2xpZENvbG9yQnJ1c2gsIE5MUkUuQ29tbW9uXCIsXCJDb2xvclwiOntcIiRpZFwiOlwiNjA4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YwOVwiLFwiTWFyZ2luXCI6e1wiJGlkXCI6XCI2MTBcIixcIlRvcFwiOjAuMCxcIkxlZnRcIjo0LjAsXCJSaWdodFwiOjQuMCxcIkJvdHRvbVwiOjAuMH0sXCJQYWRkaW5nXCI6e1wiJGlkXCI6XCI2MTFcIixcIlRvcFwiOjAuMCxcIkxlZnRcIjowLjAsXCJSaWdodFwiOjAuMCxcIkJvdHRvbVwiOjAuMH0sXCJCYWNrZ3JvdW5kXCI6e1wiJGlkXCI6XCI2MTJcIixcIkNvbG9yXCI6e1wiJGlkXCI6XCI2MTNcIixcIkFcIjoyNTUsXCJSXCI6MTczLFwiR1wiOjEsXCJCXCI6MX19LFwiSXNWaXNpYmxlXCI6dHJ1ZSxcIldpZHRoXCI6MC4wLFwiSGVpZ2h0XCI6MTYuMCxcIkJvcmRlclN0eWxlXCI6e1wiJGlkXCI6XCI2MTRcIixcIkxpbmVDb2xvclwiOntcIiRyZWZcIjpcIjE0MVwifSxcIkxpbmVXZWlnaHRcIjowLjAsXCJMaW5lVHlwZVwiOjB9fSxcIlRpdGxlU3R5bGVcIjp7XCIkaWRcIjpcIjYxNVwiLFwiRm9udFNldHRpbmdzXCI6e1wiJGlkXCI6XCI2MTZcIixcIkZvbnRTaXplXCI6MTAsXCJGb250TmFtZVwiOlwiQ2FsaWJyaVwiLFwiSXNCb2xkXCI6dHJ1ZSxcIklzSXRhbGljXCI6ZmFsc2UsXCJJc1VuZGVybGluZWRcIjpmYWxzZX0sXCJBdXRvU2l6ZVwiOjAsXCJGb3JlZ3JvdW5kXCI6e1wiJGlkXCI6XCI2MTdcIixcIkNvbG9yXCI6e1wiJGlkXCI6XCI2MT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E5XCIsXCJUb3BcIjowLjAsXCJMZWZ0XCI6MC4wLFwiUmlnaHRcIjowLjAsXCJCb3R0b21cIjowLjB9LFwiUGFkZGluZ1wiOntcIiRpZFwiOlwiNjIwXCIsXCJUb3BcIjowLjAsXCJMZWZ0XCI6MC4wLFwiUmlnaHRcIjowLjAsXCJCb3R0b21cIjowLjB9LFwiQmFja2dyb3VuZFwiOntcIiRyZWZcIjpcIjE0OVwifSxcIklzVmlzaWJsZVwiOnRydWUsXCJXaWR0aFwiOjAuMCxcIkhlaWdodFwiOjAuMCxcIkJvcmRlclN0eWxlXCI6e1wiJGlkXCI6XCI2MjFcIixcIkxpbmVDb2xvclwiOm51bGwsXCJMaW5lV2VpZ2h0XCI6MC4wLFwiTGluZVR5cGVcIjowfX0sXCJEYXRlU3R5bGVcIjp7XCIkaWRcIjpcIjYyMlwiLFwiRm9udFNldHRpbmdzXCI6e1wiJGlkXCI6XCI2MjNcIixcIkZvbnRTaXplXCI6OSxcIkZvbnROYW1lXCI6XCJDYWxpYnJpXCIsXCJJc0JvbGRcIjpmYWxzZSxcIklzSXRhbGljXCI6ZmFsc2UsXCJJc1VuZGVybGluZWRcIjpmYWxzZX0sXCJBdXRvU2l6ZVwiOjAsXCJGb3JlZ3JvdW5kXCI6e1wiJGlkXCI6XCI2MjRcIixcIkNvbG9yXCI6e1wiJGlkXCI6XCI2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I2XCIsXCJUb3BcIjowLjAsXCJMZWZ0XCI6MC4wLFwiUmlnaHRcIjowLjAsXCJCb3R0b21cIjowLjB9LFwiUGFkZGluZ1wiOntcIiRpZFwiOlwiNjI3XCIsXCJUb3BcIjowLjAsXCJMZWZ0XCI6MC4wLFwiUmlnaHRcIjowLjAsXCJCb3R0b21cIjowLjB9LFwiQmFja2dyb3VuZFwiOntcIiRyZWZcIjpcIjE1NlwifSxcIklzVmlzaWJsZVwiOnRydWUsXCJXaWR0aFwiOjAuMCxcIkhlaWdodFwiOjAuMCxcIkJvcmRlclN0eWxlXCI6e1wiJGlkXCI6XCI2MjhcIixcIkxpbmVDb2xvclwiOm51bGwsXCJMaW5lV2VpZ2h0XCI6MC4wLFwiTGluZVR5cGVcIjowfX0sXCJEYXRlRm9ybWF0XCI6e1wiJGlkXCI6XCI2Mj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2MzBcIixcIkdyaWRsaW5lU3R5bGVcIjp7XCIkaWRcIjpcIjYzMVwiLFwiTGluZUNvbG9yXCI6e1wiJGlkXCI6XCI2MzJcIixcIiR0eXBlXCI6XCJOTFJFLkNvbW1vbi5Eb20uU29saWRDb2xvckJydXNoLCBOTFJFLkNvbW1vblwiLFwiQ29sb3JcIjp7XCIkaWRcIjpcIjYzM1wiLFwiQVwiOjM4LFwiUlwiOjkxLFwiR1wiOjE1NSxcIkJcIjoyMTN9fSxcIkxpbmVXZWlnaHRcIjoxLjAsXCJMaW5lVHlwZVwiOjB9LFwiSXNWaXNpYmxlXCI6dHJ1ZX0sXCJBY3Rpdml0eUxpbmVQYW5lbFN0eWxlXCI6e1wiJGlkXCI6XCI2MzRcIixcIkFjdGl2aXR5TGluZVN0eWxlXCI6e1wiJGlkXCI6XCI2MzVcIixcIkxpbmVDb2xvclwiOntcIiRpZFwiOlwiNjM2XCIsXCIkdHlwZVwiOlwiTkxSRS5Db21tb24uRG9tLlNvbGlkQ29sb3JCcnVzaCwgTkxSRS5Db21tb25cIixcIkNvbG9yXCI6e1wiJGlkXCI6XCI2MzdcIixcIkFcIjozOCxcIlJcIjo2OCxcIkdcIjoxMTQsXCJCXCI6MTk2fX0sXCJMaW5lV2VpZ2h0XCI6MS4wLFwiTGluZVR5cGVcIjowfSxcIklzVmlzaWJsZVwiOnRydWV9fSxcIlNjYWxlXCI6e1wiJGlkXCI6XCI2MzhcIixcIlN0YXJ0RGF0ZVwiOlwiMjAxOC0wOS0wOFQwMDowMDowMFpcIixcIkVuZERhdGVcIjpcIjIwMTgtMTEtMzBUMjM6NTk6NTkuOTk5WlwiLFwiRm9ybWF0XCI6XCJNTU1cIixcIlR5cGVcIjoyLFwiQXV0b0RhdGVSYW5nZVwiOnRydWUsXCJXb3JraW5nRGF5c1wiOjMxLFwiVG9kYXlNYXJrZXJUZXh0XCI6XCJUb2RheVwiLFwiQXV0b1NjYWxlVHlwZVwiOnRydWV9LFwiU2NhbGVWMlwiOntcIiRpZFwiOlwiNjM5XCIsXCJTdGFydERhdGVcIjpcIjIwMTgtMDktMDhUMDA6MDA6MDBaXCIsXCJFbmREYXRlXCI6XCIyMDE4LTExLTMwVDIzOjU5OjU5Ljk5OVpcIixcIkF1dG9EYXRlUmFuZ2VcIjp0cnVlLFwiV29ya2luZ0RheXNcIjozMSxcIlRvZGF5TWFya2VyVGV4dFwiOlwiVG9kYXlcIixcIkF1dG9TY2FsZVR5cGVcIjp0cnVlLFwiVGltZWJhbmRTY2FsZXNcIjp7XCIkaWRcIjpcIjY0MFwiLFwiVG9wU2NhbGVMYXllclwiOntcIiRpZFwiOlwiNjQxXCIsXCJGb3JtYXRcIjpcIk1NTVwiLFwiVHlwZVwiOjJ9LFwiTWlkZGxlU2NhbGVMYXllclwiOntcIiRpZFwiOlwiNjQyXCIsXCJGb3JtYXRcIjpudWxsLFwiVHlwZVwiOjB9LFwiQm90dG9tU2NhbGVMYXllclwiOntcIiRpZFwiOlwiNjQzXCIsXCJGb3JtYXRcIjpudWxsLFwiVHlwZVwiOjB9fX0sXCJNaWxlc3RvbmVzXCI6W10sXCJUYXNrc1wiOltdLFwiU3dpbWxhbmVzXCI6W10sXCJTd2ltbGFuZXNWMlwiOltdLFwiU2V0dGluZ3NcIjp7XCIkaWRcIjpcIjY0NFwiLFwiSW1wYU9wdGlvbnNcIjp7XCIkaWRcIjpcIjY0NVwiLFwiTGVmdFRvUmlnaHRcIjpmYWxzZSxcIlBheWxvYWRPcHRpb25zXCI6Mn19LFwiVGltZUNvbmZpZ3VyYXRpb25cIjp7XCIkaWRcIjpcIjY0NlwiLFwiVXNlVGltZVwiOmZhbHNlLFwiV29ya0RheVN0YXJ0XCI6XCIwMDowMDowMFwiLFwiV29ya0RheUVuZFwiOlwiMjM6NTk6MDBcIn19IiwiUmVjZW50Q29sb3JzQ29sbGVjdGlvbiI6IltcIiNGRkZGQzAwMFwiLFwiI0ZGMDJCMkVFXCIsXCIjRkZFQTE2MUVcIixcIiNGRkVEN0QzMVwiLFwiI0ZGMUFBQTQyXCIsXCIjRkY4MDhEQTlcIixcIiNGRkFEMDEwMVwiLFwiI0ZGQjIwRTEyXCJdIn0sIlNldHRpbmdzIjp7IiRpZCI6IjYzOCIsIkltcGFPcHRpb25zIjp7IiRpZCI6IjYz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Y0MCIsIlVzZVRpbWUiOmZhbHNlLCJXb3JrRGF5U3RhcnQiOiIwMDowMDowMCIsIldvcmtEYXlFbmQiOiIyMzo1OTowMCJ9LCJMYXN0VXNlZFRlbXBsYXRlSWQiOiIyMmQ1NWZjNi00ZGZlLTQ3OGMtODcxMC05OWIxOTA1NmRlODYiLCJGaXJzdFdlZWtPZlllYXIiOjAsIlBsYWNlTWlsZXN0b25lQXRUaGVCZWdpbm5pbmdPZlRoZURheSI6ZmFsc2UsIkRlcGVuZGVuY3lTY2hlZHVsaW5nU2V0dGluZ3MiOnsiJGlkIjoiNjQ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5T00:00:00.0000000Z"/>
  <p:tag name="OTLENDDATE" val="2023-12-22T23:59:00.0000000Z"/>
  <p:tag name="OTLDURATIONFORMAT" val="day"/>
  <p:tag name="OTLSPACING" val="5"/>
  <p:tag name="OTLSHAPETHICKNESSTYPE" val="Regul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05T00:00:00.0000000Z"/>
  <p:tag name="OTLENDDATE" val="2024-05-20T23:59:00.0000000"/>
  <p:tag name="OTLDURATIONFORMAT" val="day"/>
  <p:tag name="OTLSPACING" val="5"/>
  <p:tag name="OTLSHAPETHICKNESSTYPE" val="Regula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0T00:00:00.0000000Z"/>
  <p:tag name="OTLENDDATE" val="2023-08-01T23:59:00.0000000Z"/>
  <p:tag name="OTLDURATIONFORMAT" val="day"/>
  <p:tag name="OTLSPACING" val="5"/>
  <p:tag name="OTLSHAPETHICKNESSTYPE" val="Regula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3-06-16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DATE" val="2023-07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A"/>
  <p:tag name="OTLDATE" val="2023-08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3-09-20T23:59:00.0000000"/>
  <p:tag name="OTLPOSITIONONTASK" val="None"/>
  <p:tag name="OTLRELATEDTASKID" val="00000000-0000-0000-0000-00000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3-10-30T23:59:00.0000000"/>
  <p:tag name="OTLPOSITIONONTASK" val="None"/>
  <p:tag name="OTLRELATEDTASKID" val="00000000-0000-0000-0000-00000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B"/>
  <p:tag name="OTLDATE" val="2023-12-2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DATE" val="2024-01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DATE" val="2024-03-01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DATE" val="2024-03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C"/>
  <p:tag name="OTLDATE" val="2024-05-2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gn Off"/>
  <p:tag name="OTLDATE" val="2024-05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 Off"/>
  <p:tag name="OTLPOSITIONONTASK" val="None"/>
  <p:tag name="OTLRELATEDTASKID" val="00000000-0000-0000-0000-000000000000"/>
  <p:tag name="OTLWEEKNUMBERINGFORMAT" val="WNFormat1"/>
  <p:tag name="OTLWEEKNUMBERINGISVISIBLE" val="False"/>
  <p:tag name="OTLDATE" val="2023-05-08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Segoe UI</vt:lpstr>
      <vt:lpstr>Segoe UI Light</vt:lpstr>
      <vt:lpstr>Segoe UI Semibold</vt:lpstr>
      <vt:lpstr>Webdings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2022-11-15T12:28:42Z</dcterms:created>
  <dcterms:modified xsi:type="dcterms:W3CDTF">2022-11-18T15:18:21Z</dcterms:modified>
</cp:coreProperties>
</file>