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7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7F7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B72B9-32D2-61B1-E6D1-268F09873F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264734-BA4F-FB9B-FD36-B94DEF0387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6A1B8-DC81-2EAA-84E2-A60FB5589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EE09-AD14-44BC-88FE-18E4A2E600CB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3E115-4F10-1F19-2145-91AE3FB57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9C867-EB84-F96D-6491-E0DE0273C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6A30-CEFC-44A5-BEAE-8FAF170A4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431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01A07-927F-6E67-0B52-B429E6D4B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460393-A569-F994-CFA2-B7B96C8262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E39D6-528B-2FAA-15D7-843823C19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EE09-AD14-44BC-88FE-18E4A2E600CB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D83AB1-AE91-66DB-B26F-1A3CED0FD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63E49-9BA7-1031-1FC5-6F0380C7A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6A30-CEFC-44A5-BEAE-8FAF170A4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04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32A358-F960-9D4E-27A3-61342E2DE3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32F851-FFDA-8F53-7467-62A119E245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D302AC-60C7-D35B-B976-A0E010253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EE09-AD14-44BC-88FE-18E4A2E600CB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2441E-7852-1FED-276E-440552F05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1A238F-F2A8-1EF5-1547-66234AB7D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6A30-CEFC-44A5-BEAE-8FAF170A4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036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37473-16AE-01E5-37C7-E4B23985D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7C16F-D8E7-9788-C5FD-1B9B3966C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1D459-8115-2B53-F87E-3D018D12C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EE09-AD14-44BC-88FE-18E4A2E600CB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C1AB32-23B4-8632-1118-696788592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84B9A-C395-3472-E31B-4A40B1459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6A30-CEFC-44A5-BEAE-8FAF170A4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FF631-01AE-58CD-A369-9A838C2AC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949786-FA71-8871-EB1D-00AE84564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63C0E-A7B2-01D1-A153-8032C65C7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EE09-AD14-44BC-88FE-18E4A2E600CB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B0D37-6FBD-2319-6A5C-989CE1C68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F39C62-5594-9755-A8C9-BB5FB3A7C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6A30-CEFC-44A5-BEAE-8FAF170A4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55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12FE7-F091-1B2B-D98B-FA2E771B5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5AF27-8F4B-EFB8-8CB3-9C35851031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BC1545-8340-3871-7BB1-84F7634482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C02D85-44C1-538E-E512-C09A6ADA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EE09-AD14-44BC-88FE-18E4A2E600CB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82B261-2FE6-0EA2-9190-DA92C21A5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12DDAC-4C8A-A173-2B0B-BE7C09E51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6A30-CEFC-44A5-BEAE-8FAF170A4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0806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C951F-88C2-147A-8724-9389C7773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09A7C-C8BA-0F21-8E04-2CBF07D7BE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78C101-4968-A6D9-4F57-BB4D83EC29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E5052D-156E-FB08-0631-DF84820140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046460-9EAD-08CE-DB2E-5BA30C6617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673E68-DE3C-0B06-4625-195A696CC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EE09-AD14-44BC-88FE-18E4A2E600CB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2DF0F4-549B-2D60-77BD-13B52EC63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780F2-7C9F-6A1B-777A-4BB1972BC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6A30-CEFC-44A5-BEAE-8FAF170A4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128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840A6-BA6F-084D-80E3-E4264CA89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9670EE-1BAF-8AA6-7B9A-95AFEE25E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EE09-AD14-44BC-88FE-18E4A2E600CB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F1F44A-63E7-9E88-DD3D-E99E51803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5EF880-DBB8-4421-857B-94A0576D8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6A30-CEFC-44A5-BEAE-8FAF170A4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010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81D9FC-ED00-F53A-AA56-4364D3913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EE09-AD14-44BC-88FE-18E4A2E600CB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7ACFE2-738C-5260-0598-4E91A9838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89528D-7199-35C4-AF8B-87A3339FC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6A30-CEFC-44A5-BEAE-8FAF170A4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263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89F33-BCCD-E54C-8002-717959608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33711-DBA0-FFD2-8B8C-192331255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0AAD73-B29E-BEB6-76DF-C3E01E967B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F6FE1-A709-8E16-23F0-130A3AE17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EE09-AD14-44BC-88FE-18E4A2E600CB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D31F50-E5F3-26E4-01DE-3D592209C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B0BA77-ADD3-4E31-BA43-8BC626497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6A30-CEFC-44A5-BEAE-8FAF170A4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785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F8671-DCC0-F214-9A4A-9B065BA12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2E94E8-516B-14CF-AFC0-F1E17BECE6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51C8D3-67E8-043A-3A70-E404C0259F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EB364-C240-A0C7-47F7-7C45D41C0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EE09-AD14-44BC-88FE-18E4A2E600CB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EFCB8F-2B73-E646-D66A-87B981639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7469B7-5B47-F1A2-C057-473565330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6A30-CEFC-44A5-BEAE-8FAF170A4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365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4FFFD-FFCD-9AB2-2438-1B0206E49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A6C31-91FA-1CFC-FA9E-3EAD79DF72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E65C5-CE12-4887-BC90-1768DB6379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1EE09-AD14-44BC-88FE-18E4A2E600CB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40659-094A-8B3B-E741-A548E9AA78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32EC8D-D3A7-61E5-E7B9-BDB46369CF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96A30-CEFC-44A5-BEAE-8FAF170A4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209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office-timeline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26" Type="http://schemas.openxmlformats.org/officeDocument/2006/relationships/tags" Target="../tags/tag126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slideLayout" Target="../slideLayouts/slideLayout7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image" Target="../media/image3.png"/><Relationship Id="rId61" Type="http://schemas.openxmlformats.org/officeDocument/2006/relationships/tags" Target="../tags/tag61.xml"/><Relationship Id="rId82" Type="http://schemas.openxmlformats.org/officeDocument/2006/relationships/tags" Target="../tags/tag8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https://www.officetimeline.com/office-timeline/14-days-trial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OTLSHAPE_SL_7147b970c1ca455cb1b0564dac8e3735_BackgroundRectangle">
            <a:extLst>
              <a:ext uri="{FF2B5EF4-FFF2-40B4-BE49-F238E27FC236}">
                <a16:creationId xmlns:a16="http://schemas.microsoft.com/office/drawing/2014/main" id="{5B8ECF04-3C8D-6E3F-2D26-DAD96163E1FC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2457323"/>
            <a:ext cx="11290300" cy="1192784"/>
          </a:xfrm>
          <a:prstGeom prst="rect">
            <a:avLst/>
          </a:prstGeom>
          <a:solidFill>
            <a:schemeClr val="lt2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TLSHAPE_SL_e7a1a9491a6c4da0a7241345d0b5d11a_BackgroundRectangle">
            <a:extLst>
              <a:ext uri="{FF2B5EF4-FFF2-40B4-BE49-F238E27FC236}">
                <a16:creationId xmlns:a16="http://schemas.microsoft.com/office/drawing/2014/main" id="{51FE76F4-7689-8B36-8FD6-C3D92D1BB6A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3713607"/>
            <a:ext cx="11290300" cy="1192784"/>
          </a:xfrm>
          <a:prstGeom prst="rect">
            <a:avLst/>
          </a:prstGeom>
          <a:solidFill>
            <a:schemeClr val="lt2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OTLSHAPE_SL_6187063781a64edf9fd7d81603771223_BackgroundRectangle">
            <a:extLst>
              <a:ext uri="{FF2B5EF4-FFF2-40B4-BE49-F238E27FC236}">
                <a16:creationId xmlns:a16="http://schemas.microsoft.com/office/drawing/2014/main" id="{176E1E9F-3212-116A-DB0D-51D2217B9B95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4969891"/>
            <a:ext cx="11290300" cy="875792"/>
          </a:xfrm>
          <a:prstGeom prst="rect">
            <a:avLst/>
          </a:prstGeom>
          <a:solidFill>
            <a:schemeClr val="lt2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TLSHAPE_SL2A_d8ca09d6255c46eaa4115782606b1e6b_BackgroundRectangle" hidden="1">
            <a:extLst>
              <a:ext uri="{FF2B5EF4-FFF2-40B4-BE49-F238E27FC236}">
                <a16:creationId xmlns:a16="http://schemas.microsoft.com/office/drawing/2014/main" id="{1C9EBD34-8021-02C9-A1C1-F34F2534785C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717465" y="2457323"/>
            <a:ext cx="10642600" cy="1192784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TLSHAPE_SL2A_dce6a3dae5e1485991af577813dcfb2b_BackgroundRectangle" hidden="1">
            <a:extLst>
              <a:ext uri="{FF2B5EF4-FFF2-40B4-BE49-F238E27FC236}">
                <a16:creationId xmlns:a16="http://schemas.microsoft.com/office/drawing/2014/main" id="{47733E2B-6968-19DA-A588-2D3B48A98F63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717465" y="3713607"/>
            <a:ext cx="10642600" cy="1192784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TLSHAPE_SL2A_3aead79141394763babe5dc64aec0b06_BackgroundRectangle" hidden="1">
            <a:extLst>
              <a:ext uri="{FF2B5EF4-FFF2-40B4-BE49-F238E27FC236}">
                <a16:creationId xmlns:a16="http://schemas.microsoft.com/office/drawing/2014/main" id="{420D4334-BEED-C20B-DBC7-2DD7D72EF766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717465" y="4969891"/>
            <a:ext cx="10642600" cy="875792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TLSHAPE_TB_00000000000000000000000000000000_LeftEndCaps" hidden="1">
            <a:extLst>
              <a:ext uri="{FF2B5EF4-FFF2-40B4-BE49-F238E27FC236}">
                <a16:creationId xmlns:a16="http://schemas.microsoft.com/office/drawing/2014/main" id="{03DAF1E2-45E8-BFC9-3EB9-EB5A611196F3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chemeClr val="accent2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56" name="OTLSHAPE_TB_00000000000000000000000000000000_RightEndCaps" hidden="1">
            <a:extLst>
              <a:ext uri="{FF2B5EF4-FFF2-40B4-BE49-F238E27FC236}">
                <a16:creationId xmlns:a16="http://schemas.microsoft.com/office/drawing/2014/main" id="{B65C7EEE-CA72-505B-3C68-75C46AB13E69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chemeClr val="accent2"/>
                </a:solidFill>
                <a:latin typeface="Calibri" panose="020F0502020204030204" pitchFamily="34" charset="0"/>
              </a:rPr>
              <a:t>2023</a:t>
            </a:r>
          </a:p>
        </p:txBody>
      </p:sp>
      <p:sp>
        <p:nvSpPr>
          <p:cNvPr id="184" name="OTLSHAPE_TB_00000000000000000000000000000000_ScaleContainer">
            <a:extLst>
              <a:ext uri="{FF2B5EF4-FFF2-40B4-BE49-F238E27FC236}">
                <a16:creationId xmlns:a16="http://schemas.microsoft.com/office/drawing/2014/main" id="{C66918BC-98B0-7EBC-35ED-5C4EE41342F2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844465" y="1440180"/>
            <a:ext cx="10515600" cy="182880"/>
          </a:xfrm>
          <a:prstGeom prst="round2SameRect">
            <a:avLst/>
          </a:prstGeom>
          <a:solidFill>
            <a:srgbClr val="2B3A67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TLSHAPE_SL_7147b970c1ca455cb1b0564dac8e3735_HeaderRectangle">
            <a:extLst>
              <a:ext uri="{FF2B5EF4-FFF2-40B4-BE49-F238E27FC236}">
                <a16:creationId xmlns:a16="http://schemas.microsoft.com/office/drawing/2014/main" id="{A673C075-A71F-6907-5C9B-CEA822BF8E0F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63500" y="2457323"/>
            <a:ext cx="660400" cy="1192784"/>
          </a:xfrm>
          <a:prstGeom prst="rect">
            <a:avLst/>
          </a:prstGeom>
          <a:solidFill>
            <a:srgbClr val="2B3A67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OTLSHAPE_SL_e7a1a9491a6c4da0a7241345d0b5d11a_HeaderRectangle">
            <a:extLst>
              <a:ext uri="{FF2B5EF4-FFF2-40B4-BE49-F238E27FC236}">
                <a16:creationId xmlns:a16="http://schemas.microsoft.com/office/drawing/2014/main" id="{4C27B910-BF7E-4E95-9A6B-0A7B39C1F0D5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63500" y="3713607"/>
            <a:ext cx="660400" cy="1192784"/>
          </a:xfrm>
          <a:prstGeom prst="rect">
            <a:avLst/>
          </a:prstGeom>
          <a:solidFill>
            <a:srgbClr val="496A8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OTLSHAPE_SL_6187063781a64edf9fd7d81603771223_HeaderRectangle">
            <a:extLst>
              <a:ext uri="{FF2B5EF4-FFF2-40B4-BE49-F238E27FC236}">
                <a16:creationId xmlns:a16="http://schemas.microsoft.com/office/drawing/2014/main" id="{DF60C252-8A05-47E8-3EF8-27E7F57073C1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3500" y="4969891"/>
            <a:ext cx="660400" cy="875792"/>
          </a:xfrm>
          <a:prstGeom prst="rect">
            <a:avLst/>
          </a:prstGeom>
          <a:solidFill>
            <a:srgbClr val="66999B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5" name="OTLSHAPE_TB_00000000000000000000000000000000_MiddleScaleContainer">
            <a:extLst>
              <a:ext uri="{FF2B5EF4-FFF2-40B4-BE49-F238E27FC236}">
                <a16:creationId xmlns:a16="http://schemas.microsoft.com/office/drawing/2014/main" id="{F9353265-B30F-C661-E45B-E95AE8DAA144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844465" y="1632204"/>
            <a:ext cx="10515600" cy="182880"/>
          </a:xfrm>
          <a:prstGeom prst="rect">
            <a:avLst/>
          </a:prstGeom>
          <a:solidFill>
            <a:srgbClr val="496A8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6" name="OTLSHAPE_TB_00000000000000000000000000000000_BottomScaleContainer">
            <a:extLst>
              <a:ext uri="{FF2B5EF4-FFF2-40B4-BE49-F238E27FC236}">
                <a16:creationId xmlns:a16="http://schemas.microsoft.com/office/drawing/2014/main" id="{E716A1AA-78B2-CAB2-3B78-3F60BBB0C44C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844465" y="1824228"/>
            <a:ext cx="10515600" cy="182880"/>
          </a:xfrm>
          <a:prstGeom prst="round2SameRect">
            <a:avLst>
              <a:gd name="adj1" fmla="val 0"/>
              <a:gd name="adj2" fmla="val 16667"/>
            </a:avLst>
          </a:prstGeom>
          <a:solidFill>
            <a:srgbClr val="66999B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TLSHAPE_SL2A_d8ca09d6255c46eaa4115782606b1e6b_HeaderRectangle" hidden="1">
            <a:extLst>
              <a:ext uri="{FF2B5EF4-FFF2-40B4-BE49-F238E27FC236}">
                <a16:creationId xmlns:a16="http://schemas.microsoft.com/office/drawing/2014/main" id="{5AD88B84-3D23-BB51-EE70-D8C02B17948E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717465" y="2457323"/>
            <a:ext cx="0" cy="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TLSHAPE_SL2A_dce6a3dae5e1485991af577813dcfb2b_HeaderRectangle" hidden="1">
            <a:extLst>
              <a:ext uri="{FF2B5EF4-FFF2-40B4-BE49-F238E27FC236}">
                <a16:creationId xmlns:a16="http://schemas.microsoft.com/office/drawing/2014/main" id="{F52131E1-D80D-BA5A-8C51-327E6AFC1EF8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717465" y="3713607"/>
            <a:ext cx="0" cy="0"/>
          </a:xfrm>
          <a:prstGeom prst="rect">
            <a:avLst/>
          </a:prstGeom>
          <a:solidFill>
            <a:schemeClr val="accent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TLSHAPE_SL2A_3aead79141394763babe5dc64aec0b06_HeaderRectangle" hidden="1">
            <a:extLst>
              <a:ext uri="{FF2B5EF4-FFF2-40B4-BE49-F238E27FC236}">
                <a16:creationId xmlns:a16="http://schemas.microsoft.com/office/drawing/2014/main" id="{EDCA03B1-03DC-6E7B-1446-D90DBADA857D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717465" y="4969891"/>
            <a:ext cx="0" cy="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7" name="OTLSHAPE_G_00000000000000000000000000000000_ShapeBelow0">
            <a:extLst>
              <a:ext uri="{FF2B5EF4-FFF2-40B4-BE49-F238E27FC236}">
                <a16:creationId xmlns:a16="http://schemas.microsoft.com/office/drawing/2014/main" id="{95BC983F-3C2D-F201-484E-15E19DA1077C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2019991" y="2007108"/>
            <a:ext cx="0" cy="383857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OTLSHAPE_G_00000000000000000000000000000000_ShapeBelow1">
            <a:extLst>
              <a:ext uri="{FF2B5EF4-FFF2-40B4-BE49-F238E27FC236}">
                <a16:creationId xmlns:a16="http://schemas.microsoft.com/office/drawing/2014/main" id="{9911BEAC-8608-F16E-6605-3B0DA2362390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3169962" y="2007108"/>
            <a:ext cx="0" cy="383857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OTLSHAPE_G_00000000000000000000000000000000_ShapeBelow2">
            <a:extLst>
              <a:ext uri="{FF2B5EF4-FFF2-40B4-BE49-F238E27FC236}">
                <a16:creationId xmlns:a16="http://schemas.microsoft.com/office/drawing/2014/main" id="{43A04153-321F-C25B-3168-BF261E043E7F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4332711" y="2007108"/>
            <a:ext cx="0" cy="383857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OTLSHAPE_G_00000000000000000000000000000000_ShapeBelow3">
            <a:extLst>
              <a:ext uri="{FF2B5EF4-FFF2-40B4-BE49-F238E27FC236}">
                <a16:creationId xmlns:a16="http://schemas.microsoft.com/office/drawing/2014/main" id="{530B9144-4998-0B96-3500-C2F604D49C49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5508237" y="2007108"/>
            <a:ext cx="0" cy="383857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OTLSHAPE_G_00000000000000000000000000000000_ShapeBelow4">
            <a:extLst>
              <a:ext uri="{FF2B5EF4-FFF2-40B4-BE49-F238E27FC236}">
                <a16:creationId xmlns:a16="http://schemas.microsoft.com/office/drawing/2014/main" id="{0C81BD39-50AD-1FD0-84D7-361F3CDC2E83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6683763" y="2007108"/>
            <a:ext cx="0" cy="383857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OTLSHAPE_G_00000000000000000000000000000000_ShapeBelow5">
            <a:extLst>
              <a:ext uri="{FF2B5EF4-FFF2-40B4-BE49-F238E27FC236}">
                <a16:creationId xmlns:a16="http://schemas.microsoft.com/office/drawing/2014/main" id="{84F39897-2BBE-71A4-C0F3-6726DB26C981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7833734" y="2007108"/>
            <a:ext cx="0" cy="383857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OTLSHAPE_G_00000000000000000000000000000000_ShapeBelow6">
            <a:extLst>
              <a:ext uri="{FF2B5EF4-FFF2-40B4-BE49-F238E27FC236}">
                <a16:creationId xmlns:a16="http://schemas.microsoft.com/office/drawing/2014/main" id="{E066AEF7-E30E-58F8-906E-2BE1D997ADDB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8996483" y="2007108"/>
            <a:ext cx="0" cy="383857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OTLSHAPE_G_00000000000000000000000000000000_ShapeBelow7">
            <a:extLst>
              <a:ext uri="{FF2B5EF4-FFF2-40B4-BE49-F238E27FC236}">
                <a16:creationId xmlns:a16="http://schemas.microsoft.com/office/drawing/2014/main" id="{36744A44-ACF4-F662-BAA7-0093E3281112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10172009" y="2007108"/>
            <a:ext cx="0" cy="383857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TLSHAPE_SLT_914762bf9d25486ebb2fc1f0853b4557_Shape">
            <a:extLst>
              <a:ext uri="{FF2B5EF4-FFF2-40B4-BE49-F238E27FC236}">
                <a16:creationId xmlns:a16="http://schemas.microsoft.com/office/drawing/2014/main" id="{D76DF64F-0AFB-F995-F3B2-321131AD63A6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1215012" y="2812415"/>
            <a:ext cx="4660900" cy="2794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2B3A67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TLSHAPE_SLT_b6a1e73ae64148c7a13c7e6f8b7f003d_Shape">
            <a:extLst>
              <a:ext uri="{FF2B5EF4-FFF2-40B4-BE49-F238E27FC236}">
                <a16:creationId xmlns:a16="http://schemas.microsoft.com/office/drawing/2014/main" id="{A93AC77E-2E0E-62CE-FFED-933DE8BC8114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6083222" y="4068699"/>
            <a:ext cx="4025900" cy="2794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496A8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TLSHAPE_SLT_8c1de29939c145dbb44c35612753e7f5_Shape">
            <a:extLst>
              <a:ext uri="{FF2B5EF4-FFF2-40B4-BE49-F238E27FC236}">
                <a16:creationId xmlns:a16="http://schemas.microsoft.com/office/drawing/2014/main" id="{3B2E268B-11C8-F5F5-3BED-B106D2E6D832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8740934" y="5007991"/>
            <a:ext cx="2133600" cy="2794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66999B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" name="OTLSHAPE_TB_00000000000000000000000000000000_ElapsedTime">
            <a:extLst>
              <a:ext uri="{FF2B5EF4-FFF2-40B4-BE49-F238E27FC236}">
                <a16:creationId xmlns:a16="http://schemas.microsoft.com/office/drawing/2014/main" id="{6B1D00DA-5ED8-C463-D104-1A8DEDF6AC22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844465" y="1969313"/>
            <a:ext cx="3822700" cy="37795"/>
          </a:xfrm>
          <a:prstGeom prst="rect">
            <a:avLst/>
          </a:prstGeom>
          <a:solidFill>
            <a:srgbClr val="FF000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" name="OTLSHAPE_SLM_273af180f7ed4bafb491d046a5dbaffb_Shape">
            <a:extLst>
              <a:ext uri="{FF2B5EF4-FFF2-40B4-BE49-F238E27FC236}">
                <a16:creationId xmlns:a16="http://schemas.microsoft.com/office/drawing/2014/main" id="{4A13BFB0-F84B-2EAA-2D3E-610030A02061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2800104" y="3358007"/>
            <a:ext cx="228600" cy="254000"/>
          </a:xfrm>
          <a:prstGeom prst="star8">
            <a:avLst/>
          </a:prstGeom>
          <a:solidFill>
            <a:srgbClr val="2B3A67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6" name="OTLSHAPE_SLM_ad492a13ead4469fa30848a74adfd5f5_Shape">
            <a:extLst>
              <a:ext uri="{FF2B5EF4-FFF2-40B4-BE49-F238E27FC236}">
                <a16:creationId xmlns:a16="http://schemas.microsoft.com/office/drawing/2014/main" id="{D8EB6CB4-8FF7-319F-4591-3591DCCF2673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2365671" y="3358007"/>
            <a:ext cx="228600" cy="254000"/>
          </a:xfrm>
          <a:prstGeom prst="star8">
            <a:avLst/>
          </a:prstGeom>
          <a:solidFill>
            <a:srgbClr val="2B3A67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7" name="OTLSHAPE_SLM_9631593784774975891ff25e4242dd28_Shape">
            <a:extLst>
              <a:ext uri="{FF2B5EF4-FFF2-40B4-BE49-F238E27FC236}">
                <a16:creationId xmlns:a16="http://schemas.microsoft.com/office/drawing/2014/main" id="{5556C68F-4E74-7E9A-B211-F29AD9AD3882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3247315" y="3358007"/>
            <a:ext cx="228600" cy="254000"/>
          </a:xfrm>
          <a:prstGeom prst="star8">
            <a:avLst/>
          </a:prstGeom>
          <a:solidFill>
            <a:srgbClr val="2B3A67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TLSHAPE_SLM_c1bb27f7d895400eb5da29b2c10e43b8_Shape">
            <a:extLst>
              <a:ext uri="{FF2B5EF4-FFF2-40B4-BE49-F238E27FC236}">
                <a16:creationId xmlns:a16="http://schemas.microsoft.com/office/drawing/2014/main" id="{41916DCE-2CF5-DEAC-F5D4-3FCBEB9FAB73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6467312" y="4614291"/>
            <a:ext cx="254000" cy="254000"/>
          </a:xfrm>
          <a:prstGeom prst="ellipse">
            <a:avLst/>
          </a:prstGeom>
          <a:solidFill>
            <a:srgbClr val="496A8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TLSHAPE_SLM_5643b272fe144d7ab4a472548b6a0449_Shape">
            <a:extLst>
              <a:ext uri="{FF2B5EF4-FFF2-40B4-BE49-F238E27FC236}">
                <a16:creationId xmlns:a16="http://schemas.microsoft.com/office/drawing/2014/main" id="{9F70C403-1501-3E58-443D-D73CF81EF644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8907806" y="4614291"/>
            <a:ext cx="254000" cy="254000"/>
          </a:xfrm>
          <a:prstGeom prst="ellipse">
            <a:avLst/>
          </a:prstGeom>
          <a:solidFill>
            <a:srgbClr val="496A8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TLSHAPE_SLM_8d20a8dd782b4feeb4b4d2a199f4fb33_Shape">
            <a:extLst>
              <a:ext uri="{FF2B5EF4-FFF2-40B4-BE49-F238E27FC236}">
                <a16:creationId xmlns:a16="http://schemas.microsoft.com/office/drawing/2014/main" id="{BA767F26-A49A-3C69-1E3A-B5C630781374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7834500" y="4614291"/>
            <a:ext cx="254000" cy="254000"/>
          </a:xfrm>
          <a:prstGeom prst="ellipse">
            <a:avLst/>
          </a:prstGeom>
          <a:solidFill>
            <a:srgbClr val="496A8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1" name="OTLSHAPE_SLM_46a9bab3a4cf4cc4a2e088546b53838c_Shape">
            <a:extLst>
              <a:ext uri="{FF2B5EF4-FFF2-40B4-BE49-F238E27FC236}">
                <a16:creationId xmlns:a16="http://schemas.microsoft.com/office/drawing/2014/main" id="{7BBBA457-25AD-BA30-85D1-E147EAEC4388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9009948" y="5553583"/>
            <a:ext cx="228600" cy="254000"/>
          </a:xfrm>
          <a:prstGeom prst="diamond">
            <a:avLst/>
          </a:prstGeom>
          <a:solidFill>
            <a:srgbClr val="66999B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2" name="OTLSHAPE_SLM_39902ecf35e74c7a966c3e50ff6a55fe_Shape">
            <a:extLst>
              <a:ext uri="{FF2B5EF4-FFF2-40B4-BE49-F238E27FC236}">
                <a16:creationId xmlns:a16="http://schemas.microsoft.com/office/drawing/2014/main" id="{91BF5BF5-E980-CCAD-B33D-80AE93E104AF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10108810" y="5553583"/>
            <a:ext cx="228600" cy="254000"/>
          </a:xfrm>
          <a:prstGeom prst="diamond">
            <a:avLst/>
          </a:prstGeom>
          <a:solidFill>
            <a:srgbClr val="66999B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OTLSHAPE_SLM_61be5dbf98474c369c2b5d1efd87ddc9_Shape">
            <a:extLst>
              <a:ext uri="{FF2B5EF4-FFF2-40B4-BE49-F238E27FC236}">
                <a16:creationId xmlns:a16="http://schemas.microsoft.com/office/drawing/2014/main" id="{E7AE6417-F708-F43A-91D2-47654F5EAF34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9610489" y="5553583"/>
            <a:ext cx="228600" cy="254000"/>
          </a:xfrm>
          <a:prstGeom prst="diamond">
            <a:avLst/>
          </a:prstGeom>
          <a:solidFill>
            <a:srgbClr val="66999B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TLSHAPE_SLT_914762bf9d25486ebb2fc1f0853b4557_ShapePercentage" hidden="1">
            <a:extLst>
              <a:ext uri="{FF2B5EF4-FFF2-40B4-BE49-F238E27FC236}">
                <a16:creationId xmlns:a16="http://schemas.microsoft.com/office/drawing/2014/main" id="{2806B755-6574-B0C7-8281-B8BFCB4569E1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1215012" y="2812415"/>
            <a:ext cx="0" cy="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TLSHAPE_SLT_b6a1e73ae64148c7a13c7e6f8b7f003d_ShapePercentage" hidden="1">
            <a:extLst>
              <a:ext uri="{FF2B5EF4-FFF2-40B4-BE49-F238E27FC236}">
                <a16:creationId xmlns:a16="http://schemas.microsoft.com/office/drawing/2014/main" id="{B88176A1-FF60-3D57-D343-9022B366F161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6083222" y="4068699"/>
            <a:ext cx="0" cy="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TLSHAPE_SLT_8c1de29939c145dbb44c35612753e7f5_ShapePercentage" hidden="1">
            <a:extLst>
              <a:ext uri="{FF2B5EF4-FFF2-40B4-BE49-F238E27FC236}">
                <a16:creationId xmlns:a16="http://schemas.microsoft.com/office/drawing/2014/main" id="{9558C0A4-7EBB-3BE3-47AE-5CD0CCF2A2E0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8740934" y="5007991"/>
            <a:ext cx="0" cy="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TLSHAPE_SL_7147b970c1ca455cb1b0564dac8e3735_Header">
            <a:extLst>
              <a:ext uri="{FF2B5EF4-FFF2-40B4-BE49-F238E27FC236}">
                <a16:creationId xmlns:a16="http://schemas.microsoft.com/office/drawing/2014/main" id="{4B8C39C9-EC24-88FD-4427-158CFF8867D8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 rot="16200000">
            <a:off x="-205909" y="2935478"/>
            <a:ext cx="1192784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400" dirty="0">
                <a:solidFill>
                  <a:schemeClr val="lt1"/>
                </a:solidFill>
                <a:latin typeface="Segoe UI Semibold" panose="020B0702040204020203" pitchFamily="34" charset="0"/>
              </a:rPr>
              <a:t>Phase I</a:t>
            </a:r>
          </a:p>
        </p:txBody>
      </p:sp>
      <p:sp>
        <p:nvSpPr>
          <p:cNvPr id="103" name="OTLSHAPE_SL_e7a1a9491a6c4da0a7241345d0b5d11a_Header">
            <a:extLst>
              <a:ext uri="{FF2B5EF4-FFF2-40B4-BE49-F238E27FC236}">
                <a16:creationId xmlns:a16="http://schemas.microsoft.com/office/drawing/2014/main" id="{2780B7C0-B6E2-96E7-600E-8AE86E2545EF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 rot="16200000">
            <a:off x="-205909" y="4191762"/>
            <a:ext cx="1192784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400" dirty="0">
                <a:solidFill>
                  <a:schemeClr val="lt1"/>
                </a:solidFill>
                <a:latin typeface="Segoe UI Semibold" panose="020B0702040204020203" pitchFamily="34" charset="0"/>
              </a:rPr>
              <a:t>Phase II</a:t>
            </a:r>
          </a:p>
        </p:txBody>
      </p:sp>
      <p:sp>
        <p:nvSpPr>
          <p:cNvPr id="106" name="OTLSHAPE_SL_6187063781a64edf9fd7d81603771223_Header">
            <a:extLst>
              <a:ext uri="{FF2B5EF4-FFF2-40B4-BE49-F238E27FC236}">
                <a16:creationId xmlns:a16="http://schemas.microsoft.com/office/drawing/2014/main" id="{BFE68900-D529-D6D5-77BB-76B4F0D1CABD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 rot="16200000">
            <a:off x="-47413" y="5289550"/>
            <a:ext cx="875792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400" dirty="0">
                <a:solidFill>
                  <a:schemeClr val="lt1"/>
                </a:solidFill>
                <a:latin typeface="Segoe UI Semibold" panose="020B0702040204020203" pitchFamily="34" charset="0"/>
              </a:rPr>
              <a:t>Phase III</a:t>
            </a:r>
          </a:p>
        </p:txBody>
      </p:sp>
      <p:sp>
        <p:nvSpPr>
          <p:cNvPr id="60" name="OTLSHAPE_SL2A_d8ca09d6255c46eaa4115782606b1e6b_Header" hidden="1">
            <a:extLst>
              <a:ext uri="{FF2B5EF4-FFF2-40B4-BE49-F238E27FC236}">
                <a16:creationId xmlns:a16="http://schemas.microsoft.com/office/drawing/2014/main" id="{A972F363-022C-9454-6586-6AA6EF8625DD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38" name="OTLSHAPE_SL2A_dce6a3dae5e1485991af577813dcfb2b_Header" hidden="1">
            <a:extLst>
              <a:ext uri="{FF2B5EF4-FFF2-40B4-BE49-F238E27FC236}">
                <a16:creationId xmlns:a16="http://schemas.microsoft.com/office/drawing/2014/main" id="{3640A589-0FB8-0A08-A2D2-3D639EBDCECC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80" name="OTLSHAPE_SL2A_3aead79141394763babe5dc64aec0b06_Header" hidden="1">
            <a:extLst>
              <a:ext uri="{FF2B5EF4-FFF2-40B4-BE49-F238E27FC236}">
                <a16:creationId xmlns:a16="http://schemas.microsoft.com/office/drawing/2014/main" id="{E884BBC3-6795-F1C4-C3BE-D89DB76C861B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OTLSHAPE_TB_00000000000000000000000000000000_TodayMarkerShape">
            <a:extLst>
              <a:ext uri="{FF2B5EF4-FFF2-40B4-BE49-F238E27FC236}">
                <a16:creationId xmlns:a16="http://schemas.microsoft.com/office/drawing/2014/main" id="{28756346-F022-AFF8-C144-5410CBCC85A7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4632996" y="2007108"/>
            <a:ext cx="63500" cy="6096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TLSHAPE_TB_00000000000000000000000000000000_TodayMarkerText">
            <a:extLst>
              <a:ext uri="{FF2B5EF4-FFF2-40B4-BE49-F238E27FC236}">
                <a16:creationId xmlns:a16="http://schemas.microsoft.com/office/drawing/2014/main" id="{2EFA4C92-9355-4E46-3E60-887EFB8E2A6E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4478993" y="2068068"/>
            <a:ext cx="368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sz="1200" spc="-12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21A276C2-6D00-E325-7626-998EC0F39D96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907965" y="143859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>
                <a:solidFill>
                  <a:schemeClr val="lt1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FD1A4C88-37CB-D496-1BFD-AD09ABAFEC0D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2083491" y="143859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>
                <a:solidFill>
                  <a:schemeClr val="lt1"/>
                </a:solidFill>
                <a:latin typeface="Calibri" panose="020F0502020204030204" pitchFamily="34" charset="0"/>
              </a:rPr>
              <a:t>2022</a:t>
            </a:r>
            <a:endParaRPr lang="en-GB" sz="1200" spc="-20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9980BB82-D883-48CF-D192-AC5F4076AD5F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6747263" y="143859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 dirty="0">
                <a:solidFill>
                  <a:schemeClr val="lt1"/>
                </a:solidFill>
                <a:latin typeface="Calibri" panose="020F0502020204030204" pitchFamily="34" charset="0"/>
              </a:rPr>
              <a:t>2023</a:t>
            </a:r>
          </a:p>
        </p:txBody>
      </p:sp>
      <p:sp>
        <p:nvSpPr>
          <p:cNvPr id="119" name="OTLSHAPE_SLM_273af180f7ed4bafb491d046a5dbaffb_Title">
            <a:extLst>
              <a:ext uri="{FF2B5EF4-FFF2-40B4-BE49-F238E27FC236}">
                <a16:creationId xmlns:a16="http://schemas.microsoft.com/office/drawing/2014/main" id="{95526D12-A496-83BC-CFCC-8F6C37CA956F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2510037" y="3155315"/>
            <a:ext cx="8128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10" dirty="0">
                <a:solidFill>
                  <a:schemeClr val="dk1"/>
                </a:solidFill>
                <a:latin typeface="Segoe UI Semibold" panose="020B0702040204020203" pitchFamily="34" charset="0"/>
              </a:rPr>
              <a:t>Milestone 2</a:t>
            </a:r>
          </a:p>
        </p:txBody>
      </p:sp>
      <p:sp>
        <p:nvSpPr>
          <p:cNvPr id="122" name="OTLSHAPE_SLM_ad492a13ead4469fa30848a74adfd5f5_Title">
            <a:extLst>
              <a:ext uri="{FF2B5EF4-FFF2-40B4-BE49-F238E27FC236}">
                <a16:creationId xmlns:a16="http://schemas.microsoft.com/office/drawing/2014/main" id="{3CF26BC1-F52E-2AD2-13E0-66AD30C1B4F6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1529461" y="3383661"/>
            <a:ext cx="7874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200" b="1" spc="-12">
                <a:solidFill>
                  <a:schemeClr val="dk1"/>
                </a:solidFill>
                <a:latin typeface="Segoe UI Semibold" panose="020B0702040204020203" pitchFamily="34" charset="0"/>
              </a:rPr>
              <a:t>Milestone 1</a:t>
            </a:r>
          </a:p>
        </p:txBody>
      </p:sp>
      <p:sp>
        <p:nvSpPr>
          <p:cNvPr id="126" name="OTLSHAPE_SLM_9631593784774975891ff25e4242dd28_Title">
            <a:extLst>
              <a:ext uri="{FF2B5EF4-FFF2-40B4-BE49-F238E27FC236}">
                <a16:creationId xmlns:a16="http://schemas.microsoft.com/office/drawing/2014/main" id="{4B2C72DB-4172-8E6A-18C5-BA74D90AE427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3526715" y="3383661"/>
            <a:ext cx="8128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spc="-10">
                <a:solidFill>
                  <a:schemeClr val="dk1"/>
                </a:solidFill>
                <a:latin typeface="Segoe UI Semibold" panose="020B0702040204020203" pitchFamily="34" charset="0"/>
              </a:rPr>
              <a:t>Milestone 3</a:t>
            </a:r>
          </a:p>
        </p:txBody>
      </p:sp>
      <p:sp>
        <p:nvSpPr>
          <p:cNvPr id="131" name="OTLSHAPE_SLT_914762bf9d25486ebb2fc1f0853b4557_StartDate">
            <a:extLst>
              <a:ext uri="{FF2B5EF4-FFF2-40B4-BE49-F238E27FC236}">
                <a16:creationId xmlns:a16="http://schemas.microsoft.com/office/drawing/2014/main" id="{FEEB359C-D660-74EA-972F-6688489BF958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786598" y="2867660"/>
            <a:ext cx="3810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b="1" spc="-10">
                <a:solidFill>
                  <a:schemeClr val="dk2"/>
                </a:solidFill>
                <a:latin typeface="Segoe UI Semibold" panose="020B0702040204020203" pitchFamily="34" charset="0"/>
              </a:rPr>
              <a:t>Oct 30</a:t>
            </a:r>
          </a:p>
        </p:txBody>
      </p:sp>
      <p:sp>
        <p:nvSpPr>
          <p:cNvPr id="132" name="OTLSHAPE_SLT_914762bf9d25486ebb2fc1f0853b4557_EndDate">
            <a:extLst>
              <a:ext uri="{FF2B5EF4-FFF2-40B4-BE49-F238E27FC236}">
                <a16:creationId xmlns:a16="http://schemas.microsoft.com/office/drawing/2014/main" id="{FC46A90B-8C1E-4528-752B-22EC0C101D57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5916797" y="2867660"/>
            <a:ext cx="3810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b="1" spc="-10" dirty="0">
                <a:solidFill>
                  <a:schemeClr val="dk2"/>
                </a:solidFill>
                <a:latin typeface="Segoe UI Semibold" panose="020B0702040204020203" pitchFamily="34" charset="0"/>
              </a:rPr>
              <a:t>Oct 28</a:t>
            </a:r>
          </a:p>
        </p:txBody>
      </p:sp>
      <p:sp>
        <p:nvSpPr>
          <p:cNvPr id="134" name="OTLSHAPE_SLT_914762bf9d25486ebb2fc1f0853b4557_Title">
            <a:extLst>
              <a:ext uri="{FF2B5EF4-FFF2-40B4-BE49-F238E27FC236}">
                <a16:creationId xmlns:a16="http://schemas.microsoft.com/office/drawing/2014/main" id="{4BCD4D8F-6AD8-759E-575B-023AB67E039D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3308433" y="2833878"/>
            <a:ext cx="4699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400" b="1" spc="-28" dirty="0">
                <a:solidFill>
                  <a:schemeClr val="lt1"/>
                </a:solidFill>
                <a:latin typeface="Segoe UI Semibold" panose="020B0702040204020203" pitchFamily="34" charset="0"/>
              </a:rPr>
              <a:t>Task 1</a:t>
            </a:r>
          </a:p>
        </p:txBody>
      </p:sp>
      <p:sp>
        <p:nvSpPr>
          <p:cNvPr id="139" name="OTLSHAPE_SLM_c1bb27f7d895400eb5da29b2c10e43b8_Title">
            <a:extLst>
              <a:ext uri="{FF2B5EF4-FFF2-40B4-BE49-F238E27FC236}">
                <a16:creationId xmlns:a16="http://schemas.microsoft.com/office/drawing/2014/main" id="{44C7C24F-84A7-5C6D-C474-203B083E1C6D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6189944" y="4411599"/>
            <a:ext cx="8128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10" dirty="0">
                <a:solidFill>
                  <a:schemeClr val="dk1"/>
                </a:solidFill>
                <a:latin typeface="Segoe UI Semibold" panose="020B0702040204020203" pitchFamily="34" charset="0"/>
              </a:rPr>
              <a:t>Milestone 5</a:t>
            </a:r>
          </a:p>
        </p:txBody>
      </p:sp>
      <p:sp>
        <p:nvSpPr>
          <p:cNvPr id="142" name="OTLSHAPE_SLM_5643b272fe144d7ab4a472548b6a0449_Title">
            <a:extLst>
              <a:ext uri="{FF2B5EF4-FFF2-40B4-BE49-F238E27FC236}">
                <a16:creationId xmlns:a16="http://schemas.microsoft.com/office/drawing/2014/main" id="{BA014628-0464-668F-F085-305FC66D4F0B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8631899" y="4411599"/>
            <a:ext cx="8128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10" dirty="0">
                <a:solidFill>
                  <a:schemeClr val="dk1"/>
                </a:solidFill>
                <a:latin typeface="Segoe UI Semibold" panose="020B0702040204020203" pitchFamily="34" charset="0"/>
              </a:rPr>
              <a:t>Milestone 7</a:t>
            </a:r>
          </a:p>
        </p:txBody>
      </p:sp>
      <p:sp>
        <p:nvSpPr>
          <p:cNvPr id="145" name="OTLSHAPE_SLM_8d20a8dd782b4feeb4b4d2a199f4fb33_Title">
            <a:extLst>
              <a:ext uri="{FF2B5EF4-FFF2-40B4-BE49-F238E27FC236}">
                <a16:creationId xmlns:a16="http://schemas.microsoft.com/office/drawing/2014/main" id="{E73371C4-4EF6-32E9-CFCA-C6D41D02A237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7556920" y="4411599"/>
            <a:ext cx="8128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12">
                <a:solidFill>
                  <a:schemeClr val="dk1"/>
                </a:solidFill>
                <a:latin typeface="Segoe UI Semibold" panose="020B0702040204020203" pitchFamily="34" charset="0"/>
              </a:rPr>
              <a:t>Milestone 6</a:t>
            </a:r>
          </a:p>
        </p:txBody>
      </p:sp>
      <p:sp>
        <p:nvSpPr>
          <p:cNvPr id="151" name="OTLSHAPE_SLT_b6a1e73ae64148c7a13c7e6f8b7f003d_StartDate">
            <a:extLst>
              <a:ext uri="{FF2B5EF4-FFF2-40B4-BE49-F238E27FC236}">
                <a16:creationId xmlns:a16="http://schemas.microsoft.com/office/drawing/2014/main" id="{F119D523-63A0-91FF-BC28-1D9287E4553D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5638172" y="4123944"/>
            <a:ext cx="4064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b="1" spc="-12">
                <a:solidFill>
                  <a:schemeClr val="dk2"/>
                </a:solidFill>
                <a:latin typeface="Segoe UI Semibold" panose="020B0702040204020203" pitchFamily="34" charset="0"/>
              </a:rPr>
              <a:t>Nov 15</a:t>
            </a:r>
          </a:p>
        </p:txBody>
      </p:sp>
      <p:sp>
        <p:nvSpPr>
          <p:cNvPr id="152" name="OTLSHAPE_SLT_b6a1e73ae64148c7a13c7e6f8b7f003d_EndDate">
            <a:extLst>
              <a:ext uri="{FF2B5EF4-FFF2-40B4-BE49-F238E27FC236}">
                <a16:creationId xmlns:a16="http://schemas.microsoft.com/office/drawing/2014/main" id="{26F7CF66-021D-764A-C30A-3033EE37D9C3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10158912" y="4123944"/>
            <a:ext cx="3937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b="1" spc="-12">
                <a:solidFill>
                  <a:schemeClr val="dk2"/>
                </a:solidFill>
                <a:latin typeface="Segoe UI Semibold" panose="020B0702040204020203" pitchFamily="34" charset="0"/>
              </a:rPr>
              <a:t>Sep 25</a:t>
            </a:r>
          </a:p>
        </p:txBody>
      </p:sp>
      <p:sp>
        <p:nvSpPr>
          <p:cNvPr id="154" name="OTLSHAPE_SLT_b6a1e73ae64148c7a13c7e6f8b7f003d_Title">
            <a:extLst>
              <a:ext uri="{FF2B5EF4-FFF2-40B4-BE49-F238E27FC236}">
                <a16:creationId xmlns:a16="http://schemas.microsoft.com/office/drawing/2014/main" id="{CF2A1F79-6279-E3A7-C8B8-6147C44521A9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7850008" y="4090162"/>
            <a:ext cx="4953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400" b="1" spc="-28" dirty="0">
                <a:solidFill>
                  <a:schemeClr val="lt1"/>
                </a:solidFill>
                <a:latin typeface="Segoe UI Semibold" panose="020B0702040204020203" pitchFamily="34" charset="0"/>
              </a:rPr>
              <a:t>Task 2</a:t>
            </a:r>
          </a:p>
        </p:txBody>
      </p:sp>
      <p:sp>
        <p:nvSpPr>
          <p:cNvPr id="159" name="OTLSHAPE_SLM_46a9bab3a4cf4cc4a2e088546b53838c_Title">
            <a:extLst>
              <a:ext uri="{FF2B5EF4-FFF2-40B4-BE49-F238E27FC236}">
                <a16:creationId xmlns:a16="http://schemas.microsoft.com/office/drawing/2014/main" id="{2EDFF8F2-1F4F-4071-B5FE-CC6F7F737CDE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8089114" y="5579237"/>
            <a:ext cx="8763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200" b="1" spc="-10" dirty="0">
                <a:solidFill>
                  <a:schemeClr val="dk1"/>
                </a:solidFill>
                <a:latin typeface="Segoe UI Semibold" panose="020B0702040204020203" pitchFamily="34" charset="0"/>
              </a:rPr>
              <a:t>Milestone 10</a:t>
            </a:r>
          </a:p>
        </p:txBody>
      </p:sp>
      <p:sp>
        <p:nvSpPr>
          <p:cNvPr id="162" name="OTLSHAPE_SLM_39902ecf35e74c7a966c3e50ff6a55fe_Title">
            <a:extLst>
              <a:ext uri="{FF2B5EF4-FFF2-40B4-BE49-F238E27FC236}">
                <a16:creationId xmlns:a16="http://schemas.microsoft.com/office/drawing/2014/main" id="{B2F2582B-8FDA-9D29-3A66-337D594ADB95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0388210" y="5579237"/>
            <a:ext cx="8763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spc="-10" dirty="0">
                <a:solidFill>
                  <a:schemeClr val="dk1"/>
                </a:solidFill>
                <a:latin typeface="Segoe UI Semibold" panose="020B0702040204020203" pitchFamily="34" charset="0"/>
              </a:rPr>
              <a:t>Milestone 12</a:t>
            </a:r>
          </a:p>
        </p:txBody>
      </p:sp>
      <p:sp>
        <p:nvSpPr>
          <p:cNvPr id="165" name="OTLSHAPE_SLM_61be5dbf98474c369c2b5d1efd87ddc9_Title">
            <a:extLst>
              <a:ext uri="{FF2B5EF4-FFF2-40B4-BE49-F238E27FC236}">
                <a16:creationId xmlns:a16="http://schemas.microsoft.com/office/drawing/2014/main" id="{2EF9193B-E8EB-DC4E-DB4E-F3935F36D0DF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9301435" y="5350891"/>
            <a:ext cx="8509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10" dirty="0">
                <a:solidFill>
                  <a:schemeClr val="dk1"/>
                </a:solidFill>
                <a:latin typeface="Segoe UI Semibold" panose="020B0702040204020203" pitchFamily="34" charset="0"/>
              </a:rPr>
              <a:t>Milestone 11</a:t>
            </a:r>
          </a:p>
        </p:txBody>
      </p:sp>
      <p:sp>
        <p:nvSpPr>
          <p:cNvPr id="171" name="OTLSHAPE_SLT_8c1de29939c145dbb44c35612753e7f5_StartDate">
            <a:extLst>
              <a:ext uri="{FF2B5EF4-FFF2-40B4-BE49-F238E27FC236}">
                <a16:creationId xmlns:a16="http://schemas.microsoft.com/office/drawing/2014/main" id="{5D4E8D4D-F8B2-903B-02F5-130E3A3A0D1A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8354515" y="5063236"/>
            <a:ext cx="3429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b="1" spc="-12" dirty="0">
                <a:solidFill>
                  <a:schemeClr val="dk2"/>
                </a:solidFill>
                <a:latin typeface="Segoe UI Semibold" panose="020B0702040204020203" pitchFamily="34" charset="0"/>
              </a:rPr>
              <a:t>Jun 11</a:t>
            </a:r>
          </a:p>
        </p:txBody>
      </p:sp>
      <p:sp>
        <p:nvSpPr>
          <p:cNvPr id="172" name="OTLSHAPE_SLT_8c1de29939c145dbb44c35612753e7f5_EndDate">
            <a:extLst>
              <a:ext uri="{FF2B5EF4-FFF2-40B4-BE49-F238E27FC236}">
                <a16:creationId xmlns:a16="http://schemas.microsoft.com/office/drawing/2014/main" id="{DB3BB7CD-92E6-8B39-B731-D5C958B4EE68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10912783" y="5063236"/>
            <a:ext cx="4191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b="1" spc="-10">
                <a:solidFill>
                  <a:schemeClr val="dk2"/>
                </a:solidFill>
                <a:latin typeface="Segoe UI Semibold" panose="020B0702040204020203" pitchFamily="34" charset="0"/>
              </a:rPr>
              <a:t>Nov 23</a:t>
            </a:r>
          </a:p>
        </p:txBody>
      </p:sp>
      <p:sp>
        <p:nvSpPr>
          <p:cNvPr id="174" name="OTLSHAPE_SLT_8c1de29939c145dbb44c35612753e7f5_Title">
            <a:extLst>
              <a:ext uri="{FF2B5EF4-FFF2-40B4-BE49-F238E27FC236}">
                <a16:creationId xmlns:a16="http://schemas.microsoft.com/office/drawing/2014/main" id="{5DA37DB4-ACD6-0759-1921-9734B9EB6950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9555798" y="5029454"/>
            <a:ext cx="4953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400" b="1" spc="-28" dirty="0">
                <a:solidFill>
                  <a:schemeClr val="lt1"/>
                </a:solidFill>
                <a:latin typeface="Segoe UI Semibold" panose="020B0702040204020203" pitchFamily="34" charset="0"/>
              </a:rPr>
              <a:t>Task 3</a:t>
            </a:r>
          </a:p>
        </p:txBody>
      </p:sp>
      <p:sp>
        <p:nvSpPr>
          <p:cNvPr id="187" name="OTLSHAPE_TB_00000000000000000000000000000000_MiddleTimescaleInterval1">
            <a:extLst>
              <a:ext uri="{FF2B5EF4-FFF2-40B4-BE49-F238E27FC236}">
                <a16:creationId xmlns:a16="http://schemas.microsoft.com/office/drawing/2014/main" id="{B727AFBD-CF19-59CA-35DD-034A6096E458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907965" y="163061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30">
                <a:solidFill>
                  <a:schemeClr val="lt1"/>
                </a:solidFill>
                <a:latin typeface="Calibri" panose="020F0502020204030204" pitchFamily="34" charset="0"/>
              </a:rPr>
              <a:t>Q4</a:t>
            </a:r>
          </a:p>
        </p:txBody>
      </p:sp>
      <p:sp>
        <p:nvSpPr>
          <p:cNvPr id="188" name="OTLSHAPE_TB_00000000000000000000000000000000_MiddleTimescaleInterval2">
            <a:extLst>
              <a:ext uri="{FF2B5EF4-FFF2-40B4-BE49-F238E27FC236}">
                <a16:creationId xmlns:a16="http://schemas.microsoft.com/office/drawing/2014/main" id="{20F99744-E6C9-633C-7611-145E8BCC2F75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2083491" y="163061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30">
                <a:solidFill>
                  <a:schemeClr val="lt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189" name="OTLSHAPE_TB_00000000000000000000000000000000_MiddleTimescaleInterval3">
            <a:extLst>
              <a:ext uri="{FF2B5EF4-FFF2-40B4-BE49-F238E27FC236}">
                <a16:creationId xmlns:a16="http://schemas.microsoft.com/office/drawing/2014/main" id="{416376D0-6CB6-F01B-1C8C-ABA44807999F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3233463" y="163061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30">
                <a:solidFill>
                  <a:schemeClr val="lt1"/>
                </a:solidFill>
                <a:latin typeface="Calibri" panose="020F0502020204030204" pitchFamily="34" charset="0"/>
              </a:rPr>
              <a:t>Q2</a:t>
            </a:r>
          </a:p>
        </p:txBody>
      </p:sp>
      <p:sp>
        <p:nvSpPr>
          <p:cNvPr id="190" name="OTLSHAPE_TB_00000000000000000000000000000000_MiddleTimescaleInterval4">
            <a:extLst>
              <a:ext uri="{FF2B5EF4-FFF2-40B4-BE49-F238E27FC236}">
                <a16:creationId xmlns:a16="http://schemas.microsoft.com/office/drawing/2014/main" id="{7729A7FF-64A6-ED02-7EAD-BA4E7696A172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4396211" y="163061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30">
                <a:solidFill>
                  <a:schemeClr val="lt1"/>
                </a:solidFill>
                <a:latin typeface="Calibri" panose="020F0502020204030204" pitchFamily="34" charset="0"/>
              </a:rPr>
              <a:t>Q3</a:t>
            </a:r>
          </a:p>
        </p:txBody>
      </p:sp>
      <p:sp>
        <p:nvSpPr>
          <p:cNvPr id="191" name="OTLSHAPE_TB_00000000000000000000000000000000_MiddleTimescaleInterval5">
            <a:extLst>
              <a:ext uri="{FF2B5EF4-FFF2-40B4-BE49-F238E27FC236}">
                <a16:creationId xmlns:a16="http://schemas.microsoft.com/office/drawing/2014/main" id="{7AA3CE91-9421-1396-BFA8-D5F41514BBA2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5571737" y="163061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30">
                <a:solidFill>
                  <a:schemeClr val="lt1"/>
                </a:solidFill>
                <a:latin typeface="Calibri" panose="020F0502020204030204" pitchFamily="34" charset="0"/>
              </a:rPr>
              <a:t>Q4</a:t>
            </a:r>
          </a:p>
        </p:txBody>
      </p:sp>
      <p:sp>
        <p:nvSpPr>
          <p:cNvPr id="192" name="OTLSHAPE_TB_00000000000000000000000000000000_MiddleTimescaleInterval6">
            <a:extLst>
              <a:ext uri="{FF2B5EF4-FFF2-40B4-BE49-F238E27FC236}">
                <a16:creationId xmlns:a16="http://schemas.microsoft.com/office/drawing/2014/main" id="{64F0F75C-E04F-09BA-34AB-1E01D08A0204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6747263" y="163061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30">
                <a:solidFill>
                  <a:schemeClr val="lt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193" name="OTLSHAPE_TB_00000000000000000000000000000000_MiddleTimescaleInterval7">
            <a:extLst>
              <a:ext uri="{FF2B5EF4-FFF2-40B4-BE49-F238E27FC236}">
                <a16:creationId xmlns:a16="http://schemas.microsoft.com/office/drawing/2014/main" id="{2718B08B-3757-BE7A-F308-360BA2E8F1DB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7897234" y="163061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30">
                <a:solidFill>
                  <a:schemeClr val="lt1"/>
                </a:solidFill>
                <a:latin typeface="Calibri" panose="020F0502020204030204" pitchFamily="34" charset="0"/>
              </a:rPr>
              <a:t>Q2</a:t>
            </a:r>
          </a:p>
        </p:txBody>
      </p:sp>
      <p:sp>
        <p:nvSpPr>
          <p:cNvPr id="194" name="OTLSHAPE_TB_00000000000000000000000000000000_MiddleTimescaleInterval8">
            <a:extLst>
              <a:ext uri="{FF2B5EF4-FFF2-40B4-BE49-F238E27FC236}">
                <a16:creationId xmlns:a16="http://schemas.microsoft.com/office/drawing/2014/main" id="{615966AA-CD24-C956-4D57-EF6499F3323A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9059983" y="163061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30">
                <a:solidFill>
                  <a:schemeClr val="lt1"/>
                </a:solidFill>
                <a:latin typeface="Calibri" panose="020F0502020204030204" pitchFamily="34" charset="0"/>
              </a:rPr>
              <a:t>Q3</a:t>
            </a:r>
          </a:p>
        </p:txBody>
      </p:sp>
      <p:sp>
        <p:nvSpPr>
          <p:cNvPr id="195" name="OTLSHAPE_TB_00000000000000000000000000000000_MiddleTimescaleInterval9">
            <a:extLst>
              <a:ext uri="{FF2B5EF4-FFF2-40B4-BE49-F238E27FC236}">
                <a16:creationId xmlns:a16="http://schemas.microsoft.com/office/drawing/2014/main" id="{6B826406-9C7B-C8B9-182C-E84220EF0E77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10235509" y="163061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30" dirty="0">
                <a:solidFill>
                  <a:schemeClr val="lt1"/>
                </a:solidFill>
                <a:latin typeface="Calibri" panose="020F0502020204030204" pitchFamily="34" charset="0"/>
              </a:rPr>
              <a:t>Q4</a:t>
            </a:r>
          </a:p>
        </p:txBody>
      </p:sp>
      <p:sp>
        <p:nvSpPr>
          <p:cNvPr id="196" name="OTLSHAPE_TB_00000000000000000000000000000000_BottomTimescaleInterval1">
            <a:extLst>
              <a:ext uri="{FF2B5EF4-FFF2-40B4-BE49-F238E27FC236}">
                <a16:creationId xmlns:a16="http://schemas.microsoft.com/office/drawing/2014/main" id="{5E868A40-CA85-5F5E-8328-A11F8AE958D3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907965" y="1822640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2">
                <a:solidFill>
                  <a:schemeClr val="lt1"/>
                </a:solidFill>
                <a:latin typeface="Calibri" panose="020F0502020204030204" pitchFamily="34" charset="0"/>
              </a:rPr>
              <a:t>Oct</a:t>
            </a:r>
          </a:p>
        </p:txBody>
      </p:sp>
      <p:sp>
        <p:nvSpPr>
          <p:cNvPr id="197" name="OTLSHAPE_TB_00000000000000000000000000000000_BottomTimescaleInterval2">
            <a:extLst>
              <a:ext uri="{FF2B5EF4-FFF2-40B4-BE49-F238E27FC236}">
                <a16:creationId xmlns:a16="http://schemas.microsoft.com/office/drawing/2014/main" id="{2FC6A271-05D6-15E3-0194-0B147AFA6797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2083491" y="1822640"/>
            <a:ext cx="2032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>
                <a:solidFill>
                  <a:schemeClr val="lt1"/>
                </a:solidFill>
                <a:latin typeface="Calibri" panose="020F0502020204030204" pitchFamily="34" charset="0"/>
              </a:rPr>
              <a:t>Jan</a:t>
            </a:r>
          </a:p>
        </p:txBody>
      </p:sp>
      <p:sp>
        <p:nvSpPr>
          <p:cNvPr id="198" name="OTLSHAPE_TB_00000000000000000000000000000000_BottomTimescaleInterval3">
            <a:extLst>
              <a:ext uri="{FF2B5EF4-FFF2-40B4-BE49-F238E27FC236}">
                <a16:creationId xmlns:a16="http://schemas.microsoft.com/office/drawing/2014/main" id="{B996E5C7-D2E6-BBE9-4F54-E69855BEE81C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3233463" y="1822640"/>
            <a:ext cx="22281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8">
                <a:solidFill>
                  <a:schemeClr val="lt1"/>
                </a:solidFill>
                <a:latin typeface="Calibri" panose="020F0502020204030204" pitchFamily="34" charset="0"/>
              </a:rPr>
              <a:t>Apr</a:t>
            </a:r>
          </a:p>
        </p:txBody>
      </p:sp>
      <p:sp>
        <p:nvSpPr>
          <p:cNvPr id="199" name="OTLSHAPE_TB_00000000000000000000000000000000_BottomTimescaleInterval4">
            <a:extLst>
              <a:ext uri="{FF2B5EF4-FFF2-40B4-BE49-F238E27FC236}">
                <a16:creationId xmlns:a16="http://schemas.microsoft.com/office/drawing/2014/main" id="{CD550421-F34B-5CF8-F3B2-B1787EF034A4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4396211" y="1822640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>
                <a:solidFill>
                  <a:schemeClr val="lt1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200" name="OTLSHAPE_TB_00000000000000000000000000000000_BottomTimescaleInterval5">
            <a:extLst>
              <a:ext uri="{FF2B5EF4-FFF2-40B4-BE49-F238E27FC236}">
                <a16:creationId xmlns:a16="http://schemas.microsoft.com/office/drawing/2014/main" id="{94E2EB37-78FA-B3F1-6B7A-DE84B213B35E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5571737" y="1822640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2">
                <a:solidFill>
                  <a:schemeClr val="lt1"/>
                </a:solidFill>
                <a:latin typeface="Calibri" panose="020F0502020204030204" pitchFamily="34" charset="0"/>
              </a:rPr>
              <a:t>Oct</a:t>
            </a:r>
          </a:p>
        </p:txBody>
      </p:sp>
      <p:sp>
        <p:nvSpPr>
          <p:cNvPr id="201" name="OTLSHAPE_TB_00000000000000000000000000000000_BottomTimescaleInterval6">
            <a:extLst>
              <a:ext uri="{FF2B5EF4-FFF2-40B4-BE49-F238E27FC236}">
                <a16:creationId xmlns:a16="http://schemas.microsoft.com/office/drawing/2014/main" id="{2425D4DD-63D0-16A3-D8E4-CC71A09E178D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6747263" y="1822640"/>
            <a:ext cx="2032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>
                <a:solidFill>
                  <a:schemeClr val="lt1"/>
                </a:solidFill>
                <a:latin typeface="Calibri" panose="020F0502020204030204" pitchFamily="34" charset="0"/>
              </a:rPr>
              <a:t>Jan</a:t>
            </a:r>
          </a:p>
        </p:txBody>
      </p:sp>
      <p:sp>
        <p:nvSpPr>
          <p:cNvPr id="202" name="OTLSHAPE_TB_00000000000000000000000000000000_BottomTimescaleInterval7">
            <a:extLst>
              <a:ext uri="{FF2B5EF4-FFF2-40B4-BE49-F238E27FC236}">
                <a16:creationId xmlns:a16="http://schemas.microsoft.com/office/drawing/2014/main" id="{0D19724F-7CF3-7579-B91D-C3274557EC2F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7897234" y="1822640"/>
            <a:ext cx="22281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8">
                <a:solidFill>
                  <a:schemeClr val="lt1"/>
                </a:solidFill>
                <a:latin typeface="Calibri" panose="020F0502020204030204" pitchFamily="34" charset="0"/>
              </a:rPr>
              <a:t>Apr</a:t>
            </a:r>
          </a:p>
        </p:txBody>
      </p:sp>
      <p:sp>
        <p:nvSpPr>
          <p:cNvPr id="203" name="OTLSHAPE_TB_00000000000000000000000000000000_BottomTimescaleInterval8">
            <a:extLst>
              <a:ext uri="{FF2B5EF4-FFF2-40B4-BE49-F238E27FC236}">
                <a16:creationId xmlns:a16="http://schemas.microsoft.com/office/drawing/2014/main" id="{5FD2894F-CBBD-D1EB-42F9-9148D631BB95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9059983" y="1822640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>
                <a:solidFill>
                  <a:schemeClr val="lt1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204" name="OTLSHAPE_TB_00000000000000000000000000000000_BottomTimescaleInterval9">
            <a:extLst>
              <a:ext uri="{FF2B5EF4-FFF2-40B4-BE49-F238E27FC236}">
                <a16:creationId xmlns:a16="http://schemas.microsoft.com/office/drawing/2014/main" id="{5B12E2FB-06B8-E7CE-5D5E-456638D640DD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0235509" y="1822640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2">
                <a:solidFill>
                  <a:schemeClr val="lt1"/>
                </a:solidFill>
                <a:latin typeface="Calibri" panose="020F0502020204030204" pitchFamily="34" charset="0"/>
              </a:rPr>
              <a:t>Oct</a:t>
            </a:r>
          </a:p>
        </p:txBody>
      </p:sp>
      <p:sp>
        <p:nvSpPr>
          <p:cNvPr id="63" name="OTLSHAPE_SLT_914762bf9d25486ebb2fc1f0853b4557_Duration" hidden="1">
            <a:extLst>
              <a:ext uri="{FF2B5EF4-FFF2-40B4-BE49-F238E27FC236}">
                <a16:creationId xmlns:a16="http://schemas.microsoft.com/office/drawing/2014/main" id="{E250F5D7-57DF-077C-5092-077AD43A848F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12700" y="-387410"/>
            <a:ext cx="457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260 days</a:t>
            </a:r>
          </a:p>
        </p:txBody>
      </p:sp>
      <p:sp>
        <p:nvSpPr>
          <p:cNvPr id="96" name="OTLSHAPE_SLT_914762bf9d25486ebb2fc1f0853b4557_TextPercentage" hidden="1">
            <a:extLst>
              <a:ext uri="{FF2B5EF4-FFF2-40B4-BE49-F238E27FC236}">
                <a16:creationId xmlns:a16="http://schemas.microsoft.com/office/drawing/2014/main" id="{109B0C64-D6E7-A6CC-C5B4-5968102F3283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97" name="OTLSHAPE_SLT_914762bf9d25486ebb2fc1f0853b4557_JoinedDate" hidden="1">
            <a:extLst>
              <a:ext uri="{FF2B5EF4-FFF2-40B4-BE49-F238E27FC236}">
                <a16:creationId xmlns:a16="http://schemas.microsoft.com/office/drawing/2014/main" id="{289695FE-8958-5D11-B068-71E4EE83A1C8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b="1">
              <a:solidFill>
                <a:schemeClr val="dk2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21" name="OTLSHAPE_SLM_273af180f7ed4bafb491d046a5dbaffb_Date" hidden="1">
            <a:extLst>
              <a:ext uri="{FF2B5EF4-FFF2-40B4-BE49-F238E27FC236}">
                <a16:creationId xmlns:a16="http://schemas.microsoft.com/office/drawing/2014/main" id="{48A91511-8C5A-206B-205C-04CEC02AD121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Mar 11</a:t>
            </a:r>
          </a:p>
        </p:txBody>
      </p:sp>
      <p:sp>
        <p:nvSpPr>
          <p:cNvPr id="124" name="OTLSHAPE_SLM_9631593784774975891ff25e4242dd28_Date" hidden="1">
            <a:extLst>
              <a:ext uri="{FF2B5EF4-FFF2-40B4-BE49-F238E27FC236}">
                <a16:creationId xmlns:a16="http://schemas.microsoft.com/office/drawing/2014/main" id="{BD42CAB9-791D-FBED-15EE-B6196A155D72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Apr 15</a:t>
            </a:r>
          </a:p>
        </p:txBody>
      </p:sp>
      <p:sp>
        <p:nvSpPr>
          <p:cNvPr id="127" name="OTLSHAPE_SLM_ad492a13ead4469fa30848a74adfd5f5_Date" hidden="1">
            <a:extLst>
              <a:ext uri="{FF2B5EF4-FFF2-40B4-BE49-F238E27FC236}">
                <a16:creationId xmlns:a16="http://schemas.microsoft.com/office/drawing/2014/main" id="{747B48AE-8FDC-AD65-772E-DBC83E4ADC26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12700" y="-15657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Feb 5</a:t>
            </a:r>
          </a:p>
        </p:txBody>
      </p:sp>
      <p:sp>
        <p:nvSpPr>
          <p:cNvPr id="148" name="OTLSHAPE_SLT_b6a1e73ae64148c7a13c7e6f8b7f003d_Duration" hidden="1">
            <a:extLst>
              <a:ext uri="{FF2B5EF4-FFF2-40B4-BE49-F238E27FC236}">
                <a16:creationId xmlns:a16="http://schemas.microsoft.com/office/drawing/2014/main" id="{431FBF79-F4E6-B13A-9246-EC8C66EAC755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12700" y="-387410"/>
            <a:ext cx="457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225 days</a:t>
            </a:r>
          </a:p>
        </p:txBody>
      </p:sp>
      <p:sp>
        <p:nvSpPr>
          <p:cNvPr id="158" name="OTLSHAPE_SLT_b6a1e73ae64148c7a13c7e6f8b7f003d_TextPercentage" hidden="1">
            <a:extLst>
              <a:ext uri="{FF2B5EF4-FFF2-40B4-BE49-F238E27FC236}">
                <a16:creationId xmlns:a16="http://schemas.microsoft.com/office/drawing/2014/main" id="{C049F8E5-A214-443B-B6F7-94C9ED83B65B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61" name="OTLSHAPE_SLT_b6a1e73ae64148c7a13c7e6f8b7f003d_JoinedDate" hidden="1">
            <a:extLst>
              <a:ext uri="{FF2B5EF4-FFF2-40B4-BE49-F238E27FC236}">
                <a16:creationId xmlns:a16="http://schemas.microsoft.com/office/drawing/2014/main" id="{4D9A372D-D7C3-742A-4281-B19594AA79C5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b="1">
              <a:solidFill>
                <a:schemeClr val="dk2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67" name="OTLSHAPE_SLM_5643b272fe144d7ab4a472548b6a0449_Date" hidden="1">
            <a:extLst>
              <a:ext uri="{FF2B5EF4-FFF2-40B4-BE49-F238E27FC236}">
                <a16:creationId xmlns:a16="http://schemas.microsoft.com/office/drawing/2014/main" id="{84DAE6E0-4A55-E4BF-AC2A-E7D70EF9462F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12700" y="-15657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Jul 3</a:t>
            </a:r>
          </a:p>
        </p:txBody>
      </p:sp>
      <p:sp>
        <p:nvSpPr>
          <p:cNvPr id="168" name="OTLSHAPE_SLM_8d20a8dd782b4feeb4b4d2a199f4fb33_Date" hidden="1">
            <a:extLst>
              <a:ext uri="{FF2B5EF4-FFF2-40B4-BE49-F238E27FC236}">
                <a16:creationId xmlns:a16="http://schemas.microsoft.com/office/drawing/2014/main" id="{06A44F8E-06F6-84AD-86F9-0E62E0C02ACD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Apr 10</a:t>
            </a:r>
          </a:p>
        </p:txBody>
      </p:sp>
      <p:sp>
        <p:nvSpPr>
          <p:cNvPr id="178" name="OTLSHAPE_SLM_c1bb27f7d895400eb5da29b2c10e43b8_Date" hidden="1">
            <a:extLst>
              <a:ext uri="{FF2B5EF4-FFF2-40B4-BE49-F238E27FC236}">
                <a16:creationId xmlns:a16="http://schemas.microsoft.com/office/drawing/2014/main" id="{53AA1FAC-E0D1-0135-F6B4-A6984A716B9B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Dec 24</a:t>
            </a:r>
          </a:p>
        </p:txBody>
      </p:sp>
      <p:sp>
        <p:nvSpPr>
          <p:cNvPr id="208" name="OTLSHAPE_SLT_8c1de29939c145dbb44c35612753e7f5_Duration" hidden="1">
            <a:extLst>
              <a:ext uri="{FF2B5EF4-FFF2-40B4-BE49-F238E27FC236}">
                <a16:creationId xmlns:a16="http://schemas.microsoft.com/office/drawing/2014/main" id="{A35C3F79-F8F0-6FCA-5403-CB96320B1F5E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12700" y="-387410"/>
            <a:ext cx="457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119 days</a:t>
            </a:r>
          </a:p>
        </p:txBody>
      </p:sp>
      <p:sp>
        <p:nvSpPr>
          <p:cNvPr id="209" name="OTLSHAPE_SLT_8c1de29939c145dbb44c35612753e7f5_TextPercentage" hidden="1">
            <a:extLst>
              <a:ext uri="{FF2B5EF4-FFF2-40B4-BE49-F238E27FC236}">
                <a16:creationId xmlns:a16="http://schemas.microsoft.com/office/drawing/2014/main" id="{C62B9464-BBBE-4363-FF97-AF7924FF11C2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10" name="OTLSHAPE_SLT_8c1de29939c145dbb44c35612753e7f5_JoinedDate" hidden="1">
            <a:extLst>
              <a:ext uri="{FF2B5EF4-FFF2-40B4-BE49-F238E27FC236}">
                <a16:creationId xmlns:a16="http://schemas.microsoft.com/office/drawing/2014/main" id="{223FD2A4-55C1-0BB1-576C-A818E6FBD387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b="1">
              <a:solidFill>
                <a:schemeClr val="dk2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211" name="OTLSHAPE_SLM_39902ecf35e74c7a966c3e50ff6a55fe_Date" hidden="1">
            <a:extLst>
              <a:ext uri="{FF2B5EF4-FFF2-40B4-BE49-F238E27FC236}">
                <a16:creationId xmlns:a16="http://schemas.microsoft.com/office/drawing/2014/main" id="{41C930DE-D623-171A-53C6-21CD3539ECB4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12700" y="-15657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Oct 4</a:t>
            </a:r>
          </a:p>
        </p:txBody>
      </p:sp>
      <p:sp>
        <p:nvSpPr>
          <p:cNvPr id="212" name="OTLSHAPE_SLM_46a9bab3a4cf4cc4a2e088546b53838c_Date" hidden="1">
            <a:extLst>
              <a:ext uri="{FF2B5EF4-FFF2-40B4-BE49-F238E27FC236}">
                <a16:creationId xmlns:a16="http://schemas.microsoft.com/office/drawing/2014/main" id="{9FB5B023-B9A8-7795-21B5-725A373D9164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Jul 10</a:t>
            </a:r>
          </a:p>
        </p:txBody>
      </p:sp>
      <p:sp>
        <p:nvSpPr>
          <p:cNvPr id="213" name="OTLSHAPE_SLM_61be5dbf98474c369c2b5d1efd87ddc9_Date" hidden="1">
            <a:extLst>
              <a:ext uri="{FF2B5EF4-FFF2-40B4-BE49-F238E27FC236}">
                <a16:creationId xmlns:a16="http://schemas.microsoft.com/office/drawing/2014/main" id="{7009A2BC-0EA4-5361-C38E-CBBE74148662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Aug 26</a:t>
            </a:r>
          </a:p>
        </p:txBody>
      </p:sp>
      <p:cxnSp>
        <p:nvCxnSpPr>
          <p:cNvPr id="4" name="OTLSHAPE_TB_00000000000000000000000000000000_Separator1">
            <a:extLst>
              <a:ext uri="{FF2B5EF4-FFF2-40B4-BE49-F238E27FC236}">
                <a16:creationId xmlns:a16="http://schemas.microsoft.com/office/drawing/2014/main" id="{21172486-48F8-17DB-C2DC-B0E3B610F233}"/>
              </a:ext>
            </a:extLst>
          </p:cNvPr>
          <p:cNvCxnSpPr/>
          <p:nvPr>
            <p:custDataLst>
              <p:tags r:id="rId108"/>
            </p:custDataLst>
          </p:nvPr>
        </p:nvCxnSpPr>
        <p:spPr>
          <a:xfrm>
            <a:off x="2019991" y="144018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OTLSHAPE_TB_00000000000000000000000000000000_Separator2">
            <a:extLst>
              <a:ext uri="{FF2B5EF4-FFF2-40B4-BE49-F238E27FC236}">
                <a16:creationId xmlns:a16="http://schemas.microsoft.com/office/drawing/2014/main" id="{4CF01FB5-0D17-9D35-F83F-C7A38E5FA745}"/>
              </a:ext>
            </a:extLst>
          </p:cNvPr>
          <p:cNvCxnSpPr/>
          <p:nvPr>
            <p:custDataLst>
              <p:tags r:id="rId109"/>
            </p:custDataLst>
          </p:nvPr>
        </p:nvCxnSpPr>
        <p:spPr>
          <a:xfrm>
            <a:off x="6683763" y="144018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MiddleSeparator1">
            <a:extLst>
              <a:ext uri="{FF2B5EF4-FFF2-40B4-BE49-F238E27FC236}">
                <a16:creationId xmlns:a16="http://schemas.microsoft.com/office/drawing/2014/main" id="{85F52F31-23C0-D661-6011-681CD38877A0}"/>
              </a:ext>
            </a:extLst>
          </p:cNvPr>
          <p:cNvCxnSpPr/>
          <p:nvPr>
            <p:custDataLst>
              <p:tags r:id="rId110"/>
            </p:custDataLst>
          </p:nvPr>
        </p:nvCxnSpPr>
        <p:spPr>
          <a:xfrm>
            <a:off x="2019991" y="163220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OTLSHAPE_TB_00000000000000000000000000000000_MiddleSeparator2">
            <a:extLst>
              <a:ext uri="{FF2B5EF4-FFF2-40B4-BE49-F238E27FC236}">
                <a16:creationId xmlns:a16="http://schemas.microsoft.com/office/drawing/2014/main" id="{EE924576-F4D0-B5C6-B787-7D8EBC2BAB1F}"/>
              </a:ext>
            </a:extLst>
          </p:cNvPr>
          <p:cNvCxnSpPr/>
          <p:nvPr>
            <p:custDataLst>
              <p:tags r:id="rId111"/>
            </p:custDataLst>
          </p:nvPr>
        </p:nvCxnSpPr>
        <p:spPr>
          <a:xfrm>
            <a:off x="3169962" y="163220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MiddleSeparator3">
            <a:extLst>
              <a:ext uri="{FF2B5EF4-FFF2-40B4-BE49-F238E27FC236}">
                <a16:creationId xmlns:a16="http://schemas.microsoft.com/office/drawing/2014/main" id="{B23BA7CC-591F-600D-91FA-317757B6E1CC}"/>
              </a:ext>
            </a:extLst>
          </p:cNvPr>
          <p:cNvCxnSpPr/>
          <p:nvPr>
            <p:custDataLst>
              <p:tags r:id="rId112"/>
            </p:custDataLst>
          </p:nvPr>
        </p:nvCxnSpPr>
        <p:spPr>
          <a:xfrm>
            <a:off x="4332711" y="163220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TB_00000000000000000000000000000000_MiddleSeparator4">
            <a:extLst>
              <a:ext uri="{FF2B5EF4-FFF2-40B4-BE49-F238E27FC236}">
                <a16:creationId xmlns:a16="http://schemas.microsoft.com/office/drawing/2014/main" id="{7133B288-D71A-8438-5289-C327BF99AAFD}"/>
              </a:ext>
            </a:extLst>
          </p:cNvPr>
          <p:cNvCxnSpPr/>
          <p:nvPr>
            <p:custDataLst>
              <p:tags r:id="rId113"/>
            </p:custDataLst>
          </p:nvPr>
        </p:nvCxnSpPr>
        <p:spPr>
          <a:xfrm>
            <a:off x="5508237" y="163220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OTLSHAPE_TB_00000000000000000000000000000000_MiddleSeparator5">
            <a:extLst>
              <a:ext uri="{FF2B5EF4-FFF2-40B4-BE49-F238E27FC236}">
                <a16:creationId xmlns:a16="http://schemas.microsoft.com/office/drawing/2014/main" id="{CABBE59B-9874-5292-8F34-F841557E8E1B}"/>
              </a:ext>
            </a:extLst>
          </p:cNvPr>
          <p:cNvCxnSpPr/>
          <p:nvPr>
            <p:custDataLst>
              <p:tags r:id="rId114"/>
            </p:custDataLst>
          </p:nvPr>
        </p:nvCxnSpPr>
        <p:spPr>
          <a:xfrm>
            <a:off x="6683763" y="163220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TB_00000000000000000000000000000000_MiddleSeparator6">
            <a:extLst>
              <a:ext uri="{FF2B5EF4-FFF2-40B4-BE49-F238E27FC236}">
                <a16:creationId xmlns:a16="http://schemas.microsoft.com/office/drawing/2014/main" id="{98C16202-572F-4E12-2B0C-6111665CF222}"/>
              </a:ext>
            </a:extLst>
          </p:cNvPr>
          <p:cNvCxnSpPr/>
          <p:nvPr>
            <p:custDataLst>
              <p:tags r:id="rId115"/>
            </p:custDataLst>
          </p:nvPr>
        </p:nvCxnSpPr>
        <p:spPr>
          <a:xfrm>
            <a:off x="7833734" y="163220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OTLSHAPE_TB_00000000000000000000000000000000_MiddleSeparator7">
            <a:extLst>
              <a:ext uri="{FF2B5EF4-FFF2-40B4-BE49-F238E27FC236}">
                <a16:creationId xmlns:a16="http://schemas.microsoft.com/office/drawing/2014/main" id="{62DBE2F4-C856-2ABA-134E-998B6792F259}"/>
              </a:ext>
            </a:extLst>
          </p:cNvPr>
          <p:cNvCxnSpPr/>
          <p:nvPr>
            <p:custDataLst>
              <p:tags r:id="rId116"/>
            </p:custDataLst>
          </p:nvPr>
        </p:nvCxnSpPr>
        <p:spPr>
          <a:xfrm>
            <a:off x="8996483" y="163220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OTLSHAPE_TB_00000000000000000000000000000000_MiddleSeparator8">
            <a:extLst>
              <a:ext uri="{FF2B5EF4-FFF2-40B4-BE49-F238E27FC236}">
                <a16:creationId xmlns:a16="http://schemas.microsoft.com/office/drawing/2014/main" id="{5134EC84-BAF5-2D22-0820-81858E47CE3D}"/>
              </a:ext>
            </a:extLst>
          </p:cNvPr>
          <p:cNvCxnSpPr/>
          <p:nvPr>
            <p:custDataLst>
              <p:tags r:id="rId117"/>
            </p:custDataLst>
          </p:nvPr>
        </p:nvCxnSpPr>
        <p:spPr>
          <a:xfrm>
            <a:off x="10172009" y="163220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TLSHAPE_SLA_ade100cb52144ebfa5fe9a2c0232486e_Shape">
            <a:extLst>
              <a:ext uri="{FF2B5EF4-FFF2-40B4-BE49-F238E27FC236}">
                <a16:creationId xmlns:a16="http://schemas.microsoft.com/office/drawing/2014/main" id="{2EAB20D2-A1F5-86D4-5D22-0C3838B0FF99}"/>
              </a:ext>
            </a:extLst>
          </p:cNvPr>
          <p:cNvSpPr/>
          <p:nvPr>
            <p:custDataLst>
              <p:tags r:id="rId118"/>
            </p:custDataLst>
          </p:nvPr>
        </p:nvSpPr>
        <p:spPr>
          <a:xfrm>
            <a:off x="8690512" y="4081399"/>
            <a:ext cx="228600" cy="254000"/>
          </a:xfrm>
          <a:prstGeom prst="chevron">
            <a:avLst>
              <a:gd name="adj" fmla="val 30000"/>
            </a:avLst>
          </a:prstGeom>
          <a:solidFill>
            <a:srgbClr val="66999B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" name="OTLSHAPE_SLA_8337283eee7f4321b1ce83c236c4dac2_Shape">
            <a:extLst>
              <a:ext uri="{FF2B5EF4-FFF2-40B4-BE49-F238E27FC236}">
                <a16:creationId xmlns:a16="http://schemas.microsoft.com/office/drawing/2014/main" id="{41C72BBE-88C8-CFE0-C7D8-77209A71346A}"/>
              </a:ext>
            </a:extLst>
          </p:cNvPr>
          <p:cNvSpPr/>
          <p:nvPr>
            <p:custDataLst>
              <p:tags r:id="rId119"/>
            </p:custDataLst>
          </p:nvPr>
        </p:nvSpPr>
        <p:spPr>
          <a:xfrm>
            <a:off x="5355596" y="2825115"/>
            <a:ext cx="228600" cy="254000"/>
          </a:xfrm>
          <a:prstGeom prst="chevron">
            <a:avLst>
              <a:gd name="adj" fmla="val 30000"/>
            </a:avLst>
          </a:prstGeom>
          <a:solidFill>
            <a:srgbClr val="496A8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OTLSHAPE_M_8dc53832a4bc4872877e5858c93576e9_Shape">
            <a:extLst>
              <a:ext uri="{FF2B5EF4-FFF2-40B4-BE49-F238E27FC236}">
                <a16:creationId xmlns:a16="http://schemas.microsoft.com/office/drawing/2014/main" id="{F5304EEC-F038-25AE-595C-4C204984F7FC}"/>
              </a:ext>
            </a:extLst>
          </p:cNvPr>
          <p:cNvSpPr/>
          <p:nvPr>
            <p:custDataLst>
              <p:tags r:id="rId120"/>
            </p:custDataLst>
          </p:nvPr>
        </p:nvSpPr>
        <p:spPr>
          <a:xfrm>
            <a:off x="7412766" y="1249680"/>
            <a:ext cx="228600" cy="254000"/>
          </a:xfrm>
          <a:prstGeom prst="flowChartManualOperation">
            <a:avLst/>
          </a:prstGeom>
          <a:solidFill>
            <a:srgbClr val="66999B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TLSHAPE_M_37930bdd30544a5aa2ac6fa1f84301d0_Shape">
            <a:extLst>
              <a:ext uri="{FF2B5EF4-FFF2-40B4-BE49-F238E27FC236}">
                <a16:creationId xmlns:a16="http://schemas.microsoft.com/office/drawing/2014/main" id="{AEC41D42-6A9E-D1B7-ABD6-4E5F141B5919}"/>
              </a:ext>
            </a:extLst>
          </p:cNvPr>
          <p:cNvSpPr/>
          <p:nvPr>
            <p:custDataLst>
              <p:tags r:id="rId121"/>
            </p:custDataLst>
          </p:nvPr>
        </p:nvSpPr>
        <p:spPr>
          <a:xfrm>
            <a:off x="10389914" y="1249680"/>
            <a:ext cx="228600" cy="254000"/>
          </a:xfrm>
          <a:prstGeom prst="flowChartManualOperation">
            <a:avLst/>
          </a:prstGeom>
          <a:solidFill>
            <a:srgbClr val="B3AF8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TLSHAPE_M_37930bdd30544a5aa2ac6fa1f84301d0_Title">
            <a:extLst>
              <a:ext uri="{FF2B5EF4-FFF2-40B4-BE49-F238E27FC236}">
                <a16:creationId xmlns:a16="http://schemas.microsoft.com/office/drawing/2014/main" id="{A1ECD6E3-9892-9D2A-28BB-323EBEB1152C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10069196" y="1021588"/>
            <a:ext cx="8763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10" dirty="0">
                <a:solidFill>
                  <a:schemeClr val="dk1"/>
                </a:solidFill>
                <a:latin typeface="Segoe UI Semibold" panose="020B0702040204020203" pitchFamily="34" charset="0"/>
              </a:rPr>
              <a:t>Milestone 13</a:t>
            </a:r>
          </a:p>
        </p:txBody>
      </p:sp>
      <p:sp>
        <p:nvSpPr>
          <p:cNvPr id="43" name="OTLSHAPE_SLA_ade100cb52144ebfa5fe9a2c0232486e_Title">
            <a:extLst>
              <a:ext uri="{FF2B5EF4-FFF2-40B4-BE49-F238E27FC236}">
                <a16:creationId xmlns:a16="http://schemas.microsoft.com/office/drawing/2014/main" id="{EF86E037-BA5B-2153-2669-4457250A49E8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8400232" y="3840607"/>
            <a:ext cx="8128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12" dirty="0">
                <a:solidFill>
                  <a:schemeClr val="dk1"/>
                </a:solidFill>
                <a:latin typeface="Segoe UI Semibold" panose="020B0702040204020203" pitchFamily="34" charset="0"/>
              </a:rPr>
              <a:t>Milestone 9</a:t>
            </a:r>
          </a:p>
        </p:txBody>
      </p:sp>
      <p:sp>
        <p:nvSpPr>
          <p:cNvPr id="46" name="OTLSHAPE_M_8dc53832a4bc4872877e5858c93576e9_Title">
            <a:extLst>
              <a:ext uri="{FF2B5EF4-FFF2-40B4-BE49-F238E27FC236}">
                <a16:creationId xmlns:a16="http://schemas.microsoft.com/office/drawing/2014/main" id="{03177D64-9AB2-22FF-822C-987D51DCF8AC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7122699" y="1021588"/>
            <a:ext cx="8128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10" dirty="0">
                <a:solidFill>
                  <a:schemeClr val="dk1"/>
                </a:solidFill>
                <a:latin typeface="Segoe UI Semibold" panose="020B0702040204020203" pitchFamily="34" charset="0"/>
              </a:rPr>
              <a:t>Milestone 8</a:t>
            </a:r>
          </a:p>
        </p:txBody>
      </p:sp>
      <p:sp>
        <p:nvSpPr>
          <p:cNvPr id="49" name="OTLSHAPE_SLA_8337283eee7f4321b1ce83c236c4dac2_Title">
            <a:extLst>
              <a:ext uri="{FF2B5EF4-FFF2-40B4-BE49-F238E27FC236}">
                <a16:creationId xmlns:a16="http://schemas.microsoft.com/office/drawing/2014/main" id="{DE2CB772-DA8B-78B8-1996-25822F849FDE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5063940" y="2584323"/>
            <a:ext cx="8128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10">
                <a:solidFill>
                  <a:schemeClr val="dk1"/>
                </a:solidFill>
                <a:latin typeface="Segoe UI Semibold" panose="020B0702040204020203" pitchFamily="34" charset="0"/>
              </a:rPr>
              <a:t>Milestone 4</a:t>
            </a:r>
          </a:p>
        </p:txBody>
      </p:sp>
      <p:sp>
        <p:nvSpPr>
          <p:cNvPr id="57" name="OTLSHAPE_M_8dc53832a4bc4872877e5858c93576e9_Date" hidden="1">
            <a:extLst>
              <a:ext uri="{FF2B5EF4-FFF2-40B4-BE49-F238E27FC236}">
                <a16:creationId xmlns:a16="http://schemas.microsoft.com/office/drawing/2014/main" id="{5069321A-3B85-71D2-A869-9890E632CCDF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12700" y="-15657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Mar 7</a:t>
            </a:r>
          </a:p>
        </p:txBody>
      </p:sp>
      <p:sp>
        <p:nvSpPr>
          <p:cNvPr id="58" name="OTLSHAPE_M_37930bdd30544a5aa2ac6fa1f84301d0_Date" hidden="1">
            <a:extLst>
              <a:ext uri="{FF2B5EF4-FFF2-40B4-BE49-F238E27FC236}">
                <a16:creationId xmlns:a16="http://schemas.microsoft.com/office/drawing/2014/main" id="{27FE3DE5-8DDC-6ACD-507D-8EA914298BE5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Oct 26</a:t>
            </a:r>
          </a:p>
        </p:txBody>
      </p:sp>
      <p:sp>
        <p:nvSpPr>
          <p:cNvPr id="118" name="OTLSHAPE_SLA_8337283eee7f4321b1ce83c236c4dac2_Date" hidden="1">
            <a:extLst>
              <a:ext uri="{FF2B5EF4-FFF2-40B4-BE49-F238E27FC236}">
                <a16:creationId xmlns:a16="http://schemas.microsoft.com/office/drawing/2014/main" id="{22F8737C-4DAD-196A-18D5-D9A2E1CE9D7A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Sep 27</a:t>
            </a:r>
          </a:p>
        </p:txBody>
      </p:sp>
      <p:sp>
        <p:nvSpPr>
          <p:cNvPr id="164" name="OTLSHAPE_SLA_ade100cb52144ebfa5fe9a2c0232486e_Date" hidden="1">
            <a:extLst>
              <a:ext uri="{FF2B5EF4-FFF2-40B4-BE49-F238E27FC236}">
                <a16:creationId xmlns:a16="http://schemas.microsoft.com/office/drawing/2014/main" id="{8C88D7D1-A911-C941-73A9-EBA2AEEA9E87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Jun 15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B62B12A-7ADD-5B9F-6DA0-DA6B514EE748}"/>
              </a:ext>
            </a:extLst>
          </p:cNvPr>
          <p:cNvSpPr txBox="1"/>
          <p:nvPr/>
        </p:nvSpPr>
        <p:spPr>
          <a:xfrm>
            <a:off x="844465" y="523875"/>
            <a:ext cx="49028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Project Chart template</a:t>
            </a:r>
          </a:p>
        </p:txBody>
      </p:sp>
      <p:pic>
        <p:nvPicPr>
          <p:cNvPr id="147" name="Picture 146" descr="Icon&#10;&#10;Description automatically generated">
            <a:extLst>
              <a:ext uri="{FF2B5EF4-FFF2-40B4-BE49-F238E27FC236}">
                <a16:creationId xmlns:a16="http://schemas.microsoft.com/office/drawing/2014/main" id="{1F3C7F57-C0D8-8F84-5B65-CC9C2B1E61EA}"/>
              </a:ext>
            </a:extLst>
          </p:cNvPr>
          <p:cNvPicPr>
            <a:picLocks noChangeAspect="1"/>
          </p:cNvPicPr>
          <p:nvPr/>
        </p:nvPicPr>
        <p:blipFill>
          <a:blip r:embed="rId1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408225" y="4617857"/>
            <a:ext cx="2333128" cy="3214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230138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7IiRpZCI6IjYiLCJEYXRlIjoiMjAyMi0wOS0yN1QyMzo1OTowMCIsIlN0eWxlIjp7IiRpZCI6IjciLCJTaGFwZSI6Ny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E1NCwiRyI6MywiQiI6MzB9fSwiTGluZVdlaWdodCI6MS4wLCJMaW5lVHlwZSI6MCwiUGFyZW50U3R5bGUiOm51bGx9LCJJc0JlbG93VGltZWJhbmQiOnRydWUsIlBvc2l0aW9uT25UYXNrIjozLCJIaWRlRGF0ZSI6ZmFsc2UsIlNoYXBlU2l6ZSI6MSwiU3BhY2luZyI6Mi4wLCJQYWRkaW5nIjp7IiRpZCI6IjEyIiwiVG9wIjo3LjAsIkxlZnQiOjMuMCwiUmlnaHQiOjAuMCwiQm90dG9tIjoyLjB9LCJTaGFwZVN0eWxlIjp7IiRpZCI6IjEzIiwiTWFyZ2luIjp7IiRpZCI6IjE0IiwiVG9wIjowLjAsIkxlZnQiOjAuMCwiUmlnaHQiOjAuMCwiQm90dG9tIjowLjB9LCJQYWRkaW5nIjp7IiRpZCI6IjE1IiwiVG9wIjowLjAsIkxlZnQiOjAuMCwiUmlnaHQiOjAuMCwiQm90dG9tIjowLjB9LCJCYWNrZ3JvdW5kIjp7IiRpZCI6IjE2IiwiQ29sb3IiOnsiJGlkIjoiMTciLCJBIjoyNTUsIlIiOjczLCJHIjoxMDYsIkIiOjEyOX19LCJJc1Zpc2libGUiOnRydWUsIldpZHRoIjoxOC4wLCJIZWlnaHQiOjIwLjAsIkJvcmRlclN0eWxlIjp7IiRpZCI6IjE4IiwiTGluZUNvbG9yIjp7IiRpZCI6IjE5IiwiJHR5cGUiOiJOTFJFLkNvbW1vbi5Eb20uU29saWRDb2xvckJydXNoLCBOTFJFLkNvbW1vbiIsIkNvbG9yIjp7IiRpZCI6IjIwIiwiQSI6MjU1LCJSIjoyNTUsIkciOjAsIkIiOjB9fSwiTGluZVdlaWdodCI6MC4wLCJMaW5lVHlwZSI6MCwiUGFyZW50U3R5bGUiOm51bGx9LCJQYXJlbnRTdHlsZSI6bnVsbH0sIlRpdGxlU3R5bGUiOnsiJGlkIjoiMjEiLCJGb250U2V0dGluZ3MiOnsiJGlkIjoiMjIiLCJGb250U2l6ZSI6MTIsIkZvbnROYW1lIjoiU2Vnb2UgVUkgU2VtaWJvbGQiLCJJc0JvbGQiOnRydWUsIklzSXRhbGljIjpmYWxzZSwiSXNVbmRlcmxpbmVkIjpmYWxzZSwiUGFyZW50U3R5bGUiOm51bGx9LCJBdXRvU2l6ZSI6MCwiRm9yZWdyb3VuZCI6eyIkaWQiOiIyMyIsIkNvbG9yIjp7IiRpZCI6IjI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mYWxzZSwiV2lkdGgiOjAuMCwiSGVpZ2h0IjowLjAsIkJvcmRlclN0eWxlIjp7IiRpZCI6IjM4IiwiTGluZUNvbG9yIjpudWxsLCJMaW5lV2VpZ2h0IjowLjAsIkxpbmVUeXBlIjowLCJQYXJlbnRTdHlsZSI6bnVsbH0sIlBhcmVudFN0eWxlIjpudWxsfSwiRGF0ZUZvcm1hdCI6eyIkaWQiOiIz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MCIsIkZvcm1hdCI6MCwiSXNWaXNpYmxlIjpmYWxzZSwiTGFzdEtub3duVmlzaWJpbGl0eVN0YXRlIjpmYWxzZX0sIklzVmlzaWJsZSI6dHJ1ZSwiUGFyZW50U3R5bGUiOm51bGx9LCJJbmRleCI6MywiUGVyY2VudGFnZUNvbXBsZXRlIjpudWxsLCJQb3NpdGlvbiI6eyJSYXRpbyI6MC4wLCJJc0N1c3RvbSI6ZmFsc2V9LCJEYXRlRm9ybWF0Ijp7IiRyZWYiOiIzOSJ9LCJXZWVrTnVtYmVyaW5nIjp7IiRpZCI6IjQxIiwiRm9ybWF0IjowLCJJc1Zpc2libGUiOmZhbHNlLCJMYXN0S25vd25WaXNpYmlsaXR5U3RhdGUiOmZhbHNlfSwiUmVsYXRlZFRhc2tJZCI6IjkxNDc2MmJmLTlkMjUtNDg2ZS1iYjJmLWMxZjA4NTNiNDU1NyIsIklkIjoiODMzNzI4M2UtZWU3Zi00MzIxLWIxY2UtODNjMjM2YzRkYWMyIiwiSW1wb3J0SWQiOiI0IiwiVGl0bGUiOiJNaWxlc3RvbmUgNCIsIk5vdGUiOm51bGwsIkh5cGVybGluayI6eyIkaWQiOiI0MiIsIkFkZHJlc3MiOiIiLCJTdWJBZGRyZXNzIjoiIn0sIklzQ2hhbmdlZCI6ZmFsc2UsIklzTmV3IjpmYWxzZX1dLCJUYXNrRGVmaW5pdGlvbiI6eyIkaWQiOiI0MyIsIkdyb3VwTmFtZSI6bnVsbCwiU3RhcnREYXRlIjoiMjAyMS0xMC0zMFQwMDowMDowMFoiLCJFbmREYXRlIjoiMjAyMi0xMC0yOFQyMzo1OTowMCIsIlBlcmNlbnRhZ2VDb21wbGV0ZSI6bnVsbCwiU3R5bGUiOnsiJGlkIjoiNDQiLCJTaGFwZSI6NiwiU2hhcGVUaGlja25lc3MiOjIsIkR1cmF0aW9uRm9ybWF0IjowLCJJbmNsdWRlTm9uV29ya2luZ0RheXNJbkR1cmF0aW9uIjpmYWxzZSwiUGVyY2VudGFnZUNvbXBsZXRlU3R5bGUiOnsiJGlkIjoiNDUiLCJGb250U2V0dGluZ3MiOnsiJGlkIjoiNDYiLCJGb250U2l6ZSI6MTAsIkZvbnROYW1lIjoiQ2FsaWJyaSIsIklzQm9sZCI6ZmFsc2UsIklzSXRhbGljIjpmYWxzZSwiSXNVbmRlcmxpbmVkIjpmYWxzZSwiUGFyZW50U3R5bGUiOm51bGx9LCJBdXRvU2l6ZSI6MCwiRm9yZWdyb3VuZCI6eyIkaWQiOiI0NyIsIkNvbG9yIjp7IiRpZCI6IjQ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DkiLCJUb3AiOjAuMCwiTGVmdCI6MC4wLCJSaWdodCI6MC4wLCJCb3R0b20iOjAuMH0sIlBhZGRpbmciOnsiJGlkIjoiNTAiLCJUb3AiOjAuMCwiTGVmdCI6MC4wLCJSaWdodCI6MC4wLCJCb3R0b20iOjAuMH0sIkJhY2tncm91bmQiOnsiJGlkIjoiNTEiLCJDb2xvciI6eyIkaWQiOiI1MiIsIkEiOjg5LCJSIjowLCJHIjowLCJCIjowfX0sIklzVmlzaWJsZSI6dHJ1ZSwiV2lkdGgiOjAuMCwiSGVpZ2h0IjowLjAsIkJvcmRlclN0eWxlIjp7IiRpZCI6IjUzIiwiTGluZUNvbG9yIjpudWxsLCJMaW5lV2VpZ2h0IjowLjAsIkxpbmVUeXBlIjowLCJQYXJlbnRTdHlsZSI6bnVsbH0sIlBhcmVudFN0eWxlIjpudWxsfSwiRHVyYXRpb25TdHlsZSI6eyIkaWQiOiI1NCIsIkZvbnRTZXR0aW5ncyI6eyIkaWQiOiI1NSIsIkZvbnRTaXplIjoxMCwiRm9udE5hbWUiOiJDYWxpYnJpIiwiSXNCb2xkIjpmYWxzZSwiSXNJdGFsaWMiOmZhbHNlLCJJc1VuZGVybGluZWQiOmZhbHNlLCJQYXJlbnRTdHlsZSI6bnVsbH0sIkF1dG9TaXplIjowLCJGb3JlZ3JvdW5kIjp7IiRpZCI6IjU2IiwiQ29sb3IiOnsiJGlkIjoiNT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1OCIsIlRvcCI6MC4wLCJMZWZ0IjowLjAsIlJpZ2h0IjowLjAsIkJvdHRvbSI6MC4wfSwiUGFkZGluZyI6eyIkaWQiOiI1OSIsIlRvcCI6MC4wLCJMZWZ0IjowLjAsIlJpZ2h0IjowLjAsIkJvdHRvbSI6MC4wfSwiQmFja2dyb3VuZCI6eyIkaWQiOiI2MCIsIkNvbG9yIjp7IiRyZWYiOiI1MiJ9fSwiSXNWaXNpYmxlIjp0cnVlLCJXaWR0aCI6MC4wLCJIZWlnaHQiOjAuMCwiQm9yZGVyU3R5bGUiOnsiJGlkIjoiNjEiLCJMaW5lQ29sb3IiOm51bGwsIkxpbmVXZWlnaHQiOjAuMCwiTGluZVR5cGUiOjAsIlBhcmVudFN0eWxlIjpudWxsfSwiUGFyZW50U3R5bGUiOm51bGx9LCJIb3Jpem9udGFsQ29ubmVjdG9yU3R5bGUiOnsiJGlkIjoiNjIiLCJMaW5lQ29sb3IiOnsiJGlkIjoiNjMiLCIkdHlwZSI6Ik5MUkUuQ29tbW9uLkRvbS5Tb2xpZENvbG9yQnJ1c2gsIE5MUkUuQ29tbW9uIiwiQ29sb3IiOnsiJGlkIjoiNjQiLCJBIjoyNTUsIlIiOjIwNCwiRyI6MjA0LCJCIjoyMDR9fSwiTGluZVdlaWdodCI6MS4wLCJMaW5lVHlwZSI6MCwiUGFyZW50U3R5bGUiOm51bGx9LCJWZXJ0aWNhbENvbm5lY3RvclN0eWxlIjp7IiRpZCI6IjY1IiwiTGluZUNvbG9yIjp7IiRpZCI6IjY2IiwiJHR5cGUiOiJOTFJFLkNvbW1vbi5Eb20uU29saWRDb2xvckJydXNoLCBOTFJFLkNvbW1vbiIsIkNvbG9yIjp7IiRpZCI6IjY3IiwiQSI6MjU1LCJSIjoyMDQsIkciOjIwNCwiQiI6MjA0fX0sIkxpbmVXZWlnaHQiOjAuMCwiTGluZVR5cGUiOjAsIlBhcmVudFN0eWxlIjpudWxsfSwiTWFyZ2luIjpudWxsLCJTdGFydERhdGVQb3NpdGlvbiI6MywiRW5kRGF0ZVBvc2l0aW9uIjo0LCJEYXRlSXNWaXNpYmxlIjp0cnVlLCJUaXRsZVBvc2l0aW9uIjoyLCJEdXJhdGlvblBvc2l0aW9uIjo2LCJQZXJjZW50YWdlQ29tcGxldGVkUG9zaXRpb24iOjYsIlNwYWNpbmciOjUsIklzQmVsb3dUaW1lYmFuZCI6dHJ1ZSwiUGVyY2VudGFnZUNvbXBsZXRlU2hhcGVPcGFjaXR5IjozNSwiU2hhcGVTdHlsZSI6eyIkaWQiOiI2OCIsIk1hcmdpbiI6eyIkaWQiOiI2OSIsIlRvcCI6MC4wLCJMZWZ0Ijo0LjAsIlJpZ2h0Ijo0LjAsIkJvdHRvbSI6MC4wfSwiUGFkZGluZyI6eyIkaWQiOiI3MCIsIlRvcCI6MC4wLCJMZWZ0IjowLjAsIlJpZ2h0IjowLjAsIkJvdHRvbSI6MC4wfSwiQmFja2dyb3VuZCI6eyIkaWQiOiI3MSIsIkNvbG9yIjp7IiRpZCI6IjcyIiwiQSI6MjU1LCJSIjo0MywiRyI6NTgsIkIiOjEwM319LCJJc1Zpc2libGUiOnRydWUsIldpZHRoIjozNjcuMCwiSGVpZ2h0IjoyMi4wLCJCb3JkZXJTdHlsZSI6eyIkaWQiOiI3MyIsIkxpbmVDb2xvciI6eyIkaWQiOiI3NCIsIiR0eXBlIjoiTkxSRS5Db21tb24uRG9tLlNvbGlkQ29sb3JCcnVzaCwgTkxSRS5Db21tb24iLCJDb2xvciI6eyIkaWQiOiI3NSIsIkEiOjI1NSwiUiI6MjU1LCJHIjowLCJCIjowfX0sIkxpbmVXZWlnaHQiOjAuMCwiTGluZVR5cGUiOjAsIlBhcmVudFN0eWxlIjpudWxsfSwiUGFyZW50U3R5bGUiOm51bGx9LCJUaXRsZVN0eWxlIjp7IiRpZCI6Ijc2IiwiRm9udFNldHRpbmdzIjp7IiRpZCI6Ijc3IiwiRm9udFNpemUiOjE0LCJGb250TmFtZSI6IlNlZ29lIFVJIFNlbWlib2xkIiwiSXNCb2xkIjp0cnVlLCJJc0l0YWxpYyI6ZmFsc2UsIklzVW5kZXJsaW5lZCI6ZmFsc2UsIlBhcmVudFN0eWxlIjpudWxsfSwiQXV0b1NpemUiOjAsIkZvcmVncm91bmQiOnsiJGlkIjoiNzgiLCJDb2xvciI6eyIkaWQiOiI3OS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ODAiLCJUb3AiOjAuMCwiTGVmdCI6MC4wLCJSaWdodCI6MC4wLCJCb3R0b20iOjAuMH0sIlBhZGRpbmciOnsiJGlkIjoiODEiLCJUb3AiOjAuMCwiTGVmdCI6MC4wLCJSaWdodCI6MC4wLCJCb3R0b20iOjAuMH0sIkJhY2tncm91bmQiOnsiJGlkIjoiODIiLCJDb2xvciI6eyIkaWQiOiI4MyIsIkEiOjAsIlIiOjI1NSwiRyI6MjU1LCJCIjoyNTV9fSwiSXNWaXNpYmxlIjp0cnVlLCJXaWR0aCI6MC4wLCJIZWlnaHQiOjAuMCwiQm9yZGVyU3R5bGUiOnsiJGlkIjoiODQiLCJMaW5lQ29sb3IiOm51bGwsIkxpbmVXZWlnaHQiOjAuMCwiTGluZVR5cGUiOjAsIlBhcmVudFN0eWxlIjpudWxsfSwiUGFyZW50U3R5bGUiOm51bGx9LCJEYXRlU3R5bGUiOnsiJGlkIjoiODUiLCJGb250U2V0dGluZ3MiOnsiJGlkIjoiODYiLCJGb250U2l6ZSI6MTAsIkZvbnROYW1lIjoiU2Vnb2UgVUkgU2VtaWJvbGQiLCJJc0JvbGQiOnRydWUsIklzSXRhbGljIjpmYWxzZSwiSXNVbmRlcmxpbmVkIjpmYWxzZSwiUGFyZW50U3R5bGUiOm51bGx9LCJBdXRvU2l6ZSI6MCwiRm9yZWdyb3VuZCI6eyIkaWQiOiI4NyIsIkNvbG9yIjp7IiRpZCI6Ijg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4OSIsIlRvcCI6MC4wLCJMZWZ0IjowLjAsIlJpZ2h0IjowLjAsIkJvdHRvbSI6MC4wfSwiUGFkZGluZyI6eyIkaWQiOiI5MCIsIlRvcCI6MC4wLCJMZWZ0IjowLjAsIlJpZ2h0IjowLjAsIkJvdHRvbSI6MC4wfSwiQmFja2dyb3VuZCI6eyIkaWQiOiI5MSIsIkNvbG9yIjp7IiRpZCI6IjkyIiwiQSI6MCwiUiI6MjU1LCJHIjoyNTUsIkIiOjI1NX19LCJJc1Zpc2libGUiOnRydWUsIldpZHRoIjowLjAsIkhlaWdodCI6MC4wLCJCb3JkZXJTdHlsZSI6eyIkaWQiOiI5MyIsIkxpbmVDb2xvciI6bnVsbCwiTGluZVdlaWdodCI6MC4wLCJMaW5lVHlwZSI6MCwiUGFyZW50U3R5bGUiOm51bGx9LCJQYXJlbnRTdHlsZSI6bnVsbH0sIkRhdGVGb3JtYXQiOnsiJGlkIjoiOT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UiLCJGb3JtYXQiOjAsIklzVmlzaWJsZSI6ZmFsc2UsIkxhc3RLbm93blZpc2liaWxpdHlTdGF0ZSI6ZmFsc2V9LCJJc1Zpc2libGUiOnRydWUsIlBhcmVudFN0eWxlIjpudWxsfSwiSW5kZXgiOjAsIlNtYXJ0RHVyYXRpb25BY3RpdmF0ZWQiOmZhbHNlLCJEYXRlRm9ybWF0Ijp7IiRyZWYiOiI5NCJ9LCJXZWVrTnVtYmVyaW5nIjp7IiRpZCI6Ijk2IiwiRm9ybWF0IjowLCJJc1Zpc2libGUiOmZhbHNlLCJMYXN0S25vd25WaXNpYmlsaXR5U3RhdGUiOmZhbHNlfSwiSWQiOiI5MTQ3NjJiZi05ZDI1LTQ4NmUtYmIyZi1jMWYwODUzYjQ1NTciLCJJbXBvcnRJZCI6IjEzIiwiVGl0bGUiOiJUYXNrIDEiLCJOb3RlIjpudWxsLCJIeXBlcmxpbmsiOnsiJGlkIjoiOTciLCJBZGRyZXNzIjpudWxsLCJTdWJBZGRyZXNzIjpudWxsfSwiSXNDaGFuZ2VkIjpmYWxzZSwiSXNOZXciOmZhbHNlfX1dLCJfbWlsZXN0b25lcyI6W10sIklkIjoiMDAwMDAwMDAtMDAwMC0wMDAwLTAwMDAtMDAwMDAwMDAwMDAwIiwiSXNTaW5nbGVJdGVtUm93Ijp0cnVlfSx7IiRpZCI6Ijk4IiwiX3Rhc2tzIjpbXSwiX21pbGVzdG9uZXMiOlt7IiRpZCI6Ijk5IiwiSWQiOiIyNzNhZjE4MC1mN2VkLTRiYWYtYjQ5MS1kMDQ2YTVkYmFmZmIiLCJJbmRleCI6MiwiR3JvdXBJZCI6bnVsbCwiVGl0bGUiOiJNaWxlc3RvbmUgMiIsIkRhdGVUaW1lIjoiMjAyMi0wMy0xMVQyMzo1OTowMCIsIlBlcmNlbnRhZ2VDb21wbGV0ZSI6bnVsbCwiTm90ZSI6bnVsbCwiU3R5bGUiOnsiJGlkIjoiMTAwIiwiVGl0bGVQb3NpdGlvbiI6IkFib3ZlIiwiRGF0ZVBvc2l0aW9uIjoiUmlnaHQiLCJTaGFwZVR5cGUiOjE0LCJTaGFwZVNpemUiOjEsIlNoYXBlU3R5bGUiOnsiJGlkIjoiMTAxIiwiTWFyZ2luIjp7IiRpZCI6IjEwMiIsIlRvcCI6MC4wLCJMZWZ0IjowLjAsIlJpZ2h0IjowLjAsIkJvdHRvbSI6MC4wfSwiUGFkZGluZyI6eyIkaWQiOiIxMDMiLCJUb3AiOjAuMCwiTGVmdCI6MC4wLCJSaWdodCI6MC4wLCJCb3R0b20iOjAuMH0sIkJhY2tncm91bmQiOnsiJGlkIjoiMTA0IiwiQ29sb3IiOnsiJGlkIjoiMTA1IiwiQSI6MjU1LCJSIjo0MywiRyI6NTgsIkIiOjEwM319LCJJc1Zpc2libGUiOnRydWUsIldpZHRoIjoxOC4wLCJIZWlnaHQiOjIwLjAsIkJvcmRlclN0eWxlIjp7IiRpZCI6IjEwNiIsIkxpbmVDb2xvciI6eyIkaWQiOiIxMDciLCIkdHlwZSI6Ik5MUkUuQ29tbW9uLkRvbS5Tb2xpZENvbG9yQnJ1c2gsIE5MUkUuQ29tbW9uIiwiQ29sb3IiOnsiJGlkIjoiMTA4IiwiQSI6MjU1LCJSIjoyNTUsIkciOjAsIkIiOjB9fSwiTGluZVdlaWdodCI6MC4wLCJMaW5lVHlwZSI6MCwiUGFyZW50U3R5bGUiOm51bGx9LCJQYXJlbnRTdHlsZSI6bnVsbH0sIlRpdGxlU3R5bGUiOnsiJGlkIjoiMTA5IiwiRm9udFNldHRpbmdzIjp7IiRpZCI6IjExMCIsIkZvbnRTaXplIjoxMiwiRm9udE5hbWUiOiJTZWdvZSBVSSBTZW1pYm9sZCIsIklzQm9sZCI6dHJ1ZSwiSXNJdGFsaWMiOmZhbHNlLCJJc1VuZGVybGluZWQiOmZhbHNlLCJQYXJlbnRTdHlsZSI6bnVsbH0sIkF1dG9TaXplIjowLCJGb3JlZ3JvdW5kIjp7IiRpZCI6IjExMSIsIkNvbG9yIjp7IiRpZCI6IjExM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MiLCJUb3AiOjAuMCwiTGVmdCI6MC4wLCJSaWdodCI6MC4wLCJCb3R0b20iOjAuMH0sIlBhZGRpbmciOnsiJGlkIjoiMTE0IiwiVG9wIjowLjAsIkxlZnQiOjAuMCwiUmlnaHQiOjAuMCwiQm90dG9tIjowLjB9LCJCYWNrZ3JvdW5kIjp7IiRpZCI6IjExNSIsIkNvbG9yIjp7IiRpZCI6IjExNiIsIkEiOjAsIlIiOjI1NSwiRyI6MjU1LCJCIjoyNTV9fSwiSXNWaXNpYmxlIjp0cnVlLCJXaWR0aCI6MC4wLCJIZWlnaHQiOjAuMCwiQm9yZGVyU3R5bGUiOm51bGwsIlBhcmVudFN0eWxlIjpudWxsfSwiRGF0ZVN0eWxlIjp7IiRpZCI6IjExNyIsIkZvbnRTZXR0aW5ncyI6eyIkaWQiOiIxMTgiLCJGb250U2l6ZSI6MTAsIkZvbnROYW1lIjoiQ2FsaWJyaSIsIklzQm9sZCI6ZmFsc2UsIklzSXRhbGljIjpmYWxzZSwiSXNVbmRlcmxpbmVkIjpmYWxzZSwiUGFyZW50U3R5bGUiOm51bGx9LCJBdXRvU2l6ZSI6MCwiRm9yZWdyb3VuZCI6eyIkaWQiOiIxMTkiLCJDb2xvciI6eyIkaWQiOiIxMj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yMSIsIlRvcCI6MC4wLCJMZWZ0IjowLjAsIlJpZ2h0IjowLjAsIkJvdHRvbSI6MC4wfSwiUGFkZGluZyI6eyIkaWQiOiIxMjIiLCJUb3AiOjAuMCwiTGVmdCI6MC4wLCJSaWdodCI6MC4wLCJCb3R0b20iOjAuMH0sIkJhY2tncm91bmQiOnsiJGlkIjoiMTIzIiwiQ29sb3IiOnsiJGlkIjoiMTI0IiwiQSI6MCwiUiI6MjU1LCJHIjoyNTUsIkIiOjI1NX19LCJJc1Zpc2libGUiOmZhbHNlLCJXaWR0aCI6MC4wLCJIZWlnaHQiOjAuMCwiQm9yZGVyU3R5bGUiOm51bGwsIlBhcmVudFN0eWxlIjpudWxsfSwiRGF0ZUZvcm1hdCI6eyIkaWQiOiIxMj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2IiwiRm9ybWF0IjowLCJJc1Zpc2libGUiOmZhbHNlLCJMYXN0S25vd25WaXNpYmlsaXR5U3RhdGUiOmZhbHNlfSwiSXNWaXNpYmxlIjp0cnVlLCJQYXJlbnRTdHlsZSI6bnVsbH0sIkh5cGVybGluayI6bnVsbCwiSW1wb3J0SWQiOiIyIn0seyIkaWQiOiIxMjciLCJJZCI6Ijk2MzE1OTM3LTg0NzctNDk3NS04OTFmLWYyNWU0MjQyZGQyOCIsIkluZGV4IjozLCJHcm91cElkIjpudWxsLCJUaXRsZSI6Ik1pbGVzdG9uZSAzIiwiRGF0ZVRpbWUiOiIyMDIyLTA0LTE1VDIzOjU5OjAwIiwiUGVyY2VudGFnZUNvbXBsZXRlIjpudWxsLCJOb3RlIjpudWxsLCJTdHlsZSI6eyIkaWQiOiIxMjgiLCJUaXRsZVBvc2l0aW9uIjoiUmlnaHQiLCJEYXRlUG9zaXRpb24iOiJCZWxvdyIsIlNoYXBlVHlwZSI6MTQsIlNoYXBlU2l6ZSI6MSwiU2hhcGVTdHlsZSI6eyIkaWQiOiIxMjkiLCJNYXJnaW4iOnsiJGlkIjoiMTMwIiwiVG9wIjowLjAsIkxlZnQiOjAuMCwiUmlnaHQiOjAuMCwiQm90dG9tIjowLjB9LCJQYWRkaW5nIjp7IiRpZCI6IjEzMSIsIlRvcCI6MC4wLCJMZWZ0IjowLjAsIlJpZ2h0IjowLjAsIkJvdHRvbSI6MC4wfSwiQmFja2dyb3VuZCI6eyIkaWQiOiIxMzIiLCJDb2xvciI6eyIkaWQiOiIxMzMiLCJBIjoyNTUsIlIiOjQzLCJHIjo1OCwiQiI6MTAzfX0sIklzVmlzaWJsZSI6dHJ1ZSwiV2lkdGgiOjE4LjAsIkhlaWdodCI6MjAuMCwiQm9yZGVyU3R5bGUiOnsiJGlkIjoiMTM0IiwiTGluZUNvbG9yIjp7IiRpZCI6IjEzNSIsIiR0eXBlIjoiTkxSRS5Db21tb24uRG9tLlNvbGlkQ29sb3JCcnVzaCwgTkxSRS5Db21tb24iLCJDb2xvciI6eyIkaWQiOiIxMzYiLCJBIjoyNTUsIlIiOjI1NSwiRyI6MCwiQiI6MH19LCJMaW5lV2VpZ2h0IjowLjAsIkxpbmVUeXBlIjowLCJQYXJlbnRTdHlsZSI6bnVsbH0sIlBhcmVudFN0eWxlIjpudWxsfSwiVGl0bGVTdHlsZSI6eyIkaWQiOiIxMzciLCJGb250U2V0dGluZ3MiOnsiJGlkIjoiMTM4IiwiRm9udFNpemUiOjEyLCJGb250TmFtZSI6IlNlZ29lIFVJIFNlbWlib2xkIiwiSXNCb2xkIjp0cnVlLCJJc0l0YWxpYyI6ZmFsc2UsIklzVW5kZXJsaW5lZCI6ZmFsc2UsIlBhcmVudFN0eWxlIjpudWxsfSwiQXV0b1NpemUiOjAsIkZvcmVncm91bmQiOnsiJGlkIjoiMTM5IiwiQ29sb3IiOnsiJGlkIjoiMTQw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0MSIsIlRvcCI6MC4wLCJMZWZ0IjowLjAsIlJpZ2h0IjowLjAsIkJvdHRvbSI6MC4wfSwiUGFkZGluZyI6eyIkaWQiOiIxNDIiLCJUb3AiOjAuMCwiTGVmdCI6MC4wLCJSaWdodCI6MC4wLCJCb3R0b20iOjAuMH0sIkJhY2tncm91bmQiOnsiJGlkIjoiMTQzIiwiQ29sb3IiOnsiJGlkIjoiMTQ0IiwiQSI6MCwiUiI6MjU1LCJHIjoyNTUsIkIiOjI1NX19LCJJc1Zpc2libGUiOnRydWUsIldpZHRoIjowLjAsIkhlaWdodCI6MC4wLCJCb3JkZXJTdHlsZSI6bnVsbCwiUGFyZW50U3R5bGUiOm51bGx9LCJEYXRlU3R5bGUiOnsiJGlkIjoiMTQ1IiwiRm9udFNldHRpbmdzIjp7IiRpZCI6IjE0NiIsIkZvbnRTaXplIjoxMCwiRm9udE5hbWUiOiJDYWxpYnJpIiwiSXNCb2xkIjpmYWxzZSwiSXNJdGFsaWMiOmZhbHNlLCJJc1VuZGVybGluZWQiOmZhbHNlLCJQYXJlbnRTdHlsZSI6bnVsbH0sIkF1dG9TaXplIjowLCJGb3JlZ3JvdW5kIjp7IiRpZCI6IjE0NyIsIkNvbG9yIjp7IiRpZCI6IjE0O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TQ5IiwiVG9wIjowLjAsIkxlZnQiOjAuMCwiUmlnaHQiOjAuMCwiQm90dG9tIjowLjB9LCJQYWRkaW5nIjp7IiRpZCI6IjE1MCIsIlRvcCI6MC4wLCJMZWZ0IjowLjAsIlJpZ2h0IjowLjAsIkJvdHRvbSI6MC4wfSwiQmFja2dyb3VuZCI6eyIkaWQiOiIxNTEiLCJDb2xvciI6eyIkaWQiOiIxNTIiLCJBIjowLCJSIjoyNTUsIkciOjI1NSwiQiI6MjU1fX0sIklzVmlzaWJsZSI6ZmFsc2UsIldpZHRoIjowLjAsIkhlaWdodCI6MC4wLCJCb3JkZXJTdHlsZSI6bnVsbCwiUGFyZW50U3R5bGUiOm51bGx9LCJEYXRlRm9ybWF0Ijp7IiRpZCI6IjE1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TQiLCJGb3JtYXQiOjAsIklzVmlzaWJsZSI6ZmFsc2UsIkxhc3RLbm93blZpc2liaWxpdHlTdGF0ZSI6ZmFsc2V9LCJJc1Zpc2libGUiOnRydWUsIlBhcmVudFN0eWxlIjpudWxsfSwiSHlwZXJsaW5rIjpudWxsLCJJbXBvcnRJZCI6IjMifSx7IiRpZCI6IjE1NSIsIklkIjoiYWQ0OTJhMTMtZWFkNC00NjlmLWEzMDgtNDhhNzRhZGZkNWY1IiwiSW5kZXgiOjEsIkdyb3VwSWQiOm51bGwsIlRpdGxlIjoiTWlsZXN0b25lIDEiLCJEYXRlVGltZSI6IjIwMjItMDItMDVUMjM6NTk6MDAiLCJQZXJjZW50YWdlQ29tcGxldGUiOm51bGwsIk5vdGUiOm51bGwsIlN0eWxlIjp7IiRpZCI6IjE1NiIsIlRpdGxlUG9zaXRpb24iOiJMZWZ0IiwiRGF0ZVBvc2l0aW9uIjoiTGVmdCIsIlNoYXBlVHlwZSI6MTQsIlNoYXBlU2l6ZSI6MSwiU2hhcGVTdHlsZSI6eyIkaWQiOiIxNTciLCJNYXJnaW4iOnsiJGlkIjoiMTU4IiwiVG9wIjowLjAsIkxlZnQiOjAuMCwiUmlnaHQiOjAuMCwiQm90dG9tIjowLjB9LCJQYWRkaW5nIjp7IiRpZCI6IjE1OSIsIlRvcCI6MC4wLCJMZWZ0IjowLjAsIlJpZ2h0IjowLjAsIkJvdHRvbSI6MC4wfSwiQmFja2dyb3VuZCI6eyIkaWQiOiIxNjAiLCJDb2xvciI6eyIkaWQiOiIxNjEiLCJBIjoyNTUsIlIiOjQzLCJHIjo1OCwiQiI6MTAzfX0sIklzVmlzaWJsZSI6dHJ1ZSwiV2lkdGgiOjE4LjAsIkhlaWdodCI6MjAuMCwiQm9yZGVyU3R5bGUiOnsiJGlkIjoiMTYyIiwiTGluZUNvbG9yIjp7IiRpZCI6IjE2MyIsIiR0eXBlIjoiTkxSRS5Db21tb24uRG9tLlNvbGlkQ29sb3JCcnVzaCwgTkxSRS5Db21tb24iLCJDb2xvciI6eyIkaWQiOiIxNjQiLCJBIjoyNTUsIlIiOjI1NSwiRyI6MCwiQiI6MH19LCJMaW5lV2VpZ2h0IjowLjAsIkxpbmVUeXBlIjowLCJQYXJlbnRTdHlsZSI6bnVsbH0sIlBhcmVudFN0eWxlIjpudWxsfSwiVGl0bGVTdHlsZSI6eyIkaWQiOiIxNjUiLCJGb250U2V0dGluZ3MiOnsiJGlkIjoiMTY2IiwiRm9udFNpemUiOjEyLCJGb250TmFtZSI6IlNlZ29lIFVJIFNlbWlib2xkIiwiSXNCb2xkIjp0cnVlLCJJc0l0YWxpYyI6ZmFsc2UsIklzVW5kZXJsaW5lZCI6ZmFsc2UsIlBhcmVudFN0eWxlIjpudWxsfSwiQXV0b1NpemUiOjAsIkZvcmVncm91bmQiOnsiJGlkIjoiMTY3IiwiQ29sb3IiOnsiJGlkIjoiMTY4IiwiQSI6MjU1LCJSIjowLCJHIjowLCJCIjowfX0sIk1heFdpZHRoIjoyMDAuMCwiTWF4SGVpZ2h0IjoiSW5maW5pdHkiLCJTbWFydEZvcmVncm91bmRJc0FjdGl2ZSI6ZmFsc2UsIkhvcml6b250YWxBbGlnbm1lbnQiOjIsIlZlcnRpY2FsQWxpZ25tZW50IjowLCJTbWFydEZvcmVncm91bmQiOm51bGwsIkJhY2tncm91bmRGaWxsVHlwZSI6MCwiTWFyZ2luIjp7IiRpZCI6IjE2OSIsIlRvcCI6MC4wLCJMZWZ0IjowLjAsIlJpZ2h0IjowLjAsIkJvdHRvbSI6MC4wfSwiUGFkZGluZyI6eyIkaWQiOiIxNzAiLCJUb3AiOjAuMCwiTGVmdCI6MC4wLCJSaWdodCI6MC4wLCJCb3R0b20iOjAuMH0sIkJhY2tncm91bmQiOnsiJGlkIjoiMTcxIiwiQ29sb3IiOnsiJGlkIjoiMTcyIiwiQSI6MCwiUiI6MjU1LCJHIjoyNTUsIkIiOjI1NX19LCJJc1Zpc2libGUiOnRydWUsIldpZHRoIjowLjAsIkhlaWdodCI6MC4wLCJCb3JkZXJTdHlsZSI6bnVsbCwiUGFyZW50U3R5bGUiOm51bGx9LCJEYXRlU3R5bGUiOnsiJGlkIjoiMTczIiwiRm9udFNldHRpbmdzIjp7IiRpZCI6IjE3NCIsIkZvbnRTaXplIjoxMCwiRm9udE5hbWUiOiJDYWxpYnJpIiwiSXNCb2xkIjpmYWxzZSwiSXNJdGFsaWMiOmZhbHNlLCJJc1VuZGVybGluZWQiOmZhbHNlLCJQYXJlbnRTdHlsZSI6bnVsbH0sIkF1dG9TaXplIjowLCJGb3JlZ3JvdW5kIjp7IiRpZCI6IjE3NSIsIkNvbG9yIjp7IiRpZCI6IjE3N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Tc3IiwiVG9wIjowLjAsIkxlZnQiOjAuMCwiUmlnaHQiOjAuMCwiQm90dG9tIjowLjB9LCJQYWRkaW5nIjp7IiRpZCI6IjE3OCIsIlRvcCI6MC4wLCJMZWZ0IjowLjAsIlJpZ2h0IjowLjAsIkJvdHRvbSI6MC4wfSwiQmFja2dyb3VuZCI6eyIkaWQiOiIxNzkiLCJDb2xvciI6eyIkaWQiOiIxODAiLCJBIjowLCJSIjoyNTUsIkciOjI1NSwiQiI6MjU1fX0sIklzVmlzaWJsZSI6ZmFsc2UsIldpZHRoIjowLjAsIkhlaWdodCI6MC4wLCJCb3JkZXJTdHlsZSI6bnVsbCwiUGFyZW50U3R5bGUiOm51bGx9LCJEYXRlRm9ybWF0Ijp7IiRpZCI6IjE4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DIiLCJGb3JtYXQiOjAsIklzVmlzaWJsZSI6ZmFsc2UsIkxhc3RLbm93blZpc2liaWxpdHlTdGF0ZSI6ZmFsc2V9LCJJc1Zpc2libGUiOnRydWUsIlBhcmVudFN0eWxlIjpudWxsfSwiSHlwZXJsaW5rIjpudWxsLCJJbXBvcnRJZCI6IjEifV0sIklkIjoiMjFjODhjN2UtNDBmYS00OTQwLTkyMGMtZDYyOTAzYjkyNDE3IiwiSXNTaW5nbGVJdGVtUm93IjpmYWxzZX1dLCJJbmRleCI6MCwiSWQiOiJkOGNhMDlkNi0yNTVjLTQ2ZWEtYTQxMS01NzgyNjA2YjFlNmIiLCJIZWFkZXJUZXh0IjpudWxsLCJJc0RlZmF1bHQiOnRydWUsIlN0eWxlIjp7IiRpZCI6IjE4MyIsIkhlYWRlclN0eWxlIjp7IiRpZCI6IjE4NCIsIlRleHRTdHlsZSI6eyIkaWQiOiIxODUiLCJGb250U2V0dGluZ3MiOnsiJGlkIjoiMTg2IiwiRm9udFNpemUiOjExLCJGb250TmFtZSI6IkNhbGlicmkiLCJJc0JvbGQiOmZhbHNlLCJJc0l0YWxpYyI6ZmFsc2UsIklzVW5kZXJsaW5lZCI6ZmFsc2UsIlBhcmVudFN0eWxlIjpudWxsfSwiQXV0b1NpemUiOjIsIkZvcmVncm91bmQiOnsiJGlkIjoiMTg3IiwiQ29sb3IiOnsiJGlkIjoiMTg4IiwiQSI6MjU1LCJSIjowLCJHIjowLCJCIjowfX0sIk1heFdpZHRoIjowLjAsIk1heEhlaWdodCI6IkluZmluaXR5IiwiU21hcnRGb3JlZ3JvdW5kSXNBY3RpdmUiOmZhbHNlLCJIb3Jpem9udGFsQWxpZ25tZW50IjowLCJWZXJ0aWNhbEFsaWdubWVudCI6MCwiU21hcnRGb3JlZ3JvdW5kIjpudWxsLCJCYWNrZ3JvdW5kRmlsbFR5cGUiOjAsIk1hcmdpbiI6eyIkaWQiOiIxODkiLCJUb3AiOjAuMCwiTGVmdCI6MC4wLCJSaWdodCI6MC4wLCJCb3R0b20iOjAuMH0sIlBhZGRpbmciOnsiJGlkIjoiMTkwIiwiVG9wIjowLjAsIkxlZnQiOjAuMCwiUmlnaHQiOjAuMCwiQm90dG9tIjowLjB9LCJCYWNrZ3JvdW5kIjp7IiRpZCI6IjE5MSIsIkNvbG9yIjp7IiRpZCI6IjE5MiIsIkEiOjAsIlIiOjI1NSwiRyI6MjU1LCJCIjoyNTV9fSwiSXNWaXNpYmxlIjp0cnVlLCJXaWR0aCI6MC4wLCJIZWlnaHQiOjAuMCwiQm9yZGVyU3R5bGUiOm51bGwsIlBhcmVudFN0eWxlIjpudWxsfSwiUmVjdGFuZ2xlU3R5bGUiOnsiJGlkIjoiMTkzIiwiTWFyZ2luIjp7IiRpZCI6IjE5NCIsIlRvcCI6MC4wLCJMZWZ0IjowLjAsIlJpZ2h0IjowLjAsIkJvdHRvbSI6MC4wfSwiUGFkZGluZyI6eyIkaWQiOiIxOTUiLCJUb3AiOjAuMCwiTGVmdCI6MC4wLCJSaWdodCI6MC4wLCJCb3R0b20iOjAuMH0sIkJhY2tncm91bmQiOnsiJGlkIjoiMTk2IiwiQ29sb3IiOnsiJGlkIjoiMTk3IiwiQSI6NjMsIlIiOjY4LCJHIjoxMTQsIkIiOjE5Nn19LCJJc1Zpc2libGUiOnRydWUsIldpZHRoIjowLjAsIkhlaWdodCI6MC4wLCJCb3JkZXJTdHlsZSI6eyIkaWQiOiIxOTgiLCJMaW5lQ29sb3IiOnsiJGlkIjoiMTk5IiwiJHR5cGUiOiJOTFJFLkNvbW1vbi5Eb20uU29saWRDb2xvckJydXNoLCBOTFJFLkNvbW1vbiIsIkNvbG9yIjp7IiRpZCI6IjIwMCIsIkEiOjI1NSwiUiI6MjU1LCJHIjowLCJCIjowfX0sIkxpbmVXZWlnaHQiOjAuMCwiTGluZVR5cGUiOjAsIlBhcmVudFN0eWxlIjpudWxsfSwiUGFyZW50U3R5bGUiOm51bGx9LCJNYXJnaW4iOnsiJGlkIjoiMjAxIiwiVG9wIjowLjAsIkxlZnQiOjAuMCwiUmlnaHQiOjAuMCwiQm90dG9tIjowLjB9LCJQYWRkaW5nIjp7IiRpZCI6IjIwMiIsIlRvcCI6MC4wLCJMZWZ0IjowLjAsIlJpZ2h0IjowLjAsIkJvdHRvbSI6MC4wfSwiQmFja2dyb3VuZCI6bnVsbCwiSXNWaXNpYmxlIjp0cnVlLCJXaWR0aCI6MC4wLCJIZWlnaHQiOjAuMCwiQm9yZGVyU3R5bGUiOm51bGwsIlBhcmVudFN0eWxlIjpudWxsfSwiQmFja2dyb3VuZFN0eWxlIjp7IiRpZCI6IjIwMyIsIk1hcmdpbiI6eyIkaWQiOiIyMDQiLCJUb3AiOjAuMCwiTGVmdCI6MC4wLCJSaWdodCI6MC4wLCJCb3R0b20iOjAuMH0sIlBhZGRpbmciOnsiJGlkIjoiMjA1IiwiVG9wIjowLjAsIkxlZnQiOjAuMCwiUmlnaHQiOjAuMCwiQm90dG9tIjowLjB9LCJCYWNrZ3JvdW5kIjp7IiRpZCI6IjIwNiIsIkNvbG9yIjp7IiRpZCI6IjIwNyIsIkEiOjUxLCJSIjoxNjUsIkciOjE2NSwiQiI6MTY1fX0sIklzVmlzaWJsZSI6dHJ1ZSwiV2lkdGgiOjAuMCwiSGVpZ2h0IjowLjAsIkJvcmRlclN0eWxlIjp7IiRpZCI6IjIwOCIsIkxpbmVDb2xvciI6eyIkaWQiOiIyMDkiLCIkdHlwZSI6Ik5MUkUuQ29tbW9uLkRvbS5Tb2xpZENvbG9yQnJ1c2gsIE5MUkUuQ29tbW9uIiwiQ29sb3IiOnsiJGlkIjoiMjEwIiwiQSI6MjU1LCJSIjoyNTUsIkciOjAsIkIiOjB9fSwiTGluZVdlaWdodCI6MC4wLCJMaW5lVHlwZSI6MCwiUGFyZW50U3R5bGUiOm51bGx9LCJQYXJlbnRTdHlsZSI6bnVsbH0sIk1hcmdpbiI6eyIkaWQiOiIyMTEiLCJUb3AiOjAuMCwiTGVmdCI6MC4wLCJSaWdodCI6MC4wLCJCb3R0b20iOjAuMH0sIlBhZGRpbmciOnsiJGlkIjoiMjEyIiwiVG9wIjowLjAsIkxlZnQiOjAuMCwiUmlnaHQiOjAuMCwiQm90dG9tIjowLjB9LCJJc1Zpc2libGUiOmZhbHNlLCJXaWR0aCI6MC4wLCJIZWlnaHQiOjAuMCwiQm9yZGVyU3R5bGUiOm51bGwsIlBhcmVudFN0eWxlIjpudWxsfX1dLCJJZCI6IjcxNDdiOTcwLWMxY2EtNDU1Yy1iMWIwLTU2NGRhYzhlMzczNSIsIkluZGV4IjowLCJIZWFkZXJUZXh0IjoiUGhhc2UgSSIsIlN0eWxlIjp7IiRpZCI6IjIxMyIsIkhlYWRlclN0eWxlIjp7IiRpZCI6IjIxNCIsIlRleHRJc1ZlcnRpY2FsIjp0cnVlLCJUZXh0U3R5bGUiOnsiJGlkIjoiMjE1IiwiRm9udFNldHRpbmdzIjp7IiRpZCI6IjIxNiIsIkZvbnRTaXplIjoxNCwiRm9udE5hbWUiOiJTZWdvZSBVSSBTZW1pYm9sZCIsIklzQm9sZCI6ZmFsc2UsIklzSXRhbGljIjpmYWxzZSwiSXNVbmRlcmxpbmVkIjpmYWxzZSwiUGFyZW50U3R5bGUiOm51bGx9LCJBdXRvU2l6ZSI6MiwiRm9yZWdyb3VuZCI6eyIkaWQiOiIyMTciLCJDb2xvciI6eyIkaWQiOiIyMTgiLCJBIjoyNTUsIlIiOjI1NSwiRyI6MjU1LCJCIjoyNTV9fSwiTWF4V2lkdGgiOjkzLjkyLCJNYXhIZWlnaHQiOiJJbmZpbml0eSIsIlNtYXJ0Rm9yZWdyb3VuZElzQWN0aXZlIjpmYWxzZSwiSG9yaXpvbnRhbEFsaWdubWVudCI6MCwiVmVydGljYWxBbGlnbm1lbnQiOjAsIlNtYXJ0Rm9yZWdyb3VuZCI6bnVsbCwiQmFja2dyb3VuZEZpbGxUeXBlIjowLCJNYXJnaW4iOnsiJGlkIjoiMjE5IiwiVG9wIjowLjAsIkxlZnQiOjAuMCwiUmlnaHQiOjAuMCwiQm90dG9tIjowLjB9LCJQYWRkaW5nIjp7IiRpZCI6IjIyMCIsIlRvcCI6MC4wLCJMZWZ0IjowLjAsIlJpZ2h0IjowLjAsIkJvdHRvbSI6MC4wfSwiQmFja2dyb3VuZCI6eyIkaWQiOiIyMjEiLCJDb2xvciI6eyIkaWQiOiIyMjIiLCJBIjowLCJSIjoyNTUsIkciOjI1NSwiQiI6MjU1fX0sIklzVmlzaWJsZSI6dHJ1ZSwiV2lkdGgiOjAuMCwiSGVpZ2h0IjowLjAsIkJvcmRlclN0eWxlIjpudWxsLCJQYXJlbnRTdHlsZSI6bnVsbH0sIlJlY3RhbmdsZVN0eWxlIjp7IiRpZCI6IjIyMyIsIk1hcmdpbiI6eyIkaWQiOiIyMjQiLCJUb3AiOjAuMCwiTGVmdCI6MC4wLCJSaWdodCI6MC4wLCJCb3R0b20iOjAuMH0sIlBhZGRpbmciOnsiJGlkIjoiMjI1IiwiVG9wIjowLjAsIkxlZnQiOjAuMCwiUmlnaHQiOjAuMCwiQm90dG9tIjowLjB9LCJCYWNrZ3JvdW5kIjp7IiRpZCI6IjIyNiIsIkNvbG9yIjp7IiRpZCI6IjIyNyIsIkEiOjI1NSwiUiI6NDMsIkciOjU4LCJCIjoxMDN9fSwiSXNWaXNpYmxlIjp0cnVlLCJXaWR0aCI6MC4wLCJIZWlnaHQiOjAuMCwiQm9yZGVyU3R5bGUiOnsiJGlkIjoiMjI4IiwiTGluZUNvbG9yIjp7IiRpZCI6IjIyOSIsIiR0eXBlIjoiTkxSRS5Db21tb24uRG9tLlNvbGlkQ29sb3JCcnVzaCwgTkxSRS5Db21tb24iLCJDb2xvciI6eyIkaWQiOiIyMzAiLCJBIjoyNTUsIlIiOjI1NSwiRyI6MCwiQiI6MH19LCJMaW5lV2VpZ2h0IjowLjAsIkxpbmVUeXBlIjowLCJQYXJlbnRTdHlsZSI6bnVsbH0sIlBhcmVudFN0eWxlIjpudWxsfSwiTWFyZ2luIjp7IiRpZCI6IjIzMSIsIlRvcCI6MC4wLCJMZWZ0IjowLjAsIlJpZ2h0IjowLjAsIkJvdHRvbSI6MC4wfSwiUGFkZGluZyI6eyIkaWQiOiIyMzIiLCJUb3AiOjAuMCwiTGVmdCI6MC4wLCJSaWdodCI6MC4wLCJCb3R0b20iOjAuMH0sIkJhY2tncm91bmQiOm51bGwsIklzVmlzaWJsZSI6dHJ1ZSwiV2lkdGgiOjAuMCwiSGVpZ2h0IjowLjAsIkJvcmRlclN0eWxlIjpudWxsLCJQYXJlbnRTdHlsZSI6bnVsbH0sIkJhY2tncm91bmRTdHlsZSI6eyIkaWQiOiIyMzMiLCJNYXJnaW4iOnsiJGlkIjoiMjM0IiwiVG9wIjowLjAsIkxlZnQiOjAuMCwiUmlnaHQiOjAuMCwiQm90dG9tIjowLjB9LCJQYWRkaW5nIjp7IiRpZCI6IjIzNSIsIlRvcCI6MC4wLCJMZWZ0IjowLjAsIlJpZ2h0IjowLjAsIkJvdHRvbSI6MC4wfSwiQmFja2dyb3VuZCI6eyIkaWQiOiIyMzYiLCJDb2xvciI6eyIkaWQiOiIyMzciLCJBIjo1MSwiUiI6MjMxLCJHIjoyMzAsIkIiOjIzMH19LCJJc1Zpc2libGUiOnRydWUsIldpZHRoIjowLjAsIkhlaWdodCI6MC4wLCJCb3JkZXJTdHlsZSI6eyIkaWQiOiIyMzgiLCJMaW5lQ29sb3IiOnsiJGlkIjoiMjM5IiwiJHR5cGUiOiJOTFJFLkNvbW1vbi5Eb20uU29saWRDb2xvckJydXNoLCBOTFJFLkNvbW1vbiIsIkNvbG9yIjp7IiRpZCI6IjI0MCIsIkEiOjI1NSwiUiI6MjU1LCJHIjowLCJCIjowfX0sIkxpbmVXZWlnaHQiOjAuMCwiTGluZVR5cGUiOjAsIlBhcmVudFN0eWxlIjpudWxsfSwiUGFyZW50U3R5bGUiOm51bGx9LCJJc0Fib3ZlVGltZWJhbmQiOmZhbHNlLCJNYXJnaW4iOnsiJGlkIjoiMjQxIiwiVG9wIjowLjAsIkxlZnQiOjAuMCwiUmlnaHQiOjAuMCwiQm90dG9tIjowLjB9LCJQYWRkaW5nIjp7IiRpZCI6IjI0MiIsIlRvcCI6MC4wLCJMZWZ0IjowLjAsIlJpZ2h0IjowLjAsIkJvdHRvbSI6MC4wfSwiSXNWaXNpYmxlIjp0cnVlLCJXaWR0aCI6MC4wLCJIZWlnaHQiOjAuMCwiQm9yZGVyU3R5bGUiOnsiJGlkIjoiMjQzIiwiTGluZUNvbG9yIjpudWxsLCJMaW5lV2VpZ2h0IjowLjAsIkxpbmVUeXBlIjowLCJQYXJlbnRTdHlsZSI6bnVsbH0sIlBhcmVudFN0eWxlIjpudWxsfX0seyIkaWQiOiIyNDQiLCJfYWN0aXZpdGllcyI6W3siJGlkIjoiMjQ1IiwiX3Jvd3MiOlt7IiRpZCI6IjI0NiIsIl90YXNrcyI6W3siJGlkIjoiMjQ3IiwiX2F0dGFjaGVkTWlsZXN0b25lcyI6W3siJGlkIjoiMjQ4IiwiRGF0ZSI6IjIwMjMtMDYtMTVUMjM6NTk6MDAiLCJTdHlsZSI6eyIkaWQiOiIyNDkiLCJTaGFwZSI6NywiQ29ubmVjdG9yTWFyZ2luIjp7IiRpZCI6IjI1MCIsIlRvcCI6MC4wLCJMZWZ0IjoyLjAsIlJpZ2h0IjoyLjAsIkJvdHRvbSI6MC4wfSwiQ29ubmVjdG9yU3R5bGUiOnsiJGlkIjoiMjUxIiwiTGluZUNvbG9yIjp7IiRpZCI6IjI1MiIsIiR0eXBlIjoiTkxSRS5Db21tb24uRG9tLlNvbGlkQ29sb3JCcnVzaCwgTkxSRS5Db21tb24iLCJDb2xvciI6eyIkaWQiOiIyNTMiLCJBIjoxMjcsIlIiOjk1LCJHIjoxNSwiQiI6NjR9fSwiTGluZVdlaWdodCI6MS4wLCJMaW5lVHlwZSI6MCwiUGFyZW50U3R5bGUiOm51bGx9LCJJc0JlbG93VGltZWJhbmQiOnRydWUsIlBvc2l0aW9uT25UYXNrIjozLCJIaWRlRGF0ZSI6ZmFsc2UsIlNoYXBlU2l6ZSI6MSwiU3BhY2luZyI6Mi4wLCJQYWRkaW5nIjp7IiRpZCI6IjI1NCIsIlRvcCI6Ny4wLCJMZWZ0IjozLjAsIlJpZ2h0IjowLjAsIkJvdHRvbSI6Mi4wfSwiU2hhcGVTdHlsZSI6eyIkaWQiOiIyNTUiLCJNYXJnaW4iOnsiJGlkIjoiMjU2IiwiVG9wIjowLjAsIkxlZnQiOjAuMCwiUmlnaHQiOjAuMCwiQm90dG9tIjowLjB9LCJQYWRkaW5nIjp7IiRpZCI6IjI1NyIsIlRvcCI6MC4wLCJMZWZ0IjowLjAsIlJpZ2h0IjowLjAsIkJvdHRvbSI6MC4wfSwiQmFja2dyb3VuZCI6eyIkaWQiOiIyNTgiLCJDb2xvciI6eyIkaWQiOiIyNTkiLCJBIjoyNTUsIlIiOjEwMiwiRyI6MTUzLCJCIjoxNTV9fSwiSXNWaXNpYmxlIjp0cnVlLCJXaWR0aCI6MTguMCwiSGVpZ2h0IjoyMC4wLCJCb3JkZXJTdHlsZSI6eyIkaWQiOiIyNjAiLCJMaW5lQ29sb3IiOnsiJGlkIjoiMjYxIiwiJHR5cGUiOiJOTFJFLkNvbW1vbi5Eb20uU29saWRDb2xvckJydXNoLCBOTFJFLkNvbW1vbiIsIkNvbG9yIjp7IiRpZCI6IjI2MiIsIkEiOjI1NSwiUiI6MjU1LCJHIjowLCJCIjowfX0sIkxpbmVXZWlnaHQiOjAuMCwiTGluZVR5cGUiOjAsIlBhcmVudFN0eWxlIjpudWxsfSwiUGFyZW50U3R5bGUiOm51bGx9LCJUaXRsZVN0eWxlIjp7IiRpZCI6IjI2MyIsIkZvbnRTZXR0aW5ncyI6eyIkaWQiOiIyNjQiLCJGb250U2l6ZSI6MTIsIkZvbnROYW1lIjoiU2Vnb2UgVUkgU2VtaWJvbGQiLCJJc0JvbGQiOnRydWUsIklzSXRhbGljIjpmYWxzZSwiSXNVbmRlcmxpbmVkIjpmYWxzZSwiUGFyZW50U3R5bGUiOm51bGx9LCJBdXRvU2l6ZSI6MCwiRm9yZWdyb3VuZCI6eyIkaWQiOiIyNjUiLCJDb2xvciI6eyIkaWQiOiIyNj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jY3IiwiVG9wIjowLjAsIkxlZnQiOjAuMCwiUmlnaHQiOjAuMCwiQm90dG9tIjowLjB9LCJQYWRkaW5nIjp7IiRpZCI6IjI2OCIsIlRvcCI6MC4wLCJMZWZ0IjowLjAsIlJpZ2h0IjowLjAsIkJvdHRvbSI6MC4wfSwiQmFja2dyb3VuZCI6eyIkaWQiOiIyNjkiLCJDb2xvciI6eyIkaWQiOiIyNzAiLCJBIjowLCJSIjoyNTUsIkciOjI1NSwiQiI6MjU1fX0sIklzVmlzaWJsZSI6dHJ1ZSwiV2lkdGgiOjAuMCwiSGVpZ2h0IjowLjAsIkJvcmRlclN0eWxlIjp7IiRpZCI6IjI3MSIsIkxpbmVDb2xvciI6bnVsbCwiTGluZVdlaWdodCI6MC4wLCJMaW5lVHlwZSI6MCwiUGFyZW50U3R5bGUiOm51bGx9LCJQYXJlbnRTdHlsZSI6bnVsbH0sIkRhdGVTdHlsZSI6eyIkaWQiOiIyNzIiLCJGb250U2V0dGluZ3MiOnsiJGlkIjoiMjczIiwiRm9udFNpemUiOjEwLCJGb250TmFtZSI6IkNhbGlicmkiLCJJc0JvbGQiOmZhbHNlLCJJc0l0YWxpYyI6ZmFsc2UsIklzVW5kZXJsaW5lZCI6ZmFsc2UsIlBhcmVudFN0eWxlIjpudWxsfSwiQXV0b1NpemUiOjAsIkZvcmVncm91bmQiOnsiJGlkIjoiMjc0IiwiQ29sb3IiOnsiJGlkIjoiMjc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NzYiLCJUb3AiOjAuMCwiTGVmdCI6MC4wLCJSaWdodCI6MC4wLCJCb3R0b20iOjAuMH0sIlBhZGRpbmciOnsiJGlkIjoiMjc3IiwiVG9wIjowLjAsIkxlZnQiOjAuMCwiUmlnaHQiOjAuMCwiQm90dG9tIjowLjB9LCJCYWNrZ3JvdW5kIjp7IiRpZCI6IjI3OCIsIkNvbG9yIjp7IiRpZCI6IjI3OSIsIkEiOjAsIlIiOjI1NSwiRyI6MjU1LCJCIjoyNTV9fSwiSXNWaXNpYmxlIjpmYWxzZSwiV2lkdGgiOjAuMCwiSGVpZ2h0IjowLjAsIkJvcmRlclN0eWxlIjp7IiRpZCI6IjI4MCIsIkxpbmVDb2xvciI6bnVsbCwiTGluZVdlaWdodCI6MC4wLCJMaW5lVHlwZSI6MCwiUGFyZW50U3R5bGUiOm51bGx9LCJQYXJlbnRTdHlsZSI6bnVsbH0sIkRhdGVGb3JtYXQiOnsiJGlkIjoiMjg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4MiIsIkZvcm1hdCI6MCwiSXNWaXNpYmxlIjpmYWxzZSwiTGFzdEtub3duVmlzaWJpbGl0eVN0YXRlIjpmYWxzZX0sIklzVmlzaWJsZSI6dHJ1ZSwiUGFyZW50U3R5bGUiOm51bGx9LCJJbmRleCI6OCwiUGVyY2VudGFnZUNvbXBsZXRlIjpudWxsLCJQb3NpdGlvbiI6eyJSYXRpbyI6MC4wLCJJc0N1c3RvbSI6ZmFsc2V9LCJEYXRlRm9ybWF0Ijp7IiRyZWYiOiIyODEifSwiV2Vla051bWJlcmluZyI6eyIkaWQiOiIyODMiLCJGb3JtYXQiOjAsIklzVmlzaWJsZSI6ZmFsc2UsIkxhc3RLbm93blZpc2liaWxpdHlTdGF0ZSI6ZmFsc2V9LCJSZWxhdGVkVGFza0lkIjoiYjZhMWU3M2EtZTY0MS00OGM3LWExM2MtN2U2ZjhiN2YwMDNkIiwiSWQiOiJhZGUxMDBjYi01MjE0LTRlYmYtYTVmZS05YTJjMDIzMjQ4NmUiLCJJbXBvcnRJZCI6IjgiLCJUaXRsZSI6Ik1pbGVzdG9uZSA5IiwiTm90ZSI6bnVsbCwiSHlwZXJsaW5rIjp7IiRpZCI6IjI4NCIsIkFkZHJlc3MiOm51bGwsIlN1YkFkZHJlc3MiOm51bGx9LCJJc0NoYW5nZWQiOmZhbHNlLCJJc05ldyI6ZmFsc2V9XSwiVGFza0RlZmluaXRpb24iOnsiJGlkIjoiMjg1IiwiR3JvdXBOYW1lIjpudWxsLCJTdGFydERhdGUiOiIyMDIyLTExLTE1VDAwOjAwOjAwIiwiRW5kRGF0ZSI6IjIwMjMtMDktMjVUMjM6NTk6MDAiLCJQZXJjZW50YWdlQ29tcGxldGUiOm51bGwsIlN0eWxlIjp7IiRpZCI6IjI4NiIsIlNoYXBlIjo2LCJTaGFwZVRoaWNrbmVzcyI6MiwiRHVyYXRpb25Gb3JtYXQiOjAsIkluY2x1ZGVOb25Xb3JraW5nRGF5c0luRHVyYXRpb24iOmZhbHNlLCJQZXJjZW50YWdlQ29tcGxldGVTdHlsZSI6eyIkaWQiOiIyODciLCJGb250U2V0dGluZ3MiOnsiJGlkIjoiMjg4IiwiRm9udFNpemUiOjEwLCJGb250TmFtZSI6IkNhbGlicmkiLCJJc0JvbGQiOmZhbHNlLCJJc0l0YWxpYyI6ZmFsc2UsIklzVW5kZXJsaW5lZCI6ZmFsc2UsIlBhcmVudFN0eWxlIjpudWxsfSwiQXV0b1NpemUiOjAsIkZvcmVncm91bmQiOnsiJGlkIjoiMjg5IiwiQ29sb3IiOnsiJGlkIjoiMjk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kxIiwiVG9wIjowLjAsIkxlZnQiOjAuMCwiUmlnaHQiOjAuMCwiQm90dG9tIjowLjB9LCJQYWRkaW5nIjp7IiRpZCI6IjI5MiIsIlRvcCI6MC4wLCJMZWZ0IjowLjAsIlJpZ2h0IjowLjAsIkJvdHRvbSI6MC4wfSwiQmFja2dyb3VuZCI6eyIkaWQiOiIyOTMiLCJDb2xvciI6eyIkaWQiOiIyOTQiLCJBIjo4OSwiUiI6MCwiRyI6MCwiQiI6MH19LCJJc1Zpc2libGUiOnRydWUsIldpZHRoIjowLjAsIkhlaWdodCI6MC4wLCJCb3JkZXJTdHlsZSI6eyIkaWQiOiIyOTUiLCJMaW5lQ29sb3IiOm51bGwsIkxpbmVXZWlnaHQiOjAuMCwiTGluZVR5cGUiOjAsIlBhcmVudFN0eWxlIjpudWxsfSwiUGFyZW50U3R5bGUiOm51bGx9LCJEdXJhdGlvblN0eWxlIjp7IiRpZCI6IjI5NiIsIkZvbnRTZXR0aW5ncyI6eyIkaWQiOiIyOTciLCJGb250U2l6ZSI6MTAsIkZvbnROYW1lIjoiQ2FsaWJyaSIsIklzQm9sZCI6ZmFsc2UsIklzSXRhbGljIjpmYWxzZSwiSXNVbmRlcmxpbmVkIjpmYWxzZSwiUGFyZW50U3R5bGUiOm51bGx9LCJBdXRvU2l6ZSI6MCwiRm9yZWdyb3VuZCI6eyIkaWQiOiIyOTgiLCJDb2xvciI6eyIkaWQiOiIyOTk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zMDAiLCJUb3AiOjAuMCwiTGVmdCI6MC4wLCJSaWdodCI6MC4wLCJCb3R0b20iOjAuMH0sIlBhZGRpbmciOnsiJGlkIjoiMzAxIiwiVG9wIjowLjAsIkxlZnQiOjAuMCwiUmlnaHQiOjAuMCwiQm90dG9tIjowLjB9LCJCYWNrZ3JvdW5kIjp7IiRpZCI6IjMwMiIsIkNvbG9yIjp7IiRyZWYiOiIyOTQifX0sIklzVmlzaWJsZSI6dHJ1ZSwiV2lkdGgiOjAuMCwiSGVpZ2h0IjowLjAsIkJvcmRlclN0eWxlIjp7IiRpZCI6IjMwMyIsIkxpbmVDb2xvciI6bnVsbCwiTGluZVdlaWdodCI6MC4wLCJMaW5lVHlwZSI6MCwiUGFyZW50U3R5bGUiOm51bGx9LCJQYXJlbnRTdHlsZSI6bnVsbH0sIkhvcml6b250YWxDb25uZWN0b3JTdHlsZSI6eyIkaWQiOiIzMDQiLCJMaW5lQ29sb3IiOnsiJGlkIjoiMzA1IiwiJHR5cGUiOiJOTFJFLkNvbW1vbi5Eb20uU29saWRDb2xvckJydXNoLCBOTFJFLkNvbW1vbiIsIkNvbG9yIjp7IiRpZCI6IjMwNiIsIkEiOjI1NSwiUiI6MjA0LCJHIjoyMDQsIkIiOjIwNH19LCJMaW5lV2VpZ2h0IjoxLjAsIkxpbmVUeXBlIjowLCJQYXJlbnRTdHlsZSI6bnVsbH0sIlZlcnRpY2FsQ29ubmVjdG9yU3R5bGUiOnsiJGlkIjoiMzA3IiwiTGluZUNvbG9yIjp7IiRpZCI6IjMwOCIsIiR0eXBlIjoiTkxSRS5Db21tb24uRG9tLlNvbGlkQ29sb3JCcnVzaCwgTkxSRS5Db21tb24iLCJDb2xvciI6eyIkaWQiOiIzMDkiLCJBIjoyNTUsIlIiOjIwNCwiRyI6MjA0LCJCIjoyMDR9fSwiTGluZVdlaWdodCI6MC4wLCJMaW5lVHlwZSI6MCwiUGFyZW50U3R5bGUiOm51bGx9LCJNYXJnaW4iOm51bGwsIlN0YXJ0RGF0ZVBvc2l0aW9uIjozLCJFbmREYXRlUG9zaXRpb24iOjQsIkRhdGVJc1Zpc2libGUiOnRydWUsIlRpdGxlUG9zaXRpb24iOjIsIkR1cmF0aW9uUG9zaXRpb24iOjYsIlBlcmNlbnRhZ2VDb21wbGV0ZWRQb3NpdGlvbiI6NiwiU3BhY2luZyI6NSwiSXNCZWxvd1RpbWViYW5kIjp0cnVlLCJQZXJjZW50YWdlQ29tcGxldGVTaGFwZU9wYWNpdHkiOjM1LCJTaGFwZVN0eWxlIjp7IiRpZCI6IjMxMCIsIk1hcmdpbiI6eyIkaWQiOiIzMTEiLCJUb3AiOjAuMCwiTGVmdCI6NC4wLCJSaWdodCI6NC4wLCJCb3R0b20iOjAuMH0sIlBhZGRpbmciOnsiJGlkIjoiMzEyIiwiVG9wIjowLjAsIkxlZnQiOjAuMCwiUmlnaHQiOjAuMCwiQm90dG9tIjowLjB9LCJCYWNrZ3JvdW5kIjp7IiRpZCI6IjMxMyIsIkNvbG9yIjp7IiRpZCI6IjMxNCIsIkEiOjI1NSwiUiI6NzMsIkciOjEwNiwiQiI6MTI5fX0sIklzVmlzaWJsZSI6dHJ1ZSwiV2lkdGgiOjMxNy4wLCJIZWlnaHQiOjIyLjAsIkJvcmRlclN0eWxlIjp7IiRpZCI6IjMxNSIsIkxpbmVDb2xvciI6eyIkaWQiOiIzMTYiLCIkdHlwZSI6Ik5MUkUuQ29tbW9uLkRvbS5Tb2xpZENvbG9yQnJ1c2gsIE5MUkUuQ29tbW9uIiwiQ29sb3IiOnsiJGlkIjoiMzE3IiwiQSI6MjU1LCJSIjoyNTUsIkciOjAsIkIiOjB9fSwiTGluZVdlaWdodCI6MC4wLCJMaW5lVHlwZSI6MCwiUGFyZW50U3R5bGUiOm51bGx9LCJQYXJlbnRTdHlsZSI6bnVsbH0sIlRpdGxlU3R5bGUiOnsiJGlkIjoiMzE4IiwiRm9udFNldHRpbmdzIjp7IiRpZCI6IjMxOSIsIkZvbnRTaXplIjoxNCwiRm9udE5hbWUiOiJTZWdvZSBVSSBTZW1pYm9sZCIsIklzQm9sZCI6dHJ1ZSwiSXNJdGFsaWMiOmZhbHNlLCJJc1VuZGVybGluZWQiOmZhbHNlLCJQYXJlbnRTdHlsZSI6bnVsbH0sIkF1dG9TaXplIjowLCJGb3JlZ3JvdW5kIjp7IiRpZCI6IjMyMCIsIkNvbG9yIjp7IiRpZCI6IjMyMS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aWQiOiIzMjIiLCJUb3AiOjAuMCwiTGVmdCI6MC4wLCJSaWdodCI6MC4wLCJCb3R0b20iOjAuMH0sIlBhZGRpbmciOnsiJGlkIjoiMzIzIiwiVG9wIjowLjAsIkxlZnQiOjAuMCwiUmlnaHQiOjAuMCwiQm90dG9tIjowLjB9LCJCYWNrZ3JvdW5kIjp7IiRpZCI6IjMyNCIsIkNvbG9yIjp7IiRpZCI6IjMyNSIsIkEiOjAsIlIiOjI1NSwiRyI6MjU1LCJCIjoyNTV9fSwiSXNWaXNpYmxlIjp0cnVlLCJXaWR0aCI6MC4wLCJIZWlnaHQiOjAuMCwiQm9yZGVyU3R5bGUiOnsiJGlkIjoiMzI2IiwiTGluZUNvbG9yIjpudWxsLCJMaW5lV2VpZ2h0IjowLjAsIkxpbmVUeXBlIjowLCJQYXJlbnRTdHlsZSI6bnVsbH0sIlBhcmVudFN0eWxlIjpudWxsfSwiRGF0ZVN0eWxlIjp7IiRpZCI6IjMyNyIsIkZvbnRTZXR0aW5ncyI6eyIkaWQiOiIzMjgiLCJGb250U2l6ZSI6MTAsIkZvbnROYW1lIjoiU2Vnb2UgVUkgU2VtaWJvbGQiLCJJc0JvbGQiOnRydWUsIklzSXRhbGljIjpmYWxzZSwiSXNVbmRlcmxpbmVkIjpmYWxzZSwiUGFyZW50U3R5bGUiOm51bGx9LCJBdXRvU2l6ZSI6MCwiRm9yZWdyb3VuZCI6eyIkaWQiOiIzMjkiLCJDb2xvciI6eyIkaWQiOiIzMzA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MzMSIsIlRvcCI6MC4wLCJMZWZ0IjowLjAsIlJpZ2h0IjowLjAsIkJvdHRvbSI6MC4wfSwiUGFkZGluZyI6eyIkaWQiOiIzMzIiLCJUb3AiOjAuMCwiTGVmdCI6MC4wLCJSaWdodCI6MC4wLCJCb3R0b20iOjAuMH0sIkJhY2tncm91bmQiOnsiJGlkIjoiMzMzIiwiQ29sb3IiOnsiJGlkIjoiMzM0IiwiQSI6MCwiUiI6MjU1LCJHIjoyNTUsIkIiOjI1NX19LCJJc1Zpc2libGUiOnRydWUsIldpZHRoIjowLjAsIkhlaWdodCI6MC4wLCJCb3JkZXJTdHlsZSI6eyIkaWQiOiIzMzUiLCJMaW5lQ29sb3IiOm51bGwsIkxpbmVXZWlnaHQiOjAuMCwiTGluZVR5cGUiOjAsIlBhcmVudFN0eWxlIjpudWxsfSwiUGFyZW50U3R5bGUiOm51bGx9LCJEYXRlRm9ybWF0Ijp7IiRpZCI6IjMz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zciLCJGb3JtYXQiOjAsIklzVmlzaWJsZSI6ZmFsc2UsIkxhc3RLbm93blZpc2liaWxpdHlTdGF0ZSI6ZmFsc2V9LCJJc1Zpc2libGUiOnRydWUsIlBhcmVudFN0eWxlIjpudWxsfSwiSW5kZXgiOjAsIlNtYXJ0RHVyYXRpb25BY3RpdmF0ZWQiOmZhbHNlLCJEYXRlRm9ybWF0Ijp7IiRyZWYiOiIzMzYifSwiV2Vla051bWJlcmluZyI6eyIkaWQiOiIzMzgiLCJGb3JtYXQiOjAsIklzVmlzaWJsZSI6ZmFsc2UsIkxhc3RLbm93blZpc2liaWxpdHlTdGF0ZSI6ZmFsc2V9LCJJZCI6ImI2YTFlNzNhLWU2NDEtNDhjNy1hMTNjLTdlNmY4YjdmMDAzZCIsIkltcG9ydElkIjoiMTQiLCJUaXRsZSI6IlRhc2sgMiIsIk5vdGUiOm51bGwsIkh5cGVybGluayI6eyIkaWQiOiIzMzkiLCJBZGRyZXNzIjpudWxsLCJTdWJBZGRyZXNzIjpudWxsfSwiSXNDaGFuZ2VkIjpmYWxzZSwiSXNOZXciOmZhbHNlfX1dLCJfbWlsZXN0b25lcyI6W10sIklkIjoiMDAwMDAwMDAtMDAwMC0wMDAwLTAwMDAtMDAwMDAwMDAwMDAwIiwiSXNTaW5nbGVJdGVtUm93Ijp0cnVlfSx7IiRpZCI6IjM0MCIsIl90YXNrcyI6W10sIl9taWxlc3RvbmVzIjpbeyIkaWQiOiIzNDEiLCJJZCI6IjU2NDNiMjcyLWZlMTQtNGQ3YS1iNGE0LTcyNTQ4YjZhMDQ0OSIsIkluZGV4IjozLCJHcm91cElkIjpudWxsLCJUaXRsZSI6Ik1pbGVzdG9uZSA3IiwiRGF0ZVRpbWUiOiIyMDIzLTA3LTAzVDIzOjU5OjAwIiwiUGVyY2VudGFnZUNvbXBsZXRlIjpudWxsLCJOb3RlIjpudWxsLCJTdHlsZSI6eyIkaWQiOiIzNDIiLCJUaXRsZVBvc2l0aW9uIjoiQWJvdmUiLCJEYXRlUG9zaXRpb24iOiJMZWZ0IiwiU2hhcGVUeXBlIjoxNywiU2hhcGVTaXplIjoxLCJTaGFwZVN0eWxlIjp7IiRpZCI6IjM0MyIsIk1hcmdpbiI6eyIkaWQiOiIzNDQiLCJUb3AiOjAuMCwiTGVmdCI6MC4wLCJSaWdodCI6MC4wLCJCb3R0b20iOjAuMH0sIlBhZGRpbmciOnsiJGlkIjoiMzQ1IiwiVG9wIjowLjAsIkxlZnQiOjAuMCwiUmlnaHQiOjAuMCwiQm90dG9tIjowLjB9LCJCYWNrZ3JvdW5kIjp7IiRpZCI6IjM0NiIsIkNvbG9yIjp7IiRpZCI6IjM0NyIsIkEiOjI1NSwiUiI6NzMsIkciOjEwNiwiQiI6MTI5fX0sIklzVmlzaWJsZSI6dHJ1ZSwiV2lkdGgiOjIwLjAsIkhlaWdodCI6MjAuMCwiQm9yZGVyU3R5bGUiOnsiJGlkIjoiMzQ4IiwiTGluZUNvbG9yIjp7IiRpZCI6IjM0OSIsIiR0eXBlIjoiTkxSRS5Db21tb24uRG9tLlNvbGlkQ29sb3JCcnVzaCwgTkxSRS5Db21tb24iLCJDb2xvciI6eyIkaWQiOiIzNTAiLCJBIjoyNTUsIlIiOjI1NSwiRyI6MCwiQiI6MH19LCJMaW5lV2VpZ2h0IjowLjAsIkxpbmVUeXBlIjowLCJQYXJlbnRTdHlsZSI6bnVsbH0sIlBhcmVudFN0eWxlIjpudWxsfSwiVGl0bGVTdHlsZSI6eyIkaWQiOiIzNTEiLCJGb250U2V0dGluZ3MiOnsiJGlkIjoiMzUyIiwiRm9udFNpemUiOjEyLCJGb250TmFtZSI6IlNlZ29lIFVJIFNlbWlib2xkIiwiSXNCb2xkIjp0cnVlLCJJc0l0YWxpYyI6ZmFsc2UsIklzVW5kZXJsaW5lZCI6ZmFsc2UsIlBhcmVudFN0eWxlIjpudWxsfSwiQXV0b1NpemUiOjAsIkZvcmVncm91bmQiOnsiJGlkIjoiMzUzIiwiQ29sb3IiOnsiJGlkIjoiMzU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M1NSIsIlRvcCI6MC4wLCJMZWZ0IjowLjAsIlJpZ2h0IjowLjAsIkJvdHRvbSI6MC4wfSwiUGFkZGluZyI6eyIkaWQiOiIzNTYiLCJUb3AiOjAuMCwiTGVmdCI6MC4wLCJSaWdodCI6MC4wLCJCb3R0b20iOjAuMH0sIkJhY2tncm91bmQiOnsiJGlkIjoiMzU3IiwiQ29sb3IiOnsiJGlkIjoiMzU4IiwiQSI6MCwiUiI6MjU1LCJHIjoyNTUsIkIiOjI1NX19LCJJc1Zpc2libGUiOnRydWUsIldpZHRoIjowLjAsIkhlaWdodCI6MC4wLCJCb3JkZXJTdHlsZSI6bnVsbCwiUGFyZW50U3R5bGUiOm51bGx9LCJEYXRlU3R5bGUiOnsiJGlkIjoiMzU5IiwiRm9udFNldHRpbmdzIjp7IiRpZCI6IjM2MCIsIkZvbnRTaXplIjoxMCwiRm9udE5hbWUiOiJDYWxpYnJpIiwiSXNCb2xkIjpmYWxzZSwiSXNJdGFsaWMiOmZhbHNlLCJJc1VuZGVybGluZWQiOmZhbHNlLCJQYXJlbnRTdHlsZSI6bnVsbH0sIkF1dG9TaXplIjowLCJGb3JlZ3JvdW5kIjp7IiRpZCI6IjM2MSIsIkNvbG9yIjp7IiRpZCI6IjM2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zYzIiwiVG9wIjowLjAsIkxlZnQiOjAuMCwiUmlnaHQiOjAuMCwiQm90dG9tIjowLjB9LCJQYWRkaW5nIjp7IiRpZCI6IjM2NCIsIlRvcCI6MC4wLCJMZWZ0IjowLjAsIlJpZ2h0IjowLjAsIkJvdHRvbSI6MC4wfSwiQmFja2dyb3VuZCI6eyIkaWQiOiIzNjUiLCJDb2xvciI6eyIkaWQiOiIzNjYiLCJBIjowLCJSIjoyNTUsIkciOjI1NSwiQiI6MjU1fX0sIklzVmlzaWJsZSI6ZmFsc2UsIldpZHRoIjowLjAsIkhlaWdodCI6MC4wLCJCb3JkZXJTdHlsZSI6bnVsbCwiUGFyZW50U3R5bGUiOm51bGx9LCJEYXRlRm9ybWF0Ijp7IiRpZCI6IjM2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jgiLCJGb3JtYXQiOjAsIklzVmlzaWJsZSI6ZmFsc2UsIkxhc3RLbm93blZpc2liaWxpdHlTdGF0ZSI6ZmFsc2V9LCJJc1Zpc2libGUiOnRydWUsIlBhcmVudFN0eWxlIjpudWxsfSwiSHlwZXJsaW5rIjpudWxsLCJJbXBvcnRJZCI6IjcifSx7IiRpZCI6IjM2OSIsIklkIjoiOGQyMGE4ZGQtNzgyYi00ZmVlLWI0YjQtZDJhMTk5ZjRmYjMzIiwiSW5kZXgiOjIsIkdyb3VwSWQiOm51bGwsIlRpdGxlIjoiTWlsZXN0b25lIDYiLCJEYXRlVGltZSI6IjIwMjMtMDQtMTBUMjM6NTk6MDAiLCJQZXJjZW50YWdlQ29tcGxldGUiOm51bGwsIk5vdGUiOm51bGwsIlN0eWxlIjp7IiRpZCI6IjM3MCIsIlRpdGxlUG9zaXRpb24iOiJBYm92ZSIsIkRhdGVQb3NpdGlvbiI6IlJpZ2h0IiwiU2hhcGVUeXBlIjoxNywiU2hhcGVTaXplIjoxLCJTaGFwZVN0eWxlIjp7IiRpZCI6IjM3MSIsIk1hcmdpbiI6eyIkaWQiOiIzNzIiLCJUb3AiOjAuMCwiTGVmdCI6MC4wLCJSaWdodCI6MC4wLCJCb3R0b20iOjAuMH0sIlBhZGRpbmciOnsiJGlkIjoiMzczIiwiVG9wIjowLjAsIkxlZnQiOjAuMCwiUmlnaHQiOjAuMCwiQm90dG9tIjowLjB9LCJCYWNrZ3JvdW5kIjp7IiRpZCI6IjM3NCIsIkNvbG9yIjp7IiRpZCI6IjM3NSIsIkEiOjI1NSwiUiI6NzMsIkciOjEwNiwiQiI6MTI5fX0sIklzVmlzaWJsZSI6dHJ1ZSwiV2lkdGgiOjIwLjAsIkhlaWdodCI6MjAuMCwiQm9yZGVyU3R5bGUiOnsiJGlkIjoiMzc2IiwiTGluZUNvbG9yIjp7IiRpZCI6IjM3NyIsIiR0eXBlIjoiTkxSRS5Db21tb24uRG9tLlNvbGlkQ29sb3JCcnVzaCwgTkxSRS5Db21tb24iLCJDb2xvciI6eyIkaWQiOiIzNzgiLCJBIjoyNTUsIlIiOjI1NSwiRyI6MCwiQiI6MH19LCJMaW5lV2VpZ2h0IjowLjAsIkxpbmVUeXBlIjowLCJQYXJlbnRTdHlsZSI6bnVsbH0sIlBhcmVudFN0eWxlIjpudWxsfSwiVGl0bGVTdHlsZSI6eyIkaWQiOiIzNzkiLCJGb250U2V0dGluZ3MiOnsiJGlkIjoiMzgwIiwiRm9udFNpemUiOjEyLCJGb250TmFtZSI6IlNlZ29lIFVJIFNlbWlib2xkIiwiSXNCb2xkIjp0cnVlLCJJc0l0YWxpYyI6ZmFsc2UsIklzVW5kZXJsaW5lZCI6ZmFsc2UsIlBhcmVudFN0eWxlIjpudWxsfSwiQXV0b1NpemUiOjAsIkZvcmVncm91bmQiOnsiJGlkIjoiMzgxIiwiQ29sb3IiOnsiJGlkIjoiMzgy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M4MyIsIlRvcCI6MC4wLCJMZWZ0IjowLjAsIlJpZ2h0IjowLjAsIkJvdHRvbSI6MC4wfSwiUGFkZGluZyI6eyIkaWQiOiIzODQiLCJUb3AiOjAuMCwiTGVmdCI6MC4wLCJSaWdodCI6MC4wLCJCb3R0b20iOjAuMH0sIkJhY2tncm91bmQiOnsiJGlkIjoiMzg1IiwiQ29sb3IiOnsiJGlkIjoiMzg2IiwiQSI6MCwiUiI6MjU1LCJHIjoyNTUsIkIiOjI1NX19LCJJc1Zpc2libGUiOnRydWUsIldpZHRoIjowLjAsIkhlaWdodCI6MC4wLCJCb3JkZXJTdHlsZSI6bnVsbCwiUGFyZW50U3R5bGUiOm51bGx9LCJEYXRlU3R5bGUiOnsiJGlkIjoiMzg3IiwiRm9udFNldHRpbmdzIjp7IiRpZCI6IjM4OCIsIkZvbnRTaXplIjoxMCwiRm9udE5hbWUiOiJDYWxpYnJpIiwiSXNCb2xkIjpmYWxzZSwiSXNJdGFsaWMiOmZhbHNlLCJJc1VuZGVybGluZWQiOmZhbHNlLCJQYXJlbnRTdHlsZSI6bnVsbH0sIkF1dG9TaXplIjowLCJGb3JlZ3JvdW5kIjp7IiRpZCI6IjM4OSIsIkNvbG9yIjp7IiRpZCI6IjM5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kxIiwiVG9wIjowLjAsIkxlZnQiOjAuMCwiUmlnaHQiOjAuMCwiQm90dG9tIjowLjB9LCJQYWRkaW5nIjp7IiRpZCI6IjM5MiIsIlRvcCI6MC4wLCJMZWZ0IjowLjAsIlJpZ2h0IjowLjAsIkJvdHRvbSI6MC4wfSwiQmFja2dyb3VuZCI6eyIkaWQiOiIzOTMiLCJDb2xvciI6eyIkaWQiOiIzOTQiLCJBIjowLCJSIjoyNTUsIkciOjI1NSwiQiI6MjU1fX0sIklzVmlzaWJsZSI6ZmFsc2UsIldpZHRoIjowLjAsIkhlaWdodCI6MC4wLCJCb3JkZXJTdHlsZSI6bnVsbCwiUGFyZW50U3R5bGUiOm51bGx9LCJEYXRlRm9ybWF0Ijp7IiRpZCI6IjM5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OTYiLCJGb3JtYXQiOjAsIklzVmlzaWJsZSI6ZmFsc2UsIkxhc3RLbm93blZpc2liaWxpdHlTdGF0ZSI6ZmFsc2V9LCJJc1Zpc2libGUiOnRydWUsIlBhcmVudFN0eWxlIjpudWxsfSwiSHlwZXJsaW5rIjpudWxsLCJJbXBvcnRJZCI6IjYifSx7IiRpZCI6IjM5NyIsIklkIjoiYzFiYjI3ZjctZDg5NS00MDBlLWI1ZGEtMjliMmMxMGU0M2I4IiwiSW5kZXgiOjEsIkdyb3VwSWQiOm51bGwsIlRpdGxlIjoiTWlsZXN0b25lIDUiLCJEYXRlVGltZSI6IjIwMjItMTItMjRUMjM6NTk6MDAiLCJQZXJjZW50YWdlQ29tcGxldGUiOm51bGwsIk5vdGUiOm51bGwsIlN0eWxlIjp7IiRpZCI6IjM5OCIsIlRpdGxlUG9zaXRpb24iOiJBYm92ZSIsIkRhdGVQb3NpdGlvbiI6IkxlZnQiLCJTaGFwZVR5cGUiOjE3LCJTaGFwZVNpemUiOjEsIlNoYXBlU3R5bGUiOnsiJGlkIjoiMzk5IiwiTWFyZ2luIjp7IiRpZCI6IjQwMCIsIlRvcCI6MC4wLCJMZWZ0IjowLjAsIlJpZ2h0IjowLjAsIkJvdHRvbSI6MC4wfSwiUGFkZGluZyI6eyIkaWQiOiI0MDEiLCJUb3AiOjAuMCwiTGVmdCI6MC4wLCJSaWdodCI6MC4wLCJCb3R0b20iOjAuMH0sIkJhY2tncm91bmQiOnsiJGlkIjoiNDAyIiwiQ29sb3IiOnsiJGlkIjoiNDAzIiwiQSI6MjU1LCJSIjo3MywiRyI6MTA2LCJCIjoxMjl9fSwiSXNWaXNpYmxlIjp0cnVlLCJXaWR0aCI6MjAuMCwiSGVpZ2h0IjoyMC4wLCJCb3JkZXJTdHlsZSI6eyIkaWQiOiI0MDQiLCJMaW5lQ29sb3IiOnsiJGlkIjoiNDA1IiwiJHR5cGUiOiJOTFJFLkNvbW1vbi5Eb20uU29saWRDb2xvckJydXNoLCBOTFJFLkNvbW1vbiIsIkNvbG9yIjp7IiRpZCI6IjQwNiIsIkEiOjI1NSwiUiI6MjU1LCJHIjowLCJCIjowfX0sIkxpbmVXZWlnaHQiOjAuMCwiTGluZVR5cGUiOjAsIlBhcmVudFN0eWxlIjpudWxsfSwiUGFyZW50U3R5bGUiOm51bGx9LCJUaXRsZVN0eWxlIjp7IiRpZCI6IjQwNyIsIkZvbnRTZXR0aW5ncyI6eyIkaWQiOiI0MDgiLCJGb250U2l6ZSI6MTIsIkZvbnROYW1lIjoiU2Vnb2UgVUkgU2VtaWJvbGQiLCJJc0JvbGQiOnRydWUsIklzSXRhbGljIjpmYWxzZSwiSXNVbmRlcmxpbmVkIjpmYWxzZSwiUGFyZW50U3R5bGUiOm51bGx9LCJBdXRvU2l6ZSI6MCwiRm9yZWdyb3VuZCI6eyIkaWQiOiI0MDkiLCJDb2xvciI6eyIkaWQiOiI0MTA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DExIiwiVG9wIjowLjAsIkxlZnQiOjAuMCwiUmlnaHQiOjAuMCwiQm90dG9tIjowLjB9LCJQYWRkaW5nIjp7IiRpZCI6IjQxMiIsIlRvcCI6MC4wLCJMZWZ0IjowLjAsIlJpZ2h0IjowLjAsIkJvdHRvbSI6MC4wfSwiQmFja2dyb3VuZCI6eyIkaWQiOiI0MTMiLCJDb2xvciI6eyIkaWQiOiI0MTQiLCJBIjowLCJSIjoyNTUsIkciOjI1NSwiQiI6MjU1fX0sIklzVmlzaWJsZSI6dHJ1ZSwiV2lkdGgiOjAuMCwiSGVpZ2h0IjowLjAsIkJvcmRlclN0eWxlIjpudWxsLCJQYXJlbnRTdHlsZSI6bnVsbH0sIkRhdGVTdHlsZSI6eyIkaWQiOiI0MTUiLCJGb250U2V0dGluZ3MiOnsiJGlkIjoiNDE2IiwiRm9udFNpemUiOjEwLCJGb250TmFtZSI6IkNhbGlicmkiLCJJc0JvbGQiOmZhbHNlLCJJc0l0YWxpYyI6ZmFsc2UsIklzVW5kZXJsaW5lZCI6ZmFsc2UsIlBhcmVudFN0eWxlIjpudWxsfSwiQXV0b1NpemUiOjAsIkZvcmVncm91bmQiOnsiJGlkIjoiNDE3IiwiQ29sb3IiOnsiJGlkIjoiNDE4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0MTkiLCJUb3AiOjAuMCwiTGVmdCI6MC4wLCJSaWdodCI6MC4wLCJCb3R0b20iOjAuMH0sIlBhZGRpbmciOnsiJGlkIjoiNDIwIiwiVG9wIjowLjAsIkxlZnQiOjAuMCwiUmlnaHQiOjAuMCwiQm90dG9tIjowLjB9LCJCYWNrZ3JvdW5kIjp7IiRpZCI6IjQyMSIsIkNvbG9yIjp7IiRpZCI6IjQyMiIsIkEiOjAsIlIiOjI1NSwiRyI6MjU1LCJCIjoyNTV9fSwiSXNWaXNpYmxlIjpmYWxzZSwiV2lkdGgiOjAuMCwiSGVpZ2h0IjowLjAsIkJvcmRlclN0eWxlIjpudWxsLCJQYXJlbnRTdHlsZSI6bnVsbH0sIkRhdGVGb3JtYXQiOnsiJGlkIjoiNDI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yNCIsIkZvcm1hdCI6MCwiSXNWaXNpYmxlIjpmYWxzZSwiTGFzdEtub3duVmlzaWJpbGl0eVN0YXRlIjpmYWxzZX0sIklzVmlzaWJsZSI6dHJ1ZSwiUGFyZW50U3R5bGUiOm51bGx9LCJIeXBlcmxpbmsiOm51bGwsIkltcG9ydElkIjoiNSJ9XSwiSWQiOiI2MGYzZTcwNi1kZjM4LTQxYWEtYmEyYy04MmMzZWNkNTUwN2EiLCJJc1NpbmdsZUl0ZW1Sb3ciOmZhbHNlfSx7IiRpZCI6IjQyNSIsIl90YXNrcyI6W10sIl9taWxlc3RvbmVzIjpbeyIkaWQiOiI0MjYiLCJJZCI6IjllZWU0ZDFlLWMzNTktNDE5Mi1iZjAxLTdhMzE1MjI3ZDIzYiIsIkluZGV4IjoxMiwiR3JvdXBJZCI6bnVsbCwiVGl0bGUiOiJNaWxlc3RvbmUgNSIsIkRhdGVUaW1lIjoiMjAyMi0wNy0yNFQyMzo1OTowMCIsIlBlcmNlbnRhZ2VDb21wbGV0ZSI6bnVsbCwiTm90ZSI6bnVsbCwiU3R5bGUiOnsiJGlkIjoiNDI3IiwiVGl0bGVQb3NpdGlvbiI6IkxlZnQiLCJEYXRlUG9zaXRpb24iOiJMZWZ0IiwiU2hhcGVUeXBlIjoxNywiU2hhcGVTaXplIjoxLCJTaGFwZVN0eWxlIjp7IiRpZCI6IjQyOCIsIk1hcmdpbiI6eyIkaWQiOiI0MjkiLCJUb3AiOjAuMCwiTGVmdCI6MC4wLCJSaWdodCI6MC4wLCJCb3R0b20iOjAuMH0sIlBhZGRpbmciOnsiJGlkIjoiNDMwIiwiVG9wIjowLjAsIkxlZnQiOjAuMCwiUmlnaHQiOjAuMCwiQm90dG9tIjowLjB9LCJCYWNrZ3JvdW5kIjp7IiRpZCI6IjQzMSIsIkNvbG9yIjp7IiRpZCI6IjQzMiIsIkEiOjI1NSwiUiI6MTc5LCJHIjoxNzUsIkIiOjE0M319LCJJc1Zpc2libGUiOnRydWUsIldpZHRoIjoxOC4wLCJIZWlnaHQiOjIwLjAsIkJvcmRlclN0eWxlIjp7IiRpZCI6IjQzMyIsIkxpbmVDb2xvciI6eyIkaWQiOiI0MzQiLCIkdHlwZSI6Ik5MUkUuQ29tbW9uLkRvbS5Tb2xpZENvbG9yQnJ1c2gsIE5MUkUuQ29tbW9uIiwiQ29sb3IiOnsiJGlkIjoiNDM1IiwiQSI6MjU1LCJSIjoyNTUsIkciOjAsIkIiOjB9fSwiTGluZVdlaWdodCI6MC4wLCJMaW5lVHlwZSI6MCwiUGFyZW50U3R5bGUiOm51bGx9LCJQYXJlbnRTdHlsZSI6bnVsbH0sIlRpdGxlU3R5bGUiOnsiJGlkIjoiNDM2IiwiRm9udFNldHRpbmdzIjp7IiRpZCI6IjQzNyIsIkZvbnRTaXplIjoxMiwiRm9udE5hbWUiOiJTZWdvZSBVSSBTZW1pYm9sZCIsIklzQm9sZCI6dHJ1ZSwiSXNJdGFsaWMiOmZhbHNlLCJJc1VuZGVybGluZWQiOmZhbHNlLCJQYXJlbnRTdHlsZSI6bnVsbH0sIkF1dG9TaXplIjowLCJGb3JlZ3JvdW5kIjp7IiRpZCI6IjQzOCIsIkNvbG9yIjp7IiRpZCI6IjQzOS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0NDAiLCJUb3AiOjAuMCwiTGVmdCI6MC4wLCJSaWdodCI6MC4wLCJCb3R0b20iOjAuMH0sIlBhZGRpbmciOnsiJGlkIjoiNDQxIiwiVG9wIjowLjAsIkxlZnQiOjAuMCwiUmlnaHQiOjAuMCwiQm90dG9tIjowLjB9LCJCYWNrZ3JvdW5kIjp7IiRpZCI6IjQ0MiIsIkNvbG9yIjp7IiRpZCI6IjQ0MyIsIkEiOjAsIlIiOjI1NSwiRyI6MjU1LCJCIjoyNTV9fSwiSXNWaXNpYmxlIjp0cnVlLCJXaWR0aCI6MC4wLCJIZWlnaHQiOjAuMCwiQm9yZGVyU3R5bGUiOm51bGwsIlBhcmVudFN0eWxlIjpudWxsfSwiRGF0ZVN0eWxlIjp7IiRpZCI6IjQ0NCIsIkZvbnRTZXR0aW5ncyI6eyIkaWQiOiI0NDUiLCJGb250U2l6ZSI6MTAsIkZvbnROYW1lIjoiQ2FsaWJyaSIsIklzQm9sZCI6ZmFsc2UsIklzSXRhbGljIjpmYWxzZSwiSXNVbmRlcmxpbmVkIjpmYWxzZSwiUGFyZW50U3R5bGUiOm51bGx9LCJBdXRvU2l6ZSI6MCwiRm9yZWdyb3VuZCI6eyIkaWQiOiI0NDYiLCJDb2xvciI6eyIkaWQiOiI0NDc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Q0OCIsIlRvcCI6MC4wLCJMZWZ0IjowLjAsIlJpZ2h0IjowLjAsIkJvdHRvbSI6MC4wfSwiUGFkZGluZyI6eyIkaWQiOiI0NDkiLCJUb3AiOjAuMCwiTGVmdCI6MC4wLCJSaWdodCI6MC4wLCJCb3R0b20iOjAuMH0sIkJhY2tncm91bmQiOnsiJGlkIjoiNDUwIiwiQ29sb3IiOnsiJGlkIjoiNDUxIiwiQSI6MCwiUiI6MjU1LCJHIjoyNTUsIkIiOjI1NX19LCJJc1Zpc2libGUiOmZhbHNlLCJXaWR0aCI6MC4wLCJIZWlnaHQiOjAuMCwiQm9yZGVyU3R5bGUiOm51bGwsIlBhcmVudFN0eWxlIjpudWxsfSwiRGF0ZUZvcm1hdCI6eyIkaWQiOiI0NT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UzIiwiRm9ybWF0IjowLCJJc1Zpc2libGUiOmZhbHNlLCJMYXN0S25vd25WaXNpYmlsaXR5U3RhdGUiOmZhbHNlfSwiSXNWaXNpYmxlIjpmYWxzZSwiUGFyZW50U3R5bGUiOm51bGx9LCJIeXBlcmxpbmsiOm51bGwsIkltcG9ydElkIjpudWxsfV0sIklkIjoiMDAwMDAwMDAtMDAwMC0wMDAwLTAwMDAtMDAwMDAwMDAwMDAwIiwiSXNTaW5nbGVJdGVtUm93Ijp0cnVlfV0sIkluZGV4IjowLCJJZCI6ImRjZTZhM2RhLWU1ZTEtNDg1OS05MWFmLTU3NzgxM2RjZmIyYiIsIkhlYWRlclRleHQiOm51bGwsIklzRGVmYXVsdCI6dHJ1ZSwiU3R5bGUiOnsiJGlkIjoiNDU0IiwiSGVhZGVyU3R5bGUiOnsiJGlkIjoiNDU1IiwiVGV4dFN0eWxlIjp7IiRpZCI6IjQ1NiIsIkZvbnRTZXR0aW5ncyI6eyIkaWQiOiI0NTciLCJGb250U2l6ZSI6MTEsIkZvbnROYW1lIjoiQ2FsaWJyaSIsIklzQm9sZCI6ZmFsc2UsIklzSXRhbGljIjpmYWxzZSwiSXNVbmRlcmxpbmVkIjpmYWxzZSwiUGFyZW50U3R5bGUiOm51bGx9LCJBdXRvU2l6ZSI6MiwiRm9yZWdyb3VuZCI6eyIkaWQiOiI0NTgiLCJDb2xvciI6eyIkaWQiOiI0NTkiLCJBIjoyNTUsIlIiOjAsIkciOjAsIkIiOjB9fSwiTWF4V2lkdGgiOjAuMCwiTWF4SGVpZ2h0IjoiSW5maW5pdHkiLCJTbWFydEZvcmVncm91bmRJc0FjdGl2ZSI6ZmFsc2UsIkhvcml6b250YWxBbGlnbm1lbnQiOjAsIlZlcnRpY2FsQWxpZ25tZW50IjowLCJTbWFydEZvcmVncm91bmQiOm51bGwsIkJhY2tncm91bmRGaWxsVHlwZSI6MCwiTWFyZ2luIjp7IiRpZCI6IjQ2MCIsIlRvcCI6MC4wLCJMZWZ0IjowLjAsIlJpZ2h0IjowLjAsIkJvdHRvbSI6MC4wfSwiUGFkZGluZyI6eyIkaWQiOiI0NjEiLCJUb3AiOjAuMCwiTGVmdCI6MC4wLCJSaWdodCI6MC4wLCJCb3R0b20iOjAuMH0sIkJhY2tncm91bmQiOnsiJGlkIjoiNDYyIiwiQ29sb3IiOnsiJGlkIjoiNDYzIiwiQSI6MCwiUiI6MjU1LCJHIjoyNTUsIkIiOjI1NX19LCJJc1Zpc2libGUiOnRydWUsIldpZHRoIjowLjAsIkhlaWdodCI6MC4wLCJCb3JkZXJTdHlsZSI6bnVsbCwiUGFyZW50U3R5bGUiOm51bGx9LCJSZWN0YW5nbGVTdHlsZSI6eyIkaWQiOiI0NjQiLCJNYXJnaW4iOnsiJGlkIjoiNDY1IiwiVG9wIjowLjAsIkxlZnQiOjAuMCwiUmlnaHQiOjAuMCwiQm90dG9tIjowLjB9LCJQYWRkaW5nIjp7IiRpZCI6IjQ2NiIsIlRvcCI6MC4wLCJMZWZ0IjowLjAsIlJpZ2h0IjowLjAsIkJvdHRvbSI6MC4wfSwiQmFja2dyb3VuZCI6eyIkaWQiOiI0NjciLCJDb2xvciI6eyIkaWQiOiI0NjgiLCJBIjo2MywiUiI6MjM3LCJHIjoxMjUsIkIiOjQ5fX0sIklzVmlzaWJsZSI6dHJ1ZSwiV2lkdGgiOjAuMCwiSGVpZ2h0IjowLjAsIkJvcmRlclN0eWxlIjp7IiRpZCI6IjQ2OSIsIkxpbmVDb2xvciI6eyIkaWQiOiI0NzAiLCIkdHlwZSI6Ik5MUkUuQ29tbW9uLkRvbS5Tb2xpZENvbG9yQnJ1c2gsIE5MUkUuQ29tbW9uIiwiQ29sb3IiOnsiJGlkIjoiNDcxIiwiQSI6MjU1LCJSIjoyNTUsIkciOjAsIkIiOjB9fSwiTGluZVdlaWdodCI6MC4wLCJMaW5lVHlwZSI6MCwiUGFyZW50U3R5bGUiOm51bGx9LCJQYXJlbnRTdHlsZSI6bnVsbH0sIk1hcmdpbiI6eyIkaWQiOiI0NzIiLCJUb3AiOjAuMCwiTGVmdCI6MC4wLCJSaWdodCI6MC4wLCJCb3R0b20iOjAuMH0sIlBhZGRpbmciOnsiJGlkIjoiNDczIiwiVG9wIjowLjAsIkxlZnQiOjAuMCwiUmlnaHQiOjAuMCwiQm90dG9tIjowLjB9LCJCYWNrZ3JvdW5kIjpudWxsLCJJc1Zpc2libGUiOnRydWUsIldpZHRoIjowLjAsIkhlaWdodCI6MC4wLCJCb3JkZXJTdHlsZSI6bnVsbCwiUGFyZW50U3R5bGUiOm51bGx9LCJCYWNrZ3JvdW5kU3R5bGUiOnsiJGlkIjoiNDc0IiwiTWFyZ2luIjp7IiRpZCI6IjQ3NSIsIlRvcCI6MC4wLCJMZWZ0IjowLjAsIlJpZ2h0IjowLjAsIkJvdHRvbSI6MC4wfSwiUGFkZGluZyI6eyIkaWQiOiI0NzYiLCJUb3AiOjAuMCwiTGVmdCI6MC4wLCJSaWdodCI6MC4wLCJCb3R0b20iOjAuMH0sIkJhY2tncm91bmQiOnsiJGlkIjoiNDc3IiwiQ29sb3IiOnsiJGlkIjoiNDc4IiwiQSI6NTEsIlIiOjE2NSwiRyI6MTY1LCJCIjoxNjV9fSwiSXNWaXNpYmxlIjp0cnVlLCJXaWR0aCI6MC4wLCJIZWlnaHQiOjAuMCwiQm9yZGVyU3R5bGUiOnsiJGlkIjoiNDc5IiwiTGluZUNvbG9yIjp7IiRpZCI6IjQ4MCIsIiR0eXBlIjoiTkxSRS5Db21tb24uRG9tLlNvbGlkQ29sb3JCcnVzaCwgTkxSRS5Db21tb24iLCJDb2xvciI6eyIkaWQiOiI0ODEiLCJBIjoyNTUsIlIiOjI1NSwiRyI6MCwiQiI6MH19LCJMaW5lV2VpZ2h0IjowLjAsIkxpbmVUeXBlIjowLCJQYXJlbnRTdHlsZSI6bnVsbH0sIlBhcmVudFN0eWxlIjpudWxsfSwiTWFyZ2luIjp7IiRpZCI6IjQ4MiIsIlRvcCI6MC4wLCJMZWZ0IjowLjAsIlJpZ2h0IjowLjAsIkJvdHRvbSI6MC4wfSwiUGFkZGluZyI6eyIkaWQiOiI0ODMiLCJUb3AiOjAuMCwiTGVmdCI6MC4wLCJSaWdodCI6MC4wLCJCb3R0b20iOjAuMH0sIklzVmlzaWJsZSI6ZmFsc2UsIldpZHRoIjowLjAsIkhlaWdodCI6MC4wLCJCb3JkZXJTdHlsZSI6bnVsbCwiUGFyZW50U3R5bGUiOm51bGx9fV0sIklkIjoiZTdhMWE5NDktMWE2Yy00ZGEwLWE3MjQtMTM0NWQwYjVkMTFhIiwiSW5kZXgiOjEsIkhlYWRlclRleHQiOiJQaGFzZSBJSSIsIlN0eWxlIjp7IiRpZCI6IjQ4NCIsIkhlYWRlclN0eWxlIjp7IiRpZCI6IjQ4NSIsIlRleHRJc1ZlcnRpY2FsIjp0cnVlLCJUZXh0U3R5bGUiOnsiJGlkIjoiNDg2IiwiRm9udFNldHRpbmdzIjp7IiRpZCI6IjQ4NyIsIkZvbnRTaXplIjoxNCwiRm9udE5hbWUiOiJTZWdvZSBVSSBTZW1pYm9sZCIsIklzQm9sZCI6ZmFsc2UsIklzSXRhbGljIjpmYWxzZSwiSXNVbmRlcmxpbmVkIjpmYWxzZSwiUGFyZW50U3R5bGUiOm51bGx9LCJBdXRvU2l6ZSI6MiwiRm9yZWdyb3VuZCI6eyIkaWQiOiI0ODgiLCJDb2xvciI6eyIkaWQiOiI0ODkiLCJBIjoyNTUsIlIiOjI1NSwiRyI6MjU1LCJCIjoyNTV9fSwiTWF4V2lkdGgiOjkzLjkyLCJNYXhIZWlnaHQiOiJJbmZpbml0eSIsIlNtYXJ0Rm9yZWdyb3VuZElzQWN0aXZlIjpmYWxzZSwiSG9yaXpvbnRhbEFsaWdubWVudCI6MCwiVmVydGljYWxBbGlnbm1lbnQiOjAsIlNtYXJ0Rm9yZWdyb3VuZCI6bnVsbCwiQmFja2dyb3VuZEZpbGxUeXBlIjowLCJNYXJnaW4iOnsiJGlkIjoiNDkwIiwiVG9wIjowLjAsIkxlZnQiOjAuMCwiUmlnaHQiOjAuMCwiQm90dG9tIjowLjB9LCJQYWRkaW5nIjp7IiRpZCI6IjQ5MSIsIlRvcCI6MC4wLCJMZWZ0IjowLjAsIlJpZ2h0IjowLjAsIkJvdHRvbSI6MC4wfSwiQmFja2dyb3VuZCI6eyIkaWQiOiI0OTIiLCJDb2xvciI6eyIkaWQiOiI0OTMiLCJBIjowLCJSIjoyNTUsIkciOjI1NSwiQiI6MjU1fX0sIklzVmlzaWJsZSI6dHJ1ZSwiV2lkdGgiOjAuMCwiSGVpZ2h0IjowLjAsIkJvcmRlclN0eWxlIjpudWxsLCJQYXJlbnRTdHlsZSI6bnVsbH0sIlJlY3RhbmdsZVN0eWxlIjp7IiRpZCI6IjQ5NCIsIk1hcmdpbiI6eyIkaWQiOiI0OTUiLCJUb3AiOjAuMCwiTGVmdCI6MC4wLCJSaWdodCI6MC4wLCJCb3R0b20iOjAuMH0sIlBhZGRpbmciOnsiJGlkIjoiNDk2IiwiVG9wIjowLjAsIkxlZnQiOjAuMCwiUmlnaHQiOjAuMCwiQm90dG9tIjowLjB9LCJCYWNrZ3JvdW5kIjp7IiRpZCI6IjQ5NyIsIkNvbG9yIjp7IiRpZCI6IjQ5OCIsIkEiOjI1NSwiUiI6NzMsIkciOjEwNiwiQiI6MTI5fX0sIklzVmlzaWJsZSI6dHJ1ZSwiV2lkdGgiOjAuMCwiSGVpZ2h0IjowLjAsIkJvcmRlclN0eWxlIjp7IiRpZCI6IjQ5OSIsIkxpbmVDb2xvciI6eyIkaWQiOiI1MDAiLCIkdHlwZSI6Ik5MUkUuQ29tbW9uLkRvbS5Tb2xpZENvbG9yQnJ1c2gsIE5MUkUuQ29tbW9uIiwiQ29sb3IiOnsiJGlkIjoiNTAxIiwiQSI6MjU1LCJSIjoyNTUsIkciOjAsIkIiOjB9fSwiTGluZVdlaWdodCI6MC4wLCJMaW5lVHlwZSI6MCwiUGFyZW50U3R5bGUiOm51bGx9LCJQYXJlbnRTdHlsZSI6bnVsbH0sIk1hcmdpbiI6eyIkaWQiOiI1MDIiLCJUb3AiOjAuMCwiTGVmdCI6MC4wLCJSaWdodCI6MC4wLCJCb3R0b20iOjAuMH0sIlBhZGRpbmciOnsiJGlkIjoiNTAzIiwiVG9wIjowLjAsIkxlZnQiOjAuMCwiUmlnaHQiOjAuMCwiQm90dG9tIjowLjB9LCJCYWNrZ3JvdW5kIjpudWxsLCJJc1Zpc2libGUiOnRydWUsIldpZHRoIjowLjAsIkhlaWdodCI6MC4wLCJCb3JkZXJTdHlsZSI6bnVsbCwiUGFyZW50U3R5bGUiOm51bGx9LCJCYWNrZ3JvdW5kU3R5bGUiOnsiJGlkIjoiNTA0IiwiTWFyZ2luIjp7IiRpZCI6IjUwNSIsIlRvcCI6MC4wLCJMZWZ0IjowLjAsIlJpZ2h0IjowLjAsIkJvdHRvbSI6MC4wfSwiUGFkZGluZyI6eyIkaWQiOiI1MDYiLCJUb3AiOjAuMCwiTGVmdCI6MC4wLCJSaWdodCI6MC4wLCJCb3R0b20iOjAuMH0sIkJhY2tncm91bmQiOnsiJGlkIjoiNTA3IiwiQ29sb3IiOnsiJGlkIjoiNTA4IiwiQSI6NTEsIlIiOjIzMSwiRyI6MjMwLCJCIjoyMzB9fSwiSXNWaXNpYmxlIjp0cnVlLCJXaWR0aCI6MC4wLCJIZWlnaHQiOjAuMCwiQm9yZGVyU3R5bGUiOnsiJGlkIjoiNTA5IiwiTGluZUNvbG9yIjp7IiRpZCI6IjUxMCIsIiR0eXBlIjoiTkxSRS5Db21tb24uRG9tLlNvbGlkQ29sb3JCcnVzaCwgTkxSRS5Db21tb24iLCJDb2xvciI6eyIkaWQiOiI1MTEiLCJBIjoyNTUsIlIiOjI1NSwiRyI6MCwiQiI6MH19LCJMaW5lV2VpZ2h0IjowLjAsIkxpbmVUeXBlIjowLCJQYXJlbnRTdHlsZSI6bnVsbH0sIlBhcmVudFN0eWxlIjpudWxsfSwiSXNBYm92ZVRpbWViYW5kIjpmYWxzZSwiTWFyZ2luIjp7IiRpZCI6IjUxMiIsIlRvcCI6MC4wLCJMZWZ0IjowLjAsIlJpZ2h0IjowLjAsIkJvdHRvbSI6MC4wfSwiUGFkZGluZyI6eyIkaWQiOiI1MTMiLCJUb3AiOjAuMCwiTGVmdCI6MC4wLCJSaWdodCI6MC4wLCJCb3R0b20iOjAuMH0sIklzVmlzaWJsZSI6dHJ1ZSwiV2lkdGgiOjAuMCwiSGVpZ2h0IjowLjAsIkJvcmRlclN0eWxlIjp7IiRpZCI6IjUxNCIsIkxpbmVDb2xvciI6bnVsbCwiTGluZVdlaWdodCI6MC4wLCJMaW5lVHlwZSI6MCwiUGFyZW50U3R5bGUiOm51bGx9LCJQYXJlbnRTdHlsZSI6bnVsbH19LHsiJGlkIjoiNTE1IiwiX2FjdGl2aXRpZXMiOlt7IiRpZCI6IjUxNiIsIl9yb3dzIjpbeyIkaWQiOiI1MTciLCJfdGFza3MiOlt7IiRpZCI6IjUxOCIsIl9hdHRhY2hlZE1pbGVzdG9uZXMiOltdLCJUYXNrRGVmaW5pdGlvbiI6eyIkaWQiOiI1MTkiLCJHcm91cE5hbWUiOm51bGwsIlN0YXJ0RGF0ZSI6IjIwMjMtMDYtMTFUMDA6MDA6MDAiLCJFbmREYXRlIjoiMjAyMy0xMS0yM1QyMzo1OTowMCIsIlBlcmNlbnRhZ2VDb21wbGV0ZSI6bnVsbCwiU3R5bGUiOnsiJGlkIjoiNTIwIiwiU2hhcGUiOjYsIlNoYXBlVGhpY2tuZXNzIjoyLCJEdXJhdGlvbkZvcm1hdCI6MCwiSW5jbHVkZU5vbldvcmtpbmdEYXlzSW5EdXJhdGlvbiI6ZmFsc2UsIlBlcmNlbnRhZ2VDb21wbGV0ZVN0eWxlIjp7IiRpZCI6IjUyMSIsIkZvbnRTZXR0aW5ncyI6eyIkaWQiOiI1MjIiLCJGb250U2l6ZSI6MTAsIkZvbnROYW1lIjoiQ2FsaWJyaSIsIklzQm9sZCI6ZmFsc2UsIklzSXRhbGljIjpmYWxzZSwiSXNVbmRlcmxpbmVkIjpmYWxzZSwiUGFyZW50U3R5bGUiOm51bGx9LCJBdXRvU2l6ZSI6MCwiRm9yZWdyb3VuZCI6eyIkaWQiOiI1MjMiLCJDb2xvciI6eyIkaWQiOiI1Mj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1MjUiLCJUb3AiOjAuMCwiTGVmdCI6MC4wLCJSaWdodCI6MC4wLCJCb3R0b20iOjAuMH0sIlBhZGRpbmciOnsiJGlkIjoiNTI2IiwiVG9wIjowLjAsIkxlZnQiOjAuMCwiUmlnaHQiOjAuMCwiQm90dG9tIjowLjB9LCJCYWNrZ3JvdW5kIjp7IiRpZCI6IjUyNyIsIkNvbG9yIjp7IiRpZCI6IjUyOCIsIkEiOjg5LCJSIjowLCJHIjowLCJCIjowfX0sIklzVmlzaWJsZSI6dHJ1ZSwiV2lkdGgiOjAuMCwiSGVpZ2h0IjowLjAsIkJvcmRlclN0eWxlIjp7IiRpZCI6IjUyOSIsIkxpbmVDb2xvciI6bnVsbCwiTGluZVdlaWdodCI6MC4wLCJMaW5lVHlwZSI6MCwiUGFyZW50U3R5bGUiOm51bGx9LCJQYXJlbnRTdHlsZSI6bnVsbH0sIkR1cmF0aW9uU3R5bGUiOnsiJGlkIjoiNTMwIiwiRm9udFNldHRpbmdzIjp7IiRpZCI6IjUzMSIsIkZvbnRTaXplIjoxMCwiRm9udE5hbWUiOiJDYWxpYnJpIiwiSXNCb2xkIjpmYWxzZSwiSXNJdGFsaWMiOmZhbHNlLCJJc1VuZGVybGluZWQiOmZhbHNlLCJQYXJlbnRTdHlsZSI6bnVsbH0sIkF1dG9TaXplIjowLCJGb3JlZ3JvdW5kIjp7IiRpZCI6IjUzMiIsIkNvbG9yIjp7IiRpZCI6IjUz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UzNCIsIlRvcCI6MC4wLCJMZWZ0IjowLjAsIlJpZ2h0IjowLjAsIkJvdHRvbSI6MC4wfSwiUGFkZGluZyI6eyIkaWQiOiI1MzUiLCJUb3AiOjAuMCwiTGVmdCI6MC4wLCJSaWdodCI6MC4wLCJCb3R0b20iOjAuMH0sIkJhY2tncm91bmQiOnsiJGlkIjoiNTM2IiwiQ29sb3IiOnsiJHJlZiI6IjUyOCJ9fSwiSXNWaXNpYmxlIjp0cnVlLCJXaWR0aCI6MC4wLCJIZWlnaHQiOjAuMCwiQm9yZGVyU3R5bGUiOnsiJGlkIjoiNTM3IiwiTGluZUNvbG9yIjpudWxsLCJMaW5lV2VpZ2h0IjowLjAsIkxpbmVUeXBlIjowLCJQYXJlbnRTdHlsZSI6bnVsbH0sIlBhcmVudFN0eWxlIjpudWxsfSwiSG9yaXpvbnRhbENvbm5lY3RvclN0eWxlIjp7IiRpZCI6IjUzOCIsIkxpbmVDb2xvciI6eyIkaWQiOiI1MzkiLCIkdHlwZSI6Ik5MUkUuQ29tbW9uLkRvbS5Tb2xpZENvbG9yQnJ1c2gsIE5MUkUuQ29tbW9uIiwiQ29sb3IiOnsiJGlkIjoiNTQwIiwiQSI6MjU1LCJSIjoyMDQsIkciOjIwNCwiQiI6MjA0fX0sIkxpbmVXZWlnaHQiOjEuMCwiTGluZVR5cGUiOjAsIlBhcmVudFN0eWxlIjpudWxsfSwiVmVydGljYWxDb25uZWN0b3JTdHlsZSI6eyIkaWQiOiI1NDEiLCJMaW5lQ29sb3IiOnsiJGlkIjoiNTQyIiwiJHR5cGUiOiJOTFJFLkNvbW1vbi5Eb20uU29saWRDb2xvckJydXNoLCBOTFJFLkNvbW1vbiIsIkNvbG9yIjp7IiRpZCI6IjU0MyIsIkEiOjI1NSwiUiI6MjA0LCJHIjoyMDQsIkIiOjIwNH19LCJMaW5lV2VpZ2h0IjowLjAsIkxpbmVUeXBlIjowLCJQYXJlbnRTdHlsZSI6bnVsbH0sIk1hcmdpbiI6bnVsbCwiU3RhcnREYXRlUG9zaXRpb24iOjMsIkVuZERhdGVQb3NpdGlvbiI6NCwiRGF0ZUlzVmlzaWJsZSI6dHJ1ZSwiVGl0bGVQb3NpdGlvbiI6MiwiRHVyYXRpb25Qb3NpdGlvbiI6NiwiUGVyY2VudGFnZUNvbXBsZXRlZFBvc2l0aW9uIjo2LCJTcGFjaW5nIjo1LCJJc0JlbG93VGltZWJhbmQiOnRydWUsIlBlcmNlbnRhZ2VDb21wbGV0ZVNoYXBlT3BhY2l0eSI6MzUsIlNoYXBlU3R5bGUiOnsiJGlkIjoiNTQ0IiwiTWFyZ2luIjp7IiRpZCI6IjU0NSIsIlRvcCI6MC4wLCJMZWZ0Ijo0LjAsIlJpZ2h0Ijo0LjAsIkJvdHRvbSI6MC4wfSwiUGFkZGluZyI6eyIkaWQiOiI1NDYiLCJUb3AiOjAuMCwiTGVmdCI6MC4wLCJSaWdodCI6MC4wLCJCb3R0b20iOjAuMH0sIkJhY2tncm91bmQiOnsiJGlkIjoiNTQ3IiwiQ29sb3IiOnsiJGlkIjoiNTQ4IiwiQSI6MjU1LCJSIjoxMDIsIkciOjE1MywiQiI6MTU1fX0sIklzVmlzaWJsZSI6dHJ1ZSwiV2lkdGgiOjE2OC4wLCJIZWlnaHQiOjIyLjAsIkJvcmRlclN0eWxlIjp7IiRpZCI6IjU0OSIsIkxpbmVDb2xvciI6eyIkaWQiOiI1NTAiLCIkdHlwZSI6Ik5MUkUuQ29tbW9uLkRvbS5Tb2xpZENvbG9yQnJ1c2gsIE5MUkUuQ29tbW9uIiwiQ29sb3IiOnsiJGlkIjoiNTUxIiwiQSI6MjU1LCJSIjoyNTUsIkciOjAsIkIiOjB9fSwiTGluZVdlaWdodCI6MC4wLCJMaW5lVHlwZSI6MCwiUGFyZW50U3R5bGUiOm51bGx9LCJQYXJlbnRTdHlsZSI6bnVsbH0sIlRpdGxlU3R5bGUiOnsiJGlkIjoiNTUyIiwiRm9udFNldHRpbmdzIjp7IiRpZCI6IjU1MyIsIkZvbnRTaXplIjoxNCwiRm9udE5hbWUiOiJTZWdvZSBVSSBTZW1pYm9sZCIsIklzQm9sZCI6dHJ1ZSwiSXNJdGFsaWMiOmZhbHNlLCJJc1VuZGVybGluZWQiOmZhbHNlLCJQYXJlbnRTdHlsZSI6bnVsbH0sIkF1dG9TaXplIjowLCJGb3JlZ3JvdW5kIjp7IiRpZCI6IjU1NCIsIkNvbG9yIjp7IiRpZCI6IjU1NS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NTU2IiwiVG9wIjowLjAsIkxlZnQiOjAuMCwiUmlnaHQiOjAuMCwiQm90dG9tIjowLjB9LCJQYWRkaW5nIjp7IiRpZCI6IjU1NyIsIlRvcCI6MC4wLCJMZWZ0IjowLjAsIlJpZ2h0IjowLjAsIkJvdHRvbSI6MC4wfSwiQmFja2dyb3VuZCI6eyIkaWQiOiI1NTgiLCJDb2xvciI6eyIkaWQiOiI1NTkiLCJBIjowLCJSIjoyNTUsIkciOjI1NSwiQiI6MjU1fX0sIklzVmlzaWJsZSI6dHJ1ZSwiV2lkdGgiOjAuMCwiSGVpZ2h0IjowLjAsIkJvcmRlclN0eWxlIjp7IiRpZCI6IjU2MCIsIkxpbmVDb2xvciI6bnVsbCwiTGluZVdlaWdodCI6MC4wLCJMaW5lVHlwZSI6MCwiUGFyZW50U3R5bGUiOm51bGx9LCJQYXJlbnRTdHlsZSI6bnVsbH0sIkRhdGVTdHlsZSI6eyIkaWQiOiI1NjEiLCJGb250U2V0dGluZ3MiOnsiJGlkIjoiNTYyIiwiRm9udFNpemUiOjEwLCJGb250TmFtZSI6IlNlZ29lIFVJIFNlbWlib2xkIiwiSXNCb2xkIjp0cnVlLCJJc0l0YWxpYyI6ZmFsc2UsIklzVW5kZXJsaW5lZCI6ZmFsc2UsIlBhcmVudFN0eWxlIjpudWxsfSwiQXV0b1NpemUiOjAsIkZvcmVncm91bmQiOnsiJGlkIjoiNTYzIiwiQ29sb3IiOnsiJGlkIjoiNTY0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NjUiLCJUb3AiOjAuMCwiTGVmdCI6MC4wLCJSaWdodCI6MC4wLCJCb3R0b20iOjAuMH0sIlBhZGRpbmciOnsiJGlkIjoiNTY2IiwiVG9wIjowLjAsIkxlZnQiOjAuMCwiUmlnaHQiOjAuMCwiQm90dG9tIjowLjB9LCJCYWNrZ3JvdW5kIjp7IiRpZCI6IjU2NyIsIkNvbG9yIjp7IiRpZCI6IjU2OCIsIkEiOjAsIlIiOjI1NSwiRyI6MjU1LCJCIjoyNTV9fSwiSXNWaXNpYmxlIjp0cnVlLCJXaWR0aCI6MC4wLCJIZWlnaHQiOjAuMCwiQm9yZGVyU3R5bGUiOnsiJGlkIjoiNTY5IiwiTGluZUNvbG9yIjpudWxsLCJMaW5lV2VpZ2h0IjowLjAsIkxpbmVUeXBlIjowLCJQYXJlbnRTdHlsZSI6bnVsbH0sIlBhcmVudFN0eWxlIjpudWxsfSwiRGF0ZUZvcm1hdCI6eyIkaWQiOiI1Nz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cxIiwiRm9ybWF0IjowLCJJc1Zpc2libGUiOmZhbHNlLCJMYXN0S25vd25WaXNpYmlsaXR5U3RhdGUiOmZhbHNlfSwiSXNWaXNpYmxlIjp0cnVlLCJQYXJlbnRTdHlsZSI6bnVsbH0sIkluZGV4IjowLCJTbWFydER1cmF0aW9uQWN0aXZhdGVkIjpmYWxzZSwiRGF0ZUZvcm1hdCI6eyIkcmVmIjoiNTcwIn0sIldlZWtOdW1iZXJpbmciOnsiJGlkIjoiNTcyIiwiRm9ybWF0IjowLCJJc1Zpc2libGUiOmZhbHNlLCJMYXN0S25vd25WaXNpYmlsaXR5U3RhdGUiOmZhbHNlfSwiSWQiOiI4YzFkZTI5OS0zOWMxLTQ1ZGItYjQ0Yy0zNTYxMjc1M2U3ZjUiLCJJbXBvcnRJZCI6IjE1IiwiVGl0bGUiOiJUYXNrIDMiLCJOb3RlIjpudWxsLCJIeXBlcmxpbmsiOnsiJGlkIjoiNTczIiwiQWRkcmVzcyI6bnVsbCwiU3ViQWRkcmVzcyI6bnVsbH0sIklzQ2hhbmdlZCI6ZmFsc2UsIklzTmV3IjpmYWxzZX19XSwiX21pbGVzdG9uZXMiOltdLCJJZCI6IjAwMDAwMDAwLTAwMDAtMDAwMC0wMDAwLTAwMDAwMDAwMDAwMCIsIklzU2luZ2xlSXRlbVJvdyI6dHJ1ZX0seyIkaWQiOiI1NzQiLCJfdGFza3MiOltdLCJfbWlsZXN0b25lcyI6W3siJGlkIjoiNTc1IiwiSWQiOiIzOTkwMmVjZi0zNWU3LTRjN2EtOTY2Yy0zZTUwZmY2YTU1ZmUiLCJJbmRleCI6MywiR3JvdXBJZCI6bnVsbCwiVGl0bGUiOiJNaWxlc3RvbmUgMTIiLCJEYXRlVGltZSI6IjIwMjMtMTAtMDRUMjM6NTk6MDAiLCJQZXJjZW50YWdlQ29tcGxldGUiOm51bGwsIk5vdGUiOm51bGwsIlN0eWxlIjp7IiRpZCI6IjU3NiIsIlRpdGxlUG9zaXRpb24iOiJSaWdodCIsIkRhdGVQb3NpdGlvbiI6IlJpZ2h0IiwiU2hhcGVUeXBlIjoxLCJTaGFwZVNpemUiOjEsIlNoYXBlU3R5bGUiOnsiJGlkIjoiNTc3IiwiTWFyZ2luIjp7IiRpZCI6IjU3OCIsIlRvcCI6MC4wLCJMZWZ0IjowLjAsIlJpZ2h0IjowLjAsIkJvdHRvbSI6MC4wfSwiUGFkZGluZyI6eyIkaWQiOiI1NzkiLCJUb3AiOjAuMCwiTGVmdCI6MC4wLCJSaWdodCI6MC4wLCJCb3R0b20iOjAuMH0sIkJhY2tncm91bmQiOnsiJGlkIjoiNTgwIiwiQ29sb3IiOnsiJGlkIjoiNTgxIiwiQSI6MjU1LCJSIjoxMDIsIkciOjE1MywiQiI6MTU1fX0sIklzVmlzaWJsZSI6dHJ1ZSwiV2lkdGgiOjE4LjAsIkhlaWdodCI6MjAuMCwiQm9yZGVyU3R5bGUiOnsiJGlkIjoiNTgyIiwiTGluZUNvbG9yIjp7IiRpZCI6IjU4MyIsIiR0eXBlIjoiTkxSRS5Db21tb24uRG9tLlNvbGlkQ29sb3JCcnVzaCwgTkxSRS5Db21tb24iLCJDb2xvciI6eyIkaWQiOiI1ODQiLCJBIjoyNTUsIlIiOjI1NSwiRyI6MCwiQiI6MH19LCJMaW5lV2VpZ2h0IjowLjAsIkxpbmVUeXBlIjowLCJQYXJlbnRTdHlsZSI6bnVsbH0sIlBhcmVudFN0eWxlIjpudWxsfSwiVGl0bGVTdHlsZSI6eyIkaWQiOiI1ODUiLCJGb250U2V0dGluZ3MiOnsiJGlkIjoiNTg2IiwiRm9udFNpemUiOjEyLCJGb250TmFtZSI6IlNlZ29lIFVJIFNlbWlib2xkIiwiSXNCb2xkIjp0cnVlLCJJc0l0YWxpYyI6ZmFsc2UsIklzVW5kZXJsaW5lZCI6ZmFsc2UsIlBhcmVudFN0eWxlIjpudWxsfSwiQXV0b1NpemUiOjAsIkZvcmVncm91bmQiOnsiJGlkIjoiNTg3IiwiQ29sb3IiOnsiJGlkIjoiNTg4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U4OSIsIlRvcCI6MC4wLCJMZWZ0IjowLjAsIlJpZ2h0IjowLjAsIkJvdHRvbSI6MC4wfSwiUGFkZGluZyI6eyIkaWQiOiI1OTAiLCJUb3AiOjAuMCwiTGVmdCI6MC4wLCJSaWdodCI6MC4wLCJCb3R0b20iOjAuMH0sIkJhY2tncm91bmQiOnsiJGlkIjoiNTkxIiwiQ29sb3IiOnsiJGlkIjoiNTkyIiwiQSI6MCwiUiI6MjU1LCJHIjoyNTUsIkIiOjI1NX19LCJJc1Zpc2libGUiOnRydWUsIldpZHRoIjowLjAsIkhlaWdodCI6MC4wLCJCb3JkZXJTdHlsZSI6bnVsbCwiUGFyZW50U3R5bGUiOm51bGx9LCJEYXRlU3R5bGUiOnsiJGlkIjoiNTkzIiwiRm9udFNldHRpbmdzIjp7IiRpZCI6IjU5NCIsIkZvbnRTaXplIjoxMCwiRm9udE5hbWUiOiJDYWxpYnJpIiwiSXNCb2xkIjpmYWxzZSwiSXNJdGFsaWMiOmZhbHNlLCJJc1VuZGVybGluZWQiOmZhbHNlLCJQYXJlbnRTdHlsZSI6bnVsbH0sIkF1dG9TaXplIjowLCJGb3JlZ3JvdW5kIjp7IiRpZCI6IjU5NSIsIkNvbG9yIjp7IiRpZCI6IjU5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k3IiwiVG9wIjowLjAsIkxlZnQiOjAuMCwiUmlnaHQiOjAuMCwiQm90dG9tIjowLjB9LCJQYWRkaW5nIjp7IiRpZCI6IjU5OCIsIlRvcCI6MC4wLCJMZWZ0IjowLjAsIlJpZ2h0IjowLjAsIkJvdHRvbSI6MC4wfSwiQmFja2dyb3VuZCI6eyIkaWQiOiI1OTkiLCJDb2xvciI6eyIkaWQiOiI2MDAiLCJBIjowLCJSIjoyNTUsIkciOjI1NSwiQiI6MjU1fX0sIklzVmlzaWJsZSI6ZmFsc2UsIldpZHRoIjowLjAsIkhlaWdodCI6MC4wLCJCb3JkZXJTdHlsZSI6bnVsbCwiUGFyZW50U3R5bGUiOm51bGx9LCJEYXRlRm9ybWF0Ijp7IiRpZCI6IjYw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DIiLCJGb3JtYXQiOjAsIklzVmlzaWJsZSI6ZmFsc2UsIkxhc3RLbm93blZpc2liaWxpdHlTdGF0ZSI6ZmFsc2V9LCJJc1Zpc2libGUiOnRydWUsIlBhcmVudFN0eWxlIjpudWxsfSwiSHlwZXJsaW5rIjpudWxsLCJJbXBvcnRJZCI6IjExIn0seyIkaWQiOiI2MDMiLCJJZCI6IjQ2YTliYWIzLWE0Y2YtNGNjNC1hMmUwLTg4NTQ2YjUzODM4YyIsIkluZGV4IjoxLCJHcm91cElkIjpudWxsLCJUaXRsZSI6Ik1pbGVzdG9uZSAxMCIsIkRhdGVUaW1lIjoiMjAyMy0wNy0xMFQyMzo1OTowMCIsIlBlcmNlbnRhZ2VDb21wbGV0ZSI6bnVsbCwiTm90ZSI6bnVsbCwiU3R5bGUiOnsiJGlkIjoiNjA0IiwiVGl0bGVQb3NpdGlvbiI6IkxlZnQiLCJEYXRlUG9zaXRpb24iOiJMZWZ0IiwiU2hhcGVUeXBlIjoxLCJTaGFwZVNpemUiOjEsIlNoYXBlU3R5bGUiOnsiJGlkIjoiNjA1IiwiTWFyZ2luIjp7IiRpZCI6IjYwNiIsIlRvcCI6MC4wLCJMZWZ0IjowLjAsIlJpZ2h0IjowLjAsIkJvdHRvbSI6MC4wfSwiUGFkZGluZyI6eyIkaWQiOiI2MDciLCJUb3AiOjAuMCwiTGVmdCI6MC4wLCJSaWdodCI6MC4wLCJCb3R0b20iOjAuMH0sIkJhY2tncm91bmQiOnsiJGlkIjoiNjA4IiwiQ29sb3IiOnsiJGlkIjoiNjA5IiwiQSI6MjU1LCJSIjoxMDIsIkciOjE1MywiQiI6MTU1fX0sIklzVmlzaWJsZSI6dHJ1ZSwiV2lkdGgiOjE4LjAsIkhlaWdodCI6MjAuMCwiQm9yZGVyU3R5bGUiOnsiJGlkIjoiNjEwIiwiTGluZUNvbG9yIjp7IiRpZCI6IjYxMSIsIiR0eXBlIjoiTkxSRS5Db21tb24uRG9tLlNvbGlkQ29sb3JCcnVzaCwgTkxSRS5Db21tb24iLCJDb2xvciI6eyIkaWQiOiI2MTIiLCJBIjoyNTUsIlIiOjI1NSwiRyI6MCwiQiI6MH19LCJMaW5lV2VpZ2h0IjowLjAsIkxpbmVUeXBlIjowLCJQYXJlbnRTdHlsZSI6bnVsbH0sIlBhcmVudFN0eWxlIjpudWxsfSwiVGl0bGVTdHlsZSI6eyIkaWQiOiI2MTMiLCJGb250U2V0dGluZ3MiOnsiJGlkIjoiNjE0IiwiRm9udFNpemUiOjEyLCJGb250TmFtZSI6IlNlZ29lIFVJIFNlbWlib2xkIiwiSXNCb2xkIjp0cnVlLCJJc0l0YWxpYyI6ZmFsc2UsIklzVW5kZXJsaW5lZCI6ZmFsc2UsIlBhcmVudFN0eWxlIjpudWxsfSwiQXV0b1NpemUiOjAsIkZvcmVncm91bmQiOnsiJGlkIjoiNjE1IiwiQ29sb3IiOnsiJGlkIjoiNjE2IiwiQSI6MjU1LCJSIjowLCJHIjowLCJCIjowfX0sIk1heFdpZHRoIjoyMDAuMCwiTWF4SGVpZ2h0IjoiSW5maW5pdHkiLCJTbWFydEZvcmVncm91bmRJc0FjdGl2ZSI6ZmFsc2UsIkhvcml6b250YWxBbGlnbm1lbnQiOjIsIlZlcnRpY2FsQWxpZ25tZW50IjowLCJTbWFydEZvcmVncm91bmQiOm51bGwsIkJhY2tncm91bmRGaWxsVHlwZSI6MCwiTWFyZ2luIjp7IiRpZCI6IjYxNyIsIlRvcCI6MC4wLCJMZWZ0IjowLjAsIlJpZ2h0IjowLjAsIkJvdHRvbSI6MC4wfSwiUGFkZGluZyI6eyIkaWQiOiI2MTgiLCJUb3AiOjAuMCwiTGVmdCI6MC4wLCJSaWdodCI6MC4wLCJCb3R0b20iOjAuMH0sIkJhY2tncm91bmQiOnsiJGlkIjoiNjE5IiwiQ29sb3IiOnsiJGlkIjoiNjIwIiwiQSI6MCwiUiI6MjU1LCJHIjoyNTUsIkIiOjI1NX19LCJJc1Zpc2libGUiOnRydWUsIldpZHRoIjowLjAsIkhlaWdodCI6MC4wLCJCb3JkZXJTdHlsZSI6bnVsbCwiUGFyZW50U3R5bGUiOm51bGx9LCJEYXRlU3R5bGUiOnsiJGlkIjoiNjIxIiwiRm9udFNldHRpbmdzIjp7IiRpZCI6IjYyMiIsIkZvbnRTaXplIjoxMCwiRm9udE5hbWUiOiJDYWxpYnJpIiwiSXNCb2xkIjpmYWxzZSwiSXNJdGFsaWMiOmZhbHNlLCJJc1VuZGVybGluZWQiOmZhbHNlLCJQYXJlbnRTdHlsZSI6bnVsbH0sIkF1dG9TaXplIjowLCJGb3JlZ3JvdW5kIjp7IiRpZCI6IjYyMyIsIkNvbG9yIjp7IiRpZCI6IjYyN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NjI1IiwiVG9wIjowLjAsIkxlZnQiOjAuMCwiUmlnaHQiOjAuMCwiQm90dG9tIjowLjB9LCJQYWRkaW5nIjp7IiRpZCI6IjYyNiIsIlRvcCI6MC4wLCJMZWZ0IjowLjAsIlJpZ2h0IjowLjAsIkJvdHRvbSI6MC4wfSwiQmFja2dyb3VuZCI6eyIkaWQiOiI2MjciLCJDb2xvciI6eyIkaWQiOiI2MjgiLCJBIjowLCJSIjoyNTUsIkciOjI1NSwiQiI6MjU1fX0sIklzVmlzaWJsZSI6ZmFsc2UsIldpZHRoIjowLjAsIkhlaWdodCI6MC4wLCJCb3JkZXJTdHlsZSI6bnVsbCwiUGFyZW50U3R5bGUiOm51bGx9LCJEYXRlRm9ybWF0Ijp7IiRpZCI6IjYy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zAiLCJGb3JtYXQiOjAsIklzVmlzaWJsZSI6ZmFsc2UsIkxhc3RLbm93blZpc2liaWxpdHlTdGF0ZSI6ZmFsc2V9LCJJc1Zpc2libGUiOnRydWUsIlBhcmVudFN0eWxlIjpudWxsfSwiSHlwZXJsaW5rIjpudWxsLCJJbXBvcnRJZCI6IjkifSx7IiRpZCI6IjYzMSIsIklkIjoiNjFiZTVkYmYtOTg0Ny00YzM2LTljMmItNWQxZWZkODdkZGM5IiwiSW5kZXgiOjIsIkdyb3VwSWQiOm51bGwsIlRpdGxlIjoiTWlsZXN0b25lIDExIiwiRGF0ZVRpbWUiOiIyMDIzLTA4LTI2VDIzOjU5OjAwIiwiUGVyY2VudGFnZUNvbXBsZXRlIjpudWxsLCJOb3RlIjpudWxsLCJTdHlsZSI6eyIkaWQiOiI2MzIiLCJUaXRsZVBvc2l0aW9uIjoiQWJvdmUiLCJEYXRlUG9zaXRpb24iOiJMZWZ0IiwiU2hhcGVUeXBlIjoxLCJTaGFwZVNpemUiOjEsIlNoYXBlU3R5bGUiOnsiJGlkIjoiNjMzIiwiTWFyZ2luIjp7IiRpZCI6IjYzNCIsIlRvcCI6MC4wLCJMZWZ0IjowLjAsIlJpZ2h0IjowLjAsIkJvdHRvbSI6MC4wfSwiUGFkZGluZyI6eyIkaWQiOiI2MzUiLCJUb3AiOjAuMCwiTGVmdCI6MC4wLCJSaWdodCI6MC4wLCJCb3R0b20iOjAuMH0sIkJhY2tncm91bmQiOnsiJGlkIjoiNjM2IiwiQ29sb3IiOnsiJGlkIjoiNjM3IiwiQSI6MjU1LCJSIjoxMDIsIkciOjE1MywiQiI6MTU1fX0sIklzVmlzaWJsZSI6dHJ1ZSwiV2lkdGgiOjE4LjAsIkhlaWdodCI6MjAuMCwiQm9yZGVyU3R5bGUiOnsiJGlkIjoiNjM4IiwiTGluZUNvbG9yIjp7IiRpZCI6IjYzOSIsIiR0eXBlIjoiTkxSRS5Db21tb24uRG9tLlNvbGlkQ29sb3JCcnVzaCwgTkxSRS5Db21tb24iLCJDb2xvciI6eyIkaWQiOiI2NDAiLCJBIjoyNTUsIlIiOjI1NSwiRyI6MCwiQiI6MH19LCJMaW5lV2VpZ2h0IjowLjAsIkxpbmVUeXBlIjowLCJQYXJlbnRTdHlsZSI6bnVsbH0sIlBhcmVudFN0eWxlIjpudWxsfSwiVGl0bGVTdHlsZSI6eyIkaWQiOiI2NDEiLCJGb250U2V0dGluZ3MiOnsiJGlkIjoiNjQyIiwiRm9udFNpemUiOjEyLCJGb250TmFtZSI6IlNlZ29lIFVJIFNlbWlib2xkIiwiSXNCb2xkIjp0cnVlLCJJc0l0YWxpYyI6ZmFsc2UsIklzVW5kZXJsaW5lZCI6ZmFsc2UsIlBhcmVudFN0eWxlIjpudWxsfSwiQXV0b1NpemUiOjAsIkZvcmVncm91bmQiOnsiJGlkIjoiNjQzIiwiQ29sb3IiOnsiJGlkIjoiNjQ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Y0NSIsIlRvcCI6MC4wLCJMZWZ0IjowLjAsIlJpZ2h0IjowLjAsIkJvdHRvbSI6MC4wfSwiUGFkZGluZyI6eyIkaWQiOiI2NDYiLCJUb3AiOjAuMCwiTGVmdCI6MC4wLCJSaWdodCI6MC4wLCJCb3R0b20iOjAuMH0sIkJhY2tncm91bmQiOnsiJGlkIjoiNjQ3IiwiQ29sb3IiOnsiJGlkIjoiNjQ4IiwiQSI6MCwiUiI6MjU1LCJHIjoyNTUsIkIiOjI1NX19LCJJc1Zpc2libGUiOnRydWUsIldpZHRoIjowLjAsIkhlaWdodCI6MC4wLCJCb3JkZXJTdHlsZSI6bnVsbCwiUGFyZW50U3R5bGUiOm51bGx9LCJEYXRlU3R5bGUiOnsiJGlkIjoiNjQ5IiwiRm9udFNldHRpbmdzIjp7IiRpZCI6IjY1MCIsIkZvbnRTaXplIjoxMCwiRm9udE5hbWUiOiJDYWxpYnJpIiwiSXNCb2xkIjpmYWxzZSwiSXNJdGFsaWMiOmZhbHNlLCJJc1VuZGVybGluZWQiOmZhbHNlLCJQYXJlbnRTdHlsZSI6bnVsbH0sIkF1dG9TaXplIjowLCJGb3JlZ3JvdW5kIjp7IiRpZCI6IjY1MSIsIkNvbG9yIjp7IiRpZCI6IjY1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NjUzIiwiVG9wIjowLjAsIkxlZnQiOjAuMCwiUmlnaHQiOjAuMCwiQm90dG9tIjowLjB9LCJQYWRkaW5nIjp7IiRpZCI6IjY1NCIsIlRvcCI6MC4wLCJMZWZ0IjowLjAsIlJpZ2h0IjowLjAsIkJvdHRvbSI6MC4wfSwiQmFja2dyb3VuZCI6eyIkaWQiOiI2NTUiLCJDb2xvciI6eyIkaWQiOiI2NTYiLCJBIjowLCJSIjoyNTUsIkciOjI1NSwiQiI6MjU1fX0sIklzVmlzaWJsZSI6ZmFsc2UsIldpZHRoIjowLjAsIkhlaWdodCI6MC4wLCJCb3JkZXJTdHlsZSI6bnVsbCwiUGFyZW50U3R5bGUiOm51bGx9LCJEYXRlRm9ybWF0Ijp7IiRpZCI6IjY1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NTgiLCJGb3JtYXQiOjAsIklzVmlzaWJsZSI6ZmFsc2UsIkxhc3RLbm93blZpc2liaWxpdHlTdGF0ZSI6ZmFsc2V9LCJJc1Zpc2libGUiOnRydWUsIlBhcmVudFN0eWxlIjpudWxsfSwiSHlwZXJsaW5rIjpudWxsLCJJbXBvcnRJZCI6IjEwIn1dLCJJZCI6ImRiZGU5ZDM1LWQ4YzMtNDY0YS05MmRhLWE5YjhlZGVjM2YzZCIsIklzU2luZ2xlSXRlbVJvdyI6ZmFsc2V9XSwiSW5kZXgiOjAsIklkIjoiM2FlYWQ3OTEtNDEzOS00NzYzLWJhYmUtNWRjNjRhZWMwYjA2IiwiSGVhZGVyVGV4dCI6bnVsbCwiSXNEZWZhdWx0Ijp0cnVlLCJTdHlsZSI6eyIkaWQiOiI2NTkiLCJIZWFkZXJTdHlsZSI6eyIkaWQiOiI2NjAiLCJUZXh0U3R5bGUiOnsiJGlkIjoiNjYxIiwiRm9udFNldHRpbmdzIjp7IiRpZCI6IjY2MiIsIkZvbnRTaXplIjoxMSwiRm9udE5hbWUiOiJDYWxpYnJpIiwiSXNCb2xkIjpmYWxzZSwiSXNJdGFsaWMiOmZhbHNlLCJJc1VuZGVybGluZWQiOmZhbHNlLCJQYXJlbnRTdHlsZSI6bnVsbH0sIkF1dG9TaXplIjoyLCJGb3JlZ3JvdW5kIjp7IiRpZCI6IjY2MyIsIkNvbG9yIjp7IiRpZCI6IjY2NC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Y1IiwiVG9wIjowLjAsIkxlZnQiOjAuMCwiUmlnaHQiOjAuMCwiQm90dG9tIjowLjB9LCJQYWRkaW5nIjp7IiRpZCI6IjY2NiIsIlRvcCI6MC4wLCJMZWZ0IjowLjAsIlJpZ2h0IjowLjAsIkJvdHRvbSI6MC4wfSwiQmFja2dyb3VuZCI6eyIkaWQiOiI2NjciLCJDb2xvciI6eyIkaWQiOiI2NjgiLCJBIjowLCJSIjoyNTUsIkciOjI1NSwiQiI6MjU1fX0sIklzVmlzaWJsZSI6dHJ1ZSwiV2lkdGgiOjAuMCwiSGVpZ2h0IjowLjAsIkJvcmRlclN0eWxlIjpudWxsLCJQYXJlbnRTdHlsZSI6bnVsbH0sIlJlY3RhbmdsZVN0eWxlIjp7IiRpZCI6IjY2OSIsIk1hcmdpbiI6eyIkaWQiOiI2NzAiLCJUb3AiOjAuMCwiTGVmdCI6MC4wLCJSaWdodCI6MC4wLCJCb3R0b20iOjAuMH0sIlBhZGRpbmciOnsiJGlkIjoiNjcxIiwiVG9wIjowLjAsIkxlZnQiOjAuMCwiUmlnaHQiOjAuMCwiQm90dG9tIjowLjB9LCJCYWNrZ3JvdW5kIjp7IiRpZCI6IjY3MiIsIkNvbG9yIjp7IiRpZCI6IjY3MyIsIkEiOjYzLCJSIjoxNjUsIkciOjE2NSwiQiI6MTY1fX0sIklzVmlzaWJsZSI6dHJ1ZSwiV2lkdGgiOjAuMCwiSGVpZ2h0IjowLjAsIkJvcmRlclN0eWxlIjp7IiRpZCI6IjY3NCIsIkxpbmVDb2xvciI6eyIkaWQiOiI2NzUiLCIkdHlwZSI6Ik5MUkUuQ29tbW9uLkRvbS5Tb2xpZENvbG9yQnJ1c2gsIE5MUkUuQ29tbW9uIiwiQ29sb3IiOnsiJGlkIjoiNjc2IiwiQSI6MjU1LCJSIjoyNTUsIkciOjAsIkIiOjB9fSwiTGluZVdlaWdodCI6MC4wLCJMaW5lVHlwZSI6MCwiUGFyZW50U3R5bGUiOm51bGx9LCJQYXJlbnRTdHlsZSI6bnVsbH0sIk1hcmdpbiI6eyIkaWQiOiI2NzciLCJUb3AiOjAuMCwiTGVmdCI6MC4wLCJSaWdodCI6MC4wLCJCb3R0b20iOjAuMH0sIlBhZGRpbmciOnsiJGlkIjoiNjc4IiwiVG9wIjowLjAsIkxlZnQiOjAuMCwiUmlnaHQiOjAuMCwiQm90dG9tIjowLjB9LCJCYWNrZ3JvdW5kIjpudWxsLCJJc1Zpc2libGUiOnRydWUsIldpZHRoIjowLjAsIkhlaWdodCI6MC4wLCJCb3JkZXJTdHlsZSI6bnVsbCwiUGFyZW50U3R5bGUiOm51bGx9LCJCYWNrZ3JvdW5kU3R5bGUiOnsiJGlkIjoiNjc5IiwiTWFyZ2luIjp7IiRpZCI6IjY4MCIsIlRvcCI6MC4wLCJMZWZ0IjowLjAsIlJpZ2h0IjowLjAsIkJvdHRvbSI6MC4wfSwiUGFkZGluZyI6eyIkaWQiOiI2ODEiLCJUb3AiOjAuMCwiTGVmdCI6MC4wLCJSaWdodCI6MC4wLCJCb3R0b20iOjAuMH0sIkJhY2tncm91bmQiOnsiJGlkIjoiNjgyIiwiQ29sb3IiOnsiJGlkIjoiNjgzIiwiQSI6NTEsIlIiOjE2NSwiRyI6MTY1LCJCIjoxNjV9fSwiSXNWaXNpYmxlIjp0cnVlLCJXaWR0aCI6MC4wLCJIZWlnaHQiOjAuMCwiQm9yZGVyU3R5bGUiOnsiJGlkIjoiNjg0IiwiTGluZUNvbG9yIjp7IiRpZCI6IjY4NSIsIiR0eXBlIjoiTkxSRS5Db21tb24uRG9tLlNvbGlkQ29sb3JCcnVzaCwgTkxSRS5Db21tb24iLCJDb2xvciI6eyIkaWQiOiI2ODYiLCJBIjoyNTUsIlIiOjI1NSwiRyI6MCwiQiI6MH19LCJMaW5lV2VpZ2h0IjowLjAsIkxpbmVUeXBlIjowLCJQYXJlbnRTdHlsZSI6bnVsbH0sIlBhcmVudFN0eWxlIjpudWxsfSwiTWFyZ2luIjp7IiRpZCI6IjY4NyIsIlRvcCI6MC4wLCJMZWZ0IjowLjAsIlJpZ2h0IjowLjAsIkJvdHRvbSI6MC4wfSwiUGFkZGluZyI6eyIkaWQiOiI2ODgiLCJUb3AiOjAuMCwiTGVmdCI6MC4wLCJSaWdodCI6MC4wLCJCb3R0b20iOjAuMH0sIklzVmlzaWJsZSI6ZmFsc2UsIldpZHRoIjowLjAsIkhlaWdodCI6MC4wLCJCb3JkZXJTdHlsZSI6bnVsbCwiUGFyZW50U3R5bGUiOm51bGx9fV0sIklkIjoiNjE4NzA2MzctODFhNi00ZWRmLTlmZDctZDgxNjAzNzcxMjIzIiwiSW5kZXgiOjIsIkhlYWRlclRleHQiOiJQaGFzZSBJSUkiLCJTdHlsZSI6eyIkaWQiOiI2ODkiLCJIZWFkZXJTdHlsZSI6eyIkaWQiOiI2OTAiLCJUZXh0SXNWZXJ0aWNhbCI6dHJ1ZSwiVGV4dFN0eWxlIjp7IiRpZCI6IjY5MSIsIkZvbnRTZXR0aW5ncyI6eyIkaWQiOiI2OTIiLCJGb250U2l6ZSI6MTQsIkZvbnROYW1lIjoiU2Vnb2UgVUkgU2VtaWJvbGQiLCJJc0JvbGQiOmZhbHNlLCJJc0l0YWxpYyI6ZmFsc2UsIklzVW5kZXJsaW5lZCI6ZmFsc2UsIlBhcmVudFN0eWxlIjpudWxsfSwiQXV0b1NpemUiOjIsIkZvcmVncm91bmQiOnsiJGlkIjoiNjkzIiwiQ29sb3IiOnsiJGlkIjoiNjk0IiwiQSI6MjU1LCJSIjoyNTUsIkciOjI1NSwiQiI6MjU1fX0sIk1heFdpZHRoIjo2OC45NjAwMDAwMDAwMDAwMDgsIk1heEhlaWdodCI6IkluZmluaXR5IiwiU21hcnRGb3JlZ3JvdW5kSXNBY3RpdmUiOmZhbHNlLCJIb3Jpem9udGFsQWxpZ25tZW50IjowLCJWZXJ0aWNhbEFsaWdubWVudCI6MCwiU21hcnRGb3JlZ3JvdW5kIjpudWxsLCJCYWNrZ3JvdW5kRmlsbFR5cGUiOjAsIk1hcmdpbiI6eyIkaWQiOiI2OTUiLCJUb3AiOjAuMCwiTGVmdCI6MC4wLCJSaWdodCI6MC4wLCJCb3R0b20iOjAuMH0sIlBhZGRpbmciOnsiJGlkIjoiNjk2IiwiVG9wIjowLjAsIkxlZnQiOjAuMCwiUmlnaHQiOjAuMCwiQm90dG9tIjowLjB9LCJCYWNrZ3JvdW5kIjp7IiRpZCI6IjY5NyIsIkNvbG9yIjp7IiRpZCI6IjY5OCIsIkEiOjAsIlIiOjI1NSwiRyI6MjU1LCJCIjoyNTV9fSwiSXNWaXNpYmxlIjp0cnVlLCJXaWR0aCI6MC4wLCJIZWlnaHQiOjAuMCwiQm9yZGVyU3R5bGUiOm51bGwsIlBhcmVudFN0eWxlIjpudWxsfSwiUmVjdGFuZ2xlU3R5bGUiOnsiJGlkIjoiNjk5IiwiTWFyZ2luIjp7IiRpZCI6IjcwMCIsIlRvcCI6MC4wLCJMZWZ0IjowLjAsIlJpZ2h0IjowLjAsIkJvdHRvbSI6MC4wfSwiUGFkZGluZyI6eyIkaWQiOiI3MDEiLCJUb3AiOjAuMCwiTGVmdCI6MC4wLCJSaWdodCI6MC4wLCJCb3R0b20iOjAuMH0sIkJhY2tncm91bmQiOnsiJGlkIjoiNzAyIiwiQ29sb3IiOnsiJGlkIjoiNzAzIiwiQSI6MjU1LCJSIjoxMDIsIkciOjE1MywiQiI6MTU1fX0sIklzVmlzaWJsZSI6dHJ1ZSwiV2lkdGgiOjAuMCwiSGVpZ2h0IjowLjAsIkJvcmRlclN0eWxlIjp7IiRpZCI6IjcwNCIsIkxpbmVDb2xvciI6eyIkaWQiOiI3MDUiLCIkdHlwZSI6Ik5MUkUuQ29tbW9uLkRvbS5Tb2xpZENvbG9yQnJ1c2gsIE5MUkUuQ29tbW9uIiwiQ29sb3IiOnsiJGlkIjoiNzA2IiwiQSI6MjU1LCJSIjoyNTUsIkciOjAsIkIiOjB9fSwiTGluZVdlaWdodCI6MC4wLCJMaW5lVHlwZSI6MCwiUGFyZW50U3R5bGUiOm51bGx9LCJQYXJlbnRTdHlsZSI6bnVsbH0sIk1hcmdpbiI6eyIkaWQiOiI3MDciLCJUb3AiOjAuMCwiTGVmdCI6MC4wLCJSaWdodCI6MC4wLCJCb3R0b20iOjAuMH0sIlBhZGRpbmciOnsiJGlkIjoiNzA4IiwiVG9wIjowLjAsIkxlZnQiOjAuMCwiUmlnaHQiOjAuMCwiQm90dG9tIjowLjB9LCJCYWNrZ3JvdW5kIjpudWxsLCJJc1Zpc2libGUiOnRydWUsIldpZHRoIjowLjAsIkhlaWdodCI6MC4wLCJCb3JkZXJTdHlsZSI6bnVsbCwiUGFyZW50U3R5bGUiOm51bGx9LCJCYWNrZ3JvdW5kU3R5bGUiOnsiJGlkIjoiNzA5IiwiTWFyZ2luIjp7IiRpZCI6IjcxMCIsIlRvcCI6MC4wLCJMZWZ0IjowLjAsIlJpZ2h0IjowLjAsIkJvdHRvbSI6MC4wfSwiUGFkZGluZyI6eyIkaWQiOiI3MTEiLCJUb3AiOjAuMCwiTGVmdCI6MC4wLCJSaWdodCI6MC4wLCJCb3R0b20iOjAuMH0sIkJhY2tncm91bmQiOnsiJGlkIjoiNzEyIiwiQ29sb3IiOnsiJGlkIjoiNzEzIiwiQSI6NTEsIlIiOjIzMSwiRyI6MjMwLCJCIjoyMzB9fSwiSXNWaXNpYmxlIjp0cnVlLCJXaWR0aCI6MC4wLCJIZWlnaHQiOjAuMCwiQm9yZGVyU3R5bGUiOnsiJGlkIjoiNzE0IiwiTGluZUNvbG9yIjp7IiRpZCI6IjcxNSIsIiR0eXBlIjoiTkxSRS5Db21tb24uRG9tLlNvbGlkQ29sb3JCcnVzaCwgTkxSRS5Db21tb24iLCJDb2xvciI6eyIkaWQiOiI3MTYiLCJBIjoyNTUsIlIiOjI1NSwiRyI6MCwiQiI6MH19LCJMaW5lV2VpZ2h0IjowLjAsIkxpbmVUeXBlIjowLCJQYXJlbnRTdHlsZSI6bnVsbH0sIlBhcmVudFN0eWxlIjpudWxsfSwiSXNBYm92ZVRpbWViYW5kIjpmYWxzZSwiTWFyZ2luIjp7IiRpZCI6IjcxNyIsIlRvcCI6MC4wLCJMZWZ0IjowLjAsIlJpZ2h0IjowLjAsIkJvdHRvbSI6MC4wfSwiUGFkZGluZyI6eyIkaWQiOiI3MTgiLCJUb3AiOjAuMCwiTGVmdCI6MC4wLCJSaWdodCI6MC4wLCJCb3R0b20iOjAuMH0sIklzVmlzaWJsZSI6dHJ1ZSwiV2lkdGgiOjAuMCwiSGVpZ2h0IjowLjAsIkJvcmRlclN0eWxlIjp7IiRpZCI6IjcxOSIsIkxpbmVDb2xvciI6bnVsbCwiTGluZVdlaWdodCI6MC4wLCJMaW5lVHlwZSI6MCwiUGFyZW50U3R5bGUiOm51bGx9LCJQYXJlbnRTdHlsZSI6bnVsbH19XSwiQ3VsdHVyZUluZm9OYW1lIjoiZW4tVVMiLCJTdHlsZU5hbWUiOm51bGwsIlZlcnNpb24iOnsiJGlkIjoiNzIwIiwiVmVyc2lvbiI6IjMuNi4yIiwiT3JpZ2luYWxBc3NlbWJseVZlcnNpb24iOm51bGwsIkVkaXRpb24iOm51bGwsIkxhc3RTYXZlZEVkaXRpb24iOjMsIklzUGx1c0VkaXRpb24iOmZhbHNlLCJJc1Byb0VkaXRpb24iOmZhbHNlfSwiRWZmZWN0IjowLCJTdHlsZSI6eyIkaWQiOiI3MjEiLCJUaW1lYmFuZFN0eWxlIjp7IiRpZCI6IjcyMiIsIlNjYWxlTWFya2luZyI6MSwiU2hhcGUiOjAsIlNoYXBlU3R5bGUiOnsiJGlkIjoiNzIzIiwiTWFyZ2luIjp7IiRpZCI6IjcyNCIsIlRvcCI6MC4wLCJMZWZ0IjoxMC4wLCJSaWdodCI6MTAuMCwiQm90dG9tIjowLjB9LCJQYWRkaW5nIjp7IiRpZCI6IjcyNSIsIlRvcCI6My4wLCJMZWZ0IjowLjAsIlJpZ2h0IjowLjAsIkJvdHRvbSI6My4wfSwiQmFja2dyb3VuZCI6eyIkaWQiOiI3MjYiLCJDb2xvciI6eyIkaWQiOiI3MjciLCJBIjoyNTUsIlIiOjQzLCJHIjo1OCwiQiI6MTAzfX0sIklzVmlzaWJsZSI6dHJ1ZSwiV2lkdGgiOjg1OC4wLCJIZWlnaHQiOjE0LjM5OTk5OTYxODUzMDI3MywiQm9yZGVyU3R5bGUiOnsiJGlkIjoiNzI4IiwiTGluZUNvbG9yIjp7IiRpZCI6IjcyOSIsIiR0eXBlIjoiTkxSRS5Db21tb24uRG9tLlNvbGlkQ29sb3JCcnVzaCwgTkxSRS5Db21tb24iLCJDb2xvciI6eyIkaWQiOiI3MzAiLCJBIjoyNTUsIlIiOjI1NSwiRyI6MCwiQiI6MH19LCJMaW5lV2VpZ2h0IjowLjAsIkxpbmVUeXBlIjowLCJQYXJlbnRTdHlsZSI6bnVsbH0sIlBhcmVudFN0eWxlIjpudWxsfSwiTWlkZGxlVGllclNoYXBlU3R5bGUiOnsiJGlkIjoiNzMxIiwiTWFyZ2luIjp7IiRpZCI6IjczMiIsIlRvcCI6MC4wLCJMZWZ0IjoxMC4wLCJSaWdodCI6MTAuMCwiQm90dG9tIjowLjB9LCJQYWRkaW5nIjp7IiRpZCI6IjczMyIsIlRvcCI6My4wLCJMZWZ0IjowLjAsIlJpZ2h0IjowLjAsIkJvdHRvbSI6My4wfSwiQmFja2dyb3VuZCI6eyIkaWQiOiI3MzQiLCJDb2xvciI6eyIkaWQiOiI3MzUiLCJBIjoyNTUsIlIiOjczLCJHIjoxMDYsIkIiOjEyOX19LCJJc1Zpc2libGUiOnRydWUsIldpZHRoIjo4NTguMCwiSGVpZ2h0IjoxNC4zOTk5OTk2MTg1MzAyNzMsIkJvcmRlclN0eWxlIjp7IiRpZCI6IjczNiIsIkxpbmVDb2xvciI6eyIkaWQiOiI3MzciLCIkdHlwZSI6Ik5MUkUuQ29tbW9uLkRvbS5Tb2xpZENvbG9yQnJ1c2gsIE5MUkUuQ29tbW9uIiwiQ29sb3IiOnsiJGlkIjoiNzM4IiwiQSI6MjU1LCJSIjoyNTUsIkciOjAsIkIiOjB9fSwiTGluZVdlaWdodCI6MC4wLCJMaW5lVHlwZSI6MCwiUGFyZW50U3R5bGUiOm51bGx9LCJQYXJlbnRTdHlsZSI6bnVsbH0sIkJvdHRvbVRpZXJTaGFwZVN0eWxlIjp7IiRpZCI6IjczOSIsIk1hcmdpbiI6eyIkaWQiOiI3NDAiLCJUb3AiOjAuMCwiTGVmdCI6MTAuMCwiUmlnaHQiOjEwLjAsIkJvdHRvbSI6MC4wfSwiUGFkZGluZyI6eyIkaWQiOiI3NDEiLCJUb3AiOjMuMCwiTGVmdCI6MC4wLCJSaWdodCI6MC4wLCJCb3R0b20iOjMuMH0sIkJhY2tncm91bmQiOnsiJGlkIjoiNzQyIiwiQ29sb3IiOnsiJGlkIjoiNzQzIiwiQSI6MjU1LCJSIjoxMDIsIkciOjE1MywiQiI6MTU1fX0sIklzVmlzaWJsZSI6dHJ1ZSwiV2lkdGgiOjg1OC4wLCJIZWlnaHQiOjE0LjM5OTk5OTYxODUzMDI3MywiQm9yZGVyU3R5bGUiOnsiJGlkIjoiNzQ0IiwiTGluZUNvbG9yIjp7IiRpZCI6Ijc0NSIsIiR0eXBlIjoiTkxSRS5Db21tb24uRG9tLlNvbGlkQ29sb3JCcnVzaCwgTkxSRS5Db21tb24iLCJDb2xvciI6eyIkaWQiOiI3NDYiLCJBIjoyNTUsIlIiOjI1NSwiRyI6MCwiQiI6MH19LCJMaW5lV2VpZ2h0IjowLjAsIkxpbmVUeXBlIjowLCJQYXJlbnRTdHlsZSI6bnVsbH0sIlBhcmVudFN0eWxlIjpudWxsfSwiUmlnaHRFbmRDYXBzU3R5bGUiOnsiJGlkIjoiNzQ3IiwiRm9udFNldHRpbmdzIjp7IiRpZCI6Ijc0OCIsIkZvbnRTaXplIjoxOCwiRm9udE5hbWUiOiJDYWxpYnJpIiwiSXNCb2xkIjp0cnVlLCJJc0l0YWxpYyI6ZmFsc2UsIklzVW5kZXJsaW5lZCI6ZmFsc2UsIlBhcmVudFN0eWxlIjpudWxsfSwiQXV0b1NpemUiOjAsIkZvcmVncm91bmQiOnsiJGlkIjoiNzQ5IiwiQ29sb3IiOnsiJGlkIjoiNzUw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3NTEiLCJUb3AiOjAuMCwiTGVmdCI6MC4wLCJSaWdodCI6MjAuMCwiQm90dG9tIjowLjB9LCJQYWRkaW5nIjp7IiRpZCI6Ijc1MiIsIlRvcCI6MC4wLCJMZWZ0IjowLjAsIlJpZ2h0IjowLjAsIkJvdHRvbSI6MC4wfSwiQmFja2dyb3VuZCI6eyIkaWQiOiI3NTMiLCJDb2xvciI6eyIkaWQiOiI3NTQiLCJBIjowLCJSIjowLCJHIjowLCJCIjowfX0sIklzVmlzaWJsZSI6ZmFsc2UsIldpZHRoIjowLjAsIkhlaWdodCI6MC4wLCJCb3JkZXJTdHlsZSI6bnVsbCwiUGFyZW50U3R5bGUiOm51bGx9LCJMZWZ0RW5kQ2Fwc1N0eWxlIjp7IiRpZCI6Ijc1NSIsIkZvbnRTZXR0aW5ncyI6eyIkaWQiOiI3NTYiLCJGb250U2l6ZSI6MTgsIkZvbnROYW1lIjoiQ2FsaWJyaSIsIklzQm9sZCI6dHJ1ZSwiSXNJdGFsaWMiOmZhbHNlLCJJc1VuZGVybGluZWQiOmZhbHNlLCJQYXJlbnRTdHlsZSI6bnVsbH0sIkF1dG9TaXplIjowLCJGb3JlZ3JvdW5kIjp7IiRpZCI6Ijc1NyIsIkNvbG9yIjp7IiRpZCI6Ijc1OC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NzU5IiwiVG9wIjowLjAsIkxlZnQiOjE5Ljk5OTk5OTk5OTk5OTk5MywiUmlnaHQiOjAuMCwiQm90dG9tIjowLjB9LCJQYWRkaW5nIjp7IiRpZCI6Ijc2MCIsIlRvcCI6MC4wLCJMZWZ0IjowLjAsIlJpZ2h0IjowLjAsIkJvdHRvbSI6MC4wfSwiQmFja2dyb3VuZCI6eyIkaWQiOiI3NjEiLCJDb2xvciI6eyIkcmVmIjoiNzU0In19LCJJc1Zpc2libGUiOmZhbHNlLCJXaWR0aCI6MC4wLCJIZWlnaHQiOjAuMCwiQm9yZGVyU3R5bGUiOm51bGwsIlBhcmVudFN0eWxlIjpudWxsfSwiVG9kYXlUZXh0U3R5bGUiOnsiJGlkIjoiNzYyIiwiRm9udFNldHRpbmdzIjp7IiRpZCI6Ijc2MyIsIkZvbnRTaXplIjoxMiwiRm9udE5hbWUiOiJDYWxpYnJpIiwiSXNCb2xkIjpmYWxzZSwiSXNJdGFsaWMiOmZhbHNlLCJJc1VuZGVybGluZWQiOmZhbHNlLCJQYXJlbnRTdHlsZSI6bnVsbH0sIkF1dG9TaXplIjowLCJGb3JlZ3JvdW5kIjp7IiRpZCI6Ijc2NCIsIkNvbG9yIjp7IiRpZCI6Ijc2N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3NjYiLCJUb3AiOjAuMCwiTGVmdCI6MC4wLCJSaWdodCI6MC4wLCJCb3R0b20iOjAuMH0sIlBhZGRpbmciOnsiJGlkIjoiNzY3IiwiVG9wIjowLjAsIkxlZnQiOjAuMCwiUmlnaHQiOjAuMCwiQm90dG9tIjowLjB9LCJCYWNrZ3JvdW5kIjp7IiRpZCI6Ijc2OCIsIkNvbG9yIjp7IiRyZWYiOiI3NTQifX0sIklzVmlzaWJsZSI6dHJ1ZSwiV2lkdGgiOjAuMCwiSGVpZ2h0IjowLjAsIkJvcmRlclN0eWxlIjpudWxsLCJQYXJlbnRTdHlsZSI6bnVsbH0sIlRvZGF5TWFya2VyU3R5bGUiOnsiJGlkIjoiNzY5IiwiTWFyZ2luIjp7IiRpZCI6Ijc3MCIsIlRvcCI6MC4wLCJMZWZ0IjowLjAsIlJpZ2h0IjowLjAsIkJvdHRvbSI6MC4wfSwiUGFkZGluZyI6eyIkaWQiOiI3NzEiLCJUb3AiOjAuMCwiTGVmdCI6MC4wLCJSaWdodCI6MC4wLCJCb3R0b20iOjAuMH0sIkJhY2tncm91bmQiOnsiJGlkIjoiNzcyIiwiQ29sb3IiOnsiJGlkIjoiNzczIiwiQSI6MjU1LCJSIjoyNTUsIkciOjAsIkIiOjB9fSwiSXNWaXNpYmxlIjp0cnVlLCJXaWR0aCI6MC4wLCJIZWlnaHQiOjAuMCwiQm9yZGVyU3R5bGUiOm51bGwsIlBhcmVudFN0eWxlIjpudWxsfSwiU2NhbGVTdHlsZSI6eyIkaWQiOiI3NzQiLCJTaGFwZSI6MCwiU2hvd1NlZ21lbnRTZXBhcmF0b3JzIjp0cnVlLCJTZWdtZW50U2VwYXJhdG9yT3BhY2l0eSI6MzAsIkhhc0JlZW5WaXNpYmxlQmVmb3JlIjp0cnVlLCJGb250U2V0dGluZ3MiOnsiJGlkIjoiNzc1IiwiRm9udFNpemUiOjEyLCJGb250TmFtZSI6IkNhbGlicmkiLCJJc0JvbGQiOmZhbHNlLCJJc0l0YWxpYyI6ZmFsc2UsIklzVW5kZXJsaW5lZCI6ZmFsc2UsIlBhcmVudFN0eWxlIjpudWxsfSwiQXV0b1NpemUiOjAsIkZvcmVncm91bmQiOnsiJGlkIjoiNzc2IiwiQ29sb3IiOnsiJGlkIjoiNzc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c3OCIsIlRvcCI6MC4wLCJMZWZ0Ijo1LjAsIlJpZ2h0IjowLjAsIkJvdHRvbSI6MC4wfSwiUGFkZGluZyI6eyIkaWQiOiI3NzkiLCJUb3AiOjAuMCwiTGVmdCI6MC4wLCJSaWdodCI6MC4wLCJCb3R0b20iOjAuMH0sIkJhY2tncm91bmQiOnsiJGlkIjoiNzgwIiwiQ29sb3IiOnsiJHJlZiI6Ijc1NCJ9fSwiSXNWaXNpYmxlIjp0cnVlLCJXaWR0aCI6MC4wLCJIZWlnaHQiOjAuMCwiQm9yZGVyU3R5bGUiOm51bGwsIlBhcmVudFN0eWxlIjpudWxsfSwiU2luZ2xlU2NhbGVTaGFwZVN0eWxlIjp7IiRpZCI6Ijc4MSIsIlNoYXBlIjozLCJIZWlnaHQiOjIwLjB9LCJNaWRkbGVUaWVyU2NhbGVTdHlsZSI6eyIkaWQiOiI3ODIiLCJTaGFwZSI6MCwiU2hvd1NlZ21lbnRTZXBhcmF0b3JzIjp0cnVlLCJTZWdtZW50U2VwYXJhdG9yT3BhY2l0eSI6MzAsIkhhc0JlZW5WaXNpYmxlQmVmb3JlIjp0cnVlLCJGb250U2V0dGluZ3MiOnsiJGlkIjoiNzgzIiwiRm9udFNpemUiOjEyLCJGb250TmFtZSI6IkNhbGlicmkiLCJJc0JvbGQiOmZhbHNlLCJJc0l0YWxpYyI6ZmFsc2UsIklzVW5kZXJsaW5lZCI6ZmFsc2UsIlBhcmVudFN0eWxlIjpudWxsfSwiQXV0b1NpemUiOjAsIkZvcmVncm91bmQiOnsiJHJlZiI6Ijc3NiJ9LCJNYXhXaWR0aCI6MjAwLjAsIk1heEhlaWdodCI6IkluZmluaXR5IiwiU21hcnRGb3JlZ3JvdW5kSXNBY3RpdmUiOmZhbHNlLCJIb3Jpem9udGFsQWxpZ25tZW50IjowLCJWZXJ0aWNhbEFsaWdubWVudCI6MSwiU21hcnRGb3JlZ3JvdW5kIjpudWxsLCJCYWNrZ3JvdW5kRmlsbFR5cGUiOjAsIk1hcmdpbiI6eyIkaWQiOiI3ODQiLCJUb3AiOjAuMCwiTGVmdCI6NS4wLCJSaWdodCI6MC4wLCJCb3R0b20iOjAuMH0sIlBhZGRpbmciOnsiJGlkIjoiNzg1IiwiVG9wIjowLjAsIkxlZnQiOjAuMCwiUmlnaHQiOjAuMCwiQm90dG9tIjowLjB9LCJCYWNrZ3JvdW5kIjp7IiRpZCI6Ijc4NiIsIkNvbG9yIjp7IiRpZCI6Ijc4NyIsIkEiOjAsIlIiOjAsIkciOjAsIkIiOjB9fSwiSXNWaXNpYmxlIjp0cnVlLCJXaWR0aCI6MC4wLCJIZWlnaHQiOjAuMCwiQm9yZGVyU3R5bGUiOm51bGwsIlBhcmVudFN0eWxlIjpudWxsfSwiQm90dG9tVGllclNjYWxlU3R5bGUiOnsiJGlkIjoiNzg4IiwiU2hhcGUiOjAsIlNob3dTZWdtZW50U2VwYXJhdG9ycyI6ZmFsc2UsIlNlZ21lbnRTZXBhcmF0b3JPcGFjaXR5IjozMCwiSGFzQmVlblZpc2libGVCZWZvcmUiOnRydWUsIkZvbnRTZXR0aW5ncyI6eyIkaWQiOiI3ODkiLCJGb250U2l6ZSI6MTIsIkZvbnROYW1lIjoiQ2FsaWJyaSIsIklzQm9sZCI6ZmFsc2UsIklzSXRhbGljIjpmYWxzZSwiSXNVbmRlcmxpbmVkIjpmYWxzZSwiUGFyZW50U3R5bGUiOm51bGx9LCJBdXRvU2l6ZSI6MCwiRm9yZWdyb3VuZCI6eyIkcmVmIjoiNzc2In0sIk1heFdpZHRoIjoyMDAuMCwiTWF4SGVpZ2h0IjoiSW5maW5pdHkiLCJTbWFydEZvcmVncm91bmRJc0FjdGl2ZSI6ZmFsc2UsIkhvcml6b250YWxBbGlnbm1lbnQiOjAsIlZlcnRpY2FsQWxpZ25tZW50IjoxLCJTbWFydEZvcmVncm91bmQiOm51bGwsIkJhY2tncm91bmRGaWxsVHlwZSI6MCwiTWFyZ2luIjp7IiRpZCI6Ijc5MCIsIlRvcCI6MC4wLCJMZWZ0Ijo1LjAsIlJpZ2h0IjowLjAsIkJvdHRvbSI6MC4wfSwiUGFkZGluZyI6eyIkaWQiOiI3OTEiLCJUb3AiOjAuMCwiTGVmdCI6MC4wLCJSaWdodCI6MC4wLCJCb3R0b20iOjAuMH0sIkJhY2tncm91bmQiOnsiJGlkIjoiNzkyIiwiQ29sb3IiOnsiJGlkIjoiNzkzIiwiQSI6MCwiUiI6MCwiRyI6MCwiQiI6MH19LCJJc1Zpc2libGUiOnRydWUsIldpZHRoIjowLjAsIkhlaWdodCI6MC4wLCJCb3JkZXJTdHlsZSI6bnVsbCwiUGFyZW50U3R5bGUiOm51bGx9LCJFbGFwc2VkVGltZUJhY2tncm91bmQiOnsiJGlkIjoiNzk0IiwiQ29sb3IiOnsiJGlkIjoiNzk1IiwiQSI6MTkxLCJSIjoyNTUsIkciOjAsIkIiOjB9fSwiQXBwZW5kWWVhck9uWWVhckNoYW5nZSI6ZmFsc2UsIkVsYXBzZWRUaW1lRm9ybWF0IjoyLCJUb2RheU1hcmtlclBvc2l0aW9uIjozLCJRdWlja1Bvc2l0aW9uIjozLCJBYnNvbHV0ZVBvc2l0aW9uIjoxMTMuMzk5OTk0LCJNYXJnaW4iOnsiJGlkIjoiNzk2IiwiVG9wIjowLjAsIkxlZnQiOjEwLjAsIlJpZ2h0IjoxMC4wLCJCb3R0b20iOjAuMH0sIlBhZGRpbmciOnsiJGlkIjoiNzk3IiwiVG9wIjowLjAsIkxlZnQiOjAuMCwiUmlnaHQiOjAuMCwiQm90dG9tIjowLjB9LCJCYWNrZ3JvdW5kIjp7IiRpZCI6Ijc5OCIsIkNvbG9yIjp7IiRpZCI6Ijc5OSIsIkEiOjI1NSwiUiI6NDcsIkciOjU0LCJCIjoxNTN9fSwiSXNWaXNpYmxlIjp0cnVlLCJXaWR0aCI6MC4wLCJIZWlnaHQiOjAuMCwiQm9yZGVyU3R5bGUiOm51bGwsIlBhcmVudFN0eWxlIjpudWxsfSwiRGVmYXVsdE1pbGVzdG9uZVN0eWxlIjp7IiRpZCI6IjgwMCIsIlNoYXBlIjoyLCJDb25uZWN0b3JNYXJnaW4iOnsiJGlkIjoiODAxIiwiVG9wIjowLjAsIkxlZnQiOjIuMCwiUmlnaHQiOjIuMCwiQm90dG9tIjowLjB9LCJDb25uZWN0b3JTdHlsZSI6eyIkaWQiOiI4MDIiLCJMaW5lQ29sb3IiOnsiJGlkIjoiODAzIiwiJHR5cGUiOiJOTFJFLkNvbW1vbi5Eb20uU29saWRDb2xvckJydXNoLCBOTFJFLkNvbW1vbiIsIkNvbG9yIjp7IiRpZCI6IjgwNCIsIkEiOjEyNywiUiI6NzksIkciOjEyOSwiQiI6MTg5fX0sIkxpbmVXZWlnaHQiOjEuMCwiTGluZVR5cGUiOjAsIlBhcmVudFN0eWxlIjpudWxsfSwiSXNCZWxvd1RpbWViYW5kIjpmYWxzZSwiUG9zaXRpb25PblRhc2siOjAsIkhpZGVEYXRlIjpmYWxzZSwiU2hhcGVTaXplIjoxLCJTcGFjaW5nIjoyLjAsIlBhZGRpbmciOnsiJGlkIjoiODA1IiwiVG9wIjo3LjAsIkxlZnQiOjMuMCwiUmlnaHQiOjAuMCwiQm90dG9tIjoyLjB9LCJTaGFwZVN0eWxlIjp7IiRpZCI6IjgwNiIsIk1hcmdpbiI6eyIkcmVmIjoiNDI5In0sIlBhZGRpbmciOnsiJHJlZiI6IjQzMCJ9LCJCYWNrZ3JvdW5kIjp7IiRpZCI6IjgwNyIsIkNvbG9yIjp7IiRpZCI6IjgwOCIsIkEiOjI1NSwiUiI6MTc5LCJHIjoxNzUsIkIiOjE0M319LCJJc1Zpc2libGUiOnRydWUsIldpZHRoIjoxMy4wLCJIZWlnaHQiOjEzLjAsIkJvcmRlclN0eWxlIjp7IiRpZCI6IjgwOSIsIkxpbmVDb2xvciI6eyIkcmVmIjoiNDM0In0sIkxpbmVXZWlnaHQiOjAuMCwiTGluZVR5cGUiOjAsIlBhcmVudFN0eWxlIjpudWxsfSwiUGFyZW50U3R5bGUiOm51bGx9LCJUaXRsZVN0eWxlIjp7IiRpZCI6IjgxMCIsIkZvbnRTZXR0aW5ncyI6eyIkaWQiOiI4MTEiLCJGb250U2l6ZSI6MTIsIkZvbnROYW1lIjoiU2Vnb2UgVUkgU2VtaWJvbGQiLCJJc0JvbGQiOnRydWUsIklzSXRhbGljIjpmYWxzZSwiSXNVbmRlcmxpbmVkIjpmYWxzZSwiUGFyZW50U3R5bGUiOm51bGx9LCJBdXRvU2l6ZSI6MCwiRm9yZWdyb3VuZCI6eyIkaWQiOiI4MTIiLCJDb2xvciI6eyIkaWQiOiI4MTM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Q0MCJ9LCJQYWRkaW5nIjp7IiRyZWYiOiI0NDEifSwiQmFja2dyb3VuZCI6eyIkaWQiOiI4MTQiLCJDb2xvciI6eyIkcmVmIjoiNzU0In19LCJJc1Zpc2libGUiOnRydWUsIldpZHRoIjowLjAsIkhlaWdodCI6MC4wLCJCb3JkZXJTdHlsZSI6bnVsbCwiUGFyZW50U3R5bGUiOm51bGx9LCJEYXRlU3R5bGUiOnsiJGlkIjoiODE1IiwiRm9udFNldHRpbmdzIjp7IiRpZCI6IjgxNiIsIkZvbnRTaXplIjoxMCwiRm9udE5hbWUiOiJDYWxpYnJpIiwiSXNCb2xkIjpmYWxzZSwiSXNJdGFsaWMiOmZhbHNlLCJJc1VuZGVybGluZWQiOmZhbHNlLCJQYXJlbnRTdHlsZSI6bnVsbH0sIkF1dG9TaXplIjowLCJGb3JlZ3JvdW5kIjp7IiRpZCI6IjgxNyIsIkNvbG9yIjp7IiRpZCI6Ijgx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Q0OCJ9LCJQYWRkaW5nIjp7IiRyZWYiOiI0NDkifSwiQmFja2dyb3VuZCI6eyIkaWQiOiI4MTkiLCJDb2xvciI6eyIkcmVmIjoiNzU0In19LCJJc1Zpc2libGUiOmZhbHNlLCJXaWR0aCI6MC4wLCJIZWlnaHQiOjAuMCwiQm9yZGVyU3R5bGUiOm51bGwsIlBhcmVudFN0eWxlIjpudWxsfSwiRGF0ZUZvcm1hdCI6eyIkaWQiOiI4Mj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IxIiwiRm9ybWF0IjowLCJJc1Zpc2libGUiOmZhbHNlLCJMYXN0S25vd25WaXNpYmlsaXR5U3RhdGUiOmZhbHNlfSwiSXNWaXNpYmxlIjp0cnVlLCJQYXJlbnRTdHlsZSI6bnVsbH0sIkRlZmF1bHRUYXNrU3R5bGUiOnsiJGlkIjoiODIyIiwiU2hhcGUiOjYsIlNoYXBlVGhpY2tuZXNzIjoyLCJEdXJhdGlvbkZvcm1hdCI6MCwiSW5jbHVkZU5vbldvcmtpbmdEYXlzSW5EdXJhdGlvbiI6ZmFsc2UsIlBlcmNlbnRhZ2VDb21wbGV0ZVN0eWxlIjp7IiRpZCI6IjgyMyIsIkZvbnRTZXR0aW5ncyI6eyIkaWQiOiI4MjQiLCJGb250U2l6ZSI6MTAsIkZvbnROYW1lIjoiQ2FsaWJyaSIsIklzQm9sZCI6ZmFsc2UsIklzSXRhbGljIjpmYWxzZSwiSXNVbmRlcmxpbmVkIjpmYWxzZSwiUGFyZW50U3R5bGUiOm51bGx9LCJBdXRvU2l6ZSI6MCwiRm9yZWdyb3VuZCI6eyIkaWQiOiI4MjUiLCJDb2xvciI6eyIkaWQiOiI4Mj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4MjciLCJUb3AiOjAuMCwiTGVmdCI6MC4wLCJSaWdodCI6MC4wLCJCb3R0b20iOjAuMH0sIlBhZGRpbmciOnsiJGlkIjoiODI4IiwiVG9wIjowLjAsIkxlZnQiOjAuMCwiUmlnaHQiOjAuMCwiQm90dG9tIjowLjB9LCJCYWNrZ3JvdW5kIjp7IiRpZCI6IjgyOSIsIkNvbG9yIjp7IiRyZWYiOiI3NTQifX0sIklzVmlzaWJsZSI6dHJ1ZSwiV2lkdGgiOjAuMCwiSGVpZ2h0IjowLjAsIkJvcmRlclN0eWxlIjpudWxsLCJQYXJlbnRTdHlsZSI6bnVsbH0sIkR1cmF0aW9uU3R5bGUiOnsiJGlkIjoiODMwIiwiRm9udFNldHRpbmdzIjp7IiRpZCI6IjgzMSIsIkZvbnRTaXplIjoxMCwiRm9udE5hbWUiOiJDYWxpYnJpIiwiSXNCb2xkIjpmYWxzZSwiSXNJdGFsaWMiOmZhbHNlLCJJc1VuZGVybGluZWQiOmZhbHNlLCJQYXJlbnRTdHlsZSI6bnVsbH0sIkF1dG9TaXplIjowLCJGb3JlZ3JvdW5kIjp7IiRpZCI6IjgzMiIsIkNvbG9yIjp7IiRpZCI6Ijgz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zNCIsIlRvcCI6MC4wLCJMZWZ0IjowLjAsIlJpZ2h0IjowLjAsIkJvdHRvbSI6MC4wfSwiUGFkZGluZyI6eyIkaWQiOiI4MzUiLCJUb3AiOjAuMCwiTGVmdCI6MC4wLCJSaWdodCI6MC4wLCJCb3R0b20iOjAuMH0sIkJhY2tncm91bmQiOnsiJGlkIjoiODM2IiwiQ29sb3IiOnsiJHJlZiI6Ijc1NCJ9fSwiSXNWaXNpYmxlIjp0cnVlLCJXaWR0aCI6MC4wLCJIZWlnaHQiOjAuMCwiQm9yZGVyU3R5bGUiOm51bGwsIlBhcmVudFN0eWxlIjpudWxsfSwiSG9yaXpvbnRhbENvbm5lY3RvclN0eWxlIjp7IiRpZCI6IjgzNyIsIkxpbmVDb2xvciI6eyIkaWQiOiI4MzgiLCIkdHlwZSI6Ik5MUkUuQ29tbW9uLkRvbS5Tb2xpZENvbG9yQnJ1c2gsIE5MUkUuQ29tbW9uIiwiQ29sb3IiOnsiJGlkIjoiODM5IiwiQSI6MjU1LCJSIjoyMDQsIkciOjIwNCwiQiI6MjA0fX0sIkxpbmVXZWlnaHQiOjEuMCwiTGluZVR5cGUiOjAsIlBhcmVudFN0eWxlIjpudWxsfSwiVmVydGljYWxDb25uZWN0b3JTdHlsZSI6eyIkaWQiOiI4NDAiLCJMaW5lQ29sb3IiOnsiJGlkIjoiODQxIiwiJHR5cGUiOiJOTFJFLkNvbW1vbi5Eb20uU29saWRDb2xvckJydXNoLCBOTFJFLkNvbW1vbiIsIkNvbG9yIjp7IiRpZCI6Ijg0MiIsIkEiOjI1NSwiUiI6MjA0LCJHIjoyMDQsIkIiOjIwN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1LCJJc0JlbG93VGltZWJhbmQiOmZhbHNlLCJQZXJjZW50YWdlQ29tcGxldGVTaGFwZU9wYWNpdHkiOjM1LCJTaGFwZVN0eWxlIjp7IiRpZCI6Ijg0MyIsIk1hcmdpbiI6eyIkaWQiOiI4NDQiLCJUb3AiOjAuMCwiTGVmdCI6NC4wLCJSaWdodCI6NC4wLCJCb3R0b20iOjAuMH0sIlBhZGRpbmciOnsiJGlkIjoiODQ1IiwiVG9wIjowLjAsIkxlZnQiOjAuMCwiUmlnaHQiOjAuMCwiQm90dG9tIjowLjB9LCJCYWNrZ3JvdW5kIjp7IiRpZCI6Ijg0NiIsIkNvbG9yIjp7IiRpZCI6Ijg0NyIsIkEiOjI1NSwiUiI6MCwiRyI6MTE0LCJCIjoxODh9fSwiSXNWaXNpYmxlIjp0cnVlLCJXaWR0aCI6MC4wLCJIZWlnaHQiOjIyLjAsIkJvcmRlclN0eWxlIjp7IiRpZCI6Ijg0OCIsIkxpbmVDb2xvciI6eyIkaWQiOiI4NDkiLCIkdHlwZSI6Ik5MUkUuQ29tbW9uLkRvbS5Tb2xpZENvbG9yQnJ1c2gsIE5MUkUuQ29tbW9uIiwiQ29sb3IiOnsiJGlkIjoiODUwIiwiQSI6MjU1LCJSIjoyNTUsIkciOjAsIkIiOjB9fSwiTGluZVdlaWdodCI6MC4wLCJMaW5lVHlwZSI6MCwiUGFyZW50U3R5bGUiOm51bGx9LCJQYXJlbnRTdHlsZSI6bnVsbH0sIlRpdGxlU3R5bGUiOnsiJGlkIjoiODUxIiwiRm9udFNldHRpbmdzIjp7IiRpZCI6Ijg1MiIsIkZvbnRTaXplIjoxNCwiRm9udE5hbWUiOiJTZWdvZSBVSSBTZW1pYm9sZCIsIklzQm9sZCI6dHJ1ZSwiSXNJdGFsaWMiOmZhbHNlLCJJc1VuZGVybGluZWQiOmZhbHNlLCJQYXJlbnRTdHlsZSI6bnVsbH0sIkF1dG9TaXplIjowLCJGb3JlZ3JvdW5kIjp7IiRpZCI6Ijg1MyIsIkNvbG9yIjp7IiRpZCI6Ijg1NC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aWQiOiI4NTUiLCJUb3AiOjAuMCwiTGVmdCI6MC4wLCJSaWdodCI6MC4wLCJCb3R0b20iOjAuMH0sIlBhZGRpbmciOnsiJGlkIjoiODU2IiwiVG9wIjowLjAsIkxlZnQiOjAuMCwiUmlnaHQiOjAuMCwiQm90dG9tIjowLjB9LCJCYWNrZ3JvdW5kIjp7IiRpZCI6Ijg1NyIsIkNvbG9yIjp7IiRyZWYiOiI3NTQifX0sIklzVmlzaWJsZSI6dHJ1ZSwiV2lkdGgiOjAuMCwiSGVpZ2h0IjowLjAsIkJvcmRlclN0eWxlIjpudWxsLCJQYXJlbnRTdHlsZSI6bnVsbH0sIkRhdGVTdHlsZSI6eyIkaWQiOiI4NTgiLCJGb250U2V0dGluZ3MiOnsiJGlkIjoiODU5IiwiRm9udFNpemUiOjEwLCJGb250TmFtZSI6IlNlZ29lIFVJIFNlbWlib2xkIiwiSXNCb2xkIjp0cnVlLCJJc0l0YWxpYyI6ZmFsc2UsIklzVW5kZXJsaW5lZCI6ZmFsc2UsIlBhcmVudFN0eWxlIjpudWxsfSwiQXV0b1NpemUiOjAsIkZvcmVncm91bmQiOnsiJGlkIjoiODYwIiwiQ29sb3IiOnsiJGlkIjoiODYx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4NjIiLCJUb3AiOjAuMCwiTGVmdCI6MC4wLCJSaWdodCI6MC4wLCJCb3R0b20iOjAuMH0sIlBhZGRpbmciOnsiJGlkIjoiODYzIiwiVG9wIjowLjAsIkxlZnQiOjAuMCwiUmlnaHQiOjAuMCwiQm90dG9tIjowLjB9LCJCYWNrZ3JvdW5kIjp7IiRpZCI6Ijg2NCIsIkNvbG9yIjp7IiRyZWYiOiI3NTQifX0sIklzVmlzaWJsZSI6dHJ1ZSwiV2lkdGgiOjAuMCwiSGVpZ2h0IjowLjAsIkJvcmRlclN0eWxlIjpudWxsLCJQYXJlbnRTdHlsZSI6bnVsbH0sIkRhdGVGb3JtYXQiOnsiJGlkIjoiODY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2NiIsIkZvcm1hdCI6MCwiSXNWaXNpYmxlIjpmYWxzZSwiTGFzdEtub3duVmlzaWJpbGl0eVN0YXRlIjpmYWxzZX0sIklzVmlzaWJsZSI6dHJ1ZSwiUGFyZW50U3R5bGUiOm51bGwsIl9leHBsaWNpdGx5U2V0Ijp7IiRpZCI6Ijg2Ny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HcmlkbGluZVBhbmVsU3R5bGUiOnsiJGlkIjoiODY4IiwiR3JpZGxpbmVTdHlsZSI6eyIkaWQiOiI4NjkiLCJMaW5lQ29sb3IiOnsiJGlkIjoiODcwIiwiJHR5cGUiOiJOTFJFLkNvbW1vbi5Eb20uU29saWRDb2xvckJydXNoLCBOTFJFLkNvbW1vbiIsIkNvbG9yIjp7IiRpZCI6Ijg3MSIsIkEiOjM4LCJSIjo5MSwiRyI6MTU1LCJCIjoyMTN9fSwiTGluZVdlaWdodCI6MS4wLCJMaW5lVHlwZSI6MCwiUGFyZW50U3R5bGUiOm51bGx9LCJNYXJnaW4iOnsiJGlkIjoiODcyIiwiVG9wIjowLjAsIkxlZnQiOjAuMCwiUmlnaHQiOjAuMCwiQm90dG9tIjowLjB9LCJQYWRkaW5nIjp7IiRpZCI6Ijg3MyIsIlRvcCI6MC4wLCJMZWZ0IjowLjAsIlJpZ2h0IjowLjAsIkJvdHRvbSI6MC4wfSwiQmFja2dyb3VuZCI6bnVsbCwiSXNWaXNpYmxlIjp0cnVlLCJXaWR0aCI6MC4wLCJIZWlnaHQiOjAuMCwiQm9yZGVyU3R5bGUiOnsiJGlkIjoiODc0IiwiTGluZUNvbG9yIjpudWxsLCJMaW5lV2VpZ2h0IjowLjAsIkxpbmVUeXBlIjowLCJQYXJlbnRTdHlsZSI6bnVsbH0sIlBhcmVudFN0eWxlIjpudWxsfSwiQWN0aXZpdHlMaW5lUGFuZWxTdHlsZSI6eyIkaWQiOiI4NzUiLCJBY3Rpdml0eUxpbmVTdHlsZSI6eyIkaWQiOiI4NzYiLCJMaW5lQ29sb3IiOnsiJGlkIjoiODc3IiwiJHR5cGUiOiJOTFJFLkNvbW1vbi5Eb20uU29saWRDb2xvckJydXNoLCBOTFJFLkNvbW1vbiIsIkNvbG9yIjp7IiRpZCI6Ijg3OCIsIkEiOjM4LCJSIjo2OCwiRyI6MTE0LCJCIjoxOTZ9fSwiTGluZVdlaWdodCI6MS4wLCJMaW5lVHlwZSI6MCwiUGFyZW50U3R5bGUiOm51bGx9LCJNYXJnaW4iOnsiJGlkIjoiODc5IiwiVG9wIjowLjAsIkxlZnQiOjAuMCwiUmlnaHQiOjAuMCwiQm90dG9tIjowLjB9LCJQYWRkaW5nIjp7IiRpZCI6Ijg4MCIsIlRvcCI6MC4wLCJMZWZ0IjowLjAsIlJpZ2h0IjowLjAsIkJvdHRvbSI6MC4wfSwiQmFja2dyb3VuZCI6bnVsbCwiSXNWaXNpYmxlIjp0cnVlLCJXaWR0aCI6MC4wLCJIZWlnaHQiOjAuMCwiQm9yZGVyU3R5bGUiOnsiJGlkIjoiODgxIiwiTGluZUNvbG9yIjpudWxsLCJMaW5lV2VpZ2h0IjowLjAsIkxpbmVUeXBlIjowLCJQYXJlbnRTdHlsZSI6bnVsbH0sIlBhcmVudFN0eWxlIjpudWxsfSwiU2hvd0VsYXBzZWRUaW1lR3JhZGllbnRTdHlsZSI6ZmFsc2UsIlRpbWViYW5kUmVzZXJ2ZWRMZWZ0QXJlYVN0eWxlIjp7IiRpZCI6Ijg4MiIsIkFjdGl2aXR5SGVhZGVyV2lkdGgiOjAuMCwiSXNTZXQiOmZhbHNlfSwiRGVmYXVsdFN3aW1sYW5lU3R5bGUiOm51bGx9LCJTY2FsZSI6bnVsbCwiU2NhbGVWMiI6eyIkaWQiOiI4ODMiLCJTdGFydERhdGUiOiIwMDAxLTAxLTAxVDAwOjAwOjAwIiwiRW5kRGF0ZSI6IjIwMjMtMTItMTVUMjM6NTk6MDAiLCJBdXRvRGF0ZVJhbmdlIjp0cnVlLCJXb3JraW5nRGF5cyI6MzEsIkZpc2NhbFllYXIiOnsiJGlkIjoiODg0IiwiU3RhcnRNb250aCI6MSwiVXNlU3RhcnRpbmdZZWFyRm9yTnVtYmVyaW5nIjp0cnVlLCJTaG93RmlzY2FsWWVhckxhYmVsIjp0cnVlfSwiVG9kYXlNYXJrZXJUZXh0IjoiVG9kYXkiLCJBdXRvU2NhbGVUeXBlIjpmYWxzZSwiVGltZWJhbmRTY2FsZXMiOnsiJGlkIjoiODg1IiwiVG9wU2NhbGVMYXllciI6eyIkaWQiOiI4ODYiLCJGb3JtYXQiOiJNTU0iLCJUeXBlIjo0fSwiTWlkZGxlU2NhbGVMYXllciI6eyIkaWQiOiI4ODciLCJGb3JtYXQiOiJNTU0iLCJUeXBlIjozfSwiQm90dG9tU2NhbGVMYXllciI6eyIkaWQiOiI4ODgiLCJGb3JtYXQiOiJNTU0iLCJUeXBlIjoyfX19LCJNaWxlc3RvbmVzIjpbeyIkaWQiOiI4ODkiLCJEYXRlIjoiMjAyMy0wMy0wN1QyMzo1OTowMCIsIlN0eWxlIjp7IiRpZCI6Ijg5MCIsIlNoYXBlIjo1LCJDb25uZWN0b3JNYXJnaW4iOnsiJHJlZiI6IjgwMSJ9LCJDb25uZWN0b3JTdHlsZSI6eyIkaWQiOiI4OTEiLCJMaW5lQ29sb3IiOnsiJGlkIjoiODkyIiwiJHR5cGUiOiJOTFJFLkNvbW1vbi5Eb20uU29saWRDb2xvckJydXNoLCBOTFJFLkNvbW1vbiIsIkNvbG9yIjp7IiRpZCI6Ijg5MyIsIkEiOjEyNywiUiI6MTU0LCJHIjozLCJCIjozMH19LCJMaW5lV2VpZ2h0IjoxLjAsIkxpbmVUeXBlIjowLCJQYXJlbnRTdHlsZSI6bnVsbH0sIklzQmVsb3dUaW1lYmFuZCI6ZmFsc2UsIlBvc2l0aW9uT25UYXNrIjowLCJIaWRlRGF0ZSI6ZmFsc2UsIlNoYXBlU2l6ZSI6MSwiU3BhY2luZyI6Mi4wLCJQYWRkaW5nIjp7IiRyZWYiOiI4MDUifSwiU2hhcGVTdHlsZSI6eyIkaWQiOiI4OTQiLCJNYXJnaW4iOnsiJHJlZiI6IjQyOSJ9LCJQYWRkaW5nIjp7IiRyZWYiOiI0MzAifSwiQmFja2dyb3VuZCI6eyIkaWQiOiI4OTUiLCJDb2xvciI6eyIkaWQiOiI4OTYiLCJBIjoyNTUsIlIiOjEwMiwiRyI6MTUzLCJCIjoxNTV9fSwiSXNWaXNpYmxlIjp0cnVlLCJXaWR0aCI6MTguMCwiSGVpZ2h0IjoyMC4wLCJCb3JkZXJTdHlsZSI6eyIkaWQiOiI4OTciLCJMaW5lQ29sb3IiOnsiJHJlZiI6IjQzNCJ9LCJMaW5lV2VpZ2h0IjowLjAsIkxpbmVUeXBlIjowLCJQYXJlbnRTdHlsZSI6bnVsbH0sIlBhcmVudFN0eWxlIjpudWxsfSwiVGl0bGVTdHlsZSI6eyIkaWQiOiI4OTgiLCJGb250U2V0dGluZ3MiOnsiJGlkIjoiODk5IiwiRm9udFNpemUiOjEyLCJGb250TmFtZSI6IlNlZ29lIFVJIFNlbWlib2xkIiwiSXNCb2xkIjp0cnVlLCJJc0l0YWxpYyI6ZmFsc2UsIklzVW5kZXJsaW5lZCI6ZmFsc2UsIlBhcmVudFN0eWxlIjpudWxsfSwiQXV0b1NpemUiOjAsIkZvcmVncm91bmQiOnsiJGlkIjoiOTAwIiwiQ29sb3IiOnsiJGlkIjoiOTAx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0NDAifSwiUGFkZGluZyI6eyIkcmVmIjoiNDQxIn0sIkJhY2tncm91bmQiOnsiJGlkIjoiOTAyIiwiQ29sb3IiOnsiJGlkIjoiOTAzIiwiQSI6MCwiUiI6MjU1LCJHIjoyNTUsIkIiOjI1NX19LCJJc1Zpc2libGUiOnRydWUsIldpZHRoIjowLjAsIkhlaWdodCI6MC4wLCJCb3JkZXJTdHlsZSI6eyIkaWQiOiI5MDQiLCJMaW5lQ29sb3IiOm51bGwsIkxpbmVXZWlnaHQiOjAuMCwiTGluZVR5cGUiOjAsIlBhcmVudFN0eWxlIjpudWxsfSwiUGFyZW50U3R5bGUiOm51bGx9LCJEYXRlU3R5bGUiOnsiJGlkIjoiOTA1IiwiRm9udFNldHRpbmdzIjp7IiRpZCI6IjkwNiIsIkZvbnRTaXplIjoxMCwiRm9udE5hbWUiOiJDYWxpYnJpIiwiSXNCb2xkIjpmYWxzZSwiSXNJdGFsaWMiOmZhbHNlLCJJc1VuZGVybGluZWQiOmZhbHNlLCJQYXJlbnRTdHlsZSI6bnVsbH0sIkF1dG9TaXplIjowLCJGb3JlZ3JvdW5kIjp7IiRpZCI6IjkwNyIsIkNvbG9yIjp7IiRpZCI6IjkwO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Q0OCJ9LCJQYWRkaW5nIjp7IiRyZWYiOiI0NDkifSwiQmFja2dyb3VuZCI6eyIkaWQiOiI5MDkiLCJDb2xvciI6eyIkaWQiOiI5MTAiLCJBIjowLCJSIjoyNTUsIkciOjI1NSwiQiI6MjU1fX0sIklzVmlzaWJsZSI6ZmFsc2UsIldpZHRoIjowLjAsIkhlaWdodCI6MC4wLCJCb3JkZXJTdHlsZSI6eyIkaWQiOiI5MTEiLCJMaW5lQ29sb3IiOm51bGwsIkxpbmVXZWlnaHQiOjAuMCwiTGluZVR5cGUiOjAsIlBhcmVudFN0eWxlIjpudWxsfSwiUGFyZW50U3R5bGUiOm51bGx9LCJEYXRlRm9ybWF0Ijp7IiRyZWYiOiIzOSJ9LCJXZWVrTnVtYmVyaW5nIjp7IiRpZCI6IjkxMiIsIkZvcm1hdCI6MCwiSXNWaXNpYmxlIjpmYWxzZSwiTGFzdEtub3duVmlzaWJpbGl0eVN0YXRlIjpmYWxzZX0sIklzVmlzaWJsZSI6dHJ1ZSwiUGFyZW50U3R5bGUiOm51bGx9LCJJbmRleCI6MCwiUGVyY2VudGFnZUNvbXBsZXRlIjpudWxsLCJQb3NpdGlvbiI6eyJSYXRpbyI6MC4wLCJJc0N1c3RvbSI6ZmFsc2V9LCJEYXRlRm9ybWF0Ijp7IiRyZWYiOiIzOSJ9LCJXZWVrTnVtYmVyaW5nIjp7IiRpZCI6IjkxMyIsIkZvcm1hdCI6MCwiSXNWaXNpYmxlIjpmYWxzZSwiTGFzdEtub3duVmlzaWJpbGl0eVN0YXRlIjpmYWxzZX0sIlJlbGF0ZWRUYXNrSWQiOiIwMDAwMDAwMC0wMDAwLTAwMDAtMDAwMC0wMDAwMDAwMDAwMDAiLCJJZCI6IjhkYzUzODMyLWE0YmMtNDg3Mi04NzdlLTU4NThjOTM1NzZlOSIsIkltcG9ydElkIjpudWxsLCJUaXRsZSI6Ik1pbGVzdG9uZSA4IiwiTm90ZSI6bnVsbCwiSHlwZXJsaW5rIjp7IiRpZCI6IjkxNCIsIkFkZHJlc3MiOm51bGwsIlN1YkFkZHJlc3MiOm51bGx9LCJJc0NoYW5nZWQiOmZhbHNlLCJJc05ldyI6ZmFsc2V9LHsiJGlkIjoiOTE1IiwiRGF0ZSI6IjIwMjMtMTAtMjZUMjM6NTk6MDAiLCJTdHlsZSI6eyIkaWQiOiI5MTYiLCJTaGFwZSI6NSwiQ29ubmVjdG9yTWFyZ2luIjp7IiRpZCI6IjkxNyIsIlRvcCI6MC4wLCJMZWZ0IjoyLjAsIlJpZ2h0IjoyLjAsIkJvdHRvbSI6MC4wfSwiQ29ubmVjdG9yU3R5bGUiOnsiJGlkIjoiOTE4IiwiTGluZUNvbG9yIjp7IiRpZCI6IjkxOSIsIiR0eXBlIjoiTkxSRS5Db21tb24uRG9tLlNvbGlkQ29sb3JCcnVzaCwgTkxSRS5Db21tb24iLCJDb2xvciI6eyIkaWQiOiI5MjAiLCJBIjoxMjcsIlIiOjk1LCJHIjoxNSwiQiI6NjR9fSwiTGluZVdlaWdodCI6MS4wLCJMaW5lVHlwZSI6MCwiUGFyZW50U3R5bGUiOm51bGx9LCJJc0JlbG93VGltZWJhbmQiOmZhbHNlLCJQb3NpdGlvbk9uVGFzayI6MywiSGlkZURhdGUiOmZhbHNlLCJTaGFwZVNpemUiOjEsIlNwYWNpbmciOjIuMCwiUGFkZGluZyI6eyIkaWQiOiI5MjEiLCJUb3AiOjcuMCwiTGVmdCI6My4wLCJSaWdodCI6MC4wLCJCb3R0b20iOjIuMH0sIlNoYXBlU3R5bGUiOnsiJGlkIjoiOTIyIiwiTWFyZ2luIjp7IiRpZCI6IjkyMyIsIlRvcCI6MC4wLCJMZWZ0IjowLjAsIlJpZ2h0IjowLjAsIkJvdHRvbSI6MC4wfSwiUGFkZGluZyI6eyIkaWQiOiI5MjQiLCJUb3AiOjAuMCwiTGVmdCI6MC4wLCJSaWdodCI6MC4wLCJCb3R0b20iOjAuMH0sIkJhY2tncm91bmQiOnsiJGlkIjoiOTI1IiwiQ29sb3IiOnsiJGlkIjoiOTI2IiwiQSI6MjU1LCJSIjoxNzksIkciOjE3NSwiQiI6MTQzfX0sIklzVmlzaWJsZSI6dHJ1ZSwiV2lkdGgiOjE4LjAsIkhlaWdodCI6MjAuMCwiQm9yZGVyU3R5bGUiOnsiJGlkIjoiOTI3IiwiTGluZUNvbG9yIjp7IiRpZCI6IjkyOCIsIiR0eXBlIjoiTkxSRS5Db21tb24uRG9tLlNvbGlkQ29sb3JCcnVzaCwgTkxSRS5Db21tb24iLCJDb2xvciI6eyIkaWQiOiI5MjkiLCJBIjoyNTUsIlIiOjI1NSwiRyI6MCwiQiI6MH19LCJMaW5lV2VpZ2h0IjowLjAsIkxpbmVUeXBlIjowLCJQYXJlbnRTdHlsZSI6bnVsbH0sIlBhcmVudFN0eWxlIjpudWxsfSwiVGl0bGVTdHlsZSI6eyIkaWQiOiI5MzAiLCJGb250U2V0dGluZ3MiOnsiJGlkIjoiOTMxIiwiRm9udFNpemUiOjEyLCJGb250TmFtZSI6IlNlZ29lIFVJIFNlbWlib2xkIiwiSXNCb2xkIjp0cnVlLCJJc0l0YWxpYyI6ZmFsc2UsIklzVW5kZXJsaW5lZCI6ZmFsc2UsIlBhcmVudFN0eWxlIjpudWxsfSwiQXV0b1NpemUiOjAsIkZvcmVncm91bmQiOnsiJGlkIjoiOTMyIiwiQ29sb3IiOnsiJGlkIjoiOTMz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kzNCIsIlRvcCI6MC4wLCJMZWZ0IjowLjAsIlJpZ2h0IjowLjAsIkJvdHRvbSI6MC4wfSwiUGFkZGluZyI6eyIkaWQiOiI5MzUiLCJUb3AiOjAuMCwiTGVmdCI6MC4wLCJSaWdodCI6MC4wLCJCb3R0b20iOjAuMH0sIkJhY2tncm91bmQiOnsiJGlkIjoiOTM2IiwiQ29sb3IiOnsiJGlkIjoiOTM3IiwiQSI6MCwiUiI6MjU1LCJHIjoyNTUsIkIiOjI1NX19LCJJc1Zpc2libGUiOnRydWUsIldpZHRoIjowLjAsIkhlaWdodCI6MC4wLCJCb3JkZXJTdHlsZSI6eyIkaWQiOiI5MzgiLCJMaW5lQ29sb3IiOm51bGwsIkxpbmVXZWlnaHQiOjAuMCwiTGluZVR5cGUiOjAsIlBhcmVudFN0eWxlIjpudWxsfSwiUGFyZW50U3R5bGUiOm51bGx9LCJEYXRlU3R5bGUiOnsiJGlkIjoiOTM5IiwiRm9udFNldHRpbmdzIjp7IiRpZCI6Ijk0MCIsIkZvbnRTaXplIjoxMCwiRm9udE5hbWUiOiJDYWxpYnJpIiwiSXNCb2xkIjpmYWxzZSwiSXNJdGFsaWMiOmZhbHNlLCJJc1VuZGVybGluZWQiOmZhbHNlLCJQYXJlbnRTdHlsZSI6bnVsbH0sIkF1dG9TaXplIjowLCJGb3JlZ3JvdW5kIjp7IiRpZCI6Ijk0MSIsIkNvbG9yIjp7IiRpZCI6Ijk0Mi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OTQzIiwiVG9wIjowLjAsIkxlZnQiOjAuMCwiUmlnaHQiOjAuMCwiQm90dG9tIjowLjB9LCJQYWRkaW5nIjp7IiRpZCI6Ijk0NCIsIlRvcCI6MC4wLCJMZWZ0IjowLjAsIlJpZ2h0IjowLjAsIkJvdHRvbSI6MC4wfSwiQmFja2dyb3VuZCI6eyIkaWQiOiI5NDUiLCJDb2xvciI6eyIkaWQiOiI5NDYiLCJBIjowLCJSIjoyNTUsIkciOjI1NSwiQiI6MjU1fX0sIklzVmlzaWJsZSI6ZmFsc2UsIldpZHRoIjowLjAsIkhlaWdodCI6MC4wLCJCb3JkZXJTdHlsZSI6eyIkaWQiOiI5NDciLCJMaW5lQ29sb3IiOm51bGwsIkxpbmVXZWlnaHQiOjAuMCwiTGluZVR5cGUiOjAsIlBhcmVudFN0eWxlIjpudWxsfSwiUGFyZW50U3R5bGUiOm51bGx9LCJEYXRlRm9ybWF0Ijp7IiRpZCI6Ijk0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NDkiLCJGb3JtYXQiOjAsIklzVmlzaWJsZSI6ZmFsc2UsIkxhc3RLbm93blZpc2liaWxpdHlTdGF0ZSI6ZmFsc2V9LCJJc1Zpc2libGUiOnRydWUsIlBhcmVudFN0eWxlIjpudWxsfSwiSW5kZXgiOjEsIlBlcmNlbnRhZ2VDb21wbGV0ZSI6bnVsbCwiUG9zaXRpb24iOnsiUmF0aW8iOjAuMCwiSXNDdXN0b20iOmZhbHNlfSwiRGF0ZUZvcm1hdCI6eyIkcmVmIjoiOTQ4In0sIldlZWtOdW1iZXJpbmciOnsiJGlkIjoiOTUwIiwiRm9ybWF0IjowLCJJc1Zpc2libGUiOmZhbHNlLCJMYXN0S25vd25WaXNpYmlsaXR5U3RhdGUiOmZhbHNlfSwiUmVsYXRlZFRhc2tJZCI6IjAwMDAwMDAwLTAwMDAtMDAwMC0wMDAwLTAwMDAwMDAwMDAwMCIsIklkIjoiMzc5MzBiZGQtMzA1NC00YTVhLWEyYWMtNmZhMWY4NDMwMWQwIiwiSW1wb3J0SWQiOiIxMiIsIlRpdGxlIjoiTWlsZXN0b25lIDEzIiwiTm90ZSI6bnVsbCwiSHlwZXJsaW5rIjp7IiRpZCI6Ijk1MSIsIkFkZHJlc3MiOm51bGwsIlN1YkFkZHJlc3MiOm51bGx9LCJJc0NoYW5nZWQiOmZhbHNlLCJJc05ldyI6ZmFsc2V9XSwiVGFza3MiOltdLCJTd2ltbGFuZXMiOltdLCJNc1Byb2plY3RJdGVtc1RyZWUiOnsiJGlkIjoiOTUyIiwiUm9vdCI6eyJJbXBvcnRJZCI6bnVsbCwiSXNJbXBvcnRlZCI6ZmFsc2UsIkNoaWxkcmVuIjpbXX19LCJNZXRhZGF0YSI6eyIkaWQiOiI5NTMiLCJFeGNlbFNoZWV0TmFtZSI6IlRpbWVsaW5lIERhdGEiLCJJdGVtc1RpdGxlcyI6IltcIk1pbGVzdG9uZSAxXCIsXCJNaWxlc3RvbmUgMlwiLFwiTWlsZXN0b25lIDNcIixcIk1pbGVzdG9uZSA0XCIsXCJNaWxlc3RvbmUgNVwiLFwiTWlsZXN0b25lIDZcIixcIk1pbGVzdG9uZSA3XCIsXCJNaWxlc3RvbmUgOFwiLFwiTWlsZXN0b25lIDlcIixcIk1pbGVzdG9uZSAxMFwiLFwiTWlsZXN0b25lIDExXCIsXCJNaWxlc3RvbmUgMTJcIixcIlBoYXNlIElcIixcIlBoYXNlIElJXCIsXCJQaGFzZSBJSUlcIl0iLCJJdGVtc1N3aW1sYW5lcyI6Ilt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1dfX0iLCJDb2x1bW5zTWFwcGluZyI6Ilt7XCIkaWRcIjpcIjFcIixcIlNlbGVjdGVkTWFwcGluZ1wiOjgsXCJDb2x1bW5IZWFkZXJcIjpcIkNvbHVtbjBcIixcIkNvbHVtbkZyaWVuZGx5TmFtZVwiOlwiVW5pcXVlIElEXCJ9LHtcIiRpZFwiOlwiMlwiLFwiU2VsZWN0ZWRNYXBwaW5nXCI6MixcIkNvbHVtbkhlYWRlclwiOlwiQ29sdW1uMVwiLFwiQ29sdW1uRnJpZW5kbHlOYW1lXCI6XCJUaXRsZVwifSx7XCIkaWRcIjpcIjNcIixcIlNlbGVjdGVkTWFwcGluZ1wiOjMsXCJDb2x1bW5IZWFkZXJcIjpcIkNvbHVtbjJcIixcIkNvbHVtbkZyaWVuZGx5TmFtZVwiOlwiU3RhcnQgZGF0ZVwifSx7XCIkaWRcIjpcIjRcIixcIlNlbGVjdGVkTWFwcGluZ1wiOjQsXCJDb2x1bW5IZWFkZXJcIjpcIkNvbHVtbjNcIixcIkNvbHVtbkZyaWVuZGx5TmFtZVwiOlwiRW5kIGRhdGVcIn0se1wiJGlkXCI6XCI1XCIsXCJTZWxlY3RlZE1hcHBpbmdcIjo1LFwiQ29sdW1uSGVhZGVyXCI6XCJDb2x1bW41XCIsXCJDb2x1bW5GcmllbmRseU5hbWVcIjpcIiUgQ29tcGxldGVkXCJ9LHtcIiRpZFwiOlwiNlwiLFwiU2VsZWN0ZWRNYXBwaW5nXCI6NixcIkNvbHVtbkhlYWRlclwiOlwiQ29sdW1uNlwiLFwiQ29sdW1uRnJpZW5kbHlOYW1lXCI6XCJOb3RlXCJ9XSIsIkhlYWRlclJvd0luZGV4IjoiMCIsIk1zZVN5bmNCeVVpZCI6IlRydWUiLCJTb3VyY2VUZW1wbGF0ZSI6IntcIiRpZFwiOlwiMVwiLFwiSWRcIjpcImNjMjZmODYzLTI3Y2UtNDgwZS1hNTg5LWIzZjEyZjJkNmViMFwiLFwiQ3VsdHVyZUluZm9OYW1lXCI6XCJlbi1VU1wiLFwiVmVyc2lvblwiOntcIiRpZFwiOlwiMlwiLFwiVGVtcGxhdGVEb21WZXJzaW9uXCI6XCIxLjIuMFwifSxcIkVmZmVjdFwiOjEsXCJTdHlsZVwiOntcIiRpZFwiOlwiM1wiLFwiVGltZWJhbmRTdHlsZVwiOntcIiRpZFwiOlwiNFwiLFwiU2NhbGVNYXJraW5nXCI6MSxcIlNoYXBlXCI6MTAsXCJTaGFwZVN0eWxlXCI6e1wiJGlkXCI6XCI1XCIsXCJNYXJnaW5cIjp7XCIkaWRcIjpcIjZcIixcIlRvcFwiOjAuMCxcIkxlZnRcIjoxMC4wLFwiUmlnaHRcIjoxMC4wLFwiQm90dG9tXCI6MC4wfSxcIlBhZGRpbmdcIjp7XCIkaWRcIjpcIjdcIixcIlRvcFwiOjMuMCxcIkxlZnRcIjowLjAsXCJSaWdodFwiOjAuMCxcIkJvdHRvbVwiOjMuMH0sXCJCYWNrZ3JvdW5kXCI6e1wiJGlkXCI6XCI4XCIsXCJDb2xvclwiOntcIiRpZFwiOlwiOVwiLFwiQVwiOjI1NSxcIlJcIjo2OCxcIkdcIjo4NCxcIkJcIjoxMDZ9fSxcIklzVmlzaWJsZVwiOnRydWUsXCJXaWR0aFwiOjg1OC4wLFwiSGVpZ2h0XCI6MjAuMCxcIkJvcmRlclN0eWxlXCI6e1wiJGlkXCI6XCIxMFwiLFwiTGluZUNvbG9yXCI6e1wiJGlkXCI6XCIxMVwiLFwiJHR5cGVcIjpcIk5MUkUuQ29tbW9uLkRvbS5Tb2xpZENvbG9yQnJ1c2gsIE5MUkUuQ29tbW9uXCIsXCJDb2xvclwiOntcIiRpZFwiOlwiMTJcIixcIkFcIjoyNTUsXCJSXCI6MjU1LFwiR1wiOjAsXCJCXCI6MH19LFwiTGluZVdlaWdodFwiOjAuMCxcIkxpbmVUeXBlXCI6MH19LFwiTWlkZGxlVGllclNoYXBlU3R5bGVcIjp7XCIkaWRcIjpcIjEzXCIsXCJNYXJnaW5cIjp7XCIkaWRcIjpcIjE0XCIsXCJUb3BcIjowLjAsXCJMZWZ0XCI6MTAuMCxcIlJpZ2h0XCI6MTAuMCxcIkJvdHRvbVwiOjAuMH0sXCJQYWRkaW5nXCI6e1wiJGlkXCI6XCIxNVwiLFwiVG9wXCI6My4wLFwiTGVmdFwiOjAuMCxcIlJpZ2h0XCI6MC4wLFwiQm90dG9tXCI6My4wfSxcIkJhY2tncm91bmRcIjp7XCIkaWRcIjpcIjE2XCIsXCJDb2xvclwiOntcIiRpZFwiOlwiMTdcIixcIkFcIjoyNTUsXCJSXCI6NjgsXCJHXCI6ODQsXCJCXCI6MTA2fX0sXCJJc1Zpc2libGVcIjp0cnVlLFwiV2lkdGhcIjo4NTguMCxcIkhlaWdodFwiOjIwLjAsXCJCb3JkZXJTdHlsZVwiOntcIiRpZFwiOlwiMThcIixcIkxpbmVDb2xvclwiOntcIiRpZFwiOlwiMTlcIixcIiR0eXBlXCI6XCJOTFJFLkNvbW1vbi5Eb20uU29saWRDb2xvckJydXNoLCBOTFJFLkNvbW1vblwiLFwiQ29sb3JcIjp7XCIkaWRcIjpcIjIwXCIsXCJBXCI6MjU1LFwiUlwiOjI1NSxcIkdcIjowLFwiQlwiOjB9fSxcIkxpbmVXZWlnaHRcIjowLjAsXCJMaW5lVHlwZVwiOjB9fSxcIkJvdHRvbVRpZXJTaGFwZVN0eWxlXCI6e1wiJGlkXCI6XCIyMVwiLFwiTWFyZ2luXCI6e1wiJGlkXCI6XCIyMlwiLFwiVG9wXCI6MC4wLFwiTGVmdFwiOjEwLjAsXCJSaWdodFwiOjEwLjAsXCJCb3R0b21cIjowLjB9LFwiUGFkZGluZ1wiOntcIiRpZFwiOlwiMjNcIixcIlRvcFwiOjMuMCxcIkxlZnRcIjowLjAsXCJSaWdodFwiOjAuMCxcIkJvdHRvbVwiOjMuMH0sXCJCYWNrZ3JvdW5kXCI6e1wiJGlkXCI6XCIyNFwiLFwiQ29sb3JcIjp7XCIkaWRcIjpcIjI1XCIsXCJBXCI6MjU1LFwiUlwiOjY4LFwiR1wiOjg0LFwiQlwiOjEwNn19LFwiSXNWaXNpYmxlXCI6dHJ1ZSxcIldpZHRoXCI6ODU4LjAsXCJIZWlnaHRcIjoyMC4wLFwiQm9yZGVyU3R5bGVcIjp7XCIkaWRcIjpcIjI2XCIsXCJMaW5lQ29sb3JcIjp7XCIkaWRcIjpcIjI3XCIsXCIkdHlwZVwiOlwiTkxSRS5Db21tb24uRG9tLlNvbGlkQ29sb3JCcnVzaCwgTkxSRS5Db21tb25cIixcIkNvbG9yXCI6e1wiJGlkXCI6XCIyOFwiLFwiQVwiOjI1NSxcIlJcIjoyNTUsXCJHXCI6MCxcIkJcIjowfX0sXCJMaW5lV2VpZ2h0XCI6MC4wLFwiTGluZVR5cGVcIjowfX0sXCJSaWdodEVuZENhcHNTdHlsZVwiOntcIiRpZFwiOlwiMjlcIixcIkZvbnRTZXR0aW5nc1wiOntcIiRpZFwiOlwiMzBcIixcIkZvbnRTaXplXCI6MTgsXCJGb250TmFtZVwiOlwiQ2FsaWJyaVwiLFwiSXNCb2xkXCI6dHJ1ZSxcIklzSXRhbGljXCI6ZmFsc2UsXCJJc1VuZGVybGluZWRcIjpmYWxzZX0sXCJBdXRvU2l6ZVwiOjAsXCJGb3JlZ3JvdW5kXCI6e1wiJGlkXCI6XCIzMVwiLFwiQ29sb3JcIjp7XCIkaWRcIjpcIjMy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MzXCIsXCJUb3BcIjowLjAsXCJMZWZ0XCI6MC4wLFwiUmlnaHRcIjoyMC4wLFwiQm90dG9tXCI6MC4wfSxcIlBhZGRpbmdcIjp7XCIkaWRcIjpcIjM0XCIsXCJUb3BcIjowLjAsXCJMZWZ0XCI6MC4wLFwiUmlnaHRcIjowLjAsXCJCb3R0b21cIjowLjB9LFwiQmFja2dyb3VuZFwiOntcIiRpZFwiOlwiMzVcIixcIkNvbG9yXCI6e1wiJGlkXCI6XCIzNlwiLFwiQVwiOjAsXCJSXCI6MCxcIkdcIjowLFwiQlwiOjB9fSxcIklzVmlzaWJsZVwiOnRydWUsXCJXaWR0aFwiOjAuMCxcIkhlaWdodFwiOjAuMCxcIkJvcmRlclN0eWxlXCI6bnVsbH0sXCJMZWZ0RW5kQ2Fwc1N0eWxlXCI6e1wiJGlkXCI6XCIzN1wiLFwiRm9udFNldHRpbmdzXCI6e1wiJGlkXCI6XCIzOFwiLFwiRm9udFNpemVcIjoxOCxcIkZvbnROYW1lXCI6XCJDYWxpYnJpXCIsXCJJc0JvbGRcIjp0cnVlLFwiSXNJdGFsaWNcIjpmYWxzZSxcIklzVW5kZXJsaW5lZFwiOmZhbHNlfSxcIkF1dG9TaXplXCI6MCxcIkZvcmVncm91bmRcIjp7XCIkaWRcIjpcIjM5XCIsXCJDb2xvclwiOntcIiRpZFwiOlwiNDB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NDFcIixcIlRvcFwiOjAuMCxcIkxlZnRcIjoyMC4wLFwiUmlnaHRcIjowLjAsXCJCb3R0b21cIjowLjB9LFwiUGFkZGluZ1wiOntcIiRpZFwiOlwiNDJcIixcIlRvcFwiOjAuMCxcIkxlZnRcIjowLjAsXCJSaWdodFwiOjAuMCxcIkJvdHRvbVwiOjAuMH0sXCJCYWNrZ3JvdW5kXCI6e1wiJGlkXCI6XCI0M1wiLFwiQ29sb3JcIjp7XCIkcmVmXCI6XCIzNlwifX0sXCJJc1Zpc2libGVcIjpmYWxzZSxcIldpZHRoXCI6MC4wLFwiSGVpZ2h0XCI6MC4wLFwiQm9yZGVyU3R5bGVcIjpudWxsfSxcIlRvZGF5VGV4dFN0eWxlXCI6e1wiJGlkXCI6XCI0NFwiLFwiRm9udFNldHRpbmdzXCI6e1wiJGlkXCI6XCI0NVwiLFwiRm9udFNpemVcIjoxMixcIkZvbnROYW1lXCI6XCJDYWxpYnJpXCIsXCJJc0JvbGRcIjpmYWxzZSxcIklzSXRhbGljXCI6ZmFsc2UsXCJJc1VuZGVybGluZWRcIjpmYWxzZX0sXCJBdXRvU2l6ZVwiOjAsXCJGb3JlZ3JvdW5kXCI6e1wiJGlkXCI6XCI0NlwiLFwiQ29sb3JcIjp7XCIkaWRcIjpcIjQ3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Q4XCIsXCJUb3BcIjowLjAsXCJMZWZ0XCI6MC4wLFwiUmlnaHRcIjowLjAsXCJCb3R0b21cIjowLjB9LFwiUGFkZGluZ1wiOntcIiRpZFwiOlwiNDlcIixcIlRvcFwiOjAuMCxcIkxlZnRcIjowLjAsXCJSaWdodFwiOjAuMCxcIkJvdHRvbVwiOjAuMH0sXCJCYWNrZ3JvdW5kXCI6e1wiJGlkXCI6XCI1MFwiLFwiQ29sb3JcIjp7XCIkcmVmXCI6XCIzNlwifX0sXCJJc1Zpc2libGVcIjp0cnVlLFwiV2lkdGhcIjowLjAsXCJIZWlnaHRcIjowLjAsXCJCb3JkZXJTdHlsZVwiOm51bGx9LFwiVG9kYXlNYXJrZXJTdHlsZVwiOntcIiRpZFwiOlwiNTFcIixcIk1hcmdpblwiOntcIiRpZFwiOlwiNTJcIixcIlRvcFwiOjAuMCxcIkxlZnRcIjowLjAsXCJSaWdodFwiOjAuMCxcIkJvdHRvbVwiOjAuMH0sXCJQYWRkaW5nXCI6e1wiJGlkXCI6XCI1M1wiLFwiVG9wXCI6MC4wLFwiTGVmdFwiOjAuMCxcIlJpZ2h0XCI6MC4wLFwiQm90dG9tXCI6MC4wfSxcIkJhY2tncm91bmRcIjp7XCIkaWRcIjpcIjU0XCIsXCJDb2xvclwiOntcIiRpZFwiOlwiNTVcIixcIkFcIjoyNTUsXCJSXCI6MjU1LFwiR1wiOjAsXCJCXCI6MH19LFwiSXNWaXNpYmxlXCI6dHJ1ZSxcIldpZHRoXCI6MC4wLFwiSGVpZ2h0XCI6MC4wLFwiQm9yZGVyU3R5bGVcIjpudWxsfSxcIlNjYWxlU3R5bGVcIjp7XCIkaWRcIjpcIjU2XCIsXCJTaG93U2VnbWVudFNlcGFyYXRvcnNcIjpmYWxzZSxcIlNlZ21lbnRTZXBhcmF0b3JPcGFjaXR5XCI6MzAsXCJTaGFwZVwiOjMsXCJIYXNCZWVuVmlzaWJsZUJlZm9yZVwiOnRydWUsXCJGb250U2V0dGluZ3NcIjp7XCIkaWRcIjpcIjU3XCIsXCJGb250U2l6ZVwiOjEyLFwiRm9udE5hbWVcIjpcIkNhbGlicmlcIixcIklzQm9sZFwiOmZhbHNlLFwiSXNJdGFsaWNcIjpmYWxzZSxcIklzVW5kZXJsaW5lZFwiOmZhbHNlfSxcIkF1dG9TaXplXCI6MCxcIkZvcmVncm91bmRcIjp7XCIkaWRcIjpcIjU4XCIsXCJDb2xvclwiOntcIiRpZFwiOlwiNTl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BcIixcIlRvcFwiOjAuMCxcIkxlZnRcIjo1LjAsXCJSaWdodFwiOjAuMCxcIkJvdHRvbVwiOjAuMH0sXCJQYWRkaW5nXCI6e1wiJGlkXCI6XCI2MVwiLFwiVG9wXCI6MC4wLFwiTGVmdFwiOjAuMCxcIlJpZ2h0XCI6MC4wLFwiQm90dG9tXCI6MC4wfSxcIkJhY2tncm91bmRcIjp7XCIkaWRcIjpcIjYyXCIsXCJDb2xvclwiOntcIiRyZWZcIjpcIjM2XCJ9fSxcIklzVmlzaWJsZVwiOnRydWUsXCJXaWR0aFwiOjAuMCxcIkhlaWdodFwiOjAuMCxcIkJvcmRlclN0eWxlXCI6bnVsbH0sXCJNaWRkbGVUaWVyU2NhbGVTdHlsZVwiOntcIiRpZFwiOlwiNjNcIixcIlNob3dTZWdtZW50U2VwYXJhdG9yc1wiOmZhbHNlLFwiU2VnbWVudFNlcGFyYXRvck9wYWNpdHlcIjozMCxcIlNoYXBlXCI6MyxcIkhhc0JlZW5WaXNpYmxlQmVmb3JlXCI6ZmFsc2UsXCJGb250U2V0dGluZ3NcIjp7XCIkaWRcIjpcIjY0XCIsXCJGb250U2l6ZVwiOjEyLFwiRm9udE5hbWVcIjpcIkNhbGlicmlcIixcIklzQm9sZFwiOmZhbHNlLFwiSXNJdGFsaWNcIjpmYWxzZSxcIklzVW5kZXJsaW5lZFwiOmZhbHNlfSxcIkF1dG9TaXplXCI6MCxcIkZvcmVncm91bmRcIjp7XCIkaWRcIjpcIjY1XCIsXCJDb2xvclwiOntcIiRpZFwiOlwiNjZ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dcIixcIlRvcFwiOjAuMCxcIkxlZnRcIjo1LjAsXCJSaWdodFwiOjAuMCxcIkJvdHRvbVwiOjAuMH0sXCJQYWRkaW5nXCI6e1wiJGlkXCI6XCI2OFwiLFwiVG9wXCI6MC4wLFwiTGVmdFwiOjAuMCxcIlJpZ2h0XCI6MC4wLFwiQm90dG9tXCI6MC4wfSxcIkJhY2tncm91bmRcIjp7XCIkaWRcIjpcIjY5XCIsXCJDb2xvclwiOntcIiRpZFwiOlwiNzBcIixcIkFcIjowLFwiUlwiOjAsXCJHXCI6MCxcIkJcIjowfX0sXCJJc1Zpc2libGVcIjpmYWxzZSxcIldpZHRoXCI6MC4wLFwiSGVpZ2h0XCI6MC4wLFwiQm9yZGVyU3R5bGVcIjpudWxsfSxcIkJvdHRvbVRpZXJTY2FsZVN0eWxlXCI6e1wiJGlkXCI6XCI3MVwiLFwiU2hvd1NlZ21lbnRTZXBhcmF0b3JzXCI6ZmFsc2UsXCJTZWdtZW50U2VwYXJhdG9yT3BhY2l0eVwiOjMwLFwiU2hhcGVcIjozLFwiSGFzQmVlblZpc2libGVCZWZvcmVcIjpmYWxzZSxcIkZvbnRTZXR0aW5nc1wiOntcIiRpZFwiOlwiNzJcIixcIkZvbnRTaXplXCI6MTIsXCJGb250TmFtZVwiOlwiQ2FsaWJyaVwiLFwiSXNCb2xkXCI6ZmFsc2UsXCJJc0l0YWxpY1wiOmZhbHNlLFwiSXNVbmRlcmxpbmVkXCI6ZmFsc2V9LFwiQXV0b1NpemVcIjowLFwiRm9yZWdyb3VuZFwiOntcIiRpZFwiOlwiNzNcIixcIkNvbG9yXCI6e1wiJGlkXCI6XCI3NF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3NVwiLFwiVG9wXCI6MC4wLFwiTGVmdFwiOjUuMCxcIlJpZ2h0XCI6MC4wLFwiQm90dG9tXCI6MC4wfSxcIlBhZGRpbmdcIjp7XCIkaWRcIjpcIjc2XCIsXCJUb3BcIjowLjAsXCJMZWZ0XCI6MC4wLFwiUmlnaHRcIjowLjAsXCJCb3R0b21cIjowLjB9LFwiQmFja2dyb3VuZFwiOntcIiRpZFwiOlwiNzdcIixcIkNvbG9yXCI6e1wiJGlkXCI6XCI3OFwiLFwiQVwiOjAsXCJSXCI6MCxcIkdcIjowLFwiQlwiOjB9fSxcIklzVmlzaWJsZVwiOmZhbHNlLFwiV2lkdGhcIjowLjAsXCJIZWlnaHRcIjowLjAsXCJCb3JkZXJTdHlsZVwiOm51bGx9LFwiU2luZ2xlU2NhbGVTaGFwZVN0eWxlXCI6bnVsbCxcIkVsYXBzZWRUaW1lQmFja2dyb3VuZFwiOntcIiRpZFwiOlwiNzlcIixcIkNvbG9yXCI6e1wiJGlkXCI6XCI4MFwiLFwiQVwiOjE5MSxcIlJcIjoyNTUsXCJHXCI6MCxcIkJcIjowfX0sXCJBcHBlbmRZZWFyT25ZZWFyQ2hhbmdlXCI6ZmFsc2UsXCJFbGFwc2VkVGltZUZvcm1hdFwiOjIsXCJUb2RheU1hcmtlclBvc2l0aW9uXCI6MyxcIlF1aWNrUG9zaXRpb25cIjoyLFwiQWJzb2x1dGVQb3NpdGlvblwiOjQwNS4wLFwiTWFyZ2luXCI6e1wiJGlkXCI6XCI4MVwiLFwiVG9wXCI6MC4wLFwiTGVmdFwiOjEwLjAsXCJSaWdodFwiOjEwLjAsXCJCb3R0b21cIjowLjB9LFwiUGFkZGluZ1wiOntcIiRpZFwiOlwiODJcIixcIlRvcFwiOjAuMCxcIkxlZnRcIjowLjAsXCJSaWdodFwiOjAuMCxcIkJvdHRvbVwiOjAuMH0sXCJCYWNrZ3JvdW5kXCI6e1wiJGlkXCI6XCI4M1wiLFwiQ29sb3JcIjp7XCIkaWRcIjpcIjg0XCIsXCJBXCI6MjU1LFwiUlwiOjQ3LFwiR1wiOjU0LFwiQlwiOjE1M319LFwiSXNWaXNpYmxlXCI6dHJ1ZSxcIldpZHRoXCI6MC4wLFwiSGVpZ2h0XCI6MC4wLFwiQm9yZGVyU3R5bGVcIjpudWxsfSxcIkRlZmF1bHRNaWxlc3RvbmVTdHlsZVwiOntcIiRpZFwiOlwiODVcIixcIlNoYXBlXCI6MixcIkNvbm5lY3Rvck1hcmdpblwiOntcIiRpZFwiOlwiODZcIixcIlRvcFwiOjAuMCxcIkxlZnRcIjoyLjAsXCJSaWdodFwiOjIuMCxcIkJvdHRvbVwiOjAuMH0sXCJDb25uZWN0b3JTdHlsZVwiOntcIiRpZFwiOlwiODdcIixcIkxpbmVDb2xvclwiOntcIiRpZFwiOlwiODhcIixcIiR0eXBlXCI6XCJOTFJFLkNvbW1vbi5Eb20uU29saWRDb2xvckJydXNoLCBOTFJFLkNvbW1vblwiLFwiQ29sb3JcIjp7XCIkaWRcIjpcIjg5XCIsXCJBXCI6MTI3LFwiUlwiOjc5LFwiR1wiOjEyOSxcIkJcIjoxODl9fSxcIkxpbmVXZWlnaHRcIjoxLjAsXCJMaW5lVHlwZVwiOjB9LFwiSXNCZWxvd1RpbWViYW5kXCI6ZmFsc2UsXCJIaWRlRGF0ZVwiOmZhbHNlLFwiU2hhcGVTaXplXCI6MSxcIlNwYWNpbmdcIjoyLjAsXCJQYWRkaW5nXCI6e1wiJGlkXCI6XCI5MFwiLFwiVG9wXCI6Ny4wLFwiTGVmdFwiOjMuMCxcIlJpZ2h0XCI6MC4wLFwiQm90dG9tXCI6Mi4wfSxcIlBvc2l0aW9uXCI6bnVsbCxcIlBvc2l0aW9uT25UYXNrXCI6MCxcIlNoYXBlU3R5bGVcIjp7XCIkaWRcIjpcIjkxXCIsXCJNYXJnaW5cIjp7XCIkaWRcIjpcIjkyXCIsXCJUb3BcIjowLjAsXCJMZWZ0XCI6MC4wLFwiUmlnaHRcIjowLjAsXCJCb3R0b21cIjowLjB9LFwiUGFkZGluZ1wiOntcIiRpZFwiOlwiOTNcIixcIlRvcFwiOjAuMCxcIkxlZnRcIjowLjAsXCJSaWdodFwiOjAuMCxcIkJvdHRvbVwiOjAuMH0sXCJCYWNrZ3JvdW5kXCI6e1wiJGlkXCI6XCI5NFwiLFwiQ29sb3JcIjp7XCIkaWRcIjpcIjk1XCIsXCJBXCI6MjU1LFwiUlwiOjAsXCJHXCI6MTE0LFwiQlwiOjE4OH19LFwiSXNWaXNpYmxlXCI6dHJ1ZSxcIldpZHRoXCI6MTMuMCxcIkhlaWdodFwiOjEzLjAsXCJCb3JkZXJTdHlsZVwiOntcIiRpZFwiOlwiOTZcIixcIkxpbmVDb2xvclwiOntcIiRpZFwiOlwiOTdcIixcIiR0eXBlXCI6XCJOTFJFLkNvbW1vbi5Eb20uU29saWRDb2xvckJydXNoLCBOTFJFLkNvbW1vblwiLFwiQ29sb3JcIjp7XCIkaWRcIjpcIjk4XCIsXCJBXCI6MjU1LFwiUlwiOjI1NSxcIkdcIjowLFwiQlwiOjB9fSxcIkxpbmVXZWlnaHRcIjowLjAsXCJMaW5lVHlwZVwiOjB9fSxcIlRpdGxlU3R5bGVcIjp7XCIkaWRcIjpcIjk5XCIsXCJGb250U2V0dGluZ3NcIjp7XCIkaWRcIjpcIjEwMFwiLFwiRm9udFNpemVcIjoxMSxcIkZvbnROYW1lXCI6XCJDYWxpYnJpXCIsXCJJc0JvbGRcIjp0cnVlLFwiSXNJdGFsaWNcIjpmYWxzZSxcIklzVW5kZXJsaW5lZFwiOmZhbHNlfSxcIkF1dG9TaXplXCI6MCxcIkZvcmVncm91bmRcIjp7XCIkaWRcIjpcIjEwMVwiLFwiQ29sb3JcIjp7XCIkaWRcIjpcIjEwMl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xMDNcIixcIlRvcFwiOjAuMCxcIkxlZnRcIjowLjAsXCJSaWdodFwiOjAuMCxcIkJvdHRvbVwiOjAuMH0sXCJQYWRkaW5nXCI6e1wiJGlkXCI6XCIxMDRcIixcIlRvcFwiOjAuMCxcIkxlZnRcIjowLjAsXCJSaWdodFwiOjAuMCxcIkJvdHRvbVwiOjAuMH0sXCJCYWNrZ3JvdW5kXCI6e1wiJGlkXCI6XCIxMDVcIixcIkNvbG9yXCI6e1wiJHJlZlwiOlwiMzZcIn19LFwiSXNWaXNpYmxlXCI6dHJ1ZSxcIldpZHRoXCI6MC4wLFwiSGVpZ2h0XCI6MC4wLFwiQm9yZGVyU3R5bGVcIjpudWxsfSxcIkRhdGVTdHlsZVwiOntcIiRpZFwiOlwiMTA2XCIsXCJGb250U2V0dGluZ3NcIjp7XCIkaWRcIjpcIjEwN1wiLFwiRm9udFNpemVcIjoxMCxcIkZvbnROYW1lXCI6XCJDYWxpYnJpXCIsXCJJc0JvbGRcIjpmYWxzZSxcIklzSXRhbGljXCI6ZmFsc2UsXCJJc1VuZGVybGluZWRcIjpmYWxzZX0sXCJBdXRvU2l6ZVwiOjAsXCJGb3JlZ3JvdW5kXCI6e1wiJGlkXCI6XCIxMDhcIixcIkNvbG9yXCI6e1wiJGlkXCI6XCIxMDl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xMFwiLFwiVG9wXCI6MC4wLFwiTGVmdFwiOjAuMCxcIlJpZ2h0XCI6MC4wLFwiQm90dG9tXCI6MC4wfSxcIlBhZGRpbmdcIjp7XCIkaWRcIjpcIjExMVwiLFwiVG9wXCI6MC4wLFwiTGVmdFwiOjAuMCxcIlJpZ2h0XCI6MC4wLFwiQm90dG9tXCI6MC4wfSxcIkJhY2tncm91bmRcIjp7XCIkaWRcIjpcIjExMlwiLFwiQ29sb3JcIjp7XCIkcmVmXCI6XCIzNlwifX0sXCJJc1Zpc2libGVcIjp0cnVlLFwiV2lkdGhcIjowLjAsXCJIZWlnaHRcIjowLjAsXCJCb3JkZXJTdHlsZVwiOm51bGx9LFwiRGF0ZUZvcm1hdFwiOntcIiRpZFwiOlwiMTE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RlZmF1bHRUYXNrU3R5bGVcIjp7XCIkaWRcIjpcIjExNFwiLFwiU2hhcGVcIjoxLFwiU2hhcGVUaGlja25lc3NcIjowLFwiRHVyYXRpb25Gb3JtYXRcIjowLFwiUGVyY2VudGFnZUNvbXBsZXRlU3R5bGVcIjp7XCIkaWRcIjpcIjExNVwiLFwiRm9udFNldHRpbmdzXCI6e1wiJGlkXCI6XCIxMTZcIixcIkZvbnRTaXplXCI6MTAsXCJGb250TmFtZVwiOlwiQ2FsaWJyaVwiLFwiSXNCb2xkXCI6ZmFsc2UsXCJJc0l0YWxpY1wiOmZhbHNlLFwiSXNVbmRlcmxpbmVkXCI6ZmFsc2V9LFwiQXV0b1NpemVcIjowLFwiRm9yZWdyb3VuZFwiOntcIiRpZFwiOlwiMTE3XCIsXCJDb2xvclwiOntcIiRpZFwiOlwiMTE4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E5XCIsXCJUb3BcIjowLjAsXCJMZWZ0XCI6MC4wLFwiUmlnaHRcIjowLjAsXCJCb3R0b21cIjowLjB9LFwiUGFkZGluZ1wiOntcIiRpZFwiOlwiMTIwXCIsXCJUb3BcIjowLjAsXCJMZWZ0XCI6MC4wLFwiUmlnaHRcIjowLjAsXCJCb3R0b21cIjowLjB9LFwiQmFja2dyb3VuZFwiOntcIiRpZFwiOlwiMTIxXCIsXCJDb2xvclwiOntcIiRyZWZcIjpcIjM2XCJ9fSxcIklzVmlzaWJsZVwiOnRydWUsXCJXaWR0aFwiOjAuMCxcIkhlaWdodFwiOjAuMCxcIkJvcmRlclN0eWxlXCI6bnVsbH0sXCJEdXJhdGlvblN0eWxlXCI6e1wiJGlkXCI6XCIxMjJcIixcIkZvbnRTZXR0aW5nc1wiOntcIiRpZFwiOlwiMTIzXCIsXCJGb250U2l6ZVwiOjEwLFwiRm9udE5hbWVcIjpcIkNhbGlicmlcIixcIklzQm9sZFwiOmZhbHNlLFwiSXNJdGFsaWNcIjpmYWxzZSxcIklzVW5kZXJsaW5lZFwiOmZhbHNlfSxcIkF1dG9TaXplXCI6MCxcIkZvcmVncm91bmRcIjp7XCIkaWRcIjpcIjEyNFwiLFwiQ29sb3JcIjp7XCIkaWRcIjpcIjEyNV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yNlwiLFwiVG9wXCI6MC4wLFwiTGVmdFwiOjAuMCxcIlJpZ2h0XCI6MC4wLFwiQm90dG9tXCI6MC4wfSxcIlBhZGRpbmdcIjp7XCIkaWRcIjpcIjEyN1wiLFwiVG9wXCI6MC4wLFwiTGVmdFwiOjAuMCxcIlJpZ2h0XCI6MC4wLFwiQm90dG9tXCI6MC4wfSxcIkJhY2tncm91bmRcIjp7XCIkaWRcIjpcIjEyOFwiLFwiQ29sb3JcIjp7XCIkcmVmXCI6XCIzNlwifX0sXCJJc1Zpc2libGVcIjp0cnVlLFwiV2lkdGhcIjowLjAsXCJIZWlnaHRcIjowLjAsXCJCb3JkZXJTdHlsZVwiOm51bGx9LFwiSG9yaXpvbnRhbENvbm5lY3RvclN0eWxlXCI6e1wiJGlkXCI6XCIxMjlcIixcIkxpbmVDb2xvclwiOntcIiRpZFwiOlwiMTMwXCIsXCIkdHlwZVwiOlwiTkxSRS5Db21tb24uRG9tLlNvbGlkQ29sb3JCcnVzaCwgTkxSRS5Db21tb25cIixcIkNvbG9yXCI6e1wiJGlkXCI6XCIxMzFcIixcIkFcIjoyNTUsXCJSXCI6MjA0LFwiR1wiOjIwNCxcIkJcIjoyMDR9fSxcIkxpbmVXZWlnaHRcIjoxLjAsXCJMaW5lVHlwZVwiOjB9LFwiVmVydGljYWxDb25uZWN0b3JTdHlsZVwiOntcIiRpZFwiOlwiMTMyXCIsXCJMaW5lQ29sb3JcIjp7XCIkaWRcIjpcIjEzM1wiLFwiJHR5cGVcIjpcIk5MUkUuQ29tbW9uLkRvbS5Tb2xpZENvbG9yQnJ1c2gsIE5MUkUuQ29tbW9uXCIsXCJDb2xvclwiOntcIiRpZFwiOlwiMTM0XCIsXCJBXCI6MjU1LFwiUlwiOjIwNCxcIkdcIjoyMDQsXCJCXCI6MjA0fX0sXCJMaW5lV2VpZ2h0XCI6MC4wLFwiTGluZVR5cGVcIjowfSxcIk1hcmdpblwiOm51bGwsXCJTdGFydERhdGVQb3NpdGlvblwiOjMsXCJFbmREYXRlUG9zaXRpb25cIjozLFwiVGl0bGVQb3NpdGlvblwiOjQsXCJEdXJhdGlvblBvc2l0aW9uXCI6NixcIlBlcmNlbnRhZ2VDb21wbGV0ZWRQb3NpdGlvblwiOjYsXCJTcGFjaW5nXCI6NSxcIklzQmVsb3dUaW1lYmFuZFwiOmZhbHNlLFwiUGVyY2VudGFnZUNvbXBsZXRlU2hhcGVPcGFjaXR5XCI6MzUsXCJHcm91cE5hbWVcIjpudWxsLFwiQXR0YWNoZWRNaWxlc3RvbmVzU3R5bGVzXCI6bnVsbCxcIlNoYXBlU3R5bGVcIjp7XCIkaWRcIjpcIjEzNVwiLFwiTWFyZ2luXCI6e1wiJGlkXCI6XCIxMzZcIixcIlRvcFwiOjAuMCxcIkxlZnRcIjo0LjAsXCJSaWdodFwiOjQuMCxcIkJvdHRvbVwiOjAuMH0sXCJQYWRkaW5nXCI6e1wiJGlkXCI6XCIxMzdcIixcIlRvcFwiOjAuMCxcIkxlZnRcIjowLjAsXCJSaWdodFwiOjAuMCxcIkJvdHRvbVwiOjAuMH0sXCJCYWNrZ3JvdW5kXCI6e1wiJGlkXCI6XCIxMzhcIixcIkNvbG9yXCI6e1wiJGlkXCI6XCIxMzlcIixcIkFcIjoyNTUsXCJSXCI6MCxcIkdcIjoxMTQsXCJCXCI6MTg4fX0sXCJJc1Zpc2libGVcIjp0cnVlLFwiV2lkdGhcIjowLjAsXCJIZWlnaHRcIjoxMC4wLFwiQm9yZGVyU3R5bGVcIjp7XCIkaWRcIjpcIjE0MFwiLFwiTGluZUNvbG9yXCI6e1wiJGlkXCI6XCIxNDFcIixcIiR0eXBlXCI6XCJOTFJFLkNvbW1vbi5Eb20uU29saWRDb2xvckJydXNoLCBOTFJFLkNvbW1vblwiLFwiQ29sb3JcIjp7XCIkaWRcIjpcIjE0MlwiLFwiQVwiOjI1NSxcIlJcIjoyNTUsXCJHXCI6MCxcIkJcIjowfX0sXCJMaW5lV2VpZ2h0XCI6MC4wLFwiTGluZVR5cGVcIjowfX0sXCJUaXRsZVN0eWxlXCI6e1wiJGlkXCI6XCIxNDNcIixcIkZvbnRTZXR0aW5nc1wiOntcIiRpZFwiOlwiMTQ0XCIsXCJGb250U2l6ZVwiOjExLFwiRm9udE5hbWVcIjpcIkNhbGlicmlcIixcIklzQm9sZFwiOnRydWUsXCJJc0l0YWxpY1wiOmZhbHNlLFwiSXNVbmRlcmxpbmVkXCI6ZmFsc2V9LFwiQXV0b1NpemVcIjowLFwiRm9yZWdyb3VuZFwiOntcIiRpZFwiOlwiMTQ1XCIsXCJDb2xvclwiOntcIiRpZFwiOlwiMTQ2XCIsXCJBXCI6MjU1LFwiUlwiOjAsXCJHXCI6MCxcIkJcIjowfX0sXCJCYWNrZ3JvdW5kRmlsbFR5cGVcIjowLFwiTWF4V2lkdGhcIjo5NjAuMCxcIk1heEhlaWdodFwiOlwiSW5maW5pdHlcIixcIlNtYXJ0Rm9yZWdyb3VuZElzQWN0aXZlXCI6ZmFsc2UsXCJIb3Jpem9udGFsQWxpZ25tZW50XCI6MCxcIlZlcnRpY2FsQWxpZ25tZW50XCI6MCxcIlNtYXJ0Rm9yZWdyb3VuZFwiOm51bGwsXCJNYXJnaW5cIjp7XCIkaWRcIjpcIjE0N1wiLFwiVG9wXCI6MC4wLFwiTGVmdFwiOjAuMCxcIlJpZ2h0XCI6MC4wLFwiQm90dG9tXCI6MC4wfSxcIlBhZGRpbmdcIjp7XCIkaWRcIjpcIjE0OFwiLFwiVG9wXCI6MC4wLFwiTGVmdFwiOjAuMCxcIlJpZ2h0XCI6MC4wLFwiQm90dG9tXCI6MC4wfSxcIkJhY2tncm91bmRcIjp7XCIkaWRcIjpcIjE0OVwiLFwiQ29sb3JcIjp7XCIkcmVmXCI6XCIzNlwifX0sXCJJc1Zpc2libGVcIjp0cnVlLFwiV2lkdGhcIjowLjAsXCJIZWlnaHRcIjowLjAsXCJCb3JkZXJTdHlsZVwiOm51bGx9LFwiRGF0ZVN0eWxlXCI6e1wiJGlkXCI6XCIxNTBcIixcIkZvbnRTZXR0aW5nc1wiOntcIiRpZFwiOlwiMTUxXCIsXCJGb250U2l6ZVwiOjEwLFwiRm9udE5hbWVcIjpcIkNhbGlicmlcIixcIklzQm9sZFwiOmZhbHNlLFwiSXNJdGFsaWNcIjpmYWxzZSxcIklzVW5kZXJsaW5lZFwiOmZhbHNlfSxcIkF1dG9TaXplXCI6MCxcIkZvcmVncm91bmRcIjp7XCIkaWRcIjpcIjE1MlwiLFwiQ29sb3JcIjp7XCIkaWRcIjpcIjE1M1wiLFwiQVwiOjI1NSxcIlJcIjo2OCxcIkdcIjo4NCxcIkJcIjoxMDZ9fSxcIkJhY2tncm91bmRGaWxsVHlwZVwiOjAsXCJNYXhXaWR0aFwiOjIwMC4wLFwiTWF4SGVpZ2h0XCI6XCJJbmZpbml0eVwiLFwiU21hcnRGb3JlZ3JvdW5kSXNBY3RpdmVcIjpmYWxzZSxcIkhvcml6b250YWxBbGlnbm1lbnRcIjoyLFwiVmVydGljYWxBbGlnbm1lbnRcIjowLFwiU21hcnRGb3JlZ3JvdW5kXCI6bnVsbCxcIk1hcmdpblwiOntcIiRpZFwiOlwiMTU0XCIsXCJUb3BcIjowLjAsXCJMZWZ0XCI6MC4wLFwiUmlnaHRcIjowLjAsXCJCb3R0b21cIjowLjB9LFwiUGFkZGluZ1wiOntcIiRpZFwiOlwiMTU1XCIsXCJUb3BcIjowLjAsXCJMZWZ0XCI6MC4wLFwiUmlnaHRcIjowLjAsXCJCb3R0b21cIjowLjB9LFwiQmFja2dyb3VuZFwiOntcIiRpZFwiOlwiMTU2XCIsXCJDb2xvclwiOntcIiRyZWZcIjpcIjM2XCJ9fSxcIklzVmlzaWJsZVwiOnRydWUsXCJXaWR0aFwiOjAuMCxcIkhlaWdodFwiOjAuMCxcIkJvcmRlclN0eWxlXCI6bnVsbH0sXCJEYXRlRm9ybWF0XCI6e1wiJGlkXCI6XCIxNT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U2hvd0VsYXBzZWRUaW1lR3JhZGllbnRTdHlsZVwiOmZhbHNlLFwiVGltZWJhbmRSZXNlcnZlZExlZnRBcmVhU3R5bGVcIjpudWxsLFwiRGVmYXVsdFN3aW1sYW5lU3R5bGVcIjp7XCIkaWRcIjpcIjE1OFwiLFwiSGVhZGVyU3R5bGVcIjp7XCIkaWRcIjpcIjE1OVwiLFwiVGV4dFN0eWxlXCI6e1wiJGlkXCI6XCIxNjBcIixcIkZvbnRTZXR0aW5nc1wiOntcIiRpZFwiOlwiMTYxXCIsXCJGb250U2l6ZVwiOjEyLFwiRm9udE5hbWVcIjpcIkNhbGlicmlcIixcIklzQm9sZFwiOmZhbHNlLFwiSXNJdGFsaWNcIjpmYWxzZSxcIklzVW5kZXJsaW5lZFwiOmZhbHNlfSxcIkF1dG9TaXplXCI6MCxcIkZvcmVncm91bmRcIjp7XCIkaWRcIjpcIjE2MlwiLFwiQ29sb3JcIjp7XCIkaWRcIjpcIjE2M1wiLFwiQVwiOjI1NSxcIlJcIjozMixcIkdcIjo1NixcIkJcIjoxMDB9fSxcIkJhY2tncm91bmRGaWxsVHlwZVwiOjAsXCJNYXhXaWR0aFwiOjAuMCxcIk1heEhlaWdodFwiOjAuMCxcIlNtYXJ0Rm9yZWdyb3VuZElzQWN0aXZlXCI6ZmFsc2UsXCJIb3Jpem9udGFsQWxpZ25tZW50XCI6MCxcIlZlcnRpY2FsQWxpZ25tZW50XCI6MCxcIlNtYXJ0Rm9yZWdyb3VuZFwiOm51bGwsXCJNYXJnaW5cIjp7XCIkaWRcIjpcIjE2NFwiLFwiVG9wXCI6MC4wLFwiTGVmdFwiOjAuMCxcIlJpZ2h0XCI6MC4wLFwiQm90dG9tXCI6MC4wfSxcIlBhZGRpbmdcIjp7XCIkaWRcIjpcIjE2NVwiLFwiVG9wXCI6MC4wLFwiTGVmdFwiOjAuMCxcIlJpZ2h0XCI6MC4wLFwiQm90dG9tXCI6MC4wfSxcIkJhY2tncm91bmRcIjpudWxsLFwiSXNWaXNpYmxlXCI6ZmFsc2UsXCJXaWR0aFwiOjAuMCxcIkhlaWdodFwiOjAuMCxcIkJvcmRlclN0eWxlXCI6bnVsbH0sXCJSZWN0YW5nbGVTdHlsZVwiOntcIiRpZFwiOlwiMTY2XCIsXCJNYXJnaW5cIjp7XCIkaWRcIjpcIjE2N1wiLFwiVG9wXCI6MC4wLFwiTGVmdFwiOjAuMCxcIlJpZ2h0XCI6MC4wLFwiQm90dG9tXCI6MC4wfSxcIlBhZGRpbmdcIjp7XCIkaWRcIjpcIjE2OFwiLFwiVG9wXCI6MC4wLFwiTGVmdFwiOjAuMCxcIlJpZ2h0XCI6MC4wLFwiQm90dG9tXCI6MC4wfSxcIkJhY2tncm91bmRcIjp7XCIkaWRcIjpcIjE2OVwiLFwiQ29sb3JcIjp7XCIkaWRcIjpcIjE3MFwiLFwiQVwiOjEyNyxcIlJcIjo5MSxcIkdcIjoxNTUsXCJCXCI6MjEzfX0sXCJJc1Zpc2libGVcIjpmYWxzZSxcIldpZHRoXCI6MC4wLFwiSGVpZ2h0XCI6MC4wLFwiQm9yZGVyU3R5bGVcIjp7XCIkaWRcIjpcIjE3MVwiLFwiTGluZUNvbG9yXCI6e1wiJGlkXCI6XCIxNzJcIixcIiR0eXBlXCI6XCJOTFJFLkNvbW1vbi5Eb20uU29saWRDb2xvckJydXNoLCBOTFJFLkNvbW1vblwiLFwiQ29sb3JcIjp7XCIkaWRcIjpcIjE3M1wiLFwiQVwiOjI1NSxcIlJcIjoyNTUsXCJHXCI6MCxcIkJcIjowfX0sXCJMaW5lV2VpZ2h0XCI6MC4wLFwiTGluZVR5cGVcIjowfX0sXCJUZXh0SXNWZXJ0aWNhbFwiOmZhbHNlfSxcIkJhY2tncm91bmRTdHlsZVwiOntcIiRpZFwiOlwiMTc0XCIsXCJNYXJnaW5cIjp7XCIkaWRcIjpcIjE3NVwiLFwiVG9wXCI6MC4wLFwiTGVmdFwiOjAuMCxcIlJpZ2h0XCI6MC4wLFwiQm90dG9tXCI6MC4wfSxcIlBhZGRpbmdcIjp7XCIkaWRcIjpcIjE3NlwiLFwiVG9wXCI6MC4wLFwiTGVmdFwiOjAuMCxcIlJpZ2h0XCI6MC4wLFwiQm90dG9tXCI6MC4wfSxcIkJhY2tncm91bmRcIjp7XCIkaWRcIjpcIjE3N1wiLFwiQ29sb3JcIjp7XCIkaWRcIjpcIjE3OFwiLFwiQVwiOjM4LFwiUlwiOjkxLFwiR1wiOjE1NSxcIkJcIjoyMTN9fSxcIklzVmlzaWJsZVwiOnRydWUsXCJXaWR0aFwiOjAuMCxcIkhlaWdodFwiOjAuMCxcIkJvcmRlclN0eWxlXCI6e1wiJGlkXCI6XCIxNzlcIixcIkxpbmVDb2xvclwiOntcIiRpZFwiOlwiMTgwXCIsXCIkdHlwZVwiOlwiTkxSRS5Db21tb24uRG9tLlNvbGlkQ29sb3JCcnVzaCwgTkxSRS5Db21tb25cIixcIkNvbG9yXCI6e1wiJGlkXCI6XCIxODFcIixcIkFcIjoyNTUsXCJSXCI6MjU1LFwiR1wiOjAsXCJCXCI6MH19LFwiTGluZVdlaWdodFwiOjAuMCxcIkxpbmVUeXBlXCI6MH19LFwiSXNBYm92ZVRpbWViYW5kXCI6ZmFsc2V9LFwiQ3VzdG9tTWlsZXN0b25lU3R5bGVMaXN0XCI6W10sXCJDdXN0b21UYXNrU3R5bGVMaXN0XCI6W10sXCJDdXN0b21Td2ltbGFuZURlZmluaXRpb25TdHlsZUxpc3RcIjpbXSxcIkN1c3RvbVN3aW1sYW5lVjJTdHlsZUxpc3RcIjpbXSxcIkdyaWRsaW5lUGFuZWxTdHlsZVwiOntcIiRpZFwiOlwiMTgyXCIsXCJHcmlkbGluZVN0eWxlXCI6e1wiJGlkXCI6XCIxODNcIixcIkxpbmVDb2xvclwiOntcIiRpZFwiOlwiMTg0XCIsXCIkdHlwZVwiOlwiTkxSRS5Db21tb24uRG9tLlNvbGlkQ29sb3JCcnVzaCwgTkxSRS5Db21tb25cIixcIkNvbG9yXCI6e1wiJGlkXCI6XCIxODVcIixcIkFcIjozOCxcIlJcIjo5MSxcIkdcIjoxNTUsXCJCXCI6MjEzfX0sXCJMaW5lV2VpZ2h0XCI6MS4wLFwiTGluZVR5cGVcIjowfSxcIklzVmlzaWJsZVwiOnRydWV9LFwiQWN0aXZpdHlMaW5lUGFuZWxTdHlsZVwiOntcIiRpZFwiOlwiMTg2XCIsXCJBY3Rpdml0eUxpbmVTdHlsZVwiOntcIiRpZFwiOlwiMTg3XCIsXCJMaW5lQ29sb3JcIjp7XCIkaWRcIjpcIjE4OFwiLFwiJHR5cGVcIjpcIk5MUkUuQ29tbW9uLkRvbS5Tb2xpZENvbG9yQnJ1c2gsIE5MUkUuQ29tbW9uXCIsXCJDb2xvclwiOntcIiRpZFwiOlwiMTg5XCIsXCJBXCI6MzgsXCJSXCI6NjgsXCJHXCI6MTE0LFwiQlwiOjE5Nn19LFwiTGluZVdlaWdodFwiOjEuMCxcIkxpbmVUeXBlXCI6MH0sXCJJc1Zpc2libGVcIjp0cnVlfX0sXCJTY2FsZVwiOntcIiRpZFwiOlwiMTkwXCIsXCJTdGFydERhdGVcIjpcIjAwMDEtMDEtMDFUMDA6MDA6MDBcIixcIkVuZERhdGVcIjpcIjAwMDEtMDEtMDFUMDA6MDA6MDBcIixcIkZvcm1hdFwiOlwid1wiLFwiVHlwZVwiOjEsXCJBdXRvRGF0ZVJhbmdlXCI6dHJ1ZSxcIldvcmtpbmdEYXlzXCI6MzEsXCJUb2RheU1hcmtlclRleHRcIjpcIlRvZGF5XCIsXCJBdXRvU2NhbGVUeXBlXCI6dHJ1ZX0sXCJTY2FsZVYyXCI6e1wiJGlkXCI6XCIxOTFcIixcIlN0YXJ0RGF0ZVwiOlwiMDAwMS0wMS0wMVQwMDowMDowMFwiLFwiRW5kRGF0ZVwiOlwiMDAwMS0wMS0wMVQwMDowMDowMFwiLFwiQXV0b0RhdGVSYW5nZVwiOnRydWUsXCJXb3JraW5nRGF5c1wiOjMxLFwiVG9kYXlNYXJrZXJUZXh0XCI6XCJUb2RheVwiLFwiQXV0b1NjYWxlVHlwZVwiOnRydWUsXCJUaW1lYmFuZFNjYWxlc1wiOntcIiRpZFwiOlwiMTkyXCIsXCJUb3BTY2FsZUxheWVyXCI6e1wiJGlkXCI6XCIxOTNcIixcIkZvcm1hdFwiOlwid1wiLFwiVHlwZVwiOjF9LFwiTWlkZGxlU2NhbGVMYXllclwiOntcIiRpZFwiOlwiMTk0XCIsXCJGb3JtYXRcIjpudWxsLFwiVHlwZVwiOjB9LFwiQm90dG9tU2NhbGVMYXllclwiOntcIiRpZFwiOlwiMTk1XCIsXCJGb3JtYXRcIjpudWxsLFwiVHlwZVwiOjB9fX0sXCJNaWxlc3RvbmVzXCI6W10sXCJUYXNrc1wiOltdLFwiU3dpbWxhbmVzXCI6W10sXCJTd2ltbGFuZXNWMlwiOltdLFwiU2V0dGluZ3NcIjp7XCIkaWRcIjpcIjE5NlwiLFwiSW1wYU9wdGlvbnNcIjp7XCIkaWRcIjpcIjE5N1wiLFwiTGVmdFRvUmlnaHRcIjpmYWxzZSxcIlBheWxvYWRPcHRpb25zXCI6Mn19LFwiVGltZUNvbmZpZ3VyYXRpb25cIjp7XCIkaWRcIjpcIjE5OFwiLFwiVXNlVGltZVwiOmZhbHNlLFwiV29ya0RheVN0YXJ0XCI6XCIwMDowMDowMFwiLFwiV29ya0RheUVuZFwiOlwiMjM6NTk6MDBcIn19IiwiUmVjZW50Q29sb3JzQ29sbGVjdGlvbiI6IltdIiwiVXBkYXRlU2NhbGVGb3JJbXBvcnRlZFRpbWVsaW5lIjoiRmFsc2UifSwiU2V0dGluZ3MiOnsiJGlkIjoiOTU0IiwiSW1wYU9wdGlvbnMiOnsiJGlkIjoiOTU1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kY6XFxXb3JrXFxSZWRvaW5nIE91dGRhdGVkIFRlbXBsYXRlc1xcUHJvamVjdCBDaGFydFxcVGltZWxpbmUgRGF0YS54bHN4IiwiVGltZUNvbmZpZ3VyYXRpb24iOnsiJGlkIjoiOTU2IiwiVXNlVGltZSI6ZmFsc2UsIldvcmtEYXlTdGFydCI6IjAwOjAwOjAwIiwiV29ya0RheUVuZCI6IjIzOjU5OjAwIn0sIkxhc3RVc2VkVGVtcGxhdGVJZCI6ImNjMjZmODYzLTI3Y2UtNDgwZS1hNTg5LWIzZjEyZjJkNmViMCIsIkZpcnN0V2Vla09mWWVhciI6MCwiUGxhY2VNaWxlc3RvbmVBdFRoZUJlZ2lubmluZ09mVGhlRGF5IjpmYWxzZ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Yea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3-12-15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LEFTENDCAPSMARGINLEFT" val="20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6-15T23:59:00.0000000"/>
  <p:tag name="OTLPOSITIONONTASK" val="Center"/>
  <p:tag name="OTLRELATEDTASKID" val="b6a1e73a-e641-48c7-a13c-7e6f8b7f003d"/>
  <p:tag name="OTLMTITLE" val="Milestone 9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 4"/>
  <p:tag name="OTLDATE" val="2022-09-27T23:59:00.0000000"/>
  <p:tag name="OTLPOSITIONONTASK" val="Center"/>
  <p:tag name="OTLRELATEDTASKID" val="914762bf-9d25-486e-bb2f-c1f0853b455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 8"/>
  <p:tag name="OTLDATE" val="2023-03-07T23:59:00.0000000"/>
  <p:tag name="OTLPOSITIONONTASK" val="None"/>
  <p:tag name="OTLRELATEDTASKID" val="00000000-0000-0000-0000-000000000000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 13"/>
  <p:tag name="OTLDATE" val="2023-10-26T23:59:00.0000000"/>
  <p:tag name="OTLPOSITIONONTASK" val="Center"/>
  <p:tag name="OTLRELATEDTASKID" val="00000000-0000-0000-0000-000000000000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Quarte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3-12-15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LEFTENDCAPSMARGINLEFT" val="2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Month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3-12-15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LEFTENDCAPSMARGINLEFT" val="2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ENDDATE" val="2022-10-28T23:59:00.0000000"/>
  <p:tag name="OTLDURATIONFORMAT" val="day"/>
  <p:tag name="OTLSPACING" val="5"/>
  <p:tag name="OTLSHAPETHICKNESSTYPE" val="Thick"/>
  <p:tag name="OTLSTARTDATE" val="2021-10-30T00:00:00.0000000Z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11-15T00:00:00.0000000"/>
  <p:tag name="OTLENDDATE" val="2023-09-25T23:59:00.0000000"/>
  <p:tag name="OTLDURATIONFORMAT" val="day"/>
  <p:tag name="OTLSPACING" val="5"/>
  <p:tag name="OTLSHAPETHICKNESSTYPE" val="Thick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6-11T00:00:00.0000000"/>
  <p:tag name="OTLENDDATE" val="2023-11-23T23:59:00.0000000"/>
  <p:tag name="OTLDURATIONFORMAT" val="day"/>
  <p:tag name="OTLSPACING" val="5"/>
  <p:tag name="OTLSHAPETHICKNESSTYPE" val="Thick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Thin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 2"/>
  <p:tag name="OTLPOSITIONONTASK" val="None"/>
  <p:tag name="OTLRELATEDTASKID" val="00000000-0000-0000-0000-000000000000"/>
  <p:tag name="OTLDATE" val="2022-03-11T23:59:00.000000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 1"/>
  <p:tag name="OTLDATE" val="2022-02-05T23:59:00.0000000"/>
  <p:tag name="OTLPOSITIONONTASK" val="None"/>
  <p:tag name="OTLRELATEDTASKID" val="00000000-0000-0000-0000-00000000000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 3"/>
  <p:tag name="OTLPOSITIONONTASK" val="None"/>
  <p:tag name="OTLRELATEDTASKID" val="00000000-0000-0000-0000-000000000000"/>
  <p:tag name="OTLDATE" val="2022-04-15T23:59:00.000000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 5"/>
  <p:tag name="OTLPOSITIONONTASK" val="None"/>
  <p:tag name="OTLRELATEDTASKID" val="00000000-0000-0000-0000-000000000000"/>
  <p:tag name="OTLDATE" val="2022-12-24T23:59:00.000000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 7"/>
  <p:tag name="OTLPOSITIONONTASK" val="None"/>
  <p:tag name="OTLRELATEDTASKID" val="00000000-0000-0000-0000-000000000000"/>
  <p:tag name="OTLDATE" val="2023-07-03T23:59:00.000000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 6"/>
  <p:tag name="OTLPOSITIONONTASK" val="None"/>
  <p:tag name="OTLRELATEDTASKID" val="00000000-0000-0000-0000-000000000000"/>
  <p:tag name="OTLDATE" val="2023-04-10T23:59:00.000000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None"/>
  <p:tag name="OTLRELATEDTASKID" val="00000000-0000-0000-0000-000000000000"/>
  <p:tag name="OTLMTITLE" val="Milestone 10"/>
  <p:tag name="OTLDATE" val="2023-07-10T23:59:00.000000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None"/>
  <p:tag name="OTLRELATEDTASKID" val="00000000-0000-0000-0000-000000000000"/>
  <p:tag name="OTLMTITLE" val="Milestone 12"/>
  <p:tag name="OTLDATE" val="2023-10-04T23:59:00.000000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None"/>
  <p:tag name="OTLRELATEDTASKID" val="00000000-0000-0000-0000-000000000000"/>
  <p:tag name="OTLMTITLE" val="Milestone 11"/>
  <p:tag name="OTLDATE" val="2023-08-26T23:59:00.000000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Auto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Microsoft Office PowerPoint</Application>
  <PresentationFormat>Widescreen</PresentationFormat>
  <Paragraphs>75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2022-07-26T10:05:54Z</dcterms:created>
  <dcterms:modified xsi:type="dcterms:W3CDTF">2022-07-26T10:06:00Z</dcterms:modified>
</cp:coreProperties>
</file>