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</p:sldMasterIdLst>
  <p:sldIdLst>
    <p:sldId id="268" r:id="rId2"/>
    <p:sldId id="27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A8DB"/>
    <a:srgbClr val="2F3699"/>
    <a:srgbClr val="96AACE"/>
    <a:srgbClr val="4472C4"/>
    <a:srgbClr val="A2D1CF"/>
    <a:srgbClr val="07ACA4"/>
    <a:srgbClr val="8CBEC6"/>
    <a:srgbClr val="276A74"/>
    <a:srgbClr val="F4A2A7"/>
    <a:srgbClr val="F160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44" y="510"/>
      </p:cViewPr>
      <p:guideLst>
        <p:guide orient="horz" pos="30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9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49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38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573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810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5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201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44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93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642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65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5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226" Type="http://schemas.openxmlformats.org/officeDocument/2006/relationships/tags" Target="../tags/tag226.xml"/><Relationship Id="rId247" Type="http://schemas.openxmlformats.org/officeDocument/2006/relationships/tags" Target="../tags/tag247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81" Type="http://schemas.openxmlformats.org/officeDocument/2006/relationships/tags" Target="../tags/tag181.xml"/><Relationship Id="rId216" Type="http://schemas.openxmlformats.org/officeDocument/2006/relationships/tags" Target="../tags/tag216.xml"/><Relationship Id="rId237" Type="http://schemas.openxmlformats.org/officeDocument/2006/relationships/tags" Target="../tags/tag237.xml"/><Relationship Id="rId258" Type="http://schemas.openxmlformats.org/officeDocument/2006/relationships/tags" Target="../tags/tag258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92" Type="http://schemas.openxmlformats.org/officeDocument/2006/relationships/tags" Target="../tags/tag192.xml"/><Relationship Id="rId206" Type="http://schemas.openxmlformats.org/officeDocument/2006/relationships/tags" Target="../tags/tag206.xml"/><Relationship Id="rId227" Type="http://schemas.openxmlformats.org/officeDocument/2006/relationships/tags" Target="../tags/tag227.xml"/><Relationship Id="rId248" Type="http://schemas.openxmlformats.org/officeDocument/2006/relationships/tags" Target="../tags/tag248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tags" Target="../tags/tag182.xml"/><Relationship Id="rId217" Type="http://schemas.openxmlformats.org/officeDocument/2006/relationships/tags" Target="../tags/tag217.xml"/><Relationship Id="rId6" Type="http://schemas.openxmlformats.org/officeDocument/2006/relationships/tags" Target="../tags/tag6.xml"/><Relationship Id="rId238" Type="http://schemas.openxmlformats.org/officeDocument/2006/relationships/tags" Target="../tags/tag238.xml"/><Relationship Id="rId259" Type="http://schemas.openxmlformats.org/officeDocument/2006/relationships/tags" Target="../tags/tag259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202" Type="http://schemas.openxmlformats.org/officeDocument/2006/relationships/tags" Target="../tags/tag202.xml"/><Relationship Id="rId207" Type="http://schemas.openxmlformats.org/officeDocument/2006/relationships/tags" Target="../tags/tag207.xml"/><Relationship Id="rId223" Type="http://schemas.openxmlformats.org/officeDocument/2006/relationships/tags" Target="../tags/tag223.xml"/><Relationship Id="rId228" Type="http://schemas.openxmlformats.org/officeDocument/2006/relationships/tags" Target="../tags/tag228.xml"/><Relationship Id="rId244" Type="http://schemas.openxmlformats.org/officeDocument/2006/relationships/tags" Target="../tags/tag244.xml"/><Relationship Id="rId249" Type="http://schemas.openxmlformats.org/officeDocument/2006/relationships/tags" Target="../tags/tag24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260" Type="http://schemas.openxmlformats.org/officeDocument/2006/relationships/tags" Target="../tags/tag260.xml"/><Relationship Id="rId265" Type="http://schemas.openxmlformats.org/officeDocument/2006/relationships/tags" Target="../tags/tag265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13" Type="http://schemas.openxmlformats.org/officeDocument/2006/relationships/tags" Target="../tags/tag213.xml"/><Relationship Id="rId218" Type="http://schemas.openxmlformats.org/officeDocument/2006/relationships/tags" Target="../tags/tag218.xml"/><Relationship Id="rId234" Type="http://schemas.openxmlformats.org/officeDocument/2006/relationships/tags" Target="../tags/tag234.xml"/><Relationship Id="rId239" Type="http://schemas.openxmlformats.org/officeDocument/2006/relationships/tags" Target="../tags/tag239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50" Type="http://schemas.openxmlformats.org/officeDocument/2006/relationships/tags" Target="../tags/tag250.xml"/><Relationship Id="rId255" Type="http://schemas.openxmlformats.org/officeDocument/2006/relationships/tags" Target="../tags/tag255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208" Type="http://schemas.openxmlformats.org/officeDocument/2006/relationships/tags" Target="../tags/tag208.xml"/><Relationship Id="rId229" Type="http://schemas.openxmlformats.org/officeDocument/2006/relationships/tags" Target="../tags/tag229.xml"/><Relationship Id="rId19" Type="http://schemas.openxmlformats.org/officeDocument/2006/relationships/tags" Target="../tags/tag19.xml"/><Relationship Id="rId224" Type="http://schemas.openxmlformats.org/officeDocument/2006/relationships/tags" Target="../tags/tag224.xml"/><Relationship Id="rId240" Type="http://schemas.openxmlformats.org/officeDocument/2006/relationships/tags" Target="../tags/tag240.xml"/><Relationship Id="rId245" Type="http://schemas.openxmlformats.org/officeDocument/2006/relationships/tags" Target="../tags/tag245.xml"/><Relationship Id="rId261" Type="http://schemas.openxmlformats.org/officeDocument/2006/relationships/tags" Target="../tags/tag261.xml"/><Relationship Id="rId266" Type="http://schemas.openxmlformats.org/officeDocument/2006/relationships/slideLayout" Target="../slideLayouts/slideLayout7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189" Type="http://schemas.openxmlformats.org/officeDocument/2006/relationships/tags" Target="../tags/tag189.xml"/><Relationship Id="rId219" Type="http://schemas.openxmlformats.org/officeDocument/2006/relationships/tags" Target="../tags/tag219.xml"/><Relationship Id="rId3" Type="http://schemas.openxmlformats.org/officeDocument/2006/relationships/tags" Target="../tags/tag3.xml"/><Relationship Id="rId214" Type="http://schemas.openxmlformats.org/officeDocument/2006/relationships/tags" Target="../tags/tag214.xml"/><Relationship Id="rId230" Type="http://schemas.openxmlformats.org/officeDocument/2006/relationships/tags" Target="../tags/tag230.xml"/><Relationship Id="rId235" Type="http://schemas.openxmlformats.org/officeDocument/2006/relationships/tags" Target="../tags/tag235.xml"/><Relationship Id="rId251" Type="http://schemas.openxmlformats.org/officeDocument/2006/relationships/tags" Target="../tags/tag251.xml"/><Relationship Id="rId256" Type="http://schemas.openxmlformats.org/officeDocument/2006/relationships/tags" Target="../tags/tag256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95" Type="http://schemas.openxmlformats.org/officeDocument/2006/relationships/tags" Target="../tags/tag195.xml"/><Relationship Id="rId209" Type="http://schemas.openxmlformats.org/officeDocument/2006/relationships/tags" Target="../tags/tag209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220" Type="http://schemas.openxmlformats.org/officeDocument/2006/relationships/tags" Target="../tags/tag220.xml"/><Relationship Id="rId225" Type="http://schemas.openxmlformats.org/officeDocument/2006/relationships/tags" Target="../tags/tag225.xml"/><Relationship Id="rId241" Type="http://schemas.openxmlformats.org/officeDocument/2006/relationships/tags" Target="../tags/tag241.xml"/><Relationship Id="rId246" Type="http://schemas.openxmlformats.org/officeDocument/2006/relationships/tags" Target="../tags/tag246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262" Type="http://schemas.openxmlformats.org/officeDocument/2006/relationships/tags" Target="../tags/tag262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10" Type="http://schemas.openxmlformats.org/officeDocument/2006/relationships/tags" Target="../tags/tag210.xml"/><Relationship Id="rId215" Type="http://schemas.openxmlformats.org/officeDocument/2006/relationships/tags" Target="../tags/tag215.xml"/><Relationship Id="rId236" Type="http://schemas.openxmlformats.org/officeDocument/2006/relationships/tags" Target="../tags/tag236.xml"/><Relationship Id="rId257" Type="http://schemas.openxmlformats.org/officeDocument/2006/relationships/tags" Target="../tags/tag257.xml"/><Relationship Id="rId26" Type="http://schemas.openxmlformats.org/officeDocument/2006/relationships/tags" Target="../tags/tag26.xml"/><Relationship Id="rId231" Type="http://schemas.openxmlformats.org/officeDocument/2006/relationships/tags" Target="../tags/tag231.xml"/><Relationship Id="rId252" Type="http://schemas.openxmlformats.org/officeDocument/2006/relationships/tags" Target="../tags/tag252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tags" Target="../tags/tag196.xml"/><Relationship Id="rId200" Type="http://schemas.openxmlformats.org/officeDocument/2006/relationships/tags" Target="../tags/tag200.xml"/><Relationship Id="rId16" Type="http://schemas.openxmlformats.org/officeDocument/2006/relationships/tags" Target="../tags/tag16.xml"/><Relationship Id="rId221" Type="http://schemas.openxmlformats.org/officeDocument/2006/relationships/tags" Target="../tags/tag221.xml"/><Relationship Id="rId242" Type="http://schemas.openxmlformats.org/officeDocument/2006/relationships/tags" Target="../tags/tag242.xml"/><Relationship Id="rId263" Type="http://schemas.openxmlformats.org/officeDocument/2006/relationships/tags" Target="../tags/tag263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11" Type="http://schemas.openxmlformats.org/officeDocument/2006/relationships/tags" Target="../tags/tag211.xml"/><Relationship Id="rId232" Type="http://schemas.openxmlformats.org/officeDocument/2006/relationships/tags" Target="../tags/tag232.xml"/><Relationship Id="rId253" Type="http://schemas.openxmlformats.org/officeDocument/2006/relationships/tags" Target="../tags/tag253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201" Type="http://schemas.openxmlformats.org/officeDocument/2006/relationships/tags" Target="../tags/tag201.xml"/><Relationship Id="rId222" Type="http://schemas.openxmlformats.org/officeDocument/2006/relationships/tags" Target="../tags/tag222.xml"/><Relationship Id="rId243" Type="http://schemas.openxmlformats.org/officeDocument/2006/relationships/tags" Target="../tags/tag243.xml"/><Relationship Id="rId264" Type="http://schemas.openxmlformats.org/officeDocument/2006/relationships/tags" Target="../tags/tag264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212" Type="http://schemas.openxmlformats.org/officeDocument/2006/relationships/tags" Target="../tags/tag212.xml"/><Relationship Id="rId233" Type="http://schemas.openxmlformats.org/officeDocument/2006/relationships/tags" Target="../tags/tag233.xml"/><Relationship Id="rId254" Type="http://schemas.openxmlformats.org/officeDocument/2006/relationships/tags" Target="../tags/tag25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TLSHAPE_SL_175ce5a9343d4bf79ce80f75c4a3601d_BackgroundRectangle" hidden="1">
            <a:extLst>
              <a:ext uri="{FF2B5EF4-FFF2-40B4-BE49-F238E27FC236}">
                <a16:creationId xmlns:a16="http://schemas.microsoft.com/office/drawing/2014/main" id="{406CCD7E-15B2-6328-11B1-24996BB6E0D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4702268"/>
            <a:ext cx="11290300" cy="1366012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SL_fbbdf8fc36c14e3d9a2a4eb46b13e7f7_BackgroundRectangle" hidden="1">
            <a:extLst>
              <a:ext uri="{FF2B5EF4-FFF2-40B4-BE49-F238E27FC236}">
                <a16:creationId xmlns:a16="http://schemas.microsoft.com/office/drawing/2014/main" id="{21AFF2D4-2F8F-8268-6497-F5C0B5F5A09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753919"/>
            <a:ext cx="11290300" cy="910675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SL_0178e9cf316c4db183c09d25d6d6e5af_BackgroundRectangle" hidden="1">
            <a:extLst>
              <a:ext uri="{FF2B5EF4-FFF2-40B4-BE49-F238E27FC236}">
                <a16:creationId xmlns:a16="http://schemas.microsoft.com/office/drawing/2014/main" id="{BF269786-7F40-B2FC-8491-919472039AB3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728094"/>
            <a:ext cx="11290300" cy="910675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TLSHAPE_SL2A_1cefbe9a40a14a3aaf59d6c4ab24a2f6_BackgroundRectangle">
            <a:extLst>
              <a:ext uri="{FF2B5EF4-FFF2-40B4-BE49-F238E27FC236}">
                <a16:creationId xmlns:a16="http://schemas.microsoft.com/office/drawing/2014/main" id="{B65EFC85-CF4B-B37D-182B-A8D65DD9055A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409402" y="2753919"/>
            <a:ext cx="9944100" cy="455337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TLSHAPE_SL2A_81dd01e85cac479c868b3b43b5649aab_BackgroundRectangle">
            <a:extLst>
              <a:ext uri="{FF2B5EF4-FFF2-40B4-BE49-F238E27FC236}">
                <a16:creationId xmlns:a16="http://schemas.microsoft.com/office/drawing/2014/main" id="{71B972B0-27D3-601B-2A9C-8190C5332962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409402" y="3209256"/>
            <a:ext cx="9944100" cy="455337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OTLSHAPE_SL2A_d83c0323a5cf4faeb550db57df23f82f_BackgroundRectangle">
            <a:extLst>
              <a:ext uri="{FF2B5EF4-FFF2-40B4-BE49-F238E27FC236}">
                <a16:creationId xmlns:a16="http://schemas.microsoft.com/office/drawing/2014/main" id="{C81965CA-D62A-3A27-FF5A-0DD5CEC5DA28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409402" y="3728094"/>
            <a:ext cx="9944100" cy="455337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OTLSHAPE_SL2A_c7118e718e4f408ab2179fe8c686b2fd_BackgroundRectangle">
            <a:extLst>
              <a:ext uri="{FF2B5EF4-FFF2-40B4-BE49-F238E27FC236}">
                <a16:creationId xmlns:a16="http://schemas.microsoft.com/office/drawing/2014/main" id="{5D5BE33D-E533-B86C-04F6-A33F602697EB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409402" y="4183431"/>
            <a:ext cx="9944100" cy="455337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TLSHAPE_SL2A_bbc53292b1e4451291e328e64d7a2aa6_BackgroundRectangle">
            <a:extLst>
              <a:ext uri="{FF2B5EF4-FFF2-40B4-BE49-F238E27FC236}">
                <a16:creationId xmlns:a16="http://schemas.microsoft.com/office/drawing/2014/main" id="{599971A1-6F2A-F9BA-AAC7-15013C93C95D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409402" y="4702268"/>
            <a:ext cx="9944100" cy="455337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OTLSHAPE_SL2A_6b498bc955ef4e569bf93ce6a42a7802_BackgroundRectangle">
            <a:extLst>
              <a:ext uri="{FF2B5EF4-FFF2-40B4-BE49-F238E27FC236}">
                <a16:creationId xmlns:a16="http://schemas.microsoft.com/office/drawing/2014/main" id="{0C804334-DF73-3B3B-BD39-137F8B054DD6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409402" y="5157606"/>
            <a:ext cx="9944100" cy="455337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TLSHAPE_SL2A_9cce59a5190146df84f355277371af27_BackgroundRectangle">
            <a:extLst>
              <a:ext uri="{FF2B5EF4-FFF2-40B4-BE49-F238E27FC236}">
                <a16:creationId xmlns:a16="http://schemas.microsoft.com/office/drawing/2014/main" id="{46B14569-54BE-1FC3-B9C9-80DFA626D662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409402" y="5612943"/>
            <a:ext cx="9944100" cy="455337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OTLSHAPE_SL_3a6a4c523d2d44129b85a816c32e3824_BackgroundRectangle">
            <a:extLst>
              <a:ext uri="{FF2B5EF4-FFF2-40B4-BE49-F238E27FC236}">
                <a16:creationId xmlns:a16="http://schemas.microsoft.com/office/drawing/2014/main" id="{CF3D44C5-396E-3022-9708-D59E2085F5CF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2017827"/>
            <a:ext cx="11290300" cy="672592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4" name="OTLSHAPE_SL2A_ec705747372e4ce0ac4fb1def4233461_BackgroundRectangle" hidden="1">
            <a:extLst>
              <a:ext uri="{FF2B5EF4-FFF2-40B4-BE49-F238E27FC236}">
                <a16:creationId xmlns:a16="http://schemas.microsoft.com/office/drawing/2014/main" id="{3463C4D7-FAEC-E3D9-8022-A655CE463A48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2023012" y="2017827"/>
            <a:ext cx="9334500" cy="672592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CAFCBA0C-2F9A-7F1B-5FB2-F2CCCB4BA62B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1165D4C5-3497-E168-865E-3FCEBE63D72F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2023</a:t>
            </a:r>
          </a:p>
        </p:txBody>
      </p:sp>
      <p:cxnSp>
        <p:nvCxnSpPr>
          <p:cNvPr id="236" name="OTLSHAPE_SL2AL_00000000000000000000000000000000_ShapeBelow0">
            <a:extLst>
              <a:ext uri="{FF2B5EF4-FFF2-40B4-BE49-F238E27FC236}">
                <a16:creationId xmlns:a16="http://schemas.microsoft.com/office/drawing/2014/main" id="{B027ECC9-2ECA-2A40-3263-02D91D0B44EB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1409402" y="3209256"/>
            <a:ext cx="9938133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OTLSHAPE_SL2AL_00000000000000000000000000000000_ShapeBelow1">
            <a:extLst>
              <a:ext uri="{FF2B5EF4-FFF2-40B4-BE49-F238E27FC236}">
                <a16:creationId xmlns:a16="http://schemas.microsoft.com/office/drawing/2014/main" id="{B88A87D7-1E5E-4B74-5707-8EE47AC4EF7D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1409402" y="4183431"/>
            <a:ext cx="9938133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OTLSHAPE_SL2AL_00000000000000000000000000000000_ShapeBelow2">
            <a:extLst>
              <a:ext uri="{FF2B5EF4-FFF2-40B4-BE49-F238E27FC236}">
                <a16:creationId xmlns:a16="http://schemas.microsoft.com/office/drawing/2014/main" id="{AA3A9138-000A-ECB1-69DC-AE94A7DCA9A7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1409402" y="5157606"/>
            <a:ext cx="9938133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OTLSHAPE_SL2AL_00000000000000000000000000000000_ShapeBelow3">
            <a:extLst>
              <a:ext uri="{FF2B5EF4-FFF2-40B4-BE49-F238E27FC236}">
                <a16:creationId xmlns:a16="http://schemas.microsoft.com/office/drawing/2014/main" id="{D714B1BC-5A1C-FA61-966A-532FAE773463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1409402" y="5612943"/>
            <a:ext cx="9938133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E6D4409F-7FE6-136C-B248-92B8E3D547CA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2150012" y="1247699"/>
            <a:ext cx="9207500" cy="182880"/>
          </a:xfrm>
          <a:prstGeom prst="round2SameRect">
            <a:avLst/>
          </a:prstGeom>
          <a:solidFill>
            <a:schemeClr val="tx2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MiddleScaleContainer">
            <a:extLst>
              <a:ext uri="{FF2B5EF4-FFF2-40B4-BE49-F238E27FC236}">
                <a16:creationId xmlns:a16="http://schemas.microsoft.com/office/drawing/2014/main" id="{D9D98A37-D033-D533-7F3C-830F98605467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2150012" y="1439723"/>
            <a:ext cx="9207500" cy="182880"/>
          </a:xfrm>
          <a:prstGeom prst="rect">
            <a:avLst/>
          </a:prstGeom>
          <a:solidFill>
            <a:srgbClr val="43526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BottomScaleContainer">
            <a:extLst>
              <a:ext uri="{FF2B5EF4-FFF2-40B4-BE49-F238E27FC236}">
                <a16:creationId xmlns:a16="http://schemas.microsoft.com/office/drawing/2014/main" id="{06D3E598-8EB3-990F-8043-84453824BA37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2150012" y="1631747"/>
            <a:ext cx="92075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54688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TLSHAPE_SL_175ce5a9343d4bf79ce80f75c4a3601d_HeaderRectangle">
            <a:extLst>
              <a:ext uri="{FF2B5EF4-FFF2-40B4-BE49-F238E27FC236}">
                <a16:creationId xmlns:a16="http://schemas.microsoft.com/office/drawing/2014/main" id="{103FD115-F0C4-92E5-91DC-8044FE6A46EB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63500" y="4702268"/>
            <a:ext cx="1346200" cy="1366012"/>
          </a:xfrm>
          <a:prstGeom prst="rect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SL_fbbdf8fc36c14e3d9a2a4eb46b13e7f7_HeaderRectangle">
            <a:extLst>
              <a:ext uri="{FF2B5EF4-FFF2-40B4-BE49-F238E27FC236}">
                <a16:creationId xmlns:a16="http://schemas.microsoft.com/office/drawing/2014/main" id="{BBC31D76-4E11-04B0-1A3F-E242F08A9C0F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63500" y="2753919"/>
            <a:ext cx="1346200" cy="910675"/>
          </a:xfrm>
          <a:prstGeom prst="rect">
            <a:avLst/>
          </a:prstGeom>
          <a:solidFill>
            <a:srgbClr val="07ACA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TLSHAPE_SL_0178e9cf316c4db183c09d25d6d6e5af_HeaderRectangle">
            <a:extLst>
              <a:ext uri="{FF2B5EF4-FFF2-40B4-BE49-F238E27FC236}">
                <a16:creationId xmlns:a16="http://schemas.microsoft.com/office/drawing/2014/main" id="{36B7B1DA-4220-2B92-8B90-3F7F77CDCDF3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63500" y="3728094"/>
            <a:ext cx="1346200" cy="910675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TLSHAPE_SL2A_1cefbe9a40a14a3aaf59d6c4ab24a2f6_HeaderRectangle">
            <a:extLst>
              <a:ext uri="{FF2B5EF4-FFF2-40B4-BE49-F238E27FC236}">
                <a16:creationId xmlns:a16="http://schemas.microsoft.com/office/drawing/2014/main" id="{3FA622E9-FB60-AD5C-7D39-E1058A6875F7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409402" y="2753919"/>
            <a:ext cx="622300" cy="455337"/>
          </a:xfrm>
          <a:prstGeom prst="rect">
            <a:avLst/>
          </a:prstGeom>
          <a:solidFill>
            <a:srgbClr val="07ACA4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TLSHAPE_SL2A_81dd01e85cac479c868b3b43b5649aab_HeaderRectangle">
            <a:extLst>
              <a:ext uri="{FF2B5EF4-FFF2-40B4-BE49-F238E27FC236}">
                <a16:creationId xmlns:a16="http://schemas.microsoft.com/office/drawing/2014/main" id="{6CEF1E2E-3037-27D9-A95E-BD62BE1E6B57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409402" y="3209256"/>
            <a:ext cx="622300" cy="455337"/>
          </a:xfrm>
          <a:prstGeom prst="rect">
            <a:avLst/>
          </a:prstGeom>
          <a:solidFill>
            <a:srgbClr val="07ACA4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OTLSHAPE_SL2A_d83c0323a5cf4faeb550db57df23f82f_HeaderRectangle">
            <a:extLst>
              <a:ext uri="{FF2B5EF4-FFF2-40B4-BE49-F238E27FC236}">
                <a16:creationId xmlns:a16="http://schemas.microsoft.com/office/drawing/2014/main" id="{1CEDB09A-7B95-5711-B5FB-9AB1FF875CA1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409402" y="3728094"/>
            <a:ext cx="622300" cy="455337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OTLSHAPE_SL2A_c7118e718e4f408ab2179fe8c686b2fd_HeaderRectangle">
            <a:extLst>
              <a:ext uri="{FF2B5EF4-FFF2-40B4-BE49-F238E27FC236}">
                <a16:creationId xmlns:a16="http://schemas.microsoft.com/office/drawing/2014/main" id="{0F876ABE-3816-CD79-2670-260492ACDB81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409402" y="4183431"/>
            <a:ext cx="622300" cy="455337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TLSHAPE_SL2A_bbc53292b1e4451291e328e64d7a2aa6_HeaderRectangle">
            <a:extLst>
              <a:ext uri="{FF2B5EF4-FFF2-40B4-BE49-F238E27FC236}">
                <a16:creationId xmlns:a16="http://schemas.microsoft.com/office/drawing/2014/main" id="{32A71574-DED7-C79D-A15E-2BFCFB3D60E4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409402" y="4702268"/>
            <a:ext cx="622300" cy="455337"/>
          </a:xfrm>
          <a:prstGeom prst="rect">
            <a:avLst/>
          </a:prstGeom>
          <a:solidFill>
            <a:srgbClr val="2F3699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OTLSHAPE_SL2A_6b498bc955ef4e569bf93ce6a42a7802_HeaderRectangle">
            <a:extLst>
              <a:ext uri="{FF2B5EF4-FFF2-40B4-BE49-F238E27FC236}">
                <a16:creationId xmlns:a16="http://schemas.microsoft.com/office/drawing/2014/main" id="{DB3B9CCA-3A31-BD78-001F-DDF9300B838E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409402" y="5157606"/>
            <a:ext cx="622300" cy="455337"/>
          </a:xfrm>
          <a:prstGeom prst="rect">
            <a:avLst/>
          </a:prstGeom>
          <a:solidFill>
            <a:srgbClr val="2F3699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TLSHAPE_SL2A_9cce59a5190146df84f355277371af27_HeaderRectangle">
            <a:extLst>
              <a:ext uri="{FF2B5EF4-FFF2-40B4-BE49-F238E27FC236}">
                <a16:creationId xmlns:a16="http://schemas.microsoft.com/office/drawing/2014/main" id="{B5DF2796-6620-99F3-8857-B88435B0A043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1409402" y="5612943"/>
            <a:ext cx="622300" cy="455337"/>
          </a:xfrm>
          <a:prstGeom prst="rect">
            <a:avLst/>
          </a:prstGeom>
          <a:solidFill>
            <a:srgbClr val="2F3699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OTLSHAPE_SL_3a6a4c523d2d44129b85a816c32e3824_HeaderRectangle">
            <a:extLst>
              <a:ext uri="{FF2B5EF4-FFF2-40B4-BE49-F238E27FC236}">
                <a16:creationId xmlns:a16="http://schemas.microsoft.com/office/drawing/2014/main" id="{C6B91875-16F8-E830-28D6-B787BD575624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63500" y="2017827"/>
            <a:ext cx="1968500" cy="672592"/>
          </a:xfrm>
          <a:prstGeom prst="rect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OTLSHAPE_SL2A_ec705747372e4ce0ac4fb1def4233461_HeaderRectangle" hidden="1">
            <a:extLst>
              <a:ext uri="{FF2B5EF4-FFF2-40B4-BE49-F238E27FC236}">
                <a16:creationId xmlns:a16="http://schemas.microsoft.com/office/drawing/2014/main" id="{E5355FAD-8036-C86C-4E13-7965EA519B0F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2023012" y="2017827"/>
            <a:ext cx="0" cy="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1" name="OTLSHAPE_G_00000000000000000000000000000000_ShapeBelow0">
            <a:extLst>
              <a:ext uri="{FF2B5EF4-FFF2-40B4-BE49-F238E27FC236}">
                <a16:creationId xmlns:a16="http://schemas.microsoft.com/office/drawing/2014/main" id="{9C29F3E0-FDDB-A485-504A-CEFDC09FEDAF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3463944" y="1814627"/>
            <a:ext cx="0" cy="425365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OTLSHAPE_G_00000000000000000000000000000000_ShapeBelow1">
            <a:extLst>
              <a:ext uri="{FF2B5EF4-FFF2-40B4-BE49-F238E27FC236}">
                <a16:creationId xmlns:a16="http://schemas.microsoft.com/office/drawing/2014/main" id="{B1F36C4F-C97B-B574-EABF-81F7ED186848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4777875" y="1814627"/>
            <a:ext cx="0" cy="425365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OTLSHAPE_G_00000000000000000000000000000000_ShapeBelow2">
            <a:extLst>
              <a:ext uri="{FF2B5EF4-FFF2-40B4-BE49-F238E27FC236}">
                <a16:creationId xmlns:a16="http://schemas.microsoft.com/office/drawing/2014/main" id="{7719D4F2-1770-C53A-EC27-4A58E2CDF731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6091807" y="1814627"/>
            <a:ext cx="0" cy="425365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OTLSHAPE_G_00000000000000000000000000000000_ShapeBelow3">
            <a:extLst>
              <a:ext uri="{FF2B5EF4-FFF2-40B4-BE49-F238E27FC236}">
                <a16:creationId xmlns:a16="http://schemas.microsoft.com/office/drawing/2014/main" id="{8FB1C0D3-F5A2-A613-39CC-03441BE648BB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7405739" y="1814627"/>
            <a:ext cx="0" cy="425365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OTLSHAPE_G_00000000000000000000000000000000_ShapeBelow4">
            <a:extLst>
              <a:ext uri="{FF2B5EF4-FFF2-40B4-BE49-F238E27FC236}">
                <a16:creationId xmlns:a16="http://schemas.microsoft.com/office/drawing/2014/main" id="{FD28D92E-FBF0-6096-9AF1-EF16B45B9EC7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8719671" y="1814627"/>
            <a:ext cx="0" cy="425365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OTLSHAPE_G_00000000000000000000000000000000_ShapeBelow5">
            <a:extLst>
              <a:ext uri="{FF2B5EF4-FFF2-40B4-BE49-F238E27FC236}">
                <a16:creationId xmlns:a16="http://schemas.microsoft.com/office/drawing/2014/main" id="{17DDE06D-FF11-525A-437F-FAFD960391F0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10033603" y="1814627"/>
            <a:ext cx="0" cy="425365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TLSHAPE_SLT_e174fe1a0e7d4b7c942e1ae21cd67ed0_Shape">
            <a:extLst>
              <a:ext uri="{FF2B5EF4-FFF2-40B4-BE49-F238E27FC236}">
                <a16:creationId xmlns:a16="http://schemas.microsoft.com/office/drawing/2014/main" id="{D4D5F0E3-A9E2-47A4-E541-24A4EBEF0CDA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8618600" y="5195706"/>
            <a:ext cx="2425700" cy="170519"/>
          </a:xfrm>
          <a:prstGeom prst="homePlate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TLSHAPE_SLT_b65ad067bc1a493085a15d5fced0e67d_Shape">
            <a:extLst>
              <a:ext uri="{FF2B5EF4-FFF2-40B4-BE49-F238E27FC236}">
                <a16:creationId xmlns:a16="http://schemas.microsoft.com/office/drawing/2014/main" id="{FE9C2F83-1EC9-C802-E8C9-F537B3A15C7A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4205136" y="5651043"/>
            <a:ext cx="4254500" cy="170519"/>
          </a:xfrm>
          <a:prstGeom prst="homePlate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TLSHAPE_SLT_0b6240da3bae45458fddcb0d92c2449d_Shape">
            <a:extLst>
              <a:ext uri="{FF2B5EF4-FFF2-40B4-BE49-F238E27FC236}">
                <a16:creationId xmlns:a16="http://schemas.microsoft.com/office/drawing/2014/main" id="{544E24A6-0E66-17CB-B057-6914431F4F92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4777876" y="4740368"/>
            <a:ext cx="2628900" cy="170519"/>
          </a:xfrm>
          <a:prstGeom prst="homePlate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5" name="OTLSHAPE_SLT_68f52978dad24465974dcc89fff08459_Shape">
            <a:extLst>
              <a:ext uri="{FF2B5EF4-FFF2-40B4-BE49-F238E27FC236}">
                <a16:creationId xmlns:a16="http://schemas.microsoft.com/office/drawing/2014/main" id="{D67B2159-97F2-0FAD-2189-912A5CB572F9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2150012" y="2792019"/>
            <a:ext cx="1079500" cy="170519"/>
          </a:xfrm>
          <a:prstGeom prst="homePlate">
            <a:avLst/>
          </a:prstGeom>
          <a:solidFill>
            <a:srgbClr val="07ACA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OTLSHAPE_SLT_70c0467c2713492e8ba93a5e139f5d07_Shape">
            <a:extLst>
              <a:ext uri="{FF2B5EF4-FFF2-40B4-BE49-F238E27FC236}">
                <a16:creationId xmlns:a16="http://schemas.microsoft.com/office/drawing/2014/main" id="{3838830B-9ECE-BECC-EBB7-F7EC2C192C50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4036683" y="3766194"/>
            <a:ext cx="2260600" cy="170519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OTLSHAPE_SLT_2b545a1021c04361ba39a9b6163bbea2_Shape">
            <a:extLst>
              <a:ext uri="{FF2B5EF4-FFF2-40B4-BE49-F238E27FC236}">
                <a16:creationId xmlns:a16="http://schemas.microsoft.com/office/drawing/2014/main" id="{794559FC-C50A-C1CD-A0D9-065662D4F54E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4070374" y="3974812"/>
            <a:ext cx="2298700" cy="170519"/>
          </a:xfrm>
          <a:prstGeom prst="homePlate">
            <a:avLst/>
          </a:prstGeom>
          <a:solidFill>
            <a:srgbClr val="96AAC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OTLSHAPE_SLT_d06484c03dec47e7adadde578a2df668_Shape">
            <a:extLst>
              <a:ext uri="{FF2B5EF4-FFF2-40B4-BE49-F238E27FC236}">
                <a16:creationId xmlns:a16="http://schemas.microsoft.com/office/drawing/2014/main" id="{B12AE133-7C32-C174-27A9-8DB3996F9AE8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6327642" y="4430150"/>
            <a:ext cx="1651000" cy="170519"/>
          </a:xfrm>
          <a:prstGeom prst="homePlate">
            <a:avLst/>
          </a:prstGeom>
          <a:solidFill>
            <a:srgbClr val="96AAC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OTLSHAPE_SLT_0e3cf8b50c734eb594618ad32adc86cd_Shape">
            <a:extLst>
              <a:ext uri="{FF2B5EF4-FFF2-40B4-BE49-F238E27FC236}">
                <a16:creationId xmlns:a16="http://schemas.microsoft.com/office/drawing/2014/main" id="{DDF6E950-F372-3129-9855-6242B2F1E870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4440970" y="4948987"/>
            <a:ext cx="2870200" cy="170519"/>
          </a:xfrm>
          <a:prstGeom prst="homePlate">
            <a:avLst/>
          </a:prstGeom>
          <a:solidFill>
            <a:srgbClr val="A5A8D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OTLSHAPE_SLT_46fd62acd5d64e6c9b4b7869796890c3_Shape">
            <a:extLst>
              <a:ext uri="{FF2B5EF4-FFF2-40B4-BE49-F238E27FC236}">
                <a16:creationId xmlns:a16="http://schemas.microsoft.com/office/drawing/2014/main" id="{F09D0DEB-5860-6296-3CF3-E6C42CC25BE7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7776335" y="4740368"/>
            <a:ext cx="2400300" cy="170519"/>
          </a:xfrm>
          <a:prstGeom prst="homePlate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OTLSHAPE_SLT_486ff791ceb143d580d026ee1ba6dddd_Shape">
            <a:extLst>
              <a:ext uri="{FF2B5EF4-FFF2-40B4-BE49-F238E27FC236}">
                <a16:creationId xmlns:a16="http://schemas.microsoft.com/office/drawing/2014/main" id="{9209E17C-941F-FF0A-676B-95FC55709257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7843717" y="4948987"/>
            <a:ext cx="2463800" cy="170519"/>
          </a:xfrm>
          <a:prstGeom prst="homePlate">
            <a:avLst/>
          </a:prstGeom>
          <a:solidFill>
            <a:srgbClr val="A5A8D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8" name="OTLSHAPE_SLT_bd4c2d280e2748aa9565bc5a2cb91965_Shape">
            <a:extLst>
              <a:ext uri="{FF2B5EF4-FFF2-40B4-BE49-F238E27FC236}">
                <a16:creationId xmlns:a16="http://schemas.microsoft.com/office/drawing/2014/main" id="{CC0EB791-4006-3A9A-658A-FD5B4F774A4C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2419537" y="3000638"/>
            <a:ext cx="1117600" cy="170519"/>
          </a:xfrm>
          <a:prstGeom prst="homePlate">
            <a:avLst/>
          </a:prstGeom>
          <a:solidFill>
            <a:srgbClr val="A2D1C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OTLSHAPE_SLT_5612f375962543579cd75eb13c741f16_Shape">
            <a:extLst>
              <a:ext uri="{FF2B5EF4-FFF2-40B4-BE49-F238E27FC236}">
                <a16:creationId xmlns:a16="http://schemas.microsoft.com/office/drawing/2014/main" id="{ECBB5DAA-31F6-8B25-2DC1-80CFB14F3BF2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4845257" y="3000638"/>
            <a:ext cx="1358900" cy="170519"/>
          </a:xfrm>
          <a:prstGeom prst="homePlate">
            <a:avLst/>
          </a:prstGeom>
          <a:solidFill>
            <a:srgbClr val="A2D1C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7" name="OTLSHAPE_SLT_3768e88d61c44e0c8629d47668871e29_Shape">
            <a:extLst>
              <a:ext uri="{FF2B5EF4-FFF2-40B4-BE49-F238E27FC236}">
                <a16:creationId xmlns:a16="http://schemas.microsoft.com/office/drawing/2014/main" id="{D01EE5CC-FA57-FBF6-06C2-6A465E408B8B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6833000" y="3766194"/>
            <a:ext cx="914400" cy="170519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OTLSHAPE_SLT_faaec1b6583447a5bf128c28b9c78d16_Shape">
            <a:extLst>
              <a:ext uri="{FF2B5EF4-FFF2-40B4-BE49-F238E27FC236}">
                <a16:creationId xmlns:a16="http://schemas.microsoft.com/office/drawing/2014/main" id="{428A71E7-CDE0-C59F-E0DE-A5E3457157BF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7001452" y="3974812"/>
            <a:ext cx="1320800" cy="170519"/>
          </a:xfrm>
          <a:prstGeom prst="homePlate">
            <a:avLst/>
          </a:prstGeom>
          <a:solidFill>
            <a:srgbClr val="96AAC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3" name="OTLSHAPE_SLT_585a652ef05647c39ca14408e40aaaca_Shape">
            <a:extLst>
              <a:ext uri="{FF2B5EF4-FFF2-40B4-BE49-F238E27FC236}">
                <a16:creationId xmlns:a16="http://schemas.microsoft.com/office/drawing/2014/main" id="{5593C6EA-9399-A728-2A43-DFCDB79ACFB6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6327642" y="4221531"/>
            <a:ext cx="1651000" cy="170519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" name="OTLSHAPE_SLT_37debecdfa794a88aaa59bdd1e42deed_Shape">
            <a:extLst>
              <a:ext uri="{FF2B5EF4-FFF2-40B4-BE49-F238E27FC236}">
                <a16:creationId xmlns:a16="http://schemas.microsoft.com/office/drawing/2014/main" id="{3C7975B5-E776-47BD-6553-E7DB7D0B4747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4946329" y="2792019"/>
            <a:ext cx="1752600" cy="170519"/>
          </a:xfrm>
          <a:prstGeom prst="homePlate">
            <a:avLst/>
          </a:prstGeom>
          <a:solidFill>
            <a:srgbClr val="07ACA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TLSHAPE_SLT_02109c71233a4458a835d73c4da5371c_Shape">
            <a:extLst>
              <a:ext uri="{FF2B5EF4-FFF2-40B4-BE49-F238E27FC236}">
                <a16:creationId xmlns:a16="http://schemas.microsoft.com/office/drawing/2014/main" id="{ECB6ACA0-5AAA-7B79-9163-007848D9D08F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3194420" y="3247356"/>
            <a:ext cx="2400300" cy="170519"/>
          </a:xfrm>
          <a:prstGeom prst="homePlate">
            <a:avLst/>
          </a:prstGeom>
          <a:solidFill>
            <a:srgbClr val="07ACA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OTLSHAPE_SLT_b44d62caec4c4a7ebd720424308253dc_Shape">
            <a:extLst>
              <a:ext uri="{FF2B5EF4-FFF2-40B4-BE49-F238E27FC236}">
                <a16:creationId xmlns:a16="http://schemas.microsoft.com/office/drawing/2014/main" id="{98375487-A005-2BBC-F5B5-74611CBE271C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2790133" y="3455975"/>
            <a:ext cx="2425700" cy="170519"/>
          </a:xfrm>
          <a:prstGeom prst="homePlate">
            <a:avLst/>
          </a:prstGeom>
          <a:solidFill>
            <a:srgbClr val="A2D1C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OTLSHAPE_SLT_8cc4c68b88f647458adba9bb12b1ce6e_Shape">
            <a:extLst>
              <a:ext uri="{FF2B5EF4-FFF2-40B4-BE49-F238E27FC236}">
                <a16:creationId xmlns:a16="http://schemas.microsoft.com/office/drawing/2014/main" id="{ACE546EA-1564-62EF-8329-B1EF001A327C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4440970" y="5859662"/>
            <a:ext cx="4013200" cy="170519"/>
          </a:xfrm>
          <a:prstGeom prst="homePlate">
            <a:avLst/>
          </a:prstGeom>
          <a:solidFill>
            <a:srgbClr val="A5A8D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OTLSHAPE_SLT_c7e6a2067d59411ea8b6ef5403c6557a_Shape">
            <a:extLst>
              <a:ext uri="{FF2B5EF4-FFF2-40B4-BE49-F238E27FC236}">
                <a16:creationId xmlns:a16="http://schemas.microsoft.com/office/drawing/2014/main" id="{E217177F-AD1A-3CDE-77AB-522B9C359049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8551218" y="5404324"/>
            <a:ext cx="2501900" cy="170519"/>
          </a:xfrm>
          <a:prstGeom prst="homePlate">
            <a:avLst/>
          </a:prstGeom>
          <a:solidFill>
            <a:srgbClr val="A5A8D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TLSHAPE_TB_00000000000000000000000000000000_ElapsedTime" hidden="1">
            <a:extLst>
              <a:ext uri="{FF2B5EF4-FFF2-40B4-BE49-F238E27FC236}">
                <a16:creationId xmlns:a16="http://schemas.microsoft.com/office/drawing/2014/main" id="{A1D43AD1-C9A4-4674-EAAB-036AE785FA21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2150012" y="1247699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TLSHAPE_SLT_37debecdfa794a88aaa59bdd1e42deed_ShapePercentage" hidden="1">
            <a:extLst>
              <a:ext uri="{FF2B5EF4-FFF2-40B4-BE49-F238E27FC236}">
                <a16:creationId xmlns:a16="http://schemas.microsoft.com/office/drawing/2014/main" id="{625B7C5B-F483-DC53-352E-5153ED9F65FB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4946329" y="2792019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SLT_68f52978dad24465974dcc89fff08459_ShapePercentage" hidden="1">
            <a:extLst>
              <a:ext uri="{FF2B5EF4-FFF2-40B4-BE49-F238E27FC236}">
                <a16:creationId xmlns:a16="http://schemas.microsoft.com/office/drawing/2014/main" id="{2D9CC513-D4EF-3EA1-9222-79614C197475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2150012" y="2792019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TLSHAPE_SLT_5612f375962543579cd75eb13c741f16_ShapePercentage" hidden="1">
            <a:extLst>
              <a:ext uri="{FF2B5EF4-FFF2-40B4-BE49-F238E27FC236}">
                <a16:creationId xmlns:a16="http://schemas.microsoft.com/office/drawing/2014/main" id="{DDE3A057-074E-2309-74F9-BC858665300A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4845257" y="3000638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TLSHAPE_SLT_bd4c2d280e2748aa9565bc5a2cb91965_ShapePercentage" hidden="1">
            <a:extLst>
              <a:ext uri="{FF2B5EF4-FFF2-40B4-BE49-F238E27FC236}">
                <a16:creationId xmlns:a16="http://schemas.microsoft.com/office/drawing/2014/main" id="{8EAC5B00-E515-22E9-3518-3D447114B518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2419537" y="3000638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TLSHAPE_SLT_3768e88d61c44e0c8629d47668871e29_ShapePercentage" hidden="1">
            <a:extLst>
              <a:ext uri="{FF2B5EF4-FFF2-40B4-BE49-F238E27FC236}">
                <a16:creationId xmlns:a16="http://schemas.microsoft.com/office/drawing/2014/main" id="{D42C3807-B2BD-9AC6-4C2E-E7E05E2C4354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6833000" y="3766194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TLSHAPE_SLT_70c0467c2713492e8ba93a5e139f5d07_ShapePercentage" hidden="1">
            <a:extLst>
              <a:ext uri="{FF2B5EF4-FFF2-40B4-BE49-F238E27FC236}">
                <a16:creationId xmlns:a16="http://schemas.microsoft.com/office/drawing/2014/main" id="{90F083F3-7510-10A7-71E9-68B14C0882BC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4036683" y="3766194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TLSHAPE_SLT_2b545a1021c04361ba39a9b6163bbea2_ShapePercentage" hidden="1">
            <a:extLst>
              <a:ext uri="{FF2B5EF4-FFF2-40B4-BE49-F238E27FC236}">
                <a16:creationId xmlns:a16="http://schemas.microsoft.com/office/drawing/2014/main" id="{7B80CFF9-EB64-9DB1-0D60-6F3DE32858EE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4070374" y="3974812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TLSHAPE_SLT_faaec1b6583447a5bf128c28b9c78d16_ShapePercentage" hidden="1">
            <a:extLst>
              <a:ext uri="{FF2B5EF4-FFF2-40B4-BE49-F238E27FC236}">
                <a16:creationId xmlns:a16="http://schemas.microsoft.com/office/drawing/2014/main" id="{12A61C6C-83BB-3AB1-8543-3C6636E08B02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7001452" y="3974812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TLSHAPE_SLT_585a652ef05647c39ca14408e40aaaca_ShapePercentage" hidden="1">
            <a:extLst>
              <a:ext uri="{FF2B5EF4-FFF2-40B4-BE49-F238E27FC236}">
                <a16:creationId xmlns:a16="http://schemas.microsoft.com/office/drawing/2014/main" id="{96A65F93-6197-1835-956C-CC0A912D1D45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6327642" y="4221531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TLSHAPE_SLT_d06484c03dec47e7adadde578a2df668_ShapePercentage" hidden="1">
            <a:extLst>
              <a:ext uri="{FF2B5EF4-FFF2-40B4-BE49-F238E27FC236}">
                <a16:creationId xmlns:a16="http://schemas.microsoft.com/office/drawing/2014/main" id="{2A911EFE-0530-A082-7F0E-DB5D351392DE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6327642" y="4430150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TLSHAPE_SLT_0b6240da3bae45458fddcb0d92c2449d_ShapePercentage" hidden="1">
            <a:extLst>
              <a:ext uri="{FF2B5EF4-FFF2-40B4-BE49-F238E27FC236}">
                <a16:creationId xmlns:a16="http://schemas.microsoft.com/office/drawing/2014/main" id="{5E9F3368-B782-BB4D-6EF9-33C8C1DFDC93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4777876" y="4740368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TLSHAPE_SLT_46fd62acd5d64e6c9b4b7869796890c3_ShapePercentage" hidden="1">
            <a:extLst>
              <a:ext uri="{FF2B5EF4-FFF2-40B4-BE49-F238E27FC236}">
                <a16:creationId xmlns:a16="http://schemas.microsoft.com/office/drawing/2014/main" id="{74F38956-6028-C455-7696-254D3EB4D16A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7776335" y="4740368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TLSHAPE_SLT_0e3cf8b50c734eb594618ad32adc86cd_ShapePercentage" hidden="1">
            <a:extLst>
              <a:ext uri="{FF2B5EF4-FFF2-40B4-BE49-F238E27FC236}">
                <a16:creationId xmlns:a16="http://schemas.microsoft.com/office/drawing/2014/main" id="{C406C949-B34C-CC3A-5202-81242142B17C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4440970" y="4948987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TLSHAPE_SLT_486ff791ceb143d580d026ee1ba6dddd_ShapePercentage" hidden="1">
            <a:extLst>
              <a:ext uri="{FF2B5EF4-FFF2-40B4-BE49-F238E27FC236}">
                <a16:creationId xmlns:a16="http://schemas.microsoft.com/office/drawing/2014/main" id="{8A0DCD9F-DD38-88E8-B505-E884B296DCF2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7843717" y="4948987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TLSHAPE_SLT_e174fe1a0e7d4b7c942e1ae21cd67ed0_ShapePercentage" hidden="1">
            <a:extLst>
              <a:ext uri="{FF2B5EF4-FFF2-40B4-BE49-F238E27FC236}">
                <a16:creationId xmlns:a16="http://schemas.microsoft.com/office/drawing/2014/main" id="{21FAB027-4114-B97B-A67A-B7D87311397C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8618600" y="5195706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TLSHAPE_SLT_b65ad067bc1a493085a15d5fced0e67d_ShapePercentage" hidden="1">
            <a:extLst>
              <a:ext uri="{FF2B5EF4-FFF2-40B4-BE49-F238E27FC236}">
                <a16:creationId xmlns:a16="http://schemas.microsoft.com/office/drawing/2014/main" id="{A02787E8-8132-C203-2DBF-3F0986F15ED9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4205136" y="5651043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TLSHAPE_SLT_02109c71233a4458a835d73c4da5371c_ShapePercentage" hidden="1">
            <a:extLst>
              <a:ext uri="{FF2B5EF4-FFF2-40B4-BE49-F238E27FC236}">
                <a16:creationId xmlns:a16="http://schemas.microsoft.com/office/drawing/2014/main" id="{3F3117BD-BA3E-F312-4429-D9E0BFBE2B34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3194420" y="3247356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OTLSHAPE_SLT_b44d62caec4c4a7ebd720424308253dc_ShapePercentage" hidden="1">
            <a:extLst>
              <a:ext uri="{FF2B5EF4-FFF2-40B4-BE49-F238E27FC236}">
                <a16:creationId xmlns:a16="http://schemas.microsoft.com/office/drawing/2014/main" id="{86F94A3B-E676-4046-C9FD-E1BDA2AEE1F4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2790133" y="3455975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OTLSHAPE_SLT_8cc4c68b88f647458adba9bb12b1ce6e_ShapePercentage" hidden="1">
            <a:extLst>
              <a:ext uri="{FF2B5EF4-FFF2-40B4-BE49-F238E27FC236}">
                <a16:creationId xmlns:a16="http://schemas.microsoft.com/office/drawing/2014/main" id="{EF6C4564-67CC-93AB-90F2-5D3A512E063B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4440970" y="5859662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OTLSHAPE_SLT_c7e6a2067d59411ea8b6ef5403c6557a_ShapePercentage" hidden="1">
            <a:extLst>
              <a:ext uri="{FF2B5EF4-FFF2-40B4-BE49-F238E27FC236}">
                <a16:creationId xmlns:a16="http://schemas.microsoft.com/office/drawing/2014/main" id="{BEC32D7E-0576-2785-F46A-61973723AE0C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8551218" y="5404324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OTLSHAPE_SLM_d593789748a94827a568237488d3bf85_Shape">
            <a:extLst>
              <a:ext uri="{FF2B5EF4-FFF2-40B4-BE49-F238E27FC236}">
                <a16:creationId xmlns:a16="http://schemas.microsoft.com/office/drawing/2014/main" id="{310917CD-2A97-CD6E-3F89-47E768271992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 flipV="1">
            <a:off x="2107480" y="2334988"/>
            <a:ext cx="152400" cy="177800"/>
          </a:xfrm>
          <a:prstGeom prst="triangl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OTLSHAPE_SLM_bed71c624d924b0c8b5178286e7fcb16_Shape">
            <a:extLst>
              <a:ext uri="{FF2B5EF4-FFF2-40B4-BE49-F238E27FC236}">
                <a16:creationId xmlns:a16="http://schemas.microsoft.com/office/drawing/2014/main" id="{D414A86D-73EF-DBF2-6F71-7F3CC5D91DAE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10968096" y="2334988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1" name="OTLSHAPE_SLM_cd73a5613856496fb2ae4b9f0a9d9976_Shape">
            <a:extLst>
              <a:ext uri="{FF2B5EF4-FFF2-40B4-BE49-F238E27FC236}">
                <a16:creationId xmlns:a16="http://schemas.microsoft.com/office/drawing/2014/main" id="{469550B8-69BE-5E2F-4A9E-72F55C4CEB0D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6453562" y="2334988"/>
            <a:ext cx="152400" cy="177800"/>
          </a:xfrm>
          <a:prstGeom prst="diamond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OTLSHAPE_SLM_0f83cf97d50c4d6b971765dd39000d48_Shape">
            <a:extLst>
              <a:ext uri="{FF2B5EF4-FFF2-40B4-BE49-F238E27FC236}">
                <a16:creationId xmlns:a16="http://schemas.microsoft.com/office/drawing/2014/main" id="{945BD529-B9B3-E8B0-B426-F4A75DB08E81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5442845" y="2334988"/>
            <a:ext cx="152400" cy="177800"/>
          </a:xfrm>
          <a:prstGeom prst="diamond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TLSHAPE_SL_175ce5a9343d4bf79ce80f75c4a3601d_Header">
            <a:extLst>
              <a:ext uri="{FF2B5EF4-FFF2-40B4-BE49-F238E27FC236}">
                <a16:creationId xmlns:a16="http://schemas.microsoft.com/office/drawing/2014/main" id="{F1100562-CBA3-1EDA-D4DE-135D1D8431E5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63500" y="5292247"/>
            <a:ext cx="1346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Category C</a:t>
            </a:r>
            <a:endParaRPr lang="en-US" sz="1200" b="1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OTLSHAPE_SL_fbbdf8fc36c14e3d9a2a4eb46b13e7f7_Header">
            <a:extLst>
              <a:ext uri="{FF2B5EF4-FFF2-40B4-BE49-F238E27FC236}">
                <a16:creationId xmlns:a16="http://schemas.microsoft.com/office/drawing/2014/main" id="{4B4662D1-89B6-156A-C0AC-46CD0203FDEC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63500" y="3116229"/>
            <a:ext cx="1346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Category A</a:t>
            </a:r>
          </a:p>
        </p:txBody>
      </p:sp>
      <p:sp>
        <p:nvSpPr>
          <p:cNvPr id="32" name="OTLSHAPE_SL_0178e9cf316c4db183c09d25d6d6e5af_Header">
            <a:extLst>
              <a:ext uri="{FF2B5EF4-FFF2-40B4-BE49-F238E27FC236}">
                <a16:creationId xmlns:a16="http://schemas.microsoft.com/office/drawing/2014/main" id="{A72305FF-6851-5BFA-F74D-86E10B8B285D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63500" y="4090403"/>
            <a:ext cx="1346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Category B</a:t>
            </a:r>
            <a:endParaRPr lang="en-US" sz="1200" b="1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94" name="OTLSHAPE_SL2A_1cefbe9a40a14a3aaf59d6c4ab24a2f6_Header">
            <a:extLst>
              <a:ext uri="{FF2B5EF4-FFF2-40B4-BE49-F238E27FC236}">
                <a16:creationId xmlns:a16="http://schemas.microsoft.com/office/drawing/2014/main" id="{11869D34-CC2E-4298-04C8-4A257387E5AC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472902" y="2904075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dirty="0">
                <a:solidFill>
                  <a:schemeClr val="dk1"/>
                </a:solidFill>
                <a:latin typeface="Calibri" panose="020F0502020204030204" pitchFamily="34" charset="0"/>
              </a:rPr>
              <a:t>Dan</a:t>
            </a:r>
          </a:p>
        </p:txBody>
      </p:sp>
      <p:sp>
        <p:nvSpPr>
          <p:cNvPr id="198" name="OTLSHAPE_SL2A_81dd01e85cac479c868b3b43b5649aab_Header">
            <a:extLst>
              <a:ext uri="{FF2B5EF4-FFF2-40B4-BE49-F238E27FC236}">
                <a16:creationId xmlns:a16="http://schemas.microsoft.com/office/drawing/2014/main" id="{0364F43C-2171-DE77-DA5F-E9A6035DEC95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472902" y="3359413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>
                <a:solidFill>
                  <a:schemeClr val="dk1"/>
                </a:solidFill>
                <a:latin typeface="Calibri" panose="020F0502020204030204" pitchFamily="34" charset="0"/>
              </a:rPr>
              <a:t>Alice</a:t>
            </a:r>
          </a:p>
        </p:txBody>
      </p:sp>
      <p:sp>
        <p:nvSpPr>
          <p:cNvPr id="201" name="OTLSHAPE_SL2A_d83c0323a5cf4faeb550db57df23f82f_Header">
            <a:extLst>
              <a:ext uri="{FF2B5EF4-FFF2-40B4-BE49-F238E27FC236}">
                <a16:creationId xmlns:a16="http://schemas.microsoft.com/office/drawing/2014/main" id="{82E1FF49-01F7-9562-27B5-BDEA02CB6BAC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472902" y="3870503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Tom</a:t>
            </a:r>
          </a:p>
        </p:txBody>
      </p:sp>
      <p:sp>
        <p:nvSpPr>
          <p:cNvPr id="206" name="OTLSHAPE_SL2A_c7118e718e4f408ab2179fe8c686b2fd_Header">
            <a:extLst>
              <a:ext uri="{FF2B5EF4-FFF2-40B4-BE49-F238E27FC236}">
                <a16:creationId xmlns:a16="http://schemas.microsoft.com/office/drawing/2014/main" id="{5A4CDDA6-C2CB-E45B-3BD4-34B22C512746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472902" y="4325840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Jamie</a:t>
            </a:r>
          </a:p>
        </p:txBody>
      </p:sp>
      <p:sp>
        <p:nvSpPr>
          <p:cNvPr id="224" name="OTLSHAPE_SL2A_bbc53292b1e4451291e328e64d7a2aa6_Header">
            <a:extLst>
              <a:ext uri="{FF2B5EF4-FFF2-40B4-BE49-F238E27FC236}">
                <a16:creationId xmlns:a16="http://schemas.microsoft.com/office/drawing/2014/main" id="{E8002D1F-2447-89D0-5E9F-973F05C306C2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472902" y="4844678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dirty="0">
                <a:solidFill>
                  <a:schemeClr val="dk1"/>
                </a:solidFill>
                <a:latin typeface="Calibri" panose="020F0502020204030204" pitchFamily="34" charset="0"/>
              </a:rPr>
              <a:t>Joan</a:t>
            </a:r>
          </a:p>
        </p:txBody>
      </p:sp>
      <p:sp>
        <p:nvSpPr>
          <p:cNvPr id="227" name="OTLSHAPE_SL2A_6b498bc955ef4e569bf93ce6a42a7802_Header">
            <a:extLst>
              <a:ext uri="{FF2B5EF4-FFF2-40B4-BE49-F238E27FC236}">
                <a16:creationId xmlns:a16="http://schemas.microsoft.com/office/drawing/2014/main" id="{A2FBD9CF-61B3-4E4B-C5E9-0A8C270B3710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472902" y="5300015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Mark</a:t>
            </a:r>
          </a:p>
        </p:txBody>
      </p:sp>
      <p:sp>
        <p:nvSpPr>
          <p:cNvPr id="230" name="OTLSHAPE_SL2A_9cce59a5190146df84f355277371af27_Header">
            <a:extLst>
              <a:ext uri="{FF2B5EF4-FFF2-40B4-BE49-F238E27FC236}">
                <a16:creationId xmlns:a16="http://schemas.microsoft.com/office/drawing/2014/main" id="{FFA8DE05-3467-F423-F021-F494B272F55C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472902" y="5755352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Liz</a:t>
            </a:r>
          </a:p>
        </p:txBody>
      </p:sp>
      <p:sp>
        <p:nvSpPr>
          <p:cNvPr id="381" name="OTLSHAPE_SL_3a6a4c523d2d44129b85a816c32e3824_Header">
            <a:extLst>
              <a:ext uri="{FF2B5EF4-FFF2-40B4-BE49-F238E27FC236}">
                <a16:creationId xmlns:a16="http://schemas.microsoft.com/office/drawing/2014/main" id="{84C84271-F23D-09C6-C526-8AFBB9CB5C60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63500" y="2354123"/>
            <a:ext cx="196850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endParaRPr lang="en-US" sz="1200" b="1" spc="-4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83" name="OTLSHAPE_SL2A_ec705747372e4ce0ac4fb1def4233461_Header" hidden="1">
            <a:extLst>
              <a:ext uri="{FF2B5EF4-FFF2-40B4-BE49-F238E27FC236}">
                <a16:creationId xmlns:a16="http://schemas.microsoft.com/office/drawing/2014/main" id="{9737149F-3B58-03B8-A878-24D4F46C2172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2700" y="-247257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OTLSHAPE_TB_00000000000000000000000000000000_TodayMarkerShape" hidden="1">
            <a:extLst>
              <a:ext uri="{FF2B5EF4-FFF2-40B4-BE49-F238E27FC236}">
                <a16:creationId xmlns:a16="http://schemas.microsoft.com/office/drawing/2014/main" id="{AA348034-2A1D-0E42-C9CA-0A6B2BE44D24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2123886" y="1814627"/>
            <a:ext cx="63500" cy="6096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imescaleInterval1">
            <a:extLst>
              <a:ext uri="{FF2B5EF4-FFF2-40B4-BE49-F238E27FC236}">
                <a16:creationId xmlns:a16="http://schemas.microsoft.com/office/drawing/2014/main" id="{64B8C166-21FA-A54C-45A9-15964241F837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2213512" y="124611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 dirty="0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8" name="OTLSHAPE_TB_00000000000000000000000000000000_MiddleTimescaleInterval1">
            <a:extLst>
              <a:ext uri="{FF2B5EF4-FFF2-40B4-BE49-F238E27FC236}">
                <a16:creationId xmlns:a16="http://schemas.microsoft.com/office/drawing/2014/main" id="{F3C72CE9-A26B-ED6A-CFAD-0E4F2FC5F7FE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2213512" y="1438136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10" name="OTLSHAPE_TB_00000000000000000000000000000000_MiddleTimescaleInterval2">
            <a:extLst>
              <a:ext uri="{FF2B5EF4-FFF2-40B4-BE49-F238E27FC236}">
                <a16:creationId xmlns:a16="http://schemas.microsoft.com/office/drawing/2014/main" id="{76E593B0-DBCB-42CE-5C6C-1E5BAAB9A6CD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3257920" y="1438136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11" name="OTLSHAPE_TB_00000000000000000000000000000000_BottomTimescaleInterval1">
            <a:extLst>
              <a:ext uri="{FF2B5EF4-FFF2-40B4-BE49-F238E27FC236}">
                <a16:creationId xmlns:a16="http://schemas.microsoft.com/office/drawing/2014/main" id="{C4E3DF50-002D-6788-723E-CC0D2DA405E3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2213512" y="16301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01</a:t>
            </a:r>
          </a:p>
        </p:txBody>
      </p:sp>
      <p:sp>
        <p:nvSpPr>
          <p:cNvPr id="13" name="OTLSHAPE_TB_00000000000000000000000000000000_BottomTimescaleInterval2">
            <a:extLst>
              <a:ext uri="{FF2B5EF4-FFF2-40B4-BE49-F238E27FC236}">
                <a16:creationId xmlns:a16="http://schemas.microsoft.com/office/drawing/2014/main" id="{416E8920-1707-BD2F-827C-ADDD0C82C60D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3527444" y="16301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09</a:t>
            </a:r>
          </a:p>
        </p:txBody>
      </p:sp>
      <p:sp>
        <p:nvSpPr>
          <p:cNvPr id="15" name="OTLSHAPE_TB_00000000000000000000000000000000_BottomTimescaleInterval3">
            <a:extLst>
              <a:ext uri="{FF2B5EF4-FFF2-40B4-BE49-F238E27FC236}">
                <a16:creationId xmlns:a16="http://schemas.microsoft.com/office/drawing/2014/main" id="{B5CBA38B-8A7D-CC37-2A8B-F2B39391F160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4841376" y="16301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20</a:t>
            </a:r>
          </a:p>
        </p:txBody>
      </p:sp>
      <p:sp>
        <p:nvSpPr>
          <p:cNvPr id="51" name="OTLSHAPE_SLT_e174fe1a0e7d4b7c942e1ae21cd67ed0_JoinedDate" hidden="1">
            <a:extLst>
              <a:ext uri="{FF2B5EF4-FFF2-40B4-BE49-F238E27FC236}">
                <a16:creationId xmlns:a16="http://schemas.microsoft.com/office/drawing/2014/main" id="{03DC7E95-2A6F-FEE3-EB3F-31BF84CCC514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8331810" y="5211200"/>
            <a:ext cx="647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07/12 - 09/21</a:t>
            </a:r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OTLSHAPE_SLT_e174fe1a0e7d4b7c942e1ae21cd67ed0_Title">
            <a:extLst>
              <a:ext uri="{FF2B5EF4-FFF2-40B4-BE49-F238E27FC236}">
                <a16:creationId xmlns:a16="http://schemas.microsoft.com/office/drawing/2014/main" id="{1B1983F1-97C7-968C-7B40-2C27F7B8916D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9655087" y="5195706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>
                <a:solidFill>
                  <a:schemeClr val="lt1"/>
                </a:solidFill>
                <a:latin typeface="Calibri" panose="020F0502020204030204" pitchFamily="34" charset="0"/>
              </a:rPr>
              <a:t>Task 9</a:t>
            </a:r>
            <a:endParaRPr lang="en-US" sz="1100" b="1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6" name="OTLSHAPE_SLT_b65ad067bc1a493085a15d5fced0e67d_JoinedDate" hidden="1">
            <a:extLst>
              <a:ext uri="{FF2B5EF4-FFF2-40B4-BE49-F238E27FC236}">
                <a16:creationId xmlns:a16="http://schemas.microsoft.com/office/drawing/2014/main" id="{5522A5E3-0883-C895-AE8B-DE8D783EB93C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4098571" y="5666537"/>
            <a:ext cx="647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03/03 - 07/06</a:t>
            </a:r>
          </a:p>
        </p:txBody>
      </p:sp>
      <p:sp>
        <p:nvSpPr>
          <p:cNvPr id="87" name="OTLSHAPE_SLT_b65ad067bc1a493085a15d5fced0e67d_Title">
            <a:extLst>
              <a:ext uri="{FF2B5EF4-FFF2-40B4-BE49-F238E27FC236}">
                <a16:creationId xmlns:a16="http://schemas.microsoft.com/office/drawing/2014/main" id="{D657EECF-4B67-BDCE-3EF9-8B76DE28EA4C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6115857" y="5651043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8">
                <a:solidFill>
                  <a:schemeClr val="lt1"/>
                </a:solidFill>
                <a:latin typeface="Calibri" panose="020F0502020204030204" pitchFamily="34" charset="0"/>
              </a:rPr>
              <a:t>Task 10</a:t>
            </a:r>
            <a:endParaRPr lang="en-US" sz="1100" b="1" spc="-18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02" name="OTLSHAPE_SLT_0b6240da3bae45458fddcb0d92c2449d_JoinedDate" hidden="1">
            <a:extLst>
              <a:ext uri="{FF2B5EF4-FFF2-40B4-BE49-F238E27FC236}">
                <a16:creationId xmlns:a16="http://schemas.microsoft.com/office/drawing/2014/main" id="{F289E5A7-7573-63E2-20A3-DC3E1D91B60C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4647923" y="4755862"/>
            <a:ext cx="647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03/20 - 06/05</a:t>
            </a:r>
          </a:p>
        </p:txBody>
      </p:sp>
      <p:sp>
        <p:nvSpPr>
          <p:cNvPr id="103" name="OTLSHAPE_SLT_0b6240da3bae45458fddcb0d92c2449d_Title">
            <a:extLst>
              <a:ext uri="{FF2B5EF4-FFF2-40B4-BE49-F238E27FC236}">
                <a16:creationId xmlns:a16="http://schemas.microsoft.com/office/drawing/2014/main" id="{D93B727F-7584-0B89-92AC-BB6BDEED593E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5915435" y="4740368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 dirty="0">
                <a:solidFill>
                  <a:schemeClr val="lt1"/>
                </a:solidFill>
                <a:latin typeface="Calibri" panose="020F0502020204030204" pitchFamily="34" charset="0"/>
              </a:rPr>
              <a:t>Task 7</a:t>
            </a:r>
          </a:p>
        </p:txBody>
      </p:sp>
      <p:sp>
        <p:nvSpPr>
          <p:cNvPr id="121" name="OTLSHAPE_SLT_68f52978dad24465974dcc89fff08459_JoinedDate" hidden="1">
            <a:extLst>
              <a:ext uri="{FF2B5EF4-FFF2-40B4-BE49-F238E27FC236}">
                <a16:creationId xmlns:a16="http://schemas.microsoft.com/office/drawing/2014/main" id="{B776683B-881F-AC33-7511-0CD08165BC3D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2243192" y="2807513"/>
            <a:ext cx="533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23/1 - 23/2</a:t>
            </a:r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2" name="OTLSHAPE_SLT_68f52978dad24465974dcc89fff08459_Title">
            <a:extLst>
              <a:ext uri="{FF2B5EF4-FFF2-40B4-BE49-F238E27FC236}">
                <a16:creationId xmlns:a16="http://schemas.microsoft.com/office/drawing/2014/main" id="{B30ABAC2-0C01-BEFB-DAA6-A810DB75F27D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2512689" y="2792019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 dirty="0">
                <a:solidFill>
                  <a:schemeClr val="lt1"/>
                </a:solidFill>
                <a:latin typeface="Calibri" panose="020F0502020204030204" pitchFamily="34" charset="0"/>
              </a:rPr>
              <a:t>Task 1</a:t>
            </a:r>
          </a:p>
        </p:txBody>
      </p:sp>
      <p:sp>
        <p:nvSpPr>
          <p:cNvPr id="159" name="OTLSHAPE_SLT_70c0467c2713492e8ba93a5e139f5d07_JoinedDate" hidden="1">
            <a:extLst>
              <a:ext uri="{FF2B5EF4-FFF2-40B4-BE49-F238E27FC236}">
                <a16:creationId xmlns:a16="http://schemas.microsoft.com/office/drawing/2014/main" id="{77B1E886-D952-1E1E-CE81-11EF9F3F9F06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4052821" y="3781688"/>
            <a:ext cx="533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2/23 - 5/23</a:t>
            </a:r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60" name="OTLSHAPE_SLT_70c0467c2713492e8ba93a5e139f5d07_Title">
            <a:extLst>
              <a:ext uri="{FF2B5EF4-FFF2-40B4-BE49-F238E27FC236}">
                <a16:creationId xmlns:a16="http://schemas.microsoft.com/office/drawing/2014/main" id="{EBEF5811-C4C7-100F-424D-C8EBAE6C14BD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4988945" y="3766194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 dirty="0">
                <a:solidFill>
                  <a:schemeClr val="lt1"/>
                </a:solidFill>
                <a:latin typeface="Calibri" panose="020F0502020204030204" pitchFamily="34" charset="0"/>
              </a:rPr>
              <a:t>Task 4</a:t>
            </a:r>
          </a:p>
        </p:txBody>
      </p:sp>
      <p:sp>
        <p:nvSpPr>
          <p:cNvPr id="186" name="OTLSHAPE_SLT_2b545a1021c04361ba39a9b6163bbea2_JoinedDate" hidden="1">
            <a:extLst>
              <a:ext uri="{FF2B5EF4-FFF2-40B4-BE49-F238E27FC236}">
                <a16:creationId xmlns:a16="http://schemas.microsoft.com/office/drawing/2014/main" id="{98826A65-CC87-3419-6313-90A44C75EFA1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4085136" y="3990306"/>
            <a:ext cx="533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2/23 - 5/23</a:t>
            </a:r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87" name="OTLSHAPE_SLT_2b545a1021c04361ba39a9b6163bbea2_Title">
            <a:extLst>
              <a:ext uri="{FF2B5EF4-FFF2-40B4-BE49-F238E27FC236}">
                <a16:creationId xmlns:a16="http://schemas.microsoft.com/office/drawing/2014/main" id="{4A298D20-9818-9333-5EC2-4D8F3FCE6B41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5039481" y="3974812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>
                <a:solidFill>
                  <a:schemeClr val="dk1"/>
                </a:solidFill>
                <a:latin typeface="Calibri" panose="020F0502020204030204" pitchFamily="34" charset="0"/>
              </a:rPr>
              <a:t>Task 4</a:t>
            </a:r>
            <a:endParaRPr lang="en-US" sz="1100" b="1" spc="-2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02" name="OTLSHAPE_SLT_d06484c03dec47e7adadde578a2df668_JoinedDate" hidden="1">
            <a:extLst>
              <a:ext uri="{FF2B5EF4-FFF2-40B4-BE49-F238E27FC236}">
                <a16:creationId xmlns:a16="http://schemas.microsoft.com/office/drawing/2014/main" id="{DFEB97CC-1C92-A859-78CB-2C3F03ED87B4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6024024" y="4445644"/>
            <a:ext cx="533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5/23 - 6/23</a:t>
            </a:r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OTLSHAPE_TB_00000000000000000000000000000000_TimescaleInterval2">
            <a:extLst>
              <a:ext uri="{FF2B5EF4-FFF2-40B4-BE49-F238E27FC236}">
                <a16:creationId xmlns:a16="http://schemas.microsoft.com/office/drawing/2014/main" id="{4662884F-91D9-A2F8-3D52-1D1A86E06D5F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5245663" y="124611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207" name="OTLSHAPE_TB_00000000000000000000000000000000_MiddleTimescaleInterval3">
            <a:extLst>
              <a:ext uri="{FF2B5EF4-FFF2-40B4-BE49-F238E27FC236}">
                <a16:creationId xmlns:a16="http://schemas.microsoft.com/office/drawing/2014/main" id="{7B29B499-AA63-6C03-C4BD-0C07C0BCC55A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4201255" y="1438136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209" name="OTLSHAPE_TB_00000000000000000000000000000000_BottomTimescaleInterval4">
            <a:extLst>
              <a:ext uri="{FF2B5EF4-FFF2-40B4-BE49-F238E27FC236}">
                <a16:creationId xmlns:a16="http://schemas.microsoft.com/office/drawing/2014/main" id="{2CBFBA4B-9976-E9AF-1DCC-C018643B4D6F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6155308" y="16301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28</a:t>
            </a:r>
          </a:p>
        </p:txBody>
      </p:sp>
      <p:sp>
        <p:nvSpPr>
          <p:cNvPr id="211" name="OTLSHAPE_TB_00000000000000000000000000000000_BottomTimescaleInterval5">
            <a:extLst>
              <a:ext uri="{FF2B5EF4-FFF2-40B4-BE49-F238E27FC236}">
                <a16:creationId xmlns:a16="http://schemas.microsoft.com/office/drawing/2014/main" id="{1F513FD5-50A6-AFB3-CC09-0D5C9C33728D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7469239" y="16301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06</a:t>
            </a:r>
          </a:p>
        </p:txBody>
      </p:sp>
      <p:sp>
        <p:nvSpPr>
          <p:cNvPr id="213" name="OTLSHAPE_TB_00000000000000000000000000000000_BottomTimescaleInterval6">
            <a:extLst>
              <a:ext uri="{FF2B5EF4-FFF2-40B4-BE49-F238E27FC236}">
                <a16:creationId xmlns:a16="http://schemas.microsoft.com/office/drawing/2014/main" id="{ADE560EF-526D-FEF0-DC26-86B6DB63814C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8783172" y="16301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15</a:t>
            </a:r>
          </a:p>
        </p:txBody>
      </p:sp>
      <p:sp>
        <p:nvSpPr>
          <p:cNvPr id="215" name="OTLSHAPE_TB_00000000000000000000000000000000_BottomTimescaleInterval7">
            <a:extLst>
              <a:ext uri="{FF2B5EF4-FFF2-40B4-BE49-F238E27FC236}">
                <a16:creationId xmlns:a16="http://schemas.microsoft.com/office/drawing/2014/main" id="{DCBA505B-2EE2-A7DD-1B8B-A944A0339D36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0097103" y="16301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23</a:t>
            </a:r>
          </a:p>
        </p:txBody>
      </p:sp>
      <p:sp>
        <p:nvSpPr>
          <p:cNvPr id="256" name="OTLSHAPE_SLT_0e3cf8b50c734eb594618ad32adc86cd_JoinedDate" hidden="1">
            <a:extLst>
              <a:ext uri="{FF2B5EF4-FFF2-40B4-BE49-F238E27FC236}">
                <a16:creationId xmlns:a16="http://schemas.microsoft.com/office/drawing/2014/main" id="{C440D458-E9F4-E26E-96E4-5FBFA6009CCF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4324775" y="4964481"/>
            <a:ext cx="647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03/10 - 06/02</a:t>
            </a:r>
          </a:p>
        </p:txBody>
      </p:sp>
      <p:sp>
        <p:nvSpPr>
          <p:cNvPr id="257" name="OTLSHAPE_SLT_0e3cf8b50c734eb594618ad32adc86cd_Title">
            <a:extLst>
              <a:ext uri="{FF2B5EF4-FFF2-40B4-BE49-F238E27FC236}">
                <a16:creationId xmlns:a16="http://schemas.microsoft.com/office/drawing/2014/main" id="{E37A156F-825D-0C00-5824-EC8D5EA1E94F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5696447" y="4948987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>
                <a:solidFill>
                  <a:schemeClr val="dk1"/>
                </a:solidFill>
                <a:latin typeface="Calibri" panose="020F0502020204030204" pitchFamily="34" charset="0"/>
              </a:rPr>
              <a:t>Task 7</a:t>
            </a:r>
            <a:endParaRPr lang="en-US" sz="1100" b="1" spc="-2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76" name="OTLSHAPE_SLT_46fd62acd5d64e6c9b4b7869796890c3_JoinedDate" hidden="1">
            <a:extLst>
              <a:ext uri="{FF2B5EF4-FFF2-40B4-BE49-F238E27FC236}">
                <a16:creationId xmlns:a16="http://schemas.microsoft.com/office/drawing/2014/main" id="{8DFCDA04-9A4D-1EE9-C913-FA4028A6329B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7523940" y="4755862"/>
            <a:ext cx="647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06/17 - 08/26</a:t>
            </a:r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77" name="OTLSHAPE_SLT_46fd62acd5d64e6c9b4b7869796890c3_Title">
            <a:extLst>
              <a:ext uri="{FF2B5EF4-FFF2-40B4-BE49-F238E27FC236}">
                <a16:creationId xmlns:a16="http://schemas.microsoft.com/office/drawing/2014/main" id="{D1D3E2E5-BBF3-416F-3AE8-4BDE8927CC52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8795979" y="4740368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 dirty="0">
                <a:solidFill>
                  <a:schemeClr val="lt1"/>
                </a:solidFill>
                <a:latin typeface="Calibri" panose="020F0502020204030204" pitchFamily="34" charset="0"/>
              </a:rPr>
              <a:t>Task 8</a:t>
            </a:r>
          </a:p>
        </p:txBody>
      </p:sp>
      <p:sp>
        <p:nvSpPr>
          <p:cNvPr id="288" name="OTLSHAPE_SLT_486ff791ceb143d580d026ee1ba6dddd_JoinedDate" hidden="1">
            <a:extLst>
              <a:ext uri="{FF2B5EF4-FFF2-40B4-BE49-F238E27FC236}">
                <a16:creationId xmlns:a16="http://schemas.microsoft.com/office/drawing/2014/main" id="{7C4CEF67-D4AF-DAF6-64F1-D078A452E0B7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7588569" y="4964481"/>
            <a:ext cx="647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06/19 - 08/30</a:t>
            </a:r>
          </a:p>
        </p:txBody>
      </p:sp>
      <p:sp>
        <p:nvSpPr>
          <p:cNvPr id="289" name="OTLSHAPE_SLT_486ff791ceb143d580d026ee1ba6dddd_Title">
            <a:extLst>
              <a:ext uri="{FF2B5EF4-FFF2-40B4-BE49-F238E27FC236}">
                <a16:creationId xmlns:a16="http://schemas.microsoft.com/office/drawing/2014/main" id="{8196342D-9607-7DC8-A557-7E912182C14A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8897050" y="4948987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 dirty="0">
                <a:solidFill>
                  <a:schemeClr val="dk1"/>
                </a:solidFill>
                <a:latin typeface="Calibri" panose="020F0502020204030204" pitchFamily="34" charset="0"/>
              </a:rPr>
              <a:t>Task 8</a:t>
            </a:r>
          </a:p>
        </p:txBody>
      </p:sp>
      <p:sp>
        <p:nvSpPr>
          <p:cNvPr id="304" name="OTLSHAPE_SLT_bd4c2d280e2748aa9565bc5a2cb91965_JoinedDate" hidden="1">
            <a:extLst>
              <a:ext uri="{FF2B5EF4-FFF2-40B4-BE49-F238E27FC236}">
                <a16:creationId xmlns:a16="http://schemas.microsoft.com/office/drawing/2014/main" id="{7162C744-CA46-91DD-8E8A-463F384B6745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2501711" y="3016132"/>
            <a:ext cx="533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23/1 - 23/2</a:t>
            </a:r>
          </a:p>
        </p:txBody>
      </p:sp>
      <p:sp>
        <p:nvSpPr>
          <p:cNvPr id="305" name="OTLSHAPE_SLT_bd4c2d280e2748aa9565bc5a2cb91965_Title">
            <a:extLst>
              <a:ext uri="{FF2B5EF4-FFF2-40B4-BE49-F238E27FC236}">
                <a16:creationId xmlns:a16="http://schemas.microsoft.com/office/drawing/2014/main" id="{FD76A6DA-5C64-90EA-64D5-184F140800D1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2799059" y="3000638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20" dirty="0">
                <a:solidFill>
                  <a:schemeClr val="dk1"/>
                </a:solidFill>
                <a:latin typeface="Calibri" panose="020F0502020204030204" pitchFamily="34" charset="0"/>
              </a:rPr>
              <a:t>Task 1</a:t>
            </a:r>
          </a:p>
        </p:txBody>
      </p:sp>
      <p:sp>
        <p:nvSpPr>
          <p:cNvPr id="312" name="OTLSHAPE_SLT_5612f375962543579cd75eb13c741f16_JoinedDate" hidden="1">
            <a:extLst>
              <a:ext uri="{FF2B5EF4-FFF2-40B4-BE49-F238E27FC236}">
                <a16:creationId xmlns:a16="http://schemas.microsoft.com/office/drawing/2014/main" id="{04536DFD-AE45-7481-842E-668718B66777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4828376" y="3016132"/>
            <a:ext cx="533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23/3 - 23/4</a:t>
            </a:r>
          </a:p>
        </p:txBody>
      </p:sp>
      <p:sp>
        <p:nvSpPr>
          <p:cNvPr id="313" name="OTLSHAPE_SLT_5612f375962543579cd75eb13c741f16_Title">
            <a:extLst>
              <a:ext uri="{FF2B5EF4-FFF2-40B4-BE49-F238E27FC236}">
                <a16:creationId xmlns:a16="http://schemas.microsoft.com/office/drawing/2014/main" id="{A5912B76-C2C1-AAC5-56BB-C14CB552341A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5342696" y="3000638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>
                <a:solidFill>
                  <a:schemeClr val="dk1"/>
                </a:solidFill>
                <a:latin typeface="Calibri" panose="020F0502020204030204" pitchFamily="34" charset="0"/>
              </a:rPr>
              <a:t>Task 3</a:t>
            </a:r>
            <a:endParaRPr lang="en-US" sz="1100" b="1" spc="-2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3" name="OTLSHAPE_SLT_3768e88d61c44e0c8629d47668871e29_JoinedDate" hidden="1">
            <a:extLst>
              <a:ext uri="{FF2B5EF4-FFF2-40B4-BE49-F238E27FC236}">
                <a16:creationId xmlns:a16="http://schemas.microsoft.com/office/drawing/2014/main" id="{88C25F62-43A5-4DA1-18C8-277E8604A8F4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6734949" y="3781688"/>
            <a:ext cx="533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5/23 - 6/23</a:t>
            </a:r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4" name="OTLSHAPE_SLT_3768e88d61c44e0c8629d47668871e29_Title">
            <a:extLst>
              <a:ext uri="{FF2B5EF4-FFF2-40B4-BE49-F238E27FC236}">
                <a16:creationId xmlns:a16="http://schemas.microsoft.com/office/drawing/2014/main" id="{E704994B-50ED-908F-5C8C-87A45B2679C4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7111450" y="3766194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>
                <a:solidFill>
                  <a:schemeClr val="lt1"/>
                </a:solidFill>
                <a:latin typeface="Calibri" panose="020F0502020204030204" pitchFamily="34" charset="0"/>
              </a:rPr>
              <a:t>Task 5</a:t>
            </a:r>
            <a:endParaRPr lang="en-US" sz="1100" b="1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31" name="OTLSHAPE_SLT_faaec1b6583447a5bf128c28b9c78d16_JoinedDate" hidden="1">
            <a:extLst>
              <a:ext uri="{FF2B5EF4-FFF2-40B4-BE49-F238E27FC236}">
                <a16:creationId xmlns:a16="http://schemas.microsoft.com/office/drawing/2014/main" id="{587AB9AA-CF8E-44DB-B4E9-53B173D750E6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6896523" y="3990306"/>
            <a:ext cx="533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5/23 - 7/23</a:t>
            </a:r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32" name="OTLSHAPE_SLT_faaec1b6583447a5bf128c28b9c78d16_Title">
            <a:extLst>
              <a:ext uri="{FF2B5EF4-FFF2-40B4-BE49-F238E27FC236}">
                <a16:creationId xmlns:a16="http://schemas.microsoft.com/office/drawing/2014/main" id="{DA875D36-5687-5E98-C287-92CD2D4D1819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7482046" y="3974812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 dirty="0">
                <a:solidFill>
                  <a:schemeClr val="dk1"/>
                </a:solidFill>
                <a:latin typeface="Calibri" panose="020F0502020204030204" pitchFamily="34" charset="0"/>
              </a:rPr>
              <a:t>Task 5</a:t>
            </a:r>
          </a:p>
        </p:txBody>
      </p:sp>
      <p:sp>
        <p:nvSpPr>
          <p:cNvPr id="339" name="OTLSHAPE_SLT_585a652ef05647c39ca14408e40aaaca_JoinedDate" hidden="1">
            <a:extLst>
              <a:ext uri="{FF2B5EF4-FFF2-40B4-BE49-F238E27FC236}">
                <a16:creationId xmlns:a16="http://schemas.microsoft.com/office/drawing/2014/main" id="{59B3EABA-724B-3322-32BC-9CD65F78F1A5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6024024" y="4237025"/>
            <a:ext cx="533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5/23 - 6/23</a:t>
            </a:r>
          </a:p>
        </p:txBody>
      </p:sp>
      <p:sp>
        <p:nvSpPr>
          <p:cNvPr id="340" name="OTLSHAPE_SLT_585a652ef05647c39ca14408e40aaaca_Title">
            <a:extLst>
              <a:ext uri="{FF2B5EF4-FFF2-40B4-BE49-F238E27FC236}">
                <a16:creationId xmlns:a16="http://schemas.microsoft.com/office/drawing/2014/main" id="{56367BDD-5B37-17BB-ECA1-A88070AC384E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6976688" y="4221531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 dirty="0">
                <a:solidFill>
                  <a:schemeClr val="lt1"/>
                </a:solidFill>
                <a:latin typeface="Calibri" panose="020F0502020204030204" pitchFamily="34" charset="0"/>
              </a:rPr>
              <a:t>Task 6</a:t>
            </a:r>
          </a:p>
        </p:txBody>
      </p:sp>
      <p:sp>
        <p:nvSpPr>
          <p:cNvPr id="347" name="OTLSHAPE_SLT_37debecdfa794a88aaa59bdd1e42deed_JoinedDate" hidden="1">
            <a:extLst>
              <a:ext uri="{FF2B5EF4-FFF2-40B4-BE49-F238E27FC236}">
                <a16:creationId xmlns:a16="http://schemas.microsoft.com/office/drawing/2014/main" id="{F02989B0-806C-707D-5DFB-C263AF59D112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4925321" y="2807513"/>
            <a:ext cx="533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23/3 - 23/5</a:t>
            </a:r>
          </a:p>
        </p:txBody>
      </p:sp>
      <p:sp>
        <p:nvSpPr>
          <p:cNvPr id="348" name="OTLSHAPE_SLT_37debecdfa794a88aaa59bdd1e42deed_Title">
            <a:extLst>
              <a:ext uri="{FF2B5EF4-FFF2-40B4-BE49-F238E27FC236}">
                <a16:creationId xmlns:a16="http://schemas.microsoft.com/office/drawing/2014/main" id="{8ADBF45B-672D-783D-3EC8-05DD91FFB189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5645911" y="2792019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>
                <a:solidFill>
                  <a:schemeClr val="lt1"/>
                </a:solidFill>
                <a:latin typeface="Calibri" panose="020F0502020204030204" pitchFamily="34" charset="0"/>
              </a:rPr>
              <a:t>Task 3</a:t>
            </a:r>
            <a:endParaRPr lang="en-US" sz="1100" b="1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OTLSHAPE_TB_00000000000000000000000000000000_TodayMarkerText" hidden="1">
            <a:extLst>
              <a:ext uri="{FF2B5EF4-FFF2-40B4-BE49-F238E27FC236}">
                <a16:creationId xmlns:a16="http://schemas.microsoft.com/office/drawing/2014/main" id="{9F7A1546-E8F3-43F9-B6E3-449228488EBE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-168984" y="58866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43" name="OTLSHAPE_SLT_37debecdfa794a88aaa59bdd1e42deed_Duration" hidden="1">
            <a:extLst>
              <a:ext uri="{FF2B5EF4-FFF2-40B4-BE49-F238E27FC236}">
                <a16:creationId xmlns:a16="http://schemas.microsoft.com/office/drawing/2014/main" id="{A47E215B-993B-BAFB-13B1-1243E88FE7CB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4498187" y="1509963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36 days</a:t>
            </a:r>
          </a:p>
        </p:txBody>
      </p:sp>
      <p:sp>
        <p:nvSpPr>
          <p:cNvPr id="44" name="OTLSHAPE_SLT_37debecdfa794a88aaa59bdd1e42deed_TextPercentage">
            <a:extLst>
              <a:ext uri="{FF2B5EF4-FFF2-40B4-BE49-F238E27FC236}">
                <a16:creationId xmlns:a16="http://schemas.microsoft.com/office/drawing/2014/main" id="{BDC7866B-8F38-1DC9-EF46-F8815045F10B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6749014" y="2799766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rgbClr val="737373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46" name="OTLSHAPE_SLT_37debecdfa794a88aaa59bdd1e42deed_StartDate" hidden="1">
            <a:extLst>
              <a:ext uri="{FF2B5EF4-FFF2-40B4-BE49-F238E27FC236}">
                <a16:creationId xmlns:a16="http://schemas.microsoft.com/office/drawing/2014/main" id="{F291FAD6-03D7-4D42-02B4-0EE29811BFD1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2700" y="-26429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7" name="OTLSHAPE_SLT_37debecdfa794a88aaa59bdd1e42deed_EndDate" hidden="1">
            <a:extLst>
              <a:ext uri="{FF2B5EF4-FFF2-40B4-BE49-F238E27FC236}">
                <a16:creationId xmlns:a16="http://schemas.microsoft.com/office/drawing/2014/main" id="{7AF742E1-334F-3DF6-9C1F-3B2E9D59C2FC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2700" y="-26429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9" name="OTLSHAPE_SLT_68f52978dad24465974dcc89fff08459_Duration" hidden="1">
            <a:extLst>
              <a:ext uri="{FF2B5EF4-FFF2-40B4-BE49-F238E27FC236}">
                <a16:creationId xmlns:a16="http://schemas.microsoft.com/office/drawing/2014/main" id="{2DC587EC-104F-30ED-2204-59F23315DE07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2816428" y="1504357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23 days</a:t>
            </a:r>
          </a:p>
        </p:txBody>
      </p:sp>
      <p:sp>
        <p:nvSpPr>
          <p:cNvPr id="50" name="OTLSHAPE_SLT_68f52978dad24465974dcc89fff08459_TextPercentage">
            <a:extLst>
              <a:ext uri="{FF2B5EF4-FFF2-40B4-BE49-F238E27FC236}">
                <a16:creationId xmlns:a16="http://schemas.microsoft.com/office/drawing/2014/main" id="{16881E04-B440-BE3B-C002-4D87827C74F6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3329687" y="2799766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53" name="OTLSHAPE_SLT_68f52978dad24465974dcc89fff08459_StartDate" hidden="1">
            <a:extLst>
              <a:ext uri="{FF2B5EF4-FFF2-40B4-BE49-F238E27FC236}">
                <a16:creationId xmlns:a16="http://schemas.microsoft.com/office/drawing/2014/main" id="{97B18C2B-09CB-08C4-A138-CBEC9272E9A2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2700" y="-19504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4" name="OTLSHAPE_SLT_68f52978dad24465974dcc89fff08459_EndDate" hidden="1">
            <a:extLst>
              <a:ext uri="{FF2B5EF4-FFF2-40B4-BE49-F238E27FC236}">
                <a16:creationId xmlns:a16="http://schemas.microsoft.com/office/drawing/2014/main" id="{3C745574-9681-5B6B-B225-5BDF636137B9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12700" y="-19504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6" name="OTLSHAPE_SLT_5612f375962543579cd75eb13c741f16_Duration" hidden="1">
            <a:extLst>
              <a:ext uri="{FF2B5EF4-FFF2-40B4-BE49-F238E27FC236}">
                <a16:creationId xmlns:a16="http://schemas.microsoft.com/office/drawing/2014/main" id="{BB0CF883-7703-60D5-2D72-DD0C8DACFE82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5048581" y="1868001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28 days</a:t>
            </a:r>
          </a:p>
        </p:txBody>
      </p:sp>
      <p:sp>
        <p:nvSpPr>
          <p:cNvPr id="57" name="OTLSHAPE_SLT_5612f375962543579cd75eb13c741f16_TextPercentage">
            <a:extLst>
              <a:ext uri="{FF2B5EF4-FFF2-40B4-BE49-F238E27FC236}">
                <a16:creationId xmlns:a16="http://schemas.microsoft.com/office/drawing/2014/main" id="{4511E72F-6B8F-8357-0C52-A2D8C08A6FCF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6243656" y="300838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58" name="OTLSHAPE_SLT_5612f375962543579cd75eb13c741f16_StartDate" hidden="1">
            <a:extLst>
              <a:ext uri="{FF2B5EF4-FFF2-40B4-BE49-F238E27FC236}">
                <a16:creationId xmlns:a16="http://schemas.microsoft.com/office/drawing/2014/main" id="{732AAD17-1611-BA7B-D1A3-36FBABCCE66C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12700" y="-26429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OTLSHAPE_SLT_5612f375962543579cd75eb13c741f16_EndDate" hidden="1">
            <a:extLst>
              <a:ext uri="{FF2B5EF4-FFF2-40B4-BE49-F238E27FC236}">
                <a16:creationId xmlns:a16="http://schemas.microsoft.com/office/drawing/2014/main" id="{6AD01020-75C1-B546-9EB4-BE8703442C9E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12700" y="-26429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OTLSHAPE_SLT_bd4c2d280e2748aa9565bc5a2cb91965_Duration" hidden="1">
            <a:extLst>
              <a:ext uri="{FF2B5EF4-FFF2-40B4-BE49-F238E27FC236}">
                <a16:creationId xmlns:a16="http://schemas.microsoft.com/office/drawing/2014/main" id="{B921670E-EF6D-A64F-3C30-06A66587AE4B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3061048" y="1868001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25 days</a:t>
            </a:r>
          </a:p>
        </p:txBody>
      </p:sp>
      <p:sp>
        <p:nvSpPr>
          <p:cNvPr id="62" name="OTLSHAPE_SLT_bd4c2d280e2748aa9565bc5a2cb91965_TextPercentage">
            <a:extLst>
              <a:ext uri="{FF2B5EF4-FFF2-40B4-BE49-F238E27FC236}">
                <a16:creationId xmlns:a16="http://schemas.microsoft.com/office/drawing/2014/main" id="{EAA483D0-BC4B-7ABA-CCFD-E74DC49BAFD0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3582102" y="300838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63" name="OTLSHAPE_SLT_bd4c2d280e2748aa9565bc5a2cb91965_StartDate" hidden="1">
            <a:extLst>
              <a:ext uri="{FF2B5EF4-FFF2-40B4-BE49-F238E27FC236}">
                <a16:creationId xmlns:a16="http://schemas.microsoft.com/office/drawing/2014/main" id="{0DE41F2F-FC84-3A15-D788-3D012915E6BC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2700" y="-26429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4" name="OTLSHAPE_SLT_bd4c2d280e2748aa9565bc5a2cb91965_EndDate" hidden="1">
            <a:extLst>
              <a:ext uri="{FF2B5EF4-FFF2-40B4-BE49-F238E27FC236}">
                <a16:creationId xmlns:a16="http://schemas.microsoft.com/office/drawing/2014/main" id="{CBFDF958-52AA-B841-B626-BB95B74F75AD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12700" y="-26429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OTLSHAPE_SLT_3768e88d61c44e0c8629d47668871e29_Duration" hidden="1">
            <a:extLst>
              <a:ext uri="{FF2B5EF4-FFF2-40B4-BE49-F238E27FC236}">
                <a16:creationId xmlns:a16="http://schemas.microsoft.com/office/drawing/2014/main" id="{30E6105A-018F-80CD-789F-8F81154A8A0F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19 days</a:t>
            </a:r>
          </a:p>
        </p:txBody>
      </p:sp>
      <p:sp>
        <p:nvSpPr>
          <p:cNvPr id="70" name="OTLSHAPE_SLT_3768e88d61c44e0c8629d47668871e29_TextPercentage">
            <a:extLst>
              <a:ext uri="{FF2B5EF4-FFF2-40B4-BE49-F238E27FC236}">
                <a16:creationId xmlns:a16="http://schemas.microsoft.com/office/drawing/2014/main" id="{7BC1575B-A143-9642-D8DB-9338770DC0FD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7793422" y="3773941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71" name="OTLSHAPE_SLT_3768e88d61c44e0c8629d47668871e29_StartDate" hidden="1">
            <a:extLst>
              <a:ext uri="{FF2B5EF4-FFF2-40B4-BE49-F238E27FC236}">
                <a16:creationId xmlns:a16="http://schemas.microsoft.com/office/drawing/2014/main" id="{F4F654BE-6D2C-318D-FE47-D78632204FFF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12700" y="-19504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OTLSHAPE_SLT_3768e88d61c44e0c8629d47668871e29_EndDate" hidden="1">
            <a:extLst>
              <a:ext uri="{FF2B5EF4-FFF2-40B4-BE49-F238E27FC236}">
                <a16:creationId xmlns:a16="http://schemas.microsoft.com/office/drawing/2014/main" id="{2553A4A7-AA29-DECD-F508-30764CE61674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2700" y="-19504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OTLSHAPE_SLT_70c0467c2713492e8ba93a5e139f5d07_Duration" hidden="1">
            <a:extLst>
              <a:ext uri="{FF2B5EF4-FFF2-40B4-BE49-F238E27FC236}">
                <a16:creationId xmlns:a16="http://schemas.microsoft.com/office/drawing/2014/main" id="{1D02B458-3384-4CF2-369B-4F9C2D8DABE0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12700" y="-304859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48 days</a:t>
            </a:r>
          </a:p>
        </p:txBody>
      </p:sp>
      <p:sp>
        <p:nvSpPr>
          <p:cNvPr id="75" name="OTLSHAPE_SLT_70c0467c2713492e8ba93a5e139f5d07_TextPercentage">
            <a:extLst>
              <a:ext uri="{FF2B5EF4-FFF2-40B4-BE49-F238E27FC236}">
                <a16:creationId xmlns:a16="http://schemas.microsoft.com/office/drawing/2014/main" id="{3BA91240-41A5-AABC-9A72-99E86152B6FD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6395528" y="3773941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rgbClr val="737373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76" name="OTLSHAPE_SLT_70c0467c2713492e8ba93a5e139f5d07_StartDate" hidden="1">
            <a:extLst>
              <a:ext uri="{FF2B5EF4-FFF2-40B4-BE49-F238E27FC236}">
                <a16:creationId xmlns:a16="http://schemas.microsoft.com/office/drawing/2014/main" id="{CC08E008-FA9D-1AD3-DD7D-BCEA447CE2C2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12700" y="-12579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7" name="OTLSHAPE_SLT_70c0467c2713492e8ba93a5e139f5d07_EndDate" hidden="1">
            <a:extLst>
              <a:ext uri="{FF2B5EF4-FFF2-40B4-BE49-F238E27FC236}">
                <a16:creationId xmlns:a16="http://schemas.microsoft.com/office/drawing/2014/main" id="{1371AD97-D639-7D61-FF69-BC74BBE8E74B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12700" y="-12579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9" name="OTLSHAPE_SLT_2b545a1021c04361ba39a9b6163bbea2_Duration" hidden="1">
            <a:extLst>
              <a:ext uri="{FF2B5EF4-FFF2-40B4-BE49-F238E27FC236}">
                <a16:creationId xmlns:a16="http://schemas.microsoft.com/office/drawing/2014/main" id="{DBE6ABC5-7CD8-E85C-FBC9-2BA339721A8B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12700" y="-304859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50 days</a:t>
            </a:r>
          </a:p>
        </p:txBody>
      </p:sp>
      <p:sp>
        <p:nvSpPr>
          <p:cNvPr id="81" name="OTLSHAPE_SLT_2b545a1021c04361ba39a9b6163bbea2_TextPercentage">
            <a:extLst>
              <a:ext uri="{FF2B5EF4-FFF2-40B4-BE49-F238E27FC236}">
                <a16:creationId xmlns:a16="http://schemas.microsoft.com/office/drawing/2014/main" id="{10933F1E-477A-5540-D8F5-7AC3A683064F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6412109" y="3982559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82" name="OTLSHAPE_SLT_2b545a1021c04361ba39a9b6163bbea2_StartDate" hidden="1">
            <a:extLst>
              <a:ext uri="{FF2B5EF4-FFF2-40B4-BE49-F238E27FC236}">
                <a16:creationId xmlns:a16="http://schemas.microsoft.com/office/drawing/2014/main" id="{39BAC161-5A5D-E7F7-C5A8-3DC8B9BAA115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12700" y="-3335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3" name="OTLSHAPE_SLT_2b545a1021c04361ba39a9b6163bbea2_EndDate" hidden="1">
            <a:extLst>
              <a:ext uri="{FF2B5EF4-FFF2-40B4-BE49-F238E27FC236}">
                <a16:creationId xmlns:a16="http://schemas.microsoft.com/office/drawing/2014/main" id="{202F94DB-990C-0DF0-3590-1EBE08E47290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12700" y="-3335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5" name="OTLSHAPE_SLT_faaec1b6583447a5bf128c28b9c78d16_Duration" hidden="1">
            <a:extLst>
              <a:ext uri="{FF2B5EF4-FFF2-40B4-BE49-F238E27FC236}">
                <a16:creationId xmlns:a16="http://schemas.microsoft.com/office/drawing/2014/main" id="{CEFBCB65-6C17-3968-3DB6-60237026552E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27 days</a:t>
            </a:r>
            <a:endParaRPr lang="en-US" sz="10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88" name="OTLSHAPE_SLT_faaec1b6583447a5bf128c28b9c78d16_TextPercentage">
            <a:extLst>
              <a:ext uri="{FF2B5EF4-FFF2-40B4-BE49-F238E27FC236}">
                <a16:creationId xmlns:a16="http://schemas.microsoft.com/office/drawing/2014/main" id="{FC67DEA2-1A08-3FDC-1FF5-1F64EC4C9636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8366161" y="3982559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737373"/>
                </a:solidFill>
                <a:latin typeface="Calibri" panose="020F0502020204030204" pitchFamily="34" charset="0"/>
              </a:rPr>
              <a:t>45%</a:t>
            </a:r>
            <a:endParaRPr lang="en-US" sz="1000" spc="-10" dirty="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89" name="OTLSHAPE_SLT_faaec1b6583447a5bf128c28b9c78d16_StartDate" hidden="1">
            <a:extLst>
              <a:ext uri="{FF2B5EF4-FFF2-40B4-BE49-F238E27FC236}">
                <a16:creationId xmlns:a16="http://schemas.microsoft.com/office/drawing/2014/main" id="{6A40D45D-D817-7D1C-32A6-FCC2F5BC5D23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12700" y="-19504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0" name="OTLSHAPE_SLT_faaec1b6583447a5bf128c28b9c78d16_EndDate" hidden="1">
            <a:extLst>
              <a:ext uri="{FF2B5EF4-FFF2-40B4-BE49-F238E27FC236}">
                <a16:creationId xmlns:a16="http://schemas.microsoft.com/office/drawing/2014/main" id="{322F92BC-6B99-DBA8-FDB6-4B46A9133785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12700" y="-19504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2" name="OTLSHAPE_SLT_585a652ef05647c39ca14408e40aaaca_Duration" hidden="1">
            <a:extLst>
              <a:ext uri="{FF2B5EF4-FFF2-40B4-BE49-F238E27FC236}">
                <a16:creationId xmlns:a16="http://schemas.microsoft.com/office/drawing/2014/main" id="{A68EF062-EDFD-4429-673F-6EDABF151482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12700" y="-299253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35 days</a:t>
            </a:r>
          </a:p>
        </p:txBody>
      </p:sp>
      <p:sp>
        <p:nvSpPr>
          <p:cNvPr id="93" name="OTLSHAPE_SLT_585a652ef05647c39ca14408e40aaaca_TextPercentage">
            <a:extLst>
              <a:ext uri="{FF2B5EF4-FFF2-40B4-BE49-F238E27FC236}">
                <a16:creationId xmlns:a16="http://schemas.microsoft.com/office/drawing/2014/main" id="{7BFCF1D3-906F-977C-5925-C4C3E70C8276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8080056" y="4229278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94" name="OTLSHAPE_SLT_585a652ef05647c39ca14408e40aaaca_StartDate" hidden="1">
            <a:extLst>
              <a:ext uri="{FF2B5EF4-FFF2-40B4-BE49-F238E27FC236}">
                <a16:creationId xmlns:a16="http://schemas.microsoft.com/office/drawing/2014/main" id="{3D99AFE7-AA5D-D6F2-33DD-0F1BD5ED4969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12700" y="-12579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5" name="OTLSHAPE_SLT_585a652ef05647c39ca14408e40aaaca_EndDate" hidden="1">
            <a:extLst>
              <a:ext uri="{FF2B5EF4-FFF2-40B4-BE49-F238E27FC236}">
                <a16:creationId xmlns:a16="http://schemas.microsoft.com/office/drawing/2014/main" id="{DB158DDE-975B-FD43-0623-D68355DBB3F2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12700" y="-12579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8" name="OTLSHAPE_SLT_d06484c03dec47e7adadde578a2df668_Duration" hidden="1">
            <a:extLst>
              <a:ext uri="{FF2B5EF4-FFF2-40B4-BE49-F238E27FC236}">
                <a16:creationId xmlns:a16="http://schemas.microsoft.com/office/drawing/2014/main" id="{CD5980F2-9AF6-E159-D08D-AAAC69E5C18B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12700" y="-299253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35 days</a:t>
            </a:r>
            <a:endParaRPr lang="en-US" sz="10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99" name="OTLSHAPE_SLT_d06484c03dec47e7adadde578a2df668_TextPercentage">
            <a:extLst>
              <a:ext uri="{FF2B5EF4-FFF2-40B4-BE49-F238E27FC236}">
                <a16:creationId xmlns:a16="http://schemas.microsoft.com/office/drawing/2014/main" id="{7F7B0744-A875-E892-EAF8-531991FCF3FB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8029256" y="4437897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737373"/>
                </a:solidFill>
                <a:latin typeface="Calibri" panose="020F0502020204030204" pitchFamily="34" charset="0"/>
              </a:rPr>
              <a:t>65%</a:t>
            </a:r>
            <a:endParaRPr lang="en-US" sz="1000" spc="-10" dirty="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100" name="OTLSHAPE_SLT_d06484c03dec47e7adadde578a2df668_StartDate" hidden="1">
            <a:extLst>
              <a:ext uri="{FF2B5EF4-FFF2-40B4-BE49-F238E27FC236}">
                <a16:creationId xmlns:a16="http://schemas.microsoft.com/office/drawing/2014/main" id="{82FD2ABD-383F-7A73-0898-62FA29074854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12700" y="-19504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1" name="OTLSHAPE_SLT_d06484c03dec47e7adadde578a2df668_EndDate" hidden="1">
            <a:extLst>
              <a:ext uri="{FF2B5EF4-FFF2-40B4-BE49-F238E27FC236}">
                <a16:creationId xmlns:a16="http://schemas.microsoft.com/office/drawing/2014/main" id="{7F5F80F8-3D56-8D59-6504-D69894B44080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12700" y="-19504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8" name="OTLSHAPE_SLT_0b6240da3bae45458fddcb0d92c2449d_Duration" hidden="1">
            <a:extLst>
              <a:ext uri="{FF2B5EF4-FFF2-40B4-BE49-F238E27FC236}">
                <a16:creationId xmlns:a16="http://schemas.microsoft.com/office/drawing/2014/main" id="{EEA2140B-71F1-338C-FFCF-277BAE825771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7689137" y="4855930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56 days</a:t>
            </a:r>
          </a:p>
        </p:txBody>
      </p:sp>
      <p:sp>
        <p:nvSpPr>
          <p:cNvPr id="109" name="OTLSHAPE_SLT_0b6240da3bae45458fddcb0d92c2449d_TextPercentage">
            <a:extLst>
              <a:ext uri="{FF2B5EF4-FFF2-40B4-BE49-F238E27FC236}">
                <a16:creationId xmlns:a16="http://schemas.microsoft.com/office/drawing/2014/main" id="{CE397F6F-860E-8EC7-69B0-D36597F97100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7456516" y="474811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10" name="OTLSHAPE_SLT_0b6240da3bae45458fddcb0d92c2449d_StartDate" hidden="1">
            <a:extLst>
              <a:ext uri="{FF2B5EF4-FFF2-40B4-BE49-F238E27FC236}">
                <a16:creationId xmlns:a16="http://schemas.microsoft.com/office/drawing/2014/main" id="{06B5175A-B1BD-3E24-7724-A8BAD8FF74E2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12700" y="-3335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1" name="OTLSHAPE_SLT_0b6240da3bae45458fddcb0d92c2449d_EndDate" hidden="1">
            <a:extLst>
              <a:ext uri="{FF2B5EF4-FFF2-40B4-BE49-F238E27FC236}">
                <a16:creationId xmlns:a16="http://schemas.microsoft.com/office/drawing/2014/main" id="{4759C143-5732-A0FE-6254-4088179F7104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12700" y="-3335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3" name="OTLSHAPE_SLT_46fd62acd5d64e6c9b4b7869796890c3_Duration" hidden="1">
            <a:extLst>
              <a:ext uri="{FF2B5EF4-FFF2-40B4-BE49-F238E27FC236}">
                <a16:creationId xmlns:a16="http://schemas.microsoft.com/office/drawing/2014/main" id="{4CAB9A46-6BB5-67C2-8D0D-C81F996E145F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12700" y="-299253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50 days</a:t>
            </a:r>
          </a:p>
        </p:txBody>
      </p:sp>
      <p:sp>
        <p:nvSpPr>
          <p:cNvPr id="114" name="OTLSHAPE_SLT_46fd62acd5d64e6c9b4b7869796890c3_TextPercentage">
            <a:extLst>
              <a:ext uri="{FF2B5EF4-FFF2-40B4-BE49-F238E27FC236}">
                <a16:creationId xmlns:a16="http://schemas.microsoft.com/office/drawing/2014/main" id="{5214687E-2D6D-98F4-A8B7-F9B6AF7B517B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10219142" y="4748115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737373"/>
                </a:solidFill>
                <a:latin typeface="Calibri" panose="020F0502020204030204" pitchFamily="34" charset="0"/>
              </a:rPr>
              <a:t>45%</a:t>
            </a:r>
          </a:p>
        </p:txBody>
      </p:sp>
      <p:sp>
        <p:nvSpPr>
          <p:cNvPr id="116" name="OTLSHAPE_SLT_46fd62acd5d64e6c9b4b7869796890c3_StartDate" hidden="1">
            <a:extLst>
              <a:ext uri="{FF2B5EF4-FFF2-40B4-BE49-F238E27FC236}">
                <a16:creationId xmlns:a16="http://schemas.microsoft.com/office/drawing/2014/main" id="{F48AE6C4-DE9F-5C27-8AB3-5158E6E46E79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12700" y="-3335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7" name="OTLSHAPE_SLT_46fd62acd5d64e6c9b4b7869796890c3_EndDate" hidden="1">
            <a:extLst>
              <a:ext uri="{FF2B5EF4-FFF2-40B4-BE49-F238E27FC236}">
                <a16:creationId xmlns:a16="http://schemas.microsoft.com/office/drawing/2014/main" id="{8FE5E0CB-E3A5-1A88-3314-5BB3CB007D0D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12700" y="-3335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9" name="OTLSHAPE_SLT_0e3cf8b50c734eb594618ad32adc86cd_Duration" hidden="1">
            <a:extLst>
              <a:ext uri="{FF2B5EF4-FFF2-40B4-BE49-F238E27FC236}">
                <a16:creationId xmlns:a16="http://schemas.microsoft.com/office/drawing/2014/main" id="{1B3CF881-98A7-702F-9655-61A4B5ACA07D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12700" y="-222309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61 days</a:t>
            </a:r>
          </a:p>
        </p:txBody>
      </p:sp>
      <p:sp>
        <p:nvSpPr>
          <p:cNvPr id="120" name="OTLSHAPE_SLT_0e3cf8b50c734eb594618ad32adc86cd_TextPercentage">
            <a:extLst>
              <a:ext uri="{FF2B5EF4-FFF2-40B4-BE49-F238E27FC236}">
                <a16:creationId xmlns:a16="http://schemas.microsoft.com/office/drawing/2014/main" id="{1132B539-DC36-BFAE-2AA3-811A8265045E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7355445" y="4956734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23" name="OTLSHAPE_SLT_0e3cf8b50c734eb594618ad32adc86cd_StartDate" hidden="1">
            <a:extLst>
              <a:ext uri="{FF2B5EF4-FFF2-40B4-BE49-F238E27FC236}">
                <a16:creationId xmlns:a16="http://schemas.microsoft.com/office/drawing/2014/main" id="{44B15AD9-623C-C832-130C-89BD3AB9D3E8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12700" y="-4027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4" name="OTLSHAPE_SLT_0e3cf8b50c734eb594618ad32adc86cd_EndDate" hidden="1">
            <a:extLst>
              <a:ext uri="{FF2B5EF4-FFF2-40B4-BE49-F238E27FC236}">
                <a16:creationId xmlns:a16="http://schemas.microsoft.com/office/drawing/2014/main" id="{ED20DB46-088C-4B5C-E846-61FE426B947C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12700" y="-4027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6" name="OTLSHAPE_SLT_486ff791ceb143d580d026ee1ba6dddd_Duration" hidden="1">
            <a:extLst>
              <a:ext uri="{FF2B5EF4-FFF2-40B4-BE49-F238E27FC236}">
                <a16:creationId xmlns:a16="http://schemas.microsoft.com/office/drawing/2014/main" id="{4D8CACBC-3304-A38C-0A24-10EAD42C0D13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12700" y="-299253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53 days</a:t>
            </a:r>
          </a:p>
        </p:txBody>
      </p:sp>
      <p:sp>
        <p:nvSpPr>
          <p:cNvPr id="127" name="OTLSHAPE_SLT_486ff791ceb143d580d026ee1ba6dddd_TextPercentage">
            <a:extLst>
              <a:ext uri="{FF2B5EF4-FFF2-40B4-BE49-F238E27FC236}">
                <a16:creationId xmlns:a16="http://schemas.microsoft.com/office/drawing/2014/main" id="{F4861812-5B8B-FD10-5983-8F18EBAEEC28}"/>
              </a:ext>
            </a:extLst>
          </p:cNvPr>
          <p:cNvSpPr txBox="1"/>
          <p:nvPr>
            <p:custDataLst>
              <p:tags r:id="rId196"/>
            </p:custDataLst>
          </p:nvPr>
        </p:nvSpPr>
        <p:spPr>
          <a:xfrm>
            <a:off x="10353904" y="4956734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737373"/>
                </a:solidFill>
                <a:latin typeface="Calibri" panose="020F0502020204030204" pitchFamily="34" charset="0"/>
              </a:rPr>
              <a:t>45%</a:t>
            </a:r>
          </a:p>
        </p:txBody>
      </p:sp>
      <p:sp>
        <p:nvSpPr>
          <p:cNvPr id="128" name="OTLSHAPE_SLT_486ff791ceb143d580d026ee1ba6dddd_StartDate" hidden="1">
            <a:extLst>
              <a:ext uri="{FF2B5EF4-FFF2-40B4-BE49-F238E27FC236}">
                <a16:creationId xmlns:a16="http://schemas.microsoft.com/office/drawing/2014/main" id="{A95CBA4F-B429-F305-68F9-B15D37854DA4}"/>
              </a:ext>
            </a:extLst>
          </p:cNvPr>
          <p:cNvSpPr txBox="1"/>
          <p:nvPr>
            <p:custDataLst>
              <p:tags r:id="rId197"/>
            </p:custDataLst>
          </p:nvPr>
        </p:nvSpPr>
        <p:spPr>
          <a:xfrm>
            <a:off x="12700" y="-4027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9" name="OTLSHAPE_SLT_486ff791ceb143d580d026ee1ba6dddd_EndDate" hidden="1">
            <a:extLst>
              <a:ext uri="{FF2B5EF4-FFF2-40B4-BE49-F238E27FC236}">
                <a16:creationId xmlns:a16="http://schemas.microsoft.com/office/drawing/2014/main" id="{E0F1CC18-86B9-6C60-6CB7-74E2F94A1C79}"/>
              </a:ext>
            </a:extLst>
          </p:cNvPr>
          <p:cNvSpPr txBox="1"/>
          <p:nvPr>
            <p:custDataLst>
              <p:tags r:id="rId198"/>
            </p:custDataLst>
          </p:nvPr>
        </p:nvSpPr>
        <p:spPr>
          <a:xfrm>
            <a:off x="12700" y="-4027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1" name="OTLSHAPE_SLT_e174fe1a0e7d4b7c942e1ae21cd67ed0_Duration" hidden="1">
            <a:extLst>
              <a:ext uri="{FF2B5EF4-FFF2-40B4-BE49-F238E27FC236}">
                <a16:creationId xmlns:a16="http://schemas.microsoft.com/office/drawing/2014/main" id="{AB70A331-0892-3B43-8498-49FD48FC72AE}"/>
              </a:ext>
            </a:extLst>
          </p:cNvPr>
          <p:cNvSpPr txBox="1"/>
          <p:nvPr>
            <p:custDataLst>
              <p:tags r:id="rId199"/>
            </p:custDataLst>
          </p:nvPr>
        </p:nvSpPr>
        <p:spPr>
          <a:xfrm>
            <a:off x="12700" y="-299253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52 days</a:t>
            </a:r>
          </a:p>
        </p:txBody>
      </p:sp>
      <p:sp>
        <p:nvSpPr>
          <p:cNvPr id="132" name="OTLSHAPE_SLT_e174fe1a0e7d4b7c942e1ae21cd67ed0_TextPercentage">
            <a:extLst>
              <a:ext uri="{FF2B5EF4-FFF2-40B4-BE49-F238E27FC236}">
                <a16:creationId xmlns:a16="http://schemas.microsoft.com/office/drawing/2014/main" id="{0E27677D-C673-A5F2-4D2A-1B41FCC1615B}"/>
              </a:ext>
            </a:extLst>
          </p:cNvPr>
          <p:cNvSpPr txBox="1"/>
          <p:nvPr>
            <p:custDataLst>
              <p:tags r:id="rId200"/>
            </p:custDataLst>
          </p:nvPr>
        </p:nvSpPr>
        <p:spPr>
          <a:xfrm>
            <a:off x="8251223" y="5203453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rgbClr val="737373"/>
                </a:solidFill>
                <a:latin typeface="Calibri" panose="020F0502020204030204" pitchFamily="34" charset="0"/>
              </a:rPr>
              <a:t>25%</a:t>
            </a:r>
          </a:p>
        </p:txBody>
      </p:sp>
      <p:sp>
        <p:nvSpPr>
          <p:cNvPr id="133" name="OTLSHAPE_SLT_e174fe1a0e7d4b7c942e1ae21cd67ed0_StartDate" hidden="1">
            <a:extLst>
              <a:ext uri="{FF2B5EF4-FFF2-40B4-BE49-F238E27FC236}">
                <a16:creationId xmlns:a16="http://schemas.microsoft.com/office/drawing/2014/main" id="{60578458-E1D0-5893-0468-D205D6E7D270}"/>
              </a:ext>
            </a:extLst>
          </p:cNvPr>
          <p:cNvSpPr txBox="1"/>
          <p:nvPr>
            <p:custDataLst>
              <p:tags r:id="rId201"/>
            </p:custDataLst>
          </p:nvPr>
        </p:nvSpPr>
        <p:spPr>
          <a:xfrm>
            <a:off x="12700" y="-3335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4" name="OTLSHAPE_SLT_e174fe1a0e7d4b7c942e1ae21cd67ed0_EndDate" hidden="1">
            <a:extLst>
              <a:ext uri="{FF2B5EF4-FFF2-40B4-BE49-F238E27FC236}">
                <a16:creationId xmlns:a16="http://schemas.microsoft.com/office/drawing/2014/main" id="{5E54A990-6AD4-D695-7D45-468E5B516930}"/>
              </a:ext>
            </a:extLst>
          </p:cNvPr>
          <p:cNvSpPr txBox="1"/>
          <p:nvPr>
            <p:custDataLst>
              <p:tags r:id="rId202"/>
            </p:custDataLst>
          </p:nvPr>
        </p:nvSpPr>
        <p:spPr>
          <a:xfrm>
            <a:off x="12700" y="-3335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2" name="OTLSHAPE_SLT_b65ad067bc1a493085a15d5fced0e67d_Duration" hidden="1">
            <a:extLst>
              <a:ext uri="{FF2B5EF4-FFF2-40B4-BE49-F238E27FC236}">
                <a16:creationId xmlns:a16="http://schemas.microsoft.com/office/drawing/2014/main" id="{13D0E2D2-4D06-8881-4DD9-800C3DB2F714}"/>
              </a:ext>
            </a:extLst>
          </p:cNvPr>
          <p:cNvSpPr txBox="1"/>
          <p:nvPr>
            <p:custDataLst>
              <p:tags r:id="rId203"/>
            </p:custDataLst>
          </p:nvPr>
        </p:nvSpPr>
        <p:spPr>
          <a:xfrm>
            <a:off x="12700" y="-304859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90 days</a:t>
            </a:r>
          </a:p>
        </p:txBody>
      </p:sp>
      <p:sp>
        <p:nvSpPr>
          <p:cNvPr id="143" name="OTLSHAPE_SLT_b65ad067bc1a493085a15d5fced0e67d_TextPercentage">
            <a:extLst>
              <a:ext uri="{FF2B5EF4-FFF2-40B4-BE49-F238E27FC236}">
                <a16:creationId xmlns:a16="http://schemas.microsoft.com/office/drawing/2014/main" id="{FF2BF3B1-BE24-2FE2-1131-5FC16A697E3B}"/>
              </a:ext>
            </a:extLst>
          </p:cNvPr>
          <p:cNvSpPr txBox="1"/>
          <p:nvPr>
            <p:custDataLst>
              <p:tags r:id="rId204"/>
            </p:custDataLst>
          </p:nvPr>
        </p:nvSpPr>
        <p:spPr>
          <a:xfrm>
            <a:off x="8500924" y="5658790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737373"/>
                </a:solidFill>
                <a:latin typeface="Calibri" panose="020F0502020204030204" pitchFamily="34" charset="0"/>
              </a:rPr>
              <a:t>85%</a:t>
            </a:r>
          </a:p>
        </p:txBody>
      </p:sp>
      <p:sp>
        <p:nvSpPr>
          <p:cNvPr id="144" name="OTLSHAPE_SLT_b65ad067bc1a493085a15d5fced0e67d_StartDate" hidden="1">
            <a:extLst>
              <a:ext uri="{FF2B5EF4-FFF2-40B4-BE49-F238E27FC236}">
                <a16:creationId xmlns:a16="http://schemas.microsoft.com/office/drawing/2014/main" id="{693D61EF-32AF-7E16-D5C4-54B562969417}"/>
              </a:ext>
            </a:extLst>
          </p:cNvPr>
          <p:cNvSpPr txBox="1"/>
          <p:nvPr>
            <p:custDataLst>
              <p:tags r:id="rId205"/>
            </p:custDataLst>
          </p:nvPr>
        </p:nvSpPr>
        <p:spPr>
          <a:xfrm>
            <a:off x="12700" y="-4027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5" name="OTLSHAPE_SLT_b65ad067bc1a493085a15d5fced0e67d_EndDate" hidden="1">
            <a:extLst>
              <a:ext uri="{FF2B5EF4-FFF2-40B4-BE49-F238E27FC236}">
                <a16:creationId xmlns:a16="http://schemas.microsoft.com/office/drawing/2014/main" id="{C423B7DA-C6E2-9BC0-4394-D3FA51487953}"/>
              </a:ext>
            </a:extLst>
          </p:cNvPr>
          <p:cNvSpPr txBox="1"/>
          <p:nvPr>
            <p:custDataLst>
              <p:tags r:id="rId206"/>
            </p:custDataLst>
          </p:nvPr>
        </p:nvSpPr>
        <p:spPr>
          <a:xfrm>
            <a:off x="12700" y="-4027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52" name="OTLSHAPE_TB_00000000000000000000000000000000_TimescaleInterval3">
            <a:extLst>
              <a:ext uri="{FF2B5EF4-FFF2-40B4-BE49-F238E27FC236}">
                <a16:creationId xmlns:a16="http://schemas.microsoft.com/office/drawing/2014/main" id="{1756744A-66D6-14B4-D411-093689CAF8F8}"/>
              </a:ext>
            </a:extLst>
          </p:cNvPr>
          <p:cNvSpPr txBox="1"/>
          <p:nvPr>
            <p:custDataLst>
              <p:tags r:id="rId207"/>
            </p:custDataLst>
          </p:nvPr>
        </p:nvSpPr>
        <p:spPr>
          <a:xfrm>
            <a:off x="8311504" y="124611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165" name="OTLSHAPE_TB_00000000000000000000000000000000_MiddleTimescaleInterval4">
            <a:extLst>
              <a:ext uri="{FF2B5EF4-FFF2-40B4-BE49-F238E27FC236}">
                <a16:creationId xmlns:a16="http://schemas.microsoft.com/office/drawing/2014/main" id="{98E3081D-B145-5AD5-CF60-FDD1EBCD0FC6}"/>
              </a:ext>
            </a:extLst>
          </p:cNvPr>
          <p:cNvSpPr txBox="1"/>
          <p:nvPr>
            <p:custDataLst>
              <p:tags r:id="rId208"/>
            </p:custDataLst>
          </p:nvPr>
        </p:nvSpPr>
        <p:spPr>
          <a:xfrm>
            <a:off x="5245663" y="1438136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167" name="OTLSHAPE_TB_00000000000000000000000000000000_MiddleTimescaleInterval5">
            <a:extLst>
              <a:ext uri="{FF2B5EF4-FFF2-40B4-BE49-F238E27FC236}">
                <a16:creationId xmlns:a16="http://schemas.microsoft.com/office/drawing/2014/main" id="{F8A61271-DEF1-359A-344D-303E2FC9B6EB}"/>
              </a:ext>
            </a:extLst>
          </p:cNvPr>
          <p:cNvSpPr txBox="1"/>
          <p:nvPr>
            <p:custDataLst>
              <p:tags r:id="rId209"/>
            </p:custDataLst>
          </p:nvPr>
        </p:nvSpPr>
        <p:spPr>
          <a:xfrm>
            <a:off x="6256379" y="1438136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169" name="OTLSHAPE_TB_00000000000000000000000000000000_MiddleTimescaleInterval6">
            <a:extLst>
              <a:ext uri="{FF2B5EF4-FFF2-40B4-BE49-F238E27FC236}">
                <a16:creationId xmlns:a16="http://schemas.microsoft.com/office/drawing/2014/main" id="{12726118-3CB7-4DE4-3C33-2DEDCD6F396B}"/>
              </a:ext>
            </a:extLst>
          </p:cNvPr>
          <p:cNvSpPr txBox="1"/>
          <p:nvPr>
            <p:custDataLst>
              <p:tags r:id="rId210"/>
            </p:custDataLst>
          </p:nvPr>
        </p:nvSpPr>
        <p:spPr>
          <a:xfrm>
            <a:off x="7300787" y="1438136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171" name="OTLSHAPE_TB_00000000000000000000000000000000_MiddleTimescaleInterval7">
            <a:extLst>
              <a:ext uri="{FF2B5EF4-FFF2-40B4-BE49-F238E27FC236}">
                <a16:creationId xmlns:a16="http://schemas.microsoft.com/office/drawing/2014/main" id="{4F7BAB05-E99D-743E-B1B1-F620F39AD094}"/>
              </a:ext>
            </a:extLst>
          </p:cNvPr>
          <p:cNvSpPr txBox="1"/>
          <p:nvPr>
            <p:custDataLst>
              <p:tags r:id="rId211"/>
            </p:custDataLst>
          </p:nvPr>
        </p:nvSpPr>
        <p:spPr>
          <a:xfrm>
            <a:off x="8311504" y="1438136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245" name="OTLSHAPE_SLT_d06484c03dec47e7adadde578a2df668_Title">
            <a:extLst>
              <a:ext uri="{FF2B5EF4-FFF2-40B4-BE49-F238E27FC236}">
                <a16:creationId xmlns:a16="http://schemas.microsoft.com/office/drawing/2014/main" id="{A1BEE638-6DBC-B81E-3887-F5E7A2B0D187}"/>
              </a:ext>
            </a:extLst>
          </p:cNvPr>
          <p:cNvSpPr txBox="1"/>
          <p:nvPr>
            <p:custDataLst>
              <p:tags r:id="rId212"/>
            </p:custDataLst>
          </p:nvPr>
        </p:nvSpPr>
        <p:spPr>
          <a:xfrm>
            <a:off x="6976688" y="4430150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>
                <a:solidFill>
                  <a:schemeClr val="dk1"/>
                </a:solidFill>
                <a:latin typeface="Calibri" panose="020F0502020204030204" pitchFamily="34" charset="0"/>
              </a:rPr>
              <a:t>Task 6</a:t>
            </a:r>
          </a:p>
        </p:txBody>
      </p:sp>
      <p:sp>
        <p:nvSpPr>
          <p:cNvPr id="106" name="OTLSHAPE_SLT_02109c71233a4458a835d73c4da5371c_Duration" hidden="1">
            <a:extLst>
              <a:ext uri="{FF2B5EF4-FFF2-40B4-BE49-F238E27FC236}">
                <a16:creationId xmlns:a16="http://schemas.microsoft.com/office/drawing/2014/main" id="{EE6DCB9A-FA8D-B1F8-AC9C-FA0185ABE1D7}"/>
              </a:ext>
            </a:extLst>
          </p:cNvPr>
          <p:cNvSpPr txBox="1"/>
          <p:nvPr>
            <p:custDataLst>
              <p:tags r:id="rId213"/>
            </p:custDataLst>
          </p:nvPr>
        </p:nvSpPr>
        <p:spPr>
          <a:xfrm>
            <a:off x="3397400" y="227535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51 days</a:t>
            </a:r>
          </a:p>
        </p:txBody>
      </p:sp>
      <p:sp>
        <p:nvSpPr>
          <p:cNvPr id="203" name="OTLSHAPE_SLT_02109c71233a4458a835d73c4da5371c_TextPercentage">
            <a:extLst>
              <a:ext uri="{FF2B5EF4-FFF2-40B4-BE49-F238E27FC236}">
                <a16:creationId xmlns:a16="http://schemas.microsoft.com/office/drawing/2014/main" id="{9BE28F7E-B265-3D78-960D-EF9B65B76356}"/>
              </a:ext>
            </a:extLst>
          </p:cNvPr>
          <p:cNvSpPr txBox="1"/>
          <p:nvPr>
            <p:custDataLst>
              <p:tags r:id="rId214"/>
            </p:custDataLst>
          </p:nvPr>
        </p:nvSpPr>
        <p:spPr>
          <a:xfrm>
            <a:off x="5637226" y="3255103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244" name="OTLSHAPE_SLT_02109c71233a4458a835d73c4da5371c_StartDate" hidden="1">
            <a:extLst>
              <a:ext uri="{FF2B5EF4-FFF2-40B4-BE49-F238E27FC236}">
                <a16:creationId xmlns:a16="http://schemas.microsoft.com/office/drawing/2014/main" id="{8047ACF9-6DE2-58D7-0F6B-4F9E8644B0E6}"/>
              </a:ext>
            </a:extLst>
          </p:cNvPr>
          <p:cNvSpPr txBox="1"/>
          <p:nvPr>
            <p:custDataLst>
              <p:tags r:id="rId215"/>
            </p:custDataLst>
          </p:nvPr>
        </p:nvSpPr>
        <p:spPr>
          <a:xfrm>
            <a:off x="12700" y="-19504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6" name="OTLSHAPE_SLT_02109c71233a4458a835d73c4da5371c_EndDate" hidden="1">
            <a:extLst>
              <a:ext uri="{FF2B5EF4-FFF2-40B4-BE49-F238E27FC236}">
                <a16:creationId xmlns:a16="http://schemas.microsoft.com/office/drawing/2014/main" id="{B25303A5-7461-E3FC-85C7-0404D5C5382C}"/>
              </a:ext>
            </a:extLst>
          </p:cNvPr>
          <p:cNvSpPr txBox="1"/>
          <p:nvPr>
            <p:custDataLst>
              <p:tags r:id="rId216"/>
            </p:custDataLst>
          </p:nvPr>
        </p:nvSpPr>
        <p:spPr>
          <a:xfrm>
            <a:off x="12700" y="-19504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7" name="OTLSHAPE_SLT_02109c71233a4458a835d73c4da5371c_Title">
            <a:extLst>
              <a:ext uri="{FF2B5EF4-FFF2-40B4-BE49-F238E27FC236}">
                <a16:creationId xmlns:a16="http://schemas.microsoft.com/office/drawing/2014/main" id="{3EF156FD-3404-DA16-DA3F-AD5090375314}"/>
              </a:ext>
            </a:extLst>
          </p:cNvPr>
          <p:cNvSpPr txBox="1"/>
          <p:nvPr>
            <p:custDataLst>
              <p:tags r:id="rId217"/>
            </p:custDataLst>
          </p:nvPr>
        </p:nvSpPr>
        <p:spPr>
          <a:xfrm>
            <a:off x="4214062" y="3247356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>
                <a:solidFill>
                  <a:schemeClr val="lt1"/>
                </a:solidFill>
                <a:latin typeface="Calibri" panose="020F0502020204030204" pitchFamily="34" charset="0"/>
              </a:rPr>
              <a:t>Task 2</a:t>
            </a:r>
          </a:p>
        </p:txBody>
      </p:sp>
      <p:sp>
        <p:nvSpPr>
          <p:cNvPr id="251" name="OTLSHAPE_SLT_02109c71233a4458a835d73c4da5371c_JoinedDate" hidden="1">
            <a:extLst>
              <a:ext uri="{FF2B5EF4-FFF2-40B4-BE49-F238E27FC236}">
                <a16:creationId xmlns:a16="http://schemas.microsoft.com/office/drawing/2014/main" id="{3FDA3294-78C2-13DF-D27F-8F64288257D9}"/>
              </a:ext>
            </a:extLst>
          </p:cNvPr>
          <p:cNvSpPr txBox="1"/>
          <p:nvPr>
            <p:custDataLst>
              <p:tags r:id="rId218"/>
            </p:custDataLst>
          </p:nvPr>
        </p:nvSpPr>
        <p:spPr>
          <a:xfrm>
            <a:off x="3244951" y="3262850"/>
            <a:ext cx="533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23/2 - 23/4</a:t>
            </a:r>
          </a:p>
        </p:txBody>
      </p:sp>
      <p:sp>
        <p:nvSpPr>
          <p:cNvPr id="254" name="OTLSHAPE_SLT_b44d62caec4c4a7ebd720424308253dc_Duration" hidden="1">
            <a:extLst>
              <a:ext uri="{FF2B5EF4-FFF2-40B4-BE49-F238E27FC236}">
                <a16:creationId xmlns:a16="http://schemas.microsoft.com/office/drawing/2014/main" id="{AFFD72E2-79D7-C1EF-4503-E7E1C6311A3A}"/>
              </a:ext>
            </a:extLst>
          </p:cNvPr>
          <p:cNvSpPr txBox="1"/>
          <p:nvPr>
            <p:custDataLst>
              <p:tags r:id="rId219"/>
            </p:custDataLst>
          </p:nvPr>
        </p:nvSpPr>
        <p:spPr>
          <a:xfrm>
            <a:off x="3397400" y="2638993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51 days</a:t>
            </a:r>
          </a:p>
        </p:txBody>
      </p:sp>
      <p:sp>
        <p:nvSpPr>
          <p:cNvPr id="255" name="OTLSHAPE_SLT_b44d62caec4c4a7ebd720424308253dc_TextPercentage">
            <a:extLst>
              <a:ext uri="{FF2B5EF4-FFF2-40B4-BE49-F238E27FC236}">
                <a16:creationId xmlns:a16="http://schemas.microsoft.com/office/drawing/2014/main" id="{79E277BA-2686-74FD-F986-77A629188F8E}"/>
              </a:ext>
            </a:extLst>
          </p:cNvPr>
          <p:cNvSpPr txBox="1"/>
          <p:nvPr>
            <p:custDataLst>
              <p:tags r:id="rId220"/>
            </p:custDataLst>
          </p:nvPr>
        </p:nvSpPr>
        <p:spPr>
          <a:xfrm>
            <a:off x="5266630" y="3463722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260" name="OTLSHAPE_SLT_b44d62caec4c4a7ebd720424308253dc_StartDate" hidden="1">
            <a:extLst>
              <a:ext uri="{FF2B5EF4-FFF2-40B4-BE49-F238E27FC236}">
                <a16:creationId xmlns:a16="http://schemas.microsoft.com/office/drawing/2014/main" id="{4A75B234-33A5-0948-7592-41DF6D342990}"/>
              </a:ext>
            </a:extLst>
          </p:cNvPr>
          <p:cNvSpPr txBox="1"/>
          <p:nvPr>
            <p:custDataLst>
              <p:tags r:id="rId221"/>
            </p:custDataLst>
          </p:nvPr>
        </p:nvSpPr>
        <p:spPr>
          <a:xfrm>
            <a:off x="12700" y="-19504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61" name="OTLSHAPE_SLT_b44d62caec4c4a7ebd720424308253dc_EndDate" hidden="1">
            <a:extLst>
              <a:ext uri="{FF2B5EF4-FFF2-40B4-BE49-F238E27FC236}">
                <a16:creationId xmlns:a16="http://schemas.microsoft.com/office/drawing/2014/main" id="{ADA730BB-B5E7-7328-0AEE-A0EB6A10C1FB}"/>
              </a:ext>
            </a:extLst>
          </p:cNvPr>
          <p:cNvSpPr txBox="1"/>
          <p:nvPr>
            <p:custDataLst>
              <p:tags r:id="rId222"/>
            </p:custDataLst>
          </p:nvPr>
        </p:nvSpPr>
        <p:spPr>
          <a:xfrm>
            <a:off x="12700" y="-19504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65" name="OTLSHAPE_SLT_b44d62caec4c4a7ebd720424308253dc_Title">
            <a:extLst>
              <a:ext uri="{FF2B5EF4-FFF2-40B4-BE49-F238E27FC236}">
                <a16:creationId xmlns:a16="http://schemas.microsoft.com/office/drawing/2014/main" id="{C4F82CCC-F969-7090-0DE7-D9187A956B37}"/>
              </a:ext>
            </a:extLst>
          </p:cNvPr>
          <p:cNvSpPr txBox="1"/>
          <p:nvPr>
            <p:custDataLst>
              <p:tags r:id="rId223"/>
            </p:custDataLst>
          </p:nvPr>
        </p:nvSpPr>
        <p:spPr>
          <a:xfrm>
            <a:off x="3826621" y="3455975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>
                <a:solidFill>
                  <a:schemeClr val="dk1"/>
                </a:solidFill>
                <a:latin typeface="Calibri" panose="020F0502020204030204" pitchFamily="34" charset="0"/>
              </a:rPr>
              <a:t>Task 2</a:t>
            </a:r>
          </a:p>
        </p:txBody>
      </p:sp>
      <p:sp>
        <p:nvSpPr>
          <p:cNvPr id="268" name="OTLSHAPE_SLT_b44d62caec4c4a7ebd720424308253dc_JoinedDate" hidden="1">
            <a:extLst>
              <a:ext uri="{FF2B5EF4-FFF2-40B4-BE49-F238E27FC236}">
                <a16:creationId xmlns:a16="http://schemas.microsoft.com/office/drawing/2014/main" id="{C1E7660F-CD0D-F450-F6F9-79036FF7B6E6}"/>
              </a:ext>
            </a:extLst>
          </p:cNvPr>
          <p:cNvSpPr txBox="1"/>
          <p:nvPr>
            <p:custDataLst>
              <p:tags r:id="rId224"/>
            </p:custDataLst>
          </p:nvPr>
        </p:nvSpPr>
        <p:spPr>
          <a:xfrm>
            <a:off x="2857173" y="3471469"/>
            <a:ext cx="533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23/1 - 23/4</a:t>
            </a:r>
          </a:p>
        </p:txBody>
      </p:sp>
      <p:sp>
        <p:nvSpPr>
          <p:cNvPr id="297" name="OTLSHAPE_SLT_8cc4c68b88f647458adba9bb12b1ce6e_Duration" hidden="1">
            <a:extLst>
              <a:ext uri="{FF2B5EF4-FFF2-40B4-BE49-F238E27FC236}">
                <a16:creationId xmlns:a16="http://schemas.microsoft.com/office/drawing/2014/main" id="{A75352D0-93E3-7E41-893B-1FA2FA5FA3DB}"/>
              </a:ext>
            </a:extLst>
          </p:cNvPr>
          <p:cNvSpPr txBox="1"/>
          <p:nvPr>
            <p:custDataLst>
              <p:tags r:id="rId225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85 days</a:t>
            </a:r>
          </a:p>
        </p:txBody>
      </p:sp>
      <p:sp>
        <p:nvSpPr>
          <p:cNvPr id="299" name="OTLSHAPE_SLT_8cc4c68b88f647458adba9bb12b1ce6e_TextPercentage">
            <a:extLst>
              <a:ext uri="{FF2B5EF4-FFF2-40B4-BE49-F238E27FC236}">
                <a16:creationId xmlns:a16="http://schemas.microsoft.com/office/drawing/2014/main" id="{732EA9F7-8607-8A96-402F-0D3FB9AC5D35}"/>
              </a:ext>
            </a:extLst>
          </p:cNvPr>
          <p:cNvSpPr txBox="1"/>
          <p:nvPr>
            <p:custDataLst>
              <p:tags r:id="rId226"/>
            </p:custDataLst>
          </p:nvPr>
        </p:nvSpPr>
        <p:spPr>
          <a:xfrm>
            <a:off x="8500924" y="5867409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737373"/>
                </a:solidFill>
                <a:latin typeface="Calibri" panose="020F0502020204030204" pitchFamily="34" charset="0"/>
              </a:rPr>
              <a:t>85%</a:t>
            </a:r>
          </a:p>
        </p:txBody>
      </p:sp>
      <p:sp>
        <p:nvSpPr>
          <p:cNvPr id="300" name="OTLSHAPE_SLT_8cc4c68b88f647458adba9bb12b1ce6e_StartDate" hidden="1">
            <a:extLst>
              <a:ext uri="{FF2B5EF4-FFF2-40B4-BE49-F238E27FC236}">
                <a16:creationId xmlns:a16="http://schemas.microsoft.com/office/drawing/2014/main" id="{5BF575D7-2F59-49FE-E945-1DFAD3C1BE6C}"/>
              </a:ext>
            </a:extLst>
          </p:cNvPr>
          <p:cNvSpPr txBox="1"/>
          <p:nvPr>
            <p:custDataLst>
              <p:tags r:id="rId227"/>
            </p:custDataLst>
          </p:nvPr>
        </p:nvSpPr>
        <p:spPr>
          <a:xfrm>
            <a:off x="12700" y="-19504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1" name="OTLSHAPE_SLT_8cc4c68b88f647458adba9bb12b1ce6e_EndDate" hidden="1">
            <a:extLst>
              <a:ext uri="{FF2B5EF4-FFF2-40B4-BE49-F238E27FC236}">
                <a16:creationId xmlns:a16="http://schemas.microsoft.com/office/drawing/2014/main" id="{3EFD6ACA-321B-6A66-FF08-0A145B767D7A}"/>
              </a:ext>
            </a:extLst>
          </p:cNvPr>
          <p:cNvSpPr txBox="1"/>
          <p:nvPr>
            <p:custDataLst>
              <p:tags r:id="rId228"/>
            </p:custDataLst>
          </p:nvPr>
        </p:nvSpPr>
        <p:spPr>
          <a:xfrm>
            <a:off x="12700" y="-19504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2" name="OTLSHAPE_SLT_8cc4c68b88f647458adba9bb12b1ce6e_Title">
            <a:extLst>
              <a:ext uri="{FF2B5EF4-FFF2-40B4-BE49-F238E27FC236}">
                <a16:creationId xmlns:a16="http://schemas.microsoft.com/office/drawing/2014/main" id="{E897E0EB-630B-EFB0-0351-F8A56C6D8A68}"/>
              </a:ext>
            </a:extLst>
          </p:cNvPr>
          <p:cNvSpPr txBox="1"/>
          <p:nvPr>
            <p:custDataLst>
              <p:tags r:id="rId229"/>
            </p:custDataLst>
          </p:nvPr>
        </p:nvSpPr>
        <p:spPr>
          <a:xfrm>
            <a:off x="6233775" y="5859662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8">
                <a:solidFill>
                  <a:schemeClr val="dk1"/>
                </a:solidFill>
                <a:latin typeface="Calibri" panose="020F0502020204030204" pitchFamily="34" charset="0"/>
              </a:rPr>
              <a:t>Task 10</a:t>
            </a:r>
          </a:p>
        </p:txBody>
      </p:sp>
      <p:sp>
        <p:nvSpPr>
          <p:cNvPr id="303" name="OTLSHAPE_SLT_8cc4c68b88f647458adba9bb12b1ce6e_JoinedDate" hidden="1">
            <a:extLst>
              <a:ext uri="{FF2B5EF4-FFF2-40B4-BE49-F238E27FC236}">
                <a16:creationId xmlns:a16="http://schemas.microsoft.com/office/drawing/2014/main" id="{C8A77FFD-F04A-8A82-E81B-EC07CE0C6BB6}"/>
              </a:ext>
            </a:extLst>
          </p:cNvPr>
          <p:cNvSpPr txBox="1"/>
          <p:nvPr>
            <p:custDataLst>
              <p:tags r:id="rId230"/>
            </p:custDataLst>
          </p:nvPr>
        </p:nvSpPr>
        <p:spPr>
          <a:xfrm>
            <a:off x="4324775" y="5875156"/>
            <a:ext cx="635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03/10 - 07/06</a:t>
            </a:r>
          </a:p>
        </p:txBody>
      </p:sp>
      <p:sp>
        <p:nvSpPr>
          <p:cNvPr id="308" name="OTLSHAPE_TB_00000000000000000000000000000000_MiddleTimescaleInterval8">
            <a:extLst>
              <a:ext uri="{FF2B5EF4-FFF2-40B4-BE49-F238E27FC236}">
                <a16:creationId xmlns:a16="http://schemas.microsoft.com/office/drawing/2014/main" id="{8E0F44C6-7A3F-D8F4-5B3E-A548C13D8499}"/>
              </a:ext>
            </a:extLst>
          </p:cNvPr>
          <p:cNvSpPr txBox="1"/>
          <p:nvPr>
            <p:custDataLst>
              <p:tags r:id="rId231"/>
            </p:custDataLst>
          </p:nvPr>
        </p:nvSpPr>
        <p:spPr>
          <a:xfrm>
            <a:off x="9355911" y="1438136"/>
            <a:ext cx="24205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316" name="OTLSHAPE_SLT_c7e6a2067d59411ea8b6ef5403c6557a_Duration" hidden="1">
            <a:extLst>
              <a:ext uri="{FF2B5EF4-FFF2-40B4-BE49-F238E27FC236}">
                <a16:creationId xmlns:a16="http://schemas.microsoft.com/office/drawing/2014/main" id="{5B486EBB-6D4E-A5A3-444C-44F3E90C5076}"/>
              </a:ext>
            </a:extLst>
          </p:cNvPr>
          <p:cNvSpPr txBox="1"/>
          <p:nvPr>
            <p:custDataLst>
              <p:tags r:id="rId232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54 days</a:t>
            </a:r>
          </a:p>
        </p:txBody>
      </p:sp>
      <p:sp>
        <p:nvSpPr>
          <p:cNvPr id="318" name="OTLSHAPE_SLT_c7e6a2067d59411ea8b6ef5403c6557a_TextPercentage">
            <a:extLst>
              <a:ext uri="{FF2B5EF4-FFF2-40B4-BE49-F238E27FC236}">
                <a16:creationId xmlns:a16="http://schemas.microsoft.com/office/drawing/2014/main" id="{4BCA2314-7A3E-7D49-7C4B-639F44982D0D}"/>
              </a:ext>
            </a:extLst>
          </p:cNvPr>
          <p:cNvSpPr txBox="1"/>
          <p:nvPr>
            <p:custDataLst>
              <p:tags r:id="rId233"/>
            </p:custDataLst>
          </p:nvPr>
        </p:nvSpPr>
        <p:spPr>
          <a:xfrm>
            <a:off x="8280836" y="5412071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rgbClr val="737373"/>
                </a:solidFill>
                <a:latin typeface="Calibri" panose="020F0502020204030204" pitchFamily="34" charset="0"/>
              </a:rPr>
              <a:t>25%</a:t>
            </a:r>
          </a:p>
        </p:txBody>
      </p:sp>
      <p:sp>
        <p:nvSpPr>
          <p:cNvPr id="319" name="OTLSHAPE_SLT_c7e6a2067d59411ea8b6ef5403c6557a_StartDate" hidden="1">
            <a:extLst>
              <a:ext uri="{FF2B5EF4-FFF2-40B4-BE49-F238E27FC236}">
                <a16:creationId xmlns:a16="http://schemas.microsoft.com/office/drawing/2014/main" id="{4B407A46-23DF-1757-AFE9-EE2BB90F8DDD}"/>
              </a:ext>
            </a:extLst>
          </p:cNvPr>
          <p:cNvSpPr txBox="1"/>
          <p:nvPr>
            <p:custDataLst>
              <p:tags r:id="rId234"/>
            </p:custDataLst>
          </p:nvPr>
        </p:nvSpPr>
        <p:spPr>
          <a:xfrm>
            <a:off x="12700" y="-12579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0" name="OTLSHAPE_SLT_c7e6a2067d59411ea8b6ef5403c6557a_EndDate" hidden="1">
            <a:extLst>
              <a:ext uri="{FF2B5EF4-FFF2-40B4-BE49-F238E27FC236}">
                <a16:creationId xmlns:a16="http://schemas.microsoft.com/office/drawing/2014/main" id="{8DD78DC9-85BB-B0DD-2437-C95312B1B80D}"/>
              </a:ext>
            </a:extLst>
          </p:cNvPr>
          <p:cNvSpPr txBox="1"/>
          <p:nvPr>
            <p:custDataLst>
              <p:tags r:id="rId235"/>
            </p:custDataLst>
          </p:nvPr>
        </p:nvSpPr>
        <p:spPr>
          <a:xfrm>
            <a:off x="12700" y="-12579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1" name="OTLSHAPE_SLT_c7e6a2067d59411ea8b6ef5403c6557a_Title">
            <a:extLst>
              <a:ext uri="{FF2B5EF4-FFF2-40B4-BE49-F238E27FC236}">
                <a16:creationId xmlns:a16="http://schemas.microsoft.com/office/drawing/2014/main" id="{56D0ED44-E1F5-10A2-37CA-F184FEC1D4AE}"/>
              </a:ext>
            </a:extLst>
          </p:cNvPr>
          <p:cNvSpPr txBox="1"/>
          <p:nvPr>
            <p:custDataLst>
              <p:tags r:id="rId236"/>
            </p:custDataLst>
          </p:nvPr>
        </p:nvSpPr>
        <p:spPr>
          <a:xfrm>
            <a:off x="9621397" y="5404324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>
                <a:solidFill>
                  <a:schemeClr val="dk1"/>
                </a:solidFill>
                <a:latin typeface="Calibri" panose="020F0502020204030204" pitchFamily="34" charset="0"/>
              </a:rPr>
              <a:t>Task 9</a:t>
            </a:r>
          </a:p>
        </p:txBody>
      </p:sp>
      <p:sp>
        <p:nvSpPr>
          <p:cNvPr id="322" name="OTLSHAPE_SLT_c7e6a2067d59411ea8b6ef5403c6557a_JoinedDate" hidden="1">
            <a:extLst>
              <a:ext uri="{FF2B5EF4-FFF2-40B4-BE49-F238E27FC236}">
                <a16:creationId xmlns:a16="http://schemas.microsoft.com/office/drawing/2014/main" id="{761906AD-B41D-E3DB-5EA5-3343FF8237EB}"/>
              </a:ext>
            </a:extLst>
          </p:cNvPr>
          <p:cNvSpPr txBox="1"/>
          <p:nvPr>
            <p:custDataLst>
              <p:tags r:id="rId237"/>
            </p:custDataLst>
          </p:nvPr>
        </p:nvSpPr>
        <p:spPr>
          <a:xfrm>
            <a:off x="8267180" y="5419818"/>
            <a:ext cx="647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07/10 - 09/21</a:t>
            </a:r>
          </a:p>
        </p:txBody>
      </p:sp>
      <p:sp>
        <p:nvSpPr>
          <p:cNvPr id="327" name="OTLSHAPE_TB_00000000000000000000000000000000_MiddleTimescaleInterval9">
            <a:extLst>
              <a:ext uri="{FF2B5EF4-FFF2-40B4-BE49-F238E27FC236}">
                <a16:creationId xmlns:a16="http://schemas.microsoft.com/office/drawing/2014/main" id="{40A24909-BD61-20FD-5CBF-1B9F109754F7}"/>
              </a:ext>
            </a:extLst>
          </p:cNvPr>
          <p:cNvSpPr txBox="1"/>
          <p:nvPr>
            <p:custDataLst>
              <p:tags r:id="rId238"/>
            </p:custDataLst>
          </p:nvPr>
        </p:nvSpPr>
        <p:spPr>
          <a:xfrm>
            <a:off x="10400318" y="1438136"/>
            <a:ext cx="22762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386" name="OTLSHAPE_SLM_d593789748a94827a568237488d3bf85_Title">
            <a:extLst>
              <a:ext uri="{FF2B5EF4-FFF2-40B4-BE49-F238E27FC236}">
                <a16:creationId xmlns:a16="http://schemas.microsoft.com/office/drawing/2014/main" id="{BA56D824-597A-B58E-7171-CC6A3685B894}"/>
              </a:ext>
            </a:extLst>
          </p:cNvPr>
          <p:cNvSpPr txBox="1"/>
          <p:nvPr>
            <p:custDataLst>
              <p:tags r:id="rId239"/>
            </p:custDataLst>
          </p:nvPr>
        </p:nvSpPr>
        <p:spPr>
          <a:xfrm>
            <a:off x="2069062" y="2195458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Start</a:t>
            </a:r>
          </a:p>
        </p:txBody>
      </p:sp>
      <p:sp>
        <p:nvSpPr>
          <p:cNvPr id="387" name="OTLSHAPE_SLM_d593789748a94827a568237488d3bf85_Date">
            <a:extLst>
              <a:ext uri="{FF2B5EF4-FFF2-40B4-BE49-F238E27FC236}">
                <a16:creationId xmlns:a16="http://schemas.microsoft.com/office/drawing/2014/main" id="{9441D2A0-B6FC-1504-3691-D6E78994C08C}"/>
              </a:ext>
            </a:extLst>
          </p:cNvPr>
          <p:cNvSpPr txBox="1"/>
          <p:nvPr>
            <p:custDataLst>
              <p:tags r:id="rId240"/>
            </p:custDataLst>
          </p:nvPr>
        </p:nvSpPr>
        <p:spPr>
          <a:xfrm>
            <a:off x="2066183" y="2512788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Jan 1</a:t>
            </a:r>
          </a:p>
        </p:txBody>
      </p:sp>
      <p:sp>
        <p:nvSpPr>
          <p:cNvPr id="389" name="OTLSHAPE_SLM_bed71c624d924b0c8b5178286e7fcb16_Title">
            <a:extLst>
              <a:ext uri="{FF2B5EF4-FFF2-40B4-BE49-F238E27FC236}">
                <a16:creationId xmlns:a16="http://schemas.microsoft.com/office/drawing/2014/main" id="{5149B620-EA89-6C90-4EE7-47D863F6461D}"/>
              </a:ext>
            </a:extLst>
          </p:cNvPr>
          <p:cNvSpPr txBox="1"/>
          <p:nvPr>
            <p:custDataLst>
              <p:tags r:id="rId241"/>
            </p:custDataLst>
          </p:nvPr>
        </p:nvSpPr>
        <p:spPr>
          <a:xfrm>
            <a:off x="10955079" y="2195458"/>
            <a:ext cx="190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2">
                <a:solidFill>
                  <a:schemeClr val="dk1"/>
                </a:solidFill>
                <a:latin typeface="Calibri" panose="020F0502020204030204" pitchFamily="34" charset="0"/>
              </a:rPr>
              <a:t>End</a:t>
            </a:r>
          </a:p>
        </p:txBody>
      </p:sp>
      <p:sp>
        <p:nvSpPr>
          <p:cNvPr id="390" name="OTLSHAPE_SLM_bed71c624d924b0c8b5178286e7fcb16_Date">
            <a:extLst>
              <a:ext uri="{FF2B5EF4-FFF2-40B4-BE49-F238E27FC236}">
                <a16:creationId xmlns:a16="http://schemas.microsoft.com/office/drawing/2014/main" id="{866641D0-A115-6BFC-D4C3-E85ABCA2091A}"/>
              </a:ext>
            </a:extLst>
          </p:cNvPr>
          <p:cNvSpPr txBox="1"/>
          <p:nvPr>
            <p:custDataLst>
              <p:tags r:id="rId242"/>
            </p:custDataLst>
          </p:nvPr>
        </p:nvSpPr>
        <p:spPr>
          <a:xfrm>
            <a:off x="10888743" y="2512788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Sep 21</a:t>
            </a:r>
          </a:p>
        </p:txBody>
      </p:sp>
      <p:sp>
        <p:nvSpPr>
          <p:cNvPr id="392" name="OTLSHAPE_SLM_cd73a5613856496fb2ae4b9f0a9d9976_Title">
            <a:extLst>
              <a:ext uri="{FF2B5EF4-FFF2-40B4-BE49-F238E27FC236}">
                <a16:creationId xmlns:a16="http://schemas.microsoft.com/office/drawing/2014/main" id="{13074E51-92B2-79E2-A06C-0142E4A38B08}"/>
              </a:ext>
            </a:extLst>
          </p:cNvPr>
          <p:cNvSpPr txBox="1"/>
          <p:nvPr>
            <p:custDataLst>
              <p:tags r:id="rId243"/>
            </p:custDataLst>
          </p:nvPr>
        </p:nvSpPr>
        <p:spPr>
          <a:xfrm>
            <a:off x="6274090" y="2055927"/>
            <a:ext cx="5207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Milestone</a:t>
            </a:r>
          </a:p>
          <a:p>
            <a:pPr algn="ctr"/>
            <a:r>
              <a:rPr lang="en-US" sz="9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Category B</a:t>
            </a:r>
          </a:p>
        </p:txBody>
      </p:sp>
      <p:sp>
        <p:nvSpPr>
          <p:cNvPr id="393" name="OTLSHAPE_SLM_cd73a5613856496fb2ae4b9f0a9d9976_Date">
            <a:extLst>
              <a:ext uri="{FF2B5EF4-FFF2-40B4-BE49-F238E27FC236}">
                <a16:creationId xmlns:a16="http://schemas.microsoft.com/office/drawing/2014/main" id="{D1847EB9-91D9-DFD7-5AB9-425BA30F10B4}"/>
              </a:ext>
            </a:extLst>
          </p:cNvPr>
          <p:cNvSpPr txBox="1"/>
          <p:nvPr>
            <p:custDataLst>
              <p:tags r:id="rId244"/>
            </p:custDataLst>
          </p:nvPr>
        </p:nvSpPr>
        <p:spPr>
          <a:xfrm>
            <a:off x="6357910" y="2512788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>
                <a:solidFill>
                  <a:schemeClr val="dk2"/>
                </a:solidFill>
                <a:latin typeface="Calibri" panose="020F0502020204030204" pitchFamily="34" charset="0"/>
              </a:rPr>
              <a:t>May 10</a:t>
            </a:r>
          </a:p>
        </p:txBody>
      </p:sp>
      <p:sp>
        <p:nvSpPr>
          <p:cNvPr id="395" name="OTLSHAPE_SLM_0f83cf97d50c4d6b971765dd39000d48_Title">
            <a:extLst>
              <a:ext uri="{FF2B5EF4-FFF2-40B4-BE49-F238E27FC236}">
                <a16:creationId xmlns:a16="http://schemas.microsoft.com/office/drawing/2014/main" id="{5A217473-9CBC-CC29-50ED-0A5A987DF00E}"/>
              </a:ext>
            </a:extLst>
          </p:cNvPr>
          <p:cNvSpPr txBox="1"/>
          <p:nvPr>
            <p:custDataLst>
              <p:tags r:id="rId245"/>
            </p:custDataLst>
          </p:nvPr>
        </p:nvSpPr>
        <p:spPr>
          <a:xfrm>
            <a:off x="5260769" y="2055927"/>
            <a:ext cx="5207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Milestone</a:t>
            </a:r>
          </a:p>
          <a:p>
            <a:pPr algn="ctr"/>
            <a:r>
              <a:rPr lang="en-US" sz="9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Category A</a:t>
            </a:r>
          </a:p>
        </p:txBody>
      </p:sp>
      <p:sp>
        <p:nvSpPr>
          <p:cNvPr id="396" name="OTLSHAPE_SLM_0f83cf97d50c4d6b971765dd39000d48_Date">
            <a:extLst>
              <a:ext uri="{FF2B5EF4-FFF2-40B4-BE49-F238E27FC236}">
                <a16:creationId xmlns:a16="http://schemas.microsoft.com/office/drawing/2014/main" id="{76092759-5440-7173-0645-C1BA8EED2553}"/>
              </a:ext>
            </a:extLst>
          </p:cNvPr>
          <p:cNvSpPr txBox="1"/>
          <p:nvPr>
            <p:custDataLst>
              <p:tags r:id="rId246"/>
            </p:custDataLst>
          </p:nvPr>
        </p:nvSpPr>
        <p:spPr>
          <a:xfrm>
            <a:off x="5365205" y="2512788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Apr 10</a:t>
            </a:r>
          </a:p>
        </p:txBody>
      </p:sp>
      <p:cxnSp>
        <p:nvCxnSpPr>
          <p:cNvPr id="9" name="OTLSHAPE_TB_00000000000000000000000000000000_MiddleSeparator1">
            <a:extLst>
              <a:ext uri="{FF2B5EF4-FFF2-40B4-BE49-F238E27FC236}">
                <a16:creationId xmlns:a16="http://schemas.microsoft.com/office/drawing/2014/main" id="{F5DD203E-7701-5A89-21F5-FFEFCD2FCBF1}"/>
              </a:ext>
            </a:extLst>
          </p:cNvPr>
          <p:cNvCxnSpPr/>
          <p:nvPr>
            <p:custDataLst>
              <p:tags r:id="rId247"/>
            </p:custDataLst>
          </p:nvPr>
        </p:nvCxnSpPr>
        <p:spPr>
          <a:xfrm>
            <a:off x="3194419" y="1439723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OTLSHAPE_TB_00000000000000000000000000000000_BottomSeparator1">
            <a:extLst>
              <a:ext uri="{FF2B5EF4-FFF2-40B4-BE49-F238E27FC236}">
                <a16:creationId xmlns:a16="http://schemas.microsoft.com/office/drawing/2014/main" id="{5AA7E590-31F3-8F6F-AFF9-A01C08514ACE}"/>
              </a:ext>
            </a:extLst>
          </p:cNvPr>
          <p:cNvCxnSpPr/>
          <p:nvPr>
            <p:custDataLst>
              <p:tags r:id="rId248"/>
            </p:custDataLst>
          </p:nvPr>
        </p:nvCxnSpPr>
        <p:spPr>
          <a:xfrm>
            <a:off x="3463944" y="1631747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OTLSHAPE_TB_00000000000000000000000000000000_BottomSeparator2">
            <a:extLst>
              <a:ext uri="{FF2B5EF4-FFF2-40B4-BE49-F238E27FC236}">
                <a16:creationId xmlns:a16="http://schemas.microsoft.com/office/drawing/2014/main" id="{572EC9A2-F898-C24A-B59F-100EF2845DB9}"/>
              </a:ext>
            </a:extLst>
          </p:cNvPr>
          <p:cNvCxnSpPr/>
          <p:nvPr>
            <p:custDataLst>
              <p:tags r:id="rId249"/>
            </p:custDataLst>
          </p:nvPr>
        </p:nvCxnSpPr>
        <p:spPr>
          <a:xfrm>
            <a:off x="4777875" y="1631747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OTLSHAPE_TB_00000000000000000000000000000000_Separator1">
            <a:extLst>
              <a:ext uri="{FF2B5EF4-FFF2-40B4-BE49-F238E27FC236}">
                <a16:creationId xmlns:a16="http://schemas.microsoft.com/office/drawing/2014/main" id="{102D8500-A35D-6DFE-C8E1-107AE3220B76}"/>
              </a:ext>
            </a:extLst>
          </p:cNvPr>
          <p:cNvCxnSpPr/>
          <p:nvPr>
            <p:custDataLst>
              <p:tags r:id="rId250"/>
            </p:custDataLst>
          </p:nvPr>
        </p:nvCxnSpPr>
        <p:spPr>
          <a:xfrm>
            <a:off x="5182162" y="1247699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B_00000000000000000000000000000000_MiddleSeparator2">
            <a:extLst>
              <a:ext uri="{FF2B5EF4-FFF2-40B4-BE49-F238E27FC236}">
                <a16:creationId xmlns:a16="http://schemas.microsoft.com/office/drawing/2014/main" id="{A66BF2A2-05D5-CC86-4E53-0E670403BE21}"/>
              </a:ext>
            </a:extLst>
          </p:cNvPr>
          <p:cNvCxnSpPr/>
          <p:nvPr>
            <p:custDataLst>
              <p:tags r:id="rId251"/>
            </p:custDataLst>
          </p:nvPr>
        </p:nvCxnSpPr>
        <p:spPr>
          <a:xfrm>
            <a:off x="4137755" y="1439723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OTLSHAPE_TB_00000000000000000000000000000000_BottomSeparator3">
            <a:extLst>
              <a:ext uri="{FF2B5EF4-FFF2-40B4-BE49-F238E27FC236}">
                <a16:creationId xmlns:a16="http://schemas.microsoft.com/office/drawing/2014/main" id="{BBD554A7-B9A9-9824-33EF-219978B366CF}"/>
              </a:ext>
            </a:extLst>
          </p:cNvPr>
          <p:cNvCxnSpPr/>
          <p:nvPr>
            <p:custDataLst>
              <p:tags r:id="rId252"/>
            </p:custDataLst>
          </p:nvPr>
        </p:nvCxnSpPr>
        <p:spPr>
          <a:xfrm>
            <a:off x="6091807" y="1631747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OTLSHAPE_TB_00000000000000000000000000000000_BottomSeparator4">
            <a:extLst>
              <a:ext uri="{FF2B5EF4-FFF2-40B4-BE49-F238E27FC236}">
                <a16:creationId xmlns:a16="http://schemas.microsoft.com/office/drawing/2014/main" id="{6B5C30F6-B4BB-466D-2995-4ACCE79D4D3F}"/>
              </a:ext>
            </a:extLst>
          </p:cNvPr>
          <p:cNvCxnSpPr/>
          <p:nvPr>
            <p:custDataLst>
              <p:tags r:id="rId253"/>
            </p:custDataLst>
          </p:nvPr>
        </p:nvCxnSpPr>
        <p:spPr>
          <a:xfrm>
            <a:off x="7405739" y="1631747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OTLSHAPE_TB_00000000000000000000000000000000_BottomSeparator5">
            <a:extLst>
              <a:ext uri="{FF2B5EF4-FFF2-40B4-BE49-F238E27FC236}">
                <a16:creationId xmlns:a16="http://schemas.microsoft.com/office/drawing/2014/main" id="{E2CE8F67-1887-002C-6EB7-9B2D118A669A}"/>
              </a:ext>
            </a:extLst>
          </p:cNvPr>
          <p:cNvCxnSpPr/>
          <p:nvPr>
            <p:custDataLst>
              <p:tags r:id="rId254"/>
            </p:custDataLst>
          </p:nvPr>
        </p:nvCxnSpPr>
        <p:spPr>
          <a:xfrm>
            <a:off x="8719671" y="1631747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OTLSHAPE_TB_00000000000000000000000000000000_BottomSeparator6">
            <a:extLst>
              <a:ext uri="{FF2B5EF4-FFF2-40B4-BE49-F238E27FC236}">
                <a16:creationId xmlns:a16="http://schemas.microsoft.com/office/drawing/2014/main" id="{ABD47B50-64C7-F000-448F-91F447E3260E}"/>
              </a:ext>
            </a:extLst>
          </p:cNvPr>
          <p:cNvCxnSpPr/>
          <p:nvPr>
            <p:custDataLst>
              <p:tags r:id="rId255"/>
            </p:custDataLst>
          </p:nvPr>
        </p:nvCxnSpPr>
        <p:spPr>
          <a:xfrm>
            <a:off x="10033603" y="1631747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OTLSHAPE_TB_00000000000000000000000000000000_Separator2">
            <a:extLst>
              <a:ext uri="{FF2B5EF4-FFF2-40B4-BE49-F238E27FC236}">
                <a16:creationId xmlns:a16="http://schemas.microsoft.com/office/drawing/2014/main" id="{4F46F93E-E52B-FADB-C0FE-83DEAEAEB8D4}"/>
              </a:ext>
            </a:extLst>
          </p:cNvPr>
          <p:cNvCxnSpPr/>
          <p:nvPr>
            <p:custDataLst>
              <p:tags r:id="rId256"/>
            </p:custDataLst>
          </p:nvPr>
        </p:nvCxnSpPr>
        <p:spPr>
          <a:xfrm>
            <a:off x="8248004" y="1247699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OTLSHAPE_TB_00000000000000000000000000000000_MiddleSeparator3">
            <a:extLst>
              <a:ext uri="{FF2B5EF4-FFF2-40B4-BE49-F238E27FC236}">
                <a16:creationId xmlns:a16="http://schemas.microsoft.com/office/drawing/2014/main" id="{D99E1D43-D288-B8F2-5F50-3BA975275CDE}"/>
              </a:ext>
            </a:extLst>
          </p:cNvPr>
          <p:cNvCxnSpPr/>
          <p:nvPr>
            <p:custDataLst>
              <p:tags r:id="rId257"/>
            </p:custDataLst>
          </p:nvPr>
        </p:nvCxnSpPr>
        <p:spPr>
          <a:xfrm>
            <a:off x="5182162" y="1439723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OTLSHAPE_TB_00000000000000000000000000000000_MiddleSeparator4">
            <a:extLst>
              <a:ext uri="{FF2B5EF4-FFF2-40B4-BE49-F238E27FC236}">
                <a16:creationId xmlns:a16="http://schemas.microsoft.com/office/drawing/2014/main" id="{536489CF-8474-8934-0728-43318F8B5E44}"/>
              </a:ext>
            </a:extLst>
          </p:cNvPr>
          <p:cNvCxnSpPr/>
          <p:nvPr>
            <p:custDataLst>
              <p:tags r:id="rId258"/>
            </p:custDataLst>
          </p:nvPr>
        </p:nvCxnSpPr>
        <p:spPr>
          <a:xfrm>
            <a:off x="6192879" y="1439723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OTLSHAPE_TB_00000000000000000000000000000000_MiddleSeparator5">
            <a:extLst>
              <a:ext uri="{FF2B5EF4-FFF2-40B4-BE49-F238E27FC236}">
                <a16:creationId xmlns:a16="http://schemas.microsoft.com/office/drawing/2014/main" id="{D7490D0C-CE85-94DA-6457-0E1E8FBFCCC4}"/>
              </a:ext>
            </a:extLst>
          </p:cNvPr>
          <p:cNvCxnSpPr/>
          <p:nvPr>
            <p:custDataLst>
              <p:tags r:id="rId259"/>
            </p:custDataLst>
          </p:nvPr>
        </p:nvCxnSpPr>
        <p:spPr>
          <a:xfrm>
            <a:off x="7237286" y="1439723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OTLSHAPE_TB_00000000000000000000000000000000_MiddleSeparator6">
            <a:extLst>
              <a:ext uri="{FF2B5EF4-FFF2-40B4-BE49-F238E27FC236}">
                <a16:creationId xmlns:a16="http://schemas.microsoft.com/office/drawing/2014/main" id="{F49077B4-6B94-EF65-A96F-65976C896267}"/>
              </a:ext>
            </a:extLst>
          </p:cNvPr>
          <p:cNvCxnSpPr/>
          <p:nvPr>
            <p:custDataLst>
              <p:tags r:id="rId260"/>
            </p:custDataLst>
          </p:nvPr>
        </p:nvCxnSpPr>
        <p:spPr>
          <a:xfrm>
            <a:off x="8248004" y="1439723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OTLSHAPE_TB_00000000000000000000000000000000_MiddleSeparator7">
            <a:extLst>
              <a:ext uri="{FF2B5EF4-FFF2-40B4-BE49-F238E27FC236}">
                <a16:creationId xmlns:a16="http://schemas.microsoft.com/office/drawing/2014/main" id="{CEADD2B4-9A2B-260B-0C06-994D770F2F44}"/>
              </a:ext>
            </a:extLst>
          </p:cNvPr>
          <p:cNvCxnSpPr/>
          <p:nvPr>
            <p:custDataLst>
              <p:tags r:id="rId261"/>
            </p:custDataLst>
          </p:nvPr>
        </p:nvCxnSpPr>
        <p:spPr>
          <a:xfrm>
            <a:off x="9292410" y="1439723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OTLSHAPE_TB_00000000000000000000000000000000_MiddleSeparator8">
            <a:extLst>
              <a:ext uri="{FF2B5EF4-FFF2-40B4-BE49-F238E27FC236}">
                <a16:creationId xmlns:a16="http://schemas.microsoft.com/office/drawing/2014/main" id="{2E4B1A99-1888-51D7-3C28-2C6FC0DE1A04}"/>
              </a:ext>
            </a:extLst>
          </p:cNvPr>
          <p:cNvCxnSpPr/>
          <p:nvPr>
            <p:custDataLst>
              <p:tags r:id="rId262"/>
            </p:custDataLst>
          </p:nvPr>
        </p:nvCxnSpPr>
        <p:spPr>
          <a:xfrm>
            <a:off x="10336818" y="1439723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TLSHAPE_D_edc2a845b6e14e1781a7a7e49d8b4bda_Line">
            <a:extLst>
              <a:ext uri="{FF2B5EF4-FFF2-40B4-BE49-F238E27FC236}">
                <a16:creationId xmlns:a16="http://schemas.microsoft.com/office/drawing/2014/main" id="{AB12ED21-BD97-3A08-0D96-B5E64CD4A0D9}"/>
              </a:ext>
            </a:extLst>
          </p:cNvPr>
          <p:cNvSpPr/>
          <p:nvPr>
            <p:custDataLst>
              <p:tags r:id="rId263"/>
            </p:custDataLst>
          </p:nvPr>
        </p:nvSpPr>
        <p:spPr>
          <a:xfrm>
            <a:off x="3228087" y="2877278"/>
            <a:ext cx="808597" cy="974176"/>
          </a:xfrm>
          <a:custGeom>
            <a:avLst/>
            <a:gdLst/>
            <a:ahLst/>
            <a:cxnLst/>
            <a:rect l="0" t="0" r="0" b="0"/>
            <a:pathLst>
              <a:path w="808597" h="974176">
                <a:moveTo>
                  <a:pt x="0" y="0"/>
                </a:moveTo>
                <a:lnTo>
                  <a:pt x="57150" y="0"/>
                </a:lnTo>
                <a:lnTo>
                  <a:pt x="57150" y="974175"/>
                </a:lnTo>
                <a:lnTo>
                  <a:pt x="808596" y="974175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TLSHAPE_D_3f9352587a244a5684d926dedfdbd330_Line">
            <a:extLst>
              <a:ext uri="{FF2B5EF4-FFF2-40B4-BE49-F238E27FC236}">
                <a16:creationId xmlns:a16="http://schemas.microsoft.com/office/drawing/2014/main" id="{11A56DFA-475F-9F66-140F-FA15D7DD125D}"/>
              </a:ext>
            </a:extLst>
          </p:cNvPr>
          <p:cNvSpPr/>
          <p:nvPr>
            <p:custDataLst>
              <p:tags r:id="rId264"/>
            </p:custDataLst>
          </p:nvPr>
        </p:nvSpPr>
        <p:spPr>
          <a:xfrm>
            <a:off x="6224298" y="3851453"/>
            <a:ext cx="126781" cy="455338"/>
          </a:xfrm>
          <a:custGeom>
            <a:avLst/>
            <a:gdLst/>
            <a:ahLst/>
            <a:cxnLst/>
            <a:rect l="0" t="0" r="0" b="0"/>
            <a:pathLst>
              <a:path w="126781" h="455338">
                <a:moveTo>
                  <a:pt x="69630" y="0"/>
                </a:moveTo>
                <a:lnTo>
                  <a:pt x="126780" y="0"/>
                </a:lnTo>
                <a:lnTo>
                  <a:pt x="126780" y="104309"/>
                </a:lnTo>
                <a:lnTo>
                  <a:pt x="0" y="104309"/>
                </a:lnTo>
                <a:lnTo>
                  <a:pt x="0" y="455337"/>
                </a:lnTo>
                <a:lnTo>
                  <a:pt x="103344" y="455337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TLSHAPE_D_ebb28eb937c349e680c3be94f850dfbc_Line">
            <a:extLst>
              <a:ext uri="{FF2B5EF4-FFF2-40B4-BE49-F238E27FC236}">
                <a16:creationId xmlns:a16="http://schemas.microsoft.com/office/drawing/2014/main" id="{A6D392AB-4589-7775-7B25-8773B146C898}"/>
              </a:ext>
            </a:extLst>
          </p:cNvPr>
          <p:cNvSpPr/>
          <p:nvPr>
            <p:custDataLst>
              <p:tags r:id="rId265"/>
            </p:custDataLst>
          </p:nvPr>
        </p:nvSpPr>
        <p:spPr>
          <a:xfrm>
            <a:off x="7978456" y="4306790"/>
            <a:ext cx="640145" cy="974176"/>
          </a:xfrm>
          <a:custGeom>
            <a:avLst/>
            <a:gdLst/>
            <a:ahLst/>
            <a:cxnLst/>
            <a:rect l="0" t="0" r="0" b="0"/>
            <a:pathLst>
              <a:path w="640145" h="974176">
                <a:moveTo>
                  <a:pt x="0" y="0"/>
                </a:moveTo>
                <a:lnTo>
                  <a:pt x="57150" y="0"/>
                </a:lnTo>
                <a:lnTo>
                  <a:pt x="57150" y="104310"/>
                </a:lnTo>
                <a:lnTo>
                  <a:pt x="536800" y="104310"/>
                </a:lnTo>
                <a:lnTo>
                  <a:pt x="536800" y="974175"/>
                </a:lnTo>
                <a:lnTo>
                  <a:pt x="640144" y="974175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TextBox 286">
            <a:extLst>
              <a:ext uri="{FF2B5EF4-FFF2-40B4-BE49-F238E27FC236}">
                <a16:creationId xmlns:a16="http://schemas.microsoft.com/office/drawing/2014/main" id="{0E128AA0-7E50-8BC2-FBAE-41C4A9A298D8}"/>
              </a:ext>
            </a:extLst>
          </p:cNvPr>
          <p:cNvSpPr txBox="1"/>
          <p:nvPr/>
        </p:nvSpPr>
        <p:spPr>
          <a:xfrm>
            <a:off x="2107480" y="482100"/>
            <a:ext cx="25892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tx2">
                    <a:lumMod val="75000"/>
                  </a:schemeClr>
                </a:solidFill>
              </a:rPr>
              <a:t>Project Tracker</a:t>
            </a:r>
          </a:p>
        </p:txBody>
      </p:sp>
      <p:graphicFrame>
        <p:nvGraphicFramePr>
          <p:cNvPr id="294" name="Table 293">
            <a:extLst>
              <a:ext uri="{FF2B5EF4-FFF2-40B4-BE49-F238E27FC236}">
                <a16:creationId xmlns:a16="http://schemas.microsoft.com/office/drawing/2014/main" id="{E00F2CBB-3192-C5DC-B3AC-5C5914A42A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262795"/>
              </p:ext>
            </p:extLst>
          </p:nvPr>
        </p:nvGraphicFramePr>
        <p:xfrm>
          <a:off x="63500" y="2011611"/>
          <a:ext cx="1911490" cy="5907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11490">
                  <a:extLst>
                    <a:ext uri="{9D8B030D-6E8A-4147-A177-3AD203B41FA5}">
                      <a16:colId xmlns:a16="http://schemas.microsoft.com/office/drawing/2014/main" val="1597415702"/>
                    </a:ext>
                  </a:extLst>
                </a:gridCol>
              </a:tblGrid>
              <a:tr h="31606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PROJECT OWNER: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361399"/>
                  </a:ext>
                </a:extLst>
              </a:tr>
              <a:tr h="2747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[Enter Name]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50531"/>
                  </a:ext>
                </a:extLst>
              </a:tr>
            </a:tbl>
          </a:graphicData>
        </a:graphic>
      </p:graphicFrame>
      <p:graphicFrame>
        <p:nvGraphicFramePr>
          <p:cNvPr id="400" name="Table 399">
            <a:extLst>
              <a:ext uri="{FF2B5EF4-FFF2-40B4-BE49-F238E27FC236}">
                <a16:creationId xmlns:a16="http://schemas.microsoft.com/office/drawing/2014/main" id="{7807C804-18B5-902A-6385-8544A9E932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590728"/>
              </p:ext>
            </p:extLst>
          </p:nvPr>
        </p:nvGraphicFramePr>
        <p:xfrm>
          <a:off x="11373385" y="3029312"/>
          <a:ext cx="709199" cy="365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200">
                  <a:extLst>
                    <a:ext uri="{9D8B030D-6E8A-4147-A177-3AD203B41FA5}">
                      <a16:colId xmlns:a16="http://schemas.microsoft.com/office/drawing/2014/main" val="3886509437"/>
                    </a:ext>
                  </a:extLst>
                </a:gridCol>
                <a:gridCol w="505999">
                  <a:extLst>
                    <a:ext uri="{9D8B030D-6E8A-4147-A177-3AD203B41FA5}">
                      <a16:colId xmlns:a16="http://schemas.microsoft.com/office/drawing/2014/main" val="239742285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07ACA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Planned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7045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A2D1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Actual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6985105"/>
                  </a:ext>
                </a:extLst>
              </a:tr>
            </a:tbl>
          </a:graphicData>
        </a:graphic>
      </p:graphicFrame>
      <p:graphicFrame>
        <p:nvGraphicFramePr>
          <p:cNvPr id="401" name="Table 400">
            <a:extLst>
              <a:ext uri="{FF2B5EF4-FFF2-40B4-BE49-F238E27FC236}">
                <a16:creationId xmlns:a16="http://schemas.microsoft.com/office/drawing/2014/main" id="{B7DF9F12-9D26-215D-1BD4-52CDCFEEDC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794782"/>
              </p:ext>
            </p:extLst>
          </p:nvPr>
        </p:nvGraphicFramePr>
        <p:xfrm>
          <a:off x="11371844" y="4000550"/>
          <a:ext cx="812800" cy="365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200">
                  <a:extLst>
                    <a:ext uri="{9D8B030D-6E8A-4147-A177-3AD203B41FA5}">
                      <a16:colId xmlns:a16="http://schemas.microsoft.com/office/drawing/2014/main" val="83095841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4927276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Planned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56307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96AA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Actual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2920525"/>
                  </a:ext>
                </a:extLst>
              </a:tr>
            </a:tbl>
          </a:graphicData>
        </a:graphic>
      </p:graphicFrame>
      <p:graphicFrame>
        <p:nvGraphicFramePr>
          <p:cNvPr id="402" name="Table 401">
            <a:extLst>
              <a:ext uri="{FF2B5EF4-FFF2-40B4-BE49-F238E27FC236}">
                <a16:creationId xmlns:a16="http://schemas.microsoft.com/office/drawing/2014/main" id="{E21E5072-6956-B31A-C94F-49BA361C25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329837"/>
              </p:ext>
            </p:extLst>
          </p:nvPr>
        </p:nvGraphicFramePr>
        <p:xfrm>
          <a:off x="11371844" y="5209083"/>
          <a:ext cx="812800" cy="365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200">
                  <a:extLst>
                    <a:ext uri="{9D8B030D-6E8A-4147-A177-3AD203B41FA5}">
                      <a16:colId xmlns:a16="http://schemas.microsoft.com/office/drawing/2014/main" val="108094723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49173525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2F3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Planned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202405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A5A8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Actual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832014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7945541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JjZDczYTU2MS0zODU2LTQ5NmYtYjJhZS00YjlmMGE5ZDk5NzYiLCJJbmRleCI6MCwiR3JvdXBJZCI6bnVsbCwiVGl0bGUiOiJNaWxlc3RvbmVcckNhdGVnb3J5IEIiLCJEYXRlVGltZSI6IjIwMjMtMDUtMTBUMjM6NTk6MDAiLCJQZXJjZW50YWdlQ29tcGxldGUiOm51bGwsIk5vdGUiOm51bGwsIlN0eWxlIjp7IiRpZCI6IjYiLCJUaXRsZVBvc2l0aW9uIjoiQWJvdmUiLCJEYXRlUG9zaXRpb24iOiJCZWxvdyIsIlNoYXBlVHlwZSI6MSwiU2hhcGVTaXplIjowLCJTaGFwZVN0eWxlIjp7IiRpZCI6IjciLCJNYXJnaW4iOnsiJGlkIjoiOCIsIlRvcCI6MC4wLCJMZWZ0IjowLjAsIlJpZ2h0IjowLjAsIkJvdHRvbSI6MC4wfSwiUGFkZGluZyI6eyIkaWQiOiI5IiwiVG9wIjowLjAsIkxlZnQiOjAuMCwiUmlnaHQiOjAuMCwiQm90dG9tIjowLjB9LCJCYWNrZ3JvdW5kIjp7IiRpZCI6IjEwIiwiQ29sb3IiOnsiJGlkIjoiMTEiLCJBIjoyNTUsIlIiOjIzNywiRyI6MTI1LCJCIjo0OX19LCJJc1Zpc2libGUiOnRydWUsIldpZHRoIjoxMi4wLCJIZWlnaHQiOjE0LjAsIkJvcmRlclN0eWxlIjp7IiRpZCI6IjEyIiwiTGluZUNvbG9yIjp7IiRpZCI6IjEzIiwiJHR5cGUiOiJOTFJFLkNvbW1vbi5Eb20uU29saWRDb2xvckJydXNoLCBOTFJFLkNvbW1vbiIsIkNvbG9yIjp7IiRpZCI6IjE0IiwiQSI6MjU1LCJSIjoyNTUsIkciOjAsIkIiOjB9fSwiTGluZVdlaWdodCI6MC4wLCJMaW5lVHlwZSI6MCwiUGFyZW50U3R5bGUiOm51bGx9LCJQYXJlbnRTdHlsZSI6bnVsbH0sIlRpdGxlU3R5bGUiOnsiJGlkIjoiMTUiLCJGb250U2V0dGluZ3MiOnsiJGlkIjoiMTYiLCJGb250U2l6ZSI6OSwiRm9udE5hbWUiOiJDYWxpYnJpIiwiSXNCb2xkIjp0cnVlLCJJc0l0YWxpYyI6ZmFsc2UsIklzVW5kZXJsaW5lZCI6ZmFsc2UsIlBhcmVudFN0eWxlIjpudWxsfSwiQXV0b1NpemUiOjIsIkZvcmVncm91bmQiOnsiJGlkIjoiMTciLCJDb2xvciI6eyIkaWQiOiIxOCIsIkEiOjI1NSwiUiI6MCwiRyI6MCwiQiI6MH19LCJNYXhXaWR0aCI6NDMuMzY5NjA2MDE4MDY2NDA2LCJNYXhIZWlnaHQiOiJJbmZpbml0eSIsIlNtYXJ0Rm9yZWdyb3VuZElzQWN0aXZlIjpmYWxzZSwiSG9yaXpvbnRhbEFsaWdubWVudCI6MSwiVmVydGljYWxBbGlnbm1lbnQiOjAsIlNtYXJ0Rm9yZWdyb3VuZCI6bnVsbCwiQmFja2dyb3VuZEZpbGxUeXBlIjowLCJNYXJnaW4iOnsiJGlkIjoiMTkiLCJUb3AiOjAuMCwiTGVmdCI6MC4wLCJSaWdodCI6MC4wLCJCb3R0b20iOjAuMH0sIlBhZGRpbmciOnsiJGlkIjoiMjAiLCJUb3AiOjAuMCwiTGVmdCI6MC4wLCJSaWdodCI6MC4wLCJCb3R0b20iOjAuMH0sIkJhY2tncm91bmQiOnsiJGlkIjoiMjEiLCJDb2xvciI6eyIkaWQiOiIyMiIsIkEiOjAsIlIiOjI1NSwiRyI6MjU1LCJCIjoyNTV9fSwiSXNWaXNpYmxlIjp0cnVlLCJXaWR0aCI6MC4wLCJIZWlnaHQiOjAuMCwiQm9yZGVyU3R5bGUiOm51bGwsIlBhcmVudFN0eWxlIjpudWxsfSwiRGF0ZVN0eWxlIjp7IiRpZCI6IjIzIiwiRm9udFNldHRpbmdzIjp7IiRpZCI6IjI0IiwiRm9udFNpemUiOjksIkZvbnROYW1lIjoiQ2FsaWJyaSIsIklzQm9sZCI6ZmFsc2UsIklzSXRhbGljIjpmYWxzZSwiSXNVbmRlcmxpbmVkIjpmYWxzZSwiUGFyZW50U3R5bGUiOm51bGx9LCJBdXRvU2l6ZSI6MCwiRm9yZWdyb3VuZCI6eyIkaWQiOiIyNSIsIkNvbG9yIjp7IiRpZCI6IjI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NyIsIlRvcCI6MC4wLCJMZWZ0IjowLjAsIlJpZ2h0IjowLjAsIkJvdHRvbSI6MC4wfSwiUGFkZGluZyI6eyIkaWQiOiIyOCIsIlRvcCI6MC4wLCJMZWZ0IjowLjAsIlJpZ2h0IjowLjAsIkJvdHRvbSI6MC4wfSwiQmFja2dyb3VuZCI6eyIkaWQiOiIyOSIsIkNvbG9yIjp7IiRpZCI6IjMwIiwiQSI6MCwiUiI6MjU1LCJHIjoyNTUsIkIiOjI1NX19LCJJc1Zpc2libGUiOnRydWUsIldpZHRoIjowLjAsIkhlaWdodCI6MC4wLCJCb3JkZXJTdHlsZSI6bnVsbCwiUGFyZW50U3R5bGUiOm51bGx9LCJEYXRlRm9ybWF0Ijp7IiRpZCI6IjM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zIiLCJEYXRlUGFydElzVmlzaWJsZSI6dHJ1ZSwiVGltZVBhcnRJc1Zpc2libGUiOmZhbHNlfX0sIldlZWtOdW1iZXJpbmciOnsiJGlkIjoiMzMiLCJGb3JtYXQiOjAsIklzVmlzaWJsZSI6ZmFsc2UsIkxhc3RLbm93blZpc2liaWxpdHlTdGF0ZSI6ZmFsc2V9LCJJc1Zpc2libGUiOnRydWUsIlBhcmVudFN0eWxlIjpudWxsfSwiSHlwZXJsaW5rIjpudWxsLCJJbXBvcnRJZCI6IiJ9LHsiJGlkIjoiMzQiLCJJZCI6IjBmODNjZjk3LWQ1MGMtNGQ2Yi05NzE3LTY1ZGQzOTAwMGQ0OCIsIkluZGV4IjoxLCJHcm91cElkIjpudWxsLCJUaXRsZSI6Ik1pbGVzdG9uZVxyQ2F0ZWdvcnkgQSIsIkRhdGVUaW1lIjoiMjAyMy0wNC0xMFQyMzo1OTowMCIsIlBlcmNlbnRhZ2VDb21wbGV0ZSI6bnVsbCwiTm90ZSI6bnVsbCwiU3R5bGUiOnsiJGlkIjoiMzUiLCJUaXRsZVBvc2l0aW9uIjoiQWJvdmUiLCJEYXRlUG9zaXRpb24iOiJCZWxvdyIsIlNoYXBlVHlwZSI6MSwiU2hhcGVTaXplIjowLCJTaGFwZVN0eWxlIjp7IiRpZCI6IjM2IiwiTWFyZ2luIjp7IiRyZWYiOiI4In0sIlBhZGRpbmciOnsiJHJlZiI6IjkifSwiQmFja2dyb3VuZCI6eyIkaWQiOiIzNyIsIkNvbG9yIjp7IiRpZCI6IjM4IiwiQSI6MjU1LCJSIjo0NywiRyI6NTQsIkIiOjE1M319LCJJc1Zpc2libGUiOnRydWUsIldpZHRoIjoxMi4wLCJIZWlnaHQiOjE0LjAsIkJvcmRlclN0eWxlIjp7IiRpZCI6IjM5IiwiTGluZUNvbG9yIjp7IiRyZWYiOiIxMyJ9LCJMaW5lV2VpZ2h0IjowLjAsIkxpbmVUeXBlIjowLCJQYXJlbnRTdHlsZSI6bnVsbH0sIlBhcmVudFN0eWxlIjpudWxsfSwiVGl0bGVTdHlsZSI6eyIkaWQiOiI0MCIsIkZvbnRTZXR0aW5ncyI6eyIkaWQiOiI0MSIsIkZvbnRTaXplIjo5LCJGb250TmFtZSI6IkNhbGlicmkiLCJJc0JvbGQiOnRydWUsIklzSXRhbGljIjpmYWxzZSwiSXNVbmRlcmxpbmVkIjpmYWxzZSwiUGFyZW50U3R5bGUiOm51bGx9LCJBdXRvU2l6ZSI6MiwiRm9yZWdyb3VuZCI6eyIkaWQiOiI0MiIsIkNvbG9yIjp7IiRpZCI6IjQzIiwiQSI6MjU1LCJSIjowLCJHIjowLCJCIjowfX0sIk1heFdpZHRoIjo1Mi40OTQ0ODc3NjI0NTExNzI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0NCIsIkNvbG9yIjp7IiRpZCI6IjQ1IiwiQSI6MCwiUiI6MjU1LCJHIjoyNTUsIkIiOjI1NX19LCJJc1Zpc2libGUiOnRydWUsIldpZHRoIjowLjAsIkhlaWdodCI6MC4wLCJCb3JkZXJTdHlsZSI6bnVsbCwiUGFyZW50U3R5bGUiOm51bGx9LCJEYXRlU3R5bGUiOnsiJGlkIjoiNDYiLCJGb250U2V0dGluZ3MiOnsiJGlkIjoiNDciLCJGb250U2l6ZSI6OSwiRm9udE5hbWUiOiJDYWxpYnJpIiwiSXNCb2xkIjpmYWxzZSwiSXNJdGFsaWMiOmZhbHNlLCJJc1VuZGVybGluZWQiOmZhbHNlLCJQYXJlbnRTdHlsZSI6bnVsbH0sIkF1dG9TaXplIjowLCJGb3JlZ3JvdW5kIjp7IiRpZCI6IjQ4IiwiQ29sb3IiOnsiJGlkIjoiND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UwIiwiQ29sb3IiOnsiJGlkIjoiNTEiLCJBIjowLCJSIjoyNTUsIkciOjI1NSwiQiI6MjU1fX0sIklzVmlzaWJsZSI6dHJ1ZSwiV2lkdGgiOjAuMCwiSGVpZ2h0IjowLjAsIkJvcmRlclN0eWxlIjpudWxsLCJQYXJlbnRTdHlsZSI6bnVsbH0sIkRhdGVGb3JtYXQiOnsiJGlkIjoiNT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MyIsIkRhdGVQYXJ0SXNWaXNpYmxlIjp0cnVlLCJUaW1lUGFydElzVmlzaWJsZSI6ZmFsc2V9fSwiV2Vla051bWJlcmluZyI6eyIkaWQiOiI1NCIsIkZvcm1hdCI6MCwiSXNWaXNpYmxlIjpmYWxzZSwiTGFzdEtub3duVmlzaWJpbGl0eVN0YXRlIjpmYWxzZX0sIklzVmlzaWJsZSI6dHJ1ZSwiUGFyZW50U3R5bGUiOm51bGx9LCJIeXBlcmxpbmsiOm51bGwsIkltcG9ydElkIjoiIn0seyIkaWQiOiI1NSIsIklkIjoiZDU5Mzc4OTctNDhhOS00ODI3LWE1NjgtMjM3NDg4ZDNiZjg1IiwiSW5kZXgiOjIsIkdyb3VwSWQiOm51bGwsIlRpdGxlIjoiU3RhcnQiLCJEYXRlVGltZSI6IjIwMjMtMDEtMDFUMjM6NTk6MDAiLCJQZXJjZW50YWdlQ29tcGxldGUiOm51bGwsIk5vdGUiOm51bGwsIlN0eWxlIjp7IiRpZCI6IjU2IiwiVGl0bGVQb3NpdGlvbiI6IkFib3ZlIiwiRGF0ZVBvc2l0aW9uIjoiQmVsb3ciLCJTaGFwZVR5cGUiOjAsIlNoYXBlU2l6ZSI6MCwiU2hhcGVTdHlsZSI6eyIkaWQiOiI1NyIsIk1hcmdpbiI6eyIkcmVmIjoiOCJ9LCJQYWRkaW5nIjp7IiRyZWYiOiI5In0sIkJhY2tncm91bmQiOnsiJGlkIjoiNTgiLCJDb2xvciI6eyIkaWQiOiI1OSIsIkEiOjI1NSwiUiI6MTEyLCJHIjoxNzMsIkIiOjcxfX0sIklzVmlzaWJsZSI6dHJ1ZSwiV2lkdGgiOjEyLjAsIkhlaWdodCI6MTQuMCwiQm9yZGVyU3R5bGUiOnsiJGlkIjoiNjAiLCJMaW5lQ29sb3IiOnsiJHJlZiI6IjEzIn0sIkxpbmVXZWlnaHQiOjAuMCwiTGluZVR5cGUiOjAsIlBhcmVudFN0eWxlIjpudWxsfSwiUGFyZW50U3R5bGUiOm51bGx9LCJUaXRsZVN0eWxlIjp7IiRpZCI6IjYxIiwiRm9udFNldHRpbmdzIjp7IiRpZCI6IjYyIiwiRm9udFNpemUiOjksIkZvbnROYW1lIjoiQ2FsaWJyaSIsIklzQm9sZCI6dHJ1ZSwiSXNJdGFsaWMiOmZhbHNlLCJJc1VuZGVybGluZWQiOmZhbHNlLCJQYXJlbnRTdHlsZSI6bnVsbH0sIkF1dG9TaXplIjowLCJGb3JlZ3JvdW5kIjp7IiRpZCI6IjYzIiwiQ29sb3IiOnsiJGlkIjoiNjQ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NjUiLCJDb2xvciI6eyIkaWQiOiI2NiIsIkEiOjAsIlIiOjI1NSwiRyI6MjU1LCJCIjoyNTV9fSwiSXNWaXNpYmxlIjp0cnVlLCJXaWR0aCI6MC4wLCJIZWlnaHQiOjAuMCwiQm9yZGVyU3R5bGUiOm51bGwsIlBhcmVudFN0eWxlIjpudWxsfSwiRGF0ZVN0eWxlIjp7IiRpZCI6IjY3IiwiRm9udFNldHRpbmdzIjp7IiRpZCI6IjY4IiwiRm9udFNpemUiOjksIkZvbnROYW1lIjoiQ2FsaWJyaSIsIklzQm9sZCI6ZmFsc2UsIklzSXRhbGljIjpmYWxzZSwiSXNVbmRlcmxpbmVkIjpmYWxzZSwiUGFyZW50U3R5bGUiOm51bGx9LCJBdXRvU2l6ZSI6MCwiRm9yZWdyb3VuZCI6eyIkaWQiOiI2OSIsIkNvbG9yIjp7IiRpZCI6Ijc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3MSIsIkNvbG9yIjp7IiRpZCI6IjcyIiwiQSI6MCwiUiI6MjU1LCJHIjoyNTUsIkIiOjI1NX19LCJJc1Zpc2libGUiOnRydWUsIldpZHRoIjowLjAsIkhlaWdodCI6MC4wLCJCb3JkZXJTdHlsZSI6bnVsbCwiUGFyZW50U3R5bGUiOm51bGx9LCJEYXRlRm9ybWF0Ijp7IiRpZCI6Ijc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QiLCJEYXRlUGFydElzVmlzaWJsZSI6dHJ1ZSwiVGltZVBhcnRJc1Zpc2libGUiOmZhbHNlfX0sIldlZWtOdW1iZXJpbmciOnsiJGlkIjoiNzUiLCJGb3JtYXQiOjAsIklzVmlzaWJsZSI6ZmFsc2UsIkxhc3RLbm93blZpc2liaWxpdHlTdGF0ZSI6ZmFsc2V9LCJJc1Zpc2libGUiOnRydWUsIlBhcmVudFN0eWxlIjpudWxsfSwiSHlwZXJsaW5rIjpudWxsLCJJbXBvcnRJZCI6IiJ9LHsiJGlkIjoiNzYiLCJJZCI6ImJlZDcxYzYyLTRkOTItNGIwYy04YjUxLTc4Mjg2ZTdmY2IxNiIsIkluZGV4IjozLCJHcm91cElkIjpudWxsLCJUaXRsZSI6IkVuZCIsIkRhdGVUaW1lIjoiMjAyMy0wOS0yMVQyMzo1OTowMCIsIlBlcmNlbnRhZ2VDb21wbGV0ZSI6bnVsbCwiTm90ZSI6bnVsbCwiU3R5bGUiOnsiJGlkIjoiNzciLCJUaXRsZVBvc2l0aW9uIjoiQWJvdmUiLCJEYXRlUG9zaXRpb24iOiJCZWxvdyIsIlNoYXBlVHlwZSI6MTMsIlNoYXBlU2l6ZSI6MCwiU2hhcGVTdHlsZSI6eyIkaWQiOiI3OCIsIk1hcmdpbiI6eyIkcmVmIjoiOCJ9LCJQYWRkaW5nIjp7IiRyZWYiOiI5In0sIkJhY2tncm91bmQiOnsiJGlkIjoiNzkiLCJDb2xvciI6eyIkaWQiOiI4MCIsIkEiOjI1NSwiUiI6MjU0LCJHIjoxODYsIkIiOjEwfX0sIklzVmlzaWJsZSI6dHJ1ZSwiV2lkdGgiOjEyLjAsIkhlaWdodCI6MTQuMCwiQm9yZGVyU3R5bGUiOnsiJGlkIjoiODEiLCJMaW5lQ29sb3IiOnsiJHJlZiI6IjEzIn0sIkxpbmVXZWlnaHQiOjAuMCwiTGluZVR5cGUiOjAsIlBhcmVudFN0eWxlIjpudWxsfSwiUGFyZW50U3R5bGUiOm51bGx9LCJUaXRsZVN0eWxlIjp7IiRpZCI6IjgyIiwiRm9udFNldHRpbmdzIjp7IiRpZCI6IjgzIiwiRm9udFNpemUiOjksIkZvbnROYW1lIjoiQ2FsaWJyaSIsIklzQm9sZCI6dHJ1ZSwiSXNJdGFsaWMiOmZhbHNlLCJJc1VuZGVybGluZWQiOmZhbHNlLCJQYXJlbnRTdHlsZSI6bnVsbH0sIkF1dG9TaXplIjowLCJGb3JlZ3JvdW5kIjp7IiRpZCI6Ijg0IiwiQ29sb3IiOnsiJGlkIjoiODU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ODYiLCJDb2xvciI6eyIkaWQiOiI4NyIsIkEiOjAsIlIiOjI1NSwiRyI6MjU1LCJCIjoyNTV9fSwiSXNWaXNpYmxlIjp0cnVlLCJXaWR0aCI6MC4wLCJIZWlnaHQiOjAuMCwiQm9yZGVyU3R5bGUiOm51bGwsIlBhcmVudFN0eWxlIjpudWxsfSwiRGF0ZVN0eWxlIjp7IiRpZCI6Ijg4IiwiRm9udFNldHRpbmdzIjp7IiRpZCI6Ijg5IiwiRm9udFNpemUiOjksIkZvbnROYW1lIjoiQ2FsaWJyaSIsIklzQm9sZCI6ZmFsc2UsIklzSXRhbGljIjpmYWxzZSwiSXNVbmRlcmxpbmVkIjpmYWxzZSwiUGFyZW50U3R5bGUiOm51bGx9LCJBdXRvU2l6ZSI6MCwiRm9yZWdyb3VuZCI6eyIkaWQiOiI5MCIsIkNvbG9yIjp7IiRpZCI6Ijk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5MiIsIkNvbG9yIjp7IiRpZCI6IjkzIiwiQSI6MCwiUiI6MjU1LCJHIjoyNTUsIkIiOjI1NX19LCJJc1Zpc2libGUiOnRydWUsIldpZHRoIjowLjAsIkhlaWdodCI6MC4wLCJCb3JkZXJTdHlsZSI6bnVsbCwiUGFyZW50U3R5bGUiOm51bGx9LCJEYXRlRm9ybWF0Ijp7IiRpZCI6Ijk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TUiLCJEYXRlUGFydElzVmlzaWJsZSI6dHJ1ZSwiVGltZVBhcnRJc1Zpc2libGUiOmZhbHNlfX0sIldlZWtOdW1iZXJpbmciOnsiJGlkIjoiOTYiLCJGb3JtYXQiOjAsIklzVmlzaWJsZSI6ZmFsc2UsIkxhc3RLbm93blZpc2liaWxpdHlTdGF0ZSI6ZmFsc2V9LCJJc1Zpc2libGUiOnRydWUsIlBhcmVudFN0eWxlIjpudWxsfSwiSHlwZXJsaW5rIjpudWxsLCJJbXBvcnRJZCI6IiJ9XSwiSWQiOiI1NWUzNThmMi1lMmFiLTRiZDMtOWRjYy01NWJiMDA2MjI0YjIiLCJJc1NpbmdsZUl0ZW1Sb3ciOmZhbHNlfV0sIkluZGV4IjowLCJJZCI6ImVjNzA1NzQ3LTM3MmUtNGNlMC1hYzRmLWIxZGVmNDIzMzQ2MSIsIkhlYWRlclRleHQiOm51bGwsIklzRGVmYXVsdCI6dHJ1ZSwiU3R5bGUiOnsiJGlkIjoiOTciLCJIZWFkZXJTdHlsZSI6eyIkaWQiOiI5OCIsIlRleHRTdHlsZSI6eyIkaWQiOiI5OSIsIkZvbnRTZXR0aW5ncyI6eyIkaWQiOiIxMDAiLCJGb250U2l6ZSI6MTEsIkZvbnROYW1lIjoiQ2FsaWJyaSIsIklzQm9sZCI6ZmFsc2UsIklzSXRhbGljIjpmYWxzZSwiSXNVbmRlcmxpbmVkIjpmYWxzZSwiUGFyZW50U3R5bGUiOm51bGx9LCJBdXRvU2l6ZSI6MiwiRm9yZWdyb3VuZCI6eyIkaWQiOiIxMDEiLCJDb2xvciI6eyIkaWQiOiIxMDI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wMyIsIlRvcCI6MC4wLCJMZWZ0IjowLjAsIlJpZ2h0IjowLjAsIkJvdHRvbSI6MC4wfSwiUGFkZGluZyI6eyIkaWQiOiIxMDQiLCJUb3AiOjAuMCwiTGVmdCI6MC4wLCJSaWdodCI6MC4wLCJCb3R0b20iOjAuMH0sIkJhY2tncm91bmQiOm51bGwsIklzVmlzaWJsZSI6dHJ1ZSwiV2lkdGgiOjAuMCwiSGVpZ2h0IjowLjAsIkJvcmRlclN0eWxlIjpudWxsLCJQYXJlbnRTdHlsZSI6bnVsbH0sIlJlY3RhbmdsZVN0eWxlIjp7IiRpZCI6IjEwNSIsIk1hcmdpbiI6eyIkaWQiOiIxMDYiLCJUb3AiOjAuMCwiTGVmdCI6MC4wLCJSaWdodCI6MC4wLCJCb3R0b20iOjAuMH0sIlBhZGRpbmciOnsiJGlkIjoiMTA3IiwiVG9wIjowLjAsIkxlZnQiOjAuMCwiUmlnaHQiOjAuMCwiQm90dG9tIjowLjB9LCJCYWNrZ3JvdW5kIjp7IiRpZCI6IjEwOCIsIkNvbG9yIjp7IiRpZCI6IjEwOSIsIkEiOjYzLCJSIjo5MSwiRyI6MTU1LCJCIjoyMTN9fSwiSXNWaXNpYmxlIjp0cnVlLCJXaWR0aCI6MC4wLCJIZWlnaHQiOjAuMCwiQm9yZGVyU3R5bGUiOnsiJGlkIjoiMTEwIiwiTGluZUNvbG9yIjp7IiRpZCI6IjExMSIsIiR0eXBlIjoiTkxSRS5Db21tb24uRG9tLlNvbGlkQ29sb3JCcnVzaCwgTkxSRS5Db21tb24iLCJDb2xvciI6eyIkaWQiOiIxMTIiLCJBIjoyNTUsIlIiOjI1NSwiRyI6MCwiQiI6MH19LCJMaW5lV2VpZ2h0IjowLjAsIkxpbmVUeXBlIjowLCJQYXJlbnRTdHlsZSI6bnVsbH0sIlBhcmVudFN0eWxlIjpudWxsfSwiTWFyZ2luIjp7IiRpZCI6IjExMyIsIlRvcCI6MC4wLCJMZWZ0IjowLjAsIlJpZ2h0IjowLjAsIkJvdHRvbSI6MC4wfSwiUGFkZGluZyI6eyIkaWQiOiIxMTQiLCJUb3AiOjAuMCwiTGVmdCI6MC4wLCJSaWdodCI6MC4wLCJCb3R0b20iOjAuMH0sIkJhY2tncm91bmQiOm51bGwsIklzVmlzaWJsZSI6dHJ1ZSwiV2lkdGgiOjAuMCwiSGVpZ2h0IjowLjAsIkJvcmRlclN0eWxlIjpudWxsLCJQYXJlbnRTdHlsZSI6bnVsbH0sIkJhY2tncm91bmRTdHlsZSI6eyIkaWQiOiIxMTUiLCJNYXJnaW4iOnsiJGlkIjoiMTE2IiwiVG9wIjowLjAsIkxlZnQiOjAuMCwiUmlnaHQiOjAuMCwiQm90dG9tIjowLjB9LCJQYWRkaW5nIjp7IiRpZCI6IjExNyIsIlRvcCI6MC4wLCJMZWZ0IjowLjAsIlJpZ2h0IjowLjAsIkJvdHRvbSI6MC4wfSwiQmFja2dyb3VuZCI6eyIkaWQiOiIxMTgiLCJDb2xvciI6eyIkaWQiOiIxMTkiLCJBIjo1MSwiUiI6MTY1LCJHIjoxNjUsIkIiOjE2NX19LCJJc1Zpc2libGUiOnRydWUsIldpZHRoIjowLjAsIkhlaWdodCI6MC4wLCJCb3JkZXJTdHlsZSI6eyIkaWQiOiIxMjAiLCJMaW5lQ29sb3IiOnsiJGlkIjoiMTIxIiwiJHR5cGUiOiJOTFJFLkNvbW1vbi5Eb20uU29saWRDb2xvckJydXNoLCBOTFJFLkNvbW1vbiIsIkNvbG9yIjp7IiRpZCI6IjEyMiIsIkEiOjI1NSwiUiI6MjU1LCJHIjowLCJCIjowfX0sIkxpbmVXZWlnaHQiOjAuMCwiTGluZVR5cGUiOjAsIlBhcmVudFN0eWxlIjpudWxsfSwiUGFyZW50U3R5bGUiOm51bGx9LCJNYXJnaW4iOnsiJGlkIjoiMTIzIiwiVG9wIjowLjAsIkxlZnQiOjAuMCwiUmlnaHQiOjAuMCwiQm90dG9tIjowLjB9LCJQYWRkaW5nIjp7IiRpZCI6IjEyNCIsIlRvcCI6MC4wLCJMZWZ0IjowLjAsIlJpZ2h0IjowLjAsIkJvdHRvbSI6MC4wfSwiSXNWaXNpYmxlIjpmYWxzZSwiV2lkdGgiOjAuMCwiSGVpZ2h0IjowLjAsIkJvcmRlclN0eWxlIjpudWxsLCJQYXJlbnRTdHlsZSI6bnVsbH19XSwiSWQiOiIzYTZhNGM1Mi0zZDJkLTQ0MTItOWI4NS1hODE2YzMyZTM4MjQiLCJJbmRleCI6MCwiSGVhZGVyVGV4dCI6IiIsIlN0eWxlIjp7IiRpZCI6IjEyNSIsIkhlYWRlclN0eWxlIjp7IiRpZCI6IjEyNiIsIlRleHRJc1ZlcnRpY2FsIjpmYWxzZSwiVGV4dFN0eWxlIjp7IiRpZCI6IjEyNyIsIkZvbnRTZXR0aW5ncyI6eyIkaWQiOiIxMjgiLCJGb250U2l6ZSI6MTIsIkZvbnROYW1lIjoiQ2FsaWJyaSIsIklzQm9sZCI6dHJ1ZSwiSXNJdGFsaWMiOmZhbHNlLCJJc1VuZGVybGluZWQiOmZhbHNlLCJQYXJlbnRTdHlsZSI6bnVsbH0sIkF1dG9TaXplIjowLCJGb3JlZ3JvdW5kIjp7IiRpZCI6IjEyOSIsIkNvbG9yIjp7IiRpZCI6IjEzM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EzMSIsIlRvcCI6MC4wLCJMZWZ0IjowLjAsIlJpZ2h0IjowLjAsIkJvdHRvbSI6MC4wfSwiUGFkZGluZyI6eyIkaWQiOiIxMzIiLCJUb3AiOjAuMCwiTGVmdCI6MC4wLCJSaWdodCI6MC4wLCJCb3R0b20iOjAuMH0sIkJhY2tncm91bmQiOnsiJGlkIjoiMTMzIiwiQ29sb3IiOnsiJGlkIjoiMTM0IiwiQSI6MCwiUiI6MjU1LCJHIjoyNTUsIkIiOjI1NX19LCJJc1Zpc2libGUiOnRydWUsIldpZHRoIjowLjAsIkhlaWdodCI6MC4wLCJCb3JkZXJTdHlsZSI6bnVsbCwiUGFyZW50U3R5bGUiOm51bGx9LCJSZWN0YW5nbGVTdHlsZSI6eyIkaWQiOiIxMzUiLCJNYXJnaW4iOnsiJGlkIjoiMTM2IiwiVG9wIjowLjAsIkxlZnQiOjAuMCwiUmlnaHQiOjAuMCwiQm90dG9tIjowLjB9LCJQYWRkaW5nIjp7IiRpZCI6IjEzNyIsIlRvcCI6MC4wLCJMZWZ0IjowLjAsIlJpZ2h0IjowLjAsIkJvdHRvbSI6MC4wfSwiQmFja2dyb3VuZCI6eyIkaWQiOiIxMzgiLCJDb2xvciI6eyIkaWQiOiIxMzkiLCJBIjoyNTUsIlIiOjI1NSwiRyI6MjU1LCJCIjoyNTV9fSwiSXNWaXNpYmxlIjp0cnVlLCJXaWR0aCI6MC4wLCJIZWlnaHQiOjAuMCwiQm9yZGVyU3R5bGUiOnsiJGlkIjoiMTQwIiwiTGluZUNvbG9yIjp7IiRpZCI6IjE0MSIsIiR0eXBlIjoiTkxSRS5Db21tb24uRG9tLlNvbGlkQ29sb3JCcnVzaCwgTkxSRS5Db21tb24iLCJDb2xvciI6eyIkaWQiOiIxNDIiLCJBIjoyNTUsIlIiOjI1NSwiRyI6MCwiQiI6MH19LCJMaW5lV2VpZ2h0IjowLjAsIkxpbmVUeXBlIjowLCJQYXJlbnRTdHlsZSI6bnVsbH0sIlBhcmVudFN0eWxlIjpudWxsfSwiTWFyZ2luIjp7IiRpZCI6IjE0MyIsIlRvcCI6MC4wLCJMZWZ0IjowLjAsIlJpZ2h0IjowLjAsIkJvdHRvbSI6MC4wfSwiUGFkZGluZyI6eyIkaWQiOiIxNDQiLCJUb3AiOjAuMCwiTGVmdCI6MC4wLCJSaWdodCI6MC4wLCJCb3R0b20iOjAuMH0sIkJhY2tncm91bmQiOm51bGwsIklzVmlzaWJsZSI6dHJ1ZSwiV2lkdGgiOjAuMCwiSGVpZ2h0IjowLjAsIkJvcmRlclN0eWxlIjpudWxsLCJQYXJlbnRTdHlsZSI6bnVsbH0sIkJhY2tncm91bmRTdHlsZSI6eyIkaWQiOiIxNDUiLCJNYXJnaW4iOnsiJGlkIjoiMTQ2IiwiVG9wIjowLjAsIkxlZnQiOjAuMCwiUmlnaHQiOjAuMCwiQm90dG9tIjowLjB9LCJQYWRkaW5nIjp7IiRpZCI6IjE0NyIsIlRvcCI6MC4wLCJMZWZ0IjowLjAsIlJpZ2h0IjowLjAsIkJvdHRvbSI6MC4wfSwiQmFja2dyb3VuZCI6eyIkaWQiOiIxNDgiLCJDb2xvciI6eyIkaWQiOiIxNDkiLCJBIjo1MSwiUiI6MTY1LCJHIjoxNjUsIkIiOjE2NX19LCJJc1Zpc2libGUiOnRydWUsIldpZHRoIjowLjAsIkhlaWdodCI6MC4wLCJCb3JkZXJTdHlsZSI6eyIkaWQiOiIxNTAiLCJMaW5lQ29sb3IiOnsiJGlkIjoiMTUxIiwiJHR5cGUiOiJOTFJFLkNvbW1vbi5Eb20uU29saWRDb2xvckJydXNoLCBOTFJFLkNvbW1vbiIsIkNvbG9yIjp7IiRpZCI6IjE1MiIsIkEiOjI1NSwiUiI6MjU1LCJHIjowLCJCIjowfX0sIkxpbmVXZWlnaHQiOjAuMCwiTGluZVR5cGUiOjAsIlBhcmVudFN0eWxlIjpudWxsfSwiUGFyZW50U3R5bGUiOm51bGx9LCJJc0Fib3ZlVGltZWJhbmQiOmZhbHNlLCJNYXJnaW4iOnsiJGlkIjoiMTUzIiwiVG9wIjowLjAsIkxlZnQiOjAuMCwiUmlnaHQiOjAuMCwiQm90dG9tIjowLjB9LCJQYWRkaW5nIjp7IiRpZCI6IjE1NCIsIlRvcCI6MC4wLCJMZWZ0IjowLjAsIlJpZ2h0IjowLjAsIkJvdHRvbSI6MC4wfSwiSXNWaXNpYmxlIjp0cnVlLCJXaWR0aCI6MC4wLCJIZWlnaHQiOjAuMCwiQm9yZGVyU3R5bGUiOnsiJGlkIjoiMTU1IiwiTGluZUNvbG9yIjpudWxsLCJMaW5lV2VpZ2h0IjowLjAsIkxpbmVUeXBlIjowLCJQYXJlbnRTdHlsZSI6bnVsbH0sIlBhcmVudFN0eWxlIjpudWxsfX0seyIkaWQiOiIxNTYiLCJfYWN0aXZpdGllcyI6W3siJGlkIjoiMTU3IiwiX3Jvd3MiOlt7IiRpZCI6IjE1OCIsIl90YXNrcyI6W3siJGlkIjoiMTU5IiwiX2F0dGFjaGVkTWlsZXN0b25lcyI6W10sIlRhc2tEZWZpbml0aW9uIjp7IiRpZCI6IjE2MCIsIkdyb3VwTmFtZSI6bnVsbCwiU3RhcnREYXRlIjoiMjAyMy0wMy0yNVQwMDowMDowMFoiLCJFbmREYXRlIjoiMjAyMy0wNS0xNVQyMzo1OTowMFoiLCJQZXJjZW50YWdlQ29tcGxldGUiOjEwMC4wLCJTdHlsZSI6eyIkaWQiOiIxNjEiLCJTaGFwZSI6MywiU2hhcGVUaGlja25lc3MiOjAsIkR1cmF0aW9uRm9ybWF0IjowLCJJbmNsdWRlTm9uV29ya2luZ0RheXNJbkR1cmF0aW9uIjpmYWxzZSwiUGVyY2VudGFnZUNvbXBsZXRlU3R5bGUiOnsiJGlkIjoiMTYyIiwiRm9udFNldHRpbmdzIjp7IiRpZCI6IjE2MyIsIkZvbnRTaXplIjoxMCwiRm9udE5hbWUiOiJDYWxpYnJpIiwiSXNCb2xkIjpmYWxzZSwiSXNJdGFsaWMiOmZhbHNlLCJJc1VuZGVybGluZWQiOmZhbHNlLCJQYXJlbnRTdHlsZSI6bnVsbH0sIkF1dG9TaXplIjowLCJGb3JlZ3JvdW5kIjp7IiRpZCI6IjE2NCIsIkNvbG9yIjp7IiRpZCI6IjE2N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NjYiLCJUb3AiOjAuMCwiTGVmdCI6MC4wLCJSaWdodCI6MC4wLCJCb3R0b20iOjAuMH0sIlBhZGRpbmciOnsiJGlkIjoiMTY3IiwiVG9wIjowLjAsIkxlZnQiOjAuMCwiUmlnaHQiOjAuMCwiQm90dG9tIjowLjB9LCJCYWNrZ3JvdW5kIjp7IiRpZCI6IjE2OCIsIkNvbG9yIjp7IiRpZCI6IjE2OSIsIkEiOjg5LCJSIjowLCJHIjowLCJCIjowfX0sIklzVmlzaWJsZSI6dHJ1ZSwiV2lkdGgiOjAuMCwiSGVpZ2h0IjowLjAsIkJvcmRlclN0eWxlIjp7IiRpZCI6IjE3MCIsIkxpbmVDb2xvciI6bnVsbCwiTGluZVdlaWdodCI6MC4wLCJMaW5lVHlwZSI6MCwiUGFyZW50U3R5bGUiOm51bGx9LCJQYXJlbnRTdHlsZSI6bnVsbH0sIkR1cmF0aW9uU3R5bGUiOnsiJGlkIjoiMTcxIiwiRm9udFNldHRpbmdzIjp7IiRpZCI6IjE3MiIsIkZvbnRTaXplIjoxMCwiRm9udE5hbWUiOiJDYWxpYnJpIiwiSXNCb2xkIjpmYWxzZSwiSXNJdGFsaWMiOmZhbHNlLCJJc1VuZGVybGluZWQiOmZhbHNlLCJQYXJlbnRTdHlsZSI6bnVsbH0sIkF1dG9TaXplIjowLCJGb3JlZ3JvdW5kIjp7IiRpZCI6IjE3MyIsIkNvbG9yIjp7IiRpZCI6IjE3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3NSIsIlRvcCI6MC4wLCJMZWZ0IjowLjAsIlJpZ2h0IjowLjAsIkJvdHRvbSI6MC4wfSwiUGFkZGluZyI6eyIkaWQiOiIxNzYiLCJUb3AiOjAuMCwiTGVmdCI6MC4wLCJSaWdodCI6MC4wLCJCb3R0b20iOjAuMH0sIkJhY2tncm91bmQiOnsiJGlkIjoiMTc3IiwiQ29sb3IiOnsiJGlkIjoiMTc4IiwiQSI6ODksIlIiOjAsIkciOjAsIkIiOjB9fSwiSXNWaXNpYmxlIjp0cnVlLCJXaWR0aCI6MC4wLCJIZWlnaHQiOjAuMCwiQm9yZGVyU3R5bGUiOnsiJGlkIjoiMTc5IiwiTGluZUNvbG9yIjpudWxsLCJMaW5lV2VpZ2h0IjowLjAsIkxpbmVUeXBlIjowLCJQYXJlbnRTdHlsZSI6bnVsbH0sIlBhcmVudFN0eWxlIjpudWxsfSwiSG9yaXpvbnRhbENvbm5lY3RvclN0eWxlIjp7IiRpZCI6IjE4MCIsIkxpbmVDb2xvciI6eyIkaWQiOiIxODEiLCIkdHlwZSI6Ik5MUkUuQ29tbW9uLkRvbS5Tb2xpZENvbG9yQnJ1c2gsIE5MUkUuQ29tbW9uIiwiQ29sb3IiOnsiJGlkIjoiMTgyIiwiQSI6MjU1LCJSIjoyMDQsIkciOjIwNCwiQiI6MjA0fX0sIkxpbmVXZWlnaHQiOjEuMCwiTGluZVR5cGUiOjAsIlBhcmVudFN0eWxlIjpudWxsfSwiVmVydGljYWxDb25uZWN0b3JTdHlsZSI6eyIkaWQiOiIxODMiLCJMaW5lQ29sb3IiOnsiJGlkIjoiMTg0IiwiJHR5cGUiOiJOTFJFLkNvbW1vbi5Eb20uU29saWRDb2xvckJydXNoLCBOTFJFLkNvbW1vbiIsIkNvbG9yIjp7IiRpZCI6IjE4N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CwiU3BhY2luZyI6MywiSXNCZWxvd1RpbWViYW5kIjp0cnVlLCJQZXJjZW50YWdlQ29tcGxldGVTaGFwZU9wYWNpdHkiOjM1LCJTaGFwZVN0eWxlIjp7IiRpZCI6IjE4NiIsIk1hcmdpbiI6eyIkaWQiOiIxODciLCJUb3AiOjAuMCwiTGVmdCI6NC4wLCJSaWdodCI6NC4wLCJCb3R0b20iOjAuMH0sIlBhZGRpbmciOnsiJGlkIjoiMTg4IiwiVG9wIjowLjAsIkxlZnQiOjAuMCwiUmlnaHQiOjAuMCwiQm90dG9tIjowLjB9LCJCYWNrZ3JvdW5kIjp7IiRpZCI6IjE4OSIsIkNvbG9yIjp7IiRpZCI6IjE5MCIsIkEiOjI1NSwiUiI6NywiRyI6MTcyLCJCIjoxNjR9fSwiSXNWaXNpYmxlIjp0cnVlLCJXaWR0aCI6MC4wLCJIZWlnaHQiOjEwLjAsIkJvcmRlclN0eWxlIjp7IiRpZCI6IjE5MSIsIkxpbmVDb2xvciI6eyIkaWQiOiIxOTIiLCIkdHlwZSI6Ik5MUkUuQ29tbW9uLkRvbS5Tb2xpZENvbG9yQnJ1c2gsIE5MUkUuQ29tbW9uIiwiQ29sb3IiOnsiJGlkIjoiMTkzIiwiQSI6MjU1LCJSIjoyNTUsIkciOjAsIkIiOjB9fSwiTGluZVdlaWdodCI6MC4wLCJMaW5lVHlwZSI6MCwiUGFyZW50U3R5bGUiOm51bGx9LCJQYXJlbnRTdHlsZSI6bnVsbH0sIlRpdGxlU3R5bGUiOnsiJGlkIjoiMTk0IiwiRm9udFNldHRpbmdzIjp7IiRpZCI6IjE5NSIsIkZvbnRTaXplIjoxMSwiRm9udE5hbWUiOiJDYWxpYnJpIiwiSXNCb2xkIjp0cnVlLCJJc0l0YWxpYyI6ZmFsc2UsIklzVW5kZXJsaW5lZCI6ZmFsc2UsIlBhcmVudFN0eWxlIjpudWxsfSwiQXV0b1NpemUiOjAsIkZvcmVncm91bmQiOnsiJGlkIjoiMTk2IiwiQ29sb3IiOnsiJGlkIjoiMTk3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E5OCIsIlRvcCI6MC4wLCJMZWZ0IjowLjAsIlJpZ2h0IjowLjAsIkJvdHRvbSI6MC4wfSwiUGFkZGluZyI6eyIkaWQiOiIxOTkiLCJUb3AiOjAuMCwiTGVmdCI6MC4wLCJSaWdodCI6MC4wLCJCb3R0b20iOjAuMH0sIkJhY2tncm91bmQiOnsiJGlkIjoiMjAwIiwiQ29sb3IiOnsiJGlkIjoiMjAxIiwiQSI6MCwiUiI6MjU1LCJHIjoyNTUsIkIiOjI1NX19LCJJc1Zpc2libGUiOnRydWUsIldpZHRoIjowLjAsIkhlaWdodCI6MC4wLCJCb3JkZXJTdHlsZSI6eyIkaWQiOiIyMDIiLCJMaW5lQ29sb3IiOm51bGwsIkxpbmVXZWlnaHQiOjAuMCwiTGluZVR5cGUiOjAsIlBhcmVudFN0eWxlIjpudWxsfSwiUGFyZW50U3R5bGUiOm51bGx9LCJEYXRlU3R5bGUiOnsiJGlkIjoiMjAzIiwiRm9udFNldHRpbmdzIjp7IiRpZCI6IjIwNCIsIkZvbnRTaXplIjo5LCJGb250TmFtZSI6IkNhbGlicmkiLCJJc0JvbGQiOmZhbHNlLCJJc0l0YWxpYyI6ZmFsc2UsIklzVW5kZXJsaW5lZCI6ZmFsc2UsIlBhcmVudFN0eWxlIjpudWxsfSwiQXV0b1NpemUiOjAsIkZvcmVncm91bmQiOnsiJGlkIjoiMjA1IiwiQ29sb3IiOnsiJGlkIjoiMjA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wNyIsIlRvcCI6MC4wLCJMZWZ0IjowLjAsIlJpZ2h0IjowLjAsIkJvdHRvbSI6MC4wfSwiUGFkZGluZyI6eyIkaWQiOiIyMDgiLCJUb3AiOjAuMCwiTGVmdCI6MC4wLCJSaWdodCI6MC4wLCJCb3R0b20iOjAuMH0sIkJhY2tncm91bmQiOnsiJGlkIjoiMjA5IiwiQ29sb3IiOnsiJGlkIjoiMjEwIiwiQSI6MCwiUiI6MjU1LCJHIjoyNTUsIkIiOjI1NX19LCJJc1Zpc2libGUiOnRydWUsIldpZHRoIjowLjAsIkhlaWdodCI6MC4wLCJCb3JkZXJTdHlsZSI6eyIkaWQiOiIyMTEiLCJMaW5lQ29sb3IiOm51bGwsIkxpbmVXZWlnaHQiOjAuMCwiTGluZVR5cGUiOjAsIlBhcmVudFN0eWxlIjpudWxsfSwiUGFyZW50U3R5bGUiOm51bGx9LCJEYXRlRm9ybWF0Ijp7IiRpZCI6IjIxMiIsIkZvcm1hdFN0cmluZyI6Inl5L00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MyIsIkZvcm1hdCI6MCwiSXNWaXNpYmxlIjpmYWxzZSwiTGFzdEtub3duVmlzaWJpbGl0eVN0YXRlIjpmYWxzZX0sIklzVmlzaWJsZSI6dHJ1ZSwiUGFyZW50U3R5bGUiOm51bGx9LCJJbmRleCI6NSwiU21hcnREdXJhdGlvbkFjdGl2YXRlZCI6ZmFsc2UsIkRhdGVGb3JtYXQiOnsiJHJlZiI6IjIxMiJ9LCJXZWVrTnVtYmVyaW5nIjp7IiRpZCI6IjIxNCIsIkZvcm1hdCI6MCwiSXNWaXNpYmxlIjpmYWxzZSwiTGFzdEtub3duVmlzaWJpbGl0eVN0YXRlIjpmYWxzZX0sIklkIjoiMzdkZWJlY2QtZmE3OS00YTg4LWFhYTUtOWJkZDFlNDJkZWVkIiwiSW1wb3J0SWQiOm51bGwsIlRpdGxlIjoiVGFzayAzIiwiTm90ZSI6bnVsbCwiSHlwZXJsaW5rIjp7IiRpZCI6IjIxNSIsIkFkZHJlc3MiOm51bGwsIlN1YkFkZHJlc3MiOm51bGx9LCJJc0NoYW5nZWQiOmZhbHNlLCJJc05ldyI6ZmFsc2V9fSx7IiRpZCI6IjIxNiIsIl9hdHRhY2hlZE1pbGVzdG9uZXMiOltdLCJUYXNrRGVmaW5pdGlvbiI6eyIkaWQiOiIyMTciLCJHcm91cE5hbWUiOm51bGwsIlN0YXJ0RGF0ZSI6IjIwMjMtMDEtMDFUMDA6MDA6MDBaIiwiRW5kRGF0ZSI6IjIwMjMtMDItMDFUMjM6NTk6MDBaIiwiUGVyY2VudGFnZUNvbXBsZXRlIjoxMDAuMCwiU3R5bGUiOnsiJGlkIjoiMjE4IiwiU2hhcGUiOjMsIlNoYXBlVGhpY2tuZXNzIjowLCJEdXJhdGlvbkZvcm1hdCI6MCwiSW5jbHVkZU5vbldvcmtpbmdEYXlzSW5EdXJhdGlvbiI6ZmFsc2UsIlBlcmNlbnRhZ2VDb21wbGV0ZVN0eWxlIjp7IiRpZCI6IjIxOSIsIkZvbnRTZXR0aW5ncyI6eyIkaWQiOiIyMjAiLCJGb250U2l6ZSI6MTAsIkZvbnROYW1lIjoiQ2FsaWJyaSIsIklzQm9sZCI6ZmFsc2UsIklzSXRhbGljIjpmYWxzZSwiSXNVbmRlcmxpbmVkIjpmYWxzZSwiUGFyZW50U3R5bGUiOm51bGx9LCJBdXRvU2l6ZSI6MCwiRm9yZWdyb3VuZCI6eyIkaWQiOiIyMjEiLCJDb2xvciI6eyIkaWQiOiIyMjI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E2NiJ9LCJQYWRkaW5nIjp7IiRyZWYiOiIxNjcifSwiQmFja2dyb3VuZCI6eyIkaWQiOiIyMjMiLCJDb2xvciI6eyIkcmVmIjoiMTY5In19LCJJc1Zpc2libGUiOnRydWUsIldpZHRoIjowLjAsIkhlaWdodCI6MC4wLCJCb3JkZXJTdHlsZSI6eyIkaWQiOiIyMjQiLCJMaW5lQ29sb3IiOm51bGwsIkxpbmVXZWlnaHQiOjAuMCwiTGluZVR5cGUiOjAsIlBhcmVudFN0eWxlIjpudWxsfSwiUGFyZW50U3R5bGUiOm51bGx9LCJEdXJhdGlvblN0eWxlIjp7IiRpZCI6IjIyNSIsIkZvbnRTZXR0aW5ncyI6eyIkaWQiOiIyMjYiLCJGb250U2l6ZSI6MTAsIkZvbnROYW1lIjoiQ2FsaWJyaSIsIklzQm9sZCI6ZmFsc2UsIklzSXRhbGljIjpmYWxzZSwiSXNVbmRlcmxpbmVkIjpmYWxzZSwiUGFyZW50U3R5bGUiOm51bGx9LCJBdXRvU2l6ZSI6MCwiRm9yZWdyb3VuZCI6eyIkcmVmIjoiMTczIn0sIk1heFdpZHRoIjoyMDAuMCwiTWF4SGVpZ2h0IjoiSW5maW5pdHkiLCJTbWFydEZvcmVncm91bmRJc0FjdGl2ZSI6ZmFsc2UsIkhvcml6b250YWxBbGlnbm1lbnQiOjAsIlZlcnRpY2FsQWxpZ25tZW50IjowLCJTbWFydEZvcmVncm91bmQiOm51bGwsIkJhY2tncm91bmRGaWxsVHlwZSI6MCwiTWFyZ2luIjp7IiRyZWYiOiIxNzUifSwiUGFkZGluZyI6eyIkcmVmIjoiMTc2In0sIkJhY2tncm91bmQiOnsiJHJlZiI6IjE3NyJ9LCJJc1Zpc2libGUiOnRydWUsIldpZHRoIjowLjAsIkhlaWdodCI6MC4wLCJCb3JkZXJTdHlsZSI6eyIkaWQiOiIyMjciLCJMaW5lQ29sb3IiOm51bGwsIkxpbmVXZWlnaHQiOjAuMCwiTGluZVR5cGUiOjAsIlBhcmVudFN0eWxlIjpudWxsfSwiUGFyZW50U3R5bGUiOm51bGx9LCJIb3Jpem9udGFsQ29ubmVjdG9yU3R5bGUiOnsiJGlkIjoiMjI4IiwiTGluZUNvbG9yIjp7IiRyZWYiOiIxODEifSwiTGluZVdlaWdodCI6MS4wLCJMaW5lVHlwZSI6MCwiUGFyZW50U3R5bGUiOm51bGx9LCJWZXJ0aWNhbENvbm5lY3RvclN0eWxlIjp7IiRpZCI6IjIyOSIsIkxpbmVDb2xvciI6eyIkcmVmIjoiMTg0In0sIkxpbmVXZWlnaHQiOjAuMCwiTGluZVR5cGUiOjAsIlBhcmVudFN0eWxlIjpudWxsfSwiTWFyZ2luIjpudWxsLCJTdGFydERhdGVQb3NpdGlvbiI6NiwiRW5kRGF0ZVBvc2l0aW9uIjo2LCJEYXRlSXNWaXNpYmxlIjpmYWxzZSwiVGl0bGVQb3NpdGlvbiI6MiwiRHVyYXRpb25Qb3NpdGlvbiI6NiwiUGVyY2VudGFnZUNvbXBsZXRlZFBvc2l0aW9uIjo0LCJTcGFjaW5nIjozLCJJc0JlbG93VGltZWJhbmQiOnRydWUsIlBlcmNlbnRhZ2VDb21wbGV0ZVNoYXBlT3BhY2l0eSI6MzUsIlNoYXBlU3R5bGUiOnsiJGlkIjoiMjMwIiwiTWFyZ2luIjp7IiRyZWYiOiIxODcifSwiUGFkZGluZyI6eyIkcmVmIjoiMTg4In0sIkJhY2tncm91bmQiOnsiJGlkIjoiMjMxIiwiQ29sb3IiOnsiJGlkIjoiMjMyIiwiQSI6MjU1LCJSIjo3LCJHIjoxNzIsIkIiOjE2NH19LCJJc1Zpc2libGUiOnRydWUsIldpZHRoIjowLjAsIkhlaWdodCI6MTAuMCwiQm9yZGVyU3R5bGUiOnsiJGlkIjoiMjMzIiwiTGluZUNvbG9yIjp7IiRpZCI6IjIzNCIsIiR0eXBlIjoiTkxSRS5Db21tb24uRG9tLlNvbGlkQ29sb3JCcnVzaCwgTkxSRS5Db21tb24iLCJDb2xvciI6eyIkaWQiOiIyMzUiLCJBIjoyNTUsIlIiOjQ3LCJHIjo4MiwiQiI6MTQzfX0sIkxpbmVXZWlnaHQiOjAuMCwiTGluZVR5cGUiOjAsIlBhcmVudFN0eWxlIjpudWxsfSwiUGFyZW50U3R5bGUiOm51bGx9LCJUaXRsZVN0eWxlIjp7IiRpZCI6IjIzNiIsIkZvbnRTZXR0aW5ncyI6eyIkaWQiOiIyMzciLCJGb250U2l6ZSI6MTEsIkZvbnROYW1lIjoiQ2FsaWJyaSIsIklzQm9sZCI6dHJ1ZSwiSXNJdGFsaWMiOmZhbHNlLCJJc1VuZGVybGluZWQiOmZhbHNlLCJQYXJlbnRTdHlsZSI6bnVsbH0sIkF1dG9TaXplIjowLCJGb3JlZ3JvdW5kIjp7IiRpZCI6IjIzOCIsIkNvbG9yIjp7IiRpZCI6IjIzO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cmVmIjoiMTk4In0sIlBhZGRpbmciOnsiJHJlZiI6IjE5OSJ9LCJCYWNrZ3JvdW5kIjp7IiRpZCI6IjI0MCIsIkNvbG9yIjp7IiRpZCI6IjI0MSIsIkEiOjAsIlIiOjI1NSwiRyI6MjU1LCJCIjoyNTV9fSwiSXNWaXNpYmxlIjp0cnVlLCJXaWR0aCI6MC4wLCJIZWlnaHQiOjAuMCwiQm9yZGVyU3R5bGUiOnsiJGlkIjoiMjQyIiwiTGluZUNvbG9yIjpudWxsLCJMaW5lV2VpZ2h0IjowLjAsIkxpbmVUeXBlIjowLCJQYXJlbnRTdHlsZSI6bnVsbH0sIlBhcmVudFN0eWxlIjpudWxsfSwiRGF0ZVN0eWxlIjp7IiRpZCI6IjI0MyIsIkZvbnRTZXR0aW5ncyI6eyIkaWQiOiIyNDQiLCJGb250U2l6ZSI6OSwiRm9udE5hbWUiOiJDYWxpYnJpIiwiSXNCb2xkIjpmYWxzZSwiSXNJdGFsaWMiOmZhbHNlLCJJc1VuZGVybGluZWQiOmZhbHNlLCJQYXJlbnRTdHlsZSI6bnVsbH0sIkF1dG9TaXplIjowLCJGb3JlZ3JvdW5kIjp7IiRpZCI6IjI0NSIsIkNvbG9yIjp7IiRpZCI6IjI0Ni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jA3In0sIlBhZGRpbmciOnsiJHJlZiI6IjIwOCJ9LCJCYWNrZ3JvdW5kIjp7IiRpZCI6IjI0NyIsIkNvbG9yIjp7IiRpZCI6IjI0OCIsIkEiOjAsIlIiOjI1NSwiRyI6MjU1LCJCIjoyNTV9fSwiSXNWaXNpYmxlIjp0cnVlLCJXaWR0aCI6MC4wLCJIZWlnaHQiOjAuMCwiQm9yZGVyU3R5bGUiOnsiJGlkIjoiMjQ5IiwiTGluZUNvbG9yIjpudWxsLCJMaW5lV2VpZ2h0IjowLjAsIkxpbmVUeXBlIjowLCJQYXJlbnRTdHlsZSI6bnVsbH0sIlBhcmVudFN0eWxlIjpudWxsfSwiRGF0ZUZvcm1hdCI6eyIkaWQiOiIyNTAiLCJGb3JtYXRTdHJpbmciOiJ5eS9N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EiLCJGb3JtYXQiOjAsIklzVmlzaWJsZSI6ZmFsc2UsIkxhc3RLbm93blZpc2liaWxpdHlTdGF0ZSI6ZmFsc2V9LCJJc1Zpc2libGUiOnRydWUsIlBhcmVudFN0eWxlIjpudWxsfSwiSW5kZXgiOjQsIlNtYXJ0RHVyYXRpb25BY3RpdmF0ZWQiOmZhbHNlLCJEYXRlRm9ybWF0Ijp7IiRyZWYiOiIyNTAifSwiV2Vla051bWJlcmluZyI6eyIkaWQiOiIyNTIiLCJGb3JtYXQiOjAsIklzVmlzaWJsZSI6ZmFsc2UsIkxhc3RLbm93blZpc2liaWxpdHlTdGF0ZSI6ZmFsc2V9LCJJZCI6IjY4ZjUyOTc4LWRhZDItNDQ2NS05NzRkLWNjODlmZmYwODQ1OSIsIkltcG9ydElkIjpudWxsLCJUaXRsZSI6IlRhc2sgMSIsIk5vdGUiOm51bGwsIkh5cGVybGluayI6eyIkaWQiOiIyNTMiLCJBZGRyZXNzIjpudWxsLCJTdWJBZGRyZXNzIjpudWxsfSwiSXNDaGFuZ2VkIjpmYWxzZSwiSXNOZXciOmZhbHNlfX1dLCJfbWlsZXN0b25lcyI6W10sIklkIjoiN2U0ZDE0M2ItYTkyNS00YzdmLThmMDYtYjkzMmE1OTUyOWRjIiwiSXNTaW5nbGVJdGVtUm93IjpmYWxzZX0seyIkaWQiOiIyNTQiLCJfdGFza3MiOlt7IiRpZCI6IjI1NSIsIl9hdHRhY2hlZE1pbGVzdG9uZXMiOltdLCJUYXNrRGVmaW5pdGlvbiI6eyIkaWQiOiIyNTYiLCJHcm91cE5hbWUiOm51bGwsIlN0YXJ0RGF0ZSI6IjIwMjMtMDMtMjJUMDA6MDA6MDBaIiwiRW5kRGF0ZSI6IjIwMjMtMDQtMzBUMjM6NTk6MDAiLCJQZXJjZW50YWdlQ29tcGxldGUiOjEwMC4wLCJTdHlsZSI6eyIkaWQiOiIyNTciLCJTaGFwZSI6MywiU2hhcGVUaGlja25lc3MiOjAsIkR1cmF0aW9uRm9ybWF0IjowLCJJbmNsdWRlTm9uV29ya2luZ0RheXNJbkR1cmF0aW9uIjpmYWxzZSwiUGVyY2VudGFnZUNvbXBsZXRlU3R5bGUiOnsiJGlkIjoiMjU4IiwiRm9udFNldHRpbmdzIjp7IiRpZCI6IjI1OSIsIkZvbnRTaXplIjoxMCwiRm9udE5hbWUiOiJDYWxpYnJpIiwiSXNCb2xkIjpmYWxzZSwiSXNJdGFsaWMiOmZhbHNlLCJJc1VuZGVybGluZWQiOmZhbHNlLCJQYXJlbnRTdHlsZSI6bnVsbH0sIkF1dG9TaXplIjowLCJGb3JlZ3JvdW5kIjp7IiRpZCI6IjI2MCIsIkNvbG9yIjp7IiRpZCI6IjI2M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TY2In0sIlBhZGRpbmciOnsiJHJlZiI6IjE2NyJ9LCJCYWNrZ3JvdW5kIjp7IiRpZCI6IjI2MiIsIkNvbG9yIjp7IiRyZWYiOiIxNjkifX0sIklzVmlzaWJsZSI6dHJ1ZSwiV2lkdGgiOjAuMCwiSGVpZ2h0IjowLjAsIkJvcmRlclN0eWxlIjp7IiRpZCI6IjI2MyIsIkxpbmVDb2xvciI6bnVsbCwiTGluZVdlaWdodCI6MC4wLCJMaW5lVHlwZSI6MCwiUGFyZW50U3R5bGUiOm51bGx9LCJQYXJlbnRTdHlsZSI6bnVsbH0sIkR1cmF0aW9uU3R5bGUiOnsiJGlkIjoiMjY0IiwiRm9udFNldHRpbmdzIjp7IiRpZCI6IjI2NSIsIkZvbnRTaXplIjoxMCwiRm9udE5hbWUiOiJDYWxpYnJpIiwiSXNCb2xkIjpmYWxzZSwiSXNJdGFsaWMiOmZhbHNlLCJJc1VuZGVybGluZWQiOmZhbHNlLCJQYXJlbnRTdHlsZSI6bnVsbH0sIkF1dG9TaXplIjowLCJGb3JlZ3JvdW5kIjp7IiRyZWYiOiIxNzMifSwiTWF4V2lkdGgiOjIwMC4wLCJNYXhIZWlnaHQiOiJJbmZpbml0eSIsIlNtYXJ0Rm9yZWdyb3VuZElzQWN0aXZlIjpmYWxzZSwiSG9yaXpvbnRhbEFsaWdubWVudCI6MCwiVmVydGljYWxBbGlnbm1lbnQiOjAsIlNtYXJ0Rm9yZWdyb3VuZCI6bnVsbCwiQmFja2dyb3VuZEZpbGxUeXBlIjowLCJNYXJnaW4iOnsiJHJlZiI6IjE3NSJ9LCJQYWRkaW5nIjp7IiRyZWYiOiIxNzYifSwiQmFja2dyb3VuZCI6eyIkcmVmIjoiMTc3In0sIklzVmlzaWJsZSI6dHJ1ZSwiV2lkdGgiOjAuMCwiSGVpZ2h0IjowLjAsIkJvcmRlclN0eWxlIjp7IiRpZCI6IjI2NiIsIkxpbmVDb2xvciI6bnVsbCwiTGluZVdlaWdodCI6MC4wLCJMaW5lVHlwZSI6MCwiUGFyZW50U3R5bGUiOm51bGx9LCJQYXJlbnRTdHlsZSI6bnVsbH0sIkhvcml6b250YWxDb25uZWN0b3JTdHlsZSI6eyIkaWQiOiIyNjciLCJMaW5lQ29sb3IiOnsiJHJlZiI6IjE4MSJ9LCJMaW5lV2VpZ2h0IjoxLjAsIkxpbmVUeXBlIjowLCJQYXJlbnRTdHlsZSI6bnVsbH0sIlZlcnRpY2FsQ29ubmVjdG9yU3R5bGUiOnsiJGlkIjoiMjY4IiwiTGluZUNvbG9yIjp7IiRyZWYiOiIxODQifSwiTGluZVdlaWdodCI6MC4wLCJMaW5lVHlwZSI6MCwiUGFyZW50U3R5bGUiOm51bGx9LCJNYXJnaW4iOm51bGwsIlN0YXJ0RGF0ZVBvc2l0aW9uIjo2LCJFbmREYXRlUG9zaXRpb24iOjYsIkRhdGVJc1Zpc2libGUiOmZhbHNlLCJUaXRsZVBvc2l0aW9uIjoyLCJEdXJhdGlvblBvc2l0aW9uIjo2LCJQZXJjZW50YWdlQ29tcGxldGVkUG9zaXRpb24iOjQsIlNwYWNpbmciOjMsIklzQmVsb3dUaW1lYmFuZCI6dHJ1ZSwiUGVyY2VudGFnZUNvbXBsZXRlU2hhcGVPcGFjaXR5IjozNSwiU2hhcGVTdHlsZSI6eyIkaWQiOiIyNjkiLCJNYXJnaW4iOnsiJHJlZiI6IjE4NyJ9LCJQYWRkaW5nIjp7IiRyZWYiOiIxODgifSwiQmFja2dyb3VuZCI6eyIkaWQiOiIyNzAiLCJDb2xvciI6eyIkaWQiOiIyNzEiLCJBIjoyNTUsIlIiOjE2MiwiRyI6MjA5LCJCIjoyMDd9fSwiSXNWaXNpYmxlIjp0cnVlLCJXaWR0aCI6MC4wLCJIZWlnaHQiOjEwLjAsIkJvcmRlclN0eWxlIjp7IiRpZCI6IjI3MiIsIkxpbmVDb2xvciI6eyIkcmVmIjoiMTkyIn0sIkxpbmVXZWlnaHQiOjAuMCwiTGluZVR5cGUiOjAsIlBhcmVudFN0eWxlIjpudWxsfSwiUGFyZW50U3R5bGUiOm51bGx9LCJUaXRsZVN0eWxlIjp7IiRpZCI6IjI3MyIsIkZvbnRTZXR0aW5ncyI6eyIkaWQiOiIyNzQiLCJGb250U2l6ZSI6MTEsIkZvbnROYW1lIjoiQ2FsaWJyaSIsIklzQm9sZCI6dHJ1ZSwiSXNJdGFsaWMiOmZhbHNlLCJJc1VuZGVybGluZWQiOmZhbHNlLCJQYXJlbnRTdHlsZSI6bnVsbH0sIkF1dG9TaXplIjowLCJGb3JlZ3JvdW5kIjp7IiRpZCI6IjI3NSIsIkNvbG9yIjp7IiRpZCI6IjI3NiIsIkEiOjI1NSwiUiI6MCwiRyI6MCwiQiI6MH19LCJNYXhXaWR0aCI6NzIwLjAsIk1heEhlaWdodCI6IkluZmluaXR5IiwiU21hcnRGb3JlZ3JvdW5kSXNBY3RpdmUiOmZhbHNlLCJIb3Jpem9udGFsQWxpZ25tZW50IjoxLCJWZXJ0aWNhbEFsaWdubWVudCI6MCwiU21hcnRGb3JlZ3JvdW5kIjpudWxsLCJCYWNrZ3JvdW5kRmlsbFR5cGUiOjAsIk1hcmdpbiI6eyIkcmVmIjoiMTk4In0sIlBhZGRpbmciOnsiJHJlZiI6IjE5OSJ9LCJCYWNrZ3JvdW5kIjp7IiRpZCI6IjI3NyIsIkNvbG9yIjp7IiRpZCI6IjI3OCIsIkEiOjAsIlIiOjI1NSwiRyI6MjU1LCJCIjoyNTV9fSwiSXNWaXNpYmxlIjp0cnVlLCJXaWR0aCI6MC4wLCJIZWlnaHQiOjAuMCwiQm9yZGVyU3R5bGUiOnsiJGlkIjoiMjc5IiwiTGluZUNvbG9yIjpudWxsLCJMaW5lV2VpZ2h0IjowLjAsIkxpbmVUeXBlIjowLCJQYXJlbnRTdHlsZSI6bnVsbH0sIlBhcmVudFN0eWxlIjpudWxsfSwiRGF0ZVN0eWxlIjp7IiRpZCI6IjI4MCIsIkZvbnRTZXR0aW5ncyI6eyIkaWQiOiIyODEiLCJGb250U2l6ZSI6OSwiRm9udE5hbWUiOiJDYWxpYnJpIiwiSXNCb2xkIjpmYWxzZSwiSXNJdGFsaWMiOmZhbHNlLCJJc1VuZGVybGluZWQiOmZhbHNlLCJQYXJlbnRTdHlsZSI6bnVsbH0sIkF1dG9TaXplIjowLCJGb3JlZ3JvdW5kIjp7IiRpZCI6IjI4MiIsIkNvbG9yIjp7IiRpZCI6IjI4My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jA3In0sIlBhZGRpbmciOnsiJHJlZiI6IjIwOCJ9LCJCYWNrZ3JvdW5kIjp7IiRpZCI6IjI4NCIsIkNvbG9yIjp7IiRpZCI6IjI4NSIsIkEiOjAsIlIiOjI1NSwiRyI6MjU1LCJCIjoyNTV9fSwiSXNWaXNpYmxlIjp0cnVlLCJXaWR0aCI6MC4wLCJIZWlnaHQiOjAuMCwiQm9yZGVyU3R5bGUiOnsiJGlkIjoiMjg2IiwiTGluZUNvbG9yIjpudWxsLCJMaW5lV2VpZ2h0IjowLjAsIkxpbmVUeXBlIjowLCJQYXJlbnRTdHlsZSI6bnVsbH0sIlBhcmVudFN0eWxlIjpudWxsfSwiRGF0ZUZvcm1hdCI6eyIkaWQiOiIyODciLCJGb3JtYXRTdHJpbmciOiJ5eS9N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DgiLCJGb3JtYXQiOjAsIklzVmlzaWJsZSI6ZmFsc2UsIkxhc3RLbm93blZpc2liaWxpdHlTdGF0ZSI6ZmFsc2V9LCJJc1Zpc2libGUiOnRydWUsIlBhcmVudFN0eWxlIjpudWxsfSwiSW5kZXgiOjcsIlNtYXJ0RHVyYXRpb25BY3RpdmF0ZWQiOmZhbHNlLCJEYXRlRm9ybWF0Ijp7IiRyZWYiOiIyODcifSwiV2Vla051bWJlcmluZyI6eyIkaWQiOiIyODkiLCJGb3JtYXQiOjAsIklzVmlzaWJsZSI6ZmFsc2UsIkxhc3RLbm93blZpc2liaWxpdHlTdGF0ZSI6ZmFsc2V9LCJJZCI6IjU2MTJmMzc1LTk2MjUtNDM1Ny05Y2Q3LTVlYjEzYzc0MWYxNiIsIkltcG9ydElkIjpudWxsLCJUaXRsZSI6IlRhc2sgMyIsIk5vdGUiOm51bGwsIkh5cGVybGluayI6eyIkaWQiOiIyOTAiLCJBZGRyZXNzIjpudWxsLCJTdWJBZGRyZXNzIjpudWxsfSwiSXNDaGFuZ2VkIjpmYWxzZSwiSXNOZXciOmZhbHNlfX0seyIkaWQiOiIyOTEiLCJfYXR0YWNoZWRNaWxlc3RvbmVzIjpbXSwiVGFza0RlZmluaXRpb24iOnsiJGlkIjoiMjkyIiwiR3JvdXBOYW1lIjpudWxsLCJTdGFydERhdGUiOiIyMDIzLTAxLTA5VDAwOjAwOjAwWiIsIkVuZERhdGUiOiIyMDIzLTAyLTEwVDIzOjU5OjAwWiIsIlBlcmNlbnRhZ2VDb21wbGV0ZSI6MTAwLjAsIlN0eWxlIjp7IiRpZCI6IjI5MyIsIlNoYXBlIjozLCJTaGFwZVRoaWNrbmVzcyI6MCwiRHVyYXRpb25Gb3JtYXQiOjAsIkluY2x1ZGVOb25Xb3JraW5nRGF5c0luRHVyYXRpb24iOmZhbHNlLCJQZXJjZW50YWdlQ29tcGxldGVTdHlsZSI6eyIkaWQiOiIyOTQiLCJGb250U2V0dGluZ3MiOnsiJGlkIjoiMjk1IiwiRm9udFNpemUiOjEwLCJGb250TmFtZSI6IkNhbGlicmkiLCJJc0JvbGQiOmZhbHNlLCJJc0l0YWxpYyI6ZmFsc2UsIklzVW5kZXJsaW5lZCI6ZmFsc2UsIlBhcmVudFN0eWxlIjpudWxsfSwiQXV0b1NpemUiOjAsIkZvcmVncm91bmQiOnsiJGlkIjoiMjk2IiwiQ29sb3IiOnsiJGlkIjoiMjk3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xNjYifSwiUGFkZGluZyI6eyIkcmVmIjoiMTY3In0sIkJhY2tncm91bmQiOnsiJGlkIjoiMjk4IiwiQ29sb3IiOnsiJHJlZiI6IjE2OSJ9fSwiSXNWaXNpYmxlIjp0cnVlLCJXaWR0aCI6MC4wLCJIZWlnaHQiOjAuMCwiQm9yZGVyU3R5bGUiOnsiJGlkIjoiMjk5IiwiTGluZUNvbG9yIjpudWxsLCJMaW5lV2VpZ2h0IjowLjAsIkxpbmVUeXBlIjowLCJQYXJlbnRTdHlsZSI6bnVsbH0sIlBhcmVudFN0eWxlIjpudWxsfSwiRHVyYXRpb25TdHlsZSI6eyIkaWQiOiIzMDAiLCJGb250U2V0dGluZ3MiOnsiJGlkIjoiMzAxIiwiRm9udFNpemUiOjEwLCJGb250TmFtZSI6IkNhbGlicmkiLCJJc0JvbGQiOmZhbHNlLCJJc0l0YWxpYyI6ZmFsc2UsIklzVW5kZXJsaW5lZCI6ZmFsc2UsIlBhcmVudFN0eWxlIjpudWxsfSwiQXV0b1NpemUiOjAsIkZvcmVncm91bmQiOnsiJHJlZiI6IjE3MyJ9LCJNYXhXaWR0aCI6MjAwLjAsIk1heEhlaWdodCI6IkluZmluaXR5IiwiU21hcnRGb3JlZ3JvdW5kSXNBY3RpdmUiOmZhbHNlLCJIb3Jpem9udGFsQWxpZ25tZW50IjowLCJWZXJ0aWNhbEFsaWdubWVudCI6MCwiU21hcnRGb3JlZ3JvdW5kIjpudWxsLCJCYWNrZ3JvdW5kRmlsbFR5cGUiOjAsIk1hcmdpbiI6eyIkcmVmIjoiMTc1In0sIlBhZGRpbmciOnsiJHJlZiI6IjE3NiJ9LCJCYWNrZ3JvdW5kIjp7IiRyZWYiOiIxNzcifSwiSXNWaXNpYmxlIjp0cnVlLCJXaWR0aCI6MC4wLCJIZWlnaHQiOjAuMCwiQm9yZGVyU3R5bGUiOnsiJGlkIjoiMzAyIiwiTGluZUNvbG9yIjpudWxsLCJMaW5lV2VpZ2h0IjowLjAsIkxpbmVUeXBlIjowLCJQYXJlbnRTdHlsZSI6bnVsbH0sIlBhcmVudFN0eWxlIjpudWxsfSwiSG9yaXpvbnRhbENvbm5lY3RvclN0eWxlIjp7IiRpZCI6IjMwMyIsIkxpbmVDb2xvciI6eyIkcmVmIjoiMTgxIn0sIkxpbmVXZWlnaHQiOjEuMCwiTGluZVR5cGUiOjAsIlBhcmVudFN0eWxlIjpudWxsfSwiVmVydGljYWxDb25uZWN0b3JTdHlsZSI6eyIkaWQiOiIzMDQiLCJMaW5lQ29sb3IiOnsiJHJlZiI6IjE4NCJ9LCJMaW5lV2VpZ2h0IjowLjAsIkxpbmVUeXBlIjowLCJQYXJlbnRTdHlsZSI6bnVsbH0sIk1hcmdpbiI6bnVsbCwiU3RhcnREYXRlUG9zaXRpb24iOjYsIkVuZERhdGVQb3NpdGlvbiI6NiwiRGF0ZUlzVmlzaWJsZSI6ZmFsc2UsIlRpdGxlUG9zaXRpb24iOjIsIkR1cmF0aW9uUG9zaXRpb24iOjYsIlBlcmNlbnRhZ2VDb21wbGV0ZWRQb3NpdGlvbiI6NCwiU3BhY2luZyI6MywiSXNCZWxvd1RpbWViYW5kIjp0cnVlLCJQZXJjZW50YWdlQ29tcGxldGVTaGFwZU9wYWNpdHkiOjM1LCJTaGFwZVN0eWxlIjp7IiRpZCI6IjMwNSIsIk1hcmdpbiI6eyIkcmVmIjoiMTg3In0sIlBhZGRpbmciOnsiJHJlZiI6IjE4OCJ9LCJCYWNrZ3JvdW5kIjp7IiRpZCI6IjMwNiIsIkNvbG9yIjp7IiRpZCI6IjMwNyIsIkEiOjI1NSwiUiI6MTYyLCJHIjoyMDksIkIiOjIwN319LCJJc1Zpc2libGUiOnRydWUsIldpZHRoIjowLjAsIkhlaWdodCI6MTAuMCwiQm9yZGVyU3R5bGUiOnsiJGlkIjoiMzA4IiwiTGluZUNvbG9yIjp7IiRyZWYiOiIxOTIifSwiTGluZVdlaWdodCI6MC4wLCJMaW5lVHlwZSI6MCwiUGFyZW50U3R5bGUiOm51bGx9LCJQYXJlbnRTdHlsZSI6bnVsbH0sIlRpdGxlU3R5bGUiOnsiJGlkIjoiMzA5IiwiRm9udFNldHRpbmdzIjp7IiRpZCI6IjMxMCIsIkZvbnRTaXplIjoxMSwiRm9udE5hbWUiOiJDYWxpYnJpIiwiSXNCb2xkIjp0cnVlLCJJc0l0YWxpYyI6ZmFsc2UsIklzVW5kZXJsaW5lZCI6ZmFsc2UsIlBhcmVudFN0eWxlIjpudWxsfSwiQXV0b1NpemUiOjIsIkZvcmVncm91bmQiOnsiJGlkIjoiMzExIiwiQ29sb3IiOnsiJGlkIjoiMzEyIiwiQSI6MjU1LCJSIjowLCJHIjowLCJCIjowfX0sIk1heFdpZHRoIjo2OS42ODU5ODE3NTA0ODgyODEsIk1heEhlaWdodCI6IkluZmluaXR5IiwiU21hcnRGb3JlZ3JvdW5kSXNBY3RpdmUiOmZhbHNlLCJIb3Jpem9udGFsQWxpZ25tZW50IjoxLCJWZXJ0aWNhbEFsaWdubWVudCI6MCwiU21hcnRGb3JlZ3JvdW5kIjpudWxsLCJCYWNrZ3JvdW5kRmlsbFR5cGUiOjAsIk1hcmdpbiI6eyIkcmVmIjoiMTk4In0sIlBhZGRpbmciOnsiJHJlZiI6IjE5OSJ9LCJCYWNrZ3JvdW5kIjp7IiRpZCI6IjMxMyIsIkNvbG9yIjp7IiRpZCI6IjMxNCIsIkEiOjAsIlIiOjI1NSwiRyI6MjU1LCJCIjoyNTV9fSwiSXNWaXNpYmxlIjp0cnVlLCJXaWR0aCI6MC4wLCJIZWlnaHQiOjAuMCwiQm9yZGVyU3R5bGUiOnsiJGlkIjoiMzE1IiwiTGluZUNvbG9yIjpudWxsLCJMaW5lV2VpZ2h0IjowLjAsIkxpbmVUeXBlIjowLCJQYXJlbnRTdHlsZSI6bnVsbH0sIlBhcmVudFN0eWxlIjpudWxsfSwiRGF0ZVN0eWxlIjp7IiRpZCI6IjMxNiIsIkZvbnRTZXR0aW5ncyI6eyIkaWQiOiIzMTciLCJGb250U2l6ZSI6OSwiRm9udE5hbWUiOiJDYWxpYnJpIiwiSXNCb2xkIjpmYWxzZSwiSXNJdGFsaWMiOmZhbHNlLCJJc1VuZGVybGluZWQiOmZhbHNlLCJQYXJlbnRTdHlsZSI6bnVsbH0sIkF1dG9TaXplIjowLCJGb3JlZ3JvdW5kIjp7IiRpZCI6IjMxOCIsIkNvbG9yIjp7IiRpZCI6IjMxO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jA3In0sIlBhZGRpbmciOnsiJHJlZiI6IjIwOCJ9LCJCYWNrZ3JvdW5kIjp7IiRpZCI6IjMyMCIsIkNvbG9yIjp7IiRpZCI6IjMyMSIsIkEiOjAsIlIiOjI1NSwiRyI6MjU1LCJCIjoyNTV9fSwiSXNWaXNpYmxlIjp0cnVlLCJXaWR0aCI6MC4wLCJIZWlnaHQiOjAuMCwiQm9yZGVyU3R5bGUiOnsiJGlkIjoiMzIyIiwiTGluZUNvbG9yIjpudWxsLCJMaW5lV2VpZ2h0IjowLjAsIkxpbmVUeXBlIjowLCJQYXJlbnRTdHlsZSI6bnVsbH0sIlBhcmVudFN0eWxlIjpudWxsfSwiRGF0ZUZvcm1hdCI6eyIkaWQiOiIzMjMiLCJGb3JtYXRTdHJpbmciOiJ5eS9N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jQiLCJGb3JtYXQiOjAsIklzVmlzaWJsZSI6ZmFsc2UsIkxhc3RLbm93blZpc2liaWxpdHlTdGF0ZSI6ZmFsc2V9LCJJc1Zpc2libGUiOnRydWUsIlBhcmVudFN0eWxlIjpudWxsfSwiSW5kZXgiOjYsIlNtYXJ0RHVyYXRpb25BY3RpdmF0ZWQiOmZhbHNlLCJEYXRlRm9ybWF0Ijp7IiRyZWYiOiIzMjMifSwiV2Vla051bWJlcmluZyI6eyIkaWQiOiIzMjUiLCJGb3JtYXQiOjAsIklzVmlzaWJsZSI6ZmFsc2UsIkxhc3RLbm93blZpc2liaWxpdHlTdGF0ZSI6ZmFsc2V9LCJJZCI6ImJkNGMyZDI4LTBlMjctNDhhYS05NTY1LWJjNWEyY2I5MTk2NSIsIkltcG9ydElkIjpudWxsLCJUaXRsZSI6IlRhc2sgMSIsIk5vdGUiOm51bGwsIkh5cGVybGluayI6eyIkaWQiOiIzMjYiLCJBZGRyZXNzIjpudWxsLCJTdWJBZGRyZXNzIjpudWxsfSwiSXNDaGFuZ2VkIjpmYWxzZSwiSXNOZXciOmZhbHNlfX1dLCJfbWlsZXN0b25lcyI6W10sIklkIjoiNWIyMDM2NTktNjMxOS00NTY5LTg2YWMtOWE5NTg5MDY4MWJkIiwiSXNTaW5nbGVJdGVtUm93IjpmYWxzZX1dLCJJbmRleCI6MSwiSWQiOiIxY2VmYmU5YS00MGExLTRhM2EtYWY1OS1kNmM0YWIyNGEyZjYiLCJIZWFkZXJUZXh0IjoiRGFuIiwiSXNEZWZhdWx0IjpmYWxzZSwiU3R5bGUiOnsiJGlkIjoiMzI3IiwiSGVhZGVyU3R5bGUiOnsiJGlkIjoiMzI4IiwiVGV4dFN0eWxlIjp7IiRpZCI6IjMyOSIsIkZvbnRTZXR0aW5ncyI6eyIkaWQiOiIzMzAiLCJGb250U2l6ZSI6MTAsIkZvbnROYW1lIjoiQ2FsaWJyaSIsIklzQm9sZCI6dHJ1ZSwiSXNJdGFsaWMiOmZhbHNlLCJJc1VuZGVybGluZWQiOmZhbHNlLCJQYXJlbnRTdHlsZSI6bnVsbH0sIkF1dG9TaXplIjowLCJGb3JlZ3JvdW5kIjp7IiRpZCI6IjMzMSIsIkNvbG9yIjp7IiRpZCI6IjMzM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zMyIsIlRvcCI6MC4wLCJMZWZ0IjowLjAsIlJpZ2h0IjowLjAsIkJvdHRvbSI6MC4wfSwiUGFkZGluZyI6eyIkaWQiOiIzMzQiLCJUb3AiOjAuMCwiTGVmdCI6MC4wLCJSaWdodCI6MC4wLCJCb3R0b20iOjAuMH0sIkJhY2tncm91bmQiOnsiJGlkIjoiMzM1IiwiQ29sb3IiOnsiJGlkIjoiMzM2IiwiQSI6MCwiUiI6MjU1LCJHIjoyNTUsIkIiOjI1NX19LCJJc1Zpc2libGUiOnRydWUsIldpZHRoIjowLjAsIkhlaWdodCI6MC4wLCJCb3JkZXJTdHlsZSI6bnVsbCwiUGFyZW50U3R5bGUiOm51bGx9LCJSZWN0YW5nbGVTdHlsZSI6eyIkaWQiOiIzMzciLCJNYXJnaW4iOnsiJGlkIjoiMzM4IiwiVG9wIjowLjAsIkxlZnQiOjAuMCwiUmlnaHQiOjAuMCwiQm90dG9tIjowLjB9LCJQYWRkaW5nIjp7IiRpZCI6IjMzOSIsIlRvcCI6MC4wLCJMZWZ0IjowLjAsIlJpZ2h0IjowLjAsIkJvdHRvbSI6MC4wfSwiQmFja2dyb3VuZCI6eyIkaWQiOiIzNDAiLCJDb2xvciI6eyIkaWQiOiIzNDEiLCJBIjo2MywiUiI6NywiRyI6MTcyLCJCIjoxNjR9fSwiSXNWaXNpYmxlIjp0cnVlLCJXaWR0aCI6MC4wLCJIZWlnaHQiOjAuMCwiQm9yZGVyU3R5bGUiOnsiJGlkIjoiMzQyIiwiTGluZUNvbG9yIjp7IiRpZCI6IjM0MyIsIiR0eXBlIjoiTkxSRS5Db21tb24uRG9tLlNvbGlkQ29sb3JCcnVzaCwgTkxSRS5Db21tb24iLCJDb2xvciI6eyIkaWQiOiIzNDQiLCJBIjoyNTUsIlIiOjI1NSwiRyI6MCwiQiI6MH19LCJMaW5lV2VpZ2h0IjowLjAsIkxpbmVUeXBlIjowLCJQYXJlbnRTdHlsZSI6bnVsbH0sIlBhcmVudFN0eWxlIjpudWxsfSwiTWFyZ2luIjp7IiRpZCI6IjM0NSIsIlRvcCI6MC4wLCJMZWZ0IjowLjAsIlJpZ2h0IjowLjAsIkJvdHRvbSI6MC4wfSwiUGFkZGluZyI6eyIkaWQiOiIzNDYiLCJUb3AiOjAuMCwiTGVmdCI6MC4wLCJSaWdodCI6MC4wLCJCb3R0b20iOjAuMH0sIkJhY2tncm91bmQiOm51bGwsIklzVmlzaWJsZSI6dHJ1ZSwiV2lkdGgiOjAuMCwiSGVpZ2h0IjowLjAsIkJvcmRlclN0eWxlIjpudWxsLCJQYXJlbnRTdHlsZSI6bnVsbH0sIkJhY2tncm91bmRTdHlsZSI6eyIkaWQiOiIzNDciLCJNYXJnaW4iOnsiJGlkIjoiMzQ4IiwiVG9wIjowLjAsIkxlZnQiOjAuMCwiUmlnaHQiOjAuMCwiQm90dG9tIjowLjB9LCJQYWRkaW5nIjp7IiRpZCI6IjM0OSIsIlRvcCI6MC4wLCJMZWZ0IjowLjAsIlJpZ2h0IjowLjAsIkJvdHRvbSI6MC4wfSwiQmFja2dyb3VuZCI6eyIkaWQiOiIzNTAiLCJDb2xvciI6eyIkaWQiOiIzNTEiLCJBIjo1MSwiUiI6MTY1LCJHIjoxNjUsIkIiOjE2NX19LCJJc1Zpc2libGUiOnRydWUsIldpZHRoIjowLjAsIkhlaWdodCI6MC4wLCJCb3JkZXJTdHlsZSI6eyIkaWQiOiIzNTIiLCJMaW5lQ29sb3IiOnsiJGlkIjoiMzUzIiwiJHR5cGUiOiJOTFJFLkNvbW1vbi5Eb20uU29saWRDb2xvckJydXNoLCBOTFJFLkNvbW1vbiIsIkNvbG9yIjp7IiRpZCI6IjM1NCIsIkEiOjI1NSwiUiI6MjU1LCJHIjowLCJCIjowfX0sIkxpbmVXZWlnaHQiOjAuMCwiTGluZVR5cGUiOjAsIlBhcmVudFN0eWxlIjpudWxsfSwiUGFyZW50U3R5bGUiOm51bGx9LCJNYXJnaW4iOnsiJGlkIjoiMzU1IiwiVG9wIjowLjAsIkxlZnQiOjAuMCwiUmlnaHQiOjAuMCwiQm90dG9tIjowLjB9LCJQYWRkaW5nIjp7IiRpZCI6IjM1NiIsIlRvcCI6MC4wLCJMZWZ0IjowLjAsIlJpZ2h0IjowLjAsIkJvdHRvbSI6MC4wfSwiSXNWaXNpYmxlIjp0cnVlLCJXaWR0aCI6MC4wLCJIZWlnaHQiOjAuMCwiQm9yZGVyU3R5bGUiOm51bGwsIlBhcmVudFN0eWxlIjpudWxsfX0seyIkaWQiOiIzNTciLCJfcm93cyI6W3siJGlkIjoiMzU4IiwiX3Rhc2tzIjpbeyIkaWQiOiIzNTkiLCJfYXR0YWNoZWRNaWxlc3RvbmVzIjpbXSwiVGFza0RlZmluaXRpb24iOnsiJGlkIjoiMzYwIiwiR3JvdXBOYW1lIjpudWxsLCJTdGFydERhdGUiOiIyMDIzLTAyLTAxVDAwOjAwOjAwWiIsIkVuZERhdGUiOiIyMDIzLTA0LTEyVDIzOjU5OjAwWiIsIlBlcmNlbnRhZ2VDb21wbGV0ZSI6MTAwLjAsIlN0eWxlIjp7IiRpZCI6IjM2MSIsIlNoYXBlIjozLCJTaGFwZVRoaWNrbmVzcyI6MCwiRHVyYXRpb25Gb3JtYXQiOjAsIkluY2x1ZGVOb25Xb3JraW5nRGF5c0luRHVyYXRpb24iOmZhbHNlLCJQZXJjZW50YWdlQ29tcGxldGVTdHlsZSI6eyIkaWQiOiIzNjIiLCJGb250U2V0dGluZ3MiOnsiJGlkIjoiMzYzIiwiRm9udFNpemUiOjEwLCJGb250TmFtZSI6IkNhbGlicmkiLCJJc0JvbGQiOmZhbHNlLCJJc0l0YWxpYyI6ZmFsc2UsIklzVW5kZXJsaW5lZCI6ZmFsc2UsIlBhcmVudFN0eWxlIjpudWxsfSwiQXV0b1NpemUiOjAsIkZvcmVncm91bmQiOnsiJGlkIjoiMzY0IiwiQ29sb3IiOnsiJGlkIjoiMzY1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xNjYifSwiUGFkZGluZyI6eyIkcmVmIjoiMTY3In0sIkJhY2tncm91bmQiOnsiJGlkIjoiMzY2IiwiQ29sb3IiOnsiJHJlZiI6IjE2OSJ9fSwiSXNWaXNpYmxlIjp0cnVlLCJXaWR0aCI6MC4wLCJIZWlnaHQiOjAuMCwiQm9yZGVyU3R5bGUiOnsiJGlkIjoiMzY3IiwiTGluZUNvbG9yIjpudWxsLCJMaW5lV2VpZ2h0IjowLjAsIkxpbmVUeXBlIjowLCJQYXJlbnRTdHlsZSI6bnVsbH0sIlBhcmVudFN0eWxlIjpudWxsfSwiRHVyYXRpb25TdHlsZSI6eyIkaWQiOiIzNjgiLCJGb250U2V0dGluZ3MiOnsiJGlkIjoiMzY5IiwiRm9udFNpemUiOjEwLCJGb250TmFtZSI6IkNhbGlicmkiLCJJc0JvbGQiOmZhbHNlLCJJc0l0YWxpYyI6ZmFsc2UsIklzVW5kZXJsaW5lZCI6ZmFsc2UsIlBhcmVudFN0eWxlIjpudWxsfSwiQXV0b1NpemUiOjAsIkZvcmVncm91bmQiOnsiJHJlZiI6IjE3MyJ9LCJNYXhXaWR0aCI6MjAwLjAsIk1heEhlaWdodCI6IkluZmluaXR5IiwiU21hcnRGb3JlZ3JvdW5kSXNBY3RpdmUiOmZhbHNlLCJIb3Jpem9udGFsQWxpZ25tZW50IjowLCJWZXJ0aWNhbEFsaWdubWVudCI6MCwiU21hcnRGb3JlZ3JvdW5kIjpudWxsLCJCYWNrZ3JvdW5kRmlsbFR5cGUiOjAsIk1hcmdpbiI6eyIkcmVmIjoiMTc1In0sIlBhZGRpbmciOnsiJHJlZiI6IjE3NiJ9LCJCYWNrZ3JvdW5kIjp7IiRyZWYiOiIxNzcifSwiSXNWaXNpYmxlIjp0cnVlLCJXaWR0aCI6MC4wLCJIZWlnaHQiOjAuMCwiQm9yZGVyU3R5bGUiOnsiJGlkIjoiMzcwIiwiTGluZUNvbG9yIjpudWxsLCJMaW5lV2VpZ2h0IjowLjAsIkxpbmVUeXBlIjowLCJQYXJlbnRTdHlsZSI6bnVsbH0sIlBhcmVudFN0eWxlIjpudWxsfSwiSG9yaXpvbnRhbENvbm5lY3RvclN0eWxlIjp7IiRpZCI6IjM3MSIsIkxpbmVDb2xvciI6eyIkcmVmIjoiMTgxIn0sIkxpbmVXZWlnaHQiOjEuMCwiTGluZVR5cGUiOjAsIlBhcmVudFN0eWxlIjpudWxsfSwiVmVydGljYWxDb25uZWN0b3JTdHlsZSI6eyIkaWQiOiIzNzIiLCJMaW5lQ29sb3IiOnsiJHJlZiI6IjE4NCJ9LCJMaW5lV2VpZ2h0IjowLjAsIkxpbmVUeXBlIjowLCJQYXJlbnRTdHlsZSI6bnVsbH0sIk1hcmdpbiI6bnVsbCwiU3RhcnREYXRlUG9zaXRpb24iOjYsIkVuZERhdGVQb3NpdGlvbiI6NiwiRGF0ZUlzVmlzaWJsZSI6ZmFsc2UsIlRpdGxlUG9zaXRpb24iOjIsIkR1cmF0aW9uUG9zaXRpb24iOjYsIlBlcmNlbnRhZ2VDb21wbGV0ZWRQb3NpdGlvbiI6NCwiU3BhY2luZyI6MywiSXNCZWxvd1RpbWViYW5kIjp0cnVlLCJQZXJjZW50YWdlQ29tcGxldGVTaGFwZU9wYWNpdHkiOjM1LCJTaGFwZVN0eWxlIjp7IiRpZCI6IjM3MyIsIk1hcmdpbiI6eyIkcmVmIjoiMTg3In0sIlBhZGRpbmciOnsiJHJlZiI6IjE4OCJ9LCJCYWNrZ3JvdW5kIjp7IiRpZCI6IjM3NCIsIkNvbG9yIjp7IiRpZCI6IjM3NSIsIkEiOjI1NSwiUiI6NywiRyI6MTcyLCJCIjoxNjR9fSwiSXNWaXNpYmxlIjp0cnVlLCJXaWR0aCI6MC4wLCJIZWlnaHQiOjEwLjAsIkJvcmRlclN0eWxlIjp7IiRpZCI6IjM3NiIsIkxpbmVDb2xvciI6eyIkaWQiOiIzNzciLCIkdHlwZSI6Ik5MUkUuQ29tbW9uLkRvbS5Tb2xpZENvbG9yQnJ1c2gsIE5MUkUuQ29tbW9uIiwiQ29sb3IiOnsiJGlkIjoiMzc4IiwiQSI6MjU1LCJSIjoyNTUsIkciOjAsIkIiOjB9fSwiTGluZVdlaWdodCI6MC4wLCJMaW5lVHlwZSI6MCwiUGFyZW50U3R5bGUiOm51bGx9LCJQYXJlbnRTdHlsZSI6bnVsbH0sIlRpdGxlU3R5bGUiOnsiJGlkIjoiMzc5IiwiRm9udFNldHRpbmdzIjp7IiRpZCI6IjM4MCIsIkZvbnRTaXplIjoxMSwiRm9udE5hbWUiOiJDYWxpYnJpIiwiSXNCb2xkIjp0cnVlLCJJc0l0YWxpYyI6ZmFsc2UsIklzVW5kZXJsaW5lZCI6ZmFsc2UsIlBhcmVudFN0eWxlIjpudWxsfSwiQXV0b1NpemUiOjAsIkZvcmVncm91bmQiOnsiJGlkIjoiMzgxIiwiQ29sb3IiOnsiJGlkIjoiMzgy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yZWYiOiIxOTgifSwiUGFkZGluZyI6eyIkcmVmIjoiMTk5In0sIkJhY2tncm91bmQiOnsiJGlkIjoiMzgzIiwiQ29sb3IiOnsiJGlkIjoiMzg0IiwiQSI6MCwiUiI6MjU1LCJHIjoyNTUsIkIiOjI1NX19LCJJc1Zpc2libGUiOnRydWUsIldpZHRoIjowLjAsIkhlaWdodCI6MC4wLCJCb3JkZXJTdHlsZSI6eyIkaWQiOiIzODUiLCJMaW5lQ29sb3IiOm51bGwsIkxpbmVXZWlnaHQiOjAuMCwiTGluZVR5cGUiOjAsIlBhcmVudFN0eWxlIjpudWxsfSwiUGFyZW50U3R5bGUiOm51bGx9LCJEYXRlU3R5bGUiOnsiJGlkIjoiMzg2IiwiRm9udFNldHRpbmdzIjp7IiRpZCI6IjM4NyIsIkZvbnRTaXplIjo5LCJGb250TmFtZSI6IkNhbGlicmkiLCJJc0JvbGQiOmZhbHNlLCJJc0l0YWxpYyI6ZmFsc2UsIklzVW5kZXJsaW5lZCI6ZmFsc2UsIlBhcmVudFN0eWxlIjpudWxsfSwiQXV0b1NpemUiOjAsIkZvcmVncm91bmQiOnsiJGlkIjoiMzg4IiwiQ29sb3IiOnsiJGlkIjoiMzg5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yMDcifSwiUGFkZGluZyI6eyIkcmVmIjoiMjA4In0sIkJhY2tncm91bmQiOnsiJGlkIjoiMzkwIiwiQ29sb3IiOnsiJGlkIjoiMzkxIiwiQSI6MCwiUiI6MjU1LCJHIjoyNTUsIkIiOjI1NX19LCJJc1Zpc2libGUiOnRydWUsIldpZHRoIjowLjAsIkhlaWdodCI6MC4wLCJCb3JkZXJTdHlsZSI6eyIkaWQiOiIzOTIiLCJMaW5lQ29sb3IiOm51bGwsIkxpbmVXZWlnaHQiOjAuMCwiTGluZVR5cGUiOjAsIlBhcmVudFN0eWxlIjpudWxsfSwiUGFyZW50U3R5bGUiOm51bGx9LCJEYXRlRm9ybWF0Ijp7IiRpZCI6IjM5MyIsIkZvcm1hdFN0cmluZyI6Inl5L00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5NCIsIkZvcm1hdCI6MCwiSXNWaXNpYmxlIjpmYWxzZSwiTGFzdEtub3duVmlzaWJpbGl0eVN0YXRlIjpmYWxzZX0sIklzVmlzaWJsZSI6dHJ1ZSwiUGFyZW50U3R5bGUiOm51bGx9LCJJbmRleCI6OCwiU21hcnREdXJhdGlvbkFjdGl2YXRlZCI6ZmFsc2UsIkRhdGVGb3JtYXQiOnsiJHJlZiI6IjM5MyJ9LCJXZWVrTnVtYmVyaW5nIjp7IiRpZCI6IjM5NSIsIkZvcm1hdCI6MCwiSXNWaXNpYmxlIjpmYWxzZSwiTGFzdEtub3duVmlzaWJpbGl0eVN0YXRlIjpmYWxzZX0sIklkIjoiMDIxMDljNzEtMjMzYS00NDU4LWE4MzUtZDczYzRkYTUzNzFjIiwiSW1wb3J0SWQiOm51bGwsIlRpdGxlIjoiVGFzayAyIiwiTm90ZSI6bnVsbCwiSHlwZXJsaW5rIjp7IiRpZCI6IjM5NiIsIkFkZHJlc3MiOm51bGwsIlN1YkFkZHJlc3MiOm51bGx9LCJJc0NoYW5nZWQiOmZhbHNlLCJJc05ldyI6ZmFsc2V9fV0sIl9taWxlc3RvbmVzIjpbXSwiSWQiOiIwMDAwMDAwMC0wMDAwLTAwMDAtMDAwMC0wMDAwMDAwMDAwMDAiLCJJc1NpbmdsZUl0ZW1Sb3ciOnRydWV9LHsiJGlkIjoiMzk3IiwiX3Rhc2tzIjpbeyIkaWQiOiIzOTgiLCJfYXR0YWNoZWRNaWxlc3RvbmVzIjpbXSwiVGFza0RlZmluaXRpb24iOnsiJGlkIjoiMzk5IiwiR3JvdXBOYW1lIjpudWxsLCJTdGFydERhdGUiOiIyMDIzLTAxLTIwVDAwOjAwOjAwWiIsIkVuZERhdGUiOiIyMDIzLTA0LTAxVDIzOjU5OjAwWiIsIlBlcmNlbnRhZ2VDb21wbGV0ZSI6MTAwLjAsIlN0eWxlIjp7IiRpZCI6IjQwMCIsIlNoYXBlIjozLCJTaGFwZVRoaWNrbmVzcyI6MCwiRHVyYXRpb25Gb3JtYXQiOjAsIkluY2x1ZGVOb25Xb3JraW5nRGF5c0luRHVyYXRpb24iOmZhbHNlLCJQZXJjZW50YWdlQ29tcGxldGVTdHlsZSI6eyIkaWQiOiI0MDEiLCJGb250U2V0dGluZ3MiOnsiJGlkIjoiNDAyIiwiRm9udFNpemUiOjEwLCJGb250TmFtZSI6IkNhbGlicmkiLCJJc0JvbGQiOmZhbHNlLCJJc0l0YWxpYyI6ZmFsc2UsIklzVW5kZXJsaW5lZCI6ZmFsc2UsIlBhcmVudFN0eWxlIjpudWxsfSwiQXV0b1NpemUiOjAsIkZvcmVncm91bmQiOnsiJGlkIjoiNDAzIiwiQ29sb3IiOnsiJGlkIjoiNDA0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xNjYifSwiUGFkZGluZyI6eyIkcmVmIjoiMTY3In0sIkJhY2tncm91bmQiOnsiJGlkIjoiNDA1IiwiQ29sb3IiOnsiJHJlZiI6IjE2OSJ9fSwiSXNWaXNpYmxlIjp0cnVlLCJXaWR0aCI6MC4wLCJIZWlnaHQiOjAuMCwiQm9yZGVyU3R5bGUiOnsiJGlkIjoiNDA2IiwiTGluZUNvbG9yIjpudWxsLCJMaW5lV2VpZ2h0IjowLjAsIkxpbmVUeXBlIjowLCJQYXJlbnRTdHlsZSI6bnVsbH0sIlBhcmVudFN0eWxlIjpudWxsfSwiRHVyYXRpb25TdHlsZSI6eyIkaWQiOiI0MDciLCJGb250U2V0dGluZ3MiOnsiJGlkIjoiNDA4IiwiRm9udFNpemUiOjEwLCJGb250TmFtZSI6IkNhbGlicmkiLCJJc0JvbGQiOmZhbHNlLCJJc0l0YWxpYyI6ZmFsc2UsIklzVW5kZXJsaW5lZCI6ZmFsc2UsIlBhcmVudFN0eWxlIjpudWxsfSwiQXV0b1NpemUiOjAsIkZvcmVncm91bmQiOnsiJHJlZiI6IjE3MyJ9LCJNYXhXaWR0aCI6MjAwLjAsIk1heEhlaWdodCI6IkluZmluaXR5IiwiU21hcnRGb3JlZ3JvdW5kSXNBY3RpdmUiOmZhbHNlLCJIb3Jpem9udGFsQWxpZ25tZW50IjowLCJWZXJ0aWNhbEFsaWdubWVudCI6MCwiU21hcnRGb3JlZ3JvdW5kIjpudWxsLCJCYWNrZ3JvdW5kRmlsbFR5cGUiOjAsIk1hcmdpbiI6eyIkcmVmIjoiMTc1In0sIlBhZGRpbmciOnsiJHJlZiI6IjE3NiJ9LCJCYWNrZ3JvdW5kIjp7IiRyZWYiOiIxNzcifSwiSXNWaXNpYmxlIjp0cnVlLCJXaWR0aCI6MC4wLCJIZWlnaHQiOjAuMCwiQm9yZGVyU3R5bGUiOnsiJGlkIjoiNDA5IiwiTGluZUNvbG9yIjpudWxsLCJMaW5lV2VpZ2h0IjowLjAsIkxpbmVUeXBlIjowLCJQYXJlbnRTdHlsZSI6bnVsbH0sIlBhcmVudFN0eWxlIjpudWxsfSwiSG9yaXpvbnRhbENvbm5lY3RvclN0eWxlIjp7IiRpZCI6IjQxMCIsIkxpbmVDb2xvciI6eyIkcmVmIjoiMTgxIn0sIkxpbmVXZWlnaHQiOjEuMCwiTGluZVR5cGUiOjAsIlBhcmVudFN0eWxlIjpudWxsfSwiVmVydGljYWxDb25uZWN0b3JTdHlsZSI6eyIkaWQiOiI0MTEiLCJMaW5lQ29sb3IiOnsiJHJlZiI6IjE4NCJ9LCJMaW5lV2VpZ2h0IjowLjAsIkxpbmVUeXBlIjowLCJQYXJlbnRTdHlsZSI6bnVsbH0sIk1hcmdpbiI6bnVsbCwiU3RhcnREYXRlUG9zaXRpb24iOjYsIkVuZERhdGVQb3NpdGlvbiI6NiwiRGF0ZUlzVmlzaWJsZSI6ZmFsc2UsIlRpdGxlUG9zaXRpb24iOjIsIkR1cmF0aW9uUG9zaXRpb24iOjYsIlBlcmNlbnRhZ2VDb21wbGV0ZWRQb3NpdGlvbiI6NCwiU3BhY2luZyI6MywiSXNCZWxvd1RpbWViYW5kIjp0cnVlLCJQZXJjZW50YWdlQ29tcGxldGVTaGFwZU9wYWNpdHkiOjM1LCJTaGFwZVN0eWxlIjp7IiRpZCI6IjQxMiIsIk1hcmdpbiI6eyIkcmVmIjoiMTg3In0sIlBhZGRpbmciOnsiJHJlZiI6IjE4OCJ9LCJCYWNrZ3JvdW5kIjp7IiRpZCI6IjQxMyIsIkNvbG9yIjp7IiRpZCI6IjQxNCIsIkEiOjI1NSwiUiI6MTYyLCJHIjoyMDksIkIiOjIwN319LCJJc1Zpc2libGUiOnRydWUsIldpZHRoIjowLjAsIkhlaWdodCI6MTAuMCwiQm9yZGVyU3R5bGUiOnsiJGlkIjoiNDE1IiwiTGluZUNvbG9yIjp7IiRyZWYiOiIzNzcifSwiTGluZVdlaWdodCI6MC4wLCJMaW5lVHlwZSI6MCwiUGFyZW50U3R5bGUiOm51bGx9LCJQYXJlbnRTdHlsZSI6bnVsbH0sIlRpdGxlU3R5bGUiOnsiJGlkIjoiNDE2IiwiRm9udFNldHRpbmdzIjp7IiRpZCI6IjQxNyIsIkZvbnRTaXplIjoxMSwiRm9udE5hbWUiOiJDYWxpYnJpIiwiSXNCb2xkIjp0cnVlLCJJc0l0YWxpYyI6ZmFsc2UsIklzVW5kZXJsaW5lZCI6ZmFsc2UsIlBhcmVudFN0eWxlIjpudWxsfSwiQXV0b1NpemUiOjAsIkZvcmVncm91bmQiOnsiJGlkIjoiNDE4IiwiQ29sb3IiOnsiJGlkIjoiNDE5IiwiQSI6MjU1LCJSIjowLCJHIjowLCJCIjowfX0sIk1heFdpZHRoIjo3MjAuMCwiTWF4SGVpZ2h0IjoiSW5maW5pdHkiLCJTbWFydEZvcmVncm91bmRJc0FjdGl2ZSI6ZmFsc2UsIkhvcml6b250YWxBbGlnbm1lbnQiOjEsIlZlcnRpY2FsQWxpZ25tZW50IjowLCJTbWFydEZvcmVncm91bmQiOm51bGwsIkJhY2tncm91bmRGaWxsVHlwZSI6MCwiTWFyZ2luIjp7IiRyZWYiOiIxOTgifSwiUGFkZGluZyI6eyIkcmVmIjoiMTk5In0sIkJhY2tncm91bmQiOnsiJGlkIjoiNDIwIiwiQ29sb3IiOnsiJGlkIjoiNDIxIiwiQSI6MCwiUiI6MjU1LCJHIjoyNTUsIkIiOjI1NX19LCJJc1Zpc2libGUiOnRydWUsIldpZHRoIjowLjAsIkhlaWdodCI6MC4wLCJCb3JkZXJTdHlsZSI6eyIkaWQiOiI0MjIiLCJMaW5lQ29sb3IiOm51bGwsIkxpbmVXZWlnaHQiOjAuMCwiTGluZVR5cGUiOjAsIlBhcmVudFN0eWxlIjpudWxsfSwiUGFyZW50U3R5bGUiOm51bGx9LCJEYXRlU3R5bGUiOnsiJGlkIjoiNDIzIiwiRm9udFNldHRpbmdzIjp7IiRpZCI6IjQyNCIsIkZvbnRTaXplIjo5LCJGb250TmFtZSI6IkNhbGlicmkiLCJJc0JvbGQiOmZhbHNlLCJJc0l0YWxpYyI6ZmFsc2UsIklzVW5kZXJsaW5lZCI6ZmFsc2UsIlBhcmVudFN0eWxlIjpudWxsfSwiQXV0b1NpemUiOjAsIkZvcmVncm91bmQiOnsiJGlkIjoiNDI1IiwiQ29sb3IiOnsiJGlkIjoiNDI2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yMDcifSwiUGFkZGluZyI6eyIkcmVmIjoiMjA4In0sIkJhY2tncm91bmQiOnsiJGlkIjoiNDI3IiwiQ29sb3IiOnsiJGlkIjoiNDI4IiwiQSI6MCwiUiI6MjU1LCJHIjoyNTUsIkIiOjI1NX19LCJJc1Zpc2libGUiOnRydWUsIldpZHRoIjowLjAsIkhlaWdodCI6MC4wLCJCb3JkZXJTdHlsZSI6eyIkaWQiOiI0MjkiLCJMaW5lQ29sb3IiOm51bGwsIkxpbmVXZWlnaHQiOjAuMCwiTGluZVR5cGUiOjAsIlBhcmVudFN0eWxlIjpudWxsfSwiUGFyZW50U3R5bGUiOm51bGx9LCJEYXRlRm9ybWF0Ijp7IiRpZCI6IjQzMCIsIkZvcm1hdFN0cmluZyI6Inl5L00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zMSIsIkZvcm1hdCI6MCwiSXNWaXNpYmxlIjpmYWxzZSwiTGFzdEtub3duVmlzaWJpbGl0eVN0YXRlIjpmYWxzZX0sIklzVmlzaWJsZSI6dHJ1ZSwiUGFyZW50U3R5bGUiOm51bGx9LCJJbmRleCI6OSwiU21hcnREdXJhdGlvbkFjdGl2YXRlZCI6ZmFsc2UsIkRhdGVGb3JtYXQiOnsiJHJlZiI6IjQzMCJ9LCJXZWVrTnVtYmVyaW5nIjp7IiRpZCI6IjQzMiIsIkZvcm1hdCI6MCwiSXNWaXNpYmxlIjpmYWxzZSwiTGFzdEtub3duVmlzaWJpbGl0eVN0YXRlIjpmYWxzZX0sIklkIjoiYjQ0ZDYyY2EtZWM0Yy00YTdlLWJkNzItMDQyNDMwODI1M2RjIiwiSW1wb3J0SWQiOm51bGwsIlRpdGxlIjoiVGFzayAyIiwiTm90ZSI6bnVsbCwiSHlwZXJsaW5rIjp7IiRpZCI6IjQzMyIsIkFkZHJlc3MiOm51bGwsIlN1YkFkZHJlc3MiOm51bGx9LCJJc0NoYW5nZWQiOmZhbHNlLCJJc05ldyI6ZmFsc2V9fV0sIl9taWxlc3RvbmVzIjpbXSwiSWQiOiIwMDAwMDAwMC0wMDAwLTAwMDAtMDAwMC0wMDAwMDAwMDAwMDAiLCJJc1NpbmdsZUl0ZW1Sb3ciOnRydWV9XSwiSW5kZXgiOjIsIklkIjoiODFkZDAxZTgtNWNhYy00NzljLTg2OGItM2I0M2I1NjQ5YWFiIiwiSGVhZGVyVGV4dCI6IkFsaWNlIiwiSXNEZWZhdWx0IjpmYWxzZSwiU3R5bGUiOnsiJGlkIjoiNDM0IiwiSGVhZGVyU3R5bGUiOnsiJGlkIjoiNDM1IiwiVGV4dFN0eWxlIjp7IiRpZCI6IjQzNiIsIkZvbnRTZXR0aW5ncyI6eyIkaWQiOiI0MzciLCJGb250U2l6ZSI6MTAsIkZvbnROYW1lIjoiQ2FsaWJyaSIsIklzQm9sZCI6dHJ1ZSwiSXNJdGFsaWMiOmZhbHNlLCJJc1VuZGVybGluZWQiOmZhbHNlLCJQYXJlbnRTdHlsZSI6bnVsbH0sIkF1dG9TaXplIjowLCJGb3JlZ3JvdW5kIjp7IiRpZCI6IjQzOCIsIkNvbG9yIjp7IiRpZCI6IjQzO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yZWYiOiIzMzMifSwiUGFkZGluZyI6eyIkcmVmIjoiMzM0In0sIkJhY2tncm91bmQiOnsiJHJlZiI6IjMzNSJ9LCJJc1Zpc2libGUiOnRydWUsIldpZHRoIjowLjAsIkhlaWdodCI6MC4wLCJCb3JkZXJTdHlsZSI6bnVsbCwiUGFyZW50U3R5bGUiOm51bGx9LCJSZWN0YW5nbGVTdHlsZSI6eyIkaWQiOiI0NDAiLCJNYXJnaW4iOnsiJHJlZiI6IjMzOCJ9LCJQYWRkaW5nIjp7IiRyZWYiOiIzMzkifSwiQmFja2dyb3VuZCI6eyIkaWQiOiI0NDEiLCJDb2xvciI6eyIkaWQiOiI0NDIiLCJBIjo2MywiUiI6NywiRyI6MTcyLCJCIjoxNjR9fSwiSXNWaXNpYmxlIjp0cnVlLCJXaWR0aCI6MC4wLCJIZWlnaHQiOjAuMCwiQm9yZGVyU3R5bGUiOnsiJGlkIjoiNDQzIiwiTGluZUNvbG9yIjp7IiRyZWYiOiIzNDMifSwiTGluZVdlaWdodCI6MC4wLCJMaW5lVHlwZSI6MCwiUGFyZW50U3R5bGUiOm51bGx9LCJQYXJlbnRTdHlsZSI6bnVsbH0sIk1hcmdpbiI6eyIkcmVmIjoiMzQ1In0sIlBhZGRpbmciOnsiJHJlZiI6IjM0NiJ9LCJCYWNrZ3JvdW5kIjpudWxsLCJJc1Zpc2libGUiOnRydWUsIldpZHRoIjowLjAsIkhlaWdodCI6MC4wLCJCb3JkZXJTdHlsZSI6bnVsbCwiUGFyZW50U3R5bGUiOm51bGx9LCJCYWNrZ3JvdW5kU3R5bGUiOnsiJGlkIjoiNDQ0IiwiTWFyZ2luIjp7IiRyZWYiOiIzNDgifSwiUGFkZGluZyI6eyIkcmVmIjoiMzQ5In0sIkJhY2tncm91bmQiOnsiJHJlZiI6IjM1MCJ9LCJJc1Zpc2libGUiOnRydWUsIldpZHRoIjowLjAsIkhlaWdodCI6MC4wLCJCb3JkZXJTdHlsZSI6eyIkaWQiOiI0NDUiLCJMaW5lQ29sb3IiOnsiJHJlZiI6IjM1MyJ9LCJMaW5lV2VpZ2h0IjowLjAsIkxpbmVUeXBlIjowLCJQYXJlbnRTdHlsZSI6bnVsbH0sIlBhcmVudFN0eWxlIjpudWxsfSwiTWFyZ2luIjp7IiRyZWYiOiIzNTUifSwiUGFkZGluZyI6eyIkcmVmIjoiMzU2In0sIklzVmlzaWJsZSI6dHJ1ZSwiV2lkdGgiOjAuMCwiSGVpZ2h0IjowLjAsIkJvcmRlclN0eWxlIjpudWxsLCJQYXJlbnRTdHlsZSI6bnVsbH19LHsiJGlkIjoiNDQ2IiwiX3Jvd3MiOltdLCJJbmRleCI6NSwiSWQiOiI2MmE4MWU0YS1kNDY3LTQzMzItYTM5Ny1hNjM1ZWQ4NGM4MmIiLCJIZWFkZXJUZXh0IjpudWxsLCJJc0RlZmF1bHQiOnRydWUsIlN0eWxlIjp7IiRpZCI6IjQ0NyIsIkhlYWRlclN0eWxlIjp7IiRpZCI6IjQ0OCIsIlRleHRTdHlsZSI6eyIkaWQiOiI0NDkiLCJGb250U2V0dGluZ3MiOnsiJGlkIjoiNDUwIiwiRm9udFNpemUiOjEwLCJGb250TmFtZSI6IkNhbGlicmkiLCJJc0JvbGQiOnRydWUsIklzSXRhbGljIjpmYWxzZSwiSXNVbmRlcmxpbmVkIjpmYWxzZSwiUGFyZW50U3R5bGUiOm51bGx9LCJBdXRvU2l6ZSI6MCwiRm9yZWdyb3VuZCI6eyIkaWQiOiI0NTEiLCJDb2xvciI6eyIkaWQiOiI0NTI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NTMiLCJUb3AiOjAuMCwiTGVmdCI6MC4wLCJSaWdodCI6MC4wLCJCb3R0b20iOjAuMH0sIlBhZGRpbmciOnsiJGlkIjoiNDU0IiwiVG9wIjowLjAsIkxlZnQiOjAuMCwiUmlnaHQiOjAuMCwiQm90dG9tIjowLjB9LCJCYWNrZ3JvdW5kIjpudWxsLCJJc1Zpc2libGUiOnRydWUsIldpZHRoIjowLjAsIkhlaWdodCI6MC4wLCJCb3JkZXJTdHlsZSI6bnVsbCwiUGFyZW50U3R5bGUiOm51bGx9LCJSZWN0YW5nbGVTdHlsZSI6eyIkaWQiOiI0NTUiLCJNYXJnaW4iOnsiJGlkIjoiNDU2IiwiVG9wIjowLjAsIkxlZnQiOjAuMCwiUmlnaHQiOjAuMCwiQm90dG9tIjowLjB9LCJQYWRkaW5nIjp7IiRpZCI6IjQ1NyIsIlRvcCI6MC4wLCJMZWZ0IjowLjAsIlJpZ2h0IjowLjAsIkJvdHRvbSI6MC4wfSwiQmFja2dyb3VuZCI6eyIkaWQiOiI0NTgiLCJDb2xvciI6eyIkaWQiOiI0NTkiLCJBIjo2MywiUiI6NjgsIkciOjg0LCJCIjoxMDZ9fSwiSXNWaXNpYmxlIjp0cnVlLCJXaWR0aCI6MC4wLCJIZWlnaHQiOjAuMCwiQm9yZGVyU3R5bGUiOnsiJGlkIjoiNDYwIiwiTGluZUNvbG9yIjp7IiRpZCI6IjQ2MSIsIiR0eXBlIjoiTkxSRS5Db21tb24uRG9tLlNvbGlkQ29sb3JCcnVzaCwgTkxSRS5Db21tb24iLCJDb2xvciI6eyIkaWQiOiI0NjIiLCJBIjoyNTUsIlIiOjI1NSwiRyI6MCwiQiI6MH19LCJMaW5lV2VpZ2h0IjowLjAsIkxpbmVUeXBlIjowLCJQYXJlbnRTdHlsZSI6bnVsbH0sIlBhcmVudFN0eWxlIjpudWxsfSwiTWFyZ2luIjp7IiRpZCI6IjQ2MyIsIlRvcCI6MC4wLCJMZWZ0IjowLjAsIlJpZ2h0IjowLjAsIkJvdHRvbSI6MC4wfSwiUGFkZGluZyI6eyIkaWQiOiI0NjQiLCJUb3AiOjAuMCwiTGVmdCI6MC4wLCJSaWdodCI6MC4wLCJCb3R0b20iOjAuMH0sIkJhY2tncm91bmQiOm51bGwsIklzVmlzaWJsZSI6dHJ1ZSwiV2lkdGgiOjAuMCwiSGVpZ2h0IjowLjAsIkJvcmRlclN0eWxlIjpudWxsLCJQYXJlbnRTdHlsZSI6bnVsbH0sIkJhY2tncm91bmRTdHlsZSI6eyIkaWQiOiI0NjUiLCJNYXJnaW4iOnsiJGlkIjoiNDY2IiwiVG9wIjowLjAsIkxlZnQiOjAuMCwiUmlnaHQiOjAuMCwiQm90dG9tIjowLjB9LCJQYWRkaW5nIjp7IiRpZCI6IjQ2NyIsIlRvcCI6MC4wLCJMZWZ0IjowLjAsIlJpZ2h0IjowLjAsIkJvdHRvbSI6MC4wfSwiQmFja2dyb3VuZCI6eyIkaWQiOiI0NjgiLCJDb2xvciI6eyIkaWQiOiI0NjkiLCJBIjo1MSwiUiI6NjgsIkciOjg0LCJCIjoxMDZ9fSwiSXNWaXNpYmxlIjp0cnVlLCJXaWR0aCI6MC4wLCJIZWlnaHQiOjAuMCwiQm9yZGVyU3R5bGUiOnsiJGlkIjoiNDcwIiwiTGluZUNvbG9yIjp7IiRpZCI6IjQ3MSIsIiR0eXBlIjoiTkxSRS5Db21tb24uRG9tLlNvbGlkQ29sb3JCcnVzaCwgTkxSRS5Db21tb24iLCJDb2xvciI6eyIkaWQiOiI0NzIiLCJBIjoyNTUsIlIiOjI1NSwiRyI6MCwiQiI6MH19LCJMaW5lV2VpZ2h0IjowLjAsIkxpbmVUeXBlIjowLCJQYXJlbnRTdHlsZSI6bnVsbH0sIlBhcmVudFN0eWxlIjpudWxsfSwiTWFyZ2luIjp7IiRpZCI6IjQ3MyIsIlRvcCI6MC4wLCJMZWZ0IjowLjAsIlJpZ2h0IjowLjAsIkJvdHRvbSI6MC4wfSwiUGFkZGluZyI6eyIkaWQiOiI0NzQiLCJUb3AiOjAuMCwiTGVmdCI6MC4wLCJSaWdodCI6MC4wLCJCb3R0b20iOjAuMH0sIklzVmlzaWJsZSI6ZmFsc2UsIldpZHRoIjowLjAsIkhlaWdodCI6MC4wLCJCb3JkZXJTdHlsZSI6bnVsbCwiUGFyZW50U3R5bGUiOm51bGx9fV0sIklkIjoiZmJiZGY4ZmMtMzZjMS00ZTNkLTlhMmEtNGViNDZiMTNlN2Y3IiwiSW5kZXgiOjEsIkhlYWRlclRleHQiOiJDYXRlZ29yeSBBIiwiU3R5bGUiOnsiJGlkIjoiNDc1IiwiSGVhZGVyU3R5bGUiOnsiJGlkIjoiNDc2IiwiVGV4dElzVmVydGljYWwiOmZhbHNlLCJUZXh0U3R5bGUiOnsiJGlkIjoiNDc3IiwiRm9udFNldHRpbmdzIjp7IiRpZCI6IjQ3OCIsIkZvbnRTaXplIjoxMiwiRm9udE5hbWUiOiJDYWxpYnJpIiwiSXNCb2xkIjp0cnVlLCJJc0l0YWxpYyI6ZmFsc2UsIklzVW5kZXJsaW5lZCI6ZmFsc2UsIlBhcmVudFN0eWxlIjpudWxsfSwiQXV0b1NpemUiOjAsIkZvcmVncm91bmQiOnsiJGlkIjoiNDc5IiwiQ29sb3IiOnsiJGlkIjoiNDgw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NDgxIiwiVG9wIjowLjAsIkxlZnQiOjAuMCwiUmlnaHQiOjAuMCwiQm90dG9tIjowLjB9LCJQYWRkaW5nIjp7IiRpZCI6IjQ4MiIsIlRvcCI6MC4wLCJMZWZ0IjowLjAsIlJpZ2h0IjowLjAsIkJvdHRvbSI6MC4wfSwiQmFja2dyb3VuZCI6eyIkaWQiOiI0ODMiLCJDb2xvciI6eyIkaWQiOiI0ODQiLCJBIjowLCJSIjoyNTUsIkciOjI1NSwiQiI6MjU1fX0sIklzVmlzaWJsZSI6dHJ1ZSwiV2lkdGgiOjAuMCwiSGVpZ2h0IjowLjAsIkJvcmRlclN0eWxlIjpudWxsLCJQYXJlbnRTdHlsZSI6bnVsbH0sIlJlY3RhbmdsZVN0eWxlIjp7IiRpZCI6IjQ4NSIsIk1hcmdpbiI6eyIkaWQiOiI0ODYiLCJUb3AiOjAuMCwiTGVmdCI6MC4wLCJSaWdodCI6MC4wLCJCb3R0b20iOjAuMH0sIlBhZGRpbmciOnsiJGlkIjoiNDg3IiwiVG9wIjowLjAsIkxlZnQiOjAuMCwiUmlnaHQiOjAuMCwiQm90dG9tIjowLjB9LCJCYWNrZ3JvdW5kIjp7IiRpZCI6IjQ4OCIsIkNvbG9yIjp7IiRpZCI6IjQ4OSIsIkEiOjI1NSwiUiI6NywiRyI6MTcyLCJCIjoxNjR9fSwiSXNWaXNpYmxlIjp0cnVlLCJXaWR0aCI6MC4wLCJIZWlnaHQiOjAuMCwiQm9yZGVyU3R5bGUiOnsiJGlkIjoiNDkwIiwiTGluZUNvbG9yIjp7IiRpZCI6IjQ5MSIsIiR0eXBlIjoiTkxSRS5Db21tb24uRG9tLlNvbGlkQ29sb3JCcnVzaCwgTkxSRS5Db21tb24iLCJDb2xvciI6eyIkaWQiOiI0OTIiLCJBIjoyNTUsIlIiOjI1NSwiRyI6MjU1LCJCIjoyNTV9fSwiTGluZVdlaWdodCI6MC4wLCJMaW5lVHlwZSI6MCwiUGFyZW50U3R5bGUiOm51bGx9LCJQYXJlbnRTdHlsZSI6bnVsbH0sIk1hcmdpbiI6eyIkaWQiOiI0OTMiLCJUb3AiOjAuMCwiTGVmdCI6MC4wLCJSaWdodCI6MC4wLCJCb3R0b20iOjAuMH0sIlBhZGRpbmciOnsiJGlkIjoiNDk0IiwiVG9wIjowLjAsIkxlZnQiOjAuMCwiUmlnaHQiOjAuMCwiQm90dG9tIjowLjB9LCJCYWNrZ3JvdW5kIjpudWxsLCJJc1Zpc2libGUiOnRydWUsIldpZHRoIjowLjAsIkhlaWdodCI6MC4wLCJCb3JkZXJTdHlsZSI6bnVsbCwiUGFyZW50U3R5bGUiOm51bGx9LCJCYWNrZ3JvdW5kU3R5bGUiOnsiJGlkIjoiNDk1IiwiTWFyZ2luIjp7IiRpZCI6IjQ5NiIsIlRvcCI6MC4wLCJMZWZ0IjowLjAsIlJpZ2h0IjowLjAsIkJvdHRvbSI6MC4wfSwiUGFkZGluZyI6eyIkaWQiOiI0OTciLCJUb3AiOjAuMCwiTGVmdCI6MC4wLCJSaWdodCI6MC4wLCJCb3R0b20iOjAuMH0sIkJhY2tncm91bmQiOnsiJGlkIjoiNDk4IiwiQ29sb3IiOnsiJGlkIjoiNDk5IiwiQSI6NTEsIlIiOjE2NSwiRyI6MTY1LCJCIjoxNjV9fSwiSXNWaXNpYmxlIjp0cnVlLCJXaWR0aCI6MC4wLCJIZWlnaHQiOjAuMCwiQm9yZGVyU3R5bGUiOnsiJGlkIjoiNTAwIiwiTGluZUNvbG9yIjp7IiRpZCI6IjUwMSIsIiR0eXBlIjoiTkxSRS5Db21tb24uRG9tLlNvbGlkQ29sb3JCcnVzaCwgTkxSRS5Db21tb24iLCJDb2xvciI6eyIkaWQiOiI1MDIiLCJBIjoyNTUsIlIiOjI1NSwiRyI6MCwiQiI6MH19LCJMaW5lV2VpZ2h0IjowLjAsIkxpbmVUeXBlIjowLCJQYXJlbnRTdHlsZSI6bnVsbH0sIlBhcmVudFN0eWxlIjpudWxsfSwiSXNBYm92ZVRpbWViYW5kIjpmYWxzZSwiTWFyZ2luIjp7IiRpZCI6IjUwMyIsIlRvcCI6MC4wLCJMZWZ0IjowLjAsIlJpZ2h0IjowLjAsIkJvdHRvbSI6MC4wfSwiUGFkZGluZyI6eyIkaWQiOiI1MDQiLCJUb3AiOjAuMCwiTGVmdCI6MC4wLCJSaWdodCI6MC4wLCJCb3R0b20iOjAuMH0sIklzVmlzaWJsZSI6dHJ1ZSwiV2lkdGgiOjAuMCwiSGVpZ2h0IjowLjAsIkJvcmRlclN0eWxlIjp7IiRpZCI6IjUwNSIsIkxpbmVDb2xvciI6bnVsbCwiTGluZVdlaWdodCI6MC4wLCJMaW5lVHlwZSI6MCwiUGFyZW50U3R5bGUiOm51bGx9LCJQYXJlbnRTdHlsZSI6bnVsbH19LHsiJGlkIjoiNTA2IiwiX2FjdGl2aXRpZXMiOlt7IiRpZCI6IjUwNyIsIl9yb3dzIjpbeyIkaWQiOiI1MDgiLCJfdGFza3MiOlt7IiRpZCI6IjUwOSIsIl9hdHRhY2hlZE1pbGVzdG9uZXMiOltdLCJUYXNrRGVmaW5pdGlvbiI6eyIkaWQiOiI1MTAiLCJHcm91cE5hbWUiOm51bGwsIlN0YXJ0RGF0ZSI6IjIwMjMtMDUtMjBUMDA6MDA6MDBaIiwiRW5kRGF0ZSI6IjIwMjMtMDYtMTVUMjM6NTk6MDBaIiwiUGVyY2VudGFnZUNvbXBsZXRlIjoxMDAuMCwiU3R5bGUiOnsiJGlkIjoiNTExIiwiU2hhcGUiOjMsIlNoYXBlVGhpY2tuZXNzIjowLCJEdXJhdGlvbkZvcm1hdCI6MCwiSW5jbHVkZU5vbldvcmtpbmdEYXlzSW5EdXJhdGlvbiI6ZmFsc2UsIlBlcmNlbnRhZ2VDb21wbGV0ZVN0eWxlIjp7IiRpZCI6IjUxMiIsIkZvbnRTZXR0aW5ncyI6eyIkaWQiOiI1MTMiLCJGb250U2l6ZSI6MTAsIkZvbnROYW1lIjoiQ2FsaWJyaSIsIklzQm9sZCI6ZmFsc2UsIklzSXRhbGljIjpmYWxzZSwiSXNVbmRlcmxpbmVkIjpmYWxzZSwiUGFyZW50U3R5bGUiOm51bGx9LCJBdXRvU2l6ZSI6MCwiRm9yZWdyb3VuZCI6eyIkaWQiOiI1MTQiLCJDb2xvciI6eyIkaWQiOiI1MTU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E2NiJ9LCJQYWRkaW5nIjp7IiRyZWYiOiIxNjcifSwiQmFja2dyb3VuZCI6eyIkaWQiOiI1MTYiLCJDb2xvciI6eyIkcmVmIjoiMTY5In19LCJJc1Zpc2libGUiOnRydWUsIldpZHRoIjowLjAsIkhlaWdodCI6MC4wLCJCb3JkZXJTdHlsZSI6eyIkaWQiOiI1MTciLCJMaW5lQ29sb3IiOm51bGwsIkxpbmVXZWlnaHQiOjAuMCwiTGluZVR5cGUiOjAsIlBhcmVudFN0eWxlIjpudWxsfSwiUGFyZW50U3R5bGUiOm51bGx9LCJEdXJhdGlvblN0eWxlIjp7IiRpZCI6IjUxOCIsIkZvbnRTZXR0aW5ncyI6eyIkaWQiOiI1MTkiLCJGb250U2l6ZSI6MTAsIkZvbnROYW1lIjoiQ2FsaWJyaSIsIklzQm9sZCI6ZmFsc2UsIklzSXRhbGljIjpmYWxzZSwiSXNVbmRlcmxpbmVkIjpmYWxzZSwiUGFyZW50U3R5bGUiOm51bGx9LCJBdXRvU2l6ZSI6MCwiRm9yZWdyb3VuZCI6eyIkcmVmIjoiMTczIn0sIk1heFdpZHRoIjoyMDAuMCwiTWF4SGVpZ2h0IjoiSW5maW5pdHkiLCJTbWFydEZvcmVncm91bmRJc0FjdGl2ZSI6ZmFsc2UsIkhvcml6b250YWxBbGlnbm1lbnQiOjAsIlZlcnRpY2FsQWxpZ25tZW50IjowLCJTbWFydEZvcmVncm91bmQiOm51bGwsIkJhY2tncm91bmRGaWxsVHlwZSI6MCwiTWFyZ2luIjp7IiRyZWYiOiIxNzUifSwiUGFkZGluZyI6eyIkcmVmIjoiMTc2In0sIkJhY2tncm91bmQiOnsiJHJlZiI6IjE3NyJ9LCJJc1Zpc2libGUiOnRydWUsIldpZHRoIjowLjAsIkhlaWdodCI6MC4wLCJCb3JkZXJTdHlsZSI6eyIkaWQiOiI1MjAiLCJMaW5lQ29sb3IiOm51bGwsIkxpbmVXZWlnaHQiOjAuMCwiTGluZVR5cGUiOjAsIlBhcmVudFN0eWxlIjpudWxsfSwiUGFyZW50U3R5bGUiOm51bGx9LCJIb3Jpem9udGFsQ29ubmVjdG9yU3R5bGUiOnsiJGlkIjoiNTIxIiwiTGluZUNvbG9yIjp7IiRyZWYiOiIxODEifSwiTGluZVdlaWdodCI6MS4wLCJMaW5lVHlwZSI6MCwiUGFyZW50U3R5bGUiOm51bGx9LCJWZXJ0aWNhbENvbm5lY3RvclN0eWxlIjp7IiRpZCI6IjUyMiIsIkxpbmVDb2xvciI6eyIkcmVmIjoiMTg0In0sIkxpbmVXZWlnaHQiOjAuMCwiTGluZVR5cGUiOjAsIlBhcmVudFN0eWxlIjpudWxsfSwiTWFyZ2luIjpudWxsLCJTdGFydERhdGVQb3NpdGlvbiI6NiwiRW5kRGF0ZVBvc2l0aW9uIjo2LCJEYXRlSXNWaXNpYmxlIjpmYWxzZSwiVGl0bGVQb3NpdGlvbiI6MiwiRHVyYXRpb25Qb3NpdGlvbiI6NiwiUGVyY2VudGFnZUNvbXBsZXRlZFBvc2l0aW9uIjo0LCJTcGFjaW5nIjozLCJJc0JlbG93VGltZWJhbmQiOnRydWUsIlBlcmNlbnRhZ2VDb21wbGV0ZVNoYXBlT3BhY2l0eSI6MzUsIlNoYXBlU3R5bGUiOnsiJGlkIjoiNTIzIiwiTWFyZ2luIjp7IiRyZWYiOiIxODcifSwiUGFkZGluZyI6eyIkcmVmIjoiMTg4In0sIkJhY2tncm91bmQiOnsiJGlkIjoiNTI0IiwiQ29sb3IiOnsiJGlkIjoiNTI1IiwiQSI6MjU1LCJSIjo2OCwiRyI6MTE0LCJCIjoxOTZ9fSwiSXNWaXNpYmxlIjp0cnVlLCJXaWR0aCI6MC4wLCJIZWlnaHQiOjEwLjAsIkJvcmRlclN0eWxlIjp7IiRpZCI6IjUyNiIsIkxpbmVDb2xvciI6eyIkcmVmIjoiMTkyIn0sIkxpbmVXZWlnaHQiOjAuMCwiTGluZVR5cGUiOjAsIlBhcmVudFN0eWxlIjpudWxsfSwiUGFyZW50U3R5bGUiOm51bGx9LCJUaXRsZVN0eWxlIjp7IiRpZCI6IjUyNyIsIkZvbnRTZXR0aW5ncyI6eyIkaWQiOiI1MjgiLCJGb250U2l6ZSI6MTEsIkZvbnROYW1lIjoiQ2FsaWJyaSIsIklzQm9sZCI6dHJ1ZSwiSXNJdGFsaWMiOmZhbHNlLCJJc1VuZGVybGluZWQiOmZhbHNlLCJQYXJlbnRTdHlsZSI6bnVsbH0sIkF1dG9TaXplIjowLCJGb3JlZ3JvdW5kIjp7IiRpZCI6IjUyOSIsIkNvbG9yIjp7IiRpZCI6IjUzMC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cmVmIjoiMTk4In0sIlBhZGRpbmciOnsiJHJlZiI6IjE5OSJ9LCJCYWNrZ3JvdW5kIjp7IiRpZCI6IjUzMSIsIkNvbG9yIjp7IiRpZCI6IjUzMiIsIkEiOjAsIlIiOjI1NSwiRyI6MjU1LCJCIjoyNTV9fSwiSXNWaXNpYmxlIjp0cnVlLCJXaWR0aCI6MC4wLCJIZWlnaHQiOjAuMCwiQm9yZGVyU3R5bGUiOnsiJGlkIjoiNTMzIiwiTGluZUNvbG9yIjpudWxsLCJMaW5lV2VpZ2h0IjowLjAsIkxpbmVUeXBlIjowLCJQYXJlbnRTdHlsZSI6bnVsbH0sIlBhcmVudFN0eWxlIjpudWxsfSwiRGF0ZVN0eWxlIjp7IiRpZCI6IjUzNCIsIkZvbnRTZXR0aW5ncyI6eyIkaWQiOiI1MzUiLCJGb250U2l6ZSI6OSwiRm9udE5hbWUiOiJDYWxpYnJpIiwiSXNCb2xkIjpmYWxzZSwiSXNJdGFsaWMiOmZhbHNlLCJJc1VuZGVybGluZWQiOmZhbHNlLCJQYXJlbnRTdHlsZSI6bnVsbH0sIkF1dG9TaXplIjowLCJGb3JlZ3JvdW5kIjp7IiRpZCI6IjUzNiIsIkNvbG9yIjp7IiRpZCI6IjUzNy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jA3In0sIlBhZGRpbmciOnsiJHJlZiI6IjIwOCJ9LCJCYWNrZ3JvdW5kIjp7IiRpZCI6IjUzOCIsIkNvbG9yIjp7IiRpZCI6IjUzOSIsIkEiOjAsIlIiOjI1NSwiRyI6MjU1LCJCIjoyNTV9fSwiSXNWaXNpYmxlIjp0cnVlLCJXaWR0aCI6MC4wLCJIZWlnaHQiOjAuMCwiQm9yZGVyU3R5bGUiOnsiJGlkIjoiNTQwIiwiTGluZUNvbG9yIjpudWxsLCJMaW5lV2VpZ2h0IjowLjAsIkxpbmVUeXBlIjowLCJQYXJlbnRTdHlsZSI6bnVsbH0sIlBhcmVudFN0eWxlIjpudWxsfSwiRGF0ZUZvcm1hdCI6eyIkaWQiOiI1NDE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DIiLCJGb3JtYXQiOjAsIklzVmlzaWJsZSI6ZmFsc2UsIkxhc3RLbm93blZpc2liaWxpdHlTdGF0ZSI6ZmFsc2V9LCJJc1Zpc2libGUiOnRydWUsIlBhcmVudFN0eWxlIjpudWxsfSwiSW5kZXgiOjExLCJTbWFydER1cmF0aW9uQWN0aXZhdGVkIjpmYWxzZSwiRGF0ZUZvcm1hdCI6eyIkcmVmIjoiNTQxIn0sIldlZWtOdW1iZXJpbmciOnsiJGlkIjoiNTQzIiwiRm9ybWF0IjowLCJJc1Zpc2libGUiOmZhbHNlLCJMYXN0S25vd25WaXNpYmlsaXR5U3RhdGUiOmZhbHNlfSwiSWQiOiIzNzY4ZTg4ZC02MWM0LTRlMGMtODYyOS1kNDc2Njg4NzFlMjkiLCJJbXBvcnRJZCI6bnVsbCwiVGl0bGUiOiJUYXNrIDUiLCJOb3RlIjpudWxsLCJIeXBlcmxpbmsiOnsiJGlkIjoiNTQ0IiwiQWRkcmVzcyI6bnVsbCwiU3ViQWRkcmVzcyI6bnVsbH0sIklzQ2hhbmdlZCI6ZmFsc2UsIklzTmV3IjpmYWxzZX19LHsiJGlkIjoiNTQ1IiwiX2F0dGFjaGVkTWlsZXN0b25lcyI6W10sIlRhc2tEZWZpbml0aW9uIjp7IiRpZCI6IjU0NiIsIkdyb3VwTmFtZSI6bnVsbCwiU3RhcnREYXRlIjoiMjAyMy0wMi0yNlQwMDowMDowMFoiLCJFbmREYXRlIjoiMjAyMy0wNS0wM1QyMzo1OTowMFoiLCJQZXJjZW50YWdlQ29tcGxldGUiOjEwMC4wLCJTdHlsZSI6eyIkaWQiOiI1NDciLCJTaGFwZSI6MywiU2hhcGVUaGlja25lc3MiOjAsIkR1cmF0aW9uRm9ybWF0IjowLCJJbmNsdWRlTm9uV29ya2luZ0RheXNJbkR1cmF0aW9uIjpmYWxzZSwiUGVyY2VudGFnZUNvbXBsZXRlU3R5bGUiOnsiJGlkIjoiNTQ4IiwiRm9udFNldHRpbmdzIjp7IiRpZCI6IjU0OSIsIkZvbnRTaXplIjoxMCwiRm9udE5hbWUiOiJDYWxpYnJpIiwiSXNCb2xkIjpmYWxzZSwiSXNJdGFsaWMiOmZhbHNlLCJJc1VuZGVybGluZWQiOmZhbHNlLCJQYXJlbnRTdHlsZSI6bnVsbH0sIkF1dG9TaXplIjowLCJGb3JlZ3JvdW5kIjp7IiRpZCI6IjU1MCIsIkNvbG9yIjp7IiRpZCI6IjU1M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TY2In0sIlBhZGRpbmciOnsiJHJlZiI6IjE2NyJ9LCJCYWNrZ3JvdW5kIjp7IiRpZCI6IjU1MiIsIkNvbG9yIjp7IiRyZWYiOiIxNjkifX0sIklzVmlzaWJsZSI6dHJ1ZSwiV2lkdGgiOjAuMCwiSGVpZ2h0IjowLjAsIkJvcmRlclN0eWxlIjp7IiRpZCI6IjU1MyIsIkxpbmVDb2xvciI6bnVsbCwiTGluZVdlaWdodCI6MC4wLCJMaW5lVHlwZSI6MCwiUGFyZW50U3R5bGUiOm51bGx9LCJQYXJlbnRTdHlsZSI6bnVsbH0sIkR1cmF0aW9uU3R5bGUiOnsiJGlkIjoiNTU0IiwiRm9udFNldHRpbmdzIjp7IiRpZCI6IjU1NSIsIkZvbnRTaXplIjoxMCwiRm9udE5hbWUiOiJDYWxpYnJpIiwiSXNCb2xkIjpmYWxzZSwiSXNJdGFsaWMiOmZhbHNlLCJJc1VuZGVybGluZWQiOmZhbHNlLCJQYXJlbnRTdHlsZSI6bnVsbH0sIkF1dG9TaXplIjowLCJGb3JlZ3JvdW5kIjp7IiRyZWYiOiIxNzMifSwiTWF4V2lkdGgiOjIwMC4wLCJNYXhIZWlnaHQiOiJJbmZpbml0eSIsIlNtYXJ0Rm9yZWdyb3VuZElzQWN0aXZlIjpmYWxzZSwiSG9yaXpvbnRhbEFsaWdubWVudCI6MCwiVmVydGljYWxBbGlnbm1lbnQiOjAsIlNtYXJ0Rm9yZWdyb3VuZCI6bnVsbCwiQmFja2dyb3VuZEZpbGxUeXBlIjowLCJNYXJnaW4iOnsiJHJlZiI6IjE3NSJ9LCJQYWRkaW5nIjp7IiRyZWYiOiIxNzYifSwiQmFja2dyb3VuZCI6eyIkcmVmIjoiMTc3In0sIklzVmlzaWJsZSI6dHJ1ZSwiV2lkdGgiOjAuMCwiSGVpZ2h0IjowLjAsIkJvcmRlclN0eWxlIjp7IiRpZCI6IjU1NiIsIkxpbmVDb2xvciI6bnVsbCwiTGluZVdlaWdodCI6MC4wLCJMaW5lVHlwZSI6MCwiUGFyZW50U3R5bGUiOm51bGx9LCJQYXJlbnRTdHlsZSI6bnVsbH0sIkhvcml6b250YWxDb25uZWN0b3JTdHlsZSI6eyIkaWQiOiI1NTciLCJMaW5lQ29sb3IiOnsiJHJlZiI6IjE4MSJ9LCJMaW5lV2VpZ2h0IjoxLjAsIkxpbmVUeXBlIjowLCJQYXJlbnRTdHlsZSI6bnVsbH0sIlZlcnRpY2FsQ29ubmVjdG9yU3R5bGUiOnsiJGlkIjoiNTU4IiwiTGluZUNvbG9yIjp7IiRyZWYiOiIxODQifSwiTGluZVdlaWdodCI6MC4wLCJMaW5lVHlwZSI6MCwiUGFyZW50U3R5bGUiOm51bGx9LCJNYXJnaW4iOm51bGwsIlN0YXJ0RGF0ZVBvc2l0aW9uIjo2LCJFbmREYXRlUG9zaXRpb24iOjYsIkRhdGVJc1Zpc2libGUiOmZhbHNlLCJUaXRsZVBvc2l0aW9uIjoyLCJEdXJhdGlvblBvc2l0aW9uIjo2LCJQZXJjZW50YWdlQ29tcGxldGVkUG9zaXRpb24iOjQsIlNwYWNpbmciOjMsIklzQmVsb3dUaW1lYmFuZCI6dHJ1ZSwiUGVyY2VudGFnZUNvbXBsZXRlU2hhcGVPcGFjaXR5IjozNSwiU2hhcGVTdHlsZSI6eyIkaWQiOiI1NTkiLCJNYXJnaW4iOnsiJHJlZiI6IjE4NyJ9LCJQYWRkaW5nIjp7IiRyZWYiOiIxODgifSwiQmFja2dyb3VuZCI6eyIkaWQiOiI1NjAiLCJDb2xvciI6eyIkaWQiOiI1NjEiLCJBIjoyNTUsIlIiOjY4LCJHIjoxMTQsIkIiOjE5Nn19LCJJc1Zpc2libGUiOnRydWUsIldpZHRoIjowLjAsIkhlaWdodCI6MTAuMCwiQm9yZGVyU3R5bGUiOnsiJGlkIjoiNTYyIiwiTGluZUNvbG9yIjp7IiRpZCI6IjU2MyIsIiR0eXBlIjoiTkxSRS5Db21tb24uRG9tLlNvbGlkQ29sb3JCcnVzaCwgTkxSRS5Db21tb24iLCJDb2xvciI6eyIkaWQiOiI1NjQiLCJBIjoyNTUsIlIiOjI1NSwiRyI6MCwiQiI6MH19LCJMaW5lV2VpZ2h0IjowLjAsIkxpbmVUeXBlIjowLCJQYXJlbnRTdHlsZSI6bnVsbH0sIlBhcmVudFN0eWxlIjpudWxsfSwiVGl0bGVTdHlsZSI6eyIkaWQiOiI1NjUiLCJGb250U2V0dGluZ3MiOnsiJGlkIjoiNTY2IiwiRm9udFNpemUiOjExLCJGb250TmFtZSI6IkNhbGlicmkiLCJJc0JvbGQiOnRydWUsIklzSXRhbGljIjpmYWxzZSwiSXNVbmRlcmxpbmVkIjpmYWxzZSwiUGFyZW50U3R5bGUiOm51bGx9LCJBdXRvU2l6ZSI6MCwiRm9yZWdyb3VuZCI6eyIkaWQiOiI1NjciLCJDb2xvciI6eyIkaWQiOiI1Njg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HJlZiI6IjE5OCJ9LCJQYWRkaW5nIjp7IiRyZWYiOiIxOTkifSwiQmFja2dyb3VuZCI6eyIkaWQiOiI1NjkiLCJDb2xvciI6eyIkaWQiOiI1NzAiLCJBIjowLCJSIjoyNTUsIkciOjI1NSwiQiI6MjU1fX0sIklzVmlzaWJsZSI6dHJ1ZSwiV2lkdGgiOjAuMCwiSGVpZ2h0IjowLjAsIkJvcmRlclN0eWxlIjp7IiRpZCI6IjU3MSIsIkxpbmVDb2xvciI6bnVsbCwiTGluZVdlaWdodCI6MC4wLCJMaW5lVHlwZSI6MCwiUGFyZW50U3R5bGUiOm51bGx9LCJQYXJlbnRTdHlsZSI6bnVsbH0sIkRhdGVTdHlsZSI6eyIkaWQiOiI1NzIiLCJGb250U2V0dGluZ3MiOnsiJGlkIjoiNTczIiwiRm9udFNpemUiOjksIkZvbnROYW1lIjoiQ2FsaWJyaSIsIklzQm9sZCI6ZmFsc2UsIklzSXRhbGljIjpmYWxzZSwiSXNVbmRlcmxpbmVkIjpmYWxzZSwiUGFyZW50U3R5bGUiOm51bGx9LCJBdXRvU2l6ZSI6MCwiRm9yZWdyb3VuZCI6eyIkaWQiOiI1NzQiLCJDb2xvciI6eyIkaWQiOiI1NzU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IwNyJ9LCJQYWRkaW5nIjp7IiRyZWYiOiIyMDgifSwiQmFja2dyb3VuZCI6eyIkaWQiOiI1NzYiLCJDb2xvciI6eyIkaWQiOiI1NzciLCJBIjowLCJSIjoyNTUsIkciOjI1NSwiQiI6MjU1fX0sIklzVmlzaWJsZSI6dHJ1ZSwiV2lkdGgiOjAuMCwiSGVpZ2h0IjowLjAsIkJvcmRlclN0eWxlIjp7IiRpZCI6IjU3OCIsIkxpbmVDb2xvciI6bnVsbCwiTGluZVdlaWdodCI6MC4wLCJMaW5lVHlwZSI6MCwiUGFyZW50U3R5bGUiOm51bGx9LCJQYXJlbnRTdHlsZSI6bnVsbH0sIkRhdGVGb3JtYXQiOnsiJGlkIjoiNTc5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gwIiwiRm9ybWF0IjowLCJJc1Zpc2libGUiOmZhbHNlLCJMYXN0S25vd25WaXNpYmlsaXR5U3RhdGUiOmZhbHNlfSwiSXNWaXNpYmxlIjp0cnVlLCJQYXJlbnRTdHlsZSI6bnVsbH0sIkluZGV4IjoxMCwiU21hcnREdXJhdGlvbkFjdGl2YXRlZCI6ZmFsc2UsIkRhdGVGb3JtYXQiOnsiJHJlZiI6IjU3OSJ9LCJXZWVrTnVtYmVyaW5nIjp7IiRpZCI6IjU4MSIsIkZvcm1hdCI6MCwiSXNWaXNpYmxlIjpmYWxzZSwiTGFzdEtub3duVmlzaWJpbGl0eVN0YXRlIjpmYWxzZX0sIklkIjoiNzBjMDQ2N2MtMjcxMy00OTJlLThiYTktM2E1ZTEzOWY1ZDA3IiwiSW1wb3J0SWQiOm51bGwsIlRpdGxlIjoiVGFzayA0IiwiTm90ZSI6bnVsbCwiSHlwZXJsaW5rIjp7IiRpZCI6IjU4MiIsIkFkZHJlc3MiOm51bGwsIlN1YkFkZHJlc3MiOm51bGx9LCJJc0NoYW5nZWQiOmZhbHNlLCJJc05ldyI6ZmFsc2V9fV0sIl9taWxlc3RvbmVzIjpbXSwiSWQiOiIxNTRmYjhkYS1hMGFkLTRiMzQtOGJlNi0xYjFiZmNkNmJjMDEiLCJJc1NpbmdsZUl0ZW1Sb3ciOmZhbHNlfSx7IiRpZCI6IjU4MyIsIl90YXNrcyI6W3siJGlkIjoiNTg0IiwiX2F0dGFjaGVkTWlsZXN0b25lcyI6W10sIlRhc2tEZWZpbml0aW9uIjp7IiRpZCI6IjU4NSIsIkdyb3VwTmFtZSI6bnVsbCwiU3RhcnREYXRlIjoiMjAyMy0wMi0yN1QwMDowMDowMFoiLCJFbmREYXRlIjoiMjAyMy0wNS0wNVQyMzo1OTowMFoiLCJQZXJjZW50YWdlQ29tcGxldGUiOjEwMC4wLCJTdHlsZSI6eyIkaWQiOiI1ODYiLCJTaGFwZSI6MywiU2hhcGVUaGlja25lc3MiOjAsIkR1cmF0aW9uRm9ybWF0IjowLCJJbmNsdWRlTm9uV29ya2luZ0RheXNJbkR1cmF0aW9uIjpmYWxzZSwiUGVyY2VudGFnZUNvbXBsZXRlU3R5bGUiOnsiJGlkIjoiNTg3IiwiRm9udFNldHRpbmdzIjp7IiRpZCI6IjU4OCIsIkZvbnRTaXplIjoxMCwiRm9udE5hbWUiOiJDYWxpYnJpIiwiSXNCb2xkIjpmYWxzZSwiSXNJdGFsaWMiOmZhbHNlLCJJc1VuZGVybGluZWQiOmZhbHNlLCJQYXJlbnRTdHlsZSI6bnVsbH0sIkF1dG9TaXplIjowLCJGb3JlZ3JvdW5kIjp7IiRpZCI6IjU4OSIsIkNvbG9yIjp7IiRpZCI6IjU5M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TY2In0sIlBhZGRpbmciOnsiJHJlZiI6IjE2NyJ9LCJCYWNrZ3JvdW5kIjp7IiRpZCI6IjU5MSIsIkNvbG9yIjp7IiRyZWYiOiIxNjkifX0sIklzVmlzaWJsZSI6dHJ1ZSwiV2lkdGgiOjAuMCwiSGVpZ2h0IjowLjAsIkJvcmRlclN0eWxlIjp7IiRpZCI6IjU5MiIsIkxpbmVDb2xvciI6bnVsbCwiTGluZVdlaWdodCI6MC4wLCJMaW5lVHlwZSI6MCwiUGFyZW50U3R5bGUiOm51bGx9LCJQYXJlbnRTdHlsZSI6bnVsbH0sIkR1cmF0aW9uU3R5bGUiOnsiJGlkIjoiNTkzIiwiRm9udFNldHRpbmdzIjp7IiRpZCI6IjU5NCIsIkZvbnRTaXplIjoxMCwiRm9udE5hbWUiOiJDYWxpYnJpIiwiSXNCb2xkIjpmYWxzZSwiSXNJdGFsaWMiOmZhbHNlLCJJc1VuZGVybGluZWQiOmZhbHNlLCJQYXJlbnRTdHlsZSI6bnVsbH0sIkF1dG9TaXplIjowLCJGb3JlZ3JvdW5kIjp7IiRyZWYiOiIxNzMifSwiTWF4V2lkdGgiOjIwMC4wLCJNYXhIZWlnaHQiOiJJbmZpbml0eSIsIlNtYXJ0Rm9yZWdyb3VuZElzQWN0aXZlIjpmYWxzZSwiSG9yaXpvbnRhbEFsaWdubWVudCI6MCwiVmVydGljYWxBbGlnbm1lbnQiOjAsIlNtYXJ0Rm9yZWdyb3VuZCI6bnVsbCwiQmFja2dyb3VuZEZpbGxUeXBlIjowLCJNYXJnaW4iOnsiJHJlZiI6IjE3NSJ9LCJQYWRkaW5nIjp7IiRyZWYiOiIxNzYifSwiQmFja2dyb3VuZCI6eyIkcmVmIjoiMTc3In0sIklzVmlzaWJsZSI6dHJ1ZSwiV2lkdGgiOjAuMCwiSGVpZ2h0IjowLjAsIkJvcmRlclN0eWxlIjp7IiRpZCI6IjU5NSIsIkxpbmVDb2xvciI6bnVsbCwiTGluZVdlaWdodCI6MC4wLCJMaW5lVHlwZSI6MCwiUGFyZW50U3R5bGUiOm51bGx9LCJQYXJlbnRTdHlsZSI6bnVsbH0sIkhvcml6b250YWxDb25uZWN0b3JTdHlsZSI6eyIkaWQiOiI1OTYiLCJMaW5lQ29sb3IiOnsiJHJlZiI6IjE4MSJ9LCJMaW5lV2VpZ2h0IjoxLjAsIkxpbmVUeXBlIjowLCJQYXJlbnRTdHlsZSI6bnVsbH0sIlZlcnRpY2FsQ29ubmVjdG9yU3R5bGUiOnsiJGlkIjoiNTk3IiwiTGluZUNvbG9yIjp7IiRyZWYiOiIxODQifSwiTGluZVdlaWdodCI6MC4wLCJMaW5lVHlwZSI6MCwiUGFyZW50U3R5bGUiOm51bGx9LCJNYXJnaW4iOm51bGwsIlN0YXJ0RGF0ZVBvc2l0aW9uIjo2LCJFbmREYXRlUG9zaXRpb24iOjYsIkRhdGVJc1Zpc2libGUiOmZhbHNlLCJUaXRsZVBvc2l0aW9uIjoyLCJEdXJhdGlvblBvc2l0aW9uIjo2LCJQZXJjZW50YWdlQ29tcGxldGVkUG9zaXRpb24iOjQsIlNwYWNpbmciOjMsIklzQmVsb3dUaW1lYmFuZCI6dHJ1ZSwiUGVyY2VudGFnZUNvbXBsZXRlU2hhcGVPcGFjaXR5IjozNSwiU2hhcGVTdHlsZSI6eyIkaWQiOiI1OTgiLCJNYXJnaW4iOnsiJHJlZiI6IjE4NyJ9LCJQYWRkaW5nIjp7IiRyZWYiOiIxODgifSwiQmFja2dyb3VuZCI6eyIkaWQiOiI1OTkiLCJDb2xvciI6eyIkaWQiOiI2MDAiLCJBIjoyNTUsIlIiOjE1MCwiRyI6MTcwLCJCIjoyMDZ9fSwiSXNWaXNpYmxlIjp0cnVlLCJXaWR0aCI6MC4wLCJIZWlnaHQiOjEwLjAsIkJvcmRlclN0eWxlIjp7IiRpZCI6IjYwMSIsIkxpbmVDb2xvciI6eyIkcmVmIjoiNTYzIn0sIkxpbmVXZWlnaHQiOjAuMCwiTGluZVR5cGUiOjAsIlBhcmVudFN0eWxlIjpudWxsfSwiUGFyZW50U3R5bGUiOm51bGx9LCJUaXRsZVN0eWxlIjp7IiRpZCI6IjYwMiIsIkZvbnRTZXR0aW5ncyI6eyIkaWQiOiI2MDMiLCJGb250U2l6ZSI6MTEsIkZvbnROYW1lIjoiQ2FsaWJyaSIsIklzQm9sZCI6dHJ1ZSwiSXNJdGFsaWMiOmZhbHNlLCJJc1VuZGVybGluZWQiOmZhbHNlLCJQYXJlbnRTdHlsZSI6bnVsbH0sIkF1dG9TaXplIjowLCJGb3JlZ3JvdW5kIjp7IiRpZCI6IjYwNCIsIkNvbG9yIjp7IiRpZCI6IjYwNSIsIkEiOjI1NSwiUiI6MCwiRyI6MCwiQiI6MH19LCJNYXhXaWR0aCI6NzIwLjAsIk1heEhlaWdodCI6IkluZmluaXR5IiwiU21hcnRGb3JlZ3JvdW5kSXNBY3RpdmUiOmZhbHNlLCJIb3Jpem9udGFsQWxpZ25tZW50IjoxLCJWZXJ0aWNhbEFsaWdubWVudCI6MCwiU21hcnRGb3JlZ3JvdW5kIjpudWxsLCJCYWNrZ3JvdW5kRmlsbFR5cGUiOjAsIk1hcmdpbiI6eyIkcmVmIjoiMTk4In0sIlBhZGRpbmciOnsiJHJlZiI6IjE5OSJ9LCJCYWNrZ3JvdW5kIjp7IiRpZCI6IjYwNiIsIkNvbG9yIjp7IiRpZCI6IjYwNyIsIkEiOjAsIlIiOjI1NSwiRyI6MjU1LCJCIjoyNTV9fSwiSXNWaXNpYmxlIjp0cnVlLCJXaWR0aCI6MC4wLCJIZWlnaHQiOjAuMCwiQm9yZGVyU3R5bGUiOnsiJGlkIjoiNjA4IiwiTGluZUNvbG9yIjpudWxsLCJMaW5lV2VpZ2h0IjowLjAsIkxpbmVUeXBlIjowLCJQYXJlbnRTdHlsZSI6bnVsbH0sIlBhcmVudFN0eWxlIjpudWxsfSwiRGF0ZVN0eWxlIjp7IiRpZCI6IjYwOSIsIkZvbnRTZXR0aW5ncyI6eyIkaWQiOiI2MTAiLCJGb250U2l6ZSI6OSwiRm9udE5hbWUiOiJDYWxpYnJpIiwiSXNCb2xkIjpmYWxzZSwiSXNJdGFsaWMiOmZhbHNlLCJJc1VuZGVybGluZWQiOmZhbHNlLCJQYXJlbnRTdHlsZSI6bnVsbH0sIkF1dG9TaXplIjoyLCJGb3JlZ3JvdW5kIjp7IiRpZCI6IjYxMSIsIkNvbG9yIjp7IiRpZCI6IjYxMiIsIkEiOjI1NSwiUiI6MCwiRyI6MCwiQiI6MH19LCJNYXhXaWR0aCI6NTguMCwiTWF4SGVpZ2h0IjoiSW5maW5pdHkiLCJTbWFydEZvcmVncm91bmRJc0FjdGl2ZSI6ZmFsc2UsIkhvcml6b250YWxBbGlnbm1lbnQiOjAsIlZlcnRpY2FsQWxpZ25tZW50IjowLCJTbWFydEZvcmVncm91bmQiOm51bGwsIkJhY2tncm91bmRGaWxsVHlwZSI6MCwiTWFyZ2luIjp7IiRyZWYiOiIyMDcifSwiUGFkZGluZyI6eyIkcmVmIjoiMjA4In0sIkJhY2tncm91bmQiOnsiJGlkIjoiNjEzIiwiQ29sb3IiOnsiJGlkIjoiNjE0IiwiQSI6MCwiUiI6MjU1LCJHIjoyNTUsIkIiOjI1NX19LCJJc1Zpc2libGUiOnRydWUsIldpZHRoIjowLjAsIkhlaWdodCI6MC4wLCJCb3JkZXJTdHlsZSI6eyIkaWQiOiI2MTUiLCJMaW5lQ29sb3IiOm51bGwsIkxpbmVXZWlnaHQiOjAuMCwiTGluZVR5cGUiOjAsIlBhcmVudFN0eWxlIjpudWxsfSwiUGFyZW50U3R5bGUiOm51bGx9LCJEYXRlRm9ybWF0Ijp7IiRpZCI6IjYxNi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xNyIsIkZvcm1hdCI6MCwiSXNWaXNpYmxlIjpmYWxzZSwiTGFzdEtub3duVmlzaWJpbGl0eVN0YXRlIjpmYWxzZX0sIklzVmlzaWJsZSI6dHJ1ZSwiUGFyZW50U3R5bGUiOm51bGx9LCJJbmRleCI6MTIsIlNtYXJ0RHVyYXRpb25BY3RpdmF0ZWQiOmZhbHNlLCJEYXRlRm9ybWF0Ijp7IiRyZWYiOiI2MTYifSwiV2Vla051bWJlcmluZyI6eyIkaWQiOiI2MTgiLCJGb3JtYXQiOjAsIklzVmlzaWJsZSI6ZmFsc2UsIkxhc3RLbm93blZpc2liaWxpdHlTdGF0ZSI6ZmFsc2V9LCJJZCI6IjJiNTQ1YTEwLTIxYzAtNDM2MS1iYTM5LWE5YjYxNjNiYmVhMiIsIkltcG9ydElkIjpudWxsLCJUaXRsZSI6IlRhc2sgNCIsIk5vdGUiOm51bGwsIkh5cGVybGluayI6eyIkaWQiOiI2MTkiLCJBZGRyZXNzIjpudWxsLCJTdWJBZGRyZXNzIjpudWxsfSwiSXNDaGFuZ2VkIjpmYWxzZSwiSXNOZXciOmZhbHNlfX0seyIkaWQiOiI2MjAiLCJfYXR0YWNoZWRNaWxlc3RvbmVzIjpbXSwiVGFza0RlZmluaXRpb24iOnsiJGlkIjoiNjIxIiwiR3JvdXBOYW1lIjpudWxsLCJTdGFydERhdGUiOiIyMDIzLTA1LTI1VDAwOjAwOjAwWiIsIkVuZERhdGUiOiIyMDIzLTA3LTAyVDIzOjU5OjAwWiIsIlBlcmNlbnRhZ2VDb21wbGV0ZSI6NDUuMCwiU3R5bGUiOnsiJGlkIjoiNjIyIiwiU2hhcGUiOjMsIlNoYXBlVGhpY2tuZXNzIjowLCJEdXJhdGlvbkZvcm1hdCI6MCwiSW5jbHVkZU5vbldvcmtpbmdEYXlzSW5EdXJhdGlvbiI6ZmFsc2UsIlBlcmNlbnRhZ2VDb21wbGV0ZVN0eWxlIjp7IiRpZCI6IjYyMyIsIkZvbnRTZXR0aW5ncyI6eyIkaWQiOiI2MjQiLCJGb250U2l6ZSI6MTAsIkZvbnROYW1lIjoiQ2FsaWJyaSIsIklzQm9sZCI6ZmFsc2UsIklzSXRhbGljIjpmYWxzZSwiSXNVbmRlcmxpbmVkIjpmYWxzZSwiUGFyZW50U3R5bGUiOm51bGx9LCJBdXRvU2l6ZSI6MCwiRm9yZWdyb3VuZCI6eyIkaWQiOiI2MjUiLCJDb2xvciI6eyIkaWQiOiI2MjY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E2NiJ9LCJQYWRkaW5nIjp7IiRyZWYiOiIxNjcifSwiQmFja2dyb3VuZCI6eyIkaWQiOiI2MjciLCJDb2xvciI6eyIkcmVmIjoiMTY5In19LCJJc1Zpc2libGUiOnRydWUsIldpZHRoIjowLjAsIkhlaWdodCI6MC4wLCJCb3JkZXJTdHlsZSI6eyIkaWQiOiI2MjgiLCJMaW5lQ29sb3IiOm51bGwsIkxpbmVXZWlnaHQiOjAuMCwiTGluZVR5cGUiOjAsIlBhcmVudFN0eWxlIjpudWxsfSwiUGFyZW50U3R5bGUiOm51bGx9LCJEdXJhdGlvblN0eWxlIjp7IiRpZCI6IjYyOSIsIkZvbnRTZXR0aW5ncyI6eyIkaWQiOiI2MzAiLCJGb250U2l6ZSI6MTAsIkZvbnROYW1lIjoiQ2FsaWJyaSIsIklzQm9sZCI6ZmFsc2UsIklzSXRhbGljIjpmYWxzZSwiSXNVbmRlcmxpbmVkIjpmYWxzZSwiUGFyZW50U3R5bGUiOm51bGx9LCJBdXRvU2l6ZSI6MCwiRm9yZWdyb3VuZCI6eyIkcmVmIjoiMTczIn0sIk1heFdpZHRoIjoyMDAuMCwiTWF4SGVpZ2h0IjoiSW5maW5pdHkiLCJTbWFydEZvcmVncm91bmRJc0FjdGl2ZSI6ZmFsc2UsIkhvcml6b250YWxBbGlnbm1lbnQiOjAsIlZlcnRpY2FsQWxpZ25tZW50IjowLCJTbWFydEZvcmVncm91bmQiOm51bGwsIkJhY2tncm91bmRGaWxsVHlwZSI6MCwiTWFyZ2luIjp7IiRyZWYiOiIxNzUifSwiUGFkZGluZyI6eyIkcmVmIjoiMTc2In0sIkJhY2tncm91bmQiOnsiJHJlZiI6IjE3NyJ9LCJJc1Zpc2libGUiOnRydWUsIldpZHRoIjowLjAsIkhlaWdodCI6MC4wLCJCb3JkZXJTdHlsZSI6eyIkaWQiOiI2MzEiLCJMaW5lQ29sb3IiOm51bGwsIkxpbmVXZWlnaHQiOjAuMCwiTGluZVR5cGUiOjAsIlBhcmVudFN0eWxlIjpudWxsfSwiUGFyZW50U3R5bGUiOm51bGx9LCJIb3Jpem9udGFsQ29ubmVjdG9yU3R5bGUiOnsiJGlkIjoiNjMyIiwiTGluZUNvbG9yIjp7IiRyZWYiOiIxODEifSwiTGluZVdlaWdodCI6MS4wLCJMaW5lVHlwZSI6MCwiUGFyZW50U3R5bGUiOm51bGx9LCJWZXJ0aWNhbENvbm5lY3RvclN0eWxlIjp7IiRpZCI6IjYzMyIsIkxpbmVDb2xvciI6eyIkcmVmIjoiMTg0In0sIkxpbmVXZWlnaHQiOjAuMCwiTGluZVR5cGUiOjAsIlBhcmVudFN0eWxlIjpudWxsfSwiTWFyZ2luIjpudWxsLCJTdGFydERhdGVQb3NpdGlvbiI6NiwiRW5kRGF0ZVBvc2l0aW9uIjo2LCJEYXRlSXNWaXNpYmxlIjpmYWxzZSwiVGl0bGVQb3NpdGlvbiI6MiwiRHVyYXRpb25Qb3NpdGlvbiI6NiwiUGVyY2VudGFnZUNvbXBsZXRlZFBvc2l0aW9uIjo0LCJTcGFjaW5nIjozLCJJc0JlbG93VGltZWJhbmQiOnRydWUsIlBlcmNlbnRhZ2VDb21wbGV0ZVNoYXBlT3BhY2l0eSI6MzUsIlNoYXBlU3R5bGUiOnsiJGlkIjoiNjM0IiwiTWFyZ2luIjp7IiRyZWYiOiIxODcifSwiUGFkZGluZyI6eyIkcmVmIjoiMTg4In0sIkJhY2tncm91bmQiOnsiJGlkIjoiNjM1IiwiQ29sb3IiOnsiJGlkIjoiNjM2IiwiQSI6MjU1LCJSIjoxNTAsIkciOjE3MCwiQiI6MjA2fX0sIklzVmlzaWJsZSI6dHJ1ZSwiV2lkdGgiOjM5Ny4wLCJIZWlnaHQiOjEwLjAsIkJvcmRlclN0eWxlIjp7IiRpZCI6IjYzNyIsIkxpbmVDb2xvciI6eyIkcmVmIjoiMTkyIn0sIkxpbmVXZWlnaHQiOjAuMCwiTGluZVR5cGUiOjAsIlBhcmVudFN0eWxlIjpudWxsfSwiUGFyZW50U3R5bGUiOm51bGx9LCJUaXRsZVN0eWxlIjp7IiRpZCI6IjYzOCIsIkZvbnRTZXR0aW5ncyI6eyIkaWQiOiI2MzkiLCJGb250U2l6ZSI6MTEsIkZvbnROYW1lIjoiQ2FsaWJyaSIsIklzQm9sZCI6dHJ1ZSwiSXNJdGFsaWMiOmZhbHNlLCJJc1VuZGVybGluZWQiOmZhbHNlLCJQYXJlbnRTdHlsZSI6bnVsbH0sIkF1dG9TaXplIjowLCJGb3JlZ3JvdW5kIjp7IiRpZCI6IjY0MCIsIkNvbG9yIjp7IiRpZCI6IjY0MSIsIkEiOjI1NSwiUiI6MCwiRyI6MCwiQiI6MH19LCJNYXhXaWR0aCI6NzIwLjAsIk1heEhlaWdodCI6IkluZmluaXR5IiwiU21hcnRGb3JlZ3JvdW5kSXNBY3RpdmUiOmZhbHNlLCJIb3Jpem9udGFsQWxpZ25tZW50IjoxLCJWZXJ0aWNhbEFsaWdubWVudCI6MCwiU21hcnRGb3JlZ3JvdW5kIjpudWxsLCJCYWNrZ3JvdW5kRmlsbFR5cGUiOjAsIk1hcmdpbiI6eyIkcmVmIjoiMTk4In0sIlBhZGRpbmciOnsiJHJlZiI6IjE5OSJ9LCJCYWNrZ3JvdW5kIjp7IiRpZCI6IjY0MiIsIkNvbG9yIjp7IiRpZCI6IjY0MyIsIkEiOjAsIlIiOjI1NSwiRyI6MjU1LCJCIjoyNTV9fSwiSXNWaXNpYmxlIjp0cnVlLCJXaWR0aCI6MC4wLCJIZWlnaHQiOjAuMCwiQm9yZGVyU3R5bGUiOnsiJGlkIjoiNjQ0IiwiTGluZUNvbG9yIjpudWxsLCJMaW5lV2VpZ2h0IjowLjAsIkxpbmVUeXBlIjowLCJQYXJlbnRTdHlsZSI6bnVsbH0sIlBhcmVudFN0eWxlIjpudWxsfSwiRGF0ZVN0eWxlIjp7IiRpZCI6IjY0NSIsIkZvbnRTZXR0aW5ncyI6eyIkaWQiOiI2NDYiLCJGb250U2l6ZSI6OSwiRm9udE5hbWUiOiJDYWxpYnJpIiwiSXNCb2xkIjpmYWxzZSwiSXNJdGFsaWMiOmZhbHNlLCJJc1VuZGVybGluZWQiOmZhbHNlLCJQYXJlbnRTdHlsZSI6bnVsbH0sIkF1dG9TaXplIjowLCJGb3JlZ3JvdW5kIjp7IiRpZCI6IjY0NyIsIkNvbG9yIjp7IiRpZCI6IjY0OC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jA3In0sIlBhZGRpbmciOnsiJHJlZiI6IjIwOCJ9LCJCYWNrZ3JvdW5kIjp7IiRpZCI6IjY0OSIsIkNvbG9yIjp7IiRpZCI6IjY1MCIsIkEiOjAsIlIiOjI1NSwiRyI6MjU1LCJCIjoyNTV9fSwiSXNWaXNpYmxlIjp0cnVlLCJXaWR0aCI6MC4wLCJIZWlnaHQiOjAuMCwiQm9yZGVyU3R5bGUiOnsiJGlkIjoiNjUxIiwiTGluZUNvbG9yIjpudWxsLCJMaW5lV2VpZ2h0IjowLjAsIkxpbmVUeXBlIjowLCJQYXJlbnRTdHlsZSI6bnVsbH0sIlBhcmVudFN0eWxlIjpudWxsfSwiRGF0ZUZvcm1hdCI6eyIkaWQiOiI2NTI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TMiLCJGb3JtYXQiOjAsIklzVmlzaWJsZSI6ZmFsc2UsIkxhc3RLbm93blZpc2liaWxpdHlTdGF0ZSI6ZmFsc2V9LCJJc1Zpc2libGUiOnRydWUsIlBhcmVudFN0eWxlIjpudWxsfSwiSW5kZXgiOjEzLCJTbWFydER1cmF0aW9uQWN0aXZhdGVkIjpmYWxzZSwiRGF0ZUZvcm1hdCI6eyIkcmVmIjoiNjUyIn0sIldlZWtOdW1iZXJpbmciOnsiJGlkIjoiNjU0IiwiRm9ybWF0IjowLCJJc1Zpc2libGUiOmZhbHNlLCJMYXN0S25vd25WaXNpYmlsaXR5U3RhdGUiOmZhbHNlfSwiSWQiOiJmYWFlYzFiNi01ODM0LTQ3YTUtYmYxMi04YzI4YjljNzhkMTYiLCJJbXBvcnRJZCI6bnVsbCwiVGl0bGUiOiJUYXNrIDUiLCJOb3RlIjpudWxsLCJIeXBlcmxpbmsiOnsiJGlkIjoiNjU1IiwiQWRkcmVzcyI6bnVsbCwiU3ViQWRkcmVzcyI6bnVsbH0sIklzQ2hhbmdlZCI6ZmFsc2UsIklzTmV3IjpmYWxzZX19XSwiX21pbGVzdG9uZXMiOltdLCJJZCI6IjlhZDU3N2JiLTVkZGMtNGYzOS1hYWQxLTBlZTlhYjY0ZWI1ZSIsIklzU2luZ2xlSXRlbVJvdyI6ZmFsc2V9XSwiSW5kZXgiOjEsIklkIjoiZDgzYzAzMjMtYTVjZi00ZmFlLWI1NTAtZGI1N2RmMjNmODJmIiwiSGVhZGVyVGV4dCI6IlRvbSIsIklzRGVmYXVsdCI6ZmFsc2UsIlN0eWxlIjp7IiRpZCI6IjY1NiIsIkhlYWRlclN0eWxlIjp7IiRpZCI6IjY1NyIsIlRleHRTdHlsZSI6eyIkaWQiOiI2NTgiLCJGb250U2V0dGluZ3MiOnsiJGlkIjoiNjU5IiwiRm9udFNpemUiOjExLCJGb250TmFtZSI6IkNhbGlicmkiLCJJc0JvbGQiOnRydWUsIklzSXRhbGljIjpmYWxzZSwiSXNVbmRlcmxpbmVkIjpmYWxzZSwiUGFyZW50U3R5bGUiOm51bGx9LCJBdXRvU2l6ZSI6MiwiRm9yZWdyb3VuZCI6eyIkaWQiOiI2NjAiLCJDb2xvciI6eyIkaWQiOiI2NjEiLCJBIjoyNTUsIlIiOjAsIkciOjAsIkIiOjB9fSwiTWF4V2lkdGgiOjM4LjMxNTc4OTQ3MzY4NDA3NywiTWF4SGVpZ2h0IjoiSW5maW5pdHkiLCJTbWFydEZvcmVncm91bmRJc0FjdGl2ZSI6ZmFsc2UsIkhvcml6b250YWxBbGlnbm1lbnQiOjAsIlZlcnRpY2FsQWxpZ25tZW50IjowLCJTbWFydEZvcmVncm91bmQiOm51bGwsIkJhY2tncm91bmRGaWxsVHlwZSI6MCwiTWFyZ2luIjp7IiRpZCI6IjY2MiIsIlRvcCI6MC4wLCJMZWZ0IjowLjAsIlJpZ2h0IjowLjAsIkJvdHRvbSI6MC4wfSwiUGFkZGluZyI6eyIkaWQiOiI2NjMiLCJUb3AiOjAuMCwiTGVmdCI6MC4wLCJSaWdodCI6MC4wLCJCb3R0b20iOjAuMH0sIkJhY2tncm91bmQiOm51bGwsIklzVmlzaWJsZSI6dHJ1ZSwiV2lkdGgiOjAuMCwiSGVpZ2h0IjowLjAsIkJvcmRlclN0eWxlIjpudWxsLCJQYXJlbnRTdHlsZSI6bnVsbH0sIlJlY3RhbmdsZVN0eWxlIjp7IiRpZCI6IjY2NCIsIk1hcmdpbiI6eyIkaWQiOiI2NjUiLCJUb3AiOjAuMCwiTGVmdCI6MC4wLCJSaWdodCI6MC4wLCJCb3R0b20iOjAuMH0sIlBhZGRpbmciOnsiJGlkIjoiNjY2IiwiVG9wIjowLjAsIkxlZnQiOjAuMCwiUmlnaHQiOjAuMCwiQm90dG9tIjowLjB9LCJCYWNrZ3JvdW5kIjp7IiRpZCI6IjY2NyIsIkNvbG9yIjp7IiRpZCI6IjY2OCIsIkEiOjYzLCJSIjo2OCwiRyI6MTE0LCJCIjoxOTZ9fSwiSXNWaXNpYmxlIjp0cnVlLCJXaWR0aCI6MC4wLCJIZWlnaHQiOjAuMCwiQm9yZGVyU3R5bGUiOnsiJGlkIjoiNjY5IiwiTGluZUNvbG9yIjp7IiRpZCI6IjY3MCIsIiR0eXBlIjoiTkxSRS5Db21tb24uRG9tLlNvbGlkQ29sb3JCcnVzaCwgTkxSRS5Db21tb24iLCJDb2xvciI6eyIkaWQiOiI2NzEiLCJBIjoyNTUsIlIiOjI1NSwiRyI6MCwiQiI6MH19LCJMaW5lV2VpZ2h0IjowLjAsIkxpbmVUeXBlIjowLCJQYXJlbnRTdHlsZSI6bnVsbH0sIlBhcmVudFN0eWxlIjpudWxsfSwiTWFyZ2luIjp7IiRpZCI6IjY3MiIsIlRvcCI6MC4wLCJMZWZ0IjowLjAsIlJpZ2h0IjowLjAsIkJvdHRvbSI6MC4wfSwiUGFkZGluZyI6eyIkaWQiOiI2NzMiLCJUb3AiOjAuMCwiTGVmdCI6MC4wLCJSaWdodCI6MC4wLCJCb3R0b20iOjAuMH0sIkJhY2tncm91bmQiOm51bGwsIklzVmlzaWJsZSI6dHJ1ZSwiV2lkdGgiOjAuMCwiSGVpZ2h0IjowLjAsIkJvcmRlclN0eWxlIjpudWxsLCJQYXJlbnRTdHlsZSI6bnVsbH0sIkJhY2tncm91bmRTdHlsZSI6eyIkaWQiOiI2NzQiLCJNYXJnaW4iOnsiJGlkIjoiNjc1IiwiVG9wIjowLjAsIkxlZnQiOjAuMCwiUmlnaHQiOjAuMCwiQm90dG9tIjowLjB9LCJQYWRkaW5nIjp7IiRpZCI6IjY3NiIsIlRvcCI6MC4wLCJMZWZ0IjowLjAsIlJpZ2h0IjowLjAsIkJvdHRvbSI6MC4wfSwiQmFja2dyb3VuZCI6eyIkaWQiOiI2NzciLCJDb2xvciI6eyIkaWQiOiI2NzgiLCJBIjo1MSwiUiI6MTY1LCJHIjoxNjUsIkIiOjE2NX19LCJJc1Zpc2libGUiOnRydWUsIldpZHRoIjowLjAsIkhlaWdodCI6MC4wLCJCb3JkZXJTdHlsZSI6eyIkaWQiOiI2NzkiLCJMaW5lQ29sb3IiOnsiJGlkIjoiNjgwIiwiJHR5cGUiOiJOTFJFLkNvbW1vbi5Eb20uU29saWRDb2xvckJydXNoLCBOTFJFLkNvbW1vbiIsIkNvbG9yIjp7IiRpZCI6IjY4MSIsIkEiOjI1NSwiUiI6MjU1LCJHIjowLCJCIjowfX0sIkxpbmVXZWlnaHQiOjAuMCwiTGluZVR5cGUiOjAsIlBhcmVudFN0eWxlIjpudWxsfSwiUGFyZW50U3R5bGUiOm51bGx9LCJNYXJnaW4iOnsiJGlkIjoiNjgyIiwiVG9wIjowLjAsIkxlZnQiOjAuMCwiUmlnaHQiOjAuMCwiQm90dG9tIjowLjB9LCJQYWRkaW5nIjp7IiRpZCI6IjY4MyIsIlRvcCI6MC4wLCJMZWZ0IjowLjAsIlJpZ2h0IjowLjAsIkJvdHRvbSI6MC4wfSwiSXNWaXNpYmxlIjp0cnVlLCJXaWR0aCI6MC4wLCJIZWlnaHQiOjAuMCwiQm9yZGVyU3R5bGUiOm51bGwsIlBhcmVudFN0eWxlIjpudWxsfX0seyIkaWQiOiI2ODQiLCJfcm93cyI6W3siJGlkIjoiNjg1IiwiX3Rhc2tzIjpbeyIkaWQiOiI2ODYiLCJfYXR0YWNoZWRNaWxlc3RvbmVzIjpbXSwiVGFza0RlZmluaXRpb24iOnsiJGlkIjoiNjg3IiwiR3JvdXBOYW1lIjpudWxsLCJTdGFydERhdGUiOiIyMDIzLTA1LTA1VDAwOjAwOjAwWiIsIkVuZERhdGUiOiIyMDIzLTA2LTIyVDIzOjU5OjAwWiIsIlBlcmNlbnRhZ2VDb21wbGV0ZSI6MTAwLjAsIlN0eWxlIjp7IiRpZCI6IjY4OCIsIlNoYXBlIjozLCJTaGFwZVRoaWNrbmVzcyI6MCwiRHVyYXRpb25Gb3JtYXQiOjAsIkluY2x1ZGVOb25Xb3JraW5nRGF5c0luRHVyYXRpb24iOmZhbHNlLCJQZXJjZW50YWdlQ29tcGxldGVTdHlsZSI6eyIkaWQiOiI2ODkiLCJGb250U2V0dGluZ3MiOnsiJGlkIjoiNjkwIiwiRm9udFNpemUiOjEwLCJGb250TmFtZSI6IkNhbGlicmkiLCJJc0JvbGQiOmZhbHNlLCJJc0l0YWxpYyI6ZmFsc2UsIklzVW5kZXJsaW5lZCI6ZmFsc2UsIlBhcmVudFN0eWxlIjpudWxsfSwiQXV0b1NpemUiOjAsIkZvcmVncm91bmQiOnsiJGlkIjoiNjkxIiwiQ29sb3IiOnsiJGlkIjoiNjky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xNjYifSwiUGFkZGluZyI6eyIkcmVmIjoiMTY3In0sIkJhY2tncm91bmQiOnsiJGlkIjoiNjkzIiwiQ29sb3IiOnsiJHJlZiI6IjE2OSJ9fSwiSXNWaXNpYmxlIjp0cnVlLCJXaWR0aCI6MC4wLCJIZWlnaHQiOjAuMCwiQm9yZGVyU3R5bGUiOnsiJGlkIjoiNjk0IiwiTGluZUNvbG9yIjpudWxsLCJMaW5lV2VpZ2h0IjowLjAsIkxpbmVUeXBlIjowLCJQYXJlbnRTdHlsZSI6bnVsbH0sIlBhcmVudFN0eWxlIjpudWxsfSwiRHVyYXRpb25TdHlsZSI6eyIkaWQiOiI2OTUiLCJGb250U2V0dGluZ3MiOnsiJGlkIjoiNjk2IiwiRm9udFNpemUiOjEwLCJGb250TmFtZSI6IkNhbGlicmkiLCJJc0JvbGQiOmZhbHNlLCJJc0l0YWxpYyI6ZmFsc2UsIklzVW5kZXJsaW5lZCI6ZmFsc2UsIlBhcmVudFN0eWxlIjpudWxsfSwiQXV0b1NpemUiOjAsIkZvcmVncm91bmQiOnsiJHJlZiI6IjE3MyJ9LCJNYXhXaWR0aCI6MjAwLjAsIk1heEhlaWdodCI6IkluZmluaXR5IiwiU21hcnRGb3JlZ3JvdW5kSXNBY3RpdmUiOmZhbHNlLCJIb3Jpem9udGFsQWxpZ25tZW50IjowLCJWZXJ0aWNhbEFsaWdubWVudCI6MCwiU21hcnRGb3JlZ3JvdW5kIjpudWxsLCJCYWNrZ3JvdW5kRmlsbFR5cGUiOjAsIk1hcmdpbiI6eyIkcmVmIjoiMTc1In0sIlBhZGRpbmciOnsiJHJlZiI6IjE3NiJ9LCJCYWNrZ3JvdW5kIjp7IiRyZWYiOiIxNzcifSwiSXNWaXNpYmxlIjp0cnVlLCJXaWR0aCI6MC4wLCJIZWlnaHQiOjAuMCwiQm9yZGVyU3R5bGUiOnsiJGlkIjoiNjk3IiwiTGluZUNvbG9yIjpudWxsLCJMaW5lV2VpZ2h0IjowLjAsIkxpbmVUeXBlIjowLCJQYXJlbnRTdHlsZSI6bnVsbH0sIlBhcmVudFN0eWxlIjpudWxsfSwiSG9yaXpvbnRhbENvbm5lY3RvclN0eWxlIjp7IiRpZCI6IjY5OCIsIkxpbmVDb2xvciI6eyIkcmVmIjoiMTgxIn0sIkxpbmVXZWlnaHQiOjEuMCwiTGluZVR5cGUiOjAsIlBhcmVudFN0eWxlIjpudWxsfSwiVmVydGljYWxDb25uZWN0b3JTdHlsZSI6eyIkaWQiOiI2OTkiLCJMaW5lQ29sb3IiOnsiJHJlZiI6IjE4NCJ9LCJMaW5lV2VpZ2h0IjowLjAsIkxpbmVUeXBlIjowLCJQYXJlbnRTdHlsZSI6bnVsbH0sIk1hcmdpbiI6bnVsbCwiU3RhcnREYXRlUG9zaXRpb24iOjYsIkVuZERhdGVQb3NpdGlvbiI6NiwiRGF0ZUlzVmlzaWJsZSI6ZmFsc2UsIlRpdGxlUG9zaXRpb24iOjIsIkR1cmF0aW9uUG9zaXRpb24iOjYsIlBlcmNlbnRhZ2VDb21wbGV0ZWRQb3NpdGlvbiI6NCwiU3BhY2luZyI6MywiSXNCZWxvd1RpbWViYW5kIjp0cnVlLCJQZXJjZW50YWdlQ29tcGxldGVTaGFwZU9wYWNpdHkiOjM1LCJTaGFwZVN0eWxlIjp7IiRpZCI6IjcwMCIsIk1hcmdpbiI6eyIkcmVmIjoiMTg3In0sIlBhZGRpbmciOnsiJHJlZiI6IjE4OCJ9LCJCYWNrZ3JvdW5kIjp7IiRpZCI6IjcwMSIsIkNvbG9yIjp7IiRpZCI6IjcwMiIsIkEiOjI1NSwiUiI6NjgsIkciOjExNCwiQiI6MTk2fX0sIklzVmlzaWJsZSI6dHJ1ZSwiV2lkdGgiOjAuMCwiSGVpZ2h0IjoxMC4wLCJCb3JkZXJTdHlsZSI6eyIkaWQiOiI3MDMiLCJMaW5lQ29sb3IiOnsiJHJlZiI6IjE5MiJ9LCJMaW5lV2VpZ2h0IjowLjAsIkxpbmVUeXBlIjowLCJQYXJlbnRTdHlsZSI6bnVsbH0sIlBhcmVudFN0eWxlIjpudWxsfSwiVGl0bGVTdHlsZSI6eyIkaWQiOiI3MDQiLCJGb250U2V0dGluZ3MiOnsiJGlkIjoiNzA1IiwiRm9udFNpemUiOjExLCJGb250TmFtZSI6IkNhbGlicmkiLCJJc0JvbGQiOnRydWUsIklzSXRhbGljIjpmYWxzZSwiSXNVbmRlcmxpbmVkIjpmYWxzZSwiUGFyZW50U3R5bGUiOm51bGx9LCJBdXRvU2l6ZSI6MCwiRm9yZWdyb3VuZCI6eyIkaWQiOiI3MDYiLCJDb2xvciI6eyIkaWQiOiI3MDc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HJlZiI6IjE5OCJ9LCJQYWRkaW5nIjp7IiRyZWYiOiIxOTkifSwiQmFja2dyb3VuZCI6eyIkaWQiOiI3MDgiLCJDb2xvciI6eyIkaWQiOiI3MDkiLCJBIjowLCJSIjoyNTUsIkciOjI1NSwiQiI6MjU1fX0sIklzVmlzaWJsZSI6dHJ1ZSwiV2lkdGgiOjAuMCwiSGVpZ2h0IjowLjAsIkJvcmRlclN0eWxlIjp7IiRpZCI6IjcxMCIsIkxpbmVDb2xvciI6bnVsbCwiTGluZVdlaWdodCI6MC4wLCJMaW5lVHlwZSI6MCwiUGFyZW50U3R5bGUiOm51bGx9LCJQYXJlbnRTdHlsZSI6bnVsbH0sIkRhdGVTdHlsZSI6eyIkaWQiOiI3MTEiLCJGb250U2V0dGluZ3MiOnsiJGlkIjoiNzEyIiwiRm9udFNpemUiOjksIkZvbnROYW1lIjoiQ2FsaWJyaSIsIklzQm9sZCI6ZmFsc2UsIklzSXRhbGljIjpmYWxzZSwiSXNVbmRlcmxpbmVkIjpmYWxzZSwiUGFyZW50U3R5bGUiOm51bGx9LCJBdXRvU2l6ZSI6MCwiRm9yZWdyb3VuZCI6eyIkaWQiOiI3MTMiLCJDb2xvciI6eyIkaWQiOiI3MTQ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IwNyJ9LCJQYWRkaW5nIjp7IiRyZWYiOiIyMDgifSwiQmFja2dyb3VuZCI6eyIkaWQiOiI3MTUiLCJDb2xvciI6eyIkaWQiOiI3MTYiLCJBIjowLCJSIjoyNTUsIkciOjI1NSwiQiI6MjU1fX0sIklzVmlzaWJsZSI6dHJ1ZSwiV2lkdGgiOjAuMCwiSGVpZ2h0IjowLjAsIkJvcmRlclN0eWxlIjp7IiRpZCI6IjcxNyIsIkxpbmVDb2xvciI6bnVsbCwiTGluZVdlaWdodCI6MC4wLCJMaW5lVHlwZSI6MCwiUGFyZW50U3R5bGUiOm51bGx9LCJQYXJlbnRTdHlsZSI6bnVsbH0sIkRhdGVGb3JtYXQiOnsiJGlkIjoiNzE4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E5IiwiRm9ybWF0IjowLCJJc1Zpc2libGUiOmZhbHNlLCJMYXN0S25vd25WaXNpYmlsaXR5U3RhdGUiOmZhbHNlfSwiSXNWaXNpYmxlIjp0cnVlLCJQYXJlbnRTdHlsZSI6bnVsbH0sIkluZGV4IjoxNCwiU21hcnREdXJhdGlvbkFjdGl2YXRlZCI6ZmFsc2UsIkRhdGVGb3JtYXQiOnsiJHJlZiI6IjcxOCJ9LCJXZWVrTnVtYmVyaW5nIjp7IiRpZCI6IjcyMCIsIkZvcm1hdCI6MCwiSXNWaXNpYmxlIjpmYWxzZSwiTGFzdEtub3duVmlzaWJpbGl0eVN0YXRlIjpmYWxzZX0sIklkIjoiNTg1YTY1MmUtZjA1Ni00N2MzLTljYTEtNDQwOGU0MGFhYWNhIiwiSW1wb3J0SWQiOm51bGwsIlRpdGxlIjoiVGFzayA2IiwiTm90ZSI6bnVsbCwiSHlwZXJsaW5rIjp7IiRpZCI6IjcyMSIsIkFkZHJlc3MiOm51bGwsIlN1YkFkZHJlc3MiOm51bGx9LCJJc0NoYW5nZWQiOmZhbHNlLCJJc05ldyI6ZmFsc2V9fV0sIl9taWxlc3RvbmVzIjpbXSwiSWQiOiIwMDAwMDAwMC0wMDAwLTAwMDAtMDAwMC0wMDAwMDAwMDAwMDAiLCJJc1NpbmdsZUl0ZW1Sb3ciOnRydWV9LHsiJGlkIjoiNzIyIiwiX3Rhc2tzIjpbeyIkaWQiOiI3MjMiLCJfYXR0YWNoZWRNaWxlc3RvbmVzIjpbXSwiVGFza0RlZmluaXRpb24iOnsiJGlkIjoiNzI0IiwiR3JvdXBOYW1lIjpudWxsLCJTdGFydERhdGUiOiIyMDIzLTA1LTA1VDAwOjAwOjAwWiIsIkVuZERhdGUiOiIyMDIzLTA2LTIyVDIzOjU5OjAwWiIsIlBlcmNlbnRhZ2VDb21wbGV0ZSI6NjUuMCwiU3R5bGUiOnsiJGlkIjoiNzI1IiwiU2hhcGUiOjMsIlNoYXBlVGhpY2tuZXNzIjowLCJEdXJhdGlvbkZvcm1hdCI6MCwiSW5jbHVkZU5vbldvcmtpbmdEYXlzSW5EdXJhdGlvbiI6ZmFsc2UsIlBlcmNlbnRhZ2VDb21wbGV0ZVN0eWxlIjp7IiRpZCI6IjcyNiIsIkZvbnRTZXR0aW5ncyI6eyIkaWQiOiI3MjciLCJGb250U2l6ZSI6MTAsIkZvbnROYW1lIjoiQ2FsaWJyaSIsIklzQm9sZCI6ZmFsc2UsIklzSXRhbGljIjpmYWxzZSwiSXNVbmRlcmxpbmVkIjpmYWxzZSwiUGFyZW50U3R5bGUiOm51bGx9LCJBdXRvU2l6ZSI6MCwiRm9yZWdyb3VuZCI6eyIkaWQiOiI3MjgiLCJDb2xvciI6eyIkaWQiOiI3Mjk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E2NiJ9LCJQYWRkaW5nIjp7IiRyZWYiOiIxNjcifSwiQmFja2dyb3VuZCI6eyIkaWQiOiI3MzAiLCJDb2xvciI6eyIkcmVmIjoiMTY5In19LCJJc1Zpc2libGUiOnRydWUsIldpZHRoIjowLjAsIkhlaWdodCI6MC4wLCJCb3JkZXJTdHlsZSI6eyIkaWQiOiI3MzEiLCJMaW5lQ29sb3IiOm51bGwsIkxpbmVXZWlnaHQiOjAuMCwiTGluZVR5cGUiOjAsIlBhcmVudFN0eWxlIjpudWxsfSwiUGFyZW50U3R5bGUiOm51bGx9LCJEdXJhdGlvblN0eWxlIjp7IiRpZCI6IjczMiIsIkZvbnRTZXR0aW5ncyI6eyIkaWQiOiI3MzMiLCJGb250U2l6ZSI6MTAsIkZvbnROYW1lIjoiQ2FsaWJyaSIsIklzQm9sZCI6ZmFsc2UsIklzSXRhbGljIjpmYWxzZSwiSXNVbmRlcmxpbmVkIjpmYWxzZSwiUGFyZW50U3R5bGUiOm51bGx9LCJBdXRvU2l6ZSI6MiwiRm9yZWdyb3VuZCI6eyIkaWQiOiI3MzQiLCJDb2xvciI6eyIkaWQiOiI3Mz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cmVmIjoiMTc1In0sIlBhZGRpbmciOnsiJHJlZiI6IjE3NiJ9LCJCYWNrZ3JvdW5kIjp7IiRyZWYiOiIxNzcifSwiSXNWaXNpYmxlIjpmYWxzZSwiV2lkdGgiOjAuMCwiSGVpZ2h0IjowLjAsIkJvcmRlclN0eWxlIjp7IiRpZCI6IjczNiIsIkxpbmVDb2xvciI6bnVsbCwiTGluZVdlaWdodCI6MC4wLCJMaW5lVHlwZSI6MCwiUGFyZW50U3R5bGUiOm51bGx9LCJQYXJlbnRTdHlsZSI6bnVsbH0sIkhvcml6b250YWxDb25uZWN0b3JTdHlsZSI6eyIkaWQiOiI3MzciLCJMaW5lQ29sb3IiOnsiJHJlZiI6IjE4MSJ9LCJMaW5lV2VpZ2h0IjoxLjAsIkxpbmVUeXBlIjowLCJQYXJlbnRTdHlsZSI6bnVsbH0sIlZlcnRpY2FsQ29ubmVjdG9yU3R5bGUiOnsiJGlkIjoiNzM4IiwiTGluZUNvbG9yIjp7IiRyZWYiOiIxODQifSwiTGluZVdlaWdodCI6MC4wLCJMaW5lVHlwZSI6MCwiUGFyZW50U3R5bGUiOm51bGx9LCJNYXJnaW4iOm51bGwsIlN0YXJ0RGF0ZVBvc2l0aW9uIjo2LCJFbmREYXRlUG9zaXRpb24iOjYsIkRhdGVJc1Zpc2libGUiOmZhbHNlLCJUaXRsZVBvc2l0aW9uIjoyLCJEdXJhdGlvblBvc2l0aW9uIjo2LCJQZXJjZW50YWdlQ29tcGxldGVkUG9zaXRpb24iOjQsIlNwYWNpbmciOjMsIklzQmVsb3dUaW1lYmFuZCI6dHJ1ZSwiUGVyY2VudGFnZUNvbXBsZXRlU2hhcGVPcGFjaXR5IjozNSwiU2hhcGVTdHlsZSI6eyIkaWQiOiI3MzkiLCJNYXJnaW4iOnsiJHJlZiI6IjE4NyJ9LCJQYWRkaW5nIjp7IiRyZWYiOiIxODgifSwiQmFja2dyb3VuZCI6eyIkaWQiOiI3NDAiLCJDb2xvciI6eyIkaWQiOiI3NDEiLCJBIjoyNTUsIlIiOjE1MCwiRyI6MTcwLCJCIjoyMDZ9fSwiSXNWaXNpYmxlIjp0cnVlLCJXaWR0aCI6MTIzLjAsIkhlaWdodCI6MTAuMCwiQm9yZGVyU3R5bGUiOnsiJGlkIjoiNzQyIiwiTGluZUNvbG9yIjp7IiRyZWYiOiI1NjMifSwiTGluZVdlaWdodCI6MC4wLCJMaW5lVHlwZSI6MCwiUGFyZW50U3R5bGUiOm51bGx9LCJQYXJlbnRTdHlsZSI6bnVsbH0sIlRpdGxlU3R5bGUiOnsiJGlkIjoiNzQzIiwiRm9udFNldHRpbmdzIjp7IiRpZCI6Ijc0NCIsIkZvbnRTaXplIjoxMSwiRm9udE5hbWUiOiJDYWxpYnJpIiwiSXNCb2xkIjp0cnVlLCJJc0l0YWxpYyI6ZmFsc2UsIklzVW5kZXJsaW5lZCI6ZmFsc2UsIlBhcmVudFN0eWxlIjpudWxsfSwiQXV0b1NpemUiOjAsIkZvcmVncm91bmQiOnsiJGlkIjoiNzQ1IiwiQ29sb3IiOnsiJGlkIjoiNzQ2IiwiQSI6MjU1LCJSIjowLCJHIjowLCJCIjowfX0sIk1heFdpZHRoIjo3MjAuMCwiTWF4SGVpZ2h0IjoiSW5maW5pdHkiLCJTbWFydEZvcmVncm91bmRJc0FjdGl2ZSI6ZmFsc2UsIkhvcml6b250YWxBbGlnbm1lbnQiOjEsIlZlcnRpY2FsQWxpZ25tZW50IjowLCJTbWFydEZvcmVncm91bmQiOm51bGwsIkJhY2tncm91bmRGaWxsVHlwZSI6MCwiTWFyZ2luIjp7IiRyZWYiOiIxOTgifSwiUGFkZGluZyI6eyIkcmVmIjoiMTk5In0sIkJhY2tncm91bmQiOnsiJGlkIjoiNzQ3IiwiQ29sb3IiOnsiJGlkIjoiNzQ4IiwiQSI6MCwiUiI6MjU1LCJHIjoyNTUsIkIiOjI1NX19LCJJc1Zpc2libGUiOnRydWUsIldpZHRoIjowLjAsIkhlaWdodCI6MC4wLCJCb3JkZXJTdHlsZSI6eyIkaWQiOiI3NDkiLCJMaW5lQ29sb3IiOm51bGwsIkxpbmVXZWlnaHQiOjAuMCwiTGluZVR5cGUiOjAsIlBhcmVudFN0eWxlIjpudWxsfSwiUGFyZW50U3R5bGUiOm51bGx9LCJEYXRlU3R5bGUiOnsiJGlkIjoiNzUwIiwiRm9udFNldHRpbmdzIjp7IiRpZCI6Ijc1MSIsIkZvbnRTaXplIjo5LCJGb250TmFtZSI6IkNhbGlicmkiLCJJc0JvbGQiOmZhbHNlLCJJc0l0YWxpYyI6ZmFsc2UsIklzVW5kZXJsaW5lZCI6ZmFsc2UsIlBhcmVudFN0eWxlIjpudWxsfSwiQXV0b1NpemUiOjIsIkZvcmVncm91bmQiOnsiJGlkIjoiNzUyIiwiQ29sb3IiOnsiJGlkIjoiNzUzIiwiQSI6MjU1LCJSIjowLCJHIjowLCJCIjowfX0sIk1heFdpZHRoIjo1MS4wLCJNYXhIZWlnaHQiOiJJbmZpbml0eSIsIlNtYXJ0Rm9yZWdyb3VuZElzQWN0aXZlIjpmYWxzZSwiSG9yaXpvbnRhbEFsaWdubWVudCI6MCwiVmVydGljYWxBbGlnbm1lbnQiOjAsIlNtYXJ0Rm9yZWdyb3VuZCI6bnVsbCwiQmFja2dyb3VuZEZpbGxUeXBlIjowLCJNYXJnaW4iOnsiJHJlZiI6IjIwNyJ9LCJQYWRkaW5nIjp7IiRyZWYiOiIyMDgifSwiQmFja2dyb3VuZCI6eyIkaWQiOiI3NTQiLCJDb2xvciI6eyIkaWQiOiI3NTUiLCJBIjowLCJSIjoyNTUsIkciOjI1NSwiQiI6MjU1fX0sIklzVmlzaWJsZSI6dHJ1ZSwiV2lkdGgiOjAuMCwiSGVpZ2h0IjowLjAsIkJvcmRlclN0eWxlIjp7IiRpZCI6Ijc1NiIsIkxpbmVDb2xvciI6bnVsbCwiTGluZVdlaWdodCI6MC4wLCJMaW5lVHlwZSI6MCwiUGFyZW50U3R5bGUiOm51bGx9LCJQYXJlbnRTdHlsZSI6bnVsbH0sIkRhdGVGb3JtYXQiOnsiJGlkIjoiNzU3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U4IiwiRm9ybWF0IjowLCJJc1Zpc2libGUiOmZhbHNlLCJMYXN0S25vd25WaXNpYmlsaXR5U3RhdGUiOmZhbHNlfSwiSXNWaXNpYmxlIjp0cnVlLCJQYXJlbnRTdHlsZSI6bnVsbH0sIkluZGV4IjoxNSwiU21hcnREdXJhdGlvbkFjdGl2YXRlZCI6ZmFsc2UsIkRhdGVGb3JtYXQiOnsiJHJlZiI6Ijc1NyJ9LCJXZWVrTnVtYmVyaW5nIjp7IiRpZCI6Ijc1OSIsIkZvcm1hdCI6MCwiSXNWaXNpYmxlIjpmYWxzZSwiTGFzdEtub3duVmlzaWJpbGl0eVN0YXRlIjpmYWxzZX0sIklkIjoiZDA2NDg0YzAtM2RlYy00N2U3LWFkYWQtZGU1NzhhMmRmNjY4IiwiSW1wb3J0SWQiOm51bGwsIlRpdGxlIjoiVGFzayA2IiwiTm90ZSI6bnVsbCwiSHlwZXJsaW5rIjp7IiRpZCI6Ijc2MCIsIkFkZHJlc3MiOm51bGwsIlN1YkFkZHJlc3MiOm51bGx9LCJJc0NoYW5nZWQiOmZhbHNlLCJJc05ldyI6ZmFsc2V9fV0sIl9taWxlc3RvbmVzIjpbXSwiSWQiOiIwMDAwMDAwMC0wMDAwLTAwMDAtMDAwMC0wMDAwMDAwMDAwMDAiLCJJc1NpbmdsZUl0ZW1Sb3ciOnRydWV9XSwiSW5kZXgiOjIsIklkIjoiYzcxMThlNzEtOGU0Zi00MDhhLWIyMTctOWZlOGM2ODZiMmZkIiwiSGVhZGVyVGV4dCI6IkphbWllIiwiSXNEZWZhdWx0IjpmYWxzZSwiU3R5bGUiOnsiJGlkIjoiNzYxIiwiSGVhZGVyU3R5bGUiOnsiJGlkIjoiNzYyIiwiVGV4dFN0eWxlIjp7IiRpZCI6Ijc2MyIsIkZvbnRTZXR0aW5ncyI6eyIkaWQiOiI3NjQiLCJGb250U2l6ZSI6MTEsIkZvbnROYW1lIjoiQ2FsaWJyaSIsIklzQm9sZCI6dHJ1ZSwiSXNJdGFsaWMiOmZhbHNlLCJJc1VuZGVybGluZWQiOmZhbHNlLCJQYXJlbnRTdHlsZSI6bnVsbH0sIkF1dG9TaXplIjoyLCJGb3JlZ3JvdW5kIjp7IiRpZCI6Ijc2NSIsIkNvbG9yIjp7IiRpZCI6Ijc2NiIsIkEiOjI1NSwiUiI6MCwiRyI6MCwiQiI6MH19LCJNYXhXaWR0aCI6MzguMzE1Nzg5NDczNjg0MDc3LCJNYXhIZWlnaHQiOiJJbmZpbml0eSIsIlNtYXJ0Rm9yZWdyb3VuZElzQWN0aXZlIjpmYWxzZSwiSG9yaXpvbnRhbEFsaWdubWVudCI6MCwiVmVydGljYWxBbGlnbm1lbnQiOjAsIlNtYXJ0Rm9yZWdyb3VuZCI6bnVsbCwiQmFja2dyb3VuZEZpbGxUeXBlIjowLCJNYXJnaW4iOnsiJGlkIjoiNzY3IiwiVG9wIjowLjAsIkxlZnQiOjAuMCwiUmlnaHQiOjAuMCwiQm90dG9tIjowLjB9LCJQYWRkaW5nIjp7IiRpZCI6Ijc2OCIsIlRvcCI6MC4wLCJMZWZ0IjowLjAsIlJpZ2h0IjowLjAsIkJvdHRvbSI6MC4wfSwiQmFja2dyb3VuZCI6bnVsbCwiSXNWaXNpYmxlIjp0cnVlLCJXaWR0aCI6MC4wLCJIZWlnaHQiOjAuMCwiQm9yZGVyU3R5bGUiOm51bGwsIlBhcmVudFN0eWxlIjpudWxsfSwiUmVjdGFuZ2xlU3R5bGUiOnsiJGlkIjoiNzY5IiwiTWFyZ2luIjp7IiRpZCI6Ijc3MCIsIlRvcCI6MC4wLCJMZWZ0IjowLjAsIlJpZ2h0IjowLjAsIkJvdHRvbSI6MC4wfSwiUGFkZGluZyI6eyIkaWQiOiI3NzEiLCJUb3AiOjAuMCwiTGVmdCI6MC4wLCJSaWdodCI6MC4wLCJCb3R0b20iOjAuMH0sIkJhY2tncm91bmQiOnsiJGlkIjoiNzcyIiwiQ29sb3IiOnsiJGlkIjoiNzczIiwiQSI6NjMsIlIiOjY4LCJHIjoxMTQsIkIiOjE5Nn19LCJJc1Zpc2libGUiOnRydWUsIldpZHRoIjowLjAsIkhlaWdodCI6MC4wLCJCb3JkZXJTdHlsZSI6eyIkaWQiOiI3NzQiLCJMaW5lQ29sb3IiOnsiJGlkIjoiNzc1IiwiJHR5cGUiOiJOTFJFLkNvbW1vbi5Eb20uU29saWRDb2xvckJydXNoLCBOTFJFLkNvbW1vbiIsIkNvbG9yIjp7IiRpZCI6Ijc3NiIsIkEiOjI1NSwiUiI6MjU1LCJHIjowLCJCIjowfX0sIkxpbmVXZWlnaHQiOjAuMCwiTGluZVR5cGUiOjAsIlBhcmVudFN0eWxlIjpudWxsfSwiUGFyZW50U3R5bGUiOm51bGx9LCJNYXJnaW4iOnsiJGlkIjoiNzc3IiwiVG9wIjowLjAsIkxlZnQiOjAuMCwiUmlnaHQiOjAuMCwiQm90dG9tIjowLjB9LCJQYWRkaW5nIjp7IiRpZCI6Ijc3OCIsIlRvcCI6MC4wLCJMZWZ0IjowLjAsIlJpZ2h0IjowLjAsIkJvdHRvbSI6MC4wfSwiQmFja2dyb3VuZCI6bnVsbCwiSXNWaXNpYmxlIjp0cnVlLCJXaWR0aCI6MC4wLCJIZWlnaHQiOjAuMCwiQm9yZGVyU3R5bGUiOm51bGwsIlBhcmVudFN0eWxlIjpudWxsfSwiQmFja2dyb3VuZFN0eWxlIjp7IiRpZCI6Ijc3OSIsIk1hcmdpbiI6eyIkaWQiOiI3ODAiLCJUb3AiOjAuMCwiTGVmdCI6MC4wLCJSaWdodCI6MC4wLCJCb3R0b20iOjAuMH0sIlBhZGRpbmciOnsiJGlkIjoiNzgxIiwiVG9wIjowLjAsIkxlZnQiOjAuMCwiUmlnaHQiOjAuMCwiQm90dG9tIjowLjB9LCJCYWNrZ3JvdW5kIjp7IiRpZCI6Ijc4MiIsIkNvbG9yIjp7IiRpZCI6Ijc4MyIsIkEiOjUxLCJSIjoxNjUsIkciOjE2NSwiQiI6MTY1fX0sIklzVmlzaWJsZSI6dHJ1ZSwiV2lkdGgiOjAuMCwiSGVpZ2h0IjowLjAsIkJvcmRlclN0eWxlIjp7IiRpZCI6Ijc4NCIsIkxpbmVDb2xvciI6eyIkaWQiOiI3ODUiLCIkdHlwZSI6Ik5MUkUuQ29tbW9uLkRvbS5Tb2xpZENvbG9yQnJ1c2gsIE5MUkUuQ29tbW9uIiwiQ29sb3IiOnsiJGlkIjoiNzg2IiwiQSI6MjU1LCJSIjoyNTUsIkciOjAsIkIiOjB9fSwiTGluZVdlaWdodCI6MC4wLCJMaW5lVHlwZSI6MCwiUGFyZW50U3R5bGUiOm51bGx9LCJQYXJlbnRTdHlsZSI6bnVsbH0sIk1hcmdpbiI6eyIkaWQiOiI3ODciLCJUb3AiOjAuMCwiTGVmdCI6MC4wLCJSaWdodCI6MC4wLCJCb3R0b20iOjAuMH0sIlBhZGRpbmciOnsiJGlkIjoiNzg4IiwiVG9wIjowLjAsIkxlZnQiOjAuMCwiUmlnaHQiOjAuMCwiQm90dG9tIjowLjB9LCJJc1Zpc2libGUiOnRydWUsIldpZHRoIjowLjAsIkhlaWdodCI6MC4wLCJCb3JkZXJTdHlsZSI6bnVsbCwiUGFyZW50U3R5bGUiOm51bGx9fSx7IiRpZCI6Ijc4OSIsIl9yb3dzIjpbXSwiSW5kZXgiOjE0LCJJZCI6IjIyYjc4ZmZmLTMzYTctNDJlNi1iMWE0LWFlNTRkNzJiYjg4NiIsIkhlYWRlclRleHQiOm51bGwsIklzRGVmYXVsdCI6dHJ1ZSwiU3R5bGUiOnsiJGlkIjoiNzkwIiwiSGVhZGVyU3R5bGUiOnsiJGlkIjoiNzkxIiwiVGV4dFN0eWxlIjp7IiRpZCI6Ijc5MiIsIkZvbnRTZXR0aW5ncyI6eyIkaWQiOiI3OTMiLCJGb250U2l6ZSI6MTAsIkZvbnROYW1lIjoiQ2FsaWJyaSIsIklzQm9sZCI6dHJ1ZSwiSXNJdGFsaWMiOmZhbHNlLCJJc1VuZGVybGluZWQiOmZhbHNlLCJQYXJlbnRTdHlsZSI6bnVsbH0sIkF1dG9TaXplIjowLCJGb3JlZ3JvdW5kIjp7IiRyZWYiOiI0NTEifSwiTWF4V2lkdGgiOiJJbmZpbml0eSIsIk1heEhlaWdodCI6IkluZmluaXR5IiwiU21hcnRGb3JlZ3JvdW5kSXNBY3RpdmUiOmZhbHNlLCJIb3Jpem9udGFsQWxpZ25tZW50IjowLCJWZXJ0aWNhbEFsaWdubWVudCI6MCwiU21hcnRGb3JlZ3JvdW5kIjpudWxsLCJCYWNrZ3JvdW5kRmlsbFR5cGUiOjAsIk1hcmdpbiI6eyIkaWQiOiI3OTQiLCJUb3AiOjAuMCwiTGVmdCI6MC4wLCJSaWdodCI6MC4wLCJCb3R0b20iOjAuMH0sIlBhZGRpbmciOnsiJGlkIjoiNzk1IiwiVG9wIjowLjAsIkxlZnQiOjAuMCwiUmlnaHQiOjAuMCwiQm90dG9tIjowLjB9LCJCYWNrZ3JvdW5kIjpudWxsLCJJc1Zpc2libGUiOnRydWUsIldpZHRoIjowLjAsIkhlaWdodCI6MC4wLCJCb3JkZXJTdHlsZSI6bnVsbCwiUGFyZW50U3R5bGUiOm51bGx9LCJSZWN0YW5nbGVTdHlsZSI6eyIkaWQiOiI3OTYiLCJNYXJnaW4iOnsiJGlkIjoiNzk3IiwiVG9wIjowLjAsIkxlZnQiOjAuMCwiUmlnaHQiOjAuMCwiQm90dG9tIjowLjB9LCJQYWRkaW5nIjp7IiRpZCI6Ijc5OCIsIlRvcCI6MC4wLCJMZWZ0IjowLjAsIlJpZ2h0IjowLjAsIkJvdHRvbSI6MC4wfSwiQmFja2dyb3VuZCI6eyIkcmVmIjoiNDU4In0sIklzVmlzaWJsZSI6dHJ1ZSwiV2lkdGgiOjAuMCwiSGVpZ2h0IjowLjAsIkJvcmRlclN0eWxlIjp7IiRpZCI6Ijc5OSIsIkxpbmVDb2xvciI6eyIkaWQiOiI4MDAiLCIkdHlwZSI6Ik5MUkUuQ29tbW9uLkRvbS5Tb2xpZENvbG9yQnJ1c2gsIE5MUkUuQ29tbW9uIiwiQ29sb3IiOnsiJGlkIjoiODAxIiwiQSI6MjU1LCJSIjoyNTUsIkciOjAsIkIiOjB9fSwiTGluZVdlaWdodCI6MC4wLCJMaW5lVHlwZSI6MCwiUGFyZW50U3R5bGUiOm51bGx9LCJQYXJlbnRTdHlsZSI6bnVsbH0sIk1hcmdpbiI6eyIkaWQiOiI4MDIiLCJUb3AiOjAuMCwiTGVmdCI6MC4wLCJSaWdodCI6MC4wLCJCb3R0b20iOjAuMH0sIlBhZGRpbmciOnsiJGlkIjoiODAzIiwiVG9wIjowLjAsIkxlZnQiOjAuMCwiUmlnaHQiOjAuMCwiQm90dG9tIjowLjB9LCJCYWNrZ3JvdW5kIjpudWxsLCJJc1Zpc2libGUiOnRydWUsIldpZHRoIjowLjAsIkhlaWdodCI6MC4wLCJCb3JkZXJTdHlsZSI6bnVsbCwiUGFyZW50U3R5bGUiOm51bGx9LCJCYWNrZ3JvdW5kU3R5bGUiOnsiJGlkIjoiODA0IiwiTWFyZ2luIjp7IiRpZCI6IjgwNSIsIlRvcCI6MC4wLCJMZWZ0IjowLjAsIlJpZ2h0IjowLjAsIkJvdHRvbSI6MC4wfSwiUGFkZGluZyI6eyIkaWQiOiI4MDYiLCJUb3AiOjAuMCwiTGVmdCI6MC4wLCJSaWdodCI6MC4wLCJCb3R0b20iOjAuMH0sIkJhY2tncm91bmQiOnsiJHJlZiI6IjQ2OCJ9LCJJc1Zpc2libGUiOnRydWUsIldpZHRoIjowLjAsIkhlaWdodCI6MC4wLCJCb3JkZXJTdHlsZSI6eyIkaWQiOiI4MDciLCJMaW5lQ29sb3IiOnsiJGlkIjoiODA4IiwiJHR5cGUiOiJOTFJFLkNvbW1vbi5Eb20uU29saWRDb2xvckJydXNoLCBOTFJFLkNvbW1vbiIsIkNvbG9yIjp7IiRpZCI6IjgwOSIsIkEiOjI1NSwiUiI6MjU1LCJHIjowLCJCIjowfX0sIkxpbmVXZWlnaHQiOjAuMCwiTGluZVR5cGUiOjAsIlBhcmVudFN0eWxlIjpudWxsfSwiUGFyZW50U3R5bGUiOm51bGx9LCJNYXJnaW4iOnsiJGlkIjoiODEwIiwiVG9wIjowLjAsIkxlZnQiOjAuMCwiUmlnaHQiOjAuMCwiQm90dG9tIjowLjB9LCJQYWRkaW5nIjp7IiRpZCI6IjgxMSIsIlRvcCI6MC4wLCJMZWZ0IjowLjAsIlJpZ2h0IjowLjAsIkJvdHRvbSI6MC4wfSwiSXNWaXNpYmxlIjpmYWxzZSwiV2lkdGgiOjAuMCwiSGVpZ2h0IjowLjAsIkJvcmRlclN0eWxlIjpudWxsLCJQYXJlbnRTdHlsZSI6bnVsbH19XSwiSWQiOiIwMTc4ZTljZi0zMTZjLTRkYjEtODNjMC05ZDI1ZDZkNmU1YWYiLCJJbmRleCI6MiwiSGVhZGVyVGV4dCI6IkNhdGVnb3J5IEIiLCJTdHlsZSI6eyIkaWQiOiI4MTIiLCJIZWFkZXJTdHlsZSI6eyIkaWQiOiI4MTMiLCJUZXh0SXNWZXJ0aWNhbCI6ZmFsc2UsIlRleHRTdHlsZSI6eyIkaWQiOiI4MTQiLCJGb250U2V0dGluZ3MiOnsiJGlkIjoiODE1IiwiRm9udFNpemUiOjEyLCJGb250TmFtZSI6IkNhbGlicmkiLCJJc0JvbGQiOnRydWUsIklzSXRhbGljIjpmYWxzZSwiSXNVbmRlcmxpbmVkIjpmYWxzZSwiUGFyZW50U3R5bGUiOm51bGx9LCJBdXRvU2l6ZSI6MCwiRm9yZWdyb3VuZCI6eyIkaWQiOiI4MTYiLCJDb2xvciI6eyIkaWQiOiI4MTc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4MTgiLCJUb3AiOjAuMCwiTGVmdCI6MC4wLCJSaWdodCI6MC4wLCJCb3R0b20iOjAuMH0sIlBhZGRpbmciOnsiJGlkIjoiODE5IiwiVG9wIjowLjAsIkxlZnQiOjAuMCwiUmlnaHQiOjAuMCwiQm90dG9tIjowLjB9LCJCYWNrZ3JvdW5kIjp7IiRpZCI6IjgyMCIsIkNvbG9yIjp7IiRpZCI6IjgyMSIsIkEiOjAsIlIiOjI1NSwiRyI6MjU1LCJCIjoyNTV9fSwiSXNWaXNpYmxlIjp0cnVlLCJXaWR0aCI6MC4wLCJIZWlnaHQiOjAuMCwiQm9yZGVyU3R5bGUiOm51bGwsIlBhcmVudFN0eWxlIjpudWxsfSwiUmVjdGFuZ2xlU3R5bGUiOnsiJGlkIjoiODIyIiwiTWFyZ2luIjp7IiRpZCI6IjgyMyIsIlRvcCI6MC4wLCJMZWZ0IjowLjAsIlJpZ2h0IjowLjAsIkJvdHRvbSI6MC4wfSwiUGFkZGluZyI6eyIkaWQiOiI4MjQiLCJUb3AiOjAuMCwiTGVmdCI6MC4wLCJSaWdodCI6MC4wLCJCb3R0b20iOjAuMH0sIkJhY2tncm91bmQiOnsiJGlkIjoiODI1IiwiQ29sb3IiOnsiJGlkIjoiODI2IiwiQSI6MjU1LCJSIjo2OCwiRyI6MTE0LCJCIjoxOTZ9fSwiSXNWaXNpYmxlIjp0cnVlLCJXaWR0aCI6MC4wLCJIZWlnaHQiOjAuMCwiQm9yZGVyU3R5bGUiOnsiJGlkIjoiODI3IiwiTGluZUNvbG9yIjp7IiRpZCI6IjgyOCIsIiR0eXBlIjoiTkxSRS5Db21tb24uRG9tLlNvbGlkQ29sb3JCcnVzaCwgTkxSRS5Db21tb24iLCJDb2xvciI6eyIkaWQiOiI4MjkiLCJBIjoyNTUsIlIiOjI1NSwiRyI6MCwiQiI6MH19LCJMaW5lV2VpZ2h0IjowLjAsIkxpbmVUeXBlIjowLCJQYXJlbnRTdHlsZSI6bnVsbH0sIlBhcmVudFN0eWxlIjpudWxsfSwiTWFyZ2luIjp7IiRpZCI6IjgzMCIsIlRvcCI6MC4wLCJMZWZ0IjowLjAsIlJpZ2h0IjowLjAsIkJvdHRvbSI6MC4wfSwiUGFkZGluZyI6eyIkaWQiOiI4MzEiLCJUb3AiOjAuMCwiTGVmdCI6MC4wLCJSaWdodCI6MC4wLCJCb3R0b20iOjAuMH0sIkJhY2tncm91bmQiOm51bGwsIklzVmlzaWJsZSI6dHJ1ZSwiV2lkdGgiOjAuMCwiSGVpZ2h0IjowLjAsIkJvcmRlclN0eWxlIjpudWxsLCJQYXJlbnRTdHlsZSI6bnVsbH0sIkJhY2tncm91bmRTdHlsZSI6eyIkaWQiOiI4MzIiLCJNYXJnaW4iOnsiJGlkIjoiODMzIiwiVG9wIjowLjAsIkxlZnQiOjAuMCwiUmlnaHQiOjAuMCwiQm90dG9tIjowLjB9LCJQYWRkaW5nIjp7IiRpZCI6IjgzNCIsIlRvcCI6MC4wLCJMZWZ0IjowLjAsIlJpZ2h0IjowLjAsIkJvdHRvbSI6MC4wfSwiQmFja2dyb3VuZCI6eyIkaWQiOiI4MzUiLCJDb2xvciI6eyIkaWQiOiI4MzYiLCJBIjo1MSwiUiI6MTY1LCJHIjoxNjUsIkIiOjE2NX19LCJJc1Zpc2libGUiOnRydWUsIldpZHRoIjowLjAsIkhlaWdodCI6MC4wLCJCb3JkZXJTdHlsZSI6eyIkaWQiOiI4MzciLCJMaW5lQ29sb3IiOnsiJGlkIjoiODM4IiwiJHR5cGUiOiJOTFJFLkNvbW1vbi5Eb20uU29saWRDb2xvckJydXNoLCBOTFJFLkNvbW1vbiIsIkNvbG9yIjp7IiRpZCI6IjgzOSIsIkEiOjI1NSwiUiI6MjU1LCJHIjowLCJCIjowfX0sIkxpbmVXZWlnaHQiOjAuMCwiTGluZVR5cGUiOjAsIlBhcmVudFN0eWxlIjpudWxsfSwiUGFyZW50U3R5bGUiOm51bGx9LCJJc0Fib3ZlVGltZWJhbmQiOmZhbHNlLCJNYXJnaW4iOnsiJGlkIjoiODQwIiwiVG9wIjowLjAsIkxlZnQiOjAuMCwiUmlnaHQiOjAuMCwiQm90dG9tIjowLjB9LCJQYWRkaW5nIjp7IiRpZCI6Ijg0MSIsIlRvcCI6MC4wLCJMZWZ0IjowLjAsIlJpZ2h0IjowLjAsIkJvdHRvbSI6MC4wfSwiSXNWaXNpYmxlIjp0cnVlLCJXaWR0aCI6MC4wLCJIZWlnaHQiOjAuMCwiQm9yZGVyU3R5bGUiOnsiJGlkIjoiODQyIiwiTGluZUNvbG9yIjpudWxsLCJMaW5lV2VpZ2h0IjowLjAsIkxpbmVUeXBlIjowLCJQYXJlbnRTdHlsZSI6bnVsbH0sIlBhcmVudFN0eWxlIjpudWxsfX0seyIkaWQiOiI4NDMiLCJfYWN0aXZpdGllcyI6W3siJGlkIjoiODQ0IiwiX3Jvd3MiOlt7IiRpZCI6Ijg0NSIsIl90YXNrcyI6W3siJGlkIjoiODQ2IiwiX2F0dGFjaGVkTWlsZXN0b25lcyI6W10sIlRhc2tEZWZpbml0aW9uIjp7IiRpZCI6Ijg0NyIsIkdyb3VwTmFtZSI6bnVsbCwiU3RhcnREYXRlIjoiMjAyMy0wMy0yMFQwMDowMDowMFoiLCJFbmREYXRlIjoiMjAyMy0wNi0wNVQyMzo1OTowMFoiLCJQZXJjZW50YWdlQ29tcGxldGUiOjEwMC4wLCJTdHlsZSI6eyIkaWQiOiI4NDgiLCJTaGFwZSI6MywiU2hhcGVUaGlja25lc3MiOjAsIkR1cmF0aW9uRm9ybWF0IjowLCJJbmNsdWRlTm9uV29ya2luZ0RheXNJbkR1cmF0aW9uIjpmYWxzZSwiUGVyY2VudGFnZUNvbXBsZXRlU3R5bGUiOnsiJGlkIjoiODQ5IiwiRm9udFNldHRpbmdzIjp7IiRpZCI6Ijg1MCIsIkZvbnRTaXplIjoxMCwiRm9udE5hbWUiOiJDYWxpYnJpIiwiSXNCb2xkIjpmYWxzZSwiSXNJdGFsaWMiOmZhbHNlLCJJc1VuZGVybGluZWQiOmZhbHNlLCJQYXJlbnRTdHlsZSI6bnVsbH0sIkF1dG9TaXplIjowLCJGb3JlZ3JvdW5kIjp7IiRpZCI6Ijg1MSIsIkNvbG9yIjp7IiRpZCI6Ijg1Mi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TY2In0sIlBhZGRpbmciOnsiJHJlZiI6IjE2NyJ9LCJCYWNrZ3JvdW5kIjp7IiRpZCI6Ijg1MyIsIkNvbG9yIjp7IiRpZCI6Ijg1NCIsIkEiOjg5LCJSIjowLCJHIjowLCJCIjowfX0sIklzVmlzaWJsZSI6dHJ1ZSwiV2lkdGgiOjAuMCwiSGVpZ2h0IjowLjAsIkJvcmRlclN0eWxlIjp7IiRpZCI6Ijg1NSIsIkxpbmVDb2xvciI6bnVsbCwiTGluZVdlaWdodCI6MC4wLCJMaW5lVHlwZSI6MCwiUGFyZW50U3R5bGUiOm51bGx9LCJQYXJlbnRTdHlsZSI6bnVsbH0sIkR1cmF0aW9uU3R5bGUiOnsiJGlkIjoiODU2IiwiRm9udFNldHRpbmdzIjp7IiRpZCI6Ijg1NyIsIkZvbnRTaXplIjoxMCwiRm9udE5hbWUiOiJDYWxpYnJpIiwiSXNCb2xkIjpmYWxzZSwiSXNJdGFsaWMiOmZhbHNlLCJJc1VuZGVybGluZWQiOmZhbHNlLCJQYXJlbnRTdHlsZSI6bnVsbH0sIkF1dG9TaXplIjowLCJGb3JlZ3JvdW5kIjp7IiRyZWYiOiIxNzMifSwiTWF4V2lkdGgiOjIwMC4wLCJNYXhIZWlnaHQiOiJJbmZpbml0eSIsIlNtYXJ0Rm9yZWdyb3VuZElzQWN0aXZlIjpmYWxzZSwiSG9yaXpvbnRhbEFsaWdubWVudCI6MCwiVmVydGljYWxBbGlnbm1lbnQiOjAsIlNtYXJ0Rm9yZWdyb3VuZCI6bnVsbCwiQmFja2dyb3VuZEZpbGxUeXBlIjowLCJNYXJnaW4iOnsiJHJlZiI6IjE3NSJ9LCJQYWRkaW5nIjp7IiRyZWYiOiIxNzYifSwiQmFja2dyb3VuZCI6eyIkcmVmIjoiMTc3In0sIklzVmlzaWJsZSI6dHJ1ZSwiV2lkdGgiOjAuMCwiSGVpZ2h0IjowLjAsIkJvcmRlclN0eWxlIjp7IiRpZCI6Ijg1OCIsIkxpbmVDb2xvciI6bnVsbCwiTGluZVdlaWdodCI6MC4wLCJMaW5lVHlwZSI6MCwiUGFyZW50U3R5bGUiOm51bGx9LCJQYXJlbnRTdHlsZSI6bnVsbH0sIkhvcml6b250YWxDb25uZWN0b3JTdHlsZSI6eyIkaWQiOiI4NTkiLCJMaW5lQ29sb3IiOnsiJHJlZiI6IjE4MSJ9LCJMaW5lV2VpZ2h0IjoxLjAsIkxpbmVUeXBlIjowLCJQYXJlbnRTdHlsZSI6bnVsbH0sIlZlcnRpY2FsQ29ubmVjdG9yU3R5bGUiOnsiJGlkIjoiODYwIiwiTGluZUNvbG9yIjp7IiRyZWYiOiIxODQifSwiTGluZVdlaWdodCI6MC4wLCJMaW5lVHlwZSI6MCwiUGFyZW50U3R5bGUiOm51bGx9LCJNYXJnaW4iOm51bGwsIlN0YXJ0RGF0ZVBvc2l0aW9uIjo2LCJFbmREYXRlUG9zaXRpb24iOjYsIkRhdGVJc1Zpc2libGUiOmZhbHNlLCJUaXRsZVBvc2l0aW9uIjoyLCJEdXJhdGlvblBvc2l0aW9uIjo2LCJQZXJjZW50YWdlQ29tcGxldGVkUG9zaXRpb24iOjQsIlNwYWNpbmciOjMsIklzQmVsb3dUaW1lYmFuZCI6dHJ1ZSwiUGVyY2VudGFnZUNvbXBsZXRlU2hhcGVPcGFjaXR5IjozNSwiU2hhcGVTdHlsZSI6eyIkaWQiOiI4NjEiLCJNYXJnaW4iOnsiJHJlZiI6IjE4NyJ9LCJQYWRkaW5nIjp7IiRyZWYiOiIxODgifSwiQmFja2dyb3VuZCI6eyIkaWQiOiI4NjIiLCJDb2xvciI6eyIkaWQiOiI4NjMiLCJBIjoyNTUsIlIiOjQ3LCJHIjo1NCwiQiI6MTUzfX0sIklzVmlzaWJsZSI6dHJ1ZSwiV2lkdGgiOjAuMCwiSGVpZ2h0IjoxMC4wLCJCb3JkZXJTdHlsZSI6eyIkaWQiOiI4NjQiLCJMaW5lQ29sb3IiOnsiJGlkIjoiODY1IiwiJHR5cGUiOiJOTFJFLkNvbW1vbi5Eb20uU29saWRDb2xvckJydXNoLCBOTFJFLkNvbW1vbiIsIkNvbG9yIjp7IiRpZCI6Ijg2NiIsIkEiOjI1NSwiUiI6MjU1LCJHIjowLCJCIjowfX0sIkxpbmVXZWlnaHQiOjAuMCwiTGluZVR5cGUiOjAsIlBhcmVudFN0eWxlIjpudWxsfSwiUGFyZW50U3R5bGUiOm51bGx9LCJUaXRsZVN0eWxlIjp7IiRpZCI6Ijg2NyIsIkZvbnRTZXR0aW5ncyI6eyIkaWQiOiI4NjgiLCJGb250U2l6ZSI6MTEsIkZvbnROYW1lIjoiQ2FsaWJyaSIsIklzQm9sZCI6dHJ1ZSwiSXNJdGFsaWMiOmZhbHNlLCJJc1VuZGVybGluZWQiOmZhbHNlLCJQYXJlbnRTdHlsZSI6bnVsbH0sIkF1dG9TaXplIjowLCJGb3JlZ3JvdW5kIjp7IiRpZCI6Ijg2OSIsIkNvbG9yIjp7IiRpZCI6Ijg3MC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cmVmIjoiMTk4In0sIlBhZGRpbmciOnsiJHJlZiI6IjE5OSJ9LCJCYWNrZ3JvdW5kIjp7IiRpZCI6Ijg3MSIsIkNvbG9yIjp7IiRpZCI6Ijg3MiIsIkEiOjAsIlIiOjI1NSwiRyI6MjU1LCJCIjoyNTV9fSwiSXNWaXNpYmxlIjp0cnVlLCJXaWR0aCI6MC4wLCJIZWlnaHQiOjAuMCwiQm9yZGVyU3R5bGUiOnsiJGlkIjoiODczIiwiTGluZUNvbG9yIjpudWxsLCJMaW5lV2VpZ2h0IjowLjAsIkxpbmVUeXBlIjowLCJQYXJlbnRTdHlsZSI6bnVsbH0sIlBhcmVudFN0eWxlIjpudWxsfSwiRGF0ZVN0eWxlIjp7IiRpZCI6Ijg3NCIsIkZvbnRTZXR0aW5ncyI6eyIkaWQiOiI4NzUiLCJGb250U2l6ZSI6OSwiRm9udE5hbWUiOiJDYWxpYnJpIiwiSXNCb2xkIjpmYWxzZSwiSXNJdGFsaWMiOmZhbHNlLCJJc1VuZGVybGluZWQiOmZhbHNlLCJQYXJlbnRTdHlsZSI6bnVsbH0sIkF1dG9TaXplIjowLCJGb3JlZ3JvdW5kIjp7IiRpZCI6Ijg3NiIsIkNvbG9yIjp7IiRpZCI6Ijg3Ny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jA3In0sIlBhZGRpbmciOnsiJHJlZiI6IjIwOCJ9LCJCYWNrZ3JvdW5kIjp7IiRpZCI6Ijg3OCIsIkNvbG9yIjp7IiRpZCI6Ijg3OSIsIkEiOjAsIlIiOjI1NSwiRyI6MjU1LCJCIjoyNTV9fSwiSXNWaXNpYmxlIjp0cnVlLCJXaWR0aCI6MC4wLCJIZWlnaHQiOjAuMCwiQm9yZGVyU3R5bGUiOnsiJGlkIjoiODgwIiwiTGluZUNvbG9yIjpudWxsLCJMaW5lV2VpZ2h0IjowLjAsIkxpbmVUeXBlIjowLCJQYXJlbnRTdHlsZSI6bnVsbH0sIlBhcmVudFN0eWxlIjpudWxsfSwiRGF0ZUZvcm1hdCI6eyIkaWQiOiI4ODEiLCJGb3JtYXRTdHJpbmciOiJNTS9k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gyIiwiRm9ybWF0IjowLCJJc1Zpc2libGUiOmZhbHNlLCJMYXN0S25vd25WaXNpYmlsaXR5U3RhdGUiOmZhbHNlfSwiSXNWaXNpYmxlIjp0cnVlLCJQYXJlbnRTdHlsZSI6bnVsbH0sIkluZGV4IjoxNiwiU21hcnREdXJhdGlvbkFjdGl2YXRlZCI6ZmFsc2UsIkRhdGVGb3JtYXQiOnsiJHJlZiI6Ijg4MSJ9LCJXZWVrTnVtYmVyaW5nIjp7IiRpZCI6Ijg4MyIsIkZvcm1hdCI6MCwiSXNWaXNpYmxlIjpmYWxzZSwiTGFzdEtub3duVmlzaWJpbGl0eVN0YXRlIjpmYWxzZX0sIklkIjoiMGI2MjQwZGEtM2JhZS00NTQ1LThmZGQtY2IwZDkyYzI0NDlkIiwiSW1wb3J0SWQiOm51bGwsIlRpdGxlIjoiVGFzayA3IiwiTm90ZSI6bnVsbCwiSHlwZXJsaW5rIjp7IiRpZCI6Ijg4NCIsIkFkZHJlc3MiOm51bGwsIlN1YkFkZHJlc3MiOm51bGx9LCJJc0NoYW5nZWQiOmZhbHNlLCJJc05ldyI6ZmFsc2V9fSx7IiRpZCI6Ijg4NSIsIl9hdHRhY2hlZE1pbGVzdG9uZXMiOltdLCJUYXNrRGVmaW5pdGlvbiI6eyIkaWQiOiI4ODYiLCJHcm91cE5hbWUiOm51bGwsIlN0YXJ0RGF0ZSI6IjIwMjMtMDYtMTdUMDA6MDA6MDBaIiwiRW5kRGF0ZSI6IjIwMjMtMDgtMjZUMjM6NTk6MDBaIiwiUGVyY2VudGFnZUNvbXBsZXRlIjo0NS4wLCJTdHlsZSI6eyIkaWQiOiI4ODciLCJTaGFwZSI6MywiU2hhcGVUaGlja25lc3MiOjAsIkR1cmF0aW9uRm9ybWF0IjowLCJJbmNsdWRlTm9uV29ya2luZ0RheXNJbkR1cmF0aW9uIjpmYWxzZSwiUGVyY2VudGFnZUNvbXBsZXRlU3R5bGUiOnsiJGlkIjoiODg4IiwiRm9udFNldHRpbmdzIjp7IiRpZCI6Ijg4OSIsIkZvbnRTaXplIjoxMCwiRm9udE5hbWUiOiJDYWxpYnJpIiwiSXNCb2xkIjpmYWxzZSwiSXNJdGFsaWMiOmZhbHNlLCJJc1VuZGVybGluZWQiOmZhbHNlLCJQYXJlbnRTdHlsZSI6bnVsbH0sIkF1dG9TaXplIjowLCJGb3JlZ3JvdW5kIjp7IiRpZCI6Ijg5MCIsIkNvbG9yIjp7IiRpZCI6Ijg5M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TY2In0sIlBhZGRpbmciOnsiJHJlZiI6IjE2NyJ9LCJCYWNrZ3JvdW5kIjp7IiRpZCI6Ijg5MiIsIkNvbG9yIjp7IiRyZWYiOiI4NTQifX0sIklzVmlzaWJsZSI6dHJ1ZSwiV2lkdGgiOjAuMCwiSGVpZ2h0IjowLjAsIkJvcmRlclN0eWxlIjp7IiRpZCI6Ijg5MyIsIkxpbmVDb2xvciI6bnVsbCwiTGluZVdlaWdodCI6MC4wLCJMaW5lVHlwZSI6MCwiUGFyZW50U3R5bGUiOm51bGx9LCJQYXJlbnRTdHlsZSI6bnVsbH0sIkR1cmF0aW9uU3R5bGUiOnsiJGlkIjoiODk0IiwiRm9udFNldHRpbmdzIjp7IiRpZCI6Ijg5NSIsIkZvbnRTaXplIjoxMCwiRm9udE5hbWUiOiJDYWxpYnJpIiwiSXNCb2xkIjpmYWxzZSwiSXNJdGFsaWMiOmZhbHNlLCJJc1VuZGVybGluZWQiOmZhbHNlLCJQYXJlbnRTdHlsZSI6bnVsbH0sIkF1dG9TaXplIjowLCJGb3JlZ3JvdW5kIjp7IiRyZWYiOiIxNzMifSwiTWF4V2lkdGgiOjIwMC4wLCJNYXhIZWlnaHQiOiJJbmZpbml0eSIsIlNtYXJ0Rm9yZWdyb3VuZElzQWN0aXZlIjpmYWxzZSwiSG9yaXpvbnRhbEFsaWdubWVudCI6MCwiVmVydGljYWxBbGlnbm1lbnQiOjAsIlNtYXJ0Rm9yZWdyb3VuZCI6bnVsbCwiQmFja2dyb3VuZEZpbGxUeXBlIjowLCJNYXJnaW4iOnsiJHJlZiI6IjE3NSJ9LCJQYWRkaW5nIjp7IiRyZWYiOiIxNzYifSwiQmFja2dyb3VuZCI6eyIkcmVmIjoiMTc3In0sIklzVmlzaWJsZSI6dHJ1ZSwiV2lkdGgiOjAuMCwiSGVpZ2h0IjowLjAsIkJvcmRlclN0eWxlIjp7IiRpZCI6Ijg5NiIsIkxpbmVDb2xvciI6bnVsbCwiTGluZVdlaWdodCI6MC4wLCJMaW5lVHlwZSI6MCwiUGFyZW50U3R5bGUiOm51bGx9LCJQYXJlbnRTdHlsZSI6bnVsbH0sIkhvcml6b250YWxDb25uZWN0b3JTdHlsZSI6eyIkaWQiOiI4OTciLCJMaW5lQ29sb3IiOnsiJHJlZiI6IjE4MSJ9LCJMaW5lV2VpZ2h0IjoxLjAsIkxpbmVUeXBlIjowLCJQYXJlbnRTdHlsZSI6bnVsbH0sIlZlcnRpY2FsQ29ubmVjdG9yU3R5bGUiOnsiJGlkIjoiODk4IiwiTGluZUNvbG9yIjp7IiRyZWYiOiIxODQifSwiTGluZVdlaWdodCI6MC4wLCJMaW5lVHlwZSI6MCwiUGFyZW50U3R5bGUiOm51bGx9LCJNYXJnaW4iOm51bGwsIlN0YXJ0RGF0ZVBvc2l0aW9uIjo2LCJFbmREYXRlUG9zaXRpb24iOjYsIkRhdGVJc1Zpc2libGUiOmZhbHNlLCJUaXRsZVBvc2l0aW9uIjoyLCJEdXJhdGlvblBvc2l0aW9uIjo2LCJQZXJjZW50YWdlQ29tcGxldGVkUG9zaXRpb24iOjQsIlNwYWNpbmciOjMsIklzQmVsb3dUaW1lYmFuZCI6dHJ1ZSwiUGVyY2VudGFnZUNvbXBsZXRlU2hhcGVPcGFjaXR5IjozNSwiU2hhcGVTdHlsZSI6eyIkaWQiOiI4OTkiLCJNYXJnaW4iOnsiJHJlZiI6IjE4NyJ9LCJQYWRkaW5nIjp7IiRyZWYiOiIxODgifSwiQmFja2dyb3VuZCI6eyIkaWQiOiI5MDAiLCJDb2xvciI6eyIkaWQiOiI5MDEiLCJBIjoyNTUsIlIiOjQ3LCJHIjo1NCwiQiI6MTUzfX0sIklzVmlzaWJsZSI6dHJ1ZSwiV2lkdGgiOjAuMCwiSGVpZ2h0IjoxMC4wLCJCb3JkZXJTdHlsZSI6eyIkaWQiOiI5MDIiLCJMaW5lQ29sb3IiOnsiJGlkIjoiOTAzIiwiJHR5cGUiOiJOTFJFLkNvbW1vbi5Eb20uU29saWRDb2xvckJydXNoLCBOTFJFLkNvbW1vbiIsIkNvbG9yIjp7IiRpZCI6IjkwNCIsIkEiOjI1NSwiUiI6MjU1LCJHIjowLCJCIjowfX0sIkxpbmVXZWlnaHQiOjAuMCwiTGluZVR5cGUiOjAsIlBhcmVudFN0eWxlIjpudWxsfSwiUGFyZW50U3R5bGUiOm51bGx9LCJUaXRsZVN0eWxlIjp7IiRpZCI6IjkwNSIsIkZvbnRTZXR0aW5ncyI6eyIkaWQiOiI5MDYiLCJGb250U2l6ZSI6MTEsIkZvbnROYW1lIjoiQ2FsaWJyaSIsIklzQm9sZCI6dHJ1ZSwiSXNJdGFsaWMiOmZhbHNlLCJJc1VuZGVybGluZWQiOmZhbHNlLCJQYXJlbnRTdHlsZSI6bnVsbH0sIkF1dG9TaXplIjowLCJGb3JlZ3JvdW5kIjp7IiRpZCI6IjkwNyIsIkNvbG9yIjp7IiRpZCI6IjkwOC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cmVmIjoiMTk4In0sIlBhZGRpbmciOnsiJHJlZiI6IjE5OSJ9LCJCYWNrZ3JvdW5kIjp7IiRpZCI6IjkwOSIsIkNvbG9yIjp7IiRpZCI6IjkxMCIsIkEiOjAsIlIiOjI1NSwiRyI6MjU1LCJCIjoyNTV9fSwiSXNWaXNpYmxlIjp0cnVlLCJXaWR0aCI6MC4wLCJIZWlnaHQiOjAuMCwiQm9yZGVyU3R5bGUiOnsiJGlkIjoiOTExIiwiTGluZUNvbG9yIjpudWxsLCJMaW5lV2VpZ2h0IjowLjAsIkxpbmVUeXBlIjowLCJQYXJlbnRTdHlsZSI6bnVsbH0sIlBhcmVudFN0eWxlIjpudWxsfSwiRGF0ZVN0eWxlIjp7IiRpZCI6IjkxMiIsIkZvbnRTZXR0aW5ncyI6eyIkaWQiOiI5MTMiLCJGb250U2l6ZSI6OSwiRm9udE5hbWUiOiJDYWxpYnJpIiwiSXNCb2xkIjpmYWxzZSwiSXNJdGFsaWMiOmZhbHNlLCJJc1VuZGVybGluZWQiOmZhbHNlLCJQYXJlbnRTdHlsZSI6bnVsbH0sIkF1dG9TaXplIjowLCJGb3JlZ3JvdW5kIjp7IiRpZCI6IjkxNCIsIkNvbG9yIjp7IiRpZCI6IjkxN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jA3In0sIlBhZGRpbmciOnsiJHJlZiI6IjIwOCJ9LCJCYWNrZ3JvdW5kIjp7IiRpZCI6IjkxNiIsIkNvbG9yIjp7IiRpZCI6IjkxNyIsIkEiOjAsIlIiOjI1NSwiRyI6MjU1LCJCIjoyNTV9fSwiSXNWaXNpYmxlIjp0cnVlLCJXaWR0aCI6MC4wLCJIZWlnaHQiOjAuMCwiQm9yZGVyU3R5bGUiOnsiJGlkIjoiOTE4IiwiTGluZUNvbG9yIjpudWxsLCJMaW5lV2VpZ2h0IjowLjAsIkxpbmVUeXBlIjowLCJQYXJlbnRTdHlsZSI6bnVsbH0sIlBhcmVudFN0eWxlIjpudWxsfSwiRGF0ZUZvcm1hdCI6eyIkaWQiOiI5MTkiLCJGb3JtYXRTdHJpbmciOiJNTS9k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IwIiwiRm9ybWF0IjowLCJJc1Zpc2libGUiOmZhbHNlLCJMYXN0S25vd25WaXNpYmlsaXR5U3RhdGUiOmZhbHNlfSwiSXNWaXNpYmxlIjp0cnVlLCJQYXJlbnRTdHlsZSI6bnVsbH0sIkluZGV4IjoxNywiU21hcnREdXJhdGlvbkFjdGl2YXRlZCI6ZmFsc2UsIkRhdGVGb3JtYXQiOnsiJHJlZiI6IjkxOSJ9LCJXZWVrTnVtYmVyaW5nIjp7IiRpZCI6IjkyMSIsIkZvcm1hdCI6MCwiSXNWaXNpYmxlIjpmYWxzZSwiTGFzdEtub3duVmlzaWJpbGl0eVN0YXRlIjpmYWxzZX0sIklkIjoiNDZmZDYyYWMtZDVkNi00ZTZjLTliNGItNzg2OTc5Njg5MGMzIiwiSW1wb3J0SWQiOm51bGwsIlRpdGxlIjoiVGFzayA4IiwiTm90ZSI6bnVsbCwiSHlwZXJsaW5rIjp7IiRpZCI6IjkyMiIsIkFkZHJlc3MiOm51bGwsIlN1YkFkZHJlc3MiOm51bGx9LCJJc0NoYW5nZWQiOmZhbHNlLCJJc05ldyI6ZmFsc2V9fV0sIl9taWxlc3RvbmVzIjpbXSwiSWQiOiI5NTI4ODRjZS04MjJiLTQ4YWItOWJmZC0zNWQxZmY4YjVjNjEiLCJJc1NpbmdsZUl0ZW1Sb3ciOmZhbHNlfSx7IiRpZCI6IjkyMyIsIl90YXNrcyI6W3siJGlkIjoiOTI0IiwiX2F0dGFjaGVkTWlsZXN0b25lcyI6W10sIlRhc2tEZWZpbml0aW9uIjp7IiRpZCI6IjkyNSIsIkdyb3VwTmFtZSI6bnVsbCwiU3RhcnREYXRlIjoiMjAyMy0wMy0xMFQwMDowMDowMFoiLCJFbmREYXRlIjoiMjAyMy0wNi0wMlQyMzo1OTowMFoiLCJQZXJjZW50YWdlQ29tcGxldGUiOjEwMC4wLCJTdHlsZSI6eyIkaWQiOiI5MjYiLCJTaGFwZSI6MywiU2hhcGVUaGlja25lc3MiOjAsIkR1cmF0aW9uRm9ybWF0IjowLCJJbmNsdWRlTm9uV29ya2luZ0RheXNJbkR1cmF0aW9uIjpmYWxzZSwiUGVyY2VudGFnZUNvbXBsZXRlU3R5bGUiOnsiJGlkIjoiOTI3IiwiRm9udFNldHRpbmdzIjp7IiRpZCI6IjkyOCIsIkZvbnRTaXplIjoxMCwiRm9udE5hbWUiOiJDYWxpYnJpIiwiSXNCb2xkIjpmYWxzZSwiSXNJdGFsaWMiOmZhbHNlLCJJc1VuZGVybGluZWQiOmZhbHNlLCJQYXJlbnRTdHlsZSI6bnVsbH0sIkF1dG9TaXplIjowLCJGb3JlZ3JvdW5kIjp7IiRpZCI6IjkyOSIsIkNvbG9yIjp7IiRpZCI6IjkzM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TY2In0sIlBhZGRpbmciOnsiJHJlZiI6IjE2NyJ9LCJCYWNrZ3JvdW5kIjp7IiRpZCI6IjkzMSIsIkNvbG9yIjp7IiRyZWYiOiI4NTQifX0sIklzVmlzaWJsZSI6dHJ1ZSwiV2lkdGgiOjAuMCwiSGVpZ2h0IjowLjAsIkJvcmRlclN0eWxlIjp7IiRpZCI6IjkzMiIsIkxpbmVDb2xvciI6bnVsbCwiTGluZVdlaWdodCI6MC4wLCJMaW5lVHlwZSI6MCwiUGFyZW50U3R5bGUiOm51bGx9LCJQYXJlbnRTdHlsZSI6bnVsbH0sIkR1cmF0aW9uU3R5bGUiOnsiJGlkIjoiOTMzIiwiRm9udFNldHRpbmdzIjp7IiRpZCI6IjkzNCIsIkZvbnRTaXplIjoxMCwiRm9udE5hbWUiOiJDYWxpYnJpIiwiSXNCb2xkIjpmYWxzZSwiSXNJdGFsaWMiOmZhbHNlLCJJc1VuZGVybGluZWQiOmZhbHNlLCJQYXJlbnRTdHlsZSI6bnVsbH0sIkF1dG9TaXplIjowLCJGb3JlZ3JvdW5kIjp7IiRyZWYiOiIxNzMifSwiTWF4V2lkdGgiOjIwMC4wLCJNYXhIZWlnaHQiOiJJbmZpbml0eSIsIlNtYXJ0Rm9yZWdyb3VuZElzQWN0aXZlIjpmYWxzZSwiSG9yaXpvbnRhbEFsaWdubWVudCI6MCwiVmVydGljYWxBbGlnbm1lbnQiOjAsIlNtYXJ0Rm9yZWdyb3VuZCI6bnVsbCwiQmFja2dyb3VuZEZpbGxUeXBlIjowLCJNYXJnaW4iOnsiJHJlZiI6IjE3NSJ9LCJQYWRkaW5nIjp7IiRyZWYiOiIxNzYifSwiQmFja2dyb3VuZCI6eyIkcmVmIjoiMTc3In0sIklzVmlzaWJsZSI6dHJ1ZSwiV2lkdGgiOjAuMCwiSGVpZ2h0IjowLjAsIkJvcmRlclN0eWxlIjp7IiRpZCI6IjkzNSIsIkxpbmVDb2xvciI6bnVsbCwiTGluZVdlaWdodCI6MC4wLCJMaW5lVHlwZSI6MCwiUGFyZW50U3R5bGUiOm51bGx9LCJQYXJlbnRTdHlsZSI6bnVsbH0sIkhvcml6b250YWxDb25uZWN0b3JTdHlsZSI6eyIkaWQiOiI5MzYiLCJMaW5lQ29sb3IiOnsiJHJlZiI6IjE4MSJ9LCJMaW5lV2VpZ2h0IjoxLjAsIkxpbmVUeXBlIjowLCJQYXJlbnRTdHlsZSI6bnVsbH0sIlZlcnRpY2FsQ29ubmVjdG9yU3R5bGUiOnsiJGlkIjoiOTM3IiwiTGluZUNvbG9yIjp7IiRyZWYiOiIxODQifSwiTGluZVdlaWdodCI6MC4wLCJMaW5lVHlwZSI6MCwiUGFyZW50U3R5bGUiOm51bGx9LCJNYXJnaW4iOm51bGwsIlN0YXJ0RGF0ZVBvc2l0aW9uIjo2LCJFbmREYXRlUG9zaXRpb24iOjYsIkRhdGVJc1Zpc2libGUiOmZhbHNlLCJUaXRsZVBvc2l0aW9uIjoyLCJEdXJhdGlvblBvc2l0aW9uIjo2LCJQZXJjZW50YWdlQ29tcGxldGVkUG9zaXRpb24iOjQsIlNwYWNpbmciOjMsIklzQmVsb3dUaW1lYmFuZCI6dHJ1ZSwiUGVyY2VudGFnZUNvbXBsZXRlU2hhcGVPcGFjaXR5IjozNSwiU2hhcGVTdHlsZSI6eyIkaWQiOiI5MzgiLCJNYXJnaW4iOnsiJHJlZiI6IjE4NyJ9LCJQYWRkaW5nIjp7IiRyZWYiOiIxODgifSwiQmFja2dyb3VuZCI6eyIkaWQiOiI5MzkiLCJDb2xvciI6eyIkaWQiOiI5NDAiLCJBIjoyNTUsIlIiOjE2NSwiRyI6MTY4LCJCIjoyMTl9fSwiSXNWaXNpYmxlIjp0cnVlLCJXaWR0aCI6MC4wLCJIZWlnaHQiOjEwLjAsIkJvcmRlclN0eWxlIjp7IiRpZCI6Ijk0MSIsIkxpbmVDb2xvciI6eyIkaWQiOiI5NDIiLCIkdHlwZSI6Ik5MUkUuQ29tbW9uLkRvbS5Tb2xpZENvbG9yQnJ1c2gsIE5MUkUuQ29tbW9uIiwiQ29sb3IiOnsiJGlkIjoiOTQzIiwiQSI6MjU1LCJSIjoyNTUsIkciOjAsIkIiOjB9fSwiTGluZVdlaWdodCI6MC4wLCJMaW5lVHlwZSI6MCwiUGFyZW50U3R5bGUiOm51bGx9LCJQYXJlbnRTdHlsZSI6bnVsbH0sIlRpdGxlU3R5bGUiOnsiJGlkIjoiOTQ0IiwiRm9udFNldHRpbmdzIjp7IiRpZCI6Ijk0NSIsIkZvbnRTaXplIjoxMSwiRm9udE5hbWUiOiJDYWxpYnJpIiwiSXNCb2xkIjp0cnVlLCJJc0l0YWxpYyI6ZmFsc2UsIklzVW5kZXJsaW5lZCI6ZmFsc2UsIlBhcmVudFN0eWxlIjpudWxsfSwiQXV0b1NpemUiOjAsIkZvcmVncm91bmQiOnsiJGlkIjoiOTQ2IiwiQ29sb3IiOnsiJGlkIjoiOTQ3IiwiQSI6MjU1LCJSIjowLCJHIjowLCJCIjowfX0sIk1heFdpZHRoIjo3MjAuMCwiTWF4SGVpZ2h0IjoiSW5maW5pdHkiLCJTbWFydEZvcmVncm91bmRJc0FjdGl2ZSI6ZmFsc2UsIkhvcml6b250YWxBbGlnbm1lbnQiOjEsIlZlcnRpY2FsQWxpZ25tZW50IjowLCJTbWFydEZvcmVncm91bmQiOm51bGwsIkJhY2tncm91bmRGaWxsVHlwZSI6MCwiTWFyZ2luIjp7IiRyZWYiOiIxOTgifSwiUGFkZGluZyI6eyIkcmVmIjoiMTk5In0sIkJhY2tncm91bmQiOnsiJGlkIjoiOTQ4IiwiQ29sb3IiOnsiJGlkIjoiOTQ5IiwiQSI6MCwiUiI6MjU1LCJHIjoyNTUsIkIiOjI1NX19LCJJc1Zpc2libGUiOnRydWUsIldpZHRoIjowLjAsIkhlaWdodCI6MC4wLCJCb3JkZXJTdHlsZSI6eyIkaWQiOiI5NTAiLCJMaW5lQ29sb3IiOm51bGwsIkxpbmVXZWlnaHQiOjAuMCwiTGluZVR5cGUiOjAsIlBhcmVudFN0eWxlIjpudWxsfSwiUGFyZW50U3R5bGUiOm51bGx9LCJEYXRlU3R5bGUiOnsiJGlkIjoiOTUxIiwiRm9udFNldHRpbmdzIjp7IiRpZCI6Ijk1MiIsIkZvbnRTaXplIjo5LCJGb250TmFtZSI6IkNhbGlicmkiLCJJc0JvbGQiOmZhbHNlLCJJc0l0YWxpYyI6ZmFsc2UsIklzVW5kZXJsaW5lZCI6ZmFsc2UsIlBhcmVudFN0eWxlIjpudWxsfSwiQXV0b1NpemUiOjAsIkZvcmVncm91bmQiOnsiJGlkIjoiOTUzIiwiQ29sb3IiOnsiJGlkIjoiOTU0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yMDcifSwiUGFkZGluZyI6eyIkcmVmIjoiMjA4In0sIkJhY2tncm91bmQiOnsiJGlkIjoiOTU1IiwiQ29sb3IiOnsiJGlkIjoiOTU2IiwiQSI6MCwiUiI6MjU1LCJHIjoyNTUsIkIiOjI1NX19LCJJc1Zpc2libGUiOnRydWUsIldpZHRoIjowLjAsIkhlaWdodCI6MC4wLCJCb3JkZXJTdHlsZSI6eyIkaWQiOiI5NTciLCJMaW5lQ29sb3IiOm51bGwsIkxpbmVXZWlnaHQiOjAuMCwiTGluZVR5cGUiOjAsIlBhcmVudFN0eWxlIjpudWxsfSwiUGFyZW50U3R5bGUiOm51bGx9LCJEYXRlRm9ybWF0Ijp7IiRpZCI6Ijk1OCIsIkZvcm1hdFN0cmluZyI6Ik1NL2R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NTkiLCJGb3JtYXQiOjAsIklzVmlzaWJsZSI6ZmFsc2UsIkxhc3RLbm93blZpc2liaWxpdHlTdGF0ZSI6ZmFsc2V9LCJJc1Zpc2libGUiOnRydWUsIlBhcmVudFN0eWxlIjpudWxsfSwiSW5kZXgiOjE4LCJTbWFydER1cmF0aW9uQWN0aXZhdGVkIjpmYWxzZSwiRGF0ZUZvcm1hdCI6eyIkcmVmIjoiOTU4In0sIldlZWtOdW1iZXJpbmciOnsiJGlkIjoiOTYwIiwiRm9ybWF0IjowLCJJc1Zpc2libGUiOmZhbHNlLCJMYXN0S25vd25WaXNpYmlsaXR5U3RhdGUiOmZhbHNlfSwiSWQiOiIwZTNjZjhiNS0wYzczLTRlYjUtOTQ2MS04YWQzMmFkYzg2Y2QiLCJJbXBvcnRJZCI6bnVsbCwiVGl0bGUiOiJUYXNrIDciLCJOb3RlIjpudWxsLCJIeXBlcmxpbmsiOnsiJGlkIjoiOTYxIiwiQWRkcmVzcyI6bnVsbCwiU3ViQWRkcmVzcyI6bnVsbH0sIklzQ2hhbmdlZCI6ZmFsc2UsIklzTmV3IjpmYWxzZX19LHsiJGlkIjoiOTYyIiwiX2F0dGFjaGVkTWlsZXN0b25lcyI6W10sIlRhc2tEZWZpbml0aW9uIjp7IiRpZCI6Ijk2MyIsIkdyb3VwTmFtZSI6bnVsbCwiU3RhcnREYXRlIjoiMjAyMy0wNi0xOVQwMDowMDowMFoiLCJFbmREYXRlIjoiMjAyMy0wOC0zMFQyMzo1OTowMFoiLCJQZXJjZW50YWdlQ29tcGxldGUiOjQ1LjAsIlN0eWxlIjp7IiRpZCI6Ijk2NCIsIlNoYXBlIjozLCJTaGFwZVRoaWNrbmVzcyI6MCwiRHVyYXRpb25Gb3JtYXQiOjAsIkluY2x1ZGVOb25Xb3JraW5nRGF5c0luRHVyYXRpb24iOmZhbHNlLCJQZXJjZW50YWdlQ29tcGxldGVTdHlsZSI6eyIkaWQiOiI5NjUiLCJGb250U2V0dGluZ3MiOnsiJGlkIjoiOTY2IiwiRm9udFNpemUiOjEwLCJGb250TmFtZSI6IkNhbGlicmkiLCJJc0JvbGQiOmZhbHNlLCJJc0l0YWxpYyI6ZmFsc2UsIklzVW5kZXJsaW5lZCI6ZmFsc2UsIlBhcmVudFN0eWxlIjpudWxsfSwiQXV0b1NpemUiOjAsIkZvcmVncm91bmQiOnsiJGlkIjoiOTY3IiwiQ29sb3IiOnsiJGlkIjoiOTY4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xNjYifSwiUGFkZGluZyI6eyIkcmVmIjoiMTY3In0sIkJhY2tncm91bmQiOnsiJGlkIjoiOTY5IiwiQ29sb3IiOnsiJHJlZiI6Ijg1NCJ9fSwiSXNWaXNpYmxlIjp0cnVlLCJXaWR0aCI6MC4wLCJIZWlnaHQiOjAuMCwiQm9yZGVyU3R5bGUiOnsiJGlkIjoiOTcwIiwiTGluZUNvbG9yIjpudWxsLCJMaW5lV2VpZ2h0IjowLjAsIkxpbmVUeXBlIjowLCJQYXJlbnRTdHlsZSI6bnVsbH0sIlBhcmVudFN0eWxlIjpudWxsfSwiRHVyYXRpb25TdHlsZSI6eyIkaWQiOiI5NzEiLCJGb250U2V0dGluZ3MiOnsiJGlkIjoiOTcyIiwiRm9udFNpemUiOjEwLCJGb250TmFtZSI6IkNhbGlicmkiLCJJc0JvbGQiOmZhbHNlLCJJc0l0YWxpYyI6ZmFsc2UsIklzVW5kZXJsaW5lZCI6ZmFsc2UsIlBhcmVudFN0eWxlIjpudWxsfSwiQXV0b1NpemUiOjAsIkZvcmVncm91bmQiOnsiJHJlZiI6IjE3MyJ9LCJNYXhXaWR0aCI6MjAwLjAsIk1heEhlaWdodCI6IkluZmluaXR5IiwiU21hcnRGb3JlZ3JvdW5kSXNBY3RpdmUiOmZhbHNlLCJIb3Jpem9udGFsQWxpZ25tZW50IjowLCJWZXJ0aWNhbEFsaWdubWVudCI6MCwiU21hcnRGb3JlZ3JvdW5kIjpudWxsLCJCYWNrZ3JvdW5kRmlsbFR5cGUiOjAsIk1hcmdpbiI6eyIkcmVmIjoiMTc1In0sIlBhZGRpbmciOnsiJHJlZiI6IjE3NiJ9LCJCYWNrZ3JvdW5kIjp7IiRyZWYiOiIxNzcifSwiSXNWaXNpYmxlIjp0cnVlLCJXaWR0aCI6MC4wLCJIZWlnaHQiOjAuMCwiQm9yZGVyU3R5bGUiOnsiJGlkIjoiOTczIiwiTGluZUNvbG9yIjpudWxsLCJMaW5lV2VpZ2h0IjowLjAsIkxpbmVUeXBlIjowLCJQYXJlbnRTdHlsZSI6bnVsbH0sIlBhcmVudFN0eWxlIjpudWxsfSwiSG9yaXpvbnRhbENvbm5lY3RvclN0eWxlIjp7IiRpZCI6Ijk3NCIsIkxpbmVDb2xvciI6eyIkcmVmIjoiMTgxIn0sIkxpbmVXZWlnaHQiOjEuMCwiTGluZVR5cGUiOjAsIlBhcmVudFN0eWxlIjpudWxsfSwiVmVydGljYWxDb25uZWN0b3JTdHlsZSI6eyIkaWQiOiI5NzUiLCJMaW5lQ29sb3IiOnsiJHJlZiI6IjE4NCJ9LCJMaW5lV2VpZ2h0IjowLjAsIkxpbmVUeXBlIjowLCJQYXJlbnRTdHlsZSI6bnVsbH0sIk1hcmdpbiI6bnVsbCwiU3RhcnREYXRlUG9zaXRpb24iOjYsIkVuZERhdGVQb3NpdGlvbiI6NiwiRGF0ZUlzVmlzaWJsZSI6ZmFsc2UsIlRpdGxlUG9zaXRpb24iOjIsIkR1cmF0aW9uUG9zaXRpb24iOjYsIlBlcmNlbnRhZ2VDb21wbGV0ZWRQb3NpdGlvbiI6NCwiU3BhY2luZyI6MywiSXNCZWxvd1RpbWViYW5kIjp0cnVlLCJQZXJjZW50YWdlQ29tcGxldGVTaGFwZU9wYWNpdHkiOjM1LCJTaGFwZVN0eWxlIjp7IiRpZCI6Ijk3NiIsIk1hcmdpbiI6eyIkcmVmIjoiMTg3In0sIlBhZGRpbmciOnsiJHJlZiI6IjE4OCJ9LCJCYWNrZ3JvdW5kIjp7IiRpZCI6Ijk3NyIsIkNvbG9yIjp7IiRpZCI6Ijk3OCIsIkEiOjI1NSwiUiI6MTY1LCJHIjoxNjgsIkIiOjIxOX19LCJJc1Zpc2libGUiOnRydWUsIldpZHRoIjowLjAsIkhlaWdodCI6MTAuMCwiQm9yZGVyU3R5bGUiOnsiJGlkIjoiOTc5IiwiTGluZUNvbG9yIjp7IiRpZCI6Ijk4MCIsIiR0eXBlIjoiTkxSRS5Db21tb24uRG9tLlNvbGlkQ29sb3JCcnVzaCwgTkxSRS5Db21tb24iLCJDb2xvciI6eyIkaWQiOiI5ODEiLCJBIjoyNTUsIlIiOjI1NSwiRyI6MCwiQiI6MH19LCJMaW5lV2VpZ2h0IjowLjAsIkxpbmVUeXBlIjowLCJQYXJlbnRTdHlsZSI6bnVsbH0sIlBhcmVudFN0eWxlIjpudWxsfSwiVGl0bGVTdHlsZSI6eyIkaWQiOiI5ODIiLCJGb250U2V0dGluZ3MiOnsiJGlkIjoiOTgzIiwiRm9udFNpemUiOjExLCJGb250TmFtZSI6IkNhbGlicmkiLCJJc0JvbGQiOnRydWUsIklzSXRhbGljIjpmYWxzZSwiSXNVbmRlcmxpbmVkIjpmYWxzZSwiUGFyZW50U3R5bGUiOm51bGx9LCJBdXRvU2l6ZSI6MCwiRm9yZWdyb3VuZCI6eyIkaWQiOiI5ODQiLCJDb2xvciI6eyIkaWQiOiI5ODUiLCJBIjoyNTUsIlIiOjAsIkciOjAsIkIiOjB9fSwiTWF4V2lkdGgiOjcyMC4wLCJNYXhIZWlnaHQiOiJJbmZpbml0eSIsIlNtYXJ0Rm9yZWdyb3VuZElzQWN0aXZlIjpmYWxzZSwiSG9yaXpvbnRhbEFsaWdubWVudCI6MSwiVmVydGljYWxBbGlnbm1lbnQiOjAsIlNtYXJ0Rm9yZWdyb3VuZCI6bnVsbCwiQmFja2dyb3VuZEZpbGxUeXBlIjowLCJNYXJnaW4iOnsiJHJlZiI6IjE5OCJ9LCJQYWRkaW5nIjp7IiRyZWYiOiIxOTkifSwiQmFja2dyb3VuZCI6eyIkaWQiOiI5ODYiLCJDb2xvciI6eyIkaWQiOiI5ODciLCJBIjowLCJSIjoyNTUsIkciOjI1NSwiQiI6MjU1fX0sIklzVmlzaWJsZSI6dHJ1ZSwiV2lkdGgiOjAuMCwiSGVpZ2h0IjowLjAsIkJvcmRlclN0eWxlIjp7IiRpZCI6Ijk4OCIsIkxpbmVDb2xvciI6bnVsbCwiTGluZVdlaWdodCI6MC4wLCJMaW5lVHlwZSI6MCwiUGFyZW50U3R5bGUiOm51bGx9LCJQYXJlbnRTdHlsZSI6bnVsbH0sIkRhdGVTdHlsZSI6eyIkaWQiOiI5ODkiLCJGb250U2V0dGluZ3MiOnsiJGlkIjoiOTkwIiwiRm9udFNpemUiOjksIkZvbnROYW1lIjoiQ2FsaWJyaSIsIklzQm9sZCI6ZmFsc2UsIklzSXRhbGljIjpmYWxzZSwiSXNVbmRlcmxpbmVkIjpmYWxzZSwiUGFyZW50U3R5bGUiOm51bGx9LCJBdXRvU2l6ZSI6MCwiRm9yZWdyb3VuZCI6eyIkaWQiOiI5OTEiLCJDb2xvciI6eyIkaWQiOiI5OTI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IwNyJ9LCJQYWRkaW5nIjp7IiRyZWYiOiIyMDgifSwiQmFja2dyb3VuZCI6eyIkaWQiOiI5OTMiLCJDb2xvciI6eyIkaWQiOiI5OTQiLCJBIjowLCJSIjoyNTUsIkciOjI1NSwiQiI6MjU1fX0sIklzVmlzaWJsZSI6dHJ1ZSwiV2lkdGgiOjAuMCwiSGVpZ2h0IjowLjAsIkJvcmRlclN0eWxlIjp7IiRpZCI6Ijk5NSIsIkxpbmVDb2xvciI6bnVsbCwiTGluZVdlaWdodCI6MC4wLCJMaW5lVHlwZSI6MCwiUGFyZW50U3R5bGUiOm51bGx9LCJQYXJlbnRTdHlsZSI6bnVsbH0sIkRhdGVGb3JtYXQiOnsiJGlkIjoiOTk2IiwiRm9ybWF0U3RyaW5nIjoiTU0vZ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5NyIsIkZvcm1hdCI6MCwiSXNWaXNpYmxlIjpmYWxzZSwiTGFzdEtub3duVmlzaWJpbGl0eVN0YXRlIjpmYWxzZX0sIklzVmlzaWJsZSI6dHJ1ZSwiUGFyZW50U3R5bGUiOm51bGx9LCJJbmRleCI6MTksIlNtYXJ0RHVyYXRpb25BY3RpdmF0ZWQiOmZhbHNlLCJEYXRlRm9ybWF0Ijp7IiRyZWYiOiI5OTYifSwiV2Vla051bWJlcmluZyI6eyIkaWQiOiI5OTgiLCJGb3JtYXQiOjAsIklzVmlzaWJsZSI6ZmFsc2UsIkxhc3RLbm93blZpc2liaWxpdHlTdGF0ZSI6ZmFsc2V9LCJJZCI6IjQ4NmZmNzkxLWNlYjEtNDNkNS04MGQwLTI2ZWUxYmE2ZGRkZCIsIkltcG9ydElkIjpudWxsLCJUaXRsZSI6IlRhc2sgOCIsIk5vdGUiOm51bGwsIkh5cGVybGluayI6eyIkaWQiOiI5OTkiLCJBZGRyZXNzIjpudWxsLCJTdWJBZGRyZXNzIjpudWxsfSwiSXNDaGFuZ2VkIjpmYWxzZSwiSXNOZXciOmZhbHNlfX1dLCJfbWlsZXN0b25lcyI6W10sIklkIjoiYjg5ODFkNTktOTNkMS00YjIzLTgxN2YtNzc3ZDU3ZGU0N2M0IiwiSXNTaW5nbGVJdGVtUm93IjpmYWxzZX1dLCJJbmRleCI6MSwiSWQiOiJiYmM1MzI5Mi1iMWU0LTQ1MTItOTFlMy0yOGU2NGQ3YTJhYTYiLCJIZWFkZXJUZXh0IjoiSm9hbiIsIklzRGVmYXVsdCI6ZmFsc2UsIlN0eWxlIjp7IiRpZCI6IjEwMDAiLCJIZWFkZXJTdHlsZSI6eyIkaWQiOiIxMDAxIiwiVGV4dFN0eWxlIjp7IiRpZCI6IjEwMDIiLCJGb250U2V0dGluZ3MiOnsiJGlkIjoiMTAwMyIsIkZvbnRTaXplIjoxMSwiRm9udE5hbWUiOiJDYWxpYnJpIiwiSXNCb2xkIjp0cnVlLCJJc0l0YWxpYyI6ZmFsc2UsIklzVW5kZXJsaW5lZCI6ZmFsc2UsIlBhcmVudFN0eWxlIjpudWxsfSwiQXV0b1NpemUiOjIsIkZvcmVncm91bmQiOnsiJGlkIjoiMTAwNCIsIkNvbG9yIjp7IiRpZCI6IjEwMDUiLCJBIjoyNTUsIlIiOjAsIkciOjAsIkIiOjB9fSwiTWF4V2lkdGgiOjM4LjMxNTc4OTQ3MzY4NDA3NywiTWF4SGVpZ2h0IjoiSW5maW5pdHkiLCJTbWFydEZvcmVncm91bmRJc0FjdGl2ZSI6ZmFsc2UsIkhvcml6b250YWxBbGlnbm1lbnQiOjAsIlZlcnRpY2FsQWxpZ25tZW50IjowLCJTbWFydEZvcmVncm91bmQiOm51bGwsIkJhY2tncm91bmRGaWxsVHlwZSI6MCwiTWFyZ2luIjp7IiRpZCI6IjEwMDYiLCJUb3AiOjAuMCwiTGVmdCI6MC4wLCJSaWdodCI6MC4wLCJCb3R0b20iOjAuMH0sIlBhZGRpbmciOnsiJGlkIjoiMTAwNyIsIlRvcCI6MC4wLCJMZWZ0IjowLjAsIlJpZ2h0IjowLjAsIkJvdHRvbSI6MC4wfSwiQmFja2dyb3VuZCI6bnVsbCwiSXNWaXNpYmxlIjp0cnVlLCJXaWR0aCI6MC4wLCJIZWlnaHQiOjAuMCwiQm9yZGVyU3R5bGUiOm51bGwsIlBhcmVudFN0eWxlIjpudWxsfSwiUmVjdGFuZ2xlU3R5bGUiOnsiJGlkIjoiMTAwOCIsIk1hcmdpbiI6eyIkaWQiOiIxMDA5IiwiVG9wIjowLjAsIkxlZnQiOjAuMCwiUmlnaHQiOjAuMCwiQm90dG9tIjowLjB9LCJQYWRkaW5nIjp7IiRpZCI6IjEwMTAiLCJUb3AiOjAuMCwiTGVmdCI6MC4wLCJSaWdodCI6MC4wLCJCb3R0b20iOjAuMH0sIkJhY2tncm91bmQiOnsiJGlkIjoiMTAxMSIsIkNvbG9yIjp7IiRpZCI6IjEwMTIiLCJBIjo2MywiUiI6NDcsIkciOjU0LCJCIjoxNTN9fSwiSXNWaXNpYmxlIjp0cnVlLCJXaWR0aCI6MC4wLCJIZWlnaHQiOjAuMCwiQm9yZGVyU3R5bGUiOnsiJGlkIjoiMTAxMyIsIkxpbmVDb2xvciI6eyIkaWQiOiIxMDE0IiwiJHR5cGUiOiJOTFJFLkNvbW1vbi5Eb20uU29saWRDb2xvckJydXNoLCBOTFJFLkNvbW1vbiIsIkNvbG9yIjp7IiRpZCI6IjEwMTUiLCJBIjoyNTUsIlIiOjI1NSwiRyI6MCwiQiI6MH19LCJMaW5lV2VpZ2h0IjowLjAsIkxpbmVUeXBlIjowLCJQYXJlbnRTdHlsZSI6bnVsbH0sIlBhcmVudFN0eWxlIjpudWxsfSwiTWFyZ2luIjp7IiRpZCI6IjEwMTYiLCJUb3AiOjAuMCwiTGVmdCI6MC4wLCJSaWdodCI6MC4wLCJCb3R0b20iOjAuMH0sIlBhZGRpbmciOnsiJGlkIjoiMTAxNyIsIlRvcCI6MC4wLCJMZWZ0IjowLjAsIlJpZ2h0IjowLjAsIkJvdHRvbSI6MC4wfSwiQmFja2dyb3VuZCI6bnVsbCwiSXNWaXNpYmxlIjp0cnVlLCJXaWR0aCI6MC4wLCJIZWlnaHQiOjAuMCwiQm9yZGVyU3R5bGUiOm51bGwsIlBhcmVudFN0eWxlIjpudWxsfSwiQmFja2dyb3VuZFN0eWxlIjp7IiRpZCI6IjEwMTgiLCJNYXJnaW4iOnsiJGlkIjoiMTAxOSIsIlRvcCI6MC4wLCJMZWZ0IjowLjAsIlJpZ2h0IjowLjAsIkJvdHRvbSI6MC4wfSwiUGFkZGluZyI6eyIkaWQiOiIxMDIwIiwiVG9wIjowLjAsIkxlZnQiOjAuMCwiUmlnaHQiOjAuMCwiQm90dG9tIjowLjB9LCJCYWNrZ3JvdW5kIjp7IiRpZCI6IjEwMjEiLCJDb2xvciI6eyIkaWQiOiIxMDIyIiwiQSI6NTEsIlIiOjE2NSwiRyI6MTY1LCJCIjoxNjV9fSwiSXNWaXNpYmxlIjp0cnVlLCJXaWR0aCI6MC4wLCJIZWlnaHQiOjAuMCwiQm9yZGVyU3R5bGUiOnsiJGlkIjoiMTAyMyIsIkxpbmVDb2xvciI6eyIkaWQiOiIxMDI0IiwiJHR5cGUiOiJOTFJFLkNvbW1vbi5Eb20uU29saWRDb2xvckJydXNoLCBOTFJFLkNvbW1vbiIsIkNvbG9yIjp7IiRpZCI6IjEwMjUiLCJBIjoyNTUsIlIiOjI1NSwiRyI6MCwiQiI6MH19LCJMaW5lV2VpZ2h0IjowLjAsIkxpbmVUeXBlIjowLCJQYXJlbnRTdHlsZSI6bnVsbH0sIlBhcmVudFN0eWxlIjpudWxsfSwiTWFyZ2luIjp7IiRpZCI6IjEwMjYiLCJUb3AiOjAuMCwiTGVmdCI6MC4wLCJSaWdodCI6MC4wLCJCb3R0b20iOjAuMH0sIlBhZGRpbmciOnsiJGlkIjoiMTAyNyIsIlRvcCI6MC4wLCJMZWZ0IjowLjAsIlJpZ2h0IjowLjAsIkJvdHRvbSI6MC4wfSwiSXNWaXNpYmxlIjp0cnVlLCJXaWR0aCI6MC4wLCJIZWlnaHQiOjAuMCwiQm9yZGVyU3R5bGUiOm51bGwsIlBhcmVudFN0eWxlIjpudWxsfX0seyIkaWQiOiIxMDI4IiwiX3Jvd3MiOlt7IiRpZCI6IjEwMjkiLCJfdGFza3MiOlt7IiRpZCI6IjEwMzAiLCJfYXR0YWNoZWRNaWxlc3RvbmVzIjpbXSwiVGFza0RlZmluaXRpb24iOnsiJGlkIjoiMTAzMSIsIkdyb3VwTmFtZSI6bnVsbCwiU3RhcnREYXRlIjoiMjAyMy0wNy0xMlQwMDowMDowMFoiLCJFbmREYXRlIjoiMjAyMy0wOS0yMVQyMzo1OTowMFoiLCJQZXJjZW50YWdlQ29tcGxldGUiOjI1LjAsIlN0eWxlIjp7IiRpZCI6IjEwMzIiLCJTaGFwZSI6MywiU2hhcGVUaGlja25lc3MiOjAsIkR1cmF0aW9uRm9ybWF0IjowLCJJbmNsdWRlTm9uV29ya2luZ0RheXNJbkR1cmF0aW9uIjpmYWxzZSwiUGVyY2VudGFnZUNvbXBsZXRlU3R5bGUiOnsiJGlkIjoiMTAzMyIsIkZvbnRTZXR0aW5ncyI6eyIkaWQiOiIxMDM0IiwiRm9udFNpemUiOjEwLCJGb250TmFtZSI6IkNhbGlicmkiLCJJc0JvbGQiOmZhbHNlLCJJc0l0YWxpYyI6ZmFsc2UsIklzVW5kZXJsaW5lZCI6ZmFsc2UsIlBhcmVudFN0eWxlIjpudWxsfSwiQXV0b1NpemUiOjAsIkZvcmVncm91bmQiOnsiJGlkIjoiMTAzNSIsIkNvbG9yIjp7IiRpZCI6IjEwMzY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HJlZiI6IjE2NiJ9LCJQYWRkaW5nIjp7IiRyZWYiOiIxNjcifSwiQmFja2dyb3VuZCI6eyIkaWQiOiIxMDM3IiwiQ29sb3IiOnsiJHJlZiI6Ijg1NCJ9fSwiSXNWaXNpYmxlIjp0cnVlLCJXaWR0aCI6MC4wLCJIZWlnaHQiOjAuMCwiQm9yZGVyU3R5bGUiOnsiJGlkIjoiMTAzOCIsIkxpbmVDb2xvciI6bnVsbCwiTGluZVdlaWdodCI6MC4wLCJMaW5lVHlwZSI6MCwiUGFyZW50U3R5bGUiOm51bGx9LCJQYXJlbnRTdHlsZSI6bnVsbH0sIkR1cmF0aW9uU3R5bGUiOnsiJGlkIjoiMTAzOSIsIkZvbnRTZXR0aW5ncyI6eyIkaWQiOiIxMDQwIiwiRm9udFNpemUiOjEwLCJGb250TmFtZSI6IkNhbGlicmkiLCJJc0JvbGQiOmZhbHNlLCJJc0l0YWxpYyI6ZmFsc2UsIklzVW5kZXJsaW5lZCI6ZmFsc2UsIlBhcmVudFN0eWxlIjpudWxsfSwiQXV0b1NpemUiOjAsIkZvcmVncm91bmQiOnsiJHJlZiI6IjE3MyJ9LCJNYXhXaWR0aCI6MjAwLjAsIk1heEhlaWdodCI6IkluZmluaXR5IiwiU21hcnRGb3JlZ3JvdW5kSXNBY3RpdmUiOmZhbHNlLCJIb3Jpem9udGFsQWxpZ25tZW50IjowLCJWZXJ0aWNhbEFsaWdubWVudCI6MCwiU21hcnRGb3JlZ3JvdW5kIjpudWxsLCJCYWNrZ3JvdW5kRmlsbFR5cGUiOjAsIk1hcmdpbiI6eyIkcmVmIjoiMTc1In0sIlBhZGRpbmciOnsiJHJlZiI6IjE3NiJ9LCJCYWNrZ3JvdW5kIjp7IiRyZWYiOiIxNzcifSwiSXNWaXNpYmxlIjp0cnVlLCJXaWR0aCI6MC4wLCJIZWlnaHQiOjAuMCwiQm9yZGVyU3R5bGUiOnsiJGlkIjoiMTA0MSIsIkxpbmVDb2xvciI6bnVsbCwiTGluZVdlaWdodCI6MC4wLCJMaW5lVHlwZSI6MCwiUGFyZW50U3R5bGUiOm51bGx9LCJQYXJlbnRTdHlsZSI6bnVsbH0sIkhvcml6b250YWxDb25uZWN0b3JTdHlsZSI6eyIkaWQiOiIxMDQyIiwiTGluZUNvbG9yIjp7IiRyZWYiOiIxODEifSwiTGluZVdlaWdodCI6MS4wLCJMaW5lVHlwZSI6MCwiUGFyZW50U3R5bGUiOm51bGx9LCJWZXJ0aWNhbENvbm5lY3RvclN0eWxlIjp7IiRpZCI6IjEwNDMiLCJMaW5lQ29sb3IiOnsiJHJlZiI6IjE4NCJ9LCJMaW5lV2VpZ2h0IjowLjAsIkxpbmVUeXBlIjowLCJQYXJlbnRTdHlsZSI6bnVsbH0sIk1hcmdpbiI6bnVsbCwiU3RhcnREYXRlUG9zaXRpb24iOjYsIkVuZERhdGVQb3NpdGlvbiI6NiwiRGF0ZUlzVmlzaWJsZSI6ZmFsc2UsIlRpdGxlUG9zaXRpb24iOjIsIkR1cmF0aW9uUG9zaXRpb24iOjYsIlBlcmNlbnRhZ2VDb21wbGV0ZWRQb3NpdGlvbiI6MywiU3BhY2luZyI6MywiSXNCZWxvd1RpbWViYW5kIjp0cnVlLCJQZXJjZW50YWdlQ29tcGxldGVTaGFwZU9wYWNpdHkiOjM1LCJTaGFwZVN0eWxlIjp7IiRpZCI6IjEwNDQiLCJNYXJnaW4iOnsiJHJlZiI6IjE4NyJ9LCJQYWRkaW5nIjp7IiRyZWYiOiIxODgifSwiQmFja2dyb3VuZCI6eyIkaWQiOiIxMDQ1IiwiQ29sb3IiOnsiJGlkIjoiMTA0NiIsIkEiOjI1NSwiUiI6NDcsIkciOjU0LCJCIjoxNTN9fSwiSXNWaXNpYmxlIjp0cnVlLCJXaWR0aCI6MC4wLCJIZWlnaHQiOjEwLjAsIkJvcmRlclN0eWxlIjp7IiRpZCI6IjEwNDciLCJMaW5lQ29sb3IiOnsiJGlkIjoiMTA0OCIsIiR0eXBlIjoiTkxSRS5Db21tb24uRG9tLlNvbGlkQ29sb3JCcnVzaCwgTkxSRS5Db21tb24iLCJDb2xvciI6eyIkaWQiOiIxMDQ5IiwiQSI6MjU1LCJSIjoyNTUsIkciOjAsIkIiOjB9fSwiTGluZVdlaWdodCI6MC4wLCJMaW5lVHlwZSI6MCwiUGFyZW50U3R5bGUiOm51bGx9LCJQYXJlbnRTdHlsZSI6bnVsbH0sIlRpdGxlU3R5bGUiOnsiJGlkIjoiMTA1MCIsIkZvbnRTZXR0aW5ncyI6eyIkaWQiOiIxMDUxIiwiRm9udFNpemUiOjExLCJGb250TmFtZSI6IkNhbGlicmkiLCJJc0JvbGQiOnRydWUsIklzSXRhbGljIjpmYWxzZSwiSXNVbmRlcmxpbmVkIjpmYWxzZSwiUGFyZW50U3R5bGUiOm51bGx9LCJBdXRvU2l6ZSI6MCwiRm9yZWdyb3VuZCI6eyIkaWQiOiIxMDUyIiwiQ29sb3IiOnsiJGlkIjoiMTA1My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cmVmIjoiMTk4In0sIlBhZGRpbmciOnsiJHJlZiI6IjE5OSJ9LCJCYWNrZ3JvdW5kIjp7IiRpZCI6IjEwNTQiLCJDb2xvciI6eyIkaWQiOiIxMDU1IiwiQSI6MCwiUiI6MjU1LCJHIjoyNTUsIkIiOjI1NX19LCJJc1Zpc2libGUiOnRydWUsIldpZHRoIjowLjAsIkhlaWdodCI6MC4wLCJCb3JkZXJTdHlsZSI6eyIkaWQiOiIxMDU2IiwiTGluZUNvbG9yIjpudWxsLCJMaW5lV2VpZ2h0IjowLjAsIkxpbmVUeXBlIjowLCJQYXJlbnRTdHlsZSI6bnVsbH0sIlBhcmVudFN0eWxlIjpudWxsfSwiRGF0ZVN0eWxlIjp7IiRpZCI6IjEwNTciLCJGb250U2V0dGluZ3MiOnsiJGlkIjoiMTA1OCIsIkZvbnRTaXplIjo5LCJGb250TmFtZSI6IkNhbGlicmkiLCJJc0JvbGQiOmZhbHNlLCJJc0l0YWxpYyI6ZmFsc2UsIklzVW5kZXJsaW5lZCI6ZmFsc2UsIlBhcmVudFN0eWxlIjpudWxsfSwiQXV0b1NpemUiOjAsIkZvcmVncm91bmQiOnsiJGlkIjoiMTA1OSIsIkNvbG9yIjp7IiRpZCI6IjEwNjA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IwNyJ9LCJQYWRkaW5nIjp7IiRyZWYiOiIyMDgifSwiQmFja2dyb3VuZCI6eyIkaWQiOiIxMDYxIiwiQ29sb3IiOnsiJGlkIjoiMTA2MiIsIkEiOjAsIlIiOjI1NSwiRyI6MjU1LCJCIjoyNTV9fSwiSXNWaXNpYmxlIjp0cnVlLCJXaWR0aCI6MC4wLCJIZWlnaHQiOjAuMCwiQm9yZGVyU3R5bGUiOnsiJGlkIjoiMTA2MyIsIkxpbmVDb2xvciI6bnVsbCwiTGluZVdlaWdodCI6MC4wLCJMaW5lVHlwZSI6MCwiUGFyZW50U3R5bGUiOm51bGx9LCJQYXJlbnRTdHlsZSI6bnVsbH0sIkRhdGVGb3JtYXQiOnsiJGlkIjoiMTA2NCIsIkZvcm1hdFN0cmluZyI6Ik1NL2R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Y1IiwiRm9ybWF0IjowLCJJc1Zpc2libGUiOmZhbHNlLCJMYXN0S25vd25WaXNpYmlsaXR5U3RhdGUiOmZhbHNlfSwiSXNWaXNpYmxlIjp0cnVlLCJQYXJlbnRTdHlsZSI6bnVsbH0sIkluZGV4IjoyMCwiU21hcnREdXJhdGlvbkFjdGl2YXRlZCI6ZmFsc2UsIkRhdGVGb3JtYXQiOnsiJHJlZiI6IjEwNjQifSwiV2Vla051bWJlcmluZyI6eyIkaWQiOiIxMDY2IiwiRm9ybWF0IjowLCJJc1Zpc2libGUiOmZhbHNlLCJMYXN0S25vd25WaXNpYmlsaXR5U3RhdGUiOmZhbHNlfSwiSWQiOiJlMTc0ZmUxYS0wZTdkLTRiN2MtOTQyZS0xYWUyMWNkNjdlZDAiLCJJbXBvcnRJZCI6bnVsbCwiVGl0bGUiOiJUYXNrIDkiLCJOb3RlIjpudWxsLCJIeXBlcmxpbmsiOnsiJGlkIjoiMTA2NyIsIkFkZHJlc3MiOm51bGwsIlN1YkFkZHJlc3MiOm51bGx9LCJJc0NoYW5nZWQiOmZhbHNlLCJJc05ldyI6ZmFsc2V9fV0sIl9taWxlc3RvbmVzIjpbXSwiSWQiOiIwMDAwMDAwMC0wMDAwLTAwMDAtMDAwMC0wMDAwMDAwMDAwMDAiLCJJc1NpbmdsZUl0ZW1Sb3ciOnRydWV9LHsiJGlkIjoiMTA2OCIsIl90YXNrcyI6W3siJGlkIjoiMTA2OSIsIl9hdHRhY2hlZE1pbGVzdG9uZXMiOltdLCJUYXNrRGVmaW5pdGlvbiI6eyIkaWQiOiIxMDcwIiwiR3JvdXBOYW1lIjpudWxsLCJTdGFydERhdGUiOiIyMDIzLTA3LTEwVDAwOjAwOjAwWiIsIkVuZERhdGUiOiIyMDIzLTA5LTIxVDIzOjU5OjAwWiIsIlBlcmNlbnRhZ2VDb21wbGV0ZSI6MjUuMCwiU3R5bGUiOnsiJGlkIjoiMTA3MSIsIlNoYXBlIjozLCJTaGFwZVRoaWNrbmVzcyI6MCwiRHVyYXRpb25Gb3JtYXQiOjAsIkluY2x1ZGVOb25Xb3JraW5nRGF5c0luRHVyYXRpb24iOmZhbHNlLCJQZXJjZW50YWdlQ29tcGxldGVTdHlsZSI6eyIkaWQiOiIxMDcyIiwiRm9udFNldHRpbmdzIjp7IiRpZCI6IjEwNzMiLCJGb250U2l6ZSI6MTAsIkZvbnROYW1lIjoiQ2FsaWJyaSIsIklzQm9sZCI6ZmFsc2UsIklzSXRhbGljIjpmYWxzZSwiSXNVbmRlcmxpbmVkIjpmYWxzZSwiUGFyZW50U3R5bGUiOm51bGx9LCJBdXRvU2l6ZSI6MCwiRm9yZWdyb3VuZCI6eyIkaWQiOiIxMDc0IiwiQ29sb3IiOnsiJGlkIjoiMTA3NS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cmVmIjoiMTY2In0sIlBhZGRpbmciOnsiJHJlZiI6IjE2NyJ9LCJCYWNrZ3JvdW5kIjp7IiRpZCI6IjEwNzYiLCJDb2xvciI6eyIkcmVmIjoiODU0In19LCJJc1Zpc2libGUiOnRydWUsIldpZHRoIjowLjAsIkhlaWdodCI6MC4wLCJCb3JkZXJTdHlsZSI6eyIkaWQiOiIxMDc3IiwiTGluZUNvbG9yIjpudWxsLCJMaW5lV2VpZ2h0IjowLjAsIkxpbmVUeXBlIjowLCJQYXJlbnRTdHlsZSI6bnVsbH0sIlBhcmVudFN0eWxlIjpudWxsfSwiRHVyYXRpb25TdHlsZSI6eyIkaWQiOiIxMDc4IiwiRm9udFNldHRpbmdzIjp7IiRpZCI6IjEwNzkiLCJGb250U2l6ZSI6MTAsIkZvbnROYW1lIjoiQ2FsaWJyaSIsIklzQm9sZCI6ZmFsc2UsIklzSXRhbGljIjpmYWxzZSwiSXNVbmRlcmxpbmVkIjpmYWxzZSwiUGFyZW50U3R5bGUiOm51bGx9LCJBdXRvU2l6ZSI6MCwiRm9yZWdyb3VuZCI6eyIkcmVmIjoiMTczIn0sIk1heFdpZHRoIjoyMDAuMCwiTWF4SGVpZ2h0IjoiSW5maW5pdHkiLCJTbWFydEZvcmVncm91bmRJc0FjdGl2ZSI6ZmFsc2UsIkhvcml6b250YWxBbGlnbm1lbnQiOjAsIlZlcnRpY2FsQWxpZ25tZW50IjowLCJTbWFydEZvcmVncm91bmQiOm51bGwsIkJhY2tncm91bmRGaWxsVHlwZSI6MCwiTWFyZ2luIjp7IiRyZWYiOiIxNzUifSwiUGFkZGluZyI6eyIkcmVmIjoiMTc2In0sIkJhY2tncm91bmQiOnsiJHJlZiI6IjE3NyJ9LCJJc1Zpc2libGUiOnRydWUsIldpZHRoIjowLjAsIkhlaWdodCI6MC4wLCJCb3JkZXJTdHlsZSI6eyIkaWQiOiIxMDgwIiwiTGluZUNvbG9yIjpudWxsLCJMaW5lV2VpZ2h0IjowLjAsIkxpbmVUeXBlIjowLCJQYXJlbnRTdHlsZSI6bnVsbH0sIlBhcmVudFN0eWxlIjpudWxsfSwiSG9yaXpvbnRhbENvbm5lY3RvclN0eWxlIjp7IiRpZCI6IjEwODEiLCJMaW5lQ29sb3IiOnsiJHJlZiI6IjE4MSJ9LCJMaW5lV2VpZ2h0IjoxLjAsIkxpbmVUeXBlIjowLCJQYXJlbnRTdHlsZSI6bnVsbH0sIlZlcnRpY2FsQ29ubmVjdG9yU3R5bGUiOnsiJGlkIjoiMTA4MiIsIkxpbmVDb2xvciI6eyIkcmVmIjoiMTg0In0sIkxpbmVXZWlnaHQiOjAuMCwiTGluZVR5cGUiOjAsIlBhcmVudFN0eWxlIjpudWxsfSwiTWFyZ2luIjpudWxsLCJTdGFydERhdGVQb3NpdGlvbiI6NiwiRW5kRGF0ZVBvc2l0aW9uIjo2LCJEYXRlSXNWaXNpYmxlIjpmYWxzZSwiVGl0bGVQb3NpdGlvbiI6MiwiRHVyYXRpb25Qb3NpdGlvbiI6NiwiUGVyY2VudGFnZUNvbXBsZXRlZFBvc2l0aW9uIjozLCJTcGFjaW5nIjozLCJJc0JlbG93VGltZWJhbmQiOnRydWUsIlBlcmNlbnRhZ2VDb21wbGV0ZVNoYXBlT3BhY2l0eSI6MzUsIlNoYXBlU3R5bGUiOnsiJGlkIjoiMTA4MyIsIk1hcmdpbiI6eyIkcmVmIjoiMTg3In0sIlBhZGRpbmciOnsiJHJlZiI6IjE4OCJ9LCJCYWNrZ3JvdW5kIjp7IiRpZCI6IjEwODQiLCJDb2xvciI6eyIkaWQiOiIxMDg1IiwiQSI6MjU1LCJSIjoxNjUsIkciOjE2OCwiQiI6MjE5fX0sIklzVmlzaWJsZSI6dHJ1ZSwiV2lkdGgiOjAuMCwiSGVpZ2h0IjoxMC4wLCJCb3JkZXJTdHlsZSI6eyIkaWQiOiIxMDg2IiwiTGluZUNvbG9yIjp7IiRpZCI6IjEwODciLCIkdHlwZSI6Ik5MUkUuQ29tbW9uLkRvbS5Tb2xpZENvbG9yQnJ1c2gsIE5MUkUuQ29tbW9uIiwiQ29sb3IiOnsiJGlkIjoiMTA4OCIsIkEiOjI1NSwiUiI6NDcsIkciOjgyLCJCIjoxNDN9fSwiTGluZVdlaWdodCI6MC4wLCJMaW5lVHlwZSI6MCwiUGFyZW50U3R5bGUiOm51bGx9LCJQYXJlbnRTdHlsZSI6bnVsbH0sIlRpdGxlU3R5bGUiOnsiJGlkIjoiMTA4OSIsIkZvbnRTZXR0aW5ncyI6eyIkaWQiOiIxMDkwIiwiRm9udFNpemUiOjExLCJGb250TmFtZSI6IkNhbGlicmkiLCJJc0JvbGQiOnRydWUsIklzSXRhbGljIjpmYWxzZSwiSXNVbmRlcmxpbmVkIjpmYWxzZSwiUGFyZW50U3R5bGUiOm51bGx9LCJBdXRvU2l6ZSI6MCwiRm9yZWdyb3VuZCI6eyIkaWQiOiIxMDkxIiwiQ29sb3IiOnsiJGlkIjoiMTA5MiIsIkEiOjI1NSwiUiI6MCwiRyI6MCwiQiI6MH19LCJNYXhXaWR0aCI6NzIwLjAsIk1heEhlaWdodCI6IkluZmluaXR5IiwiU21hcnRGb3JlZ3JvdW5kSXNBY3RpdmUiOmZhbHNlLCJIb3Jpem9udGFsQWxpZ25tZW50IjoxLCJWZXJ0aWNhbEFsaWdubWVudCI6MCwiU21hcnRGb3JlZ3JvdW5kIjpudWxsLCJCYWNrZ3JvdW5kRmlsbFR5cGUiOjAsIk1hcmdpbiI6eyIkcmVmIjoiMTk4In0sIlBhZGRpbmciOnsiJHJlZiI6IjE5OSJ9LCJCYWNrZ3JvdW5kIjp7IiRpZCI6IjEwOTMiLCJDb2xvciI6eyIkaWQiOiIxMDk0IiwiQSI6MCwiUiI6MjU1LCJHIjoyNTUsIkIiOjI1NX19LCJJc1Zpc2libGUiOnRydWUsIldpZHRoIjowLjAsIkhlaWdodCI6MC4wLCJCb3JkZXJTdHlsZSI6eyIkaWQiOiIxMDk1IiwiTGluZUNvbG9yIjpudWxsLCJMaW5lV2VpZ2h0IjowLjAsIkxpbmVUeXBlIjowLCJQYXJlbnRTdHlsZSI6bnVsbH0sIlBhcmVudFN0eWxlIjpudWxsfSwiRGF0ZVN0eWxlIjp7IiRpZCI6IjEwOTYiLCJGb250U2V0dGluZ3MiOnsiJGlkIjoiMTA5NyIsIkZvbnRTaXplIjo5LCJGb250TmFtZSI6IkNhbGlicmkiLCJJc0JvbGQiOmZhbHNlLCJJc0l0YWxpYyI6ZmFsc2UsIklzVW5kZXJsaW5lZCI6ZmFsc2UsIlBhcmVudFN0eWxlIjpudWxsfSwiQXV0b1NpemUiOjAsIkZvcmVncm91bmQiOnsiJGlkIjoiMTA5OCIsIkNvbG9yIjp7IiRpZCI6IjEwOTk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IwNyJ9LCJQYWRkaW5nIjp7IiRyZWYiOiIyMDgifSwiQmFja2dyb3VuZCI6eyIkaWQiOiIxMTAwIiwiQ29sb3IiOnsiJGlkIjoiMTEwMSIsIkEiOjAsIlIiOjI1NSwiRyI6MjU1LCJCIjoyNTV9fSwiSXNWaXNpYmxlIjp0cnVlLCJXaWR0aCI6MC4wLCJIZWlnaHQiOjAuMCwiQm9yZGVyU3R5bGUiOnsiJGlkIjoiMTEwMiIsIkxpbmVDb2xvciI6bnVsbCwiTGluZVdlaWdodCI6MC4wLCJMaW5lVHlwZSI6MCwiUGFyZW50U3R5bGUiOm51bGx9LCJQYXJlbnRTdHlsZSI6bnVsbH0sIkRhdGVGb3JtYXQiOnsiJGlkIjoiMTEwMyIsIkZvcm1hdFN0cmluZyI6Ik1NL2R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A0IiwiRm9ybWF0IjowLCJJc1Zpc2libGUiOmZhbHNlLCJMYXN0S25vd25WaXNpYmlsaXR5U3RhdGUiOmZhbHNlfSwiSXNWaXNpYmxlIjp0cnVlLCJQYXJlbnRTdHlsZSI6bnVsbH0sIkluZGV4IjoyMSwiU21hcnREdXJhdGlvbkFjdGl2YXRlZCI6ZmFsc2UsIkRhdGVGb3JtYXQiOnsiJHJlZiI6IjExMDMifSwiV2Vla051bWJlcmluZyI6eyIkaWQiOiIxMTA1IiwiRm9ybWF0IjowLCJJc1Zpc2libGUiOmZhbHNlLCJMYXN0S25vd25WaXNpYmlsaXR5U3RhdGUiOmZhbHNlfSwiSWQiOiJjN2U2YTIwNi03ZDU5LTQxMWUtYThiNi1lZjU0MDNjNjU1N2EiLCJJbXBvcnRJZCI6bnVsbCwiVGl0bGUiOiJUYXNrIDkiLCJOb3RlIjpudWxsLCJIeXBlcmxpbmsiOnsiJGlkIjoiMTEwNiIsIkFkZHJlc3MiOm51bGwsIlN1YkFkZHJlc3MiOm51bGx9LCJJc0NoYW5nZWQiOmZhbHNlLCJJc05ldyI6ZmFsc2V9fV0sIl9taWxlc3RvbmVzIjpbXSwiSWQiOiIwMDAwMDAwMC0wMDAwLTAwMDAtMDAwMC0wMDAwMDAwMDAwMDAiLCJJc1NpbmdsZUl0ZW1Sb3ciOnRydWV9XSwiSW5kZXgiOjIsIklkIjoiNmI0OThiYzktNTVlZi00ZTU2LTliZjktM2NlNmE0MmE3ODAyIiwiSGVhZGVyVGV4dCI6Ik1hcmsiLCJJc0RlZmF1bHQiOmZhbHNlLCJTdHlsZSI6eyIkaWQiOiIxMTA3IiwiSGVhZGVyU3R5bGUiOnsiJGlkIjoiMTEwOCIsIlRleHRTdHlsZSI6eyIkaWQiOiIxMTA5IiwiRm9udFNldHRpbmdzIjp7IiRpZCI6IjExMTAiLCJGb250U2l6ZSI6MTEsIkZvbnROYW1lIjoiQ2FsaWJyaSIsIklzQm9sZCI6dHJ1ZSwiSXNJdGFsaWMiOmZhbHNlLCJJc1VuZGVybGluZWQiOmZhbHNlLCJQYXJlbnRTdHlsZSI6bnVsbH0sIkF1dG9TaXplIjoyLCJGb3JlZ3JvdW5kIjp7IiRpZCI6IjExMTEiLCJDb2xvciI6eyIkaWQiOiIxMTEyIiwiQSI6MjU1LCJSIjowLCJHIjowLCJCIjowfX0sIk1heFdpZHRoIjozOC4zMTU3ODk0NzM2ODQwNzcsIk1heEhlaWdodCI6IkluZmluaXR5IiwiU21hcnRGb3JlZ3JvdW5kSXNBY3RpdmUiOmZhbHNlLCJIb3Jpem9udGFsQWxpZ25tZW50IjowLCJWZXJ0aWNhbEFsaWdubWVudCI6MCwiU21hcnRGb3JlZ3JvdW5kIjpudWxsLCJCYWNrZ3JvdW5kRmlsbFR5cGUiOjAsIk1hcmdpbiI6eyIkaWQiOiIxMTEzIiwiVG9wIjowLjAsIkxlZnQiOjAuMCwiUmlnaHQiOjAuMCwiQm90dG9tIjowLjB9LCJQYWRkaW5nIjp7IiRpZCI6IjExMTQiLCJUb3AiOjAuMCwiTGVmdCI6MC4wLCJSaWdodCI6MC4wLCJCb3R0b20iOjAuMH0sIkJhY2tncm91bmQiOm51bGwsIklzVmlzaWJsZSI6dHJ1ZSwiV2lkdGgiOjAuMCwiSGVpZ2h0IjowLjAsIkJvcmRlclN0eWxlIjpudWxsLCJQYXJlbnRTdHlsZSI6bnVsbH0sIlJlY3RhbmdsZVN0eWxlIjp7IiRpZCI6IjExMTUiLCJNYXJnaW4iOnsiJGlkIjoiMTExNiIsIlRvcCI6MC4wLCJMZWZ0IjowLjAsIlJpZ2h0IjowLjAsIkJvdHRvbSI6MC4wfSwiUGFkZGluZyI6eyIkaWQiOiIxMTE3IiwiVG9wIjowLjAsIkxlZnQiOjAuMCwiUmlnaHQiOjAuMCwiQm90dG9tIjowLjB9LCJCYWNrZ3JvdW5kIjp7IiRpZCI6IjExMTgiLCJDb2xvciI6eyIkaWQiOiIxMTE5IiwiQSI6NjMsIlIiOjQ3LCJHIjo1NCwiQiI6MTUzfX0sIklzVmlzaWJsZSI6dHJ1ZSwiV2lkdGgiOjAuMCwiSGVpZ2h0IjowLjAsIkJvcmRlclN0eWxlIjp7IiRpZCI6IjExMjAiLCJMaW5lQ29sb3IiOnsiJGlkIjoiMTEyMSIsIiR0eXBlIjoiTkxSRS5Db21tb24uRG9tLlNvbGlkQ29sb3JCcnVzaCwgTkxSRS5Db21tb24iLCJDb2xvciI6eyIkaWQiOiIxMTIyIiwiQSI6MjU1LCJSIjoyNTUsIkciOjAsIkIiOjB9fSwiTGluZVdlaWdodCI6MC4wLCJMaW5lVHlwZSI6MCwiUGFyZW50U3R5bGUiOm51bGx9LCJQYXJlbnRTdHlsZSI6bnVsbH0sIk1hcmdpbiI6eyIkaWQiOiIxMTIzIiwiVG9wIjowLjAsIkxlZnQiOjAuMCwiUmlnaHQiOjAuMCwiQm90dG9tIjowLjB9LCJQYWRkaW5nIjp7IiRpZCI6IjExMjQiLCJUb3AiOjAuMCwiTGVmdCI6MC4wLCJSaWdodCI6MC4wLCJCb3R0b20iOjAuMH0sIkJhY2tncm91bmQiOm51bGwsIklzVmlzaWJsZSI6dHJ1ZSwiV2lkdGgiOjAuMCwiSGVpZ2h0IjowLjAsIkJvcmRlclN0eWxlIjpudWxsLCJQYXJlbnRTdHlsZSI6bnVsbH0sIkJhY2tncm91bmRTdHlsZSI6eyIkaWQiOiIxMTI1IiwiTWFyZ2luIjp7IiRpZCI6IjExMjYiLCJUb3AiOjAuMCwiTGVmdCI6MC4wLCJSaWdodCI6MC4wLCJCb3R0b20iOjAuMH0sIlBhZGRpbmciOnsiJGlkIjoiMTEyNyIsIlRvcCI6MC4wLCJMZWZ0IjowLjAsIlJpZ2h0IjowLjAsIkJvdHRvbSI6MC4wfSwiQmFja2dyb3VuZCI6eyIkaWQiOiIxMTI4IiwiQ29sb3IiOnsiJGlkIjoiMTEyOSIsIkEiOjUxLCJSIjoxNjUsIkciOjE2NSwiQiI6MTY1fX0sIklzVmlzaWJsZSI6dHJ1ZSwiV2lkdGgiOjAuMCwiSGVpZ2h0IjowLjAsIkJvcmRlclN0eWxlIjp7IiRpZCI6IjExMzAiLCJMaW5lQ29sb3IiOnsiJGlkIjoiMTEzMSIsIiR0eXBlIjoiTkxSRS5Db21tb24uRG9tLlNvbGlkQ29sb3JCcnVzaCwgTkxSRS5Db21tb24iLCJDb2xvciI6eyIkaWQiOiIxMTMyIiwiQSI6MjU1LCJSIjoyNTUsIkciOjAsIkIiOjB9fSwiTGluZVdlaWdodCI6MC4wLCJMaW5lVHlwZSI6MCwiUGFyZW50U3R5bGUiOm51bGx9LCJQYXJlbnRTdHlsZSI6bnVsbH0sIk1hcmdpbiI6eyIkaWQiOiIxMTMzIiwiVG9wIjowLjAsIkxlZnQiOjAuMCwiUmlnaHQiOjAuMCwiQm90dG9tIjowLjB9LCJQYWRkaW5nIjp7IiRpZCI6IjExMzQiLCJUb3AiOjAuMCwiTGVmdCI6MC4wLCJSaWdodCI6MC4wLCJCb3R0b20iOjAuMH0sIklzVmlzaWJsZSI6dHJ1ZSwiV2lkdGgiOjAuMCwiSGVpZ2h0IjowLjAsIkJvcmRlclN0eWxlIjpudWxsLCJQYXJlbnRTdHlsZSI6bnVsbH19LHsiJGlkIjoiMTEzNSIsIl9yb3dzIjpbeyIkaWQiOiIxMTM2IiwiX3Rhc2tzIjpbeyIkaWQiOiIxMTM3IiwiX2F0dGFjaGVkTWlsZXN0b25lcyI6W10sIlRhc2tEZWZpbml0aW9uIjp7IiRpZCI6IjExMzgiLCJHcm91cE5hbWUiOm51bGwsIlN0YXJ0RGF0ZSI6IjIwMjMtMDMtMDNUMDA6MDA6MDBaIiwiRW5kRGF0ZSI6IjIwMjMtMDctMDZUMjM6NTk6MDBaIiwiUGVyY2VudGFnZUNvbXBsZXRlIjo4NS4wLCJTdHlsZSI6eyIkaWQiOiIxMTM5IiwiU2hhcGUiOjMsIlNoYXBlVGhpY2tuZXNzIjowLCJEdXJhdGlvbkZvcm1hdCI6MCwiSW5jbHVkZU5vbldvcmtpbmdEYXlzSW5EdXJhdGlvbiI6ZmFsc2UsIlBlcmNlbnRhZ2VDb21wbGV0ZVN0eWxlIjp7IiRpZCI6IjExNDAiLCJGb250U2V0dGluZ3MiOnsiJGlkIjoiMTE0MSIsIkZvbnRTaXplIjoxMCwiRm9udE5hbWUiOiJDYWxpYnJpIiwiSXNCb2xkIjpmYWxzZSwiSXNJdGFsaWMiOmZhbHNlLCJJc1VuZGVybGluZWQiOmZhbHNlLCJQYXJlbnRTdHlsZSI6bnVsbH0sIkF1dG9TaXplIjowLCJGb3JlZ3JvdW5kIjp7IiRpZCI6IjExNDIiLCJDb2xvciI6eyIkaWQiOiIxMTQz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xNjYifSwiUGFkZGluZyI6eyIkcmVmIjoiMTY3In0sIkJhY2tncm91bmQiOnsiJGlkIjoiMTE0NCIsIkNvbG9yIjp7IiRyZWYiOiI4NTQifX0sIklzVmlzaWJsZSI6dHJ1ZSwiV2lkdGgiOjAuMCwiSGVpZ2h0IjowLjAsIkJvcmRlclN0eWxlIjp7IiRpZCI6IjExNDUiLCJMaW5lQ29sb3IiOm51bGwsIkxpbmVXZWlnaHQiOjAuMCwiTGluZVR5cGUiOjAsIlBhcmVudFN0eWxlIjpudWxsfSwiUGFyZW50U3R5bGUiOm51bGx9LCJEdXJhdGlvblN0eWxlIjp7IiRpZCI6IjExNDYiLCJGb250U2V0dGluZ3MiOnsiJGlkIjoiMTE0NyIsIkZvbnRTaXplIjoxMCwiRm9udE5hbWUiOiJDYWxpYnJpIiwiSXNCb2xkIjpmYWxzZSwiSXNJdGFsaWMiOmZhbHNlLCJJc1VuZGVybGluZWQiOmZhbHNlLCJQYXJlbnRTdHlsZSI6bnVsbH0sIkF1dG9TaXplIjowLCJGb3JlZ3JvdW5kIjp7IiRyZWYiOiIxNzMifSwiTWF4V2lkdGgiOjIwMC4wLCJNYXhIZWlnaHQiOiJJbmZpbml0eSIsIlNtYXJ0Rm9yZWdyb3VuZElzQWN0aXZlIjpmYWxzZSwiSG9yaXpvbnRhbEFsaWdubWVudCI6MCwiVmVydGljYWxBbGlnbm1lbnQiOjAsIlNtYXJ0Rm9yZWdyb3VuZCI6bnVsbCwiQmFja2dyb3VuZEZpbGxUeXBlIjowLCJNYXJnaW4iOnsiJHJlZiI6IjE3NSJ9LCJQYWRkaW5nIjp7IiRyZWYiOiIxNzYifSwiQmFja2dyb3VuZCI6eyIkcmVmIjoiMTc3In0sIklzVmlzaWJsZSI6dHJ1ZSwiV2lkdGgiOjAuMCwiSGVpZ2h0IjowLjAsIkJvcmRlclN0eWxlIjp7IiRpZCI6IjExNDgiLCJMaW5lQ29sb3IiOm51bGwsIkxpbmVXZWlnaHQiOjAuMCwiTGluZVR5cGUiOjAsIlBhcmVudFN0eWxlIjpudWxsfSwiUGFyZW50U3R5bGUiOm51bGx9LCJIb3Jpem9udGFsQ29ubmVjdG9yU3R5bGUiOnsiJGlkIjoiMTE0OSIsIkxpbmVDb2xvciI6eyIkcmVmIjoiMTgxIn0sIkxpbmVXZWlnaHQiOjEuMCwiTGluZVR5cGUiOjAsIlBhcmVudFN0eWxlIjpudWxsfSwiVmVydGljYWxDb25uZWN0b3JTdHlsZSI6eyIkaWQiOiIxMTUwIiwiTGluZUNvbG9yIjp7IiRyZWYiOiIxODQifSwiTGluZVdlaWdodCI6MC4wLCJMaW5lVHlwZSI6MCwiUGFyZW50U3R5bGUiOm51bGx9LCJNYXJnaW4iOm51bGwsIlN0YXJ0RGF0ZVBvc2l0aW9uIjo2LCJFbmREYXRlUG9zaXRpb24iOjYsIkRhdGVJc1Zpc2libGUiOmZhbHNlLCJUaXRsZVBvc2l0aW9uIjoyLCJEdXJhdGlvblBvc2l0aW9uIjo2LCJQZXJjZW50YWdlQ29tcGxldGVkUG9zaXRpb24iOjQsIlNwYWNpbmciOjMsIklzQmVsb3dUaW1lYmFuZCI6dHJ1ZSwiUGVyY2VudGFnZUNvbXBsZXRlU2hhcGVPcGFjaXR5IjozNSwiU2hhcGVTdHlsZSI6eyIkaWQiOiIxMTUxIiwiTWFyZ2luIjp7IiRyZWYiOiIxODcifSwiUGFkZGluZyI6eyIkcmVmIjoiMTg4In0sIkJhY2tncm91bmQiOnsiJGlkIjoiMTE1MiIsIkNvbG9yIjp7IiRpZCI6IjExNTMiLCJBIjoyNTUsIlIiOjQ3LCJHIjo1NCwiQiI6MTUzfX0sIklzVmlzaWJsZSI6dHJ1ZSwiV2lkdGgiOjAuMCwiSGVpZ2h0IjoxMC4wLCJCb3JkZXJTdHlsZSI6eyIkaWQiOiIxMTU0IiwiTGluZUNvbG9yIjp7IiRpZCI6IjExNTUiLCIkdHlwZSI6Ik5MUkUuQ29tbW9uLkRvbS5Tb2xpZENvbG9yQnJ1c2gsIE5MUkUuQ29tbW9uIiwiQ29sb3IiOnsiJGlkIjoiMTE1NiIsIkEiOjI1NSwiUiI6MjU1LCJHIjowLCJCIjowfX0sIkxpbmVXZWlnaHQiOjAuMCwiTGluZVR5cGUiOjAsIlBhcmVudFN0eWxlIjpudWxsfSwiUGFyZW50U3R5bGUiOm51bGx9LCJUaXRsZVN0eWxlIjp7IiRpZCI6IjExNTciLCJGb250U2V0dGluZ3MiOnsiJGlkIjoiMTE1OCIsIkZvbnRTaXplIjoxMSwiRm9udE5hbWUiOiJDYWxpYnJpIiwiSXNCb2xkIjp0cnVlLCJJc0l0YWxpYyI6ZmFsc2UsIklzVW5kZXJsaW5lZCI6ZmFsc2UsIlBhcmVudFN0eWxlIjpudWxsfSwiQXV0b1NpemUiOjAsIkZvcmVncm91bmQiOnsiJGlkIjoiMTE1OSIsIkNvbG9yIjp7IiRpZCI6IjExNjA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HJlZiI6IjE5OCJ9LCJQYWRkaW5nIjp7IiRyZWYiOiIxOTkifSwiQmFja2dyb3VuZCI6eyIkaWQiOiIxMTYxIiwiQ29sb3IiOnsiJGlkIjoiMTE2MiIsIkEiOjAsIlIiOjI1NSwiRyI6MjU1LCJCIjoyNTV9fSwiSXNWaXNpYmxlIjp0cnVlLCJXaWR0aCI6MC4wLCJIZWlnaHQiOjAuMCwiQm9yZGVyU3R5bGUiOnsiJGlkIjoiMTE2MyIsIkxpbmVDb2xvciI6bnVsbCwiTGluZVdlaWdodCI6MC4wLCJMaW5lVHlwZSI6MCwiUGFyZW50U3R5bGUiOm51bGx9LCJQYXJlbnRTdHlsZSI6bnVsbH0sIkRhdGVTdHlsZSI6eyIkaWQiOiIxMTY0IiwiRm9udFNldHRpbmdzIjp7IiRpZCI6IjExNjUiLCJGb250U2l6ZSI6OSwiRm9udE5hbWUiOiJDYWxpYnJpIiwiSXNCb2xkIjpmYWxzZSwiSXNJdGFsaWMiOmZhbHNlLCJJc1VuZGVybGluZWQiOmZhbHNlLCJQYXJlbnRTdHlsZSI6bnVsbH0sIkF1dG9TaXplIjowLCJGb3JlZ3JvdW5kIjp7IiRpZCI6IjExNjYiLCJDb2xvciI6eyIkaWQiOiIxMTY3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yMDcifSwiUGFkZGluZyI6eyIkcmVmIjoiMjA4In0sIkJhY2tncm91bmQiOnsiJGlkIjoiMTE2OCIsIkNvbG9yIjp7IiRpZCI6IjExNjkiLCJBIjowLCJSIjoyNTUsIkciOjI1NSwiQiI6MjU1fX0sIklzVmlzaWJsZSI6dHJ1ZSwiV2lkdGgiOjAuMCwiSGVpZ2h0IjowLjAsIkJvcmRlclN0eWxlIjp7IiRpZCI6IjExNzAiLCJMaW5lQ29sb3IiOm51bGwsIkxpbmVXZWlnaHQiOjAuMCwiTGluZVR5cGUiOjAsIlBhcmVudFN0eWxlIjpudWxsfSwiUGFyZW50U3R5bGUiOm51bGx9LCJEYXRlRm9ybWF0Ijp7IiRpZCI6IjExNzEiLCJGb3JtYXRTdHJpbmciOiJNTS9k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3MiIsIkZvcm1hdCI6MCwiSXNWaXNpYmxlIjpmYWxzZSwiTGFzdEtub3duVmlzaWJpbGl0eVN0YXRlIjpmYWxzZX0sIklzVmlzaWJsZSI6dHJ1ZSwiUGFyZW50U3R5bGUiOm51bGx9LCJJbmRleCI6MjIsIlNtYXJ0RHVyYXRpb25BY3RpdmF0ZWQiOmZhbHNlLCJEYXRlRm9ybWF0Ijp7IiRyZWYiOiIxMTcxIn0sIldlZWtOdW1iZXJpbmciOnsiJGlkIjoiMTE3MyIsIkZvcm1hdCI6MCwiSXNWaXNpYmxlIjpmYWxzZSwiTGFzdEtub3duVmlzaWJpbGl0eVN0YXRlIjpmYWxzZX0sIklkIjoiYjY1YWQwNjctYmMxYS00OTMwLTg1YTEtNWQ1ZmNlZDBlNjdkIiwiSW1wb3J0SWQiOm51bGwsIlRpdGxlIjoiVGFzayAxMCIsIk5vdGUiOm51bGwsIkh5cGVybGluayI6eyIkaWQiOiIxMTc0IiwiQWRkcmVzcyI6bnVsbCwiU3ViQWRkcmVzcyI6bnVsbH0sIklzQ2hhbmdlZCI6ZmFsc2UsIklzTmV3IjpmYWxzZX19XSwiX21pbGVzdG9uZXMiOltdLCJJZCI6IjAwMDAwMDAwLTAwMDAtMDAwMC0wMDAwLTAwMDAwMDAwMDAwMCIsIklzU2luZ2xlSXRlbVJvdyI6dHJ1ZX0seyIkaWQiOiIxMTc1IiwiX3Rhc2tzIjpbeyIkaWQiOiIxMTc2IiwiX2F0dGFjaGVkTWlsZXN0b25lcyI6W10sIlRhc2tEZWZpbml0aW9uIjp7IiRpZCI6IjExNzciLCJHcm91cE5hbWUiOm51bGwsIlN0YXJ0RGF0ZSI6IjIwMjMtMDMtMTBUMDA6MDA6MDBaIiwiRW5kRGF0ZSI6IjIwMjMtMDctMDZUMjM6NTk6MDBaIiwiUGVyY2VudGFnZUNvbXBsZXRlIjo4NS4wLCJTdHlsZSI6eyIkaWQiOiIxMTc4IiwiU2hhcGUiOjMsIlNoYXBlVGhpY2tuZXNzIjowLCJEdXJhdGlvbkZvcm1hdCI6MCwiSW5jbHVkZU5vbldvcmtpbmdEYXlzSW5EdXJhdGlvbiI6ZmFsc2UsIlBlcmNlbnRhZ2VDb21wbGV0ZVN0eWxlIjp7IiRpZCI6IjExNzkiLCJGb250U2V0dGluZ3MiOnsiJGlkIjoiMTE4MCIsIkZvbnRTaXplIjoxMCwiRm9udE5hbWUiOiJDYWxpYnJpIiwiSXNCb2xkIjpmYWxzZSwiSXNJdGFsaWMiOmZhbHNlLCJJc1VuZGVybGluZWQiOmZhbHNlLCJQYXJlbnRTdHlsZSI6bnVsbH0sIkF1dG9TaXplIjowLCJGb3JlZ3JvdW5kIjp7IiRpZCI6IjExODEiLCJDb2xvciI6eyIkaWQiOiIxMTgy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xNjYifSwiUGFkZGluZyI6eyIkcmVmIjoiMTY3In0sIkJhY2tncm91bmQiOnsiJGlkIjoiMTE4MyIsIkNvbG9yIjp7IiRyZWYiOiI4NTQifX0sIklzVmlzaWJsZSI6dHJ1ZSwiV2lkdGgiOjAuMCwiSGVpZ2h0IjowLjAsIkJvcmRlclN0eWxlIjp7IiRpZCI6IjExODQiLCJMaW5lQ29sb3IiOm51bGwsIkxpbmVXZWlnaHQiOjAuMCwiTGluZVR5cGUiOjAsIlBhcmVudFN0eWxlIjpudWxsfSwiUGFyZW50U3R5bGUiOm51bGx9LCJEdXJhdGlvblN0eWxlIjp7IiRpZCI6IjExODUiLCJGb250U2V0dGluZ3MiOnsiJGlkIjoiMTE4NiIsIkZvbnRTaXplIjoxMCwiRm9udE5hbWUiOiJDYWxpYnJpIiwiSXNCb2xkIjpmYWxzZSwiSXNJdGFsaWMiOmZhbHNlLCJJc1VuZGVybGluZWQiOmZhbHNlLCJQYXJlbnRTdHlsZSI6bnVsbH0sIkF1dG9TaXplIjowLCJGb3JlZ3JvdW5kIjp7IiRyZWYiOiIxNzMifSwiTWF4V2lkdGgiOjIwMC4wLCJNYXhIZWlnaHQiOiJJbmZpbml0eSIsIlNtYXJ0Rm9yZWdyb3VuZElzQWN0aXZlIjpmYWxzZSwiSG9yaXpvbnRhbEFsaWdubWVudCI6MCwiVmVydGljYWxBbGlnbm1lbnQiOjAsIlNtYXJ0Rm9yZWdyb3VuZCI6bnVsbCwiQmFja2dyb3VuZEZpbGxUeXBlIjowLCJNYXJnaW4iOnsiJHJlZiI6IjE3NSJ9LCJQYWRkaW5nIjp7IiRyZWYiOiIxNzYifSwiQmFja2dyb3VuZCI6eyIkcmVmIjoiMTc3In0sIklzVmlzaWJsZSI6dHJ1ZSwiV2lkdGgiOjAuMCwiSGVpZ2h0IjowLjAsIkJvcmRlclN0eWxlIjp7IiRpZCI6IjExODciLCJMaW5lQ29sb3IiOm51bGwsIkxpbmVXZWlnaHQiOjAuMCwiTGluZVR5cGUiOjAsIlBhcmVudFN0eWxlIjpudWxsfSwiUGFyZW50U3R5bGUiOm51bGx9LCJIb3Jpem9udGFsQ29ubmVjdG9yU3R5bGUiOnsiJGlkIjoiMTE4OCIsIkxpbmVDb2xvciI6eyIkcmVmIjoiMTgxIn0sIkxpbmVXZWlnaHQiOjEuMCwiTGluZVR5cGUiOjAsIlBhcmVudFN0eWxlIjpudWxsfSwiVmVydGljYWxDb25uZWN0b3JTdHlsZSI6eyIkaWQiOiIxMTg5IiwiTGluZUNvbG9yIjp7IiRyZWYiOiIxODQifSwiTGluZVdlaWdodCI6MC4wLCJMaW5lVHlwZSI6MCwiUGFyZW50U3R5bGUiOm51bGx9LCJNYXJnaW4iOm51bGwsIlN0YXJ0RGF0ZVBvc2l0aW9uIjo2LCJFbmREYXRlUG9zaXRpb24iOjYsIkRhdGVJc1Zpc2libGUiOmZhbHNlLCJUaXRsZVBvc2l0aW9uIjoyLCJEdXJhdGlvblBvc2l0aW9uIjo2LCJQZXJjZW50YWdlQ29tcGxldGVkUG9zaXRpb24iOjQsIlNwYWNpbmciOjMsIklzQmVsb3dUaW1lYmFuZCI6dHJ1ZSwiUGVyY2VudGFnZUNvbXBsZXRlU2hhcGVPcGFjaXR5IjozNSwiU2hhcGVTdHlsZSI6eyIkaWQiOiIxMTkwIiwiTWFyZ2luIjp7IiRyZWYiOiIxODcifSwiUGFkZGluZyI6eyIkcmVmIjoiMTg4In0sIkJhY2tncm91bmQiOnsiJGlkIjoiMTE5MSIsIkNvbG9yIjp7IiRpZCI6IjExOTIiLCJBIjoyNTUsIlIiOjE2NSwiRyI6MTY4LCJCIjoyMTl9fSwiSXNWaXNpYmxlIjp0cnVlLCJXaWR0aCI6MC4wLCJIZWlnaHQiOjEwLjAsIkJvcmRlclN0eWxlIjp7IiRpZCI6IjExOTMiLCJMaW5lQ29sb3IiOnsiJGlkIjoiMTE5NCIsIiR0eXBlIjoiTkxSRS5Db21tb24uRG9tLlNvbGlkQ29sb3JCcnVzaCwgTkxSRS5Db21tb24iLCJDb2xvciI6eyIkaWQiOiIxMTk1IiwiQSI6MjU1LCJSIjo0NywiRyI6ODIsIkIiOjE0M319LCJMaW5lV2VpZ2h0IjowLjAsIkxpbmVUeXBlIjowLCJQYXJlbnRTdHlsZSI6bnVsbH0sIlBhcmVudFN0eWxlIjpudWxsfSwiVGl0bGVTdHlsZSI6eyIkaWQiOiIxMTk2IiwiRm9udFNldHRpbmdzIjp7IiRpZCI6IjExOTciLCJGb250U2l6ZSI6MTEsIkZvbnROYW1lIjoiQ2FsaWJyaSIsIklzQm9sZCI6dHJ1ZSwiSXNJdGFsaWMiOmZhbHNlLCJJc1VuZGVybGluZWQiOmZhbHNlLCJQYXJlbnRTdHlsZSI6bnVsbH0sIkF1dG9TaXplIjowLCJGb3JlZ3JvdW5kIjp7IiRpZCI6IjExOTgiLCJDb2xvciI6eyIkaWQiOiIxMTk5IiwiQSI6MjU1LCJSIjowLCJHIjowLCJCIjowfX0sIk1heFdpZHRoIjo3MjAuMCwiTWF4SGVpZ2h0IjoiSW5maW5pdHkiLCJTbWFydEZvcmVncm91bmRJc0FjdGl2ZSI6ZmFsc2UsIkhvcml6b250YWxBbGlnbm1lbnQiOjEsIlZlcnRpY2FsQWxpZ25tZW50IjowLCJTbWFydEZvcmVncm91bmQiOm51bGwsIkJhY2tncm91bmRGaWxsVHlwZSI6MCwiTWFyZ2luIjp7IiRyZWYiOiIxOTgifSwiUGFkZGluZyI6eyIkcmVmIjoiMTk5In0sIkJhY2tncm91bmQiOnsiJGlkIjoiMTIwMCIsIkNvbG9yIjp7IiRpZCI6IjEyMDEiLCJBIjowLCJSIjoyNTUsIkciOjI1NSwiQiI6MjU1fX0sIklzVmlzaWJsZSI6dHJ1ZSwiV2lkdGgiOjAuMCwiSGVpZ2h0IjowLjAsIkJvcmRlclN0eWxlIjp7IiRpZCI6IjEyMDIiLCJMaW5lQ29sb3IiOm51bGwsIkxpbmVXZWlnaHQiOjAuMCwiTGluZVR5cGUiOjAsIlBhcmVudFN0eWxlIjpudWxsfSwiUGFyZW50U3R5bGUiOm51bGx9LCJEYXRlU3R5bGUiOnsiJGlkIjoiMTIwMyIsIkZvbnRTZXR0aW5ncyI6eyIkaWQiOiIxMjA0IiwiRm9udFNpemUiOjksIkZvbnROYW1lIjoiQ2FsaWJyaSIsIklzQm9sZCI6ZmFsc2UsIklzSXRhbGljIjpmYWxzZSwiSXNVbmRlcmxpbmVkIjpmYWxzZSwiUGFyZW50U3R5bGUiOm51bGx9LCJBdXRvU2l6ZSI6MCwiRm9yZWdyb3VuZCI6eyIkaWQiOiIxMjA1IiwiQ29sb3IiOnsiJGlkIjoiMTIwNi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jA3In0sIlBhZGRpbmciOnsiJHJlZiI6IjIwOCJ9LCJCYWNrZ3JvdW5kIjp7IiRpZCI6IjEyMDciLCJDb2xvciI6eyIkaWQiOiIxMjA4IiwiQSI6MCwiUiI6MjU1LCJHIjoyNTUsIkIiOjI1NX19LCJJc1Zpc2libGUiOnRydWUsIldpZHRoIjowLjAsIkhlaWdodCI6MC4wLCJCb3JkZXJTdHlsZSI6eyIkaWQiOiIxMjA5IiwiTGluZUNvbG9yIjpudWxsLCJMaW5lV2VpZ2h0IjowLjAsIkxpbmVUeXBlIjowLCJQYXJlbnRTdHlsZSI6bnVsbH0sIlBhcmVudFN0eWxlIjpudWxsfSwiRGF0ZUZvcm1hdCI6eyIkaWQiOiIxMjEwIiwiRm9ybWF0U3RyaW5nIjoiTU0vZ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MTEiLCJGb3JtYXQiOjAsIklzVmlzaWJsZSI6ZmFsc2UsIkxhc3RLbm93blZpc2liaWxpdHlTdGF0ZSI6ZmFsc2V9LCJJc1Zpc2libGUiOnRydWUsIlBhcmVudFN0eWxlIjpudWxsfSwiSW5kZXgiOjIzLCJTbWFydER1cmF0aW9uQWN0aXZhdGVkIjpmYWxzZSwiRGF0ZUZvcm1hdCI6eyIkcmVmIjoiMTIxMCJ9LCJXZWVrTnVtYmVyaW5nIjp7IiRpZCI6IjEyMTIiLCJGb3JtYXQiOjAsIklzVmlzaWJsZSI6ZmFsc2UsIkxhc3RLbm93blZpc2liaWxpdHlTdGF0ZSI6ZmFsc2V9LCJJZCI6IjhjYzRjNjhiLTg4ZjYtNDc0NS04YWRiLWE5YmIxMmIxY2U2ZSIsIkltcG9ydElkIjpudWxsLCJUaXRsZSI6IlRhc2sgMTAiLCJOb3RlIjpudWxsLCJIeXBlcmxpbmsiOnsiJGlkIjoiMTIxMyIsIkFkZHJlc3MiOm51bGwsIlN1YkFkZHJlc3MiOm51bGx9LCJJc0NoYW5nZWQiOmZhbHNlLCJJc05ldyI6ZmFsc2V9fV0sIl9taWxlc3RvbmVzIjpbXSwiSWQiOiIwMDAwMDAwMC0wMDAwLTAwMDAtMDAwMC0wMDAwMDAwMDAwMDAiLCJJc1NpbmdsZUl0ZW1Sb3ciOnRydWV9XSwiSW5kZXgiOjMsIklkIjoiOWNjZTU5YTUtMTkwMS00NmRmLTg0ZjMtNTUyNzczNzFhZjI3IiwiSGVhZGVyVGV4dCI6IkxpeiIsIklzRGVmYXVsdCI6ZmFsc2UsIlN0eWxlIjp7IiRpZCI6IjEyMTQiLCJIZWFkZXJTdHlsZSI6eyIkaWQiOiIxMjE1IiwiVGV4dFN0eWxlIjp7IiRpZCI6IjEyMTYiLCJGb250U2V0dGluZ3MiOnsiJGlkIjoiMTIxNyIsIkZvbnRTaXplIjoxMSwiRm9udE5hbWUiOiJDYWxpYnJpIiwiSXNCb2xkIjp0cnVlLCJJc0l0YWxpYyI6ZmFsc2UsIklzVW5kZXJsaW5lZCI6ZmFsc2UsIlBhcmVudFN0eWxlIjpudWxsfSwiQXV0b1NpemUiOjIsIkZvcmVncm91bmQiOnsiJGlkIjoiMTIxOCIsIkNvbG9yIjp7IiRpZCI6IjEyMTkiLCJBIjoyNTUsIlIiOjAsIkciOjAsIkIiOjB9fSwiTWF4V2lkdGgiOjM4LjMxNTc4OTQ3MzY4NDA3NywiTWF4SGVpZ2h0IjoiSW5maW5pdHkiLCJTbWFydEZvcmVncm91bmRJc0FjdGl2ZSI6ZmFsc2UsIkhvcml6b250YWxBbGlnbm1lbnQiOjAsIlZlcnRpY2FsQWxpZ25tZW50IjowLCJTbWFydEZvcmVncm91bmQiOm51bGwsIkJhY2tncm91bmRGaWxsVHlwZSI6MCwiTWFyZ2luIjp7IiRpZCI6IjEyMjAiLCJUb3AiOjAuMCwiTGVmdCI6MC4wLCJSaWdodCI6MC4wLCJCb3R0b20iOjAuMH0sIlBhZGRpbmciOnsiJGlkIjoiMTIyMSIsIlRvcCI6MC4wLCJMZWZ0IjowLjAsIlJpZ2h0IjowLjAsIkJvdHRvbSI6MC4wfSwiQmFja2dyb3VuZCI6bnVsbCwiSXNWaXNpYmxlIjp0cnVlLCJXaWR0aCI6MC4wLCJIZWlnaHQiOjAuMCwiQm9yZGVyU3R5bGUiOm51bGwsIlBhcmVudFN0eWxlIjpudWxsfSwiUmVjdGFuZ2xlU3R5bGUiOnsiJGlkIjoiMTIyMiIsIk1hcmdpbiI6eyIkaWQiOiIxMjIzIiwiVG9wIjowLjAsIkxlZnQiOjAuMCwiUmlnaHQiOjAuMCwiQm90dG9tIjowLjB9LCJQYWRkaW5nIjp7IiRpZCI6IjEyMjQiLCJUb3AiOjAuMCwiTGVmdCI6MC4wLCJSaWdodCI6MC4wLCJCb3R0b20iOjAuMH0sIkJhY2tncm91bmQiOnsiJGlkIjoiMTIyNSIsIkNvbG9yIjp7IiRpZCI6IjEyMjYiLCJBIjo2MywiUiI6NDcsIkciOjU0LCJCIjoxNTN9fSwiSXNWaXNpYmxlIjp0cnVlLCJXaWR0aCI6MC4wLCJIZWlnaHQiOjAuMCwiQm9yZGVyU3R5bGUiOnsiJGlkIjoiMTIyNyIsIkxpbmVDb2xvciI6eyIkaWQiOiIxMjI4IiwiJHR5cGUiOiJOTFJFLkNvbW1vbi5Eb20uU29saWRDb2xvckJydXNoLCBOTFJFLkNvbW1vbiIsIkNvbG9yIjp7IiRpZCI6IjEyMjkiLCJBIjoyNTUsIlIiOjI1NSwiRyI6MCwiQiI6MH19LCJMaW5lV2VpZ2h0IjowLjAsIkxpbmVUeXBlIjowLCJQYXJlbnRTdHlsZSI6bnVsbH0sIlBhcmVudFN0eWxlIjpudWxsfSwiTWFyZ2luIjp7IiRpZCI6IjEyMzAiLCJUb3AiOjAuMCwiTGVmdCI6MC4wLCJSaWdodCI6MC4wLCJCb3R0b20iOjAuMH0sIlBhZGRpbmciOnsiJGlkIjoiMTIzMSIsIlRvcCI6MC4wLCJMZWZ0IjowLjAsIlJpZ2h0IjowLjAsIkJvdHRvbSI6MC4wfSwiQmFja2dyb3VuZCI6bnVsbCwiSXNWaXNpYmxlIjp0cnVlLCJXaWR0aCI6MC4wLCJIZWlnaHQiOjAuMCwiQm9yZGVyU3R5bGUiOm51bGwsIlBhcmVudFN0eWxlIjpudWxsfSwiQmFja2dyb3VuZFN0eWxlIjp7IiRpZCI6IjEyMzIiLCJNYXJnaW4iOnsiJGlkIjoiMTIzMyIsIlRvcCI6MC4wLCJMZWZ0IjowLjAsIlJpZ2h0IjowLjAsIkJvdHRvbSI6MC4wfSwiUGFkZGluZyI6eyIkaWQiOiIxMjM0IiwiVG9wIjowLjAsIkxlZnQiOjAuMCwiUmlnaHQiOjAuMCwiQm90dG9tIjowLjB9LCJCYWNrZ3JvdW5kIjp7IiRpZCI6IjEyMzUiLCJDb2xvciI6eyIkaWQiOiIxMjM2IiwiQSI6NTEsIlIiOjE2NSwiRyI6MTY1LCJCIjoxNjV9fSwiSXNWaXNpYmxlIjp0cnVlLCJXaWR0aCI6MC4wLCJIZWlnaHQiOjAuMCwiQm9yZGVyU3R5bGUiOnsiJGlkIjoiMTIzNyIsIkxpbmVDb2xvciI6eyIkaWQiOiIxMjM4IiwiJHR5cGUiOiJOTFJFLkNvbW1vbi5Eb20uU29saWRDb2xvckJydXNoLCBOTFJFLkNvbW1vbiIsIkNvbG9yIjp7IiRpZCI6IjEyMzkiLCJBIjoyNTUsIlIiOjI1NSwiRyI6MCwiQiI6MH19LCJMaW5lV2VpZ2h0IjowLjAsIkxpbmVUeXBlIjowLCJQYXJlbnRTdHlsZSI6bnVsbH0sIlBhcmVudFN0eWxlIjpudWxsfSwiTWFyZ2luIjp7IiRpZCI6IjEyNDAiLCJUb3AiOjAuMCwiTGVmdCI6MC4wLCJSaWdodCI6MC4wLCJCb3R0b20iOjAuMH0sIlBhZGRpbmciOnsiJGlkIjoiMTI0MSIsIlRvcCI6MC4wLCJMZWZ0IjowLjAsIlJpZ2h0IjowLjAsIkJvdHRvbSI6MC4wfSwiSXNWaXNpYmxlIjp0cnVlLCJXaWR0aCI6MC4wLCJIZWlnaHQiOjAuMCwiQm9yZGVyU3R5bGUiOm51bGwsIlBhcmVudFN0eWxlIjpudWxsfX0seyIkaWQiOiIxMjQyIiwiX3Jvd3MiOltdLCJJbmRleCI6MjMsIklkIjoiOTQ0MzZiZjktYTExNi00ZjQ3LWFlMDMtMDRjNjczMjYxMDZmIiwiSGVhZGVyVGV4dCI6bnVsbCwiSXNEZWZhdWx0Ijp0cnVlLCJTdHlsZSI6eyIkaWQiOiIxMjQzIiwiSGVhZGVyU3R5bGUiOnsiJGlkIjoiMTI0NCIsIlRleHRTdHlsZSI6eyIkaWQiOiIxMjQ1IiwiRm9udFNldHRpbmdzIjp7IiRpZCI6IjEyNDYiLCJGb250U2l6ZSI6MTAsIkZvbnROYW1lIjoiQ2FsaWJyaSIsIklzQm9sZCI6dHJ1ZSwiSXNJdGFsaWMiOmZhbHNlLCJJc1VuZGVybGluZWQiOmZhbHNlLCJQYXJlbnRTdHlsZSI6bnVsbH0sIkF1dG9TaXplIjowLCJGb3JlZ3JvdW5kIjp7IiRyZWYiOiI0NTEifSwiTWF4V2lkdGgiOjAuMCwiTWF4SGVpZ2h0IjowLjAsIlNtYXJ0Rm9yZWdyb3VuZElzQWN0aXZlIjpmYWxzZSwiSG9yaXpvbnRhbEFsaWdubWVudCI6MCwiVmVydGljYWxBbGlnbm1lbnQiOjAsIlNtYXJ0Rm9yZWdyb3VuZCI6bnVsbCwiQmFja2dyb3VuZEZpbGxUeXBlIjowLCJNYXJnaW4iOnsiJGlkIjoiMTI0NyIsIlRvcCI6MC4wLCJMZWZ0IjowLjAsIlJpZ2h0IjowLjAsIkJvdHRvbSI6MC4wfSwiUGFkZGluZyI6eyIkaWQiOiIxMjQ4IiwiVG9wIjowLjAsIkxlZnQiOjAuMCwiUmlnaHQiOjAuMCwiQm90dG9tIjowLjB9LCJCYWNrZ3JvdW5kIjpudWxsLCJJc1Zpc2libGUiOmZhbHNlLCJXaWR0aCI6MC4wLCJIZWlnaHQiOjAuMCwiQm9yZGVyU3R5bGUiOm51bGwsIlBhcmVudFN0eWxlIjpudWxsfSwiUmVjdGFuZ2xlU3R5bGUiOnsiJGlkIjoiMTI0OSIsIk1hcmdpbiI6eyIkaWQiOiIxMjUwIiwiVG9wIjowLjAsIkxlZnQiOjAuMCwiUmlnaHQiOjAuMCwiQm90dG9tIjowLjB9LCJQYWRkaW5nIjp7IiRpZCI6IjEyNTEiLCJUb3AiOjAuMCwiTGVmdCI6MC4wLCJSaWdodCI6MC4wLCJCb3R0b20iOjAuMH0sIkJhY2tncm91bmQiOnsiJHJlZiI6IjQ1OCJ9LCJJc1Zpc2libGUiOmZhbHNlLCJXaWR0aCI6MC4wLCJIZWlnaHQiOjAuMCwiQm9yZGVyU3R5bGUiOnsiJGlkIjoiMTI1MiIsIkxpbmVDb2xvciI6eyIkaWQiOiIxMjUzIiwiJHR5cGUiOiJOTFJFLkNvbW1vbi5Eb20uU29saWRDb2xvckJydXNoLCBOTFJFLkNvbW1vbiIsIkNvbG9yIjp7IiRpZCI6IjEyNTQiLCJBIjoyNTUsIlIiOjI1NSwiRyI6MCwiQiI6MH19LCJMaW5lV2VpZ2h0IjowLjAsIkxpbmVUeXBlIjowLCJQYXJlbnRTdHlsZSI6bnVsbH0sIlBhcmVudFN0eWxlIjpudWxsfSwiTWFyZ2luIjp7IiRpZCI6IjEyNTUiLCJUb3AiOjAuMCwiTGVmdCI6MC4wLCJSaWdodCI6MC4wLCJCb3R0b20iOjAuMH0sIlBhZGRpbmciOnsiJGlkIjoiMTI1NiIsIlRvcCI6MC4wLCJMZWZ0IjowLjAsIlJpZ2h0IjowLjAsIkJvdHRvbSI6MC4wfSwiQmFja2dyb3VuZCI6bnVsbCwiSXNWaXNpYmxlIjp0cnVlLCJXaWR0aCI6MC4wLCJIZWlnaHQiOjAuMCwiQm9yZGVyU3R5bGUiOm51bGwsIlBhcmVudFN0eWxlIjpudWxsfSwiQmFja2dyb3VuZFN0eWxlIjp7IiRpZCI6IjEyNTciLCJNYXJnaW4iOnsiJGlkIjoiMTI1OCIsIlRvcCI6MC4wLCJMZWZ0IjowLjAsIlJpZ2h0IjowLjAsIkJvdHRvbSI6MC4wfSwiUGFkZGluZyI6eyIkaWQiOiIxMjU5IiwiVG9wIjowLjAsIkxlZnQiOjAuMCwiUmlnaHQiOjAuMCwiQm90dG9tIjowLjB9LCJCYWNrZ3JvdW5kIjp7IiRyZWYiOiI0NjgifSwiSXNWaXNpYmxlIjp0cnVlLCJXaWR0aCI6MC4wLCJIZWlnaHQiOjAuMCwiQm9yZGVyU3R5bGUiOnsiJGlkIjoiMTI2MCIsIkxpbmVDb2xvciI6eyIkaWQiOiIxMjYxIiwiJHR5cGUiOiJOTFJFLkNvbW1vbi5Eb20uU29saWRDb2xvckJydXNoLCBOTFJFLkNvbW1vbiIsIkNvbG9yIjp7IiRpZCI6IjEyNjIiLCJBIjoyNTUsIlIiOjI1NSwiRyI6MCwiQiI6MH19LCJMaW5lV2VpZ2h0IjowLjAsIkxpbmVUeXBlIjowLCJQYXJlbnRTdHlsZSI6bnVsbH0sIlBhcmVudFN0eWxlIjpudWxsfSwiTWFyZ2luIjp7IiRpZCI6IjEyNjMiLCJUb3AiOjAuMCwiTGVmdCI6MC4wLCJSaWdodCI6MC4wLCJCb3R0b20iOjAuMH0sIlBhZGRpbmciOnsiJGlkIjoiMTI2NCIsIlRvcCI6MC4wLCJMZWZ0IjowLjAsIlJpZ2h0IjowLjAsIkJvdHRvbSI6MC4wfSwiSXNWaXNpYmxlIjpmYWxzZSwiV2lkdGgiOjAuMCwiSGVpZ2h0IjowLjAsIkJvcmRlclN0eWxlIjpudWxsLCJQYXJlbnRTdHlsZSI6bnVsbH19XSwiSWQiOiIxNzVjZTVhOS0zNDNkLTRiZjctOWNlOC0wZjc1YzRhMzYwMWQiLCJJbmRleCI6MywiSGVhZGVyVGV4dCI6IkNhdGVnb3J5IEMiLCJTdHlsZSI6eyIkaWQiOiIxMjY1IiwiSGVhZGVyU3R5bGUiOnsiJGlkIjoiMTI2NiIsIlRleHRJc1ZlcnRpY2FsIjpmYWxzZSwiVGV4dFN0eWxlIjp7IiRpZCI6IjEyNjciLCJGb250U2V0dGluZ3MiOnsiJGlkIjoiMTI2OCIsIkZvbnRTaXplIjoxMiwiRm9udE5hbWUiOiJDYWxpYnJpIiwiSXNCb2xkIjp0cnVlLCJJc0l0YWxpYyI6ZmFsc2UsIklzVW5kZXJsaW5lZCI6ZmFsc2UsIlBhcmVudFN0eWxlIjpudWxsfSwiQXV0b1NpemUiOjAsIkZvcmVncm91bmQiOnsiJGlkIjoiMTI2OSIsIkNvbG9yIjp7IiRpZCI6IjEyNzAiLCJBIjoyNTUsIlIiOjI1NSwiRyI6MjU1LCJCIjoyNTV9fSwiTWF4V2lkdGgiOjAuMCwiTWF4SGVpZ2h0IjowLjAsIlNtYXJ0Rm9yZWdyb3VuZElzQWN0aXZlIjpmYWxzZSwiSG9yaXpvbnRhbEFsaWdubWVudCI6MCwiVmVydGljYWxBbGlnbm1lbnQiOjAsIlNtYXJ0Rm9yZWdyb3VuZCI6bnVsbCwiQmFja2dyb3VuZEZpbGxUeXBlIjowLCJNYXJnaW4iOnsiJGlkIjoiMTI3MSIsIlRvcCI6MC4wLCJMZWZ0IjowLjAsIlJpZ2h0IjowLjAsIkJvdHRvbSI6MC4wfSwiUGFkZGluZyI6eyIkaWQiOiIxMjcyIiwiVG9wIjowLjAsIkxlZnQiOjAuMCwiUmlnaHQiOjAuMCwiQm90dG9tIjowLjB9LCJCYWNrZ3JvdW5kIjpudWxsLCJJc1Zpc2libGUiOmZhbHNlLCJXaWR0aCI6MC4wLCJIZWlnaHQiOjAuMCwiQm9yZGVyU3R5bGUiOm51bGwsIlBhcmVudFN0eWxlIjpudWxsfSwiUmVjdGFuZ2xlU3R5bGUiOnsiJGlkIjoiMTI3MyIsIk1hcmdpbiI6eyIkaWQiOiIxMjc0IiwiVG9wIjowLjAsIkxlZnQiOjAuMCwiUmlnaHQiOjAuMCwiQm90dG9tIjowLjB9LCJQYWRkaW5nIjp7IiRpZCI6IjEyNzUiLCJUb3AiOjAuMCwiTGVmdCI6MC4wLCJSaWdodCI6MC4wLCJCb3R0b20iOjAuMH0sIkJhY2tncm91bmQiOnsiJGlkIjoiMTI3NiIsIkNvbG9yIjp7IiRpZCI6IjEyNzciLCJBIjoyNTUsIlIiOjQ3LCJHIjo1NCwiQiI6MTUzfX0sIklzVmlzaWJsZSI6ZmFsc2UsIldpZHRoIjowLjAsIkhlaWdodCI6MC4wLCJCb3JkZXJTdHlsZSI6eyIkaWQiOiIxMjc4IiwiTGluZUNvbG9yIjp7IiRpZCI6IjEyNzkiLCIkdHlwZSI6Ik5MUkUuQ29tbW9uLkRvbS5Tb2xpZENvbG9yQnJ1c2gsIE5MUkUuQ29tbW9uIiwiQ29sb3IiOnsiJGlkIjoiMTI4MCIsIkEiOjI1NSwiUiI6MjU1LCJHIjowLCJCIjowfX0sIkxpbmVXZWlnaHQiOjAuMCwiTGluZVR5cGUiOjAsIlBhcmVudFN0eWxlIjpudWxsfSwiUGFyZW50U3R5bGUiOm51bGx9LCJNYXJnaW4iOnsiJGlkIjoiMTI4MSIsIlRvcCI6MC4wLCJMZWZ0IjowLjAsIlJpZ2h0IjowLjAsIkJvdHRvbSI6MC4wfSwiUGFkZGluZyI6eyIkaWQiOiIxMjgyIiwiVG9wIjowLjAsIkxlZnQiOjAuMCwiUmlnaHQiOjAuMCwiQm90dG9tIjowLjB9LCJCYWNrZ3JvdW5kIjpudWxsLCJJc1Zpc2libGUiOnRydWUsIldpZHRoIjowLjAsIkhlaWdodCI6MC4wLCJCb3JkZXJTdHlsZSI6bnVsbCwiUGFyZW50U3R5bGUiOm51bGx9LCJCYWNrZ3JvdW5kU3R5bGUiOnsiJGlkIjoiMTI4MyIsIk1hcmdpbiI6eyIkaWQiOiIxMjg0IiwiVG9wIjowLjAsIkxlZnQiOjAuMCwiUmlnaHQiOjAuMCwiQm90dG9tIjowLjB9LCJQYWRkaW5nIjp7IiRpZCI6IjEyODUiLCJUb3AiOjAuMCwiTGVmdCI6MC4wLCJSaWdodCI6MC4wLCJCb3R0b20iOjAuMH0sIkJhY2tncm91bmQiOnsiJGlkIjoiMTI4NiIsIkNvbG9yIjp7IiRpZCI6IjEyODciLCJBIjo1MSwiUiI6MTY1LCJHIjoxNjUsIkIiOjE2NX19LCJJc1Zpc2libGUiOnRydWUsIldpZHRoIjowLjAsIkhlaWdodCI6MC4wLCJCb3JkZXJTdHlsZSI6eyIkaWQiOiIxMjg4IiwiTGluZUNvbG9yIjp7IiRpZCI6IjEyODkiLCIkdHlwZSI6Ik5MUkUuQ29tbW9uLkRvbS5Tb2xpZENvbG9yQnJ1c2gsIE5MUkUuQ29tbW9uIiwiQ29sb3IiOnsiJGlkIjoiMTI5MCIsIkEiOjI1NSwiUiI6MjU1LCJHIjowLCJCIjowfX0sIkxpbmVXZWlnaHQiOjAuMCwiTGluZVR5cGUiOjAsIlBhcmVudFN0eWxlIjpudWxsfSwiUGFyZW50U3R5bGUiOm51bGx9LCJJc0Fib3ZlVGltZWJhbmQiOmZhbHNlLCJNYXJnaW4iOnsiJGlkIjoiMTI5MSIsIlRvcCI6MC4wLCJMZWZ0IjowLjAsIlJpZ2h0IjowLjAsIkJvdHRvbSI6MC4wfSwiUGFkZGluZyI6eyIkaWQiOiIxMjkyIiwiVG9wIjowLjAsIkxlZnQiOjAuMCwiUmlnaHQiOjAuMCwiQm90dG9tIjowLjB9LCJJc1Zpc2libGUiOnRydWUsIldpZHRoIjowLjAsIkhlaWdodCI6MC4wLCJCb3JkZXJTdHlsZSI6eyIkaWQiOiIxMjkzIiwiTGluZUNvbG9yIjpudWxsLCJMaW5lV2VpZ2h0IjowLjAsIkxpbmVUeXBlIjowLCJQYXJlbnRTdHlsZSI6bnVsbH0sIlBhcmVudFN0eWxlIjpudWxsfX1dLCJDdWx0dXJlSW5mb05hbWUiOiJlbi1VUyIsIlN0eWxlTmFtZSI6bnVsbCwiVmVyc2lvbiI6eyIkaWQiOiIxMjk0IiwiVmVyc2lvbiI6IjMuNy4yIiwiT3JpZ2luYWxBc3NlbWJseVZlcnNpb24iOiI2LjA3LjA4LjAwIiwiRWRpdGlvbiI6bnVsbCwiTGFzdFNhdmVkRWRpdGlvbiI6MywiSXNQbHVzRWRpdGlvbiI6ZmFsc2UsIklzUHJvRWRpdGlvbiI6ZmFsc2V9LCJFZmZlY3QiOjAsIlN0eWxlIjp7IiRpZCI6IjEyOTUiLCJEZWZhdWx0RGVwZW5kZW5jeVN0eWxlIjp7IiRpZCI6IjEyOTYiLCJMaW5lU3R5bGUiOnsiJGlkIjoiMTI5NyIsIkxpbmVDb2xvciI6eyIkaWQiOiIxMjk4IiwiJHR5cGUiOiJOTFJFLkNvbW1vbi5Eb20uU29saWRDb2xvckJydXNoLCBOTFJFLkNvbW1vbiIsIkNvbG9yIjp7IiRpZCI6IjEyOTkiLCJBIjoyNTUsIlIiOjAsIkciOjAsIkIiOjB9fSwiTGluZVdlaWdodCI6MS4wLCJMaW5lVHlwZSI6MCwiUGFyZW50U3R5bGUiOm51bGx9LCJFbmRBcnJvd2hlYWRMaW5lU3R5bGUiOnsiJGlkIjoiMTMwMCIsIktpbmQiOjEsIldpZHRoIjoxLCJMZW5ndGgiOjAsIlBhcmVudFN0eWxlIjpudWxsfSwiQnJpbmdUb0Zyb250Ijp0cnVlLCJFbGJvd1JhZGl1cyI6MC4wLCJNYXJnaW4iOnsiJGlkIjoiMTMwMSIsIlRvcCI6MC4wLCJMZWZ0IjowLjAsIlJpZ2h0IjowLjAsIkJvdHRvbSI6MC4wfSwiUGFkZGluZyI6eyIkaWQiOiIxMzAyIiwiVG9wIjowLjAsIkxlZnQiOjAuMCwiUmlnaHQiOjAuMCwiQm90dG9tIjowLjB9LCJCYWNrZ3JvdW5kIjpudWxsLCJJc1Zpc2libGUiOnRydWUsIldpZHRoIjowLjAsIkhlaWdodCI6MC4wLCJCb3JkZXJTdHlsZSI6bnVsbCwiUGFyZW50U3R5bGUiOm51bGx9LCJDcml0aWNhbFBhdGhTdHlsZSI6eyIkaWQiOiIxMzAzIiwiQ3JpdGljYWxQYXRoU3R5bGVPcHRpb25zIjoxMSwiTGluZVN0eWxlIjp7IiRpZCI6IjEzMDQiLCJMaW5lQ29sb3IiOnsiJGlkIjoiMTMwNSIsIiR0eXBlIjoiTkxSRS5Db21tb24uRG9tLlNvbGlkQ29sb3JCcnVzaCwgTkxSRS5Db21tb24iLCJDb2xvciI6eyIkaWQiOiIxMzA2IiwiQSI6MjU1LCJSIjoyMjIsIkciOjUwLCJCIjo1MH19LCJMaW5lV2VpZ2h0IjoxLjAsIkxpbmVUeXBlIjowLCJQYXJlbnRTdHlsZSI6bnVsbH0sIlRpdGxlRm9yZWdyb3VuZCI6eyIkaWQiOiIxMzA3IiwiQ29sb3IiOnsiJGlkIjoiMTMwOCIsIkEiOjI1NSwiUiI6MTc2LCJHIjoxOSwiQiI6MjV9fSwiU2hhcGVzQmFja2dyb3VuZCI6eyIkaWQiOiIxMzA5IiwiQ29sb3IiOnsiJGlkIjoiMTMxMCIsIkEiOjI1NSwiUiI6MjUzLCJHIjoyMDMsIkIiOjIwOH19LCJTaGFwZXNCb3JkZXJTdHlsZSI6eyIkaWQiOiIxMzExIiwiTGluZUNvbG9yIjp7IiRpZCI6IjEzMTIiLCIkdHlwZSI6Ik5MUkUuQ29tbW9uLkRvbS5Tb2xpZENvbG9yQnJ1c2gsIE5MUkUuQ29tbW9uIiwiQ29sb3IiOnsiJGlkIjoiMTMxMyIsIkEiOjI1NSwiUiI6MjIyLCJHIjo1MCwiQiI6NTB9fSwiTGluZVdlaWdodCI6MS41LCJMaW5lVHlwZSI6MCwiUGFyZW50U3R5bGUiOm51bGx9LCJNYXJnaW4iOnsiJGlkIjoiMTMxNCIsIlRvcCI6MC4wLCJMZWZ0IjowLjAsIlJpZ2h0IjowLjAsIkJvdHRvbSI6MC4wfSwiUGFkZGluZyI6eyIkaWQiOiIxMzE1IiwiVG9wIjowLjAsIkxlZnQiOjAuMCwiUmlnaHQiOjAuMCwiQm90dG9tIjowLjB9LCJCYWNrZ3JvdW5kIjpudWxsLCJJc1Zpc2libGUiOmZhbHNlLCJXaWR0aCI6MC4wLCJIZWlnaHQiOjAuMCwiQm9yZGVyU3R5bGUiOm51bGwsIlBhcmVudFN0eWxlIjpudWxsfSwiVGltZWJhbmRTdHlsZSI6eyIkaWQiOiIxMzE2IiwiU2NhbGVNYXJraW5nIjoxLCJTaGFwZSI6MCwiU2hhcGVTdHlsZSI6eyIkaWQiOiIxMzE3IiwiTWFyZ2luIjp7IiRpZCI6IjEzMTgiLCJUb3AiOjAuMCwiTGVmdCI6MTAuMCwiUmlnaHQiOjEwLjAsIkJvdHRvbSI6MC4wfSwiUGFkZGluZyI6eyIkaWQiOiIxMzE5IiwiVG9wIjozLjAsIkxlZnQiOjAuMCwiUmlnaHQiOjAuMCwiQm90dG9tIjozLjB9LCJCYWNrZ3JvdW5kIjp7IiRpZCI6IjEzMjAiLCJDb2xvciI6eyIkaWQiOiIxMzIxIiwiQSI6MjU1LCJSIjo1MSwiRyI6NjMsIkIiOjgwfX0sIklzVmlzaWJsZSI6dHJ1ZSwiV2lkdGgiOjg1OC4wLCJIZWlnaHQiOjE0LjM5OTk5OTYxODUzMDI3MywiQm9yZGVyU3R5bGUiOnsiJGlkIjoiMTMyMiIsIkxpbmVDb2xvciI6eyIkaWQiOiIxMzIzIiwiJHR5cGUiOiJOTFJFLkNvbW1vbi5Eb20uU29saWRDb2xvckJydXNoLCBOTFJFLkNvbW1vbiIsIkNvbG9yIjp7IiRpZCI6IjEzMjQiLCJBIjoyNTUsIlIiOjI1NSwiRyI6MCwiQiI6MH19LCJMaW5lV2VpZ2h0IjowLjAsIkxpbmVUeXBlIjowLCJQYXJlbnRTdHlsZSI6bnVsbH0sIlBhcmVudFN0eWxlIjpudWxsfSwiTWlkZGxlVGllclNoYXBlU3R5bGUiOnsiJGlkIjoiMTMyNSIsIk1hcmdpbiI6eyIkaWQiOiIxMzI2IiwiVG9wIjowLjAsIkxlZnQiOjEwLjAsIlJpZ2h0IjoxMC4wLCJCb3R0b20iOjAuMH0sIlBhZGRpbmciOnsiJGlkIjoiMTMyNyIsIlRvcCI6My4wLCJMZWZ0IjowLjAsIlJpZ2h0IjowLjAsIkJvdHRvbSI6My4wfSwiQmFja2dyb3VuZCI6eyIkaWQiOiIxMzI4IiwiQ29sb3IiOnsiJGlkIjoiMTMyOSIsIkEiOjI1NSwiUiI6NjcsIkciOjgyLCJCIjoxMDR9fSwiSXNWaXNpYmxlIjp0cnVlLCJXaWR0aCI6ODU4LjAsIkhlaWdodCI6MTQuMzk5OTk5NjE4NTMwMjczLCJCb3JkZXJTdHlsZSI6eyIkaWQiOiIxMzMwIiwiTGluZUNvbG9yIjp7IiRpZCI6IjEzMzEiLCIkdHlwZSI6Ik5MUkUuQ29tbW9uLkRvbS5Tb2xpZENvbG9yQnJ1c2gsIE5MUkUuQ29tbW9uIiwiQ29sb3IiOnsiJGlkIjoiMTMzMiIsIkEiOjI1NSwiUiI6MjU1LCJHIjowLCJCIjowfX0sIkxpbmVXZWlnaHQiOjAuMCwiTGluZVR5cGUiOjAsIlBhcmVudFN0eWxlIjpudWxsfSwiUGFyZW50U3R5bGUiOm51bGx9LCJCb3R0b21UaWVyU2hhcGVTdHlsZSI6eyIkaWQiOiIxMzMzIiwiTWFyZ2luIjp7IiRpZCI6IjEzMzQiLCJUb3AiOjAuMCwiTGVmdCI6MTAuMCwiUmlnaHQiOjEwLjAsIkJvdHRvbSI6MC4wfSwiUGFkZGluZyI6eyIkaWQiOiIxMzM1IiwiVG9wIjozLjAsIkxlZnQiOjAuMCwiUmlnaHQiOjAuMCwiQm90dG9tIjozLjB9LCJCYWNrZ3JvdW5kIjp7IiRpZCI6IjEzMzYiLCJDb2xvciI6eyIkaWQiOiIxMzM3IiwiQSI6MjU1LCJSIjo4NCwiRyI6MTA0LCJCIjoxMzB9fSwiSXNWaXNpYmxlIjp0cnVlLCJXaWR0aCI6ODU4LjAsIkhlaWdodCI6MTQuMzk5OTk5NjE4NTMwMjczLCJCb3JkZXJTdHlsZSI6eyIkaWQiOiIxMzM4IiwiTGluZUNvbG9yIjp7IiRyZWYiOiIxMzIzIn0sIkxpbmVXZWlnaHQiOjAuMCwiTGluZVR5cGUiOjAsIlBhcmVudFN0eWxlIjpudWxsfSwiUGFyZW50U3R5bGUiOm51bGx9LCJSaWdodEVuZENhcHNTdHlsZSI6eyIkaWQiOiIxMzM5IiwiRm9udFNldHRpbmdzIjp7IiRpZCI6IjEzNDAiLCJGb250U2l6ZSI6MTgsIkZvbnROYW1lIjoiQ2FsaWJyaSIsIklzQm9sZCI6dHJ1ZSwiSXNJdGFsaWMiOmZhbHNlLCJJc1VuZGVybGluZWQiOmZhbHNlLCJQYXJlbnRTdHlsZSI6bnVsbH0sIkF1dG9TaXplIjowLCJGb3JlZ3JvdW5kIjp7IiRpZCI6IjEzNDEiLCJDb2xvciI6eyIkaWQiOiIxMzQy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MzQzIiwiVG9wIjowLjAsIkxlZnQiOjAuMCwiUmlnaHQiOjIwLjAsIkJvdHRvbSI6MC4wfSwiUGFkZGluZyI6eyIkaWQiOiIxMzQ0IiwiVG9wIjowLjAsIkxlZnQiOjAuMCwiUmlnaHQiOjAuMCwiQm90dG9tIjowLjB9LCJCYWNrZ3JvdW5kIjp7IiRpZCI6IjEzNDUiLCJDb2xvciI6eyIkcmVmIjoiMTc4In19LCJJc1Zpc2libGUiOmZhbHNlLCJXaWR0aCI6MC4wLCJIZWlnaHQiOjAuMCwiQm9yZGVyU3R5bGUiOm51bGwsIlBhcmVudFN0eWxlIjpudWxsfSwiTGVmdEVuZENhcHNTdHlsZSI6eyIkaWQiOiIxMzQ2IiwiRm9udFNldHRpbmdzIjp7IiRpZCI6IjEzNDciLCJGb250U2l6ZSI6MTgsIkZvbnROYW1lIjoiQ2FsaWJyaSIsIklzQm9sZCI6dHJ1ZSwiSXNJdGFsaWMiOmZhbHNlLCJJc1VuZGVybGluZWQiOmZhbHNlLCJQYXJlbnRTdHlsZSI6bnVsbH0sIkF1dG9TaXplIjowLCJGb3JlZ3JvdW5kIjp7IiRpZCI6IjEzNDgiLCJDb2xvciI6eyIkaWQiOiIxMzQ5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MzUwIiwiVG9wIjowLjAsIkxlZnQiOjEyMi43OTg5NjkxNTI3NzI3NCwiUmlnaHQiOjAuMCwiQm90dG9tIjowLjB9LCJQYWRkaW5nIjp7IiRpZCI6IjEzNTEiLCJUb3AiOjAuMCwiTGVmdCI6MC4wLCJSaWdodCI6MC4wLCJCb3R0b20iOjAuMH0sIkJhY2tncm91bmQiOnsiJGlkIjoiMTM1MiIsIkNvbG9yIjp7IiRyZWYiOiIxNzgifX0sIklzVmlzaWJsZSI6ZmFsc2UsIldpZHRoIjowLjAsIkhlaWdodCI6MC4wLCJCb3JkZXJTdHlsZSI6bnVsbCwiUGFyZW50U3R5bGUiOm51bGx9LCJUb2RheVRleHRTdHlsZSI6eyIkaWQiOiIxMzUzIiwiRm9udFNldHRpbmdzIjp7IiRpZCI6IjEzNTQiLCJGb250U2l6ZSI6MTIsIkZvbnROYW1lIjoiQ2FsaWJyaSIsIklzQm9sZCI6ZmFsc2UsIklzSXRhbGljIjpmYWxzZSwiSXNVbmRlcmxpbmVkIjpmYWxzZSwiUGFyZW50U3R5bGUiOm51bGx9LCJBdXRvU2l6ZSI6MCwiRm9yZWdyb3VuZCI6eyIkaWQiOiIxMzU1IiwiQ29sb3IiOnsiJGlkIjoiMTM1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zU3IiwiVG9wIjowLjAsIkxlZnQiOjAuMCwiUmlnaHQiOjAuMCwiQm90dG9tIjowLjB9LCJQYWRkaW5nIjp7IiRpZCI6IjEzNTgiLCJUb3AiOjAuMCwiTGVmdCI6MC4wLCJSaWdodCI6MC4wLCJCb3R0b20iOjAuMH0sIkJhY2tncm91bmQiOnsiJGlkIjoiMTM1OSIsIkNvbG9yIjp7IiRyZWYiOiIxNzgifX0sIklzVmlzaWJsZSI6ZmFsc2UsIldpZHRoIjowLjAsIkhlaWdodCI6MC4wLCJCb3JkZXJTdHlsZSI6bnVsbCwiUGFyZW50U3R5bGUiOm51bGx9LCJUb2RheU1hcmtlclN0eWxlIjp7IiRpZCI6IjEzNjAiLCJNYXJnaW4iOnsiJGlkIjoiMTM2MSIsIlRvcCI6MC4wLCJMZWZ0IjowLjAsIlJpZ2h0IjowLjAsIkJvdHRvbSI6MC4wfSwiUGFkZGluZyI6eyIkaWQiOiIxMzYyIiwiVG9wIjowLjAsIkxlZnQiOjAuMCwiUmlnaHQiOjAuMCwiQm90dG9tIjowLjB9LCJCYWNrZ3JvdW5kIjp7IiRpZCI6IjEzNjMiLCJDb2xvciI6eyIkaWQiOiIxMzY0IiwiQSI6MjU1LCJSIjoyNTUsIkciOjAsIkIiOjB9fSwiSXNWaXNpYmxlIjp0cnVlLCJXaWR0aCI6MC4wLCJIZWlnaHQiOjAuMCwiQm9yZGVyU3R5bGUiOm51bGwsIlBhcmVudFN0eWxlIjpudWxsfSwiU2NhbGVTdHlsZSI6eyIkaWQiOiIxMzY1IiwiU2hhcGUiOjAsIlNob3dTZWdtZW50U2VwYXJhdG9ycyI6dHJ1ZSwiU2VnbWVudFNlcGFyYXRvck9wYWNpdHkiOjMwLCJIYXNCZWVuVmlzaWJsZUJlZm9yZSI6dHJ1ZSwiRm9udFNldHRpbmdzIjp7IiRpZCI6IjEzNjYiLCJGb250U2l6ZSI6MTIsIkZvbnROYW1lIjoiQ2FsaWJyaSIsIklzQm9sZCI6ZmFsc2UsIklzSXRhbGljIjpmYWxzZSwiSXNVbmRlcmxpbmVkIjpmYWxzZSwiUGFyZW50U3R5bGUiOm51bGx9LCJBdXRvU2l6ZSI6MCwiRm9yZWdyb3VuZCI6eyIkaWQiOiIxMzY3IiwiQ29sb3IiOnsiJGlkIjoiMTM2O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zY5IiwiVG9wIjowLjAsIkxlZnQiOjUuMCwiUmlnaHQiOjAuMCwiQm90dG9tIjowLjB9LCJQYWRkaW5nIjp7IiRpZCI6IjEzNzAiLCJUb3AiOjAuMCwiTGVmdCI6MC4wLCJSaWdodCI6MC4wLCJCb3R0b20iOjAuMH0sIkJhY2tncm91bmQiOnsiJGlkIjoiMTM3MSIsIkNvbG9yIjp7IiRyZWYiOiIxNzgifX0sIklzVmlzaWJsZSI6dHJ1ZSwiV2lkdGgiOjAuMCwiSGVpZ2h0IjowLjAsIkJvcmRlclN0eWxlIjpudWxsLCJQYXJlbnRTdHlsZSI6bnVsbH0sIlNpbmdsZVNjYWxlU2hhcGVTdHlsZSI6eyIkaWQiOiIxMzcyIiwiU2hhcGUiOjMsIkhlaWdodCI6MjAuMH0sIk1pZGRsZVRpZXJTY2FsZVN0eWxlIjp7IiRpZCI6IjEzNzMiLCJTaGFwZSI6MCwiU2hvd1NlZ21lbnRTZXBhcmF0b3JzIjp0cnVlLCJTZWdtZW50U2VwYXJhdG9yT3BhY2l0eSI6MzAsIkhhc0JlZW5WaXNpYmxlQmVmb3JlIjp0cnVlLCJGb250U2V0dGluZ3MiOnsiJGlkIjoiMTM3NCIsIkZvbnRTaXplIjoxMiwiRm9udE5hbWUiOiJDYWxpYnJpIiwiSXNCb2xkIjpmYWxzZSwiSXNJdGFsaWMiOmZhbHNlLCJJc1VuZGVybGluZWQiOmZhbHNlLCJQYXJlbnRTdHlsZSI6bnVsbH0sIkF1dG9TaXplIjowLCJGb3JlZ3JvdW5kIjp7IiRpZCI6IjEzNzUiLCJDb2xvciI6eyIkcmVmIjoiMTM2OCJ9fSwiTWF4V2lkdGgiOjIwMC4wLCJNYXhIZWlnaHQiOiJJbmZpbml0eSIsIlNtYXJ0Rm9yZWdyb3VuZElzQWN0aXZlIjpmYWxzZSwiSG9yaXpvbnRhbEFsaWdubWVudCI6MCwiVmVydGljYWxBbGlnbm1lbnQiOjEsIlNtYXJ0Rm9yZWdyb3VuZCI6bnVsbCwiQmFja2dyb3VuZEZpbGxUeXBlIjowLCJNYXJnaW4iOnsiJGlkIjoiMTM3NiIsIlRvcCI6MC4wLCJMZWZ0Ijo1LjAsIlJpZ2h0IjowLjAsIkJvdHRvbSI6MC4wfSwiUGFkZGluZyI6eyIkaWQiOiIxMzc3IiwiVG9wIjowLjAsIkxlZnQiOjAuMCwiUmlnaHQiOjAuMCwiQm90dG9tIjowLjB9LCJCYWNrZ3JvdW5kIjp7IiRpZCI6IjEzNzgiLCJDb2xvciI6eyIkaWQiOiIxMzc5IiwiQSI6MCwiUiI6MCwiRyI6MCwiQiI6MH19LCJJc1Zpc2libGUiOnRydWUsIldpZHRoIjowLjAsIkhlaWdodCI6MC4wLCJCb3JkZXJTdHlsZSI6bnVsbCwiUGFyZW50U3R5bGUiOm51bGx9LCJCb3R0b21UaWVyU2NhbGVTdHlsZSI6eyIkaWQiOiIxMzgwIiwiU2hhcGUiOjAsIlNob3dTZWdtZW50U2VwYXJhdG9ycyI6dHJ1ZSwiU2VnbWVudFNlcGFyYXRvck9wYWNpdHkiOjMwLCJIYXNCZWVuVmlzaWJsZUJlZm9yZSI6dHJ1ZSwiRm9udFNldHRpbmdzIjp7IiRpZCI6IjEzODEiLCJGb250U2l6ZSI6MTIsIkZvbnROYW1lIjoiQ2FsaWJyaSIsIklzQm9sZCI6ZmFsc2UsIklzSXRhbGljIjpmYWxzZSwiSXNVbmRlcmxpbmVkIjpmYWxzZSwiUGFyZW50U3R5bGUiOm51bGx9LCJBdXRvU2l6ZSI6MCwiRm9yZWdyb3VuZCI6eyIkaWQiOiIxMzgyIiwiQ29sb3IiOnsiJHJlZiI6IjEzNjgifX0sIk1heFdpZHRoIjoyMDAuMCwiTWF4SGVpZ2h0IjoiSW5maW5pdHkiLCJTbWFydEZvcmVncm91bmRJc0FjdGl2ZSI6ZmFsc2UsIkhvcml6b250YWxBbGlnbm1lbnQiOjAsIlZlcnRpY2FsQWxpZ25tZW50IjoxLCJTbWFydEZvcmVncm91bmQiOm51bGwsIkJhY2tncm91bmRGaWxsVHlwZSI6MCwiTWFyZ2luIjp7IiRpZCI6IjEzODMiLCJUb3AiOjAuMCwiTGVmdCI6NS4wLCJSaWdodCI6MC4wLCJCb3R0b20iOjAuMH0sIlBhZGRpbmciOnsiJGlkIjoiMTM4NCIsIlRvcCI6MC4wLCJMZWZ0IjowLjAsIlJpZ2h0IjowLjAsIkJvdHRvbSI6MC4wfSwiQmFja2dyb3VuZCI6eyIkaWQiOiIxMzg1IiwiQ29sb3IiOnsiJGlkIjoiMTM4NiIsIkEiOjAsIlIiOjAsIkciOjAsIkIiOjB9fSwiSXNWaXNpYmxlIjp0cnVlLCJXaWR0aCI6MC4wLCJIZWlnaHQiOjAuMCwiQm9yZGVyU3R5bGUiOm51bGwsIlBhcmVudFN0eWxlIjpudWxsfSwiRWxhcHNlZFRpbWVCYWNrZ3JvdW5kIjp7IiRpZCI6IjEzODciLCJDb2xvciI6eyIkaWQiOiIxMzg4IiwiQSI6MTkxLCJSIjoyNTUsIkciOjAsIkIiOjB9fSwiQXBwZW5kWWVhck9uWWVhckNoYW5nZSI6ZmFsc2UsIkVsYXBzZWRUaW1lRm9ybWF0IjowLCJUb2RheU1hcmtlclBvc2l0aW9uIjowLCJRdWlja1Bvc2l0aW9uIjozLCJBYnNvbHV0ZVBvc2l0aW9uIjo5OC4yNDQwMiwiTWFyZ2luIjp7IiRpZCI6IjEzODkiLCJUb3AiOjAuMCwiTGVmdCI6MTAuMCwiUmlnaHQiOjEwLjAsIkJvdHRvbSI6MC4wfSwiUGFkZGluZyI6eyIkaWQiOiIxMzkwIiwiVG9wIjowLjAsIkxlZnQiOjAuMCwiUmlnaHQiOjAuMCwiQm90dG9tIjowLjB9LCJCYWNrZ3JvdW5kIjp7IiRpZCI6IjEzOTEiLCJDb2xvciI6eyIkaWQiOiIxMzkyIiwiQSI6MjU1LCJSIjo0NywiRyI6NTQsIkIiOjE1M319LCJJc1Zpc2libGUiOnRydWUsIldpZHRoIjowLjAsIkhlaWdodCI6MC4wLCJCb3JkZXJTdHlsZSI6bnVsbCwiUGFyZW50U3R5bGUiOm51bGx9LCJEZWZhdWx0TWlsZXN0b25lU3R5bGUiOnsiJGlkIjoiMTM5MyIsIlNoYXBlIjoxNCwiQ29ubmVjdG9yTWFyZ2luIjp7IiRpZCI6IjEzOTQiLCJUb3AiOjAuMCwiTGVmdCI6Mi4wLCJSaWdodCI6Mi4wLCJCb3R0b20iOjAuMH0sIkNvbm5lY3RvclN0eWxlIjp7IiRpZCI6IjEzOTUiLCJMaW5lQ29sb3IiOnsiJGlkIjoiMTM5NiIsIiR0eXBlIjoiTkxSRS5Db21tb24uRG9tLlNvbGlkQ29sb3JCcnVzaCwgTkxSRS5Db21tb24iLCJDb2xvciI6eyIkaWQiOiIxMzk3IiwiQSI6MTI3LCJSIjowLCJHIjowLCJCIjowfX0sIkxpbmVXZWlnaHQiOjIuMCwiTGluZVR5cGUiOjAsIlBhcmVudFN0eWxlIjpudWxsfSwiSXNCZWxvd1RpbWViYW5kIjpmYWxzZSwiUG9zaXRpb25PblRhc2siOjAsIkhpZGVEYXRlIjpmYWxzZSwiU2hhcGVTaXplIjoxLCJTcGFjaW5nIjoyLjAsIlBhZGRpbmciOnsiJGlkIjoiMTM5OCIsIlRvcCI6Ny4wLCJMZWZ0IjozLjAsIlJpZ2h0IjowLjAsIkJvdHRvbSI6Mi4wfSwiU2hhcGVTdHlsZSI6eyIkaWQiOiIxMzk5IiwiTWFyZ2luIjp7IiRyZWYiOiI4In0sIlBhZGRpbmciOnsiJHJlZiI6IjkifSwiQmFja2dyb3VuZCI6eyIkaWQiOiIxNDAwIiwiQ29sb3IiOnsiJGlkIjoiMTQwMSIsIkEiOjI1NSwiUiI6MCwiRyI6MTE0LCJCIjoxODh9fSwiSXNWaXNpYmxlIjp0cnVlLCJXaWR0aCI6MTMuMCwiSGVpZ2h0IjoxMy4wLCJCb3JkZXJTdHlsZSI6eyIkaWQiOiIxNDAyIiwiTGluZUNvbG9yIjp7IiRyZWYiOiIxMyJ9LCJMaW5lV2VpZ2h0IjowLjAsIkxpbmVUeXBlIjowLCJQYXJlbnRTdHlsZSI6bnVsbH0sIlBhcmVudFN0eWxlIjpudWxsfSwiVGl0bGVTdHlsZSI6eyIkaWQiOiIxNDAzIiwiRm9udFNldHRpbmdzIjp7IiRpZCI6IjE0MDQiLCJGb250U2l6ZSI6MTEsIkZvbnROYW1lIjoiQ2FsaWJyaSIsIklzQm9sZCI6dHJ1ZSwiSXNJdGFsaWMiOmZhbHNlLCJJc1VuZGVybGluZWQiOmZhbHNlLCJQYXJlbnRTdHlsZSI6bnVsbH0sIkF1dG9TaXplIjowLCJGb3JlZ3JvdW5kIjp7IiRpZCI6IjE0MDUiLCJDb2xvciI6eyIkaWQiOiIxNDA2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E0MDciLCJDb2xvciI6eyIkcmVmIjoiMTc4In19LCJJc1Zpc2libGUiOnRydWUsIldpZHRoIjowLjAsIkhlaWdodCI6MC4wLCJCb3JkZXJTdHlsZSI6bnVsbCwiUGFyZW50U3R5bGUiOm51bGx9LCJEYXRlU3R5bGUiOnsiJGlkIjoiMTQwOCIsIkZvbnRTZXR0aW5ncyI6eyIkaWQiOiIxNDA5IiwiRm9udFNpemUiOjEwLCJGb250TmFtZSI6IkNhbGlicmkiLCJJc0JvbGQiOmZhbHNlLCJJc0l0YWxpYyI6ZmFsc2UsIklzVW5kZXJsaW5lZCI6ZmFsc2UsIlBhcmVudFN0eWxlIjpudWxsfSwiQXV0b1NpemUiOjAsIkZvcmVncm91bmQiOnsiJGlkIjoiMTQxMCIsIkNvbG9yIjp7IiRpZCI6IjE0M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E0MTIiLCJDb2xvciI6eyIkcmVmIjoiMTc4In19LCJJc1Zpc2libGUiOnRydWUsIldpZHRoIjowLjAsIkhlaWdodCI6MC4wLCJCb3JkZXJTdHlsZSI6bnVsbCwiUGFyZW50U3R5bGUiOm51bGx9LCJEYXRlRm9ybWF0Ijp7IiRpZCI6IjE0MTM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MTQxNCIsIkRhdGVQYXJ0SXNWaXNpYmxlIjp0cnVlLCJUaW1lUGFydElzVmlzaWJsZSI6ZmFsc2V9fSwiV2Vla051bWJlcmluZyI6eyIkaWQiOiIxNDE1IiwiRm9ybWF0IjowLCJJc1Zpc2libGUiOmZhbHNlLCJMYXN0S25vd25WaXNpYmlsaXR5U3RhdGUiOmZhbHNlfSwiSXNWaXNpYmxlIjp0cnVlLCJQYXJlbnRTdHlsZSI6bnVsbH0sIkRlZmF1bHRUYXNrU3R5bGUiOnsiJGlkIjoiMTQxNiIsIlNoYXBlIjozLCJTaGFwZVRoaWNrbmVzcyI6MCwiRHVyYXRpb25Gb3JtYXQiOjAsIkluY2x1ZGVOb25Xb3JraW5nRGF5c0luRHVyYXRpb24iOmZhbHNlLCJQZXJjZW50YWdlQ29tcGxldGVTdHlsZSI6eyIkaWQiOiIxNDE3IiwiRm9udFNldHRpbmdzIjp7IiRpZCI6IjE0MTgiLCJGb250U2l6ZSI6MTAsIkZvbnROYW1lIjoiQ2FsaWJyaSIsIklzQm9sZCI6ZmFsc2UsIklzSXRhbGljIjpmYWxzZSwiSXNVbmRlcmxpbmVkIjpmYWxzZSwiUGFyZW50U3R5bGUiOm51bGx9LCJBdXRvU2l6ZSI6MCwiRm9yZWdyb3VuZCI6eyIkaWQiOiIxNDE5IiwiQ29sb3IiOnsiJGlkIjoiMTQyM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TY2In0sIlBhZGRpbmciOnsiJHJlZiI6IjE2NyJ9LCJCYWNrZ3JvdW5kIjp7IiRpZCI6IjE0MjEiLCJDb2xvciI6eyIkcmVmIjoiMTc4In19LCJJc1Zpc2libGUiOnRydWUsIldpZHRoIjowLjAsIkhlaWdodCI6MC4wLCJCb3JkZXJTdHlsZSI6bnVsbCwiUGFyZW50U3R5bGUiOm51bGx9LCJEdXJhdGlvblN0eWxlIjp7IiRpZCI6IjE0MjIiLCJGb250U2V0dGluZ3MiOnsiJGlkIjoiMTQyMyIsIkZvbnRTaXplIjoxMCwiRm9udE5hbWUiOiJDYWxpYnJpIiwiSXNCb2xkIjpmYWxzZSwiSXNJdGFsaWMiOmZhbHNlLCJJc1VuZGVybGluZWQiOmZhbHNlLCJQYXJlbnRTdHlsZSI6bnVsbH0sIkF1dG9TaXplIjowLCJGb3JlZ3JvdW5kIjp7IiRyZWYiOiIxNzMifSwiTWF4V2lkdGgiOjIwMC4wLCJNYXhIZWlnaHQiOiJJbmZpbml0eSIsIlNtYXJ0Rm9yZWdyb3VuZElzQWN0aXZlIjpmYWxzZSwiSG9yaXpvbnRhbEFsaWdubWVudCI6MCwiVmVydGljYWxBbGlnbm1lbnQiOjAsIlNtYXJ0Rm9yZWdyb3VuZCI6bnVsbCwiQmFja2dyb3VuZEZpbGxUeXBlIjowLCJNYXJnaW4iOnsiJHJlZiI6IjE3NSJ9LCJQYWRkaW5nIjp7IiRyZWYiOiIxNzYifSwiQmFja2dyb3VuZCI6eyIkcmVmIjoiMTc3In0sIklzVmlzaWJsZSI6dHJ1ZSwiV2lkdGgiOjAuMCwiSGVpZ2h0IjowLjAsIkJvcmRlclN0eWxlIjpudWxsLCJQYXJlbnRTdHlsZSI6bnVsbH0sIkhvcml6b250YWxDb25uZWN0b3JTdHlsZSI6eyIkaWQiOiIxNDI0IiwiTGluZUNvbG9yIjp7IiRyZWYiOiIxODEifSwiTGluZVdlaWdodCI6MS4wLCJMaW5lVHlwZSI6MCwiUGFyZW50U3R5bGUiOm51bGx9LCJWZXJ0aWNhbENvbm5lY3RvclN0eWxlIjp7IiRpZCI6IjE0MjUiLCJMaW5lQ29sb3IiOnsiJHJlZiI6IjE4NCJ9LCJMaW5lV2VpZ2h0IjowLjAsIkxpbmVUeXBlIjowLCJQYXJlbnRTdHlsZSI6bnVsbH0sIk1hcmdpbiI6bnVsbCwiU3RhcnREYXRlUG9zaXRpb24iOjMsIkVuZERhdGVQb3NpdGlvbiI6MywiRGF0ZUlzVmlzaWJsZSI6dHJ1ZSwiVGl0bGVQb3NpdGlvbiI6NSwiRHVyYXRpb25Qb3NpdGlvbiI6NiwiUGVyY2VudGFnZUNvbXBsZXRlZFBvc2l0aW9uIjo2LCJTcGFjaW5nIjozLCJJc0JlbG93VGltZWJhbmQiOnRydWUsIlBlcmNlbnRhZ2VDb21wbGV0ZVNoYXBlT3BhY2l0eSI6MzUsIlNoYXBlU3R5bGUiOnsiJGlkIjoiMTQyNiIsIk1hcmdpbiI6eyIkcmVmIjoiMTg3In0sIlBhZGRpbmciOnsiJHJlZiI6IjE4OCJ9LCJCYWNrZ3JvdW5kIjp7IiRpZCI6IjE0MjciLCJDb2xvciI6eyIkaWQiOiIxNDI4IiwiQSI6MjU1LCJSIjo4OSwiRyI6OTYsIkIiOjEwNn19LCJJc1Zpc2libGUiOnRydWUsIldpZHRoIjowLjAsIkhlaWdodCI6MTAuMCwiQm9yZGVyU3R5bGUiOnsiJGlkIjoiMTQyOSIsIkxpbmVDb2xvciI6eyIkaWQiOiIxNDMwIiwiJHR5cGUiOiJOTFJFLkNvbW1vbi5Eb20uU29saWRDb2xvckJydXNoLCBOTFJFLkNvbW1vbiIsIkNvbG9yIjp7IiRpZCI6IjE0MzEiLCJBIjoyNTUsIlIiOjI1NSwiRyI6MCwiQiI6MH19LCJMaW5lV2VpZ2h0IjowLjAsIkxpbmVUeXBlIjowLCJQYXJlbnRTdHlsZSI6bnVsbH0sIlBhcmVudFN0eWxlIjpudWxsfSwiVGl0bGVTdHlsZSI6eyIkaWQiOiIxNDMyIiwiRm9udFNldHRpbmdzIjp7IiRpZCI6IjE0MzMiLCJGb250U2l6ZSI6MTEsIkZvbnROYW1lIjoiQ2FsaWJyaSIsIklzQm9sZCI6dHJ1ZSwiSXNJdGFsaWMiOmZhbHNlLCJJc1VuZGVybGluZWQiOmZhbHNlLCJQYXJlbnRTdHlsZSI6bnVsbH0sIkF1dG9TaXplIjowLCJGb3JlZ3JvdW5kIjp7IiRpZCI6IjE0MzQiLCJDb2xvciI6eyIkaWQiOiIxNDM1IiwiQSI6MjU1LCJSIjowLCJHIjowLCJCIjowfX0sIk1heFdpZHRoIjo5NjAuMCwiTWF4SGVpZ2h0IjoiSW5maW5pdHkiLCJTbWFydEZvcmVncm91bmRJc0FjdGl2ZSI6ZmFsc2UsIkhvcml6b250YWxBbGlnbm1lbnQiOjAsIlZlcnRpY2FsQWxpZ25tZW50IjowLCJTbWFydEZvcmVncm91bmQiOm51bGwsIkJhY2tncm91bmRGaWxsVHlwZSI6MCwiTWFyZ2luIjp7IiRyZWYiOiIxOTgifSwiUGFkZGluZyI6eyIkcmVmIjoiMTk5In0sIkJhY2tncm91bmQiOnsiJGlkIjoiMTQzNiIsIkNvbG9yIjp7IiRyZWYiOiIxNzgifX0sIklzVmlzaWJsZSI6dHJ1ZSwiV2lkdGgiOjAuMCwiSGVpZ2h0IjowLjAsIkJvcmRlclN0eWxlIjpudWxsLCJQYXJlbnRTdHlsZSI6bnVsbH0sIkRhdGVTdHlsZSI6eyIkaWQiOiIxNDM3IiwiRm9udFNldHRpbmdzIjp7IiRpZCI6IjE0MzgiLCJGb250U2l6ZSI6OSwiRm9udE5hbWUiOiJDYWxpYnJpIiwiSXNCb2xkIjpmYWxzZSwiSXNJdGFsaWMiOmZhbHNlLCJJc1VuZGVybGluZWQiOmZhbHNlLCJQYXJlbnRTdHlsZSI6bnVsbH0sIkF1dG9TaXplIjowLCJGb3JlZ3JvdW5kIjp7IiRpZCI6IjE0MzkiLCJDb2xvciI6eyIkaWQiOiIxNDQw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yZWYiOiIyMDcifSwiUGFkZGluZyI6eyIkcmVmIjoiMjA4In0sIkJhY2tncm91bmQiOnsiJGlkIjoiMTQ0MSIsIkNvbG9yIjp7IiRyZWYiOiIxNzgifX0sIklzVmlzaWJsZSI6dHJ1ZSwiV2lkdGgiOjAuMCwiSGVpZ2h0IjowLjAsIkJvcmRlclN0eWxlIjpudWxsLCJQYXJlbnRTdHlsZSI6bnVsbH0sIkRhdGVGb3JtYXQiOnsiJGlkIjoiMTQ0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QzIiwiRm9ybWF0IjowLCJJc1Zpc2libGUiOmZhbHNlLCJMYXN0S25vd25WaXNpYmlsaXR5U3RhdGUiOmZhbHNlfSwiSXNWaXNpYmxlIjp0cnVlLCJQYXJlbnRTdHlsZSI6bnVsbCwiX2V4cGxpY2l0bHlTZXQiOnsiJGlkIjoiMTQ0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TQ0NSIsIkdyaWRsaW5lU3R5bGUiOnsiJGlkIjoiMTQ0NiIsIkxpbmVDb2xvciI6eyIkaWQiOiIxNDQ3IiwiJHR5cGUiOiJOTFJFLkNvbW1vbi5Eb20uU29saWRDb2xvckJydXNoLCBOTFJFLkNvbW1vbiIsIkNvbG9yIjp7IiRpZCI6IjE0NDgiLCJBIjozOCwiUiI6OTEsIkciOjE1NSwiQiI6MjEzfX0sIkxpbmVXZWlnaHQiOjEuMCwiTGluZVR5cGUiOjAsIlBhcmVudFN0eWxlIjpudWxsfSwiTWFyZ2luIjp7IiRpZCI6IjE0NDkiLCJUb3AiOjAuMCwiTGVmdCI6MC4wLCJSaWdodCI6MC4wLCJCb3R0b20iOjAuMH0sIlBhZGRpbmciOnsiJGlkIjoiMTQ1MCIsIlRvcCI6MC4wLCJMZWZ0IjowLjAsIlJpZ2h0IjowLjAsIkJvdHRvbSI6MC4wfSwiQmFja2dyb3VuZCI6bnVsbCwiSXNWaXNpYmxlIjp0cnVlLCJXaWR0aCI6MC4wLCJIZWlnaHQiOjAuMCwiQm9yZGVyU3R5bGUiOnsiJGlkIjoiMTQ1MSIsIkxpbmVDb2xvciI6bnVsbCwiTGluZVdlaWdodCI6MC4wLCJMaW5lVHlwZSI6MCwiUGFyZW50U3R5bGUiOm51bGx9LCJQYXJlbnRTdHlsZSI6bnVsbH0sIkFjdGl2aXR5TGluZVBhbmVsU3R5bGUiOnsiJGlkIjoiMTQ1MiIsIkFjdGl2aXR5TGluZVN0eWxlIjp7IiRpZCI6IjE0NTMiLCJMaW5lQ29sb3IiOnsiJGlkIjoiMTQ1NCIsIiR0eXBlIjoiTkxSRS5Db21tb24uRG9tLlNvbGlkQ29sb3JCcnVzaCwgTkxSRS5Db21tb24iLCJDb2xvciI6eyIkaWQiOiIxNDU1IiwiQSI6MzgsIlIiOjY4LCJHIjoxMTQsIkIiOjE5Nn19LCJMaW5lV2VpZ2h0IjoxLjAsIkxpbmVUeXBlIjowLCJQYXJlbnRTdHlsZSI6bnVsbH0sIk1hcmdpbiI6eyIkaWQiOiIxNDU2IiwiVG9wIjowLjAsIkxlZnQiOjAuMCwiUmlnaHQiOjAuMCwiQm90dG9tIjowLjB9LCJQYWRkaW5nIjp7IiRpZCI6IjE0NTciLCJUb3AiOjAuMCwiTGVmdCI6MC4wLCJSaWdodCI6MC4wLCJCb3R0b20iOjAuMH0sIkJhY2tncm91bmQiOm51bGwsIklzVmlzaWJsZSI6dHJ1ZSwiV2lkdGgiOjAuMCwiSGVpZ2h0IjowLjAsIkJvcmRlclN0eWxlIjp7IiRpZCI6IjE0NTgiLCJMaW5lQ29sb3IiOm51bGwsIkxpbmVXZWlnaHQiOjAuMCwiTGluZVR5cGUiOjAsIlBhcmVudFN0eWxlIjpudWxsfSwiUGFyZW50U3R5bGUiOm51bGx9LCJTaG93RWxhcHNlZFRpbWVHcmFkaWVudFN0eWxlIjpmYWxzZSwiVGltZWJhbmRSZXNlcnZlZExlZnRBcmVhU3R5bGUiOnsiJGlkIjoiMTQ1OSIsIkFjdGl2aXR5SGVhZGVyV2lkdGgiOjQ4LjMxNTc4OTQ3MzY4NDA3NywiSXNTZXQiOnRydWV9LCJEZWZhdWx0U3dpbWxhbmVTdHlsZSI6bnVsbH0sIlNjYWxlIjpudWxsLCJTY2FsZVYyIjp7IiRpZCI6IjE0NjAiLCJTdGFydERhdGUiOiIyMDIzLTAxLTAxVDAwOjAwOjAwIiwiRW5kRGF0ZSI6IjIwMjMtMDktMzBUMjM6NTk6MDAiLCJBdXRvRGF0ZVJhbmdlIjpmYWxzZSwiV29ya2luZ0RheXMiOjMxLCJGaXNjYWxZZWFyIjp7IiRpZCI6IjE0NjEiLCJTdGFydE1vbnRoIjoxLCJVc2VTdGFydGluZ1llYXJGb3JOdW1iZXJpbmciOnRydWUsIlNob3dGaXNjYWxZZWFyTGFiZWwiOnRydWV9LCJUb2RheU1hcmtlclRleHQiOiJUb2RheSIsIkF1dG9TY2FsZVR5cGUiOmZhbHNlLCJUaW1lYmFuZFNjYWxlcyI6eyIkaWQiOiIxNDYyIiwiVG9wU2NhbGVMYXllciI6eyIkaWQiOiIxNDYzIiwiRm9ybWF0IjoiTU1NIiwiVHlwZSI6M30sIk1pZGRsZVNjYWxlTGF5ZXIiOnsiJGlkIjoiMTQ2NCIsIkZvcm1hdCI6Ik1NTSIsIlR5cGUiOjJ9LCJCb3R0b21TY2FsZUxheWVyIjp7IiRpZCI6IjE0NjUiLCJGb3JtYXQiOiJkZCIsIlR5cGUiOjB9fX0sIk1pbGVzdG9uZXMiOltdLCJUYXNrcyI6W10sIlN3aW1sYW5lcyI6W10sIk1zUHJvamVjdEl0ZW1zVHJlZSI6eyIkaWQiOiIxNDY2IiwiUm9vdCI6eyJJbXBvcnRJZCI6bnVsbCwiSXNJbXBvcnRlZCI6ZmFsc2UsIkNoaWxkcmVuIjpbXX19LCJNZXRhZGF0YSI6eyIkaWQiOiIxNDY3IiwiU291cmNlVGVtcGxhdGUiOiJ7XCIkaWRcIjpcIjFcIixcIklkXCI6XCJiZjRhN2RlOC0yMzAyLTQ2NzQtODk2ZS03ODM3ZDk4ZDlhZThcIixcIkN1bHR1cmVJbmZvTmFtZVwiOlwiZW4tVVNcIixcIlZlcnNpb25cIjp7XCIkaWRcIjpcIjJcIixcIlRlbXBsYXRlRG9tVmVyc2lvblwiOlwiMS4yLjBcIn0sXCJFZmZlY3RcIjowLFwiU3R5bGVcIjp7XCIkaWRcIjpcIjNcIixcIlRpbWViYW5kU3R5bGVcIjp7XCIkaWRcIjpcIjRcIixcIlNjYWxlTWFya2luZ1wiOjEsXCJTaGFwZVwiOj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TQuMzk5OTk5NjE4NTMwMjcz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TQuMzk5OTk5NjE4NTMwMjcz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TQuMzk5OTk5NjE4NTMwMjczLFwiQm9yZGVyU3R5bGVcIjp7XCIkaWRcIjpcIjI2XCIsXCJMaW5lQ29sb3JcIjp7XCIkcmVmXCI6XCIxMVwifSxcIkxpbmVXZWlnaHRcIjowLjAsXCJMaW5lVHlwZVwiOjB9fSxcIlJpZ2h0RW5kQ2Fwc1N0eWxlXCI6e1wiJGlkXCI6XCIyN1wiLFwiRm9udFNldHRpbmdzXCI6e1wiJGlkXCI6XCIyOFwiLFwiRm9udFNpemVcIjoxOCxcIkZvbnROYW1lXCI6XCJDYWxpYnJpXCIsXCJJc0JvbGRcIjp0cnVlLFwiSXNJdGFsaWNcIjpmYWxzZSxcIklzVW5kZXJsaW5lZFwiOmZhbHNlfSxcIkF1dG9TaXplXCI6MCxcIkZvcmVncm91bmRcIjp7XCIkaWRcIjpcIjI5XCIsXCJDb2xvclwiOntcIiRpZFwiOlwiMz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FcIixcIlRvcFwiOjAuMCxcIkxlZnRcIjowLjAsXCJSaWdodFwiOjIwLjAsXCJCb3R0b21cIjowLjB9LFwiUGFkZGluZ1wiOntcIiRpZFwiOlwiMzJcIixcIlRvcFwiOjAuMCxcIkxlZnRcIjowLjAsXCJSaWdodFwiOjAuMCxcIkJvdHRvbVwiOjAuMH0sXCJCYWNrZ3JvdW5kXCI6e1wiJGlkXCI6XCIzM1wiLFwiQ29sb3JcIjp7XCIkaWRcIjpcIjM0XCIsXCJBXCI6ODksXCJSXCI6MCxcIkdcIjowLFwiQlwiOjB9fSxcIklzVmlzaWJsZVwiOnRydWUsXCJXaWR0aFwiOjAuMCxcIkhlaWdodFwiOjAuMCxcIkJvcmRlclN0eWxlXCI6bnVsbH0sXCJMZWZ0RW5kQ2Fwc1N0eWxlXCI6e1wiJGlkXCI6XCIzNVwiLFwiRm9udFNldHRpbmdzXCI6e1wiJGlkXCI6XCIzNlwiLFwiRm9udFNpemVcIjoxOCxcIkZvbnROYW1lXCI6XCJDYWxpYnJpXCIsXCJJc0JvbGRcIjp0cnVlLFwiSXNJdGFsaWNcIjpmYWxzZSxcIklzVW5kZXJsaW5lZFwiOmZhbHNlfSxcIkF1dG9TaXplXCI6MCxcIkZvcmVncm91bmRcIjp7XCIkaWRcIjpcIjM3XCIsXCJDb2xvclwiOntcIiRpZFwiOlwiMzh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lcIixcIlRvcFwiOjAuMCxcIkxlZnRcIjo5My4xMTY5MTU2NTgzNzk5LFwiUmlnaHRcIjowLjAsXCJCb3R0b21cIjowLjB9LFwiUGFkZGluZ1wiOntcIiRpZFwiOlwiNDBcIixcIlRvcFwiOjAuMCxcIkxlZnRcIjowLjAsXCJSaWdodFwiOjAuMCxcIkJvdHRvbVwiOjAuMH0sXCJCYWNrZ3JvdW5kXCI6e1wiJGlkXCI6XCI0MVwiLFwiQ29sb3JcIjp7XCIkcmVmXCI6XCIzNFwifX0sXCJJc1Zpc2libGVcIjpmYWxzZSxcIldpZHRoXCI6MC4wLFwiSGVpZ2h0XCI6MC4wLFwiQm9yZGVyU3R5bGVcIjpudWxsfSxcIlRvZGF5VGV4dFN0eWxlXCI6e1wiJGlkXCI6XCI0MlwiLFwiRm9udFNldHRpbmdzXCI6e1wiJGlkXCI6XCI0M1wiLFwiRm9udFNpemVcIjoxMixcIkZvbnROYW1lXCI6XCJDYWxpYnJpXCIsXCJJc0JvbGRcIjpmYWxzZSxcIklzSXRhbGljXCI6ZmFsc2UsXCJJc1VuZGVybGluZWRcIjpmYWxzZX0sXCJBdXRvU2l6ZVwiOjAsXCJGb3JlZ3JvdW5kXCI6e1wiJGlkXCI6XCI0NFwiLFwiQ29sb3JcIjp7XCIkaWRcIjpcIjQ1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2XCIsXCJUb3BcIjowLjAsXCJMZWZ0XCI6MC4wLFwiUmlnaHRcIjowLjAsXCJCb3R0b21cIjowLjB9LFwiUGFkZGluZ1wiOntcIiRpZFwiOlwiNDdcIixcIlRvcFwiOjAuMCxcIkxlZnRcIjowLjAsXCJSaWdodFwiOjAuMCxcIkJvdHRvbVwiOjAuMH0sXCJCYWNrZ3JvdW5kXCI6e1wiJGlkXCI6XCI0OFwiLFwiQ29sb3JcIjp7XCIkcmVmXCI6XCIzNFwifX0sXCJJc1Zpc2libGVcIjpmYWxzZSxcIldpZHRoXCI6MC4wLFwiSGVpZ2h0XCI6MC4wLFwiQm9yZGVyU3R5bGVcIjpudWxsfSxcIlRvZGF5TWFya2VyU3R5bGVcIjp7XCIkaWRcIjpcIjQ5XCIsXCJNYXJnaW5cIjp7XCIkaWRcIjpcIjUwXCIsXCJUb3BcIjowLjAsXCJMZWZ0XCI6MC4wLFwiUmlnaHRcIjowLjAsXCJCb3R0b21cIjowLjB9LFwiUGFkZGluZ1wiOntcIiRpZFwiOlwiNTFcIixcIlRvcFwiOjAuMCxcIkxlZnRcIjowLjAsXCJSaWdodFwiOjAuMCxcIkJvdHRvbVwiOjAuMH0sXCJCYWNrZ3JvdW5kXCI6e1wiJGlkXCI6XCI1MlwiLFwiQ29sb3JcIjp7XCIkaWRcIjpcIjUzXCIsXCJBXCI6MjU1LFwiUlwiOjI1NSxcIkdcIjowLFwiQlwiOjB9fSxcIklzVmlzaWJsZVwiOnRydWUsXCJXaWR0aFwiOjAuMCxcIkhlaWdodFwiOjAuMCxcIkJvcmRlclN0eWxlXCI6bnVsbH0sXCJTY2FsZVN0eWxlXCI6e1wiJGlkXCI6XCI1NFwiLFwiU2hvd1NlZ21lbnRTZXBhcmF0b3JzXCI6dHJ1ZSxcIlNlZ21lbnRTZXBhcmF0b3JPcGFjaXR5XCI6MzAsXCJTaGFwZVwiOjAsXCJIYXNCZWVuVmlzaWJsZUJlZm9yZVwiOnRydWUsXCJGb250U2V0dGluZ3NcIjp7XCIkaWRcIjpcIjU1XCIsXCJGb250U2l6ZVwiOjEyLFwiRm9udE5hbWVcIjpcIkNhbGlicmlcIixcIklzQm9sZFwiOmZhbHNlLFwiSXNJdGFsaWNcIjpmYWxzZSxcIklzVW5kZXJsaW5lZFwiOmZhbHNlfSxcIkF1dG9TaXplXCI6MCxcIkZvcmVncm91bmRcIjp7XCIkaWRcIjpcIjU2XCIsXCJDb2xvclwiOntcIiRpZFwiOlwiNTd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ThcIixcIlRvcFwiOjAuMCxcIkxlZnRcIjo1LjAsXCJSaWdodFwiOjAuMCxcIkJvdHRvbVwiOjAuMH0sXCJQYWRkaW5nXCI6e1wiJGlkXCI6XCI1OVwiLFwiVG9wXCI6MC4wLFwiTGVmdFwiOjAuMCxcIlJpZ2h0XCI6MC4wLFwiQm90dG9tXCI6MC4wfSxcIkJhY2tncm91bmRcIjp7XCIkaWRcIjpcIjYwXCIsXCJDb2xvclwiOntcIiRyZWZcIjpcIjM0XCJ9fSxcIklzVmlzaWJsZVwiOnRydWUsXCJXaWR0aFwiOjAuMCxcIkhlaWdodFwiOjAuMCxcIkJvcmRlclN0eWxlXCI6bnVsbH0sXCJNaWRkbGVUaWVyU2NhbGVTdHlsZVwiOntcIiRpZFwiOlwiNjFcIixcIlNob3dTZWdtZW50U2VwYXJhdG9yc1wiOnRydWUsXCJTZWdtZW50U2VwYXJhdG9yT3BhY2l0eVwiOjMwLFwiU2hhcGVcIjowLFwiSGFzQmVlblZpc2libGVCZWZvcmVcIjp0cnVlLFwiRm9udFNldHRpbmdzXCI6e1wiJGlkXCI6XCI2MlwiLFwiRm9udFNpemVcIjoxMixcIkZvbnROYW1lXCI6XCJDYWxpYnJpXCIsXCJJc0JvbGRcIjpmYWxzZSxcIklzSXRhbGljXCI6ZmFsc2UsXCJJc1VuZGVybGluZWRcIjpmYWxzZX0sXCJBdXRvU2l6ZVwiOjAsXCJGb3JlZ3JvdW5kXCI6e1wiJGlkXCI6XCI2M1wiLFwiQ29sb3JcIjp7XCIkcmVmXCI6XCI1N1wifX0sXCJCYWNrZ3JvdW5kRmlsbFR5cGVcIjowLFwiTWF4V2lkdGhcIjoyMDAuMCxcIk1heEhlaWdodFwiOlwiSW5maW5pdHlcIixcIlNtYXJ0Rm9yZWdyb3VuZElzQWN0aXZlXCI6ZmFsc2UsXCJIb3Jpem9udGFsQWxpZ25tZW50XCI6MCxcIlZlcnRpY2FsQWxpZ25tZW50XCI6MSxcIlNtYXJ0Rm9yZWdyb3VuZFwiOm51bGwsXCJNYXJnaW5cIjp7XCIkaWRcIjpcIjY0XCIsXCJUb3BcIjowLjAsXCJMZWZ0XCI6NS4wLFwiUmlnaHRcIjowLjAsXCJCb3R0b21cIjowLjB9LFwiUGFkZGluZ1wiOntcIiRpZFwiOlwiNjVcIixcIlRvcFwiOjAuMCxcIkxlZnRcIjowLjAsXCJSaWdodFwiOjAuMCxcIkJvdHRvbVwiOjAuMH0sXCJCYWNrZ3JvdW5kXCI6e1wiJGlkXCI6XCI2NlwiLFwiQ29sb3JcIjp7XCIkaWRcIjpcIjY3XCIsXCJBXCI6MCxcIlJcIjowLFwiR1wiOjAsXCJCXCI6MH19LFwiSXNWaXNpYmxlXCI6dHJ1ZSxcIldpZHRoXCI6MC4wLFwiSGVpZ2h0XCI6MC4wLFwiQm9yZGVyU3R5bGVcIjpudWxsfSxcIkJvdHRvbVRpZXJTY2FsZVN0eWxlXCI6e1wiJGlkXCI6XCI2OFwiLFwiU2hvd1NlZ21lbnRTZXBhcmF0b3JzXCI6dHJ1ZSxcIlNlZ21lbnRTZXBhcmF0b3JPcGFjaXR5XCI6MzAsXCJTaGFwZVwiOjAsXCJIYXNCZWVuVmlzaWJsZUJlZm9yZVwiOnRydWUsXCJGb250U2V0dGluZ3NcIjp7XCIkaWRcIjpcIjY5XCIsXCJGb250U2l6ZVwiOjEyLFwiRm9udE5hbWVcIjpcIkNhbGlicmlcIixcIklzQm9sZFwiOmZhbHNlLFwiSXNJdGFsaWNcIjpmYWxzZSxcIklzVW5kZXJsaW5lZFwiOmZhbHNlfSxcIkF1dG9TaXplXCI6MCxcIkZvcmVncm91bmRcIjp7XCIkaWRcIjpcIjcwXCIsXCJDb2xvclwiOntcIiRyZWZcIjpcIjU3XCJ9fSxcIkJhY2tncm91bmRGaWxsVHlwZVwiOjAsXCJNYXhXaWR0aFwiOjIwMC4wLFwiTWF4SGVpZ2h0XCI6XCJJbmZpbml0eVwiLFwiU21hcnRGb3JlZ3JvdW5kSXNBY3RpdmVcIjpmYWxzZSxcIkhvcml6b250YWxBbGlnbm1lbnRcIjowLFwiVmVydGljYWxBbGlnbm1lbnRcIjoxLFwiU21hcnRGb3JlZ3JvdW5kXCI6bnVsbCxcIk1hcmdpblwiOntcIiRpZFwiOlwiNzFcIixcIlRvcFwiOjAuMCxcIkxlZnRcIjo1LjAsXCJSaWdodFwiOjAuMCxcIkJvdHRvbVwiOjAuMH0sXCJQYWRkaW5nXCI6e1wiJGlkXCI6XCI3MlwiLFwiVG9wXCI6MC4wLFwiTGVmdFwiOjAuMCxcIlJpZ2h0XCI6MC4wLFwiQm90dG9tXCI6MC4wfSxcIkJhY2tncm91bmRcIjp7XCIkaWRcIjpcIjczXCIsXCJDb2xvclwiOntcIiRpZFwiOlwiNzRcIixcIkFcIjowLFwiUlwiOjAsXCJHXCI6MCxcIkJcIjowfX0sXCJJc1Zpc2libGVcIjp0cnVlLFwiV2lkdGhcIjowLjAsXCJIZWlnaHRcIjowLjAsXCJCb3JkZXJTdHlsZVwiOm51bGx9LFwiU2luZ2xlU2NhbGVTaGFwZVN0eWxlXCI6e1wiJGlkXCI6XCI3NVwiLFwiU2hhcGVcIjozLFwiSGVpZ2h0XCI6MjAuMH0sXCJFbGFwc2VkVGltZUJhY2tncm91bmRcIjp7XCIkaWRcIjpcIjc2XCIsXCJDb2xvclwiOntcIiRpZFwiOlwiNzdcIixcIkFcIjoxOTEsXCJSXCI6MjU1LFwiR1wiOjAsXCJCXCI6MH19LFwiQXBwZW5kWWVhck9uWWVhckNoYW5nZVwiOmZhbHNlLFwiRWxhcHNlZFRpbWVGb3JtYXRcIjoyLFwiVG9kYXlNYXJrZXJQb3NpdGlvblwiOjAsXCJRdWlja1Bvc2l0aW9uXCI6MyxcIkFic29sdXRlUG9zaXRpb25cIjoxNDEuNjMzMzMxLFwiTWFyZ2luXCI6e1wiJGlkXCI6XCI3OFwiLFwiVG9wXCI6MC4wLFwiTGVmdFwiOjEwLjAsXCJSaWdodFwiOjEwLjAsXCJCb3R0b21cIjowLjB9LFwiUGFkZGluZ1wiOntcIiRpZFwiOlwiNzlcIixcIlRvcFwiOjAuMCxcIkxlZnRcIjowLjAsXCJSaWdodFwiOjAuMCxcIkJvdHRvbVwiOjAuMH0sXCJCYWNrZ3JvdW5kXCI6e1wiJGlkXCI6XCI4MFwiLFwiQ29sb3JcIjp7XCIkaWRcIjpcIjgxXCIsXCJBXCI6MjU1LFwiUlwiOjQ3LFwiR1wiOjU0LFwiQlwiOjE1M319LFwiSXNWaXNpYmxlXCI6dHJ1ZSxcIldpZHRoXCI6MC4wLFwiSGVpZ2h0XCI6MC4wLFwiQm9yZGVyU3R5bGVcIjpudWxsfSxcIkRlZmF1bHRNaWxlc3RvbmVTdHlsZVwiOntcIiRpZFwiOlwiODJcIixcIlNoYXBlXCI6MTQsXCJDb25uZWN0b3JNYXJnaW5cIjp7XCIkaWRcIjpcIjgzXCIsXCJUb3BcIjowLjAsXCJMZWZ0XCI6Mi4wLFwiUmlnaHRcIjoyLjAsXCJCb3R0b21cIjowLjB9LFwiQ29ubmVjdG9yU3R5bGVcIjp7XCIkaWRcIjpcIjg0XCIsXCJMaW5lQ29sb3JcIjp7XCIkaWRcIjpcIjg1XCIsXCIkdHlwZVwiOlwiTkxSRS5Db21tb24uRG9tLlNvbGlkQ29sb3JCcnVzaCwgTkxSRS5Db21tb25cIixcIkNvbG9yXCI6e1wiJGlkXCI6XCI4NlwiLFwiQVwiOjEyNyxcIlJcIjowLFwiR1wiOjAsXCJCXCI6MH19LFwiTGluZVdlaWdodFwiOjIuMCxcIkxpbmVUeXBlXCI6MH0sXCJJc0JlbG93VGltZWJhbmRcIjpmYWxzZSxcIkhpZGVEYXRlXCI6ZmFsc2UsXCJTaGFwZVNpemVcIjoxLFwiU3BhY2luZ1wiOjIuMCxcIlBhZGRpbmdcIjp7XCIkaWRcIjpcIjg3XCIsXCJUb3BcIjo3LjAsXCJMZWZ0XCI6My4wLFwiUmlnaHRcIjowLjAsXCJCb3R0b21cIjoyLjB9LFwiUG9zaXRpb25cIjpudWxsLFwiUG9zaXRpb25PblRhc2tcIjowLFwiU2hhcGVTdHlsZVwiOntcIiRpZFwiOlwiODhcIixcIk1hcmdpblwiOntcIiRpZFwiOlwiODlcIixcIlRvcFwiOjAuMCxcIkxlZnRcIjowLjAsXCJSaWdodFwiOjAuMCxcIkJvdHRvbVwiOjAuMH0sXCJQYWRkaW5nXCI6e1wiJGlkXCI6XCI5MFwiLFwiVG9wXCI6MC4wLFwiTGVmdFwiOjAuMCxcIlJpZ2h0XCI6MC4wLFwiQm90dG9tXCI6MC4wfSxcIkJhY2tncm91bmRcIjp7XCIkaWRcIjpcIjkxXCIsXCJDb2xvclwiOntcIiRpZFwiOlwiOTJcIixcIkFcIjoyNTUsXCJSXCI6MCxcIkdcIjoxMTQsXCJCXCI6MTg4fX0sXCJJc1Zpc2libGVcIjp0cnVlLFwiV2lkdGhcIjoxMy4wLFwiSGVpZ2h0XCI6MTMuMCxcIkJvcmRlclN0eWxlXCI6e1wiJGlkXCI6XCI5M1wiLFwiTGluZUNvbG9yXCI6e1wiJGlkXCI6XCI5NFwiLFwiJHR5cGVcIjpcIk5MUkUuQ29tbW9uLkRvbS5Tb2xpZENvbG9yQnJ1c2gsIE5MUkUuQ29tbW9uXCIsXCJDb2xvclwiOntcIiRpZFwiOlwiOTVcIixcIkFcIjoyNTUsXCJSXCI6MjU1LFwiR1wiOjAsXCJCXCI6MH19LFwiTGluZVdlaWdodFwiOjAuMCxcIkxpbmVUeXBlXCI6MH19LFwiVGl0bGVTdHlsZVwiOntcIiRpZFwiOlwiOTZcIixcIkZvbnRTZXR0aW5nc1wiOntcIiRpZFwiOlwiOTdcIixcIkZvbnRTaXplXCI6MTEsXCJGb250TmFtZVwiOlwiQ2FsaWJyaVwiLFwiSXNCb2xkXCI6dHJ1ZSxcIklzSXRhbGljXCI6ZmFsc2UsXCJJc1VuZGVybGluZWRcIjpmYWxzZX0sXCJBdXRvU2l6ZVwiOjAsXCJGb3JlZ3JvdW5kXCI6e1wiJGlkXCI6XCI5OFwiLFwiQ29sb3JcIjp7XCIkaWRcIjpcIjk5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FwiLFwiVG9wXCI6MC4wLFwiTGVmdFwiOjAuMCxcIlJpZ2h0XCI6MC4wLFwiQm90dG9tXCI6MC4wfSxcIlBhZGRpbmdcIjp7XCIkaWRcIjpcIjEwMVwiLFwiVG9wXCI6MC4wLFwiTGVmdFwiOjAuMCxcIlJpZ2h0XCI6MC4wLFwiQm90dG9tXCI6MC4wfSxcIkJhY2tncm91bmRcIjp7XCIkaWRcIjpcIjEwMlwiLFwiQ29sb3JcIjp7XCIkcmVmXCI6XCIzNFwifX0sXCJJc1Zpc2libGVcIjp0cnVlLFwiV2lkdGhcIjowLjAsXCJIZWlnaHRcIjowLjAsXCJCb3JkZXJTdHlsZVwiOm51bGx9LFwiRGF0ZVN0eWxlXCI6e1wiJGlkXCI6XCIxMDNcIixcIkZvbnRTZXR0aW5nc1wiOntcIiRpZFwiOlwiMTA0XCIsXCJGb250U2l6ZVwiOjEwLFwiRm9udE5hbWVcIjpcIkNhbGlicmlcIixcIklzQm9sZFwiOmZhbHNlLFwiSXNJdGFsaWNcIjpmYWxzZSxcIklzVW5kZXJsaW5lZFwiOmZhbHNlfSxcIkF1dG9TaXplXCI6MCxcIkZvcmVncm91bmRcIjp7XCIkaWRcIjpcIjEwNVwiLFwiQ29sb3JcIjp7XCIkaWRcIjpcIjEwNl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A3XCIsXCJUb3BcIjowLjAsXCJMZWZ0XCI6MC4wLFwiUmlnaHRcIjowLjAsXCJCb3R0b21cIjowLjB9LFwiUGFkZGluZ1wiOntcIiRpZFwiOlwiMTA4XCIsXCJUb3BcIjowLjAsXCJMZWZ0XCI6MC4wLFwiUmlnaHRcIjowLjAsXCJCb3R0b21cIjowLjB9LFwiQmFja2dyb3VuZFwiOntcIiRpZFwiOlwiMTA5XCIsXCJDb2xvclwiOntcIiRyZWZcIjpcIjM0XCJ9fSxcIklzVmlzaWJsZVwiOnRydWUsXCJXaWR0aFwiOjAuMCxcIkhlaWdodFwiOjAuMCxcIkJvcmRlclN0eWxlXCI6bnVsbH0sXCJEYXRlRm9ybWF0XCI6e1wiJGlkXCI6XCIxMTBcIixcIkZvcm1hdFN0cmluZ1wiOlwiTU1NTSBkLCB5eXl5XCIsXCJTZXBhcmF0b3JcIjpcIi9cIixcIlVzZUludGVybmF0aW9uYWxEYXRlRm9ybWF0XCI6ZmFsc2UsXCJEYXRlSXNWaXNpYmxlXCI6dHJ1ZSxcIlRpbWVJc1Zpc2libGVcIjpmYWxzZSxcIkhvdXJEaWdpdHNcIjoxLFwiQW1QbURlc2lnbmF0b3JcIjoyLFwiVHJpbTAwTWludXRlc1wiOmZhbHNlLFwiTGFzdEtub3duVmlzaWJpbGl0eVN0YXRlXCI6e1wiJGlkXCI6XCIxMTFcIixcIkRhdGVQYXJ0SXNWaXNpYmxlXCI6dHJ1ZSxcIlRpbWVQYXJ0SXNWaXNpYmxlXCI6ZmFsc2V9fSxcIklzVmlzaWJsZVwiOnRydWV9LFwiRGVmYXVsdFRhc2tTdHlsZVwiOntcIiRpZFwiOlwiMTEyXCIsXCJTaGFwZVwiOjMsXCJTaGFwZVRoaWNrbmVzc1wiOjAsXCJEdXJhdGlvbkZvcm1hdFwiOjAsXCJQZXJjZW50YWdlQ29tcGxldGVTdHlsZVwiOntcIiRpZFwiOlwiMTEzXCIsXCJGb250U2V0dGluZ3NcIjp7XCIkaWRcIjpcIjExNFwiLFwiRm9udFNpemVcIjoxMCxcIkZvbnROYW1lXCI6XCJDYWxpYnJpXCIsXCJJc0JvbGRcIjpmYWxzZSxcIklzSXRhbGljXCI6ZmFsc2UsXCJJc1VuZGVybGluZWRcIjpmYWxzZX0sXCJBdXRvU2l6ZVwiOjAsXCJGb3JlZ3JvdW5kXCI6e1wiJGlkXCI6XCIxMTVcIixcIkNvbG9yXCI6e1wiJGlkXCI6XCIxMTZ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dcIixcIlRvcFwiOjAuMCxcIkxlZnRcIjowLjAsXCJSaWdodFwiOjAuMCxcIkJvdHRvbVwiOjAuMH0sXCJQYWRkaW5nXCI6e1wiJGlkXCI6XCIxMThcIixcIlRvcFwiOjAuMCxcIkxlZnRcIjowLjAsXCJSaWdodFwiOjAuMCxcIkJvdHRvbVwiOjAuMH0sXCJCYWNrZ3JvdW5kXCI6e1wiJGlkXCI6XCIxMTlcIixcIkNvbG9yXCI6e1wiJHJlZlwiOlwiMzRcIn19LFwiSXNWaXNpYmxlXCI6dHJ1ZSxcIldpZHRoXCI6MC4wLFwiSGVpZ2h0XCI6MC4wLFwiQm9yZGVyU3R5bGVcIjpudWxsfSxcIkR1cmF0aW9uU3R5bGVcIjp7XCIkaWRcIjpcIjEyMFwiLFwiRm9udFNldHRpbmdzXCI6e1wiJGlkXCI6XCIxMjFcIixcIkZvbnRTaXplXCI6MTAsXCJGb250TmFtZVwiOlwiQ2FsaWJyaVwiLFwiSXNCb2xkXCI6ZmFsc2UsXCJJc0l0YWxpY1wiOmZhbHNlLFwiSXNVbmRlcmxpbmVkXCI6ZmFsc2V9LFwiQXV0b1NpemVcIjowLFwiRm9yZWdyb3VuZFwiOntcIiRpZFwiOlwiMTIyXCIsXCJDb2xvclwiOntcIiRpZFwiOlwiMTIz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0XCIsXCJUb3BcIjowLjAsXCJMZWZ0XCI6MC4wLFwiUmlnaHRcIjowLjAsXCJCb3R0b21cIjowLjB9LFwiUGFkZGluZ1wiOntcIiRpZFwiOlwiMTI1XCIsXCJUb3BcIjowLjAsXCJMZWZ0XCI6MC4wLFwiUmlnaHRcIjowLjAsXCJCb3R0b21cIjowLjB9LFwiQmFja2dyb3VuZFwiOntcIiRpZFwiOlwiMTI2XCIsXCJDb2xvclwiOntcIiRyZWZcIjpcIjM0XCJ9fSxcIklzVmlzaWJsZVwiOnRydWUsXCJXaWR0aFwiOjAuMCxcIkhlaWdodFwiOjAuMCxcIkJvcmRlclN0eWxlXCI6bnVsbH0sXCJIb3Jpem9udGFsQ29ubmVjdG9yU3R5bGVcIjp7XCIkaWRcIjpcIjEyN1wiLFwiTGluZUNvbG9yXCI6e1wiJGlkXCI6XCIxMjhcIixcIiR0eXBlXCI6XCJOTFJFLkNvbW1vbi5Eb20uU29saWRDb2xvckJydXNoLCBOTFJFLkNvbW1vblwiLFwiQ29sb3JcIjp7XCIkaWRcIjpcIjEyOVwiLFwiQVwiOjI1NSxcIlJcIjoyMDQsXCJHXCI6MjA0LFwiQlwiOjIwNH19LFwiTGluZVdlaWdodFwiOjEuMCxcIkxpbmVUeXBlXCI6MH0sXCJWZXJ0aWNhbENvbm5lY3RvclN0eWxlXCI6e1wiJGlkXCI6XCIxMzBcIixcIkxpbmVDb2xvclwiOntcIiRpZFwiOlwiMTMxXCIsXCIkdHlwZVwiOlwiTkxSRS5Db21tb24uRG9tLlNvbGlkQ29sb3JCcnVzaCwgTkxSRS5Db21tb25cIixcIkNvbG9yXCI6e1wiJGlkXCI6XCIxMzJ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zLFwiSXNCZWxvd1RpbWViYW5kXCI6dHJ1ZSxcIlBlcmNlbnRhZ2VDb21wbGV0ZVNoYXBlT3BhY2l0eVwiOjM1LFwiR3JvdXBOYW1lXCI6bnVsbCxcIkF0dGFjaGVkTWlsZXN0b25lc1N0eWxlc1wiOm51bGwsXCJTaGFwZVN0eWxlXCI6e1wiJGlkXCI6XCIxMzNcIixcIk1hcmdpblwiOntcIiRpZFwiOlwiMTM0XCIsXCJUb3BcIjowLjAsXCJMZWZ0XCI6NC4wLFwiUmlnaHRcIjo0LjAsXCJCb3R0b21cIjowLjB9LFwiUGFkZGluZ1wiOntcIiRpZFwiOlwiMTM1XCIsXCJUb3BcIjowLjAsXCJMZWZ0XCI6MC4wLFwiUmlnaHRcIjowLjAsXCJCb3R0b21cIjowLjB9LFwiQmFja2dyb3VuZFwiOntcIiRpZFwiOlwiMTM2XCIsXCJDb2xvclwiOntcIiRpZFwiOlwiMTM3XCIsXCJBXCI6MjU1LFwiUlwiOjAsXCJHXCI6MTE0LFwiQlwiOjE4OH19LFwiSXNWaXNpYmxlXCI6dHJ1ZSxcIldpZHRoXCI6MC4wLFwiSGVpZ2h0XCI6MTAuMCxcIkJvcmRlclN0eWxlXCI6e1wiJGlkXCI6XCIxMzhcIixcIkxpbmVDb2xvclwiOntcIiRpZFwiOlwiMTM5XCIsXCIkdHlwZVwiOlwiTkxSRS5Db21tb24uRG9tLlNvbGlkQ29sb3JCcnVzaCwgTkxSRS5Db21tb25cIixcIkNvbG9yXCI6e1wiJGlkXCI6XCIxNDBcIixcIkFcIjoyNTUsXCJSXCI6MjU1LFwiR1wiOjAsXCJCXCI6MH19LFwiTGluZVdlaWdodFwiOjAuMCxcIkxpbmVUeXBlXCI6MH19LFwiVGl0bGVTdHlsZVwiOntcIiRpZFwiOlwiMTQxXCIsXCJGb250U2V0dGluZ3NcIjp7XCIkaWRcIjpcIjE0MlwiLFwiRm9udFNpemVcIjoxMSxcIkZvbnROYW1lXCI6XCJDYWxpYnJpXCIsXCJJc0JvbGRcIjpmYWxzZSxcIklzSXRhbGljXCI6ZmFsc2UsXCJJc1VuZGVybGluZWRcIjpmYWxzZX0sXCJBdXRvU2l6ZVwiOjAsXCJGb3JlZ3JvdW5kXCI6e1wiJGlkXCI6XCIxNDNcIixcIkNvbG9yXCI6e1wiJGlkXCI6XCIxNDRcIixcIkFcIjoyNTUsXCJSXCI6MjU1LFwiR1wiOjI1NSxcIkJcIjoyNTV9fSxcIkJhY2tncm91bmRGaWxsVHlwZVwiOjAsXCJNYXhXaWR0aFwiOjk2MC4wLFwiTWF4SGVpZ2h0XCI6XCJJbmZpbml0eVwiLFwiU21hcnRGb3JlZ3JvdW5kSXNBY3RpdmVcIjpmYWxzZSxcIkhvcml6b250YWxBbGlnbm1lbnRcIjowLFwiVmVydGljYWxBbGlnbm1lbnRcIjowLFwiU21hcnRGb3JlZ3JvdW5kXCI6bnVsbCxcIk1hcmdpblwiOntcIiRpZFwiOlwiMTQ1XCIsXCJUb3BcIjowLjAsXCJMZWZ0XCI6MC4wLFwiUmlnaHRcIjowLjAsXCJCb3R0b21cIjowLjB9LFwiUGFkZGluZ1wiOntcIiRpZFwiOlwiMTQ2XCIsXCJUb3BcIjowLjAsXCJMZWZ0XCI6MC4wLFwiUmlnaHRcIjowLjAsXCJCb3R0b21cIjowLjB9LFwiQmFja2dyb3VuZFwiOntcIiRpZFwiOlwiMTQ3XCIsXCJDb2xvclwiOntcIiRyZWZcIjpcIjM0XCJ9fSxcIklzVmlzaWJsZVwiOnRydWUsXCJXaWR0aFwiOjAuMCxcIkhlaWdodFwiOjAuMCxcIkJvcmRlclN0eWxlXCI6bnVsbH0sXCJEYXRlU3R5bGVcIjp7XCIkaWRcIjpcIjE0OFwiLFwiRm9udFNldHRpbmdzXCI6e1wiJGlkXCI6XCIxNDlcIixcIkZvbnRTaXplXCI6MTAsXCJGb250TmFtZVwiOlwiQ2FsaWJyaVwiLFwiSXNCb2xkXCI6ZmFsc2UsXCJJc0l0YWxpY1wiOmZhbHNlLFwiSXNVbmRlcmxpbmVkXCI6ZmFsc2V9LFwiQXV0b1NpemVcIjowLFwiRm9yZWdyb3VuZFwiOntcIiRpZFwiOlwiMTUwXCIsXCJDb2xvclwiOntcIiRpZFwiOlwiMTUx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JcIixcIlRvcFwiOjAuMCxcIkxlZnRcIjowLjAsXCJSaWdodFwiOjAuMCxcIkJvdHRvbVwiOjAuMH0sXCJQYWRkaW5nXCI6e1wiJGlkXCI6XCIxNTNcIixcIlRvcFwiOjAuMCxcIkxlZnRcIjowLjAsXCJSaWdodFwiOjAuMCxcIkJvdHRvbVwiOjAuMH0sXCJCYWNrZ3JvdW5kXCI6e1wiJGlkXCI6XCIxNTRcIixcIkNvbG9yXCI6e1wiJHJlZlwiOlwiMzRcIn19LFwiSXNWaXNpYmxlXCI6dHJ1ZSxcIldpZHRoXCI6MC4wLFwiSGVpZ2h0XCI6MC4wLFwiQm9yZGVyU3R5bGVcIjpudWxsfSxcIkRhdGVGb3JtYXRcIjp7XCIkaWRcIjpcIjE1N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ntcIiRpZFwiOlwiMTU2XCIsXCJBY3Rpdml0eUhlYWRlcldpZHRoXCI6ODkuMTQyNzIyMTA5OTkyNzc1LFwiSXNTZXRcIjp0cnVlfSxcIkRlZmF1bHRTd2ltbGFuZVN0eWxlXCI6bnVsbCxcIkN1c3RvbU1pbGVzdG9uZVN0eWxlTGlzdFwiOlt7XCIkaWRcIjpcIjE1N1wiLFwiU2hhcGVcIjoxNCxcIkNvbm5lY3Rvck1hcmdpblwiOntcIiRpZFwiOlwiMTU4XCIsXCJUb3BcIjowLjAsXCJMZWZ0XCI6Mi4wLFwiUmlnaHRcIjoyLjAsXCJCb3R0b21cIjowLjB9LFwiQ29ubmVjdG9yU3R5bGVcIjp7XCIkaWRcIjpcIjE1OVwiLFwiTGluZUNvbG9yXCI6e1wiJGlkXCI6XCIxNjBcIixcIiR0eXBlXCI6XCJOTFJFLkNvbW1vbi5Eb20uU29saWRDb2xvckJydXNoLCBOTFJFLkNvbW1vblwiLFwiQ29sb3JcIjp7XCIkaWRcIjpcIjE2MVwiLFwiQVwiOjEyNyxcIlJcIjowLFwiR1wiOjAsXCJCXCI6MH19LFwiTGluZVdlaWdodFwiOjIuMCxcIkxpbmVUeXBlXCI6MH0sXCJJc0JlbG93VGltZWJhbmRcIjpmYWxzZSxcIkhpZGVEYXRlXCI6ZmFsc2UsXCJTaGFwZVNpemVcIjoxLFwiU3BhY2luZ1wiOjIuMCxcIlBhZGRpbmdcIjp7XCIkaWRcIjpcIjE2MlwiLFwiVG9wXCI6Ny4wLFwiTGVmdFwiOjMuMCxcIlJpZ2h0XCI6MC4wLFwiQm90dG9tXCI6Mi4wfSxcIlBvc2l0aW9uXCI6e1wiJGlkXCI6XCIxNjNcIixcIlJhdGlvXCI6MC4wLFwiSXNDdXN0b21cIjpmYWxzZX0sXCJQb3NpdGlvbk9uVGFza1wiOjAsXCJTaGFwZVN0eWxlXCI6e1wiJGlkXCI6XCIxNjRcIixcIk1hcmdpblwiOntcIiRpZFwiOlwiMTY1XCIsXCJUb3BcIjowLjAsXCJMZWZ0XCI6MC4wLFwiUmlnaHRcIjowLjAsXCJCb3R0b21cIjowLjB9LFwiUGFkZGluZ1wiOntcIiRpZFwiOlwiMTY2XCIsXCJUb3BcIjowLjAsXCJMZWZ0XCI6MC4wLFwiUmlnaHRcIjowLjAsXCJCb3R0b21cIjowLjB9LFwiQmFja2dyb3VuZFwiOntcIiRpZFwiOlwiMTY3XCIsXCJDb2xvclwiOntcIiRpZFwiOlwiMTY4XCIsXCJBXCI6MjU1LFwiUlwiOjExMixcIkdcIjoxNzMsXCJCXCI6NzF9fSxcIklzVmlzaWJsZVwiOnRydWUsXCJXaWR0aFwiOjE4LjAsXCJIZWlnaHRcIjoyMC4wLFwiQm9yZGVyU3R5bGVcIjp7XCIkaWRcIjpcIjE2OVwiLFwiTGluZUNvbG9yXCI6e1wiJHJlZlwiOlwiOTRcIn0sXCJMaW5lV2VpZ2h0XCI6MC4wLFwiTGluZVR5cGVcIjowfX0sXCJUaXRsZVN0eWxlXCI6e1wiJGlkXCI6XCIxNzBcIixcIkZvbnRTZXR0aW5nc1wiOntcIiRpZFwiOlwiMTcxXCIsXCJGb250U2l6ZVwiOjExLFwiRm9udE5hbWVcIjpcIkNhbGlicmlcIixcIklzQm9sZFwiOnRydWUsXCJJc0l0YWxpY1wiOmZhbHNlLFwiSXNVbmRlcmxpbmVkXCI6ZmFsc2V9LFwiQXV0b1NpemVcIjowLFwiRm9yZWdyb3VuZFwiOntcIiRpZFwiOlwiMTcyXCIsXCJDb2xvclwiOntcIiRpZFwiOlwiMTcz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E3NFwiLFwiVG9wXCI6MC4wLFwiTGVmdFwiOjAuMCxcIlJpZ2h0XCI6MC4wLFwiQm90dG9tXCI6MC4wfSxcIlBhZGRpbmdcIjp7XCIkaWRcIjpcIjE3NVwiLFwiVG9wXCI6MC4wLFwiTGVmdFwiOjAuMCxcIlJpZ2h0XCI6MC4wLFwiQm90dG9tXCI6MC4wfSxcIkJhY2tncm91bmRcIjp7XCIkaWRcIjpcIjE3NlwiLFwiQ29sb3JcIjp7XCIkaWRcIjpcIjE3N1wiLFwiQVwiOjAsXCJSXCI6MjU1LFwiR1wiOjI1NSxcIkJcIjoyNTV9fSxcIklzVmlzaWJsZVwiOnRydWUsXCJXaWR0aFwiOjAuMCxcIkhlaWdodFwiOjAuMCxcIkJvcmRlclN0eWxlXCI6e1wiJGlkXCI6XCIxNzhcIixcIkxpbmVDb2xvclwiOm51bGwsXCJMaW5lV2VpZ2h0XCI6MC4wLFwiTGluZVR5cGVcIjowfX0sXCJEYXRlU3R5bGVcIjp7XCIkaWRcIjpcIjE3OVwiLFwiRm9udFNldHRpbmdzXCI6e1wiJGlkXCI6XCIxODBcIixcIkZvbnRTaXplXCI6MTAsXCJGb250TmFtZVwiOlwiQ2FsaWJyaVwiLFwiSXNCb2xkXCI6ZmFsc2UsXCJJc0l0YWxpY1wiOmZhbHNlLFwiSXNVbmRlcmxpbmVkXCI6ZmFsc2V9LFwiQXV0b1NpemVcIjowLFwiRm9yZWdyb3VuZFwiOntcIiRpZFwiOlwiMTgxXCIsXCJDb2xvclwiOntcIiRpZFwiOlwiMTgy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xODNcIixcIlRvcFwiOjAuMCxcIkxlZnRcIjowLjAsXCJSaWdodFwiOjAuMCxcIkJvdHRvbVwiOjAuMH0sXCJQYWRkaW5nXCI6e1wiJGlkXCI6XCIxODRcIixcIlRvcFwiOjAuMCxcIkxlZnRcIjowLjAsXCJSaWdodFwiOjAuMCxcIkJvdHRvbVwiOjAuMH0sXCJCYWNrZ3JvdW5kXCI6e1wiJGlkXCI6XCIxODVcIixcIkNvbG9yXCI6e1wiJGlkXCI6XCIxODZcIixcIkFcIjowLFwiUlwiOjI1NSxcIkdcIjoyNTUsXCJCXCI6MjU1fX0sXCJJc1Zpc2libGVcIjp0cnVlLFwiV2lkdGhcIjowLjAsXCJIZWlnaHRcIjowLjAsXCJCb3JkZXJTdHlsZVwiOntcIiRpZFwiOlwiMTg3XCIsXCJMaW5lQ29sb3JcIjpudWxsLFwiTGluZVdlaWdodFwiOjAuMCxcIkxpbmVUeXBlXCI6MH19LFwiRGF0ZUZvcm1hdFwiOntcIiRpZFwiOlwiMTg4XCIsXCJGb3JtYXRTdHJpbmdcIjpcIk1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pZFwiOlwiMTg5XCIsXCJEYXRlUGFydElzVmlzaWJsZVwiOnRydWUsXCJUaW1lUGFydElzVmlzaWJsZVwiOmZhbHNlfX0sXCJJc1Zpc2libGVcIjp0cnVlfSx7XCIkaWRcIjpcIjE5MFwiLFwiU2hhcGVcIjoxNCxcIkNvbm5lY3Rvck1hcmdpblwiOntcIiRpZFwiOlwiMTkxXCIsXCJUb3BcIjowLjAsXCJMZWZ0XCI6Mi4wLFwiUmlnaHRcIjoyLjAsXCJCb3R0b21cIjowLjB9LFwiQ29ubmVjdG9yU3R5bGVcIjp7XCIkaWRcIjpcIjE5MlwiLFwiTGluZUNvbG9yXCI6e1wiJGlkXCI6XCIxOTNcIixcIiR0eXBlXCI6XCJOTFJFLkNvbW1vbi5Eb20uU29saWRDb2xvckJydXNoLCBOTFJFLkNvbW1vblwiLFwiQ29sb3JcIjp7XCIkaWRcIjpcIjE5NFwiLFwiQVwiOjEyNyxcIlJcIjowLFwiR1wiOjAsXCJCXCI6MH19LFwiTGluZVdlaWdodFwiOjIuMCxcIkxpbmVUeXBlXCI6MH0sXCJJc0JlbG93VGltZWJhbmRcIjpmYWxzZSxcIkhpZGVEYXRlXCI6ZmFsc2UsXCJTaGFwZVNpemVcIjoxLFwiU3BhY2luZ1wiOjIuMCxcIlBhZGRpbmdcIjp7XCIkaWRcIjpcIjE5NVwiLFwiVG9wXCI6Ny4wLFwiTGVmdFwiOjMuMCxcIlJpZ2h0XCI6MC4wLFwiQm90dG9tXCI6Mi4wfSxcIlBvc2l0aW9uXCI6e1wiJGlkXCI6XCIxOTZcIixcIlJhdGlvXCI6MC4wLFwiSXNDdXN0b21cIjpmYWxzZX0sXCJQb3NpdGlvbk9uVGFza1wiOjAsXCJTaGFwZVN0eWxlXCI6e1wiJGlkXCI6XCIxOTdcIixcIk1hcmdpblwiOntcIiRpZFwiOlwiMTk4XCIsXCJUb3BcIjowLjAsXCJMZWZ0XCI6MC4wLFwiUmlnaHRcIjowLjAsXCJCb3R0b21cIjowLjB9LFwiUGFkZGluZ1wiOntcIiRpZFwiOlwiMTk5XCIsXCJUb3BcIjowLjAsXCJMZWZ0XCI6MC4wLFwiUmlnaHRcIjowLjAsXCJCb3R0b21cIjowLjB9LFwiQmFja2dyb3VuZFwiOntcIiRpZFwiOlwiMjAwXCIsXCJDb2xvclwiOntcIiRpZFwiOlwiMjAxXCIsXCJBXCI6MjU1LFwiUlwiOjExMixcIkdcIjoxNzMsXCJCXCI6NzF9fSxcIklzVmlzaWJsZVwiOnRydWUsXCJXaWR0aFwiOjE4LjAsXCJIZWlnaHRcIjoyMC4wLFwiQm9yZGVyU3R5bGVcIjp7XCIkaWRcIjpcIjIwMlwiLFwiTGluZUNvbG9yXCI6e1wiJHJlZlwiOlwiOTRcIn0sXCJMaW5lV2VpZ2h0XCI6MC4wLFwiTGluZVR5cGVcIjowfX0sXCJUaXRsZVN0eWxlXCI6e1wiJGlkXCI6XCIyMDNcIixcIkZvbnRTZXR0aW5nc1wiOntcIiRpZFwiOlwiMjA0XCIsXCJGb250U2l6ZVwiOjExLFwiRm9udE5hbWVcIjpcIkNhbGlicmlcIixcIklzQm9sZFwiOnRydWUsXCJJc0l0YWxpY1wiOmZhbHNlLFwiSXNVbmRlcmxpbmVkXCI6ZmFsc2V9LFwiQXV0b1NpemVcIjoyLFwiRm9yZWdyb3VuZFwiOntcIiRpZFwiOlwiMjA1XCIsXCJDb2xvclwiOntcIiRpZFwiOlwiMjA2XCIsXCJBXCI6MjU1LFwiUlwiOjAsXCJHXCI6MCxcIkJcIjowfX0sXCJCYWNrZ3JvdW5kRmlsbFR5cGVcIjowLFwiTWF4V2lkdGhcIjo4MS44NDc5NTM3OTYzODY3MTksXCJNYXhIZWlnaHRcIjpcIkluZmluaXR5XCIsXCJTbWFydEZvcmVncm91bmRJc0FjdGl2ZVwiOmZhbHNlLFwiSG9yaXpvbnRhbEFsaWdubWVudFwiOjEsXCJWZXJ0aWNhbEFsaWdubWVudFwiOjAsXCJTbWFydEZvcmVncm91bmRcIjpudWxsLFwiTWFyZ2luXCI6e1wiJGlkXCI6XCIyMDdcIixcIlRvcFwiOjAuMCxcIkxlZnRcIjowLjAsXCJSaWdodFwiOjAuMCxcIkJvdHRvbVwiOjAuMH0sXCJQYWRkaW5nXCI6e1wiJGlkXCI6XCIyMDhcIixcIlRvcFwiOjAuMCxcIkxlZnRcIjowLjAsXCJSaWdodFwiOjAuMCxcIkJvdHRvbVwiOjAuMH0sXCJCYWNrZ3JvdW5kXCI6e1wiJGlkXCI6XCIyMDlcIixcIkNvbG9yXCI6e1wiJGlkXCI6XCIyMTBcIixcIkFcIjowLFwiUlwiOjI1NSxcIkdcIjoyNTUsXCJCXCI6MjU1fX0sXCJJc1Zpc2libGVcIjp0cnVlLFwiV2lkdGhcIjowLjAsXCJIZWlnaHRcIjowLjAsXCJCb3JkZXJTdHlsZVwiOntcIiRpZFwiOlwiMjExXCIsXCJMaW5lQ29sb3JcIjpudWxsLFwiTGluZVdlaWdodFwiOjAuMCxcIkxpbmVUeXBlXCI6MH19LFwiRGF0ZVN0eWxlXCI6e1wiJGlkXCI6XCIyMTJcIixcIkZvbnRTZXR0aW5nc1wiOntcIiRpZFwiOlwiMjEzXCIsXCJGb250U2l6ZVwiOjEwLFwiRm9udE5hbWVcIjpcIkNhbGlicmlcIixcIklzQm9sZFwiOmZhbHNlLFwiSXNJdGFsaWNcIjpmYWxzZSxcIklzVW5kZXJsaW5lZFwiOmZhbHNlfSxcIkF1dG9TaXplXCI6MCxcIkZvcmVncm91bmRcIjp7XCIkaWRcIjpcIjIxNFwiLFwiQ29sb3JcIjp7XCIkaWRcIjpcIjIxNV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jE2XCIsXCJUb3BcIjowLjAsXCJMZWZ0XCI6MC4wLFwiUmlnaHRcIjowLjAsXCJCb3R0b21cIjowLjB9LFwiUGFkZGluZ1wiOntcIiRpZFwiOlwiMjE3XCIsXCJUb3BcIjowLjAsXCJMZWZ0XCI6MC4wLFwiUmlnaHRcIjowLjAsXCJCb3R0b21cIjowLjB9LFwiQmFja2dyb3VuZFwiOntcIiRpZFwiOlwiMjE4XCIsXCJDb2xvclwiOntcIiRpZFwiOlwiMjE5XCIsXCJBXCI6MCxcIlJcIjoyNTUsXCJHXCI6MjU1LFwiQlwiOjI1NX19LFwiSXNWaXNpYmxlXCI6dHJ1ZSxcIldpZHRoXCI6MC4wLFwiSGVpZ2h0XCI6MC4wLFwiQm9yZGVyU3R5bGVcIjp7XCIkaWRcIjpcIjIyMFwiLFwiTGluZUNvbG9yXCI6bnVsbCxcIkxpbmVXZWlnaHRcIjowLjAsXCJMaW5lVHlwZVwiOjB9fSxcIkRhdGVGb3JtYXRcIjp7XCIkaWRcIjpcIjIyMVwiLFwiRm9ybWF0U3RyaW5nXCI6XCJN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cmVmXCI6XCIxODlcIn19LFwiSXNWaXNpYmxlXCI6dHJ1ZX0se1wiJGlkXCI6XCIyMjJcIixcIlNoYXBlXCI6MTQsXCJDb25uZWN0b3JNYXJnaW5cIjp7XCIkaWRcIjpcIjIyM1wiLFwiVG9wXCI6MC4wLFwiTGVmdFwiOjIuMCxcIlJpZ2h0XCI6Mi4wLFwiQm90dG9tXCI6MC4wfSxcIkNvbm5lY3RvclN0eWxlXCI6e1wiJGlkXCI6XCIyMjRcIixcIkxpbmVDb2xvclwiOntcIiRpZFwiOlwiMjI1XCIsXCIkdHlwZVwiOlwiTkxSRS5Db21tb24uRG9tLlNvbGlkQ29sb3JCcnVzaCwgTkxSRS5Db21tb25cIixcIkNvbG9yXCI6e1wiJGlkXCI6XCIyMjZcIixcIkFcIjoxMjcsXCJSXCI6MCxcIkdcIjowLFwiQlwiOjB9fSxcIkxpbmVXZWlnaHRcIjoyLjAsXCJMaW5lVHlwZVwiOjB9LFwiSXNCZWxvd1RpbWViYW5kXCI6ZmFsc2UsXCJIaWRlRGF0ZVwiOmZhbHNlLFwiU2hhcGVTaXplXCI6MSxcIlNwYWNpbmdcIjoyLjAsXCJQYWRkaW5nXCI6e1wiJGlkXCI6XCIyMjdcIixcIlRvcFwiOjcuMCxcIkxlZnRcIjozLjAsXCJSaWdodFwiOjAuMCxcIkJvdHRvbVwiOjIuMH0sXCJQb3NpdGlvblwiOntcIiRpZFwiOlwiMjI4XCIsXCJSYXRpb1wiOjAuMCxcIklzQ3VzdG9tXCI6ZmFsc2V9LFwiUG9zaXRpb25PblRhc2tcIjowLFwiU2hhcGVTdHlsZVwiOntcIiRpZFwiOlwiMjI5XCIsXCJNYXJnaW5cIjp7XCIkaWRcIjpcIjIzMFwiLFwiVG9wXCI6MC4wLFwiTGVmdFwiOjAuMCxcIlJpZ2h0XCI6MC4wLFwiQm90dG9tXCI6MC4wfSxcIlBhZGRpbmdcIjp7XCIkaWRcIjpcIjIzMVwiLFwiVG9wXCI6MC4wLFwiTGVmdFwiOjAuMCxcIlJpZ2h0XCI6MC4wLFwiQm90dG9tXCI6MC4wfSxcIkJhY2tncm91bmRcIjp7XCIkaWRcIjpcIjIzMlwiLFwiQ29sb3JcIjp7XCIkaWRcIjpcIjIzM1wiLFwiQVwiOjI1NSxcIlJcIjoxMTIsXCJHXCI6MTczLFwiQlwiOjcxfX0sXCJJc1Zpc2libGVcIjp0cnVlLFwiV2lkdGhcIjoxOC4wLFwiSGVpZ2h0XCI6MjAuMCxcIkJvcmRlclN0eWxlXCI6e1wiJGlkXCI6XCIyMzRcIixcIkxpbmVDb2xvclwiOntcIiRyZWZcIjpcIjk0XCJ9LFwiTGluZVdlaWdodFwiOjAuMCxcIkxpbmVUeXBlXCI6MH19LFwiVGl0bGVTdHlsZVwiOntcIiRpZFwiOlwiMjM1XCIsXCJGb250U2V0dGluZ3NcIjp7XCIkaWRcIjpcIjIzNlwiLFwiRm9udFNpemVcIjoxMSxcIkZvbnROYW1lXCI6XCJDYWxpYnJpXCIsXCJJc0JvbGRcIjp0cnVlLFwiSXNJdGFsaWNcIjpmYWxzZSxcIklzVW5kZXJsaW5lZFwiOmZhbHNlfSxcIkF1dG9TaXplXCI6MixcIkZvcmVncm91bmRcIjp7XCIkaWRcIjpcIjIzN1wiLFwiQ29sb3JcIjp7XCIkaWRcIjpcIjIzOFwiLFwiQVwiOjI1NSxcIlJcIjowLFwiR1wiOjAsXCJCXCI6MH19LFwiQmFja2dyb3VuZEZpbGxUeXBlXCI6MCxcIk1heFdpZHRoXCI6MTA3LjY5MzA2OTQ1ODAwNzgxLFwiTWF4SGVpZ2h0XCI6XCJJbmZpbml0eVwiLFwiU21hcnRGb3JlZ3JvdW5kSXNBY3RpdmVcIjpmYWxzZSxcIkhvcml6b250YWxBbGlnbm1lbnRcIjoxLFwiVmVydGljYWxBbGlnbm1lbnRcIjowLFwiU21hcnRGb3JlZ3JvdW5kXCI6bnVsbCxcIk1hcmdpblwiOntcIiRpZFwiOlwiMjM5XCIsXCJUb3BcIjowLjAsXCJMZWZ0XCI6MC4wLFwiUmlnaHRcIjowLjAsXCJCb3R0b21cIjowLjB9LFwiUGFkZGluZ1wiOntcIiRpZFwiOlwiMjQwXCIsXCJUb3BcIjowLjAsXCJMZWZ0XCI6MC4wLFwiUmlnaHRcIjowLjAsXCJCb3R0b21cIjowLjB9LFwiQmFja2dyb3VuZFwiOntcIiRpZFwiOlwiMjQxXCIsXCJDb2xvclwiOntcIiRpZFwiOlwiMjQyXCIsXCJBXCI6MCxcIlJcIjoyNTUsXCJHXCI6MjU1LFwiQlwiOjI1NX19LFwiSXNWaXNpYmxlXCI6dHJ1ZSxcIldpZHRoXCI6MC4wLFwiSGVpZ2h0XCI6MC4wLFwiQm9yZGVyU3R5bGVcIjp7XCIkaWRcIjpcIjI0M1wiLFwiTGluZUNvbG9yXCI6bnVsbCxcIkxpbmVXZWlnaHRcIjowLjAsXCJMaW5lVHlwZVwiOjB9fSxcIkRhdGVTdHlsZVwiOntcIiRpZFwiOlwiMjQ0XCIsXCJGb250U2V0dGluZ3NcIjp7XCIkaWRcIjpcIjI0NVwiLFwiRm9udFNpemVcIjoxMCxcIkZvbnROYW1lXCI6XCJDYWxpYnJpXCIsXCJJc0JvbGRcIjpmYWxzZSxcIklzSXRhbGljXCI6ZmFsc2UsXCJJc1VuZGVybGluZWRcIjpmYWxzZX0sXCJBdXRvU2l6ZVwiOjAsXCJGb3JlZ3JvdW5kXCI6e1wiJGlkXCI6XCIyNDZcIixcIkNvbG9yXCI6e1wiJGlkXCI6XCIyNDd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I0OFwiLFwiVG9wXCI6MC4wLFwiTGVmdFwiOjAuMCxcIlJpZ2h0XCI6MC4wLFwiQm90dG9tXCI6MC4wfSxcIlBhZGRpbmdcIjp7XCIkaWRcIjpcIjI0OVwiLFwiVG9wXCI6MC4wLFwiTGVmdFwiOjAuMCxcIlJpZ2h0XCI6MC4wLFwiQm90dG9tXCI6MC4wfSxcIkJhY2tncm91bmRcIjp7XCIkaWRcIjpcIjI1MFwiLFwiQ29sb3JcIjp7XCIkaWRcIjpcIjI1MVwiLFwiQVwiOjAsXCJSXCI6MjU1LFwiR1wiOjI1NSxcIkJcIjoyNTV9fSxcIklzVmlzaWJsZVwiOnRydWUsXCJXaWR0aFwiOjAuMCxcIkhlaWdodFwiOjAuMCxcIkJvcmRlclN0eWxlXCI6e1wiJGlkXCI6XCIyNTJcIixcIkxpbmVDb2xvclwiOm51bGwsXCJMaW5lV2VpZ2h0XCI6MC4wLFwiTGluZVR5cGVcIjowfX0sXCJEYXRlRm9ybWF0XCI6e1wiJGlkXCI6XCIyNTNcIixcIkZvcm1hdFN0cmluZ1wiOlwiTU1NTSBkLCB5eXl5XCIsXCJTZXBhcmF0b3JcIjpcIi9cIixcIlVzZUludGVybmF0aW9uYWxEYXRlRm9ybWF0XCI6ZmFsc2UsXCJEYXRlSXNWaXNpYmxlXCI6dHJ1ZSxcIlRpbWVJc1Zpc2libGVcIjpmYWxzZSxcIkhvdXJEaWdpdHNcIjoxLFwiQW1QbURlc2lnbmF0b3JcIjoyLFwiVHJpbTAwTWludXRlc1wiOmZhbHNlLFwiTGFzdEtub3duVmlzaWJpbGl0eVN0YXRlXCI6e1wiJHJlZlwiOlwiMTg5XCJ9fSxcIklzVmlzaWJsZVwiOnRydWV9LHtcIiRpZFwiOlwiMjU0XCIsXCJTaGFwZVwiOjE0LFwiQ29ubmVjdG9yTWFyZ2luXCI6e1wiJGlkXCI6XCIyNTVcIixcIlRvcFwiOjAuMCxcIkxlZnRcIjoyLjAsXCJSaWdodFwiOjIuMCxcIkJvdHRvbVwiOjAuMH0sXCJDb25uZWN0b3JTdHlsZVwiOntcIiRpZFwiOlwiMjU2XCIsXCJMaW5lQ29sb3JcIjp7XCIkaWRcIjpcIjI1N1wiLFwiJHR5cGVcIjpcIk5MUkUuQ29tbW9uLkRvbS5Tb2xpZENvbG9yQnJ1c2gsIE5MUkUuQ29tbW9uXCIsXCJDb2xvclwiOntcIiRpZFwiOlwiMjU4XCIsXCJBXCI6MTI3LFwiUlwiOjAsXCJHXCI6MCxcIkJcIjowfX0sXCJMaW5lV2VpZ2h0XCI6Mi4wLFwiTGluZVR5cGVcIjowfSxcIklzQmVsb3dUaW1lYmFuZFwiOmZhbHNlLFwiSGlkZURhdGVcIjpmYWxzZSxcIlNoYXBlU2l6ZVwiOjEsXCJTcGFjaW5nXCI6Mi4wLFwiUGFkZGluZ1wiOntcIiRpZFwiOlwiMjU5XCIsXCJUb3BcIjo3LjAsXCJMZWZ0XCI6My4wLFwiUmlnaHRcIjowLjAsXCJCb3R0b21cIjoyLjB9LFwiUG9zaXRpb25cIjp7XCIkaWRcIjpcIjI2MFwiLFwiUmF0aW9cIjowLjAsXCJJc0N1c3RvbVwiOmZhbHNlfSxcIlBvc2l0aW9uT25UYXNrXCI6MCxcIlNoYXBlU3R5bGVcIjp7XCIkaWRcIjpcIjI2MVwiLFwiTWFyZ2luXCI6e1wiJGlkXCI6XCIyNjJcIixcIlRvcFwiOjAuMCxcIkxlZnRcIjowLjAsXCJSaWdodFwiOjAuMCxcIkJvdHRvbVwiOjAuMH0sXCJQYWRkaW5nXCI6e1wiJGlkXCI6XCIyNjNcIixcIlRvcFwiOjAuMCxcIkxlZnRcIjowLjAsXCJSaWdodFwiOjAuMCxcIkJvdHRvbVwiOjAuMH0sXCJCYWNrZ3JvdW5kXCI6e1wiJGlkXCI6XCIyNjRcIixcIkNvbG9yXCI6e1wiJGlkXCI6XCIyNjVcIixcIkFcIjoyNTUsXCJSXCI6MTEyLFwiR1wiOjE3MyxcIkJcIjo3MX19LFwiSXNWaXNpYmxlXCI6dHJ1ZSxcIldpZHRoXCI6MTguMCxcIkhlaWdodFwiOjIwLjAsXCJCb3JkZXJTdHlsZVwiOntcIiRpZFwiOlwiMjY2XCIsXCJMaW5lQ29sb3JcIjp7XCIkcmVmXCI6XCI5NFwifSxcIkxpbmVXZWlnaHRcIjowLjAsXCJMaW5lVHlwZVwiOjB9fSxcIlRpdGxlU3R5bGVcIjp7XCIkaWRcIjpcIjI2N1wiLFwiRm9udFNldHRpbmdzXCI6e1wiJGlkXCI6XCIyNjhcIixcIkZvbnRTaXplXCI6MTEsXCJGb250TmFtZVwiOlwiQ2FsaWJyaVwiLFwiSXNCb2xkXCI6dHJ1ZSxcIklzSXRhbGljXCI6ZmFsc2UsXCJJc1VuZGVybGluZWRcIjpmYWxzZX0sXCJBdXRvU2l6ZVwiOjIsXCJGb3JlZ3JvdW5kXCI6e1wiJGlkXCI6XCIyNjlcIixcIkNvbG9yXCI6e1wiJGlkXCI6XCIyNzBcIixcIkFcIjoyNTUsXCJSXCI6MCxcIkdcIjowLFwiQlwiOjB9fSxcIkJhY2tncm91bmRGaWxsVHlwZVwiOjAsXCJNYXhXaWR0aFwiOjEzMS44NTA2MzE3MTM4NjcxOSxcIk1heEhlaWdodFwiOlwiSW5maW5pdHlcIixcIlNtYXJ0Rm9yZWdyb3VuZElzQWN0aXZlXCI6ZmFsc2UsXCJIb3Jpem9udGFsQWxpZ25tZW50XCI6MSxcIlZlcnRpY2FsQWxpZ25tZW50XCI6MCxcIlNtYXJ0Rm9yZWdyb3VuZFwiOm51bGwsXCJNYXJnaW5cIjp7XCIkaWRcIjpcIjI3MVwiLFwiVG9wXCI6MC4wLFwiTGVmdFwiOjAuMCxcIlJpZ2h0XCI6MC4wLFwiQm90dG9tXCI6MC4wfSxcIlBhZGRpbmdcIjp7XCIkaWRcIjpcIjI3MlwiLFwiVG9wXCI6MC4wLFwiTGVmdFwiOjAuMCxcIlJpZ2h0XCI6MC4wLFwiQm90dG9tXCI6MC4wfSxcIkJhY2tncm91bmRcIjp7XCIkaWRcIjpcIjI3M1wiLFwiQ29sb3JcIjp7XCIkaWRcIjpcIjI3NFwiLFwiQVwiOjAsXCJSXCI6MjU1LFwiR1wiOjI1NSxcIkJcIjoyNTV9fSxcIklzVmlzaWJsZVwiOnRydWUsXCJXaWR0aFwiOjAuMCxcIkhlaWdodFwiOjAuMCxcIkJvcmRlclN0eWxlXCI6e1wiJGlkXCI6XCIyNzVcIixcIkxpbmVDb2xvclwiOm51bGwsXCJMaW5lV2VpZ2h0XCI6MC4wLFwiTGluZVR5cGVcIjowfX0sXCJEYXRlU3R5bGVcIjp7XCIkaWRcIjpcIjI3NlwiLFwiRm9udFNldHRpbmdzXCI6e1wiJGlkXCI6XCIyNzdcIixcIkZvbnRTaXplXCI6MTAsXCJGb250TmFtZVwiOlwiQ2FsaWJyaVwiLFwiSXNCb2xkXCI6ZmFsc2UsXCJJc0l0YWxpY1wiOmZhbHNlLFwiSXNVbmRlcmxpbmVkXCI6ZmFsc2V9LFwiQXV0b1NpemVcIjowLFwiRm9yZWdyb3VuZFwiOntcIiRpZFwiOlwiMjc4XCIsXCJDb2xvclwiOntcIiRpZFwiOlwiMjc5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yODBcIixcIlRvcFwiOjAuMCxcIkxlZnRcIjowLjAsXCJSaWdodFwiOjAuMCxcIkJvdHRvbVwiOjAuMH0sXCJQYWRkaW5nXCI6e1wiJGlkXCI6XCIyODFcIixcIlRvcFwiOjAuMCxcIkxlZnRcIjowLjAsXCJSaWdodFwiOjAuMCxcIkJvdHRvbVwiOjAuMH0sXCJCYWNrZ3JvdW5kXCI6e1wiJGlkXCI6XCIyODJcIixcIkNvbG9yXCI6e1wiJGlkXCI6XCIyODNcIixcIkFcIjowLFwiUlwiOjI1NSxcIkdcIjoyNTUsXCJCXCI6MjU1fX0sXCJJc1Zpc2libGVcIjp0cnVlLFwiV2lkdGhcIjowLjAsXCJIZWlnaHRcIjowLjAsXCJCb3JkZXJTdHlsZVwiOntcIiRpZFwiOlwiMjg0XCIsXCJMaW5lQ29sb3JcIjpudWxsLFwiTGluZVdlaWdodFwiOjAuMCxcIkxpbmVUeXBlXCI6MH19LFwiRGF0ZUZvcm1hdFwiOntcIiRpZFwiOlwiMjg1XCIsXCJGb3JtYXRTdHJpbmdcIjpcIk1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yZWZcIjpcIjE4OVwifX0sXCJJc1Zpc2libGVcIjp0cnVlfV0sXCJDdXN0b21UYXNrU3R5bGVMaXN0XCI6W10sXCJDdXN0b21Td2ltbGFuZURlZmluaXRpb25TdHlsZUxpc3RcIjpudWxsLFwiQ3VzdG9tU3dpbWxhbmVWMlN0eWxlTGlzdFwiOlt7XCIkaWRcIjpcIjI4NlwiLFwiSGVhZGVyU3R5bGVcIjp7XCIkaWRcIjpcIjI4N1wiLFwiVGV4dFN0eWxlXCI6e1wiJGlkXCI6XCIyODhcIixcIkZvbnRTZXR0aW5nc1wiOntcIiRpZFwiOlwiMjg5XCIsXCJGb250U2l6ZVwiOjEyLFwiRm9udE5hbWVcIjpcIkNhbGlicmlcIixcIklzQm9sZFwiOnRydWUsXCJJc0l0YWxpY1wiOmZhbHNlLFwiSXNVbmRlcmxpbmVkXCI6ZmFsc2V9LFwiQXV0b1NpemVcIjowLFwiRm9yZWdyb3VuZFwiOntcIiRpZFwiOlwiMjkwXCIsXCJDb2xvclwiOntcIiRpZFwiOlwiMjkxXCIsXCJBXCI6MjU1LFwiUlwiOjI1NSxcIkdcIjoyNTUsXCJCXCI6MjU1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yOTJcIixcIlRvcFwiOjAuMCxcIkxlZnRcIjowLjAsXCJSaWdodFwiOjAuMCxcIkJvdHRvbVwiOjAuMH0sXCJQYWRkaW5nXCI6e1wiJGlkXCI6XCIyOTNcIixcIlRvcFwiOjAuMCxcIkxlZnRcIjowLjAsXCJSaWdodFwiOjAuMCxcIkJvdHRvbVwiOjAuMH0sXCJCYWNrZ3JvdW5kXCI6e1wiJGlkXCI6XCIyOTRcIixcIkNvbG9yXCI6e1wiJGlkXCI6XCIyOTVcIixcIkFcIjowLFwiUlwiOjI1NSxcIkdcIjoyNTUsXCJCXCI6MjU1fX0sXCJJc1Zpc2libGVcIjp0cnVlLFwiV2lkdGhcIjowLjAsXCJIZWlnaHRcIjowLjAsXCJCb3JkZXJTdHlsZVwiOm51bGx9LFwiUmVjdGFuZ2xlU3R5bGVcIjp7XCIkaWRcIjpcIjI5NlwiLFwiTWFyZ2luXCI6e1wiJGlkXCI6XCIyOTdcIixcIlRvcFwiOjAuMCxcIkxlZnRcIjowLjAsXCJSaWdodFwiOjAuMCxcIkJvdHRvbVwiOjAuMH0sXCJQYWRkaW5nXCI6e1wiJGlkXCI6XCIyOThcIixcIlRvcFwiOjAuMCxcIkxlZnRcIjowLjAsXCJSaWdodFwiOjAuMCxcIkJvdHRvbVwiOjAuMH0sXCJCYWNrZ3JvdW5kXCI6e1wiJGlkXCI6XCIyOTlcIixcIkNvbG9yXCI6e1wiJGlkXCI6XCIzMDBcIixcIkFcIjoyNTUsXCJSXCI6OTEsXCJHXCI6MTU1LFwiQlwiOjIxM319LFwiSXNWaXNpYmxlXCI6dHJ1ZSxcIldpZHRoXCI6MC4wLFwiSGVpZ2h0XCI6MC4wLFwiQm9yZGVyU3R5bGVcIjp7XCIkaWRcIjpcIjMwMVwiLFwiTGluZUNvbG9yXCI6e1wiJGlkXCI6XCIzMDJcIixcIiR0eXBlXCI6XCJOTFJFLkNvbW1vbi5Eb20uU29saWRDb2xvckJydXNoLCBOTFJFLkNvbW1vblwiLFwiQ29sb3JcIjp7XCIkaWRcIjpcIjMwM1wiLFwiQVwiOjI1NSxcIlJcIjoyNTUsXCJHXCI6MCxcIkJcIjowfX0sXCJMaW5lV2VpZ2h0XCI6MC4wLFwiTGluZVR5cGVcIjowfX0sXCJUZXh0SXNWZXJ0aWNhbFwiOmZhbHNlfSxcIkJhY2tncm91bmRTdHlsZVwiOntcIiRpZFwiOlwiMzA0XCIsXCJNYXJnaW5cIjp7XCIkaWRcIjpcIjMwNVwiLFwiVG9wXCI6MC4wLFwiTGVmdFwiOjAuMCxcIlJpZ2h0XCI6MC4wLFwiQm90dG9tXCI6MC4wfSxcIlBhZGRpbmdcIjp7XCIkaWRcIjpcIjMwNlwiLFwiVG9wXCI6MC4wLFwiTGVmdFwiOjAuMCxcIlJpZ2h0XCI6MC4wLFwiQm90dG9tXCI6MC4wfSxcIkJhY2tncm91bmRcIjp7XCIkaWRcIjpcIjMwN1wiLFwiQ29sb3JcIjp7XCIkaWRcIjpcIjMwOFwiLFwiQVwiOjUxLFwiUlwiOjE2NSxcIkdcIjoxNjUsXCJCXCI6MTY1fX0sXCJJc1Zpc2libGVcIjp0cnVlLFwiV2lkdGhcIjowLjAsXCJIZWlnaHRcIjowLjAsXCJCb3JkZXJTdHlsZVwiOntcIiRpZFwiOlwiMzA5XCIsXCJMaW5lQ29sb3JcIjp7XCIkaWRcIjpcIjMxMFwiLFwiJHR5cGVcIjpcIk5MUkUuQ29tbW9uLkRvbS5Tb2xpZENvbG9yQnJ1c2gsIE5MUkUuQ29tbW9uXCIsXCJDb2xvclwiOntcIiRpZFwiOlwiMzExXCIsXCJBXCI6MjU1LFwiUlwiOjI1NSxcIkdcIjowLFwiQlwiOjB9fSxcIkxpbmVXZWlnaHRcIjowLjAsXCJMaW5lVHlwZVwiOjB9fSxcIklzQWJvdmVUaW1lYmFuZFwiOmZhbHNlLFwiU3dpbWxhbmVEZWZhdWx0QWN0aXZpdHlTdHlsZVwiOntcIiRpZFwiOlwiMzEyXCIsXCJIZWFkZXJTdHlsZVwiOntcIiRpZFwiOlwiMzEzXCIsXCJUZXh0U3R5bGVcIjp7XCIkaWRcIjpcIjMxNFwiLFwiRm9udFNldHRpbmdzXCI6e1wiJGlkXCI6XCIzMTVcIixcIkZvbnRTaXplXCI6MTAsXCJGb250TmFtZVwiOlwiQ2FsaWJyaVwiLFwiSXNCb2xkXCI6dHJ1ZSxcIklzSXRhbGljXCI6ZmFsc2UsXCJJc1VuZGVybGluZWRcIjpmYWxzZX0sXCJBdXRvU2l6ZVwiOjAsXCJGb3JlZ3JvdW5kXCI6e1wiJGlkXCI6XCIzMTZcIixcIkNvbG9yXCI6e1wiJGlkXCI6XCIzMTdcIixcIkFcIjoyNTUsXCJSXCI6ODksXCJHXCI6ODksXCJCXCI6O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xOFwiLFwiVG9wXCI6MC4wLFwiTGVmdFwiOjAuMCxcIlJpZ2h0XCI6MC4wLFwiQm90dG9tXCI6MC4wfSxcIlBhZGRpbmdcIjp7XCIkaWRcIjpcIjMxOVwiLFwiVG9wXCI6MC4wLFwiTGVmdFwiOjAuMCxcIlJpZ2h0XCI6MC4wLFwiQm90dG9tXCI6MC4wfSxcIkJhY2tncm91bmRcIjp7XCIkaWRcIjpcIjMyMFwiLFwiQ29sb3JcIjp7XCIkaWRcIjpcIjMyMVwiLFwiQVwiOjAsXCJSXCI6MjU1LFwiR1wiOjI1NSxcIkJcIjoyNTV9fSxcIklzVmlzaWJsZVwiOnRydWUsXCJXaWR0aFwiOjAuMCxcIkhlaWdodFwiOjAuMCxcIkJvcmRlclN0eWxlXCI6bnVsbH0sXCJSZWN0YW5nbGVTdHlsZVwiOntcIiRpZFwiOlwiMzIyXCIsXCJNYXJnaW5cIjp7XCIkaWRcIjpcIjMyM1wiLFwiVG9wXCI6MC4wLFwiTGVmdFwiOjAuMCxcIlJpZ2h0XCI6MC4wLFwiQm90dG9tXCI6MC4wfSxcIlBhZGRpbmdcIjp7XCIkaWRcIjpcIjMyNFwiLFwiVG9wXCI6MC4wLFwiTGVmdFwiOjAuMCxcIlJpZ2h0XCI6MC4wLFwiQm90dG9tXCI6MC4wfSxcIkJhY2tncm91bmRcIjp7XCIkaWRcIjpcIjMyNVwiLFwiQ29sb3JcIjp7XCIkaWRcIjpcIjMyNlwiLFwiQVwiOjYzLFwiUlwiOjE2NSxcIkdcIjoxNjUsXCJCXCI6MTY1fX0sXCJJc1Zpc2libGVcIjp0cnVlLFwiV2lkdGhcIjowLjAsXCJIZWlnaHRcIjowLjAsXCJCb3JkZXJTdHlsZVwiOntcIiRpZFwiOlwiMzI3XCIsXCJMaW5lQ29sb3JcIjp7XCIkaWRcIjpcIjMyOFwiLFwiJHR5cGVcIjpcIk5MUkUuQ29tbW9uLkRvbS5Tb2xpZENvbG9yQnJ1c2gsIE5MUkUuQ29tbW9uXCIsXCJDb2xvclwiOntcIiRpZFwiOlwiMzI5XCIsXCJBXCI6MjU1LFwiUlwiOjI1NSxcIkdcIjowLFwiQlwiOjB9fSxcIkxpbmVXZWlnaHRcIjowLjAsXCJMaW5lVHlwZVwiOjB9fX0sXCJCYWNrZ3JvdW5kU3R5bGVcIjp7XCIkaWRcIjpcIjMzMFwiLFwiTWFyZ2luXCI6e1wiJGlkXCI6XCIzMzFcIixcIlRvcFwiOjAuMCxcIkxlZnRcIjowLjAsXCJSaWdodFwiOjAuMCxcIkJvdHRvbVwiOjAuMH0sXCJQYWRkaW5nXCI6e1wiJGlkXCI6XCIzMzJcIixcIlRvcFwiOjAuMCxcIkxlZnRcIjowLjAsXCJSaWdodFwiOjAuMCxcIkJvdHRvbVwiOjAuMH0sXCJCYWNrZ3JvdW5kXCI6e1wiJGlkXCI6XCIzMzNcIixcIkNvbG9yXCI6e1wiJGlkXCI6XCIzMzRcIixcIkFcIjo1MSxcIlJcIjoxNjUsXCJHXCI6MTY1LFwiQlwiOjE2NX19LFwiSXNWaXNpYmxlXCI6dHJ1ZSxcIldpZHRoXCI6MC4wLFwiSGVpZ2h0XCI6MC4wLFwiQm9yZGVyU3R5bGVcIjp7XCIkaWRcIjpcIjMzNVwiLFwiTGluZUNvbG9yXCI6e1wiJGlkXCI6XCIzMzZcIixcIiR0eXBlXCI6XCJOTFJFLkNvbW1vbi5Eb20uU29saWRDb2xvckJydXNoLCBOTFJFLkNvbW1vblwiLFwiQ29sb3JcIjp7XCIkaWRcIjpcIjMzN1wiLFwiQVwiOjI1NSxcIlJcIjoyNTUsXCJHXCI6MCxcIkJcIjowfX0sXCJMaW5lV2VpZ2h0XCI6MC4wLFwiTGluZVR5cGVcIjowfX0sXCJDdXN0b21Td2ltbGFuZU1pbGVzdG9uZVN0eWxlTGlzdFwiOlt7XCIkaWRcIjpcIjMzOFwiLFwiVGl0bGVTdHlsZVwiOntcIiRpZFwiOlwiMzM5XCIsXCJGb250U2V0dGluZ3NcIjp7XCIkaWRcIjpcIjM0MFwiLFwiRm9udFNpemVcIjoxMSxcIkZvbnROYW1lXCI6XCJDYWxpYnJpXCIsXCJJc0JvbGRcIjp0cnVlLFwiSXNJdGFsaWNcIjpmYWxzZSxcIklzVW5kZXJsaW5lZFwiOmZhbHNlfSxcIkF1dG9TaXplXCI6MixcIkZvcmVncm91bmRcIjp7XCIkaWRcIjpcIjM0MVwiLFwiQ29sb3JcIjp7XCIkaWRcIjpcIjM0MlwiLFwiQVwiOjI1NSxcIlJcIjowLFwiR1wiOjAsXCJCXCI6MH19LFwiQmFja2dyb3VuZEZpbGxUeXBlXCI6MCxcIk1heFdpZHRoXCI6NzAuNDg0NDg5NDQwOTE3OTY5LFwiTWF4SGVpZ2h0XCI6XCJJbmZpbml0eVwiLFwiU21hcnRGb3JlZ3JvdW5kSXNBY3RpdmVcIjpmYWxzZSxcIkhvcml6b250YWxBbGlnbm1lbnRcIjoyLFwiVmVydGljYWxBbGlnbm1lbnRcIjowLFwiU21hcnRGb3JlZ3JvdW5kXCI6bnVsbCxcIk1hcmdpblwiOntcIiRpZFwiOlwiMzQzXCIsXCJUb3BcIjowLjAsXCJMZWZ0XCI6MC4wLFwiUmlnaHRcIjowLjAsXCJCb3R0b21cIjowLjB9LFwiUGFkZGluZ1wiOntcIiRpZFwiOlwiMzQ0XCIsXCJUb3BcIjowLjAsXCJMZWZ0XCI6MC4wLFwiUmlnaHRcIjowLjAsXCJCb3R0b21cIjowLjB9LFwiQmFja2dyb3VuZFwiOntcIiRpZFwiOlwiMzQ1XCIsXCJDb2xvclwiOntcIiRpZFwiOlwiMzQ2XCIsXCJBXCI6MCxcIlJcIjoyNTUsXCJHXCI6MjU1LFwiQlwiOjI1NX19LFwiSXNWaXNpYmxlXCI6dHJ1ZSxcIldpZHRoXCI6MC4wLFwiSGVpZ2h0XCI6MC4wLFwiQm9yZGVyU3R5bGVcIjpudWxsfSxcIkRhdGVTdHlsZVwiOntcIiRpZFwiOlwiMzQ3XCIsXCJGb250U2V0dGluZ3NcIjp7XCIkaWRcIjpcIjM0OFwiLFwiRm9udFNpemVcIjoxMCxcIkZvbnROYW1lXCI6XCJDYWxpYnJpXCIsXCJJc0JvbGRcIjpmYWxzZSxcIklzSXRhbGljXCI6ZmFsc2UsXCJJc1VuZGVybGluZWRcIjpmYWxzZX0sXCJBdXRvU2l6ZVwiOjAsXCJGb3JlZ3JvdW5kXCI6e1wiJGlkXCI6XCIzNDlcIixcIkNvbG9yXCI6e1wiJGlkXCI6XCIzNTB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M1MVwiLFwiVG9wXCI6MC4wLFwiTGVmdFwiOjAuMCxcIlJpZ2h0XCI6MC4wLFwiQm90dG9tXCI6MC4wfSxcIlBhZGRpbmdcIjp7XCIkaWRcIjpcIjM1MlwiLFwiVG9wXCI6MC4wLFwiTGVmdFwiOjAuMCxcIlJpZ2h0XCI6MC4wLFwiQm90dG9tXCI6MC4wfSxcIkJhY2tncm91bmRcIjp7XCIkaWRcIjpcIjM1M1wiLFwiQ29sb3JcIjp7XCIkaWRcIjpcIjM1NFwiLFwiQVwiOjAsXCJSXCI6MjU1LFwiR1wiOjI1NSxcIkJcIjoyNTV9fSxcIklzVmlzaWJsZVwiOmZhbHNlLFwiV2lkdGhcIjowLjAsXCJIZWlnaHRcIjowLjAsXCJCb3JkZXJTdHlsZVwiOm51bGx9LFwiVGl0bGVQb3NpdGlvblwiOjAsXCJEYXRlUG9zaXRpb25cIjpcIkxlZnRcIixcIlNoYXBlVHlwZVwiOjE0LFwiU2hhcGVTaXplXCI6MCxcIlNoYXBlU3R5bGVcIjp7XCIkaWRcIjpcIjM1NVwiLFwiTWFyZ2luXCI6e1wiJGlkXCI6XCIzNTZcIixcIlRvcFwiOjAuMCxcIkxlZnRcIjowLjAsXCJSaWdodFwiOjAuMCxcIkJvdHRvbVwiOjAuMH0sXCJQYWRkaW5nXCI6e1wiJGlkXCI6XCIzNTdcIixcIlRvcFwiOjAuMCxcIkxlZnRcIjowLjAsXCJSaWdodFwiOjAuMCxcIkJvdHRvbVwiOjAuMH0sXCJCYWNrZ3JvdW5kXCI6e1wiJGlkXCI6XCIzNThcIixcIkNvbG9yXCI6e1wiJGlkXCI6XCIzNTlcIixcIkFcIjoyNTUsXCJSXCI6OTEsXCJHXCI6MTU1LFwiQlwiOjIxM319LFwiSXNWaXNpYmxlXCI6dHJ1ZSxcIldpZHRoXCI6MTIuMCxcIkhlaWdodFwiOjE0LjAsXCJCb3JkZXJTdHlsZVwiOntcIiRpZFwiOlwiMzYwXCIsXCJMaW5lQ29sb3JcIjp7XCIkcmVmXCI6XCI5NFwifSxcIkxpbmVXZWlnaHRcIjowLjAsXCJMaW5lVHlwZVwiOjB9fSxcIkRhdGVGb3JtYXRcIjp7XCIkaWRcIjpcIjM2MVwiLFwiRm9ybWF0U3RyaW5nXCI6XCJN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aWRcIjpcIjM2MlwiLFwiRGF0ZVBhcnRJc1Zpc2libGVcIjp0cnVlLFwiVGltZVBhcnRJc1Zpc2libGVcIjpmYWxzZX19LFwiSXNWaXNpYmxlXCI6dHJ1ZSxcIkdyb3VwSWRcIjpcIjY0N2E4MjAwLWI0N2UtNDdkYS1hMzkzLWJkNGM4MjIwZmMyZlwifSx7XCIkaWRcIjpcIjM2M1wiLFwiVGl0bGVTdHlsZVwiOntcIiRpZFwiOlwiMzY0XCIsXCJGb250U2V0dGluZ3NcIjp7XCIkaWRcIjpcIjM2NVwiLFwiRm9udFNpemVcIjoxMSxcIkZvbnROYW1lXCI6XCJDYWxpYnJpXCIsXCJJc0JvbGRcIjp0cnVlLFwiSXNJdGFsaWNcIjpmYWxzZSxcIklzVW5kZXJsaW5lZFwiOmZhbHNlfSxcIkF1dG9TaXplXCI6MCxcIkZvcmVncm91bmRcIjp7XCIkaWRcIjpcIjM2NlwiLFwiQ29sb3JcIjp7XCIkaWRcIjpcIjM2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zNjhcIixcIlRvcFwiOjAuMCxcIkxlZnRcIjowLjAsXCJSaWdodFwiOjAuMCxcIkJvdHRvbVwiOjAuMH0sXCJQYWRkaW5nXCI6e1wiJGlkXCI6XCIzNjlcIixcIlRvcFwiOjAuMCxcIkxlZnRcIjowLjAsXCJSaWdodFwiOjAuMCxcIkJvdHRvbVwiOjAuMH0sXCJCYWNrZ3JvdW5kXCI6e1wiJGlkXCI6XCIzNzBcIixcIkNvbG9yXCI6e1wiJGlkXCI6XCIzNzFcIixcIkFcIjowLFwiUlwiOjI1NSxcIkdcIjoyNTUsXCJCXCI6MjU1fX0sXCJJc1Zpc2libGVcIjp0cnVlLFwiV2lkdGhcIjowLjAsXCJIZWlnaHRcIjowLjAsXCJCb3JkZXJTdHlsZVwiOm51bGx9LFwiRGF0ZVN0eWxlXCI6e1wiJGlkXCI6XCIzNzJcIixcIkZvbnRTZXR0aW5nc1wiOntcIiRpZFwiOlwiMzczXCIsXCJGb250U2l6ZVwiOjEwLFwiRm9udE5hbWVcIjpcIkNhbGlicmlcIixcIklzQm9sZFwiOmZhbHNlLFwiSXNJdGFsaWNcIjpmYWxzZSxcIklzVW5kZXJsaW5lZFwiOmZhbHNlfSxcIkF1dG9TaXplXCI6MCxcIkZvcmVncm91bmRcIjp7XCIkaWRcIjpcIjM3NFwiLFwiQ29sb3JcIjp7XCIkaWRcIjpcIjM3NV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zc2XCIsXCJUb3BcIjowLjAsXCJMZWZ0XCI6MC4wLFwiUmlnaHRcIjowLjAsXCJCb3R0b21cIjowLjB9LFwiUGFkZGluZ1wiOntcIiRpZFwiOlwiMzc3XCIsXCJUb3BcIjowLjAsXCJMZWZ0XCI6MC4wLFwiUmlnaHRcIjowLjAsXCJCb3R0b21cIjowLjB9LFwiQmFja2dyb3VuZFwiOntcIiRpZFwiOlwiMzc4XCIsXCJDb2xvclwiOntcIiRpZFwiOlwiMzc5XCIsXCJBXCI6MCxcIlJcIjoyNTUsXCJHXCI6MjU1LFwiQlwiOjI1NX19LFwiSXNWaXNpYmxlXCI6ZmFsc2UsXCJXaWR0aFwiOjAuMCxcIkhlaWdodFwiOjAuMCxcIkJvcmRlclN0eWxlXCI6bnVsbH0sXCJUaXRsZVBvc2l0aW9uXCI6MixcIkRhdGVQb3NpdGlvblwiOlwiTGVmdFwiLFwiU2hhcGVUeXBlXCI6MTQsXCJTaGFwZVNpemVcIjowLFwiU2hhcGVTdHlsZVwiOntcIiRpZFwiOlwiMzgwXCIsXCJNYXJnaW5cIjp7XCIkaWRcIjpcIjM4MVwiLFwiVG9wXCI6MC4wLFwiTGVmdFwiOjAuMCxcIlJpZ2h0XCI6MC4wLFwiQm90dG9tXCI6MC4wfSxcIlBhZGRpbmdcIjp7XCIkaWRcIjpcIjM4MlwiLFwiVG9wXCI6MC4wLFwiTGVmdFwiOjAuMCxcIlJpZ2h0XCI6MC4wLFwiQm90dG9tXCI6MC4wfSxcIkJhY2tncm91bmRcIjp7XCIkaWRcIjpcIjM4M1wiLFwiQ29sb3JcIjp7XCIkaWRcIjpcIjM4NFwiLFwiQVwiOjI1NSxcIlJcIjo5MSxcIkdcIjoxNTUsXCJCXCI6MjEzfX0sXCJJc1Zpc2libGVcIjp0cnVlLFwiV2lkdGhcIjoxMi4wLFwiSGVpZ2h0XCI6MTQuMCxcIkJvcmRlclN0eWxlXCI6e1wiJGlkXCI6XCIzODVcIixcIkxpbmVDb2xvclwiOntcIiRyZWZcIjpcIjk0XCJ9LFwiTGluZVdlaWdodFwiOjAuMCxcIkxpbmVUeXBlXCI6MH19LFwiRGF0ZUZvcm1hdFwiOntcIiRpZFwiOlwiMzg2XCIsXCJGb3JtYXRTdHJpbmdcIjpcIk1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pZFwiOlwiMzg3XCIsXCJEYXRlUGFydElzVmlzaWJsZVwiOnRydWUsXCJUaW1lUGFydElzVmlzaWJsZVwiOmZhbHNlfX0sXCJJc1Zpc2libGVcIjp0cnVlLFwiR3JvdXBJZFwiOlwiNjQ3YTgyMDAtYjQ3ZS00N2RhLWEzOTMtYmQ0YzgyMjBmYzJmXCJ9LHtcIiRpZFwiOlwiMzg4XCIsXCJUaXRsZVN0eWxlXCI6e1wiJGlkXCI6XCIzODlcIixcIkZvbnRTZXR0aW5nc1wiOntcIiRpZFwiOlwiMzkwXCIsXCJGb250U2l6ZVwiOjExLFwiRm9udE5hbWVcIjpcIkNhbGlicmlcIixcIklzQm9sZFwiOnRydWUsXCJJc0l0YWxpY1wiOmZhbHNlLFwiSXNVbmRlcmxpbmVkXCI6ZmFsc2V9LFwiQXV0b1NpemVcIjoyLFwiRm9yZWdyb3VuZFwiOntcIiRpZFwiOlwiMzkxXCIsXCJDb2xvclwiOntcIiRpZFwiOlwiMzkyXCIsXCJBXCI6MjU1LFwiUlwiOjAsXCJHXCI6MCxcIkJcIjowfX0sXCJCYWNrZ3JvdW5kRmlsbFR5cGVcIjowLFwiTWF4V2lkdGhcIjo5Mi45NzkyOTM4MjMyNDIxODgsXCJNYXhIZWlnaHRcIjpcIkluZmluaXR5XCIsXCJTbWFydEZvcmVncm91bmRJc0FjdGl2ZVwiOmZhbHNlLFwiSG9yaXpvbnRhbEFsaWdubWVudFwiOjIsXCJWZXJ0aWNhbEFsaWdubWVudFwiOjAsXCJTbWFydEZvcmVncm91bmRcIjpudWxsLFwiTWFyZ2luXCI6e1wiJGlkXCI6XCIzOTNcIixcIlRvcFwiOjAuMCxcIkxlZnRcIjowLjAsXCJSaWdodFwiOjAuMCxcIkJvdHRvbVwiOjAuMH0sXCJQYWRkaW5nXCI6e1wiJGlkXCI6XCIzOTRcIixcIlRvcFwiOjAuMCxcIkxlZnRcIjowLjAsXCJSaWdodFwiOjAuMCxcIkJvdHRvbVwiOjAuMH0sXCJCYWNrZ3JvdW5kXCI6e1wiJGlkXCI6XCIzOTVcIixcIkNvbG9yXCI6e1wiJGlkXCI6XCIzOTZcIixcIkFcIjowLFwiUlwiOjI1NSxcIkdcIjoyNTUsXCJCXCI6MjU1fX0sXCJJc1Zpc2libGVcIjp0cnVlLFwiV2lkdGhcIjowLjAsXCJIZWlnaHRcIjowLjAsXCJCb3JkZXJTdHlsZVwiOm51bGx9LFwiRGF0ZVN0eWxlXCI6e1wiJGlkXCI6XCIzOTdcIixcIkZvbnRTZXR0aW5nc1wiOntcIiRpZFwiOlwiMzk4XCIsXCJGb250U2l6ZVwiOjEwLFwiRm9udE5hbWVcIjpcIkNhbGlicmlcIixcIklzQm9sZFwiOmZhbHNlLFwiSXNJdGFsaWNcIjpmYWxzZSxcIklzVW5kZXJsaW5lZFwiOmZhbHNlfSxcIkF1dG9TaXplXCI6MCxcIkZvcmVncm91bmRcIjp7XCIkaWRcIjpcIjM5OVwiLFwiQ29sb3JcIjp7XCIkaWRcIjpcIjQwMF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NDAxXCIsXCJUb3BcIjowLjAsXCJMZWZ0XCI6MC4wLFwiUmlnaHRcIjowLjAsXCJCb3R0b21cIjowLjB9LFwiUGFkZGluZ1wiOntcIiRpZFwiOlwiNDAyXCIsXCJUb3BcIjowLjAsXCJMZWZ0XCI6MC4wLFwiUmlnaHRcIjowLjAsXCJCb3R0b21cIjowLjB9LFwiQmFja2dyb3VuZFwiOntcIiRpZFwiOlwiNDAzXCIsXCJDb2xvclwiOntcIiRpZFwiOlwiNDA0XCIsXCJBXCI6MCxcIlJcIjoyNTUsXCJHXCI6MjU1LFwiQlwiOjI1NX19LFwiSXNWaXNpYmxlXCI6ZmFsc2UsXCJXaWR0aFwiOjAuMCxcIkhlaWdodFwiOjAuMCxcIkJvcmRlclN0eWxlXCI6bnVsbH0sXCJUaXRsZVBvc2l0aW9uXCI6MCxcIkRhdGVQb3NpdGlvblwiOlwiTGVmdFwiLFwiU2hhcGVUeXBlXCI6MTQsXCJTaGFwZVNpemVcIjowLFwiU2hhcGVTdHlsZVwiOntcIiRpZFwiOlwiNDA1XCIsXCJNYXJnaW5cIjp7XCIkaWRcIjpcIjQwNlwiLFwiVG9wXCI6MC4wLFwiTGVmdFwiOjAuMCxcIlJpZ2h0XCI6MC4wLFwiQm90dG9tXCI6MC4wfSxcIlBhZGRpbmdcIjp7XCIkaWRcIjpcIjQwN1wiLFwiVG9wXCI6MC4wLFwiTGVmdFwiOjAuMCxcIlJpZ2h0XCI6MC4wLFwiQm90dG9tXCI6MC4wfSxcIkJhY2tncm91bmRcIjp7XCIkaWRcIjpcIjQwOFwiLFwiQ29sb3JcIjp7XCIkaWRcIjpcIjQwOVwiLFwiQVwiOjI1NSxcIlJcIjo5MSxcIkdcIjoxNTUsXCJCXCI6MjEzfX0sXCJJc1Zpc2libGVcIjp0cnVlLFwiV2lkdGhcIjoxMi4wLFwiSGVpZ2h0XCI6MTQuMCxcIkJvcmRlclN0eWxlXCI6e1wiJGlkXCI6XCI0MTBcIixcIkxpbmVDb2xvclwiOntcIiRyZWZcIjpcIjk0XCJ9LFwiTGluZVdlaWdodFwiOjAuMCxcIkxpbmVUeXBlXCI6MH19LFwiRGF0ZUZvcm1hdFwiOntcIiRpZFwiOlwiNDExXCIsXCJGb3JtYXRTdHJpbmdcIjpcIk1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pZFwiOlwiNDEyXCIsXCJEYXRlUGFydElzVmlzaWJsZVwiOnRydWUsXCJUaW1lUGFydElzVmlzaWJsZVwiOmZhbHNlfX0sXCJJc1Zpc2libGVcIjp0cnVlLFwiR3JvdXBJZFwiOlwiNjQ3YTgyMDAtYjQ3ZS00N2RhLWEzOTMtYmQ0YzgyMjBmYzJmXCJ9LHtcIiRpZFwiOlwiNDEzXCIsXCJUaXRsZVN0eWxlXCI6e1wiJGlkXCI6XCI0MTRcIixcIkZvbnRTZXR0aW5nc1wiOntcIiRpZFwiOlwiNDE1XCIsXCJGb250U2l6ZVwiOjExLFwiRm9udE5hbWVcIjpcIkNhbGlicmlcIixcIklzQm9sZFwiOnRydWUsXCJJc0l0YWxpY1wiOmZhbHNlLFwiSXNVbmRlcmxpbmVkXCI6ZmFsc2V9LFwiQXV0b1NpemVcIjoyLFwiRm9yZWdyb3VuZFwiOntcIiRpZFwiOlwiNDE2XCIsXCJDb2xvclwiOntcIiRpZFwiOlwiNDE3XCIsXCJBXCI6MjU1LFwiUlwiOjAsXCJHXCI6MCxcIkJcIjowfX0sXCJCYWNrZ3JvdW5kRmlsbFR5cGVcIjowLFwiTWF4V2lkdGhcIjo4Ny4yNDk2ODcxOTQ4MjQyMTksXCJNYXhIZWlnaHRcIjpcIkluZmluaXR5XCIsXCJTbWFydEZvcmVncm91bmRJc0FjdGl2ZVwiOmZhbHNlLFwiSG9yaXpvbnRhbEFsaWdubWVudFwiOjAsXCJWZXJ0aWNhbEFsaWdubWVudFwiOjAsXCJTbWFydEZvcmVncm91bmRcIjpudWxsLFwiTWFyZ2luXCI6e1wiJGlkXCI6XCI0MThcIixcIlRvcFwiOjAuMCxcIkxlZnRcIjowLjAsXCJSaWdodFwiOjAuMCxcIkJvdHRvbVwiOjAuMH0sXCJQYWRkaW5nXCI6e1wiJGlkXCI6XCI0MTlcIixcIlRvcFwiOjAuMCxcIkxlZnRcIjowLjAsXCJSaWdodFwiOjAuMCxcIkJvdHRvbVwiOjAuMH0sXCJCYWNrZ3JvdW5kXCI6e1wiJGlkXCI6XCI0MjBcIixcIkNvbG9yXCI6e1wiJGlkXCI6XCI0MjFcIixcIkFcIjowLFwiUlwiOjI1NSxcIkdcIjoyNTUsXCJCXCI6MjU1fX0sXCJJc1Zpc2libGVcIjp0cnVlLFwiV2lkdGhcIjowLjAsXCJIZWlnaHRcIjowLjAsXCJCb3JkZXJTdHlsZVwiOm51bGx9LFwiRGF0ZVN0eWxlXCI6e1wiJGlkXCI6XCI0MjJcIixcIkZvbnRTZXR0aW5nc1wiOntcIiRpZFwiOlwiNDIzXCIsXCJGb250U2l6ZVwiOjEwLFwiRm9udE5hbWVcIjpcIkNhbGlicmlcIixcIklzQm9sZFwiOmZhbHNlLFwiSXNJdGFsaWNcIjpmYWxzZSxcIklzVW5kZXJsaW5lZFwiOmZhbHNlfSxcIkF1dG9TaXplXCI6MCxcIkZvcmVncm91bmRcIjp7XCIkaWRcIjpcIjQyNFwiLFwiQ29sb3JcIjp7XCIkaWRcIjpcIjQyNV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NDI2XCIsXCJUb3BcIjowLjAsXCJMZWZ0XCI6MC4wLFwiUmlnaHRcIjowLjAsXCJCb3R0b21cIjowLjB9LFwiUGFkZGluZ1wiOntcIiRpZFwiOlwiNDI3XCIsXCJUb3BcIjowLjAsXCJMZWZ0XCI6MC4wLFwiUmlnaHRcIjowLjAsXCJCb3R0b21cIjowLjB9LFwiQmFja2dyb3VuZFwiOntcIiRpZFwiOlwiNDI4XCIsXCJDb2xvclwiOntcIiRpZFwiOlwiNDI5XCIsXCJBXCI6MCxcIlJcIjoyNTUsXCJHXCI6MjU1LFwiQlwiOjI1NX19LFwiSXNWaXNpYmxlXCI6ZmFsc2UsXCJXaWR0aFwiOjAuMCxcIkhlaWdodFwiOjAuMCxcIkJvcmRlclN0eWxlXCI6bnVsbH0sXCJUaXRsZVBvc2l0aW9uXCI6MixcIkRhdGVQb3NpdGlvblwiOlwiTGVmdFwiLFwiU2hhcGVUeXBlXCI6MTQsXCJTaGFwZVNpemVcIjowLFwiU2hhcGVTdHlsZVwiOntcIiRpZFwiOlwiNDMwXCIsXCJNYXJnaW5cIjp7XCIkaWRcIjpcIjQzMVwiLFwiVG9wXCI6MC4wLFwiTGVmdFwiOjAuMCxcIlJpZ2h0XCI6MC4wLFwiQm90dG9tXCI6MC4wfSxcIlBhZGRpbmdcIjp7XCIkaWRcIjpcIjQzMlwiLFwiVG9wXCI6MC4wLFwiTGVmdFwiOjAuMCxcIlJpZ2h0XCI6MC4wLFwiQm90dG9tXCI6MC4wfSxcIkJhY2tncm91bmRcIjp7XCIkaWRcIjpcIjQzM1wiLFwiQ29sb3JcIjp7XCIkaWRcIjpcIjQzNFwiLFwiQVwiOjI1NSxcIlJcIjo5MSxcIkdcIjoxNTUsXCJCXCI6MjEzfX0sXCJJc1Zpc2libGVcIjp0cnVlLFwiV2lkdGhcIjoxMi4wLFwiSGVpZ2h0XCI6MTQuMCxcIkJvcmRlclN0eWxlXCI6e1wiJGlkXCI6XCI0MzVcIixcIkxpbmVDb2xvclwiOntcIiRyZWZcIjpcIjk0XCJ9LFwiTGluZVdlaWdodFwiOjAuMCxcIkxpbmVUeXBlXCI6MH19LFwiRGF0ZUZvcm1hdFwiOntcIiRpZFwiOlwiNDM2XCIsXCJGb3JtYXRTdHJpbmdcIjpcIk1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pZFwiOlwiNDM3XCIsXCJEYXRlUGFydElzVmlzaWJsZVwiOnRydWUsXCJUaW1lUGFydElzVmlzaWJsZVwiOmZhbHNlfX0sXCJJc1Zpc2libGVcIjp0cnVlLFwiR3JvdXBJZFwiOlwiMmVjMTg0MWUtYzcwOS00YTVhLTgwYzEtZjVlNjk5MTE4ZTIyXCJ9LHtcIiRpZFwiOlwiNDM4XCIsXCJUaXRsZVN0eWxlXCI6e1wiJGlkXCI6XCI0MzlcIixcIkZvbnRTZXR0aW5nc1wiOntcIiRpZFwiOlwiNDQwXCIsXCJGb250U2l6ZVwiOjExLFwiRm9udE5hbWVcIjpcIkNhbGlicmlcIixcIklzQm9sZFwiOnRydWUsXCJJc0l0YWxpY1wiOmZhbHNlLFwiSXNVbmRlcmxpbmVkXCI6ZmFsc2V9LFwiQXV0b1NpemVcIjowLFwiRm9yZWdyb3VuZFwiOntcIiRpZFwiOlwiNDQxXCIsXCJDb2xvclwiOntcIiRpZFwiOlwiNDQ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0M1wiLFwiVG9wXCI6MC4wLFwiTGVmdFwiOjAuMCxcIlJpZ2h0XCI6MC4wLFwiQm90dG9tXCI6MC4wfSxcIlBhZGRpbmdcIjp7XCIkaWRcIjpcIjQ0NFwiLFwiVG9wXCI6MC4wLFwiTGVmdFwiOjAuMCxcIlJpZ2h0XCI6MC4wLFwiQm90dG9tXCI6MC4wfSxcIkJhY2tncm91bmRcIjp7XCIkaWRcIjpcIjQ0NVwiLFwiQ29sb3JcIjp7XCIkaWRcIjpcIjQ0NlwiLFwiQVwiOjAsXCJSXCI6MjU1LFwiR1wiOjI1NSxcIkJcIjoyNTV9fSxcIklzVmlzaWJsZVwiOnRydWUsXCJXaWR0aFwiOjAuMCxcIkhlaWdodFwiOjAuMCxcIkJvcmRlclN0eWxlXCI6bnVsbH0sXCJEYXRlU3R5bGVcIjp7XCIkaWRcIjpcIjQ0N1wiLFwiRm9udFNldHRpbmdzXCI6e1wiJGlkXCI6XCI0NDhcIixcIkZvbnRTaXplXCI6MTAsXCJGb250TmFtZVwiOlwiQ2FsaWJyaVwiLFwiSXNCb2xkXCI6ZmFsc2UsXCJJc0l0YWxpY1wiOmZhbHNlLFwiSXNVbmRlcmxpbmVkXCI6ZmFsc2V9LFwiQXV0b1NpemVcIjowLFwiRm9yZWdyb3VuZFwiOntcIiRpZFwiOlwiNDQ5XCIsXCJDb2xvclwiOntcIiRpZFwiOlwiNDUw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0NTFcIixcIlRvcFwiOjAuMCxcIkxlZnRcIjowLjAsXCJSaWdodFwiOjAuMCxcIkJvdHRvbVwiOjAuMH0sXCJQYWRkaW5nXCI6e1wiJGlkXCI6XCI0NTJcIixcIlRvcFwiOjAuMCxcIkxlZnRcIjowLjAsXCJSaWdodFwiOjAuMCxcIkJvdHRvbVwiOjAuMH0sXCJCYWNrZ3JvdW5kXCI6e1wiJGlkXCI6XCI0NTNcIixcIkNvbG9yXCI6e1wiJGlkXCI6XCI0NTRcIixcIkFcIjowLFwiUlwiOjI1NSxcIkdcIjoyNTUsXCJCXCI6MjU1fX0sXCJJc1Zpc2libGVcIjpmYWxzZSxcIldpZHRoXCI6MC4wLFwiSGVpZ2h0XCI6MC4wLFwiQm9yZGVyU3R5bGVcIjpudWxsfSxcIlRpdGxlUG9zaXRpb25cIjoyLFwiRGF0ZVBvc2l0aW9uXCI6XCJMZWZ0XCIsXCJTaGFwZVR5cGVcIjoxNCxcIlNoYXBlU2l6ZVwiOjAsXCJTaGFwZVN0eWxlXCI6e1wiJGlkXCI6XCI0NTVcIixcIk1hcmdpblwiOntcIiRpZFwiOlwiNDU2XCIsXCJUb3BcIjowLjAsXCJMZWZ0XCI6MC4wLFwiUmlnaHRcIjowLjAsXCJCb3R0b21cIjowLjB9LFwiUGFkZGluZ1wiOntcIiRpZFwiOlwiNDU3XCIsXCJUb3BcIjowLjAsXCJMZWZ0XCI6MC4wLFwiUmlnaHRcIjowLjAsXCJCb3R0b21cIjowLjB9LFwiQmFja2dyb3VuZFwiOntcIiRpZFwiOlwiNDU4XCIsXCJDb2xvclwiOntcIiRpZFwiOlwiNDU5XCIsXCJBXCI6MjU1LFwiUlwiOjkxLFwiR1wiOjE1NSxcIkJcIjoyMTN9fSxcIklzVmlzaWJsZVwiOnRydWUsXCJXaWR0aFwiOjEyLjAsXCJIZWlnaHRcIjoxNC4wLFwiQm9yZGVyU3R5bGVcIjp7XCIkaWRcIjpcIjQ2MFwiLFwiTGluZUNvbG9yXCI6e1wiJHJlZlwiOlwiOTRcIn0sXCJMaW5lV2VpZ2h0XCI6MC4wLFwiTGluZVR5cGVcIjowfX0sXCJEYXRlRm9ybWF0XCI6e1wiJGlkXCI6XCI0NjFcIixcIkZvcm1hdFN0cmluZ1wiOlwiTU1NTSBkLCB5eXl5XCIsXCJTZXBhcmF0b3JcIjpcIi9cIixcIlVzZUludGVybmF0aW9uYWxEYXRlRm9ybWF0XCI6ZmFsc2UsXCJEYXRlSXNWaXNpYmxlXCI6dHJ1ZSxcIlRpbWVJc1Zpc2libGVcIjpmYWxzZSxcIkhvdXJEaWdpdHNcIjoxLFwiQW1QbURlc2lnbmF0b3JcIjoyLFwiVHJpbTAwTWludXRlc1wiOmZhbHNlLFwiTGFzdEtub3duVmlzaWJpbGl0eVN0YXRlXCI6e1wiJGlkXCI6XCI0NjJcIixcIkRhdGVQYXJ0SXNWaXNpYmxlXCI6dHJ1ZSxcIlRpbWVQYXJ0SXNWaXNpYmxlXCI6ZmFsc2V9fSxcIklzVmlzaWJsZVwiOnRydWUsXCJHcm91cElkXCI6XCIyZWMxODQxZS1jNzA5LTRhNWEtODBjMS1mNWU2OTkxMThlMjJcIn0se1wiJGlkXCI6XCI0NjNcIixcIlRpdGxlU3R5bGVcIjp7XCIkaWRcIjpcIjQ2NFwiLFwiRm9udFNldHRpbmdzXCI6e1wiJGlkXCI6XCI0NjVcIixcIkZvbnRTaXplXCI6MTEsXCJGb250TmFtZVwiOlwiQ2FsaWJyaVwiLFwiSXNCb2xkXCI6dHJ1ZSxcIklzSXRhbGljXCI6ZmFsc2UsXCJJc1VuZGVybGluZWRcIjpmYWxzZX0sXCJBdXRvU2l6ZVwiOjAsXCJGb3JlZ3JvdW5kXCI6e1wiJGlkXCI6XCI0NjZcIixcIkNvbG9yXCI6e1wiJGlkXCI6XCI0NjdcIixcIkFcIjoyNTUsXCJSXCI6MCxcIkdcIjowLFwiQlwiOjB9fSxcIkJhY2tncm91bmRGaWxsVHlwZVwiOjAsXCJNYXhXaWR0aFwiOjIwMC4wLFwiTWF4SGVpZ2h0XCI6XCJJbmZpbml0eVwiLFwiU21hcnRGb3JlZ3JvdW5kSXNBY3RpdmVcIjpmYWxzZSxcIkhvcml6b250YWxBbGlnbm1lbnRcIjoyLFwiVmVydGljYWxBbGlnbm1lbnRcIjowLFwiU21hcnRGb3JlZ3JvdW5kXCI6bnVsbCxcIk1hcmdpblwiOntcIiRpZFwiOlwiNDY4XCIsXCJUb3BcIjowLjAsXCJMZWZ0XCI6MC4wLFwiUmlnaHRcIjowLjAsXCJCb3R0b21cIjowLjB9LFwiUGFkZGluZ1wiOntcIiRpZFwiOlwiNDY5XCIsXCJUb3BcIjowLjAsXCJMZWZ0XCI6MC4wLFwiUmlnaHRcIjowLjAsXCJCb3R0b21cIjowLjB9LFwiQmFja2dyb3VuZFwiOntcIiRpZFwiOlwiNDcwXCIsXCJDb2xvclwiOntcIiRpZFwiOlwiNDcxXCIsXCJBXCI6MCxcIlJcIjoyNTUsXCJHXCI6MjU1LFwiQlwiOjI1NX19LFwiSXNWaXNpYmxlXCI6dHJ1ZSxcIldpZHRoXCI6MC4wLFwiSGVpZ2h0XCI6MC4wLFwiQm9yZGVyU3R5bGVcIjpudWxsfSxcIkRhdGVTdHlsZVwiOntcIiRpZFwiOlwiNDcyXCIsXCJGb250U2V0dGluZ3NcIjp7XCIkaWRcIjpcIjQ3M1wiLFwiRm9udFNpemVcIjoxMCxcIkZvbnROYW1lXCI6XCJDYWxpYnJpXCIsXCJJc0JvbGRcIjpmYWxzZSxcIklzSXRhbGljXCI6ZmFsc2UsXCJJc1VuZGVybGluZWRcIjpmYWxzZX0sXCJBdXRvU2l6ZVwiOjAsXCJGb3JlZ3JvdW5kXCI6e1wiJGlkXCI6XCI0NzRcIixcIkNvbG9yXCI6e1wiJGlkXCI6XCI0NzV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Q3NlwiLFwiVG9wXCI6MC4wLFwiTGVmdFwiOjAuMCxcIlJpZ2h0XCI6MC4wLFwiQm90dG9tXCI6MC4wfSxcIlBhZGRpbmdcIjp7XCIkaWRcIjpcIjQ3N1wiLFwiVG9wXCI6MC4wLFwiTGVmdFwiOjAuMCxcIlJpZ2h0XCI6MC4wLFwiQm90dG9tXCI6MC4wfSxcIkJhY2tncm91bmRcIjp7XCIkaWRcIjpcIjQ3OFwiLFwiQ29sb3JcIjp7XCIkaWRcIjpcIjQ3OVwiLFwiQVwiOjAsXCJSXCI6MjU1LFwiR1wiOjI1NSxcIkJcIjoyNTV9fSxcIklzVmlzaWJsZVwiOmZhbHNlLFwiV2lkdGhcIjowLjAsXCJIZWlnaHRcIjowLjAsXCJCb3JkZXJTdHlsZVwiOm51bGx9LFwiVGl0bGVQb3NpdGlvblwiOjAsXCJEYXRlUG9zaXRpb25cIjpcIkxlZnRcIixcIlNoYXBlVHlwZVwiOjE0LFwiU2hhcGVTaXplXCI6MCxcIlNoYXBlU3R5bGVcIjp7XCIkaWRcIjpcIjQ4MFwiLFwiTWFyZ2luXCI6e1wiJGlkXCI6XCI0ODFcIixcIlRvcFwiOjAuMCxcIkxlZnRcIjowLjAsXCJSaWdodFwiOjAuMCxcIkJvdHRvbVwiOjAuMH0sXCJQYWRkaW5nXCI6e1wiJGlkXCI6XCI0ODJcIixcIlRvcFwiOjAuMCxcIkxlZnRcIjowLjAsXCJSaWdodFwiOjAuMCxcIkJvdHRvbVwiOjAuMH0sXCJCYWNrZ3JvdW5kXCI6e1wiJGlkXCI6XCI0ODNcIixcIkNvbG9yXCI6e1wiJGlkXCI6XCI0ODRcIixcIkFcIjoyNTUsXCJSXCI6OTEsXCJHXCI6MTU1LFwiQlwiOjIxM319LFwiSXNWaXNpYmxlXCI6dHJ1ZSxcIldpZHRoXCI6MTIuMCxcIkhlaWdodFwiOjE0LjAsXCJCb3JkZXJTdHlsZVwiOntcIiRpZFwiOlwiNDg1XCIsXCJMaW5lQ29sb3JcIjp7XCIkcmVmXCI6XCI5NFwifSxcIkxpbmVXZWlnaHRcIjowLjAsXCJMaW5lVHlwZVwiOjB9fSxcIkRhdGVGb3JtYXRcIjp7XCIkaWRcIjpcIjQ4NlwiLFwiRm9ybWF0U3RyaW5nXCI6XCJN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aWRcIjpcIjQ4N1wiLFwiRGF0ZVBhcnRJc1Zpc2libGVcIjp0cnVlLFwiVGltZVBhcnRJc1Zpc2libGVcIjpmYWxzZX19LFwiSXNWaXNpYmxlXCI6dHJ1ZSxcIkdyb3VwSWRcIjpcIjJlYzE4NDFlLWM3MDktNGE1YS04MGMxLWY1ZTY5OTExOGUyMlwifV0sXCJDdXN0b21Td2ltbGFuZVRhc2tTdHlsZUxpc3RcIjpbXSxcIklzVmlzaWJsZVwiOmZhbHNlfSxcIkN1c3RvbVN3aW1sYW5lQWN0aXZpdGllc1N0eWxlTGlzdFwiOltdLFwiSXNWaXNpYmxlXCI6dHJ1ZX0se1wiJGlkXCI6XCI0ODhcIixcIkhlYWRlclN0eWxlXCI6e1wiJGlkXCI6XCI0ODlcIixcIlRleHRTdHlsZVwiOntcIiRpZFwiOlwiNDkwXCIsXCJGb250U2V0dGluZ3NcIjp7XCIkaWRcIjpcIjQ5MVwiLFwiRm9udFNpemVcIjoxMixcIkZvbnROYW1lXCI6XCJDYWxpYnJpXCIsXCJJc0JvbGRcIjp0cnVlLFwiSXNJdGFsaWNcIjpmYWxzZSxcIklzVW5kZXJsaW5lZFwiOmZhbHNlfSxcIkF1dG9TaXplXCI6MCxcIkZvcmVncm91bmRcIjp7XCIkaWRcIjpcIjQ5MlwiLFwiQ29sb3JcIjp7XCIkaWRcIjpcIjQ5M1wiLFwiQVwiOjI1NSxcIlJcIjoyNTUsXCJHXCI6MjU1LFwiQlwiOjI1NX19LFwiQmFja2dyb3VuZEZpbGxUeXBlXCI6MCxcIk1heFdpZHRoXCI6MC4wLFwiTWF4SGVpZ2h0XCI6MC4wLFwiU21hcnRGb3JlZ3JvdW5kSXNBY3RpdmVcIjpmYWxzZSxcIkhvcml6b250YWxBbGlnbm1lbnRcIjowLFwiVmVydGljYWxBbGlnbm1lbnRcIjowLFwiU21hcnRGb3JlZ3JvdW5kXCI6bnVsbCxcIk1hcmdpblwiOntcIiRpZFwiOlwiNDk0XCIsXCJUb3BcIjowLjAsXCJMZWZ0XCI6MC4wLFwiUmlnaHRcIjowLjAsXCJCb3R0b21cIjowLjB9LFwiUGFkZGluZ1wiOntcIiRpZFwiOlwiNDk1XCIsXCJUb3BcIjowLjAsXCJMZWZ0XCI6MC4wLFwiUmlnaHRcIjowLjAsXCJCb3R0b21cIjowLjB9LFwiQmFja2dyb3VuZFwiOm51bGwsXCJJc1Zpc2libGVcIjpmYWxzZSxcIldpZHRoXCI6MC4wLFwiSGVpZ2h0XCI6MC4wLFwiQm9yZGVyU3R5bGVcIjpudWxsfSxcIlJlY3RhbmdsZVN0eWxlXCI6e1wiJGlkXCI6XCI0OTZcIixcIk1hcmdpblwiOntcIiRpZFwiOlwiNDk3XCIsXCJUb3BcIjowLjAsXCJMZWZ0XCI6MC4wLFwiUmlnaHRcIjowLjAsXCJCb3R0b21cIjowLjB9LFwiUGFkZGluZ1wiOntcIiRpZFwiOlwiNDk4XCIsXCJUb3BcIjowLjAsXCJMZWZ0XCI6MC4wLFwiUmlnaHRcIjowLjAsXCJCb3R0b21cIjowLjB9LFwiQmFja2dyb3VuZFwiOntcIiRpZFwiOlwiNDk5XCIsXCJDb2xvclwiOntcIiRpZFwiOlwiNTAwXCIsXCJBXCI6MjU1LFwiUlwiOjY4LFwiR1wiOjExNCxcIkJcIjoxOTZ9fSxcIklzVmlzaWJsZVwiOmZhbHNlLFwiV2lkdGhcIjowLjAsXCJIZWlnaHRcIjowLjAsXCJCb3JkZXJTdHlsZVwiOntcIiRpZFwiOlwiNTAxXCIsXCJMaW5lQ29sb3JcIjp7XCIkaWRcIjpcIjUwMlwiLFwiJHR5cGVcIjpcIk5MUkUuQ29tbW9uLkRvbS5Tb2xpZENvbG9yQnJ1c2gsIE5MUkUuQ29tbW9uXCIsXCJDb2xvclwiOntcIiRpZFwiOlwiNTAzXCIsXCJBXCI6MjU1LFwiUlwiOjI1NSxcIkdcIjowLFwiQlwiOjB9fSxcIkxpbmVXZWlnaHRcIjowLjAsXCJMaW5lVHlwZVwiOjB9fSxcIlRleHRJc1ZlcnRpY2FsXCI6dHJ1ZX0sXCJCYWNrZ3JvdW5kU3R5bGVcIjp7XCIkaWRcIjpcIjUwNFwiLFwiTWFyZ2luXCI6e1wiJGlkXCI6XCI1MDVcIixcIlRvcFwiOjAuMCxcIkxlZnRcIjowLjAsXCJSaWdodFwiOjAuMCxcIkJvdHRvbVwiOjAuMH0sXCJQYWRkaW5nXCI6e1wiJGlkXCI6XCI1MDZcIixcIlRvcFwiOjAuMCxcIkxlZnRcIjowLjAsXCJSaWdodFwiOjAuMCxcIkJvdHRvbVwiOjAuMH0sXCJCYWNrZ3JvdW5kXCI6e1wiJGlkXCI6XCI1MDdcIixcIkNvbG9yXCI6e1wiJGlkXCI6XCI1MDhcIixcIkFcIjo1MSxcIlJcIjoxNjUsXCJHXCI6MTY1LFwiQlwiOjE2NX19LFwiSXNWaXNpYmxlXCI6dHJ1ZSxcIldpZHRoXCI6MC4wLFwiSGVpZ2h0XCI6MC4wLFwiQm9yZGVyU3R5bGVcIjp7XCIkaWRcIjpcIjUwOVwiLFwiTGluZUNvbG9yXCI6e1wiJGlkXCI6XCI1MTBcIixcIiR0eXBlXCI6XCJOTFJFLkNvbW1vbi5Eb20uU29saWRDb2xvckJydXNoLCBOTFJFLkNvbW1vblwiLFwiQ29sb3JcIjp7XCIkaWRcIjpcIjUxMVwiLFwiQVwiOjI1NSxcIlJcIjoyNTUsXCJHXCI6MCxcIkJcIjowfX0sXCJMaW5lV2VpZ2h0XCI6MC4wLFwiTGluZVR5cGVcIjowfX0sXCJJc0Fib3ZlVGltZWJhbmRcIjpmYWxzZSxcIlN3aW1sYW5lRGVmYXVsdEFjdGl2aXR5U3R5bGVcIjp7XCIkaWRcIjpcIjUxMlwiLFwiSGVhZGVyU3R5bGVcIjp7XCIkaWRcIjpcIjUxM1wiLFwiVGV4dFN0eWxlXCI6e1wiJGlkXCI6XCI1MTRcIixcIkZvbnRTZXR0aW5nc1wiOntcIiRpZFwiOlwiNTE1XCIsXCJGb250U2l6ZVwiOjEwLFwiRm9udE5hbWVcIjpcIkNhbGlicmlcIixcIklzQm9sZFwiOnRydWUsXCJJc0l0YWxpY1wiOmZhbHNlLFwiSXNVbmRlcmxpbmVkXCI6ZmFsc2V9LFwiQXV0b1NpemVcIjowLFwiRm9yZWdyb3VuZFwiOntcIiRpZFwiOlwiNTE2XCIsXCJDb2xvclwiOntcIiRyZWZcIjpcIjMxN1wifX0sXCJCYWNrZ3JvdW5kRmlsbFR5cGVcIjowLFwiTWF4V2lkdGhcIjowLjAsXCJNYXhIZWlnaHRcIjowLjAsXCJTbWFydEZvcmVncm91bmRJc0FjdGl2ZVwiOmZhbHNlLFwiSG9yaXpvbnRhbEFsaWdubWVudFwiOjAsXCJWZXJ0aWNhbEFsaWdubWVudFwiOjAsXCJTbWFydEZvcmVncm91bmRcIjpudWxsLFwiTWFyZ2luXCI6e1wiJGlkXCI6XCI1MTdcIixcIlRvcFwiOjAuMCxcIkxlZnRcIjowLjAsXCJSaWdodFwiOjAuMCxcIkJvdHRvbVwiOjAuMH0sXCJQYWRkaW5nXCI6e1wiJGlkXCI6XCI1MThcIixcIlRvcFwiOjAuMCxcIkxlZnRcIjowLjAsXCJSaWdodFwiOjAuMCxcIkJvdHRvbVwiOjAuMH0sXCJCYWNrZ3JvdW5kXCI6bnVsbCxcIklzVmlzaWJsZVwiOmZhbHNlLFwiV2lkdGhcIjowLjAsXCJIZWlnaHRcIjowLjAsXCJCb3JkZXJTdHlsZVwiOm51bGx9LFwiUmVjdGFuZ2xlU3R5bGVcIjp7XCIkaWRcIjpcIjUxOVwiLFwiTWFyZ2luXCI6e1wiJGlkXCI6XCI1MjBcIixcIlRvcFwiOjAuMCxcIkxlZnRcIjowLjAsXCJSaWdodFwiOjAuMCxcIkJvdHRvbVwiOjAuMH0sXCJQYWRkaW5nXCI6e1wiJGlkXCI6XCI1MjFcIixcIlRvcFwiOjAuMCxcIkxlZnRcIjowLjAsXCJSaWdodFwiOjAuMCxcIkJvdHRvbVwiOjAuMH0sXCJCYWNrZ3JvdW5kXCI6e1wiJGlkXCI6XCI1MjJcIixcIkNvbG9yXCI6e1wiJGlkXCI6XCI1MjNcIixcIkFcIjo2MyxcIlJcIjoxNjUsXCJHXCI6MTY1LFwiQlwiOjE2NX19LFwiSXNWaXNpYmxlXCI6ZmFsc2UsXCJXaWR0aFwiOjAuMCxcIkhlaWdodFwiOjAuMCxcIkJvcmRlclN0eWxlXCI6e1wiJGlkXCI6XCI1MjRcIixcIkxpbmVDb2xvclwiOntcIiRpZFwiOlwiNTI1XCIsXCIkdHlwZVwiOlwiTkxSRS5Db21tb24uRG9tLlNvbGlkQ29sb3JCcnVzaCwgTkxSRS5Db21tb25cIixcIkNvbG9yXCI6e1wiJGlkXCI6XCI1MjZcIixcIkFcIjoyNTUsXCJSXCI6MjU1LFwiR1wiOjAsXCJCXCI6MH19LFwiTGluZVdlaWdodFwiOjAuMCxcIkxpbmVUeXBlXCI6MH19fSxcIkJhY2tncm91bmRTdHlsZVwiOntcIiRpZFwiOlwiNTI3XCIsXCJNYXJnaW5cIjp7XCIkaWRcIjpcIjUyOFwiLFwiVG9wXCI6MC4wLFwiTGVmdFwiOjAuMCxcIlJpZ2h0XCI6MC4wLFwiQm90dG9tXCI6MC4wfSxcIlBhZGRpbmdcIjp7XCIkaWRcIjpcIjUyOVwiLFwiVG9wXCI6MC4wLFwiTGVmdFwiOjAuMCxcIlJpZ2h0XCI6MC4wLFwiQm90dG9tXCI6MC4wfSxcIkJhY2tncm91bmRcIjp7XCIkaWRcIjpcIjUzMFwiLFwiQ29sb3JcIjp7XCIkaWRcIjpcIjUzMVwiLFwiQVwiOjUxLFwiUlwiOjE2NSxcIkdcIjoxNjUsXCJCXCI6MTY1fX0sXCJJc1Zpc2libGVcIjp0cnVlLFwiV2lkdGhcIjowLjAsXCJIZWlnaHRcIjowLjAsXCJCb3JkZXJTdHlsZVwiOntcIiRpZFwiOlwiNTMyXCIsXCJMaW5lQ29sb3JcIjp7XCIkaWRcIjpcIjUzM1wiLFwiJHR5cGVcIjpcIk5MUkUuQ29tbW9uLkRvbS5Tb2xpZENvbG9yQnJ1c2gsIE5MUkUuQ29tbW9uXCIsXCJDb2xvclwiOntcIiRpZFwiOlwiNTM0XCIsXCJBXCI6MjU1LFwiUlwiOjI1NSxcIkdcIjowLFwiQlwiOjB9fSxcIkxpbmVXZWlnaHRcIjowLjAsXCJMaW5lVHlwZVwiOjB9fSxcIkN1c3RvbVN3aW1sYW5lTWlsZXN0b25lU3R5bGVMaXN0XCI6W10sXCJDdXN0b21Td2ltbGFuZVRhc2tTdHlsZUxpc3RcIjpbXSxcIklzVmlzaWJsZVwiOmZhbHNlfSxcIkN1c3RvbVN3aW1sYW5lQWN0aXZpdGllc1N0eWxlTGlzdFwiOlt7XCIkaWRcIjpcIjUzNVwiLFwiSGVhZGVyU3R5bGVcIjp7XCIkaWRcIjpcIjUzNlwiLFwiVGV4dFN0eWxlXCI6e1wiJGlkXCI6XCI1MzdcIixcIkZvbnRTZXR0aW5nc1wiOntcIiRpZFwiOlwiNTM4XCIsXCJGb250U2l6ZVwiOjEwLFwiRm9udE5hbWVcIjpcIkNhbGlicmlcIixcIklzQm9sZFwiOnRydWUsXCJJc0l0YWxpY1wiOmZhbHNlLFwiSXNVbmRlcmxpbmVkXCI6ZmFsc2V9LFwiQXV0b1NpemVcIjowLFwiRm9yZWdyb3VuZFwiOntcIiRpZFwiOlwiNTM5XCIsXCJDb2xvclwiOntcIiRpZFwiOlwiNTQwXCIsXCJBXCI6MjU1LFwiUlwiOjg5LFwiR1wiOjg5LFwiQlwiOjg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1NDFcIixcIlRvcFwiOjAuMCxcIkxlZnRcIjowLjAsXCJSaWdodFwiOjAuMCxcIkJvdHRvbVwiOjAuMH0sXCJQYWRkaW5nXCI6e1wiJGlkXCI6XCI1NDJcIixcIlRvcFwiOjAuMCxcIkxlZnRcIjowLjAsXCJSaWdodFwiOjAuMCxcIkJvdHRvbVwiOjAuMH0sXCJCYWNrZ3JvdW5kXCI6e1wiJGlkXCI6XCI1NDNcIixcIkNvbG9yXCI6e1wiJGlkXCI6XCI1NDRcIixcIkFcIjoyNTUsXCJSXCI6MTI3LFwiR1wiOjk2LFwiQlwiOjB9fSxcIklzVmlzaWJsZVwiOnRydWUsXCJXaWR0aFwiOjAuMCxcIkhlaWdodFwiOjAuMCxcIkJvcmRlclN0eWxlXCI6bnVsbH0sXCJSZWN0YW5nbGVTdHlsZVwiOntcIiRpZFwiOlwiNTQ1XCIsXCJNYXJnaW5cIjp7XCIkaWRcIjpcIjU0NlwiLFwiVG9wXCI6MC4wLFwiTGVmdFwiOjAuMCxcIlJpZ2h0XCI6MC4wLFwiQm90dG9tXCI6MC4wfSxcIlBhZGRpbmdcIjp7XCIkaWRcIjpcIjU0N1wiLFwiVG9wXCI6MC4wLFwiTGVmdFwiOjAuMCxcIlJpZ2h0XCI6MC4wLFwiQm90dG9tXCI6MC4wfSxcIkJhY2tncm91bmRcIjp7XCIkaWRcIjpcIjU0OFwiLFwiQ29sb3JcIjp7XCIkaWRcIjpcIjU0OVwiLFwiQVwiOjYzLFwiUlwiOjY4LFwiR1wiOjExNCxcIkJcIjoxOTZ9fSxcIklzVmlzaWJsZVwiOnRydWUsXCJXaWR0aFwiOjAuMCxcIkhlaWdodFwiOjAuMCxcIkJvcmRlclN0eWxlXCI6e1wiJGlkXCI6XCI1NTBcIixcIkxpbmVDb2xvclwiOntcIiRpZFwiOlwiNTUxXCIsXCIkdHlwZVwiOlwiTkxSRS5Db21tb24uRG9tLlNvbGlkQ29sb3JCcnVzaCwgTkxSRS5Db21tb25cIixcIkNvbG9yXCI6e1wiJGlkXCI6XCI1NTJcIixcIkFcIjoyNTUsXCJSXCI6MjU1LFwiR1wiOjAsXCJCXCI6MH19LFwiTGluZVdlaWdodFwiOjAuMCxcIkxpbmVUeXBlXCI6MH19fSxcIkJhY2tncm91bmRTdHlsZVwiOntcIiRpZFwiOlwiNTUzXCIsXCJNYXJnaW5cIjp7XCIkaWRcIjpcIjU1NFwiLFwiVG9wXCI6MC4wLFwiTGVmdFwiOjAuMCxcIlJpZ2h0XCI6MC4wLFwiQm90dG9tXCI6MC4wfSxcIlBhZGRpbmdcIjp7XCIkaWRcIjpcIjU1NVwiLFwiVG9wXCI6MC4wLFwiTGVmdFwiOjAuMCxcIlJpZ2h0XCI6MC4wLFwiQm90dG9tXCI6MC4wfSxcIkJhY2tncm91bmRcIjp7XCIkaWRcIjpcIjU1NlwiLFwiQ29sb3JcIjp7XCIkaWRcIjpcIjU1N1wiLFwiQVwiOjUxLFwiUlwiOjE2NSxcIkdcIjoxNjUsXCJCXCI6MTY1fX0sXCJJc1Zpc2libGVcIjp0cnVlLFwiV2lkdGhcIjowLjAsXCJIZWlnaHRcIjowLjAsXCJCb3JkZXJTdHlsZVwiOntcIiRpZFwiOlwiNTU4XCIsXCJMaW5lQ29sb3JcIjp7XCIkaWRcIjpcIjU1OVwiLFwiJHR5cGVcIjpcIk5MUkUuQ29tbW9uLkRvbS5Tb2xpZENvbG9yQnJ1c2gsIE5MUkUuQ29tbW9uXCIsXCJDb2xvclwiOntcIiRpZFwiOlwiNTYwXCIsXCJBXCI6MjU1LFwiUlwiOjI1NSxcIkdcIjowLFwiQlwiOjB9fSxcIkxpbmVXZWlnaHRcIjowLjAsXCJMaW5lVHlwZVwiOjB9fSxcIkN1c3RvbVN3aW1sYW5lTWlsZXN0b25lU3R5bGVMaXN0XCI6W10sXCJDdXN0b21Td2ltbGFuZVRhc2tTdHlsZUxpc3RcIjpbe1wiJGlkXCI6XCI1NjFcIixcIlRhc2tTdHlsZVwiOntcIiRpZFwiOlwiNTYyXCIsXCJTaGFwZVwiOjMsXCJTaGFwZVRoaWNrbmVzc1wiOjAsXCJEdXJhdGlvbkZvcm1hdFwiOjAsXCJQZXJjZW50YWdlQ29tcGxldGVTdHlsZVwiOntcIiRpZFwiOlwiNTYzXCIsXCJGb250U2V0dGluZ3NcIjp7XCIkaWRcIjpcIjU2NFwiLFwiRm9udFNpemVcIjoxMCxcIkZvbnROYW1lXCI6XCJDYWxpYnJpXCIsXCJJc0JvbGRcIjpmYWxzZSxcIklzSXRhbGljXCI6ZmFsc2UsXCJJc1VuZGVybGluZWRcIjpmYWxzZX0sXCJBdXRvU2l6ZVwiOjAsXCJGb3JlZ3JvdW5kXCI6e1wiJGlkXCI6XCI1NjV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NTY2XCIsXCJUb3BcIjowLjAsXCJMZWZ0XCI6MC4wLFwiUmlnaHRcIjowLjAsXCJCb3R0b21cIjowLjB9LFwiUGFkZGluZ1wiOntcIiRpZFwiOlwiNTY3XCIsXCJUb3BcIjowLjAsXCJMZWZ0XCI6MC4wLFwiUmlnaHRcIjowLjAsXCJCb3R0b21cIjowLjB9LFwiQmFja2dyb3VuZFwiOntcIiRyZWZcIjpcIjExOVwifSxcIklzVmlzaWJsZVwiOnRydWUsXCJXaWR0aFwiOjAuMCxcIkhlaWdodFwiOjAuMCxcIkJvcmRlclN0eWxlXCI6e1wiJGlkXCI6XCI1NjhcIixcIkxpbmVDb2xvclwiOm51bGwsXCJMaW5lV2VpZ2h0XCI6MC4wLFwiTGluZVR5cGVcIjowfX0sXCJEdXJhdGlvblN0eWxlXCI6e1wiJGlkXCI6XCI1NjlcIixcIkZvbnRTZXR0aW5nc1wiOntcIiRpZFwiOlwiNTcwXCIsXCJGb250U2l6ZVwiOjEwLFwiRm9udE5hbWVcIjpcIkNhbGlicmlcIixcIklzQm9sZFwiOmZhbHNlLFwiSXNJdGFsaWNcIjpmYWxzZSxcIklzVW5kZXJsaW5lZFwiOmZhbHNlfSxcIkF1dG9TaXplXCI6MCxcIkZvcmVncm91bmRcIjp7XCIkaWRcIjpcIjU3MV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1NzJcIixcIlRvcFwiOjAuMCxcIkxlZnRcIjowLjAsXCJSaWdodFwiOjAuMCxcIkJvdHRvbVwiOjAuMH0sXCJQYWRkaW5nXCI6e1wiJGlkXCI6XCI1NzNcIixcIlRvcFwiOjAuMCxcIkxlZnRcIjowLjAsXCJSaWdodFwiOjAuMCxcIkJvdHRvbVwiOjAuMH0sXCJCYWNrZ3JvdW5kXCI6e1wiJHJlZlwiOlwiMTI2XCJ9LFwiSXNWaXNpYmxlXCI6dHJ1ZSxcIldpZHRoXCI6MC4wLFwiSGVpZ2h0XCI6MC4wLFwiQm9yZGVyU3R5bGVcIjp7XCIkaWRcIjpcIjU3NFwiLFwiTGluZUNvbG9yXCI6bnVsbCxcIkxpbmVXZWlnaHRcIjowLjAsXCJMaW5lVHlwZVwiOjB9fSxcIkhvcml6b250YWxDb25uZWN0b3JTdHlsZVwiOntcIiRpZFwiOlwiNTc1XCIsXCJMaW5lQ29sb3JcIjp7XCIkcmVmXCI6XCIxMjhcIn0sXCJMaW5lV2VpZ2h0XCI6MS4wLFwiTGluZVR5cGVcIjowfSxcIlZlcnRpY2FsQ29ubmVjdG9yU3R5bGVcIjp7XCIkaWRcIjpcIjU3NlwiLFwiTGluZUNvbG9yXCI6e1wiJHJlZlwiOlwiMTMx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cImY1NjExMzc0LTM1MTMtNGY3Ni1iNjVhLWQzMjJiY2QyYTcyNFwiLFwiQXR0YWNoZWRNaWxlc3RvbmVzU3R5bGVzXCI6bnVsbCxcIlNoYXBlU3R5bGVcIjp7XCIkaWRcIjpcIjU3N1wiLFwiTWFyZ2luXCI6e1wiJGlkXCI6XCI1NzhcIixcIlRvcFwiOjAuMCxcIkxlZnRcIjo0LjAsXCJSaWdodFwiOjQuMCxcIkJvdHRvbVwiOjAuMH0sXCJQYWRkaW5nXCI6e1wiJGlkXCI6XCI1NzlcIixcIlRvcFwiOjAuMCxcIkxlZnRcIjowLjAsXCJSaWdodFwiOjAuMCxcIkJvdHRvbVwiOjAuMH0sXCJCYWNrZ3JvdW5kXCI6e1wiJGlkXCI6XCI1ODBcIixcIkNvbG9yXCI6e1wiJGlkXCI6XCI1ODFcIixcIkFcIjoyNTUsXCJSXCI6NjgsXCJHXCI6MTE0LFwiQlwiOjE5Nn19LFwiSXNWaXNpYmxlXCI6dHJ1ZSxcIldpZHRoXCI6MC4wLFwiSGVpZ2h0XCI6MTAuMCxcIkJvcmRlclN0eWxlXCI6e1wiJGlkXCI6XCI1ODJcIixcIkxpbmVDb2xvclwiOntcIiRpZFwiOlwiNTgzXCIsXCIkdHlwZVwiOlwiTkxSRS5Db21tb24uRG9tLlNvbGlkQ29sb3JCcnVzaCwgTkxSRS5Db21tb25cIixcIkNvbG9yXCI6e1wiJGlkXCI6XCI1ODRcIixcIkFcIjoyNTUsXCJSXCI6MjU1LFwiR1wiOjAsXCJCXCI6MH19LFwiTGluZVdlaWdodFwiOjAuMCxcIkxpbmVUeXBlXCI6MH19LFwiVGl0bGVTdHlsZVwiOntcIiRpZFwiOlwiNTg1XCIsXCJGb250U2V0dGluZ3NcIjp7XCIkaWRcIjpcIjU4NlwiLFwiRm9udFNpemVcIjoxMSxcIkZvbnROYW1lXCI6XCJDYWxpYnJpXCIsXCJJc0JvbGRcIjpmYWxzZSxcIklzSXRhbGljXCI6ZmFsc2UsXCJJc1VuZGVybGluZWRcIjpmYWxzZX0sXCJBdXRvU2l6ZVwiOjAsXCJGb3JlZ3JvdW5kXCI6e1wiJGlkXCI6XCI1ODdcIixcIkNvbG9yXCI6e1wiJGlkXCI6XCI1ODh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NTg5XCIsXCJUb3BcIjowLjAsXCJMZWZ0XCI6MC4wLFwiUmlnaHRcIjowLjAsXCJCb3R0b21cIjowLjB9LFwiUGFkZGluZ1wiOntcIiRpZFwiOlwiNTkwXCIsXCJUb3BcIjowLjAsXCJMZWZ0XCI6MC4wLFwiUmlnaHRcIjowLjAsXCJCb3R0b21cIjowLjB9LFwiQmFja2dyb3VuZFwiOntcIiRpZFwiOlwiNTkxXCIsXCJDb2xvclwiOntcIiRpZFwiOlwiNTkyXCIsXCJBXCI6MCxcIlJcIjoyNTUsXCJHXCI6MjU1LFwiQlwiOjI1NX19LFwiSXNWaXNpYmxlXCI6dHJ1ZSxcIldpZHRoXCI6MC4wLFwiSGVpZ2h0XCI6MC4wLFwiQm9yZGVyU3R5bGVcIjp7XCIkaWRcIjpcIjU5M1wiLFwiTGluZUNvbG9yXCI6bnVsbCxcIkxpbmVXZWlnaHRcIjowLjAsXCJMaW5lVHlwZVwiOjB9fSxcIkRhdGVTdHlsZVwiOntcIiRpZFwiOlwiNTk0XCIsXCJGb250U2V0dGluZ3NcIjp7XCIkaWRcIjpcIjU5NVwiLFwiRm9udFNpemVcIjoxMCxcIkZvbnROYW1lXCI6XCJDYWxpYnJpXCIsXCJJc0JvbGRcIjpmYWxzZSxcIklzSXRhbGljXCI6ZmFsc2UsXCJJc1VuZGVybGluZWRcIjpmYWxzZX0sXCJBdXRvU2l6ZVwiOjAsXCJGb3JlZ3JvdW5kXCI6e1wiJGlkXCI6XCI1OTZcIixcIkNvbG9yXCI6e1wiJGlkXCI6XCI1OTd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U5OFwiLFwiVG9wXCI6MC4wLFwiTGVmdFwiOjAuMCxcIlJpZ2h0XCI6MC4wLFwiQm90dG9tXCI6MC4wfSxcIlBhZGRpbmdcIjp7XCIkaWRcIjpcIjU5OVwiLFwiVG9wXCI6MC4wLFwiTGVmdFwiOjAuMCxcIlJpZ2h0XCI6MC4wLFwiQm90dG9tXCI6MC4wfSxcIkJhY2tncm91bmRcIjp7XCIkaWRcIjpcIjYwMFwiLFwiQ29sb3JcIjp7XCIkaWRcIjpcIjYwMVwiLFwiQVwiOjAsXCJSXCI6MjU1LFwiR1wiOjI1NSxcIkJcIjoyNTV9fSxcIklzVmlzaWJsZVwiOnRydWUsXCJXaWR0aFwiOjAuMCxcIkhlaWdodFwiOjAuMCxcIkJvcmRlclN0eWxlXCI6e1wiJGlkXCI6XCI2MDJcIixcIkxpbmVDb2xvclwiOm51bGwsXCJMaW5lV2VpZ2h0XCI6MC4wLFwiTGluZVR5cGVcIjowfX0sXCJEYXRlRm9ybWF0XCI6e1wiJGlkXCI6XCI2MD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2MDRcIixcIlRhc2tTdHlsZVwiOntcIiRpZFwiOlwiNjA1XCIsXCJTaGFwZVwiOjMsXCJTaGFwZVRoaWNrbmVzc1wiOjAsXCJEdXJhdGlvbkZvcm1hdFwiOjAsXCJQZXJjZW50YWdlQ29tcGxldGVTdHlsZVwiOntcIiRpZFwiOlwiNjA2XCIsXCJGb250U2V0dGluZ3NcIjp7XCIkaWRcIjpcIjYwN1wiLFwiRm9udFNpemVcIjoxMCxcIkZvbnROYW1lXCI6XCJDYWxpYnJpXCIsXCJJc0JvbGRcIjpmYWxzZSxcIklzSXRhbGljXCI6ZmFsc2UsXCJJc1VuZGVybGluZWRcIjpmYWxzZX0sXCJBdXRvU2l6ZVwiOjAsXCJGb3JlZ3JvdW5kXCI6e1wiJGlkXCI6XCI2MDh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NjA5XCIsXCJUb3BcIjowLjAsXCJMZWZ0XCI6MC4wLFwiUmlnaHRcIjowLjAsXCJCb3R0b21cIjowLjB9LFwiUGFkZGluZ1wiOntcIiRpZFwiOlwiNjEwXCIsXCJUb3BcIjowLjAsXCJMZWZ0XCI6MC4wLFwiUmlnaHRcIjowLjAsXCJCb3R0b21cIjowLjB9LFwiQmFja2dyb3VuZFwiOntcIiRyZWZcIjpcIjExOVwifSxcIklzVmlzaWJsZVwiOnRydWUsXCJXaWR0aFwiOjAuMCxcIkhlaWdodFwiOjAuMCxcIkJvcmRlclN0eWxlXCI6e1wiJGlkXCI6XCI2MTFcIixcIkxpbmVDb2xvclwiOm51bGwsXCJMaW5lV2VpZ2h0XCI6MC4wLFwiTGluZVR5cGVcIjowfX0sXCJEdXJhdGlvblN0eWxlXCI6e1wiJGlkXCI6XCI2MTJcIixcIkZvbnRTZXR0aW5nc1wiOntcIiRpZFwiOlwiNjEzXCIsXCJGb250U2l6ZVwiOjEwLFwiRm9udE5hbWVcIjpcIkNhbGlicmlcIixcIklzQm9sZFwiOmZhbHNlLFwiSXNJdGFsaWNcIjpmYWxzZSxcIklzVW5kZXJsaW5lZFwiOmZhbHNlfSxcIkF1dG9TaXplXCI6MCxcIkZvcmVncm91bmRcIjp7XCIkaWRcIjpcIjYxNF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2MTVcIixcIlRvcFwiOjAuMCxcIkxlZnRcIjowLjAsXCJSaWdodFwiOjAuMCxcIkJvdHRvbVwiOjAuMH0sXCJQYWRkaW5nXCI6e1wiJGlkXCI6XCI2MTZcIixcIlRvcFwiOjAuMCxcIkxlZnRcIjowLjAsXCJSaWdodFwiOjAuMCxcIkJvdHRvbVwiOjAuMH0sXCJCYWNrZ3JvdW5kXCI6e1wiJHJlZlwiOlwiMTI2XCJ9LFwiSXNWaXNpYmxlXCI6dHJ1ZSxcIldpZHRoXCI6MC4wLFwiSGVpZ2h0XCI6MC4wLFwiQm9yZGVyU3R5bGVcIjp7XCIkaWRcIjpcIjYxN1wiLFwiTGluZUNvbG9yXCI6bnVsbCxcIkxpbmVXZWlnaHRcIjowLjAsXCJMaW5lVHlwZVwiOjB9fSxcIkhvcml6b250YWxDb25uZWN0b3JTdHlsZVwiOntcIiRpZFwiOlwiNjE4XCIsXCJMaW5lQ29sb3JcIjp7XCIkcmVmXCI6XCIxMjhcIn0sXCJMaW5lV2VpZ2h0XCI6MS4wLFwiTGluZVR5cGVcIjowfSxcIlZlcnRpY2FsQ29ubmVjdG9yU3R5bGVcIjp7XCIkaWRcIjpcIjYxOVwiLFwiTGluZUNvbG9yXCI6e1wiJHJlZlwiOlwiMTMx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cImY1NjExMzc0LTM1MTMtNGY3Ni1iNjVhLWQzMjJiY2QyYTcyNFwiLFwiQXR0YWNoZWRNaWxlc3RvbmVzU3R5bGVzXCI6bnVsbCxcIlNoYXBlU3R5bGVcIjp7XCIkaWRcIjpcIjYyMFwiLFwiTWFyZ2luXCI6e1wiJGlkXCI6XCI2MjFcIixcIlRvcFwiOjAuMCxcIkxlZnRcIjo0LjAsXCJSaWdodFwiOjQuMCxcIkJvdHRvbVwiOjAuMH0sXCJQYWRkaW5nXCI6e1wiJGlkXCI6XCI2MjJcIixcIlRvcFwiOjAuMCxcIkxlZnRcIjowLjAsXCJSaWdodFwiOjAuMCxcIkJvdHRvbVwiOjAuMH0sXCJCYWNrZ3JvdW5kXCI6e1wiJGlkXCI6XCI2MjNcIixcIkNvbG9yXCI6e1wiJGlkXCI6XCI2MjRcIixcIkFcIjoyNTUsXCJSXCI6NjgsXCJHXCI6MTE0LFwiQlwiOjE5Nn19LFwiSXNWaXNpYmxlXCI6dHJ1ZSxcIldpZHRoXCI6MC4wLFwiSGVpZ2h0XCI6MTAuMCxcIkJvcmRlclN0eWxlXCI6e1wiJGlkXCI6XCI2MjVcIixcIkxpbmVDb2xvclwiOntcIiRyZWZcIjpcIjU4M1wifSxcIkxpbmVXZWlnaHRcIjowLjAsXCJMaW5lVHlwZVwiOjB9fSxcIlRpdGxlU3R5bGVcIjp7XCIkaWRcIjpcIjYyNlwiLFwiRm9udFNldHRpbmdzXCI6e1wiJGlkXCI6XCI2MjdcIixcIkZvbnRTaXplXCI6MTEsXCJGb250TmFtZVwiOlwiQ2FsaWJyaVwiLFwiSXNCb2xkXCI6ZmFsc2UsXCJJc0l0YWxpY1wiOmZhbHNlLFwiSXNVbmRlcmxpbmVkXCI6ZmFsc2V9LFwiQXV0b1NpemVcIjoyLFwiRm9yZWdyb3VuZFwiOntcIiRpZFwiOlwiNjI4XCIsXCJDb2xvclwiOntcIiRpZFwiOlwiNjI5XCIsXCJBXCI6MjU1LFwiUlwiOjI1NSxcIkdcIjoyNTUsXCJCXCI6MjU1fX0sXCJCYWNrZ3JvdW5kRmlsbFR5cGVcIjowLFwiTWF4V2lkdGhcIjoxMzIuMTQwNDcyNDEyMTA5MzgsXCJNYXhIZWlnaHRcIjpcIkluZmluaXR5XCIsXCJTbWFydEZvcmVncm91bmRJc0FjdGl2ZVwiOmZhbHNlLFwiSG9yaXpvbnRhbEFsaWdubWVudFwiOjEsXCJWZXJ0aWNhbEFsaWdubWVudFwiOjAsXCJTbWFydEZvcmVncm91bmRcIjpudWxsLFwiTWFyZ2luXCI6e1wiJGlkXCI6XCI2MzBcIixcIlRvcFwiOjAuMCxcIkxlZnRcIjowLjAsXCJSaWdodFwiOjAuMCxcIkJvdHRvbVwiOjAuMH0sXCJQYWRkaW5nXCI6e1wiJGlkXCI6XCI2MzFcIixcIlRvcFwiOjAuMCxcIkxlZnRcIjowLjAsXCJSaWdodFwiOjAuMCxcIkJvdHRvbVwiOjAuMH0sXCJCYWNrZ3JvdW5kXCI6e1wiJGlkXCI6XCI2MzJcIixcIkNvbG9yXCI6e1wiJGlkXCI6XCI2MzNcIixcIkFcIjowLFwiUlwiOjI1NSxcIkdcIjoyNTUsXCJCXCI6MjU1fX0sXCJJc1Zpc2libGVcIjp0cnVlLFwiV2lkdGhcIjowLjAsXCJIZWlnaHRcIjowLjAsXCJCb3JkZXJTdHlsZVwiOntcIiRpZFwiOlwiNjM0XCIsXCJMaW5lQ29sb3JcIjpudWxsLFwiTGluZVdlaWdodFwiOjAuMCxcIkxpbmVUeXBlXCI6MH19LFwiRGF0ZVN0eWxlXCI6e1wiJGlkXCI6XCI2MzVcIixcIkZvbnRTZXR0aW5nc1wiOntcIiRpZFwiOlwiNjM2XCIsXCJGb250U2l6ZVwiOjEwLFwiRm9udE5hbWVcIjpcIkNhbGlicmlcIixcIklzQm9sZFwiOmZhbHNlLFwiSXNJdGFsaWNcIjpmYWxzZSxcIklzVW5kZXJsaW5lZFwiOmZhbHNlfSxcIkF1dG9TaXplXCI6MCxcIkZvcmVncm91bmRcIjp7XCIkaWRcIjpcIjYzN1wiLFwiQ29sb3JcIjp7XCIkaWRcIjpcIjYzO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NjM5XCIsXCJUb3BcIjowLjAsXCJMZWZ0XCI6MC4wLFwiUmlnaHRcIjowLjAsXCJCb3R0b21cIjowLjB9LFwiUGFkZGluZ1wiOntcIiRpZFwiOlwiNjQwXCIsXCJUb3BcIjowLjAsXCJMZWZ0XCI6MC4wLFwiUmlnaHRcIjowLjAsXCJCb3R0b21cIjowLjB9LFwiQmFja2dyb3VuZFwiOntcIiRpZFwiOlwiNjQxXCIsXCJDb2xvclwiOntcIiRpZFwiOlwiNjQyXCIsXCJBXCI6MCxcIlJcIjoyNTUsXCJHXCI6MjU1LFwiQlwiOjI1NX19LFwiSXNWaXNpYmxlXCI6dHJ1ZSxcIldpZHRoXCI6MC4wLFwiSGVpZ2h0XCI6MC4wLFwiQm9yZGVyU3R5bGVcIjp7XCIkaWRcIjpcIjY0M1wiLFwiTGluZUNvbG9yXCI6bnVsbCxcIkxpbmVXZWlnaHRcIjowLjAsXCJMaW5lVHlwZVwiOjB9fSxcIkRhdGVGb3JtYXRcIjp7XCIkaWRcIjpcIjY0N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V0sXCJJc1Zpc2libGVcIjp0cnVlfSx7XCIkaWRcIjpcIjY0NVwiLFwiSGVhZGVyU3R5bGVcIjp7XCIkaWRcIjpcIjY0NlwiLFwiVGV4dFN0eWxlXCI6e1wiJGlkXCI6XCI2NDdcIixcIkZvbnRTZXR0aW5nc1wiOntcIiRpZFwiOlwiNjQ4XCIsXCJGb250U2l6ZVwiOjEwLFwiRm9udE5hbWVcIjpcIkNhbGlicmlcIixcIklzQm9sZFwiOnRydWUsXCJJc0l0YWxpY1wiOmZhbHNlLFwiSXNVbmRlcmxpbmVkXCI6ZmFsc2V9LFwiQXV0b1NpemVcIjowLFwiRm9yZWdyb3VuZFwiOntcIiRpZFwiOlwiNjQ5XCIsXCJDb2xvclwiOntcIiRyZWZcIjpcIjMxN1wi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2NTBcIixcIlRvcFwiOjAuMCxcIkxlZnRcIjowLjAsXCJSaWdodFwiOjAuMCxcIkJvdHRvbVwiOjAuMH0sXCJQYWRkaW5nXCI6e1wiJGlkXCI6XCI2NTFcIixcIlRvcFwiOjAuMCxcIkxlZnRcIjowLjAsXCJSaWdodFwiOjAuMCxcIkJvdHRvbVwiOjAuMH0sXCJCYWNrZ3JvdW5kXCI6e1wiJGlkXCI6XCI2NTJcIixcIkNvbG9yXCI6e1wiJGlkXCI6XCI2NTNcIixcIkFcIjowLFwiUlwiOjI1NSxcIkdcIjoyNTUsXCJCXCI6MjU1fX0sXCJJc1Zpc2libGVcIjp0cnVlLFwiV2lkdGhcIjowLjAsXCJIZWlnaHRcIjowLjAsXCJCb3JkZXJTdHlsZVwiOm51bGx9LFwiUmVjdGFuZ2xlU3R5bGVcIjp7XCIkaWRcIjpcIjY1NFwiLFwiTWFyZ2luXCI6e1wiJGlkXCI6XCI2NTVcIixcIlRvcFwiOjAuMCxcIkxlZnRcIjowLjAsXCJSaWdodFwiOjAuMCxcIkJvdHRvbVwiOjAuMH0sXCJQYWRkaW5nXCI6e1wiJGlkXCI6XCI2NTZcIixcIlRvcFwiOjAuMCxcIkxlZnRcIjowLjAsXCJSaWdodFwiOjAuMCxcIkJvdHRvbVwiOjAuMH0sXCJCYWNrZ3JvdW5kXCI6e1wiJGlkXCI6XCI2NTdcIixcIkNvbG9yXCI6e1wiJGlkXCI6XCI2NThcIixcIkFcIjo2MyxcIlJcIjo2OCxcIkdcIjoxMTQsXCJCXCI6MTk2fX0sXCJJc1Zpc2libGVcIjp0cnVlLFwiV2lkdGhcIjowLjAsXCJIZWlnaHRcIjowLjAsXCJCb3JkZXJTdHlsZVwiOntcIiRpZFwiOlwiNjU5XCIsXCJMaW5lQ29sb3JcIjp7XCIkaWRcIjpcIjY2MFwiLFwiJHR5cGVcIjpcIk5MUkUuQ29tbW9uLkRvbS5Tb2xpZENvbG9yQnJ1c2gsIE5MUkUuQ29tbW9uXCIsXCJDb2xvclwiOntcIiRpZFwiOlwiNjYxXCIsXCJBXCI6MjU1LFwiUlwiOjI1NSxcIkdcIjowLFwiQlwiOjB9fSxcIkxpbmVXZWlnaHRcIjowLjAsXCJMaW5lVHlwZVwiOjB9fX0sXCJCYWNrZ3JvdW5kU3R5bGVcIjp7XCIkaWRcIjpcIjY2MlwiLFwiTWFyZ2luXCI6e1wiJGlkXCI6XCI2NjNcIixcIlRvcFwiOjAuMCxcIkxlZnRcIjowLjAsXCJSaWdodFwiOjAuMCxcIkJvdHRvbVwiOjAuMH0sXCJQYWRkaW5nXCI6e1wiJGlkXCI6XCI2NjRcIixcIlRvcFwiOjAuMCxcIkxlZnRcIjowLjAsXCJSaWdodFwiOjAuMCxcIkJvdHRvbVwiOjAuMH0sXCJCYWNrZ3JvdW5kXCI6e1wiJGlkXCI6XCI2NjVcIixcIkNvbG9yXCI6e1wiJGlkXCI6XCI2NjZcIixcIkFcIjo1MSxcIlJcIjoxNjUsXCJHXCI6MTY1LFwiQlwiOjE2NX19LFwiSXNWaXNpYmxlXCI6dHJ1ZSxcIldpZHRoXCI6MC4wLFwiSGVpZ2h0XCI6MC4wLFwiQm9yZGVyU3R5bGVcIjp7XCIkaWRcIjpcIjY2N1wiLFwiTGluZUNvbG9yXCI6e1wiJGlkXCI6XCI2NjhcIixcIiR0eXBlXCI6XCJOTFJFLkNvbW1vbi5Eb20uU29saWRDb2xvckJydXNoLCBOTFJFLkNvbW1vblwiLFwiQ29sb3JcIjp7XCIkaWRcIjpcIjY2OVwiLFwiQVwiOjI1NSxcIlJcIjoyNTUsXCJHXCI6MCxcIkJcIjowfX0sXCJMaW5lV2VpZ2h0XCI6MC4wLFwiTGluZVR5cGVcIjowfX0sXCJDdXN0b21Td2ltbGFuZU1pbGVzdG9uZVN0eWxlTGlzdFwiOltdLFwiQ3VzdG9tU3dpbWxhbmVUYXNrU3R5bGVMaXN0XCI6W3tcIiRpZFwiOlwiNjcwXCIsXCJUYXNrU3R5bGVcIjp7XCIkaWRcIjpcIjY3MVwiLFwiU2hhcGVcIjozLFwiU2hhcGVUaGlja25lc3NcIjowLFwiRHVyYXRpb25Gb3JtYXRcIjowLFwiUGVyY2VudGFnZUNvbXBsZXRlU3R5bGVcIjp7XCIkaWRcIjpcIjY3MlwiLFwiRm9udFNldHRpbmdzXCI6e1wiJGlkXCI6XCI2NzNcIixcIkZvbnRTaXplXCI6MTAsXCJGb250TmFtZVwiOlwiQ2FsaWJyaVwiLFwiSXNCb2xkXCI6ZmFsc2UsXCJJc0l0YWxpY1wiOmZhbHNlLFwiSXNVbmRlcmxpbmVkXCI6ZmFsc2V9LFwiQXV0b1NpemVcIjowLFwiRm9yZWdyb3VuZFwiOntcIiRpZFwiOlwiNjc0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Y3NVwiLFwiVG9wXCI6MC4wLFwiTGVmdFwiOjAuMCxcIlJpZ2h0XCI6MC4wLFwiQm90dG9tXCI6MC4wfSxcIlBhZGRpbmdcIjp7XCIkaWRcIjpcIjY3NlwiLFwiVG9wXCI6MC4wLFwiTGVmdFwiOjAuMCxcIlJpZ2h0XCI6MC4wLFwiQm90dG9tXCI6MC4wfSxcIkJhY2tncm91bmRcIjp7XCIkcmVmXCI6XCIxMTlcIn0sXCJJc1Zpc2libGVcIjp0cnVlLFwiV2lkdGhcIjowLjAsXCJIZWlnaHRcIjowLjAsXCJCb3JkZXJTdHlsZVwiOntcIiRpZFwiOlwiNjc3XCIsXCJMaW5lQ29sb3JcIjpudWxsLFwiTGluZVdlaWdodFwiOjAuMCxcIkxpbmVUeXBlXCI6MH19LFwiRHVyYXRpb25TdHlsZVwiOntcIiRpZFwiOlwiNjc4XCIsXCJGb250U2V0dGluZ3NcIjp7XCIkaWRcIjpcIjY3OVwiLFwiRm9udFNpemVcIjoxMCxcIkZvbnROYW1lXCI6XCJDYWxpYnJpXCIsXCJJc0JvbGRcIjpmYWxzZSxcIklzSXRhbGljXCI6ZmFsc2UsXCJJc1VuZGVybGluZWRcIjpmYWxzZX0sXCJBdXRvU2l6ZVwiOjAsXCJGb3JlZ3JvdW5kXCI6e1wiJGlkXCI6XCI2ODBcIixcIkNvbG9yXCI6e1wiJHJlZlwiOlwiMTIzXCJ9fSxcIkJhY2tncm91bmRGaWxsVHlwZVwiOjAsXCJNYXhXaWR0aFwiOjIwMC4wLFwiTWF4SGVpZ2h0XCI6XCJJbmZpbml0eVwiLFwiU21hcnRGb3JlZ3JvdW5kSXNBY3RpdmVcIjpmYWxzZSxcIkhvcml6b250YWxBbGlnbm1lbnRcIjowLFwiVmVydGljYWxBbGlnbm1lbnRcIjowLFwiU21hcnRGb3JlZ3JvdW5kXCI6bnVsbCxcIk1hcmdpblwiOntcIiRpZFwiOlwiNjgxXCIsXCJUb3BcIjowLjAsXCJMZWZ0XCI6MC4wLFwiUmlnaHRcIjowLjAsXCJCb3R0b21cIjowLjB9LFwiUGFkZGluZ1wiOntcIiRpZFwiOlwiNjgyXCIsXCJUb3BcIjowLjAsXCJMZWZ0XCI6MC4wLFwiUmlnaHRcIjowLjAsXCJCb3R0b21cIjowLjB9LFwiQmFja2dyb3VuZFwiOntcIiRyZWZcIjpcIjEyNlwifSxcIklzVmlzaWJsZVwiOnRydWUsXCJXaWR0aFwiOjAuMCxcIkhlaWdodFwiOjAuMCxcIkJvcmRlclN0eWxlXCI6e1wiJGlkXCI6XCI2ODNcIixcIkxpbmVDb2xvclwiOm51bGwsXCJMaW5lV2VpZ2h0XCI6MC4wLFwiTGluZVR5cGVcIjowfX0sXCJIb3Jpem9udGFsQ29ubmVjdG9yU3R5bGVcIjp7XCIkaWRcIjpcIjY4NFwiLFwiTGluZUNvbG9yXCI6e1wiJHJlZlwiOlwiMTI4XCJ9LFwiTGluZVdlaWdodFwiOjEuMCxcIkxpbmVUeXBlXCI6MH0sXCJWZXJ0aWNhbENvbm5lY3RvclN0eWxlXCI6e1wiJGlkXCI6XCI2ODVcIixcIkxpbmVDb2xvclwiOntcIiRyZWZcIjpcIjEzMV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IyZTc5ZjBlNy0zYzdiLTQ0ODUtOWE3Ny0xYjc2NDc5M2JjODVcIixcIkF0dGFjaGVkTWlsZXN0b25lc1N0eWxlc1wiOm51bGwsXCJTaGFwZVN0eWxlXCI6e1wiJGlkXCI6XCI2ODZcIixcIk1hcmdpblwiOntcIiRpZFwiOlwiNjg3XCIsXCJUb3BcIjowLjAsXCJMZWZ0XCI6NC4wLFwiUmlnaHRcIjo0LjAsXCJCb3R0b21cIjowLjB9LFwiUGFkZGluZ1wiOntcIiRpZFwiOlwiNjg4XCIsXCJUb3BcIjowLjAsXCJMZWZ0XCI6MC4wLFwiUmlnaHRcIjowLjAsXCJCb3R0b21cIjowLjB9LFwiQmFja2dyb3VuZFwiOntcIiRpZFwiOlwiNjg5XCIsXCJDb2xvclwiOntcIiRpZFwiOlwiNjkwXCIsXCJBXCI6MjU1LFwiUlwiOjY4LFwiR1wiOjExNCxcIkJcIjoxOTZ9fSxcIklzVmlzaWJsZVwiOnRydWUsXCJXaWR0aFwiOjAuMCxcIkhlaWdodFwiOjEwLjAsXCJCb3JkZXJTdHlsZVwiOntcIiRpZFwiOlwiNjkxXCIsXCJMaW5lQ29sb3JcIjp7XCIkcmVmXCI6XCI1ODNcIn0sXCJMaW5lV2VpZ2h0XCI6MC4wLFwiTGluZVR5cGVcIjowfX0sXCJUaXRsZVN0eWxlXCI6e1wiJGlkXCI6XCI2OTJcIixcIkZvbnRTZXR0aW5nc1wiOntcIiRpZFwiOlwiNjkzXCIsXCJGb250U2l6ZVwiOjExLFwiRm9udE5hbWVcIjpcIkNhbGlicmlcIixcIklzQm9sZFwiOmZhbHNlLFwiSXNJdGFsaWNcIjpmYWxzZSxcIklzVW5kZXJsaW5lZFwiOmZhbHNlfSxcIkF1dG9TaXplXCI6MCxcIkZvcmVncm91bmRcIjp7XCIkaWRcIjpcIjY5NFwiLFwiQ29sb3JcIjp7XCIkaWRcIjpcIjY5NV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2OTZcIixcIlRvcFwiOjAuMCxcIkxlZnRcIjowLjAsXCJSaWdodFwiOjAuMCxcIkJvdHRvbVwiOjAuMH0sXCJQYWRkaW5nXCI6e1wiJGlkXCI6XCI2OTdcIixcIlRvcFwiOjAuMCxcIkxlZnRcIjowLjAsXCJSaWdodFwiOjAuMCxcIkJvdHRvbVwiOjAuMH0sXCJCYWNrZ3JvdW5kXCI6e1wiJGlkXCI6XCI2OThcIixcIkNvbG9yXCI6e1wiJGlkXCI6XCI2OTlcIixcIkFcIjowLFwiUlwiOjI1NSxcIkdcIjoyNTUsXCJCXCI6MjU1fX0sXCJJc1Zpc2libGVcIjp0cnVlLFwiV2lkdGhcIjowLjAsXCJIZWlnaHRcIjowLjAsXCJCb3JkZXJTdHlsZVwiOntcIiRpZFwiOlwiNzAwXCIsXCJMaW5lQ29sb3JcIjpudWxsLFwiTGluZVdlaWdodFwiOjAuMCxcIkxpbmVUeXBlXCI6MH19LFwiRGF0ZVN0eWxlXCI6e1wiJGlkXCI6XCI3MDFcIixcIkZvbnRTZXR0aW5nc1wiOntcIiRpZFwiOlwiNzAyXCIsXCJGb250U2l6ZVwiOjEwLFwiRm9udE5hbWVcIjpcIkNhbGlicmlcIixcIklzQm9sZFwiOmZhbHNlLFwiSXNJdGFsaWNcIjpmYWxzZSxcIklzVW5kZXJsaW5lZFwiOmZhbHNlfSxcIkF1dG9TaXplXCI6MCxcIkZvcmVncm91bmRcIjp7XCIkaWRcIjpcIjcwM1wiLFwiQ29sb3JcIjp7XCIkcmVmXCI6XCIxNTFcIn19LFwiQmFja2dyb3VuZEZpbGxUeXBlXCI6MCxcIk1heFdpZHRoXCI6MjAwLjAsXCJNYXhIZWlnaHRcIjpcIkluZmluaXR5XCIsXCJTbWFydEZvcmVncm91bmRJc0FjdGl2ZVwiOmZhbHNlLFwiSG9yaXpvbnRhbEFsaWdubWVudFwiOjIsXCJWZXJ0aWNhbEFsaWdubWVudFwiOjAsXCJTbWFydEZvcmVncm91bmRcIjpudWxsLFwiTWFyZ2luXCI6e1wiJGlkXCI6XCI3MDRcIixcIlRvcFwiOjAuMCxcIkxlZnRcIjowLjAsXCJSaWdodFwiOjAuMCxcIkJvdHRvbVwiOjAuMH0sXCJQYWRkaW5nXCI6e1wiJGlkXCI6XCI3MDVcIixcIlRvcFwiOjAuMCxcIkxlZnRcIjowLjAsXCJSaWdodFwiOjAuMCxcIkJvdHRvbVwiOjAuMH0sXCJCYWNrZ3JvdW5kXCI6e1wiJHJlZlwiOlwiMTU0XCJ9LFwiSXNWaXNpYmxlXCI6dHJ1ZSxcIldpZHRoXCI6MC4wLFwiSGVpZ2h0XCI6MC4wLFwiQm9yZGVyU3R5bGVcIjp7XCIkaWRcIjpcIjcwNlwiLFwiTGluZUNvbG9yXCI6bnVsbCxcIkxpbmVXZWlnaHRcIjowLjAsXCJMaW5lVHlwZVwiOjB9fSxcIkRhdGVGb3JtYXRcIjp7XCIkaWRcIjpcIjcw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cwOFwiLFwiVGFza1N0eWxlXCI6e1wiJGlkXCI6XCI3MDlcIixcIlNoYXBlXCI6MCxcIlNoYXBlVGhpY2tuZXNzXCI6MCxcIkR1cmF0aW9uRm9ybWF0XCI6MCxcIlBlcmNlbnRhZ2VDb21wbGV0ZVN0eWxlXCI6e1wiJGlkXCI6XCI3MTBcIixcIkZvbnRTZXR0aW5nc1wiOntcIiRpZFwiOlwiNzExXCIsXCJGb250U2l6ZVwiOjEwLFwiRm9udE5hbWVcIjpcIkNhbGlicmlcIixcIklzQm9sZFwiOmZhbHNlLFwiSXNJdGFsaWNcIjpmYWxzZSxcIklzVW5kZXJsaW5lZFwiOmZhbHNlfSxcIkF1dG9TaXplXCI6MCxcIkZvcmVncm91bmRcIjp7XCIkaWRcIjpcIjcxMl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3MTNcIixcIlRvcFwiOjAuMCxcIkxlZnRcIjowLjAsXCJSaWdodFwiOjAuMCxcIkJvdHRvbVwiOjAuMH0sXCJQYWRkaW5nXCI6e1wiJGlkXCI6XCI3MTRcIixcIlRvcFwiOjAuMCxcIkxlZnRcIjowLjAsXCJSaWdodFwiOjAuMCxcIkJvdHRvbVwiOjAuMH0sXCJCYWNrZ3JvdW5kXCI6e1wiJHJlZlwiOlwiMTE5XCJ9LFwiSXNWaXNpYmxlXCI6dHJ1ZSxcIldpZHRoXCI6MC4wLFwiSGVpZ2h0XCI6MC4wLFwiQm9yZGVyU3R5bGVcIjp7XCIkaWRcIjpcIjcxNVwiLFwiTGluZUNvbG9yXCI6bnVsbCxcIkxpbmVXZWlnaHRcIjowLjAsXCJMaW5lVHlwZVwiOjB9fSxcIkR1cmF0aW9uU3R5bGVcIjp7XCIkaWRcIjpcIjcxNlwiLFwiRm9udFNldHRpbmdzXCI6e1wiJGlkXCI6XCI3MTdcIixcIkZvbnRTaXplXCI6MTAsXCJGb250TmFtZVwiOlwiQ2FsaWJyaVwiLFwiSXNCb2xkXCI6ZmFsc2UsXCJJc0l0YWxpY1wiOmZhbHNlLFwiSXNVbmRlcmxpbmVkXCI6ZmFsc2V9LFwiQXV0b1NpemVcIjowLFwiRm9yZWdyb3VuZFwiOntcIiRpZFwiOlwiNzE4XCIsXCJDb2xvclwiOntcIiRyZWZcIjpcIjEyM1wifX0sXCJCYWNrZ3JvdW5kRmlsbFR5cGVcIjowLFwiTWF4V2lkdGhcIjoyMDAuMCxcIk1heEhlaWdodFwiOlwiSW5maW5pdHlcIixcIlNtYXJ0Rm9yZWdyb3VuZElzQWN0aXZlXCI6ZmFsc2UsXCJIb3Jpem9udGFsQWxpZ25tZW50XCI6MCxcIlZlcnRpY2FsQWxpZ25tZW50XCI6MCxcIlNtYXJ0Rm9yZWdyb3VuZFwiOm51bGwsXCJNYXJnaW5cIjp7XCIkaWRcIjpcIjcxOVwiLFwiVG9wXCI6MC4wLFwiTGVmdFwiOjAuMCxcIlJpZ2h0XCI6MC4wLFwiQm90dG9tXCI6MC4wfSxcIlBhZGRpbmdcIjp7XCIkaWRcIjpcIjcyMFwiLFwiVG9wXCI6MC4wLFwiTGVmdFwiOjAuMCxcIlJpZ2h0XCI6MC4wLFwiQm90dG9tXCI6MC4wfSxcIkJhY2tncm91bmRcIjp7XCIkcmVmXCI6XCIxMjZcIn0sXCJJc1Zpc2libGVcIjp0cnVlLFwiV2lkdGhcIjowLjAsXCJIZWlnaHRcIjowLjAsXCJCb3JkZXJTdHlsZVwiOntcIiRpZFwiOlwiNzIxXCIsXCJMaW5lQ29sb3JcIjpudWxsLFwiTGluZVdlaWdodFwiOjAuMCxcIkxpbmVUeXBlXCI6MH19LFwiSG9yaXpvbnRhbENvbm5lY3RvclN0eWxlXCI6e1wiJGlkXCI6XCI3MjJcIixcIkxpbmVDb2xvclwiOntcIiRyZWZcIjpcIjEyOFwifSxcIkxpbmVXZWlnaHRcIjoxLjAsXCJMaW5lVHlwZVwiOjB9LFwiVmVydGljYWxDb25uZWN0b3JTdHlsZVwiOntcIiRpZFwiOlwiNzIz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MmU3OWYwZTctM2M3Yi00NDg1LTlhNzctMWI3NjQ3OTNiYzg1XCIsXCJBdHRhY2hlZE1pbGVzdG9uZXNTdHlsZXNcIjpudWxsLFwiU2hhcGVTdHlsZVwiOntcIiRpZFwiOlwiNzI0XCIsXCJNYXJnaW5cIjp7XCIkaWRcIjpcIjcyNVwiLFwiVG9wXCI6MC4wLFwiTGVmdFwiOjQuMCxcIlJpZ2h0XCI6NC4wLFwiQm90dG9tXCI6MC4wfSxcIlBhZGRpbmdcIjp7XCIkaWRcIjpcIjcyNlwiLFwiVG9wXCI6MC4wLFwiTGVmdFwiOjAuMCxcIlJpZ2h0XCI6MC4wLFwiQm90dG9tXCI6MC4wfSxcIkJhY2tncm91bmRcIjp7XCIkaWRcIjpcIjcyN1wiLFwiQ29sb3JcIjp7XCIkaWRcIjpcIjcyOFwiLFwiQVwiOjI1NSxcIlJcIjo2OCxcIkdcIjoxMTQsXCJCXCI6MTk2fX0sXCJJc1Zpc2libGVcIjp0cnVlLFwiV2lkdGhcIjowLjAsXCJIZWlnaHRcIjoxMC4wLFwiQm9yZGVyU3R5bGVcIjp7XCIkaWRcIjpcIjcyOVwiLFwiTGluZUNvbG9yXCI6e1wiJGlkXCI6XCI3MzBcIixcIiR0eXBlXCI6XCJOTFJFLkNvbW1vbi5Eb20uU29saWRDb2xvckJydXNoLCBOTFJFLkNvbW1vblwiLFwiQ29sb3JcIjp7XCIkaWRcIjpcIjczMVwiLFwiQVwiOjI1NSxcIlJcIjoyNTUsXCJHXCI6MCxcIkJcIjowfX0sXCJMaW5lV2VpZ2h0XCI6MC4wLFwiTGluZVR5cGVcIjowfX0sXCJUaXRsZVN0eWxlXCI6e1wiJGlkXCI6XCI3MzJcIixcIkZvbnRTZXR0aW5nc1wiOntcIiRpZFwiOlwiNzMzXCIsXCJGb250U2l6ZVwiOjExLFwiRm9udE5hbWVcIjpcIkNhbGlicmlcIixcIklzQm9sZFwiOmZhbHNlLFwiSXNJdGFsaWNcIjpmYWxzZSxcIklzVW5kZXJsaW5lZFwiOmZhbHNlfSxcIkF1dG9TaXplXCI6MCxcIkZvcmVncm91bmRcIjp7XCIkaWRcIjpcIjczNFwiLFwiQ29sb3JcIjp7XCIkaWRcIjpcIjczNV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3MzZcIixcIlRvcFwiOjAuMCxcIkxlZnRcIjowLjAsXCJSaWdodFwiOjAuMCxcIkJvdHRvbVwiOjAuMH0sXCJQYWRkaW5nXCI6e1wiJGlkXCI6XCI3MzdcIixcIlRvcFwiOjAuMCxcIkxlZnRcIjowLjAsXCJSaWdodFwiOjAuMCxcIkJvdHRvbVwiOjAuMH0sXCJCYWNrZ3JvdW5kXCI6e1wiJGlkXCI6XCI3MzhcIixcIkNvbG9yXCI6e1wiJGlkXCI6XCI3MzlcIixcIkFcIjowLFwiUlwiOjI1NSxcIkdcIjoyNTUsXCJCXCI6MjU1fX0sXCJJc1Zpc2libGVcIjp0cnVlLFwiV2lkdGhcIjowLjAsXCJIZWlnaHRcIjowLjAsXCJCb3JkZXJTdHlsZVwiOntcIiRpZFwiOlwiNzQwXCIsXCJMaW5lQ29sb3JcIjpudWxsLFwiTGluZVdlaWdodFwiOjAuMCxcIkxpbmVUeXBlXCI6MH19LFwiRGF0ZVN0eWxlXCI6e1wiJGlkXCI6XCI3NDFcIixcIkZvbnRTZXR0aW5nc1wiOntcIiRpZFwiOlwiNzQyXCIsXCJGb250U2l6ZVwiOjEwLFwiRm9udE5hbWVcIjpcIkNhbGlicmlcIixcIklzQm9sZFwiOmZhbHNlLFwiSXNJdGFsaWNcIjpmYWxzZSxcIklzVW5kZXJsaW5lZFwiOmZhbHNlfSxcIkF1dG9TaXplXCI6MCxcIkZvcmVncm91bmRcIjp7XCIkaWRcIjpcIjc0M1wiLFwiQ29sb3JcIjp7XCIkaWRcIjpcIjc0N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NzQ1XCIsXCJUb3BcIjowLjAsXCJMZWZ0XCI6MC4wLFwiUmlnaHRcIjowLjAsXCJCb3R0b21cIjowLjB9LFwiUGFkZGluZ1wiOntcIiRpZFwiOlwiNzQ2XCIsXCJUb3BcIjowLjAsXCJMZWZ0XCI6MC4wLFwiUmlnaHRcIjowLjAsXCJCb3R0b21cIjowLjB9LFwiQmFja2dyb3VuZFwiOntcIiRpZFwiOlwiNzQ3XCIsXCJDb2xvclwiOntcIiRpZFwiOlwiNzQ4XCIsXCJBXCI6MCxcIlJcIjoyNTUsXCJHXCI6MjU1LFwiQlwiOjI1NX19LFwiSXNWaXNpYmxlXCI6dHJ1ZSxcIldpZHRoXCI6MC4wLFwiSGVpZ2h0XCI6MC4wLFwiQm9yZGVyU3R5bGVcIjp7XCIkaWRcIjpcIjc0OVwiLFwiTGluZUNvbG9yXCI6bnVsbCxcIkxpbmVXZWlnaHRcIjowLjAsXCJMaW5lVHlwZVwiOjB9fSxcIkRhdGVGb3JtYXRcIjp7XCIkaWRcIjpcIjc1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V0sXCJJc1Zpc2libGVcIjp0cnVlfSx7XCIkaWRcIjpcIjc1MVwiLFwiSGVhZGVyU3R5bGVcIjp7XCIkaWRcIjpcIjc1MlwiLFwiVGV4dFN0eWxlXCI6e1wiJGlkXCI6XCI3NTNcIixcIkZvbnRTZXR0aW5nc1wiOntcIiRpZFwiOlwiNzU0XCIsXCJGb250U2l6ZVwiOjEwLFwiRm9udE5hbWVcIjpcIkNhbGlicmlcIixcIklzQm9sZFwiOnRydWUsXCJJc0l0YWxpY1wiOmZhbHNlLFwiSXNVbmRlcmxpbmVkXCI6ZmFsc2V9LFwiQXV0b1NpemVcIjowLFwiRm9yZWdyb3VuZFwiOntcIiRpZFwiOlwiNzU1XCIsXCJDb2xvclwiOntcIiRyZWZcIjpcIjMxN1wi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3NTZcIixcIlRvcFwiOjAuMCxcIkxlZnRcIjowLjAsXCJSaWdodFwiOjAuMCxcIkJvdHRvbVwiOjAuMH0sXCJQYWRkaW5nXCI6e1wiJGlkXCI6XCI3NTdcIixcIlRvcFwiOjAuMCxcIkxlZnRcIjowLjAsXCJSaWdodFwiOjAuMCxcIkJvdHRvbVwiOjAuMH0sXCJCYWNrZ3JvdW5kXCI6e1wiJGlkXCI6XCI3NThcIixcIkNvbG9yXCI6e1wiJGlkXCI6XCI3NTlcIixcIkFcIjowLFwiUlwiOjI1NSxcIkdcIjoyNTUsXCJCXCI6MjU1fX0sXCJJc1Zpc2libGVcIjp0cnVlLFwiV2lkdGhcIjowLjAsXCJIZWlnaHRcIjowLjAsXCJCb3JkZXJTdHlsZVwiOm51bGx9LFwiUmVjdGFuZ2xlU3R5bGVcIjp7XCIkaWRcIjpcIjc2MFwiLFwiTWFyZ2luXCI6e1wiJGlkXCI6XCI3NjFcIixcIlRvcFwiOjAuMCxcIkxlZnRcIjowLjAsXCJSaWdodFwiOjAuMCxcIkJvdHRvbVwiOjAuMH0sXCJQYWRkaW5nXCI6e1wiJGlkXCI6XCI3NjJcIixcIlRvcFwiOjAuMCxcIkxlZnRcIjowLjAsXCJSaWdodFwiOjAuMCxcIkJvdHRvbVwiOjAuMH0sXCJCYWNrZ3JvdW5kXCI6e1wiJGlkXCI6XCI3NjNcIixcIkNvbG9yXCI6e1wiJGlkXCI6XCI3NjRcIixcIkFcIjo2MyxcIlJcIjo2OCxcIkdcIjoxMTQsXCJCXCI6MTk2fX0sXCJJc1Zpc2libGVcIjp0cnVlLFwiV2lkdGhcIjowLjAsXCJIZWlnaHRcIjowLjAsXCJCb3JkZXJTdHlsZVwiOntcIiRpZFwiOlwiNzY1XCIsXCJMaW5lQ29sb3JcIjp7XCIkaWRcIjpcIjc2NlwiLFwiJHR5cGVcIjpcIk5MUkUuQ29tbW9uLkRvbS5Tb2xpZENvbG9yQnJ1c2gsIE5MUkUuQ29tbW9uXCIsXCJDb2xvclwiOntcIiRpZFwiOlwiNzY3XCIsXCJBXCI6MjU1LFwiUlwiOjI1NSxcIkdcIjowLFwiQlwiOjB9fSxcIkxpbmVXZWlnaHRcIjowLjAsXCJMaW5lVHlwZVwiOjB9fX0sXCJCYWNrZ3JvdW5kU3R5bGVcIjp7XCIkaWRcIjpcIjc2OFwiLFwiTWFyZ2luXCI6e1wiJGlkXCI6XCI3NjlcIixcIlRvcFwiOjAuMCxcIkxlZnRcIjowLjAsXCJSaWdodFwiOjAuMCxcIkJvdHRvbVwiOjAuMH0sXCJQYWRkaW5nXCI6e1wiJGlkXCI6XCI3NzBcIixcIlRvcFwiOjAuMCxcIkxlZnRcIjowLjAsXCJSaWdodFwiOjAuMCxcIkJvdHRvbVwiOjAuMH0sXCJCYWNrZ3JvdW5kXCI6e1wiJGlkXCI6XCI3NzFcIixcIkNvbG9yXCI6e1wiJGlkXCI6XCI3NzJcIixcIkFcIjo1MSxcIlJcIjoxNjUsXCJHXCI6MTY1LFwiQlwiOjE2NX19LFwiSXNWaXNpYmxlXCI6dHJ1ZSxcIldpZHRoXCI6MC4wLFwiSGVpZ2h0XCI6MC4wLFwiQm9yZGVyU3R5bGVcIjp7XCIkaWRcIjpcIjc3M1wiLFwiTGluZUNvbG9yXCI6e1wiJGlkXCI6XCI3NzRcIixcIiR0eXBlXCI6XCJOTFJFLkNvbW1vbi5Eb20uU29saWRDb2xvckJydXNoLCBOTFJFLkNvbW1vblwiLFwiQ29sb3JcIjp7XCIkaWRcIjpcIjc3NVwiLFwiQVwiOjI1NSxcIlJcIjoyNTUsXCJHXCI6MCxcIkJcIjowfX0sXCJMaW5lV2VpZ2h0XCI6MC4wLFwiTGluZVR5cGVcIjowfX0sXCJDdXN0b21Td2ltbGFuZU1pbGVzdG9uZVN0eWxlTGlzdFwiOltdLFwiQ3VzdG9tU3dpbWxhbmVUYXNrU3R5bGVMaXN0XCI6W3tcIiRpZFwiOlwiNzc2XCIsXCJUYXNrU3R5bGVcIjp7XCIkaWRcIjpcIjc3N1wiLFwiU2hhcGVcIjozLFwiU2hhcGVUaGlja25lc3NcIjowLFwiRHVyYXRpb25Gb3JtYXRcIjowLFwiUGVyY2VudGFnZUNvbXBsZXRlU3R5bGVcIjp7XCIkaWRcIjpcIjc3OFwiLFwiRm9udFNldHRpbmdzXCI6e1wiJGlkXCI6XCI3NzlcIixcIkZvbnRTaXplXCI6MTAsXCJGb250TmFtZVwiOlwiQ2FsaWJyaVwiLFwiSXNCb2xkXCI6ZmFsc2UsXCJJc0l0YWxpY1wiOmZhbHNlLFwiSXNVbmRlcmxpbmVkXCI6ZmFsc2V9LFwiQXV0b1NpemVcIjowLFwiRm9yZWdyb3VuZFwiOntcIiRpZFwiOlwiNzgw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c4MVwiLFwiVG9wXCI6MC4wLFwiTGVmdFwiOjAuMCxcIlJpZ2h0XCI6MC4wLFwiQm90dG9tXCI6MC4wfSxcIlBhZGRpbmdcIjp7XCIkaWRcIjpcIjc4MlwiLFwiVG9wXCI6MC4wLFwiTGVmdFwiOjAuMCxcIlJpZ2h0XCI6MC4wLFwiQm90dG9tXCI6MC4wfSxcIkJhY2tncm91bmRcIjp7XCIkaWRcIjpcIjc4M1wiLFwiQ29sb3JcIjp7XCIkaWRcIjpcIjc4NFwiLFwiQVwiOjg5LFwiUlwiOjAsXCJHXCI6MCxcIkJcIjowfX0sXCJJc1Zpc2libGVcIjp0cnVlLFwiV2lkdGhcIjowLjAsXCJIZWlnaHRcIjowLjAsXCJCb3JkZXJTdHlsZVwiOntcIiRpZFwiOlwiNzg1XCIsXCJMaW5lQ29sb3JcIjpudWxsLFwiTGluZVdlaWdodFwiOjAuMCxcIkxpbmVUeXBlXCI6MH19LFwiRHVyYXRpb25TdHlsZVwiOntcIiRpZFwiOlwiNzg2XCIsXCJGb250U2V0dGluZ3NcIjp7XCIkaWRcIjpcIjc4N1wiLFwiRm9udFNpemVcIjoxMCxcIkZvbnROYW1lXCI6XCJDYWxpYnJpXCIsXCJJc0JvbGRcIjpmYWxzZSxcIklzSXRhbGljXCI6ZmFsc2UsXCJJc1VuZGVybGluZWRcIjpmYWxzZX0sXCJBdXRvU2l6ZVwiOjAsXCJGb3JlZ3JvdW5kXCI6e1wiJGlkXCI6XCI3ODhcIixcIkNvbG9yXCI6e1wiJGlkXCI6XCI3ODl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3OTBcIixcIlRvcFwiOjAuMCxcIkxlZnRcIjowLjAsXCJSaWdodFwiOjAuMCxcIkJvdHRvbVwiOjAuMH0sXCJQYWRkaW5nXCI6e1wiJGlkXCI6XCI3OTFcIixcIlRvcFwiOjAuMCxcIkxlZnRcIjowLjAsXCJSaWdodFwiOjAuMCxcIkJvdHRvbVwiOjAuMH0sXCJCYWNrZ3JvdW5kXCI6e1wiJGlkXCI6XCI3OTJcIixcIkNvbG9yXCI6e1wiJHJlZlwiOlwiNzg0XCJ9fSxcIklzVmlzaWJsZVwiOnRydWUsXCJXaWR0aFwiOjAuMCxcIkhlaWdodFwiOjAuMCxcIkJvcmRlclN0eWxlXCI6e1wiJGlkXCI6XCI3OTNcIixcIkxpbmVDb2xvclwiOm51bGwsXCJMaW5lV2VpZ2h0XCI6MC4wLFwiTGluZVR5cGVcIjowfX0sXCJIb3Jpem9udGFsQ29ubmVjdG9yU3R5bGVcIjp7XCIkaWRcIjpcIjc5NFwiLFwiTGluZUNvbG9yXCI6e1wiJGlkXCI6XCI3OTVcIixcIiR0eXBlXCI6XCJOTFJFLkNvbW1vbi5Eb20uU29saWRDb2xvckJydXNoLCBOTFJFLkNvbW1vblwiLFwiQ29sb3JcIjp7XCIkaWRcIjpcIjc5NlwiLFwiQVwiOjI1NSxcIlJcIjoyMDQsXCJHXCI6MjA0LFwiQlwiOjIwNH19LFwiTGluZVdlaWdodFwiOjEuMCxcIkxpbmVUeXBlXCI6MH0sXCJWZXJ0aWNhbENvbm5lY3RvclN0eWxlXCI6e1wiJGlkXCI6XCI3OTdcIixcIkxpbmVDb2xvclwiOntcIiRpZFwiOlwiNzk4XCIsXCIkdHlwZVwiOlwiTkxSRS5Db21tb24uRG9tLlNvbGlkQ29sb3JCcnVzaCwgTkxSRS5Db21tb25cIixcIkNvbG9yXCI6e1wiJGlkXCI6XCI3OTlcIixcIkFcIjoyNTUsXCJSXCI6MjA0LFwiR1wiOjIwNCxcIkJcIjoyMDR9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I4NzEzOGZjMy03NDcwLTQyMzMtOWQ4NC00YTlhNzk4NDZjMmNcIixcIkF0dGFjaGVkTWlsZXN0b25lc1N0eWxlc1wiOm51bGwsXCJTaGFwZVN0eWxlXCI6e1wiJGlkXCI6XCI4MDBcIixcIk1hcmdpblwiOntcIiRpZFwiOlwiODAxXCIsXCJUb3BcIjowLjAsXCJMZWZ0XCI6NC4wLFwiUmlnaHRcIjo0LjAsXCJCb3R0b21cIjowLjB9LFwiUGFkZGluZ1wiOntcIiRpZFwiOlwiODAyXCIsXCJUb3BcIjowLjAsXCJMZWZ0XCI6MC4wLFwiUmlnaHRcIjowLjAsXCJCb3R0b21cIjowLjB9LFwiQmFja2dyb3VuZFwiOntcIiRpZFwiOlwiODAzXCIsXCJDb2xvclwiOntcIiRpZFwiOlwiODA0XCIsXCJBXCI6MjU1LFwiUlwiOjY4LFwiR1wiOjExNCxcIkJcIjoxOTZ9fSxcIklzVmlzaWJsZVwiOnRydWUsXCJXaWR0aFwiOjAuMCxcIkhlaWdodFwiOjEwLjAsXCJCb3JkZXJTdHlsZVwiOntcIiRpZFwiOlwiODA1XCIsXCJMaW5lQ29sb3JcIjp7XCIkcmVmXCI6XCI1ODNcIn0sXCJMaW5lV2VpZ2h0XCI6MC4wLFwiTGluZVR5cGVcIjowfX0sXCJUaXRsZVN0eWxlXCI6e1wiJGlkXCI6XCI4MDZcIixcIkZvbnRTZXR0aW5nc1wiOntcIiRpZFwiOlwiODA3XCIsXCJGb250U2l6ZVwiOjExLFwiRm9udE5hbWVcIjpcIkNhbGlicmlcIixcIklzQm9sZFwiOmZhbHNlLFwiSXNJdGFsaWNcIjpmYWxzZSxcIklzVW5kZXJsaW5lZFwiOmZhbHNlfSxcIkF1dG9TaXplXCI6MCxcIkZvcmVncm91bmRcIjp7XCIkaWRcIjpcIjgwOFwiLFwiQ29sb3JcIjp7XCIkaWRcIjpcIjgwOV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4MTBcIixcIlRvcFwiOjAuMCxcIkxlZnRcIjowLjAsXCJSaWdodFwiOjAuMCxcIkJvdHRvbVwiOjAuMH0sXCJQYWRkaW5nXCI6e1wiJGlkXCI6XCI4MTFcIixcIlRvcFwiOjAuMCxcIkxlZnRcIjowLjAsXCJSaWdodFwiOjAuMCxcIkJvdHRvbVwiOjAuMH0sXCJCYWNrZ3JvdW5kXCI6e1wiJGlkXCI6XCI4MTJcIixcIkNvbG9yXCI6e1wiJGlkXCI6XCI4MTNcIixcIkFcIjowLFwiUlwiOjI1NSxcIkdcIjoyNTUsXCJCXCI6MjU1fX0sXCJJc1Zpc2libGVcIjp0cnVlLFwiV2lkdGhcIjowLjAsXCJIZWlnaHRcIjowLjAsXCJCb3JkZXJTdHlsZVwiOntcIiRpZFwiOlwiODE0XCIsXCJMaW5lQ29sb3JcIjpudWxsLFwiTGluZVdlaWdodFwiOjAuMCxcIkxpbmVUeXBlXCI6MH19LFwiRGF0ZVN0eWxlXCI6e1wiJGlkXCI6XCI4MTVcIixcIkZvbnRTZXR0aW5nc1wiOntcIiRpZFwiOlwiODE2XCIsXCJGb250U2l6ZVwiOjEwLFwiRm9udE5hbWVcIjpcIkNhbGlicmlcIixcIklzQm9sZFwiOmZhbHNlLFwiSXNJdGFsaWNcIjpmYWxzZSxcIklzVW5kZXJsaW5lZFwiOmZhbHNlfSxcIkF1dG9TaXplXCI6MCxcIkZvcmVncm91bmRcIjp7XCIkaWRcIjpcIjgxN1wiLFwiQ29sb3JcIjp7XCIkaWRcIjpcIjgxO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ODE5XCIsXCJUb3BcIjowLjAsXCJMZWZ0XCI6MC4wLFwiUmlnaHRcIjowLjAsXCJCb3R0b21cIjowLjB9LFwiUGFkZGluZ1wiOntcIiRpZFwiOlwiODIwXCIsXCJUb3BcIjowLjAsXCJMZWZ0XCI6MC4wLFwiUmlnaHRcIjowLjAsXCJCb3R0b21cIjowLjB9LFwiQmFja2dyb3VuZFwiOntcIiRpZFwiOlwiODIxXCIsXCJDb2xvclwiOntcIiRpZFwiOlwiODIyXCIsXCJBXCI6MCxcIlJcIjoyNTUsXCJHXCI6MjU1LFwiQlwiOjI1NX19LFwiSXNWaXNpYmxlXCI6dHJ1ZSxcIldpZHRoXCI6MC4wLFwiSGVpZ2h0XCI6MC4wLFwiQm9yZGVyU3R5bGVcIjp7XCIkaWRcIjpcIjgyM1wiLFwiTGluZUNvbG9yXCI6bnVsbCxcIkxpbmVXZWlnaHRcIjowLjAsXCJMaW5lVHlwZVwiOjB9fSxcIkRhdGVGb3JtYXRcIjp7XCIkaWRcIjpcIjgyN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gyNVwiLFwiVGFza1N0eWxlXCI6e1wiJGlkXCI6XCI4MjZcIixcIlNoYXBlXCI6MCxcIlNoYXBlVGhpY2tuZXNzXCI6MCxcIkR1cmF0aW9uRm9ybWF0XCI6MCxcIlBlcmNlbnRhZ2VDb21wbGV0ZVN0eWxlXCI6e1wiJGlkXCI6XCI4MjdcIixcIkZvbnRTZXR0aW5nc1wiOntcIiRpZFwiOlwiODI4XCIsXCJGb250U2l6ZVwiOjEwLFwiRm9udE5hbWVcIjpcIkNhbGlicmlcIixcIklzQm9sZFwiOmZhbHNlLFwiSXNJdGFsaWNcIjpmYWxzZSxcIklzVW5kZXJsaW5lZFwiOmZhbHNlfSxcIkF1dG9TaXplXCI6MCxcIkZvcmVncm91bmRcIjp7XCIkaWRcIjpcIjgyOV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4MzBcIixcIlRvcFwiOjAuMCxcIkxlZnRcIjowLjAsXCJSaWdodFwiOjAuMCxcIkJvdHRvbVwiOjAuMH0sXCJQYWRkaW5nXCI6e1wiJGlkXCI6XCI4MzFcIixcIlRvcFwiOjAuMCxcIkxlZnRcIjowLjAsXCJSaWdodFwiOjAuMCxcIkJvdHRvbVwiOjAuMH0sXCJCYWNrZ3JvdW5kXCI6e1wiJHJlZlwiOlwiMTE5XCJ9LFwiSXNWaXNpYmxlXCI6dHJ1ZSxcIldpZHRoXCI6MC4wLFwiSGVpZ2h0XCI6MC4wLFwiQm9yZGVyU3R5bGVcIjp7XCIkaWRcIjpcIjgzMlwiLFwiTGluZUNvbG9yXCI6bnVsbCxcIkxpbmVXZWlnaHRcIjowLjAsXCJMaW5lVHlwZVwiOjB9fSxcIkR1cmF0aW9uU3R5bGVcIjp7XCIkaWRcIjpcIjgzM1wiLFwiRm9udFNldHRpbmdzXCI6e1wiJGlkXCI6XCI4MzRcIixcIkZvbnRTaXplXCI6MTAsXCJGb250TmFtZVwiOlwiQ2FsaWJyaVwiLFwiSXNCb2xkXCI6ZmFsc2UsXCJJc0l0YWxpY1wiOmZhbHNlLFwiSXNVbmRlcmxpbmVkXCI6ZmFsc2V9LFwiQXV0b1NpemVcIjowLFwiRm9yZWdyb3VuZFwiOntcIiRpZFwiOlwiODM1XCIsXCJDb2xvclwiOntcIiRyZWZcIjpcIjEyM1wifX0sXCJCYWNrZ3JvdW5kRmlsbFR5cGVcIjowLFwiTWF4V2lkdGhcIjoyMDAuMCxcIk1heEhlaWdodFwiOlwiSW5maW5pdHlcIixcIlNtYXJ0Rm9yZWdyb3VuZElzQWN0aXZlXCI6ZmFsc2UsXCJIb3Jpem9udGFsQWxpZ25tZW50XCI6MCxcIlZlcnRpY2FsQWxpZ25tZW50XCI6MCxcIlNtYXJ0Rm9yZWdyb3VuZFwiOm51bGwsXCJNYXJnaW5cIjp7XCIkaWRcIjpcIjgzNlwiLFwiVG9wXCI6MC4wLFwiTGVmdFwiOjAuMCxcIlJpZ2h0XCI6MC4wLFwiQm90dG9tXCI6MC4wfSxcIlBhZGRpbmdcIjp7XCIkaWRcIjpcIjgzN1wiLFwiVG9wXCI6MC4wLFwiTGVmdFwiOjAuMCxcIlJpZ2h0XCI6MC4wLFwiQm90dG9tXCI6MC4wfSxcIkJhY2tncm91bmRcIjp7XCIkcmVmXCI6XCIxMjZcIn0sXCJJc1Zpc2libGVcIjp0cnVlLFwiV2lkdGhcIjowLjAsXCJIZWlnaHRcIjowLjAsXCJCb3JkZXJTdHlsZVwiOntcIiRpZFwiOlwiODM4XCIsXCJMaW5lQ29sb3JcIjpudWxsLFwiTGluZVdlaWdodFwiOjAuMCxcIkxpbmVUeXBlXCI6MH19LFwiSG9yaXpvbnRhbENvbm5lY3RvclN0eWxlXCI6e1wiJGlkXCI6XCI4MzlcIixcIkxpbmVDb2xvclwiOntcIiRyZWZcIjpcIjEyOFwifSxcIkxpbmVXZWlnaHRcIjoxLjAsXCJMaW5lVHlwZVwiOjB9LFwiVmVydGljYWxDb25uZWN0b3JTdHlsZVwiOntcIiRpZFwiOlwiODQw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ODcxMzhmYzMtNzQ3MC00MjMzLTlkODQtNGE5YTc5ODQ2YzJjXCIsXCJBdHRhY2hlZE1pbGVzdG9uZXNTdHlsZXNcIjpudWxsLFwiU2hhcGVTdHlsZVwiOntcIiRpZFwiOlwiODQxXCIsXCJNYXJnaW5cIjp7XCIkaWRcIjpcIjg0MlwiLFwiVG9wXCI6MC4wLFwiTGVmdFwiOjQuMCxcIlJpZ2h0XCI6NC4wLFwiQm90dG9tXCI6MC4wfSxcIlBhZGRpbmdcIjp7XCIkaWRcIjpcIjg0M1wiLFwiVG9wXCI6MC4wLFwiTGVmdFwiOjAuMCxcIlJpZ2h0XCI6MC4wLFwiQm90dG9tXCI6MC4wfSxcIkJhY2tncm91bmRcIjp7XCIkaWRcIjpcIjg0NFwiLFwiQ29sb3JcIjp7XCIkaWRcIjpcIjg0NVwiLFwiQVwiOjI1NSxcIlJcIjo2OCxcIkdcIjoxMTQsXCJCXCI6MTk2fX0sXCJJc1Zpc2libGVcIjp0cnVlLFwiV2lkdGhcIjowLjAsXCJIZWlnaHRcIjoxMC4wLFwiQm9yZGVyU3R5bGVcIjp7XCIkaWRcIjpcIjg0NlwiLFwiTGluZUNvbG9yXCI6e1wiJHJlZlwiOlwiNTgzXCJ9LFwiTGluZVdlaWdodFwiOjAuMCxcIkxpbmVUeXBlXCI6MH19LFwiVGl0bGVTdHlsZVwiOntcIiRpZFwiOlwiODQ3XCIsXCJGb250U2V0dGluZ3NcIjp7XCIkaWRcIjpcIjg0OFwiLFwiRm9udFNpemVcIjoxMSxcIkZvbnROYW1lXCI6XCJDYWxpYnJpXCIsXCJJc0JvbGRcIjpmYWxzZSxcIklzSXRhbGljXCI6ZmFsc2UsXCJJc1VuZGVybGluZWRcIjpmYWxzZX0sXCJBdXRvU2l6ZVwiOjAsXCJGb3JlZ3JvdW5kXCI6e1wiJGlkXCI6XCI4NDlcIixcIkNvbG9yXCI6e1wiJGlkXCI6XCI4NTB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ODUxXCIsXCJUb3BcIjowLjAsXCJMZWZ0XCI6MC4wLFwiUmlnaHRcIjowLjAsXCJCb3R0b21cIjowLjB9LFwiUGFkZGluZ1wiOntcIiRpZFwiOlwiODUyXCIsXCJUb3BcIjowLjAsXCJMZWZ0XCI6MC4wLFwiUmlnaHRcIjowLjAsXCJCb3R0b21cIjowLjB9LFwiQmFja2dyb3VuZFwiOntcIiRpZFwiOlwiODUzXCIsXCJDb2xvclwiOntcIiRpZFwiOlwiODU0XCIsXCJBXCI6MCxcIlJcIjoyNTUsXCJHXCI6MjU1LFwiQlwiOjI1NX19LFwiSXNWaXNpYmxlXCI6dHJ1ZSxcIldpZHRoXCI6MC4wLFwiSGVpZ2h0XCI6MC4wLFwiQm9yZGVyU3R5bGVcIjp7XCIkaWRcIjpcIjg1NVwiLFwiTGluZUNvbG9yXCI6bnVsbCxcIkxpbmVXZWlnaHRcIjowLjAsXCJMaW5lVHlwZVwiOjB9fSxcIkRhdGVTdHlsZVwiOntcIiRpZFwiOlwiODU2XCIsXCJGb250U2V0dGluZ3NcIjp7XCIkaWRcIjpcIjg1N1wiLFwiRm9udFNpemVcIjoxMCxcIkZvbnROYW1lXCI6XCJDYWxpYnJpXCIsXCJJc0JvbGRcIjpmYWxzZSxcIklzSXRhbGljXCI6ZmFsc2UsXCJJc1VuZGVybGluZWRcIjpmYWxzZX0sXCJBdXRvU2l6ZVwiOjAsXCJGb3JlZ3JvdW5kXCI6e1wiJGlkXCI6XCI4NThcIixcIkNvbG9yXCI6e1wiJHJlZlwiOlwiMTUxXCJ9fSxcIkJhY2tncm91bmRGaWxsVHlwZVwiOjAsXCJNYXhXaWR0aFwiOjIwMC4wLFwiTWF4SGVpZ2h0XCI6XCJJbmZpbml0eVwiLFwiU21hcnRGb3JlZ3JvdW5kSXNBY3RpdmVcIjpmYWxzZSxcIkhvcml6b250YWxBbGlnbm1lbnRcIjoyLFwiVmVydGljYWxBbGlnbm1lbnRcIjowLFwiU21hcnRGb3JlZ3JvdW5kXCI6bnVsbCxcIk1hcmdpblwiOntcIiRpZFwiOlwiODU5XCIsXCJUb3BcIjowLjAsXCJMZWZ0XCI6MC4wLFwiUmlnaHRcIjowLjAsXCJCb3R0b21cIjowLjB9LFwiUGFkZGluZ1wiOntcIiRpZFwiOlwiODYwXCIsXCJUb3BcIjowLjAsXCJMZWZ0XCI6MC4wLFwiUmlnaHRcIjowLjAsXCJCb3R0b21cIjowLjB9LFwiQmFja2dyb3VuZFwiOntcIiRyZWZcIjpcIjE1NFwifSxcIklzVmlzaWJsZVwiOnRydWUsXCJXaWR0aFwiOjAuMCxcIkhlaWdodFwiOjAuMCxcIkJvcmRlclN0eWxlXCI6e1wiJGlkXCI6XCI4NjFcIixcIkxpbmVDb2xvclwiOm51bGwsXCJMaW5lV2VpZ2h0XCI6MC4wLFwiTGluZVR5cGVcIjowfX0sXCJEYXRlRm9ybWF0XCI6e1wiJGlkXCI6XCI4Nj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LFwiSXNWaXNpYmxlXCI6dHJ1ZX1dLFwiSXNWaXNpYmxlXCI6dHJ1ZX0se1wiJGlkXCI6XCI4NjNcIixcIkhlYWRlclN0eWxlXCI6e1wiJGlkXCI6XCI4NjRcIixcIlRleHRTdHlsZVwiOntcIiRpZFwiOlwiODY1XCIsXCJGb250U2V0dGluZ3NcIjp7XCIkaWRcIjpcIjg2NlwiLFwiRm9udFNpemVcIjoxMixcIkZvbnROYW1lXCI6XCJDYWxpYnJpXCIsXCJJc0JvbGRcIjp0cnVlLFwiSXNJdGFsaWNcIjpmYWxzZSxcIklzVW5kZXJsaW5lZFwiOmZhbHNlfSxcIkF1dG9TaXplXCI6MCxcIkZvcmVncm91bmRcIjp7XCIkaWRcIjpcIjg2N1wiLFwiQ29sb3JcIjp7XCIkaWRcIjpcIjg2OFwiLFwiQVwiOjI1NSxcIlJcIjoyNTUsXCJHXCI6MjU1LFwiQlwiOjI1N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ODY5XCIsXCJUb3BcIjowLjAsXCJMZWZ0XCI6MC4wLFwiUmlnaHRcIjowLjAsXCJCb3R0b21cIjowLjB9LFwiUGFkZGluZ1wiOntcIiRpZFwiOlwiODcwXCIsXCJUb3BcIjowLjAsXCJMZWZ0XCI6MC4wLFwiUmlnaHRcIjowLjAsXCJCb3R0b21cIjowLjB9LFwiQmFja2dyb3VuZFwiOntcIiRpZFwiOlwiODcxXCIsXCJDb2xvclwiOntcIiRpZFwiOlwiODcyXCIsXCJBXCI6MCxcIlJcIjoyNTUsXCJHXCI6MjU1LFwiQlwiOjI1NX19LFwiSXNWaXNpYmxlXCI6dHJ1ZSxcIldpZHRoXCI6MC4wLFwiSGVpZ2h0XCI6MC4wLFwiQm9yZGVyU3R5bGVcIjpudWxsfSxcIlJlY3RhbmdsZVN0eWxlXCI6e1wiJGlkXCI6XCI4NzNcIixcIk1hcmdpblwiOntcIiRpZFwiOlwiODc0XCIsXCJUb3BcIjowLjAsXCJMZWZ0XCI6MC4wLFwiUmlnaHRcIjowLjAsXCJCb3R0b21cIjowLjB9LFwiUGFkZGluZ1wiOntcIiRpZFwiOlwiODc1XCIsXCJUb3BcIjowLjAsXCJMZWZ0XCI6MC4wLFwiUmlnaHRcIjowLjAsXCJCb3R0b21cIjowLjB9LFwiQmFja2dyb3VuZFwiOntcIiRpZFwiOlwiODc2XCIsXCJDb2xvclwiOntcIiRpZFwiOlwiODc3XCIsXCJBXCI6MjU1LFwiUlwiOjEyNCxcIkdcIjoxMjQsXCJCXCI6MTI0fX0sXCJJc1Zpc2libGVcIjp0cnVlLFwiV2lkdGhcIjowLjAsXCJIZWlnaHRcIjowLjAsXCJCb3JkZXJTdHlsZVwiOntcIiRpZFwiOlwiODc4XCIsXCJMaW5lQ29sb3JcIjp7XCIkaWRcIjpcIjg3OVwiLFwiJHR5cGVcIjpcIk5MUkUuQ29tbW9uLkRvbS5Tb2xpZENvbG9yQnJ1c2gsIE5MUkUuQ29tbW9uXCIsXCJDb2xvclwiOntcIiRpZFwiOlwiODgwXCIsXCJBXCI6MjU1LFwiUlwiOjI1NSxcIkdcIjoyNTUsXCJCXCI6MjU1fX0sXCJMaW5lV2VpZ2h0XCI6MC4wLFwiTGluZVR5cGVcIjowfX0sXCJUZXh0SXNWZXJ0aWNhbFwiOnRydWV9LFwiQmFja2dyb3VuZFN0eWxlXCI6e1wiJGlkXCI6XCI4ODFcIixcIk1hcmdpblwiOntcIiRpZFwiOlwiODgyXCIsXCJUb3BcIjowLjAsXCJMZWZ0XCI6MC4wLFwiUmlnaHRcIjowLjAsXCJCb3R0b21cIjowLjB9LFwiUGFkZGluZ1wiOntcIiRpZFwiOlwiODgzXCIsXCJUb3BcIjowLjAsXCJMZWZ0XCI6MC4wLFwiUmlnaHRcIjowLjAsXCJCb3R0b21cIjowLjB9LFwiQmFja2dyb3VuZFwiOntcIiRpZFwiOlwiODg0XCIsXCJDb2xvclwiOntcIiRpZFwiOlwiODg1XCIsXCJBXCI6MCxcIlJcIjoyNTUsXCJHXCI6MjU1LFwiQlwiOjI1NX19LFwiSXNWaXNpYmxlXCI6dHJ1ZSxcIldpZHRoXCI6MC4wLFwiSGVpZ2h0XCI6MC4wLFwiQm9yZGVyU3R5bGVcIjp7XCIkaWRcIjpcIjg4NlwiLFwiTGluZUNvbG9yXCI6e1wiJGlkXCI6XCI4ODdcIixcIiR0eXBlXCI6XCJOTFJFLkNvbW1vbi5Eb20uU29saWRDb2xvckJydXNoLCBOTFJFLkNvbW1vblwiLFwiQ29sb3JcIjp7XCIkaWRcIjpcIjg4OFwiLFwiQVwiOjI1NSxcIlJcIjoyNTUsXCJHXCI6MCxcIkJcIjowfX0sXCJMaW5lV2VpZ2h0XCI6MC4wLFwiTGluZVR5cGVcIjowfX0sXCJJc0Fib3ZlVGltZWJhbmRcIjpmYWxzZSxcIlN3aW1sYW5lRGVmYXVsdEFjdGl2aXR5U3R5bGVcIjp7XCIkaWRcIjpcIjg4OVwiLFwiSGVhZGVyU3R5bGVcIjp7XCIkaWRcIjpcIjg5MFwiLFwiVGV4dFN0eWxlXCI6e1wiJGlkXCI6XCI4OTFcIixcIkZvbnRTZXR0aW5nc1wiOntcIiRpZFwiOlwiODkyXCIsXCJGb250U2l6ZVwiOjEwLFwiRm9udE5hbWVcIjpcIkNhbGlicmlcIixcIklzQm9sZFwiOnRydWUsXCJJc0l0YWxpY1wiOmZhbHNlLFwiSXNVbmRlcmxpbmVkXCI6ZmFsc2V9LFwiQXV0b1NpemVcIjowLFwiRm9yZWdyb3VuZFwiOntcIiRpZFwiOlwiODkzXCIsXCJDb2xvclwiOntcIiRyZWZcIjpcIjMxN1wi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4OTRcIixcIlRvcFwiOjAuMCxcIkxlZnRcIjowLjAsXCJSaWdodFwiOjAuMCxcIkJvdHRvbVwiOjAuMH0sXCJQYWRkaW5nXCI6e1wiJGlkXCI6XCI4OTVcIixcIlRvcFwiOjAuMCxcIkxlZnRcIjowLjAsXCJSaWdodFwiOjAuMCxcIkJvdHRvbVwiOjAuMH0sXCJCYWNrZ3JvdW5kXCI6bnVsbCxcIklzVmlzaWJsZVwiOnRydWUsXCJXaWR0aFwiOjAuMCxcIkhlaWdodFwiOjAuMCxcIkJvcmRlclN0eWxlXCI6bnVsbH0sXCJSZWN0YW5nbGVTdHlsZVwiOntcIiRpZFwiOlwiODk2XCIsXCJNYXJnaW5cIjp7XCIkaWRcIjpcIjg5N1wiLFwiVG9wXCI6MC4wLFwiTGVmdFwiOjAuMCxcIlJpZ2h0XCI6MC4wLFwiQm90dG9tXCI6MC4wfSxcIlBhZGRpbmdcIjp7XCIkaWRcIjpcIjg5OFwiLFwiVG9wXCI6MC4wLFwiTGVmdFwiOjAuMCxcIlJpZ2h0XCI6MC4wLFwiQm90dG9tXCI6MC4wfSxcIkJhY2tncm91bmRcIjp7XCIkaWRcIjpcIjg5OVwiLFwiQ29sb3JcIjp7XCIkaWRcIjpcIjkwMFwiLFwiQVwiOjYzLFwiUlwiOjE2NSxcIkdcIjoxNjUsXCJCXCI6MTY1fX0sXCJJc1Zpc2libGVcIjp0cnVlLFwiV2lkdGhcIjowLjAsXCJIZWlnaHRcIjowLjAsXCJCb3JkZXJTdHlsZVwiOntcIiRpZFwiOlwiOTAxXCIsXCJMaW5lQ29sb3JcIjp7XCIkaWRcIjpcIjkwMlwiLFwiJHR5cGVcIjpcIk5MUkUuQ29tbW9uLkRvbS5Tb2xpZENvbG9yQnJ1c2gsIE5MUkUuQ29tbW9uXCIsXCJDb2xvclwiOntcIiRpZFwiOlwiOTAzXCIsXCJBXCI6MjU1LFwiUlwiOjI1NSxcIkdcIjowLFwiQlwiOjB9fSxcIkxpbmVXZWlnaHRcIjowLjAsXCJMaW5lVHlwZVwiOjB9fX0sXCJCYWNrZ3JvdW5kU3R5bGVcIjp7XCIkaWRcIjpcIjkwNFwiLFwiTWFyZ2luXCI6e1wiJGlkXCI6XCI5MDVcIixcIlRvcFwiOjAuMCxcIkxlZnRcIjowLjAsXCJSaWdodFwiOjAuMCxcIkJvdHRvbVwiOjAuMH0sXCJQYWRkaW5nXCI6e1wiJGlkXCI6XCI5MDZcIixcIlRvcFwiOjAuMCxcIkxlZnRcIjowLjAsXCJSaWdodFwiOjAuMCxcIkJvdHRvbVwiOjAuMH0sXCJCYWNrZ3JvdW5kXCI6e1wiJGlkXCI6XCI5MDdcIixcIkNvbG9yXCI6e1wiJGlkXCI6XCI5MDhcIixcIkFcIjo1MSxcIlJcIjoxNjUsXCJHXCI6MTY1LFwiQlwiOjE2NX19LFwiSXNWaXNpYmxlXCI6dHJ1ZSxcIldpZHRoXCI6MC4wLFwiSGVpZ2h0XCI6MC4wLFwiQm9yZGVyU3R5bGVcIjp7XCIkaWRcIjpcIjkwOVwiLFwiTGluZUNvbG9yXCI6e1wiJGlkXCI6XCI5MTBcIixcIiR0eXBlXCI6XCJOTFJFLkNvbW1vbi5Eb20uU29saWRDb2xvckJydXNoLCBOTFJFLkNvbW1vblwiLFwiQ29sb3JcIjp7XCIkaWRcIjpcIjkxMVwiLFwiQVwiOjI1NSxcIlJcIjoyNTUsXCJHXCI6MCxcIkJcIjowfX0sXCJMaW5lV2VpZ2h0XCI6MC4wLFwiTGluZVR5cGVcIjowfX0sXCJDdXN0b21Td2ltbGFuZU1pbGVzdG9uZVN0eWxlTGlzdFwiOltdLFwiQ3VzdG9tU3dpbWxhbmVUYXNrU3R5bGVMaXN0XCI6W10sXCJJc1Zpc2libGVcIjpmYWxzZX0sXCJDdXN0b21Td2ltbGFuZUFjdGl2aXRpZXNTdHlsZUxpc3RcIjpbe1wiJGlkXCI6XCI5MTJcIixcIkhlYWRlclN0eWxlXCI6e1wiJGlkXCI6XCI5MTNcIixcIlRleHRTdHlsZVwiOntcIiRpZFwiOlwiOTE0XCIsXCJGb250U2V0dGluZ3NcIjp7XCIkaWRcIjpcIjkxNVwiLFwiRm9udFNpemVcIjoxMCxcIkZvbnROYW1lXCI6XCJDYWxpYnJpXCIsXCJJc0JvbGRcIjp0cnVlLFwiSXNJdGFsaWNcIjpmYWxzZSxcIklzVW5kZXJsaW5lZFwiOmZhbHNlfSxcIkF1dG9TaXplXCI6MCxcIkZvcmVncm91bmRcIjp7XCIkaWRcIjpcIjkxNlwiLFwiQ29sb3JcIjp7XCIkcmVmXCI6XCIzMTdcIn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OTE3XCIsXCJUb3BcIjowLjAsXCJMZWZ0XCI6MC4wLFwiUmlnaHRcIjowLjAsXCJCb3R0b21cIjowLjB9LFwiUGFkZGluZ1wiOntcIiRpZFwiOlwiOTE4XCIsXCJUb3BcIjowLjAsXCJMZWZ0XCI6MC4wLFwiUmlnaHRcIjowLjAsXCJCb3R0b21cIjowLjB9LFwiQmFja2dyb3VuZFwiOntcIiRpZFwiOlwiOTE5XCIsXCJDb2xvclwiOntcIiRpZFwiOlwiOTIwXCIsXCJBXCI6MCxcIlJcIjoyNTUsXCJHXCI6MjU1LFwiQlwiOjI1NX19LFwiSXNWaXNpYmxlXCI6dHJ1ZSxcIldpZHRoXCI6MC4wLFwiSGVpZ2h0XCI6MC4wLFwiQm9yZGVyU3R5bGVcIjpudWxsfSxcIlJlY3RhbmdsZVN0eWxlXCI6e1wiJGlkXCI6XCI5MjFcIixcIk1hcmdpblwiOntcIiRpZFwiOlwiOTIyXCIsXCJUb3BcIjowLjAsXCJMZWZ0XCI6MC4wLFwiUmlnaHRcIjowLjAsXCJCb3R0b21cIjowLjB9LFwiUGFkZGluZ1wiOntcIiRpZFwiOlwiOTIzXCIsXCJUb3BcIjowLjAsXCJMZWZ0XCI6MC4wLFwiUmlnaHRcIjowLjAsXCJCb3R0b21cIjowLjB9LFwiQmFja2dyb3VuZFwiOntcIiRpZFwiOlwiOTI0XCIsXCJDb2xvclwiOntcIiRpZFwiOlwiOTI1XCIsXCJBXCI6NjMsXCJSXCI6MTY1LFwiR1wiOjE2NSxcIkJcIjoxNjV9fSxcIklzVmlzaWJsZVwiOnRydWUsXCJXaWR0aFwiOjAuMCxcIkhlaWdodFwiOjAuMCxcIkJvcmRlclN0eWxlXCI6e1wiJGlkXCI6XCI5MjZcIixcIkxpbmVDb2xvclwiOntcIiRpZFwiOlwiOTI3XCIsXCIkdHlwZVwiOlwiTkxSRS5Db21tb24uRG9tLlNvbGlkQ29sb3JCcnVzaCwgTkxSRS5Db21tb25cIixcIkNvbG9yXCI6e1wiJGlkXCI6XCI5MjhcIixcIkFcIjoyNTUsXCJSXCI6MjU1LFwiR1wiOjAsXCJCXCI6MH19LFwiTGluZVdlaWdodFwiOjAuMCxcIkxpbmVUeXBlXCI6MH19fSxcIkJhY2tncm91bmRTdHlsZVwiOntcIiRpZFwiOlwiOTI5XCIsXCJNYXJnaW5cIjp7XCIkaWRcIjpcIjkzMFwiLFwiVG9wXCI6MC4wLFwiTGVmdFwiOjAuMCxcIlJpZ2h0XCI6MC4wLFwiQm90dG9tXCI6MC4wfSxcIlBhZGRpbmdcIjp7XCIkaWRcIjpcIjkzMVwiLFwiVG9wXCI6MC4wLFwiTGVmdFwiOjAuMCxcIlJpZ2h0XCI6MC4wLFwiQm90dG9tXCI6MC4wfSxcIkJhY2tncm91bmRcIjp7XCIkaWRcIjpcIjkzMlwiLFwiQ29sb3JcIjp7XCIkaWRcIjpcIjkzM1wiLFwiQVwiOjUxLFwiUlwiOjE2NSxcIkdcIjoxNjUsXCJCXCI6MTY1fX0sXCJJc1Zpc2libGVcIjp0cnVlLFwiV2lkdGhcIjowLjAsXCJIZWlnaHRcIjowLjAsXCJCb3JkZXJTdHlsZVwiOntcIiRpZFwiOlwiOTM0XCIsXCJMaW5lQ29sb3JcIjp7XCIkaWRcIjpcIjkzNVwiLFwiJHR5cGVcIjpcIk5MUkUuQ29tbW9uLkRvbS5Tb2xpZENvbG9yQnJ1c2gsIE5MUkUuQ29tbW9uXCIsXCJDb2xvclwiOntcIiRpZFwiOlwiOTM2XCIsXCJBXCI6MjU1LFwiUlwiOjI1NSxcIkdcIjowLFwiQlwiOjB9fSxcIkxpbmVXZWlnaHRcIjowLjAsXCJMaW5lVHlwZVwiOjB9fSxcIkN1c3RvbVN3aW1sYW5lTWlsZXN0b25lU3R5bGVMaXN0XCI6W10sXCJDdXN0b21Td2ltbGFuZVRhc2tTdHlsZUxpc3RcIjpbe1wiJGlkXCI6XCI5MzdcIixcIlRhc2tTdHlsZVwiOntcIiRpZFwiOlwiOTM4XCIsXCJTaGFwZVwiOjAsXCJTaGFwZVRoaWNrbmVzc1wiOjAsXCJEdXJhdGlvbkZvcm1hdFwiOjAsXCJQZXJjZW50YWdlQ29tcGxldGVTdHlsZVwiOntcIiRpZFwiOlwiOTM5XCIsXCJGb250U2V0dGluZ3NcIjp7XCIkaWRcIjpcIjk0MFwiLFwiRm9udFNpemVcIjoxMCxcIkZvbnROYW1lXCI6XCJDYWxpYnJpXCIsXCJJc0JvbGRcIjpmYWxzZSxcIklzSXRhbGljXCI6ZmFsc2UsXCJJc1VuZGVybGluZWRcIjpmYWxzZX0sXCJBdXRvU2l6ZVwiOjAsXCJGb3JlZ3JvdW5kXCI6e1wiJGlkXCI6XCI5NDF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OTQyXCIsXCJUb3BcIjowLjAsXCJMZWZ0XCI6MC4wLFwiUmlnaHRcIjowLjAsXCJCb3R0b21cIjowLjB9LFwiUGFkZGluZ1wiOntcIiRpZFwiOlwiOTQzXCIsXCJUb3BcIjowLjAsXCJMZWZ0XCI6MC4wLFwiUmlnaHRcIjowLjAsXCJCb3R0b21cIjowLjB9LFwiQmFja2dyb3VuZFwiOntcIiRyZWZcIjpcIjExOVwifSxcIklzVmlzaWJsZVwiOnRydWUsXCJXaWR0aFwiOjAuMCxcIkhlaWdodFwiOjAuMCxcIkJvcmRlclN0eWxlXCI6e1wiJGlkXCI6XCI5NDRcIixcIkxpbmVDb2xvclwiOm51bGwsXCJMaW5lV2VpZ2h0XCI6MC4wLFwiTGluZVR5cGVcIjowfX0sXCJEdXJhdGlvblN0eWxlXCI6e1wiJGlkXCI6XCI5NDVcIixcIkZvbnRTZXR0aW5nc1wiOntcIiRpZFwiOlwiOTQ2XCIsXCJGb250U2l6ZVwiOjEwLFwiRm9udE5hbWVcIjpcIkNhbGlicmlcIixcIklzQm9sZFwiOmZhbHNlLFwiSXNJdGFsaWNcIjpmYWxzZSxcIklzVW5kZXJsaW5lZFwiOmZhbHNlfSxcIkF1dG9TaXplXCI6MCxcIkZvcmVncm91bmRcIjp7XCIkaWRcIjpcIjk0N1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5NDhcIixcIlRvcFwiOjAuMCxcIkxlZnRcIjowLjAsXCJSaWdodFwiOjAuMCxcIkJvdHRvbVwiOjAuMH0sXCJQYWRkaW5nXCI6e1wiJGlkXCI6XCI5NDlcIixcIlRvcFwiOjAuMCxcIkxlZnRcIjowLjAsXCJSaWdodFwiOjAuMCxcIkJvdHRvbVwiOjAuMH0sXCJCYWNrZ3JvdW5kXCI6e1wiJHJlZlwiOlwiMTI2XCJ9LFwiSXNWaXNpYmxlXCI6dHJ1ZSxcIldpZHRoXCI6MC4wLFwiSGVpZ2h0XCI6MC4wLFwiQm9yZGVyU3R5bGVcIjp7XCIkaWRcIjpcIjk1MFwiLFwiTGluZUNvbG9yXCI6bnVsbCxcIkxpbmVXZWlnaHRcIjowLjAsXCJMaW5lVHlwZVwiOjB9fSxcIkhvcml6b250YWxDb25uZWN0b3JTdHlsZVwiOntcIiRpZFwiOlwiOTUxXCIsXCJMaW5lQ29sb3JcIjp7XCIkcmVmXCI6XCIxMjhcIn0sXCJMaW5lV2VpZ2h0XCI6MS4wLFwiTGluZVR5cGVcIjowfSxcIlZlcnRpY2FsQ29ubmVjdG9yU3R5bGVcIjp7XCIkaWRcIjpcIjk1MlwiLFwiTGluZUNvbG9yXCI6e1wiJHJlZlwiOlwiMTMx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udWxsLFwiQXR0YWNoZWRNaWxlc3RvbmVzU3R5bGVzXCI6bnVsbCxcIlNoYXBlU3R5bGVcIjp7XCIkaWRcIjpcIjk1M1wiLFwiTWFyZ2luXCI6e1wiJGlkXCI6XCI5NTRcIixcIlRvcFwiOjAuMCxcIkxlZnRcIjo0LjAsXCJSaWdodFwiOjQuMCxcIkJvdHRvbVwiOjAuMH0sXCJQYWRkaW5nXCI6e1wiJGlkXCI6XCI5NTVcIixcIlRvcFwiOjAuMCxcIkxlZnRcIjowLjAsXCJSaWdodFwiOjAuMCxcIkJvdHRvbVwiOjAuMH0sXCJCYWNrZ3JvdW5kXCI6e1wiJGlkXCI6XCI5NTZcIixcIkNvbG9yXCI6e1wiJGlkXCI6XCI5NTdcIixcIkFcIjoyNTUsXCJSXCI6MTY1LFwiR1wiOjE2NSxcIkJcIjoxNjV9fSxcIklzVmlzaWJsZVwiOnRydWUsXCJXaWR0aFwiOjAuMCxcIkhlaWdodFwiOjEwLjAsXCJCb3JkZXJTdHlsZVwiOntcIiRpZFwiOlwiOTU4XCIsXCJMaW5lQ29sb3JcIjp7XCIkcmVmXCI6XCI3MzBcIn0sXCJMaW5lV2VpZ2h0XCI6MC4wLFwiTGluZVR5cGVcIjowfX0sXCJUaXRsZVN0eWxlXCI6e1wiJGlkXCI6XCI5NTlcIixcIkZvbnRTZXR0aW5nc1wiOntcIiRpZFwiOlwiOTYwXCIsXCJGb250U2l6ZVwiOjExLFwiRm9udE5hbWVcIjpcIkNhbGlicmlcIixcIklzQm9sZFwiOmZhbHNlLFwiSXNJdGFsaWNcIjpmYWxzZSxcIklzVW5kZXJsaW5lZFwiOmZhbHNlfSxcIkF1dG9TaXplXCI6MCxcIkZvcmVncm91bmRcIjp7XCIkaWRcIjpcIjk2MVwiLFwiQ29sb3JcIjp7XCIkaWRcIjpcIjk2Ml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5NjNcIixcIlRvcFwiOjAuMCxcIkxlZnRcIjowLjAsXCJSaWdodFwiOjAuMCxcIkJvdHRvbVwiOjAuMH0sXCJQYWRkaW5nXCI6e1wiJGlkXCI6XCI5NjRcIixcIlRvcFwiOjAuMCxcIkxlZnRcIjowLjAsXCJSaWdodFwiOjAuMCxcIkJvdHRvbVwiOjAuMH0sXCJCYWNrZ3JvdW5kXCI6e1wiJGlkXCI6XCI5NjVcIixcIkNvbG9yXCI6e1wiJGlkXCI6XCI5NjZcIixcIkFcIjowLFwiUlwiOjI1NSxcIkdcIjoyNTUsXCJCXCI6MjU1fX0sXCJJc1Zpc2libGVcIjp0cnVlLFwiV2lkdGhcIjowLjAsXCJIZWlnaHRcIjowLjAsXCJCb3JkZXJTdHlsZVwiOntcIiRpZFwiOlwiOTY3XCIsXCJMaW5lQ29sb3JcIjpudWxsLFwiTGluZVdlaWdodFwiOjAuMCxcIkxpbmVUeXBlXCI6MH19LFwiRGF0ZVN0eWxlXCI6e1wiJGlkXCI6XCI5NjhcIixcIkZvbnRTZXR0aW5nc1wiOntcIiRpZFwiOlwiOTY5XCIsXCJGb250U2l6ZVwiOjEwLFwiRm9udE5hbWVcIjpcIkNhbGlicmlcIixcIklzQm9sZFwiOmZhbHNlLFwiSXNJdGFsaWNcIjpmYWxzZSxcIklzVW5kZXJsaW5lZFwiOmZhbHNlfSxcIkF1dG9TaXplXCI6MCxcIkZvcmVncm91bmRcIjp7XCIkaWRcIjpcIjk3MFwiLFwiQ29sb3JcIjp7XCIkcmVmXCI6XCIxNTFcIn19LFwiQmFja2dyb3VuZEZpbGxUeXBlXCI6MCxcIk1heFdpZHRoXCI6MjAwLjAsXCJNYXhIZWlnaHRcIjpcIkluZmluaXR5XCIsXCJTbWFydEZvcmVncm91bmRJc0FjdGl2ZVwiOmZhbHNlLFwiSG9yaXpvbnRhbEFsaWdubWVudFwiOjIsXCJWZXJ0aWNhbEFsaWdubWVudFwiOjAsXCJTbWFydEZvcmVncm91bmRcIjpudWxsLFwiTWFyZ2luXCI6e1wiJGlkXCI6XCI5NzFcIixcIlRvcFwiOjAuMCxcIkxlZnRcIjowLjAsXCJSaWdodFwiOjAuMCxcIkJvdHRvbVwiOjAuMH0sXCJQYWRkaW5nXCI6e1wiJGlkXCI6XCI5NzJcIixcIlRvcFwiOjAuMCxcIkxlZnRcIjowLjAsXCJSaWdodFwiOjAuMCxcIkJvdHRvbVwiOjAuMH0sXCJCYWNrZ3JvdW5kXCI6e1wiJHJlZlwiOlwiMTU0XCJ9LFwiSXNWaXNpYmxlXCI6dHJ1ZSxcIldpZHRoXCI6MC4wLFwiSGVpZ2h0XCI6MC4wLFwiQm9yZGVyU3R5bGVcIjp7XCIkaWRcIjpcIjk3M1wiLFwiTGluZUNvbG9yXCI6bnVsbCxcIkxpbmVXZWlnaHRcIjowLjAsXCJMaW5lVHlwZVwiOjB9fSxcIkRhdGVGb3JtYXRcIjp7XCIkaWRcIjpcIjk3N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V0sXCJJc1Zpc2libGVcIjp0cnVlfSx7XCIkaWRcIjpcIjk3NVwiLFwiSGVhZGVyU3R5bGVcIjp7XCIkaWRcIjpcIjk3NlwiLFwiVGV4dFN0eWxlXCI6e1wiJGlkXCI6XCI5NzdcIixcIkZvbnRTZXR0aW5nc1wiOntcIiRpZFwiOlwiOTc4XCIsXCJGb250U2l6ZVwiOjEwLFwiRm9udE5hbWVcIjpcIkNhbGlicmlcIixcIklzQm9sZFwiOnRydWUsXCJJc0l0YWxpY1wiOmZhbHNlLFwiSXNVbmRlcmxpbmVkXCI6ZmFsc2V9LFwiQXV0b1NpemVcIjowLFwiRm9yZWdyb3VuZFwiOntcIiRpZFwiOlwiOTc5XCIsXCJDb2xvclwiOntcIiRyZWZcIjpcIjMxN1wi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5ODBcIixcIlRvcFwiOjAuMCxcIkxlZnRcIjowLjAsXCJSaWdodFwiOjAuMCxcIkJvdHRvbVwiOjAuMH0sXCJQYWRkaW5nXCI6e1wiJGlkXCI6XCI5ODFcIixcIlRvcFwiOjAuMCxcIkxlZnRcIjowLjAsXCJSaWdodFwiOjAuMCxcIkJvdHRvbVwiOjAuMH0sXCJCYWNrZ3JvdW5kXCI6e1wiJGlkXCI6XCI5ODJcIixcIkNvbG9yXCI6e1wiJGlkXCI6XCI5ODNcIixcIkFcIjowLFwiUlwiOjI1NSxcIkdcIjoyNTUsXCJCXCI6MjU1fX0sXCJJc1Zpc2libGVcIjp0cnVlLFwiV2lkdGhcIjowLjAsXCJIZWlnaHRcIjowLjAsXCJCb3JkZXJTdHlsZVwiOm51bGx9LFwiUmVjdGFuZ2xlU3R5bGVcIjp7XCIkaWRcIjpcIjk4NFwiLFwiTWFyZ2luXCI6e1wiJGlkXCI6XCI5ODVcIixcIlRvcFwiOjAuMCxcIkxlZnRcIjowLjAsXCJSaWdodFwiOjAuMCxcIkJvdHRvbVwiOjAuMH0sXCJQYWRkaW5nXCI6e1wiJGlkXCI6XCI5ODZcIixcIlRvcFwiOjAuMCxcIkxlZnRcIjowLjAsXCJSaWdodFwiOjAuMCxcIkJvdHRvbVwiOjAuMH0sXCJCYWNrZ3JvdW5kXCI6e1wiJGlkXCI6XCI5ODdcIixcIkNvbG9yXCI6e1wiJGlkXCI6XCI5ODhcIixcIkFcIjo2MyxcIlJcIjoxNjUsXCJHXCI6MTY1LFwiQlwiOjE2NX19LFwiSXNWaXNpYmxlXCI6dHJ1ZSxcIldpZHRoXCI6MC4wLFwiSGVpZ2h0XCI6MC4wLFwiQm9yZGVyU3R5bGVcIjp7XCIkaWRcIjpcIjk4OVwiLFwiTGluZUNvbG9yXCI6e1wiJGlkXCI6XCI5OTBcIixcIiR0eXBlXCI6XCJOTFJFLkNvbW1vbi5Eb20uU29saWRDb2xvckJydXNoLCBOTFJFLkNvbW1vblwiLFwiQ29sb3JcIjp7XCIkaWRcIjpcIjk5MVwiLFwiQVwiOjI1NSxcIlJcIjoyNTUsXCJHXCI6MCxcIkJcIjowfX0sXCJMaW5lV2VpZ2h0XCI6MC4wLFwiTGluZVR5cGVcIjowfX19LFwiQmFja2dyb3VuZFN0eWxlXCI6e1wiJGlkXCI6XCI5OTJcIixcIk1hcmdpblwiOntcIiRpZFwiOlwiOTkzXCIsXCJUb3BcIjowLjAsXCJMZWZ0XCI6MC4wLFwiUmlnaHRcIjowLjAsXCJCb3R0b21cIjowLjB9LFwiUGFkZGluZ1wiOntcIiRpZFwiOlwiOTk0XCIsXCJUb3BcIjowLjAsXCJMZWZ0XCI6MC4wLFwiUmlnaHRcIjowLjAsXCJCb3R0b21cIjowLjB9LFwiQmFja2dyb3VuZFwiOntcIiRpZFwiOlwiOTk1XCIsXCJDb2xvclwiOntcIiRpZFwiOlwiOTk2XCIsXCJBXCI6NTEsXCJSXCI6MTY1LFwiR1wiOjE2NSxcIkJcIjoxNjV9fSxcIklzVmlzaWJsZVwiOnRydWUsXCJXaWR0aFwiOjAuMCxcIkhlaWdodFwiOjAuMCxcIkJvcmRlclN0eWxlXCI6e1wiJGlkXCI6XCI5OTdcIixcIkxpbmVDb2xvclwiOntcIiRpZFwiOlwiOTk4XCIsXCIkdHlwZVwiOlwiTkxSRS5Db21tb24uRG9tLlNvbGlkQ29sb3JCcnVzaCwgTkxSRS5Db21tb25cIixcIkNvbG9yXCI6e1wiJGlkXCI6XCI5OTlcIixcIkFcIjoyNTUsXCJSXCI6MjU1LFwiR1wiOjAsXCJCXCI6MH19LFwiTGluZVdlaWdodFwiOjAuMCxcIkxpbmVUeXBlXCI6MH19LFwiQ3VzdG9tU3dpbWxhbmVNaWxlc3RvbmVTdHlsZUxpc3RcIjpbXSxcIkN1c3RvbVN3aW1sYW5lVGFza1N0eWxlTGlzdFwiOlt7XCIkaWRcIjpcIjEwMDBcIixcIlRhc2tTdHlsZVwiOntcIiRpZFwiOlwiMTAwMVwiLFwiU2hhcGVcIjowLFwiU2hhcGVUaGlja25lc3NcIjowLFwiRHVyYXRpb25Gb3JtYXRcIjowLFwiUGVyY2VudGFnZUNvbXBsZXRlU3R5bGVcIjp7XCIkaWRcIjpcIjEwMDJcIixcIkZvbnRTZXR0aW5nc1wiOntcIiRpZFwiOlwiMTAwM1wiLFwiRm9udFNpemVcIjoxMCxcIkZvbnROYW1lXCI6XCJDYWxpYnJpXCIsXCJJc0JvbGRcIjpmYWxzZSxcIklzSXRhbGljXCI6ZmFsc2UsXCJJc1VuZGVybGluZWRcIjpmYWxzZX0sXCJBdXRvU2l6ZVwiOjAsXCJGb3JlZ3JvdW5kXCI6e1wiJGlkXCI6XCIxMDA0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EwMDVcIixcIlRvcFwiOjAuMCxcIkxlZnRcIjowLjAsXCJSaWdodFwiOjAuMCxcIkJvdHRvbVwiOjAuMH0sXCJQYWRkaW5nXCI6e1wiJGlkXCI6XCIxMDA2XCIsXCJUb3BcIjowLjAsXCJMZWZ0XCI6MC4wLFwiUmlnaHRcIjowLjAsXCJCb3R0b21cIjowLjB9LFwiQmFja2dyb3VuZFwiOntcIiRyZWZcIjpcIjExOVwifSxcIklzVmlzaWJsZVwiOnRydWUsXCJXaWR0aFwiOjAuMCxcIkhlaWdodFwiOjAuMCxcIkJvcmRlclN0eWxlXCI6e1wiJGlkXCI6XCIxMDA3XCIsXCJMaW5lQ29sb3JcIjpudWxsLFwiTGluZVdlaWdodFwiOjAuMCxcIkxpbmVUeXBlXCI6MH19LFwiRHVyYXRpb25TdHlsZVwiOntcIiRpZFwiOlwiMTAwOFwiLFwiRm9udFNldHRpbmdzXCI6e1wiJGlkXCI6XCIxMDA5XCIsXCJGb250U2l6ZVwiOjEwLFwiRm9udE5hbWVcIjpcIkNhbGlicmlcIixcIklzQm9sZFwiOmZhbHNlLFwiSXNJdGFsaWNcIjpmYWxzZSxcIklzVW5kZXJsaW5lZFwiOmZhbHNlfSxcIkF1dG9TaXplXCI6MCxcIkZvcmVncm91bmRcIjp7XCIkaWRcIjpcIjEwMTBcIixcIkNvbG9yXCI6e1wiJHJlZlwiOlwiMTIzXCJ9fSxcIkJhY2tncm91bmRGaWxsVHlwZVwiOjAsXCJNYXhXaWR0aFwiOjIwMC4wLFwiTWF4SGVpZ2h0XCI6XCJJbmZpbml0eVwiLFwiU21hcnRGb3JlZ3JvdW5kSXNBY3RpdmVcIjpmYWxzZSxcIkhvcml6b250YWxBbGlnbm1lbnRcIjowLFwiVmVydGljYWxBbGlnbm1lbnRcIjowLFwiU21hcnRGb3JlZ3JvdW5kXCI6bnVsbCxcIk1hcmdpblwiOntcIiRpZFwiOlwiMTAxMVwiLFwiVG9wXCI6MC4wLFwiTGVmdFwiOjAuMCxcIlJpZ2h0XCI6MC4wLFwiQm90dG9tXCI6MC4wfSxcIlBhZGRpbmdcIjp7XCIkaWRcIjpcIjEwMTJcIixcIlRvcFwiOjAuMCxcIkxlZnRcIjowLjAsXCJSaWdodFwiOjAuMCxcIkJvdHRvbVwiOjAuMH0sXCJCYWNrZ3JvdW5kXCI6e1wiJHJlZlwiOlwiMTI2XCJ9LFwiSXNWaXNpYmxlXCI6dHJ1ZSxcIldpZHRoXCI6MC4wLFwiSGVpZ2h0XCI6MC4wLFwiQm9yZGVyU3R5bGVcIjp7XCIkaWRcIjpcIjEwMTNcIixcIkxpbmVDb2xvclwiOm51bGwsXCJMaW5lV2VpZ2h0XCI6MC4wLFwiTGluZVR5cGVcIjowfX0sXCJIb3Jpem9udGFsQ29ubmVjdG9yU3R5bGVcIjp7XCIkaWRcIjpcIjEwMTRcIixcIkxpbmVDb2xvclwiOntcIiRyZWZcIjpcIjEyOFwifSxcIkxpbmVXZWlnaHRcIjoxLjAsXCJMaW5lVHlwZVwiOjB9LFwiVmVydGljYWxDb25uZWN0b3JTdHlsZVwiOntcIiRpZFwiOlwiMTAxNVwiLFwiTGluZUNvbG9yXCI6e1wiJHJlZlwiOlwiMTMx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cIjllMmNlODZmLTU2ODgtNDRkMy05OWRkLTRmMmNhY2QyOTg3YlwiLFwiQXR0YWNoZWRNaWxlc3RvbmVzU3R5bGVzXCI6bnVsbCxcIlNoYXBlU3R5bGVcIjp7XCIkaWRcIjpcIjEwMTZcIixcIk1hcmdpblwiOntcIiRpZFwiOlwiMTAxN1wiLFwiVG9wXCI6MC4wLFwiTGVmdFwiOjQuMCxcIlJpZ2h0XCI6NC4wLFwiQm90dG9tXCI6MC4wfSxcIlBhZGRpbmdcIjp7XCIkaWRcIjpcIjEwMThcIixcIlRvcFwiOjAuMCxcIkxlZnRcIjowLjAsXCJSaWdodFwiOjAuMCxcIkJvdHRvbVwiOjAuMH0sXCJCYWNrZ3JvdW5kXCI6e1wiJGlkXCI6XCIxMDE5XCIsXCJDb2xvclwiOntcIiRpZFwiOlwiMTAyMFwiLFwiQVwiOjI1NSxcIlJcIjoxNjUsXCJHXCI6MTY1LFwiQlwiOjE2NX19LFwiSXNWaXNpYmxlXCI6dHJ1ZSxcIldpZHRoXCI6MC4wLFwiSGVpZ2h0XCI6MTAuMCxcIkJvcmRlclN0eWxlXCI6e1wiJGlkXCI6XCIxMDIxXCIsXCJMaW5lQ29sb3JcIjp7XCIkcmVmXCI6XCI3MzBcIn0sXCJMaW5lV2VpZ2h0XCI6MC4wLFwiTGluZVR5cGVcIjowfX0sXCJUaXRsZVN0eWxlXCI6e1wiJGlkXCI6XCIxMDIyXCIsXCJGb250U2V0dGluZ3NcIjp7XCIkaWRcIjpcIjEwMjNcIixcIkZvbnRTaXplXCI6MTEsXCJGb250TmFtZVwiOlwiQ2FsaWJyaVwiLFwiSXNCb2xkXCI6ZmFsc2UsXCJJc0l0YWxpY1wiOmZhbHNlLFwiSXNVbmRlcmxpbmVkXCI6ZmFsc2V9LFwiQXV0b1NpemVcIjowLFwiRm9yZWdyb3VuZFwiOntcIiRpZFwiOlwiMTAyNFwiLFwiQ29sb3JcIjp7XCIkaWRcIjpcIjEwMjV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MTAyNlwiLFwiVG9wXCI6MC4wLFwiTGVmdFwiOjAuMCxcIlJpZ2h0XCI6MC4wLFwiQm90dG9tXCI6MC4wfSxcIlBhZGRpbmdcIjp7XCIkaWRcIjpcIjEwMjdcIixcIlRvcFwiOjAuMCxcIkxlZnRcIjowLjAsXCJSaWdodFwiOjAuMCxcIkJvdHRvbVwiOjAuMH0sXCJCYWNrZ3JvdW5kXCI6e1wiJGlkXCI6XCIxMDI4XCIsXCJDb2xvclwiOntcIiRpZFwiOlwiMTAyOVwiLFwiQVwiOjAsXCJSXCI6MjU1LFwiR1wiOjI1NSxcIkJcIjoyNTV9fSxcIklzVmlzaWJsZVwiOnRydWUsXCJXaWR0aFwiOjAuMCxcIkhlaWdodFwiOjAuMCxcIkJvcmRlclN0eWxlXCI6e1wiJGlkXCI6XCIxMDMwXCIsXCJMaW5lQ29sb3JcIjpudWxsLFwiTGluZVdlaWdodFwiOjAuMCxcIkxpbmVUeXBlXCI6MH19LFwiRGF0ZVN0eWxlXCI6e1wiJGlkXCI6XCIxMDMxXCIsXCJGb250U2V0dGluZ3NcIjp7XCIkaWRcIjpcIjEwMzJcIixcIkZvbnRTaXplXCI6MTAsXCJGb250TmFtZVwiOlwiQ2FsaWJyaVwiLFwiSXNCb2xkXCI6ZmFsc2UsXCJJc0l0YWxpY1wiOmZhbHNlLFwiSXNVbmRlcmxpbmVkXCI6ZmFsc2V9LFwiQXV0b1NpemVcIjowLFwiRm9yZWdyb3VuZFwiOntcIiRpZFwiOlwiMTAzM1wiLFwiQ29sb3JcIjp7XCIkcmVmXCI6XCIxNTFcIn19LFwiQmFja2dyb3VuZEZpbGxUeXBlXCI6MCxcIk1heFdpZHRoXCI6MjAwLjAsXCJNYXhIZWlnaHRcIjpcIkluZmluaXR5XCIsXCJTbWFydEZvcmVncm91bmRJc0FjdGl2ZVwiOmZhbHNlLFwiSG9yaXpvbnRhbEFsaWdubWVudFwiOjIsXCJWZXJ0aWNhbEFsaWdubWVudFwiOjAsXCJTbWFydEZvcmVncm91bmRcIjpudWxsLFwiTWFyZ2luXCI6e1wiJGlkXCI6XCIxMDM0XCIsXCJUb3BcIjowLjAsXCJMZWZ0XCI6MC4wLFwiUmlnaHRcIjowLjAsXCJCb3R0b21cIjowLjB9LFwiUGFkZGluZ1wiOntcIiRpZFwiOlwiMTAzNVwiLFwiVG9wXCI6MC4wLFwiTGVmdFwiOjAuMCxcIlJpZ2h0XCI6MC4wLFwiQm90dG9tXCI6MC4wfSxcIkJhY2tncm91bmRcIjp7XCIkcmVmXCI6XCIxNTRcIn0sXCJJc1Zpc2libGVcIjp0cnVlLFwiV2lkdGhcIjowLjAsXCJIZWlnaHRcIjowLjAsXCJCb3JkZXJTdHlsZVwiOntcIiRpZFwiOlwiMTAzNlwiLFwiTGluZUNvbG9yXCI6bnVsbCxcIkxpbmVXZWlnaHRcIjowLjAsXCJMaW5lVHlwZVwiOjB9fSxcIkRhdGVGb3JtYXRcIjp7XCIkaWRcIjpcIjEwMz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xMDM4XCIsXCJUYXNrU3R5bGVcIjp7XCIkaWRcIjpcIjEwMzlcIixcIlNoYXBlXCI6MCxcIlNoYXBlVGhpY2tuZXNzXCI6MCxcIkR1cmF0aW9uRm9ybWF0XCI6MCxcIlBlcmNlbnRhZ2VDb21wbGV0ZVN0eWxlXCI6e1wiJGlkXCI6XCIxMDQwXCIsXCJGb250U2V0dGluZ3NcIjp7XCIkaWRcIjpcIjEwNDFcIixcIkZvbnRTaXplXCI6MTAsXCJGb250TmFtZVwiOlwiQ2FsaWJyaVwiLFwiSXNCb2xkXCI6ZmFsc2UsXCJJc0l0YWxpY1wiOmZhbHNlLFwiSXNVbmRlcmxpbmVkXCI6ZmFsc2V9LFwiQXV0b1NpemVcIjowLFwiRm9yZWdyb3VuZFwiOntcIiRpZFwiOlwiMTA0Ml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xMDQzXCIsXCJUb3BcIjowLjAsXCJMZWZ0XCI6MC4wLFwiUmlnaHRcIjowLjAsXCJCb3R0b21cIjowLjB9LFwiUGFkZGluZ1wiOntcIiRpZFwiOlwiMTA0NFwiLFwiVG9wXCI6MC4wLFwiTGVmdFwiOjAuMCxcIlJpZ2h0XCI6MC4wLFwiQm90dG9tXCI6MC4wfSxcIkJhY2tncm91bmRcIjp7XCIkcmVmXCI6XCIxMTlcIn0sXCJJc1Zpc2libGVcIjp0cnVlLFwiV2lkdGhcIjowLjAsXCJIZWlnaHRcIjowLjAsXCJCb3JkZXJTdHlsZVwiOntcIiRpZFwiOlwiMTA0NVwiLFwiTGluZUNvbG9yXCI6bnVsbCxcIkxpbmVXZWlnaHRcIjowLjAsXCJMaW5lVHlwZVwiOjB9fSxcIkR1cmF0aW9uU3R5bGVcIjp7XCIkaWRcIjpcIjEwNDZcIixcIkZvbnRTZXR0aW5nc1wiOntcIiRpZFwiOlwiMTA0N1wiLFwiRm9udFNpemVcIjoxMCxcIkZvbnROYW1lXCI6XCJDYWxpYnJpXCIsXCJJc0JvbGRcIjpmYWxzZSxcIklzSXRhbGljXCI6ZmFsc2UsXCJJc1VuZGVybGluZWRcIjpmYWxzZX0sXCJBdXRvU2l6ZVwiOjAsXCJGb3JlZ3JvdW5kXCI6e1wiJGlkXCI6XCIxMDQ4XCIsXCJDb2xvclwiOntcIiRyZWZcIjpcIjEyM1wifX0sXCJCYWNrZ3JvdW5kRmlsbFR5cGVcIjowLFwiTWF4V2lkdGhcIjoyMDAuMCxcIk1heEhlaWdodFwiOlwiSW5maW5pdHlcIixcIlNtYXJ0Rm9yZWdyb3VuZElzQWN0aXZlXCI6ZmFsc2UsXCJIb3Jpem9udGFsQWxpZ25tZW50XCI6MCxcIlZlcnRpY2FsQWxpZ25tZW50XCI6MCxcIlNtYXJ0Rm9yZWdyb3VuZFwiOm51bGwsXCJNYXJnaW5cIjp7XCIkaWRcIjpcIjEwNDlcIixcIlRvcFwiOjAuMCxcIkxlZnRcIjowLjAsXCJSaWdodFwiOjAuMCxcIkJvdHRvbVwiOjAuMH0sXCJQYWRkaW5nXCI6e1wiJGlkXCI6XCIxMDUwXCIsXCJUb3BcIjowLjAsXCJMZWZ0XCI6MC4wLFwiUmlnaHRcIjowLjAsXCJCb3R0b21cIjowLjB9LFwiQmFja2dyb3VuZFwiOntcIiRyZWZcIjpcIjEyNlwifSxcIklzVmlzaWJsZVwiOnRydWUsXCJXaWR0aFwiOjAuMCxcIkhlaWdodFwiOjAuMCxcIkJvcmRlclN0eWxlXCI6e1wiJGlkXCI6XCIxMDUxXCIsXCJMaW5lQ29sb3JcIjpudWxsLFwiTGluZVdlaWdodFwiOjAuMCxcIkxpbmVUeXBlXCI6MH19LFwiSG9yaXpvbnRhbENvbm5lY3RvclN0eWxlXCI6e1wiJGlkXCI6XCIxMDUyXCIsXCJMaW5lQ29sb3JcIjp7XCIkcmVmXCI6XCIxMjhcIn0sXCJMaW5lV2VpZ2h0XCI6MS4wLFwiTGluZVR5cGVcIjowfSxcIlZlcnRpY2FsQ29ubmVjdG9yU3R5bGVcIjp7XCIkaWRcIjpcIjEwNTNcIixcIkxpbmVDb2xvclwiOntcIiRyZWZcIjpcIjEzMV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I5ZTJjZTg2Zi01Njg4LTQ0ZDMtOTlkZC00ZjJjYWNkMjk4N2JcIixcIkF0dGFjaGVkTWlsZXN0b25lc1N0eWxlc1wiOm51bGwsXCJTaGFwZVN0eWxlXCI6e1wiJGlkXCI6XCIxMDU0XCIsXCJNYXJnaW5cIjp7XCIkaWRcIjpcIjEwNTVcIixcIlRvcFwiOjAuMCxcIkxlZnRcIjo0LjAsXCJSaWdodFwiOjQuMCxcIkJvdHRvbVwiOjAuMH0sXCJQYWRkaW5nXCI6e1wiJGlkXCI6XCIxMDU2XCIsXCJUb3BcIjowLjAsXCJMZWZ0XCI6MC4wLFwiUmlnaHRcIjowLjAsXCJCb3R0b21cIjowLjB9LFwiQmFja2dyb3VuZFwiOntcIiRpZFwiOlwiMTA1N1wiLFwiQ29sb3JcIjp7XCIkaWRcIjpcIjEwNThcIixcIkFcIjoyNTUsXCJSXCI6MTY1LFwiR1wiOjE2NSxcIkJcIjoxNjV9fSxcIklzVmlzaWJsZVwiOnRydWUsXCJXaWR0aFwiOjAuMCxcIkhlaWdodFwiOjEwLjAsXCJCb3JkZXJTdHlsZVwiOntcIiRpZFwiOlwiMTA1OVwiLFwiTGluZUNvbG9yXCI6e1wiJHJlZlwiOlwiNzMwXCJ9LFwiTGluZVdlaWdodFwiOjAuMCxcIkxpbmVUeXBlXCI6MH19LFwiVGl0bGVTdHlsZVwiOntcIiRpZFwiOlwiMTA2MFwiLFwiRm9udFNldHRpbmdzXCI6e1wiJGlkXCI6XCIxMDYxXCIsXCJGb250U2l6ZVwiOjExLFwiRm9udE5hbWVcIjpcIkNhbGlicmlcIixcIklzQm9sZFwiOmZhbHNlLFwiSXNJdGFsaWNcIjpmYWxzZSxcIklzVW5kZXJsaW5lZFwiOmZhbHNlfSxcIkF1dG9TaXplXCI6MCxcIkZvcmVncm91bmRcIjp7XCIkaWRcIjpcIjEwNjJcIixcIkNvbG9yXCI6e1wiJGlkXCI6XCIxMDYz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EwNjRcIixcIlRvcFwiOjAuMCxcIkxlZnRcIjowLjAsXCJSaWdodFwiOjAuMCxcIkJvdHRvbVwiOjAuMH0sXCJQYWRkaW5nXCI6e1wiJGlkXCI6XCIxMDY1XCIsXCJUb3BcIjowLjAsXCJMZWZ0XCI6MC4wLFwiUmlnaHRcIjowLjAsXCJCb3R0b21cIjowLjB9LFwiQmFja2dyb3VuZFwiOntcIiRpZFwiOlwiMTA2NlwiLFwiQ29sb3JcIjp7XCIkaWRcIjpcIjEwNjdcIixcIkFcIjowLFwiUlwiOjI1NSxcIkdcIjoyNTUsXCJCXCI6MjU1fX0sXCJJc1Zpc2libGVcIjp0cnVlLFwiV2lkdGhcIjowLjAsXCJIZWlnaHRcIjowLjAsXCJCb3JkZXJTdHlsZVwiOntcIiRpZFwiOlwiMTA2OFwiLFwiTGluZUNvbG9yXCI6bnVsbCxcIkxpbmVXZWlnaHRcIjowLjAsXCJMaW5lVHlwZVwiOjB9fSxcIkRhdGVTdHlsZVwiOntcIiRpZFwiOlwiMTA2OVwiLFwiRm9udFNldHRpbmdzXCI6e1wiJGlkXCI6XCIxMDcwXCIsXCJGb250U2l6ZVwiOjEwLFwiRm9udE5hbWVcIjpcIkNhbGlicmlcIixcIklzQm9sZFwiOmZhbHNlLFwiSXNJdGFsaWNcIjpmYWxzZSxcIklzVW5kZXJsaW5lZFwiOmZhbHNlfSxcIkF1dG9TaXplXCI6MCxcIkZvcmVncm91bmRcIjp7XCIkaWRcIjpcIjEwNzFcIixcIkNvbG9yXCI6e1wiJHJlZlwiOlwiMTUxXCJ9fSxcIkJhY2tncm91bmRGaWxsVHlwZVwiOjAsXCJNYXhXaWR0aFwiOjIwMC4wLFwiTWF4SGVpZ2h0XCI6XCJJbmZpbml0eVwiLFwiU21hcnRGb3JlZ3JvdW5kSXNBY3RpdmVcIjpmYWxzZSxcIkhvcml6b250YWxBbGlnbm1lbnRcIjoyLFwiVmVydGljYWxBbGlnbm1lbnRcIjowLFwiU21hcnRGb3JlZ3JvdW5kXCI6bnVsbCxcIk1hcmdpblwiOntcIiRpZFwiOlwiMTA3MlwiLFwiVG9wXCI6MC4wLFwiTGVmdFwiOjAuMCxcIlJpZ2h0XCI6MC4wLFwiQm90dG9tXCI6MC4wfSxcIlBhZGRpbmdcIjp7XCIkaWRcIjpcIjEwNzNcIixcIlRvcFwiOjAuMCxcIkxlZnRcIjowLjAsXCJSaWdodFwiOjAuMCxcIkJvdHRvbVwiOjAuMH0sXCJCYWNrZ3JvdW5kXCI6e1wiJHJlZlwiOlwiMTU0XCJ9LFwiSXNWaXNpYmxlXCI6dHJ1ZSxcIldpZHRoXCI6MC4wLFwiSGVpZ2h0XCI6MC4wLFwiQm9yZGVyU3R5bGVcIjp7XCIkaWRcIjpcIjEwNzRcIixcIkxpbmVDb2xvclwiOm51bGwsXCJMaW5lV2VpZ2h0XCI6MC4wLFwiTGluZVR5cGVcIjowfX0sXCJEYXRlRm9ybWF0XCI6e1wiJGlkXCI6XCIxMDc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MTA3NlwiLFwiVGFza1N0eWxlXCI6e1wiJGlkXCI6XCIxMDc3XCIsXCJTaGFwZVwiOjAsXCJTaGFwZVRoaWNrbmVzc1wiOjAsXCJEdXJhdGlvbkZvcm1hdFwiOjAsXCJQZXJjZW50YWdlQ29tcGxldGVTdHlsZVwiOntcIiRpZFwiOlwiMTA3OFwiLFwiRm9udFNldHRpbmdzXCI6e1wiJGlkXCI6XCIxMDc5XCIsXCJGb250U2l6ZVwiOjEwLFwiRm9udE5hbWVcIjpcIkNhbGlicmlcIixcIklzQm9sZFwiOmZhbHNlLFwiSXNJdGFsaWNcIjpmYWxzZSxcIklzVW5kZXJsaW5lZFwiOmZhbHNlfSxcIkF1dG9TaXplXCI6MCxcIkZvcmVncm91bmRcIjp7XCIkaWRcIjpcIjEwODB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A4MVwiLFwiVG9wXCI6MC4wLFwiTGVmdFwiOjAuMCxcIlJpZ2h0XCI6MC4wLFwiQm90dG9tXCI6MC4wfSxcIlBhZGRpbmdcIjp7XCIkaWRcIjpcIjEwODJcIixcIlRvcFwiOjAuMCxcIkxlZnRcIjowLjAsXCJSaWdodFwiOjAuMCxcIkJvdHRvbVwiOjAuMH0sXCJCYWNrZ3JvdW5kXCI6e1wiJHJlZlwiOlwiMTE5XCJ9LFwiSXNWaXNpYmxlXCI6dHJ1ZSxcIldpZHRoXCI6MC4wLFwiSGVpZ2h0XCI6MC4wLFwiQm9yZGVyU3R5bGVcIjp7XCIkaWRcIjpcIjEwODNcIixcIkxpbmVDb2xvclwiOm51bGwsXCJMaW5lV2VpZ2h0XCI6MC4wLFwiTGluZVR5cGVcIjowfX0sXCJEdXJhdGlvblN0eWxlXCI6e1wiJGlkXCI6XCIxMDg0XCIsXCJGb250U2V0dGluZ3NcIjp7XCIkaWRcIjpcIjEwODVcIixcIkZvbnRTaXplXCI6MTAsXCJGb250TmFtZVwiOlwiQ2FsaWJyaVwiLFwiSXNCb2xkXCI6ZmFsc2UsXCJJc0l0YWxpY1wiOmZhbHNlLFwiSXNVbmRlcmxpbmVkXCI6ZmFsc2V9LFwiQXV0b1NpemVcIjowLFwiRm9yZWdyb3VuZFwiOntcIiRpZFwiOlwiMTA4Nl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xMDg3XCIsXCJUb3BcIjowLjAsXCJMZWZ0XCI6MC4wLFwiUmlnaHRcIjowLjAsXCJCb3R0b21cIjowLjB9LFwiUGFkZGluZ1wiOntcIiRpZFwiOlwiMTA4OFwiLFwiVG9wXCI6MC4wLFwiTGVmdFwiOjAuMCxcIlJpZ2h0XCI6MC4wLFwiQm90dG9tXCI6MC4wfSxcIkJhY2tncm91bmRcIjp7XCIkcmVmXCI6XCIxMjZcIn0sXCJJc1Zpc2libGVcIjp0cnVlLFwiV2lkdGhcIjowLjAsXCJIZWlnaHRcIjowLjAsXCJCb3JkZXJTdHlsZVwiOntcIiRpZFwiOlwiMTA4OVwiLFwiTGluZUNvbG9yXCI6bnVsbCxcIkxpbmVXZWlnaHRcIjowLjAsXCJMaW5lVHlwZVwiOjB9fSxcIkhvcml6b250YWxDb25uZWN0b3JTdHlsZVwiOntcIiRpZFwiOlwiMTA5MFwiLFwiTGluZUNvbG9yXCI6e1wiJHJlZlwiOlwiMTI4XCJ9LFwiTGluZVdlaWdodFwiOjEuMCxcIkxpbmVUeXBlXCI6MH0sXCJWZXJ0aWNhbENvbm5lY3RvclN0eWxlXCI6e1wiJGlkXCI6XCIxMDkx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OWUyY2U4NmYtNTY4OC00NGQzLTk5ZGQtNGYyY2FjZDI5ODdiXCIsXCJBdHRhY2hlZE1pbGVzdG9uZXNTdHlsZXNcIjpudWxsLFwiU2hhcGVTdHlsZVwiOntcIiRpZFwiOlwiMTA5MlwiLFwiTWFyZ2luXCI6e1wiJGlkXCI6XCIxMDkzXCIsXCJUb3BcIjowLjAsXCJMZWZ0XCI6NC4wLFwiUmlnaHRcIjo0LjAsXCJCb3R0b21cIjowLjB9LFwiUGFkZGluZ1wiOntcIiRpZFwiOlwiMTA5NFwiLFwiVG9wXCI6MC4wLFwiTGVmdFwiOjAuMCxcIlJpZ2h0XCI6MC4wLFwiQm90dG9tXCI6MC4wfSxcIkJhY2tncm91bmRcIjp7XCIkaWRcIjpcIjEwOTVcIixcIkNvbG9yXCI6e1wiJGlkXCI6XCIxMDk2XCIsXCJBXCI6MjU1LFwiUlwiOjE2NSxcIkdcIjoxNjUsXCJCXCI6MTY1fX0sXCJJc1Zpc2libGVcIjp0cnVlLFwiV2lkdGhcIjowLjAsXCJIZWlnaHRcIjoxMC4wLFwiQm9yZGVyU3R5bGVcIjp7XCIkaWRcIjpcIjEwOTdcIixcIkxpbmVDb2xvclwiOntcIiRyZWZcIjpcIjczMFwifSxcIkxpbmVXZWlnaHRcIjowLjAsXCJMaW5lVHlwZVwiOjB9fSxcIlRpdGxlU3R5bGVcIjp7XCIkaWRcIjpcIjEwOThcIixcIkZvbnRTZXR0aW5nc1wiOntcIiRpZFwiOlwiMTA5OVwiLFwiRm9udFNpemVcIjoxMSxcIkZvbnROYW1lXCI6XCJDYWxpYnJpXCIsXCJJc0JvbGRcIjpmYWxzZSxcIklzSXRhbGljXCI6ZmFsc2UsXCJJc1VuZGVybGluZWRcIjpmYWxzZX0sXCJBdXRvU2l6ZVwiOjAsXCJGb3JlZ3JvdW5kXCI6e1wiJGlkXCI6XCIxMTAwXCIsXCJDb2xvclwiOntcIiRpZFwiOlwiMTEwMV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MTAyXCIsXCJUb3BcIjowLjAsXCJMZWZ0XCI6MC4wLFwiUmlnaHRcIjowLjAsXCJCb3R0b21cIjowLjB9LFwiUGFkZGluZ1wiOntcIiRpZFwiOlwiMTEwM1wiLFwiVG9wXCI6MC4wLFwiTGVmdFwiOjAuMCxcIlJpZ2h0XCI6MC4wLFwiQm90dG9tXCI6MC4wfSxcIkJhY2tncm91bmRcIjp7XCIkaWRcIjpcIjExMDRcIixcIkNvbG9yXCI6e1wiJGlkXCI6XCIxMTA1XCIsXCJBXCI6MCxcIlJcIjoyNTUsXCJHXCI6MjU1LFwiQlwiOjI1NX19LFwiSXNWaXNpYmxlXCI6dHJ1ZSxcIldpZHRoXCI6MC4wLFwiSGVpZ2h0XCI6MC4wLFwiQm9yZGVyU3R5bGVcIjp7XCIkaWRcIjpcIjExMDZcIixcIkxpbmVDb2xvclwiOm51bGwsXCJMaW5lV2VpZ2h0XCI6MC4wLFwiTGluZVR5cGVcIjowfX0sXCJEYXRlU3R5bGVcIjp7XCIkaWRcIjpcIjExMDdcIixcIkZvbnRTZXR0aW5nc1wiOntcIiRpZFwiOlwiMTEwOFwiLFwiRm9udFNpemVcIjoxMCxcIkZvbnROYW1lXCI6XCJDYWxpYnJpXCIsXCJJc0JvbGRcIjpmYWxzZSxcIklzSXRhbGljXCI6ZmFsc2UsXCJJc1VuZGVybGluZWRcIjpmYWxzZX0sXCJBdXRvU2l6ZVwiOjAsXCJGb3JlZ3JvdW5kXCI6e1wiJGlkXCI6XCIxMTA5XCIsXCJDb2xvclwiOntcIiRpZFwiOlwiMTExM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xMVwiLFwiVG9wXCI6MC4wLFwiTGVmdFwiOjAuMCxcIlJpZ2h0XCI6MC4wLFwiQm90dG9tXCI6MC4wfSxcIlBhZGRpbmdcIjp7XCIkaWRcIjpcIjExMTJcIixcIlRvcFwiOjAuMCxcIkxlZnRcIjowLjAsXCJSaWdodFwiOjAuMCxcIkJvdHRvbVwiOjAuMH0sXCJCYWNrZ3JvdW5kXCI6e1wiJGlkXCI6XCIxMTEzXCIsXCJDb2xvclwiOntcIiRpZFwiOlwiMTExNFwiLFwiQVwiOjAsXCJSXCI6MjU1LFwiR1wiOjI1NSxcIkJcIjoyNTV9fSxcIklzVmlzaWJsZVwiOnRydWUsXCJXaWR0aFwiOjAuMCxcIkhlaWdodFwiOjAuMCxcIkJvcmRlclN0eWxlXCI6e1wiJGlkXCI6XCIxMTE1XCIsXCJMaW5lQ29sb3JcIjpudWxsLFwiTGluZVdlaWdodFwiOjAuMCxcIkxpbmVUeXBlXCI6MH19LFwiRGF0ZUZvcm1hdFwiOntcIiRpZFwiOlwiMTExN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V0sXCJJc1Zpc2libGVcIjp0cnVlfSx7XCIkaWRcIjpcIjExMTdcIixcIkhlYWRlclN0eWxlXCI6e1wiJGlkXCI6XCIxMTE4XCIsXCJUZXh0U3R5bGVcIjp7XCIkaWRcIjpcIjExMTlcIixcIkZvbnRTZXR0aW5nc1wiOntcIiRpZFwiOlwiMTEyMFwiLFwiRm9udFNpemVcIjoxMCxcIkZvbnROYW1lXCI6XCJDYWxpYnJpXCIsXCJJc0JvbGRcIjp0cnVlLFwiSXNJdGFsaWNcIjpmYWxzZSxcIklzVW5kZXJsaW5lZFwiOmZhbHNlfSxcIkF1dG9TaXplXCI6MCxcIkZvcmVncm91bmRcIjp7XCIkaWRcIjpcIjExMjFcIixcIkNvbG9yXCI6e1wiJHJlZlwiOlwiMzE3XCJ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ExMjJcIixcIlRvcFwiOjAuMCxcIkxlZnRcIjowLjAsXCJSaWdodFwiOjAuMCxcIkJvdHRvbVwiOjAuMH0sXCJQYWRkaW5nXCI6e1wiJGlkXCI6XCIxMTIzXCIsXCJUb3BcIjowLjAsXCJMZWZ0XCI6MC4wLFwiUmlnaHRcIjowLjAsXCJCb3R0b21cIjowLjB9LFwiQmFja2dyb3VuZFwiOntcIiRpZFwiOlwiMTEyNFwiLFwiQ29sb3JcIjp7XCIkaWRcIjpcIjExMjVcIixcIkFcIjowLFwiUlwiOjI1NSxcIkdcIjoyNTUsXCJCXCI6MjU1fX0sXCJJc1Zpc2libGVcIjp0cnVlLFwiV2lkdGhcIjowLjAsXCJIZWlnaHRcIjowLjAsXCJCb3JkZXJTdHlsZVwiOm51bGx9LFwiUmVjdGFuZ2xlU3R5bGVcIjp7XCIkaWRcIjpcIjExMjZcIixcIk1hcmdpblwiOntcIiRpZFwiOlwiMTEyN1wiLFwiVG9wXCI6MC4wLFwiTGVmdFwiOjAuMCxcIlJpZ2h0XCI6MC4wLFwiQm90dG9tXCI6MC4wfSxcIlBhZGRpbmdcIjp7XCIkaWRcIjpcIjExMjhcIixcIlRvcFwiOjAuMCxcIkxlZnRcIjowLjAsXCJSaWdodFwiOjAuMCxcIkJvdHRvbVwiOjAuMH0sXCJCYWNrZ3JvdW5kXCI6e1wiJGlkXCI6XCIxMTI5XCIsXCJDb2xvclwiOntcIiRpZFwiOlwiMTEzMFwiLFwiQVwiOjYzLFwiUlwiOjE2NSxcIkdcIjoxNjUsXCJCXCI6MTY1fX0sXCJJc1Zpc2libGVcIjp0cnVlLFwiV2lkdGhcIjowLjAsXCJIZWlnaHRcIjowLjAsXCJCb3JkZXJTdHlsZVwiOntcIiRpZFwiOlwiMTEzMVwiLFwiTGluZUNvbG9yXCI6e1wiJGlkXCI6XCIxMTMyXCIsXCIkdHlwZVwiOlwiTkxSRS5Db21tb24uRG9tLlNvbGlkQ29sb3JCcnVzaCwgTkxSRS5Db21tb25cIixcIkNvbG9yXCI6e1wiJGlkXCI6XCIxMTMzXCIsXCJBXCI6MjU1LFwiUlwiOjI1NSxcIkdcIjowLFwiQlwiOjB9fSxcIkxpbmVXZWlnaHRcIjowLjAsXCJMaW5lVHlwZVwiOjB9fX0sXCJCYWNrZ3JvdW5kU3R5bGVcIjp7XCIkaWRcIjpcIjExMzRcIixcIk1hcmdpblwiOntcIiRpZFwiOlwiMTEzNVwiLFwiVG9wXCI6MC4wLFwiTGVmdFwiOjAuMCxcIlJpZ2h0XCI6MC4wLFwiQm90dG9tXCI6MC4wfSxcIlBhZGRpbmdcIjp7XCIkaWRcIjpcIjExMzZcIixcIlRvcFwiOjAuMCxcIkxlZnRcIjowLjAsXCJSaWdodFwiOjAuMCxcIkJvdHRvbVwiOjAuMH0sXCJCYWNrZ3JvdW5kXCI6e1wiJGlkXCI6XCIxMTM3XCIsXCJDb2xvclwiOntcIiRpZFwiOlwiMTEzOFwiLFwiQVwiOjUxLFwiUlwiOjE2NSxcIkdcIjoxNjUsXCJCXCI6MTY1fX0sXCJJc1Zpc2libGVcIjp0cnVlLFwiV2lkdGhcIjowLjAsXCJIZWlnaHRcIjowLjAsXCJCb3JkZXJTdHlsZVwiOntcIiRpZFwiOlwiMTEzOVwiLFwiTGluZUNvbG9yXCI6e1wiJGlkXCI6XCIxMTQwXCIsXCIkdHlwZVwiOlwiTkxSRS5Db21tb24uRG9tLlNvbGlkQ29sb3JCcnVzaCwgTkxSRS5Db21tb25cIixcIkNvbG9yXCI6e1wiJGlkXCI6XCIxMTQxXCIsXCJBXCI6MjU1LFwiUlwiOjI1NSxcIkdcIjowLFwiQlwiOjB9fSxcIkxpbmVXZWlnaHRcIjowLjAsXCJMaW5lVHlwZVwiOjB9fSxcIkN1c3RvbVN3aW1sYW5lTWlsZXN0b25lU3R5bGVMaXN0XCI6W10sXCJDdXN0b21Td2ltbGFuZVRhc2tTdHlsZUxpc3RcIjpbe1wiJGlkXCI6XCIxMTQyXCIsXCJUYXNrU3R5bGVcIjp7XCIkaWRcIjpcIjExNDNcIixcIlNoYXBlXCI6MCxcIlNoYXBlVGhpY2tuZXNzXCI6MCxcIkR1cmF0aW9uRm9ybWF0XCI6MCxcIlBlcmNlbnRhZ2VDb21wbGV0ZVN0eWxlXCI6e1wiJGlkXCI6XCIxMTQ0XCIsXCJGb250U2V0dGluZ3NcIjp7XCIkaWRcIjpcIjExNDVcIixcIkZvbnRTaXplXCI6MTAsXCJGb250TmFtZVwiOlwiQ2FsaWJyaVwiLFwiSXNCb2xkXCI6ZmFsc2UsXCJJc0l0YWxpY1wiOmZhbHNlLFwiSXNVbmRlcmxpbmVkXCI6ZmFsc2V9LFwiQXV0b1NpemVcIjowLFwiRm9yZWdyb3VuZFwiOntcIiRpZFwiOlwiMTE0Nl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xMTQ3XCIsXCJUb3BcIjowLjAsXCJMZWZ0XCI6MC4wLFwiUmlnaHRcIjowLjAsXCJCb3R0b21cIjowLjB9LFwiUGFkZGluZ1wiOntcIiRpZFwiOlwiMTE0OFwiLFwiVG9wXCI6MC4wLFwiTGVmdFwiOjAuMCxcIlJpZ2h0XCI6MC4wLFwiQm90dG9tXCI6MC4wfSxcIkJhY2tncm91bmRcIjp7XCIkcmVmXCI6XCIxMTlcIn0sXCJJc1Zpc2libGVcIjp0cnVlLFwiV2lkdGhcIjowLjAsXCJIZWlnaHRcIjowLjAsXCJCb3JkZXJTdHlsZVwiOntcIiRpZFwiOlwiMTE0OVwiLFwiTGluZUNvbG9yXCI6bnVsbCxcIkxpbmVXZWlnaHRcIjowLjAsXCJMaW5lVHlwZVwiOjB9fSxcIkR1cmF0aW9uU3R5bGVcIjp7XCIkaWRcIjpcIjExNTBcIixcIkZvbnRTZXR0aW5nc1wiOntcIiRpZFwiOlwiMTE1MVwiLFwiRm9udFNpemVcIjoxMCxcIkZvbnROYW1lXCI6XCJDYWxpYnJpXCIsXCJJc0JvbGRcIjpmYWxzZSxcIklzSXRhbGljXCI6ZmFsc2UsXCJJc1VuZGVybGluZWRcIjpmYWxzZX0sXCJBdXRvU2l6ZVwiOjAsXCJGb3JlZ3JvdW5kXCI6e1wiJGlkXCI6XCIxMTUyXCIsXCJDb2xvclwiOntcIiRyZWZcIjpcIjEyM1wifX0sXCJCYWNrZ3JvdW5kRmlsbFR5cGVcIjowLFwiTWF4V2lkdGhcIjoyMDAuMCxcIk1heEhlaWdodFwiOlwiSW5maW5pdHlcIixcIlNtYXJ0Rm9yZWdyb3VuZElzQWN0aXZlXCI6ZmFsc2UsXCJIb3Jpem9udGFsQWxpZ25tZW50XCI6MCxcIlZlcnRpY2FsQWxpZ25tZW50XCI6MCxcIlNtYXJ0Rm9yZWdyb3VuZFwiOm51bGwsXCJNYXJnaW5cIjp7XCIkaWRcIjpcIjExNTNcIixcIlRvcFwiOjAuMCxcIkxlZnRcIjowLjAsXCJSaWdodFwiOjAuMCxcIkJvdHRvbVwiOjAuMH0sXCJQYWRkaW5nXCI6e1wiJGlkXCI6XCIxMTU0XCIsXCJUb3BcIjowLjAsXCJMZWZ0XCI6MC4wLFwiUmlnaHRcIjowLjAsXCJCb3R0b21cIjowLjB9LFwiQmFja2dyb3VuZFwiOntcIiRyZWZcIjpcIjEyNlwifSxcIklzVmlzaWJsZVwiOnRydWUsXCJXaWR0aFwiOjAuMCxcIkhlaWdodFwiOjAuMCxcIkJvcmRlclN0eWxlXCI6e1wiJGlkXCI6XCIxMTU1XCIsXCJMaW5lQ29sb3JcIjpudWxsLFwiTGluZVdlaWdodFwiOjAuMCxcIkxpbmVUeXBlXCI6MH19LFwiSG9yaXpvbnRhbENvbm5lY3RvclN0eWxlXCI6e1wiJGlkXCI6XCIxMTU2XCIsXCJMaW5lQ29sb3JcIjp7XCIkcmVmXCI6XCIxMjhcIn0sXCJMaW5lV2VpZ2h0XCI6MS4wLFwiTGluZVR5cGVcIjowfSxcIlZlcnRpY2FsQ29ubmVjdG9yU3R5bGVcIjp7XCIkaWRcIjpcIjExNTdcIixcIkxpbmVDb2xvclwiOntcIiRyZWZcIjpcIjEzMV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I3YjVlYjMzYS1kMDE2LTRkYjUtYmI4Mi00YWYzMDM0NjA3MTJcIixcIkF0dGFjaGVkTWlsZXN0b25lc1N0eWxlc1wiOm51bGwsXCJTaGFwZVN0eWxlXCI6e1wiJGlkXCI6XCIxMTU4XCIsXCJNYXJnaW5cIjp7XCIkaWRcIjpcIjExNTlcIixcIlRvcFwiOjAuMCxcIkxlZnRcIjo0LjAsXCJSaWdodFwiOjQuMCxcIkJvdHRvbVwiOjAuMH0sXCJQYWRkaW5nXCI6e1wiJGlkXCI6XCIxMTYwXCIsXCJUb3BcIjowLjAsXCJMZWZ0XCI6MC4wLFwiUmlnaHRcIjowLjAsXCJCb3R0b21cIjowLjB9LFwiQmFja2dyb3VuZFwiOntcIiRpZFwiOlwiMTE2MVwiLFwiQ29sb3JcIjp7XCIkaWRcIjpcIjExNjJcIixcIkFcIjoyNTUsXCJSXCI6MTY1LFwiR1wiOjE2NSxcIkJcIjoxNjV9fSxcIklzVmlzaWJsZVwiOnRydWUsXCJXaWR0aFwiOjAuMCxcIkhlaWdodFwiOjEwLjAsXCJCb3JkZXJTdHlsZVwiOntcIiRpZFwiOlwiMTE2M1wiLFwiTGluZUNvbG9yXCI6e1wiJHJlZlwiOlwiNzMwXCJ9LFwiTGluZVdlaWdodFwiOjAuMCxcIkxpbmVUeXBlXCI6MH19LFwiVGl0bGVTdHlsZVwiOntcIiRpZFwiOlwiMTE2NFwiLFwiRm9udFNldHRpbmdzXCI6e1wiJGlkXCI6XCIxMTY1XCIsXCJGb250U2l6ZVwiOjExLFwiRm9udE5hbWVcIjpcIkNhbGlicmlcIixcIklzQm9sZFwiOmZhbHNlLFwiSXNJdGFsaWNcIjpmYWxzZSxcIklzVW5kZXJsaW5lZFwiOmZhbHNlfSxcIkF1dG9TaXplXCI6MCxcIkZvcmVncm91bmRcIjp7XCIkaWRcIjpcIjExNjZcIixcIkNvbG9yXCI6e1wiJGlkXCI6XCIxMTY3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ExNjhcIixcIlRvcFwiOjAuMCxcIkxlZnRcIjowLjAsXCJSaWdodFwiOjAuMCxcIkJvdHRvbVwiOjAuMH0sXCJQYWRkaW5nXCI6e1wiJGlkXCI6XCIxMTY5XCIsXCJUb3BcIjowLjAsXCJMZWZ0XCI6MC4wLFwiUmlnaHRcIjowLjAsXCJCb3R0b21cIjowLjB9LFwiQmFja2dyb3VuZFwiOntcIiRpZFwiOlwiMTE3MFwiLFwiQ29sb3JcIjp7XCIkaWRcIjpcIjExNzFcIixcIkFcIjowLFwiUlwiOjI1NSxcIkdcIjoyNTUsXCJCXCI6MjU1fX0sXCJJc1Zpc2libGVcIjp0cnVlLFwiV2lkdGhcIjowLjAsXCJIZWlnaHRcIjowLjAsXCJCb3JkZXJTdHlsZVwiOntcIiRpZFwiOlwiMTE3MlwiLFwiTGluZUNvbG9yXCI6bnVsbCxcIkxpbmVXZWlnaHRcIjowLjAsXCJMaW5lVHlwZVwiOjB9fSxcIkRhdGVTdHlsZVwiOntcIiRpZFwiOlwiMTE3M1wiLFwiRm9udFNldHRpbmdzXCI6e1wiJGlkXCI6XCIxMTc0XCIsXCJGb250U2l6ZVwiOjEwLFwiRm9udE5hbWVcIjpcIkNhbGlicmlcIixcIklzQm9sZFwiOmZhbHNlLFwiSXNJdGFsaWNcIjpmYWxzZSxcIklzVW5kZXJsaW5lZFwiOmZhbHNlfSxcIkF1dG9TaXplXCI6MCxcIkZvcmVncm91bmRcIjp7XCIkaWRcIjpcIjExNzVcIixcIkNvbG9yXCI6e1wiJHJlZlwiOlwiMTUxXCJ9fSxcIkJhY2tncm91bmRGaWxsVHlwZVwiOjAsXCJNYXhXaWR0aFwiOjIwMC4wLFwiTWF4SGVpZ2h0XCI6XCJJbmZpbml0eVwiLFwiU21hcnRGb3JlZ3JvdW5kSXNBY3RpdmVcIjpmYWxzZSxcIkhvcml6b250YWxBbGlnbm1lbnRcIjoyLFwiVmVydGljYWxBbGlnbm1lbnRcIjowLFwiU21hcnRGb3JlZ3JvdW5kXCI6bnVsbCxcIk1hcmdpblwiOntcIiRpZFwiOlwiMTE3NlwiLFwiVG9wXCI6MC4wLFwiTGVmdFwiOjAuMCxcIlJpZ2h0XCI6MC4wLFwiQm90dG9tXCI6MC4wfSxcIlBhZGRpbmdcIjp7XCIkaWRcIjpcIjExNzdcIixcIlRvcFwiOjAuMCxcIkxlZnRcIjowLjAsXCJSaWdodFwiOjAuMCxcIkJvdHRvbVwiOjAuMH0sXCJCYWNrZ3JvdW5kXCI6e1wiJHJlZlwiOlwiMTU0XCJ9LFwiSXNWaXNpYmxlXCI6dHJ1ZSxcIldpZHRoXCI6MC4wLFwiSGVpZ2h0XCI6MC4wLFwiQm9yZGVyU3R5bGVcIjp7XCIkaWRcIjpcIjExNzhcIixcIkxpbmVDb2xvclwiOm51bGwsXCJMaW5lV2VpZ2h0XCI6MC4wLFwiTGluZVR5cGVcIjowfX0sXCJEYXRlRm9ybWF0XCI6e1wiJGlkXCI6XCIxMTc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MTE4MFwiLFwiVGFza1N0eWxlXCI6e1wiJGlkXCI6XCIxMTgxXCIsXCJTaGFwZVwiOjAsXCJTaGFwZVRoaWNrbmVzc1wiOjAsXCJEdXJhdGlvbkZvcm1hdFwiOjAsXCJQZXJjZW50YWdlQ29tcGxldGVTdHlsZVwiOntcIiRpZFwiOlwiMTE4MlwiLFwiRm9udFNldHRpbmdzXCI6e1wiJGlkXCI6XCIxMTgzXCIsXCJGb250U2l6ZVwiOjEwLFwiRm9udE5hbWVcIjpcIkNhbGlicmlcIixcIklzQm9sZFwiOmZhbHNlLFwiSXNJdGFsaWNcIjpmYWxzZSxcIklzVW5kZXJsaW5lZFwiOmZhbHNlfSxcIkF1dG9TaXplXCI6MCxcIkZvcmVncm91bmRcIjp7XCIkaWRcIjpcIjExODR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E4NVwiLFwiVG9wXCI6MC4wLFwiTGVmdFwiOjAuMCxcIlJpZ2h0XCI6MC4wLFwiQm90dG9tXCI6MC4wfSxcIlBhZGRpbmdcIjp7XCIkaWRcIjpcIjExODZcIixcIlRvcFwiOjAuMCxcIkxlZnRcIjowLjAsXCJSaWdodFwiOjAuMCxcIkJvdHRvbVwiOjAuMH0sXCJCYWNrZ3JvdW5kXCI6e1wiJHJlZlwiOlwiMTE5XCJ9LFwiSXNWaXNpYmxlXCI6dHJ1ZSxcIldpZHRoXCI6MC4wLFwiSGVpZ2h0XCI6MC4wLFwiQm9yZGVyU3R5bGVcIjp7XCIkaWRcIjpcIjExODdcIixcIkxpbmVDb2xvclwiOm51bGwsXCJMaW5lV2VpZ2h0XCI6MC4wLFwiTGluZVR5cGVcIjowfX0sXCJEdXJhdGlvblN0eWxlXCI6e1wiJGlkXCI6XCIxMTg4XCIsXCJGb250U2V0dGluZ3NcIjp7XCIkaWRcIjpcIjExODlcIixcIkZvbnRTaXplXCI6MTAsXCJGb250TmFtZVwiOlwiQ2FsaWJyaVwiLFwiSXNCb2xkXCI6ZmFsc2UsXCJJc0l0YWxpY1wiOmZhbHNlLFwiSXNVbmRlcmxpbmVkXCI6ZmFsc2V9LFwiQXV0b1NpemVcIjowLFwiRm9yZWdyb3VuZFwiOntcIiRpZFwiOlwiMTE5MF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xMTkxXCIsXCJUb3BcIjowLjAsXCJMZWZ0XCI6MC4wLFwiUmlnaHRcIjowLjAsXCJCb3R0b21cIjowLjB9LFwiUGFkZGluZ1wiOntcIiRpZFwiOlwiMTE5MlwiLFwiVG9wXCI6MC4wLFwiTGVmdFwiOjAuMCxcIlJpZ2h0XCI6MC4wLFwiQm90dG9tXCI6MC4wfSxcIkJhY2tncm91bmRcIjp7XCIkcmVmXCI6XCIxMjZcIn0sXCJJc1Zpc2libGVcIjp0cnVlLFwiV2lkdGhcIjowLjAsXCJIZWlnaHRcIjowLjAsXCJCb3JkZXJTdHlsZVwiOntcIiRpZFwiOlwiMTE5M1wiLFwiTGluZUNvbG9yXCI6bnVsbCxcIkxpbmVXZWlnaHRcIjowLjAsXCJMaW5lVHlwZVwiOjB9fSxcIkhvcml6b250YWxDb25uZWN0b3JTdHlsZVwiOntcIiRpZFwiOlwiMTE5NFwiLFwiTGluZUNvbG9yXCI6e1wiJHJlZlwiOlwiMTI4XCJ9LFwiTGluZVdlaWdodFwiOjEuMCxcIkxpbmVUeXBlXCI6MH0sXCJWZXJ0aWNhbENvbm5lY3RvclN0eWxlXCI6e1wiJGlkXCI6XCIxMTk1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N2I1ZWIzM2EtZDAxNi00ZGI1LWJiODItNGFmMzAzNDYwNzEyXCIsXCJBdHRhY2hlZE1pbGVzdG9uZXNTdHlsZXNcIjpudWxsLFwiU2hhcGVTdHlsZVwiOntcIiRpZFwiOlwiMTE5NlwiLFwiTWFyZ2luXCI6e1wiJGlkXCI6XCIxMTk3XCIsXCJUb3BcIjowLjAsXCJMZWZ0XCI6NC4wLFwiUmlnaHRcIjo0LjAsXCJCb3R0b21cIjowLjB9LFwiUGFkZGluZ1wiOntcIiRpZFwiOlwiMTE5OFwiLFwiVG9wXCI6MC4wLFwiTGVmdFwiOjAuMCxcIlJpZ2h0XCI6MC4wLFwiQm90dG9tXCI6MC4wfSxcIkJhY2tncm91bmRcIjp7XCIkaWRcIjpcIjExOTlcIixcIkNvbG9yXCI6e1wiJGlkXCI6XCIxMjAwXCIsXCJBXCI6MjU1LFwiUlwiOjE2NSxcIkdcIjoxNjUsXCJCXCI6MTY1fX0sXCJJc1Zpc2libGVcIjp0cnVlLFwiV2lkdGhcIjowLjAsXCJIZWlnaHRcIjoxMC4wLFwiQm9yZGVyU3R5bGVcIjp7XCIkaWRcIjpcIjEyMDFcIixcIkxpbmVDb2xvclwiOntcIiRyZWZcIjpcIjczMFwifSxcIkxpbmVXZWlnaHRcIjowLjAsXCJMaW5lVHlwZVwiOjB9fSxcIlRpdGxlU3R5bGVcIjp7XCIkaWRcIjpcIjEyMDJcIixcIkZvbnRTZXR0aW5nc1wiOntcIiRpZFwiOlwiMTIwM1wiLFwiRm9udFNpemVcIjoxMSxcIkZvbnROYW1lXCI6XCJDYWxpYnJpXCIsXCJJc0JvbGRcIjpmYWxzZSxcIklzSXRhbGljXCI6ZmFsc2UsXCJJc1VuZGVybGluZWRcIjpmYWxzZX0sXCJBdXRvU2l6ZVwiOjAsXCJGb3JlZ3JvdW5kXCI6e1wiJGlkXCI6XCIxMjA0XCIsXCJDb2xvclwiOntcIiRpZFwiOlwiMTIwNV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MjA2XCIsXCJUb3BcIjowLjAsXCJMZWZ0XCI6MC4wLFwiUmlnaHRcIjowLjAsXCJCb3R0b21cIjowLjB9LFwiUGFkZGluZ1wiOntcIiRpZFwiOlwiMTIwN1wiLFwiVG9wXCI6MC4wLFwiTGVmdFwiOjAuMCxcIlJpZ2h0XCI6MC4wLFwiQm90dG9tXCI6MC4wfSxcIkJhY2tncm91bmRcIjp7XCIkaWRcIjpcIjEyMDhcIixcIkNvbG9yXCI6e1wiJGlkXCI6XCIxMjA5XCIsXCJBXCI6MCxcIlJcIjoyNTUsXCJHXCI6MjU1LFwiQlwiOjI1NX19LFwiSXNWaXNpYmxlXCI6dHJ1ZSxcIldpZHRoXCI6MC4wLFwiSGVpZ2h0XCI6MC4wLFwiQm9yZGVyU3R5bGVcIjp7XCIkaWRcIjpcIjEyMTBcIixcIkxpbmVDb2xvclwiOm51bGwsXCJMaW5lV2VpZ2h0XCI6MC4wLFwiTGluZVR5cGVcIjowfX0sXCJEYXRlU3R5bGVcIjp7XCIkaWRcIjpcIjEyMTFcIixcIkZvbnRTZXR0aW5nc1wiOntcIiRpZFwiOlwiMTIxMlwiLFwiRm9udFNpemVcIjoxMCxcIkZvbnROYW1lXCI6XCJDYWxpYnJpXCIsXCJJc0JvbGRcIjpmYWxzZSxcIklzSXRhbGljXCI6ZmFsc2UsXCJJc1VuZGVybGluZWRcIjpmYWxzZX0sXCJBdXRvU2l6ZVwiOjAsXCJGb3JlZ3JvdW5kXCI6e1wiJGlkXCI6XCIxMjEzXCIsXCJDb2xvclwiOntcIiRyZWZcIjpcIjE1MVwifX0sXCJCYWNrZ3JvdW5kRmlsbFR5cGVcIjowLFwiTWF4V2lkdGhcIjoyMDAuMCxcIk1heEhlaWdodFwiOlwiSW5maW5pdHlcIixcIlNtYXJ0Rm9yZWdyb3VuZElzQWN0aXZlXCI6ZmFsc2UsXCJIb3Jpem9udGFsQWxpZ25tZW50XCI6MixcIlZlcnRpY2FsQWxpZ25tZW50XCI6MCxcIlNtYXJ0Rm9yZWdyb3VuZFwiOm51bGwsXCJNYXJnaW5cIjp7XCIkaWRcIjpcIjEyMTRcIixcIlRvcFwiOjAuMCxcIkxlZnRcIjowLjAsXCJSaWdodFwiOjAuMCxcIkJvdHRvbVwiOjAuMH0sXCJQYWRkaW5nXCI6e1wiJGlkXCI6XCIxMjE1XCIsXCJUb3BcIjowLjAsXCJMZWZ0XCI6MC4wLFwiUmlnaHRcIjowLjAsXCJCb3R0b21cIjowLjB9LFwiQmFja2dyb3VuZFwiOntcIiRyZWZcIjpcIjE1NFwifSxcIklzVmlzaWJsZVwiOnRydWUsXCJXaWR0aFwiOjAuMCxcIkhlaWdodFwiOjAuMCxcIkJvcmRlclN0eWxlXCI6e1wiJGlkXCI6XCIxMjE2XCIsXCJMaW5lQ29sb3JcIjpudWxsLFwiTGluZVdlaWdodFwiOjAuMCxcIkxpbmVUeXBlXCI6MH19LFwiRGF0ZUZvcm1hdFwiOntcIiRpZFwiOlwiMTIx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V0sXCJJc1Zpc2libGVcIjp0cnVlfV0sXCJJc1Zpc2libGVcIjp0cnVlfSx7XCIkaWRcIjpcIjEyMThcIixcIkhlYWRlclN0eWxlXCI6e1wiJGlkXCI6XCIxMjE5XCIsXCJUZXh0U3R5bGVcIjp7XCIkaWRcIjpcIjEyMjBcIixcIkZvbnRTZXR0aW5nc1wiOntcIiRpZFwiOlwiMTIyMVwiLFwiRm9udFNpemVcIjoxMixcIkZvbnROYW1lXCI6XCJDYWxpYnJpXCIsXCJJc0JvbGRcIjp0cnVlLFwiSXNJdGFsaWNcIjpmYWxzZSxcIklzVW5kZXJsaW5lZFwiOmZhbHNlfSxcIkF1dG9TaXplXCI6MCxcIkZvcmVncm91bmRcIjp7XCIkaWRcIjpcIjEyMjJcIixcIkNvbG9yXCI6e1wiJGlkXCI6XCIxMjIzXCIsXCJBXCI6MjU1LFwiUlwiOjI1NSxcIkdcIjoyNTUsXCJCXCI6MjU1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xMjI0XCIsXCJUb3BcIjowLjAsXCJMZWZ0XCI6MC4wLFwiUmlnaHRcIjowLjAsXCJCb3R0b21cIjowLjB9LFwiUGFkZGluZ1wiOntcIiRpZFwiOlwiMTIyNVwiLFwiVG9wXCI6MC4wLFwiTGVmdFwiOjAuMCxcIlJpZ2h0XCI6MC4wLFwiQm90dG9tXCI6MC4wfSxcIkJhY2tncm91bmRcIjp7XCIkaWRcIjpcIjEyMjZcIixcIkNvbG9yXCI6e1wiJGlkXCI6XCIxMjI3XCIsXCJBXCI6MCxcIlJcIjoyNTUsXCJHXCI6MjU1LFwiQlwiOjI1NX19LFwiSXNWaXNpYmxlXCI6dHJ1ZSxcIldpZHRoXCI6MC4wLFwiSGVpZ2h0XCI6MC4wLFwiQm9yZGVyU3R5bGVcIjpudWxsfSxcIlJlY3RhbmdsZVN0eWxlXCI6e1wiJGlkXCI6XCIxMjI4XCIsXCJNYXJnaW5cIjp7XCIkaWRcIjpcIjEyMjlcIixcIlRvcFwiOjAuMCxcIkxlZnRcIjowLjAsXCJSaWdodFwiOjAuMCxcIkJvdHRvbVwiOjAuMH0sXCJQYWRkaW5nXCI6e1wiJGlkXCI6XCIxMjMwXCIsXCJUb3BcIjowLjAsXCJMZWZ0XCI6MC4wLFwiUmlnaHRcIjowLjAsXCJCb3R0b21cIjowLjB9LFwiQmFja2dyb3VuZFwiOntcIiRpZFwiOlwiMTIzMVwiLFwiQ29sb3JcIjp7XCIkaWRcIjpcIjEyMzJcIixcIkFcIjoyNTUsXCJSXCI6MjM3LFwiR1wiOjEyNSxcIkJcIjo0OX19LFwiSXNWaXNpYmxlXCI6dHJ1ZSxcIldpZHRoXCI6MC4wLFwiSGVpZ2h0XCI6MC4wLFwiQm9yZGVyU3R5bGVcIjp7XCIkaWRcIjpcIjEyMzNcIixcIkxpbmVDb2xvclwiOntcIiRpZFwiOlwiMTIzNFwiLFwiJHR5cGVcIjpcIk5MUkUuQ29tbW9uLkRvbS5Tb2xpZENvbG9yQnJ1c2gsIE5MUkUuQ29tbW9uXCIsXCJDb2xvclwiOntcIiRpZFwiOlwiMTIzNVwiLFwiQVwiOjI1NSxcIlJcIjoyNTUsXCJHXCI6MCxcIkJcIjowfX0sXCJMaW5lV2VpZ2h0XCI6MC4wLFwiTGluZVR5cGVcIjowfX0sXCJUZXh0SXNWZXJ0aWNhbFwiOnRydWV9LFwiQmFja2dyb3VuZFN0eWxlXCI6e1wiJGlkXCI6XCIxMjM2XCIsXCJNYXJnaW5cIjp7XCIkaWRcIjpcIjEyMzdcIixcIlRvcFwiOjAuMCxcIkxlZnRcIjowLjAsXCJSaWdodFwiOjAuMCxcIkJvdHRvbVwiOjAuMH0sXCJQYWRkaW5nXCI6e1wiJGlkXCI6XCIxMjM4XCIsXCJUb3BcIjowLjAsXCJMZWZ0XCI6MC4wLFwiUmlnaHRcIjowLjAsXCJCb3R0b21cIjowLjB9LFwiQmFja2dyb3VuZFwiOntcIiRpZFwiOlwiMTIzOVwiLFwiQ29sb3JcIjp7XCIkaWRcIjpcIjEyNDBcIixcIkFcIjowLFwiUlwiOjI1NSxcIkdcIjoyNTUsXCJCXCI6MjU1fX0sXCJJc1Zpc2libGVcIjp0cnVlLFwiV2lkdGhcIjowLjAsXCJIZWlnaHRcIjowLjAsXCJCb3JkZXJTdHlsZVwiOntcIiRpZFwiOlwiMTI0MVwiLFwiTGluZUNvbG9yXCI6e1wiJGlkXCI6XCIxMjQyXCIsXCIkdHlwZVwiOlwiTkxSRS5Db21tb24uRG9tLlNvbGlkQ29sb3JCcnVzaCwgTkxSRS5Db21tb25cIixcIkNvbG9yXCI6e1wiJGlkXCI6XCIxMjQzXCIsXCJBXCI6MjU1LFwiUlwiOjI1NSxcIkdcIjowLFwiQlwiOjB9fSxcIkxpbmVXZWlnaHRcIjowLjAsXCJMaW5lVHlwZVwiOjB9fSxcIklzQWJvdmVUaW1lYmFuZFwiOmZhbHNlLFwiU3dpbWxhbmVEZWZhdWx0QWN0aXZpdHlTdHlsZVwiOntcIiRpZFwiOlwiMTI0NFwiLFwiSGVhZGVyU3R5bGVcIjp7XCIkaWRcIjpcIjEyNDVcIixcIlRleHRTdHlsZVwiOntcIiRpZFwiOlwiMTI0NlwiLFwiRm9udFNldHRpbmdzXCI6e1wiJGlkXCI6XCIxMjQ3XCIsXCJGb250U2l6ZVwiOjEwLFwiRm9udE5hbWVcIjpcIkNhbGlicmlcIixcIklzQm9sZFwiOnRydWUsXCJJc0l0YWxpY1wiOmZhbHNlLFwiSXNVbmRlcmxpbmVkXCI6ZmFsc2V9LFwiQXV0b1NpemVcIjowLFwiRm9yZWdyb3VuZFwiOntcIiRpZFwiOlwiMTI0OFwiLFwiQ29sb3JcIjp7XCIkcmVmXCI6XCIzMTdcIn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TI0OVwiLFwiVG9wXCI6MC4wLFwiTGVmdFwiOjAuMCxcIlJpZ2h0XCI6MC4wLFwiQm90dG9tXCI6MC4wfSxcIlBhZGRpbmdcIjp7XCIkaWRcIjpcIjEyNTBcIixcIlRvcFwiOjAuMCxcIkxlZnRcIjowLjAsXCJSaWdodFwiOjAuMCxcIkJvdHRvbVwiOjAuMH0sXCJCYWNrZ3JvdW5kXCI6bnVsbCxcIklzVmlzaWJsZVwiOnRydWUsXCJXaWR0aFwiOjAuMCxcIkhlaWdodFwiOjAuMCxcIkJvcmRlclN0eWxlXCI6bnVsbH0sXCJSZWN0YW5nbGVTdHlsZVwiOntcIiRpZFwiOlwiMTI1MVwiLFwiTWFyZ2luXCI6e1wiJGlkXCI6XCIxMjUyXCIsXCJUb3BcIjowLjAsXCJMZWZ0XCI6MC4wLFwiUmlnaHRcIjowLjAsXCJCb3R0b21cIjowLjB9LFwiUGFkZGluZ1wiOntcIiRpZFwiOlwiMTI1M1wiLFwiVG9wXCI6MC4wLFwiTGVmdFwiOjAuMCxcIlJpZ2h0XCI6MC4wLFwiQm90dG9tXCI6MC4wfSxcIkJhY2tncm91bmRcIjp7XCIkaWRcIjpcIjEyNTRcIixcIkNvbG9yXCI6e1wiJGlkXCI6XCIxMjU1XCIsXCJBXCI6NjMsXCJSXCI6MTY1LFwiR1wiOjE2NSxcIkJcIjoxNjV9fSxcIklzVmlzaWJsZVwiOnRydWUsXCJXaWR0aFwiOjAuMCxcIkhlaWdodFwiOjAuMCxcIkJvcmRlclN0eWxlXCI6e1wiJGlkXCI6XCIxMjU2XCIsXCJMaW5lQ29sb3JcIjp7XCIkaWRcIjpcIjEyNTdcIixcIiR0eXBlXCI6XCJOTFJFLkNvbW1vbi5Eb20uU29saWRDb2xvckJydXNoLCBOTFJFLkNvbW1vblwiLFwiQ29sb3JcIjp7XCIkaWRcIjpcIjEyNThcIixcIkFcIjoyNTUsXCJSXCI6MjU1LFwiR1wiOjAsXCJCXCI6MH19LFwiTGluZVdlaWdodFwiOjAuMCxcIkxpbmVUeXBlXCI6MH19fSxcIkJhY2tncm91bmRTdHlsZVwiOntcIiRpZFwiOlwiMTI1OVwiLFwiTWFyZ2luXCI6e1wiJGlkXCI6XCIxMjYwXCIsXCJUb3BcIjowLjAsXCJMZWZ0XCI6MC4wLFwiUmlnaHRcIjowLjAsXCJCb3R0b21cIjowLjB9LFwiUGFkZGluZ1wiOntcIiRpZFwiOlwiMTI2MVwiLFwiVG9wXCI6MC4wLFwiTGVmdFwiOjAuMCxcIlJpZ2h0XCI6MC4wLFwiQm90dG9tXCI6MC4wfSxcIkJhY2tncm91bmRcIjp7XCIkaWRcIjpcIjEyNjJcIixcIkNvbG9yXCI6e1wiJGlkXCI6XCIxMjYzXCIsXCJBXCI6NTEsXCJSXCI6MTY1LFwiR1wiOjE2NSxcIkJcIjoxNjV9fSxcIklzVmlzaWJsZVwiOnRydWUsXCJXaWR0aFwiOjAuMCxcIkhlaWdodFwiOjAuMCxcIkJvcmRlclN0eWxlXCI6e1wiJGlkXCI6XCIxMjY0XCIsXCJMaW5lQ29sb3JcIjp7XCIkaWRcIjpcIjEyNjVcIixcIiR0eXBlXCI6XCJOTFJFLkNvbW1vbi5Eb20uU29saWRDb2xvckJydXNoLCBOTFJFLkNvbW1vblwiLFwiQ29sb3JcIjp7XCIkaWRcIjpcIjEyNjZcIixcIkFcIjoyNTUsXCJSXCI6MjU1LFwiR1wiOjAsXCJCXCI6MH19LFwiTGluZVdlaWdodFwiOjAuMCxcIkxpbmVUeXBlXCI6MH19LFwiQ3VzdG9tU3dpbWxhbmVNaWxlc3RvbmVTdHlsZUxpc3RcIjpbXSxcIkN1c3RvbVN3aW1sYW5lVGFza1N0eWxlTGlzdFwiOltdLFwiSXNWaXNpYmxlXCI6ZmFsc2V9LFwiQ3VzdG9tU3dpbWxhbmVBY3Rpdml0aWVzU3R5bGVMaXN0XCI6W3tcIiRpZFwiOlwiMTI2N1wiLFwiSGVhZGVyU3R5bGVcIjp7XCIkaWRcIjpcIjEyNjhcIixcIlRleHRTdHlsZVwiOntcIiRpZFwiOlwiMTI2OVwiLFwiRm9udFNldHRpbmdzXCI6e1wiJGlkXCI6XCIxMjcwXCIsXCJGb250U2l6ZVwiOjEwLFwiRm9udE5hbWVcIjpcIkNhbGlicmlcIixcIklzQm9sZFwiOnRydWUsXCJJc0l0YWxpY1wiOmZhbHNlLFwiSXNVbmRlcmxpbmVkXCI6ZmFsc2V9LFwiQXV0b1NpemVcIjowLFwiRm9yZWdyb3VuZFwiOntcIiRpZFwiOlwiMTI3MVwiLFwiQ29sb3JcIjp7XCIkcmVmXCI6XCIzMTdcIn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TI3MlwiLFwiVG9wXCI6MC4wLFwiTGVmdFwiOjAuMCxcIlJpZ2h0XCI6MC4wLFwiQm90dG9tXCI6MC4wfSxcIlBhZGRpbmdcIjp7XCIkaWRcIjpcIjEyNzNcIixcIlRvcFwiOjAuMCxcIkxlZnRcIjowLjAsXCJSaWdodFwiOjAuMCxcIkJvdHRvbVwiOjAuMH0sXCJCYWNrZ3JvdW5kXCI6e1wiJGlkXCI6XCIxMjc0XCIsXCJDb2xvclwiOntcIiRpZFwiOlwiMTI3NVwiLFwiQVwiOjAsXCJSXCI6MjU1LFwiR1wiOjI1NSxcIkJcIjoyNTV9fSxcIklzVmlzaWJsZVwiOnRydWUsXCJXaWR0aFwiOjAuMCxcIkhlaWdodFwiOjAuMCxcIkJvcmRlclN0eWxlXCI6bnVsbH0sXCJSZWN0YW5nbGVTdHlsZVwiOntcIiRpZFwiOlwiMTI3NlwiLFwiTWFyZ2luXCI6e1wiJGlkXCI6XCIxMjc3XCIsXCJUb3BcIjowLjAsXCJMZWZ0XCI6MC4wLFwiUmlnaHRcIjowLjAsXCJCb3R0b21cIjowLjB9LFwiUGFkZGluZ1wiOntcIiRpZFwiOlwiMTI3OFwiLFwiVG9wXCI6MC4wLFwiTGVmdFwiOjAuMCxcIlJpZ2h0XCI6MC4wLFwiQm90dG9tXCI6MC4wfSxcIkJhY2tncm91bmRcIjp7XCIkaWRcIjpcIjEyNzlcIixcIkNvbG9yXCI6e1wiJGlkXCI6XCIxMjgwXCIsXCJBXCI6NjMsXCJSXCI6MjM3LFwiR1wiOjEyNSxcIkJcIjo0OX19LFwiSXNWaXNpYmxlXCI6dHJ1ZSxcIldpZHRoXCI6MC4wLFwiSGVpZ2h0XCI6MC4wLFwiQm9yZGVyU3R5bGVcIjp7XCIkaWRcIjpcIjEyODFcIixcIkxpbmVDb2xvclwiOntcIiRpZFwiOlwiMTI4MlwiLFwiJHR5cGVcIjpcIk5MUkUuQ29tbW9uLkRvbS5Tb2xpZENvbG9yQnJ1c2gsIE5MUkUuQ29tbW9uXCIsXCJDb2xvclwiOntcIiRpZFwiOlwiMTI4M1wiLFwiQVwiOjI1NSxcIlJcIjoyNTUsXCJHXCI6MCxcIkJcIjowfX0sXCJMaW5lV2VpZ2h0XCI6MC4wLFwiTGluZVR5cGVcIjowfX19LFwiQmFja2dyb3VuZFN0eWxlXCI6e1wiJGlkXCI6XCIxMjg0XCIsXCJNYXJnaW5cIjp7XCIkaWRcIjpcIjEyODVcIixcIlRvcFwiOjAuMCxcIkxlZnRcIjowLjAsXCJSaWdodFwiOjAuMCxcIkJvdHRvbVwiOjAuMH0sXCJQYWRkaW5nXCI6e1wiJGlkXCI6XCIxMjg2XCIsXCJUb3BcIjowLjAsXCJMZWZ0XCI6MC4wLFwiUmlnaHRcIjowLjAsXCJCb3R0b21cIjowLjB9LFwiQmFja2dyb3VuZFwiOntcIiRpZFwiOlwiMTI4N1wiLFwiQ29sb3JcIjp7XCIkaWRcIjpcIjEyODhcIixcIkFcIjo1MSxcIlJcIjoxNjUsXCJHXCI6MTY1LFwiQlwiOjE2NX19LFwiSXNWaXNpYmxlXCI6dHJ1ZSxcIldpZHRoXCI6MC4wLFwiSGVpZ2h0XCI6MC4wLFwiQm9yZGVyU3R5bGVcIjp7XCIkaWRcIjpcIjEyODlcIixcIkxpbmVDb2xvclwiOntcIiRpZFwiOlwiMTI5MFwiLFwiJHR5cGVcIjpcIk5MUkUuQ29tbW9uLkRvbS5Tb2xpZENvbG9yQnJ1c2gsIE5MUkUuQ29tbW9uXCIsXCJDb2xvclwiOntcIiRpZFwiOlwiMTI5MVwiLFwiQVwiOjI1NSxcIlJcIjoyNTUsXCJHXCI6MCxcIkJcIjowfX0sXCJMaW5lV2VpZ2h0XCI6MC4wLFwiTGluZVR5cGVcIjowfX0sXCJDdXN0b21Td2ltbGFuZU1pbGVzdG9uZVN0eWxlTGlzdFwiOltdLFwiQ3VzdG9tU3dpbWxhbmVUYXNrU3R5bGVMaXN0XCI6W3tcIiRpZFwiOlwiMTI5MlwiLFwiVGFza1N0eWxlXCI6e1wiJGlkXCI6XCIxMjkzXCIsXCJTaGFwZVwiOjMsXCJTaGFwZVRoaWNrbmVzc1wiOjAsXCJEdXJhdGlvbkZvcm1hdFwiOjAsXCJQZXJjZW50YWdlQ29tcGxldGVTdHlsZVwiOntcIiRpZFwiOlwiMTI5NFwiLFwiRm9udFNldHRpbmdzXCI6e1wiJGlkXCI6XCIxMjk1XCIsXCJGb250U2l6ZVwiOjEwLFwiRm9udE5hbWVcIjpcIkNhbGlicmlcIixcIklzQm9sZFwiOmZhbHNlLFwiSXNJdGFsaWNcIjpmYWxzZSxcIklzVW5kZXJsaW5lZFwiOmZhbHNlfSxcIkF1dG9TaXplXCI6MCxcIkZvcmVncm91bmRcIjp7XCIkaWRcIjpcIjEyOTZ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I5N1wiLFwiVG9wXCI6MC4wLFwiTGVmdFwiOjAuMCxcIlJpZ2h0XCI6MC4wLFwiQm90dG9tXCI6MC4wfSxcIlBhZGRpbmdcIjp7XCIkaWRcIjpcIjEyOThcIixcIlRvcFwiOjAuMCxcIkxlZnRcIjowLjAsXCJSaWdodFwiOjAuMCxcIkJvdHRvbVwiOjAuMH0sXCJCYWNrZ3JvdW5kXCI6e1wiJHJlZlwiOlwiMTE5XCJ9LFwiSXNWaXNpYmxlXCI6dHJ1ZSxcIldpZHRoXCI6MC4wLFwiSGVpZ2h0XCI6MC4wLFwiQm9yZGVyU3R5bGVcIjp7XCIkaWRcIjpcIjEyOTlcIixcIkxpbmVDb2xvclwiOm51bGwsXCJMaW5lV2VpZ2h0XCI6MC4wLFwiTGluZVR5cGVcIjowfX0sXCJEdXJhdGlvblN0eWxlXCI6e1wiJGlkXCI6XCIxMzAwXCIsXCJGb250U2V0dGluZ3NcIjp7XCIkaWRcIjpcIjEzMDFcIixcIkZvbnRTaXplXCI6MTAsXCJGb250TmFtZVwiOlwiQ2FsaWJyaVwiLFwiSXNCb2xkXCI6ZmFsc2UsXCJJc0l0YWxpY1wiOmZhbHNlLFwiSXNVbmRlcmxpbmVkXCI6ZmFsc2V9LFwiQXV0b1NpemVcIjowLFwiRm9yZWdyb3VuZFwiOntcIiRpZFwiOlwiMTMwMl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xMzAzXCIsXCJUb3BcIjowLjAsXCJMZWZ0XCI6MC4wLFwiUmlnaHRcIjowLjAsXCJCb3R0b21cIjowLjB9LFwiUGFkZGluZ1wiOntcIiRpZFwiOlwiMTMwNFwiLFwiVG9wXCI6MC4wLFwiTGVmdFwiOjAuMCxcIlJpZ2h0XCI6MC4wLFwiQm90dG9tXCI6MC4wfSxcIkJhY2tncm91bmRcIjp7XCIkcmVmXCI6XCIxMjZcIn0sXCJJc1Zpc2libGVcIjp0cnVlLFwiV2lkdGhcIjowLjAsXCJIZWlnaHRcIjowLjAsXCJCb3JkZXJTdHlsZVwiOntcIiRpZFwiOlwiMTMwNVwiLFwiTGluZUNvbG9yXCI6bnVsbCxcIkxpbmVXZWlnaHRcIjowLjAsXCJMaW5lVHlwZVwiOjB9fSxcIkhvcml6b250YWxDb25uZWN0b3JTdHlsZVwiOntcIiRpZFwiOlwiMTMwNlwiLFwiTGluZUNvbG9yXCI6e1wiJHJlZlwiOlwiMTI4XCJ9LFwiTGluZVdlaWdodFwiOjEuMCxcIkxpbmVUeXBlXCI6MH0sXCJWZXJ0aWNhbENvbm5lY3RvclN0eWxlXCI6e1wiJGlkXCI6XCIxMzA3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OGRhYWM2YWMtMjkzNS00YmMwLWIzOTgtOWI5ZGI5YWY2ODFkXCIsXCJBdHRhY2hlZE1pbGVzdG9uZXNTdHlsZXNcIjpudWxsLFwiU2hhcGVTdHlsZVwiOntcIiRpZFwiOlwiMTMwOFwiLFwiTWFyZ2luXCI6e1wiJGlkXCI6XCIxMzA5XCIsXCJUb3BcIjowLjAsXCJMZWZ0XCI6NC4wLFwiUmlnaHRcIjo0LjAsXCJCb3R0b21cIjowLjB9LFwiUGFkZGluZ1wiOntcIiRpZFwiOlwiMTMxMFwiLFwiVG9wXCI6MC4wLFwiTGVmdFwiOjAuMCxcIlJpZ2h0XCI6MC4wLFwiQm90dG9tXCI6MC4wfSxcIkJhY2tncm91bmRcIjp7XCIkaWRcIjpcIjEzMTFcIixcIkNvbG9yXCI6e1wiJGlkXCI6XCIxMzEyXCIsXCJBXCI6MjU1LFwiUlwiOjIzNyxcIkdcIjoxMjUsXCJCXCI6NDl9fSxcIklzVmlzaWJsZVwiOnRydWUsXCJXaWR0aFwiOjAuMCxcIkhlaWdodFwiOjEwLjAsXCJCb3JkZXJTdHlsZVwiOntcIiRpZFwiOlwiMTMxM1wiLFwiTGluZUNvbG9yXCI6e1wiJGlkXCI6XCIxMzE0XCIsXCIkdHlwZVwiOlwiTkxSRS5Db21tb24uRG9tLlNvbGlkQ29sb3JCcnVzaCwgTkxSRS5Db21tb25cIixcIkNvbG9yXCI6e1wiJGlkXCI6XCIxMzE1XCIsXCJBXCI6MjU1LFwiUlwiOjI1NSxcIkdcIjowLFwiQlwiOjB9fSxcIkxpbmVXZWlnaHRcIjowLjAsXCJMaW5lVHlwZVwiOjB9fSxcIlRpdGxlU3R5bGVcIjp7XCIkaWRcIjpcIjEzMTZcIixcIkZvbnRTZXR0aW5nc1wiOntcIiRpZFwiOlwiMTMxN1wiLFwiRm9udFNpemVcIjoxMSxcIkZvbnROYW1lXCI6XCJDYWxpYnJpXCIsXCJJc0JvbGRcIjpmYWxzZSxcIklzSXRhbGljXCI6ZmFsc2UsXCJJc1VuZGVybGluZWRcIjpmYWxzZX0sXCJBdXRvU2l6ZVwiOjAsXCJGb3JlZ3JvdW5kXCI6e1wiJGlkXCI6XCIxMzE4XCIsXCJDb2xvclwiOntcIiRpZFwiOlwiMTMxOV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MzIwXCIsXCJUb3BcIjowLjAsXCJMZWZ0XCI6MC4wLFwiUmlnaHRcIjowLjAsXCJCb3R0b21cIjowLjB9LFwiUGFkZGluZ1wiOntcIiRpZFwiOlwiMTMyMVwiLFwiVG9wXCI6MC4wLFwiTGVmdFwiOjAuMCxcIlJpZ2h0XCI6MC4wLFwiQm90dG9tXCI6MC4wfSxcIkJhY2tncm91bmRcIjp7XCIkaWRcIjpcIjEzMjJcIixcIkNvbG9yXCI6e1wiJGlkXCI6XCIxMzIzXCIsXCJBXCI6MCxcIlJcIjoyNTUsXCJHXCI6MjU1LFwiQlwiOjI1NX19LFwiSXNWaXNpYmxlXCI6dHJ1ZSxcIldpZHRoXCI6MC4wLFwiSGVpZ2h0XCI6MC4wLFwiQm9yZGVyU3R5bGVcIjp7XCIkaWRcIjpcIjEzMjRcIixcIkxpbmVDb2xvclwiOm51bGwsXCJMaW5lV2VpZ2h0XCI6MC4wLFwiTGluZVR5cGVcIjowfX0sXCJEYXRlU3R5bGVcIjp7XCIkaWRcIjpcIjEzMjVcIixcIkZvbnRTZXR0aW5nc1wiOntcIiRpZFwiOlwiMTMyNlwiLFwiRm9udFNpemVcIjoxMCxcIkZvbnROYW1lXCI6XCJDYWxpYnJpXCIsXCJJc0JvbGRcIjpmYWxzZSxcIklzSXRhbGljXCI6ZmFsc2UsXCJJc1VuZGVybGluZWRcIjpmYWxzZX0sXCJBdXRvU2l6ZVwiOjAsXCJGb3JlZ3JvdW5kXCI6e1wiJGlkXCI6XCIxMzI3XCIsXCJDb2xvclwiOntcIiRyZWZcIjpcIjE1MVwifX0sXCJCYWNrZ3JvdW5kRmlsbFR5cGVcIjowLFwiTWF4V2lkdGhcIjoyMDAuMCxcIk1heEhlaWdodFwiOlwiSW5maW5pdHlcIixcIlNtYXJ0Rm9yZWdyb3VuZElzQWN0aXZlXCI6ZmFsc2UsXCJIb3Jpem9udGFsQWxpZ25tZW50XCI6MixcIlZlcnRpY2FsQWxpZ25tZW50XCI6MCxcIlNtYXJ0Rm9yZWdyb3VuZFwiOm51bGwsXCJNYXJnaW5cIjp7XCIkaWRcIjpcIjEzMjhcIixcIlRvcFwiOjAuMCxcIkxlZnRcIjowLjAsXCJSaWdodFwiOjAuMCxcIkJvdHRvbVwiOjAuMH0sXCJQYWRkaW5nXCI6e1wiJGlkXCI6XCIxMzI5XCIsXCJUb3BcIjowLjAsXCJMZWZ0XCI6MC4wLFwiUmlnaHRcIjowLjAsXCJCb3R0b21cIjowLjB9LFwiQmFja2dyb3VuZFwiOntcIiRyZWZcIjpcIjE1NFwifSxcIklzVmlzaWJsZVwiOnRydWUsXCJXaWR0aFwiOjAuMCxcIkhlaWdodFwiOjAuMCxcIkJvcmRlclN0eWxlXCI6e1wiJGlkXCI6XCIxMzMwXCIsXCJMaW5lQ29sb3JcIjpudWxsLFwiTGluZVdlaWdodFwiOjAuMCxcIkxpbmVUeXBlXCI6MH19LFwiRGF0ZUZvcm1hdFwiOntcIiRpZFwiOlwiMTMz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EzMzJcIixcIlRhc2tTdHlsZVwiOntcIiRpZFwiOlwiMTMzM1wiLFwiU2hhcGVcIjozLFwiU2hhcGVUaGlja25lc3NcIjowLFwiRHVyYXRpb25Gb3JtYXRcIjowLFwiUGVyY2VudGFnZUNvbXBsZXRlU3R5bGVcIjp7XCIkaWRcIjpcIjEzMzRcIixcIkZvbnRTZXR0aW5nc1wiOntcIiRpZFwiOlwiMTMzNVwiLFwiRm9udFNpemVcIjoxMCxcIkZvbnROYW1lXCI6XCJDYWxpYnJpXCIsXCJJc0JvbGRcIjpmYWxzZSxcIklzSXRhbGljXCI6ZmFsc2UsXCJJc1VuZGVybGluZWRcIjpmYWxzZX0sXCJBdXRvU2l6ZVwiOjAsXCJGb3JlZ3JvdW5kXCI6e1wiJGlkXCI6XCIxMzM2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EzMzdcIixcIlRvcFwiOjAuMCxcIkxlZnRcIjowLjAsXCJSaWdodFwiOjAuMCxcIkJvdHRvbVwiOjAuMH0sXCJQYWRkaW5nXCI6e1wiJGlkXCI6XCIxMzM4XCIsXCJUb3BcIjowLjAsXCJMZWZ0XCI6MC4wLFwiUmlnaHRcIjowLjAsXCJCb3R0b21cIjowLjB9LFwiQmFja2dyb3VuZFwiOntcIiRyZWZcIjpcIjExOVwifSxcIklzVmlzaWJsZVwiOnRydWUsXCJXaWR0aFwiOjAuMCxcIkhlaWdodFwiOjAuMCxcIkJvcmRlclN0eWxlXCI6e1wiJGlkXCI6XCIxMzM5XCIsXCJMaW5lQ29sb3JcIjpudWxsLFwiTGluZVdlaWdodFwiOjAuMCxcIkxpbmVUeXBlXCI6MH19LFwiRHVyYXRpb25TdHlsZVwiOntcIiRpZFwiOlwiMTM0MFwiLFwiRm9udFNldHRpbmdzXCI6e1wiJGlkXCI6XCIxMzQxXCIsXCJGb250U2l6ZVwiOjEwLFwiRm9udE5hbWVcIjpcIkNhbGlicmlcIixcIklzQm9sZFwiOmZhbHNlLFwiSXNJdGFsaWNcIjpmYWxzZSxcIklzVW5kZXJsaW5lZFwiOmZhbHNlfSxcIkF1dG9TaXplXCI6MCxcIkZvcmVncm91bmRcIjp7XCIkaWRcIjpcIjEzNDJcIixcIkNvbG9yXCI6e1wiJHJlZlwiOlwiMTIzXCJ9fSxcIkJhY2tncm91bmRGaWxsVHlwZVwiOjAsXCJNYXhXaWR0aFwiOjIwMC4wLFwiTWF4SGVpZ2h0XCI6XCJJbmZpbml0eVwiLFwiU21hcnRGb3JlZ3JvdW5kSXNBY3RpdmVcIjpmYWxzZSxcIkhvcml6b250YWxBbGlnbm1lbnRcIjowLFwiVmVydGljYWxBbGlnbm1lbnRcIjowLFwiU21hcnRGb3JlZ3JvdW5kXCI6bnVsbCxcIk1hcmdpblwiOntcIiRpZFwiOlwiMTM0M1wiLFwiVG9wXCI6MC4wLFwiTGVmdFwiOjAuMCxcIlJpZ2h0XCI6MC4wLFwiQm90dG9tXCI6MC4wfSxcIlBhZGRpbmdcIjp7XCIkaWRcIjpcIjEzNDRcIixcIlRvcFwiOjAuMCxcIkxlZnRcIjowLjAsXCJSaWdodFwiOjAuMCxcIkJvdHRvbVwiOjAuMH0sXCJCYWNrZ3JvdW5kXCI6e1wiJHJlZlwiOlwiMTI2XCJ9LFwiSXNWaXNpYmxlXCI6dHJ1ZSxcIldpZHRoXCI6MC4wLFwiSGVpZ2h0XCI6MC4wLFwiQm9yZGVyU3R5bGVcIjp7XCIkaWRcIjpcIjEzNDVcIixcIkxpbmVDb2xvclwiOm51bGwsXCJMaW5lV2VpZ2h0XCI6MC4wLFwiTGluZVR5cGVcIjowfX0sXCJIb3Jpem9udGFsQ29ubmVjdG9yU3R5bGVcIjp7XCIkaWRcIjpcIjEzNDZcIixcIkxpbmVDb2xvclwiOntcIiRyZWZcIjpcIjEyOFwifSxcIkxpbmVXZWlnaHRcIjoxLjAsXCJMaW5lVHlwZVwiOjB9LFwiVmVydGljYWxDb25uZWN0b3JTdHlsZVwiOntcIiRpZFwiOlwiMTM0N1wiLFwiTGluZUNvbG9yXCI6e1wiJHJlZlwiOlwiMTMx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cIjhkYWFjNmFjLTI5MzUtNGJjMC1iMzk4LTliOWRiOWFmNjgxZFwiLFwiQXR0YWNoZWRNaWxlc3RvbmVzU3R5bGVzXCI6bnVsbCxcIlNoYXBlU3R5bGVcIjp7XCIkaWRcIjpcIjEzNDhcIixcIk1hcmdpblwiOntcIiRpZFwiOlwiMTM0OVwiLFwiVG9wXCI6MC4wLFwiTGVmdFwiOjQuMCxcIlJpZ2h0XCI6NC4wLFwiQm90dG9tXCI6MC4wfSxcIlBhZGRpbmdcIjp7XCIkaWRcIjpcIjEzNTBcIixcIlRvcFwiOjAuMCxcIkxlZnRcIjowLjAsXCJSaWdodFwiOjAuMCxcIkJvdHRvbVwiOjAuMH0sXCJCYWNrZ3JvdW5kXCI6e1wiJGlkXCI6XCIxMzUxXCIsXCJDb2xvclwiOntcIiRpZFwiOlwiMTM1MlwiLFwiQVwiOjI1NSxcIlJcIjoyMzcsXCJHXCI6MTI1LFwiQlwiOjQ5fX0sXCJJc1Zpc2libGVcIjp0cnVlLFwiV2lkdGhcIjowLjAsXCJIZWlnaHRcIjoxMC4wLFwiQm9yZGVyU3R5bGVcIjp7XCIkaWRcIjpcIjEzNTNcIixcIkxpbmVDb2xvclwiOntcIiRyZWZcIjpcIjEzMTRcIn0sXCJMaW5lV2VpZ2h0XCI6MC4wLFwiTGluZVR5cGVcIjowfX0sXCJUaXRsZVN0eWxlXCI6e1wiJGlkXCI6XCIxMzU0XCIsXCJGb250U2V0dGluZ3NcIjp7XCIkaWRcIjpcIjEzNTVcIixcIkZvbnRTaXplXCI6MTEsXCJGb250TmFtZVwiOlwiQ2FsaWJyaVwiLFwiSXNCb2xkXCI6ZmFsc2UsXCJJc0l0YWxpY1wiOmZhbHNlLFwiSXNVbmRlcmxpbmVkXCI6ZmFsc2V9LFwiQXV0b1NpemVcIjowLFwiRm9yZWdyb3VuZFwiOntcIiRpZFwiOlwiMTM1NlwiLFwiQ29sb3JcIjp7XCIkaWRcIjpcIjEzNTd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MTM1OFwiLFwiVG9wXCI6MC4wLFwiTGVmdFwiOjAuMCxcIlJpZ2h0XCI6MC4wLFwiQm90dG9tXCI6MC4wfSxcIlBhZGRpbmdcIjp7XCIkaWRcIjpcIjEzNTlcIixcIlRvcFwiOjAuMCxcIkxlZnRcIjowLjAsXCJSaWdodFwiOjAuMCxcIkJvdHRvbVwiOjAuMH0sXCJCYWNrZ3JvdW5kXCI6e1wiJGlkXCI6XCIxMzYwXCIsXCJDb2xvclwiOntcIiRpZFwiOlwiMTM2MVwiLFwiQVwiOjAsXCJSXCI6MjU1LFwiR1wiOjI1NSxcIkJcIjoyNTV9fSxcIklzVmlzaWJsZVwiOnRydWUsXCJXaWR0aFwiOjAuMCxcIkhlaWdodFwiOjAuMCxcIkJvcmRlclN0eWxlXCI6e1wiJGlkXCI6XCIxMzYyXCIsXCJMaW5lQ29sb3JcIjpudWxsLFwiTGluZVdlaWdodFwiOjAuMCxcIkxpbmVUeXBlXCI6MH19LFwiRGF0ZVN0eWxlXCI6e1wiJGlkXCI6XCIxMzYzXCIsXCJGb250U2V0dGluZ3NcIjp7XCIkaWRcIjpcIjEzNjRcIixcIkZvbnRTaXplXCI6MTAsXCJGb250TmFtZVwiOlwiQ2FsaWJyaVwiLFwiSXNCb2xkXCI6ZmFsc2UsXCJJc0l0YWxpY1wiOmZhbHNlLFwiSXNVbmRlcmxpbmVkXCI6ZmFsc2V9LFwiQXV0b1NpemVcIjowLFwiRm9yZWdyb3VuZFwiOntcIiRpZFwiOlwiMTM2NVwiLFwiQ29sb3JcIjp7XCIkcmVmXCI6XCIxNTFcIn19LFwiQmFja2dyb3VuZEZpbGxUeXBlXCI6MCxcIk1heFdpZHRoXCI6MjAwLjAsXCJNYXhIZWlnaHRcIjpcIkluZmluaXR5XCIsXCJTbWFydEZvcmVncm91bmRJc0FjdGl2ZVwiOmZhbHNlLFwiSG9yaXpvbnRhbEFsaWdubWVudFwiOjIsXCJWZXJ0aWNhbEFsaWdubWVudFwiOjAsXCJTbWFydEZvcmVncm91bmRcIjpudWxsLFwiTWFyZ2luXCI6e1wiJGlkXCI6XCIxMzY2XCIsXCJUb3BcIjowLjAsXCJMZWZ0XCI6MC4wLFwiUmlnaHRcIjowLjAsXCJCb3R0b21cIjowLjB9LFwiUGFkZGluZ1wiOntcIiRpZFwiOlwiMTM2N1wiLFwiVG9wXCI6MC4wLFwiTGVmdFwiOjAuMCxcIlJpZ2h0XCI6MC4wLFwiQm90dG9tXCI6MC4wfSxcIkJhY2tncm91bmRcIjp7XCIkcmVmXCI6XCIxNTRcIn0sXCJJc1Zpc2libGVcIjp0cnVlLFwiV2lkdGhcIjowLjAsXCJIZWlnaHRcIjowLjAsXCJCb3JkZXJTdHlsZVwiOntcIiRpZFwiOlwiMTM2OFwiLFwiTGluZUNvbG9yXCI6bnVsbCxcIkxpbmVXZWlnaHRcIjowLjAsXCJMaW5lVHlwZVwiOjB9fSxcIkRhdGVGb3JtYXRcIjp7XCIkaWRcIjpcIjEzNjl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xMzcwXCIsXCJUYXNrU3R5bGVcIjp7XCIkaWRcIjpcIjEzNzFcIixcIlNoYXBlXCI6MyxcIlNoYXBlVGhpY2tuZXNzXCI6MCxcIkR1cmF0aW9uRm9ybWF0XCI6MCxcIlBlcmNlbnRhZ2VDb21wbGV0ZVN0eWxlXCI6e1wiJGlkXCI6XCIxMzcyXCIsXCJGb250U2V0dGluZ3NcIjp7XCIkaWRcIjpcIjEzNzNcIixcIkZvbnRTaXplXCI6MTAsXCJGb250TmFtZVwiOlwiQ2FsaWJyaVwiLFwiSXNCb2xkXCI6ZmFsc2UsXCJJc0l0YWxpY1wiOmZhbHNlLFwiSXNVbmRlcmxpbmVkXCI6ZmFsc2V9LFwiQXV0b1NpemVcIjowLFwiRm9yZWdyb3VuZFwiOntcIiRpZFwiOlwiMTM3NF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xMzc1XCIsXCJUb3BcIjowLjAsXCJMZWZ0XCI6MC4wLFwiUmlnaHRcIjowLjAsXCJCb3R0b21cIjowLjB9LFwiUGFkZGluZ1wiOntcIiRpZFwiOlwiMTM3NlwiLFwiVG9wXCI6MC4wLFwiTGVmdFwiOjAuMCxcIlJpZ2h0XCI6MC4wLFwiQm90dG9tXCI6MC4wfSxcIkJhY2tncm91bmRcIjp7XCIkcmVmXCI6XCIxMTlcIn0sXCJJc1Zpc2libGVcIjp0cnVlLFwiV2lkdGhcIjowLjAsXCJIZWlnaHRcIjowLjAsXCJCb3JkZXJTdHlsZVwiOntcIiRpZFwiOlwiMTM3N1wiLFwiTGluZUNvbG9yXCI6bnVsbCxcIkxpbmVXZWlnaHRcIjowLjAsXCJMaW5lVHlwZVwiOjB9fSxcIkR1cmF0aW9uU3R5bGVcIjp7XCIkaWRcIjpcIjEzNzhcIixcIkZvbnRTZXR0aW5nc1wiOntcIiRpZFwiOlwiMTM3OVwiLFwiRm9udFNpemVcIjoxMCxcIkZvbnROYW1lXCI6XCJDYWxpYnJpXCIsXCJJc0JvbGRcIjpmYWxzZSxcIklzSXRhbGljXCI6ZmFsc2UsXCJJc1VuZGVybGluZWRcIjpmYWxzZX0sXCJBdXRvU2l6ZVwiOjAsXCJGb3JlZ3JvdW5kXCI6e1wiJGlkXCI6XCIxMzgwXCIsXCJDb2xvclwiOntcIiRyZWZcIjpcIjEyM1wifX0sXCJCYWNrZ3JvdW5kRmlsbFR5cGVcIjowLFwiTWF4V2lkdGhcIjoyMDAuMCxcIk1heEhlaWdodFwiOlwiSW5maW5pdHlcIixcIlNtYXJ0Rm9yZWdyb3VuZElzQWN0aXZlXCI6ZmFsc2UsXCJIb3Jpem9udGFsQWxpZ25tZW50XCI6MCxcIlZlcnRpY2FsQWxpZ25tZW50XCI6MCxcIlNtYXJ0Rm9yZWdyb3VuZFwiOm51bGwsXCJNYXJnaW5cIjp7XCIkaWRcIjpcIjEzODFcIixcIlRvcFwiOjAuMCxcIkxlZnRcIjowLjAsXCJSaWdodFwiOjAuMCxcIkJvdHRvbVwiOjAuMH0sXCJQYWRkaW5nXCI6e1wiJGlkXCI6XCIxMzgyXCIsXCJUb3BcIjowLjAsXCJMZWZ0XCI6MC4wLFwiUmlnaHRcIjowLjAsXCJCb3R0b21cIjowLjB9LFwiQmFja2dyb3VuZFwiOntcIiRyZWZcIjpcIjEyNlwifSxcIklzVmlzaWJsZVwiOnRydWUsXCJXaWR0aFwiOjAuMCxcIkhlaWdodFwiOjAuMCxcIkJvcmRlclN0eWxlXCI6e1wiJGlkXCI6XCIxMzgzXCIsXCJMaW5lQ29sb3JcIjpudWxsLFwiTGluZVdlaWdodFwiOjAuMCxcIkxpbmVUeXBlXCI6MH19LFwiSG9yaXpvbnRhbENvbm5lY3RvclN0eWxlXCI6e1wiJGlkXCI6XCIxMzg0XCIsXCJMaW5lQ29sb3JcIjp7XCIkcmVmXCI6XCIxMjhcIn0sXCJMaW5lV2VpZ2h0XCI6MS4wLFwiTGluZVR5cGVcIjowfSxcIlZlcnRpY2FsQ29ubmVjdG9yU3R5bGVcIjp7XCIkaWRcIjpcIjEzODVcIixcIkxpbmVDb2xvclwiOntcIiRyZWZcIjpcIjEzMV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I4ZGFhYzZhYy0yOTM1LTRiYzAtYjM5OC05YjlkYjlhZjY4MWRcIixcIkF0dGFjaGVkTWlsZXN0b25lc1N0eWxlc1wiOm51bGwsXCJTaGFwZVN0eWxlXCI6e1wiJGlkXCI6XCIxMzg2XCIsXCJNYXJnaW5cIjp7XCIkaWRcIjpcIjEzODdcIixcIlRvcFwiOjAuMCxcIkxlZnRcIjo0LjAsXCJSaWdodFwiOjQuMCxcIkJvdHRvbVwiOjAuMH0sXCJQYWRkaW5nXCI6e1wiJGlkXCI6XCIxMzg4XCIsXCJUb3BcIjowLjAsXCJMZWZ0XCI6MC4wLFwiUmlnaHRcIjowLjAsXCJCb3R0b21cIjowLjB9LFwiQmFja2dyb3VuZFwiOntcIiRpZFwiOlwiMTM4OVwiLFwiQ29sb3JcIjp7XCIkaWRcIjpcIjEzOTBcIixcIkFcIjoyNTUsXCJSXCI6MjM3LFwiR1wiOjEyNSxcIkJcIjo0OX19LFwiSXNWaXNpYmxlXCI6dHJ1ZSxcIldpZHRoXCI6MC4wLFwiSGVpZ2h0XCI6MTAuMCxcIkJvcmRlclN0eWxlXCI6e1wiJGlkXCI6XCIxMzkxXCIsXCJMaW5lQ29sb3JcIjp7XCIkcmVmXCI6XCIxMzE0XCJ9LFwiTGluZVdlaWdodFwiOjAuMCxcIkxpbmVUeXBlXCI6MH19LFwiVGl0bGVTdHlsZVwiOntcIiRpZFwiOlwiMTM5MlwiLFwiRm9udFNldHRpbmdzXCI6e1wiJGlkXCI6XCIxMzkzXCIsXCJGb250U2l6ZVwiOjExLFwiRm9udE5hbWVcIjpcIkNhbGlicmlcIixcIklzQm9sZFwiOmZhbHNlLFwiSXNJdGFsaWNcIjpmYWxzZSxcIklzVW5kZXJsaW5lZFwiOmZhbHNlfSxcIkF1dG9TaXplXCI6MCxcIkZvcmVncm91bmRcIjp7XCIkaWRcIjpcIjEzOTRcIixcIkNvbG9yXCI6e1wiJGlkXCI6XCIxMzk1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EzOTZcIixcIlRvcFwiOjAuMCxcIkxlZnRcIjowLjAsXCJSaWdodFwiOjAuMCxcIkJvdHRvbVwiOjAuMH0sXCJQYWRkaW5nXCI6e1wiJGlkXCI6XCIxMzk3XCIsXCJUb3BcIjowLjAsXCJMZWZ0XCI6MC4wLFwiUmlnaHRcIjowLjAsXCJCb3R0b21cIjowLjB9LFwiQmFja2dyb3VuZFwiOntcIiRpZFwiOlwiMTM5OFwiLFwiQ29sb3JcIjp7XCIkaWRcIjpcIjEzOTlcIixcIkFcIjowLFwiUlwiOjI1NSxcIkdcIjoyNTUsXCJCXCI6MjU1fX0sXCJJc1Zpc2libGVcIjp0cnVlLFwiV2lkdGhcIjowLjAsXCJIZWlnaHRcIjowLjAsXCJCb3JkZXJTdHlsZVwiOntcIiRpZFwiOlwiMTQwMFwiLFwiTGluZUNvbG9yXCI6bnVsbCxcIkxpbmVXZWlnaHRcIjowLjAsXCJMaW5lVHlwZVwiOjB9fSxcIkRhdGVTdHlsZVwiOntcIiRpZFwiOlwiMTQwMVwiLFwiRm9udFNldHRpbmdzXCI6e1wiJGlkXCI6XCIxNDAyXCIsXCJGb250U2l6ZVwiOjEwLFwiRm9udE5hbWVcIjpcIkNhbGlicmlcIixcIklzQm9sZFwiOmZhbHNlLFwiSXNJdGFsaWNcIjpmYWxzZSxcIklzVW5kZXJsaW5lZFwiOmZhbHNlfSxcIkF1dG9TaXplXCI6MCxcIkZvcmVncm91bmRcIjp7XCIkaWRcIjpcIjE0MDNcIixcIkNvbG9yXCI6e1wiJHJlZlwiOlwiMTUxXCJ9fSxcIkJhY2tncm91bmRGaWxsVHlwZVwiOjAsXCJNYXhXaWR0aFwiOjIwMC4wLFwiTWF4SGVpZ2h0XCI6XCJJbmZpbml0eVwiLFwiU21hcnRGb3JlZ3JvdW5kSXNBY3RpdmVcIjpmYWxzZSxcIkhvcml6b250YWxBbGlnbm1lbnRcIjoyLFwiVmVydGljYWxBbGlnbm1lbnRcIjowLFwiU21hcnRGb3JlZ3JvdW5kXCI6bnVsbCxcIk1hcmdpblwiOntcIiRpZFwiOlwiMTQwNFwiLFwiVG9wXCI6MC4wLFwiTGVmdFwiOjAuMCxcIlJpZ2h0XCI6MC4wLFwiQm90dG9tXCI6MC4wfSxcIlBhZGRpbmdcIjp7XCIkaWRcIjpcIjE0MDVcIixcIlRvcFwiOjAuMCxcIkxlZnRcIjowLjAsXCJSaWdodFwiOjAuMCxcIkJvdHRvbVwiOjAuMH0sXCJCYWNrZ3JvdW5kXCI6e1wiJHJlZlwiOlwiMTU0XCJ9LFwiSXNWaXNpYmxlXCI6dHJ1ZSxcIldpZHRoXCI6MC4wLFwiSGVpZ2h0XCI6MC4wLFwiQm9yZGVyU3R5bGVcIjp7XCIkaWRcIjpcIjE0MDZcIixcIkxpbmVDb2xvclwiOm51bGwsXCJMaW5lV2VpZ2h0XCI6MC4wLFwiTGluZVR5cGVcIjowfX0sXCJEYXRlRm9ybWF0XCI6e1wiJGlkXCI6XCIxNDA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MTQwOFwiLFwiVGFza1N0eWxlXCI6e1wiJGlkXCI6XCIxNDA5XCIsXCJTaGFwZVwiOjAsXCJTaGFwZVRoaWNrbmVzc1wiOjAsXCJEdXJhdGlvbkZvcm1hdFwiOjAsXCJQZXJjZW50YWdlQ29tcGxldGVTdHlsZVwiOntcIiRpZFwiOlwiMTQxMFwiLFwiRm9udFNldHRpbmdzXCI6e1wiJGlkXCI6XCIxNDExXCIsXCJGb250U2l6ZVwiOjEwLFwiRm9udE5hbWVcIjpcIkNhbGlicmlcIixcIklzQm9sZFwiOmZhbHNlLFwiSXNJdGFsaWNcIjpmYWxzZSxcIklzVW5kZXJsaW5lZFwiOmZhbHNlfSxcIkF1dG9TaXplXCI6MCxcIkZvcmVncm91bmRcIjp7XCIkaWRcIjpcIjE0MTJ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QxM1wiLFwiVG9wXCI6MC4wLFwiTGVmdFwiOjAuMCxcIlJpZ2h0XCI6MC4wLFwiQm90dG9tXCI6MC4wfSxcIlBhZGRpbmdcIjp7XCIkaWRcIjpcIjE0MTRcIixcIlRvcFwiOjAuMCxcIkxlZnRcIjowLjAsXCJSaWdodFwiOjAuMCxcIkJvdHRvbVwiOjAuMH0sXCJCYWNrZ3JvdW5kXCI6e1wiJHJlZlwiOlwiMTE5XCJ9LFwiSXNWaXNpYmxlXCI6dHJ1ZSxcIldpZHRoXCI6MC4wLFwiSGVpZ2h0XCI6MC4wLFwiQm9yZGVyU3R5bGVcIjp7XCIkaWRcIjpcIjE0MTVcIixcIkxpbmVDb2xvclwiOm51bGwsXCJMaW5lV2VpZ2h0XCI6MC4wLFwiTGluZVR5cGVcIjowfX0sXCJEdXJhdGlvblN0eWxlXCI6e1wiJGlkXCI6XCIxNDE2XCIsXCJGb250U2V0dGluZ3NcIjp7XCIkaWRcIjpcIjE0MTdcIixcIkZvbnRTaXplXCI6MTAsXCJGb250TmFtZVwiOlwiQ2FsaWJyaVwiLFwiSXNCb2xkXCI6ZmFsc2UsXCJJc0l0YWxpY1wiOmZhbHNlLFwiSXNVbmRlcmxpbmVkXCI6ZmFsc2V9LFwiQXV0b1NpemVcIjowLFwiRm9yZWdyb3VuZFwiOntcIiRpZFwiOlwiMTQxOF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xNDE5XCIsXCJUb3BcIjowLjAsXCJMZWZ0XCI6MC4wLFwiUmlnaHRcIjowLjAsXCJCb3R0b21cIjowLjB9LFwiUGFkZGluZ1wiOntcIiRpZFwiOlwiMTQyMFwiLFwiVG9wXCI6MC4wLFwiTGVmdFwiOjAuMCxcIlJpZ2h0XCI6MC4wLFwiQm90dG9tXCI6MC4wfSxcIkJhY2tncm91bmRcIjp7XCIkcmVmXCI6XCIxMjZcIn0sXCJJc1Zpc2libGVcIjp0cnVlLFwiV2lkdGhcIjowLjAsXCJIZWlnaHRcIjowLjAsXCJCb3JkZXJTdHlsZVwiOntcIiRpZFwiOlwiMTQyMVwiLFwiTGluZUNvbG9yXCI6bnVsbCxcIkxpbmVXZWlnaHRcIjowLjAsXCJMaW5lVHlwZVwiOjB9fSxcIkhvcml6b250YWxDb25uZWN0b3JTdHlsZVwiOntcIiRpZFwiOlwiMTQyMlwiLFwiTGluZUNvbG9yXCI6e1wiJHJlZlwiOlwiMTI4XCJ9LFwiTGluZVdlaWdodFwiOjEuMCxcIkxpbmVUeXBlXCI6MH0sXCJWZXJ0aWNhbENvbm5lY3RvclN0eWxlXCI6e1wiJGlkXCI6XCIxNDIz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OGRhYWM2YWMtMjkzNS00YmMwLWIzOTgtOWI5ZGI5YWY2ODFkXCIsXCJBdHRhY2hlZE1pbGVzdG9uZXNTdHlsZXNcIjpudWxsLFwiU2hhcGVTdHlsZVwiOntcIiRpZFwiOlwiMTQyNFwiLFwiTWFyZ2luXCI6e1wiJGlkXCI6XCIxNDI1XCIsXCJUb3BcIjowLjAsXCJMZWZ0XCI6NC4wLFwiUmlnaHRcIjo0LjAsXCJCb3R0b21cIjowLjB9LFwiUGFkZGluZ1wiOntcIiRpZFwiOlwiMTQyNlwiLFwiVG9wXCI6MC4wLFwiTGVmdFwiOjAuMCxcIlJpZ2h0XCI6MC4wLFwiQm90dG9tXCI6MC4wfSxcIkJhY2tncm91bmRcIjp7XCIkaWRcIjpcIjE0MjdcIixcIkNvbG9yXCI6e1wiJGlkXCI6XCIxNDI4XCIsXCJBXCI6MjU1LFwiUlwiOjIzNyxcIkdcIjoxMjUsXCJCXCI6NDl9fSxcIklzVmlzaWJsZVwiOnRydWUsXCJXaWR0aFwiOjAuMCxcIkhlaWdodFwiOjEwLjAsXCJCb3JkZXJTdHlsZVwiOntcIiRpZFwiOlwiMTQyOVwiLFwiTGluZUNvbG9yXCI6e1wiJHJlZlwiOlwiMTMxNFwifSxcIkxpbmVXZWlnaHRcIjowLjAsXCJMaW5lVHlwZVwiOjB9fSxcIlRpdGxlU3R5bGVcIjp7XCIkaWRcIjpcIjE0MzBcIixcIkZvbnRTZXR0aW5nc1wiOntcIiRpZFwiOlwiMTQzMVwiLFwiRm9udFNpemVcIjoxMSxcIkZvbnROYW1lXCI6XCJDYWxpYnJpXCIsXCJJc0JvbGRcIjpmYWxzZSxcIklzSXRhbGljXCI6ZmFsc2UsXCJJc1VuZGVybGluZWRcIjpmYWxzZX0sXCJBdXRvU2l6ZVwiOjIsXCJGb3JlZ3JvdW5kXCI6e1wiJGlkXCI6XCIxNDMyXCIsXCJDb2xvclwiOntcIiRpZFwiOlwiMTQzM1wiLFwiQVwiOjI1NSxcIlJcIjoyNTUsXCJHXCI6MjU1LFwiQlwiOjI1NX19LFwiQmFja2dyb3VuZEZpbGxUeXBlXCI6MCxcIk1heFdpZHRoXCI6MTA4LjIyNDU2MzU5ODYzMjgxLFwiTWF4SGVpZ2h0XCI6XCJJbmZpbml0eVwiLFwiU21hcnRGb3JlZ3JvdW5kSXNBY3RpdmVcIjpmYWxzZSxcIkhvcml6b250YWxBbGlnbm1lbnRcIjoxLFwiVmVydGljYWxBbGlnbm1lbnRcIjowLFwiU21hcnRGb3JlZ3JvdW5kXCI6bnVsbCxcIk1hcmdpblwiOntcIiRpZFwiOlwiMTQzNFwiLFwiVG9wXCI6MC4wLFwiTGVmdFwiOjAuMCxcIlJpZ2h0XCI6MC4wLFwiQm90dG9tXCI6MC4wfSxcIlBhZGRpbmdcIjp7XCIkaWRcIjpcIjE0MzVcIixcIlRvcFwiOjAuMCxcIkxlZnRcIjowLjAsXCJSaWdodFwiOjAuMCxcIkJvdHRvbVwiOjAuMH0sXCJCYWNrZ3JvdW5kXCI6e1wiJGlkXCI6XCIxNDM2XCIsXCJDb2xvclwiOntcIiRpZFwiOlwiMTQzN1wiLFwiQVwiOjAsXCJSXCI6MjU1LFwiR1wiOjI1NSxcIkJcIjoyNTV9fSxcIklzVmlzaWJsZVwiOnRydWUsXCJXaWR0aFwiOjAuMCxcIkhlaWdodFwiOjAuMCxcIkJvcmRlclN0eWxlXCI6e1wiJGlkXCI6XCIxNDM4XCIsXCJMaW5lQ29sb3JcIjpudWxsLFwiTGluZVdlaWdodFwiOjAuMCxcIkxpbmVUeXBlXCI6MH19LFwiRGF0ZVN0eWxlXCI6e1wiJGlkXCI6XCIxNDM5XCIsXCJGb250U2V0dGluZ3NcIjp7XCIkaWRcIjpcIjE0NDBcIixcIkZvbnRTaXplXCI6MTAsXCJGb250TmFtZVwiOlwiQ2FsaWJyaVwiLFwiSXNCb2xkXCI6ZmFsc2UsXCJJc0l0YWxpY1wiOmZhbHNlLFwiSXNVbmRlcmxpbmVkXCI6ZmFsc2V9LFwiQXV0b1NpemVcIjowLFwiRm9yZWdyb3VuZFwiOntcIiRpZFwiOlwiMTQ0MVwiLFwiQ29sb3JcIjp7XCIkcmVmXCI6XCIxNTFcIn19LFwiQmFja2dyb3VuZEZpbGxUeXBlXCI6MCxcIk1heFdpZHRoXCI6MjAwLjAsXCJNYXhIZWlnaHRcIjpcIkluZmluaXR5XCIsXCJTbWFydEZvcmVncm91bmRJc0FjdGl2ZVwiOmZhbHNlLFwiSG9yaXpvbnRhbEFsaWdubWVudFwiOjIsXCJWZXJ0aWNhbEFsaWdubWVudFwiOjAsXCJTbWFydEZvcmVncm91bmRcIjpudWxsLFwiTWFyZ2luXCI6e1wiJGlkXCI6XCIxNDQyXCIsXCJUb3BcIjowLjAsXCJMZWZ0XCI6MC4wLFwiUmlnaHRcIjowLjAsXCJCb3R0b21cIjowLjB9LFwiUGFkZGluZ1wiOntcIiRpZFwiOlwiMTQ0M1wiLFwiVG9wXCI6MC4wLFwiTGVmdFwiOjAuMCxcIlJpZ2h0XCI6MC4wLFwiQm90dG9tXCI6MC4wfSxcIkJhY2tncm91bmRcIjp7XCIkcmVmXCI6XCIxNTRcIn0sXCJJc1Zpc2libGVcIjp0cnVlLFwiV2lkdGhcIjowLjAsXCJIZWlnaHRcIjowLjAsXCJCb3JkZXJTdHlsZVwiOntcIiRpZFwiOlwiMTQ0NFwiLFwiTGluZUNvbG9yXCI6bnVsbCxcIkxpbmVXZWlnaHRcIjowLjAsXCJMaW5lVHlwZVwiOjB9fSxcIkRhdGVGb3JtYXRcIjp7XCIkaWRcIjpcIjE0NDV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LFwiSXNWaXNpYmxlXCI6dHJ1ZX0se1wiJGlkXCI6XCIxNDQ2XCIsXCJIZWFkZXJTdHlsZVwiOntcIiRpZFwiOlwiMTQ0N1wiLFwiVGV4dFN0eWxlXCI6e1wiJGlkXCI6XCIxNDQ4XCIsXCJGb250U2V0dGluZ3NcIjp7XCIkaWRcIjpcIjE0NDlcIixcIkZvbnRTaXplXCI6MTAsXCJGb250TmFtZVwiOlwiQ2FsaWJyaVwiLFwiSXNCb2xkXCI6dHJ1ZSxcIklzSXRhbGljXCI6ZmFsc2UsXCJJc1VuZGVybGluZWRcIjpmYWxzZX0sXCJBdXRvU2l6ZVwiOjAsXCJGb3JlZ3JvdW5kXCI6e1wiJGlkXCI6XCIxNDUwXCIsXCJDb2xvclwiOntcIiRyZWZcIjpcIjMxN1wi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xNDUxXCIsXCJUb3BcIjowLjAsXCJMZWZ0XCI6MC4wLFwiUmlnaHRcIjowLjAsXCJCb3R0b21cIjowLjB9LFwiUGFkZGluZ1wiOntcIiRpZFwiOlwiMTQ1MlwiLFwiVG9wXCI6MC4wLFwiTGVmdFwiOjAuMCxcIlJpZ2h0XCI6MC4wLFwiQm90dG9tXCI6MC4wfSxcIkJhY2tncm91bmRcIjp7XCIkaWRcIjpcIjE0NTNcIixcIkNvbG9yXCI6e1wiJGlkXCI6XCIxNDU0XCIsXCJBXCI6MCxcIlJcIjoyNTUsXCJHXCI6MjU1LFwiQlwiOjI1NX19LFwiSXNWaXNpYmxlXCI6dHJ1ZSxcIldpZHRoXCI6MC4wLFwiSGVpZ2h0XCI6MC4wLFwiQm9yZGVyU3R5bGVcIjpudWxsfSxcIlJlY3RhbmdsZVN0eWxlXCI6e1wiJGlkXCI6XCIxNDU1XCIsXCJNYXJnaW5cIjp7XCIkaWRcIjpcIjE0NTZcIixcIlRvcFwiOjAuMCxcIkxlZnRcIjowLjAsXCJSaWdodFwiOjAuMCxcIkJvdHRvbVwiOjAuMH0sXCJQYWRkaW5nXCI6e1wiJGlkXCI6XCIxNDU3XCIsXCJUb3BcIjowLjAsXCJMZWZ0XCI6MC4wLFwiUmlnaHRcIjowLjAsXCJCb3R0b21cIjowLjB9LFwiQmFja2dyb3VuZFwiOntcIiRpZFwiOlwiMTQ1OFwiLFwiQ29sb3JcIjp7XCIkaWRcIjpcIjE0NTlcIixcIkFcIjo2MyxcIlJcIjoyMzcsXCJHXCI6MTI1LFwiQlwiOjQ5fX0sXCJJc1Zpc2libGVcIjp0cnVlLFwiV2lkdGhcIjowLjAsXCJIZWlnaHRcIjowLjAsXCJCb3JkZXJTdHlsZVwiOntcIiRpZFwiOlwiMTQ2MFwiLFwiTGluZUNvbG9yXCI6e1wiJGlkXCI6XCIxNDYxXCIsXCIkdHlwZVwiOlwiTkxSRS5Db21tb24uRG9tLlNvbGlkQ29sb3JCcnVzaCwgTkxSRS5Db21tb25cIixcIkNvbG9yXCI6e1wiJGlkXCI6XCIxNDYyXCIsXCJBXCI6MjU1LFwiUlwiOjI1NSxcIkdcIjowLFwiQlwiOjB9fSxcIkxpbmVXZWlnaHRcIjowLjAsXCJMaW5lVHlwZVwiOjB9fX0sXCJCYWNrZ3JvdW5kU3R5bGVcIjp7XCIkaWRcIjpcIjE0NjNcIixcIk1hcmdpblwiOntcIiRpZFwiOlwiMTQ2NFwiLFwiVG9wXCI6MC4wLFwiTGVmdFwiOjAuMCxcIlJpZ2h0XCI6MC4wLFwiQm90dG9tXCI6MC4wfSxcIlBhZGRpbmdcIjp7XCIkaWRcIjpcIjE0NjVcIixcIlRvcFwiOjAuMCxcIkxlZnRcIjowLjAsXCJSaWdodFwiOjAuMCxcIkJvdHRvbVwiOjAuMH0sXCJCYWNrZ3JvdW5kXCI6e1wiJGlkXCI6XCIxNDY2XCIsXCJDb2xvclwiOntcIiRpZFwiOlwiMTQ2N1wiLFwiQVwiOjUxLFwiUlwiOjE2NSxcIkdcIjoxNjUsXCJCXCI6MTY1fX0sXCJJc1Zpc2libGVcIjp0cnVlLFwiV2lkdGhcIjowLjAsXCJIZWlnaHRcIjowLjAsXCJCb3JkZXJTdHlsZVwiOntcIiRpZFwiOlwiMTQ2OFwiLFwiTGluZUNvbG9yXCI6e1wiJGlkXCI6XCIxNDY5XCIsXCIkdHlwZVwiOlwiTkxSRS5Db21tb24uRG9tLlNvbGlkQ29sb3JCcnVzaCwgTkxSRS5Db21tb25cIixcIkNvbG9yXCI6e1wiJGlkXCI6XCIxNDcwXCIsXCJBXCI6MjU1LFwiUlwiOjI1NSxcIkdcIjowLFwiQlwiOjB9fSxcIkxpbmVXZWlnaHRcIjowLjAsXCJMaW5lVHlwZVwiOjB9fSxcIkN1c3RvbVN3aW1sYW5lTWlsZXN0b25lU3R5bGVMaXN0XCI6W10sXCJDdXN0b21Td2ltbGFuZVRhc2tTdHlsZUxpc3RcIjpbe1wiJGlkXCI6XCIxNDcxXCIsXCJUYXNrU3R5bGVcIjp7XCIkaWRcIjpcIjE0NzJcIixcIlNoYXBlXCI6MCxcIlNoYXBlVGhpY2tuZXNzXCI6MCxcIkR1cmF0aW9uRm9ybWF0XCI6MCxcIlBlcmNlbnRhZ2VDb21wbGV0ZVN0eWxlXCI6e1wiJGlkXCI6XCIxNDczXCIsXCJGb250U2V0dGluZ3NcIjp7XCIkaWRcIjpcIjE0NzRcIixcIkZvbnRTaXplXCI6MTAsXCJGb250TmFtZVwiOlwiQ2FsaWJyaVwiLFwiSXNCb2xkXCI6ZmFsc2UsXCJJc0l0YWxpY1wiOmZhbHNlLFwiSXNVbmRlcmxpbmVkXCI6ZmFsc2V9LFwiQXV0b1NpemVcIjowLFwiRm9yZWdyb3VuZFwiOntcIiRpZFwiOlwiMTQ3NV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xNDc2XCIsXCJUb3BcIjowLjAsXCJMZWZ0XCI6MC4wLFwiUmlnaHRcIjowLjAsXCJCb3R0b21cIjowLjB9LFwiUGFkZGluZ1wiOntcIiRpZFwiOlwiMTQ3N1wiLFwiVG9wXCI6MC4wLFwiTGVmdFwiOjAuMCxcIlJpZ2h0XCI6MC4wLFwiQm90dG9tXCI6MC4wfSxcIkJhY2tncm91bmRcIjp7XCIkcmVmXCI6XCIxMTlcIn0sXCJJc1Zpc2libGVcIjp0cnVlLFwiV2lkdGhcIjowLjAsXCJIZWlnaHRcIjowLjAsXCJCb3JkZXJTdHlsZVwiOntcIiRpZFwiOlwiMTQ3OFwiLFwiTGluZUNvbG9yXCI6bnVsbCxcIkxpbmVXZWlnaHRcIjowLjAsXCJMaW5lVHlwZVwiOjB9fSxcIkR1cmF0aW9uU3R5bGVcIjp7XCIkaWRcIjpcIjE0NzlcIixcIkZvbnRTZXR0aW5nc1wiOntcIiRpZFwiOlwiMTQ4MFwiLFwiRm9udFNpemVcIjoxMCxcIkZvbnROYW1lXCI6XCJDYWxpYnJpXCIsXCJJc0JvbGRcIjpmYWxzZSxcIklzSXRhbGljXCI6ZmFsc2UsXCJJc1VuZGVybGluZWRcIjpmYWxzZX0sXCJBdXRvU2l6ZVwiOjAsXCJGb3JlZ3JvdW5kXCI6e1wiJGlkXCI6XCIxNDgxXCIsXCJDb2xvclwiOntcIiRyZWZcIjpcIjEyM1wifX0sXCJCYWNrZ3JvdW5kRmlsbFR5cGVcIjowLFwiTWF4V2lkdGhcIjoyMDAuMCxcIk1heEhlaWdodFwiOlwiSW5maW5pdHlcIixcIlNtYXJ0Rm9yZWdyb3VuZElzQWN0aXZlXCI6ZmFsc2UsXCJIb3Jpem9udGFsQWxpZ25tZW50XCI6MCxcIlZlcnRpY2FsQWxpZ25tZW50XCI6MCxcIlNtYXJ0Rm9yZWdyb3VuZFwiOm51bGwsXCJNYXJnaW5cIjp7XCIkaWRcIjpcIjE0ODJcIixcIlRvcFwiOjAuMCxcIkxlZnRcIjowLjAsXCJSaWdodFwiOjAuMCxcIkJvdHRvbVwiOjAuMH0sXCJQYWRkaW5nXCI6e1wiJGlkXCI6XCIxNDgzXCIsXCJUb3BcIjowLjAsXCJMZWZ0XCI6MC4wLFwiUmlnaHRcIjowLjAsXCJCb3R0b21cIjowLjB9LFwiQmFja2dyb3VuZFwiOntcIiRyZWZcIjpcIjEyNlwifSxcIklzVmlzaWJsZVwiOnRydWUsXCJXaWR0aFwiOjAuMCxcIkhlaWdodFwiOjAuMCxcIkJvcmRlclN0eWxlXCI6e1wiJGlkXCI6XCIxNDg0XCIsXCJMaW5lQ29sb3JcIjpudWxsLFwiTGluZVdlaWdodFwiOjAuMCxcIkxpbmVUeXBlXCI6MH19LFwiSG9yaXpvbnRhbENvbm5lY3RvclN0eWxlXCI6e1wiJGlkXCI6XCIxNDg1XCIsXCJMaW5lQ29sb3JcIjp7XCIkcmVmXCI6XCIxMjhcIn0sXCJMaW5lV2VpZ2h0XCI6MS4wLFwiTGluZVR5cGVcIjowfSxcIlZlcnRpY2FsQ29ubmVjdG9yU3R5bGVcIjp7XCIkaWRcIjpcIjE0ODZcIixcIkxpbmVDb2xvclwiOntcIiRyZWZcIjpcIjEzMV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bnVsbCxcIkF0dGFjaGVkTWlsZXN0b25lc1N0eWxlc1wiOm51bGwsXCJTaGFwZVN0eWxlXCI6e1wiJGlkXCI6XCIxNDg3XCIsXCJNYXJnaW5cIjp7XCIkaWRcIjpcIjE0ODhcIixcIlRvcFwiOjAuMCxcIkxlZnRcIjo0LjAsXCJSaWdodFwiOjQuMCxcIkJvdHRvbVwiOjAuMH0sXCJQYWRkaW5nXCI6e1wiJGlkXCI6XCIxNDg5XCIsXCJUb3BcIjowLjAsXCJMZWZ0XCI6MC4wLFwiUmlnaHRcIjowLjAsXCJCb3R0b21cIjowLjB9LFwiQmFja2dyb3VuZFwiOntcIiRpZFwiOlwiMTQ5MFwiLFwiQ29sb3JcIjp7XCIkaWRcIjpcIjE0OTFcIixcIkFcIjoyNTUsXCJSXCI6MjM3LFwiR1wiOjEyNSxcIkJcIjo0OX19LFwiSXNWaXNpYmxlXCI6dHJ1ZSxcIldpZHRoXCI6MC4wLFwiSGVpZ2h0XCI6MTAuMCxcIkJvcmRlclN0eWxlXCI6e1wiJGlkXCI6XCIxNDkyXCIsXCJMaW5lQ29sb3JcIjp7XCIkcmVmXCI6XCIxMzE0XCJ9LFwiTGluZVdlaWdodFwiOjAuMCxcIkxpbmVUeXBlXCI6MH19LFwiVGl0bGVTdHlsZVwiOntcIiRpZFwiOlwiMTQ5M1wiLFwiRm9udFNldHRpbmdzXCI6e1wiJGlkXCI6XCIxNDk0XCIsXCJGb250U2l6ZVwiOjExLFwiRm9udE5hbWVcIjpcIkNhbGlicmlcIixcIklzQm9sZFwiOmZhbHNlLFwiSXNJdGFsaWNcIjpmYWxzZSxcIklzVW5kZXJsaW5lZFwiOmZhbHNlfSxcIkF1dG9TaXplXCI6MCxcIkZvcmVncm91bmRcIjp7XCIkaWRcIjpcIjE0OTVcIixcIkNvbG9yXCI6e1wiJGlkXCI6XCIxNDk2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E0OTdcIixcIlRvcFwiOjAuMCxcIkxlZnRcIjowLjAsXCJSaWdodFwiOjAuMCxcIkJvdHRvbVwiOjAuMH0sXCJQYWRkaW5nXCI6e1wiJGlkXCI6XCIxNDk4XCIsXCJUb3BcIjowLjAsXCJMZWZ0XCI6MC4wLFwiUmlnaHRcIjowLjAsXCJCb3R0b21cIjowLjB9LFwiQmFja2dyb3VuZFwiOntcIiRpZFwiOlwiMTQ5OVwiLFwiQ29sb3JcIjp7XCIkaWRcIjpcIjE1MDBcIixcIkFcIjowLFwiUlwiOjI1NSxcIkdcIjoyNTUsXCJCXCI6MjU1fX0sXCJJc1Zpc2libGVcIjp0cnVlLFwiV2lkdGhcIjowLjAsXCJIZWlnaHRcIjowLjAsXCJCb3JkZXJTdHlsZVwiOntcIiRpZFwiOlwiMTUwMVwiLFwiTGluZUNvbG9yXCI6bnVsbCxcIkxpbmVXZWlnaHRcIjowLjAsXCJMaW5lVHlwZVwiOjB9fSxcIkRhdGVTdHlsZVwiOntcIiRpZFwiOlwiMTUwMlwiLFwiRm9udFNldHRpbmdzXCI6e1wiJGlkXCI6XCIxNTAzXCIsXCJGb250U2l6ZVwiOjEwLFwiRm9udE5hbWVcIjpcIkNhbGlicmlcIixcIklzQm9sZFwiOmZhbHNlLFwiSXNJdGFsaWNcIjpmYWxzZSxcIklzVW5kZXJsaW5lZFwiOmZhbHNlfSxcIkF1dG9TaXplXCI6MCxcIkZvcmVncm91bmRcIjp7XCIkaWRcIjpcIjE1MDRcIixcIkNvbG9yXCI6e1wiJHJlZlwiOlwiMTUxXCJ9fSxcIkJhY2tncm91bmRGaWxsVHlwZVwiOjAsXCJNYXhXaWR0aFwiOjIwMC4wLFwiTWF4SGVpZ2h0XCI6XCJJbmZpbml0eVwiLFwiU21hcnRGb3JlZ3JvdW5kSXNBY3RpdmVcIjpmYWxzZSxcIkhvcml6b250YWxBbGlnbm1lbnRcIjoyLFwiVmVydGljYWxBbGlnbm1lbnRcIjowLFwiU21hcnRGb3JlZ3JvdW5kXCI6bnVsbCxcIk1hcmdpblwiOntcIiRpZFwiOlwiMTUwNVwiLFwiVG9wXCI6MC4wLFwiTGVmdFwiOjAuMCxcIlJpZ2h0XCI6MC4wLFwiQm90dG9tXCI6MC4wfSxcIlBhZGRpbmdcIjp7XCIkaWRcIjpcIjE1MDZcIixcIlRvcFwiOjAuMCxcIkxlZnRcIjowLjAsXCJSaWdodFwiOjAuMCxcIkJvdHRvbVwiOjAuMH0sXCJCYWNrZ3JvdW5kXCI6e1wiJHJlZlwiOlwiMTU0XCJ9LFwiSXNWaXNpYmxlXCI6dHJ1ZSxcIldpZHRoXCI6MC4wLFwiSGVpZ2h0XCI6MC4wLFwiQm9yZGVyU3R5bGVcIjp7XCIkaWRcIjpcIjE1MDdcIixcIkxpbmVDb2xvclwiOm51bGwsXCJMaW5lV2VpZ2h0XCI6MC4wLFwiTGluZVR5cGVcIjowfX0sXCJEYXRlRm9ybWF0XCI6e1wiJGlkXCI6XCIxNTA4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XSxcIklzVmlzaWJsZVwiOnRydWV9LHtcIiRpZFwiOlwiMTUwOVwiLFwiSGVhZGVyU3R5bGVcIjp7XCIkaWRcIjpcIjE1MTBcIixcIlRleHRTdHlsZVwiOntcIiRpZFwiOlwiMTUxMVwiLFwiRm9udFNldHRpbmdzXCI6e1wiJGlkXCI6XCIxNTEyXCIsXCJGb250U2l6ZVwiOjEwLFwiRm9udE5hbWVcIjpcIkNhbGlicmlcIixcIklzQm9sZFwiOnRydWUsXCJJc0l0YWxpY1wiOmZhbHNlLFwiSXNVbmRlcmxpbmVkXCI6ZmFsc2V9LFwiQXV0b1NpemVcIjowLFwiRm9yZWdyb3VuZFwiOntcIiRpZFwiOlwiMTUxM1wiLFwiQ29sb3JcIjp7XCIkcmVmXCI6XCIzMTdcIn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TUxNFwiLFwiVG9wXCI6MC4wLFwiTGVmdFwiOjAuMCxcIlJpZ2h0XCI6MC4wLFwiQm90dG9tXCI6MC4wfSxcIlBhZGRpbmdcIjp7XCIkaWRcIjpcIjE1MTVcIixcIlRvcFwiOjAuMCxcIkxlZnRcIjowLjAsXCJSaWdodFwiOjAuMCxcIkJvdHRvbVwiOjAuMH0sXCJCYWNrZ3JvdW5kXCI6e1wiJGlkXCI6XCIxNTE2XCIsXCJDb2xvclwiOntcIiRpZFwiOlwiMTUxN1wiLFwiQVwiOjAsXCJSXCI6MjU1LFwiR1wiOjI1NSxcIkJcIjoyNTV9fSxcIklzVmlzaWJsZVwiOnRydWUsXCJXaWR0aFwiOjAuMCxcIkhlaWdodFwiOjAuMCxcIkJvcmRlclN0eWxlXCI6bnVsbH0sXCJSZWN0YW5nbGVTdHlsZVwiOntcIiRpZFwiOlwiMTUxOFwiLFwiTWFyZ2luXCI6e1wiJGlkXCI6XCIxNTE5XCIsXCJUb3BcIjowLjAsXCJMZWZ0XCI6MC4wLFwiUmlnaHRcIjowLjAsXCJCb3R0b21cIjowLjB9LFwiUGFkZGluZ1wiOntcIiRpZFwiOlwiMTUyMFwiLFwiVG9wXCI6MC4wLFwiTGVmdFwiOjAuMCxcIlJpZ2h0XCI6MC4wLFwiQm90dG9tXCI6MC4wfSxcIkJhY2tncm91bmRcIjp7XCIkaWRcIjpcIjE1MjFcIixcIkNvbG9yXCI6e1wiJGlkXCI6XCIxNTIyXCIsXCJBXCI6NjMsXCJSXCI6MjM3LFwiR1wiOjEyNSxcIkJcIjo0OX19LFwiSXNWaXNpYmxlXCI6dHJ1ZSxcIldpZHRoXCI6MC4wLFwiSGVpZ2h0XCI6MC4wLFwiQm9yZGVyU3R5bGVcIjp7XCIkaWRcIjpcIjE1MjNcIixcIkxpbmVDb2xvclwiOntcIiRpZFwiOlwiMTUyNFwiLFwiJHR5cGVcIjpcIk5MUkUuQ29tbW9uLkRvbS5Tb2xpZENvbG9yQnJ1c2gsIE5MUkUuQ29tbW9uXCIsXCJDb2xvclwiOntcIiRpZFwiOlwiMTUyNVwiLFwiQVwiOjI1NSxcIlJcIjoyNTUsXCJHXCI6MCxcIkJcIjowfX0sXCJMaW5lV2VpZ2h0XCI6MC4wLFwiTGluZVR5cGVcIjowfX19LFwiQmFja2dyb3VuZFN0eWxlXCI6e1wiJGlkXCI6XCIxNTI2XCIsXCJNYXJnaW5cIjp7XCIkaWRcIjpcIjE1MjdcIixcIlRvcFwiOjAuMCxcIkxlZnRcIjowLjAsXCJSaWdodFwiOjAuMCxcIkJvdHRvbVwiOjAuMH0sXCJQYWRkaW5nXCI6e1wiJGlkXCI6XCIxNTI4XCIsXCJUb3BcIjowLjAsXCJMZWZ0XCI6MC4wLFwiUmlnaHRcIjowLjAsXCJCb3R0b21cIjowLjB9LFwiQmFja2dyb3VuZFwiOntcIiRpZFwiOlwiMTUyOVwiLFwiQ29sb3JcIjp7XCIkaWRcIjpcIjE1MzBcIixcIkFcIjo1MSxcIlJcIjoxNjUsXCJHXCI6MTY1LFwiQlwiOjE2NX19LFwiSXNWaXNpYmxlXCI6dHJ1ZSxcIldpZHRoXCI6MC4wLFwiSGVpZ2h0XCI6MC4wLFwiQm9yZGVyU3R5bGVcIjp7XCIkaWRcIjpcIjE1MzFcIixcIkxpbmVDb2xvclwiOntcIiRpZFwiOlwiMTUzMlwiLFwiJHR5cGVcIjpcIk5MUkUuQ29tbW9uLkRvbS5Tb2xpZENvbG9yQnJ1c2gsIE5MUkUuQ29tbW9uXCIsXCJDb2xvclwiOntcIiRpZFwiOlwiMTUzM1wiLFwiQVwiOjI1NSxcIlJcIjoyNTUsXCJHXCI6MCxcIkJcIjowfX0sXCJMaW5lV2VpZ2h0XCI6MC4wLFwiTGluZVR5cGVcIjowfX0sXCJDdXN0b21Td2ltbGFuZU1pbGVzdG9uZVN0eWxlTGlzdFwiOltdLFwiQ3VzdG9tU3dpbWxhbmVUYXNrU3R5bGVMaXN0XCI6W3tcIiRpZFwiOlwiMTUzNFwiLFwiVGFza1N0eWxlXCI6e1wiJGlkXCI6XCIxNTM1XCIsXCJTaGFwZVwiOjAsXCJTaGFwZVRoaWNrbmVzc1wiOjAsXCJEdXJhdGlvbkZvcm1hdFwiOjAsXCJQZXJjZW50YWdlQ29tcGxldGVTdHlsZVwiOntcIiRpZFwiOlwiMTUzNlwiLFwiRm9udFNldHRpbmdzXCI6e1wiJGlkXCI6XCIxNTM3XCIsXCJGb250U2l6ZVwiOjEwLFwiRm9udE5hbWVcIjpcIkNhbGlicmlcIixcIklzQm9sZFwiOmZhbHNlLFwiSXNJdGFsaWNcIjpmYWxzZSxcIklzVW5kZXJsaW5lZFwiOmZhbHNlfSxcIkF1dG9TaXplXCI6MCxcIkZvcmVncm91bmRcIjp7XCIkaWRcIjpcIjE1Mzh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UzOVwiLFwiVG9wXCI6MC4wLFwiTGVmdFwiOjAuMCxcIlJpZ2h0XCI6MC4wLFwiQm90dG9tXCI6MC4wfSxcIlBhZGRpbmdcIjp7XCIkaWRcIjpcIjE1NDBcIixcIlRvcFwiOjAuMCxcIkxlZnRcIjowLjAsXCJSaWdodFwiOjAuMCxcIkJvdHRvbVwiOjAuMH0sXCJCYWNrZ3JvdW5kXCI6e1wiJHJlZlwiOlwiMTE5XCJ9LFwiSXNWaXNpYmxlXCI6dHJ1ZSxcIldpZHRoXCI6MC4wLFwiSGVpZ2h0XCI6MC4wLFwiQm9yZGVyU3R5bGVcIjp7XCIkaWRcIjpcIjE1NDFcIixcIkxpbmVDb2xvclwiOm51bGwsXCJMaW5lV2VpZ2h0XCI6MC4wLFwiTGluZVR5cGVcIjowfX0sXCJEdXJhdGlvblN0eWxlXCI6e1wiJGlkXCI6XCIxNTQyXCIsXCJGb250U2V0dGluZ3NcIjp7XCIkaWRcIjpcIjE1NDNcIixcIkZvbnRTaXplXCI6MTAsXCJGb250TmFtZVwiOlwiQ2FsaWJyaVwiLFwiSXNCb2xkXCI6ZmFsc2UsXCJJc0l0YWxpY1wiOmZhbHNlLFwiSXNVbmRlcmxpbmVkXCI6ZmFsc2V9LFwiQXV0b1NpemVcIjowLFwiRm9yZWdyb3VuZFwiOntcIiRpZFwiOlwiMTU0NF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xNTQ1XCIsXCJUb3BcIjowLjAsXCJMZWZ0XCI6MC4wLFwiUmlnaHRcIjowLjAsXCJCb3R0b21cIjowLjB9LFwiUGFkZGluZ1wiOntcIiRpZFwiOlwiMTU0NlwiLFwiVG9wXCI6MC4wLFwiTGVmdFwiOjAuMCxcIlJpZ2h0XCI6MC4wLFwiQm90dG9tXCI6MC4wfSxcIkJhY2tncm91bmRcIjp7XCIkcmVmXCI6XCIxMjZcIn0sXCJJc1Zpc2libGVcIjp0cnVlLFwiV2lkdGhcIjowLjAsXCJIZWlnaHRcIjowLjAsXCJCb3JkZXJTdHlsZVwiOntcIiRpZFwiOlwiMTU0N1wiLFwiTGluZUNvbG9yXCI6bnVsbCxcIkxpbmVXZWlnaHRcIjowLjAsXCJMaW5lVHlwZVwiOjB9fSxcIkhvcml6b250YWxDb25uZWN0b3JTdHlsZVwiOntcIiRpZFwiOlwiMTU0OFwiLFwiTGluZUNvbG9yXCI6e1wiJHJlZlwiOlwiMTI4XCJ9LFwiTGluZVdlaWdodFwiOjEuMCxcIkxpbmVUeXBlXCI6MH0sXCJWZXJ0aWNhbENvbm5lY3RvclN0eWxlXCI6e1wiJGlkXCI6XCIxNTQ5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m51bGwsXCJBdHRhY2hlZE1pbGVzdG9uZXNTdHlsZXNcIjpudWxsLFwiU2hhcGVTdHlsZVwiOntcIiRpZFwiOlwiMTU1MFwiLFwiTWFyZ2luXCI6e1wiJGlkXCI6XCIxNTUxXCIsXCJUb3BcIjowLjAsXCJMZWZ0XCI6NC4wLFwiUmlnaHRcIjo0LjAsXCJCb3R0b21cIjowLjB9LFwiUGFkZGluZ1wiOntcIiRpZFwiOlwiMTU1MlwiLFwiVG9wXCI6MC4wLFwiTGVmdFwiOjAuMCxcIlJpZ2h0XCI6MC4wLFwiQm90dG9tXCI6MC4wfSxcIkJhY2tncm91bmRcIjp7XCIkaWRcIjpcIjE1NTNcIixcIkNvbG9yXCI6e1wiJGlkXCI6XCIxNTU0XCIsXCJBXCI6MjU1LFwiUlwiOjIzNyxcIkdcIjoxMjUsXCJCXCI6NDl9fSxcIklzVmlzaWJsZVwiOnRydWUsXCJXaWR0aFwiOjAuMCxcIkhlaWdodFwiOjEwLjAsXCJCb3JkZXJTdHlsZVwiOntcIiRpZFwiOlwiMTU1NVwiLFwiTGluZUNvbG9yXCI6e1wiJHJlZlwiOlwiMTMxNFwifSxcIkxpbmVXZWlnaHRcIjowLjAsXCJMaW5lVHlwZVwiOjB9fSxcIlRpdGxlU3R5bGVcIjp7XCIkaWRcIjpcIjE1NTZcIixcIkZvbnRTZXR0aW5nc1wiOntcIiRpZFwiOlwiMTU1N1wiLFwiRm9udFNpemVcIjoxMSxcIkZvbnROYW1lXCI6XCJDYWxpYnJpXCIsXCJJc0JvbGRcIjpmYWxzZSxcIklzSXRhbGljXCI6ZmFsc2UsXCJJc1VuZGVybGluZWRcIjpmYWxzZX0sXCJBdXRvU2l6ZVwiOjAsXCJGb3JlZ3JvdW5kXCI6e1wiJGlkXCI6XCIxNTU4XCIsXCJDb2xvclwiOntcIiRpZFwiOlwiMTU1OV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NTYwXCIsXCJUb3BcIjowLjAsXCJMZWZ0XCI6MC4wLFwiUmlnaHRcIjowLjAsXCJCb3R0b21cIjowLjB9LFwiUGFkZGluZ1wiOntcIiRpZFwiOlwiMTU2MVwiLFwiVG9wXCI6MC4wLFwiTGVmdFwiOjAuMCxcIlJpZ2h0XCI6MC4wLFwiQm90dG9tXCI6MC4wfSxcIkJhY2tncm91bmRcIjp7XCIkaWRcIjpcIjE1NjJcIixcIkNvbG9yXCI6e1wiJGlkXCI6XCIxNTYzXCIsXCJBXCI6MCxcIlJcIjoyNTUsXCJHXCI6MjU1LFwiQlwiOjI1NX19LFwiSXNWaXNpYmxlXCI6dHJ1ZSxcIldpZHRoXCI6MC4wLFwiSGVpZ2h0XCI6MC4wLFwiQm9yZGVyU3R5bGVcIjp7XCIkaWRcIjpcIjE1NjRcIixcIkxpbmVDb2xvclwiOm51bGwsXCJMaW5lV2VpZ2h0XCI6MC4wLFwiTGluZVR5cGVcIjowfX0sXCJEYXRlU3R5bGVcIjp7XCIkaWRcIjpcIjE1NjVcIixcIkZvbnRTZXR0aW5nc1wiOntcIiRpZFwiOlwiMTU2NlwiLFwiRm9udFNpemVcIjoxMCxcIkZvbnROYW1lXCI6XCJDYWxpYnJpXCIsXCJJc0JvbGRcIjpmYWxzZSxcIklzSXRhbGljXCI6ZmFsc2UsXCJJc1VuZGVybGluZWRcIjpmYWxzZX0sXCJBdXRvU2l6ZVwiOjAsXCJGb3JlZ3JvdW5kXCI6e1wiJGlkXCI6XCIxNTY3XCIsXCJDb2xvclwiOntcIiRyZWZcIjpcIjE1MVwifX0sXCJCYWNrZ3JvdW5kRmlsbFR5cGVcIjowLFwiTWF4V2lkdGhcIjoyMDAuMCxcIk1heEhlaWdodFwiOlwiSW5maW5pdHlcIixcIlNtYXJ0Rm9yZWdyb3VuZElzQWN0aXZlXCI6ZmFsc2UsXCJIb3Jpem9udGFsQWxpZ25tZW50XCI6MixcIlZlcnRpY2FsQWxpZ25tZW50XCI6MCxcIlNtYXJ0Rm9yZWdyb3VuZFwiOm51bGwsXCJNYXJnaW5cIjp7XCIkaWRcIjpcIjE1NjhcIixcIlRvcFwiOjAuMCxcIkxlZnRcIjowLjAsXCJSaWdodFwiOjAuMCxcIkJvdHRvbVwiOjAuMH0sXCJQYWRkaW5nXCI6e1wiJGlkXCI6XCIxNTY5XCIsXCJUb3BcIjowLjAsXCJMZWZ0XCI6MC4wLFwiUmlnaHRcIjowLjAsXCJCb3R0b21cIjowLjB9LFwiQmFja2dyb3VuZFwiOntcIiRyZWZcIjpcIjE1NFwifSxcIklzVmlzaWJsZVwiOnRydWUsXCJXaWR0aFwiOjAuMCxcIkhlaWdodFwiOjAuMCxcIkJvcmRlclN0eWxlXCI6e1wiJGlkXCI6XCIxNTcwXCIsXCJMaW5lQ29sb3JcIjpudWxsLFwiTGluZVdlaWdodFwiOjAuMCxcIkxpbmVUeXBlXCI6MH19LFwiRGF0ZUZvcm1hdFwiOntcIiRpZFwiOlwiMTU3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V0sXCJJc1Zpc2libGVcIjp0cnVlfV0sXCJJc1Zpc2libGVcIjp0cnVlfSx7XCIkaWRcIjpcIjE1NzJcIixcIkhlYWRlclN0eWxlXCI6e1wiJGlkXCI6XCIxNTczXCIsXCJUZXh0U3R5bGVcIjp7XCIkaWRcIjpcIjE1NzRcIixcIkZvbnRTZXR0aW5nc1wiOntcIiRpZFwiOlwiMTU3NVwiLFwiRm9udFNpemVcIjoxMixcIkZvbnROYW1lXCI6XCJDYWxpYnJpXCIsXCJJc0JvbGRcIjp0cnVlLFwiSXNJdGFsaWNcIjpmYWxzZSxcIklzVW5kZXJsaW5lZFwiOmZhbHNlfSxcIkF1dG9TaXplXCI6MCxcIkZvcmVncm91bmRcIjp7XCIkaWRcIjpcIjE1NzZcIixcIkNvbG9yXCI6e1wiJGlkXCI6XCIxNTc3XCIsXCJBXCI6MjU1LFwiUlwiOjAsXCJHXCI6MCxcIkJcIjow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xNTc4XCIsXCJUb3BcIjowLjAsXCJMZWZ0XCI6MC4wLFwiUmlnaHRcIjowLjAsXCJCb3R0b21cIjowLjB9LFwiUGFkZGluZ1wiOntcIiRpZFwiOlwiMTU3OVwiLFwiVG9wXCI6MC4wLFwiTGVmdFwiOjAuMCxcIlJpZ2h0XCI6MC4wLFwiQm90dG9tXCI6MC4wfSxcIkJhY2tncm91bmRcIjp7XCIkaWRcIjpcIjE1ODBcIixcIkNvbG9yXCI6e1wiJGlkXCI6XCIxNTgxXCIsXCJBXCI6MCxcIlJcIjoyNTUsXCJHXCI6MjU1LFwiQlwiOjI1NX19LFwiSXNWaXNpYmxlXCI6dHJ1ZSxcIldpZHRoXCI6MC4wLFwiSGVpZ2h0XCI6MC4wLFwiQm9yZGVyU3R5bGVcIjpudWxsfSxcIlJlY3RhbmdsZVN0eWxlXCI6e1wiJGlkXCI6XCIxNTgyXCIsXCJNYXJnaW5cIjp7XCIkaWRcIjpcIjE1ODNcIixcIlRvcFwiOjAuMCxcIkxlZnRcIjowLjAsXCJSaWdodFwiOjAuMCxcIkJvdHRvbVwiOjAuMH0sXCJQYWRkaW5nXCI6e1wiJGlkXCI6XCIxNTg0XCIsXCJUb3BcIjowLjAsXCJMZWZ0XCI6MC4wLFwiUmlnaHRcIjowLjAsXCJCb3R0b21cIjowLjB9LFwiQmFja2dyb3VuZFwiOntcIiRpZFwiOlwiMTU4NVwiLFwiQ29sb3JcIjp7XCIkaWRcIjpcIjE1ODZcIixcIkFcIjoyNTUsXCJSXCI6MjU1LFwiR1wiOjE5MixcIkJcIjowfX0sXCJJc1Zpc2libGVcIjp0cnVlLFwiV2lkdGhcIjowLjAsXCJIZWlnaHRcIjowLjAsXCJCb3JkZXJTdHlsZVwiOntcIiRpZFwiOlwiMTU4N1wiLFwiTGluZUNvbG9yXCI6e1wiJGlkXCI6XCIxNTg4XCIsXCIkdHlwZVwiOlwiTkxSRS5Db21tb24uRG9tLlNvbGlkQ29sb3JCcnVzaCwgTkxSRS5Db21tb25cIixcIkNvbG9yXCI6e1wiJGlkXCI6XCIxNTg5XCIsXCJBXCI6MjU1LFwiUlwiOjI1NSxcIkdcIjowLFwiQlwiOjB9fSxcIkxpbmVXZWlnaHRcIjowLjAsXCJMaW5lVHlwZVwiOjB9fSxcIlRleHRJc1ZlcnRpY2FsXCI6ZmFsc2V9LFwiQmFja2dyb3VuZFN0eWxlXCI6e1wiJGlkXCI6XCIxNTkwXCIsXCJNYXJnaW5cIjp7XCIkaWRcIjpcIjE1OTFcIixcIlRvcFwiOjAuMCxcIkxlZnRcIjowLjAsXCJSaWdodFwiOjAuMCxcIkJvdHRvbVwiOjAuMH0sXCJQYWRkaW5nXCI6e1wiJGlkXCI6XCIxNTkyXCIsXCJUb3BcIjowLjAsXCJMZWZ0XCI6MC4wLFwiUmlnaHRcIjowLjAsXCJCb3R0b21cIjowLjB9LFwiQmFja2dyb3VuZFwiOntcIiRpZFwiOlwiMTU5M1wiLFwiQ29sb3JcIjp7XCIkaWRcIjpcIjE1OTRcIixcIkFcIjo1MSxcIlJcIjoxNjUsXCJHXCI6MTY1LFwiQlwiOjE2NX19LFwiSXNWaXNpYmxlXCI6dHJ1ZSxcIldpZHRoXCI6MC4wLFwiSGVpZ2h0XCI6MC4wLFwiQm9yZGVyU3R5bGVcIjp7XCIkaWRcIjpcIjE1OTVcIixcIkxpbmVDb2xvclwiOntcIiRpZFwiOlwiMTU5NlwiLFwiJHR5cGVcIjpcIk5MUkUuQ29tbW9uLkRvbS5Tb2xpZENvbG9yQnJ1c2gsIE5MUkUuQ29tbW9uXCIsXCJDb2xvclwiOntcIiRpZFwiOlwiMTU5N1wiLFwiQVwiOjI1NSxcIlJcIjoyNTUsXCJHXCI6MCxcIkJcIjowfX0sXCJMaW5lV2VpZ2h0XCI6MC4wLFwiTGluZVR5cGVcIjowfX0sXCJJc0Fib3ZlVGltZWJhbmRcIjpmYWxzZSxcIlN3aW1sYW5lRGVmYXVsdEFjdGl2aXR5U3R5bGVcIjp7XCIkaWRcIjpcIjE1OThcIixcIkhlYWRlclN0eWxlXCI6e1wiJGlkXCI6XCIxNTk5XCIsXCJUZXh0U3R5bGVcIjp7XCIkaWRcIjpcIjE2MDBcIixcIkZvbnRTZXR0aW5nc1wiOntcIiRpZFwiOlwiMTYwMVwiLFwiRm9udFNpemVcIjoxMCxcIkZvbnROYW1lXCI6XCJDYWxpYnJpXCIsXCJJc0JvbGRcIjp0cnVlLFwiSXNJdGFsaWNcIjpmYWxzZSxcIklzVW5kZXJsaW5lZFwiOmZhbHNlfSxcIkF1dG9TaXplXCI6MCxcIkZvcmVncm91bmRcIjp7XCIkaWRcIjpcIjE2MDJcIixcIkNvbG9yXCI6e1wiJHJlZlwiOlwiMzE3XCJ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E2MDNcIixcIlRvcFwiOjAuMCxcIkxlZnRcIjowLjAsXCJSaWdodFwiOjAuMCxcIkJvdHRvbVwiOjAuMH0sXCJQYWRkaW5nXCI6e1wiJGlkXCI6XCIxNjA0XCIsXCJUb3BcIjowLjAsXCJMZWZ0XCI6MC4wLFwiUmlnaHRcIjowLjAsXCJCb3R0b21cIjowLjB9LFwiQmFja2dyb3VuZFwiOntcIiRpZFwiOlwiMTYwNVwiLFwiQ29sb3JcIjp7XCIkaWRcIjpcIjE2MDZcIixcIkFcIjowLFwiUlwiOjI1NSxcIkdcIjoyNTUsXCJCXCI6MjU1fX0sXCJJc1Zpc2libGVcIjp0cnVlLFwiV2lkdGhcIjowLjAsXCJIZWlnaHRcIjowLjAsXCJCb3JkZXJTdHlsZVwiOm51bGx9LFwiUmVjdGFuZ2xlU3R5bGVcIjp7XCIkaWRcIjpcIjE2MDdcIixcIk1hcmdpblwiOntcIiRpZFwiOlwiMTYwOFwiLFwiVG9wXCI6MC4wLFwiTGVmdFwiOjAuMCxcIlJpZ2h0XCI6MC4wLFwiQm90dG9tXCI6MC4wfSxcIlBhZGRpbmdcIjp7XCIkaWRcIjpcIjE2MDlcIixcIlRvcFwiOjAuMCxcIkxlZnRcIjowLjAsXCJSaWdodFwiOjAuMCxcIkJvdHRvbVwiOjAuMH0sXCJCYWNrZ3JvdW5kXCI6e1wiJGlkXCI6XCIxNjEwXCIsXCJDb2xvclwiOntcIiRpZFwiOlwiMTYxMVwiLFwiQVwiOjYzLFwiUlwiOjE2NSxcIkdcIjoxNjUsXCJCXCI6MTY1fX0sXCJJc1Zpc2libGVcIjp0cnVlLFwiV2lkdGhcIjowLjAsXCJIZWlnaHRcIjowLjAsXCJCb3JkZXJTdHlsZVwiOntcIiRpZFwiOlwiMTYxMlwiLFwiTGluZUNvbG9yXCI6e1wiJGlkXCI6XCIxNjEzXCIsXCIkdHlwZVwiOlwiTkxSRS5Db21tb24uRG9tLlNvbGlkQ29sb3JCcnVzaCwgTkxSRS5Db21tb25cIixcIkNvbG9yXCI6e1wiJGlkXCI6XCIxNjE0XCIsXCJBXCI6MjU1LFwiUlwiOjI1NSxcIkdcIjowLFwiQlwiOjB9fSxcIkxpbmVXZWlnaHRcIjowLjAsXCJMaW5lVHlwZVwiOjB9fX0sXCJCYWNrZ3JvdW5kU3R5bGVcIjp7XCIkaWRcIjpcIjE2MTVcIixcIk1hcmdpblwiOntcIiRpZFwiOlwiMTYxNlwiLFwiVG9wXCI6MC4wLFwiTGVmdFwiOjAuMCxcIlJpZ2h0XCI6MC4wLFwiQm90dG9tXCI6MC4wfSxcIlBhZGRpbmdcIjp7XCIkaWRcIjpcIjE2MTdcIixcIlRvcFwiOjAuMCxcIkxlZnRcIjowLjAsXCJSaWdodFwiOjAuMCxcIkJvdHRvbVwiOjAuMH0sXCJCYWNrZ3JvdW5kXCI6e1wiJGlkXCI6XCIxNjE4XCIsXCJDb2xvclwiOntcIiRpZFwiOlwiMTYxOVwiLFwiQVwiOjUxLFwiUlwiOjE2NSxcIkdcIjoxNjUsXCJCXCI6MTY1fX0sXCJJc1Zpc2libGVcIjp0cnVlLFwiV2lkdGhcIjowLjAsXCJIZWlnaHRcIjowLjAsXCJCb3JkZXJTdHlsZVwiOntcIiRpZFwiOlwiMTYyMFwiLFwiTGluZUNvbG9yXCI6e1wiJGlkXCI6XCIxNjIxXCIsXCIkdHlwZVwiOlwiTkxSRS5Db21tb24uRG9tLlNvbGlkQ29sb3JCcnVzaCwgTkxSRS5Db21tb25cIixcIkNvbG9yXCI6e1wiJGlkXCI6XCIxNjIyXCIsXCJBXCI6MjU1LFwiUlwiOjI1NSxcIkdcIjowLFwiQlwiOjB9fSxcIkxpbmVXZWlnaHRcIjowLjAsXCJMaW5lVHlwZVwiOjB9fSxcIkN1c3RvbVN3aW1sYW5lTWlsZXN0b25lU3R5bGVMaXN0XCI6W10sXCJDdXN0b21Td2ltbGFuZVRhc2tTdHlsZUxpc3RcIjpbe1wiJGlkXCI6XCIxNjIzXCIsXCJUYXNrU3R5bGVcIjp7XCIkaWRcIjpcIjE2MjRcIixcIlNoYXBlXCI6MyxcIlNoYXBlVGhpY2tuZXNzXCI6MCxcIkR1cmF0aW9uRm9ybWF0XCI6MCxcIlBlcmNlbnRhZ2VDb21wbGV0ZVN0eWxlXCI6e1wiJGlkXCI6XCIxNjI1XCIsXCJGb250U2V0dGluZ3NcIjp7XCIkaWRcIjpcIjE2MjZcIixcIkZvbnRTaXplXCI6MTAsXCJGb250TmFtZVwiOlwiQ2FsaWJyaVwiLFwiSXNCb2xkXCI6ZmFsc2UsXCJJc0l0YWxpY1wiOmZhbHNlLFwiSXNVbmRlcmxpbmVkXCI6ZmFsc2V9LFwiQXV0b1NpemVcIjowLFwiRm9yZWdyb3VuZFwiOntcIiRpZFwiOlwiMTYyN1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xNjI4XCIsXCJUb3BcIjowLjAsXCJMZWZ0XCI6MC4wLFwiUmlnaHRcIjowLjAsXCJCb3R0b21cIjowLjB9LFwiUGFkZGluZ1wiOntcIiRpZFwiOlwiMTYyOVwiLFwiVG9wXCI6MC4wLFwiTGVmdFwiOjAuMCxcIlJpZ2h0XCI6MC4wLFwiQm90dG9tXCI6MC4wfSxcIkJhY2tncm91bmRcIjp7XCIkcmVmXCI6XCIxMTlcIn0sXCJJc1Zpc2libGVcIjp0cnVlLFwiV2lkdGhcIjowLjAsXCJIZWlnaHRcIjowLjAsXCJCb3JkZXJTdHlsZVwiOntcIiRpZFwiOlwiMTYzMFwiLFwiTGluZUNvbG9yXCI6bnVsbCxcIkxpbmVXZWlnaHRcIjowLjAsXCJMaW5lVHlwZVwiOjB9fSxcIkR1cmF0aW9uU3R5bGVcIjp7XCIkaWRcIjpcIjE2MzFcIixcIkZvbnRTZXR0aW5nc1wiOntcIiRpZFwiOlwiMTYzMlwiLFwiRm9udFNpemVcIjoxMCxcIkZvbnROYW1lXCI6XCJDYWxpYnJpXCIsXCJJc0JvbGRcIjpmYWxzZSxcIklzSXRhbGljXCI6ZmFsc2UsXCJJc1VuZGVybGluZWRcIjpmYWxzZX0sXCJBdXRvU2l6ZVwiOjAsXCJGb3JlZ3JvdW5kXCI6e1wiJGlkXCI6XCIxNjMzXCIsXCJDb2xvclwiOntcIiRyZWZcIjpcIjEyM1wifX0sXCJCYWNrZ3JvdW5kRmlsbFR5cGVcIjowLFwiTWF4V2lkdGhcIjoyMDAuMCxcIk1heEhlaWdodFwiOlwiSW5maW5pdHlcIixcIlNtYXJ0Rm9yZWdyb3VuZElzQWN0aXZlXCI6ZmFsc2UsXCJIb3Jpem9udGFsQWxpZ25tZW50XCI6MCxcIlZlcnRpY2FsQWxpZ25tZW50XCI6MCxcIlNtYXJ0Rm9yZWdyb3VuZFwiOm51bGwsXCJNYXJnaW5cIjp7XCIkaWRcIjpcIjE2MzRcIixcIlRvcFwiOjAuMCxcIkxlZnRcIjowLjAsXCJSaWdodFwiOjAuMCxcIkJvdHRvbVwiOjAuMH0sXCJQYWRkaW5nXCI6e1wiJGlkXCI6XCIxNjM1XCIsXCJUb3BcIjowLjAsXCJMZWZ0XCI6MC4wLFwiUmlnaHRcIjowLjAsXCJCb3R0b21cIjowLjB9LFwiQmFja2dyb3VuZFwiOntcIiRyZWZcIjpcIjEyNlwifSxcIklzVmlzaWJsZVwiOnRydWUsXCJXaWR0aFwiOjAuMCxcIkhlaWdodFwiOjAuMCxcIkJvcmRlclN0eWxlXCI6e1wiJGlkXCI6XCIxNjM2XCIsXCJMaW5lQ29sb3JcIjpudWxsLFwiTGluZVdlaWdodFwiOjAuMCxcIkxpbmVUeXBlXCI6MH19LFwiSG9yaXpvbnRhbENvbm5lY3RvclN0eWxlXCI6e1wiJGlkXCI6XCIxNjM3XCIsXCJMaW5lQ29sb3JcIjp7XCIkcmVmXCI6XCIxMjhcIn0sXCJMaW5lV2VpZ2h0XCI6MS4wLFwiTGluZVR5cGVcIjowfSxcIlZlcnRpY2FsQ29ubmVjdG9yU3R5bGVcIjp7XCIkaWRcIjpcIjE2MzhcIixcIkxpbmVDb2xvclwiOntcIiRyZWZcIjpcIjEzMV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IwOGNiN2MyZS1iNGFiLTQ5ZTMtYWRkMy1kNzU4ZDNlYjc0ZDlcIixcIkF0dGFjaGVkTWlsZXN0b25lc1N0eWxlc1wiOm51bGwsXCJTaGFwZVN0eWxlXCI6e1wiJGlkXCI6XCIxNjM5XCIsXCJNYXJnaW5cIjp7XCIkaWRcIjpcIjE2NDBcIixcIlRvcFwiOjAuMCxcIkxlZnRcIjo0LjAsXCJSaWdodFwiOjQuMCxcIkJvdHRvbVwiOjAuMH0sXCJQYWRkaW5nXCI6e1wiJGlkXCI6XCIxNjQxXCIsXCJUb3BcIjowLjAsXCJMZWZ0XCI6MC4wLFwiUmlnaHRcIjowLjAsXCJCb3R0b21cIjowLjB9LFwiQmFja2dyb3VuZFwiOntcIiRpZFwiOlwiMTY0MlwiLFwiQ29sb3JcIjp7XCIkaWRcIjpcIjE2NDNcIixcIkFcIjoyNTUsXCJSXCI6MjU1LFwiR1wiOjE5MixcIkJcIjowfX0sXCJJc1Zpc2libGVcIjp0cnVlLFwiV2lkdGhcIjowLjAsXCJIZWlnaHRcIjoxMC4wLFwiQm9yZGVyU3R5bGVcIjp7XCIkaWRcIjpcIjE2NDRcIixcIkxpbmVDb2xvclwiOntcIiRyZWZcIjpcIjczMFwifSxcIkxpbmVXZWlnaHRcIjowLjAsXCJMaW5lVHlwZVwiOjB9fSxcIlRpdGxlU3R5bGVcIjp7XCIkaWRcIjpcIjE2NDVcIixcIkZvbnRTZXR0aW5nc1wiOntcIiRpZFwiOlwiMTY0NlwiLFwiRm9udFNpemVcIjoxMSxcIkZvbnROYW1lXCI6XCJDYWxpYnJpXCIsXCJJc0JvbGRcIjpmYWxzZSxcIklzSXRhbGljXCI6ZmFsc2UsXCJJc1VuZGVybGluZWRcIjpmYWxzZX0sXCJBdXRvU2l6ZVwiOjAsXCJGb3JlZ3JvdW5kXCI6e1wiJGlkXCI6XCIxNjQ3XCIsXCJDb2xvclwiOntcIiRpZFwiOlwiMTY0OFwiLFwiQVwiOjI1NSxcIlJcIjowLFwiR1wiOjAsXCJCXCI6MH19LFwiQmFja2dyb3VuZEZpbGxUeXBlXCI6MCxcIk1heFdpZHRoXCI6OTYwLjAsXCJNYXhIZWlnaHRcIjpcIkluZmluaXR5XCIsXCJTbWFydEZvcmVncm91bmRJc0FjdGl2ZVwiOmZhbHNlLFwiSG9yaXpvbnRhbEFsaWdubWVudFwiOjEsXCJWZXJ0aWNhbEFsaWdubWVudFwiOjAsXCJTbWFydEZvcmVncm91bmRcIjpudWxsLFwiTWFyZ2luXCI6e1wiJGlkXCI6XCIxNjQ5XCIsXCJUb3BcIjowLjAsXCJMZWZ0XCI6MC4wLFwiUmlnaHRcIjowLjAsXCJCb3R0b21cIjowLjB9LFwiUGFkZGluZ1wiOntcIiRpZFwiOlwiMTY1MFwiLFwiVG9wXCI6MC4wLFwiTGVmdFwiOjAuMCxcIlJpZ2h0XCI6MC4wLFwiQm90dG9tXCI6MC4wfSxcIkJhY2tncm91bmRcIjp7XCIkaWRcIjpcIjE2NTFcIixcIkNvbG9yXCI6e1wiJGlkXCI6XCIxNjUyXCIsXCJBXCI6MCxcIlJcIjoyNTUsXCJHXCI6MjU1LFwiQlwiOjI1NX19LFwiSXNWaXNpYmxlXCI6dHJ1ZSxcIldpZHRoXCI6MC4wLFwiSGVpZ2h0XCI6MC4wLFwiQm9yZGVyU3R5bGVcIjp7XCIkaWRcIjpcIjE2NTNcIixcIkxpbmVDb2xvclwiOm51bGwsXCJMaW5lV2VpZ2h0XCI6MC4wLFwiTGluZVR5cGVcIjowfX0sXCJEYXRlU3R5bGVcIjp7XCIkaWRcIjpcIjE2NTRcIixcIkZvbnRTZXR0aW5nc1wiOntcIiRpZFwiOlwiMTY1NVwiLFwiRm9udFNpemVcIjoxMCxcIkZvbnROYW1lXCI6XCJDYWxpYnJpXCIsXCJJc0JvbGRcIjpmYWxzZSxcIklzSXRhbGljXCI6ZmFsc2UsXCJJc1VuZGVybGluZWRcIjpmYWxzZX0sXCJBdXRvU2l6ZVwiOjAsXCJGb3JlZ3JvdW5kXCI6e1wiJGlkXCI6XCIxNjU2XCIsXCJDb2xvclwiOntcIiRpZFwiOlwiMTY1N1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Y1OFwiLFwiVG9wXCI6MC4wLFwiTGVmdFwiOjAuMCxcIlJpZ2h0XCI6MC4wLFwiQm90dG9tXCI6MC4wfSxcIlBhZGRpbmdcIjp7XCIkaWRcIjpcIjE2NTlcIixcIlRvcFwiOjAuMCxcIkxlZnRcIjowLjAsXCJSaWdodFwiOjAuMCxcIkJvdHRvbVwiOjAuMH0sXCJCYWNrZ3JvdW5kXCI6e1wiJGlkXCI6XCIxNjYwXCIsXCJDb2xvclwiOntcIiRpZFwiOlwiMTY2MVwiLFwiQVwiOjAsXCJSXCI6MjU1LFwiR1wiOjI1NSxcIkJcIjoyNTV9fSxcIklzVmlzaWJsZVwiOnRydWUsXCJXaWR0aFwiOjAuMCxcIkhlaWdodFwiOjAuMCxcIkJvcmRlclN0eWxlXCI6e1wiJGlkXCI6XCIxNjYyXCIsXCJMaW5lQ29sb3JcIjpudWxsLFwiTGluZVdlaWdodFwiOjAuMCxcIkxpbmVUeXBlXCI6MH19LFwiRGF0ZUZvcm1hdFwiOntcIiRpZFwiOlwiMTY2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E2NjRcIixcIlRhc2tTdHlsZVwiOntcIiRpZFwiOlwiMTY2NVwiLFwiU2hhcGVcIjozLFwiU2hhcGVUaGlja25lc3NcIjowLFwiRHVyYXRpb25Gb3JtYXRcIjowLFwiUGVyY2VudGFnZUNvbXBsZXRlU3R5bGVcIjp7XCIkaWRcIjpcIjE2NjZcIixcIkZvbnRTZXR0aW5nc1wiOntcIiRpZFwiOlwiMTY2N1wiLFwiRm9udFNpemVcIjoxMCxcIkZvbnROYW1lXCI6XCJDYWxpYnJpXCIsXCJJc0JvbGRcIjpmYWxzZSxcIklzSXRhbGljXCI6ZmFsc2UsXCJJc1VuZGVybGluZWRcIjpmYWxzZX0sXCJBdXRvU2l6ZVwiOjAsXCJGb3JlZ3JvdW5kXCI6e1wiJGlkXCI6XCIxNjY4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E2NjlcIixcIlRvcFwiOjAuMCxcIkxlZnRcIjowLjAsXCJSaWdodFwiOjAuMCxcIkJvdHRvbVwiOjAuMH0sXCJQYWRkaW5nXCI6e1wiJGlkXCI6XCIxNjcwXCIsXCJUb3BcIjowLjAsXCJMZWZ0XCI6MC4wLFwiUmlnaHRcIjowLjAsXCJCb3R0b21cIjowLjB9LFwiQmFja2dyb3VuZFwiOntcIiRyZWZcIjpcIjExOVwifSxcIklzVmlzaWJsZVwiOnRydWUsXCJXaWR0aFwiOjAuMCxcIkhlaWdodFwiOjAuMCxcIkJvcmRlclN0eWxlXCI6e1wiJGlkXCI6XCIxNjcxXCIsXCJMaW5lQ29sb3JcIjpudWxsLFwiTGluZVdlaWdodFwiOjAuMCxcIkxpbmVUeXBlXCI6MH19LFwiRHVyYXRpb25TdHlsZVwiOntcIiRpZFwiOlwiMTY3MlwiLFwiRm9udFNldHRpbmdzXCI6e1wiJGlkXCI6XCIxNjczXCIsXCJGb250U2l6ZVwiOjEwLFwiRm9udE5hbWVcIjpcIkNhbGlicmlcIixcIklzQm9sZFwiOmZhbHNlLFwiSXNJdGFsaWNcIjpmYWxzZSxcIklzVW5kZXJsaW5lZFwiOmZhbHNlfSxcIkF1dG9TaXplXCI6MCxcIkZvcmVncm91bmRcIjp7XCIkaWRcIjpcIjE2NzRcIixcIkNvbG9yXCI6e1wiJHJlZlwiOlwiMTIzXCJ9fSxcIkJhY2tncm91bmRGaWxsVHlwZVwiOjAsXCJNYXhXaWR0aFwiOjIwMC4wLFwiTWF4SGVpZ2h0XCI6XCJJbmZpbml0eVwiLFwiU21hcnRGb3JlZ3JvdW5kSXNBY3RpdmVcIjpmYWxzZSxcIkhvcml6b250YWxBbGlnbm1lbnRcIjowLFwiVmVydGljYWxBbGlnbm1lbnRcIjowLFwiU21hcnRGb3JlZ3JvdW5kXCI6bnVsbCxcIk1hcmdpblwiOntcIiRpZFwiOlwiMTY3NVwiLFwiVG9wXCI6MC4wLFwiTGVmdFwiOjAuMCxcIlJpZ2h0XCI6MC4wLFwiQm90dG9tXCI6MC4wfSxcIlBhZGRpbmdcIjp7XCIkaWRcIjpcIjE2NzZcIixcIlRvcFwiOjAuMCxcIkxlZnRcIjowLjAsXCJSaWdodFwiOjAuMCxcIkJvdHRvbVwiOjAuMH0sXCJCYWNrZ3JvdW5kXCI6e1wiJHJlZlwiOlwiMTI2XCJ9LFwiSXNWaXNpYmxlXCI6dHJ1ZSxcIldpZHRoXCI6MC4wLFwiSGVpZ2h0XCI6MC4wLFwiQm9yZGVyU3R5bGVcIjp7XCIkaWRcIjpcIjE2NzdcIixcIkxpbmVDb2xvclwiOm51bGwsXCJMaW5lV2VpZ2h0XCI6MC4wLFwiTGluZVR5cGVcIjowfX0sXCJIb3Jpem9udGFsQ29ubmVjdG9yU3R5bGVcIjp7XCIkaWRcIjpcIjE2NzhcIixcIkxpbmVDb2xvclwiOntcIiRyZWZcIjpcIjEyOFwifSxcIkxpbmVXZWlnaHRcIjoxLjAsXCJMaW5lVHlwZVwiOjB9LFwiVmVydGljYWxDb25uZWN0b3JTdHlsZVwiOntcIiRpZFwiOlwiMTY3OVwiLFwiTGluZUNvbG9yXCI6e1wiJHJlZlwiOlwiMTMx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cIjA4Y2I3YzJlLWI0YWItNDllMy1hZGQzLWQ3NThkM2ViNzRkOVwiLFwiQXR0YWNoZWRNaWxlc3RvbmVzU3R5bGVzXCI6bnVsbCxcIlNoYXBlU3R5bGVcIjp7XCIkaWRcIjpcIjE2ODBcIixcIk1hcmdpblwiOntcIiRpZFwiOlwiMTY4MVwiLFwiVG9wXCI6MC4wLFwiTGVmdFwiOjQuMCxcIlJpZ2h0XCI6NC4wLFwiQm90dG9tXCI6MC4wfSxcIlBhZGRpbmdcIjp7XCIkaWRcIjpcIjE2ODJcIixcIlRvcFwiOjAuMCxcIkxlZnRcIjowLjAsXCJSaWdodFwiOjAuMCxcIkJvdHRvbVwiOjAuMH0sXCJCYWNrZ3JvdW5kXCI6e1wiJGlkXCI6XCIxNjgzXCIsXCJDb2xvclwiOntcIiRpZFwiOlwiMTY4NFwiLFwiQVwiOjI1NSxcIlJcIjoyNTUsXCJHXCI6MTkyLFwiQlwiOjB9fSxcIklzVmlzaWJsZVwiOnRydWUsXCJXaWR0aFwiOjAuMCxcIkhlaWdodFwiOjEwLjAsXCJCb3JkZXJTdHlsZVwiOntcIiRpZFwiOlwiMTY4NVwiLFwiTGluZUNvbG9yXCI6e1wiJHJlZlwiOlwiNzMwXCJ9LFwiTGluZVdlaWdodFwiOjAuMCxcIkxpbmVUeXBlXCI6MH19LFwiVGl0bGVTdHlsZVwiOntcIiRpZFwiOlwiMTY4NlwiLFwiRm9udFNldHRpbmdzXCI6e1wiJGlkXCI6XCIxNjg3XCIsXCJGb250U2l6ZVwiOjExLFwiRm9udE5hbWVcIjpcIkNhbGlicmlcIixcIklzQm9sZFwiOmZhbHNlLFwiSXNJdGFsaWNcIjpmYWxzZSxcIklzVW5kZXJsaW5lZFwiOmZhbHNlfSxcIkF1dG9TaXplXCI6MCxcIkZvcmVncm91bmRcIjp7XCIkaWRcIjpcIjE2ODhcIixcIkNvbG9yXCI6e1wiJGlkXCI6XCIxNjg5XCIsXCJBXCI6MjU1LFwiUlwiOjAsXCJHXCI6MCxcIkJcIjowfX0sXCJCYWNrZ3JvdW5kRmlsbFR5cGVcIjowLFwiTWF4V2lkdGhcIjo5NjAuMCxcIk1heEhlaWdodFwiOlwiSW5maW5pdHlcIixcIlNtYXJ0Rm9yZWdyb3VuZElzQWN0aXZlXCI6ZmFsc2UsXCJIb3Jpem9udGFsQWxpZ25tZW50XCI6MSxcIlZlcnRpY2FsQWxpZ25tZW50XCI6MCxcIlNtYXJ0Rm9yZWdyb3VuZFwiOm51bGwsXCJNYXJnaW5cIjp7XCIkaWRcIjpcIjE2OTBcIixcIlRvcFwiOjAuMCxcIkxlZnRcIjowLjAsXCJSaWdodFwiOjAuMCxcIkJvdHRvbVwiOjAuMH0sXCJQYWRkaW5nXCI6e1wiJGlkXCI6XCIxNjkxXCIsXCJUb3BcIjowLjAsXCJMZWZ0XCI6MC4wLFwiUmlnaHRcIjowLjAsXCJCb3R0b21cIjowLjB9LFwiQmFja2dyb3VuZFwiOntcIiRpZFwiOlwiMTY5MlwiLFwiQ29sb3JcIjp7XCIkaWRcIjpcIjE2OTNcIixcIkFcIjowLFwiUlwiOjI1NSxcIkdcIjoyNTUsXCJCXCI6MjU1fX0sXCJJc1Zpc2libGVcIjp0cnVlLFwiV2lkdGhcIjowLjAsXCJIZWlnaHRcIjowLjAsXCJCb3JkZXJTdHlsZVwiOntcIiRpZFwiOlwiMTY5NFwiLFwiTGluZUNvbG9yXCI6bnVsbCxcIkxpbmVXZWlnaHRcIjowLjAsXCJMaW5lVHlwZVwiOjB9fSxcIkRhdGVTdHlsZVwiOntcIiRpZFwiOlwiMTY5NVwiLFwiRm9udFNldHRpbmdzXCI6e1wiJGlkXCI6XCIxNjk2XCIsXCJGb250U2l6ZVwiOjEwLFwiRm9udE5hbWVcIjpcIkNhbGlicmlcIixcIklzQm9sZFwiOmZhbHNlLFwiSXNJdGFsaWNcIjpmYWxzZSxcIklzVW5kZXJsaW5lZFwiOmZhbHNlfSxcIkF1dG9TaXplXCI6MCxcIkZvcmVncm91bmRcIjp7XCIkaWRcIjpcIjE2OTdcIixcIkNvbG9yXCI6e1wiJGlkXCI6XCIxNjk4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Njk5XCIsXCJUb3BcIjowLjAsXCJMZWZ0XCI6MC4wLFwiUmlnaHRcIjowLjAsXCJCb3R0b21cIjowLjB9LFwiUGFkZGluZ1wiOntcIiRpZFwiOlwiMTcwMFwiLFwiVG9wXCI6MC4wLFwiTGVmdFwiOjAuMCxcIlJpZ2h0XCI6MC4wLFwiQm90dG9tXCI6MC4wfSxcIkJhY2tncm91bmRcIjp7XCIkaWRcIjpcIjE3MDFcIixcIkNvbG9yXCI6e1wiJGlkXCI6XCIxNzAyXCIsXCJBXCI6MCxcIlJcIjoyNTUsXCJHXCI6MjU1LFwiQlwiOjI1NX19LFwiSXNWaXNpYmxlXCI6dHJ1ZSxcIldpZHRoXCI6MC4wLFwiSGVpZ2h0XCI6MC4wLFwiQm9yZGVyU3R5bGVcIjp7XCIkaWRcIjpcIjE3MDNcIixcIkxpbmVDb2xvclwiOm51bGwsXCJMaW5lV2VpZ2h0XCI6MC4wLFwiTGluZVR5cGVcIjowfX0sXCJEYXRlRm9ybWF0XCI6e1wiJGlkXCI6XCIxNzA0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MTcwNVwiLFwiVGFza1N0eWxlXCI6e1wiJGlkXCI6XCIxNzA2XCIsXCJTaGFwZVwiOjMsXCJTaGFwZVRoaWNrbmVzc1wiOjAsXCJEdXJhdGlvbkZvcm1hdFwiOjAsXCJQZXJjZW50YWdlQ29tcGxldGVTdHlsZVwiOntcIiRpZFwiOlwiMTcwN1wiLFwiRm9udFNldHRpbmdzXCI6e1wiJGlkXCI6XCIxNzA4XCIsXCJGb250U2l6ZVwiOjEwLFwiRm9udE5hbWVcIjpcIkNhbGlicmlcIixcIklzQm9sZFwiOmZhbHNlLFwiSXNJdGFsaWNcIjpmYWxzZSxcIklzVW5kZXJsaW5lZFwiOmZhbHNlfSxcIkF1dG9TaXplXCI6MCxcIkZvcmVncm91bmRcIjp7XCIkaWRcIjpcIjE3MDl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cxMFwiLFwiVG9wXCI6MC4wLFwiTGVmdFwiOjAuMCxcIlJpZ2h0XCI6MC4wLFwiQm90dG9tXCI6MC4wfSxcIlBhZGRpbmdcIjp7XCIkaWRcIjpcIjE3MTFcIixcIlRvcFwiOjAuMCxcIkxlZnRcIjowLjAsXCJSaWdodFwiOjAuMCxcIkJvdHRvbVwiOjAuMH0sXCJCYWNrZ3JvdW5kXCI6e1wiJHJlZlwiOlwiMTE5XCJ9LFwiSXNWaXNpYmxlXCI6dHJ1ZSxcIldpZHRoXCI6MC4wLFwiSGVpZ2h0XCI6MC4wLFwiQm9yZGVyU3R5bGVcIjp7XCIkaWRcIjpcIjE3MTJcIixcIkxpbmVDb2xvclwiOm51bGwsXCJMaW5lV2VpZ2h0XCI6MC4wLFwiTGluZVR5cGVcIjowfX0sXCJEdXJhdGlvblN0eWxlXCI6e1wiJGlkXCI6XCIxNzEzXCIsXCJGb250U2V0dGluZ3NcIjp7XCIkaWRcIjpcIjE3MTRcIixcIkZvbnRTaXplXCI6MTAsXCJGb250TmFtZVwiOlwiQ2FsaWJyaVwiLFwiSXNCb2xkXCI6ZmFsc2UsXCJJc0l0YWxpY1wiOmZhbHNlLFwiSXNVbmRlcmxpbmVkXCI6ZmFsc2V9LFwiQXV0b1NpemVcIjowLFwiRm9yZWdyb3VuZFwiOntcIiRpZFwiOlwiMTcxNV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xNzE2XCIsXCJUb3BcIjowLjAsXCJMZWZ0XCI6MC4wLFwiUmlnaHRcIjowLjAsXCJCb3R0b21cIjowLjB9LFwiUGFkZGluZ1wiOntcIiRpZFwiOlwiMTcxN1wiLFwiVG9wXCI6MC4wLFwiTGVmdFwiOjAuMCxcIlJpZ2h0XCI6MC4wLFwiQm90dG9tXCI6MC4wfSxcIkJhY2tncm91bmRcIjp7XCIkcmVmXCI6XCIxMjZcIn0sXCJJc1Zpc2libGVcIjp0cnVlLFwiV2lkdGhcIjowLjAsXCJIZWlnaHRcIjowLjAsXCJCb3JkZXJTdHlsZVwiOntcIiRpZFwiOlwiMTcxOFwiLFwiTGluZUNvbG9yXCI6bnVsbCxcIkxpbmVXZWlnaHRcIjowLjAsXCJMaW5lVHlwZVwiOjB9fSxcIkhvcml6b250YWxDb25uZWN0b3JTdHlsZVwiOntcIiRpZFwiOlwiMTcxOVwiLFwiTGluZUNvbG9yXCI6e1wiJHJlZlwiOlwiMTI4XCJ9LFwiTGluZVdlaWdodFwiOjEuMCxcIkxpbmVUeXBlXCI6MH0sXCJWZXJ0aWNhbENvbm5lY3RvclN0eWxlXCI6e1wiJGlkXCI6XCIxNzIw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MDhjYjdjMmUtYjRhYi00OWUzLWFkZDMtZDc1OGQzZWI3NGQ5XCIsXCJBdHRhY2hlZE1pbGVzdG9uZXNTdHlsZXNcIjpudWxsLFwiU2hhcGVTdHlsZVwiOntcIiRpZFwiOlwiMTcyMVwiLFwiTWFyZ2luXCI6e1wiJGlkXCI6XCIxNzIyXCIsXCJUb3BcIjowLjAsXCJMZWZ0XCI6NC4wLFwiUmlnaHRcIjo0LjAsXCJCb3R0b21cIjowLjB9LFwiUGFkZGluZ1wiOntcIiRpZFwiOlwiMTcyM1wiLFwiVG9wXCI6MC4wLFwiTGVmdFwiOjAuMCxcIlJpZ2h0XCI6MC4wLFwiQm90dG9tXCI6MC4wfSxcIkJhY2tncm91bmRcIjp7XCIkaWRcIjpcIjE3MjRcIixcIkNvbG9yXCI6e1wiJGlkXCI6XCIxNzI1XCIsXCJBXCI6MjU1LFwiUlwiOjI1NSxcIkdcIjoxOTIsXCJCXCI6MH19LFwiSXNWaXNpYmxlXCI6dHJ1ZSxcIldpZHRoXCI6MC4wLFwiSGVpZ2h0XCI6MTAuMCxcIkJvcmRlclN0eWxlXCI6e1wiJGlkXCI6XCIxNzI2XCIsXCJMaW5lQ29sb3JcIjp7XCIkcmVmXCI6XCI3MzBcIn0sXCJMaW5lV2VpZ2h0XCI6MC4wLFwiTGluZVR5cGVcIjowfX0sXCJUaXRsZVN0eWxlXCI6e1wiJGlkXCI6XCIxNzI3XCIsXCJGb250U2V0dGluZ3NcIjp7XCIkaWRcIjpcIjE3MjhcIixcIkZvbnRTaXplXCI6MTEsXCJGb250TmFtZVwiOlwiQ2FsaWJyaVwiLFwiSXNCb2xkXCI6ZmFsc2UsXCJJc0l0YWxpY1wiOmZhbHNlLFwiSXNVbmRlcmxpbmVkXCI6ZmFsc2V9LFwiQXV0b1NpemVcIjowLFwiRm9yZWdyb3VuZFwiOntcIiRpZFwiOlwiMTcyOVwiLFwiQ29sb3JcIjp7XCIkaWRcIjpcIjE3MzBcIixcIkFcIjoyNTUsXCJSXCI6MCxcIkdcIjowLFwiQlwiOjB9fSxcIkJhY2tncm91bmRGaWxsVHlwZVwiOjAsXCJNYXhXaWR0aFwiOjk2MC4wLFwiTWF4SGVpZ2h0XCI6XCJJbmZpbml0eVwiLFwiU21hcnRGb3JlZ3JvdW5kSXNBY3RpdmVcIjpmYWxzZSxcIkhvcml6b250YWxBbGlnbm1lbnRcIjoxLFwiVmVydGljYWxBbGlnbm1lbnRcIjowLFwiU21hcnRGb3JlZ3JvdW5kXCI6bnVsbCxcIk1hcmdpblwiOntcIiRpZFwiOlwiMTczMVwiLFwiVG9wXCI6MC4wLFwiTGVmdFwiOjAuMCxcIlJpZ2h0XCI6MC4wLFwiQm90dG9tXCI6MC4wfSxcIlBhZGRpbmdcIjp7XCIkaWRcIjpcIjE3MzJcIixcIlRvcFwiOjAuMCxcIkxlZnRcIjowLjAsXCJSaWdodFwiOjAuMCxcIkJvdHRvbVwiOjAuMH0sXCJCYWNrZ3JvdW5kXCI6e1wiJGlkXCI6XCIxNzMzXCIsXCJDb2xvclwiOntcIiRpZFwiOlwiMTczNFwiLFwiQVwiOjAsXCJSXCI6MjU1LFwiR1wiOjI1NSxcIkJcIjoyNTV9fSxcIklzVmlzaWJsZVwiOnRydWUsXCJXaWR0aFwiOjAuMCxcIkhlaWdodFwiOjAuMCxcIkJvcmRlclN0eWxlXCI6e1wiJGlkXCI6XCIxNzM1XCIsXCJMaW5lQ29sb3JcIjpudWxsLFwiTGluZVdlaWdodFwiOjAuMCxcIkxpbmVUeXBlXCI6MH19LFwiRGF0ZVN0eWxlXCI6e1wiJGlkXCI6XCIxNzM2XCIsXCJGb250U2V0dGluZ3NcIjp7XCIkaWRcIjpcIjE3MzdcIixcIkZvbnRTaXplXCI6MTAsXCJGb250TmFtZVwiOlwiQ2FsaWJyaVwiLFwiSXNCb2xkXCI6ZmFsc2UsXCJJc0l0YWxpY1wiOmZhbHNlLFwiSXNVbmRlcmxpbmVkXCI6ZmFsc2V9LFwiQXV0b1NpemVcIjowLFwiRm9yZWdyb3VuZFwiOntcIiRpZFwiOlwiMTczOFwiLFwiQ29sb3JcIjp7XCIkaWRcIjpcIjE3Mz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3NDBcIixcIlRvcFwiOjAuMCxcIkxlZnRcIjowLjAsXCJSaWdodFwiOjAuMCxcIkJvdHRvbVwiOjAuMH0sXCJQYWRkaW5nXCI6e1wiJGlkXCI6XCIxNzQxXCIsXCJUb3BcIjowLjAsXCJMZWZ0XCI6MC4wLFwiUmlnaHRcIjowLjAsXCJCb3R0b21cIjowLjB9LFwiQmFja2dyb3VuZFwiOntcIiRpZFwiOlwiMTc0MlwiLFwiQ29sb3JcIjp7XCIkaWRcIjpcIjE3NDNcIixcIkFcIjowLFwiUlwiOjI1NSxcIkdcIjoyNTUsXCJCXCI6MjU1fX0sXCJJc1Zpc2libGVcIjp0cnVlLFwiV2lkdGhcIjowLjAsXCJIZWlnaHRcIjowLjAsXCJCb3JkZXJTdHlsZVwiOntcIiRpZFwiOlwiMTc0NFwiLFwiTGluZUNvbG9yXCI6bnVsbCxcIkxpbmVXZWlnaHRcIjowLjAsXCJMaW5lVHlwZVwiOjB9fSxcIkRhdGVGb3JtYXRcIjp7XCIkaWRcIjpcIjE3NDV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xNzQ2XCIsXCJUYXNrU3R5bGVcIjp7XCIkaWRcIjpcIjE3NDdcIixcIlNoYXBlXCI6MyxcIlNoYXBlVGhpY2tuZXNzXCI6MCxcIkR1cmF0aW9uRm9ybWF0XCI6MCxcIlBlcmNlbnRhZ2VDb21wbGV0ZVN0eWxlXCI6e1wiJGlkXCI6XCIxNzQ4XCIsXCJGb250U2V0dGluZ3NcIjp7XCIkaWRcIjpcIjE3NDlcIixcIkZvbnRTaXplXCI6MTAsXCJGb250TmFtZVwiOlwiQ2FsaWJyaVwiLFwiSXNCb2xkXCI6ZmFsc2UsXCJJc0l0YWxpY1wiOmZhbHNlLFwiSXNVbmRlcmxpbmVkXCI6ZmFsc2V9LFwiQXV0b1NpemVcIjowLFwiRm9yZWdyb3VuZFwiOntcIiRpZFwiOlwiMTc1MF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xNzUxXCIsXCJUb3BcIjowLjAsXCJMZWZ0XCI6MC4wLFwiUmlnaHRcIjowLjAsXCJCb3R0b21cIjowLjB9LFwiUGFkZGluZ1wiOntcIiRpZFwiOlwiMTc1MlwiLFwiVG9wXCI6MC4wLFwiTGVmdFwiOjAuMCxcIlJpZ2h0XCI6MC4wLFwiQm90dG9tXCI6MC4wfSxcIkJhY2tncm91bmRcIjp7XCIkcmVmXCI6XCIxMTlcIn0sXCJJc1Zpc2libGVcIjp0cnVlLFwiV2lkdGhcIjowLjAsXCJIZWlnaHRcIjowLjAsXCJCb3JkZXJTdHlsZVwiOntcIiRpZFwiOlwiMTc1M1wiLFwiTGluZUNvbG9yXCI6bnVsbCxcIkxpbmVXZWlnaHRcIjowLjAsXCJMaW5lVHlwZVwiOjB9fSxcIkR1cmF0aW9uU3R5bGVcIjp7XCIkaWRcIjpcIjE3NTRcIixcIkZvbnRTZXR0aW5nc1wiOntcIiRpZFwiOlwiMTc1NVwiLFwiRm9udFNpemVcIjoxMCxcIkZvbnROYW1lXCI6XCJDYWxpYnJpXCIsXCJJc0JvbGRcIjpmYWxzZSxcIklzSXRhbGljXCI6ZmFsc2UsXCJJc1VuZGVybGluZWRcIjpmYWxzZX0sXCJBdXRvU2l6ZVwiOjAsXCJGb3JlZ3JvdW5kXCI6e1wiJGlkXCI6XCIxNzU2XCIsXCJDb2xvclwiOntcIiRyZWZcIjpcIjEyM1wifX0sXCJCYWNrZ3JvdW5kRmlsbFR5cGVcIjowLFwiTWF4V2lkdGhcIjoyMDAuMCxcIk1heEhlaWdodFwiOlwiSW5maW5pdHlcIixcIlNtYXJ0Rm9yZWdyb3VuZElzQWN0aXZlXCI6ZmFsc2UsXCJIb3Jpem9udGFsQWxpZ25tZW50XCI6MCxcIlZlcnRpY2FsQWxpZ25tZW50XCI6MCxcIlNtYXJ0Rm9yZWdyb3VuZFwiOm51bGwsXCJNYXJnaW5cIjp7XCIkaWRcIjpcIjE3NTdcIixcIlRvcFwiOjAuMCxcIkxlZnRcIjowLjAsXCJSaWdodFwiOjAuMCxcIkJvdHRvbVwiOjAuMH0sXCJQYWRkaW5nXCI6e1wiJGlkXCI6XCIxNzU4XCIsXCJUb3BcIjowLjAsXCJMZWZ0XCI6MC4wLFwiUmlnaHRcIjowLjAsXCJCb3R0b21cIjowLjB9LFwiQmFja2dyb3VuZFwiOntcIiRyZWZcIjpcIjEyNlwifSxcIklzVmlzaWJsZVwiOnRydWUsXCJXaWR0aFwiOjAuMCxcIkhlaWdodFwiOjAuMCxcIkJvcmRlclN0eWxlXCI6e1wiJGlkXCI6XCIxNzU5XCIsXCJMaW5lQ29sb3JcIjpudWxsLFwiTGluZVdlaWdodFwiOjAuMCxcIkxpbmVUeXBlXCI6MH19LFwiSG9yaXpvbnRhbENvbm5lY3RvclN0eWxlXCI6e1wiJGlkXCI6XCIxNzYwXCIsXCJMaW5lQ29sb3JcIjp7XCIkcmVmXCI6XCIxMjhcIn0sXCJMaW5lV2VpZ2h0XCI6MS4wLFwiTGluZVR5cGVcIjowfSxcIlZlcnRpY2FsQ29ubmVjdG9yU3R5bGVcIjp7XCIkaWRcIjpcIjE3NjFcIixcIkxpbmVDb2xvclwiOntcIiRyZWZcIjpcIjEzMV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IwOGNiN2MyZS1iNGFiLTQ5ZTMtYWRkMy1kNzU4ZDNlYjc0ZDlcIixcIkF0dGFjaGVkTWlsZXN0b25lc1N0eWxlc1wiOm51bGwsXCJTaGFwZVN0eWxlXCI6e1wiJGlkXCI6XCIxNzYyXCIsXCJNYXJnaW5cIjp7XCIkaWRcIjpcIjE3NjNcIixcIlRvcFwiOjAuMCxcIkxlZnRcIjo0LjAsXCJSaWdodFwiOjQuMCxcIkJvdHRvbVwiOjAuMH0sXCJQYWRkaW5nXCI6e1wiJGlkXCI6XCIxNzY0XCIsXCJUb3BcIjowLjAsXCJMZWZ0XCI6MC4wLFwiUmlnaHRcIjowLjAsXCJCb3R0b21cIjowLjB9LFwiQmFja2dyb3VuZFwiOntcIiRpZFwiOlwiMTc2NVwiLFwiQ29sb3JcIjp7XCIkaWRcIjpcIjE3NjZcIixcIkFcIjoyNTUsXCJSXCI6MjU1LFwiR1wiOjE5MixcIkJcIjowfX0sXCJJc1Zpc2libGVcIjp0cnVlLFwiV2lkdGhcIjowLjAsXCJIZWlnaHRcIjoxMC4wLFwiQm9yZGVyU3R5bGVcIjp7XCIkaWRcIjpcIjE3NjdcIixcIkxpbmVDb2xvclwiOntcIiRyZWZcIjpcIjczMFwifSxcIkxpbmVXZWlnaHRcIjowLjAsXCJMaW5lVHlwZVwiOjB9fSxcIlRpdGxlU3R5bGVcIjp7XCIkaWRcIjpcIjE3NjhcIixcIkZvbnRTZXR0aW5nc1wiOntcIiRpZFwiOlwiMTc2OVwiLFwiRm9udFNpemVcIjoxMSxcIkZvbnROYW1lXCI6XCJDYWxpYnJpXCIsXCJJc0JvbGRcIjpmYWxzZSxcIklzSXRhbGljXCI6ZmFsc2UsXCJJc1VuZGVybGluZWRcIjpmYWxzZX0sXCJBdXRvU2l6ZVwiOjAsXCJGb3JlZ3JvdW5kXCI6e1wiJGlkXCI6XCIxNzcwXCIsXCJDb2xvclwiOntcIiRpZFwiOlwiMTc3MVwiLFwiQVwiOjI1NSxcIlJcIjowLFwiR1wiOjAsXCJCXCI6MH19LFwiQmFja2dyb3VuZEZpbGxUeXBlXCI6MCxcIk1heFdpZHRoXCI6OTYwLjAsXCJNYXhIZWlnaHRcIjpcIkluZmluaXR5XCIsXCJTbWFydEZvcmVncm91bmRJc0FjdGl2ZVwiOmZhbHNlLFwiSG9yaXpvbnRhbEFsaWdubWVudFwiOjEsXCJWZXJ0aWNhbEFsaWdubWVudFwiOjAsXCJTbWFydEZvcmVncm91bmRcIjpudWxsLFwiTWFyZ2luXCI6e1wiJGlkXCI6XCIxNzcyXCIsXCJUb3BcIjowLjAsXCJMZWZ0XCI6MC4wLFwiUmlnaHRcIjowLjAsXCJCb3R0b21cIjowLjB9LFwiUGFkZGluZ1wiOntcIiRpZFwiOlwiMTc3M1wiLFwiVG9wXCI6MC4wLFwiTGVmdFwiOjAuMCxcIlJpZ2h0XCI6MC4wLFwiQm90dG9tXCI6MC4wfSxcIkJhY2tncm91bmRcIjp7XCIkaWRcIjpcIjE3NzRcIixcIkNvbG9yXCI6e1wiJGlkXCI6XCIxNzc1XCIsXCJBXCI6MCxcIlJcIjoyNTUsXCJHXCI6MjU1LFwiQlwiOjI1NX19LFwiSXNWaXNpYmxlXCI6dHJ1ZSxcIldpZHRoXCI6MC4wLFwiSGVpZ2h0XCI6MC4wLFwiQm9yZGVyU3R5bGVcIjp7XCIkaWRcIjpcIjE3NzZcIixcIkxpbmVDb2xvclwiOm51bGwsXCJMaW5lV2VpZ2h0XCI6MC4wLFwiTGluZVR5cGVcIjowfX0sXCJEYXRlU3R5bGVcIjp7XCIkaWRcIjpcIjE3NzdcIixcIkZvbnRTZXR0aW5nc1wiOntcIiRpZFwiOlwiMTc3OFwiLFwiRm9udFNpemVcIjoxMCxcIkZvbnROYW1lXCI6XCJDYWxpYnJpXCIsXCJJc0JvbGRcIjpmYWxzZSxcIklzSXRhbGljXCI6ZmFsc2UsXCJJc1VuZGVybGluZWRcIjpmYWxzZX0sXCJBdXRvU2l6ZVwiOjAsXCJGb3JlZ3JvdW5kXCI6e1wiJGlkXCI6XCIxNzc5XCIsXCJDb2xvclwiOntcIiRyZWZcIjpcIjE1MVwifX0sXCJCYWNrZ3JvdW5kRmlsbFR5cGVcIjowLFwiTWF4V2lkdGhcIjoyMDAuMCxcIk1heEhlaWdodFwiOlwiSW5maW5pdHlcIixcIlNtYXJ0Rm9yZWdyb3VuZElzQWN0aXZlXCI6ZmFsc2UsXCJIb3Jpem9udGFsQWxpZ25tZW50XCI6MixcIlZlcnRpY2FsQWxpZ25tZW50XCI6MCxcIlNtYXJ0Rm9yZWdyb3VuZFwiOm51bGwsXCJNYXJnaW5cIjp7XCIkaWRcIjpcIjE3ODBcIixcIlRvcFwiOjAuMCxcIkxlZnRcIjowLjAsXCJSaWdodFwiOjAuMCxcIkJvdHRvbVwiOjAuMH0sXCJQYWRkaW5nXCI6e1wiJGlkXCI6XCIxNzgxXCIsXCJUb3BcIjowLjAsXCJMZWZ0XCI6MC4wLFwiUmlnaHRcIjowLjAsXCJCb3R0b21cIjowLjB9LFwiQmFja2dyb3VuZFwiOntcIiRyZWZcIjpcIjE1NFwifSxcIklzVmlzaWJsZVwiOnRydWUsXCJXaWR0aFwiOjAuMCxcIkhlaWdodFwiOjAuMCxcIkJvcmRlclN0eWxlXCI6e1wiJGlkXCI6XCIxNzgyXCIsXCJMaW5lQ29sb3JcIjpudWxsLFwiTGluZVdlaWdodFwiOjAuMCxcIkxpbmVUeXBlXCI6MH19LFwiRGF0ZUZvcm1hdFwiOntcIiRpZFwiOlwiMTc4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V0sXCJJc1Zpc2libGVcIjpmYWxzZX0sXCJDdXN0b21Td2ltbGFuZUFjdGl2aXRpZXNTdHlsZUxpc3RcIjpbXSxcIklzVmlzaWJsZVwiOnRydWV9XSxcIkdyaWRsaW5lUGFuZWxTdHlsZVwiOntcIiRpZFwiOlwiMTc4NFwiLFwiR3JpZGxpbmVTdHlsZVwiOntcIiRpZFwiOlwiMTc4NVwiLFwiTGluZUNvbG9yXCI6e1wiJGlkXCI6XCIxNzg2XCIsXCIkdHlwZVwiOlwiTkxSRS5Db21tb24uRG9tLlNvbGlkQ29sb3JCcnVzaCwgTkxSRS5Db21tb25cIixcIkNvbG9yXCI6e1wiJGlkXCI6XCIxNzg3XCIsXCJBXCI6MzgsXCJSXCI6OTEsXCJHXCI6MTU1LFwiQlwiOjIxM319LFwiTGluZVdlaWdodFwiOjEuMCxcIkxpbmVUeXBlXCI6MH0sXCJJc1Zpc2libGVcIjp0cnVlfSxcIkFjdGl2aXR5TGluZVBhbmVsU3R5bGVcIjp7XCIkaWRcIjpcIjE3ODhcIixcIkFjdGl2aXR5TGluZVN0eWxlXCI6e1wiJGlkXCI6XCIxNzg5XCIsXCJMaW5lQ29sb3JcIjp7XCIkaWRcIjpcIjE3OTBcIixcIiR0eXBlXCI6XCJOTFJFLkNvbW1vbi5Eb20uU29saWRDb2xvckJydXNoLCBOTFJFLkNvbW1vblwiLFwiQ29sb3JcIjp7XCIkaWRcIjpcIjE3OTFcIixcIkFcIjozOCxcIlJcIjo2OCxcIkdcIjoxMTQsXCJCXCI6MTk2fX0sXCJMaW5lV2VpZ2h0XCI6MS4wLFwiTGluZVR5cGVcIjowfSxcIklzVmlzaWJsZVwiOnRydWV9fSxcIlNjYWxlXCI6bnVsbCxcIlNjYWxlVjJcIjp7XCIkaWRcIjpcIjE3OTJcIixcIlN0YXJ0RGF0ZVwiOlwiMjAyMS0wNS0wMVQwMDowMDowMFwiLFwiRW5kRGF0ZVwiOlwiMjAyMi0wNC0yNFQyMToxMzowMFwiLFwiQXV0b0RhdGVSYW5nZVwiOnRydWUsXCJXb3JraW5nRGF5c1wiOjEyNyxcIlRvZGF5TWFya2VyVGV4dFwiOlwiVG9kYXlcIixcIkF1dG9TY2FsZVR5cGVcIjpmYWxzZSxcIlRpbWViYW5kU2NhbGVzXCI6e1wiJGlkXCI6XCIxNzkzXCIsXCJUb3BTY2FsZUxheWVyXCI6e1wiJGlkXCI6XCIxNzk0XCIsXCJGb3JtYXRcIjpcIk1NTVwiLFwiVHlwZVwiOjR9LFwiTWlkZGxlU2NhbGVMYXllclwiOntcIiRpZFwiOlwiMTc5NVwiLFwiRm9ybWF0XCI6XCJNTU1cIixcIlR5cGVcIjozfSxcIkJvdHRvbVNjYWxlTGF5ZXJcIjp7XCIkaWRcIjpcIjE3OTZcIixcIkZvcm1hdFwiOlwiTU1NXCIsXCJUeXBlXCI6Mn19fSxcIk1pbGVzdG9uZXNcIjpbXSxcIlRhc2tzXCI6W10sXCJTd2ltbGFuZXNcIjpudWxsLFwiU3dpbWxhbmVzVjJcIjpbXSxcIlNldHRpbmdzXCI6e1wiJGlkXCI6XCIxNzk3XCIsXCJJbXBhT3B0aW9uc1wiOntcIiRpZFwiOlwiMTc5OFwiLFwiTGVmdFRvUmlnaHRcIjpmYWxzZSxcIlBheWxvYWRPcHRpb25zXCI6Mn19LFwiVGltZUNvbmZpZ3VyYXRpb25cIjp7XCIkaWRcIjpcIjE3OTlcIixcIlVzZVRpbWVcIjpmYWxzZSxcIldvcmtEYXlTdGFydFwiOlwiMDA6MDA6MDBcIixcIldvcmtEYXlFbmRcIjpcIjIzOjU5OjAwXCJ9fSIsIlJlY2VudENvbG9yc0NvbGxlY3Rpb24iOiJbXCIjRkZFRDdEMzFcIixcIiNGRjI3NkE3NFwiLFwiI0ZGOENCRUM2XCIsXCIjRkY0NDU0NkFcIixcIiNGRjJGMzY5OVwiLFwiI0ZGQjIwRTEyXCIsXCIjRkY1QjlCRDVcIixcIiNGRjQ0NzJDNFwiXSJ9LCJTZXR0aW5ncyI6eyIkaWQiOiIxNDY4IiwiSW1wYU9wdGlvbnMiOnsiJGlkIjoiMTQ2OS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0NzAiLCJVc2VUaW1lIjpmYWxzZSwiV29ya0RheVN0YXJ0IjoiMDA6MDA6MDAiLCJXb3JrRGF5RW5kIjoiMjM6NTk6MDAifSwiTGFzdFVzZWRUZW1wbGF0ZUlkIjoiYmY0YTdkZTgtMjMwMi00Njc0LTg5NmUtNzgzN2Q5OGQ5YWU4IiwiRmlyc3RXZWVrT2ZZZWFyIjowLCJQbGFjZU1pbGVzdG9uZUF0VGhlQmVnaW5uaW5nT2ZUaGVEYXkiOmZhbHNlLCJEZXBlbmRlbmN5U2NoZWR1bGluZ1NldHRpbmdzIjp7IiRpZCI6IjE0NzE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nRydWUsIkRlcGVuZGVuY2llcyI6eyJfZGVwZW5kZW5jaWVzIjpbeyIkaWQiOiIxNDcyIiwiSWQiOiIxYjgzMWIxNS0wODJhLTQxYTYtYjI1Ni1lZjJiMTUxODRkYjIiLCJGcm9tIjp7IiRyZWYiOiI1NDUifSwiS2luZCI6MCwiQ254U3RhcnRLaW5kIjowLCJDbnhFbmRLaW5kIjowLCJMYWciOm51bGwsIlRvIjp7IiRyZWYiOiI4ODUifSwiU3R5bGUiOnsiJGlkIjoiMTQ3MyIsIkxpbmVTdHlsZSI6eyIkaWQiOiIxNDc0IiwiTGluZUNvbG9yIjp7IiRpZCI6IjE0NzUiLCIkdHlwZSI6Ik5MUkUuQ29tbW9uLkRvbS5Tb2xpZENvbG9yQnJ1c2gsIE5MUkUuQ29tbW9uIiwiQ29sb3IiOnsiJGlkIjoiMTQ3NiIsIkEiOjI1NSwiUiI6MCwiRyI6MCwiQiI6MH19LCJMaW5lV2VpZ2h0IjoxLjAsIkxpbmVUeXBlIjowLCJQYXJlbnRTdHlsZSI6bnVsbH0sIkVuZEFycm93aGVhZExpbmVTdHlsZSI6eyIkaWQiOiIxNDc3IiwiS2luZCI6MSwiV2lkdGgiOjEsIkxlbmd0aCI6MCwiUGFyZW50U3R5bGUiOm51bGx9LCJCcmluZ1RvRnJvbnQiOnRydWUsIkVsYm93UmFkaXVzIjowLjAsIk1hcmdpbiI6eyIkcmVmIjoiMTMwMSJ9LCJQYWRkaW5nIjp7IiRyZWYiOiIxMzAyIn0sIkJhY2tncm91bmQiOm51bGwsIklzVmlzaWJsZSI6ZmFsc2UsIldpZHRoIjowLjAsIkhlaWdodCI6MC4wLCJCb3JkZXJTdHlsZSI6bnVsbCwiUGFyZW50U3R5bGUiOm51bGx9LCJJc0F1dG9Nb2RlIjp0cnVlfSx7IiRpZCI6IjE0NzgiLCJJZCI6IjkzZGRjMTBkLWE3NDQtNDkzOC1hY2NkLTQ2NTUxOTM4YmRjNyIsIkZyb20iOnsiJHJlZiI6IjU0NSJ9LCJLaW5kIjozLCJDbnhTdGFydEtpbmQiOjAsIkNueEVuZEtpbmQiOjAsIkxhZyI6bnVsbCwiVG8iOnsiJHJlZiI6Ijg0NiJ9LCJTdHlsZSI6eyIkaWQiOiIxNDc5IiwiTGluZVN0eWxlIjp7IiRpZCI6IjE0ODAiLCJMaW5lQ29sb3IiOnsiJHJlZiI6IjE0NzUifSwiTGluZVdlaWdodCI6MS4wLCJMaW5lVHlwZSI6MCwiUGFyZW50U3R5bGUiOm51bGx9LCJFbmRBcnJvd2hlYWRMaW5lU3R5bGUiOnsiJGlkIjoiMTQ4MSIsIktpbmQiOjEsIldpZHRoIjoxLCJMZW5ndGgiOjAsIlBhcmVudFN0eWxlIjpudWxsfSwiQnJpbmdUb0Zyb250Ijp0cnVlLCJFbGJvd1JhZGl1cyI6MC4wLCJNYXJnaW4iOnsiJHJlZiI6IjEzMDEifSwiUGFkZGluZyI6eyIkcmVmIjoiMTMwMiJ9LCJCYWNrZ3JvdW5kIjpudWxsLCJJc1Zpc2libGUiOmZhbHNlLCJXaWR0aCI6MC4wLCJIZWlnaHQiOjAuMCwiQm9yZGVyU3R5bGUiOm51bGwsIlBhcmVudFN0eWxlIjpudWxsfSwiSXNBdXRvTW9kZSI6dHJ1ZX0seyIkaWQiOiIxNDgyIiwiSWQiOiIwNGYwYzk4OC0wZmY4LTRjODctOGM1Ni0xMzYyM2UwYmI5MWUiLCJGcm9tIjp7IiRyZWYiOiI1NDUifSwiS2luZCI6MCwiQ254U3RhcnRLaW5kIjowLCJDbnhFbmRLaW5kIjowLCJMYWciOm51bGwsIlRvIjp7IiRyZWYiOiIxMDMwIn0sIlN0eWxlIjp7IiRpZCI6IjE0ODMiLCJMaW5lU3R5bGUiOnsiJGlkIjoiMTQ4NCIsIkxpbmVDb2xvciI6eyIkcmVmIjoiMTQ3NSJ9LCJMaW5lV2VpZ2h0IjoxLjAsIkxpbmVUeXBlIjowLCJQYXJlbnRTdHlsZSI6bnVsbH0sIkVuZEFycm93aGVhZExpbmVTdHlsZSI6eyIkaWQiOiIxNDg1IiwiS2luZCI6MSwiV2lkdGgiOjEsIkxlbmd0aCI6MCwiUGFyZW50U3R5bGUiOm51bGx9LCJCcmluZ1RvRnJvbnQiOnRydWUsIkVsYm93UmFkaXVzIjowLjAsIk1hcmdpbiI6eyIkcmVmIjoiMTMwMSJ9LCJQYWRkaW5nIjp7IiRyZWYiOiIxMzAyIn0sIkJhY2tncm91bmQiOm51bGwsIklzVmlzaWJsZSI6ZmFsc2UsIldpZHRoIjowLjAsIkhlaWdodCI6MC4wLCJCb3JkZXJTdHlsZSI6bnVsbCwiUGFyZW50U3R5bGUiOm51bGx9LCJJc0F1dG9Nb2RlIjp0cnVlfSx7IiRpZCI6IjE0ODYiLCJJZCI6ImVkYzJhODQ1LWI2ZTEtNGUxNy04MWE3LWE3ZTQ5ZDhiNGJkYSIsIkZyb20iOnsiJHJlZiI6IjIxNiJ9LCJLaW5kIjowLCJDbnhTdGFydEtpbmQiOjAsIkNueEVuZEtpbmQiOjAsIkxhZyI6bnVsbCwiVG8iOnsiJHJlZiI6IjU0NSJ9LCJTdHlsZSI6eyIkaWQiOiIxNDg3IiwiTGluZVN0eWxlIjp7IiRpZCI6IjE0ODgiLCJMaW5lQ29sb3IiOnsiJHJlZiI6IjE0NzUifSwiTGluZVdlaWdodCI6MS4wLCJMaW5lVHlwZSI6MCwiUGFyZW50U3R5bGUiOm51bGx9LCJFbmRBcnJvd2hlYWRMaW5lU3R5bGUiOnsiJGlkIjoiMTQ4OSIsIktpbmQiOjEsIldpZHRoIjoxLCJMZW5ndGgiOjAsIlBhcmVudFN0eWxlIjpudWxsfSwiQnJpbmdUb0Zyb250Ijp0cnVlLCJFbGJvd1JhZGl1cyI6MC4wLCJNYXJnaW4iOnsiJHJlZiI6IjEzMDEifSwiUGFkZGluZyI6eyIkcmVmIjoiMTMwMiJ9LCJCYWNrZ3JvdW5kIjpudWxsLCJJc1Zpc2libGUiOnRydWUsIldpZHRoIjowLjAsIkhlaWdodCI6MC4wLCJCb3JkZXJTdHlsZSI6bnVsbCwiUGFyZW50U3R5bGUiOm51bGx9LCJJc0F1dG9Nb2RlIjp0cnVlfSx7IiRpZCI6IjE0OTAiLCJJZCI6IjNmOTM1MjU4LTdhMjQtNGE1Ni04NGQ5LTI2ZGVkZmRiZDMzMCIsIkZyb20iOnsiJHJlZiI6IjU0NSJ9LCJLaW5kIjowLCJDbnhTdGFydEtpbmQiOjAsIkNueEVuZEtpbmQiOjAsIkxhZyI6bnVsbCwiVG8iOnsiJHJlZiI6IjY4NiJ9LCJTdHlsZSI6eyIkaWQiOiIxNDkxIiwiTGluZVN0eWxlIjp7IiRpZCI6IjE0OTIiLCJMaW5lQ29sb3IiOnsiJGlkIjoiMTQ5MyIsIiR0eXBlIjoiTkxSRS5Db21tb24uRG9tLlNvbGlkQ29sb3JCcnVzaCwgTkxSRS5Db21tb24iLCJDb2xvciI6eyIkaWQiOiIxNDk0IiwiQSI6MjU1LCJSIjowLCJHIjowLCJCIjowfX0sIkxpbmVXZWlnaHQiOjEuMCwiTGluZVR5cGUiOjAsIlBhcmVudFN0eWxlIjpudWxsfSwiRW5kQXJyb3doZWFkTGluZVN0eWxlIjp7IiRpZCI6IjE0OTUiLCJLaW5kIjoxLCJXaWR0aCI6MSwiTGVuZ3RoIjowLCJQYXJlbnRTdHlsZSI6bnVsbH0sIkJyaW5nVG9Gcm9udCI6dHJ1ZSwiRWxib3dSYWRpdXMiOjAuMCwiTWFyZ2luIjp7IiRyZWYiOiIxMzAxIn0sIlBhZGRpbmciOnsiJHJlZiI6IjEzMDIifSwiQmFja2dyb3VuZCI6bnVsbCwiSXNWaXNpYmxlIjp0cnVlLCJXaWR0aCI6MC4wLCJIZWlnaHQiOjAuMCwiQm9yZGVyU3R5bGUiOm51bGwsIlBhcmVudFN0eWxlIjpudWxsfSwiSXNBdXRvTW9kZSI6dHJ1ZX0seyIkaWQiOiIxNDk2IiwiSWQiOiJlYmIyOGViOS0zN2MzLTQ5ZTYtODBjMy1iZTk0Zjg1MGRmYmMiLCJGcm9tIjp7IiRyZWYiOiI2ODYifSwiS2luZCI6MCwiQ254U3RhcnRLaW5kIjowLCJDbnhFbmRLaW5kIjowLCJMYWciOm51bGwsIlRvIjp7IiRyZWYiOiIxMDMwIn0sIlN0eWxlIjp7IiRpZCI6IjE0OTciLCJMaW5lU3R5bGUiOnsiJGlkIjoiMTQ5OCIsIkxpbmVDb2xvciI6eyIkcmVmIjoiMTQ5MyJ9LCJMaW5lV2VpZ2h0IjoxLjAsIkxpbmVUeXBlIjowLCJQYXJlbnRTdHlsZSI6bnVsbH0sIkVuZEFycm93aGVhZExpbmVTdHlsZSI6eyIkaWQiOiIxNDk5IiwiS2luZCI6MSwiV2lkdGgiOjEsIkxlbmd0aCI6MCwiUGFyZW50U3R5bGUiOm51bGx9LCJCcmluZ1RvRnJvbnQiOnRydWUsIkVsYm93UmFkaXVzIjowLjAsIk1hcmdpbiI6eyIkcmVmIjoiMTMwMSJ9LCJQYWRkaW5nIjp7IiRyZWYiOiIxMzAyIn0sIkJhY2tncm91bmQiOm51bGwsIklzVmlzaWJsZSI6dHJ1ZSwiV2lkdGgiOjAuMCwiSGVpZ2h0IjowLjAsIkJvcmRlclN0eWxlIjpudWxsLCJQYXJlbnRTdHlsZSI6bnVsbH0sIklzQXV0b01vZGUiOnRydWV9LHsiJGlkIjoiMTUwMCIsIklkIjoiNDdmZTdhYTMtYTdlOS00NWE0LTg5MDQtNzA2NWM3NjMxMzE5IiwiRnJvbSI6eyIkcmVmIjoiMTAzMCJ9LCJLaW5kIjozLCJDbnhTdGFydEtpbmQiOjAsIkNueEVuZEtpbmQiOjAsIkxhZyI6bnVsbCwiVG8iOnsiJHJlZiI6Ijc2In0sIlN0eWxlIjp7IiRpZCI6IjE1MDEiLCJMaW5lU3R5bGUiOnsiJGlkIjoiMTUwMiIsIkxpbmVDb2xvciI6eyIkaWQiOiIxNTAzIiwiJHR5cGUiOiJOTFJFLkNvbW1vbi5Eb20uU29saWRDb2xvckJydXNoLCBOTFJFLkNvbW1vbiIsIkNvbG9yIjp7IiRpZCI6IjE1MDQiLCJBIjoyNTUsIlIiOjAsIkciOjAsIkIiOjB9fSwiTGluZVdlaWdodCI6MS4wLCJMaW5lVHlwZSI6MCwiUGFyZW50U3R5bGUiOm51bGx9LCJFbmRBcnJvd2hlYWRMaW5lU3R5bGUiOnsiJGlkIjoiMTUwNSIsIktpbmQiOjEsIldpZHRoIjoxLCJMZW5ndGgiOjAsIlBhcmVudFN0eWxlIjpudWxsfSwiQnJpbmdUb0Zyb250Ijp0cnVlLCJFbGJvd1JhZGl1cyI6MC4wLCJNYXJnaW4iOnsiJHJlZiI6IjEzMDEifSwiUGFkZGluZyI6eyIkcmVmIjoiMTMwMiJ9LCJCYWNrZ3JvdW5kIjpudWxsLCJJc1Zpc2libGUiOmZhbHNlLCJXaWR0aCI6MC4wLCJIZWlnaHQiOjAuMCwiQm9yZGVyU3R5bGUiOm51bGwsIlBhcmVudFN0eWxlIjpudWxsfSwiSXNBdXRvTW9kZSI6dHJ1ZX0seyIkaWQiOiIxNTA2IiwiSWQiOiI4YTQzZWU2ZC0xMmVjLTQ4M2EtYTYyOS0zNDBiYjFjZmE4NjkiLCJGcm9tIjp7IiRyZWYiOiIyMTYifSwiS2luZCI6MiwiQ254U3RhcnRLaW5kIjowLCJDbnhFbmRLaW5kIjowLCJMYWciOm51bGwsIlRvIjp7IiRyZWYiOiI1NSJ9LCJTdHlsZSI6eyIkaWQiOiIxNTA3IiwiTGluZVN0eWxlIjp7IiRpZCI6IjE1MDgiLCJMaW5lQ29sb3IiOnsiJHJlZiI6IjE1MDMifSwiTGluZVdlaWdodCI6MS4wLCJMaW5lVHlwZSI6MCwiUGFyZW50U3R5bGUiOm51bGx9LCJFbmRBcnJvd2hlYWRMaW5lU3R5bGUiOnsiJGlkIjoiMTUwOSIsIktpbmQiOjEsIldpZHRoIjoxLCJMZW5ndGgiOjAsIlBhcmVudFN0eWxlIjpudWxsfSwiQnJpbmdUb0Zyb250Ijp0cnVlLCJFbGJvd1JhZGl1cyI6MC4wLCJNYXJnaW4iOnsiJHJlZiI6IjEzMDEifSwiUGFkZGluZyI6eyIkcmVmIjoiMTMwMiJ9LCJCYWNrZ3JvdW5kIjpudWxsLCJJc1Zpc2libGUiOmZhbHNlLCJXaWR0aCI6MC4wLCJIZWlnaHQiOjAuMCwiQm9yZGVyU3R5bGUiOm51bGwsIlBhcmVudFN0eWxlIjpudWxsfSwiSXNBdXRvTW9kZSI6dHJ1ZX1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HAPETYPE" val="RectangleTimeband"/>
  <p:tag name="OTLTIMEBANDSHAPEHEIGHT" val="14.3999996185303"/>
  <p:tag name="OTLTIMEBANDSHAPEPADDINGLEFT" val="0"/>
  <p:tag name="OTLTIMEBANDRESERVEDLEFTAREAISSET" val="True"/>
  <p:tag name="OTLTIMEBANDSTARTDATE" val="2023-01-01T00:00:00.0000000"/>
  <p:tag name="OTLTIMEBANDSCALETYPE" val="Quarters"/>
  <p:tag name="OTLTIMEBANDSCALEFORMAT" val="MMM"/>
  <p:tag name="OTLTIMEBANDDEPENABLED" val="True"/>
  <p:tag name="OTLTIMEBANDAUTODATERANGE" val="False"/>
  <p:tag name="OTLTIMEBANDENDDATE" val="2023-09-30T23:59:00.0000000"/>
  <p:tag name="OTLLEFTENDCAPSMARGINLEFT" val="122.798969152773"/>
  <p:tag name="OTLTIMEBANDRESERVEDLEFTAREAWIDTH" val="48.3157894736841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HAPETYPE" val="RectangleTimeband"/>
  <p:tag name="OTLTIMEBANDSHAPEHEIGHT" val="14.3999996185303"/>
  <p:tag name="OTLTIMEBANDSHAPEPADDINGLEFT" val="0"/>
  <p:tag name="OTLTIMEBANDRESERVEDLEFTAREAISSET" val="True"/>
  <p:tag name="OTLTIMEBANDSTARTDATE" val="2023-01-01T00:00:00.0000000"/>
  <p:tag name="OTLTIMEBANDSCALETYPE" val="Months"/>
  <p:tag name="OTLTIMEBANDSCALEFORMAT" val="MMM"/>
  <p:tag name="OTLTIMEBANDDEPENABLED" val="True"/>
  <p:tag name="OTLTIMEBANDAUTODATERANGE" val="False"/>
  <p:tag name="OTLTIMEBANDENDDATE" val="2023-09-30T23:59:00.0000000"/>
  <p:tag name="OTLLEFTENDCAPSMARGINLEFT" val="122.798969152773"/>
  <p:tag name="OTLTIMEBANDRESERVEDLEFTAREAWIDTH" val="48.3157894736841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CALEFORMAT" val="dd"/>
  <p:tag name="OTLTIMEBANDSCALETYPE" val="Days"/>
  <p:tag name="OTLTIMEBANDSHAPETYPE" val="RectangleTimeband"/>
  <p:tag name="OTLTIMEBANDSHAPEHEIGHT" val="14.3999996185303"/>
  <p:tag name="OTLTIMEBANDSHAPEPADDINGLEFT" val="0"/>
  <p:tag name="OTLTIMEBANDRESERVEDLEFTAREAISSET" val="True"/>
  <p:tag name="OTLTIMEBANDSTARTDATE" val="2023-01-01T00:00:00.0000000"/>
  <p:tag name="OTLTIMEBANDDEPENABLED" val="True"/>
  <p:tag name="OTLTIMEBANDAUTODATERANGE" val="False"/>
  <p:tag name="OTLTIMEBANDENDDATE" val="2023-09-30T23:59:00.0000000"/>
  <p:tag name="OTLLEFTENDCAPSMARGINLEFT" val="122.798969152773"/>
  <p:tag name="OTLTIMEBANDRESERVEDLEFTAREAWIDTH" val="48.3157894736841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68f52978-dad2-4465-974d-cc89fff08459"/>
  <p:tag name="OTLDEPDESTINATIONID" val="70c0467c-2713-492e-8ba9-3a5e139f5d07"/>
  <p:tag name="OTLDEPENDENCYLAGUNIT" val="Undefined"/>
  <p:tag name="OTLDEPENDENCYLAGVALUE" val="0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70c0467c-2713-492e-8ba9-3a5e139f5d07"/>
  <p:tag name="OTLDEPDESTINATIONID" val="585a652e-f056-47c3-9ca1-4408e40aaaca"/>
  <p:tag name="OTLDEPENDENCYLAGUNIT" val="Undefined"/>
  <p:tag name="OTLDEPENDENCYLAGVALUE" val="0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585a652e-f056-47c3-9ca1-4408e40aaaca"/>
  <p:tag name="OTLDEPDESTINATIONID" val="e174fe1a-0e7d-4b7c-942e-1ae21cd67ed0"/>
  <p:tag name="OTLDEPENDENCYLAGUNIT" val="Undefined"/>
  <p:tag name="OTLDEPENDENCYLAGVALUE" val="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DATEFORMATSTRING" val="MM/dd"/>
  <p:tag name="OTLSTARTDATE" val="2023-07-12T00:00:00.0000000Z"/>
  <p:tag name="OTLENDDATE" val="2023-09-21T23:59:00.0000000Z"/>
  <p:tag name="OTLPERCENTAGE" val="25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3-03-03T00:00:00.0000000Z"/>
  <p:tag name="OTLENDDATE" val="2023-07-06T23:59:00.0000000Z"/>
  <p:tag name="OTLDATEFORMATSTRING" val="MM/dd"/>
  <p:tag name="OTLPERCENTAGE" val="8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ENDDATE" val="2023-06-05T23:59:00.0000000Z"/>
  <p:tag name="OTLPERCENTAGE" val="100"/>
  <p:tag name="OTLSTARTDATE" val="2023-03-20T00:00:00.0000000Z"/>
  <p:tag name="OTLDATEFORMATSTRING" val="MM/dd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3-01-01T00:00:00.0000000Z"/>
  <p:tag name="OTLENDDATE" val="2023-02-01T23:59:00.0000000Z"/>
  <p:tag name="OTLPERCENTAGE" val="100"/>
  <p:tag name="OTLDATEFORMATSTRING" val="yy/M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3-02-26T00:00:00.0000000Z"/>
  <p:tag name="OTLENDDATE" val="2023-05-03T23:59:00.0000000Z"/>
  <p:tag name="OTLDATEFORMATSTRING" val="M/yy"/>
  <p:tag name="OTLPERCENTAGE" val="10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WEEKNUMBERINGFORMAT" val="WNFormat1"/>
  <p:tag name="OTLWEEKNUMBERINGISVISIBLE" val="False"/>
  <p:tag name="OTLSHAPETHICKNESSTYPE" val="Thin"/>
  <p:tag name="OTLSTARTDATE" val="2023-02-27T00:00:00.0000000Z"/>
  <p:tag name="OTLENDDATE" val="2023-05-05T23:59:00.0000000Z"/>
  <p:tag name="OTLDATEFORMATSTRING" val="M/yy"/>
  <p:tag name="OTLPERCENTAGE" val="100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DATEFORMATSTRING" val="M/yy"/>
  <p:tag name="OTLENDDATE" val="2023-06-22T23:59:00.0000000Z"/>
  <p:tag name="OTLPERCENTAGE" val="65"/>
  <p:tag name="OTLSTARTDATE" val="2023-05-05T00:00:00.0000000Z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PERCENTAGE" val="100"/>
  <p:tag name="OTLSTARTDATE" val="2023-03-10T00:00:00.0000000Z"/>
  <p:tag name="OTLENDDATE" val="2023-06-02T23:59:00.0000000Z"/>
  <p:tag name="OTLDATEFORMATSTRING" val="MM/dd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DATEFORMATSTRING" val="MM/dd"/>
  <p:tag name="OTLSTARTDATE" val="2023-06-17T00:00:00.0000000Z"/>
  <p:tag name="OTLENDDATE" val="2023-08-26T23:59:00.0000000Z"/>
  <p:tag name="OTLPERCENTAGE" val="4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DATEFORMATSTRING" val="MM/dd"/>
  <p:tag name="OTLSTARTDATE" val="2023-06-19T00:00:00.0000000Z"/>
  <p:tag name="OTLENDDATE" val="2023-08-30T23:59:00.0000000Z"/>
  <p:tag name="OTLPERCENTAGE" val="45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3-01-09T00:00:00.0000000Z"/>
  <p:tag name="OTLPERCENTAGE" val="100"/>
  <p:tag name="OTLDATEFORMATSTRING" val="yy/M"/>
  <p:tag name="OTLENDDATE" val="2023-02-10T23:59:00.0000000Z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PERCENTAGE" val="100"/>
  <p:tag name="OTLDATEFORMATSTRING" val="yy/M"/>
  <p:tag name="OTLSTARTDATE" val="2023-03-22T00:00:00.0000000Z"/>
  <p:tag name="OTLENDDATE" val="2023-04-30T23:59:00.000000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DATEFORMATSTRING" val="M/yy"/>
  <p:tag name="OTLSTARTDATE" val="2023-05-20T00:00:00.0000000Z"/>
  <p:tag name="OTLENDDATE" val="2023-06-15T23:59:00.0000000Z"/>
  <p:tag name="OTLPERCENTAGE" val="100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ENDDATE" val="2023-07-02T23:59:00.0000000Z"/>
  <p:tag name="OTLDATEFORMATSTRING" val="M/yy"/>
  <p:tag name="OTLSTARTDATE" val="2023-05-25T00:00:00.0000000Z"/>
  <p:tag name="OTLPERCENTAGE" val="45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DATEFORMATSTRING" val="M/yy"/>
  <p:tag name="OTLENDDATE" val="2023-06-22T23:59:00.0000000Z"/>
  <p:tag name="OTLPERCENTAGE" val="100"/>
  <p:tag name="OTLSTARTDATE" val="2023-05-05T00:00:00.0000000Z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PERCENTAGE" val="100"/>
  <p:tag name="OTLDATEFORMATSTRING" val="yy/M"/>
  <p:tag name="OTLSTARTDATE" val="2023-03-25T00:00:00.0000000Z"/>
  <p:tag name="OTLENDDATE" val="2023-05-15T23:59:00.0000000Z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PERCENTAGE" val="100"/>
  <p:tag name="OTLDATEFORMATSTRING" val="yy/M"/>
  <p:tag name="OTLSTARTDATE" val="2023-02-01T00:00:00.0000000Z"/>
  <p:tag name="OTLENDDATE" val="2023-04-12T23:59:00.0000000Z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1-20T00:00:00.0000000Z"/>
  <p:tag name="OTLDURATIONFORMAT" val="day"/>
  <p:tag name="OTLSPACING" val="3"/>
  <p:tag name="OTLSHAPETHICKNESSTYPE" val="Thin"/>
  <p:tag name="OTLPERCENTAGE" val="100"/>
  <p:tag name="OTLDATEFORMATSTRING" val="yy/M"/>
  <p:tag name="OTLENDDATE" val="2023-04-01T23:59:00.0000000Z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10T00:00:00.0000000Z"/>
  <p:tag name="OTLENDDATE" val="2023-07-06T23:59:00.0000000Z"/>
  <p:tag name="OTLDURATIONFORMAT" val="day"/>
  <p:tag name="OTLSPACING" val="3"/>
  <p:tag name="OTLSHAPETHICKNESSTYPE" val="Thin"/>
  <p:tag name="OTLDATEFORMATSTRING" val="MM/dd"/>
  <p:tag name="OTLPERCENTAGE" val="8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3-07-10T00:00:00.0000000Z"/>
  <p:tag name="OTLDATEFORMATSTRING" val="MM/dd"/>
  <p:tag name="OTLENDDATE" val="2023-09-21T23:59:00.0000000Z"/>
  <p:tag name="OTLPERCENTAGE" val="25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tart"/>
  <p:tag name="OTLDATE" val="2023-01-01T23:59:00.0000000"/>
  <p:tag name="OTLPOSITIONONTASK" val="None"/>
  <p:tag name="OTLRELATEDTASKID" val="00000000-0000-0000-0000-000000000000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nd"/>
  <p:tag name="OTLDATE" val="2023-09-21T23:59:00.0000000"/>
  <p:tag name="OTLPOSITIONONTASK" val="None"/>
  <p:tag name="OTLRELATEDTASKID" val="00000000-0000-0000-0000-000000000000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5-10T23:59:00.0000000"/>
  <p:tag name="OTLPOSITIONONTASK" val="None"/>
  <p:tag name="OTLRELATEDTASKID" val="00000000-0000-0000-0000-000000000000"/>
  <p:tag name="OTLDATEFORMATSTRING" val="MMM d"/>
  <p:tag name="OTLMTITLE" val="Milestone&#10;Category B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FORMATSTRING" val="MMM d"/>
  <p:tag name="OTLDATE" val="2023-04-10T23:59:00.0000000"/>
  <p:tag name="OTLMTITLE" val="Milestone&#10;Category A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346</Words>
  <Application>Microsoft Office PowerPoint</Application>
  <PresentationFormat>Widescreen</PresentationFormat>
  <Paragraphs>142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2014-05-09T16:39:14Z</dcterms:created>
  <dcterms:modified xsi:type="dcterms:W3CDTF">2022-11-21T12:29:00Z</dcterms:modified>
</cp:coreProperties>
</file>