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93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60"/>
    <a:srgbClr val="E9AC00"/>
    <a:srgbClr val="026ADD"/>
    <a:srgbClr val="FFDD00"/>
    <a:srgbClr val="DE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3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020F-0E16-9813-3DB0-D921C0050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5476D5-7AED-D588-31BF-F010051F9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BF3BD-C353-A66F-22A6-838F18E3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EC173-939F-9DF7-1D17-7E983CE04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6A142-A643-B374-2DAA-54F171228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4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CE7F1-62FF-5E16-0935-33E59869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30B37E-4B79-762C-D2CB-6C349C379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53462-2B02-EC54-C559-02B0692A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E3991-E4F3-91E8-CBE1-A2E691F3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0FB53-3B3F-8586-4699-6FBF4A09B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6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F3DF3-3DD1-E919-92A3-1EB1B6097A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9D4C2-F955-C8C0-502C-46817ED66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B4C04-0619-A2D9-EE56-2BA682297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2FB29-587B-CDDD-A379-0F8FE9CD1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DBD0-CD1C-C349-305B-04F80F0AF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5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838D7-00C4-3137-1F04-A7C76EA90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49B63-F5D0-5863-C3AB-AFCB6EFCE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36D4-CBE3-623A-94DA-9EC7FF5E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426D1-AA47-F9D7-4C75-E33B0D038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AD63C-AD6B-E975-F46C-6A27DF28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7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8DC1C-DE01-6002-0403-CEEEA8630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3CEC9-06A8-0B45-4DAB-52B8F5D05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1CC92-4A0A-A48E-8310-7651378CA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CEF85-3DE8-9145-628E-9C1C21CA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BDDE2-661F-D420-0405-309864C17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3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2D53F-7064-32E7-24DB-438B834C6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D8FEB-4253-BF1F-7AC4-B00FE9CCC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886E3-4673-C3D3-E160-7D3651C98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7D951-77B2-A4D7-1454-DD708AF0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A0A7C-ED57-1288-67A8-4026FF547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CB7CC-0B5D-8634-8944-A24D41C92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4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BB780-D01F-D932-472D-B6226BA75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88DDB-91DF-E18D-BD60-B4FE0E490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751DE5-EF3F-1F54-A8A6-C64E958B9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5F14D4-F667-3ECB-AB4F-5208B87CB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8CD889-6E7E-5A48-8F68-115B0D957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3E36D0-F4FB-A045-18B4-FC3C6F034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63A8C7-7BC1-DD16-E55B-961016299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EE9682-1CD9-A912-049C-EAC3226A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3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D93C-E7D9-0D06-12B8-A8683CD3F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B75EBC-E987-33F8-377E-989583F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3D299-901A-DDD2-4903-08CD2C7F3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813920-A38F-919C-16FC-CBEB7E49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7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962AC-5A7C-BDDB-A581-7263B75CF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20BBCE-1422-11D6-9C06-97B49FD4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A598C-C1C2-5FE9-C163-F0EAB7B8B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3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954AA-045D-1E96-83FF-749E8B19B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4C844-2CD3-AFDF-37E7-FF982B525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F7030-B3BB-8FCE-3B44-B3A1FBAAC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F8111-43DA-2FC8-6325-44273E16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E07E7-A4F2-6E1F-1BCF-403033DC7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5955F-D6CE-A760-0AAE-3E897B69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8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F8D0D-1F7E-27B3-1F33-310891AA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CBEA7B-5761-5E5B-E499-E58601B146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DD288-6E98-4E75-AD96-F9F301B3D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10572-8E48-68EC-ADEC-B964F6BEC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16648-9D87-0277-FA9F-59E33DDCC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43492-73E6-46B8-D550-1F3F2FD6B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8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A203FE-FD93-09FA-9939-DC3153484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3C727-73BB-45DE-F0FA-D211ABD3C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C6712-BD2A-9BA7-D2D9-513F4445B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BAC686-A15F-4DC9-91B7-DF5D31CA0F5D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D8DF8-17DA-A1B9-C361-DC40500057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4310B-23B8-CFEC-0F9F-9BF247274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4722-2B61-454D-9538-5374ACB2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3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image" Target="../media/image3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OTLSHAPE_SL2A_24c9c5945abf41caa36a320e8f2f6249_BackgroundRectangle">
            <a:extLst>
              <a:ext uri="{FF2B5EF4-FFF2-40B4-BE49-F238E27FC236}">
                <a16:creationId xmlns:a16="http://schemas.microsoft.com/office/drawing/2014/main" id="{C5850A79-9FE3-EE49-3B34-2F0B16E4D9B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3740" y="4021159"/>
            <a:ext cx="10464800" cy="621792"/>
          </a:xfrm>
          <a:prstGeom prst="rect">
            <a:avLst/>
          </a:prstGeom>
          <a:solidFill>
            <a:srgbClr val="A5A5A5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2A_2409c92dbc724e33b39dae259f0895bb_BackgroundRectangle">
            <a:extLst>
              <a:ext uri="{FF2B5EF4-FFF2-40B4-BE49-F238E27FC236}">
                <a16:creationId xmlns:a16="http://schemas.microsoft.com/office/drawing/2014/main" id="{110754FC-661C-5D50-32A0-1459B7C40E2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93740" y="4642951"/>
            <a:ext cx="10464800" cy="647361"/>
          </a:xfrm>
          <a:prstGeom prst="rect">
            <a:avLst/>
          </a:prstGeom>
          <a:solidFill>
            <a:srgbClr val="A5A5A5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TLSHAPE_SL2A_96e5527bd4fb4886bebb995cf082a1ce_BackgroundRectangle">
            <a:extLst>
              <a:ext uri="{FF2B5EF4-FFF2-40B4-BE49-F238E27FC236}">
                <a16:creationId xmlns:a16="http://schemas.microsoft.com/office/drawing/2014/main" id="{BA90B087-003E-3C56-8D73-C29A4CE926B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93740" y="5963073"/>
            <a:ext cx="10464800" cy="342731"/>
          </a:xfrm>
          <a:prstGeom prst="rect">
            <a:avLst/>
          </a:prstGeom>
          <a:solidFill>
            <a:srgbClr val="A5A5A5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TLSHAPE_SL2A_b56470cc41824266a4600e2f6d307c09_BackgroundRectangle">
            <a:extLst>
              <a:ext uri="{FF2B5EF4-FFF2-40B4-BE49-F238E27FC236}">
                <a16:creationId xmlns:a16="http://schemas.microsoft.com/office/drawing/2014/main" id="{52D22637-469C-6886-9BFA-59B14092DBD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93740" y="5290312"/>
            <a:ext cx="10464800" cy="647361"/>
          </a:xfrm>
          <a:prstGeom prst="rect">
            <a:avLst/>
          </a:prstGeom>
          <a:solidFill>
            <a:srgbClr val="A5A5A5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TLSHAPE_SL2A_2271c6db1b234d85a408edba367a2f30_BackgroundRectangle">
            <a:extLst>
              <a:ext uri="{FF2B5EF4-FFF2-40B4-BE49-F238E27FC236}">
                <a16:creationId xmlns:a16="http://schemas.microsoft.com/office/drawing/2014/main" id="{B10614AE-AA4C-3A96-EBC9-EC34517FDE9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93740" y="6305804"/>
            <a:ext cx="10464800" cy="342731"/>
          </a:xfrm>
          <a:prstGeom prst="rect">
            <a:avLst/>
          </a:prstGeom>
          <a:solidFill>
            <a:srgbClr val="A5A5A5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3" name="OTLSHAPE_SL2AL_00000000000000000000000000000000_ShapeBelow0">
            <a:extLst>
              <a:ext uri="{FF2B5EF4-FFF2-40B4-BE49-F238E27FC236}">
                <a16:creationId xmlns:a16="http://schemas.microsoft.com/office/drawing/2014/main" id="{05DE1057-C339-599B-5B93-7F8757A5EBB1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893740" y="4642951"/>
            <a:ext cx="10453794" cy="0"/>
          </a:xfrm>
          <a:prstGeom prst="line">
            <a:avLst/>
          </a:prstGeom>
          <a:ln w="635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OTLSHAPE_SL2AL_00000000000000000000000000000000_ShapeBelow1">
            <a:extLst>
              <a:ext uri="{FF2B5EF4-FFF2-40B4-BE49-F238E27FC236}">
                <a16:creationId xmlns:a16="http://schemas.microsoft.com/office/drawing/2014/main" id="{95F911AF-490D-E0A6-0CB0-7E07D6909359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893740" y="5290312"/>
            <a:ext cx="10453794" cy="0"/>
          </a:xfrm>
          <a:prstGeom prst="line">
            <a:avLst/>
          </a:prstGeom>
          <a:ln w="635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OTLSHAPE_SL2AL_00000000000000000000000000000000_ShapeBelow2">
            <a:extLst>
              <a:ext uri="{FF2B5EF4-FFF2-40B4-BE49-F238E27FC236}">
                <a16:creationId xmlns:a16="http://schemas.microsoft.com/office/drawing/2014/main" id="{6B6756D4-8719-368C-4CEE-93D1D02B921C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893740" y="6305804"/>
            <a:ext cx="10453794" cy="0"/>
          </a:xfrm>
          <a:prstGeom prst="line">
            <a:avLst/>
          </a:prstGeom>
          <a:ln w="635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LSHAPE_TB_00000000000000000000000000000000_ScaleContainer">
            <a:extLst>
              <a:ext uri="{FF2B5EF4-FFF2-40B4-BE49-F238E27FC236}">
                <a16:creationId xmlns:a16="http://schemas.microsoft.com/office/drawing/2014/main" id="{66E1BCC9-F24B-CA29-4EEE-46125F371370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130125" y="3111500"/>
            <a:ext cx="9220200" cy="182880"/>
          </a:xfrm>
          <a:prstGeom prst="round2SameRect">
            <a:avLst/>
          </a:prstGeom>
          <a:solidFill>
            <a:srgbClr val="44546A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TLSHAPE_TB_00000000000000000000000000000000_MiddleScaleContainer">
            <a:extLst>
              <a:ext uri="{FF2B5EF4-FFF2-40B4-BE49-F238E27FC236}">
                <a16:creationId xmlns:a16="http://schemas.microsoft.com/office/drawing/2014/main" id="{9C01ECD1-ECD2-2338-D8D5-933BD0B9D39E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2130125" y="3303524"/>
            <a:ext cx="9220200" cy="182880"/>
          </a:xfrm>
          <a:prstGeom prst="rect">
            <a:avLst/>
          </a:prstGeom>
          <a:solidFill>
            <a:srgbClr val="44546A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TLSHAPE_TB_00000000000000000000000000000000_BottomScaleContainer">
            <a:extLst>
              <a:ext uri="{FF2B5EF4-FFF2-40B4-BE49-F238E27FC236}">
                <a16:creationId xmlns:a16="http://schemas.microsoft.com/office/drawing/2014/main" id="{F322D8AA-0121-2FAB-CD59-0E343E7CC082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2130125" y="3495548"/>
            <a:ext cx="92202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8497B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SL_05e67c0471bf4bb8b8ca6bd1e8ddfcc8_HeaderRectangle">
            <a:extLst>
              <a:ext uri="{FF2B5EF4-FFF2-40B4-BE49-F238E27FC236}">
                <a16:creationId xmlns:a16="http://schemas.microsoft.com/office/drawing/2014/main" id="{2657AC95-B4CF-BA63-0CB6-43792736A332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4021159"/>
            <a:ext cx="838200" cy="1916515"/>
          </a:xfrm>
          <a:prstGeom prst="rect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_bdfe1f18998140f6b4a8bf11de43ede2_HeaderRectangle">
            <a:extLst>
              <a:ext uri="{FF2B5EF4-FFF2-40B4-BE49-F238E27FC236}">
                <a16:creationId xmlns:a16="http://schemas.microsoft.com/office/drawing/2014/main" id="{2563899A-C7FF-AED9-DF1A-7B870266B27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5963073"/>
            <a:ext cx="838200" cy="685461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SL2A_24c9c5945abf41caa36a320e8f2f6249_HeaderRectangle">
            <a:extLst>
              <a:ext uri="{FF2B5EF4-FFF2-40B4-BE49-F238E27FC236}">
                <a16:creationId xmlns:a16="http://schemas.microsoft.com/office/drawing/2014/main" id="{6C4D1D09-97FF-D7A3-5BB8-97129BBE01A4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93740" y="4021159"/>
            <a:ext cx="1117600" cy="621792"/>
          </a:xfrm>
          <a:prstGeom prst="rect">
            <a:avLst/>
          </a:prstGeom>
          <a:solidFill>
            <a:srgbClr val="0072BC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TLSHAPE_SL2A_2409c92dbc724e33b39dae259f0895bb_HeaderRectangle">
            <a:extLst>
              <a:ext uri="{FF2B5EF4-FFF2-40B4-BE49-F238E27FC236}">
                <a16:creationId xmlns:a16="http://schemas.microsoft.com/office/drawing/2014/main" id="{B9F02962-AE52-8AF3-8ECB-BD23BC23EFA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893740" y="4642951"/>
            <a:ext cx="1117600" cy="647361"/>
          </a:xfrm>
          <a:prstGeom prst="rect">
            <a:avLst/>
          </a:prstGeom>
          <a:solidFill>
            <a:srgbClr val="0072BC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2A_96e5527bd4fb4886bebb995cf082a1ce_HeaderRectangle">
            <a:extLst>
              <a:ext uri="{FF2B5EF4-FFF2-40B4-BE49-F238E27FC236}">
                <a16:creationId xmlns:a16="http://schemas.microsoft.com/office/drawing/2014/main" id="{69B087F7-64EA-301E-7C3A-C5F0BA0DDD69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893740" y="5963073"/>
            <a:ext cx="1117600" cy="342731"/>
          </a:xfrm>
          <a:prstGeom prst="rect">
            <a:avLst/>
          </a:prstGeom>
          <a:solidFill>
            <a:schemeClr val="accent2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TLSHAPE_SL2A_b56470cc41824266a4600e2f6d307c09_HeaderRectangle">
            <a:extLst>
              <a:ext uri="{FF2B5EF4-FFF2-40B4-BE49-F238E27FC236}">
                <a16:creationId xmlns:a16="http://schemas.microsoft.com/office/drawing/2014/main" id="{7396BDF6-6988-36DC-20CC-31148CE9002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893740" y="5290312"/>
            <a:ext cx="1117600" cy="647361"/>
          </a:xfrm>
          <a:prstGeom prst="rect">
            <a:avLst/>
          </a:prstGeom>
          <a:solidFill>
            <a:srgbClr val="0072BC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2A_2271c6db1b234d85a408edba367a2f30_HeaderRectangle">
            <a:extLst>
              <a:ext uri="{FF2B5EF4-FFF2-40B4-BE49-F238E27FC236}">
                <a16:creationId xmlns:a16="http://schemas.microsoft.com/office/drawing/2014/main" id="{23FCB28A-3F25-1DFD-85D8-45EC7FAC7746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893740" y="6305804"/>
            <a:ext cx="1117600" cy="342731"/>
          </a:xfrm>
          <a:prstGeom prst="rect">
            <a:avLst/>
          </a:prstGeom>
          <a:solidFill>
            <a:schemeClr val="accent2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TLSHAPE_SLT_434d8d33f15c4ccbabd5b9cfde6b77c6_Shape">
            <a:extLst>
              <a:ext uri="{FF2B5EF4-FFF2-40B4-BE49-F238E27FC236}">
                <a16:creationId xmlns:a16="http://schemas.microsoft.com/office/drawing/2014/main" id="{3C1F6312-140E-D11C-B2A5-4035901928BA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2389489" y="4198789"/>
            <a:ext cx="660400" cy="127000"/>
          </a:xfrm>
          <a:prstGeom prst="homePlate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TLSHAPE_SLT_4926b2a04f7a459aadf676fecc89abd6_Shape">
            <a:extLst>
              <a:ext uri="{FF2B5EF4-FFF2-40B4-BE49-F238E27FC236}">
                <a16:creationId xmlns:a16="http://schemas.microsoft.com/office/drawing/2014/main" id="{25F992C4-E9C8-5A82-BE90-06898A208BCA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3180052" y="4820581"/>
            <a:ext cx="1803400" cy="127000"/>
          </a:xfrm>
          <a:prstGeom prst="homePlate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TLSHAPE_SLT_de74bed6873c47079ed39ef7aa7e365e_Shape">
            <a:extLst>
              <a:ext uri="{FF2B5EF4-FFF2-40B4-BE49-F238E27FC236}">
                <a16:creationId xmlns:a16="http://schemas.microsoft.com/office/drawing/2014/main" id="{61017DD4-A637-055E-8AC0-A08FD3BEB0E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017999" y="5125212"/>
            <a:ext cx="1778000" cy="127000"/>
          </a:xfrm>
          <a:prstGeom prst="homePlate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TLSHAPE_SLT_5af361bc8baa4315b088db876984a638_Shape">
            <a:extLst>
              <a:ext uri="{FF2B5EF4-FFF2-40B4-BE49-F238E27FC236}">
                <a16:creationId xmlns:a16="http://schemas.microsoft.com/office/drawing/2014/main" id="{8C90967F-AA14-EE1D-FEDB-2180D5D3FB09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3180052" y="4198789"/>
            <a:ext cx="368300" cy="127000"/>
          </a:xfrm>
          <a:prstGeom prst="chevron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6" name="OTLSHAPE_SLT_0d012bc58f19423b943469686e581647_Shape">
            <a:extLst>
              <a:ext uri="{FF2B5EF4-FFF2-40B4-BE49-F238E27FC236}">
                <a16:creationId xmlns:a16="http://schemas.microsoft.com/office/drawing/2014/main" id="{98036583-9B81-F64C-C139-8C3A38A02AB8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3539172" y="4198789"/>
            <a:ext cx="787400" cy="127000"/>
          </a:xfrm>
          <a:prstGeom prst="chevron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OTLSHAPE_SLT_2dcadd0417fd4f879b54e836cecc6081_Shape">
            <a:extLst>
              <a:ext uri="{FF2B5EF4-FFF2-40B4-BE49-F238E27FC236}">
                <a16:creationId xmlns:a16="http://schemas.microsoft.com/office/drawing/2014/main" id="{7485FFB8-7FED-A187-37FF-296C0F9754F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095358" y="4820581"/>
            <a:ext cx="431800" cy="127000"/>
          </a:xfrm>
          <a:prstGeom prst="chevron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6" name="OTLSHAPE_SLT_9c53e545b65447d2ac29728b1b8404f6_Shape">
            <a:extLst>
              <a:ext uri="{FF2B5EF4-FFF2-40B4-BE49-F238E27FC236}">
                <a16:creationId xmlns:a16="http://schemas.microsoft.com/office/drawing/2014/main" id="{634D5E8A-2157-678A-966D-F47257A3AE9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873451" y="5125212"/>
            <a:ext cx="850900" cy="127000"/>
          </a:xfrm>
          <a:prstGeom prst="chevron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8" name="OTLSHAPE_SLT_605293549fb8499ab2be6e6864225441_Shape">
            <a:extLst>
              <a:ext uri="{FF2B5EF4-FFF2-40B4-BE49-F238E27FC236}">
                <a16:creationId xmlns:a16="http://schemas.microsoft.com/office/drawing/2014/main" id="{32C5D26E-D5BE-7A0D-82A2-282CE31F5897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626458" y="5467943"/>
            <a:ext cx="2222500" cy="127000"/>
          </a:xfrm>
          <a:prstGeom prst="homePlate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TLSHAPE_SLT_2bf98c88b0424474a14312cd65c1afcd_Shape">
            <a:extLst>
              <a:ext uri="{FF2B5EF4-FFF2-40B4-BE49-F238E27FC236}">
                <a16:creationId xmlns:a16="http://schemas.microsoft.com/office/drawing/2014/main" id="{5BE1BBAC-D69C-5533-E9DC-33B9D1FF5A93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4284844" y="5772573"/>
            <a:ext cx="1866900" cy="127000"/>
          </a:xfrm>
          <a:prstGeom prst="homePlate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TLSHAPE_SLT_e1b3d6a2aebd4d68a023e6bb090a8953_Shape">
            <a:extLst>
              <a:ext uri="{FF2B5EF4-FFF2-40B4-BE49-F238E27FC236}">
                <a16:creationId xmlns:a16="http://schemas.microsoft.com/office/drawing/2014/main" id="{7F97AFE0-B2AD-CCBD-5267-22EEA7E9E13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140297" y="5772573"/>
            <a:ext cx="190500" cy="127000"/>
          </a:xfrm>
          <a:prstGeom prst="chevron">
            <a:avLst/>
          </a:prstGeom>
          <a:solidFill>
            <a:srgbClr val="0072B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8" name="OTLSHAPE_SLT_cd87cf980f534ee397854839206e9dfe_Shape">
            <a:extLst>
              <a:ext uri="{FF2B5EF4-FFF2-40B4-BE49-F238E27FC236}">
                <a16:creationId xmlns:a16="http://schemas.microsoft.com/office/drawing/2014/main" id="{297C8962-DD5D-5FAA-C7AA-D965094FAF64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374772" y="6140704"/>
            <a:ext cx="24638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SLT_c97181c8d2d04309b86d9ed6b332d991_Shape">
            <a:extLst>
              <a:ext uri="{FF2B5EF4-FFF2-40B4-BE49-F238E27FC236}">
                <a16:creationId xmlns:a16="http://schemas.microsoft.com/office/drawing/2014/main" id="{3439F0D5-BEB9-D3E8-D101-AD8889FF2E9D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374772" y="6483434"/>
            <a:ext cx="24638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TLSHAPE_SL_05e67c0471bf4bb8b8ca6bd1e8ddfcc8_Header">
            <a:extLst>
              <a:ext uri="{FF2B5EF4-FFF2-40B4-BE49-F238E27FC236}">
                <a16:creationId xmlns:a16="http://schemas.microsoft.com/office/drawing/2014/main" id="{99D44F32-833C-31B7-BE20-8E1328649E52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3500" y="4886389"/>
            <a:ext cx="83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72" name="OTLSHAPE_SL_bdfe1f18998140f6b4a8bf11de43ede2_Header">
            <a:extLst>
              <a:ext uri="{FF2B5EF4-FFF2-40B4-BE49-F238E27FC236}">
                <a16:creationId xmlns:a16="http://schemas.microsoft.com/office/drawing/2014/main" id="{B97438DA-C0EE-D914-5F05-10DA14DAB349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3500" y="6212777"/>
            <a:ext cx="83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Execution</a:t>
            </a:r>
            <a:endParaRPr lang="en-US" sz="12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OTLSHAPE_SL2A_24c9c5945abf41caa36a320e8f2f6249_Header">
            <a:extLst>
              <a:ext uri="{FF2B5EF4-FFF2-40B4-BE49-F238E27FC236}">
                <a16:creationId xmlns:a16="http://schemas.microsoft.com/office/drawing/2014/main" id="{2F28848D-7CCD-B813-FA4D-9976AD3F2889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957240" y="4161536"/>
            <a:ext cx="990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chemeClr val="dk1"/>
                </a:solidFill>
                <a:latin typeface="Calibri" panose="020F0502020204030204" pitchFamily="34" charset="0"/>
              </a:rPr>
              <a:t>Set objectives and strategy</a:t>
            </a:r>
          </a:p>
        </p:txBody>
      </p:sp>
      <p:sp>
        <p:nvSpPr>
          <p:cNvPr id="107" name="OTLSHAPE_SL2A_2409c92dbc724e33b39dae259f0895bb_Header">
            <a:extLst>
              <a:ext uri="{FF2B5EF4-FFF2-40B4-BE49-F238E27FC236}">
                <a16:creationId xmlns:a16="http://schemas.microsoft.com/office/drawing/2014/main" id="{67FC12DB-0505-1855-5233-0D494E8D5BCF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957240" y="4881372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chemeClr val="dk1"/>
                </a:solidFill>
                <a:latin typeface="Calibri" panose="020F0502020204030204" pitchFamily="34" charset="0"/>
              </a:rPr>
              <a:t>Target audience</a:t>
            </a:r>
          </a:p>
        </p:txBody>
      </p:sp>
      <p:sp>
        <p:nvSpPr>
          <p:cNvPr id="145" name="OTLSHAPE_SL2A_96e5527bd4fb4886bebb995cf082a1ce_Header">
            <a:extLst>
              <a:ext uri="{FF2B5EF4-FFF2-40B4-BE49-F238E27FC236}">
                <a16:creationId xmlns:a16="http://schemas.microsoft.com/office/drawing/2014/main" id="{07107ABC-FC3F-E449-E52F-93D115806180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957240" y="6049179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Coordination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2" name="OTLSHAPE_SL2A_b56470cc41824266a4600e2f6d307c09_Header">
            <a:extLst>
              <a:ext uri="{FF2B5EF4-FFF2-40B4-BE49-F238E27FC236}">
                <a16:creationId xmlns:a16="http://schemas.microsoft.com/office/drawing/2014/main" id="{40E7A54E-8282-9E38-6546-69431752C0BF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957240" y="5443474"/>
            <a:ext cx="990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Content and design input</a:t>
            </a:r>
          </a:p>
        </p:txBody>
      </p:sp>
      <p:sp>
        <p:nvSpPr>
          <p:cNvPr id="133" name="OTLSHAPE_SL2A_2271c6db1b234d85a408edba367a2f30_Header">
            <a:extLst>
              <a:ext uri="{FF2B5EF4-FFF2-40B4-BE49-F238E27FC236}">
                <a16:creationId xmlns:a16="http://schemas.microsoft.com/office/drawing/2014/main" id="{FD490414-5838-CF10-1AD0-A7F7DCCC7FB1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957240" y="6391910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Implementation</a:t>
            </a:r>
          </a:p>
        </p:txBody>
      </p:sp>
      <p:sp>
        <p:nvSpPr>
          <p:cNvPr id="27" name="OTLSHAPE_TB_00000000000000000000000000000000_MiddleTimescaleInterval6">
            <a:extLst>
              <a:ext uri="{FF2B5EF4-FFF2-40B4-BE49-F238E27FC236}">
                <a16:creationId xmlns:a16="http://schemas.microsoft.com/office/drawing/2014/main" id="{5620B8D8-8755-3CB0-07DC-8D44B1EE2F10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0453382" y="3301936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7E6E6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2" name="OTLSHAPE_TB_00000000000000000000000000000000_TimescaleInterval1">
            <a:extLst>
              <a:ext uri="{FF2B5EF4-FFF2-40B4-BE49-F238E27FC236}">
                <a16:creationId xmlns:a16="http://schemas.microsoft.com/office/drawing/2014/main" id="{676D1208-D698-A29D-0C61-B1C292820E10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2193625" y="310991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rgbClr val="E7E6E6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14" name="OTLSHAPE_TB_00000000000000000000000000000000_TimescaleInterval2">
            <a:extLst>
              <a:ext uri="{FF2B5EF4-FFF2-40B4-BE49-F238E27FC236}">
                <a16:creationId xmlns:a16="http://schemas.microsoft.com/office/drawing/2014/main" id="{39B27005-FF3E-123D-2E89-14C8AFAA3F10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862183" y="3109913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rgbClr val="E7E6E6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17" name="OTLSHAPE_TB_00000000000000000000000000000000_MiddleTimescaleInterval1">
            <a:extLst>
              <a:ext uri="{FF2B5EF4-FFF2-40B4-BE49-F238E27FC236}">
                <a16:creationId xmlns:a16="http://schemas.microsoft.com/office/drawing/2014/main" id="{A0B335DE-04FE-E54A-A16D-C523422BD37D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2193625" y="3301936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E7E6E6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19" name="OTLSHAPE_TB_00000000000000000000000000000000_MiddleTimescaleInterval2">
            <a:extLst>
              <a:ext uri="{FF2B5EF4-FFF2-40B4-BE49-F238E27FC236}">
                <a16:creationId xmlns:a16="http://schemas.microsoft.com/office/drawing/2014/main" id="{3C130F8C-9CC4-B8A5-C0C7-DAE2982052E9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3211132" y="3301936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7E6E6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21" name="OTLSHAPE_TB_00000000000000000000000000000000_MiddleTimescaleInterval3">
            <a:extLst>
              <a:ext uri="{FF2B5EF4-FFF2-40B4-BE49-F238E27FC236}">
                <a16:creationId xmlns:a16="http://schemas.microsoft.com/office/drawing/2014/main" id="{B467C436-8747-FDA8-C0E6-00F6CBE6BBA1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5006731" y="3301936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E7E6E6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23" name="OTLSHAPE_TB_00000000000000000000000000000000_MiddleTimescaleInterval4">
            <a:extLst>
              <a:ext uri="{FF2B5EF4-FFF2-40B4-BE49-F238E27FC236}">
                <a16:creationId xmlns:a16="http://schemas.microsoft.com/office/drawing/2014/main" id="{B56E8375-A43F-179B-A64A-409015985397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862183" y="3301936"/>
            <a:ext cx="20358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7E6E6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5" name="OTLSHAPE_TB_00000000000000000000000000000000_MiddleTimescaleInterval5">
            <a:extLst>
              <a:ext uri="{FF2B5EF4-FFF2-40B4-BE49-F238E27FC236}">
                <a16:creationId xmlns:a16="http://schemas.microsoft.com/office/drawing/2014/main" id="{E7567C2F-B835-26E1-2AEA-07DEB478D80D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8717636" y="3301936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7E6E6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30" name="OTLSHAPE_TB_00000000000000000000000000000000_BottomTimescaleInterval1">
            <a:extLst>
              <a:ext uri="{FF2B5EF4-FFF2-40B4-BE49-F238E27FC236}">
                <a16:creationId xmlns:a16="http://schemas.microsoft.com/office/drawing/2014/main" id="{CDC0A0E9-716F-1619-1023-7E74B67B2AC4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193625" y="3493960"/>
            <a:ext cx="4699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32" name="OTLSHAPE_TB_00000000000000000000000000000000_BottomTimescaleInterval2">
            <a:extLst>
              <a:ext uri="{FF2B5EF4-FFF2-40B4-BE49-F238E27FC236}">
                <a16:creationId xmlns:a16="http://schemas.microsoft.com/office/drawing/2014/main" id="{F7260A26-D417-D3AB-0A2C-D6448BA99DEF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3031572" y="3493960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4" name="OTLSHAPE_TB_00000000000000000000000000000000_BottomTimescaleInterval3">
            <a:extLst>
              <a:ext uri="{FF2B5EF4-FFF2-40B4-BE49-F238E27FC236}">
                <a16:creationId xmlns:a16="http://schemas.microsoft.com/office/drawing/2014/main" id="{8185065C-168B-13AB-BEC2-0551DC667BFC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3869518" y="3493960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6" name="OTLSHAPE_TB_00000000000000000000000000000000_BottomTimescaleInterval4">
            <a:extLst>
              <a:ext uri="{FF2B5EF4-FFF2-40B4-BE49-F238E27FC236}">
                <a16:creationId xmlns:a16="http://schemas.microsoft.com/office/drawing/2014/main" id="{603CED03-67BA-8084-E52D-A6114561AF41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4707464" y="3493960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8" name="OTLSHAPE_TB_00000000000000000000000000000000_BottomTimescaleInterval5">
            <a:extLst>
              <a:ext uri="{FF2B5EF4-FFF2-40B4-BE49-F238E27FC236}">
                <a16:creationId xmlns:a16="http://schemas.microsoft.com/office/drawing/2014/main" id="{B6436974-EE84-E0CA-52C4-0190A515EED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545411" y="3493960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40" name="OTLSHAPE_TB_00000000000000000000000000000000_BottomTimescaleInterval6">
            <a:extLst>
              <a:ext uri="{FF2B5EF4-FFF2-40B4-BE49-F238E27FC236}">
                <a16:creationId xmlns:a16="http://schemas.microsoft.com/office/drawing/2014/main" id="{2D965E2C-C1ED-6174-3CB2-7BAA96095B09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383357" y="349396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42" name="OTLSHAPE_TB_00000000000000000000000000000000_BottomTimescaleInterval7">
            <a:extLst>
              <a:ext uri="{FF2B5EF4-FFF2-40B4-BE49-F238E27FC236}">
                <a16:creationId xmlns:a16="http://schemas.microsoft.com/office/drawing/2014/main" id="{F75833B7-9A26-A1AA-2FE7-42CC6040D2D9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7221303" y="349396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93" name="OTLSHAPE_SLT_434d8d33f15c4ccbabd5b9cfde6b77c6_Title">
            <a:extLst>
              <a:ext uri="{FF2B5EF4-FFF2-40B4-BE49-F238E27FC236}">
                <a16:creationId xmlns:a16="http://schemas.microsoft.com/office/drawing/2014/main" id="{51F7F6B4-E561-C53C-BA64-48ECB3AC8837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389489" y="4325789"/>
            <a:ext cx="8890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Develop campaign objectives</a:t>
            </a:r>
          </a:p>
        </p:txBody>
      </p:sp>
      <p:sp>
        <p:nvSpPr>
          <p:cNvPr id="115" name="OTLSHAPE_SLT_4926b2a04f7a459aadf676fecc89abd6_Title">
            <a:extLst>
              <a:ext uri="{FF2B5EF4-FFF2-40B4-BE49-F238E27FC236}">
                <a16:creationId xmlns:a16="http://schemas.microsoft.com/office/drawing/2014/main" id="{BE36FD6B-30E1-7670-0076-9F1E01543AC1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3180052" y="4681051"/>
            <a:ext cx="1117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Identify target audience</a:t>
            </a:r>
          </a:p>
        </p:txBody>
      </p:sp>
      <p:sp>
        <p:nvSpPr>
          <p:cNvPr id="123" name="OTLSHAPE_SLT_de74bed6873c47079ed39ef7aa7e365e_Title">
            <a:extLst>
              <a:ext uri="{FF2B5EF4-FFF2-40B4-BE49-F238E27FC236}">
                <a16:creationId xmlns:a16="http://schemas.microsoft.com/office/drawing/2014/main" id="{991247D6-3DB6-F9C5-C549-E53A4A55C77F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4017999" y="4985681"/>
            <a:ext cx="1079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Develop key messaging</a:t>
            </a:r>
          </a:p>
        </p:txBody>
      </p:sp>
      <p:sp>
        <p:nvSpPr>
          <p:cNvPr id="284" name="OTLSHAPE_SLT_5af361bc8baa4315b088db876984a638_Title">
            <a:extLst>
              <a:ext uri="{FF2B5EF4-FFF2-40B4-BE49-F238E27FC236}">
                <a16:creationId xmlns:a16="http://schemas.microsoft.com/office/drawing/2014/main" id="{EFD1967A-39A9-9AE9-7007-1EEC4CEB2AC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180052" y="4059259"/>
            <a:ext cx="1435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dirty="0">
                <a:solidFill>
                  <a:schemeClr val="dk1"/>
                </a:solidFill>
                <a:latin typeface="Calibri" panose="020F0502020204030204" pitchFamily="34" charset="0"/>
              </a:rPr>
              <a:t>Review and approve objectives</a:t>
            </a:r>
          </a:p>
        </p:txBody>
      </p:sp>
      <p:sp>
        <p:nvSpPr>
          <p:cNvPr id="292" name="OTLSHAPE_SLT_0d012bc58f19423b943469686e581647_Title">
            <a:extLst>
              <a:ext uri="{FF2B5EF4-FFF2-40B4-BE49-F238E27FC236}">
                <a16:creationId xmlns:a16="http://schemas.microsoft.com/office/drawing/2014/main" id="{75662AA2-556F-BF9C-669D-3F72563088E9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3539172" y="4325789"/>
            <a:ext cx="8890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Provide input on visual &amp; messaging</a:t>
            </a:r>
          </a:p>
        </p:txBody>
      </p:sp>
      <p:sp>
        <p:nvSpPr>
          <p:cNvPr id="301" name="OTLSHAPE_SLT_2dcadd0417fd4f879b54e836cecc6081_Title">
            <a:extLst>
              <a:ext uri="{FF2B5EF4-FFF2-40B4-BE49-F238E27FC236}">
                <a16:creationId xmlns:a16="http://schemas.microsoft.com/office/drawing/2014/main" id="{2A309EE3-CC08-426B-AE66-78D635055291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5095358" y="4681051"/>
            <a:ext cx="1397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Review and approve audience</a:t>
            </a:r>
            <a:endParaRPr lang="en-US" sz="9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" name="OTLSHAPE_SLT_9c53e545b65447d2ac29728b1b8404f6_Title">
            <a:extLst>
              <a:ext uri="{FF2B5EF4-FFF2-40B4-BE49-F238E27FC236}">
                <a16:creationId xmlns:a16="http://schemas.microsoft.com/office/drawing/2014/main" id="{48F3C349-B053-DE81-E1D3-B5E54F6C7BFF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5873451" y="4985681"/>
            <a:ext cx="1689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Align visuals and content with target</a:t>
            </a:r>
          </a:p>
        </p:txBody>
      </p:sp>
      <p:sp>
        <p:nvSpPr>
          <p:cNvPr id="348" name="OTLSHAPE_SLT_605293549fb8499ab2be6e6864225441_Title">
            <a:extLst>
              <a:ext uri="{FF2B5EF4-FFF2-40B4-BE49-F238E27FC236}">
                <a16:creationId xmlns:a16="http://schemas.microsoft.com/office/drawing/2014/main" id="{B06F1A76-B5E9-2837-7CA0-A753B413CB27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626458" y="5328412"/>
            <a:ext cx="1917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dirty="0">
                <a:solidFill>
                  <a:schemeClr val="dk1"/>
                </a:solidFill>
                <a:latin typeface="Calibri" panose="020F0502020204030204" pitchFamily="34" charset="0"/>
              </a:rPr>
              <a:t>Content requirements &amp; design elements</a:t>
            </a:r>
          </a:p>
        </p:txBody>
      </p:sp>
      <p:sp>
        <p:nvSpPr>
          <p:cNvPr id="356" name="OTLSHAPE_SLT_2bf98c88b0424474a14312cd65c1afcd_Title">
            <a:extLst>
              <a:ext uri="{FF2B5EF4-FFF2-40B4-BE49-F238E27FC236}">
                <a16:creationId xmlns:a16="http://schemas.microsoft.com/office/drawing/2014/main" id="{C053B107-C712-E8C5-A38B-AC57F44E012D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4284844" y="5633043"/>
            <a:ext cx="1257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Create visuals &amp; messaging</a:t>
            </a:r>
          </a:p>
        </p:txBody>
      </p:sp>
      <p:sp>
        <p:nvSpPr>
          <p:cNvPr id="364" name="OTLSHAPE_SLT_e1b3d6a2aebd4d68a023e6bb090a8953_Title">
            <a:extLst>
              <a:ext uri="{FF2B5EF4-FFF2-40B4-BE49-F238E27FC236}">
                <a16:creationId xmlns:a16="http://schemas.microsoft.com/office/drawing/2014/main" id="{35970C73-C664-9F26-9C4E-4BEE8B0DA177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140297" y="5633043"/>
            <a:ext cx="2032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dirty="0">
                <a:solidFill>
                  <a:schemeClr val="dk1"/>
                </a:solidFill>
                <a:latin typeface="Calibri" panose="020F0502020204030204" pitchFamily="34" charset="0"/>
              </a:rPr>
              <a:t>Review and approve content &amp; design input</a:t>
            </a:r>
          </a:p>
        </p:txBody>
      </p:sp>
      <p:sp>
        <p:nvSpPr>
          <p:cNvPr id="388" name="OTLSHAPE_SLT_cd87cf980f534ee397854839206e9dfe_Title">
            <a:extLst>
              <a:ext uri="{FF2B5EF4-FFF2-40B4-BE49-F238E27FC236}">
                <a16:creationId xmlns:a16="http://schemas.microsoft.com/office/drawing/2014/main" id="{3205475C-8E0B-E584-266A-6BBC86AA72C4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7374772" y="6001173"/>
            <a:ext cx="863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dirty="0">
                <a:solidFill>
                  <a:schemeClr val="dk1"/>
                </a:solidFill>
                <a:latin typeface="Calibri" panose="020F0502020204030204" pitchFamily="34" charset="0"/>
              </a:rPr>
              <a:t>Monitor execution</a:t>
            </a:r>
          </a:p>
        </p:txBody>
      </p:sp>
      <p:sp>
        <p:nvSpPr>
          <p:cNvPr id="44" name="OTLSHAPE_TB_00000000000000000000000000000000_BottomTimescaleInterval8">
            <a:extLst>
              <a:ext uri="{FF2B5EF4-FFF2-40B4-BE49-F238E27FC236}">
                <a16:creationId xmlns:a16="http://schemas.microsoft.com/office/drawing/2014/main" id="{1A2FF90B-5250-915D-A516-A951AA5C77AA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8059250" y="349396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46" name="OTLSHAPE_TB_00000000000000000000000000000000_BottomTimescaleInterval9">
            <a:extLst>
              <a:ext uri="{FF2B5EF4-FFF2-40B4-BE49-F238E27FC236}">
                <a16:creationId xmlns:a16="http://schemas.microsoft.com/office/drawing/2014/main" id="{07D56310-6CB6-6A00-9A3B-CB8824713268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897196" y="349396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83" name="OTLSHAPE_TB_00000000000000000000000000000000_BottomTimescaleInterval10">
            <a:extLst>
              <a:ext uri="{FF2B5EF4-FFF2-40B4-BE49-F238E27FC236}">
                <a16:creationId xmlns:a16="http://schemas.microsoft.com/office/drawing/2014/main" id="{AD427B34-E340-2E9A-9457-B3ED5AE359F6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9735142" y="349396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59" name="OTLSHAPE_SLT_c97181c8d2d04309b86d9ed6b332d991_Title">
            <a:extLst>
              <a:ext uri="{FF2B5EF4-FFF2-40B4-BE49-F238E27FC236}">
                <a16:creationId xmlns:a16="http://schemas.microsoft.com/office/drawing/2014/main" id="{B9C45763-70F6-1589-E7B1-BC14AE30A1C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7374772" y="6343904"/>
            <a:ext cx="1282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Coordinate implementation</a:t>
            </a:r>
          </a:p>
        </p:txBody>
      </p:sp>
      <p:sp>
        <p:nvSpPr>
          <p:cNvPr id="175" name="OTLSHAPE_TB_00000000000000000000000000000000_BottomTimescaleInterval11">
            <a:extLst>
              <a:ext uri="{FF2B5EF4-FFF2-40B4-BE49-F238E27FC236}">
                <a16:creationId xmlns:a16="http://schemas.microsoft.com/office/drawing/2014/main" id="{9F377BAB-B698-AF96-8783-FAC512AC3AEE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0573089" y="3493960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21</a:t>
            </a:r>
          </a:p>
        </p:txBody>
      </p:sp>
      <p:cxnSp>
        <p:nvCxnSpPr>
          <p:cNvPr id="13" name="OTLSHAPE_TB_00000000000000000000000000000000_Separator1">
            <a:extLst>
              <a:ext uri="{FF2B5EF4-FFF2-40B4-BE49-F238E27FC236}">
                <a16:creationId xmlns:a16="http://schemas.microsoft.com/office/drawing/2014/main" id="{430888BE-A3DD-3125-2E41-67B124FC87B8}"/>
              </a:ext>
            </a:extLst>
          </p:cNvPr>
          <p:cNvCxnSpPr/>
          <p:nvPr>
            <p:custDataLst>
              <p:tags r:id="rId70"/>
            </p:custDataLst>
          </p:nvPr>
        </p:nvCxnSpPr>
        <p:spPr>
          <a:xfrm>
            <a:off x="6798683" y="3111500"/>
            <a:ext cx="0" cy="182880"/>
          </a:xfrm>
          <a:prstGeom prst="line">
            <a:avLst/>
          </a:prstGeom>
          <a:ln w="9525" cap="flat" cmpd="sng" algn="ctr">
            <a:solidFill>
              <a:srgbClr val="E7E6E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B_00000000000000000000000000000000_MiddleSeparator1">
            <a:extLst>
              <a:ext uri="{FF2B5EF4-FFF2-40B4-BE49-F238E27FC236}">
                <a16:creationId xmlns:a16="http://schemas.microsoft.com/office/drawing/2014/main" id="{458F1075-AAA2-D6D8-CFA7-D18BBB540687}"/>
              </a:ext>
            </a:extLst>
          </p:cNvPr>
          <p:cNvCxnSpPr/>
          <p:nvPr>
            <p:custDataLst>
              <p:tags r:id="rId71"/>
            </p:custDataLst>
          </p:nvPr>
        </p:nvCxnSpPr>
        <p:spPr>
          <a:xfrm>
            <a:off x="3147631" y="3303524"/>
            <a:ext cx="0" cy="182880"/>
          </a:xfrm>
          <a:prstGeom prst="line">
            <a:avLst/>
          </a:prstGeom>
          <a:ln w="9525" cap="flat" cmpd="sng" algn="ctr">
            <a:solidFill>
              <a:srgbClr val="E7E6E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B_00000000000000000000000000000000_MiddleSeparator2">
            <a:extLst>
              <a:ext uri="{FF2B5EF4-FFF2-40B4-BE49-F238E27FC236}">
                <a16:creationId xmlns:a16="http://schemas.microsoft.com/office/drawing/2014/main" id="{D255AF52-38BE-DADA-DE41-29ECEA62FA94}"/>
              </a:ext>
            </a:extLst>
          </p:cNvPr>
          <p:cNvCxnSpPr/>
          <p:nvPr>
            <p:custDataLst>
              <p:tags r:id="rId72"/>
            </p:custDataLst>
          </p:nvPr>
        </p:nvCxnSpPr>
        <p:spPr>
          <a:xfrm>
            <a:off x="4943230" y="3303524"/>
            <a:ext cx="0" cy="182880"/>
          </a:xfrm>
          <a:prstGeom prst="line">
            <a:avLst/>
          </a:prstGeom>
          <a:ln w="9525" cap="flat" cmpd="sng" algn="ctr">
            <a:solidFill>
              <a:srgbClr val="E7E6E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MiddleSeparator3">
            <a:extLst>
              <a:ext uri="{FF2B5EF4-FFF2-40B4-BE49-F238E27FC236}">
                <a16:creationId xmlns:a16="http://schemas.microsoft.com/office/drawing/2014/main" id="{4F648B8D-50DB-B74A-AAC5-D1F5BF390EB2}"/>
              </a:ext>
            </a:extLst>
          </p:cNvPr>
          <p:cNvCxnSpPr/>
          <p:nvPr>
            <p:custDataLst>
              <p:tags r:id="rId73"/>
            </p:custDataLst>
          </p:nvPr>
        </p:nvCxnSpPr>
        <p:spPr>
          <a:xfrm>
            <a:off x="6798683" y="3303524"/>
            <a:ext cx="0" cy="182880"/>
          </a:xfrm>
          <a:prstGeom prst="line">
            <a:avLst/>
          </a:prstGeom>
          <a:ln w="9525" cap="flat" cmpd="sng" algn="ctr">
            <a:solidFill>
              <a:srgbClr val="E7E6E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OTLSHAPE_TB_00000000000000000000000000000000_MiddleSeparator4">
            <a:extLst>
              <a:ext uri="{FF2B5EF4-FFF2-40B4-BE49-F238E27FC236}">
                <a16:creationId xmlns:a16="http://schemas.microsoft.com/office/drawing/2014/main" id="{6ECF92C2-9736-FD75-5EE7-44A919657E83}"/>
              </a:ext>
            </a:extLst>
          </p:cNvPr>
          <p:cNvCxnSpPr/>
          <p:nvPr>
            <p:custDataLst>
              <p:tags r:id="rId74"/>
            </p:custDataLst>
          </p:nvPr>
        </p:nvCxnSpPr>
        <p:spPr>
          <a:xfrm>
            <a:off x="8654135" y="3303524"/>
            <a:ext cx="0" cy="182880"/>
          </a:xfrm>
          <a:prstGeom prst="line">
            <a:avLst/>
          </a:prstGeom>
          <a:ln w="9525" cap="flat" cmpd="sng" algn="ctr">
            <a:solidFill>
              <a:srgbClr val="E7E6E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MiddleSeparator5">
            <a:extLst>
              <a:ext uri="{FF2B5EF4-FFF2-40B4-BE49-F238E27FC236}">
                <a16:creationId xmlns:a16="http://schemas.microsoft.com/office/drawing/2014/main" id="{C7688A1D-ADB4-D777-2ED3-D36273CADF73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10389881" y="3303524"/>
            <a:ext cx="0" cy="182880"/>
          </a:xfrm>
          <a:prstGeom prst="line">
            <a:avLst/>
          </a:prstGeom>
          <a:ln w="9525" cap="flat" cmpd="sng" algn="ctr">
            <a:solidFill>
              <a:srgbClr val="E7E6E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BottomSeparator1">
            <a:extLst>
              <a:ext uri="{FF2B5EF4-FFF2-40B4-BE49-F238E27FC236}">
                <a16:creationId xmlns:a16="http://schemas.microsoft.com/office/drawing/2014/main" id="{0A60884B-AF01-6C09-D431-DA89B6A3F1A2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2968071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B_00000000000000000000000000000000_BottomSeparator2">
            <a:extLst>
              <a:ext uri="{FF2B5EF4-FFF2-40B4-BE49-F238E27FC236}">
                <a16:creationId xmlns:a16="http://schemas.microsoft.com/office/drawing/2014/main" id="{96C86B53-DADE-E6D4-6054-09E952466020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3806017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BottomSeparator3">
            <a:extLst>
              <a:ext uri="{FF2B5EF4-FFF2-40B4-BE49-F238E27FC236}">
                <a16:creationId xmlns:a16="http://schemas.microsoft.com/office/drawing/2014/main" id="{5BBFB986-5E79-9548-30AE-35DB64CFC531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4643963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BottomSeparator4">
            <a:extLst>
              <a:ext uri="{FF2B5EF4-FFF2-40B4-BE49-F238E27FC236}">
                <a16:creationId xmlns:a16="http://schemas.microsoft.com/office/drawing/2014/main" id="{DF0FC849-0F9F-73B6-29F4-F24107888F15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5481910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BottomSeparator5">
            <a:extLst>
              <a:ext uri="{FF2B5EF4-FFF2-40B4-BE49-F238E27FC236}">
                <a16:creationId xmlns:a16="http://schemas.microsoft.com/office/drawing/2014/main" id="{30847101-9E0C-9D68-4050-B0DE869DC488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6319856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OTLSHAPE_TB_00000000000000000000000000000000_BottomSeparator6">
            <a:extLst>
              <a:ext uri="{FF2B5EF4-FFF2-40B4-BE49-F238E27FC236}">
                <a16:creationId xmlns:a16="http://schemas.microsoft.com/office/drawing/2014/main" id="{784560A9-21CA-11A0-B2D5-3C52297CC025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7157803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B_00000000000000000000000000000000_BottomSeparator7">
            <a:extLst>
              <a:ext uri="{FF2B5EF4-FFF2-40B4-BE49-F238E27FC236}">
                <a16:creationId xmlns:a16="http://schemas.microsoft.com/office/drawing/2014/main" id="{8AD8F86C-8F7E-9830-F0E1-7C6D490E38E3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7995749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OTLSHAPE_TB_00000000000000000000000000000000_BottomSeparator8">
            <a:extLst>
              <a:ext uri="{FF2B5EF4-FFF2-40B4-BE49-F238E27FC236}">
                <a16:creationId xmlns:a16="http://schemas.microsoft.com/office/drawing/2014/main" id="{04B644AA-9CAD-941E-A5DB-9EB9122F686B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8833696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OTLSHAPE_TB_00000000000000000000000000000000_BottomSeparator9">
            <a:extLst>
              <a:ext uri="{FF2B5EF4-FFF2-40B4-BE49-F238E27FC236}">
                <a16:creationId xmlns:a16="http://schemas.microsoft.com/office/drawing/2014/main" id="{C5C0A614-F797-7C48-A485-7A1FE14D14A8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9671642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OTLSHAPE_TB_00000000000000000000000000000000_BottomSeparator10">
            <a:extLst>
              <a:ext uri="{FF2B5EF4-FFF2-40B4-BE49-F238E27FC236}">
                <a16:creationId xmlns:a16="http://schemas.microsoft.com/office/drawing/2014/main" id="{E8B15557-0603-E32C-B54A-192BA92BA462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10509588" y="34955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TLSHAPE_M_381b06ecc3694a6bb75721dc59748491_Title">
            <a:extLst>
              <a:ext uri="{FF2B5EF4-FFF2-40B4-BE49-F238E27FC236}">
                <a16:creationId xmlns:a16="http://schemas.microsoft.com/office/drawing/2014/main" id="{E5FE8040-4033-BA6A-D961-2E719126FA00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2577178" y="3818128"/>
            <a:ext cx="965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Calibri" panose="020F0502020204030204" pitchFamily="34" charset="0"/>
              </a:rPr>
              <a:t>Objectives Approved</a:t>
            </a:r>
          </a:p>
        </p:txBody>
      </p:sp>
      <p:sp>
        <p:nvSpPr>
          <p:cNvPr id="55" name="OTLSHAPE_M_2467649cd49a45d4a52e345b7843bc19_Title">
            <a:extLst>
              <a:ext uri="{FF2B5EF4-FFF2-40B4-BE49-F238E27FC236}">
                <a16:creationId xmlns:a16="http://schemas.microsoft.com/office/drawing/2014/main" id="{2FA1DC9B-5F46-A52C-26C8-83F685FC0CA1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5666868" y="3818128"/>
            <a:ext cx="914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Calibri" panose="020F0502020204030204" pitchFamily="34" charset="0"/>
              </a:rPr>
              <a:t>Audience Approved</a:t>
            </a:r>
          </a:p>
        </p:txBody>
      </p:sp>
      <p:sp>
        <p:nvSpPr>
          <p:cNvPr id="64" name="OTLSHAPE_M_cc9c3d3d95e04bee9244bdeb59faa3fd_Title">
            <a:extLst>
              <a:ext uri="{FF2B5EF4-FFF2-40B4-BE49-F238E27FC236}">
                <a16:creationId xmlns:a16="http://schemas.microsoft.com/office/drawing/2014/main" id="{B0E93887-93C8-FE12-247B-A8198768AF8F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218819" y="3818128"/>
            <a:ext cx="1231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1"/>
                </a:solidFill>
                <a:latin typeface="Calibri" panose="020F0502020204030204" pitchFamily="34" charset="0"/>
              </a:rPr>
              <a:t>Implementation Complete</a:t>
            </a:r>
          </a:p>
        </p:txBody>
      </p:sp>
      <p:sp>
        <p:nvSpPr>
          <p:cNvPr id="188" name="OTLSHAPE_M_381b06ecc3694a6bb75721dc59748491_Shape">
            <a:extLst>
              <a:ext uri="{FF2B5EF4-FFF2-40B4-BE49-F238E27FC236}">
                <a16:creationId xmlns:a16="http://schemas.microsoft.com/office/drawing/2014/main" id="{C500AC5C-E054-C687-CAF7-382D59B313A9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2981652" y="3614928"/>
            <a:ext cx="152400" cy="177800"/>
          </a:xfrm>
          <a:prstGeom prst="diamond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TLSHAPE_M_2467649cd49a45d4a52e345b7843bc19_Shape">
            <a:extLst>
              <a:ext uri="{FF2B5EF4-FFF2-40B4-BE49-F238E27FC236}">
                <a16:creationId xmlns:a16="http://schemas.microsoft.com/office/drawing/2014/main" id="{6EFE490A-6339-67CB-1C90-7D7BD472ED06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6046640" y="3614928"/>
            <a:ext cx="152400" cy="177800"/>
          </a:xfrm>
          <a:prstGeom prst="diamond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TLSHAPE_M_cc9c3d3d95e04bee9244bdeb59faa3fd_Shape">
            <a:extLst>
              <a:ext uri="{FF2B5EF4-FFF2-40B4-BE49-F238E27FC236}">
                <a16:creationId xmlns:a16="http://schemas.microsoft.com/office/drawing/2014/main" id="{BD07D01B-C0EE-302E-1C90-A4DEA8E7B167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9752557" y="3614928"/>
            <a:ext cx="152400" cy="177800"/>
          </a:xfrm>
          <a:prstGeom prst="diamond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F291F22-CA2E-A2AE-5FE9-ADAFD29DA59C}"/>
              </a:ext>
            </a:extLst>
          </p:cNvPr>
          <p:cNvGrpSpPr/>
          <p:nvPr/>
        </p:nvGrpSpPr>
        <p:grpSpPr>
          <a:xfrm>
            <a:off x="10023284" y="4055056"/>
            <a:ext cx="1298657" cy="2515130"/>
            <a:chOff x="10023284" y="4055056"/>
            <a:chExt cx="1298657" cy="2515130"/>
          </a:xfrm>
        </p:grpSpPr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7E5150B8-2514-7B88-E830-B4DE0714ED0F}"/>
                </a:ext>
              </a:extLst>
            </p:cNvPr>
            <p:cNvSpPr txBox="1"/>
            <p:nvPr/>
          </p:nvSpPr>
          <p:spPr>
            <a:xfrm>
              <a:off x="10023284" y="4055056"/>
              <a:ext cx="1298657" cy="55399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lIns="45720" tIns="0" rIns="45720" bIns="0" rtlCol="0">
              <a:spAutoFit/>
            </a:bodyPr>
            <a:lstStyle/>
            <a:p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Marketing Manager (R)</a:t>
              </a:r>
            </a:p>
            <a:p>
              <a:r>
                <a:rPr lang="en-US" sz="900" i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Graphic Designer (A)</a:t>
              </a:r>
            </a:p>
            <a:p>
              <a:r>
                <a:rPr lang="en-US" sz="900" i="1" spc="-4" dirty="0">
                  <a:solidFill>
                    <a:schemeClr val="dk1"/>
                  </a:solidFill>
                  <a:latin typeface="Calibri" panose="020F0502020204030204" pitchFamily="34" charset="0"/>
                </a:rPr>
                <a:t>Content Creator (C)</a:t>
              </a:r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 </a:t>
              </a:r>
              <a:b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</a:br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Campaign Analyst (I)</a:t>
              </a:r>
              <a:endParaRPr lang="en-US" sz="900" i="1" spc="-4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5143DA1C-407F-5264-F659-19D5E56510F9}"/>
                </a:ext>
              </a:extLst>
            </p:cNvPr>
            <p:cNvSpPr txBox="1"/>
            <p:nvPr/>
          </p:nvSpPr>
          <p:spPr>
            <a:xfrm>
              <a:off x="10023284" y="4683391"/>
              <a:ext cx="1298657" cy="55399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lIns="45720" tIns="0" rIns="45720" bIns="0" rtlCol="0">
              <a:spAutoFit/>
            </a:bodyPr>
            <a:lstStyle/>
            <a:p>
              <a:r>
                <a:rPr lang="en-US" sz="900" i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Graphic Designer </a:t>
              </a:r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(R)</a:t>
              </a:r>
            </a:p>
            <a:p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Marketing Manager </a:t>
              </a:r>
              <a:r>
                <a:rPr lang="en-US" sz="900" i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(A)</a:t>
              </a:r>
            </a:p>
            <a:p>
              <a:r>
                <a:rPr lang="en-US" sz="900" i="1" spc="-4" dirty="0">
                  <a:solidFill>
                    <a:schemeClr val="dk1"/>
                  </a:solidFill>
                  <a:latin typeface="Calibri" panose="020F0502020204030204" pitchFamily="34" charset="0"/>
                </a:rPr>
                <a:t>Content Creator (C)</a:t>
              </a:r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 </a:t>
              </a:r>
              <a:b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</a:br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Campaign Analyst (I)</a:t>
              </a:r>
              <a:endParaRPr lang="en-US" sz="900" i="1" spc="-4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E2CD2CA0-797B-95AC-86CA-FF7E29BF177F}"/>
                </a:ext>
              </a:extLst>
            </p:cNvPr>
            <p:cNvSpPr txBox="1"/>
            <p:nvPr/>
          </p:nvSpPr>
          <p:spPr>
            <a:xfrm>
              <a:off x="10023284" y="5330416"/>
              <a:ext cx="1298657" cy="55399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lIns="45720" tIns="0" rIns="45720" bIns="0" rtlCol="0">
              <a:spAutoFit/>
            </a:bodyPr>
            <a:lstStyle/>
            <a:p>
              <a:r>
                <a:rPr lang="en-US" sz="900" i="1" spc="-4" dirty="0">
                  <a:solidFill>
                    <a:schemeClr val="dk1"/>
                  </a:solidFill>
                  <a:latin typeface="Calibri" panose="020F0502020204030204" pitchFamily="34" charset="0"/>
                </a:rPr>
                <a:t>Content Creator </a:t>
              </a:r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(R)</a:t>
              </a:r>
            </a:p>
            <a:p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Campaign Analyst </a:t>
              </a:r>
              <a:r>
                <a:rPr lang="en-US" sz="900" i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(A)</a:t>
              </a:r>
            </a:p>
            <a:p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Marketing Manager </a:t>
              </a:r>
              <a:r>
                <a:rPr lang="en-US" sz="900" i="1" spc="-4" dirty="0">
                  <a:solidFill>
                    <a:schemeClr val="dk1"/>
                  </a:solidFill>
                  <a:latin typeface="Calibri" panose="020F0502020204030204" pitchFamily="34" charset="0"/>
                </a:rPr>
                <a:t>(C)</a:t>
              </a:r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 </a:t>
              </a:r>
              <a:b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</a:br>
              <a:r>
                <a:rPr lang="en-US" sz="900" i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Graphic Designer </a:t>
              </a:r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(I)</a:t>
              </a:r>
              <a:endParaRPr lang="en-US" sz="900" i="1" spc="-4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15D41DCA-8787-AFBB-38C0-2BD27A1DC51A}"/>
                </a:ext>
              </a:extLst>
            </p:cNvPr>
            <p:cNvSpPr txBox="1"/>
            <p:nvPr/>
          </p:nvSpPr>
          <p:spPr>
            <a:xfrm>
              <a:off x="10023284" y="6016188"/>
              <a:ext cx="1298657" cy="55399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lIns="45720" tIns="0" rIns="45720" bIns="0" rtlCol="0">
              <a:spAutoFit/>
            </a:bodyPr>
            <a:lstStyle/>
            <a:p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Marketing Manager (I;A)</a:t>
              </a:r>
            </a:p>
            <a:p>
              <a:r>
                <a:rPr lang="en-US" sz="900" i="1" spc="-4" dirty="0">
                  <a:solidFill>
                    <a:schemeClr val="dk1"/>
                  </a:solidFill>
                  <a:latin typeface="Calibri" panose="020F0502020204030204" pitchFamily="34" charset="0"/>
                </a:rPr>
                <a:t>Content Creator (A;C)</a:t>
              </a:r>
              <a:endParaRPr lang="en-US" sz="900" i="1" spc="-2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  <a:p>
              <a:r>
                <a:rPr lang="en-US" sz="900" i="1" spc="-2" dirty="0">
                  <a:solidFill>
                    <a:schemeClr val="dk1"/>
                  </a:solidFill>
                  <a:latin typeface="Calibri" panose="020F0502020204030204" pitchFamily="34" charset="0"/>
                </a:rPr>
                <a:t>Graphic Designer (C;I)</a:t>
              </a:r>
              <a:b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</a:br>
              <a:r>
                <a:rPr lang="en-US" sz="900" i="1" spc="-6" dirty="0">
                  <a:solidFill>
                    <a:schemeClr val="dk1"/>
                  </a:solidFill>
                  <a:latin typeface="Calibri" panose="020F0502020204030204" pitchFamily="34" charset="0"/>
                </a:rPr>
                <a:t>Web Developer (R;R)</a:t>
              </a:r>
              <a:endParaRPr lang="en-US" sz="900" i="1" spc="-4" dirty="0">
                <a:solidFill>
                  <a:schemeClr val="dk1"/>
                </a:solidFill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184" name="Table 183">
            <a:extLst>
              <a:ext uri="{FF2B5EF4-FFF2-40B4-BE49-F238E27FC236}">
                <a16:creationId xmlns:a16="http://schemas.microsoft.com/office/drawing/2014/main" id="{9E35035B-84B2-D3F9-7DD4-79AD82BBA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540867"/>
              </p:ext>
            </p:extLst>
          </p:nvPr>
        </p:nvGraphicFramePr>
        <p:xfrm>
          <a:off x="901700" y="967761"/>
          <a:ext cx="10415063" cy="1609787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955953">
                  <a:extLst>
                    <a:ext uri="{9D8B030D-6E8A-4147-A177-3AD203B41FA5}">
                      <a16:colId xmlns:a16="http://schemas.microsoft.com/office/drawing/2014/main" val="1143321242"/>
                    </a:ext>
                  </a:extLst>
                </a:gridCol>
                <a:gridCol w="1691822">
                  <a:extLst>
                    <a:ext uri="{9D8B030D-6E8A-4147-A177-3AD203B41FA5}">
                      <a16:colId xmlns:a16="http://schemas.microsoft.com/office/drawing/2014/main" val="1773555291"/>
                    </a:ext>
                  </a:extLst>
                </a:gridCol>
                <a:gridCol w="1691822">
                  <a:extLst>
                    <a:ext uri="{9D8B030D-6E8A-4147-A177-3AD203B41FA5}">
                      <a16:colId xmlns:a16="http://schemas.microsoft.com/office/drawing/2014/main" val="2000029691"/>
                    </a:ext>
                  </a:extLst>
                </a:gridCol>
                <a:gridCol w="1691822">
                  <a:extLst>
                    <a:ext uri="{9D8B030D-6E8A-4147-A177-3AD203B41FA5}">
                      <a16:colId xmlns:a16="http://schemas.microsoft.com/office/drawing/2014/main" val="2432565950"/>
                    </a:ext>
                  </a:extLst>
                </a:gridCol>
                <a:gridCol w="1691822">
                  <a:extLst>
                    <a:ext uri="{9D8B030D-6E8A-4147-A177-3AD203B41FA5}">
                      <a16:colId xmlns:a16="http://schemas.microsoft.com/office/drawing/2014/main" val="1987487378"/>
                    </a:ext>
                  </a:extLst>
                </a:gridCol>
                <a:gridCol w="1691822">
                  <a:extLst>
                    <a:ext uri="{9D8B030D-6E8A-4147-A177-3AD203B41FA5}">
                      <a16:colId xmlns:a16="http://schemas.microsoft.com/office/drawing/2014/main" val="2417377784"/>
                    </a:ext>
                  </a:extLst>
                </a:gridCol>
              </a:tblGrid>
              <a:tr h="314387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</a:rPr>
                        <a:t>Task</a:t>
                      </a:r>
                      <a:endParaRPr lang="en-US" sz="11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  <a:cs typeface="Calibri" panose="020F0502020204030204" pitchFamily="34" charset="0"/>
                        </a:rPr>
                        <a:t>Marketing Manager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  <a:cs typeface="Calibri" panose="020F0502020204030204" pitchFamily="34" charset="0"/>
                        </a:rPr>
                        <a:t>Graphic Designer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  <a:cs typeface="Calibri" panose="020F0502020204030204" pitchFamily="34" charset="0"/>
                        </a:rPr>
                        <a:t>Content Creator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  <a:cs typeface="Calibri" panose="020F0502020204030204" pitchFamily="34" charset="0"/>
                        </a:rPr>
                        <a:t>Campaign Analyst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+mn-lt"/>
                          <a:cs typeface="Calibri" panose="020F0502020204030204" pitchFamily="34" charset="0"/>
                        </a:rPr>
                        <a:t>Web Developer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404658"/>
                  </a:ext>
                </a:extLst>
              </a:tr>
              <a:tr h="130855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Set objectives and strategy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Responsible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32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Accountable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6A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Consulted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Informed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1315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Target audience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Accountable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6A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Responsible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32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Consulted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Informed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65930"/>
                  </a:ext>
                </a:extLst>
              </a:tr>
              <a:tr h="118607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Content and design input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Consulted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Informed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Responsible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32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Accountable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6A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312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Execution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Informed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Consulted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Accountable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6A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Responsible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3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065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Implementation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Accountable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6A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Informed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Consulted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5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alibri" panose="020F0502020204030204" pitchFamily="34" charset="0"/>
                        </a:rPr>
                        <a:t>Responsible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3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03971"/>
                  </a:ext>
                </a:extLst>
              </a:tr>
            </a:tbl>
          </a:graphicData>
        </a:graphic>
      </p:graphicFrame>
      <p:sp>
        <p:nvSpPr>
          <p:cNvPr id="186" name="TextBox 185">
            <a:extLst>
              <a:ext uri="{FF2B5EF4-FFF2-40B4-BE49-F238E27FC236}">
                <a16:creationId xmlns:a16="http://schemas.microsoft.com/office/drawing/2014/main" id="{C090C9C8-3A3E-1965-3DD5-ECDE5BDA8EC1}"/>
              </a:ext>
            </a:extLst>
          </p:cNvPr>
          <p:cNvSpPr txBox="1"/>
          <p:nvPr/>
        </p:nvSpPr>
        <p:spPr>
          <a:xfrm>
            <a:off x="893740" y="200204"/>
            <a:ext cx="10439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ptos Black" panose="020F0502020204030204" pitchFamily="34" charset="0"/>
              </a:rPr>
              <a:t>RACI matrix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880FED4B-0CAA-1ABB-C0E6-1D01A95FC14E}"/>
              </a:ext>
            </a:extLst>
          </p:cNvPr>
          <p:cNvSpPr txBox="1"/>
          <p:nvPr/>
        </p:nvSpPr>
        <p:spPr>
          <a:xfrm>
            <a:off x="2115646" y="2700717"/>
            <a:ext cx="920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/>
              <a:t>Project roadmap</a:t>
            </a:r>
          </a:p>
        </p:txBody>
      </p:sp>
      <p:pic>
        <p:nvPicPr>
          <p:cNvPr id="192" name="Picture 191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1066AA5B-3E10-6C77-E810-DA1CB7A2E95E}"/>
              </a:ext>
            </a:extLst>
          </p:cNvPr>
          <p:cNvPicPr>
            <a:picLocks noChangeAspect="1"/>
          </p:cNvPicPr>
          <p:nvPr/>
        </p:nvPicPr>
        <p:blipFill>
          <a:blip r:embed="rId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56020" y="5408531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3957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zLTEwLTE5VDA4OjAwOjAwWiIsIkVuZERhdGUiOiIyMDIzLTEwLTMwVDA4OjAwOjAwWiIsIlBlcmNlbnRhZ2VDb21wbGV0ZSI6MTAwLjAsIlN0eWxlIjp7IiRpZCI6IjciLCJTaGFwZSI6MywiU2hhcGVUaGlja25lc3MiOjAsIkR1cmF0aW9uRm9ybWF0Ijo1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ExNSwiRyI6MTE1LCJCIjoxMTV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AsIlIiOjI1NSwiRyI6MjU1LCJCIjoyNTV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AuMCwiTGluZVR5cGUiOjAsIlBhcmVudFN0eWxlIjpudWxsfSwiTWFyZ2luIjpudWxsLCJTdGFydERhdGVQb3NpdGlvbiI6NiwiRW5kRGF0ZVBvc2l0aW9uIjo2LCJEYXRlSXNWaXNpYmxlIjpmYWxzZSwiVGl0bGVQb3NpdGlvbiI6MSwiRHVyYXRpb25Qb3NpdGlvbiI6NiwiUGVyY2VudGFnZUNvbXBsZXRlZFBvc2l0aW9uIjo2LCJTcGFjaW5nIjozLCJJc0JlbG93VGltZWJhbmQiOnRydWUsIlBlcmNlbnRhZ2VDb21wbGV0ZVNoYXBlT3BhY2l0eSI6MzUsIlNoYXBlU3R5bGUiOnsiJGlkIjoiMzIiLCJNYXJnaW4iOnsiJGlkIjoiMzMiLCJUb3AiOjAuMCwiTGVmdCI6NC4wLCJSaWdodCI6NC4wLCJCb3R0b20iOjAuMH0sIlBhZGRpbmciOnsiJGlkIjoiMzQiLCJUb3AiOjAuMCwiTGVmdCI6MC4wLCJSaWdodCI6MC4wLCJCb3R0b20iOjAuMH0sIkJhY2tncm91bmQiOnsiJGlkIjoiMzUiLCJDb2xvciI6eyIkaWQiOiIzNiIsIkEiOjI1NSwiUiI6MCwiRyI6MTE0LCJCIjoxODh9fSwiSXNWaXNpYmxlIjp0cnVlLCJXaWR0aCI6MC4wLCJIZWlnaHQiOjEw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OSwiRm9udE5hbWUiOiJDYWxpYnJpIiwiSXNCb2xkIjpmYWxzZSwiSXNJdGFsaWMiOmZhbHNlLCJJc1VuZGVybGluZWQiOmZhbHNlLCJQYXJlbnRTdHlsZSI6bnVsbH0sIkF1dG9TaXplIjoyLCJGb3JlZ3JvdW5kIjp7IiRpZCI6IjQyIiwiQ29sb3IiOnsiJGlkIjoiNDMiLCJBIjoyNTUsIlIiOjAsIkciOjAsIkIiOjB9fSwiTWF4V2lkdGgiOjcxLjUwMjUwNzM3NDYzMTMsIk1heEhlaWdodCI6IkluZmluaXR5IiwiU21hcnRGb3JlZ3JvdW5kSXNBY3RpdmUiOmZhbHNlLCJIb3Jpem9udGFsQWxpZ25tZW50IjowLCJWZXJ0aWNhbEFsaWdubWVudCI6MCwiU21hcnRGb3JlZ3JvdW5kIjpudWxsLCJCYWNrZ3JvdW5kRmlsbFR5cGUiOjAsIk1hcmdpbiI6eyIkaWQiOiI0NCIsIlRvcCI6MC4wLCJMZWZ0IjowLjAsIlJpZ2h0IjowLjAsIkJvdHRvbSI6MC4wfSwiUGFkZGluZyI6eyIkaWQiOiI0NSIsIlRvcCI6MC4wLCJMZWZ0IjowLjAsIlJpZ2h0IjowLjAsIkJvdHRvbSI6MC4wfSwiQmFja2dyb3VuZCI6eyIkaWQiOiI0NiIsIkNvbG9yIjp7IiRpZCI6IjQ3IiwiQSI6MCwiUiI6MjU1LCJHIjoyNTUsIkIiOjI1NX19LCJJc1Zpc2libGUiOnRydWUsIldpZHRoIjowLjAsIkhlaWdodCI6MC4wLCJCb3JkZXJTdHlsZSI6eyIkaWQiOiI0OCIsIkxpbmVDb2xvciI6bnVsbCwiTGluZVdlaWdodCI6MC4wLCJMaW5lVHlwZSI6MCwiUGFyZW50U3R5bGUiOm51bGx9LCJQYXJlbnRTdHlsZSI6bnVsbH0sIkRhdGVTdHlsZSI6eyIkaWQiOiI0OSIsIkZvbnRTZXR0aW5ncyI6eyIkaWQiOiI1MCIsIkZvbnRTaXplIjo4LCJGb250TmFtZSI6IkNhbGlicmkiLCJJc0JvbGQiOmZhbHNlLCJJc0l0YWxpYyI6ZmFsc2UsIklzVW5kZXJsaW5lZCI6ZmFsc2UsIlBhcmVudFN0eWxlIjpudWxsfSwiQXV0b1NpemUiOjAsIkZvcmVncm91bmQiOnsiJGlkIjoiNTEiLCJDb2xvciI6eyIkaWQiOiI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g5LCJSIjowLCJHIjowLCJCIjowfX0sIklzVmlzaWJsZSI6dHJ1ZSwiV2lkdGgiOjAuMCwiSGVpZ2h0IjowLjAsIkJvcmRlclN0eWxlIjp7IiRpZCI6IjU3IiwiTGluZUNvbG9yIjpudWxsLCJMaW5lV2VpZ2h0IjowLjAsIkxpbmVUeXBlIjowLCJQYXJlbnRTdHlsZSI6bnVsbH0sIlBhcmVudFN0eWxlIjpudWxsfSwiRGF0ZUZvcm1hdCI6eyIkaWQiOiI1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SIsIkZvcm1hdCI6MCwiSXNWaXNpYmxlIjpmYWxzZSwiTGFzdEtub3duVmlzaWJpbGl0eVN0YXRlIjpmYWxzZX0sIklzVmlzaWJsZSI6dHJ1ZSwiUGFyZW50U3R5bGUiOm51bGx9LCJJbmRleCI6MCwiU21hcnREdXJhdGlvbkFjdGl2YXRlZCI6ZmFsc2UsIkRhdGVGb3JtYXQiOnsiJHJlZiI6IjU4In0sIldlZWtOdW1iZXJpbmciOnsiJGlkIjoiNjAiLCJGb3JtYXQiOjAsIklzVmlzaWJsZSI6ZmFsc2UsIkxhc3RLbm93blZpc2liaWxpdHlTdGF0ZSI6ZmFsc2V9LCJJZCI6IjQzNGQ4ZDMzLWYxNWMtNGNjYi1hYmQ1LWI5Y2ZkZTZiNzdjNiIsIkltcG9ydElkIjpudWxsLCJUaXRsZSI6IkRldmVsb3AgY2FtcGFpZ24gb2JqZWN0aXZlcyIsIk5vdGUiOm51bGwsIkh5cGVybGluayI6eyIkaWQiOiI2MSIsIkFkZHJlc3MiOm51bGwsIlN1YkFkZHJlc3MiOm51bGx9LCJJc0NoYW5nZWQiOmZhbHNlLCJJc05ldyI6ZmFsc2V9fSx7IiRpZCI6IjYyIiwiX2F0dGFjaGVkTWlsZXN0b25lcyI6W10sIlRhc2tEZWZpbml0aW9uIjp7IiRpZCI6IjYzIiwiR3JvdXBOYW1lIjpudWxsLCJTdGFydERhdGUiOiIyMDIzLTExLTAxVDEzOjAwOjAwWiIsIkVuZERhdGUiOiIyMDIzLTExLTA3VDEzOjAwOjAwWiIsIlBlcmNlbnRhZ2VDb21wbGV0ZSI6MTAwLjAsIlN0eWxlIjp7IiRpZCI6IjY0IiwiU2hhcGUiOjQsIlNoYXBlVGhpY2tuZXNzIjowLCJEdXJhdGlvbkZvcm1hdCI6NSwiSW5jbHVkZU5vbldvcmtpbmdEYXlzSW5EdXJhdGlvbiI6ZmFsc2UsIlBlcmNlbnRhZ2VDb21wbGV0ZVN0eWxlIjp7IiRpZCI6IjY1IiwiRm9udFNldHRpbmdzIjp7IiRpZCI6IjY2IiwiRm9udFNpemUiOjEwLCJGb250TmFtZSI6IkNhbGlicmkiLCJJc0JvbGQiOmZhbHNlLCJJc0l0YWxpYyI6ZmFsc2UsIklzVW5kZXJsaW5lZCI6ZmFsc2UsIlBhcmVudFN0eWxlIjpudWxsfSwiQXV0b1NpemUiOjAsIkZvcmVncm91bmQiOnsiJGlkIjoiNjciLCJDb2xvciI6eyIkaWQiOiI2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kiLCJUb3AiOjAuMCwiTGVmdCI6MC4wLCJSaWdodCI6MC4wLCJCb3R0b20iOjAuMH0sIlBhZGRpbmciOnsiJGlkIjoiNzAiLCJUb3AiOjAuMCwiTGVmdCI6MC4wLCJSaWdodCI6MC4wLCJCb3R0b20iOjAuMH0sIkJhY2tncm91bmQiOnsiJGlkIjoiNzEiLCJDb2xvciI6eyIkaWQiOiI3MiIsIkEiOjg5LCJSIjoxMTUsIkciOjExNSwiQiI6MTE1fX0sIklzVmlzaWJsZSI6dHJ1ZSwiV2lkdGgiOjAuMCwiSGVpZ2h0IjowLjAsIkJvcmRlclN0eWxlIjp7IiRpZCI6IjczIiwiTGluZUNvbG9yIjpudWxsLCJMaW5lV2VpZ2h0IjowLjAsIkxpbmVUeXBlIjowLCJQYXJlbnRTdHlsZSI6bnVsbH0sIlBhcmVudFN0eWxlIjpudWxsfSwiRHVyYXRpb25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jAsIkxlZnQiOjAuMCwiUmlnaHQiOjAuMCwiQm90dG9tIjowLjB9LCJQYWRkaW5nIjp7IiRpZCI6Ijc5IiwiVG9wIjowLjAsIkxlZnQiOjAuMCwiUmlnaHQiOjAuMCwiQm90dG9tIjowLjB9LCJCYWNrZ3JvdW5kIjp7IiRpZCI6IjgwIiwiQ29sb3IiOnsiJGlkIjoiODEiLCJBIjowLCJSIjoyNTUsIkciOjI1NSwiQiI6MjU1fX0sIklzVmlzaWJsZSI6dHJ1ZSwiV2lkdGgiOjAuMCwiSGVpZ2h0IjowLjAsIkJvcmRlclN0eWxlIjp7IiRpZCI6IjgyIiwiTGluZUNvbG9yIjpudWxsLCJMaW5lV2VpZ2h0IjowLjAsIkxpbmVUeXBlIjowLCJQYXJlbnRTdHlsZSI6bnVsbH0sIlBhcmVudFN0eWxlIjpudWxsfSwiSG9yaXpvbnRhbENvbm5lY3RvclN0eWxlIjp7IiRpZCI6IjgzIiwiTGluZUNvbG9yIjp7IiRpZCI6Ijg0IiwiJHR5cGUiOiJOTFJFLkNvbW1vbi5Eb20uU29saWRDb2xvckJydXNoLCBOTFJFLkNvbW1vbiIsIkNvbG9yIjp7IiRpZCI6Ijg1IiwiQSI6MjU1LCJSIjoyMDQsIkciOjIwNCwiQiI6MjA0fX0sIkxpbmVXZWlnaHQiOjEuMCwiTGluZVR5cGUiOjAsIlBhcmVudFN0eWxlIjpudWxsfSwiVmVydGljYWxDb25uZWN0b3JTdHlsZSI6eyIkaWQiOiI4NiIsIkxpbmVDb2xvciI6eyIkaWQiOiI4NyIsIiR0eXBlIjoiTkxSRS5Db21tb24uRG9tLlNvbGlkQ29sb3JCcnVzaCwgTkxSRS5Db21tb24iLCJDb2xvciI6eyIkaWQiOiI4O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g5IiwiTWFyZ2luIjp7IiRpZCI6IjkwIiwiVG9wIjowLjAsIkxlZnQiOjQuMCwiUmlnaHQiOjQuMCwiQm90dG9tIjowLjB9LCJQYWRkaW5nIjp7IiRpZCI6IjkxIiwiVG9wIjowLjAsIkxlZnQiOjAuMCwiUmlnaHQiOjAuMCwiQm90dG9tIjowLjB9LCJCYWNrZ3JvdW5kIjp7IiRpZCI6IjkyIiwiQ29sb3IiOnsiJGlkIjoiOTMiLCJBIjoyNTUsIlIiOjAsIkciOjExNCwiQiI6MTg4fX0sIklzVmlzaWJsZSI6dHJ1ZSwiV2lkdGgiOjAuMCwiSGVpZ2h0IjoxMC4wLCJCb3JkZXJTdHlsZSI6eyIkaWQiOiI5NCIsIkxpbmVDb2xvciI6eyIkaWQiOiI5NSIsIiR0eXBlIjoiTkxSRS5Db21tb24uRG9tLlNvbGlkQ29sb3JCcnVzaCwgTkxSRS5Db21tb24iLCJDb2xvciI6eyIkaWQiOiI5NiIsIkEiOjI1NSwiUiI6MjU1LCJHIjowLCJCIjowfX0sIkxpbmVXZWlnaHQiOjAuMCwiTGluZVR5cGUiOjAsIlBhcmVudFN0eWxlIjpudWxsfSwiUGFyZW50U3R5bGUiOm51bGx9LCJUaXRsZVN0eWxlIjp7IiRpZCI6Ijk3IiwiRm9udFNldHRpbmdzIjp7IiRpZCI6Ijk4IiwiRm9udFNpemUiOjksIkZvbnROYW1lIjoiQ2FsaWJyaSIsIklzQm9sZCI6ZmFsc2UsIklzSXRhbGljIjpmYWxzZSwiSXNVbmRlcmxpbmVkIjpmYWxzZSwiUGFyZW50U3R5bGUiOm51bGx9LCJBdXRvU2l6ZSI6MCwiRm9yZWdyb3VuZCI6eyIkaWQiOiI5OSIsIkNvbG9yIjp7IiRpZCI6IjEwMCIsIkEiOjI1NSwiUiI6MCwiRyI6MCwiQiI6MH19LCJNYXhXaWR0aCI6NTg5LjA5MDkwOTA5MDkwOTEyLCJNYXhIZWlnaHQiOiJJbmZpbml0eSIsIlNtYXJ0Rm9yZWdyb3VuZElzQWN0aXZlIjpmYWxzZSwiSG9yaXpvbnRhbEFsaWdubWVudCI6MCwiVmVydGljYWxBbGlnbm1lbnQiOjAsIlNtYXJ0Rm9yZWdyb3VuZCI6bnVsbCwiQmFja2dyb3VuZEZpbGxUeXBlIjowLCJNYXJnaW4iOnsiJGlkIjoiMTAxIiwiVG9wIjowLjAsIkxlZnQiOjAuMCwiUmlnaHQiOjAuMCwiQm90dG9tIjowLjB9LCJQYWRkaW5nIjp7IiRpZCI6IjEwMiIsIlRvcCI6MC4wLCJMZWZ0IjowLjAsIlJpZ2h0IjowLjAsIkJvdHRvbSI6MC4wfSwiQmFja2dyb3VuZCI6eyIkaWQiOiIxMDMiLCJDb2xvciI6eyIkaWQiOiIxMDQiLCJBIjowLCJSIjoyNTUsIkciOjI1NSwiQiI6MjU1fX0sIklzVmlzaWJsZSI6dHJ1ZSwiV2lkdGgiOjAuMCwiSGVpZ2h0IjowLjAsIkJvcmRlclN0eWxlIjp7IiRpZCI6IjEwNSIsIkxpbmVDb2xvciI6bnVsbCwiTGluZVdlaWdodCI6MC4wLCJMaW5lVHlwZSI6MCwiUGFyZW50U3R5bGUiOm51bGx9LCJQYXJlbnRTdHlsZSI6bnVsbH0sIkRhdGVTdHlsZSI6eyIkaWQiOiIxMDYiLCJGb250U2V0dGluZ3MiOnsiJGlkIjoiMTA3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GlkIjoiMTA4IiwiVG9wIjowLjAsIkxlZnQiOjAuMCwiUmlnaHQiOjAuMCwiQm90dG9tIjowLjB9LCJQYWRkaW5nIjp7IiRpZCI6IjEwOSIsIlRvcCI6MC4wLCJMZWZ0IjowLjAsIlJpZ2h0IjowLjAsIkJvdHRvbSI6MC4wfSwiQmFja2dyb3VuZCI6eyIkaWQiOiIxMTAiLCJDb2xvciI6eyIkaWQiOiIxMTEiLCJBIjowLCJSIjoyNTUsIkciOjI1NSwiQiI6MjU1fX0sIklzVmlzaWJsZSI6dHJ1ZSwiV2lkdGgiOjAuMCwiSGVpZ2h0IjowLjAsIkJvcmRlclN0eWxlIjp7IiRpZCI6IjExMiIsIkxpbmVDb2xvciI6bnVsbCwiTGluZVdlaWdodCI6MC4wLCJMaW5lVHlwZSI6MCwiUGFyZW50U3R5bGUiOm51bGx9LCJQYXJlbnRTdHlsZSI6bnVsbH0sIkRhdGVGb3JtYXQiOnsiJGlkIjoiMT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NCIsIkZvcm1hdCI6MCwiSXNWaXNpYmxlIjpmYWxzZSwiTGFzdEtub3duVmlzaWJpbGl0eVN0YXRlIjpmYWxzZX0sIklzVmlzaWJsZSI6dHJ1ZSwiUGFyZW50U3R5bGUiOm51bGx9LCJJbmRleCI6MSwiU21hcnREdXJhdGlvbkFjdGl2YXRlZCI6ZmFsc2UsIkRhdGVGb3JtYXQiOnsiJHJlZiI6IjExMyJ9LCJXZWVrTnVtYmVyaW5nIjp7IiRpZCI6IjExNSIsIkZvcm1hdCI6MCwiSXNWaXNpYmxlIjpmYWxzZSwiTGFzdEtub3duVmlzaWJpbGl0eVN0YXRlIjpmYWxzZX0sIklkIjoiNWFmMzYxYmMtOGJhYS00MzE1LWIwODgtZGI4NzY5ODRhNjM4IiwiSW1wb3J0SWQiOm51bGwsIlRpdGxlIjoiUmV2aWV3IGFuZCBhcHByb3ZlIG9iamVjdGl2ZXMiLCJOb3RlIjpudWxsLCJIeXBlcmxpbmsiOnsiJGlkIjoiMTE2IiwiQWRkcmVzcyI6bnVsbCwiU3ViQWRkcmVzcyI6bnVsbH0sIklzQ2hhbmdlZCI6ZmFsc2UsIklzTmV3IjpmYWxzZX19LHsiJGlkIjoiMTE3IiwiX2F0dGFjaGVkTWlsZXN0b25lcyI6W10sIlRhc2tEZWZpbml0aW9uIjp7IiRpZCI6IjExOCIsIkdyb3VwTmFtZSI6bnVsbCwiU3RhcnREYXRlIjoiMjAyMy0xMS0wN1QxMzowMDowMFoiLCJFbmREYXRlIjoiMjAyMy0xMS0yMFQxMzowMDowMFoiLCJQZXJjZW50YWdlQ29tcGxldGUiOjEwMC4wLCJTdHlsZSI6eyIkaWQiOiIxMTkiLCJTaGFwZSI6NCwiU2hhcGVUaGlja25lc3MiOjAsIkR1cmF0aW9uRm9ybWF0IjowLCJJbmNsdWRlTm9uV29ya2luZ0RheXNJbkR1cmF0aW9uIjpmYWxzZSwiUGVyY2VudGFnZUNvbXBsZXRlU3R5bGUiOnsiJGlkIjoiMTIwIiwiRm9udFNldHRpbmdzIjp7IiRpZCI6IjEyMSIsIkZvbnRTaXplIjoxMCwiRm9udE5hbWUiOiJDYWxpYnJpIiwiSXNCb2xkIjpmYWxzZSwiSXNJdGFsaWMiOmZhbHNlLCJJc1VuZGVybGluZWQiOmZhbHNlLCJQYXJlbnRTdHlsZSI6bnVsbH0sIkF1dG9TaXplIjowLCJGb3JlZ3JvdW5kIjp7IiRpZCI6IjEyMiIsIkNvbG9yIjp7IiRpZCI6IjEy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Y5In0sIlBhZGRpbmciOnsiJHJlZiI6IjcwIn0sIkJhY2tncm91bmQiOnsiJGlkIjoiMTI0IiwiQ29sb3IiOnsiJHJlZiI6IjcyIn19LCJJc1Zpc2libGUiOnRydWUsIldpZHRoIjowLjAsIkhlaWdodCI6MC4wLCJCb3JkZXJTdHlsZSI6eyIkaWQiOiIxMjUiLCJMaW5lQ29sb3IiOm51bGwsIkxpbmVXZWlnaHQiOjAuMCwiTGluZVR5cGUiOjAsIlBhcmVudFN0eWxlIjpudWxsfSwiUGFyZW50U3R5bGUiOm51bGx9LCJEdXJhdGlvblN0eWxlIjp7IiRpZCI6IjEyNiIsIkZvbnRTZXR0aW5ncyI6eyIkaWQiOiIxMjciLCJGb250U2l6ZSI6MTAsIkZvbnROYW1lIjoiQ2FsaWJyaSIsIklzQm9sZCI6ZmFsc2UsIklzSXRhbGljIjpmYWxzZSwiSXNVbmRlcmxpbmVkIjpmYWxzZSwiUGFyZW50U3R5bGUiOm51bGx9LCJBdXRvU2l6ZSI6MCwiRm9yZWdyb3VuZCI6eyIkaWQiOiIxMjgiLCJDb2xvciI6eyIkaWQiOiIxMj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EzMCIsIkNvbG9yIjp7IiRpZCI6IjEzMSIsIkEiOjAsIlIiOjI1NSwiRyI6MjU1LCJCIjoyNTV9fSwiSXNWaXNpYmxlIjp0cnVlLCJXaWR0aCI6MC4wLCJIZWlnaHQiOjAuMCwiQm9yZGVyU3R5bGUiOnsiJGlkIjoiMTMyIiwiTGluZUNvbG9yIjpudWxsLCJMaW5lV2VpZ2h0IjowLjAsIkxpbmVUeXBlIjowLCJQYXJlbnRTdHlsZSI6bnVsbH0sIlBhcmVudFN0eWxlIjpudWxsfSwiSG9yaXpvbnRhbENvbm5lY3RvclN0eWxlIjp7IiRpZCI6IjEzMyIsIkxpbmVDb2xvciI6eyIkcmVmIjoiODQifSwiTGluZVdlaWdodCI6MS4wLCJMaW5lVHlwZSI6MCwiUGFyZW50U3R5bGUiOm51bGx9LCJWZXJ0aWNhbENvbm5lY3RvclN0eWxlIjp7IiRpZCI6IjEzNCIsIkxpbmVDb2xvciI6eyIkcmVmIjoiODcifSwiTGluZVdlaWdodCI6MC4wLCJMaW5lVHlwZSI6MCwiUGFyZW50U3R5bGUiOm51bGx9LCJNYXJnaW4iOm51bGwsIlN0YXJ0RGF0ZVBvc2l0aW9uIjo2LCJFbmREYXRlUG9zaXRpb24iOjYsIkRhdGVJc1Zpc2libGUiOmZhbHNlLCJUaXRsZVBvc2l0aW9uIjoxLCJEdXJhdGlvblBvc2l0aW9uIjo2LCJQZXJjZW50YWdlQ29tcGxldGVkUG9zaXRpb24iOjYsIlNwYWNpbmciOjMsIklzQmVsb3dUaW1lYmFuZCI6dHJ1ZSwiUGVyY2VudGFnZUNvbXBsZXRlU2hhcGVPcGFjaXR5IjozNSwiU2hhcGVTdHlsZSI6eyIkaWQiOiIxMzUiLCJNYXJnaW4iOnsiJHJlZiI6IjkwIn0sIlBhZGRpbmciOnsiJHJlZiI6IjkxIn0sIkJhY2tncm91bmQiOnsiJGlkIjoiMTM2IiwiQ29sb3IiOnsiJGlkIjoiMTM3IiwiQSI6MjU1LCJSIjowLCJHIjoxMTQsIkIiOjE4OH19LCJJc1Zpc2libGUiOnRydWUsIldpZHRoIjowLjAsIkhlaWdodCI6MTAuMCwiQm9yZGVyU3R5bGUiOnsiJGlkIjoiMTM4IiwiTGluZUNvbG9yIjp7IiRyZWYiOiI5NSJ9LCJMaW5lV2VpZ2h0IjowLjAsIkxpbmVUeXBlIjowLCJQYXJlbnRTdHlsZSI6bnVsbH0sIlBhcmVudFN0eWxlIjpudWxsfSwiVGl0bGVTdHlsZSI6eyIkaWQiOiIxMzkiLCJGb250U2V0dGluZ3MiOnsiJGlkIjoiMTQwIiwiRm9udFNpemUiOjksIkZvbnROYW1lIjoiQ2FsaWJyaSIsIklzQm9sZCI6ZmFsc2UsIklzSXRhbGljIjpmYWxzZSwiSXNVbmRlcmxpbmVkIjpmYWxzZSwiUGFyZW50U3R5bGUiOm51bGx9LCJBdXRvU2l6ZSI6MiwiRm9yZWdyb3VuZCI6eyIkaWQiOiIxNDEiLCJDb2xvciI6eyIkaWQiOiIxNDIiLCJBIjoyNTUsIlIiOjAsIkciOjAsIkIiOjB9fSwiTWF4V2lkdGgiOjgwLjY4Mzc3Njg1NTQ2ODc1LCJNYXhIZWlnaHQiOiJJbmZpbml0eSIsIlNtYXJ0Rm9yZWdyb3VuZElzQWN0aXZlIjpmYWxzZSwiSG9yaXpvbnRhbEFsaWdubWVudCI6MCwiVmVydGljYWxBbGlnbm1lbnQiOjAsIlNtYXJ0Rm9yZWdyb3VuZCI6bnVsbCwiQmFja2dyb3VuZEZpbGxUeXBlIjowLCJNYXJnaW4iOnsiJHJlZiI6IjEwMSJ9LCJQYWRkaW5nIjp7IiRyZWYiOiIxMDIifSwiQmFja2dyb3VuZCI6eyIkaWQiOiIxNDMiLCJDb2xvciI6eyIkaWQiOiIxNDQiLCJBIjowLCJSIjoyNTUsIkciOjI1NSwiQiI6MjU1fX0sIklzVmlzaWJsZSI6dHJ1ZSwiV2lkdGgiOjAuMCwiSGVpZ2h0IjowLjAsIkJvcmRlclN0eWxlIjp7IiRpZCI6IjE0NSIsIkxpbmVDb2xvciI6bnVsbCwiTGluZVdlaWdodCI6MC4wLCJMaW5lVHlwZSI6MCwiUGFyZW50U3R5bGUiOm51bGx9LCJQYXJlbnRTdHlsZSI6bnVsbH0sIkRhdGVTdHlsZSI6eyIkaWQiOiIxNDYiLCJGb250U2V0dGluZ3MiOnsiJGlkIjoiMTQ3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EwOCJ9LCJQYWRkaW5nIjp7IiRyZWYiOiIxMDkifSwiQmFja2dyb3VuZCI6eyIkaWQiOiIxNDgiLCJDb2xvciI6eyIkaWQiOiIxNDkiLCJBIjowLCJSIjoyNTUsIkciOjI1NSwiQiI6MjU1fX0sIklzVmlzaWJsZSI6dHJ1ZSwiV2lkdGgiOjAuMCwiSGVpZ2h0IjowLjAsIkJvcmRlclN0eWxlIjp7IiRpZCI6IjE1MCIsIkxpbmVDb2xvciI6bnVsbCwiTGluZVdlaWdodCI6MC4wLCJMaW5lVHlwZSI6MCwiUGFyZW50U3R5bGUiOm51bGx9LCJQYXJlbnRTdHlsZSI6bnVsbH0sIkRhdGVGb3JtYXQiOnsiJHJlZiI6IjExMyJ9LCJXZWVrTnVtYmVyaW5nIjp7IiRpZCI6IjE1MSIsIkZvcm1hdCI6MCwiSXNWaXNpYmxlIjpmYWxzZSwiTGFzdEtub3duVmlzaWJpbGl0eVN0YXRlIjpmYWxzZX0sIklzVmlzaWJsZSI6dHJ1ZSwiUGFyZW50U3R5bGUiOm51bGx9LCJJbmRleCI6MiwiU21hcnREdXJhdGlvbkFjdGl2YXRlZCI6ZmFsc2UsIkRhdGVGb3JtYXQiOnsiJHJlZiI6IjExMyJ9LCJXZWVrTnVtYmVyaW5nIjp7IiRpZCI6IjE1MiIsIkZvcm1hdCI6MCwiSXNWaXNpYmxlIjpmYWxzZSwiTGFzdEtub3duVmlzaWJpbGl0eVN0YXRlIjpmYWxzZX0sIklkIjoiMGQwMTJiYzUtOGYxOS00MjNiLTk0MzQtNjk2ODZlNTgxNjQ3IiwiSW1wb3J0SWQiOm51bGwsIlRpdGxlIjoiUHJvdmlkZSBpbnB1dCBvbiB2aXN1YWwgJiBtZXNzYWdpbmciLCJOb3RlIjpudWxsLCJIeXBlcmxpbmsiOnsiJGlkIjoiMTUzIiwiQWRkcmVzcyI6bnVsbCwiU3ViQWRkcmVzcyI6bnVsbH0sIklzQ2hhbmdlZCI6ZmFsc2UsIklzTmV3IjpmYWxzZX19XSwiX21pbGVzdG9uZXMiOltdLCJJZCI6IjljNDg3Njc2LWEzNWQtNGE1OS04MzhjLTIxYTY5ZmE1OTIxYSIsIklzU2luZ2xlSXRlbVJvdyI6ZmFsc2V9XSwiSW5kZXgiOjAsIklkIjoiMjRjOWM1OTQtNWFiZi00MWNhLWEzNmEtMzIwZThmMmY2MjQ5IiwiSGVhZGVyVGV4dCI6IlNldCBvYmplY3RpdmVzIGFuZCBzdHJhdGVneSIsIklzRGVmYXVsdCI6ZmFsc2UsIlN0eWxlIjp7IiRpZCI6IjE1NCIsIkhlYWRlclN0eWxlIjp7IiRpZCI6IjE1NSIsIlRleHRTdHlsZSI6eyIkaWQiOiIxNTYiLCJGb250U2V0dGluZ3MiOnsiJGlkIjoiMTU3IiwiRm9udFNpemUiOjExLCJGb250TmFtZSI6IkNhbGlicmkiLCJJc0JvbGQiOnRydWUsIklzSXRhbGljIjpmYWxzZSwiSXNVbmRlcmxpbmVkIjpmYWxzZSwiUGFyZW50U3R5bGUiOm51bGx9LCJBdXRvU2l6ZSI6MCwiRm9yZWdyb3VuZCI6eyIkaWQiOiIxNTgiLCJDb2xvciI6eyIkaWQiOiIxNTkiLCJBIjoyNTUsIlIiOjAsIkciOjAsIkIiOjB9fSwiTWF4V2lkdGgiOjAuMCwiTWF4SGVpZ2h0IjowLjAsIlNtYXJ0Rm9yZWdyb3VuZElzQWN0aXZlIjpmYWxzZSwiSG9yaXpvbnRhbEFsaWdubWVudCI6MCwiVmVydGljYWxBbGlnbm1lbnQiOjAsIlNtYXJ0Rm9yZWdyb3VuZCI6bnVsbCwiQmFja2dyb3VuZEZpbGxUeXBlIjowLCJNYXJnaW4iOnsiJGlkIjoiMTYwIiwiVG9wIjowLjAsIkxlZnQiOjAuMCwiUmlnaHQiOjAuMCwiQm90dG9tIjowLjB9LCJQYWRkaW5nIjp7IiRpZCI6IjE2MSIsIlRvcCI6MC4wLCJMZWZ0IjowLjAsIlJpZ2h0IjowLjAsIkJvdHRvbSI6MC4wfSwiQmFja2dyb3VuZCI6bnVsbCwiSXNWaXNpYmxlIjpmYWxzZSwiV2lkdGgiOjAuMCwiSGVpZ2h0IjowLjAsIkJvcmRlclN0eWxlIjpudWxsLCJQYXJlbnRTdHlsZSI6bnVsbH0sIlJlY3RhbmdsZVN0eWxlIjp7IiRpZCI6IjE2MiIsIk1hcmdpbiI6eyIkaWQiOiIxNjMiLCJUb3AiOjAuMCwiTGVmdCI6MC4wLCJSaWdodCI6MC4wLCJCb3R0b20iOjAuMH0sIlBhZGRpbmciOnsiJGlkIjoiMTY0IiwiVG9wIjowLjAsIkxlZnQiOjAuMCwiUmlnaHQiOjAuMCwiQm90dG9tIjowLjB9LCJCYWNrZ3JvdW5kIjp7IiRpZCI6IjE2NSIsIkNvbG9yIjp7IiRpZCI6IjE2NiIsIkEiOjYzLCJSIjowLCJHIjoxMTQsIkIiOjE4OH19LCJJc1Zpc2libGUiOmZhbHNlLCJXaWR0aCI6MC4wLCJIZWlnaHQiOjAuMCwiQm9yZGVyU3R5bGUiOnsiJGlkIjoiMTY3IiwiTGluZUNvbG9yIjp7IiRpZCI6IjE2OCIsIiR0eXBlIjoiTkxSRS5Db21tb24uRG9tLlNvbGlkQ29sb3JCcnVzaCwgTkxSRS5Db21tb24iLCJDb2xvciI6eyIkaWQiOiIxNjkiLCJBIjoyNTUsIlIiOjI1NSwiRyI6MCwiQiI6MH19LCJMaW5lV2VpZ2h0IjowLjAsIkxpbmVUeXBlIjowLCJQYXJlbnRTdHlsZSI6bnVsbH0sIlBhcmVudFN0eWxlIjpudWxsfSwiTWFyZ2luIjp7IiRpZCI6IjE3MCIsIlRvcCI6MC4wLCJMZWZ0IjowLjAsIlJpZ2h0IjowLjAsIkJvdHRvbSI6MC4wfSwiUGFkZGluZyI6eyIkaWQiOiIxNzEiLCJUb3AiOjAuMCwiTGVmdCI6MC4wLCJSaWdodCI6MC4wLCJCb3R0b20iOjAuMH0sIkJhY2tncm91bmQiOm51bGwsIklzVmlzaWJsZSI6dHJ1ZSwiV2lkdGgiOjAuMCwiSGVpZ2h0IjowLjAsIkJvcmRlclN0eWxlIjpudWxsLCJQYXJlbnRTdHlsZSI6bnVsbH0sIkJhY2tncm91bmRTdHlsZSI6eyIkaWQiOiIxNzIiLCJNYXJnaW4iOnsiJGlkIjoiMTczIiwiVG9wIjowLjAsIkxlZnQiOjAuMCwiUmlnaHQiOjAuMCwiQm90dG9tIjowLjB9LCJQYWRkaW5nIjp7IiRpZCI6IjE3NCIsIlRvcCI6MC4wLCJMZWZ0IjowLjAsIlJpZ2h0IjowLjAsIkJvdHRvbSI6MC4wfSwiQmFja2dyb3VuZCI6eyIkaWQiOiIxNzUiLCJDb2xvciI6eyIkaWQiOiIxNzYiLCJBIjo1MSwiUiI6MTY1LCJHIjoxNjUsIkIiOjE2NX19LCJJc1Zpc2libGUiOnRydWUsIldpZHRoIjowLjAsIkhlaWdodCI6MC4wLCJCb3JkZXJTdHlsZSI6eyIkaWQiOiIxNzciLCJMaW5lQ29sb3IiOnsiJGlkIjoiMTc4IiwiJHR5cGUiOiJOTFJFLkNvbW1vbi5Eb20uU29saWRDb2xvckJydXNoLCBOTFJFLkNvbW1vbiIsIkNvbG9yIjp7IiRpZCI6IjE3OSIsIkEiOjI1NSwiUiI6MjU1LCJHIjowLCJCIjowfX0sIkxpbmVXZWlnaHQiOjAuMCwiTGluZVR5cGUiOjAsIlBhcmVudFN0eWxlIjpudWxsfSwiUGFyZW50U3R5bGUiOm51bGx9LCJNYXJnaW4iOnsiJGlkIjoiMTgwIiwiVG9wIjowLjAsIkxlZnQiOjAuMCwiUmlnaHQiOjAuMCwiQm90dG9tIjowLjB9LCJQYWRkaW5nIjp7IiRpZCI6IjE4MSIsIlRvcCI6MC4wLCJMZWZ0IjowLjAsIlJpZ2h0IjowLjAsIkJvdHRvbSI6MC4wfSwiSXNWaXNpYmxlIjp0cnVlLCJXaWR0aCI6MC4wLCJIZWlnaHQiOjAuMCwiQm9yZGVyU3R5bGUiOm51bGwsIlBhcmVudFN0eWxlIjpudWxsfX0seyIkaWQiOiIxODIiLCJfcm93cyI6W3siJGlkIjoiMTgzIiwiX3Rhc2tzIjpbeyIkaWQiOiIxODQiLCJfYXR0YWNoZWRNaWxlc3RvbmVzIjpbXSwiVGFza0RlZmluaXRpb24iOnsiJGlkIjoiMTg1IiwiR3JvdXBOYW1lIjpudWxsLCJTdGFydERhdGUiOiIyMDIzLTEyLTAzVDEzOjAwOjAwWiIsIkVuZERhdGUiOiIyMDIzLTEyLTEwVDE2OjAwOjAwWiIsIlBlcmNlbnRhZ2VDb21wbGV0ZSI6MC4wLCJTdHlsZSI6eyIkaWQiOiIxODYiLCJTaGFwZSI6NCwiU2hhcGVUaGlja25lc3MiOjAsIkR1cmF0aW9uRm9ybWF0IjowLCJJbmNsdWRlTm9uV29ya2luZ0RheXNJbkR1cmF0aW9uIjpmYWxzZSwiUGVyY2VudGFnZUNvbXBsZXRlU3R5bGUiOnsiJGlkIjoiMTg3IiwiRm9udFNldHRpbmdzIjp7IiRpZCI6IjE4OCIsIkZvbnRTaXplIjoxMCwiRm9udE5hbWUiOiJDYWxpYnJpIiwiSXNCb2xkIjpmYWxzZSwiSXNJdGFsaWMiOmZhbHNlLCJJc1VuZGVybGluZWQiOmZhbHNlLCJQYXJlbnRTdHlsZSI6bnVsbH0sIkF1dG9TaXplIjowLCJGb3JlZ3JvdW5kIjp7IiRpZCI6IjE4OSIsIkNvbG9yIjp7IiRpZCI6IjE5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Y5In0sIlBhZGRpbmciOnsiJHJlZiI6IjcwIn0sIkJhY2tncm91bmQiOnsiJGlkIjoiMTkxIiwiQ29sb3IiOnsiJHJlZiI6IjcyIn19LCJJc1Zpc2libGUiOnRydWUsIldpZHRoIjowLjAsIkhlaWdodCI6MC4wLCJCb3JkZXJTdHlsZSI6eyIkaWQiOiIxOTIiLCJMaW5lQ29sb3IiOm51bGwsIkxpbmVXZWlnaHQiOjAuMCwiTGluZVR5cGUiOjAsIlBhcmVudFN0eWxlIjpudWxsfSwiUGFyZW50U3R5bGUiOm51bGx9LCJEdXJhdGlvblN0eWxlIjp7IiRpZCI6IjE5MyIsIkZvbnRTZXR0aW5ncyI6eyIkaWQiOiIxOTQiLCJGb250U2l6ZSI6MTAsIkZvbnROYW1lIjoiQ2FsaWJyaSIsIklzQm9sZCI6ZmFsc2UsIklzSXRhbGljIjpmYWxzZSwiSXNVbmRlcmxpbmVkIjpmYWxzZSwiUGFyZW50U3R5bGUiOm51bGx9LCJBdXRvU2l6ZSI6MCwiRm9yZWdyb3VuZCI6eyIkaWQiOiIxOTUiLCJDb2xvciI6eyIkaWQiOiIxO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E5NyIsIkNvbG9yIjp7IiRpZCI6IjE5OCIsIkEiOjAsIlIiOjI1NSwiRyI6MjU1LCJCIjoyNTV9fSwiSXNWaXNpYmxlIjp0cnVlLCJXaWR0aCI6MC4wLCJIZWlnaHQiOjAuMCwiQm9yZGVyU3R5bGUiOnsiJGlkIjoiMTk5IiwiTGluZUNvbG9yIjpudWxsLCJMaW5lV2VpZ2h0IjowLjAsIkxpbmVUeXBlIjowLCJQYXJlbnRTdHlsZSI6bnVsbH0sIlBhcmVudFN0eWxlIjpudWxsfSwiSG9yaXpvbnRhbENvbm5lY3RvclN0eWxlIjp7IiRpZCI6IjIwMCIsIkxpbmVDb2xvciI6eyIkcmVmIjoiODQifSwiTGluZVdlaWdodCI6MS4wLCJMaW5lVHlwZSI6MCwiUGFyZW50U3R5bGUiOm51bGx9LCJWZXJ0aWNhbENvbm5lY3RvclN0eWxlIjp7IiRpZCI6IjIwMSIsIkxpbmVDb2xvciI6eyIkcmVmIjoiODcifSwiTGluZVdlaWdodCI6MC4wLCJMaW5lVHlwZSI6MCwiUGFyZW50U3R5bGUiOm51bGx9LCJNYXJnaW4iOm51bGwsIlN0YXJ0RGF0ZVBvc2l0aW9uIjo2LCJFbmREYXRlUG9zaXRpb24iOjYsIkRhdGVJc1Zpc2libGUiOmZhbHNlLCJUaXRsZVBvc2l0aW9uIjowLCJEdXJhdGlvblBvc2l0aW9uIjo2LCJQZXJjZW50YWdlQ29tcGxldGVkUG9zaXRpb24iOjYsIlNwYWNpbmciOjMsIklzQmVsb3dUaW1lYmFuZCI6dHJ1ZSwiUGVyY2VudGFnZUNvbXBsZXRlU2hhcGVPcGFjaXR5IjozNSwiU2hhcGVTdHlsZSI6eyIkaWQiOiIyMDIiLCJNYXJnaW4iOnsiJHJlZiI6IjkwIn0sIlBhZGRpbmciOnsiJHJlZiI6IjkxIn0sIkJhY2tncm91bmQiOnsiJGlkIjoiMjAzIiwiQ29sb3IiOnsiJGlkIjoiMjA0IiwiQSI6MjU1LCJSIjowLCJHIjoxMTQsIkIiOjE4OH19LCJJc1Zpc2libGUiOnRydWUsIldpZHRoIjowLjAsIkhlaWdodCI6MTAuMCwiQm9yZGVyU3R5bGUiOnsiJGlkIjoiMjA1IiwiTGluZUNvbG9yIjp7IiRyZWYiOiI5NSJ9LCJMaW5lV2VpZ2h0IjowLjAsIkxpbmVUeXBlIjowLCJQYXJlbnRTdHlsZSI6bnVsbH0sIlBhcmVudFN0eWxlIjpudWxsfSwiVGl0bGVTdHlsZSI6eyIkaWQiOiIyMDYiLCJGb250U2V0dGluZ3MiOnsiJGlkIjoiMjA3IiwiRm9udFNpemUiOjksIkZvbnROYW1lIjoiQ2FsaWJyaSIsIklzQm9sZCI6ZmFsc2UsIklzSXRhbGljIjpmYWxzZSwiSXNVbmRlcmxpbmVkIjpmYWxzZSwiUGFyZW50U3R5bGUiOm51bGx9LCJBdXRvU2l6ZSI6MCwiRm9yZWdyb3VuZCI6eyIkaWQiOiIyMDgiLCJDb2xvciI6eyIkaWQiOiIyMDk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wMSJ9LCJQYWRkaW5nIjp7IiRyZWYiOiIxMDIifSwiQmFja2dyb3VuZCI6eyIkaWQiOiIyMTAiLCJDb2xvciI6eyIkaWQiOiIyMTEiLCJBIjowLCJSIjoyNTUsIkciOjI1NSwiQiI6MjU1fX0sIklzVmlzaWJsZSI6dHJ1ZSwiV2lkdGgiOjAuMCwiSGVpZ2h0IjowLjAsIkJvcmRlclN0eWxlIjp7IiRpZCI6IjIxMiIsIkxpbmVDb2xvciI6bnVsbCwiTGluZVdlaWdodCI6MC4wLCJMaW5lVHlwZSI6MCwiUGFyZW50U3R5bGUiOm51bGx9LCJQYXJlbnRTdHlsZSI6bnVsbH0sIkRhdGVTdHlsZSI6eyIkaWQiOiIyMTMiLCJGb250U2V0dGluZ3MiOnsiJGlkIjoiMjE0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EwOCJ9LCJQYWRkaW5nIjp7IiRyZWYiOiIxMDkifSwiQmFja2dyb3VuZCI6eyIkaWQiOiIyMTUiLCJDb2xvciI6eyIkaWQiOiIyMTYiLCJBIjowLCJSIjoyNTUsIkciOjI1NSwiQiI6MjU1fX0sIklzVmlzaWJsZSI6dHJ1ZSwiV2lkdGgiOjAuMCwiSGVpZ2h0IjowLjAsIkJvcmRlclN0eWxlIjp7IiRpZCI6IjIxNyIsIkxpbmVDb2xvciI6bnVsbCwiTGluZVdlaWdodCI6MC4wLCJMaW5lVHlwZSI6MCwiUGFyZW50U3R5bGUiOm51bGx9LCJQYXJlbnRTdHlsZSI6bnVsbH0sIkRhdGVGb3JtYXQiOnsiJHJlZiI6IjExMyJ9LCJXZWVrTnVtYmVyaW5nIjp7IiRpZCI6IjIxOCIsIkZvcm1hdCI6MCwiSXNWaXNpYmxlIjpmYWxzZSwiTGFzdEtub3duVmlzaWJpbGl0eVN0YXRlIjpmYWxzZX0sIklzVmlzaWJsZSI6dHJ1ZSwiUGFyZW50U3R5bGUiOm51bGx9LCJJbmRleCI6NCwiU21hcnREdXJhdGlvbkFjdGl2YXRlZCI6ZmFsc2UsIkRhdGVGb3JtYXQiOnsiJHJlZiI6IjExMyJ9LCJXZWVrTnVtYmVyaW5nIjp7IiRpZCI6IjIxOSIsIkZvcm1hdCI6MCwiSXNWaXNpYmxlIjpmYWxzZSwiTGFzdEtub3duVmlzaWJpbGl0eVN0YXRlIjpmYWxzZX0sIklkIjoiMmRjYWRkMDQtMTdmZC00Zjg3LTliNTQtZTgzNmNlY2M2MDgxIiwiSW1wb3J0SWQiOm51bGwsIlRpdGxlIjoiUmV2aWV3IGFuZCBhcHByb3ZlIGF1ZGllbmNlIiwiTm90ZSI6bnVsbCwiSHlwZXJsaW5rIjp7IiRpZCI6IjIyMCIsIkFkZHJlc3MiOm51bGwsIlN1YkFkZHJlc3MiOm51bGx9LCJJc0NoYW5nZWQiOmZhbHNlLCJJc05ldyI6ZmFsc2V9fSx7IiRpZCI6IjIyMSIsIl9hdHRhY2hlZE1pbGVzdG9uZXMiOltdLCJUYXNrRGVmaW5pdGlvbiI6eyIkaWQiOiIyMjIiLCJHcm91cE5hbWUiOm51bGwsIlN0YXJ0RGF0ZSI6IjIwMjMtMTEtMDFUMTM6MDA6MDBaIiwiRW5kRGF0ZSI6IjIwMjMtMTItMDFUMTM6MDA6MDBaIiwiUGVyY2VudGFnZUNvbXBsZXRlIjowLjAsIlN0eWxlIjp7IiRpZCI6IjIyMyIsIlNoYXBlIjozLCJTaGFwZVRoaWNrbmVzcyI6MCwiRHVyYXRpb25Gb3JtYXQiOjUsIkluY2x1ZGVOb25Xb3JraW5nRGF5c0luRHVyYXRpb24iOmZhbHNlLCJQZXJjZW50YWdlQ29tcGxldGVTdHlsZSI6eyIkaWQiOiIyMjQiLCJGb250U2V0dGluZ3MiOnsiJGlkIjoiMjI1IiwiRm9udFNpemUiOjEwLCJGb250TmFtZSI6IkNhbGlicmkiLCJJc0JvbGQiOmZhbHNlLCJJc0l0YWxpYyI6ZmFsc2UsIklzVW5kZXJsaW5lZCI6ZmFsc2UsIlBhcmVudFN0eWxlIjpudWxsfSwiQXV0b1NpemUiOjAsIkZvcmVncm91bmQiOnsiJGlkIjoiMjI2IiwiQ29sb3IiOnsiJGlkIjoiMjI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yOCIsIlRvcCI6MC4wLCJMZWZ0IjowLjAsIlJpZ2h0IjowLjAsIkJvdHRvbSI6MC4wfSwiUGFkZGluZyI6eyIkaWQiOiIyMjkiLCJUb3AiOjAuMCwiTGVmdCI6MC4wLCJSaWdodCI6MC4wLCJCb3R0b20iOjAuMH0sIkJhY2tncm91bmQiOnsiJGlkIjoiMjMwIiwiQ29sb3IiOnsiJGlkIjoiMjMxIiwiQSI6ODksIlIiOjExNSwiRyI6MTE1LCJCIjoxMTV9fSwiSXNWaXNpYmxlIjp0cnVlLCJXaWR0aCI6MC4wLCJIZWlnaHQiOjAuMCwiQm9yZGVyU3R5bGUiOnsiJGlkIjoiMjMyIiwiTGluZUNvbG9yIjpudWxsLCJMaW5lV2VpZ2h0IjowLjAsIkxpbmVUeXBlIjowLCJQYXJlbnRTdHlsZSI6bnVsbH0sIlBhcmVudFN0eWxlIjpudWxsfSwiRHVyYXRpb25TdHlsZSI6eyIkaWQiOiIyMzMiLCJGb250U2V0dGluZ3MiOnsiJGlkIjoiMjM0IiwiRm9udFNpemUiOjEwLCJGb250TmFtZSI6IkNhbGlicmkiLCJJc0JvbGQiOmZhbHNlLCJJc0l0YWxpYyI6ZmFsc2UsIklzVW5kZXJsaW5lZCI6ZmFsc2UsIlBhcmVudFN0eWxlIjpudWxsfSwiQXV0b1NpemUiOjAsIkZvcmVncm91bmQiOnsiJGlkIjoiMjM1IiwiQ29sb3IiOnsiJGlkIjoiMj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zciLCJUb3AiOjAuMCwiTGVmdCI6MC4wLCJSaWdodCI6MC4wLCJCb3R0b20iOjAuMH0sIlBhZGRpbmciOnsiJGlkIjoiMjM4IiwiVG9wIjowLjAsIkxlZnQiOjAuMCwiUmlnaHQiOjAuMCwiQm90dG9tIjowLjB9LCJCYWNrZ3JvdW5kIjp7IiRpZCI6IjIzOSIsIkNvbG9yIjp7IiRpZCI6IjI0MCIsIkEiOjAsIlIiOjI1NSwiRyI6MjU1LCJCIjoyNTV9fSwiSXNWaXNpYmxlIjp0cnVlLCJXaWR0aCI6MC4wLCJIZWlnaHQiOjAuMCwiQm9yZGVyU3R5bGUiOnsiJGlkIjoiMjQxIiwiTGluZUNvbG9yIjpudWxsLCJMaW5lV2VpZ2h0IjowLjAsIkxpbmVUeXBlIjowLCJQYXJlbnRTdHlsZSI6bnVsbH0sIlBhcmVudFN0eWxlIjpudWxsfSwiSG9yaXpvbnRhbENvbm5lY3RvclN0eWxlIjp7IiRpZCI6IjI0MiIsIkxpbmVDb2xvciI6eyIkaWQiOiIyNDMiLCIkdHlwZSI6Ik5MUkUuQ29tbW9uLkRvbS5Tb2xpZENvbG9yQnJ1c2gsIE5MUkUuQ29tbW9uIiwiQ29sb3IiOnsiJGlkIjoiMjQ0IiwiQSI6MjU1LCJSIjoyMDQsIkciOjIwNCwiQiI6MjA0fX0sIkxpbmVXZWlnaHQiOjEuMCwiTGluZVR5cGUiOjAsIlBhcmVudFN0eWxlIjpudWxsfSwiVmVydGljYWxDb25uZWN0b3JTdHlsZSI6eyIkaWQiOiIyNDUiLCJMaW5lQ29sb3IiOnsiJGlkIjoiMjQ2IiwiJHR5cGUiOiJOTFJFLkNvbW1vbi5Eb20uU29saWRDb2xvckJydXNoLCBOTFJFLkNvbW1vbiIsIkNvbG9yIjp7IiRpZCI6IjI0Ny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I0OCIsIk1hcmdpbiI6eyIkaWQiOiIyNDkiLCJUb3AiOjAuMCwiTGVmdCI6NC4wLCJSaWdodCI6NC4wLCJCb3R0b20iOjAuMH0sIlBhZGRpbmciOnsiJGlkIjoiMjUwIiwiVG9wIjowLjAsIkxlZnQiOjAuMCwiUmlnaHQiOjAuMCwiQm90dG9tIjowLjB9LCJCYWNrZ3JvdW5kIjp7IiRpZCI6IjI1MSIsIkNvbG9yIjp7IiRpZCI6IjI1MiIsIkEiOjI1NSwiUiI6MCwiRyI6MTE0LCJCIjoxODh9fSwiSXNWaXNpYmxlIjp0cnVlLCJXaWR0aCI6MjAxLjIzNjc3MDYyOTg4MjgxLCJIZWlnaHQiOjEwLjAsIkJvcmRlclN0eWxlIjp7IiRpZCI6IjI1MyIsIkxpbmVDb2xvciI6eyIkaWQiOiIyNTQiLCIkdHlwZSI6Ik5MUkUuQ29tbW9uLkRvbS5Tb2xpZENvbG9yQnJ1c2gsIE5MUkUuQ29tbW9uIiwiQ29sb3IiOnsiJGlkIjoiMjU1IiwiQSI6MjU1LCJSIjoyNTUsIkciOjI1NSwiQiI6MjU1fX0sIkxpbmVXZWlnaHQiOjAuMCwiTGluZVR5cGUiOjAsIlBhcmVudFN0eWxlIjpudWxsfSwiUGFyZW50U3R5bGUiOm51bGx9LCJUaXRsZVN0eWxlIjp7IiRpZCI6IjI1NiIsIkZvbnRTZXR0aW5ncyI6eyIkaWQiOiIyNTciLCJGb250U2l6ZSI6OSwiRm9udE5hbWUiOiJDYWxpYnJpIiwiSXNCb2xkIjpmYWxzZSwiSXNJdGFsaWMiOmZhbHNlLCJJc1VuZGVybGluZWQiOmZhbHNlLCJQYXJlbnRTdHlsZSI6bnVsbH0sIkF1dG9TaXplIjowLCJGb3JlZ3JvdW5kIjp7IiRpZCI6IjI1OCIsIkNvbG9yIjp7IiRpZCI6IjI1OSIsIkEiOjI1NSwiUiI6MCwiRyI6MCwiQiI6MH19LCJNYXhXaWR0aCI6NTg5LjA5MDkwOTA5MDkwOTEyLCJNYXhIZWlnaHQiOiJJbmZpbml0eSIsIlNtYXJ0Rm9yZWdyb3VuZElzQWN0aXZlIjpmYWxzZSwiSG9yaXpvbnRhbEFsaWdubWVudCI6MCwiVmVydGljYWxBbGlnbm1lbnQiOjAsIlNtYXJ0Rm9yZWdyb3VuZCI6bnVsbCwiQmFja2dyb3VuZEZpbGxUeXBlIjowLCJNYXJnaW4iOnsiJGlkIjoiMjYwIiwiVG9wIjowLjAsIkxlZnQiOjAuMCwiUmlnaHQiOjAuMCwiQm90dG9tIjowLjB9LCJQYWRkaW5nIjp7IiRpZCI6IjI2MSIsIlRvcCI6MC4wLCJMZWZ0IjowLjAsIlJpZ2h0IjowLjAsIkJvdHRvbSI6MC4wfSwiQmFja2dyb3VuZCI6eyIkaWQiOiIyNjIiLCJDb2xvciI6eyIkaWQiOiIyNjMiLCJBIjowLCJSIjoyNTUsIkciOjI1NSwiQiI6MjU1fX0sIklzVmlzaWJsZSI6dHJ1ZSwiV2lkdGgiOjAuMCwiSGVpZ2h0IjowLjAsIkJvcmRlclN0eWxlIjp7IiRpZCI6IjI2NCIsIkxpbmVDb2xvciI6bnVsbCwiTGluZVdlaWdodCI6MC4wLCJMaW5lVHlwZSI6MCwiUGFyZW50U3R5bGUiOm51bGx9LCJQYXJlbnRTdHlsZSI6bnVsbH0sIkRhdGVTdHlsZSI6eyIkaWQiOiIyNjUiLCJGb250U2V0dGluZ3MiOnsiJGlkIjoiMjY2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GlkIjoiMjY3IiwiVG9wIjowLjAsIkxlZnQiOjAuMCwiUmlnaHQiOjAuMCwiQm90dG9tIjowLjB9LCJQYWRkaW5nIjp7IiRpZCI6IjI2OCIsIlRvcCI6MC4wLCJMZWZ0IjowLjAsIlJpZ2h0IjowLjAsIkJvdHRvbSI6MC4wfSwiQmFja2dyb3VuZCI6eyIkaWQiOiIyNjkiLCJDb2xvciI6eyIkaWQiOiIyNzAiLCJBIjowLCJSIjoyNTUsIkciOjI1NSwiQiI6MjU1fX0sIklzVmlzaWJsZSI6dHJ1ZSwiV2lkdGgiOjAuMCwiSGVpZ2h0IjowLjAsIkJvcmRlclN0eWxlIjp7IiRpZCI6IjI3MSIsIkxpbmVDb2xvciI6bnVsbCwiTGluZVdlaWdodCI6MC4wLCJMaW5lVHlwZSI6MCwiUGFyZW50U3R5bGUiOm51bGx9LCJQYXJlbnRTdHlsZSI6bnVsbH0sIkRhdGVGb3JtYXQiOnsiJGlkIjoiMjc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3MyIsIkZvcm1hdCI6MCwiSXNWaXNpYmxlIjpmYWxzZSwiTGFzdEtub3duVmlzaWJpbGl0eVN0YXRlIjpmYWxzZX0sIklzVmlzaWJsZSI6dHJ1ZSwiUGFyZW50U3R5bGUiOm51bGx9LCJJbmRleCI6MywiU21hcnREdXJhdGlvbkFjdGl2YXRlZCI6ZmFsc2UsIkRhdGVGb3JtYXQiOnsiJHJlZiI6IjI3MiJ9LCJXZWVrTnVtYmVyaW5nIjp7IiRpZCI6IjI3NCIsIkZvcm1hdCI6MCwiSXNWaXNpYmxlIjpmYWxzZSwiTGFzdEtub3duVmlzaWJpbGl0eVN0YXRlIjpmYWxzZX0sIklkIjoiNDkyNmIyYTAtNGY3YS00NTlhLWFkZjYtNzZmZWNjODlhYmQ2IiwiSW1wb3J0SWQiOm51bGwsIlRpdGxlIjoiSWRlbnRpZnkgdGFyZ2V0IGF1ZGllbmNlIiwiTm90ZSI6bnVsbCwiSHlwZXJsaW5rIjp7IiRpZCI6IjI3NSIsIkFkZHJlc3MiOm51bGwsIlN1YkFkZHJlc3MiOm51bGx9LCJJc0NoYW5nZWQiOmZhbHNlLCJJc05ldyI6ZmFsc2V9fV0sIl9taWxlc3RvbmVzIjpbXSwiSWQiOiI3MWI0YjE5Zi1mNzJiLTRjYzUtYjc2Zi1kNWU3NTQ3ZWUwMzAiLCJJc1NpbmdsZUl0ZW1Sb3ciOmZhbHNlfSx7IiRpZCI6IjI3NiIsIl90YXNrcyI6W3siJGlkIjoiMjc3IiwiX2F0dGFjaGVkTWlsZXN0b25lcyI6W10sIlRhc2tEZWZpbml0aW9uIjp7IiRpZCI6IjI3OCIsIkdyb3VwTmFtZSI6bnVsbCwiU3RhcnREYXRlIjoiMjAyMy0xMS0xNVQxMzowMDowMFoiLCJFbmREYXRlIjoiMjAyMy0xMi0xNVQwNTowMDowMFoiLCJQZXJjZW50YWdlQ29tcGxldGUiOjAuMCwiU3R5bGUiOnsiJGlkIjoiMjc5IiwiU2hhcGUiOjMsIlNoYXBlVGhpY2tuZXNzIjowLCJEdXJhdGlvbkZvcm1hdCI6NSwiSW5jbHVkZU5vbldvcmtpbmdEYXlzSW5EdXJhdGlvbiI6ZmFsc2UsIlBlcmNlbnRhZ2VDb21wbGV0ZVN0eWxlIjp7IiRpZCI6IjI4MCIsIkZvbnRTZXR0aW5ncyI6eyIkaWQiOiIyODEiLCJGb250U2l6ZSI6MTAsIkZvbnROYW1lIjoiQ2FsaWJyaSIsIklzQm9sZCI6ZmFsc2UsIklzSXRhbGljIjpmYWxzZSwiSXNVbmRlcmxpbmVkIjpmYWxzZSwiUGFyZW50U3R5bGUiOm51bGx9LCJBdXRvU2l6ZSI6MCwiRm9yZWdyb3VuZCI6eyIkaWQiOiIyODIiLCJDb2xvciI6eyIkaWQiOiIyOD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jg0IiwiVG9wIjowLjAsIkxlZnQiOjAuMCwiUmlnaHQiOjAuMCwiQm90dG9tIjowLjB9LCJQYWRkaW5nIjp7IiRpZCI6IjI4NSIsIlRvcCI6MC4wLCJMZWZ0IjowLjAsIlJpZ2h0IjowLjAsIkJvdHRvbSI6MC4wfSwiQmFja2dyb3VuZCI6eyIkaWQiOiIyODYiLCJDb2xvciI6eyIkaWQiOiIyODciLCJBIjo4OSwiUiI6MTE1LCJHIjoxMTUsIkIiOjExNX19LCJJc1Zpc2libGUiOnRydWUsIldpZHRoIjowLjAsIkhlaWdodCI6MC4wLCJCb3JkZXJTdHlsZSI6eyIkaWQiOiIyODgiLCJMaW5lQ29sb3IiOm51bGwsIkxpbmVXZWlnaHQiOjAuMCwiTGluZVR5cGUiOjAsIlBhcmVudFN0eWxlIjpudWxsfSwiUGFyZW50U3R5bGUiOm51bGx9LCJEdXJhdGlvblN0eWxlIjp7IiRpZCI6IjI4OSIsIkZvbnRTZXR0aW5ncyI6eyIkaWQiOiIyOTAiLCJGb250U2l6ZSI6MTAsIkZvbnROYW1lIjoiQ2FsaWJyaSIsIklzQm9sZCI6ZmFsc2UsIklzSXRhbGljIjpmYWxzZSwiSXNVbmRlcmxpbmVkIjpmYWxzZSwiUGFyZW50U3R5bGUiOm51bGx9LCJBdXRvU2l6ZSI6MCwiRm9yZWdyb3VuZCI6eyIkaWQiOiIyOTEiLCJDb2xvciI6eyIkaWQiOiIyOT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5MyIsIlRvcCI6MC4wLCJMZWZ0IjowLjAsIlJpZ2h0IjowLjAsIkJvdHRvbSI6MC4wfSwiUGFkZGluZyI6eyIkaWQiOiIyOTQiLCJUb3AiOjAuMCwiTGVmdCI6MC4wLCJSaWdodCI6MC4wLCJCb3R0b20iOjAuMH0sIkJhY2tncm91bmQiOnsiJGlkIjoiMjk1IiwiQ29sb3IiOnsiJGlkIjoiMjk2IiwiQSI6MCwiUiI6MjU1LCJHIjoyNTUsIkIiOjI1NX19LCJJc1Zpc2libGUiOnRydWUsIldpZHRoIjowLjAsIkhlaWdodCI6MC4wLCJCb3JkZXJTdHlsZSI6eyIkaWQiOiIyOTciLCJMaW5lQ29sb3IiOm51bGwsIkxpbmVXZWlnaHQiOjAuMCwiTGluZVR5cGUiOjAsIlBhcmVudFN0eWxlIjpudWxsfSwiUGFyZW50U3R5bGUiOm51bGx9LCJIb3Jpem9udGFsQ29ubmVjdG9yU3R5bGUiOnsiJGlkIjoiMjk4IiwiTGluZUNvbG9yIjp7IiRpZCI6IjI5OSIsIiR0eXBlIjoiTkxSRS5Db21tb24uRG9tLlNvbGlkQ29sb3JCcnVzaCwgTkxSRS5Db21tb24iLCJDb2xvciI6eyIkaWQiOiIzMDAiLCJBIjoyNTUsIlIiOjIwNCwiRyI6MjA0LCJCIjoyMDR9fSwiTGluZVdlaWdodCI6MS4wLCJMaW5lVHlwZSI6MCwiUGFyZW50U3R5bGUiOm51bGx9LCJWZXJ0aWNhbENvbm5lY3RvclN0eWxlIjp7IiRpZCI6IjMwMSIsIkxpbmVDb2xvciI6eyIkaWQiOiIzMDIiLCIkdHlwZSI6Ik5MUkUuQ29tbW9uLkRvbS5Tb2xpZENvbG9yQnJ1c2gsIE5MUkUuQ29tbW9uIiwiQ29sb3IiOnsiJGlkIjoiMzAz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MzA0IiwiTWFyZ2luIjp7IiRpZCI6IjMwNSIsIlRvcCI6MC4wLCJMZWZ0Ijo0LjAsIlJpZ2h0Ijo0LjAsIkJvdHRvbSI6MC4wfSwiUGFkZGluZyI6eyIkaWQiOiIzMDYiLCJUb3AiOjAuMCwiTGVmdCI6MC4wLCJSaWdodCI6MC4wLCJCb3R0b20iOjAuMH0sIkJhY2tncm91bmQiOnsiJGlkIjoiMzA3IiwiQ29sb3IiOnsiJGlkIjoiMzA4IiwiQSI6MjU1LCJSIjowLCJHIjoxMTQsIkIiOjE4OH19LCJJc1Zpc2libGUiOnRydWUsIldpZHRoIjowLjAsIkhlaWdodCI6MTAuMCwiQm9yZGVyU3R5bGUiOnsiJGlkIjoiMzA5IiwiTGluZUNvbG9yIjp7IiRpZCI6IjMxMCIsIiR0eXBlIjoiTkxSRS5Db21tb24uRG9tLlNvbGlkQ29sb3JCcnVzaCwgTkxSRS5Db21tb24iLCJDb2xvciI6eyIkaWQiOiIzMTEiLCJBIjoyNTUsIlIiOjI1NSwiRyI6MjU1LCJCIjoyNTV9fSwiTGluZVdlaWdodCI6MC4wLCJMaW5lVHlwZSI6MCwiUGFyZW50U3R5bGUiOm51bGx9LCJQYXJlbnRTdHlsZSI6bnVsbH0sIlRpdGxlU3R5bGUiOnsiJGlkIjoiMzEyIiwiRm9udFNldHRpbmdzIjp7IiRpZCI6IjMxMyIsIkZvbnRTaXplIjo5LCJGb250TmFtZSI6IkNhbGlicmkiLCJJc0JvbGQiOmZhbHNlLCJJc0l0YWxpYyI6ZmFsc2UsIklzVW5kZXJsaW5lZCI6ZmFsc2UsIlBhcmVudFN0eWxlIjpudWxsfSwiQXV0b1NpemUiOjAsIkZvcmVncm91bmQiOnsiJGlkIjoiMzE0IiwiQ29sb3IiOnsiJGlkIjoiMzE1IiwiQSI6MjU1LCJSIjowLCJHIjowLCJCIjowfX0sIk1heFdpZHRoIjo1ODkuMDkwOTA5MDkwOTA5MTIsIk1heEhlaWdodCI6IkluZmluaXR5IiwiU21hcnRGb3JlZ3JvdW5kSXNBY3RpdmUiOmZhbHNlLCJIb3Jpem9udGFsQWxpZ25tZW50IjowLCJWZXJ0aWNhbEFsaWdubWVudCI6MCwiU21hcnRGb3JlZ3JvdW5kIjpudWxsLCJCYWNrZ3JvdW5kRmlsbFR5cGUiOjAsIk1hcmdpbiI6eyIkaWQiOiIzMTYiLCJUb3AiOjAuMCwiTGVmdCI6MC4wLCJSaWdodCI6MC4wLCJCb3R0b20iOjAuMH0sIlBhZGRpbmciOnsiJGlkIjoiMzE3IiwiVG9wIjowLjAsIkxlZnQiOjAuMCwiUmlnaHQiOjAuMCwiQm90dG9tIjowLjB9LCJCYWNrZ3JvdW5kIjp7IiRpZCI6IjMxOCIsIkNvbG9yIjp7IiRpZCI6IjMxOSIsIkEiOjAsIlIiOjI1NSwiRyI6MjU1LCJCIjoyNTV9fSwiSXNWaXNpYmxlIjp0cnVlLCJXaWR0aCI6MC4wLCJIZWlnaHQiOjAuMCwiQm9yZGVyU3R5bGUiOnsiJGlkIjoiMzIwIiwiTGluZUNvbG9yIjpudWxsLCJMaW5lV2VpZ2h0IjowLjAsIkxpbmVUeXBlIjowLCJQYXJlbnRTdHlsZSI6bnVsbH0sIlBhcmVudFN0eWxlIjpudWxsfSwiRGF0ZVN0eWxlIjp7IiRpZCI6IjMyMSIsIkZvbnRTZXR0aW5ncyI6eyIkaWQiOiIzMjIiLCJGb250U2l6ZSI6O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aWQiOiIzMjMiLCJUb3AiOjAuMCwiTGVmdCI6MC4wLCJSaWdodCI6MC4wLCJCb3R0b20iOjAuMH0sIlBhZGRpbmciOnsiJGlkIjoiMzI0IiwiVG9wIjowLjAsIkxlZnQiOjAuMCwiUmlnaHQiOjAuMCwiQm90dG9tIjowLjB9LCJCYWNrZ3JvdW5kIjp7IiRpZCI6IjMyNSIsIkNvbG9yIjp7IiRpZCI6IjMyNiIsIkEiOjAsIlIiOjI1NSwiRyI6MjU1LCJCIjoyNTV9fSwiSXNWaXNpYmxlIjp0cnVlLCJXaWR0aCI6MC4wLCJIZWlnaHQiOjAuMCwiQm9yZGVyU3R5bGUiOnsiJGlkIjoiMzI3IiwiTGluZUNvbG9yIjpudWxsLCJMaW5lV2VpZ2h0IjowLjAsIkxpbmVUeXBlIjowLCJQYXJlbnRTdHlsZSI6bnVsbH0sIlBhcmVudFN0eWxlIjpudWxsfSwiRGF0ZUZvcm1hdCI6eyIkaWQiOiIz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5IiwiRm9ybWF0IjowLCJJc1Zpc2libGUiOmZhbHNlLCJMYXN0S25vd25WaXNpYmlsaXR5U3RhdGUiOmZhbHNlfSwiSXNWaXNpYmxlIjp0cnVlLCJQYXJlbnRTdHlsZSI6bnVsbH0sIkluZGV4Ijo1LCJTbWFydER1cmF0aW9uQWN0aXZhdGVkIjpmYWxzZSwiRGF0ZUZvcm1hdCI6eyIkcmVmIjoiMzI4In0sIldlZWtOdW1iZXJpbmciOnsiJGlkIjoiMzMwIiwiRm9ybWF0IjowLCJJc1Zpc2libGUiOmZhbHNlLCJMYXN0S25vd25WaXNpYmlsaXR5U3RhdGUiOmZhbHNlfSwiSWQiOiJkZTc0YmVkNi04NzNjLTQ3MDctOWVkMy05ZWY3YWE3ZTM2NWUiLCJJbXBvcnRJZCI6bnVsbCwiVGl0bGUiOiJEZXZlbG9wIGtleSBtZXNzYWdpbmciLCJOb3RlIjpudWxsLCJIeXBlcmxpbmsiOnsiJGlkIjoiMzMxIiwiQWRkcmVzcyI6bnVsbCwiU3ViQWRkcmVzcyI6bnVsbH0sIklzQ2hhbmdlZCI6ZmFsc2UsIklzTmV3IjpmYWxzZX19LHsiJGlkIjoiMzMyIiwiX2F0dGFjaGVkTWlsZXN0b25lcyI6W10sIlRhc2tEZWZpbml0aW9uIjp7IiRpZCI6IjMzMyIsIkdyb3VwTmFtZSI6bnVsbCwiU3RhcnREYXRlIjoiMjAyMy0xMi0xNlQxMzowMDowMFoiLCJFbmREYXRlIjoiMjAyMy0xMi0zMFQxNjowMDowMFoiLCJQZXJjZW50YWdlQ29tcGxldGUiOjAuMCwiU3R5bGUiOnsiJGlkIjoiMzM0IiwiU2hhcGUiOjQsIlNoYXBlVGhpY2tuZXNzIjowLCJEdXJhdGlvbkZvcm1hdCI6MCwiSW5jbHVkZU5vbldvcmtpbmdEYXlzSW5EdXJhdGlvbiI6ZmFsc2UsIlBlcmNlbnRhZ2VDb21wbGV0ZVN0eWxlIjp7IiRpZCI6IjMzNSIsIkZvbnRTZXR0aW5ncyI6eyIkaWQiOiIzMzYiLCJGb250U2l6ZSI6MTAsIkZvbnROYW1lIjoiQ2FsaWJyaSIsIklzQm9sZCI6ZmFsc2UsIklzSXRhbGljIjpmYWxzZSwiSXNVbmRlcmxpbmVkIjpmYWxzZSwiUGFyZW50U3R5bGUiOm51bGx9LCJBdXRvU2l6ZSI6MCwiRm9yZWdyb3VuZCI6eyIkaWQiOiIzMzciLCJDb2xvciI6eyIkaWQiOiIzMz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2OSJ9LCJQYWRkaW5nIjp7IiRyZWYiOiI3MCJ9LCJCYWNrZ3JvdW5kIjp7IiRpZCI6IjMzOSIsIkNvbG9yIjp7IiRyZWYiOiI3MiJ9fSwiSXNWaXNpYmxlIjp0cnVlLCJXaWR0aCI6MC4wLCJIZWlnaHQiOjAuMCwiQm9yZGVyU3R5bGUiOnsiJGlkIjoiMzQwIiwiTGluZUNvbG9yIjpudWxsLCJMaW5lV2VpZ2h0IjowLjAsIkxpbmVUeXBlIjowLCJQYXJlbnRTdHlsZSI6bnVsbH0sIlBhcmVudFN0eWxlIjpudWxsfSwiRHVyYXRpb25TdHlsZSI6eyIkaWQiOiIzNDEiLCJGb250U2V0dGluZ3MiOnsiJGlkIjoiMzQyIiwiRm9udFNpemUiOjEwLCJGb250TmFtZSI6IkNhbGlicmkiLCJJc0JvbGQiOmZhbHNlLCJJc0l0YWxpYyI6ZmFsc2UsIklzVW5kZXJsaW5lZCI6ZmFsc2UsIlBhcmVudFN0eWxlIjpudWxsfSwiQXV0b1NpemUiOjAsIkZvcmVncm91bmQiOnsiJGlkIjoiMzQzIiwiQ29sb3IiOnsiJGlkIjoiMzQ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zNDUiLCJDb2xvciI6eyIkaWQiOiIzNDYiLCJBIjowLCJSIjoyNTUsIkciOjI1NSwiQiI6MjU1fX0sIklzVmlzaWJsZSI6dHJ1ZSwiV2lkdGgiOjAuMCwiSGVpZ2h0IjowLjAsIkJvcmRlclN0eWxlIjp7IiRpZCI6IjM0NyIsIkxpbmVDb2xvciI6bnVsbCwiTGluZVdlaWdodCI6MC4wLCJMaW5lVHlwZSI6MCwiUGFyZW50U3R5bGUiOm51bGx9LCJQYXJlbnRTdHlsZSI6bnVsbH0sIkhvcml6b250YWxDb25uZWN0b3JTdHlsZSI6eyIkaWQiOiIzNDgiLCJMaW5lQ29sb3IiOnsiJHJlZiI6Ijg0In0sIkxpbmVXZWlnaHQiOjEuMCwiTGluZVR5cGUiOjAsIlBhcmVudFN0eWxlIjpudWxsfSwiVmVydGljYWxDb25uZWN0b3JTdHlsZSI6eyIkaWQiOiIzNDkiLCJMaW5lQ29sb3IiOnsiJHJlZiI6Ijg3In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MzUwIiwiTWFyZ2luIjp7IiRyZWYiOiI5MCJ9LCJQYWRkaW5nIjp7IiRyZWYiOiI5MSJ9LCJCYWNrZ3JvdW5kIjp7IiRpZCI6IjM1MSIsIkNvbG9yIjp7IiRpZCI6IjM1MiIsIkEiOjI1NSwiUiI6MCwiRyI6MTE0LCJCIjoxODh9fSwiSXNWaXNpYmxlIjp0cnVlLCJXaWR0aCI6MC4wLCJIZWlnaHQiOjEwLjAsIkJvcmRlclN0eWxlIjp7IiRpZCI6IjM1MyIsIkxpbmVDb2xvciI6eyIkcmVmIjoiOTUifSwiTGluZVdlaWdodCI6MC4wLCJMaW5lVHlwZSI6MCwiUGFyZW50U3R5bGUiOm51bGx9LCJQYXJlbnRTdHlsZSI6bnVsbH0sIlRpdGxlU3R5bGUiOnsiJGlkIjoiMzU0IiwiRm9udFNldHRpbmdzIjp7IiRpZCI6IjM1NSIsIkZvbnRTaXplIjo5LCJGb250TmFtZSI6IkNhbGlicmkiLCJJc0JvbGQiOmZhbHNlLCJJc0l0YWxpYyI6ZmFsc2UsIklzVW5kZXJsaW5lZCI6ZmFsc2UsIlBhcmVudFN0eWxlIjpudWxsfSwiQXV0b1NpemUiOjAsIkZvcmVncm91bmQiOnsiJGlkIjoiMzU2IiwiQ29sb3IiOnsiJGlkIjoiMzU3IiwiQSI6MjU1LCJSIjowLCJHIjowLCJCIjowfX0sIk1heFdpZHRoIjo1ODkuMDkwOTA5MDkwOTA5MTIsIk1heEhlaWdodCI6IkluZmluaXR5IiwiU21hcnRGb3JlZ3JvdW5kSXNBY3RpdmUiOmZhbHNlLCJIb3Jpem9udGFsQWxpZ25tZW50IjowLCJWZXJ0aWNhbEFsaWdubWVudCI6MCwiU21hcnRGb3JlZ3JvdW5kIjpudWxsLCJCYWNrZ3JvdW5kRmlsbFR5cGUiOjAsIk1hcmdpbiI6eyIkcmVmIjoiMTAxIn0sIlBhZGRpbmciOnsiJHJlZiI6IjEwMiJ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VN0eWxlIjp7IiRpZCI6IjM2MSIsIkZvbnRTZXR0aW5ncyI6eyIkaWQiOiIzNjIiLCJGb250U2l6ZSI6O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MTA4In0sIlBhZGRpbmciOnsiJHJlZiI6IjEwOSJ9LCJCYWNrZ3JvdW5kIjp7IiRpZCI6IjM2MyIsIkNvbG9yIjp7IiRpZCI6IjM2NCIsIkEiOjAsIlIiOjI1NSwiRyI6MjU1LCJCIjoyNTV9fSwiSXNWaXNpYmxlIjp0cnVlLCJXaWR0aCI6MC4wLCJIZWlnaHQiOjAuMCwiQm9yZGVyU3R5bGUiOnsiJGlkIjoiMzY1IiwiTGluZUNvbG9yIjpudWxsLCJMaW5lV2VpZ2h0IjowLjAsIkxpbmVUeXBlIjowLCJQYXJlbnRTdHlsZSI6bnVsbH0sIlBhcmVudFN0eWxlIjpudWxsfSwiRGF0ZUZvcm1hdCI6eyIkcmVmIjoiMTEzIn0sIldlZWtOdW1iZXJpbmciOnsiJGlkIjoiMzY2IiwiRm9ybWF0IjowLCJJc1Zpc2libGUiOmZhbHNlLCJMYXN0S25vd25WaXNpYmlsaXR5U3RhdGUiOmZhbHNlfSwiSXNWaXNpYmxlIjp0cnVlLCJQYXJlbnRTdHlsZSI6bnVsbH0sIkluZGV4Ijo2LCJTbWFydER1cmF0aW9uQWN0aXZhdGVkIjpmYWxzZSwiRGF0ZUZvcm1hdCI6eyIkcmVmIjoiMTEzIn0sIldlZWtOdW1iZXJpbmciOnsiJGlkIjoiMzY3IiwiRm9ybWF0IjowLCJJc1Zpc2libGUiOmZhbHNlLCJMYXN0S25vd25WaXNpYmlsaXR5U3RhdGUiOmZhbHNlfSwiSWQiOiI5YzUzZTU0NS1iNjU0LTQ3ZDItYWMyOS03MjhiMWI4NDA0ZjYiLCJJbXBvcnRJZCI6bnVsbCwiVGl0bGUiOiJBbGlnbiB2aXN1YWxzIGFuZCBjb250ZW50IHdpdGggdGFyZ2V0IiwiTm90ZSI6bnVsbCwiSHlwZXJsaW5rIjp7IiRpZCI6IjM2OCIsIkFkZHJlc3MiOm51bGwsIlN1YkFkZHJlc3MiOm51bGx9LCJJc0NoYW5nZWQiOmZhbHNlLCJJc05ldyI6ZmFsc2V9fV0sIl9taWxlc3RvbmVzIjpbXSwiSWQiOiI0YmI5YTU1MS1lZTU3LTQxYTgtODQwYi0yOWQ2MDA0OTMxNDUiLCJJc1NpbmdsZUl0ZW1Sb3ciOmZhbHNlfV0sIkluZGV4IjoxLCJJZCI6IjI0MDljOTJkLWJjNzItNGUzMy1iMzlkLWFlMjU5ZjA4OTViYiIsIkhlYWRlclRleHQiOiJUYXJnZXQgYXVkaWVuY2UiLCJJc0RlZmF1bHQiOmZhbHNlLCJTdHlsZSI6eyIkaWQiOiIzNjkiLCJIZWFkZXJTdHlsZSI6eyIkaWQiOiIzNzAiLCJUZXh0U3R5bGUiOnsiJGlkIjoiMzcxIiwiRm9udFNldHRpbmdzIjp7IiRpZCI6IjM3MiIsIkZvbnRTaXplIjoxMSwiRm9udE5hbWUiOiJDYWxpYnJpIiwiSXNCb2xkIjp0cnVlLCJJc0l0YWxpYyI6ZmFsc2UsIklzVW5kZXJsaW5lZCI6ZmFsc2UsIlBhcmVudFN0eWxlIjpudWxsfSwiQXV0b1NpemUiOjAsIkZvcmVncm91bmQiOnsiJGlkIjoiMzczIiwiQ29sb3IiOnsiJGlkIjoiMzc0IiwiQSI6MjU1LCJSIjowLCJHIjowLCJCIjowfX0sIk1heFdpZHRoIjowLjAsIk1heEhlaWdodCI6MC4wLCJTbWFydEZvcmVncm91bmRJc0FjdGl2ZSI6ZmFsc2UsIkhvcml6b250YWxBbGlnbm1lbnQiOjAsIlZlcnRpY2FsQWxpZ25tZW50IjowLCJTbWFydEZvcmVncm91bmQiOm51bGwsIkJhY2tncm91bmRGaWxsVHlwZSI6MCwiTWFyZ2luIjp7IiRpZCI6IjM3NSIsIlRvcCI6MC4wLCJMZWZ0IjowLjAsIlJpZ2h0IjowLjAsIkJvdHRvbSI6MC4wfSwiUGFkZGluZyI6eyIkaWQiOiIzNzYiLCJUb3AiOjAuMCwiTGVmdCI6MC4wLCJSaWdodCI6MC4wLCJCb3R0b20iOjAuMH0sIkJhY2tncm91bmQiOm51bGwsIklzVmlzaWJsZSI6ZmFsc2UsIldpZHRoIjowLjAsIkhlaWdodCI6MC4wLCJCb3JkZXJTdHlsZSI6bnVsbCwiUGFyZW50U3R5bGUiOm51bGx9LCJSZWN0YW5nbGVTdHlsZSI6eyIkaWQiOiIzNzciLCJNYXJnaW4iOnsiJGlkIjoiMzc4IiwiVG9wIjowLjAsIkxlZnQiOjAuMCwiUmlnaHQiOjAuMCwiQm90dG9tIjowLjB9LCJQYWRkaW5nIjp7IiRpZCI6IjM3OSIsIlRvcCI6MC4wLCJMZWZ0IjowLjAsIlJpZ2h0IjowLjAsIkJvdHRvbSI6MC4wfSwiQmFja2dyb3VuZCI6eyIkaWQiOiIzODAiLCJDb2xvciI6eyIkaWQiOiIzODEiLCJBIjo2MywiUiI6MCwiRyI6MTE0LCJCIjoxODh9fSwiSXNWaXNpYmxlIjpmYWxzZSwiV2lkdGgiOjAuMCwiSGVpZ2h0IjowLjAsIkJvcmRlclN0eWxlIjp7IiRpZCI6IjM4MiIsIkxpbmVDb2xvciI6eyIkaWQiOiIzODMiLCIkdHlwZSI6Ik5MUkUuQ29tbW9uLkRvbS5Tb2xpZENvbG9yQnJ1c2gsIE5MUkUuQ29tbW9uIiwiQ29sb3IiOnsiJGlkIjoiMzg0IiwiQSI6MjU1LCJSIjoyNTUsIkciOjAsIkIiOjB9fSwiTGluZVdlaWdodCI6MC4wLCJMaW5lVHlwZSI6MCwiUGFyZW50U3R5bGUiOm51bGx9LCJQYXJlbnRTdHlsZSI6bnVsbH0sIk1hcmdpbiI6eyIkaWQiOiIzODUiLCJUb3AiOjAuMCwiTGVmdCI6MC4wLCJSaWdodCI6MC4wLCJCb3R0b20iOjAuMH0sIlBhZGRpbmciOnsiJGlkIjoiMzg2IiwiVG9wIjowLjAsIkxlZnQiOjAuMCwiUmlnaHQiOjAuMCwiQm90dG9tIjowLjB9LCJCYWNrZ3JvdW5kIjpudWxsLCJJc1Zpc2libGUiOnRydWUsIldpZHRoIjowLjAsIkhlaWdodCI6MC4wLCJCb3JkZXJTdHlsZSI6bnVsbCwiUGFyZW50U3R5bGUiOm51bGx9LCJCYWNrZ3JvdW5kU3R5bGUiOnsiJGlkIjoiMzg3IiwiTWFyZ2luIjp7IiRpZCI6IjM4OCIsIlRvcCI6MC4wLCJMZWZ0IjowLjAsIlJpZ2h0IjowLjAsIkJvdHRvbSI6MC4wfSwiUGFkZGluZyI6eyIkaWQiOiIzODkiLCJUb3AiOjAuMCwiTGVmdCI6MC4wLCJSaWdodCI6MC4wLCJCb3R0b20iOjAuMH0sIkJhY2tncm91bmQiOnsiJHJlZiI6IjE3NSJ9LCJJc1Zpc2libGUiOnRydWUsIldpZHRoIjowLjAsIkhlaWdodCI6MC4wLCJCb3JkZXJTdHlsZSI6eyIkaWQiOiIzOTAiLCJMaW5lQ29sb3IiOnsiJGlkIjoiMzkxIiwiJHR5cGUiOiJOTFJFLkNvbW1vbi5Eb20uU29saWRDb2xvckJydXNoLCBOTFJFLkNvbW1vbiIsIkNvbG9yIjp7IiRpZCI6IjM5MiIsIkEiOjI1NSwiUiI6MjU1LCJHIjowLCJCIjowfX0sIkxpbmVXZWlnaHQiOjAuMCwiTGluZVR5cGUiOjAsIlBhcmVudFN0eWxlIjpudWxsfSwiUGFyZW50U3R5bGUiOm51bGx9LCJNYXJnaW4iOnsiJGlkIjoiMzkzIiwiVG9wIjowLjAsIkxlZnQiOjAuMCwiUmlnaHQiOjAuMCwiQm90dG9tIjowLjB9LCJQYWRkaW5nIjp7IiRpZCI6IjM5NCIsIlRvcCI6MC4wLCJMZWZ0IjowLjAsIlJpZ2h0IjowLjAsIkJvdHRvbSI6MC4wfSwiSXNWaXNpYmxlIjp0cnVlLCJXaWR0aCI6MC4wLCJIZWlnaHQiOjAuMCwiQm9yZGVyU3R5bGUiOm51bGwsIlBhcmVudFN0eWxlIjpudWxsfX0seyIkaWQiOiIzOTUiLCJfcm93cyI6W3siJGlkIjoiMzk2IiwiX3Rhc2tzIjpbXSwiX21pbGVzdG9uZXMiOlt7IiRpZCI6IjM5NyIsIklkIjoiZTYxNTM2ZWEtMzIzOS00ZDg5LWI1NjUtM2QzNzIzZmQ2ZGExIiwiSW5kZXgiOjEyLCJHcm91cElkIjpudWxsLCJUaXRsZSI6Ik1hcmtldGluZyBNYW5hZ2VyIChSKVxyR3JhcGhpYyBEZXNpZ25lciAoQSlcckNvbnRlbnQgQ3JlYXRvciAoQykgQ2FtcGFpZ24gQW5hbHlzdCAoSSlcclxyXHIiLCJEYXRlVGltZSI6IjIwMjMtMTAtMTlUMjM6NTk6MDAiLCJQZXJjZW50YWdlQ29tcGxldGUiOm51bGwsIk5vdGUiOm51bGwsIlN0eWxlIjp7IiRpZCI6IjM5OCIsIlRpdGxlUG9zaXRpb24iOiJCZWxvdyIsIkRhdGVQb3NpdGlvbiI6IkxlZnQiLCJTaGFwZVR5cGUiOjE0LCJTaGFwZVNpemUiOjAsIlNwYWNpbmciOjUsIlNoYXBlU3R5bGUiOnsiJGlkIjoiMzk5IiwiTWFyZ2luIjp7IiRpZCI6IjQwMCIsIlRvcCI6MC4wLCJMZWZ0IjowLjAsIlJpZ2h0IjowLjAsIkJvdHRvbSI6MC4wfSwiUGFkZGluZyI6eyIkaWQiOiI0MDEiLCJUb3AiOjAuMCwiTGVmdCI6MC4wLCJSaWdodCI6MC4wLCJCb3R0b20iOjAuMH0sIkJhY2tncm91bmQiOnsiJGlkIjoiNDAyIiwiQ29sb3IiOnsiJGlkIjoiNDAzIiwiQSI6MjU1LCJSIjoxNzgsIkciOjE0LCJCIjoxOH19LCJJc1Zpc2libGUiOnRydWUsIldpZHRoIjoxMi4wLCJIZWlnaHQiOjE0LjAsIkJvcmRlclN0eWxlIjp7IiRpZCI6IjQwNCIsIkxpbmVDb2xvciI6eyIkaWQiOiI0MDUiLCIkdHlwZSI6Ik5MUkUuQ29tbW9uLkRvbS5Tb2xpZENvbG9yQnJ1c2gsIE5MUkUuQ29tbW9uIiwiQ29sb3IiOnsiJGlkIjoiNDA2IiwiQSI6MjU1LCJSIjoyNTUsIkciOjAsIkIiOjB9fSwiTGluZVdlaWdodCI6MC4wLCJMaW5lVHlwZSI6MCwiUGFyZW50U3R5bGUiOm51bGx9LCJQYXJlbnRTdHlsZSI6bnVsbH0sIlRpdGxlU3R5bGUiOnsiJGlkIjoiNDA3IiwiRm9udFNldHRpbmdzIjp7IiRpZCI6IjQwOCIsIkZvbnRTaXplIjo5LCJGb250TmFtZSI6IkNhbGlicmkiLCJJc0JvbGQiOmZhbHNlLCJJc0l0YWxpYyI6dHJ1ZSwiSXNVbmRlcmxpbmVkIjpmYWxzZSwiUGFyZW50U3R5bGUiOm51bGx9LCJBdXRvU2l6ZSI6MiwiRm9yZWdyb3VuZCI6eyIkaWQiOiI0MDkiLCJDb2xvciI6eyIkaWQiOiI0MTAiLCJBIjoyNTUsIlIiOjAsIkciOjAsIkIiOjB9fSwiTWF4V2lkdGgiOjEwNS4zMDQ0ODkxMzU3NDIxOSwiTWF4SGVpZ2h0IjoiSW5maW5pdHkiLCJTbWFydEZvcmVncm91bmRJc0FjdGl2ZSI6ZmFsc2UsIkhvcml6b250YWxBbGlnbm1lbnQiOjEsIlZlcnRpY2FsQWxpZ25tZW50IjowLCJTbWFydEZvcmVncm91bmQiOm51bGwsIkJhY2tncm91bmRGaWxsVHlwZSI6MCwiTWFyZ2luIjp7IiRpZCI6IjQxMSIsIlRvcCI6MC4wLCJMZWZ0IjowLjAsIlJpZ2h0IjowLjAsIkJvdHRvbSI6MC4wfSwiUGFkZGluZyI6eyIkaWQiOiI0MTIiLCJUb3AiOjAuMCwiTGVmdCI6MC4wLCJSaWdodCI6MC4wLCJCb3R0b20iOjAuMH0sIkJhY2tncm91bmQiOnsiJGlkIjoiNDEzIiwiQ29sb3IiOnsiJGlkIjoiNDE0IiwiQSI6MCwiUiI6MjU1LCJHIjoyNTUsIkIiOjI1NX19LCJJc1Zpc2libGUiOnRydWUsIldpZHRoIjowLjAsIkhlaWdodCI6MC4wLCJCb3JkZXJTdHlsZSI6bnVsbCwiUGFyZW50U3R5bGUiOm51bGx9LCJEYXRlU3R5bGUiOnsiJGlkIjoiNDE1IiwiRm9udFNldHRpbmdzIjp7IiRpZCI6IjQxNiIsIkZvbnRTaXplIjoxMCwiRm9udE5hbWUiOiJDYWxpYnJpIiwiSXNCb2xkIjpmYWxzZSwiSXNJdGFsaWMiOmZhbHNlLCJJc1VuZGVybGluZWQiOmZhbHNlLCJQYXJlbnRTdHlsZSI6bnVsbH0sIkF1dG9TaXplIjowLCJGb3JlZ3JvdW5kIjp7IiRpZCI6IjQxNyIsIkNvbG9yIjp7IiRpZCI6IjQx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DE5IiwiVG9wIjowLjAsIkxlZnQiOjAuMCwiUmlnaHQiOjAuMCwiQm90dG9tIjowLjB9LCJQYWRkaW5nIjp7IiRpZCI6IjQyMCIsIlRvcCI6MC4wLCJMZWZ0IjowLjAsIlJpZ2h0IjowLjAsIkJvdHRvbSI6MC4wfSwiQmFja2dyb3VuZCI6eyIkaWQiOiI0MjEiLCJDb2xvciI6eyIkaWQiOiI0MjIiLCJBIjowLCJSIjoyNTUsIkciOjI1NSwiQiI6MjU1fX0sIklzVmlzaWJsZSI6ZmFsc2UsIldpZHRoIjowLjAsIkhlaWdodCI6MC4wLCJCb3JkZXJTdHlsZSI6bnVsbCwiUGFyZW50U3R5bGUiOm51bGx9LCJEYXRlRm9ybWF0Ijp7IiRpZCI6IjQyM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QyNCIsIkRhdGVQYXJ0SXNWaXNpYmxlIjp0cnVlLCJUaW1lUGFydElzVmlzaWJsZSI6ZmFsc2V9fSwiV2Vla051bWJlcmluZyI6eyIkaWQiOiI0MjUiLCJGb3JtYXQiOjAsIklzVmlzaWJsZSI6ZmFsc2UsIkxhc3RLbm93blZpc2liaWxpdHlTdGF0ZSI6ZmFsc2V9LCJJc1Zpc2libGUiOnRydWUsIlBhcmVudFN0eWxlIjpudWxsfSwiSHlwZXJsaW5rIjpudWxsLCJJbXBvcnRJZCI6IiJ9LHsiJGlkIjoiNDI2IiwiSWQiOiJmYjc2Y2U0NS03ZmUyLTRkZWQtYTczMC01MzAzZTRiNjMwNzgiLCJJbmRleCI6MTMsIkdyb3VwSWQiOm51bGwsIlRpdGxlIjoiR3JhcGhpYyBEZXNpZ25lciAoQSkiLCJEYXRlVGltZSI6IjIwMjMtMTEtMDVUMjM6NTk6MDAiLCJQZXJjZW50YWdlQ29tcGxldGUiOm51bGwsIk5vdGUiOm51bGwsIlN0eWxlIjp7IiRpZCI6IjQyNyIsIlRpdGxlUG9zaXRpb24iOiJCZWxvdyIsIkRhdGVQb3NpdGlvbiI6IkxlZnQiLCJTaGFwZVR5cGUiOjE0LCJTaGFwZVNpemUiOjAsIlNwYWNpbmciOjUsIlNoYXBlU3R5bGUiOnsiJGlkIjoiNDI4IiwiTWFyZ2luIjp7IiRyZWYiOiI0MDAifSwiUGFkZGluZyI6eyIkcmVmIjoiNDAxIn0sIkJhY2tncm91bmQiOnsiJGlkIjoiNDI5IiwiQ29sb3IiOnsiJGlkIjoiNDMwIiwiQSI6MjU1LCJSIjo0NywiRyI6NTQsIkIiOjE1M319LCJJc1Zpc2libGUiOnRydWUsIldpZHRoIjoxMi4wLCJIZWlnaHQiOjE0LjAsIkJvcmRlclN0eWxlIjp7IiRpZCI6IjQzMSIsIkxpbmVDb2xvciI6eyIkcmVmIjoiNDA1In0sIkxpbmVXZWlnaHQiOjAuMCwiTGluZVR5cGUiOjAsIlBhcmVudFN0eWxlIjpudWxsfSwiUGFyZW50U3R5bGUiOm51bGx9LCJUaXRsZVN0eWxlIjp7IiRpZCI6IjQzMiIsIkZvbnRTZXR0aW5ncyI6eyIkaWQiOiI0MzMiLCJGb250U2l6ZSI6OSwiRm9udE5hbWUiOiJDYWxpYnJpIiwiSXNCb2xkIjpmYWxzZSwiSXNJdGFsaWMiOnRydWUsIklzVW5kZXJsaW5lZCI6ZmFsc2UsIlBhcmVudFN0eWxlIjpudWxsfSwiQXV0b1NpemUiOjIsIkZvcmVncm91bmQiOnsiJGlkIjoiNDM0IiwiQ29sb3IiOnsiJGlkIjoiNDM1IiwiQSI6MjU1LCJSIjowLCJHIjowLCJCIjowfX0sIk1heFdpZHRoIjo4My4wLCJNYXhIZWlnaHQiOiJJbmZpbml0eSIsIlNtYXJ0Rm9yZWdyb3VuZElzQWN0aXZlIjpmYWxzZSwiSG9yaXpvbnRhbEFsaWdubWVudCI6MSwiVmVydGljYWxBbGlnbm1lbnQiOjAsIlNtYXJ0Rm9yZWdyb3VuZCI6bnVsbCwiQmFja2dyb3VuZEZpbGxUeXBlIjowLCJNYXJnaW4iOnsiJHJlZiI6IjQxMSJ9LCJQYWRkaW5nIjp7IiRyZWYiOiI0MTIifSwiQmFja2dyb3VuZCI6eyIkaWQiOiI0MzYiLCJDb2xvciI6eyIkaWQiOiI0MzciLCJBIjowLCJSIjoyNTUsIkciOjI1NSwiQiI6MjU1fX0sIklzVmlzaWJsZSI6dHJ1ZSwiV2lkdGgiOjAuMCwiSGVpZ2h0IjowLjAsIkJvcmRlclN0eWxlIjpudWxsLCJQYXJlbnRTdHlsZSI6bnVsbH0sIkRhdGVTdHlsZSI6eyIkaWQiOiI0MzgiLCJGb250U2V0dGluZ3MiOnsiJGlkIjoiNDM5IiwiRm9udFNpemUiOjEwLCJGb250TmFtZSI6IkNhbGlicmkiLCJJc0JvbGQiOmZhbHNlLCJJc0l0YWxpYyI6ZmFsc2UsIklzVW5kZXJsaW5lZCI6ZmFsc2UsIlBhcmVudFN0eWxlIjpudWxsfSwiQXV0b1NpemUiOjAsIkZvcmVncm91bmQiOnsiJGlkIjoiNDQwIiwiQ29sb3IiOnsiJGlkIjoiNDQ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DE5In0sIlBhZGRpbmciOnsiJHJlZiI6IjQyMCJ9LCJCYWNrZ3JvdW5kIjp7IiRpZCI6IjQ0MiIsIkNvbG9yIjp7IiRpZCI6IjQ0MyIsIkEiOjAsIlIiOjI1NSwiRyI6MjU1LCJCIjoyNTV9fSwiSXNWaXNpYmxlIjpmYWxzZSwiV2lkdGgiOjAuMCwiSGVpZ2h0IjowLjAsIkJvcmRlclN0eWxlIjpudWxsLCJQYXJlbnRTdHlsZSI6bnVsbH0sIkRhdGVGb3JtYXQiOnsiJHJlZiI6IjQyMyJ9LCJXZWVrTnVtYmVyaW5nIjp7IiRpZCI6IjQ0NCIsIkZvcm1hdCI6MCwiSXNWaXNpYmxlIjpmYWxzZSwiTGFzdEtub3duVmlzaWJpbGl0eVN0YXRlIjpmYWxzZX0sIklzVmlzaWJsZSI6dHJ1ZSwiUGFyZW50U3R5bGUiOm51bGx9LCJIeXBlcmxpbmsiOm51bGwsIkltcG9ydElkIjoiIn0seyIkaWQiOiI0NDUiLCJJZCI6IjFiN2UwNTVhLTYxODYtNGM5Ni1iNjM3LWFlNjQzZTMyNjljMyIsIkluZGV4IjoxNCwiR3JvdXBJZCI6bnVsbCwiVGl0bGUiOiJDb250ZW50IENyZWF0b3IgKEMpIiwiRGF0ZVRpbWUiOiIyMDIzLTExLTIwVDIzOjU5OjAwIiwiUGVyY2VudGFnZUNvbXBsZXRlIjpudWxsLCJOb3RlIjpudWxsLCJTdHlsZSI6eyIkaWQiOiI0NDYiLCJUaXRsZVBvc2l0aW9uIjoiQmVsb3ciLCJEYXRlUG9zaXRpb24iOiJMZWZ0IiwiU2hhcGVUeXBlIjoxNCwiU2hhcGVTaXplIjowLCJTcGFjaW5nIjo1LCJTaGFwZVN0eWxlIjp7IiRpZCI6IjQ0NyIsIk1hcmdpbiI6eyIkcmVmIjoiNDAwIn0sIlBhZGRpbmciOnsiJHJlZiI6IjQwMSJ9LCJCYWNrZ3JvdW5kIjp7IiRpZCI6IjQ0OCIsIkNvbG9yIjp7IiRpZCI6IjQ0OSIsIkEiOjI1NSwiUiI6MjU0LCJHIjoxODYsIkIiOjEwfX0sIklzVmlzaWJsZSI6dHJ1ZSwiV2lkdGgiOjEyLjAsIkhlaWdodCI6MTQuMCwiQm9yZGVyU3R5bGUiOnsiJGlkIjoiNDUwIiwiTGluZUNvbG9yIjp7IiRyZWYiOiI0MDUifSwiTGluZVdlaWdodCI6MC4wLCJMaW5lVHlwZSI6MCwiUGFyZW50U3R5bGUiOm51bGx9LCJQYXJlbnRTdHlsZSI6bnVsbH0sIlRpdGxlU3R5bGUiOnsiJGlkIjoiNDUxIiwiRm9udFNldHRpbmdzIjp7IiRpZCI6IjQ1MiIsIkZvbnRTaXplIjo5LCJGb250TmFtZSI6IkNhbGlicmkiLCJJc0JvbGQiOmZhbHNlLCJJc0l0YWxpYyI6dHJ1ZSwiSXNVbmRlcmxpbmVkIjpmYWxzZSwiUGFyZW50U3R5bGUiOm51bGx9LCJBdXRvU2l6ZSI6MiwiRm9yZWdyb3VuZCI6eyIkaWQiOiI0NTMiLCJDb2xvciI6eyIkaWQiOiI0NTQiLCJBIjoyNTUsIlIiOjAsIkciOjAsIkIiOjB9fSwiTWF4V2lkdGgiOjc3LjY0NjE0MTA1MjI0NjEsIk1heEhlaWdodCI6IkluZmluaXR5IiwiU21hcnRGb3JlZ3JvdW5kSXNBY3RpdmUiOmZhbHNlLCJIb3Jpem9udGFsQWxpZ25tZW50IjoxLCJWZXJ0aWNhbEFsaWdubWVudCI6MCwiU21hcnRGb3JlZ3JvdW5kIjpudWxsLCJCYWNrZ3JvdW5kRmlsbFR5cGUiOjAsIk1hcmdpbiI6eyIkcmVmIjoiNDExIn0sIlBhZGRpbmciOnsiJHJlZiI6IjQxMiJ9LCJCYWNrZ3JvdW5kIjp7IiRpZCI6IjQ1NSIsIkNvbG9yIjp7IiRpZCI6IjQ1NiIsIkEiOjAsIlIiOjI1NSwiRyI6MjU1LCJCIjoyNTV9fSwiSXNWaXNpYmxlIjp0cnVlLCJXaWR0aCI6MC4wLCJIZWlnaHQiOjAuMCwiQm9yZGVyU3R5bGUiOm51bGwsIlBhcmVudFN0eWxlIjpudWxsfSwiRGF0ZVN0eWxlIjp7IiRpZCI6IjQ1NyIsIkZvbnRTZXR0aW5ncyI6eyIkaWQiOiI0NTgiLCJGb250U2l6ZSI6MTAsIkZvbnROYW1lIjoiQ2FsaWJyaSIsIklzQm9sZCI6ZmFsc2UsIklzSXRhbGljIjpmYWxzZSwiSXNVbmRlcmxpbmVkIjpmYWxzZSwiUGFyZW50U3R5bGUiOm51bGx9LCJBdXRvU2l6ZSI6MCwiRm9yZWdyb3VuZCI6eyIkaWQiOiI0NTkiLCJDb2xvciI6eyIkaWQiOiI0Nj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0MTkifSwiUGFkZGluZyI6eyIkcmVmIjoiNDIwIn0sIkJhY2tncm91bmQiOnsiJGlkIjoiNDYxIiwiQ29sb3IiOnsiJGlkIjoiNDYyIiwiQSI6MCwiUiI6MjU1LCJHIjoyNTUsIkIiOjI1NX19LCJJc1Zpc2libGUiOmZhbHNlLCJXaWR0aCI6MC4wLCJIZWlnaHQiOjAuMCwiQm9yZGVyU3R5bGUiOm51bGwsIlBhcmVudFN0eWxlIjpudWxsfSwiRGF0ZUZvcm1hdCI6eyIkcmVmIjoiNDIzIn0sIldlZWtOdW1iZXJpbmciOnsiJGlkIjoiNDYzIiwiRm9ybWF0IjowLCJJc1Zpc2libGUiOmZhbHNlLCJMYXN0S25vd25WaXNpYmlsaXR5U3RhdGUiOmZhbHNlfSwiSXNWaXNpYmxlIjp0cnVlLCJQYXJlbnRTdHlsZSI6bnVsbH0sIkh5cGVybGluayI6bnVsbCwiSW1wb3J0SWQiOiIifSx7IiRpZCI6IjQ2NCIsIklkIjoiNGMxMjYzZDAtNTM2Yy00ZTY3LWFmNWEtMTM1MzRkODBhNmEzIiwiSW5kZXgiOjE1LCJHcm91cElkIjpudWxsLCJUaXRsZSI6IkNhbXBhaWduIEFuYWx5c3QgKEkpIiwiRGF0ZVRpbWUiOiIyMDIzLTEyLTA1VDIzOjU5OjAwIiwiUGVyY2VudGFnZUNvbXBsZXRlIjpudWxsLCJOb3RlIjpudWxsLCJTdHlsZSI6eyIkaWQiOiI0NjUiLCJUaXRsZVBvc2l0aW9uIjoiQmVsb3ciLCJEYXRlUG9zaXRpb24iOiJMZWZ0IiwiU2hhcGVUeXBlIjoxNCwiU2hhcGVTaXplIjowLCJTcGFjaW5nIjo1LCJTaGFwZVN0eWxlIjp7IiRpZCI6IjQ2NiIsIk1hcmdpbiI6eyIkcmVmIjoiNDAwIn0sIlBhZGRpbmciOnsiJHJlZiI6IjQwMSJ9LCJCYWNrZ3JvdW5kIjp7IiRpZCI6IjQ2NyIsIkNvbG9yIjp7IiRpZCI6IjQ2OCIsIkEiOjI1NSwiUiI6NzgsIkciOjE2NywiQiI6NDZ9fSwiSXNWaXNpYmxlIjp0cnVlLCJXaWR0aCI6MTIuMCwiSGVpZ2h0IjoxNC4wLCJCb3JkZXJTdHlsZSI6eyIkaWQiOiI0NjkiLCJMaW5lQ29sb3IiOnsiJHJlZiI6IjQwNSJ9LCJMaW5lV2VpZ2h0IjowLjAsIkxpbmVUeXBlIjowLCJQYXJlbnRTdHlsZSI6bnVsbH0sIlBhcmVudFN0eWxlIjpudWxsfSwiVGl0bGVTdHlsZSI6eyIkaWQiOiI0NzAiLCJGb250U2V0dGluZ3MiOnsiJGlkIjoiNDcxIiwiRm9udFNpemUiOjksIkZvbnROYW1lIjoiQ2FsaWJyaSIsIklzQm9sZCI6ZmFsc2UsIklzSXRhbGljIjp0cnVlLCJJc1VuZGVybGluZWQiOmZhbHNlLCJQYXJlbnRTdHlsZSI6bnVsbH0sIkF1dG9TaXplIjoyLCJGb3JlZ3JvdW5kIjp7IiRpZCI6IjQ3MiIsIkNvbG9yIjp7IiRpZCI6IjQ3MyIsIkEiOjI1NSwiUiI6MCwiRyI6MCwiQiI6MH19LCJNYXhXaWR0aCI6OTkuNDk3MTYxODY1MjM0Mzc1LCJNYXhIZWlnaHQiOiJJbmZpbml0eSIsIlNtYXJ0Rm9yZWdyb3VuZElzQWN0aXZlIjpmYWxzZSwiSG9yaXpvbnRhbEFsaWdubWVudCI6MSwiVmVydGljYWxBbGlnbm1lbnQiOjAsIlNtYXJ0Rm9yZWdyb3VuZCI6bnVsbCwiQmFja2dyb3VuZEZpbGxUeXBlIjowLCJNYXJnaW4iOnsiJHJlZiI6IjQxMSJ9LCJQYWRkaW5nIjp7IiRyZWYiOiI0MTIifSwiQmFja2dyb3VuZCI6eyIkaWQiOiI0NzQiLCJDb2xvciI6eyIkaWQiOiI0NzUiLCJBIjowLCJSIjoyNTUsIkciOjI1NSwiQiI6MjU1fX0sIklzVmlzaWJsZSI6dHJ1ZSwiV2lkdGgiOjAuMCwiSGVpZ2h0IjowLjAsIkJvcmRlclN0eWxlIjpudWxsLCJQYXJlbnRTdHlsZSI6bnVsbH0sIkRhdGVTdHlsZSI6eyIkaWQiOiI0NzYiLCJGb250U2V0dGluZ3MiOnsiJGlkIjoiNDc3IiwiRm9udFNpemUiOjEwLCJGb250TmFtZSI6IkNhbGlicmkiLCJJc0JvbGQiOmZhbHNlLCJJc0l0YWxpYyI6ZmFsc2UsIklzVW5kZXJsaW5lZCI6ZmFsc2UsIlBhcmVudFN0eWxlIjpudWxsfSwiQXV0b1NpemUiOjAsIkZvcmVncm91bmQiOnsiJGlkIjoiNDc4IiwiQ29sb3IiOnsiJGlkIjoiNDc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DE5In0sIlBhZGRpbmciOnsiJHJlZiI6IjQyMCJ9LCJCYWNrZ3JvdW5kIjp7IiRpZCI6IjQ4MCIsIkNvbG9yIjp7IiRpZCI6IjQ4MSIsIkEiOjAsIlIiOjI1NSwiRyI6MjU1LCJCIjoyNTV9fSwiSXNWaXNpYmxlIjpmYWxzZSwiV2lkdGgiOjAuMCwiSGVpZ2h0IjowLjAsIkJvcmRlclN0eWxlIjpudWxsLCJQYXJlbnRTdHlsZSI6bnVsbH0sIkRhdGVGb3JtYXQiOnsiJHJlZiI6IjQyMyJ9LCJXZWVrTnVtYmVyaW5nIjp7IiRpZCI6IjQ4MiIsIkZvcm1hdCI6MCwiSXNWaXNpYmxlIjpmYWxzZSwiTGFzdEtub3duVmlzaWJpbGl0eVN0YXRlIjpmYWxzZX0sIklzVmlzaWJsZSI6dHJ1ZSwiUGFyZW50U3R5bGUiOm51bGx9LCJIeXBlcmxpbmsiOm51bGwsIkltcG9ydElkIjoiIn1dLCJJZCI6IjQzM2M0MWE5LTk4MGItNDAzOC05ZDI4LWM5N2QxN2U5N2E4NiIsIklzU2luZ2xlSXRlbVJvdyI6ZmFsc2V9XSwiSW5kZXgiOjIsIklkIjoiMDUyMjFiODktZDA4Mi00ZmRmLThiOTQtMTRkNjQ2N2U5ZDBkIiwiSGVhZGVyVGV4dCI6IlJBQ0kiLCJJc0RlZmF1bHQiOmZhbHNlLCJTdHlsZSI6eyIkaWQiOiI0ODMiLCJIZWFkZXJTdHlsZSI6eyIkaWQiOiI0ODQiLCJUZXh0U3R5bGUiOnsiJGlkIjoiNDg1IiwiRm9udFNldHRpbmdzIjp7IiRpZCI6IjQ4NiIsIkZvbnRTaXplIjoxMSwiRm9udE5hbWUiOiJDYWxpYnJpIiwiSXNCb2xkIjp0cnVlLCJJc0l0YWxpYyI6ZmFsc2UsIklzVW5kZXJsaW5lZCI6ZmFsc2UsIlBhcmVudFN0eWxlIjpudWxsfSwiQXV0b1NpemUiOjIsIkZvcmVncm91bmQiOnsiJGlkIjoiNDg3IiwiQ29sb3IiOnsiJGlkIjoiNDg4IiwiQSI6MjU1LCJSIjowLCJHIjowLCJCIjowfX0sIk1heFdpZHRoIjo3My4wMzgxOTUyNjIwNDM1NzMsIk1heEhlaWdodCI6IkluZmluaXR5IiwiU21hcnRGb3JlZ3JvdW5kSXNBY3RpdmUiOmZhbHNlLCJIb3Jpem9udGFsQWxpZ25tZW50IjowLCJWZXJ0aWNhbEFsaWdubWVudCI6MCwiU21hcnRGb3JlZ3JvdW5kIjpudWxsLCJCYWNrZ3JvdW5kRmlsbFR5cGUiOjAsIk1hcmdpbiI6eyIkaWQiOiI0ODkiLCJUb3AiOjAuMCwiTGVmdCI6MC4wLCJSaWdodCI6MC4wLCJCb3R0b20iOjAuMH0sIlBhZGRpbmciOnsiJGlkIjoiNDkwIiwiVG9wIjowLjAsIkxlZnQiOjAuMCwiUmlnaHQiOjAuMCwiQm90dG9tIjowLjB9LCJCYWNrZ3JvdW5kIjpudWxsLCJJc1Zpc2libGUiOnRydWUsIldpZHRoIjowLjAsIkhlaWdodCI6MC4wLCJCb3JkZXJTdHlsZSI6bnVsbCwiUGFyZW50U3R5bGUiOm51bGx9LCJSZWN0YW5nbGVTdHlsZSI6eyIkaWQiOiI0OTEiLCJNYXJnaW4iOnsiJGlkIjoiNDkyIiwiVG9wIjowLjAsIkxlZnQiOjAuMCwiUmlnaHQiOjAuMCwiQm90dG9tIjowLjB9LCJQYWRkaW5nIjp7IiRpZCI6IjQ5MyIsIlRvcCI6MC4wLCJMZWZ0IjowLjAsIlJpZ2h0IjowLjAsIkJvdHRvbSI6MC4wfSwiQmFja2dyb3VuZCI6eyIkaWQiOiI0OTQiLCJDb2xvciI6eyIkaWQiOiI0OTUiLCJBIjo2MywiUiI6MCwiRyI6MTE0LCJCIjoxODh9fSwiSXNWaXNpYmxlIjp0cnVlLCJXaWR0aCI6MC4wLCJIZWlnaHQiOjAuMCwiQm9yZGVyU3R5bGUiOnsiJGlkIjoiNDk2IiwiTGluZUNvbG9yIjp7IiRpZCI6IjQ5NyIsIiR0eXBlIjoiTkxSRS5Db21tb24uRG9tLlNvbGlkQ29sb3JCcnVzaCwgTkxSRS5Db21tb24iLCJDb2xvciI6eyIkaWQiOiI0OTgiLCJBIjoyNTUsIlIiOjI1NSwiRyI6MCwiQiI6MH19LCJMaW5lV2VpZ2h0IjowLjAsIkxpbmVUeXBlIjowLCJQYXJlbnRTdHlsZSI6bnVsbH0sIlBhcmVudFN0eWxlIjpudWxsfSwiTWFyZ2luIjp7IiRpZCI6IjQ5OSIsIlRvcCI6MC4wLCJMZWZ0IjowLjAsIlJpZ2h0IjowLjAsIkJvdHRvbSI6MC4wfSwiUGFkZGluZyI6eyIkaWQiOiI1MDAiLCJUb3AiOjAuMCwiTGVmdCI6MC4wLCJSaWdodCI6MC4wLCJCb3R0b20iOjAuMH0sIkJhY2tncm91bmQiOm51bGwsIklzVmlzaWJsZSI6dHJ1ZSwiV2lkdGgiOjAuMCwiSGVpZ2h0IjowLjAsIkJvcmRlclN0eWxlIjpudWxsLCJQYXJlbnRTdHlsZSI6bnVsbH0sIkJhY2tncm91bmRTdHlsZSI6eyIkaWQiOiI1MDEiLCJNYXJnaW4iOnsiJGlkIjoiNTAyIiwiVG9wIjowLjAsIkxlZnQiOjAuMCwiUmlnaHQiOjAuMCwiQm90dG9tIjowLjB9LCJQYWRkaW5nIjp7IiRpZCI6IjUwMyIsIlRvcCI6MC4wLCJMZWZ0IjowLjAsIlJpZ2h0IjowLjAsIkJvdHRvbSI6MC4wfSwiQmFja2dyb3VuZCI6eyIkaWQiOiI1MDQiLCJDb2xvciI6eyIkaWQiOiI1MDUiLCJBIjo1MSwiUiI6MCwiRyI6MCwiQiI6MH19LCJJc1Zpc2libGUiOnRydWUsIldpZHRoIjowLjAsIkhlaWdodCI6MC4wLCJCb3JkZXJTdHlsZSI6eyIkaWQiOiI1MDYiLCJMaW5lQ29sb3IiOnsiJGlkIjoiNTA3IiwiJHR5cGUiOiJOTFJFLkNvbW1vbi5Eb20uU29saWRDb2xvckJydXNoLCBOTFJFLkNvbW1vbiIsIkNvbG9yIjp7IiRpZCI6IjUwOCIsIkEiOjI1NSwiUiI6MjU1LCJHIjowLCJCIjowfX0sIkxpbmVXZWlnaHQiOjAuMCwiTGluZVR5cGUiOjAsIlBhcmVudFN0eWxlIjpudWxsfSwiUGFyZW50U3R5bGUiOm51bGx9LCJNYXJnaW4iOnsiJGlkIjoiNTA5IiwiVG9wIjowLjAsIkxlZnQiOjAuMCwiUmlnaHQiOjAuMCwiQm90dG9tIjowLjB9LCJQYWRkaW5nIjp7IiRpZCI6IjUxMCIsIlRvcCI6MC4wLCJMZWZ0IjowLjAsIlJpZ2h0IjowLjAsIkJvdHRvbSI6MC4wfSwiSXNWaXNpYmxlIjpmYWxzZSwiV2lkdGgiOjAuMCwiSGVpZ2h0IjowLjAsIkJvcmRlclN0eWxlIjpudWxsLCJQYXJlbnRTdHlsZSI6bnVsbH19LHsiJGlkIjoiNTExIiwiX3Jvd3MiOlt7IiRpZCI6IjUxMiIsIl90YXNrcyI6W3siJGlkIjoiNTEzIiwiX2F0dGFjaGVkTWlsZXN0b25lcyI6W10sIlRhc2tEZWZpbml0aW9uIjp7IiRpZCI6IjUxNCIsIkdyb3VwTmFtZSI6bnVsbCwiU3RhcnREYXRlIjoiMjAyMy0xMS0wOVQwMDowMDowMFoiLCJFbmREYXRlIjoiMjAyMy0xMi0xNVQyMzo1OTowMFoiLCJQZXJjZW50YWdlQ29tcGxldGUiOm51bGwsIlN0eWxlIjp7IiRpZCI6IjUxNSIsIlNoYXBlIjozLCJTaGFwZVRoaWNrbmVzcyI6MCwiRHVyYXRpb25Gb3JtYXQiOjAsIkluY2x1ZGVOb25Xb3JraW5nRGF5c0luRHVyYXRpb24iOmZhbHNlLCJQZXJjZW50YWdlQ29tcGxldGVTdHlsZSI6eyIkaWQiOiI1MTYiLCJGb250U2V0dGluZ3MiOnsiJGlkIjoiNTE3IiwiRm9udFNpemUiOjEwLCJGb250TmFtZSI6IkNhbGlicmkiLCJJc0JvbGQiOmZhbHNlLCJJc0l0YWxpYyI6ZmFsc2UsIklzVW5kZXJsaW5lZCI6ZmFsc2UsIlBhcmVudFN0eWxlIjpudWxsfSwiQXV0b1NpemUiOjAsIkZvcmVncm91bmQiOnsiJGlkIjoiNTE4IiwiQ29sb3IiOnsiJGlkIjoiNTE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jkifSwiUGFkZGluZyI6eyIkcmVmIjoiNzAifSwiQmFja2dyb3VuZCI6eyIkaWQiOiI1MjAiLCJDb2xvciI6eyIkcmVmIjoiNzIifX0sIklzVmlzaWJsZSI6dHJ1ZSwiV2lkdGgiOjAuMCwiSGVpZ2h0IjowLjAsIkJvcmRlclN0eWxlIjp7IiRpZCI6IjUyMSIsIkxpbmVDb2xvciI6bnVsbCwiTGluZVdlaWdodCI6MC4wLCJMaW5lVHlwZSI6MCwiUGFyZW50U3R5bGUiOm51bGx9LCJQYXJlbnRTdHlsZSI6bnVsbH0sIkR1cmF0aW9uU3R5bGUiOnsiJGlkIjoiNTIyIiwiRm9udFNldHRpbmdzIjp7IiRpZCI6IjUyMyIsIkZvbnRTaXplIjoxMCwiRm9udE5hbWUiOiJDYWxpYnJpIiwiSXNCb2xkIjpmYWxzZSwiSXNJdGFsaWMiOmZhbHNlLCJJc1VuZGVybGluZWQiOmZhbHNlLCJQYXJlbnRTdHlsZSI6bnVsbH0sIkF1dG9TaXplIjowLCJGb3JlZ3JvdW5kIjp7IiRpZCI6IjUyNCIsIkNvbG9yIjp7IiRpZCI6IjUy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NTI2IiwiQ29sb3IiOnsiJGlkIjoiNTI3IiwiQSI6MCwiUiI6MjU1LCJHIjoyNTUsIkIiOjI1NX19LCJJc1Zpc2libGUiOnRydWUsIldpZHRoIjowLjAsIkhlaWdodCI6MC4wLCJCb3JkZXJTdHlsZSI6eyIkaWQiOiI1MjgiLCJMaW5lQ29sb3IiOm51bGwsIkxpbmVXZWlnaHQiOjAuMCwiTGluZVR5cGUiOjAsIlBhcmVudFN0eWxlIjpudWxsfSwiUGFyZW50U3R5bGUiOm51bGx9LCJIb3Jpem9udGFsQ29ubmVjdG9yU3R5bGUiOnsiJGlkIjoiNTI5IiwiTGluZUNvbG9yIjp7IiRyZWYiOiI4NCJ9LCJMaW5lV2VpZ2h0IjoxLjAsIkxpbmVUeXBlIjowLCJQYXJlbnRTdHlsZSI6bnVsbH0sIlZlcnRpY2FsQ29ubmVjdG9yU3R5bGUiOnsiJGlkIjoiNTMwIiwiTGluZUNvbG9yIjp7IiRyZWYiOiI4NyJ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UzMSIsIk1hcmdpbiI6eyIkcmVmIjoiOTAifSwiUGFkZGluZyI6eyIkcmVmIjoiOTEifSwiQmFja2dyb3VuZCI6eyIkaWQiOiI1MzIiLCJDb2xvciI6eyIkaWQiOiI1MzMiLCJBIjoyNTUsIlIiOjAsIkciOjExNCwiQiI6MTg4fX0sIklzVmlzaWJsZSI6dHJ1ZSwiV2lkdGgiOjAuMCwiSGVpZ2h0IjoxMC4wLCJCb3JkZXJTdHlsZSI6eyIkaWQiOiI1MzQiLCJMaW5lQ29sb3IiOnsiJHJlZiI6Ijk1In0sIkxpbmVXZWlnaHQiOjAuMCwiTGluZVR5cGUiOjAsIlBhcmVudFN0eWxlIjpudWxsfSwiUGFyZW50U3R5bGUiOm51bGx9LCJUaXRsZVN0eWxlIjp7IiRpZCI6IjUzNSIsIkZvbnRTZXR0aW5ncyI6eyIkaWQiOiI1MzYiLCJGb250U2l6ZSI6OSwiRm9udE5hbWUiOiJDYWxpYnJpIiwiSXNCb2xkIjpmYWxzZSwiSXNJdGFsaWMiOmZhbHNlLCJJc1VuZGVybGluZWQiOmZhbHNlLCJQYXJlbnRTdHlsZSI6bnVsbH0sIkF1dG9TaXplIjowLCJGb3JlZ3JvdW5kIjp7IiRpZCI6IjUzNyIsIkNvbG9yIjp7IiRpZCI6IjUzOCIsIkEiOjI1NSwiUiI6MCwiRyI6MCwiQiI6MH19LCJNYXhXaWR0aCI6NTg5LjA5MDkwOTA5MDkwOTEyLCJNYXhIZWlnaHQiOiJJbmZpbml0eSIsIlNtYXJ0Rm9yZWdyb3VuZElzQWN0aXZlIjpmYWxzZSwiSG9yaXpvbnRhbEFsaWdubWVudCI6MCwiVmVydGljYWxBbGlnbm1lbnQiOjAsIlNtYXJ0Rm9yZWdyb3VuZCI6bnVsbCwiQmFja2dyb3VuZEZpbGxUeXBlIjowLCJNYXJnaW4iOnsiJHJlZiI6IjEwMSJ9LCJQYWRkaW5nIjp7IiRyZWYiOiIxMDIifSwiQmFja2dyb3VuZCI6eyIkaWQiOiI1MzkiLCJDb2xvciI6eyIkaWQiOiI1NDAiLCJBIjowLCJSIjoyNTUsIkciOjI1NSwiQiI6MjU1fX0sIklzVmlzaWJsZSI6dHJ1ZSwiV2lkdGgiOjAuMCwiSGVpZ2h0IjowLjAsIkJvcmRlclN0eWxlIjp7IiRpZCI6IjU0MSIsIkxpbmVDb2xvciI6bnVsbCwiTGluZVdlaWdodCI6MC4wLCJMaW5lVHlwZSI6MCwiUGFyZW50U3R5bGUiOm51bGx9LCJQYXJlbnRTdHlsZSI6bnVsbH0sIkRhdGVTdHlsZSI6eyIkaWQiOiI1NDIiLCJGb250U2V0dGluZ3MiOnsiJGlkIjoiNTQz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EwOCJ9LCJQYWRkaW5nIjp7IiRyZWYiOiIxMDkifSwiQmFja2dyb3VuZCI6eyIkaWQiOiI1NDQiLCJDb2xvciI6eyIkaWQiOiI1NDUiLCJBIjowLCJSIjoyNTUsIkciOjI1NSwiQiI6MjU1fX0sIklzVmlzaWJsZSI6dHJ1ZSwiV2lkdGgiOjAuMCwiSGVpZ2h0IjowLjAsIkJvcmRlclN0eWxlIjp7IiRpZCI6IjU0NiIsIkxpbmVDb2xvciI6bnVsbCwiTGluZVdlaWdodCI6MC4wLCJMaW5lVHlwZSI6MCwiUGFyZW50U3R5bGUiOm51bGx9LCJQYXJlbnRTdHlsZSI6bnVsbH0sIkRhdGVGb3JtYXQiOnsiJHJlZiI6IjExMyJ9LCJXZWVrTnVtYmVyaW5nIjp7IiRpZCI6IjU0NyIsIkZvcm1hdCI6MCwiSXNWaXNpYmxlIjpmYWxzZSwiTGFzdEtub3duVmlzaWJpbGl0eVN0YXRlIjpmYWxzZX0sIklzVmlzaWJsZSI6dHJ1ZSwiUGFyZW50U3R5bGUiOm51bGx9LCJJbmRleCI6NywiU21hcnREdXJhdGlvbkFjdGl2YXRlZCI6ZmFsc2UsIkRhdGVGb3JtYXQiOnsiJHJlZiI6IjExMyJ9LCJXZWVrTnVtYmVyaW5nIjp7IiRpZCI6IjU0OCIsIkZvcm1hdCI6MCwiSXNWaXNpYmxlIjpmYWxzZSwiTGFzdEtub3duVmlzaWJpbGl0eVN0YXRlIjpmYWxzZX0sIklkIjoiNjA1MjkzNTQtOWZiOC00OTlhLWIyYmUtNmU2ODY0MjI1NDQxIiwiSW1wb3J0SWQiOm51bGwsIlRpdGxlIjoiQ29udGVudCByZXF1aXJlbWVudHMgJiBkZXNpZ24gZWxlbWVudHMiLCJOb3RlIjpudWxsLCJIeXBlcmxpbmsiOnsiJGlkIjoiNTQ5IiwiQWRkcmVzcyI6bnVsbCwiU3ViQWRkcmVzcyI6bnVsbH0sIklzQ2hhbmdlZCI6ZmFsc2UsIklzTmV3IjpmYWxzZX19XSwiX21pbGVzdG9uZXMiOltdLCJJZCI6IjAwMDAwMDAwLTAwMDAtMDAwMC0wMDAwLTAwMDAwMDAwMDAwMCIsIklzU2luZ2xlSXRlbVJvdyI6dHJ1ZX0seyIkaWQiOiI1NTAiLCJfdGFza3MiOlt7IiRpZCI6IjU1MSIsIl9hdHRhY2hlZE1pbGVzdG9uZXMiOltdLCJUYXNrRGVmaW5pdGlvbiI6eyIkaWQiOiI1NTIiLCJHcm91cE5hbWUiOm51bGwsIlN0YXJ0RGF0ZSI6IjIwMjMtMTEtMjBUMDA6MDA6MDBaIiwiRW5kRGF0ZSI6IjIwMjMtMTItMjBUMjM6NTk6MDBaIiwiUGVyY2VudGFnZUNvbXBsZXRlIjpudWxsLCJTdHlsZSI6eyIkaWQiOiI1NTMiLCJTaGFwZSI6MywiU2hhcGVUaGlja25lc3MiOjAsIkR1cmF0aW9uRm9ybWF0IjowLCJJbmNsdWRlTm9uV29ya2luZ0RheXNJbkR1cmF0aW9uIjpmYWxzZSwiUGVyY2VudGFnZUNvbXBsZXRlU3R5bGUiOnsiJGlkIjoiNTU0IiwiRm9udFNldHRpbmdzIjp7IiRpZCI6IjU1NSIsIkZvbnRTaXplIjoxMCwiRm9udE5hbWUiOiJDYWxpYnJpIiwiSXNCb2xkIjpmYWxzZSwiSXNJdGFsaWMiOmZhbHNlLCJJc1VuZGVybGluZWQiOmZhbHNlLCJQYXJlbnRTdHlsZSI6bnVsbH0sIkF1dG9TaXplIjowLCJGb3JlZ3JvdW5kIjp7IiRpZCI6IjU1NiIsIkNvbG9yIjp7IiRpZCI6IjU1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Y5In0sIlBhZGRpbmciOnsiJHJlZiI6IjcwIn0sIkJhY2tncm91bmQiOnsiJGlkIjoiNTU4IiwiQ29sb3IiOnsiJHJlZiI6IjcyIn19LCJJc1Zpc2libGUiOnRydWUsIldpZHRoIjowLjAsIkhlaWdodCI6MC4wLCJCb3JkZXJTdHlsZSI6eyIkaWQiOiI1NTkiLCJMaW5lQ29sb3IiOm51bGwsIkxpbmVXZWlnaHQiOjAuMCwiTGluZVR5cGUiOjAsIlBhcmVudFN0eWxlIjpudWxsfSwiUGFyZW50U3R5bGUiOm51bGx9LCJEdXJhdGlvblN0eWxlIjp7IiRpZCI6IjU2MCIsIkZvbnRTZXR0aW5ncyI6eyIkaWQiOiI1NjEiLCJGb250U2l6ZSI6MTAsIkZvbnROYW1lIjoiQ2FsaWJyaSIsIklzQm9sZCI6ZmFsc2UsIklzSXRhbGljIjpmYWxzZSwiSXNVbmRlcmxpbmVkIjpmYWxzZSwiUGFyZW50U3R5bGUiOm51bGx9LCJBdXRvU2l6ZSI6MCwiRm9yZWdyb3VuZCI6eyIkaWQiOiI1NjIiLCJDb2xvciI6eyIkaWQiOiI1N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U2NCIsIkNvbG9yIjp7IiRpZCI6IjU2NSIsIkEiOjAsIlIiOjI1NSwiRyI6MjU1LCJCIjoyNTV9fSwiSXNWaXNpYmxlIjp0cnVlLCJXaWR0aCI6MC4wLCJIZWlnaHQiOjAuMCwiQm9yZGVyU3R5bGUiOnsiJGlkIjoiNTY2IiwiTGluZUNvbG9yIjpudWxsLCJMaW5lV2VpZ2h0IjowLjAsIkxpbmVUeXBlIjowLCJQYXJlbnRTdHlsZSI6bnVsbH0sIlBhcmVudFN0eWxlIjpudWxsfSwiSG9yaXpvbnRhbENvbm5lY3RvclN0eWxlIjp7IiRpZCI6IjU2NyIsIkxpbmVDb2xvciI6eyIkcmVmIjoiODQifSwiTGluZVdlaWdodCI6MS4wLCJMaW5lVHlwZSI6MCwiUGFyZW50U3R5bGUiOm51bGx9LCJWZXJ0aWNhbENvbm5lY3RvclN0eWxlIjp7IiRpZCI6IjU2OCIsIkxpbmVDb2xvciI6eyIkcmVmIjoiODcifSwiTGluZVdlaWdodCI6MC4wLCJMaW5lVHlwZSI6MCwiUGFyZW50U3R5bGUiOm51bGx9LCJNYXJnaW4iOm51bGwsIlN0YXJ0RGF0ZVBvc2l0aW9uIjo2LCJFbmREYXRlUG9zaXRpb24iOjYsIkRhdGVJc1Zpc2libGUiOmZhbHNlLCJUaXRsZVBvc2l0aW9uIjowLCJEdXJhdGlvblBvc2l0aW9uIjo2LCJQZXJjZW50YWdlQ29tcGxldGVkUG9zaXRpb24iOjYsIlNwYWNpbmciOjMsIklzQmVsb3dUaW1lYmFuZCI6dHJ1ZSwiUGVyY2VudGFnZUNvbXBsZXRlU2hhcGVPcGFjaXR5IjozNSwiU2hhcGVTdHlsZSI6eyIkaWQiOiI1NjkiLCJNYXJnaW4iOnsiJHJlZiI6IjkwIn0sIlBhZGRpbmciOnsiJHJlZiI6IjkxIn0sIkJhY2tncm91bmQiOnsiJGlkIjoiNTcwIiwiQ29sb3IiOnsiJGlkIjoiNTcxIiwiQSI6MjU1LCJSIjowLCJHIjoxMTQsIkIiOjE4OH19LCJJc1Zpc2libGUiOnRydWUsIldpZHRoIjowLjAsIkhlaWdodCI6MTAuMCwiQm9yZGVyU3R5bGUiOnsiJGlkIjoiNTcyIiwiTGluZUNvbG9yIjp7IiRyZWYiOiI5NSJ9LCJMaW5lV2VpZ2h0IjowLjAsIkxpbmVUeXBlIjowLCJQYXJlbnRTdHlsZSI6bnVsbH0sIlBhcmVudFN0eWxlIjpudWxsfSwiVGl0bGVTdHlsZSI6eyIkaWQiOiI1NzMiLCJGb250U2V0dGluZ3MiOnsiJGlkIjoiNTc0IiwiRm9udFNpemUiOjksIkZvbnROYW1lIjoiQ2FsaWJyaSIsIklzQm9sZCI6ZmFsc2UsIklzSXRhbGljIjpmYWxzZSwiSXNVbmRlcmxpbmVkIjpmYWxzZSwiUGFyZW50U3R5bGUiOm51bGx9LCJBdXRvU2l6ZSI6MCwiRm9yZWdyb3VuZCI6eyIkaWQiOiI1NzUiLCJDb2xvciI6eyIkaWQiOiI1NzYiLCJBIjoyNTUsIlIiOjAsIkciOjAsIkIiOjB9fSwiTWF4V2lkdGgiOjU4OS4wOTA5MDkwOTA5MDkxMiwiTWF4SGVpZ2h0IjoiSW5maW5pdHkiLCJTbWFydEZvcmVncm91bmRJc0FjdGl2ZSI6ZmFsc2UsIkhvcml6b250YWxBbGlnbm1lbnQiOjAsIlZlcnRpY2FsQWxpZ25tZW50IjowLCJTbWFydEZvcmVncm91bmQiOm51bGwsIkJhY2tncm91bmRGaWxsVHlwZSI6MCwiTWFyZ2luIjp7IiRyZWYiOiIxMDEifSwiUGFkZGluZyI6eyIkcmVmIjoiMTAyIn0sIkJhY2tncm91bmQiOnsiJGlkIjoiNTc3IiwiQ29sb3IiOnsiJGlkIjoiNTc4IiwiQSI6MCwiUiI6MjU1LCJHIjoyNTUsIkIiOjI1NX19LCJJc1Zpc2libGUiOnRydWUsIldpZHRoIjowLjAsIkhlaWdodCI6MC4wLCJCb3JkZXJTdHlsZSI6eyIkaWQiOiI1NzkiLCJMaW5lQ29sb3IiOm51bGwsIkxpbmVXZWlnaHQiOjAuMCwiTGluZVR5cGUiOjAsIlBhcmVudFN0eWxlIjpudWxsfSwiUGFyZW50U3R5bGUiOm51bGx9LCJEYXRlU3R5bGUiOnsiJGlkIjoiNTgwIiwiRm9udFNldHRpbmdzIjp7IiRpZCI6IjU4MSIsIkZvbnRTaXplIjo4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xMDgifSwiUGFkZGluZyI6eyIkcmVmIjoiMTA5In0sIkJhY2tncm91bmQiOnsiJGlkIjoiNTgyIiwiQ29sb3IiOnsiJGlkIjoiNTgzIiwiQSI6MCwiUiI6MjU1LCJHIjoyNTUsIkIiOjI1NX19LCJJc1Zpc2libGUiOnRydWUsIldpZHRoIjowLjAsIkhlaWdodCI6MC4wLCJCb3JkZXJTdHlsZSI6eyIkaWQiOiI1ODQiLCJMaW5lQ29sb3IiOm51bGwsIkxpbmVXZWlnaHQiOjAuMCwiTGluZVR5cGUiOjAsIlBhcmVudFN0eWxlIjpudWxsfSwiUGFyZW50U3R5bGUiOm51bGx9LCJEYXRlRm9ybWF0Ijp7IiRyZWYiOiIxMTMifSwiV2Vla051bWJlcmluZyI6eyIkaWQiOiI1ODUiLCJGb3JtYXQiOjAsIklzVmlzaWJsZSI6ZmFsc2UsIkxhc3RLbm93blZpc2liaWxpdHlTdGF0ZSI6ZmFsc2V9LCJJc1Zpc2libGUiOnRydWUsIlBhcmVudFN0eWxlIjpudWxsfSwiSW5kZXgiOjgsIlNtYXJ0RHVyYXRpb25BY3RpdmF0ZWQiOmZhbHNlLCJEYXRlRm9ybWF0Ijp7IiRyZWYiOiIxMTMifSwiV2Vla051bWJlcmluZyI6eyIkaWQiOiI1ODYiLCJGb3JtYXQiOjAsIklzVmlzaWJsZSI6ZmFsc2UsIkxhc3RLbm93blZpc2liaWxpdHlTdGF0ZSI6ZmFsc2V9LCJJZCI6IjJiZjk4Yzg4LWIwNDItNDQ3NC1hMTQzLTEyY2Q2NWMxYWZjZCIsIkltcG9ydElkIjpudWxsLCJUaXRsZSI6IkNyZWF0ZSB2aXN1YWxzICYgbWVzc2FnaW5nIiwiTm90ZSI6bnVsbCwiSHlwZXJsaW5rIjp7IiRpZCI6IjU4NyIsIkFkZHJlc3MiOm51bGwsIlN1YkFkZHJlc3MiOm51bGx9LCJJc0NoYW5nZWQiOmZhbHNlLCJJc05ldyI6ZmFsc2V9fSx7IiRpZCI6IjU4OCIsIl9hdHRhY2hlZE1pbGVzdG9uZXMiOltdLCJUYXNrRGVmaW5pdGlvbiI6eyIkaWQiOiI1ODkiLCJHcm91cE5hbWUiOm51bGwsIlN0YXJ0RGF0ZSI6IjIwMjMtMTItMjFUMDA6MDA6MDBaIiwiRW5kRGF0ZSI6IjIwMjMtMTItMjNUMjM6NTk6MDBaIiwiUGVyY2VudGFnZUNvbXBsZXRlIjpudWxsLCJTdHlsZSI6eyIkaWQiOiI1OTAiLCJTaGFwZSI6NCwiU2hhcGVUaGlja25lc3MiOjAsIkR1cmF0aW9uRm9ybWF0IjowLCJJbmNsdWRlTm9uV29ya2luZ0RheXNJbkR1cmF0aW9uIjpmYWxzZSwiUGVyY2VudGFnZUNvbXBsZXRlU3R5bGUiOnsiJGlkIjoiNTkxIiwiRm9udFNldHRpbmdzIjp7IiRpZCI6IjU5MiIsIkZvbnRTaXplIjoxMCwiRm9udE5hbWUiOiJDYWxpYnJpIiwiSXNCb2xkIjpmYWxzZSwiSXNJdGFsaWMiOmZhbHNlLCJJc1VuZGVybGluZWQiOmZhbHNlLCJQYXJlbnRTdHlsZSI6bnVsbH0sIkF1dG9TaXplIjowLCJGb3JlZ3JvdW5kIjp7IiRpZCI6IjU5MyIsIkNvbG9yIjp7IiRpZCI6IjU5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Y5In0sIlBhZGRpbmciOnsiJHJlZiI6IjcwIn0sIkJhY2tncm91bmQiOnsiJGlkIjoiNTk1IiwiQ29sb3IiOnsiJHJlZiI6IjcyIn19LCJJc1Zpc2libGUiOnRydWUsIldpZHRoIjowLjAsIkhlaWdodCI6MC4wLCJCb3JkZXJTdHlsZSI6eyIkaWQiOiI1OTYiLCJMaW5lQ29sb3IiOm51bGwsIkxpbmVXZWlnaHQiOjAuMCwiTGluZVR5cGUiOjAsIlBhcmVudFN0eWxlIjpudWxsfSwiUGFyZW50U3R5bGUiOm51bGx9LCJEdXJhdGlvblN0eWxlIjp7IiRpZCI6IjU5NyIsIkZvbnRTZXR0aW5ncyI6eyIkaWQiOiI1OTgiLCJGb250U2l6ZSI6MTAsIkZvbnROYW1lIjoiQ2FsaWJyaSIsIklzQm9sZCI6ZmFsc2UsIklzSXRhbGljIjpmYWxzZSwiSXNVbmRlcmxpbmVkIjpmYWxzZSwiUGFyZW50U3R5bGUiOm51bGx9LCJBdXRvU2l6ZSI6MCwiRm9yZWdyb3VuZCI6eyIkaWQiOiI1OTkiLCJDb2xvciI6eyIkaWQiOiI2M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YwMSIsIkNvbG9yIjp7IiRpZCI6IjYwMiIsIkEiOjAsIlIiOjI1NSwiRyI6MjU1LCJCIjoyNTV9fSwiSXNWaXNpYmxlIjp0cnVlLCJXaWR0aCI6MC4wLCJIZWlnaHQiOjAuMCwiQm9yZGVyU3R5bGUiOnsiJGlkIjoiNjAzIiwiTGluZUNvbG9yIjpudWxsLCJMaW5lV2VpZ2h0IjowLjAsIkxpbmVUeXBlIjowLCJQYXJlbnRTdHlsZSI6bnVsbH0sIlBhcmVudFN0eWxlIjpudWxsfSwiSG9yaXpvbnRhbENvbm5lY3RvclN0eWxlIjp7IiRpZCI6IjYwNCIsIkxpbmVDb2xvciI6eyIkcmVmIjoiODQifSwiTGluZVdlaWdodCI6MS4wLCJMaW5lVHlwZSI6MCwiUGFyZW50U3R5bGUiOm51bGx9LCJWZXJ0aWNhbENvbm5lY3RvclN0eWxlIjp7IiRpZCI6IjYwNSIsIkxpbmVDb2xvciI6eyIkcmVmIjoiODcifSwiTGluZVdlaWdodCI6MC4wLCJMaW5lVHlwZSI6MCwiUGFyZW50U3R5bGUiOm51bGx9LCJNYXJnaW4iOm51bGwsIlN0YXJ0RGF0ZVBvc2l0aW9uIjo2LCJFbmREYXRlUG9zaXRpb24iOjYsIkRhdGVJc1Zpc2libGUiOmZhbHNlLCJUaXRsZVBvc2l0aW9uIjowLCJEdXJhdGlvblBvc2l0aW9uIjo2LCJQZXJjZW50YWdlQ29tcGxldGVkUG9zaXRpb24iOjYsIlNwYWNpbmciOjMsIklzQmVsb3dUaW1lYmFuZCI6dHJ1ZSwiUGVyY2VudGFnZUNvbXBsZXRlU2hhcGVPcGFjaXR5IjozNSwiU2hhcGVTdHlsZSI6eyIkaWQiOiI2MDYiLCJNYXJnaW4iOnsiJHJlZiI6IjkwIn0sIlBhZGRpbmciOnsiJHJlZiI6IjkxIn0sIkJhY2tncm91bmQiOnsiJGlkIjoiNjA3IiwiQ29sb3IiOnsiJGlkIjoiNjA4IiwiQSI6MjU1LCJSIjowLCJHIjoxMTQsIkIiOjE4OH19LCJJc1Zpc2libGUiOnRydWUsIldpZHRoIjowLjAsIkhlaWdodCI6MTAuMCwiQm9yZGVyU3R5bGUiOnsiJGlkIjoiNjA5IiwiTGluZUNvbG9yIjp7IiRyZWYiOiI5NSJ9LCJMaW5lV2VpZ2h0IjowLjAsIkxpbmVUeXBlIjowLCJQYXJlbnRTdHlsZSI6bnVsbH0sIlBhcmVudFN0eWxlIjpudWxsfSwiVGl0bGVTdHlsZSI6eyIkaWQiOiI2MTAiLCJGb250U2V0dGluZ3MiOnsiJGlkIjoiNjExIiwiRm9udFNpemUiOjksIkZvbnROYW1lIjoiQ2FsaWJyaSIsIklzQm9sZCI6ZmFsc2UsIklzSXRhbGljIjpmYWxzZSwiSXNVbmRlcmxpbmVkIjpmYWxzZSwiUGFyZW50U3R5bGUiOm51bGx9LCJBdXRvU2l6ZSI6MCwiRm9yZWdyb3VuZCI6eyIkaWQiOiI2MTIiLCJDb2xvciI6eyIkaWQiOiI2MTMiLCJBIjoyNTUsIlIiOjAsIkciOjAsIkIiOjB9fSwiTWF4V2lkdGgiOjU4OS4wOTA5MDkwOTA5MDkxMiwiTWF4SGVpZ2h0IjoiSW5maW5pdHkiLCJTbWFydEZvcmVncm91bmRJc0FjdGl2ZSI6ZmFsc2UsIkhvcml6b250YWxBbGlnbm1lbnQiOjAsIlZlcnRpY2FsQWxpZ25tZW50IjowLCJTbWFydEZvcmVncm91bmQiOm51bGwsIkJhY2tncm91bmRGaWxsVHlwZSI6MCwiTWFyZ2luIjp7IiRyZWYiOiIxMDEifSwiUGFkZGluZyI6eyIkcmVmIjoiMTAyIn0sIkJhY2tncm91bmQiOnsiJGlkIjoiNjE0IiwiQ29sb3IiOnsiJGlkIjoiNjE1IiwiQSI6MCwiUiI6MjU1LCJHIjoyNTUsIkIiOjI1NX19LCJJc1Zpc2libGUiOnRydWUsIldpZHRoIjowLjAsIkhlaWdodCI6MC4wLCJCb3JkZXJTdHlsZSI6eyIkaWQiOiI2MTYiLCJMaW5lQ29sb3IiOm51bGwsIkxpbmVXZWlnaHQiOjAuMCwiTGluZVR5cGUiOjAsIlBhcmVudFN0eWxlIjpudWxsfSwiUGFyZW50U3R5bGUiOm51bGx9LCJEYXRlU3R5bGUiOnsiJGlkIjoiNjE3IiwiRm9udFNldHRpbmdzIjp7IiRpZCI6IjYxOCIsIkZvbnRTaXplIjo4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xMDgifSwiUGFkZGluZyI6eyIkcmVmIjoiMTA5In0sIkJhY2tncm91bmQiOnsiJGlkIjoiNjE5IiwiQ29sb3IiOnsiJGlkIjoiNjIwIiwiQSI6MCwiUiI6MjU1LCJHIjoyNTUsIkIiOjI1NX19LCJJc1Zpc2libGUiOnRydWUsIldpZHRoIjowLjAsIkhlaWdodCI6MC4wLCJCb3JkZXJTdHlsZSI6eyIkaWQiOiI2MjEiLCJMaW5lQ29sb3IiOm51bGwsIkxpbmVXZWlnaHQiOjAuMCwiTGluZVR5cGUiOjAsIlBhcmVudFN0eWxlIjpudWxsfSwiUGFyZW50U3R5bGUiOm51bGx9LCJEYXRlRm9ybWF0Ijp7IiRyZWYiOiIxMTMifSwiV2Vla051bWJlcmluZyI6eyIkaWQiOiI2MjIiLCJGb3JtYXQiOjAsIklzVmlzaWJsZSI6ZmFsc2UsIkxhc3RLbm93blZpc2liaWxpdHlTdGF0ZSI6ZmFsc2V9LCJJc1Zpc2libGUiOnRydWUsIlBhcmVudFN0eWxlIjpudWxsfSwiSW5kZXgiOjksIlNtYXJ0RHVyYXRpb25BY3RpdmF0ZWQiOmZhbHNlLCJEYXRlRm9ybWF0Ijp7IiRyZWYiOiIxMTMifSwiV2Vla051bWJlcmluZyI6eyIkaWQiOiI2MjMiLCJGb3JtYXQiOjAsIklzVmlzaWJsZSI6ZmFsc2UsIkxhc3RLbm93blZpc2liaWxpdHlTdGF0ZSI6ZmFsc2V9LCJJZCI6ImUxYjNkNmEyLWFlYmQtNGQ2OC1hMDIzLWU2YmIwOTBhODk1MyIsIkltcG9ydElkIjpudWxsLCJUaXRsZSI6IlJldmlldyBhbmQgYXBwcm92ZSBjb250ZW50ICYgZGVzaWduIGlucHV0IiwiTm90ZSI6bnVsbCwiSHlwZXJsaW5rIjp7IiRpZCI6IjYyNCIsIkFkZHJlc3MiOm51bGwsIlN1YkFkZHJlc3MiOm51bGx9LCJJc0NoYW5nZWQiOmZhbHNlLCJJc05ldyI6ZmFsc2V9fV0sIl9taWxlc3RvbmVzIjpbXSwiSWQiOiIwYzAwYzRhOC04MmYyLTRkZGEtOGVmNS0zZjRjODE1MmZhYjIiLCJJc1NpbmdsZUl0ZW1Sb3ciOmZhbHNlfV0sIkluZGV4IjoyLCJJZCI6ImI1NjQ3MGNjLTQxODItNDI2Ni1hNDYwLTBlMmY2ZDMwN2MwOSIsIkhlYWRlclRleHQiOiJDb250ZW50IGFuZCBkZXNpZ24gaW5wdXQiLCJJc0RlZmF1bHQiOmZhbHNlLCJTdHlsZSI6eyIkaWQiOiI2MjUiLCJIZWFkZXJTdHlsZSI6eyIkaWQiOiI2MjYiLCJUZXh0U3R5bGUiOnsiJGlkIjoiNjI3IiwiRm9udFNldHRpbmdzIjp7IiRpZCI6IjYyOCIsIkZvbnRTaXplIjoxMSwiRm9udE5hbWUiOiJDYWxpYnJpIiwiSXNCb2xkIjp0cnVlLCJJc0l0YWxpYyI6ZmFsc2UsIklzVW5kZXJsaW5lZCI6ZmFsc2UsIlBhcmVudFN0eWxlIjpudWxsfSwiQXV0b1NpemUiOjIsIkZvcmVncm91bmQiOnsiJGlkIjoiNjI5IiwiQ29sb3IiOnsiJGlkIjoiNjMwIiwiQSI6MjU1LCJSIjowLCJHIjowLCJCIjowfX0sIk1heFdpZHRoIjo3Ny4zNTMxNTU4OTE5NjQ3LCJNYXhIZWlnaHQiOiJJbmZpbml0eSIsIlNtYXJ0Rm9yZWdyb3VuZElzQWN0aXZlIjpmYWxzZSwiSG9yaXpvbnRhbEFsaWdubWVudCI6MCwiVmVydGljYWxBbGlnbm1lbnQiOjAsIlNtYXJ0Rm9yZWdyb3VuZCI6bnVsbCwiQmFja2dyb3VuZEZpbGxUeXBlIjowLCJNYXJnaW4iOnsiJGlkIjoiNjMxIiwiVG9wIjowLjAsIkxlZnQiOjAuMCwiUmlnaHQiOjAuMCwiQm90dG9tIjowLjB9LCJQYWRkaW5nIjp7IiRpZCI6IjYzMiIsIlRvcCI6MC4wLCJMZWZ0IjowLjAsIlJpZ2h0IjowLjAsIkJvdHRvbSI6MC4wfSwiQmFja2dyb3VuZCI6bnVsbCwiSXNWaXNpYmxlIjp0cnVlLCJXaWR0aCI6MC4wLCJIZWlnaHQiOjAuMCwiQm9yZGVyU3R5bGUiOm51bGwsIlBhcmVudFN0eWxlIjpudWxsfSwiUmVjdGFuZ2xlU3R5bGUiOnsiJGlkIjoiNjMzIiwiTWFyZ2luIjp7IiRpZCI6IjYzNCIsIlRvcCI6MC4wLCJMZWZ0IjowLjAsIlJpZ2h0IjowLjAsIkJvdHRvbSI6MC4wfSwiUGFkZGluZyI6eyIkaWQiOiI2MzUiLCJUb3AiOjAuMCwiTGVmdCI6MC4wLCJSaWdodCI6MC4wLCJCb3R0b20iOjAuMH0sIkJhY2tncm91bmQiOnsiJGlkIjoiNjM2IiwiQ29sb3IiOnsiJGlkIjoiNjM3IiwiQSI6NjMsIlIiOjAsIkciOjExNCwiQiI6MTg4fX0sIklzVmlzaWJsZSI6dHJ1ZSwiV2lkdGgiOjAuMCwiSGVpZ2h0IjowLjAsIkJvcmRlclN0eWxlIjp7IiRpZCI6IjYzOCIsIkxpbmVDb2xvciI6eyIkaWQiOiI2MzkiLCIkdHlwZSI6Ik5MUkUuQ29tbW9uLkRvbS5Tb2xpZENvbG9yQnJ1c2gsIE5MUkUuQ29tbW9uIiwiQ29sb3IiOnsiJGlkIjoiNjQwIiwiQSI6MjU1LCJSIjoyNTUsIkciOjAsIkIiOjB9fSwiTGluZVdlaWdodCI6MC4wLCJMaW5lVHlwZSI6MCwiUGFyZW50U3R5bGUiOm51bGx9LCJQYXJlbnRTdHlsZSI6bnVsbH0sIk1hcmdpbiI6eyIkaWQiOiI2NDEiLCJUb3AiOjAuMCwiTGVmdCI6MC4wLCJSaWdodCI6MC4wLCJCb3R0b20iOjAuMH0sIlBhZGRpbmciOnsiJGlkIjoiNjQyIiwiVG9wIjowLjAsIkxlZnQiOjAuMCwiUmlnaHQiOjAuMCwiQm90dG9tIjowLjB9LCJCYWNrZ3JvdW5kIjpudWxsLCJJc1Zpc2libGUiOnRydWUsIldpZHRoIjowLjAsIkhlaWdodCI6MC4wLCJCb3JkZXJTdHlsZSI6bnVsbCwiUGFyZW50U3R5bGUiOm51bGx9LCJCYWNrZ3JvdW5kU3R5bGUiOnsiJGlkIjoiNjQzIiwiTWFyZ2luIjp7IiRpZCI6IjY0NCIsIlRvcCI6MC4wLCJMZWZ0IjowLjAsIlJpZ2h0IjowLjAsIkJvdHRvbSI6MC4wfSwiUGFkZGluZyI6eyIkaWQiOiI2NDUiLCJUb3AiOjAuMCwiTGVmdCI6MC4wLCJSaWdodCI6MC4wLCJCb3R0b20iOjAuMH0sIkJhY2tncm91bmQiOnsiJHJlZiI6IjE3NSJ9LCJJc1Zpc2libGUiOnRydWUsIldpZHRoIjowLjAsIkhlaWdodCI6MC4wLCJCb3JkZXJTdHlsZSI6eyIkaWQiOiI2NDYiLCJMaW5lQ29sb3IiOnsiJGlkIjoiNjQ3IiwiJHR5cGUiOiJOTFJFLkNvbW1vbi5Eb20uU29saWRDb2xvckJydXNoLCBOTFJFLkNvbW1vbiIsIkNvbG9yIjp7IiRpZCI6IjY0OCIsIkEiOjI1NSwiUiI6MjU1LCJHIjowLCJCIjowfX0sIkxpbmVXZWlnaHQiOjAuMCwiTGluZVR5cGUiOjAsIlBhcmVudFN0eWxlIjpudWxsfSwiUGFyZW50U3R5bGUiOm51bGx9LCJNYXJnaW4iOnsiJGlkIjoiNjQ5IiwiVG9wIjowLjAsIkxlZnQiOjAuMCwiUmlnaHQiOjAuMCwiQm90dG9tIjowLjB9LCJQYWRkaW5nIjp7IiRpZCI6IjY1MCIsIlRvcCI6MC4wLCJMZWZ0IjowLjAsIlJpZ2h0IjowLjAsIkJvdHRvbSI6MC4wfSwiSXNWaXNpYmxlIjp0cnVlLCJXaWR0aCI6MC4wLCJIZWlnaHQiOjAuMCwiQm9yZGVyU3R5bGUiOm51bGwsIlBhcmVudFN0eWxlIjpudWxsfX0seyIkaWQiOiI2NTEiLCJfcm93cyI6W10sIkluZGV4IjozLCJJZCI6ImExMDdiMzRhLTUwZWQtNGNjZC1iNGQ5LTNiNmRjMDVjN2JiMCIsIkhlYWRlclRleHQiOm51bGwsIklzRGVmYXVsdCI6dHJ1ZSwiU3R5bGUiOnsiJGlkIjoiNjUyIiwiSGVhZGVyU3R5bGUiOnsiJGlkIjoiNjUzIiwiVGV4dFN0eWxlIjp7IiRpZCI6IjY1NCIsIkZvbnRTZXR0aW5ncyI6eyIkaWQiOiI2NTUiLCJGb250U2l6ZSI6MTEsIkZvbnROYW1lIjoiQ2FsaWJyaSIsIklzQm9sZCI6dHJ1ZSwiSXNJdGFsaWMiOmZhbHNlLCJJc1VuZGVybGluZWQiOmZhbHNlLCJQYXJlbnRTdHlsZSI6bnVsbH0sIkF1dG9TaXplIjowLCJGb3JlZ3JvdW5kIjp7IiRpZCI6IjY1NiIsIkNvbG9yIjp7IiRpZCI6IjY1NyIsIkEiOjI1NSwiUiI6MCwiRyI6MCwiQiI6MH19LCJNYXhXaWR0aCI6MC4wLCJNYXhIZWlnaHQiOjAuMCwiU21hcnRGb3JlZ3JvdW5kSXNBY3RpdmUiOmZhbHNlLCJIb3Jpem9udGFsQWxpZ25tZW50IjowLCJWZXJ0aWNhbEFsaWdubWVudCI6MCwiU21hcnRGb3JlZ3JvdW5kIjpudWxsLCJCYWNrZ3JvdW5kRmlsbFR5cGUiOjAsIk1hcmdpbiI6eyIkaWQiOiI2NTgiLCJUb3AiOjAuMCwiTGVmdCI6MC4wLCJSaWdodCI6MC4wLCJCb3R0b20iOjAuMH0sIlBhZGRpbmciOnsiJGlkIjoiNjU5IiwiVG9wIjowLjAsIkxlZnQiOjAuMCwiUmlnaHQiOjAuMCwiQm90dG9tIjowLjB9LCJCYWNrZ3JvdW5kIjpudWxsLCJJc1Zpc2libGUiOmZhbHNlLCJXaWR0aCI6MC4wLCJIZWlnaHQiOjAuMCwiQm9yZGVyU3R5bGUiOm51bGwsIlBhcmVudFN0eWxlIjpudWxsfSwiUmVjdGFuZ2xlU3R5bGUiOnsiJGlkIjoiNjYwIiwiTWFyZ2luIjp7IiRpZCI6IjY2MSIsIlRvcCI6MC4wLCJMZWZ0IjowLjAsIlJpZ2h0IjowLjAsIkJvdHRvbSI6MC4wfSwiUGFkZGluZyI6eyIkaWQiOiI2NjIiLCJUb3AiOjAuMCwiTGVmdCI6MC4wLCJSaWdodCI6MC4wLCJCb3R0b20iOjAuMH0sIkJhY2tncm91bmQiOnsiJGlkIjoiNjYzIiwiQ29sb3IiOnsiJGlkIjoiNjY0IiwiQSI6NjMsIlIiOjI1LCJHIjoxMDcsIkIiOjM2fX0sIklzVmlzaWJsZSI6ZmFsc2UsIldpZHRoIjowLjAsIkhlaWdodCI6MC4wLCJCb3JkZXJTdHlsZSI6eyIkaWQiOiI2NjUiLCJMaW5lQ29sb3IiOnsiJGlkIjoiNjY2IiwiJHR5cGUiOiJOTFJFLkNvbW1vbi5Eb20uU29saWRDb2xvckJydXNoLCBOTFJFLkNvbW1vbiIsIkNvbG9yIjp7IiRpZCI6IjY2NyIsIkEiOjI1NSwiUiI6MjU1LCJHIjowLCJCIjowfX0sIkxpbmVXZWlnaHQiOjAuMCwiTGluZVR5cGUiOjAsIlBhcmVudFN0eWxlIjpudWxsfSwiUGFyZW50U3R5bGUiOm51bGx9LCJNYXJnaW4iOnsiJGlkIjoiNjY4IiwiVG9wIjowLjAsIkxlZnQiOjAuMCwiUmlnaHQiOjAuMCwiQm90dG9tIjowLjB9LCJQYWRkaW5nIjp7IiRpZCI6IjY2OSIsIlRvcCI6MC4wLCJMZWZ0IjowLjAsIlJpZ2h0IjowLjAsIkJvdHRvbSI6MC4wfSwiQmFja2dyb3VuZCI6bnVsbCwiSXNWaXNpYmxlIjp0cnVlLCJXaWR0aCI6MC4wLCJIZWlnaHQiOjAuMCwiQm9yZGVyU3R5bGUiOm51bGwsIlBhcmVudFN0eWxlIjpudWxsfSwiQmFja2dyb3VuZFN0eWxlIjp7IiRpZCI6IjY3MCIsIk1hcmdpbiI6eyIkaWQiOiI2NzEiLCJUb3AiOjAuMCwiTGVmdCI6MC4wLCJSaWdodCI6MC4wLCJCb3R0b20iOjAuMH0sIlBhZGRpbmciOnsiJGlkIjoiNjcyIiwiVG9wIjowLjAsIkxlZnQiOjAuMCwiUmlnaHQiOjAuMCwiQm90dG9tIjowLjB9LCJCYWNrZ3JvdW5kIjp7IiRyZWYiOiIxNzUifSwiSXNWaXNpYmxlIjp0cnVlLCJXaWR0aCI6MC4wLCJIZWlnaHQiOjAuMCwiQm9yZGVyU3R5bGUiOnsiJGlkIjoiNjczIiwiTGluZUNvbG9yIjp7IiRpZCI6IjY3NCIsIiR0eXBlIjoiTkxSRS5Db21tb24uRG9tLlNvbGlkQ29sb3JCcnVzaCwgTkxSRS5Db21tb24iLCJDb2xvciI6eyIkaWQiOiI2NzUiLCJBIjoyNTUsIlIiOjI1NSwiRyI6MCwiQiI6MH19LCJMaW5lV2VpZ2h0IjowLjAsIkxpbmVUeXBlIjowLCJQYXJlbnRTdHlsZSI6bnVsbH0sIlBhcmVudFN0eWxlIjpudWxsfSwiTWFyZ2luIjp7IiRpZCI6IjY3NiIsIlRvcCI6MC4wLCJMZWZ0IjowLjAsIlJpZ2h0IjowLjAsIkJvdHRvbSI6MC4wfSwiUGFkZGluZyI6eyIkaWQiOiI2NzciLCJUb3AiOjAuMCwiTGVmdCI6MC4wLCJSaWdodCI6MC4wLCJCb3R0b20iOjAuMH0sIklzVmlzaWJsZSI6ZmFsc2UsIldpZHRoIjowLjAsIkhlaWdodCI6MC4wLCJCb3JkZXJTdHlsZSI6bnVsbCwiUGFyZW50U3R5bGUiOm51bGx9fSx7IiRpZCI6IjY3OCIsIl9yb3dzIjpbeyIkaWQiOiI2NzkiLCJfdGFza3MiOltdLCJfbWlsZXN0b25lcyI6W3siJGlkIjoiNjgwIiwiSWQiOiIwMTIwZDBmMC1mMzY4LTQ1NWMtODVlZS0zNjRhNzc0MWM5ZmIiLCJJbmRleCI6MTYsIkdyb3VwSWQiOm51bGwsIlRpdGxlIjoiTWFya2V0aW5nIE1hbmFnZXIgKEEpIiwiRGF0ZVRpbWUiOiIyMDIzLTExLTAxVDIzOjU5OjAwIiwiUGVyY2VudGFnZUNvbXBsZXRlIjpudWxsLCJOb3RlIjpudWxsLCJTdHlsZSI6eyIkaWQiOiI2ODEiLCJUaXRsZVBvc2l0aW9uIjoiQmVsb3ciLCJEYXRlUG9zaXRpb24iOiJMZWZ0IiwiU2hhcGVUeXBlIjoxNCwiU2hhcGVTaXplIjowLCJTcGFjaW5nIjo1LCJTaGFwZVN0eWxlIjp7IiRpZCI6IjY4MiIsIk1hcmdpbiI6eyIkcmVmIjoiNDAwIn0sIlBhZGRpbmciOnsiJHJlZiI6IjQwMSJ9LCJCYWNrZ3JvdW5kIjp7IiRpZCI6IjY4MyIsIkNvbG9yIjp7IiRpZCI6IjY4NCIsIkEiOjI1NSwiUiI6NDcsIkciOjU0LCJCIjoxNTN9fSwiSXNWaXNpYmxlIjp0cnVlLCJXaWR0aCI6MTIuMCwiSGVpZ2h0IjoxNC4wLCJCb3JkZXJTdHlsZSI6eyIkaWQiOiI2ODUiLCJMaW5lQ29sb3IiOnsiJGlkIjoiNjg2IiwiJHR5cGUiOiJOTFJFLkNvbW1vbi5Eb20uU29saWRDb2xvckJydXNoLCBOTFJFLkNvbW1vbiIsIkNvbG9yIjp7IiRpZCI6IjY4NyIsIkEiOjI1NSwiUiI6MjU1LCJHIjowLCJCIjowfX0sIkxpbmVXZWlnaHQiOjAuMCwiTGluZVR5cGUiOjAsIlBhcmVudFN0eWxlIjpudWxsfSwiUGFyZW50U3R5bGUiOm51bGx9LCJUaXRsZVN0eWxlIjp7IiRpZCI6IjY4OCIsIkZvbnRTZXR0aW5ncyI6eyIkaWQiOiI2ODkiLCJGb250U2l6ZSI6OSwiRm9udE5hbWUiOiJDYWxpYnJpIiwiSXNCb2xkIjpmYWxzZSwiSXNJdGFsaWMiOnRydWUsIklzVW5kZXJsaW5lZCI6ZmFsc2UsIlBhcmVudFN0eWxlIjpudWxsfSwiQXV0b1NpemUiOjIsIkZvcmVncm91bmQiOnsiJGlkIjoiNjkwIiwiQ29sb3IiOnsiJGlkIjoiNjkxIiwiQSI6MjU1LCJSIjowLCJHIjowLCJCIjowfX0sIk1heFdpZHRoIjo4OC4xNTgyNjQxNjAxNTYyNS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NjkyIiwiQ29sb3IiOnsiJGlkIjoiNjkzIiwiQSI6MCwiUiI6MjU1LCJHIjoyNTUsIkIiOjI1NX19LCJJc1Zpc2libGUiOnRydWUsIldpZHRoIjowLjAsIkhlaWdodCI6MC4wLCJCb3JkZXJTdHlsZSI6bnVsbCwiUGFyZW50U3R5bGUiOm51bGx9LCJEYXRlU3R5bGUiOnsiJGlkIjoiNjk0IiwiRm9udFNldHRpbmdzIjp7IiRpZCI6IjY5NSIsIkZvbnRTaXplIjoxMCwiRm9udE5hbWUiOiJDYWxpYnJpIiwiSXNCb2xkIjpmYWxzZSwiSXNJdGFsaWMiOmZhbHNlLCJJc1VuZGVybGluZWQiOmZhbHNlLCJQYXJlbnRTdHlsZSI6bnVsbH0sIkF1dG9TaXplIjowLCJGb3JlZ3JvdW5kIjp7IiRpZCI6IjY5NiIsIkNvbG9yIjp7IiRpZCI6IjY5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2OTgiLCJDb2xvciI6eyIkaWQiOiI2OTkiLCJBIjowLCJSIjoyNTUsIkciOjI1NSwiQiI6MjU1fX0sIklzVmlzaWJsZSI6ZmFsc2UsIldpZHRoIjowLjAsIkhlaWdodCI6MC4wLCJCb3JkZXJTdHlsZSI6bnVsbCwiUGFyZW50U3R5bGUiOm51bGx9LCJEYXRlRm9ybWF0Ijp7IiRpZCI6IjcwM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cwMSIsIkRhdGVQYXJ0SXNWaXNpYmxlIjp0cnVlLCJUaW1lUGFydElzVmlzaWJsZSI6ZmFsc2V9fSwiV2Vla051bWJlcmluZyI6eyIkaWQiOiI3MDIiLCJGb3JtYXQiOjAsIklzVmlzaWJsZSI6ZmFsc2UsIkxhc3RLbm93blZpc2liaWxpdHlTdGF0ZSI6ZmFsc2V9LCJJc1Zpc2libGUiOnRydWUsIlBhcmVudFN0eWxlIjpudWxsfSwiSHlwZXJsaW5rIjpudWxsLCJJbXBvcnRJZCI6IiJ9LHsiJGlkIjoiNzAzIiwiSWQiOiJiY2I0YzdiMC05ZWJjLTQyYTUtYTQ0Yy1iOWExY2VlMDgyNTQiLCJJbmRleCI6MTcsIkdyb3VwSWQiOm51bGwsIlRpdGxlIjoiR3JhcGhpYyBEZXNpZ25lciAoUikiLCJEYXRlVGltZSI6IjIwMjMtMTEtMjBUMjM6NTk6MDAiLCJQZXJjZW50YWdlQ29tcGxldGUiOm51bGwsIk5vdGUiOm51bGwsIlN0eWxlIjp7IiRpZCI6IjcwNCIsIlRpdGxlUG9zaXRpb24iOiJCZWxvdyIsIkRhdGVQb3NpdGlvbiI6IkxlZnQiLCJTaGFwZVR5cGUiOjE0LCJTaGFwZVNpemUiOjAsIlNwYWNpbmciOjUsIlNoYXBlU3R5bGUiOnsiJGlkIjoiNzA1IiwiTWFyZ2luIjp7IiRyZWYiOiI0MDAifSwiUGFkZGluZyI6eyIkcmVmIjoiNDAxIn0sIkJhY2tncm91bmQiOnsiJGlkIjoiNzA2IiwiQ29sb3IiOnsiJGlkIjoiNzA3IiwiQSI6MjU1LCJSIjoxNzgsIkciOjE0LCJCIjoxOH19LCJJc1Zpc2libGUiOnRydWUsIldpZHRoIjoxMi4wLCJIZWlnaHQiOjE0LjAsIkJvcmRlclN0eWxlIjp7IiRpZCI6IjcwOCIsIkxpbmVDb2xvciI6eyIkcmVmIjoiNjg2In0sIkxpbmVXZWlnaHQiOjAuMCwiTGluZVR5cGUiOjAsIlBhcmVudFN0eWxlIjpudWxsfSwiUGFyZW50U3R5bGUiOm51bGx9LCJUaXRsZVN0eWxlIjp7IiRpZCI6IjcwOSIsIkZvbnRTZXR0aW5ncyI6eyIkaWQiOiI3MTAiLCJGb250U2l6ZSI6OSwiRm9udE5hbWUiOiJDYWxpYnJpIiwiSXNCb2xkIjpmYWxzZSwiSXNJdGFsaWMiOnRydWUsIklzVW5kZXJsaW5lZCI6ZmFsc2UsIlBhcmVudFN0eWxlIjpudWxsfSwiQXV0b1NpemUiOjIsIkZvcmVncm91bmQiOnsiJGlkIjoiNzExIiwiQ29sb3IiOnsiJGlkIjoiNzEyIiwiQSI6MjU1LCJSIjowLCJHIjowLCJCIjowfX0sIk1heFdpZHRoIjo3Ni42OTk3NjA0MzcwMTE3MTksIk1heEhlaWdodCI6IkluZmluaXR5IiwiU21hcnRGb3JlZ3JvdW5kSXNBY3RpdmUiOmZhbHNlLCJIb3Jpem9udGFsQWxpZ25tZW50IjoxLCJWZXJ0aWNhbEFsaWdubWVudCI6MCwiU21hcnRGb3JlZ3JvdW5kIjpudWxsLCJCYWNrZ3JvdW5kRmlsbFR5cGUiOjAsIk1hcmdpbiI6eyIkcmVmIjoiNDExIn0sIlBhZGRpbmciOnsiJHJlZiI6IjQxMiJ9LCJCYWNrZ3JvdW5kIjp7IiRpZCI6IjcxMyIsIkNvbG9yIjp7IiRpZCI6IjcxNCIsIkEiOjAsIlIiOjI1NSwiRyI6MjU1LCJCIjoyNTV9fSwiSXNWaXNpYmxlIjp0cnVlLCJXaWR0aCI6MC4wLCJIZWlnaHQiOjAuMCwiQm9yZGVyU3R5bGUiOm51bGwsIlBhcmVudFN0eWxlIjpudWxsfSwiRGF0ZVN0eWxlIjp7IiRpZCI6IjcxNSIsIkZvbnRTZXR0aW5ncyI6eyIkaWQiOiI3MTYiLCJGb250U2l6ZSI6MTAsIkZvbnROYW1lIjoiQ2FsaWJyaSIsIklzQm9sZCI6ZmFsc2UsIklzSXRhbGljIjpmYWxzZSwiSXNVbmRlcmxpbmVkIjpmYWxzZSwiUGFyZW50U3R5bGUiOm51bGx9LCJBdXRvU2l6ZSI6MCwiRm9yZWdyb3VuZCI6eyIkaWQiOiI3MTciLCJDb2xvciI6eyIkaWQiOiI3MT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0MTkifSwiUGFkZGluZyI6eyIkcmVmIjoiNDIwIn0sIkJhY2tncm91bmQiOnsiJGlkIjoiNzE5IiwiQ29sb3IiOnsiJGlkIjoiNzIwIiwiQSI6MCwiUiI6MjU1LCJHIjoyNTUsIkIiOjI1NX19LCJJc1Zpc2libGUiOmZhbHNlLCJXaWR0aCI6MC4wLCJIZWlnaHQiOjAuMCwiQm9yZGVyU3R5bGUiOm51bGwsIlBhcmVudFN0eWxlIjpudWxsfSwiRGF0ZUZvcm1hdCI6eyIkcmVmIjoiNzAwIn0sIldlZWtOdW1iZXJpbmciOnsiJGlkIjoiNzIxIiwiRm9ybWF0IjowLCJJc1Zpc2libGUiOmZhbHNlLCJMYXN0S25vd25WaXNpYmlsaXR5U3RhdGUiOmZhbHNlfSwiSXNWaXNpYmxlIjp0cnVlLCJQYXJlbnRTdHlsZSI6bnVsbH0sIkh5cGVybGluayI6bnVsbCwiSW1wb3J0SWQiOiIifSx7IiRpZCI6IjcyMiIsIklkIjoiMjBjM2Q4NjQtNzgwNy00NjY3LWFlZjMtNjViMDBlNmYwMGRkIiwiSW5kZXgiOjE4LCJHcm91cElkIjpudWxsLCJUaXRsZSI6IkNvbnRlbnQgQ3JlYXRvciAoQykiLCJEYXRlVGltZSI6IjIwMjMtMTItMDhUMjM6NTk6MDAiLCJQZXJjZW50YWdlQ29tcGxldGUiOm51bGwsIk5vdGUiOm51bGwsIlN0eWxlIjp7IiRpZCI6IjcyMyIsIlRpdGxlUG9zaXRpb24iOiJCZWxvdyIsIkRhdGVQb3NpdGlvbiI6IkxlZnQiLCJTaGFwZVR5cGUiOjE0LCJTaGFwZVNpemUiOjAsIlNwYWNpbmciOjUsIlNoYXBlU3R5bGUiOnsiJGlkIjoiNzI0IiwiTWFyZ2luIjp7IiRyZWYiOiI0MDAifSwiUGFkZGluZyI6eyIkcmVmIjoiNDAxIn0sIkJhY2tncm91bmQiOnsiJGlkIjoiNzI1IiwiQ29sb3IiOnsiJGlkIjoiNzI2IiwiQSI6MjU1LCJSIjoyNTUsIkciOjE5MiwiQiI6MH19LCJJc1Zpc2libGUiOnRydWUsIldpZHRoIjoxMi4wLCJIZWlnaHQiOjE0LjAsIkJvcmRlclN0eWxlIjp7IiRpZCI6IjcyNyIsIkxpbmVDb2xvciI6eyIkcmVmIjoiNjg2In0sIkxpbmVXZWlnaHQiOjAuMCwiTGluZVR5cGUiOjAsIlBhcmVudFN0eWxlIjpudWxsfSwiUGFyZW50U3R5bGUiOm51bGx9LCJUaXRsZVN0eWxlIjp7IiRpZCI6IjcyOCIsIkZvbnRTZXR0aW5ncyI6eyIkaWQiOiI3MjkiLCJGb250U2l6ZSI6OSwiRm9udE5hbWUiOiJDYWxpYnJpIiwiSXNCb2xkIjpmYWxzZSwiSXNJdGFsaWMiOnRydWUsIklzVW5kZXJsaW5lZCI6ZmFsc2UsIlBhcmVudFN0eWxlIjpudWxsfSwiQXV0b1NpemUiOjIsIkZvcmVncm91bmQiOnsiJGlkIjoiNzMwIiwiQ29sb3IiOnsiJGlkIjoiNzMxIiwiQSI6MjU1LCJSIjowLCJHIjowLCJCIjowfX0sIk1heFdpZHRoIjo4OC45NjczMjMzMDMyMjI2NTYsIk1heEhlaWdodCI6IkluZmluaXR5IiwiU21hcnRGb3JlZ3JvdW5kSXNBY3RpdmUiOmZhbHNlLCJIb3Jpem9udGFsQWxpZ25tZW50IjoxLCJWZXJ0aWNhbEFsaWdubWVudCI6MCwiU21hcnRGb3JlZ3JvdW5kIjpudWxsLCJCYWNrZ3JvdW5kRmlsbFR5cGUiOjAsIk1hcmdpbiI6eyIkcmVmIjoiNDExIn0sIlBhZGRpbmciOnsiJHJlZiI6IjQxMiJ9LCJCYWNrZ3JvdW5kIjp7IiRpZCI6IjczMiIsIkNvbG9yIjp7IiRpZCI6IjczMyIsIkEiOjAsIlIiOjI1NSwiRyI6MjU1LCJCIjoyNTV9fSwiSXNWaXNpYmxlIjp0cnVlLCJXaWR0aCI6MC4wLCJIZWlnaHQiOjAuMCwiQm9yZGVyU3R5bGUiOm51bGwsIlBhcmVudFN0eWxlIjpudWxsfSwiRGF0ZVN0eWxlIjp7IiRpZCI6IjczNCIsIkZvbnRTZXR0aW5ncyI6eyIkaWQiOiI3MzUiLCJGb250U2l6ZSI6MTAsIkZvbnROYW1lIjoiQ2FsaWJyaSIsIklzQm9sZCI6ZmFsc2UsIklzSXRhbGljIjpmYWxzZSwiSXNVbmRlcmxpbmVkIjpmYWxzZSwiUGFyZW50U3R5bGUiOm51bGx9LCJBdXRvU2l6ZSI6MCwiRm9yZWdyb3VuZCI6eyIkaWQiOiI3MzYiLCJDb2xvciI6eyIkaWQiOiI3Mz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0MTkifSwiUGFkZGluZyI6eyIkcmVmIjoiNDIwIn0sIkJhY2tncm91bmQiOnsiJGlkIjoiNzM4IiwiQ29sb3IiOnsiJGlkIjoiNzM5IiwiQSI6MCwiUiI6MjU1LCJHIjoyNTUsIkIiOjI1NX19LCJJc1Zpc2libGUiOmZhbHNlLCJXaWR0aCI6MC4wLCJIZWlnaHQiOjAuMCwiQm9yZGVyU3R5bGUiOm51bGwsIlBhcmVudFN0eWxlIjpudWxsfSwiRGF0ZUZvcm1hdCI6eyIkcmVmIjoiNzAwIn0sIldlZWtOdW1iZXJpbmciOnsiJGlkIjoiNzQwIiwiRm9ybWF0IjowLCJJc1Zpc2libGUiOmZhbHNlLCJMYXN0S25vd25WaXNpYmlsaXR5U3RhdGUiOmZhbHNlfSwiSXNWaXNpYmxlIjp0cnVlLCJQYXJlbnRTdHlsZSI6bnVsbH0sIkh5cGVybGluayI6bnVsbCwiSW1wb3J0SWQiOiIifSx7IiRpZCI6Ijc0MSIsIklkIjoiMWM1YmE4YWYtODg5YS00ZjE2LTljYWQtNjZlMjk4OTM5NWYyIiwiSW5kZXgiOjE5LCJHcm91cElkIjpudWxsLCJUaXRsZSI6IkNhbXBhaWduIEFuYWx5c3QgKEkpIiwiRGF0ZVRpbWUiOiIyMDIzLTEyLTMwVDIzOjU5OjAwIiwiUGVyY2VudGFnZUNvbXBsZXRlIjpudWxsLCJOb3RlIjpudWxsLCJTdHlsZSI6eyIkaWQiOiI3NDIiLCJUaXRsZVBvc2l0aW9uIjoiQmVsb3ciLCJEYXRlUG9zaXRpb24iOiJMZWZ0IiwiU2hhcGVUeXBlIjoxNCwiU2hhcGVTaXplIjowLCJTcGFjaW5nIjo1LCJTaGFwZVN0eWxlIjp7IiRpZCI6Ijc0MyIsIk1hcmdpbiI6eyIkcmVmIjoiNDAwIn0sIlBhZGRpbmciOnsiJHJlZiI6IjQwMSJ9LCJCYWNrZ3JvdW5kIjp7IiRpZCI6Ijc0NCIsIkNvbG9yIjp7IiRpZCI6Ijc0NSIsIkEiOjI1NSwiUiI6MTEyLCJHIjoxNzMsIkIiOjcxfX0sIklzVmlzaWJsZSI6dHJ1ZSwiV2lkdGgiOjEyLjAsIkhlaWdodCI6MTQuMCwiQm9yZGVyU3R5bGUiOnsiJGlkIjoiNzQ2IiwiTGluZUNvbG9yIjp7IiRyZWYiOiI2ODYifSwiTGluZVdlaWdodCI6MC4wLCJMaW5lVHlwZSI6MCwiUGFyZW50U3R5bGUiOm51bGx9LCJQYXJlbnRTdHlsZSI6bnVsbH0sIlRpdGxlU3R5bGUiOnsiJGlkIjoiNzQ3IiwiRm9udFNldHRpbmdzIjp7IiRpZCI6Ijc0OCIsIkZvbnRTaXplIjo5LCJGb250TmFtZSI6IkNhbGlicmkiLCJJc0JvbGQiOmZhbHNlLCJJc0l0YWxpYyI6dHJ1ZSwiSXNVbmRlcmxpbmVkIjpmYWxzZSwiUGFyZW50U3R5bGUiOm51bGx9LCJBdXRvU2l6ZSI6MiwiRm9yZWdyb3VuZCI6eyIkaWQiOiI3NDkiLCJDb2xvciI6eyIkaWQiOiI3NTAiLCJBIjoyNTUsIlIiOjAsIkciOjAsIkIiOjB9fSwiTWF4V2lkdGgiOjc4LjM4MDA4MTE3Njc1NzgxMi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NzUxIiwiQ29sb3IiOnsiJGlkIjoiNzUyIiwiQSI6MCwiUiI6MjU1LCJHIjoyNTUsIkIiOjI1NX19LCJJc1Zpc2libGUiOnRydWUsIldpZHRoIjowLjAsIkhlaWdodCI6MC4wLCJCb3JkZXJTdHlsZSI6bnVsbCwiUGFyZW50U3R5bGUiOm51bGx9LCJEYXRlU3R5bGUiOnsiJGlkIjoiNzUzIiwiRm9udFNldHRpbmdzIjp7IiRpZCI6Ijc1NCIsIkZvbnRTaXplIjoxMCwiRm9udE5hbWUiOiJDYWxpYnJpIiwiSXNCb2xkIjpmYWxzZSwiSXNJdGFsaWMiOmZhbHNlLCJJc1VuZGVybGluZWQiOmZhbHNlLCJQYXJlbnRTdHlsZSI6bnVsbH0sIkF1dG9TaXplIjowLCJGb3JlZ3JvdW5kIjp7IiRpZCI6Ijc1NSIsIkNvbG9yIjp7IiRpZCI6Ijc1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3NTciLCJDb2xvciI6eyIkaWQiOiI3NTgiLCJBIjowLCJSIjoyNTUsIkciOjI1NSwiQiI6MjU1fX0sIklzVmlzaWJsZSI6ZmFsc2UsIldpZHRoIjowLjAsIkhlaWdodCI6MC4wLCJCb3JkZXJTdHlsZSI6bnVsbCwiUGFyZW50U3R5bGUiOm51bGx9LCJEYXRlRm9ybWF0Ijp7IiRyZWYiOiI3MDAifSwiV2Vla051bWJlcmluZyI6eyIkaWQiOiI3NTkiLCJGb3JtYXQiOjAsIklzVmlzaWJsZSI6ZmFsc2UsIkxhc3RLbm93blZpc2liaWxpdHlTdGF0ZSI6ZmFsc2V9LCJJc1Zpc2libGUiOnRydWUsIlBhcmVudFN0eWxlIjpudWxsfSwiSHlwZXJsaW5rIjpudWxsLCJJbXBvcnRJZCI6IiJ9XSwiSWQiOiIxMWFmODZmMi1hYTAwLTQzN2MtYTM4ZS1hNTcxOGU4MzI0NjMiLCJJc1NpbmdsZUl0ZW1Sb3ciOmZhbHNlfV0sIkluZGV4Ijo0LCJJZCI6IjM0ODUxMTI3LWI0NTctNDg5ZC05MjJkLTY1YzQwMzM2MTkwMiIsIkhlYWRlclRleHQiOiJSQUNJIiwiSXNEZWZhdWx0IjpmYWxzZSwiU3R5bGUiOnsiJGlkIjoiNzYwIiwiSGVhZGVyU3R5bGUiOnsiJGlkIjoiNzYxIiwiVGV4dFN0eWxlIjp7IiRpZCI6Ijc2MiIsIkZvbnRTZXR0aW5ncyI6eyIkaWQiOiI3NjMiLCJGb250U2l6ZSI6MTEsIkZvbnROYW1lIjoiQ2FsaWJyaSIsIklzQm9sZCI6dHJ1ZSwiSXNJdGFsaWMiOmZhbHNlLCJJc1VuZGVybGluZWQiOmZhbHNlLCJQYXJlbnRTdHlsZSI6bnVsbH0sIkF1dG9TaXplIjoyLCJGb3JlZ3JvdW5kIjp7IiRpZCI6Ijc2NCIsIkNvbG9yIjp7IiRpZCI6Ijc2NSIsIkEiOjI1NSwiUiI6MCwiRyI6MCwiQiI6MH19LCJNYXhXaWR0aCI6NzMuMDM4MTk1MjYyMDQzNTczLCJNYXhIZWlnaHQiOiJJbmZpbml0eSIsIlNtYXJ0Rm9yZWdyb3VuZElzQWN0aXZlIjpmYWxzZSwiSG9yaXpvbnRhbEFsaWdubWVudCI6MCwiVmVydGljYWxBbGlnbm1lbnQiOjAsIlNtYXJ0Rm9yZWdyb3VuZCI6bnVsbCwiQmFja2dyb3VuZEZpbGxUeXBlIjowLCJNYXJnaW4iOnsiJGlkIjoiNzY2IiwiVG9wIjowLjAsIkxlZnQiOjAuMCwiUmlnaHQiOjAuMCwiQm90dG9tIjowLjB9LCJQYWRkaW5nIjp7IiRpZCI6Ijc2NyIsIlRvcCI6MC4wLCJMZWZ0IjowLjAsIlJpZ2h0IjowLjAsIkJvdHRvbSI6MC4wfSwiQmFja2dyb3VuZCI6bnVsbCwiSXNWaXNpYmxlIjp0cnVlLCJXaWR0aCI6MC4wLCJIZWlnaHQiOjAuMCwiQm9yZGVyU3R5bGUiOm51bGwsIlBhcmVudFN0eWxlIjpudWxsfSwiUmVjdGFuZ2xlU3R5bGUiOnsiJGlkIjoiNzY4IiwiTWFyZ2luIjp7IiRpZCI6Ijc2OSIsIlRvcCI6MC4wLCJMZWZ0IjowLjAsIlJpZ2h0IjowLjAsIkJvdHRvbSI6MC4wfSwiUGFkZGluZyI6eyIkaWQiOiI3NzAiLCJUb3AiOjAuMCwiTGVmdCI6MC4wLCJSaWdodCI6MC4wLCJCb3R0b20iOjAuMH0sIkJhY2tncm91bmQiOnsiJGlkIjoiNzcxIiwiQ29sb3IiOnsiJGlkIjoiNzcyIiwiQSI6NjMsIlIiOjAsIkciOjExNCwiQiI6MTg4fX0sIklzVmlzaWJsZSI6dHJ1ZSwiV2lkdGgiOjAuMCwiSGVpZ2h0IjowLjAsIkJvcmRlclN0eWxlIjp7IiRpZCI6Ijc3MyIsIkxpbmVDb2xvciI6eyIkaWQiOiI3NzQiLCIkdHlwZSI6Ik5MUkUuQ29tbW9uLkRvbS5Tb2xpZENvbG9yQnJ1c2gsIE5MUkUuQ29tbW9uIiwiQ29sb3IiOnsiJGlkIjoiNzc1IiwiQSI6MjU1LCJSIjoyNTUsIkciOjAsIkIiOjB9fSwiTGluZVdlaWdodCI6MC4wLCJMaW5lVHlwZSI6MCwiUGFyZW50U3R5bGUiOm51bGx9LCJQYXJlbnRTdHlsZSI6bnVsbH0sIk1hcmdpbiI6eyIkaWQiOiI3NzYiLCJUb3AiOjAuMCwiTGVmdCI6MC4wLCJSaWdodCI6MC4wLCJCb3R0b20iOjAuMH0sIlBhZGRpbmciOnsiJGlkIjoiNzc3IiwiVG9wIjowLjAsIkxlZnQiOjAuMCwiUmlnaHQiOjAuMCwiQm90dG9tIjowLjB9LCJCYWNrZ3JvdW5kIjpudWxsLCJJc1Zpc2libGUiOnRydWUsIldpZHRoIjowLjAsIkhlaWdodCI6MC4wLCJCb3JkZXJTdHlsZSI6bnVsbCwiUGFyZW50U3R5bGUiOm51bGx9LCJCYWNrZ3JvdW5kU3R5bGUiOnsiJGlkIjoiNzc4IiwiTWFyZ2luIjp7IiRpZCI6Ijc3OSIsIlRvcCI6MC4wLCJMZWZ0IjowLjAsIlJpZ2h0IjowLjAsIkJvdHRvbSI6MC4wfSwiUGFkZGluZyI6eyIkaWQiOiI3ODAiLCJUb3AiOjAuMCwiTGVmdCI6MC4wLCJSaWdodCI6MC4wLCJCb3R0b20iOjAuMH0sIkJhY2tncm91bmQiOnsiJGlkIjoiNzgxIiwiQ29sb3IiOnsiJGlkIjoiNzgyIiwiQSI6NTEsIlIiOjAsIkciOjAsIkIiOjB9fSwiSXNWaXNpYmxlIjp0cnVlLCJXaWR0aCI6MC4wLCJIZWlnaHQiOjAuMCwiQm9yZGVyU3R5bGUiOnsiJGlkIjoiNzgzIiwiTGluZUNvbG9yIjp7IiRpZCI6Ijc4NCIsIiR0eXBlIjoiTkxSRS5Db21tb24uRG9tLlNvbGlkQ29sb3JCcnVzaCwgTkxSRS5Db21tb24iLCJDb2xvciI6eyIkaWQiOiI3ODUiLCJBIjoyNTUsIlIiOjI1NSwiRyI6MCwiQiI6MH19LCJMaW5lV2VpZ2h0IjowLjAsIkxpbmVUeXBlIjowLCJQYXJlbnRTdHlsZSI6bnVsbH0sIlBhcmVudFN0eWxlIjpudWxsfSwiTWFyZ2luIjp7IiRpZCI6Ijc4NiIsIlRvcCI6MC4wLCJMZWZ0IjowLjAsIlJpZ2h0IjowLjAsIkJvdHRvbSI6MC4wfSwiUGFkZGluZyI6eyIkaWQiOiI3ODciLCJUb3AiOjAuMCwiTGVmdCI6MC4wLCJSaWdodCI6MC4wLCJCb3R0b20iOjAuMH0sIklzVmlzaWJsZSI6ZmFsc2UsIldpZHRoIjowLjAsIkhlaWdodCI6MC4wLCJCb3JkZXJTdHlsZSI6bnVsbCwiUGFyZW50U3R5bGUiOm51bGx9fSx7IiRpZCI6Ijc4OCIsIl9yb3dzIjpbeyIkaWQiOiI3ODkiLCJfdGFza3MiOltdLCJfbWlsZXN0b25lcyI6W3siJGlkIjoiNzkwIiwiSWQiOiJhMGE1Mzc4Yy03ODYzLTQ0MWItOTQ3Ny1iNDc1YTEzOWQzOGUiLCJJbmRleCI6MjAsIkdyb3VwSWQiOm51bGwsIlRpdGxlIjoiTWFya2V0aW5nIE1hbmFnZXIgKEMpIiwiRGF0ZVRpbWUiOiIyMDIzLTExLTA5VDIzOjU5OjAwIiwiUGVyY2VudGFnZUNvbXBsZXRlIjpudWxsLCJOb3RlIjpudWxsLCJTdHlsZSI6eyIkaWQiOiI3OTEiLCJUaXRsZVBvc2l0aW9uIjoiQmVsb3ciLCJEYXRlUG9zaXRpb24iOiJMZWZ0IiwiU2hhcGVUeXBlIjoxNCwiU2hhcGVTaXplIjowLCJTcGFjaW5nIjo1LCJTaGFwZVN0eWxlIjp7IiRpZCI6Ijc5MiIsIk1hcmdpbiI6eyIkcmVmIjoiNDAwIn0sIlBhZGRpbmciOnsiJHJlZiI6IjQwMSJ9LCJCYWNrZ3JvdW5kIjp7IiRpZCI6Ijc5MyIsIkNvbG9yIjp7IiRpZCI6Ijc5NCIsIkEiOjI1NSwiUiI6MjU1LCJHIjoxOTIsIkIiOjB9fSwiSXNWaXNpYmxlIjp0cnVlLCJXaWR0aCI6MTIuMCwiSGVpZ2h0IjoxNC4wLCJCb3JkZXJTdHlsZSI6eyIkaWQiOiI3OTUiLCJMaW5lQ29sb3IiOnsiJGlkIjoiNzk2IiwiJHR5cGUiOiJOTFJFLkNvbW1vbi5Eb20uU29saWRDb2xvckJydXNoLCBOTFJFLkNvbW1vbiIsIkNvbG9yIjp7IiRpZCI6Ijc5NyIsIkEiOjI1NSwiUiI6MjU1LCJHIjowLCJCIjowfX0sIkxpbmVXZWlnaHQiOjAuMCwiTGluZVR5cGUiOjAsIlBhcmVudFN0eWxlIjpudWxsfSwiUGFyZW50U3R5bGUiOm51bGx9LCJUaXRsZVN0eWxlIjp7IiRpZCI6Ijc5OCIsIkZvbnRTZXR0aW5ncyI6eyIkaWQiOiI3OTkiLCJGb250U2l6ZSI6OSwiRm9udE5hbWUiOiJDYWxpYnJpIiwiSXNCb2xkIjpmYWxzZSwiSXNJdGFsaWMiOnRydWUsIklzVW5kZXJsaW5lZCI6ZmFsc2UsIlBhcmVudFN0eWxlIjpudWxsfSwiQXV0b1NpemUiOjAsIkZvcmVncm91bmQiOnsiJGlkIjoiODAwIiwiQ29sb3IiOnsiJGlkIjoiODA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ODAyIiwiQ29sb3IiOnsiJGlkIjoiODAzIiwiQSI6MCwiUiI6MjU1LCJHIjoyNTUsIkIiOjI1NX19LCJJc1Zpc2libGUiOnRydWUsIldpZHRoIjowLjAsIkhlaWdodCI6MC4wLCJCb3JkZXJTdHlsZSI6bnVsbCwiUGFyZW50U3R5bGUiOm51bGx9LCJEYXRlU3R5bGUiOnsiJGlkIjoiODA0IiwiRm9udFNldHRpbmdzIjp7IiRpZCI6IjgwNSIsIkZvbnRTaXplIjoxMCwiRm9udE5hbWUiOiJDYWxpYnJpIiwiSXNCb2xkIjpmYWxzZSwiSXNJdGFsaWMiOmZhbHNlLCJJc1VuZGVybGluZWQiOmZhbHNlLCJQYXJlbnRTdHlsZSI6bnVsbH0sIkF1dG9TaXplIjowLCJGb3JlZ3JvdW5kIjp7IiRpZCI6IjgwNiIsIkNvbG9yIjp7IiRpZCI6Ijgw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4MDgiLCJDb2xvciI6eyIkaWQiOiI4MDkiLCJBIjowLCJSIjoyNTUsIkciOjI1NSwiQiI6MjU1fX0sIklzVmlzaWJsZSI6ZmFsc2UsIldpZHRoIjowLjAsIkhlaWdodCI6MC4wLCJCb3JkZXJTdHlsZSI6bnVsbCwiUGFyZW50U3R5bGUiOm51bGx9LCJEYXRlRm9ybWF0Ijp7IiRpZCI6IjgxM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gxMSIsIkRhdGVQYXJ0SXNWaXNpYmxlIjp0cnVlLCJUaW1lUGFydElzVmlzaWJsZSI6ZmFsc2V9fSwiV2Vla051bWJlcmluZyI6eyIkaWQiOiI4MTIiLCJGb3JtYXQiOjAsIklzVmlzaWJsZSI6ZmFsc2UsIkxhc3RLbm93blZpc2liaWxpdHlTdGF0ZSI6ZmFsc2V9LCJJc1Zpc2libGUiOnRydWUsIlBhcmVudFN0eWxlIjpudWxsfSwiSHlwZXJsaW5rIjpudWxsLCJJbXBvcnRJZCI6IiJ9LHsiJGlkIjoiODEzIiwiSWQiOiI3MmFhMWU3YS0yMWMwLTQ2MTUtYjU2OS1lNTI4MjRlODE1MGEiLCJJbmRleCI6MjEsIkdyb3VwSWQiOm51bGwsIlRpdGxlIjoiQ29udGVudCBDcmVhdG9yIChSKSIsIkRhdGVUaW1lIjoiMjAyMy0xMS0yNVQyMzo1OTowMCIsIlBlcmNlbnRhZ2VDb21wbGV0ZSI6bnVsbCwiTm90ZSI6bnVsbCwiU3R5bGUiOnsiJGlkIjoiODE0IiwiVGl0bGVQb3NpdGlvbiI6IkJlbG93IiwiRGF0ZVBvc2l0aW9uIjoiTGVmdCIsIlNoYXBlVHlwZSI6MTQsIlNoYXBlU2l6ZSI6MCwiU3BhY2luZyI6NSwiU2hhcGVTdHlsZSI6eyIkaWQiOiI4MTUiLCJNYXJnaW4iOnsiJHJlZiI6IjQwMCJ9LCJQYWRkaW5nIjp7IiRyZWYiOiI0MDEifSwiQmFja2dyb3VuZCI6eyIkaWQiOiI4MTYiLCJDb2xvciI6eyIkaWQiOiI4MTciLCJBIjoyNTUsIlIiOjE3OCwiRyI6MTQsIkIiOjE4fX0sIklzVmlzaWJsZSI6dHJ1ZSwiV2lkdGgiOjEyLjAsIkhlaWdodCI6MTQuMCwiQm9yZGVyU3R5bGUiOnsiJGlkIjoiODE4IiwiTGluZUNvbG9yIjp7IiRyZWYiOiI3OTYifSwiTGluZVdlaWdodCI6MC4wLCJMaW5lVHlwZSI6MCwiUGFyZW50U3R5bGUiOm51bGx9LCJQYXJlbnRTdHlsZSI6bnVsbH0sIlRpdGxlU3R5bGUiOnsiJGlkIjoiODE5IiwiRm9udFNldHRpbmdzIjp7IiRpZCI6IjgyMCIsIkZvbnRTaXplIjo5LCJGb250TmFtZSI6IkNhbGlicmkiLCJJc0JvbGQiOmZhbHNlLCJJc0l0YWxpYyI6dHJ1ZSwiSXNVbmRlcmxpbmVkIjpmYWxzZSwiUGFyZW50U3R5bGUiOm51bGx9LCJBdXRvU2l6ZSI6MCwiRm9yZWdyb3VuZCI6eyIkaWQiOiI4MjEiLCJDb2xvciI6eyIkaWQiOiI4Mj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QxMSJ9LCJQYWRkaW5nIjp7IiRyZWYiOiI0MTIifSwiQmFja2dyb3VuZCI6eyIkaWQiOiI4MjMiLCJDb2xvciI6eyIkaWQiOiI4MjQiLCJBIjowLCJSIjoyNTUsIkciOjI1NSwiQiI6MjU1fX0sIklzVmlzaWJsZSI6dHJ1ZSwiV2lkdGgiOjAuMCwiSGVpZ2h0IjowLjAsIkJvcmRlclN0eWxlIjpudWxsLCJQYXJlbnRTdHlsZSI6bnVsbH0sIkRhdGVTdHlsZSI6eyIkaWQiOiI4MjUiLCJGb250U2V0dGluZ3MiOnsiJGlkIjoiODI2IiwiRm9udFNpemUiOjEwLCJGb250TmFtZSI6IkNhbGlicmkiLCJJc0JvbGQiOmZhbHNlLCJJc0l0YWxpYyI6ZmFsc2UsIklzVW5kZXJsaW5lZCI6ZmFsc2UsIlBhcmVudFN0eWxlIjpudWxsfSwiQXV0b1NpemUiOjAsIkZvcmVncm91bmQiOnsiJGlkIjoiODI3IiwiQ29sb3IiOnsiJGlkIjoiODI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DE5In0sIlBhZGRpbmciOnsiJHJlZiI6IjQyMCJ9LCJCYWNrZ3JvdW5kIjp7IiRpZCI6IjgyOSIsIkNvbG9yIjp7IiRpZCI6IjgzMCIsIkEiOjAsIlIiOjI1NSwiRyI6MjU1LCJCIjoyNTV9fSwiSXNWaXNpYmxlIjpmYWxzZSwiV2lkdGgiOjAuMCwiSGVpZ2h0IjowLjAsIkJvcmRlclN0eWxlIjpudWxsLCJQYXJlbnRTdHlsZSI6bnVsbH0sIkRhdGVGb3JtYXQiOnsiJHJlZiI6IjgxMCJ9LCJXZWVrTnVtYmVyaW5nIjp7IiRpZCI6IjgzMSIsIkZvcm1hdCI6MCwiSXNWaXNpYmxlIjpmYWxzZSwiTGFzdEtub3duVmlzaWJpbGl0eVN0YXRlIjpmYWxzZX0sIklzVmlzaWJsZSI6dHJ1ZSwiUGFyZW50U3R5bGUiOm51bGx9LCJIeXBlcmxpbmsiOm51bGwsIkltcG9ydElkIjoiIn0seyIkaWQiOiI4MzIiLCJJZCI6ImU1MGMzYzZhLWY4Y2YtNDQyMS05ZmUzLWUyZDU5MTJmZjhhYSIsIkluZGV4IjoyMiwiR3JvdXBJZCI6bnVsbCwiVGl0bGUiOiJHcmFwaGljIERlc2lnbmVyIChJKSIsIkRhdGVUaW1lIjoiMjAyMy0xMi0xMFQyMzo1OTowMCIsIlBlcmNlbnRhZ2VDb21wbGV0ZSI6bnVsbCwiTm90ZSI6bnVsbCwiU3R5bGUiOnsiJGlkIjoiODMzIiwiVGl0bGVQb3NpdGlvbiI6IkJlbG93IiwiRGF0ZVBvc2l0aW9uIjoiTGVmdCIsIlNoYXBlVHlwZSI6MTQsIlNoYXBlU2l6ZSI6MCwiU3BhY2luZyI6NSwiU2hhcGVTdHlsZSI6eyIkaWQiOiI4MzQiLCJNYXJnaW4iOnsiJHJlZiI6IjQwMCJ9LCJQYWRkaW5nIjp7IiRyZWYiOiI0MDEifSwiQmFja2dyb3VuZCI6eyIkaWQiOiI4MzUiLCJDb2xvciI6eyIkaWQiOiI4MzYiLCJBIjoyNTUsIlIiOjExMiwiRyI6MTczLCJCIjo3MX19LCJJc1Zpc2libGUiOnRydWUsIldpZHRoIjoxMi4wLCJIZWlnaHQiOjE0LjAsIkJvcmRlclN0eWxlIjp7IiRpZCI6IjgzNyIsIkxpbmVDb2xvciI6eyIkcmVmIjoiNzk2In0sIkxpbmVXZWlnaHQiOjAuMCwiTGluZVR5cGUiOjAsIlBhcmVudFN0eWxlIjpudWxsfSwiUGFyZW50U3R5bGUiOm51bGx9LCJUaXRsZVN0eWxlIjp7IiRpZCI6IjgzOCIsIkZvbnRTZXR0aW5ncyI6eyIkaWQiOiI4MzkiLCJGb250U2l6ZSI6OSwiRm9udE5hbWUiOiJDYWxpYnJpIiwiSXNCb2xkIjpmYWxzZSwiSXNJdGFsaWMiOnRydWUsIklzVW5kZXJsaW5lZCI6ZmFsc2UsIlBhcmVudFN0eWxlIjpudWxsfSwiQXV0b1NpemUiOjAsIkZvcmVncm91bmQiOnsiJGlkIjoiODQwIiwiQ29sb3IiOnsiJGlkIjoiODQ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ODQyIiwiQ29sb3IiOnsiJGlkIjoiODQzIiwiQSI6MCwiUiI6MjU1LCJHIjoyNTUsIkIiOjI1NX19LCJJc1Zpc2libGUiOnRydWUsIldpZHRoIjowLjAsIkhlaWdodCI6MC4wLCJCb3JkZXJTdHlsZSI6bnVsbCwiUGFyZW50U3R5bGUiOm51bGx9LCJEYXRlU3R5bGUiOnsiJGlkIjoiODQ0IiwiRm9udFNldHRpbmdzIjp7IiRpZCI6Ijg0NSIsIkZvbnRTaXplIjoxMCwiRm9udE5hbWUiOiJDYWxpYnJpIiwiSXNCb2xkIjpmYWxzZSwiSXNJdGFsaWMiOmZhbHNlLCJJc1VuZGVybGluZWQiOmZhbHNlLCJQYXJlbnRTdHlsZSI6bnVsbH0sIkF1dG9TaXplIjowLCJGb3JlZ3JvdW5kIjp7IiRpZCI6Ijg0NiIsIkNvbG9yIjp7IiRpZCI6Ijg0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4NDgiLCJDb2xvciI6eyIkaWQiOiI4NDkiLCJBIjowLCJSIjoyNTUsIkciOjI1NSwiQiI6MjU1fX0sIklzVmlzaWJsZSI6ZmFsc2UsIldpZHRoIjowLjAsIkhlaWdodCI6MC4wLCJCb3JkZXJTdHlsZSI6bnVsbCwiUGFyZW50U3R5bGUiOm51bGx9LCJEYXRlRm9ybWF0Ijp7IiRyZWYiOiI4MTAifSwiV2Vla051bWJlcmluZyI6eyIkaWQiOiI4NTAiLCJGb3JtYXQiOjAsIklzVmlzaWJsZSI6ZmFsc2UsIkxhc3RLbm93blZpc2liaWxpdHlTdGF0ZSI6ZmFsc2V9LCJJc1Zpc2libGUiOnRydWUsIlBhcmVudFN0eWxlIjpudWxsfSwiSHlwZXJsaW5rIjpudWxsLCJJbXBvcnRJZCI6IiJ9LHsiJGlkIjoiODUxIiwiSWQiOiI1YjRkYmVhOS02OGJhLTRlYWUtYTIyNS1iYjg4ZDBhNjFiMzIiLCJJbmRleCI6MjMsIkdyb3VwSWQiOm51bGwsIlRpdGxlIjoiQ2FtcGFpZ24gQW5hbHlzdCAoQSkiLCJEYXRlVGltZSI6IjIwMjMtMTItMjZUMjM6NTk6MDAiLCJQZXJjZW50YWdlQ29tcGxldGUiOm51bGwsIk5vdGUiOm51bGwsIlN0eWxlIjp7IiRpZCI6Ijg1MiIsIlRpdGxlUG9zaXRpb24iOiJCZWxvdyIsIkRhdGVQb3NpdGlvbiI6IkxlZnQiLCJTaGFwZVR5cGUiOjE0LCJTaGFwZVNpemUiOjAsIlNwYWNpbmciOjUsIlNoYXBlU3R5bGUiOnsiJGlkIjoiODUzIiwiTWFyZ2luIjp7IiRyZWYiOiI0MDAifSwiUGFkZGluZyI6eyIkcmVmIjoiNDAxIn0sIkJhY2tncm91bmQiOnsiJGlkIjoiODU0IiwiQ29sb3IiOnsiJGlkIjoiODU1IiwiQSI6MjU1LCJSIjo0NywiRyI6NTQsIkIiOjE1M319LCJJc1Zpc2libGUiOnRydWUsIldpZHRoIjoxMi4wLCJIZWlnaHQiOjE0LjAsIkJvcmRlclN0eWxlIjp7IiRpZCI6Ijg1NiIsIkxpbmVDb2xvciI6eyIkcmVmIjoiNzk2In0sIkxpbmVXZWlnaHQiOjAuMCwiTGluZVR5cGUiOjAsIlBhcmVudFN0eWxlIjpudWxsfSwiUGFyZW50U3R5bGUiOm51bGx9LCJUaXRsZVN0eWxlIjp7IiRpZCI6Ijg1NyIsIkZvbnRTZXR0aW5ncyI6eyIkaWQiOiI4NTgiLCJGb250U2l6ZSI6OSwiRm9udE5hbWUiOiJDYWxpYnJpIiwiSXNCb2xkIjpmYWxzZSwiSXNJdGFsaWMiOnRydWUsIklzVW5kZXJsaW5lZCI6ZmFsc2UsIlBhcmVudFN0eWxlIjpudWxsfSwiQXV0b1NpemUiOjAsIkZvcmVncm91bmQiOnsiJGlkIjoiODU5IiwiQ29sb3IiOnsiJGlkIjoiODY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ODYxIiwiQ29sb3IiOnsiJGlkIjoiODYyIiwiQSI6MCwiUiI6MjU1LCJHIjoyNTUsIkIiOjI1NX19LCJJc1Zpc2libGUiOnRydWUsIldpZHRoIjowLjAsIkhlaWdodCI6MC4wLCJCb3JkZXJTdHlsZSI6bnVsbCwiUGFyZW50U3R5bGUiOm51bGx9LCJEYXRlU3R5bGUiOnsiJGlkIjoiODYzIiwiRm9udFNldHRpbmdzIjp7IiRpZCI6Ijg2NCIsIkZvbnRTaXplIjoxMCwiRm9udE5hbWUiOiJDYWxpYnJpIiwiSXNCb2xkIjpmYWxzZSwiSXNJdGFsaWMiOmZhbHNlLCJJc1VuZGVybGluZWQiOmZhbHNlLCJQYXJlbnRTdHlsZSI6bnVsbH0sIkF1dG9TaXplIjowLCJGb3JlZ3JvdW5kIjp7IiRpZCI6Ijg2NSIsIkNvbG9yIjp7IiRpZCI6Ijg2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4NjciLCJDb2xvciI6eyIkaWQiOiI4NjgiLCJBIjowLCJSIjoyNTUsIkciOjI1NSwiQiI6MjU1fX0sIklzVmlzaWJsZSI6ZmFsc2UsIldpZHRoIjowLjAsIkhlaWdodCI6MC4wLCJCb3JkZXJTdHlsZSI6bnVsbCwiUGFyZW50U3R5bGUiOm51bGx9LCJEYXRlRm9ybWF0Ijp7IiRyZWYiOiI4MTAifSwiV2Vla051bWJlcmluZyI6eyIkaWQiOiI4NjkiLCJGb3JtYXQiOjAsIklzVmlzaWJsZSI6ZmFsc2UsIkxhc3RLbm93blZpc2liaWxpdHlTdGF0ZSI6ZmFsc2V9LCJJc1Zpc2libGUiOnRydWUsIlBhcmVudFN0eWxlIjpudWxsfSwiSHlwZXJsaW5rIjpudWxsLCJJbXBvcnRJZCI6IiJ9XSwiSWQiOiIzZmRkZDFmMS0xNzExLTRiYjctYTEyZi01YTE4NTUwZDMwZmEiLCJJc1NpbmdsZUl0ZW1Sb3ciOmZhbHNlfV0sIkluZGV4Ijo2LCJJZCI6IjNmODI2NjZhLTlkZjEtNDZiYS04MzVlLTBlZTQ4ZWVjODQzYSIsIkhlYWRlclRleHQiOiJSQUNJIiwiSXNEZWZhdWx0IjpmYWxzZSwiU3R5bGUiOnsiJGlkIjoiODcwIiwiSGVhZGVyU3R5bGUiOnsiJGlkIjoiODcxIiwiVGV4dFN0eWxlIjp7IiRpZCI6Ijg3MiIsIkZvbnRTZXR0aW5ncyI6eyIkaWQiOiI4NzMiLCJGb250U2l6ZSI6MTEsIkZvbnROYW1lIjoiQ2FsaWJyaSIsIklzQm9sZCI6dHJ1ZSwiSXNJdGFsaWMiOmZhbHNlLCJJc1VuZGVybGluZWQiOmZhbHNlLCJQYXJlbnRTdHlsZSI6bnVsbH0sIkF1dG9TaXplIjoyLCJGb3JlZ3JvdW5kIjp7IiRpZCI6Ijg3NCIsIkNvbG9yIjp7IiRpZCI6Ijg3NSIsIkEiOjI1NSwiUiI6MCwiRyI6MCwiQiI6MH19LCJNYXhXaWR0aCI6NzMuMDM4MTk1MjYyMDQzNTczLCJNYXhIZWlnaHQiOiJJbmZpbml0eSIsIlNtYXJ0Rm9yZWdyb3VuZElzQWN0aXZlIjpmYWxzZSwiSG9yaXpvbnRhbEFsaWdubWVudCI6MCwiVmVydGljYWxBbGlnbm1lbnQiOjAsIlNtYXJ0Rm9yZWdyb3VuZCI6bnVsbCwiQmFja2dyb3VuZEZpbGxUeXBlIjowLCJNYXJnaW4iOnsiJGlkIjoiODc2IiwiVG9wIjowLjAsIkxlZnQiOjAuMCwiUmlnaHQiOjAuMCwiQm90dG9tIjowLjB9LCJQYWRkaW5nIjp7IiRpZCI6Ijg3NyIsIlRvcCI6MC4wLCJMZWZ0IjowLjAsIlJpZ2h0IjowLjAsIkJvdHRvbSI6MC4wfSwiQmFja2dyb3VuZCI6bnVsbCwiSXNWaXNpYmxlIjp0cnVlLCJXaWR0aCI6MC4wLCJIZWlnaHQiOjAuMCwiQm9yZGVyU3R5bGUiOm51bGwsIlBhcmVudFN0eWxlIjpudWxsfSwiUmVjdGFuZ2xlU3R5bGUiOnsiJGlkIjoiODc4IiwiTWFyZ2luIjp7IiRpZCI6Ijg3OSIsIlRvcCI6MC4wLCJMZWZ0IjowLjAsIlJpZ2h0IjowLjAsIkJvdHRvbSI6MC4wfSwiUGFkZGluZyI6eyIkaWQiOiI4ODAiLCJUb3AiOjAuMCwiTGVmdCI6MC4wLCJSaWdodCI6MC4wLCJCb3R0b20iOjAuMH0sIkJhY2tncm91bmQiOnsiJGlkIjoiODgxIiwiQ29sb3IiOnsiJGlkIjoiODgyIiwiQSI6NjMsIlIiOjAsIkciOjExNCwiQiI6MTg4fX0sIklzVmlzaWJsZSI6dHJ1ZSwiV2lkdGgiOjAuMCwiSGVpZ2h0IjowLjAsIkJvcmRlclN0eWxlIjp7IiRpZCI6Ijg4MyIsIkxpbmVDb2xvciI6eyIkaWQiOiI4ODQiLCIkdHlwZSI6Ik5MUkUuQ29tbW9uLkRvbS5Tb2xpZENvbG9yQnJ1c2gsIE5MUkUuQ29tbW9uIiwiQ29sb3IiOnsiJGlkIjoiODg1IiwiQSI6MjU1LCJSIjoyNTUsIkciOjAsIkIiOjB9fSwiTGluZVdlaWdodCI6MC4wLCJMaW5lVHlwZSI6MCwiUGFyZW50U3R5bGUiOm51bGx9LCJQYXJlbnRTdHlsZSI6bnVsbH0sIk1hcmdpbiI6eyIkaWQiOiI4ODYiLCJUb3AiOjAuMCwiTGVmdCI6MC4wLCJSaWdodCI6MC4wLCJCb3R0b20iOjAuMH0sIlBhZGRpbmciOnsiJGlkIjoiODg3IiwiVG9wIjowLjAsIkxlZnQiOjAuMCwiUmlnaHQiOjAuMCwiQm90dG9tIjowLjB9LCJCYWNrZ3JvdW5kIjpudWxsLCJJc1Zpc2libGUiOnRydWUsIldpZHRoIjowLjAsIkhlaWdodCI6MC4wLCJCb3JkZXJTdHlsZSI6bnVsbCwiUGFyZW50U3R5bGUiOm51bGx9LCJCYWNrZ3JvdW5kU3R5bGUiOnsiJGlkIjoiODg4IiwiTWFyZ2luIjp7IiRpZCI6Ijg4OSIsIlRvcCI6MC4wLCJMZWZ0IjowLjAsIlJpZ2h0IjowLjAsIkJvdHRvbSI6MC4wfSwiUGFkZGluZyI6eyIkaWQiOiI4OTAiLCJUb3AiOjAuMCwiTGVmdCI6MC4wLCJSaWdodCI6MC4wLCJCb3R0b20iOjAuMH0sIkJhY2tncm91bmQiOnsiJGlkIjoiODkxIiwiQ29sb3IiOnsiJGlkIjoiODkyIiwiQSI6NTEsIlIiOjAsIkciOjAsIkIiOjB9fSwiSXNWaXNpYmxlIjp0cnVlLCJXaWR0aCI6MC4wLCJIZWlnaHQiOjAuMCwiQm9yZGVyU3R5bGUiOnsiJGlkIjoiODkzIiwiTGluZUNvbG9yIjp7IiRpZCI6Ijg5NCIsIiR0eXBlIjoiTkxSRS5Db21tb24uRG9tLlNvbGlkQ29sb3JCcnVzaCwgTkxSRS5Db21tb24iLCJDb2xvciI6eyIkaWQiOiI4OTUiLCJBIjoyNTUsIlIiOjI1NSwiRyI6MCwiQiI6MH19LCJMaW5lV2VpZ2h0IjowLjAsIkxpbmVUeXBlIjowLCJQYXJlbnRTdHlsZSI6bnVsbH0sIlBhcmVudFN0eWxlIjpudWxsfSwiTWFyZ2luIjp7IiRpZCI6Ijg5NiIsIlRvcCI6MC4wLCJMZWZ0IjowLjAsIlJpZ2h0IjowLjAsIkJvdHRvbSI6MC4wfSwiUGFkZGluZyI6eyIkaWQiOiI4OTciLCJUb3AiOjAuMCwiTGVmdCI6MC4wLCJSaWdodCI6MC4wLCJCb3R0b20iOjAuMH0sIklzVmlzaWJsZSI6ZmFsc2UsIldpZHRoIjowLjAsIkhlaWdodCI6MC4wLCJCb3JkZXJTdHlsZSI6bnVsbCwiUGFyZW50U3R5bGUiOm51bGx9fV0sIklkIjoiMDVlNjdjMDQtNzFiZi00YmI4LWI4Y2EtNmJkMWU4ZGRmY2M4IiwiSW5kZXgiOjAsIkhlYWRlclRleHQiOiJQbGFubmluZyIsIlN0eWxlIjp7IiRpZCI6Ijg5OCIsIkhlYWRlclN0eWxlIjp7IiRpZCI6Ijg5OSIsIlRleHRJc1ZlcnRpY2FsIjpmYWxzZSwiVGV4dFN0eWxlIjp7IiRpZCI6IjkwMCIsIkZvbnRTZXR0aW5ncyI6eyIkaWQiOiI5MDEiLCJGb250U2l6ZSI6MTIsIkZvbnROYW1lIjoiQ2FsaWJyaSIsIklzQm9sZCI6dHJ1ZSwiSXNJdGFsaWMiOmZhbHNlLCJJc1VuZGVybGluZWQiOmZhbHNlLCJQYXJlbnRTdHlsZSI6bnVsbH0sIkF1dG9TaXplIjoyLCJGb3JlZ3JvdW5kIjp7IiRpZCI6IjkwMiIsIkNvbG9yIjp7IiRpZCI6IjkwMyIsIkEiOjI1NSwiUiI6MjU1LCJHIjoyNTUsIkIiOjI1NX19LCJNYXhXaWR0aCI6NjUuMzczMjM0MjQ4NDEyNzQzLCJNYXhIZWlnaHQiOiJJbmZpbml0eSIsIlNtYXJ0Rm9yZWdyb3VuZElzQWN0aXZlIjpmYWxzZSwiSG9yaXpvbnRhbEFsaWdubWVudCI6MCwiVmVydGljYWxBbGlnbm1lbnQiOjAsIlNtYXJ0Rm9yZWdyb3VuZCI6bnVsbCwiQmFja2dyb3VuZEZpbGxUeXBlIjowLCJNYXJnaW4iOnsiJGlkIjoiOTA0IiwiVG9wIjowLjAsIkxlZnQiOjAuMCwiUmlnaHQiOjAuMCwiQm90dG9tIjowLjB9LCJQYWRkaW5nIjp7IiRpZCI6IjkwNSIsIlRvcCI6MC4wLCJMZWZ0IjowLjAsIlJpZ2h0IjowLjAsIkJvdHRvbSI6MC4wfSwiQmFja2dyb3VuZCI6bnVsbCwiSXNWaXNpYmxlIjpmYWxzZSwiV2lkdGgiOjAuMCwiSGVpZ2h0IjowLjAsIkJvcmRlclN0eWxlIjpudWxsLCJQYXJlbnRTdHlsZSI6bnVsbH0sIlJlY3RhbmdsZVN0eWxlIjp7IiRpZCI6IjkwNiIsIk1hcmdpbiI6eyIkaWQiOiI5MDciLCJUb3AiOjAuMCwiTGVmdCI6MC4wLCJSaWdodCI6MC4wLCJCb3R0b20iOjAuMH0sIlBhZGRpbmciOnsiJGlkIjoiOTA4IiwiVG9wIjowLjAsIkxlZnQiOjAuMCwiUmlnaHQiOjAuMCwiQm90dG9tIjowLjB9LCJCYWNrZ3JvdW5kIjp7IiRpZCI6IjkwOSIsIkNvbG9yIjp7IiRpZCI6IjkxMCIsIkEiOjI1NSwiUiI6MCwiRyI6MTE0LCJCIjoxODh9fSwiSXNWaXNpYmxlIjp0cnVlLCJXaWR0aCI6MC4wLCJIZWlnaHQiOjAuMCwiQm9yZGVyU3R5bGUiOnsiJGlkIjoiOTExIiwiTGluZUNvbG9yIjp7IiRpZCI6IjkxMiIsIiR0eXBlIjoiTkxSRS5Db21tb24uRG9tLlNvbGlkQ29sb3JCcnVzaCwgTkxSRS5Db21tb24iLCJDb2xvciI6eyIkaWQiOiI5MTMiLCJBIjoyNTUsIlIiOjI1NSwiRyI6MjU1LCJCIjoyNTV9fSwiTGluZVdlaWdodCI6MC4wLCJMaW5lVHlwZSI6MCwiUGFyZW50U3R5bGUiOm51bGx9LCJQYXJlbnRTdHlsZSI6bnVsbH0sIk1hcmdpbiI6eyIkaWQiOiI5MTQiLCJUb3AiOjAuMCwiTGVmdCI6MC4wLCJSaWdodCI6MC4wLCJCb3R0b20iOjAuMH0sIlBhZGRpbmciOnsiJGlkIjoiOTE1IiwiVG9wIjowLjAsIkxlZnQiOjAuMCwiUmlnaHQiOjAuMCwiQm90dG9tIjowLjB9LCJCYWNrZ3JvdW5kIjpudWxsLCJJc1Zpc2libGUiOnRydWUsIldpZHRoIjowLjAsIkhlaWdodCI6MC4wLCJCb3JkZXJTdHlsZSI6bnVsbCwiUGFyZW50U3R5bGUiOm51bGx9LCJCYWNrZ3JvdW5kU3R5bGUiOnsiJGlkIjoiOTE2IiwiTWFyZ2luIjp7IiRpZCI6IjkxNyIsIlRvcCI6MC4wLCJMZWZ0IjowLjAsIlJpZ2h0IjowLjAsIkJvdHRvbSI6MC4wfSwiUGFkZGluZyI6eyIkaWQiOiI5MTgiLCJUb3AiOjAuMCwiTGVmdCI6MC4wLCJSaWdodCI6MC4wLCJCb3R0b20iOjAuMH0sIkJhY2tncm91bmQiOnsiJGlkIjoiOTE5IiwiQ29sb3IiOnsiJGlkIjoiOTIwIiwiQSI6NTEsIlIiOjI1LCJHIjoxMDcsIkIiOjM2fX0sIklzVmlzaWJsZSI6dHJ1ZSwiV2lkdGgiOjAuMCwiSGVpZ2h0IjowLjAsIkJvcmRlclN0eWxlIjp7IiRpZCI6IjkyMSIsIkxpbmVDb2xvciI6eyIkaWQiOiI5MjIiLCIkdHlwZSI6Ik5MUkUuQ29tbW9uLkRvbS5Tb2xpZENvbG9yQnJ1c2gsIE5MUkUuQ29tbW9uIiwiQ29sb3IiOnsiJGlkIjoiOTIzIiwiQSI6MjUsIlIiOjY4LCJHIjoxMTQsIkIiOjE5Nn19LCJMaW5lV2VpZ2h0IjowLjAsIkxpbmVUeXBlIjowLCJQYXJlbnRTdHlsZSI6bnVsbH0sIlBhcmVudFN0eWxlIjpudWxsfSwiSXNBYm92ZVRpbWViYW5kIjpmYWxzZSwiU3BhY2luZyI6MiwiTWFyZ2luIjp7IiRpZCI6IjkyNCIsIlRvcCI6MC4wLCJMZWZ0IjowLjAsIlJpZ2h0IjowLjAsIkJvdHRvbSI6MC4wfSwiUGFkZGluZyI6eyIkaWQiOiI5MjUiLCJUb3AiOjAuMCwiTGVmdCI6MC4wLCJSaWdodCI6MC4wLCJCb3R0b20iOjAuMH0sIklzVmlzaWJsZSI6dHJ1ZSwiV2lkdGgiOjAuMCwiSGVpZ2h0IjowLjAsIkJvcmRlclN0eWxlIjp7IiRpZCI6IjkyNiIsIkxpbmVDb2xvciI6bnVsbCwiTGluZVdlaWdodCI6MC4wLCJMaW5lVHlwZSI6MCwiUGFyZW50U3R5bGUiOm51bGx9LCJQYXJlbnRTdHlsZSI6bnVsbH19LHsiJGlkIjoiOTI3IiwiX2FjdGl2aXRpZXMiOlt7IiRpZCI6IjkyOCIsIl9yb3dzIjpbeyIkaWQiOiI5MjkiLCJfdGFza3MiOlt7IiRpZCI6IjkzMCIsIl9hdHRhY2hlZE1pbGVzdG9uZXMiOltdLCJUYXNrRGVmaW5pdGlvbiI6eyIkaWQiOiI5MzEiLCJHcm91cE5hbWUiOm51bGwsIlN0YXJ0RGF0ZSI6IjIwMjQtMDEtMTBUMTM6MDA6MDBaIiwiRW5kRGF0ZSI6IjIwMjQtMDItMjBUMjI6MDA6MDBaIiwiUGVyY2VudGFnZUNvbXBsZXRlIjo3MC4wLCJTdHlsZSI6eyIkaWQiOiI5MzIiLCJTaGFwZSI6MSwiU2hhcGVUaGlja25lc3MiOjAsIkR1cmF0aW9uRm9ybWF0Ijo1LCJJbmNsdWRlTm9uV29ya2luZ0RheXNJbkR1cmF0aW9uIjpmYWxzZSwiUGVyY2VudGFnZUNvbXBsZXRlU3R5bGUiOnsiJGlkIjoiOTMzIiwiRm9udFNldHRpbmdzIjp7IiRpZCI6IjkzNCIsIkZvbnRTaXplIjoxMCwiRm9udE5hbWUiOiJDYWxpYnJpIiwiSXNCb2xkIjpmYWxzZSwiSXNJdGFsaWMiOmZhbHNlLCJJc1VuZGVybGluZWQiOmZhbHNlLCJQYXJlbnRTdHlsZSI6bnVsbH0sIkF1dG9TaXplIjowLCJGb3JlZ3JvdW5kIjp7IiRpZCI6IjkzNSIsIkNvbG9yIjp7IiRpZCI6Ijkz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MzciLCJUb3AiOjAuMCwiTGVmdCI6MC4wLCJSaWdodCI6MC4wLCJCb3R0b20iOjAuMH0sIlBhZGRpbmciOnsiJGlkIjoiOTM4IiwiVG9wIjowLjAsIkxlZnQiOjAuMCwiUmlnaHQiOjAuMCwiQm90dG9tIjowLjB9LCJCYWNrZ3JvdW5kIjp7IiRpZCI6IjkzOSIsIkNvbG9yIjp7IiRpZCI6Ijk0MCIsIkEiOjg5LCJSIjoxMTUsIkciOjExNSwiQiI6MTE1fX0sIklzVmlzaWJsZSI6dHJ1ZSwiV2lkdGgiOjAuMCwiSGVpZ2h0IjowLjAsIkJvcmRlclN0eWxlIjp7IiRpZCI6Ijk0MSIsIkxpbmVDb2xvciI6bnVsbCwiTGluZVdlaWdodCI6MC4wLCJMaW5lVHlwZSI6MCwiUGFyZW50U3R5bGUiOm51bGx9LCJQYXJlbnRTdHlsZSI6bnVsbH0sIkR1cmF0aW9uU3R5bGUiOnsiJGlkIjoiOTQyIiwiRm9udFNldHRpbmdzIjp7IiRpZCI6Ijk0MyIsIkZvbnRTaXplIjoxMCwiRm9udE5hbWUiOiJDYWxpYnJpIiwiSXNCb2xkIjpmYWxzZSwiSXNJdGFsaWMiOmZhbHNlLCJJc1VuZGVybGluZWQiOmZhbHNlLCJQYXJlbnRTdHlsZSI6bnVsbH0sIkF1dG9TaXplIjowLCJGb3JlZ3JvdW5kIjp7IiRpZCI6Ijk0NCIsIkNvbG9yIjp7IiRpZCI6Ijk0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OTQ2IiwiVG9wIjowLjAsIkxlZnQiOjAuMCwiUmlnaHQiOjAuMCwiQm90dG9tIjowLjB9LCJQYWRkaW5nIjp7IiRpZCI6Ijk0NyIsIlRvcCI6MC4wLCJMZWZ0IjowLjAsIlJpZ2h0IjowLjAsIkJvdHRvbSI6MC4wfSwiQmFja2dyb3VuZCI6eyIkaWQiOiI5NDgiLCJDb2xvciI6eyIkaWQiOiI5NDkiLCJBIjowLCJSIjoyNTUsIkciOjI1NSwiQiI6MjU1fX0sIklzVmlzaWJsZSI6dHJ1ZSwiV2lkdGgiOjAuMCwiSGVpZ2h0IjowLjAsIkJvcmRlclN0eWxlIjp7IiRpZCI6Ijk1MCIsIkxpbmVDb2xvciI6bnVsbCwiTGluZVdlaWdodCI6MC4wLCJMaW5lVHlwZSI6MCwiUGFyZW50U3R5bGUiOm51bGx9LCJQYXJlbnRTdHlsZSI6bnVsbH0sIkhvcml6b250YWxDb25uZWN0b3JTdHlsZSI6eyIkaWQiOiI5NTEiLCJMaW5lQ29sb3IiOnsiJHJlZiI6Ijg0In0sIkxpbmVXZWlnaHQiOjEuMCwiTGluZVR5cGUiOjAsIlBhcmVudFN0eWxlIjpudWxsfSwiVmVydGljYWxDb25uZWN0b3JTdHlsZSI6eyIkaWQiOiI5NTIiLCJMaW5lQ29sb3IiOnsiJHJlZiI6Ijg3In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OTUzIiwiTWFyZ2luIjp7IiRpZCI6Ijk1NCIsIlRvcCI6MC4wLCJMZWZ0Ijo0LjAsIlJpZ2h0Ijo0LjAsIkJvdHRvbSI6MC4wfSwiUGFkZGluZyI6eyIkaWQiOiI5NTUiLCJUb3AiOjAuMCwiTGVmdCI6MC4wLCJSaWdodCI6MC4wLCJCb3R0b20iOjAuMH0sIkJhY2tncm91bmQiOnsiJGlkIjoiOTU2IiwiQ29sb3IiOnsiJGlkIjoiOTU3IiwiQSI6MjU1LCJSIjoyMzMsIkciOjExMywiQiI6NTB9fSwiSXNWaXNpYmxlIjp0cnVlLCJXaWR0aCI6MC4wLCJIZWlnaHQiOjEwLjAsIkJvcmRlclN0eWxlIjp7IiRpZCI6Ijk1OCIsIkxpbmVDb2xvciI6eyIkaWQiOiI5NTkiLCIkdHlwZSI6Ik5MUkUuQ29tbW9uLkRvbS5Tb2xpZENvbG9yQnJ1c2gsIE5MUkUuQ29tbW9uIiwiQ29sb3IiOnsiJGlkIjoiOTYwIiwiQSI6MjU1LCJSIjoyNTUsIkciOjAsIkIiOjB9fSwiTGluZVdlaWdodCI6MC4wLCJMaW5lVHlwZSI6MCwiUGFyZW50U3R5bGUiOm51bGx9LCJQYXJlbnRTdHlsZSI6bnVsbH0sIlRpdGxlU3R5bGUiOnsiJGlkIjoiOTYxIiwiRm9udFNldHRpbmdzIjp7IiRpZCI6Ijk2MiIsIkZvbnRTaXplIjo5LCJGb250TmFtZSI6IkNhbGlicmkiLCJJc0JvbGQiOmZhbHNlLCJJc0l0YWxpYyI6ZmFsc2UsIklzVW5kZXJsaW5lZCI6ZmFsc2UsIlBhcmVudFN0eWxlIjpudWxsfSwiQXV0b1NpemUiOjAsIkZvcmVncm91bmQiOnsiJGlkIjoiOTYzIiwiQ29sb3IiOnsiJGlkIjoiOTY0IiwiQSI6MjU1LCJSIjowLCJHIjowLCJCIjowfX0sIk1heFdpZHRoIjo1ODkuMDkwOTA5MDkwOTA5MTIsIk1heEhlaWdodCI6IkluZmluaXR5IiwiU21hcnRGb3JlZ3JvdW5kSXNBY3RpdmUiOmZhbHNlLCJIb3Jpem9udGFsQWxpZ25tZW50IjowLCJWZXJ0aWNhbEFsaWdubWVudCI6MCwiU21hcnRGb3JlZ3JvdW5kIjpudWxsLCJCYWNrZ3JvdW5kRmlsbFR5cGUiOjAsIk1hcmdpbiI6eyIkaWQiOiI5NjUiLCJUb3AiOjAuMCwiTGVmdCI6MC4wLCJSaWdodCI6MC4wLCJCb3R0b20iOjAuMH0sIlBhZGRpbmciOnsiJGlkIjoiOTY2IiwiVG9wIjowLjAsIkxlZnQiOjAuMCwiUmlnaHQiOjAuMCwiQm90dG9tIjowLjB9LCJCYWNrZ3JvdW5kIjp7IiRpZCI6Ijk2NyIsIkNvbG9yIjp7IiRpZCI6Ijk2OCIsIkEiOjAsIlIiOjI1NSwiRyI6MjU1LCJCIjoyNTV9fSwiSXNWaXNpYmxlIjp0cnVlLCJXaWR0aCI6MC4wLCJIZWlnaHQiOjAuMCwiQm9yZGVyU3R5bGUiOnsiJGlkIjoiOTY5IiwiTGluZUNvbG9yIjpudWxsLCJMaW5lV2VpZ2h0IjowLjAsIkxpbmVUeXBlIjowLCJQYXJlbnRTdHlsZSI6bnVsbH0sIlBhcmVudFN0eWxlIjpudWxsfSwiRGF0ZVN0eWxlIjp7IiRpZCI6Ijk3MCIsIkZvbnRTZXR0aW5ncyI6eyIkaWQiOiI5NzEiLCJGb250U2l6ZSI6O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aWQiOiI5NzIiLCJUb3AiOjAuMCwiTGVmdCI6MC4wLCJSaWdodCI6MC4wLCJCb3R0b20iOjAuMH0sIlBhZGRpbmciOnsiJGlkIjoiOTczIiwiVG9wIjowLjAsIkxlZnQiOjAuMCwiUmlnaHQiOjAuMCwiQm90dG9tIjowLjB9LCJCYWNrZ3JvdW5kIjp7IiRpZCI6Ijk3NCIsIkNvbG9yIjp7IiRpZCI6Ijk3NSIsIkEiOjg5LCJSIjowLCJHIjowLCJCIjowfX0sIklzVmlzaWJsZSI6dHJ1ZSwiV2lkdGgiOjAuMCwiSGVpZ2h0IjowLjAsIkJvcmRlclN0eWxlIjp7IiRpZCI6Ijk3NiIsIkxpbmVDb2xvciI6bnVsbCwiTGluZVdlaWdodCI6MC4wLCJMaW5lVHlwZSI6MCwiUGFyZW50U3R5bGUiOm51bGx9LCJQYXJlbnRTdHlsZSI6bnVsbH0sIkRhdGVGb3JtYXQiOnsiJGlkIjoiOTc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3OCIsIkZvcm1hdCI6MCwiSXNWaXNpYmxlIjpmYWxzZSwiTGFzdEtub3duVmlzaWJpbGl0eVN0YXRlIjpmYWxzZX0sIklzVmlzaWJsZSI6dHJ1ZSwiUGFyZW50U3R5bGUiOm51bGx9LCJJbmRleCI6MzMsIlNtYXJ0RHVyYXRpb25BY3RpdmF0ZWQiOmZhbHNlLCJEYXRlRm9ybWF0Ijp7IiRyZWYiOiI5NzcifSwiV2Vla051bWJlcmluZyI6eyIkaWQiOiI5NzkiLCJGb3JtYXQiOjAsIklzVmlzaWJsZSI6ZmFsc2UsIkxhc3RLbm93blZpc2liaWxpdHlTdGF0ZSI6ZmFsc2V9LCJJZCI6ImM0NmNmM2YwLWZiOTAtNGEyNS04MTZiLTg1MzdjNjBjNjEwMyIsIkltcG9ydElkIjpudWxsLCJUaXRsZSI6IkRldmVsb3AgY2FtcGFpZ24gY29udGVudCIsIk5vdGUiOm51bGwsIkh5cGVybGluayI6eyIkaWQiOiI5ODAiLCJBZGRyZXNzIjpudWxsLCJTdWJBZGRyZXNzIjpudWxsfSwiSXNDaGFuZ2VkIjpmYWxzZSwiSXNOZXciOmZhbHNlfX1dLCJfbWlsZXN0b25lcyI6W10sIklkIjoiMDAwMDAwMDAtMDAwMC0wMDAwLTAwMDAtMDAwMDAwMDAwMDAwIiwiSXNTaW5nbGVJdGVtUm93Ijp0cnVlfSx7IiRpZCI6Ijk4MSIsIl90YXNrcyI6W3siJGlkIjoiOTgyIiwiX2F0dGFjaGVkTWlsZXN0b25lcyI6W10sIlRhc2tEZWZpbml0aW9uIjp7IiRpZCI6Ijk4MyIsIkdyb3VwTmFtZSI6bnVsbCwiU3RhcnREYXRlIjoiMjAyNC0wMS0xNVQxMzowMDowMFoiLCJFbmREYXRlIjoiMjAyNC0wMi0xMlQxMjo1OTowMFoiLCJQZXJjZW50YWdlQ29tcGxldGUiOjcwLjAsIlN0eWxlIjp7IiRpZCI6Ijk4NCIsIlNoYXBlIjoxLCJTaGFwZVRoaWNrbmVzcyI6MCwiRHVyYXRpb25Gb3JtYXQiOjUsIkluY2x1ZGVOb25Xb3JraW5nRGF5c0luRHVyYXRpb24iOmZhbHNlLCJQZXJjZW50YWdlQ29tcGxldGVTdHlsZSI6eyIkaWQiOiI5ODUiLCJGb250U2V0dGluZ3MiOnsiJGlkIjoiOTg2IiwiRm9udFNpemUiOjEwLCJGb250TmFtZSI6IkNhbGlicmkiLCJJc0JvbGQiOmZhbHNlLCJJc0l0YWxpYyI6ZmFsc2UsIklzVW5kZXJsaW5lZCI6ZmFsc2UsIlBhcmVudFN0eWxlIjpudWxsfSwiQXV0b1NpemUiOjAsIkZvcmVncm91bmQiOnsiJGlkIjoiOTg3IiwiQ29sb3IiOnsiJGlkIjoiOTg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k4OSIsIlRvcCI6MC4wLCJMZWZ0IjowLjAsIlJpZ2h0IjowLjAsIkJvdHRvbSI6MC4wfSwiUGFkZGluZyI6eyIkaWQiOiI5OTAiLCJUb3AiOjAuMCwiTGVmdCI6MC4wLCJSaWdodCI6MC4wLCJCb3R0b20iOjAuMH0sIkJhY2tncm91bmQiOnsiJGlkIjoiOTkxIiwiQ29sb3IiOnsiJGlkIjoiOTkyIiwiQSI6ODksIlIiOjExNSwiRyI6MTE1LCJCIjoxMTV9fSwiSXNWaXNpYmxlIjp0cnVlLCJXaWR0aCI6MC4wLCJIZWlnaHQiOjAuMCwiQm9yZGVyU3R5bGUiOnsiJGlkIjoiOTkzIiwiTGluZUNvbG9yIjpudWxsLCJMaW5lV2VpZ2h0IjowLjAsIkxpbmVUeXBlIjowLCJQYXJlbnRTdHlsZSI6bnVsbH0sIlBhcmVudFN0eWxlIjpudWxsfSwiRHVyYXRpb25TdHlsZSI6eyIkaWQiOiI5OTQiLCJGb250U2V0dGluZ3MiOnsiJGlkIjoiOTk1IiwiRm9udFNpemUiOjEwLCJGb250TmFtZSI6IkNhbGlicmkiLCJJc0JvbGQiOmZhbHNlLCJJc0l0YWxpYyI6ZmFsc2UsIklzVW5kZXJsaW5lZCI6ZmFsc2UsIlBhcmVudFN0eWxlIjpudWxsfSwiQXV0b1NpemUiOjAsIkZvcmVncm91bmQiOnsiJGlkIjoiOTk2IiwiQ29sb3IiOnsiJGlkIjoiOTk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OTgiLCJUb3AiOjAuMCwiTGVmdCI6MC4wLCJSaWdodCI6MC4wLCJCb3R0b20iOjAuMH0sIlBhZGRpbmciOnsiJGlkIjoiOTk5IiwiVG9wIjowLjAsIkxlZnQiOjAuMCwiUmlnaHQiOjAuMCwiQm90dG9tIjowLjB9LCJCYWNrZ3JvdW5kIjp7IiRpZCI6IjEwMDAiLCJDb2xvciI6eyIkaWQiOiIxMDAxIiwiQSI6MCwiUiI6MjU1LCJHIjoyNTUsIkIiOjI1NX19LCJJc1Zpc2libGUiOnRydWUsIldpZHRoIjowLjAsIkhlaWdodCI6MC4wLCJCb3JkZXJTdHlsZSI6eyIkaWQiOiIxMDAyIiwiTGluZUNvbG9yIjpudWxsLCJMaW5lV2VpZ2h0IjowLjAsIkxpbmVUeXBlIjowLCJQYXJlbnRTdHlsZSI6bnVsbH0sIlBhcmVudFN0eWxlIjpudWxsfSwiSG9yaXpvbnRhbENvbm5lY3RvclN0eWxlIjp7IiRpZCI6IjEwMDMiLCJMaW5lQ29sb3IiOnsiJGlkIjoiMTAwNCIsIiR0eXBlIjoiTkxSRS5Db21tb24uRG9tLlNvbGlkQ29sb3JCcnVzaCwgTkxSRS5Db21tb24iLCJDb2xvciI6eyIkaWQiOiIxMDA1IiwiQSI6MjU1LCJSIjoyMDQsIkciOjIwNCwiQiI6MjA0fX0sIkxpbmVXZWlnaHQiOjEuMCwiTGluZVR5cGUiOjAsIlBhcmVudFN0eWxlIjpudWxsfSwiVmVydGljYWxDb25uZWN0b3JTdHlsZSI6eyIkaWQiOiIxMDA2IiwiTGluZUNvbG9yIjp7IiRpZCI6IjEwMDciLCIkdHlwZSI6Ik5MUkUuQ29tbW9uLkRvbS5Tb2xpZENvbG9yQnJ1c2gsIE5MUkUuQ29tbW9uIiwiQ29sb3IiOnsiJGlkIjoiMTAwO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EwMDkiLCJNYXJnaW4iOnsiJGlkIjoiMTAxMCIsIlRvcCI6MC4wLCJMZWZ0Ijo0LjAsIlJpZ2h0Ijo0LjAsIkJvdHRvbSI6MC4wfSwiUGFkZGluZyI6eyIkaWQiOiIxMDExIiwiVG9wIjowLjAsIkxlZnQiOjAuMCwiUmlnaHQiOjAuMCwiQm90dG9tIjowLjB9LCJCYWNrZ3JvdW5kIjp7IiRpZCI6IjEwMTIiLCJDb2xvciI6eyIkaWQiOiIxMDEzIiwiQSI6MjU1LCJSIjoyMzMsIkciOjExMywiQiI6NTB9fSwiSXNWaXNpYmxlIjp0cnVlLCJXaWR0aCI6MC4wLCJIZWlnaHQiOjEwLjAsIkJvcmRlclN0eWxlIjp7IiRpZCI6IjEwMTQiLCJMaW5lQ29sb3IiOnsiJGlkIjoiMTAxNSIsIiR0eXBlIjoiTkxSRS5Db21tb24uRG9tLlNvbGlkQ29sb3JCcnVzaCwgTkxSRS5Db21tb24iLCJDb2xvciI6eyIkaWQiOiIxMDE2IiwiQSI6MjU1LCJSIjoyNTUsIkciOjAsIkIiOjB9fSwiTGluZVdlaWdodCI6MC4wLCJMaW5lVHlwZSI6MCwiUGFyZW50U3R5bGUiOm51bGx9LCJQYXJlbnRTdHlsZSI6bnVsbH0sIlRpdGxlU3R5bGUiOnsiJGlkIjoiMTAxNyIsIkZvbnRTZXR0aW5ncyI6eyIkaWQiOiIxMDE4IiwiRm9udFNpemUiOjksIkZvbnROYW1lIjoiQ2FsaWJyaSIsIklzQm9sZCI6ZmFsc2UsIklzSXRhbGljIjpmYWxzZSwiSXNVbmRlcmxpbmVkIjpmYWxzZSwiUGFyZW50U3R5bGUiOm51bGx9LCJBdXRvU2l6ZSI6MCwiRm9yZWdyb3VuZCI6eyIkcmVmIjoiOTYzIn0sIk1heFdpZHRoIjo1ODkuMDkwOTA5MDkwOTA5MTIsIk1heEhlaWdodCI6IkluZmluaXR5IiwiU21hcnRGb3JlZ3JvdW5kSXNBY3RpdmUiOmZhbHNlLCJIb3Jpem9udGFsQWxpZ25tZW50IjowLCJWZXJ0aWNhbEFsaWdubWVudCI6MCwiU21hcnRGb3JlZ3JvdW5kIjpudWxsLCJCYWNrZ3JvdW5kRmlsbFR5cGUiOjAsIk1hcmdpbiI6eyIkaWQiOiIxMDE5IiwiVG9wIjowLjAsIkxlZnQiOjAuMCwiUmlnaHQiOjAuMCwiQm90dG9tIjowLjB9LCJQYWRkaW5nIjp7IiRpZCI6IjEwMjAiLCJUb3AiOjAuMCwiTGVmdCI6MC4wLCJSaWdodCI6MC4wLCJCb3R0b20iOjAuMH0sIkJhY2tncm91bmQiOnsiJGlkIjoiMTAyMSIsIkNvbG9yIjp7IiRpZCI6IjEwMjIiLCJBIjowLCJSIjoyNTUsIkciOjI1NSwiQiI6MjU1fX0sIklzVmlzaWJsZSI6dHJ1ZSwiV2lkdGgiOjAuMCwiSGVpZ2h0IjowLjAsIkJvcmRlclN0eWxlIjp7IiRpZCI6IjEwMjMiLCJMaW5lQ29sb3IiOm51bGwsIkxpbmVXZWlnaHQiOjAuMCwiTGluZVR5cGUiOjAsIlBhcmVudFN0eWxlIjpudWxsfSwiUGFyZW50U3R5bGUiOm51bGx9LCJEYXRlU3R5bGUiOnsiJGlkIjoiMTAyNCIsIkZvbnRTZXR0aW5ncyI6eyIkaWQiOiIxMDI1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GlkIjoiMTAyNiIsIlRvcCI6MC4wLCJMZWZ0IjowLjAsIlJpZ2h0IjowLjAsIkJvdHRvbSI6MC4wfSwiUGFkZGluZyI6eyIkaWQiOiIxMDI3IiwiVG9wIjowLjAsIkxlZnQiOjAuMCwiUmlnaHQiOjAuMCwiQm90dG9tIjowLjB9LCJCYWNrZ3JvdW5kIjp7IiRpZCI6IjEwMjgiLCJDb2xvciI6eyIkaWQiOiIxMDI5IiwiQSI6MCwiUiI6MjU1LCJHIjoyNTUsIkIiOjI1NX19LCJJc1Zpc2libGUiOnRydWUsIldpZHRoIjowLjAsIkhlaWdodCI6MC4wLCJCb3JkZXJTdHlsZSI6eyIkaWQiOiIxMDMwIiwiTGluZUNvbG9yIjpudWxsLCJMaW5lV2VpZ2h0IjowLjAsIkxpbmVUeXBlIjowLCJQYXJlbnRTdHlsZSI6bnVsbH0sIlBhcmVudFN0eWxlIjpudWxsfSwiRGF0ZUZvcm1hdCI6eyIkaWQiOiIxMD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zIiLCJGb3JtYXQiOjAsIklzVmlzaWJsZSI6ZmFsc2UsIkxhc3RLbm93blZpc2liaWxpdHlTdGF0ZSI6ZmFsc2V9LCJJc1Zpc2libGUiOnRydWUsIlBhcmVudFN0eWxlIjpudWxsfSwiSW5kZXgiOjM0LCJTbWFydER1cmF0aW9uQWN0aXZhdGVkIjpmYWxzZSwiRGF0ZUZvcm1hdCI6eyIkcmVmIjoiMTAzMSJ9LCJXZWVrTnVtYmVyaW5nIjp7IiRpZCI6IjEwMzMiLCJGb3JtYXQiOjAsIklzVmlzaWJsZSI6ZmFsc2UsIkxhc3RLbm93blZpc2liaWxpdHlTdGF0ZSI6ZmFsc2V9LCJJZCI6IjE0MGU0ZmI3LWQ2NGMtNDljZC1iM2MxLTUyYzQ2MjAwM2RhOSIsIkltcG9ydElkIjpudWxsLCJUaXRsZSI6IlZpc3VhbCBhc3NldHMiLCJOb3RlIjpudWxsLCJIeXBlcmxpbmsiOnsiJGlkIjoiMTAzNCIsIkFkZHJlc3MiOm51bGwsIlN1YkFkZHJlc3MiOm51bGx9LCJJc0NoYW5nZWQiOmZhbHNlLCJJc05ldyI6ZmFsc2V9fSx7IiRpZCI6IjEwMzUiLCJfYXR0YWNoZWRNaWxlc3RvbmVzIjpbXSwiVGFza0RlZmluaXRpb24iOnsiJGlkIjoiMTAzNiIsIkdyb3VwTmFtZSI6bnVsbCwiU3RhcnREYXRlIjoiMjAyNC0wMi0yMlQxMzowMDowMFoiLCJFbmREYXRlIjoiMjAyNC0wMy0xNVQyMzo1OTowMFoiLCJQZXJjZW50YWdlQ29tcGxldGUiOjcwLjAsIlN0eWxlIjp7IiRpZCI6IjEwMzciLCJTaGFwZSI6MSwiU2hhcGVUaGlja25lc3MiOjAsIkR1cmF0aW9uRm9ybWF0IjowLCJJbmNsdWRlTm9uV29ya2luZ0RheXNJbkR1cmF0aW9uIjpmYWxzZSwiUGVyY2VudGFnZUNvbXBsZXRlU3R5bGUiOnsiJGlkIjoiMTAzOCIsIkZvbnRTZXR0aW5ncyI6eyIkaWQiOiIxMDM5IiwiRm9udFNpemUiOjEwLCJGb250TmFtZSI6IkNhbGlicmkiLCJJc0JvbGQiOmZhbHNlLCJJc0l0YWxpYyI6ZmFsc2UsIklzVW5kZXJsaW5lZCI6ZmFsc2UsIlBhcmVudFN0eWxlIjpudWxsfSwiQXV0b1NpemUiOjAsIkZvcmVncm91bmQiOnsiJGlkIjoiMTA0MCIsIkNvbG9yIjp7IiRpZCI6IjEwND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Y5In0sIlBhZGRpbmciOnsiJHJlZiI6IjcwIn0sIkJhY2tncm91bmQiOnsiJGlkIjoiMTA0MiIsIkNvbG9yIjp7IiRyZWYiOiI3MiJ9fSwiSXNWaXNpYmxlIjp0cnVlLCJXaWR0aCI6MC4wLCJIZWlnaHQiOjAuMCwiQm9yZGVyU3R5bGUiOnsiJGlkIjoiMTA0MyIsIkxpbmVDb2xvciI6bnVsbCwiTGluZVdlaWdodCI6MC4wLCJMaW5lVHlwZSI6MCwiUGFyZW50U3R5bGUiOm51bGx9LCJQYXJlbnRTdHlsZSI6bnVsbH0sIkR1cmF0aW9uU3R5bGUiOnsiJGlkIjoiMTA0NCIsIkZvbnRTZXR0aW5ncyI6eyIkaWQiOiIxMDQ1IiwiRm9udFNpemUiOjEwLCJGb250TmFtZSI6IkNhbGlicmkiLCJJc0JvbGQiOmZhbHNlLCJJc0l0YWxpYyI6ZmFsc2UsIklzVW5kZXJsaW5lZCI6ZmFsc2UsIlBhcmVudFN0eWxlIjpudWxsfSwiQXV0b1NpemUiOjAsIkZvcmVncm91bmQiOnsiJGlkIjoiMTA0NiIsIkNvbG9yIjp7IiRpZCI6IjEwND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EwNDgiLCJDb2xvciI6eyIkaWQiOiIxMDQ5IiwiQSI6MCwiUiI6MjU1LCJHIjoyNTUsIkIiOjI1NX19LCJJc1Zpc2libGUiOnRydWUsIldpZHRoIjowLjAsIkhlaWdodCI6MC4wLCJCb3JkZXJTdHlsZSI6eyIkaWQiOiIxMDUwIiwiTGluZUNvbG9yIjpudWxsLCJMaW5lV2VpZ2h0IjowLjAsIkxpbmVUeXBlIjowLCJQYXJlbnRTdHlsZSI6bnVsbH0sIlBhcmVudFN0eWxlIjpudWxsfSwiSG9yaXpvbnRhbENvbm5lY3RvclN0eWxlIjp7IiRpZCI6IjEwNTEiLCJMaW5lQ29sb3IiOnsiJHJlZiI6Ijg0In0sIkxpbmVXZWlnaHQiOjEuMCwiTGluZVR5cGUiOjAsIlBhcmVudFN0eWxlIjpudWxsfSwiVmVydGljYWxDb25uZWN0b3JTdHlsZSI6eyIkaWQiOiIxMDUyIiwiTGluZUNvbG9yIjp7IiRyZWYiOiI4NyJ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EwNTMiLCJNYXJnaW4iOnsiJHJlZiI6IjkwIn0sIlBhZGRpbmciOnsiJHJlZiI6IjkxIn0sIkJhY2tncm91bmQiOnsiJGlkIjoiMTA1NCIsIkNvbG9yIjp7IiRpZCI6IjEwNTUiLCJBIjoyNTUsIlIiOjIzMywiRyI6MTEzLCJCIjo1MH19LCJJc1Zpc2libGUiOnRydWUsIldpZHRoIjowLjAsIkhlaWdodCI6MTAuMCwiQm9yZGVyU3R5bGUiOnsiJGlkIjoiMTA1NiIsIkxpbmVDb2xvciI6eyIkaWQiOiIxMDU3IiwiJHR5cGUiOiJOTFJFLkNvbW1vbi5Eb20uU29saWRDb2xvckJydXNoLCBOTFJFLkNvbW1vbiIsIkNvbG9yIjp7IiRpZCI6IjEwNTgiLCJBIjoyNTUsIlIiOjI1NSwiRyI6MCwiQiI6MH19LCJMaW5lV2VpZ2h0IjowLjAsIkxpbmVUeXBlIjowLCJQYXJlbnRTdHlsZSI6bnVsbH0sIlBhcmVudFN0eWxlIjpudWxsfSwiVGl0bGVTdHlsZSI6eyIkaWQiOiIxMDU5IiwiRm9udFNldHRpbmdzIjp7IiRpZCI6IjEwNjAiLCJGb250U2l6ZSI6OSwiRm9udE5hbWUiOiJDYWxpYnJpIiwiSXNCb2xkIjpmYWxzZSwiSXNJdGFsaWMiOmZhbHNlLCJJc1VuZGVybGluZWQiOmZhbHNlLCJQYXJlbnRTdHlsZSI6bnVsbH0sIkF1dG9TaXplIjowLCJGb3JlZ3JvdW5kIjp7IiRyZWYiOiI5NjMifSwiTWF4V2lkdGgiOjU4OS4wOTA5MDkwOTA5MDkxMiwiTWF4SGVpZ2h0IjoiSW5maW5pdHkiLCJTbWFydEZvcmVncm91bmRJc0FjdGl2ZSI6ZmFsc2UsIkhvcml6b250YWxBbGlnbm1lbnQiOjAsIlZlcnRpY2FsQWxpZ25tZW50IjowLCJTbWFydEZvcmVncm91bmQiOm51bGwsIkJhY2tncm91bmRGaWxsVHlwZSI6MCwiTWFyZ2luIjp7IiRyZWYiOiIxMDEifSwiUGFkZGluZyI6eyIkcmVmIjoiMTAyIn0sIkJhY2tncm91bmQiOnsiJGlkIjoiMTA2MSIsIkNvbG9yIjp7IiRpZCI6IjEwNjIiLCJBIjowLCJSIjoyNTUsIkciOjI1NSwiQiI6MjU1fX0sIklzVmlzaWJsZSI6dHJ1ZSwiV2lkdGgiOjAuMCwiSGVpZ2h0IjowLjAsIkJvcmRlclN0eWxlIjp7IiRpZCI6IjEwNjMiLCJMaW5lQ29sb3IiOm51bGwsIkxpbmVXZWlnaHQiOjAuMCwiTGluZVR5cGUiOjAsIlBhcmVudFN0eWxlIjpudWxsfSwiUGFyZW50U3R5bGUiOm51bGx9LCJEYXRlU3R5bGUiOnsiJGlkIjoiMTA2NCIsIkZvbnRTZXR0aW5ncyI6eyIkaWQiOiIxMDY1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EwOCJ9LCJQYWRkaW5nIjp7IiRyZWYiOiIxMDkifSwiQmFja2dyb3VuZCI6eyIkaWQiOiIxMDY2IiwiQ29sb3IiOnsiJGlkIjoiMTA2NyIsIkEiOjAsIlIiOjI1NSwiRyI6MjU1LCJCIjoyNTV9fSwiSXNWaXNpYmxlIjp0cnVlLCJXaWR0aCI6MC4wLCJIZWlnaHQiOjAuMCwiQm9yZGVyU3R5bGUiOnsiJGlkIjoiMTA2OCIsIkxpbmVDb2xvciI6bnVsbCwiTGluZVdlaWdodCI6MC4wLCJMaW5lVHlwZSI6MCwiUGFyZW50U3R5bGUiOm51bGx9LCJQYXJlbnRTdHlsZSI6bnVsbH0sIkRhdGVGb3JtYXQiOnsiJGlkIjoiMTA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cwIiwiRm9ybWF0IjowLCJJc1Zpc2libGUiOmZhbHNlLCJMYXN0S25vd25WaXNpYmlsaXR5U3RhdGUiOmZhbHNlfSwiSXNWaXNpYmxlIjp0cnVlLCJQYXJlbnRTdHlsZSI6bnVsbH0sIkluZGV4IjozNSwiU21hcnREdXJhdGlvbkFjdGl2YXRlZCI6ZmFsc2UsIkRhdGVGb3JtYXQiOnsiJHJlZiI6IjEwNjkifSwiV2Vla051bWJlcmluZyI6eyIkaWQiOiIxMDcxIiwiRm9ybWF0IjowLCJJc1Zpc2libGUiOmZhbHNlLCJMYXN0S25vd25WaXNpYmlsaXR5U3RhdGUiOmZhbHNlfSwiSWQiOiJhYmU1YmRiNC1mYzVkLTRjNWMtODhlMC1kY2Q1NTE5NWY0NmEiLCJJbXBvcnRJZCI6bnVsbCwiVGl0bGUiOiJGZWVkYmFjayIsIk5vdGUiOm51bGwsIkh5cGVybGluayI6eyIkaWQiOiIxMDcyIiwiQWRkcmVzcyI6bnVsbCwiU3ViQWRkcmVzcyI6bnVsbH0sIklzQ2hhbmdlZCI6ZmFsc2UsIklzTmV3IjpmYWxzZX19XSwiX21pbGVzdG9uZXMiOltdLCJJZCI6IjM5OTM3YWY2LTRlNTEtNGI4My1hNmQzLTllYTE1NGIwZjVlMCIsIklzU2luZ2xlSXRlbVJvdyI6ZmFsc2V9XSwiSW5kZXgiOjEsIklkIjoiNzE5YzcxYjUtMzQ1Mi00Y2M0LTllODEtYzRjOGZmZWE1MGNkIiwiSGVhZGVyVGV4dCI6IkNvbnRlbnQgY3JlYXRpb24gYW5kIGRlc2lnbiIsIklzRGVmYXVsdCI6ZmFsc2UsIlN0eWxlIjp7IiRpZCI6IjEwNzMiLCJIZWFkZXJTdHlsZSI6eyIkaWQiOiIxMDc0IiwiVGV4dFN0eWxlIjp7IiRpZCI6IjEwNzUiLCJGb250U2V0dGluZ3MiOnsiJGlkIjoiMTA3NiIsIkZvbnRTaXplIjoxMSwiRm9udE5hbWUiOiJDYWxpYnJpIiwiSXNCb2xkIjp0cnVlLCJJc0l0YWxpYyI6ZmFsc2UsIklzVW5kZXJsaW5lZCI6ZmFsc2UsIlBhcmVudFN0eWxlIjpudWxsfSwiQXV0b1NpemUiOjAsIkZvcmVncm91bmQiOnsiJGlkIjoiMTA3NyIsIkNvbG9yIjp7IiRpZCI6IjEwNzgiLCJBIjoyNTUsIlIiOjAsIkciOjAsIkIiOjB9fSwiTWF4V2lkdGgiOjAuMCwiTWF4SGVpZ2h0IjowLjAsIlNtYXJ0Rm9yZWdyb3VuZElzQWN0aXZlIjpmYWxzZSwiSG9yaXpvbnRhbEFsaWdubWVudCI6MCwiVmVydGljYWxBbGlnbm1lbnQiOjAsIlNtYXJ0Rm9yZWdyb3VuZCI6bnVsbCwiQmFja2dyb3VuZEZpbGxUeXBlIjowLCJNYXJnaW4iOnsiJGlkIjoiMTA3OSIsIlRvcCI6MC4wLCJMZWZ0IjowLjAsIlJpZ2h0IjowLjAsIkJvdHRvbSI6MC4wfSwiUGFkZGluZyI6eyIkaWQiOiIxMDgwIiwiVG9wIjowLjAsIkxlZnQiOjAuMCwiUmlnaHQiOjAuMCwiQm90dG9tIjowLjB9LCJCYWNrZ3JvdW5kIjpudWxsLCJJc1Zpc2libGUiOmZhbHNlLCJXaWR0aCI6MC4wLCJIZWlnaHQiOjAuMCwiQm9yZGVyU3R5bGUiOm51bGwsIlBhcmVudFN0eWxlIjpudWxsfSwiUmVjdGFuZ2xlU3R5bGUiOnsiJGlkIjoiMTA4MSIsIk1hcmdpbiI6eyIkaWQiOiIxMDgyIiwiVG9wIjowLjAsIkxlZnQiOjAuMCwiUmlnaHQiOjAuMCwiQm90dG9tIjowLjB9LCJQYWRkaW5nIjp7IiRpZCI6IjEwODMiLCJUb3AiOjAuMCwiTGVmdCI6MC4wLCJSaWdodCI6MC4wLCJCb3R0b20iOjAuMH0sIkJhY2tncm91bmQiOnsiJGlkIjoiMTA4NCIsIkNvbG9yIjp7IiRpZCI6IjEwODUiLCJBIjo2MywiUiI6MjMzLCJHIjoxMTMsIkIiOjUwfX0sIklzVmlzaWJsZSI6ZmFsc2UsIldpZHRoIjowLjAsIkhlaWdodCI6MC4wLCJCb3JkZXJTdHlsZSI6eyIkaWQiOiIxMDg2IiwiTGluZUNvbG9yIjp7IiRpZCI6IjEwODciLCIkdHlwZSI6Ik5MUkUuQ29tbW9uLkRvbS5Tb2xpZENvbG9yQnJ1c2gsIE5MUkUuQ29tbW9uIiwiQ29sb3IiOnsiJGlkIjoiMTA4OCIsIkEiOjI1NSwiUiI6MjU1LCJHIjowLCJCIjowfX0sIkxpbmVXZWlnaHQiOjAuMCwiTGluZVR5cGUiOjAsIlBhcmVudFN0eWxlIjpudWxsfSwiUGFyZW50U3R5bGUiOm51bGx9LCJNYXJnaW4iOnsiJGlkIjoiMTA4OSIsIlRvcCI6MC4wLCJMZWZ0IjowLjAsIlJpZ2h0IjowLjAsIkJvdHRvbSI6MC4wfSwiUGFkZGluZyI6eyIkaWQiOiIxMDkwIiwiVG9wIjowLjAsIkxlZnQiOjAuMCwiUmlnaHQiOjAuMCwiQm90dG9tIjowLjB9LCJCYWNrZ3JvdW5kIjpudWxsLCJJc1Zpc2libGUiOnRydWUsIldpZHRoIjowLjAsIkhlaWdodCI6MC4wLCJCb3JkZXJTdHlsZSI6bnVsbCwiUGFyZW50U3R5bGUiOm51bGx9LCJCYWNrZ3JvdW5kU3R5bGUiOnsiJGlkIjoiMTA5MSIsIk1hcmdpbiI6eyIkaWQiOiIxMDkyIiwiVG9wIjowLjAsIkxlZnQiOjAuMCwiUmlnaHQiOjAuMCwiQm90dG9tIjowLjB9LCJQYWRkaW5nIjp7IiRpZCI6IjEwOTMiLCJUb3AiOjAuMCwiTGVmdCI6MC4wLCJSaWdodCI6MC4wLCJCb3R0b20iOjAuMH0sIkJhY2tncm91bmQiOnsiJGlkIjoiMTA5NCIsIkNvbG9yIjp7IiRpZCI6IjEwOTUiLCJBIjo1MSwiUiI6MTY1LCJHIjoxNjUsIkIiOjE2NX19LCJJc1Zpc2libGUiOnRydWUsIldpZHRoIjowLjAsIkhlaWdodCI6MC4wLCJCb3JkZXJTdHlsZSI6eyIkaWQiOiIxMDk2IiwiTGluZUNvbG9yIjp7IiRpZCI6IjEwOTciLCIkdHlwZSI6Ik5MUkUuQ29tbW9uLkRvbS5Tb2xpZENvbG9yQnJ1c2gsIE5MUkUuQ29tbW9uIiwiQ29sb3IiOnsiJGlkIjoiMTA5OCIsIkEiOjI1NSwiUiI6MjU1LCJHIjowLCJCIjowfX0sIkxpbmVXZWlnaHQiOjAuMCwiTGluZVR5cGUiOjAsIlBhcmVudFN0eWxlIjpudWxsfSwiUGFyZW50U3R5bGUiOm51bGx9LCJNYXJnaW4iOnsiJGlkIjoiMTA5OSIsIlRvcCI6MC4wLCJMZWZ0IjowLjAsIlJpZ2h0IjowLjAsIkJvdHRvbSI6MC4wfSwiUGFkZGluZyI6eyIkaWQiOiIxMTAwIiwiVG9wIjowLjAsIkxlZnQiOjAuMCwiUmlnaHQiOjAuMCwiQm90dG9tIjowLjB9LCJJc1Zpc2libGUiOmZhbHNlLCJXaWR0aCI6MC4wLCJIZWlnaHQiOjAuMCwiQm9yZGVyU3R5bGUiOm51bGwsIlBhcmVudFN0eWxlIjpudWxsfX0seyIkaWQiOiIxMTAxIiwiX3Jvd3MiOlt7IiRpZCI6IjExMDIiLCJfdGFza3MiOltdLCJfbWlsZXN0b25lcyI6W3siJGlkIjoiMTEwMyIsIklkIjoiMDdhOWNjMmUtMzE4OC00MTEzLWI4OWQtZDFjYzA2YjM1ODQ3IiwiSW5kZXgiOjMzLCJHcm91cElkIjpudWxsLCJUaXRsZSI6Ik1hcmtldGluZyBNYW5hZ2VyIChBKSIsIkRhdGVUaW1lIjoiMjAyNC0wMS0xMFQyMzo1OTowMCIsIlBlcmNlbnRhZ2VDb21wbGV0ZSI6bnVsbCwiTm90ZSI6bnVsbCwiU3R5bGUiOnsiJGlkIjoiMTEwNCIsIlRpdGxlUG9zaXRpb24iOiJCZWxvdyIsIkRhdGVQb3NpdGlvbiI6IkxlZnQiLCJTaGFwZVR5cGUiOjE0LCJTaGFwZVNpemUiOjAsIlNwYWNpbmciOjUsIlNoYXBlU3R5bGUiOnsiJGlkIjoiMTEwNSIsIk1hcmdpbiI6eyIkcmVmIjoiNDAwIn0sIlBhZGRpbmciOnsiJHJlZiI6IjQwMSJ9LCJCYWNrZ3JvdW5kIjp7IiRpZCI6IjExMDYiLCJDb2xvciI6eyIkaWQiOiIxMTA3IiwiQSI6MjU1LCJSIjo0NywiRyI6NTQsIkIiOjE1M319LCJJc1Zpc2libGUiOnRydWUsIldpZHRoIjoxMi4wLCJIZWlnaHQiOjE0LjAsIkJvcmRlclN0eWxlIjp7IiRpZCI6IjExMDgiLCJMaW5lQ29sb3IiOnsiJGlkIjoiMTEwOSIsIiR0eXBlIjoiTkxSRS5Db21tb24uRG9tLlNvbGlkQ29sb3JCcnVzaCwgTkxSRS5Db21tb24iLCJDb2xvciI6eyIkaWQiOiIxMTEwIiwiQSI6MjU1LCJSIjoyNTUsIkciOjAsIkIiOjB9fSwiTGluZVdlaWdodCI6MC4wLCJMaW5lVHlwZSI6MCwiUGFyZW50U3R5bGUiOm51bGx9LCJQYXJlbnRTdHlsZSI6bnVsbH0sIlRpdGxlU3R5bGUiOnsiJGlkIjoiMTExMSIsIkZvbnRTZXR0aW5ncyI6eyIkaWQiOiIxMTEyIiwiRm9udFNpemUiOjksIkZvbnROYW1lIjoiQ2FsaWJyaSIsIklzQm9sZCI6ZmFsc2UsIklzSXRhbGljIjp0cnVlLCJJc1VuZGVybGluZWQiOmZhbHNlLCJQYXJlbnRTdHlsZSI6bnVsbH0sIkF1dG9TaXplIjowLCJGb3JlZ3JvdW5kIjp7IiRpZCI6IjExMTMiLCJDb2xvciI6eyIkaWQiOiIxMTE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MTExNSIsIkNvbG9yIjp7IiRpZCI6IjExMTYiLCJBIjowLCJSIjoyNTUsIkciOjI1NSwiQiI6MjU1fX0sIklzVmlzaWJsZSI6dHJ1ZSwiV2lkdGgiOjAuMCwiSGVpZ2h0IjowLjAsIkJvcmRlclN0eWxlIjpudWxsLCJQYXJlbnRTdHlsZSI6bnVsbH0sIkRhdGVTdHlsZSI6eyIkaWQiOiIxMTE3IiwiRm9udFNldHRpbmdzIjp7IiRpZCI6IjExMTgiLCJGb250U2l6ZSI6MTAsIkZvbnROYW1lIjoiQ2FsaWJyaSIsIklzQm9sZCI6ZmFsc2UsIklzSXRhbGljIjpmYWxzZSwiSXNVbmRlcmxpbmVkIjpmYWxzZSwiUGFyZW50U3R5bGUiOm51bGx9LCJBdXRvU2l6ZSI6MCwiRm9yZWdyb3VuZCI6eyIkaWQiOiIxMTE5IiwiQ29sb3IiOnsiJGlkIjoiMTEy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xMTIxIiwiQ29sb3IiOnsiJGlkIjoiMTEyMiIsIkEiOjAsIlIiOjI1NSwiRyI6MjU1LCJCIjoyNTV9fSwiSXNWaXNpYmxlIjpmYWxzZSwiV2lkdGgiOjAuMCwiSGVpZ2h0IjowLjAsIkJvcmRlclN0eWxlIjpudWxsLCJQYXJlbnRTdHlsZSI6bnVsbH0sIkRhdGVGb3JtYXQiOnsiJGlkIjoiMTEyM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xMjQiLCJEYXRlUGFydElzVmlzaWJsZSI6dHJ1ZSwiVGltZVBhcnRJc1Zpc2libGUiOmZhbHNlfX0sIldlZWtOdW1iZXJpbmciOnsiJGlkIjoiMTEyNSIsIkZvcm1hdCI6MCwiSXNWaXNpYmxlIjpmYWxzZSwiTGFzdEtub3duVmlzaWJpbGl0eVN0YXRlIjpmYWxzZX0sIklzVmlzaWJsZSI6dHJ1ZSwiUGFyZW50U3R5bGUiOm51bGx9LCJIeXBlcmxpbmsiOm51bGwsIkltcG9ydElkIjoiIn0seyIkaWQiOiIxMTI2IiwiSWQiOiI3ODM4YzZmZS01ZTI5LTQ1NzAtOTQ2OS1iMGUwNWRjNTRlOTgiLCJJbmRleCI6MzQsIkdyb3VwSWQiOm51bGwsIlRpdGxlIjoiQ29udGVudCBDcmVhdG9yIChSKSIsIkRhdGVUaW1lIjoiMjAyNC0wMS0yOFQyMzo1OTowMCIsIlBlcmNlbnRhZ2VDb21wbGV0ZSI6bnVsbCwiTm90ZSI6bnVsbCwiU3R5bGUiOnsiJGlkIjoiMTEyNyIsIlRpdGxlUG9zaXRpb24iOiJCZWxvdyIsIkRhdGVQb3NpdGlvbiI6IkxlZnQiLCJTaGFwZVR5cGUiOjE0LCJTaGFwZVNpemUiOjAsIlNwYWNpbmciOjUsIlNoYXBlU3R5bGUiOnsiJGlkIjoiMTEyOCIsIk1hcmdpbiI6eyIkcmVmIjoiNDAwIn0sIlBhZGRpbmciOnsiJHJlZiI6IjQwMSJ9LCJCYWNrZ3JvdW5kIjp7IiRpZCI6IjExMjkiLCJDb2xvciI6eyIkaWQiOiIxMTMwIiwiQSI6MjU1LCJSIjoxNzgsIkciOjE0LCJCIjoxOH19LCJJc1Zpc2libGUiOnRydWUsIldpZHRoIjoxMi4wLCJIZWlnaHQiOjE0LjAsIkJvcmRlclN0eWxlIjp7IiRpZCI6IjExMzEiLCJMaW5lQ29sb3IiOnsiJHJlZiI6IjExMDkifSwiTGluZVdlaWdodCI6MC4wLCJMaW5lVHlwZSI6MCwiUGFyZW50U3R5bGUiOm51bGx9LCJQYXJlbnRTdHlsZSI6bnVsbH0sIlRpdGxlU3R5bGUiOnsiJGlkIjoiMTEzMiIsIkZvbnRTZXR0aW5ncyI6eyIkaWQiOiIxMTMzIiwiRm9udFNpemUiOjksIkZvbnROYW1lIjoiQ2FsaWJyaSIsIklzQm9sZCI6ZmFsc2UsIklzSXRhbGljIjp0cnVlLCJJc1VuZGVybGluZWQiOmZhbHNlLCJQYXJlbnRTdHlsZSI6bnVsbH0sIkF1dG9TaXplIjowLCJGb3JlZ3JvdW5kIjp7IiRpZCI6IjExMzQiLCJDb2xvciI6eyIkaWQiOiIxMTM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MTEzNiIsIkNvbG9yIjp7IiRpZCI6IjExMzciLCJBIjowLCJSIjoyNTUsIkciOjI1NSwiQiI6MjU1fX0sIklzVmlzaWJsZSI6dHJ1ZSwiV2lkdGgiOjAuMCwiSGVpZ2h0IjowLjAsIkJvcmRlclN0eWxlIjpudWxsLCJQYXJlbnRTdHlsZSI6bnVsbH0sIkRhdGVTdHlsZSI6eyIkaWQiOiIxMTM4IiwiRm9udFNldHRpbmdzIjp7IiRpZCI6IjExMzkiLCJGb250U2l6ZSI6MTAsIkZvbnROYW1lIjoiQ2FsaWJyaSIsIklzQm9sZCI6ZmFsc2UsIklzSXRhbGljIjpmYWxzZSwiSXNVbmRlcmxpbmVkIjpmYWxzZSwiUGFyZW50U3R5bGUiOm51bGx9LCJBdXRvU2l6ZSI6MCwiRm9yZWdyb3VuZCI6eyIkaWQiOiIxMTQwIiwiQ29sb3IiOnsiJGlkIjoiMTE0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xMTQyIiwiQ29sb3IiOnsiJGlkIjoiMTE0MyIsIkEiOjAsIlIiOjI1NSwiRyI6MjU1LCJCIjoyNTV9fSwiSXNWaXNpYmxlIjpmYWxzZSwiV2lkdGgiOjAuMCwiSGVpZ2h0IjowLjAsIkJvcmRlclN0eWxlIjpudWxsLCJQYXJlbnRTdHlsZSI6bnVsbH0sIkRhdGVGb3JtYXQiOnsiJHJlZiI6IjExMjMifSwiV2Vla051bWJlcmluZyI6eyIkaWQiOiIxMTQ0IiwiRm9ybWF0IjowLCJJc1Zpc2libGUiOmZhbHNlLCJMYXN0S25vd25WaXNpYmlsaXR5U3RhdGUiOmZhbHNlfSwiSXNWaXNpYmxlIjp0cnVlLCJQYXJlbnRTdHlsZSI6bnVsbH0sIkh5cGVybGluayI6bnVsbCwiSW1wb3J0SWQiOiIifSx7IiRpZCI6IjExNDUiLCJJZCI6ImJiMjk2MDVlLTc5MTMtNDY0NC04ZDkxLTNiMzY3NzI1NzI3NyIsIkluZGV4IjozNSwiR3JvdXBJZCI6bnVsbCwiVGl0bGUiOiJHcmFwaGljIERlc2lnbmVyIChSKSIsIkRhdGVUaW1lIjoiMjAyNC0wMi0yMFQyMzo1OTowMCIsIlBlcmNlbnRhZ2VDb21wbGV0ZSI6bnVsbCwiTm90ZSI6bnVsbCwiU3R5bGUiOnsiJGlkIjoiMTE0NiIsIlRpdGxlUG9zaXRpb24iOiJCZWxvdyIsIkRhdGVQb3NpdGlvbiI6IkxlZnQiLCJTaGFwZVR5cGUiOjE0LCJTaGFwZVNpemUiOjAsIlNwYWNpbmciOjUsIlNoYXBlU3R5bGUiOnsiJGlkIjoiMTE0NyIsIk1hcmdpbiI6eyIkcmVmIjoiNDAwIn0sIlBhZGRpbmciOnsiJHJlZiI6IjQwMSJ9LCJCYWNrZ3JvdW5kIjp7IiRpZCI6IjExNDgiLCJDb2xvciI6eyIkaWQiOiIxMTQ5IiwiQSI6MjU1LCJSIjoxNzgsIkciOjE0LCJCIjoxOH19LCJJc1Zpc2libGUiOnRydWUsIldpZHRoIjoxMi4wLCJIZWlnaHQiOjE0LjAsIkJvcmRlclN0eWxlIjp7IiRpZCI6IjExNTAiLCJMaW5lQ29sb3IiOnsiJHJlZiI6IjExMDkifSwiTGluZVdlaWdodCI6MC4wLCJMaW5lVHlwZSI6MCwiUGFyZW50U3R5bGUiOm51bGx9LCJQYXJlbnRTdHlsZSI6bnVsbH0sIlRpdGxlU3R5bGUiOnsiJGlkIjoiMTE1MSIsIkZvbnRTZXR0aW5ncyI6eyIkaWQiOiIxMTUyIiwiRm9udFNpemUiOjksIkZvbnROYW1lIjoiQ2FsaWJyaSIsIklzQm9sZCI6ZmFsc2UsIklzSXRhbGljIjp0cnVlLCJJc1VuZGVybGluZWQiOmZhbHNlLCJQYXJlbnRTdHlsZSI6bnVsbH0sIkF1dG9TaXplIjowLCJGb3JlZ3JvdW5kIjp7IiRpZCI6IjExNTMiLCJDb2xvciI6eyIkaWQiOiIxMTU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MTE1NSIsIkNvbG9yIjp7IiRpZCI6IjExNTYiLCJBIjowLCJSIjoyNTUsIkciOjI1NSwiQiI6MjU1fX0sIklzVmlzaWJsZSI6dHJ1ZSwiV2lkdGgiOjAuMCwiSGVpZ2h0IjowLjAsIkJvcmRlclN0eWxlIjpudWxsLCJQYXJlbnRTdHlsZSI6bnVsbH0sIkRhdGVTdHlsZSI6eyIkaWQiOiIxMTU3IiwiRm9udFNldHRpbmdzIjp7IiRpZCI6IjExNTgiLCJGb250U2l6ZSI6MTAsIkZvbnROYW1lIjoiQ2FsaWJyaSIsIklzQm9sZCI6ZmFsc2UsIklzSXRhbGljIjpmYWxzZSwiSXNVbmRlcmxpbmVkIjpmYWxzZSwiUGFyZW50U3R5bGUiOm51bGx9LCJBdXRvU2l6ZSI6MCwiRm9yZWdyb3VuZCI6eyIkaWQiOiIxMTU5IiwiQ29sb3IiOnsiJGlkIjoiMTE2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xMTYxIiwiQ29sb3IiOnsiJGlkIjoiMTE2MiIsIkEiOjAsIlIiOjI1NSwiRyI6MjU1LCJCIjoyNTV9fSwiSXNWaXNpYmxlIjpmYWxzZSwiV2lkdGgiOjAuMCwiSGVpZ2h0IjowLjAsIkJvcmRlclN0eWxlIjpudWxsLCJQYXJlbnRTdHlsZSI6bnVsbH0sIkRhdGVGb3JtYXQiOnsiJHJlZiI6IjExMjMifSwiV2Vla051bWJlcmluZyI6eyIkaWQiOiIxMTYzIiwiRm9ybWF0IjowLCJJc1Zpc2libGUiOmZhbHNlLCJMYXN0S25vd25WaXNpYmlsaXR5U3RhdGUiOmZhbHNlfSwiSXNWaXNpYmxlIjp0cnVlLCJQYXJlbnRTdHlsZSI6bnVsbH0sIkh5cGVybGluayI6bnVsbCwiSW1wb3J0SWQiOiIifSx7IiRpZCI6IjExNjQiLCJJZCI6IjI0NjBjNDY0LWM4MDQtNDM1Ny1iZTQ5LWY4NjEzMzI4OGE1NSIsIkluZGV4IjozNiwiR3JvdXBJZCI6bnVsbCwiVGl0bGUiOiJXZWIgRGV2ZWxvcGVyIChJKSIsIkRhdGVUaW1lIjoiMjAyNC0wMy0wOFQyMzo1OTowMCIsIlBlcmNlbnRhZ2VDb21wbGV0ZSI6bnVsbCwiTm90ZSI6bnVsbCwiU3R5bGUiOnsiJGlkIjoiMTE2NSIsIlRpdGxlUG9zaXRpb24iOiJCZWxvdyIsIkRhdGVQb3NpdGlvbiI6IkxlZnQiLCJTaGFwZVR5cGUiOjE0LCJTaGFwZVNpemUiOjAsIlNwYWNpbmciOjUsIlNoYXBlU3R5bGUiOnsiJGlkIjoiMTE2NiIsIk1hcmdpbiI6eyIkcmVmIjoiNDAwIn0sIlBhZGRpbmciOnsiJHJlZiI6IjQwMSJ9LCJCYWNrZ3JvdW5kIjp7IiRpZCI6IjExNjciLCJDb2xvciI6eyIkaWQiOiIxMTY4IiwiQSI6MjU1LCJSIjoxMTIsIkciOjE3MywiQiI6NzF9fSwiSXNWaXNpYmxlIjp0cnVlLCJXaWR0aCI6MTIuMCwiSGVpZ2h0IjoxNC4wLCJCb3JkZXJTdHlsZSI6eyIkaWQiOiIxMTY5IiwiTGluZUNvbG9yIjp7IiRyZWYiOiIxMTA5In0sIkxpbmVXZWlnaHQiOjAuMCwiTGluZVR5cGUiOjAsIlBhcmVudFN0eWxlIjpudWxsfSwiUGFyZW50U3R5bGUiOm51bGx9LCJUaXRsZVN0eWxlIjp7IiRpZCI6IjExNzAiLCJGb250U2V0dGluZ3MiOnsiJGlkIjoiMTE3MSIsIkZvbnRTaXplIjo5LCJGb250TmFtZSI6IkNhbGlicmkiLCJJc0JvbGQiOmZhbHNlLCJJc0l0YWxpYyI6dHJ1ZSwiSXNVbmRlcmxpbmVkIjpmYWxzZSwiUGFyZW50U3R5bGUiOm51bGx9LCJBdXRvU2l6ZSI6MCwiRm9yZWdyb3VuZCI6eyIkaWQiOiIxMTcyIiwiQ29sb3IiOnsiJGlkIjoiMTE3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DExIn0sIlBhZGRpbmciOnsiJHJlZiI6IjQxMiJ9LCJCYWNrZ3JvdW5kIjp7IiRpZCI6IjExNzQiLCJDb2xvciI6eyIkaWQiOiIxMTc1IiwiQSI6MCwiUiI6MjU1LCJHIjoyNTUsIkIiOjI1NX19LCJJc1Zpc2libGUiOnRydWUsIldpZHRoIjowLjAsIkhlaWdodCI6MC4wLCJCb3JkZXJTdHlsZSI6bnVsbCwiUGFyZW50U3R5bGUiOm51bGx9LCJEYXRlU3R5bGUiOnsiJGlkIjoiMTE3NiIsIkZvbnRTZXR0aW5ncyI6eyIkaWQiOiIxMTc3IiwiRm9udFNpemUiOjEwLCJGb250TmFtZSI6IkNhbGlicmkiLCJJc0JvbGQiOmZhbHNlLCJJc0l0YWxpYyI6ZmFsc2UsIklzVW5kZXJsaW5lZCI6ZmFsc2UsIlBhcmVudFN0eWxlIjpudWxsfSwiQXV0b1NpemUiOjAsIkZvcmVncm91bmQiOnsiJGlkIjoiMTE3OCIsIkNvbG9yIjp7IiRpZCI6IjExNz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0MTkifSwiUGFkZGluZyI6eyIkcmVmIjoiNDIwIn0sIkJhY2tncm91bmQiOnsiJGlkIjoiMTE4MCIsIkNvbG9yIjp7IiRpZCI6IjExODEiLCJBIjowLCJSIjoyNTUsIkciOjI1NSwiQiI6MjU1fX0sIklzVmlzaWJsZSI6ZmFsc2UsIldpZHRoIjowLjAsIkhlaWdodCI6MC4wLCJCb3JkZXJTdHlsZSI6bnVsbCwiUGFyZW50U3R5bGUiOm51bGx9LCJEYXRlRm9ybWF0Ijp7IiRyZWYiOiIxMTIzIn0sIldlZWtOdW1iZXJpbmciOnsiJGlkIjoiMTE4MiIsIkZvcm1hdCI6MCwiSXNWaXNpYmxlIjpmYWxzZSwiTGFzdEtub3duVmlzaWJpbGl0eVN0YXRlIjpmYWxzZX0sIklzVmlzaWJsZSI6dHJ1ZSwiUGFyZW50U3R5bGUiOm51bGx9LCJIeXBlcmxpbmsiOm51bGwsIkltcG9ydElkIjoiIn1dLCJJZCI6IjVjZTY3NDJlLTMxY2YtNGI5Ni05YzI0LTY1YzE0NzJlNmNiYyIsIklzU2luZ2xlSXRlbVJvdyI6ZmFsc2V9XSwiSW5kZXgiOjIsIklkIjoiNzU4ODE2MDAtZWU0Zi00YTJkLWIzOTMtZjE1ZTBkN2JiNTMwIiwiSGVhZGVyVGV4dCI6IlJBQ0kiLCJJc0RlZmF1bHQiOmZhbHNlLCJTdHlsZSI6eyIkaWQiOiIxMTgzIiwiSGVhZGVyU3R5bGUiOnsiJGlkIjoiMTE4NCIsIlRleHRTdHlsZSI6eyIkaWQiOiIxMTg1IiwiRm9udFNldHRpbmdzIjp7IiRpZCI6IjExODYiLCJGb250U2l6ZSI6MTEsIkZvbnROYW1lIjoiQ2FsaWJyaSIsIklzQm9sZCI6dHJ1ZSwiSXNJdGFsaWMiOmZhbHNlLCJJc1VuZGVybGluZWQiOmZhbHNlLCJQYXJlbnRTdHlsZSI6bnVsbH0sIkF1dG9TaXplIjoyLCJGb3JlZ3JvdW5kIjp7IiRpZCI6IjExODciLCJDb2xvciI6eyIkaWQiOiIxMTg4IiwiQSI6MjU1LCJSIjowLCJHIjowLCJCIjowfX0sIk1heFdpZHRoIjo3My4wMzgxOTUyNjIwNDM1NzMsIk1heEhlaWdodCI6IkluZmluaXR5IiwiU21hcnRGb3JlZ3JvdW5kSXNBY3RpdmUiOmZhbHNlLCJIb3Jpem9udGFsQWxpZ25tZW50IjowLCJWZXJ0aWNhbEFsaWdubWVudCI6MCwiU21hcnRGb3JlZ3JvdW5kIjpudWxsLCJCYWNrZ3JvdW5kRmlsbFR5cGUiOjAsIk1hcmdpbiI6eyIkaWQiOiIxMTg5IiwiVG9wIjowLjAsIkxlZnQiOjAuMCwiUmlnaHQiOjAuMCwiQm90dG9tIjowLjB9LCJQYWRkaW5nIjp7IiRpZCI6IjExOTAiLCJUb3AiOjAuMCwiTGVmdCI6MC4wLCJSaWdodCI6MC4wLCJCb3R0b20iOjAuMH0sIkJhY2tncm91bmQiOm51bGwsIklzVmlzaWJsZSI6dHJ1ZSwiV2lkdGgiOjAuMCwiSGVpZ2h0IjowLjAsIkJvcmRlclN0eWxlIjpudWxsLCJQYXJlbnRTdHlsZSI6bnVsbH0sIlJlY3RhbmdsZVN0eWxlIjp7IiRpZCI6IjExOTEiLCJNYXJnaW4iOnsiJGlkIjoiMTE5MiIsIlRvcCI6MC4wLCJMZWZ0IjowLjAsIlJpZ2h0IjowLjAsIkJvdHRvbSI6MC4wfSwiUGFkZGluZyI6eyIkaWQiOiIxMTkzIiwiVG9wIjowLjAsIkxlZnQiOjAuMCwiUmlnaHQiOjAuMCwiQm90dG9tIjowLjB9LCJCYWNrZ3JvdW5kIjp7IiRpZCI6IjExOTQiLCJDb2xvciI6eyIkaWQiOiIxMTk1IiwiQSI6NjMsIlIiOjIzMywiRyI6MTEzLCJCIjo1MH19LCJJc1Zpc2libGUiOnRydWUsIldpZHRoIjowLjAsIkhlaWdodCI6MC4wLCJCb3JkZXJTdHlsZSI6eyIkaWQiOiIxMTk2IiwiTGluZUNvbG9yIjp7IiRpZCI6IjExOTciLCIkdHlwZSI6Ik5MUkUuQ29tbW9uLkRvbS5Tb2xpZENvbG9yQnJ1c2gsIE5MUkUuQ29tbW9uIiwiQ29sb3IiOnsiJGlkIjoiMTE5OCIsIkEiOjI1NSwiUiI6MjU1LCJHIjowLCJCIjowfX0sIkxpbmVXZWlnaHQiOjAuMCwiTGluZVR5cGUiOjAsIlBhcmVudFN0eWxlIjpudWxsfSwiUGFyZW50U3R5bGUiOm51bGx9LCJNYXJnaW4iOnsiJGlkIjoiMTE5OSIsIlRvcCI6MC4wLCJMZWZ0IjowLjAsIlJpZ2h0IjowLjAsIkJvdHRvbSI6MC4wfSwiUGFkZGluZyI6eyIkaWQiOiIxMjAwIiwiVG9wIjowLjAsIkxlZnQiOjAuMCwiUmlnaHQiOjAuMCwiQm90dG9tIjowLjB9LCJCYWNrZ3JvdW5kIjpudWxsLCJJc1Zpc2libGUiOnRydWUsIldpZHRoIjowLjAsIkhlaWdodCI6MC4wLCJCb3JkZXJTdHlsZSI6bnVsbCwiUGFyZW50U3R5bGUiOm51bGx9LCJCYWNrZ3JvdW5kU3R5bGUiOnsiJGlkIjoiMTIwMSIsIk1hcmdpbiI6eyIkaWQiOiIxMjAyIiwiVG9wIjowLjAsIkxlZnQiOjAuMCwiUmlnaHQiOjAuMCwiQm90dG9tIjowLjB9LCJQYWRkaW5nIjp7IiRpZCI6IjEyMDMiLCJUb3AiOjAuMCwiTGVmdCI6MC4wLCJSaWdodCI6MC4wLCJCb3R0b20iOjAuMH0sIkJhY2tncm91bmQiOnsiJGlkIjoiMTIwNCIsIkNvbG9yIjp7IiRpZCI6IjEyMDUiLCJBIjo1MSwiUiI6MCwiRyI6MCwiQiI6MH19LCJJc1Zpc2libGUiOnRydWUsIldpZHRoIjowLjAsIkhlaWdodCI6MC4wLCJCb3JkZXJTdHlsZSI6eyIkaWQiOiIxMjA2IiwiTGluZUNvbG9yIjp7IiRpZCI6IjEyMDciLCIkdHlwZSI6Ik5MUkUuQ29tbW9uLkRvbS5Tb2xpZENvbG9yQnJ1c2gsIE5MUkUuQ29tbW9uIiwiQ29sb3IiOnsiJGlkIjoiMTIwOCIsIkEiOjI1NSwiUiI6MjU1LCJHIjowLCJCIjowfX0sIkxpbmVXZWlnaHQiOjAuMCwiTGluZVR5cGUiOjAsIlBhcmVudFN0eWxlIjpudWxsfSwiUGFyZW50U3R5bGUiOm51bGx9LCJNYXJnaW4iOnsiJGlkIjoiMTIwOSIsIlRvcCI6MC4wLCJMZWZ0IjowLjAsIlJpZ2h0IjowLjAsIkJvdHRvbSI6MC4wfSwiUGFkZGluZyI6eyIkaWQiOiIxMjEwIiwiVG9wIjowLjAsIkxlZnQiOjAuMCwiUmlnaHQiOjAuMCwiQm90dG9tIjowLjB9LCJJc1Zpc2libGUiOmZhbHNlLCJXaWR0aCI6MC4wLCJIZWlnaHQiOjAuMCwiQm9yZGVyU3R5bGUiOm51bGwsIlBhcmVudFN0eWxlIjpudWxsfX0seyIkaWQiOiIxMjExIiwiX3Jvd3MiOlt7IiRpZCI6IjEyMTIiLCJfdGFza3MiOlt7IiRpZCI6IjEyMTMiLCJfYXR0YWNoZWRNaWxlc3RvbmVzIjpbeyIkaWQiOiIxMjE0IiwiRGF0ZSI6IjIwMjQtMDEtMTJUMTU6MDA6MDAiLCJTdHlsZSI6eyIkaWQiOiIxMjE1IiwiU2hhcGUiOjE0LCJDb25uZWN0b3JNYXJnaW4iOnsiJGlkIjoiMTIxNiIsIlRvcCI6MC4wLCJMZWZ0IjoyLjAsIlJpZ2h0IjoyLjAsIkJvdHRvbSI6MC4wfSwiQ29ubmVjdG9yU3R5bGUiOnsiJGlkIjoiMTIxNyIsIkxpbmVDb2xvciI6eyIkaWQiOiIxMjE4IiwiJHR5cGUiOiJOTFJFLkNvbW1vbi5Eb20uU29saWRDb2xvckJydXNoLCBOTFJFLkNvbW1vbiIsIkNvbG9yIjp7IiRpZCI6IjEyMTkiLCJBIjoxMjcsIlIiOjE3OCwiRyI6MTQsIkIiOjE4fX0sIkxpbmVXZWlnaHQiOjEuMCwiTGluZVR5cGUiOjAsIlBhcmVudFN0eWxlIjpudWxsfSwiSXNCZWxvd1RpbWViYW5kIjp0cnVlLCJQb3NpdGlvbk9uVGFzayI6MywiSGlkZURhdGUiOmZhbHNlLCJTaGFwZVNpemUiOjAsIlNwYWNpbmciOjAuMCwiUGFkZGluZyI6eyIkaWQiOiIxMjIwIiwiVG9wIjo1LjAsIkxlZnQiOjMuMCwiUmlnaHQiOjAuMCwiQm90dG9tIjoyLjB9LCJTaGFwZVN0eWxlIjp7IiRpZCI6IjEyMjEiLCJNYXJnaW4iOnsiJGlkIjoiMTIyMiIsIlRvcCI6MC4wLCJMZWZ0IjowLjAsIlJpZ2h0IjowLjAsIkJvdHRvbSI6MC4wfSwiUGFkZGluZyI6eyIkaWQiOiIxMjIzIiwiVG9wIjowLjAsIkxlZnQiOjAuMCwiUmlnaHQiOjAuMCwiQm90dG9tIjowLjB9LCJCYWNrZ3JvdW5kIjp7IiRpZCI6IjEyMjQiLCJDb2xvciI6eyIkaWQiOiIxMjI1IiwiQSI6MjU1LCJSIjoxNzgsIkciOjE0LCJCIjoxOH19LCJJc1Zpc2libGUiOnRydWUsIldpZHRoIjoxMi4wLCJIZWlnaHQiOjE0LjAsIkJvcmRlclN0eWxlIjp7IiRpZCI6IjEyMjYiLCJMaW5lQ29sb3IiOnsiJGlkIjoiMTIyNyIsIiR0eXBlIjoiTkxSRS5Db21tb24uRG9tLlNvbGlkQ29sb3JCcnVzaCwgTkxSRS5Db21tb24iLCJDb2xvciI6eyIkaWQiOiIxMjI4IiwiQSI6MjU1LCJSIjoyNTUsIkciOjAsIkIiOjB9fSwiTGluZVdlaWdodCI6MC4wLCJMaW5lVHlwZSI6MCwiUGFyZW50U3R5bGUiOm51bGx9LCJQYXJlbnRTdHlsZSI6bnVsbH0sIlRpdGxlU3R5bGUiOnsiJGlkIjoiMTIyOSIsIkZvbnRTZXR0aW5ncyI6eyIkaWQiOiIxMjMwIiwiRm9udFNpemUiOjksIkZvbnROYW1lIjoiQ2FsaWJyaSIsIklzQm9sZCI6ZmFsc2UsIklzSXRhbGljIjp0cnVlLCJJc1VuZGVybGluZWQiOmZhbHNlLCJQYXJlbnRTdHlsZSI6bnVsbH0sIkF1dG9TaXplIjowLCJGb3JlZ3JvdW5kIjp7IiRpZCI6IjEyMzEiLCJDb2xvciI6eyIkaWQiOiIxMjM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MzMiLCJUb3AiOjAuMCwiTGVmdCI6MC4wLCJSaWdodCI6MC4wLCJCb3R0b20iOjAuMH0sIlBhZGRpbmciOnsiJGlkIjoiMTIzNCIsIlRvcCI6MC4wLCJMZWZ0IjowLjAsIlJpZ2h0IjowLjAsIkJvdHRvbSI6MC4wfSwiQmFja2dyb3VuZCI6eyIkaWQiOiIxMjM1IiwiQ29sb3IiOnsiJGlkIjoiMTIzNiIsIkEiOjAsIlIiOjI1NSwiRyI6MjU1LCJCIjoyNTV9fSwiSXNWaXNpYmxlIjp0cnVlLCJXaWR0aCI6MC4wLCJIZWlnaHQiOjAuMCwiQm9yZGVyU3R5bGUiOnsiJGlkIjoiMTIzNyIsIkxpbmVDb2xvciI6bnVsbCwiTGluZVdlaWdodCI6MC4wLCJMaW5lVHlwZSI6MCwiUGFyZW50U3R5bGUiOm51bGx9LCJQYXJlbnRTdHlsZSI6bnVsbH0sIkRhdGVTdHlsZSI6eyIkaWQiOiIxMjM4IiwiRm9udFNldHRpbmdzIjp7IiRpZCI6IjEyMzkiLCJGb250U2l6ZSI6MTAsIkZvbnROYW1lIjoiQ2FsaWJyaSIsIklzQm9sZCI6ZmFsc2UsIklzSXRhbGljIjpmYWxzZSwiSXNVbmRlcmxpbmVkIjpmYWxzZSwiUGFyZW50U3R5bGUiOm51bGx9LCJBdXRvU2l6ZSI6MCwiRm9yZWdyb3VuZCI6eyIkaWQiOiIxMjQwIiwiQ29sb3IiOnsiJGlkIjoiMTI0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0MiIsIlRvcCI6MC4wLCJMZWZ0IjowLjAsIlJpZ2h0IjowLjAsIkJvdHRvbSI6MC4wfSwiUGFkZGluZyI6eyIkaWQiOiIxMjQzIiwiVG9wIjowLjAsIkxlZnQiOjAuMCwiUmlnaHQiOjAuMCwiQm90dG9tIjowLjB9LCJCYWNrZ3JvdW5kIjp7IiRpZCI6IjEyNDQiLCJDb2xvciI6eyIkaWQiOiIxMjQ1IiwiQSI6MCwiUiI6MjU1LCJHIjoyNTUsIkIiOjI1NX19LCJJc1Zpc2libGUiOmZhbHNlLCJXaWR0aCI6MC4wLCJIZWlnaHQiOjAuMCwiQm9yZGVyU3R5bGUiOnsiJGlkIjoiMTI0NiIsIkxpbmVDb2xvciI6bnVsbCwiTGluZVdlaWdodCI6MC4wLCJMaW5lVHlwZSI6MCwiUGFyZW50U3R5bGUiOm51bGx9LCJQYXJlbnRTdHlsZSI6bnVsbH0sIkRhdGVGb3JtYXQiOnsiJGlkIjoiMTI0N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yNDgiLCJEYXRlUGFydElzVmlzaWJsZSI6dHJ1ZSwiVGltZVBhcnRJc1Zpc2libGUiOmZhbHNlfX0sIldlZWtOdW1iZXJpbmciOnsiJGlkIjoiMTI0OSIsIkZvcm1hdCI6MCwiSXNWaXNpYmxlIjpmYWxzZSwiTGFzdEtub3duVmlzaWJpbGl0eVN0YXRlIjpmYWxzZX0sIklzVmlzaWJsZSI6ZmFsc2UsIlBhcmVudFN0eWxlIjpudWxsfSwiSW5kZXgiOjExLCJQZXJjZW50YWdlQ29tcGxldGUiOm51bGwsIlBvc2l0aW9uIjp7IlJhdGlvIjowLjAsIklzQ3VzdG9tIjpmYWxzZX0sIkRhdGVGb3JtYXQiOnsiJHJlZiI6IjEyNDcifSwiV2Vla051bWJlcmluZyI6eyIkaWQiOiIxMjUwIiwiRm9ybWF0IjowLCJJc1Zpc2libGUiOmZhbHNlLCJMYXN0S25vd25WaXNpYmlsaXR5U3RhdGUiOmZhbHNlfSwiUmVsYXRlZFRhc2tJZCI6ImNkODdjZjk4LTBmNTMtNGVlMy05Nzg1LTQ4MzkyMDZlOWRmZSIsIklkIjoiYWM5M2U5NTMtOThiMi00OGYyLWEzYWUtMjQyYTRkYjNhM2IyIiwiSW1wb3J0SWQiOm51bGwsIlRpdGxlIjoiTWFya2V0aW5nIE1hbmFnZXIgKFIpIiwiTm90ZSI6bnVsbCwiSHlwZXJsaW5rIjp7IiRpZCI6IjEyNTEiLCJBZGRyZXNzIjoiIiwiU3ViQWRkcmVzcyI6IiJ9LCJJc0NoYW5nZWQiOmZhbHNlLCJJc05ldyI6ZmFsc2V9LHsiJGlkIjoiMTI1MiIsIkRhdGUiOiIyMDI0LTAxLTI1VDE1OjAwOjAwIiwiU3R5bGUiOnsiJGlkIjoiMTI1MyIsIlNoYXBlIjoxNCwiQ29ubmVjdG9yTWFyZ2luIjp7IiRyZWYiOiIxMjE2In0sIkNvbm5lY3RvclN0eWxlIjp7IiRpZCI6IjEyNTQiLCJMaW5lQ29sb3IiOnsiJGlkIjoiMTI1NSIsIiR0eXBlIjoiTkxSRS5Db21tb24uRG9tLlNvbGlkQ29sb3JCcnVzaCwgTkxSRS5Db21tb24iLCJDb2xvciI6eyIkaWQiOiIxMjU2IiwiQSI6MTI3LCJSIjoyNTUsIkciOjE5MiwiQiI6MH19LCJMaW5lV2VpZ2h0IjoxLjAsIkxpbmVUeXBlIjowLCJQYXJlbnRTdHlsZSI6bnVsbH0sIklzQmVsb3dUaW1lYmFuZCI6dHJ1ZSwiUG9zaXRpb25PblRhc2siOjIsIkhpZGVEYXRlIjpmYWxzZSwiU2hhcGVTaXplIjowLCJTcGFjaW5nIjowLjAsIlBhZGRpbmciOnsiJHJlZiI6IjEyMjAifSwiU2hhcGVTdHlsZSI6eyIkaWQiOiIxMjU3IiwiTWFyZ2luIjp7IiRyZWYiOiIxMjIyIn0sIlBhZGRpbmciOnsiJHJlZiI6IjEyMjMifSwiQmFja2dyb3VuZCI6eyIkaWQiOiIxMjU4IiwiQ29sb3IiOnsiJGlkIjoiMTI1OSIsIkEiOjI1NSwiUiI6MjU1LCJHIjoxOTIsIkIiOjB9fSwiSXNWaXNpYmxlIjp0cnVlLCJXaWR0aCI6MTIuMCwiSGVpZ2h0IjoxNC4wLCJCb3JkZXJTdHlsZSI6eyIkaWQiOiIxMjYwIiwiTGluZUNvbG9yIjp7IiRyZWYiOiIxMjI3In0sIkxpbmVXZWlnaHQiOjAuMCwiTGluZVR5cGUiOjAsIlBhcmVudFN0eWxlIjpudWxsfSwiUGFyZW50U3R5bGUiOm51bGx9LCJUaXRsZVN0eWxlIjp7IiRpZCI6IjEyNjEiLCJGb250U2V0dGluZ3MiOnsiJGlkIjoiMTI2MiIsIkZvbnRTaXplIjo5LCJGb250TmFtZSI6IkNhbGlicmkiLCJJc0JvbGQiOmZhbHNlLCJJc0l0YWxpYyI6dHJ1ZSwiSXNVbmRlcmxpbmVkIjpmYWxzZSwiUGFyZW50U3R5bGUiOm51bGx9LCJBdXRvU2l6ZSI6MCwiRm9yZWdyb3VuZCI6eyIkaWQiOiIxMjYzIiwiQ29sb3IiOnsiJGlkIjoiMTI2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IzMyJ9LCJQYWRkaW5nIjp7IiRyZWYiOiIxMjM0In0sIkJhY2tncm91bmQiOnsiJGlkIjoiMTI2NSIsIkNvbG9yIjp7IiRpZCI6IjEyNjYiLCJBIjowLCJSIjoyNTUsIkciOjI1NSwiQiI6MjU1fX0sIklzVmlzaWJsZSI6dHJ1ZSwiV2lkdGgiOjAuMCwiSGVpZ2h0IjowLjAsIkJvcmRlclN0eWxlIjp7IiRpZCI6IjEyNjciLCJMaW5lQ29sb3IiOm51bGwsIkxpbmVXZWlnaHQiOjAuMCwiTGluZVR5cGUiOjAsIlBhcmVudFN0eWxlIjpudWxsfSwiUGFyZW50U3R5bGUiOm51bGx9LCJEYXRlU3R5bGUiOnsiJGlkIjoiMTI2OCIsIkZvbnRTZXR0aW5ncyI6eyIkaWQiOiIxMjY5IiwiRm9udFNpemUiOjEwLCJGb250TmFtZSI6IkNhbGlicmkiLCJJc0JvbGQiOmZhbHNlLCJJc0l0YWxpYyI6ZmFsc2UsIklzVW5kZXJsaW5lZCI6ZmFsc2UsIlBhcmVudFN0eWxlIjpudWxsfSwiQXV0b1NpemUiOjAsIkZvcmVncm91bmQiOnsiJGlkIjoiMTI3MCIsIkNvbG9yIjp7IiRpZCI6IjEyNz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xMjQyIn0sIlBhZGRpbmciOnsiJHJlZiI6IjEyNDMifSwiQmFja2dyb3VuZCI6eyIkaWQiOiIxMjcyIiwiQ29sb3IiOnsiJGlkIjoiMTI3MyIsIkEiOjAsIlIiOjI1NSwiRyI6MjU1LCJCIjoyNTV9fSwiSXNWaXNpYmxlIjpmYWxzZSwiV2lkdGgiOjAuMCwiSGVpZ2h0IjowLjAsIkJvcmRlclN0eWxlIjp7IiRpZCI6IjEyNzQiLCJMaW5lQ29sb3IiOm51bGwsIkxpbmVXZWlnaHQiOjAuMCwiTGluZVR5cGUiOjAsIlBhcmVudFN0eWxlIjpudWxsfSwiUGFyZW50U3R5bGUiOm51bGx9LCJEYXRlRm9ybWF0Ijp7IiRyZWYiOiIxMjQ3In0sIldlZWtOdW1iZXJpbmciOnsiJGlkIjoiMTI3NSIsIkZvcm1hdCI6MCwiSXNWaXNpYmxlIjpmYWxzZSwiTGFzdEtub3duVmlzaWJpbGl0eVN0YXRlIjpmYWxzZX0sIklzVmlzaWJsZSI6ZmFsc2UsIlBhcmVudFN0eWxlIjpudWxsfSwiSW5kZXgiOjEyLCJQZXJjZW50YWdlQ29tcGxldGUiOm51bGwsIlBvc2l0aW9uIjp7IlJhdGlvIjowLjAsIklzQ3VzdG9tIjpmYWxzZX0sIkRhdGVGb3JtYXQiOnsiJHJlZiI6IjEyNDcifSwiV2Vla051bWJlcmluZyI6eyIkaWQiOiIxMjc2IiwiRm9ybWF0IjowLCJJc1Zpc2libGUiOmZhbHNlLCJMYXN0S25vd25WaXNpYmlsaXR5U3RhdGUiOmZhbHNlfSwiUmVsYXRlZFRhc2tJZCI6ImNkODdjZjk4LTBmNTMtNGVlMy05Nzg1LTQ4MzkyMDZlOWRmZSIsIklkIjoiYTQyYTBiOWQtY2QyYS00MmU1LTkyMzMtNzIwYWRjOGEzOTBjIiwiSW1wb3J0SWQiOm51bGwsIlRpdGxlIjoiQ29udGVudCBDcmVhdG9yIChDKSIsIk5vdGUiOm51bGwsIkh5cGVybGluayI6eyIkaWQiOiIxMjc3IiwiQWRkcmVzcyI6IiIsIlN1YkFkZHJlc3MiOiIifSwiSXNDaGFuZ2VkIjpmYWxzZSwiSXNOZXciOmZhbHNlfSx7IiRpZCI6IjEyNzgiLCJEYXRlIjoiMjAyNC0wMi0wOFQxNTowMDowMCIsIlN0eWxlIjp7IiRpZCI6IjEyNzkiLCJTaGFwZSI6MTQsIkNvbm5lY3Rvck1hcmdpbiI6eyIkcmVmIjoiMTIxNiJ9LCJDb25uZWN0b3JTdHlsZSI6eyIkaWQiOiIxMjgwIiwiTGluZUNvbG9yIjp7IiRpZCI6IjEyODEiLCIkdHlwZSI6Ik5MUkUuQ29tbW9uLkRvbS5Tb2xpZENvbG9yQnJ1c2gsIE5MUkUuQ29tbW9uIiwiQ29sb3IiOnsiJGlkIjoiMTI4MiIsIkEiOjEyNywiUiI6MjU1LCJHIjoxOTIsIkIiOjB9fSwiTGluZVdlaWdodCI6MS4wLCJMaW5lVHlwZSI6MCwiUGFyZW50U3R5bGUiOm51bGx9LCJJc0JlbG93VGltZWJhbmQiOnRydWUsIlBvc2l0aW9uT25UYXNrIjoyLCJIaWRlRGF0ZSI6ZmFsc2UsIlNoYXBlU2l6ZSI6MCwiU3BhY2luZyI6MC4wLCJQYWRkaW5nIjp7IiRyZWYiOiIxMjIwIn0sIlNoYXBlU3R5bGUiOnsiJGlkIjoiMTI4MyIsIk1hcmdpbiI6eyIkcmVmIjoiMTIyMiJ9LCJQYWRkaW5nIjp7IiRyZWYiOiIxMjIzIn0sIkJhY2tncm91bmQiOnsiJGlkIjoiMTI4NCIsIkNvbG9yIjp7IiRpZCI6IjEyODUiLCJBIjoyNTUsIlIiOjI1NSwiRyI6MTkyLCJCIjowfX0sIklzVmlzaWJsZSI6dHJ1ZSwiV2lkdGgiOjEyLjAsIkhlaWdodCI6MTQuMCwiQm9yZGVyU3R5bGUiOnsiJGlkIjoiMTI4NiIsIkxpbmVDb2xvciI6eyIkcmVmIjoiMTIyNyJ9LCJMaW5lV2VpZ2h0IjowLjAsIkxpbmVUeXBlIjowLCJQYXJlbnRTdHlsZSI6bnVsbH0sIlBhcmVudFN0eWxlIjpudWxsfSwiVGl0bGVTdHlsZSI6eyIkaWQiOiIxMjg3IiwiRm9udFNldHRpbmdzIjp7IiRpZCI6IjEyODgiLCJGb250U2l6ZSI6OSwiRm9udE5hbWUiOiJDYWxpYnJpIiwiSXNCb2xkIjpmYWxzZSwiSXNJdGFsaWMiOnRydWUsIklzVW5kZXJsaW5lZCI6ZmFsc2UsIlBhcmVudFN0eWxlIjpudWxsfSwiQXV0b1NpemUiOjAsIkZvcmVncm91bmQiOnsiJGlkIjoiMTI4OSIsIkNvbG9yIjp7IiRpZCI6IjEyOT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MzMifSwiUGFkZGluZyI6eyIkcmVmIjoiMTIzNCJ9LCJCYWNrZ3JvdW5kIjp7IiRpZCI6IjEyOTEiLCJDb2xvciI6eyIkaWQiOiIxMjkyIiwiQSI6MCwiUiI6MjU1LCJHIjoyNTUsIkIiOjI1NX19LCJJc1Zpc2libGUiOnRydWUsIldpZHRoIjowLjAsIkhlaWdodCI6MC4wLCJCb3JkZXJTdHlsZSI6eyIkaWQiOiIxMjkzIiwiTGluZUNvbG9yIjpudWxsLCJMaW5lV2VpZ2h0IjowLjAsIkxpbmVUeXBlIjowLCJQYXJlbnRTdHlsZSI6bnVsbH0sIlBhcmVudFN0eWxlIjpudWxsfSwiRGF0ZVN0eWxlIjp7IiRpZCI6IjEyOTQiLCJGb250U2V0dGluZ3MiOnsiJGlkIjoiMTI5NSIsIkZvbnRTaXplIjoxMCwiRm9udE5hbWUiOiJDYWxpYnJpIiwiSXNCb2xkIjpmYWxzZSwiSXNJdGFsaWMiOmZhbHNlLCJJc1VuZGVybGluZWQiOmZhbHNlLCJQYXJlbnRTdHlsZSI6bnVsbH0sIkF1dG9TaXplIjowLCJGb3JlZ3JvdW5kIjp7IiRpZCI6IjEyOTYiLCJDb2xvciI6eyIkaWQiOiIxMjk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I0MiJ9LCJQYWRkaW5nIjp7IiRyZWYiOiIxMjQzIn0sIkJhY2tncm91bmQiOnsiJGlkIjoiMTI5OCIsIkNvbG9yIjp7IiRpZCI6IjEyOTkiLCJBIjowLCJSIjoyNTUsIkciOjI1NSwiQiI6MjU1fX0sIklzVmlzaWJsZSI6ZmFsc2UsIldpZHRoIjowLjAsIkhlaWdodCI6MC4wLCJCb3JkZXJTdHlsZSI6eyIkaWQiOiIxMzAwIiwiTGluZUNvbG9yIjpudWxsLCJMaW5lV2VpZ2h0IjowLjAsIkxpbmVUeXBlIjowLCJQYXJlbnRTdHlsZSI6bnVsbH0sIlBhcmVudFN0eWxlIjpudWxsfSwiRGF0ZUZvcm1hdCI6eyIkcmVmIjoiMTI0NyJ9LCJXZWVrTnVtYmVyaW5nIjp7IiRpZCI6IjEzMDEiLCJGb3JtYXQiOjAsIklzVmlzaWJsZSI6ZmFsc2UsIkxhc3RLbm93blZpc2liaWxpdHlTdGF0ZSI6ZmFsc2V9LCJJc1Zpc2libGUiOmZhbHNlLCJQYXJlbnRTdHlsZSI6bnVsbH0sIkluZGV4IjoxMywiUGVyY2VudGFnZUNvbXBsZXRlIjpudWxsLCJQb3NpdGlvbiI6eyJSYXRpbyI6MC4wLCJJc0N1c3RvbSI6ZmFsc2V9LCJEYXRlRm9ybWF0Ijp7IiRyZWYiOiIxMjQ3In0sIldlZWtOdW1iZXJpbmciOnsiJGlkIjoiMTMwMiIsIkZvcm1hdCI6MCwiSXNWaXNpYmxlIjpmYWxzZSwiTGFzdEtub3duVmlzaWJpbGl0eVN0YXRlIjpmYWxzZX0sIlJlbGF0ZWRUYXNrSWQiOiJjZDg3Y2Y5OC0wZjUzLTRlZTMtOTc4NS00ODM5MjA2ZTlkZmUiLCJJZCI6ImVlNTlhZWE5LTUxZDItNDZhMC1hYmFmLTBlN2NlOGVlMDgyMSIsIkltcG9ydElkIjpudWxsLCJUaXRsZSI6IkdyYXBoaWMgRGVzaWduZXIgKEMpIiwiTm90ZSI6bnVsbCwiSHlwZXJsaW5rIjp7IiRpZCI6IjEzMDMiLCJBZGRyZXNzIjoiIiwiU3ViQWRkcmVzcyI6IiJ9LCJJc0NoYW5nZWQiOmZhbHNlLCJJc05ldyI6ZmFsc2V9LHsiJGlkIjoiMTMwNCIsIkRhdGUiOiIyMDI0LTAyLTE4VDE1OjAwOjAwIiwiU3R5bGUiOnsiJGlkIjoiMTMwNSIsIlNoYXBlIjoxNCwiQ29ubmVjdG9yTWFyZ2luIjp7IiRyZWYiOiIxMjE2In0sIkNvbm5lY3RvclN0eWxlIjp7IiRpZCI6IjEzMDYiLCJMaW5lQ29sb3IiOnsiJGlkIjoiMTMwNyIsIiR0eXBlIjoiTkxSRS5Db21tb24uRG9tLlNvbGlkQ29sb3JCcnVzaCwgTkxSRS5Db21tb24iLCJDb2xvciI6eyIkaWQiOiIxMzA4IiwiQSI6MTI3LCJSIjoxMTIsIkciOjE3MywiQiI6NzF9fSwiTGluZVdlaWdodCI6MS4wLCJMaW5lVHlwZSI6MCwiUGFyZW50U3R5bGUiOm51bGx9LCJJc0JlbG93VGltZWJhbmQiOnRydWUsIlBvc2l0aW9uT25UYXNrIjoyLCJIaWRlRGF0ZSI6ZmFsc2UsIlNoYXBlU2l6ZSI6MCwiU3BhY2luZyI6MC4wLCJQYWRkaW5nIjp7IiRyZWYiOiIxMjIwIn0sIlNoYXBlU3R5bGUiOnsiJGlkIjoiMTMwOSIsIk1hcmdpbiI6eyIkcmVmIjoiMTIyMiJ9LCJQYWRkaW5nIjp7IiRyZWYiOiIxMjIzIn0sIkJhY2tncm91bmQiOnsiJGlkIjoiMTMxMCIsIkNvbG9yIjp7IiRpZCI6IjEzMTEiLCJBIjoyNTUsIlIiOjExMiwiRyI6MTczLCJCIjo3MX19LCJJc1Zpc2libGUiOnRydWUsIldpZHRoIjoxMi4wLCJIZWlnaHQiOjE0LjAsIkJvcmRlclN0eWxlIjp7IiRpZCI6IjEzMTIiLCJMaW5lQ29sb3IiOnsiJHJlZiI6IjEyMjcifSwiTGluZVdlaWdodCI6MC4wLCJMaW5lVHlwZSI6MCwiUGFyZW50U3R5bGUiOm51bGx9LCJQYXJlbnRTdHlsZSI6bnVsbH0sIlRpdGxlU3R5bGUiOnsiJGlkIjoiMTMxMyIsIkZvbnRTZXR0aW5ncyI6eyIkaWQiOiIxMzE0IiwiRm9udFNpemUiOjksIkZvbnROYW1lIjoiQ2FsaWJyaSIsIklzQm9sZCI6ZmFsc2UsIklzSXRhbGljIjp0cnVlLCJJc1VuZGVybGluZWQiOmZhbHNlLCJQYXJlbnRTdHlsZSI6bnVsbH0sIkF1dG9TaXplIjowLCJGb3JlZ3JvdW5kIjp7IiRpZCI6IjEzMTUiLCJDb2xvciI6eyIkaWQiOiIxMzE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MzIn0sIlBhZGRpbmciOnsiJHJlZiI6IjEyMzQifSwiQmFja2dyb3VuZCI6eyIkaWQiOiIxMzE3IiwiQ29sb3IiOnsiJGlkIjoiMTMxOCIsIkEiOjAsIlIiOjI1NSwiRyI6MjU1LCJCIjoyNTV9fSwiSXNWaXNpYmxlIjp0cnVlLCJXaWR0aCI6MC4wLCJIZWlnaHQiOjAuMCwiQm9yZGVyU3R5bGUiOnsiJGlkIjoiMTMxOSIsIkxpbmVDb2xvciI6bnVsbCwiTGluZVdlaWdodCI6MC4wLCJMaW5lVHlwZSI6MCwiUGFyZW50U3R5bGUiOm51bGx9LCJQYXJlbnRTdHlsZSI6bnVsbH0sIkRhdGVTdHlsZSI6eyIkaWQiOiIxMzIwIiwiRm9udFNldHRpbmdzIjp7IiRpZCI6IjEzMjEiLCJGb250U2l6ZSI6MTAsIkZvbnROYW1lIjoiQ2FsaWJyaSIsIklzQm9sZCI6ZmFsc2UsIklzSXRhbGljIjpmYWxzZSwiSXNVbmRlcmxpbmVkIjpmYWxzZSwiUGFyZW50U3R5bGUiOm51bGx9LCJBdXRvU2l6ZSI6MCwiRm9yZWdyb3VuZCI6eyIkaWQiOiIxMzIyIiwiQ29sb3IiOnsiJGlkIjoiMTMy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yNDIifSwiUGFkZGluZyI6eyIkcmVmIjoiMTI0MyJ9LCJCYWNrZ3JvdW5kIjp7IiRpZCI6IjEzMjQiLCJDb2xvciI6eyIkaWQiOiIxMzI1IiwiQSI6MCwiUiI6MjU1LCJHIjoyNTUsIkIiOjI1NX19LCJJc1Zpc2libGUiOmZhbHNlLCJXaWR0aCI6MC4wLCJIZWlnaHQiOjAuMCwiQm9yZGVyU3R5bGUiOnsiJGlkIjoiMTMyNiIsIkxpbmVDb2xvciI6bnVsbCwiTGluZVdlaWdodCI6MC4wLCJMaW5lVHlwZSI6MCwiUGFyZW50U3R5bGUiOm51bGx9LCJQYXJlbnRTdHlsZSI6bnVsbH0sIkRhdGVGb3JtYXQiOnsiJHJlZiI6IjEyNDcifSwiV2Vla051bWJlcmluZyI6eyIkaWQiOiIxMzI3IiwiRm9ybWF0IjowLCJJc1Zpc2libGUiOmZhbHNlLCJMYXN0S25vd25WaXNpYmlsaXR5U3RhdGUiOmZhbHNlfSwiSXNWaXNpYmxlIjpmYWxzZSwiUGFyZW50U3R5bGUiOm51bGx9LCJJbmRleCI6MTQsIlBlcmNlbnRhZ2VDb21wbGV0ZSI6bnVsbCwiUG9zaXRpb24iOnsiUmF0aW8iOjAuMCwiSXNDdXN0b20iOmZhbHNlfSwiRGF0ZUZvcm1hdCI6eyIkcmVmIjoiMTI0NyJ9LCJXZWVrTnVtYmVyaW5nIjp7IiRpZCI6IjEzMjgiLCJGb3JtYXQiOjAsIklzVmlzaWJsZSI6ZmFsc2UsIkxhc3RLbm93blZpc2liaWxpdHlTdGF0ZSI6ZmFsc2V9LCJSZWxhdGVkVGFza0lkIjoiY2Q4N2NmOTgtMGY1My00ZWUzLTk3ODUtNDgzOTIwNmU5ZGZlIiwiSWQiOiI5YmJiOTdmMC01MDg0LTRkYmYtYmEyZC01M2Q4MjViOWE5NzciLCJJbXBvcnRJZCI6bnVsbCwiVGl0bGUiOiJXZWIgRGV2ZWxvcGVyIChJKSIsIk5vdGUiOm51bGwsIkh5cGVybGluayI6eyIkaWQiOiIxMzI5IiwiQWRkcmVzcyI6IiIsIlN1YkFkZHJlc3MiOiIifSwiSXNDaGFuZ2VkIjpmYWxzZSwiSXNOZXciOmZhbHNlfV0sIlRhc2tEZWZpbml0aW9uIjp7IiRpZCI6IjEzMzAiLCJHcm91cE5hbWUiOm51bGwsIlN0YXJ0RGF0ZSI6IjIwMjQtMDEtMTBUMTU6MDA6MDBaIiwiRW5kRGF0ZSI6IjIwMjQtMDItMjBUMTU6MDA6MDBaIiwiUGVyY2VudGFnZUNvbXBsZXRlIjpudWxsLCJTdHlsZSI6eyIkaWQiOiIxMzMxIiwiU2hhcGUiOjEsIlNoYXBlVGhpY2tuZXNzIjowLCJEdXJhdGlvbkZvcm1hdCI6MCwiSW5jbHVkZU5vbldvcmtpbmdEYXlzSW5EdXJhdGlvbiI6ZmFsc2UsIlBlcmNlbnRhZ2VDb21wbGV0ZVN0eWxlIjp7IiRpZCI6IjEzMzIiLCJGb250U2V0dGluZ3MiOnsiJGlkIjoiMTMzMyIsIkZvbnRTaXplIjoxMCwiRm9udE5hbWUiOiJDYWxpYnJpIiwiSXNCb2xkIjpmYWxzZSwiSXNJdGFsaWMiOmZhbHNlLCJJc1VuZGVybGluZWQiOmZhbHNlLCJQYXJlbnRTdHlsZSI6bnVsbH0sIkF1dG9TaXplIjowLCJGb3JlZ3JvdW5kIjp7IiRpZCI6IjEzMzQiLCJDb2xvciI6eyIkaWQiOiIxMzM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2OSJ9LCJQYWRkaW5nIjp7IiRyZWYiOiI3MCJ9LCJCYWNrZ3JvdW5kIjp7IiRpZCI6IjEzMzYiLCJDb2xvciI6eyIkaWQiOiIxMzM3IiwiQSI6ODksIlIiOjExNSwiRyI6MTE1LCJCIjoxMTV9fSwiSXNWaXNpYmxlIjp0cnVlLCJXaWR0aCI6MC4wLCJIZWlnaHQiOjAuMCwiQm9yZGVyU3R5bGUiOnsiJGlkIjoiMTMzOCIsIkxpbmVDb2xvciI6bnVsbCwiTGluZVdlaWdodCI6MC4wLCJMaW5lVHlwZSI6MCwiUGFyZW50U3R5bGUiOm51bGx9LCJQYXJlbnRTdHlsZSI6bnVsbH0sIkR1cmF0aW9uU3R5bGUiOnsiJGlkIjoiMTMzOSIsIkZvbnRTZXR0aW5ncyI6eyIkaWQiOiIxMzQwIiwiRm9udFNpemUiOjEwLCJGb250TmFtZSI6IkNhbGlicmkiLCJJc0JvbGQiOmZhbHNlLCJJc0l0YWxpYyI6ZmFsc2UsIklzVW5kZXJsaW5lZCI6ZmFsc2UsIlBhcmVudFN0eWxlIjpudWxsfSwiQXV0b1NpemUiOjAsIkZvcmVncm91bmQiOnsiJGlkIjoiMTM0MSIsIkNvbG9yIjp7IiRpZCI6IjEzN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EzNDMiLCJDb2xvciI6eyIkaWQiOiIxMzQ0IiwiQSI6ODksIlIiOjAsIkciOjAsIkIiOjB9fSwiSXNWaXNpYmxlIjp0cnVlLCJXaWR0aCI6MC4wLCJIZWlnaHQiOjAuMCwiQm9yZGVyU3R5bGUiOnsiJGlkIjoiMTM0NSIsIkxpbmVDb2xvciI6bnVsbCwiTGluZVdlaWdodCI6MC4wLCJMaW5lVHlwZSI6MCwiUGFyZW50U3R5bGUiOm51bGx9LCJQYXJlbnRTdHlsZSI6bnVsbH0sIkhvcml6b250YWxDb25uZWN0b3JTdHlsZSI6eyIkaWQiOiIxMzQ2IiwiTGluZUNvbG9yIjp7IiRyZWYiOiI4NCJ9LCJMaW5lV2VpZ2h0IjoxLjAsIkxpbmVUeXBlIjowLCJQYXJlbnRTdHlsZSI6bnVsbH0sIlZlcnRpY2FsQ29ubmVjdG9yU3R5bGUiOnsiJGlkIjoiMTM0NyIsIkxpbmVDb2xvciI6eyIkcmVmIjoiODcifSwiTGluZVdlaWdodCI6MC4wLCJMaW5lVHlwZSI6MCwiUGFyZW50U3R5bGUiOm51bGx9LCJNYXJnaW4iOm51bGwsIlN0YXJ0RGF0ZVBvc2l0aW9uIjo2LCJFbmREYXRlUG9zaXRpb24iOjYsIkRhdGVJc1Zpc2libGUiOmZhbHNlLCJUaXRsZVBvc2l0aW9uIjowLCJEdXJhdGlvblBvc2l0aW9uIjo2LCJQZXJjZW50YWdlQ29tcGxldGVkUG9zaXRpb24iOjYsIlNwYWNpbmciOjMsIklzQmVsb3dUaW1lYmFuZCI6dHJ1ZSwiUGVyY2VudGFnZUNvbXBsZXRlU2hhcGVPcGFjaXR5IjozNSwiU2hhcGVTdHlsZSI6eyIkaWQiOiIxMzQ4IiwiTWFyZ2luIjp7IiRyZWYiOiI5MCJ9LCJQYWRkaW5nIjp7IiRyZWYiOiI5MSJ9LCJCYWNrZ3JvdW5kIjp7IiRpZCI6IjEzNDkiLCJDb2xvciI6eyIkaWQiOiIxMzUwIiwiQSI6MjU1LCJSIjoyMzMsIkciOjExMywiQiI6NTB9fSwiSXNWaXNpYmxlIjp0cnVlLCJXaWR0aCI6MC4wLCJIZWlnaHQiOjEwLjAsIkJvcmRlclN0eWxlIjp7IiRpZCI6IjEzNTEiLCJMaW5lQ29sb3IiOnsiJGlkIjoiMTM1MiIsIiR0eXBlIjoiTkxSRS5Db21tb24uRG9tLlNvbGlkQ29sb3JCcnVzaCwgTkxSRS5Db21tb24iLCJDb2xvciI6eyIkaWQiOiIxMzUzIiwiQSI6MjU1LCJSIjoyNTUsIkciOjAsIkIiOjB9fSwiTGluZVdlaWdodCI6MC4wLCJMaW5lVHlwZSI6MCwiUGFyZW50U3R5bGUiOm51bGx9LCJQYXJlbnRTdHlsZSI6bnVsbH0sIlRpdGxlU3R5bGUiOnsiJGlkIjoiMTM1NCIsIkZvbnRTZXR0aW5ncyI6eyIkaWQiOiIxMzU1IiwiRm9udFNpemUiOjksIkZvbnROYW1lIjoiQ2FsaWJyaSIsIklzQm9sZCI6ZmFsc2UsIklzSXRhbGljIjpmYWxzZSwiSXNVbmRlcmxpbmVkIjpmYWxzZSwiUGFyZW50U3R5bGUiOm51bGx9LCJBdXRvU2l6ZSI6MCwiRm9yZWdyb3VuZCI6eyIkaWQiOiIxMzU2IiwiQ29sb3IiOnsiJGlkIjoiMTM1NyIsIkEiOjI1NSwiUiI6MCwiRyI6MCwiQiI6MH19LCJNYXhXaWR0aCI6NTg5LjA5MDkwOTA5MDkwOTEyLCJNYXhIZWlnaHQiOiJJbmZpbml0eSIsIlNtYXJ0Rm9yZWdyb3VuZElzQWN0aXZlIjpmYWxzZSwiSG9yaXpvbnRhbEFsaWdubWVudCI6MCwiVmVydGljYWxBbGlnbm1lbnQiOjAsIlNtYXJ0Rm9yZWdyb3VuZCI6bnVsbCwiQmFja2dyb3VuZEZpbGxUeXBlIjowLCJNYXJnaW4iOnsiJHJlZiI6IjEwMSJ9LCJQYWRkaW5nIjp7IiRyZWYiOiIxMDIifSwiQmFja2dyb3VuZCI6eyIkaWQiOiIxMzU4IiwiQ29sb3IiOnsiJGlkIjoiMTM1OSIsIkEiOjAsIlIiOjI1NSwiRyI6MjU1LCJCIjoyNTV9fSwiSXNWaXNpYmxlIjp0cnVlLCJXaWR0aCI6MC4wLCJIZWlnaHQiOjAuMCwiQm9yZGVyU3R5bGUiOnsiJGlkIjoiMTM2MCIsIkxpbmVDb2xvciI6bnVsbCwiTGluZVdlaWdodCI6MC4wLCJMaW5lVHlwZSI6MCwiUGFyZW50U3R5bGUiOm51bGx9LCJQYXJlbnRTdHlsZSI6bnVsbH0sIkRhdGVTdHlsZSI6eyIkaWQiOiIxMzYxIiwiRm9udFNldHRpbmdzIjp7IiRpZCI6IjEzNjIiLCJGb250U2l6ZSI6O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MTA4In0sIlBhZGRpbmciOnsiJHJlZiI6IjEwOSJ9LCJCYWNrZ3JvdW5kIjp7IiRpZCI6IjEzNjMiLCJDb2xvciI6eyIkaWQiOiIxMzY0IiwiQSI6MCwiUiI6MjU1LCJHIjoyNTUsIkIiOjI1NX19LCJJc1Zpc2libGUiOnRydWUsIldpZHRoIjowLjAsIkhlaWdodCI6MC4wLCJCb3JkZXJTdHlsZSI6eyIkaWQiOiIxMzY1IiwiTGluZUNvbG9yIjpudWxsLCJMaW5lV2VpZ2h0IjowLjAsIkxpbmVUeXBlIjowLCJQYXJlbnRTdHlsZSI6bnVsbH0sIlBhcmVudFN0eWxlIjpudWxsfSwiRGF0ZUZvcm1hdCI6eyIkaWQiOiIxMzY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NjciLCJGb3JtYXQiOjAsIklzVmlzaWJsZSI6ZmFsc2UsIkxhc3RLbm93blZpc2liaWxpdHlTdGF0ZSI6ZmFsc2V9LCJJc1Zpc2libGUiOnRydWUsIlBhcmVudFN0eWxlIjpudWxsfSwiSW5kZXgiOjAsIlNtYXJ0RHVyYXRpb25BY3RpdmF0ZWQiOmZhbHNlLCJEYXRlRm9ybWF0Ijp7IiRyZWYiOiIxMzY2In0sIldlZWtOdW1iZXJpbmciOnsiJGlkIjoiMTM2OCIsIkZvcm1hdCI6MCwiSXNWaXNpYmxlIjpmYWxzZSwiTGFzdEtub3duVmlzaWJpbGl0eVN0YXRlIjpmYWxzZX0sIklkIjoiY2Q4N2NmOTgtMGY1My00ZWUzLTk3ODUtNDgzOTIwNmU5ZGZlIiwiSW1wb3J0SWQiOm51bGwsIlRpdGxlIjoiTW9uaXRvciBleGVjdXRpb24iLCJOb3RlIjpudWxsLCJIeXBlcmxpbmsiOnsiJGlkIjoiMTM2OSIsIkFkZHJlc3MiOm51bGwsIlN1YkFkZHJlc3MiOm51bGx9LCJJc0NoYW5nZWQiOmZhbHNlLCJJc05ldyI6ZmFsc2V9fV0sIl9taWxlc3RvbmVzIjpbXSwiSWQiOiIwMDAwMDAwMC0wMDAwLTAwMDAtMDAwMC0wMDAwMDAwMDAwMDAiLCJJc1NpbmdsZUl0ZW1Sb3ciOnRydWV9XSwiSW5kZXgiOjMsIklkIjoiOTZlNTUyN2ItZDRmYi00ODg2LWJlYmItOTk1Y2YwODJhMWNlIiwiSGVhZGVyVGV4dCI6IkNvb3JkaW5hdGlvbiIsIklzRGVmYXVsdCI6ZmFsc2UsIlN0eWxlIjp7IiRpZCI6IjEzNzAiLCJIZWFkZXJTdHlsZSI6eyIkaWQiOiIxMzcxIiwiVGV4dFN0eWxlIjp7IiRpZCI6IjEzNzIiLCJGb250U2V0dGluZ3MiOnsiJGlkIjoiMTM3MyIsIkZvbnRTaXplIjoxMSwiRm9udE5hbWUiOiJDYWxpYnJpIiwiSXNCb2xkIjp0cnVlLCJJc0l0YWxpYyI6ZmFsc2UsIklzVW5kZXJsaW5lZCI6ZmFsc2UsIlBhcmVudFN0eWxlIjpudWxsfSwiQXV0b1NpemUiOjAsIkZvcmVncm91bmQiOnsiJGlkIjoiMTM3NCIsIkNvbG9yIjp7IiRpZCI6IjEzNzUiLCJBIjoyNTUsIlIiOjAsIkciOjAsIkIiOjB9fSwiTWF4V2lkdGgiOjAuMCwiTWF4SGVpZ2h0IjowLjAsIlNtYXJ0Rm9yZWdyb3VuZElzQWN0aXZlIjpmYWxzZSwiSG9yaXpvbnRhbEFsaWdubWVudCI6MCwiVmVydGljYWxBbGlnbm1lbnQiOjAsIlNtYXJ0Rm9yZWdyb3VuZCI6bnVsbCwiQmFja2dyb3VuZEZpbGxUeXBlIjowLCJNYXJnaW4iOnsiJGlkIjoiMTM3NiIsIlRvcCI6MC4wLCJMZWZ0IjowLjAsIlJpZ2h0IjowLjAsIkJvdHRvbSI6MC4wfSwiUGFkZGluZyI6eyIkaWQiOiIxMzc3IiwiVG9wIjowLjAsIkxlZnQiOjAuMCwiUmlnaHQiOjAuMCwiQm90dG9tIjowLjB9LCJCYWNrZ3JvdW5kIjpudWxsLCJJc1Zpc2libGUiOmZhbHNlLCJXaWR0aCI6MC4wLCJIZWlnaHQiOjAuMCwiQm9yZGVyU3R5bGUiOm51bGwsIlBhcmVudFN0eWxlIjpudWxsfSwiUmVjdGFuZ2xlU3R5bGUiOnsiJGlkIjoiMTM3OCIsIk1hcmdpbiI6eyIkaWQiOiIxMzc5IiwiVG9wIjowLjAsIkxlZnQiOjAuMCwiUmlnaHQiOjAuMCwiQm90dG9tIjowLjB9LCJQYWRkaW5nIjp7IiRpZCI6IjEzODAiLCJUb3AiOjAuMCwiTGVmdCI6MC4wLCJSaWdodCI6MC4wLCJCb3R0b20iOjAuMH0sIkJhY2tncm91bmQiOnsiJGlkIjoiMTM4MSIsIkNvbG9yIjp7IiRpZCI6IjEzODIiLCJBIjo2MywiUiI6MjMzLCJHIjoxMTMsIkIiOjUwfX0sIklzVmlzaWJsZSI6ZmFsc2UsIldpZHRoIjowLjAsIkhlaWdodCI6MC4wLCJCb3JkZXJTdHlsZSI6eyIkaWQiOiIxMzgzIiwiTGluZUNvbG9yIjp7IiRpZCI6IjEzODQiLCIkdHlwZSI6Ik5MUkUuQ29tbW9uLkRvbS5Tb2xpZENvbG9yQnJ1c2gsIE5MUkUuQ29tbW9uIiwiQ29sb3IiOnsiJGlkIjoiMTM4NSIsIkEiOjI1NSwiUiI6MjU1LCJHIjowLCJCIjowfX0sIkxpbmVXZWlnaHQiOjAuMCwiTGluZVR5cGUiOjAsIlBhcmVudFN0eWxlIjpudWxsfSwiUGFyZW50U3R5bGUiOm51bGx9LCJNYXJnaW4iOnsiJGlkIjoiMTM4NiIsIlRvcCI6MC4wLCJMZWZ0IjowLjAsIlJpZ2h0IjowLjAsIkJvdHRvbSI6MC4wfSwiUGFkZGluZyI6eyIkaWQiOiIxMzg3IiwiVG9wIjowLjAsIkxlZnQiOjAuMCwiUmlnaHQiOjAuMCwiQm90dG9tIjowLjB9LCJCYWNrZ3JvdW5kIjpudWxsLCJJc1Zpc2libGUiOnRydWUsIldpZHRoIjowLjAsIkhlaWdodCI6MC4wLCJCb3JkZXJTdHlsZSI6bnVsbCwiUGFyZW50U3R5bGUiOm51bGx9LCJCYWNrZ3JvdW5kU3R5bGUiOnsiJGlkIjoiMTM4OCIsIk1hcmdpbiI6eyIkaWQiOiIxMzg5IiwiVG9wIjowLjAsIkxlZnQiOjAuMCwiUmlnaHQiOjAuMCwiQm90dG9tIjowLjB9LCJQYWRkaW5nIjp7IiRpZCI6IjEzOTAiLCJUb3AiOjAuMCwiTGVmdCI6MC4wLCJSaWdodCI6MC4wLCJCb3R0b20iOjAuMH0sIkJhY2tncm91bmQiOnsiJGlkIjoiMTM5MSIsIkNvbG9yIjp7IiRpZCI6IjEzOTIiLCJBIjo1MSwiUiI6MTY1LCJHIjoxNjUsIkIiOjE2NX19LCJJc1Zpc2libGUiOnRydWUsIldpZHRoIjowLjAsIkhlaWdodCI6MC4wLCJCb3JkZXJTdHlsZSI6eyIkaWQiOiIxMzkzIiwiTGluZUNvbG9yIjp7IiRpZCI6IjEzOTQiLCIkdHlwZSI6Ik5MUkUuQ29tbW9uLkRvbS5Tb2xpZENvbG9yQnJ1c2gsIE5MUkUuQ29tbW9uIiwiQ29sb3IiOnsiJGlkIjoiMTM5NSIsIkEiOjI1NSwiUiI6MjU1LCJHIjowLCJCIjowfX0sIkxpbmVXZWlnaHQiOjAuMCwiTGluZVR5cGUiOjAsIlBhcmVudFN0eWxlIjpudWxsfSwiUGFyZW50U3R5bGUiOm51bGx9LCJNYXJnaW4iOnsiJGlkIjoiMTM5NiIsIlRvcCI6MC4wLCJMZWZ0IjowLjAsIlJpZ2h0IjowLjAsIkJvdHRvbSI6MC4wfSwiUGFkZGluZyI6eyIkaWQiOiIxMzk3IiwiVG9wIjowLjAsIkxlZnQiOjAuMCwiUmlnaHQiOjAuMCwiQm90dG9tIjowLjB9LCJJc1Zpc2libGUiOnRydWUsIldpZHRoIjowLjAsIkhlaWdodCI6MC4wLCJCb3JkZXJTdHlsZSI6bnVsbCwiUGFyZW50U3R5bGUiOm51bGx9fSx7IiRpZCI6IjEzOTgiLCJfcm93cyI6W3siJGlkIjoiMTM5OSIsIl90YXNrcyI6W10sIl9taWxlc3RvbmVzIjpbeyIkaWQiOiIxNDAwIiwiSWQiOiI3MWYwYmFhMS03NGYxLTRmZDYtODQzYS00OGViM2ZiNjBmN2EiLCJJbmRleCI6MjQsIkdyb3VwSWQiOm51bGwsIlRpdGxlIjoiTWFya2V0aW5nIE1hbmFnZXIgKFIsQSkiLCJEYXRlVGltZSI6IjIwMjQtMDEtMDdUMjM6NTk6MDAiLCJQZXJjZW50YWdlQ29tcGxldGUiOm51bGwsIk5vdGUiOm51bGwsIlN0eWxlIjp7IiRpZCI6IjE0MDEiLCJUaXRsZVBvc2l0aW9uIjoiQmVsb3ciLCJEYXRlUG9zaXRpb24iOiJMZWZ0IiwiU2hhcGVUeXBlIjoxNCwiU2hhcGVTaXplIjowLCJTcGFjaW5nIjo1LCJTaGFwZVN0eWxlIjp7IiRpZCI6IjE0MDIiLCJNYXJnaW4iOnsiJHJlZiI6IjQwMCJ9LCJQYWRkaW5nIjp7IiRyZWYiOiI0MDEifSwiQmFja2dyb3VuZCI6eyIkaWQiOiIxNDAzIiwiQ29sb3IiOnsiJGlkIjoiMTQwNCIsIkEiOjI1NSwiUiI6MTc4LCJHIjoxNCwiQiI6MTh9fSwiSXNWaXNpYmxlIjp0cnVlLCJXaWR0aCI6MTIuMCwiSGVpZ2h0IjoxNC4wLCJCb3JkZXJTdHlsZSI6eyIkaWQiOiIxNDA1IiwiTGluZUNvbG9yIjp7IiRpZCI6IjE0MDYiLCIkdHlwZSI6Ik5MUkUuQ29tbW9uLkRvbS5Tb2xpZENvbG9yQnJ1c2gsIE5MUkUuQ29tbW9uIiwiQ29sb3IiOnsiJGlkIjoiMTQwNyIsIkEiOjI1NSwiUiI6MjU1LCJHIjowLCJCIjowfX0sIkxpbmVXZWlnaHQiOjAuMCwiTGluZVR5cGUiOjAsIlBhcmVudFN0eWxlIjpudWxsfSwiUGFyZW50U3R5bGUiOm51bGx9LCJUaXRsZVN0eWxlIjp7IiRpZCI6IjE0MDgiLCJGb250U2V0dGluZ3MiOnsiJGlkIjoiMTQwOSIsIkZvbnRTaXplIjo5LCJGb250TmFtZSI6IkNhbGlicmkiLCJJc0JvbGQiOmZhbHNlLCJJc0l0YWxpYyI6dHJ1ZSwiSXNVbmRlcmxpbmVkIjpmYWxzZSwiUGFyZW50U3R5bGUiOm51bGx9LCJBdXRvU2l6ZSI6MCwiRm9yZWdyb3VuZCI6eyIkaWQiOiIxNDEwIiwiQ29sb3IiOnsiJGlkIjoiMTQxM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DExIn0sIlBhZGRpbmciOnsiJHJlZiI6IjQxMiJ9LCJCYWNrZ3JvdW5kIjp7IiRpZCI6IjE0MTIiLCJDb2xvciI6eyIkaWQiOiIxNDEzIiwiQSI6MCwiUiI6MjU1LCJHIjoyNTUsIkIiOjI1NX19LCJJc1Zpc2libGUiOnRydWUsIldpZHRoIjowLjAsIkhlaWdodCI6MC4wLCJCb3JkZXJTdHlsZSI6bnVsbCwiUGFyZW50U3R5bGUiOm51bGx9LCJEYXRlU3R5bGUiOnsiJGlkIjoiMTQxNCIsIkZvbnRTZXR0aW5ncyI6eyIkaWQiOiIxNDE1IiwiRm9udFNpemUiOjEwLCJGb250TmFtZSI6IkNhbGlicmkiLCJJc0JvbGQiOmZhbHNlLCJJc0l0YWxpYyI6ZmFsc2UsIklzVW5kZXJsaW5lZCI6ZmFsc2UsIlBhcmVudFN0eWxlIjpudWxsfSwiQXV0b1NpemUiOjAsIkZvcmVncm91bmQiOnsiJGlkIjoiMTQxNiIsIkNvbG9yIjp7IiRpZCI6IjE0MT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0MTkifSwiUGFkZGluZyI6eyIkcmVmIjoiNDIwIn0sIkJhY2tncm91bmQiOnsiJGlkIjoiMTQxOCIsIkNvbG9yIjp7IiRpZCI6IjE0MTkiLCJBIjowLCJSIjoyNTUsIkciOjI1NSwiQiI6MjU1fX0sIklzVmlzaWJsZSI6ZmFsc2UsIldpZHRoIjowLjAsIkhlaWdodCI6MC4wLCJCb3JkZXJTdHlsZSI6bnVsbCwiUGFyZW50U3R5bGUiOm51bGx9LCJEYXRlRm9ybWF0Ijp7IiRpZCI6IjE0Mj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DIxIiwiRGF0ZVBhcnRJc1Zpc2libGUiOnRydWUsIlRpbWVQYXJ0SXNWaXNpYmxlIjpmYWxzZX19LCJXZWVrTnVtYmVyaW5nIjp7IiRpZCI6IjE0MjIiLCJGb3JtYXQiOjAsIklzVmlzaWJsZSI6ZmFsc2UsIkxhc3RLbm93blZpc2liaWxpdHlTdGF0ZSI6ZmFsc2V9LCJJc1Zpc2libGUiOnRydWUsIlBhcmVudFN0eWxlIjpudWxsfSwiSHlwZXJsaW5rIjpudWxsLCJJbXBvcnRJZCI6IiJ9LHsiJGlkIjoiMTQyMyIsIklkIjoiYzg0OWRhMTktN2M2Yy00ZGRjLWFhNjYtZmZlYTVlMmY3ODEzIiwiSW5kZXgiOjI1LCJHcm91cElkIjpudWxsLCJUaXRsZSI6IkNvbnRlbnQgQ3JlYXRvciAoQyxJKSIsIkRhdGVUaW1lIjoiMjAyNC0wMS0yM1QyMzo1OTowMCIsIlBlcmNlbnRhZ2VDb21wbGV0ZSI6bnVsbCwiTm90ZSI6bnVsbCwiU3R5bGUiOnsiJGlkIjoiMTQyNCIsIlRpdGxlUG9zaXRpb24iOiJCZWxvdyIsIkRhdGVQb3NpdGlvbiI6IkxlZnQiLCJTaGFwZVR5cGUiOjE0LCJTaGFwZVNpemUiOjAsIlNwYWNpbmciOjUsIlNoYXBlU3R5bGUiOnsiJGlkIjoiMTQyNSIsIk1hcmdpbiI6eyIkcmVmIjoiNDAwIn0sIlBhZGRpbmciOnsiJHJlZiI6IjQwMSJ9LCJCYWNrZ3JvdW5kIjp7IiRpZCI6IjE0MjYiLCJDb2xvciI6eyIkaWQiOiIxNDI3IiwiQSI6MjU1LCJSIjoyNTUsIkciOjE5MiwiQiI6MH19LCJJc1Zpc2libGUiOnRydWUsIldpZHRoIjoxMi4wLCJIZWlnaHQiOjE0LjAsIkJvcmRlclN0eWxlIjp7IiRpZCI6IjE0MjgiLCJMaW5lQ29sb3IiOnsiJGlkIjoiMTQyOSIsIiR0eXBlIjoiTkxSRS5Db21tb24uRG9tLlNvbGlkQ29sb3JCcnVzaCwgTkxSRS5Db21tb24iLCJDb2xvciI6eyIkaWQiOiIxNDMwIiwiQSI6MjU1LCJSIjoyNTUsIkciOjAsIkIiOjB9fSwiTGluZVdlaWdodCI6MC4wLCJMaW5lVHlwZSI6MCwiUGFyZW50U3R5bGUiOm51bGx9LCJQYXJlbnRTdHlsZSI6bnVsbH0sIlRpdGxlU3R5bGUiOnsiJGlkIjoiMTQzMSIsIkZvbnRTZXR0aW5ncyI6eyIkaWQiOiIxNDMyIiwiRm9udFNpemUiOjksIkZvbnROYW1lIjoiQ2FsaWJyaSIsIklzQm9sZCI6ZmFsc2UsIklzSXRhbGljIjp0cnVlLCJJc1VuZGVybGluZWQiOmZhbHNlLCJQYXJlbnRTdHlsZSI6bnVsbH0sIkF1dG9TaXplIjowLCJGb3JlZ3JvdW5kIjp7IiRpZCI6IjE0MzMiLCJDb2xvciI6eyIkaWQiOiIxNDM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MTQzNSIsIkNvbG9yIjp7IiRpZCI6IjE0MzYiLCJBIjowLCJSIjoyNTUsIkciOjI1NSwiQiI6MjU1fX0sIklzVmlzaWJsZSI6dHJ1ZSwiV2lkdGgiOjAuMCwiSGVpZ2h0IjowLjAsIkJvcmRlclN0eWxlIjpudWxsLCJQYXJlbnRTdHlsZSI6bnVsbH0sIkRhdGVTdHlsZSI6eyIkaWQiOiIxNDM3IiwiRm9udFNldHRpbmdzIjp7IiRpZCI6IjE0MzgiLCJGb250U2l6ZSI6MTAsIkZvbnROYW1lIjoiQ2FsaWJyaSIsIklzQm9sZCI6ZmFsc2UsIklzSXRhbGljIjpmYWxzZSwiSXNVbmRlcmxpbmVkIjpmYWxzZSwiUGFyZW50U3R5bGUiOm51bGx9LCJBdXRvU2l6ZSI6MCwiRm9yZWdyb3VuZCI6eyIkaWQiOiIxNDM5IiwiQ29sb3IiOnsiJGlkIjoiMTQ0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xNDQxIiwiQ29sb3IiOnsiJGlkIjoiMTQ0MiIsIkEiOjAsIlIiOjI1NSwiRyI6MjU1LCJCIjoyNTV9fSwiSXNWaXNpYmxlIjpmYWxzZSwiV2lkdGgiOjAuMCwiSGVpZ2h0IjowLjAsIkJvcmRlclN0eWxlIjpudWxsLCJQYXJlbnRTdHlsZSI6bnVsbH0sIkRhdGVGb3JtYXQiOnsiJGlkIjoiMTQ0M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0NDQiLCJEYXRlUGFydElzVmlzaWJsZSI6dHJ1ZSwiVGltZVBhcnRJc1Zpc2libGUiOmZhbHNlfX0sIldlZWtOdW1iZXJpbmciOnsiJGlkIjoiMTQ0NSIsIkZvcm1hdCI6MCwiSXNWaXNpYmxlIjpmYWxzZSwiTGFzdEtub3duVmlzaWJpbGl0eVN0YXRlIjpmYWxzZX0sIklzVmlzaWJsZSI6dHJ1ZSwiUGFyZW50U3R5bGUiOm51bGx9LCJIeXBlcmxpbmsiOm51bGwsIkltcG9ydElkIjoiIn0seyIkaWQiOiIxNDQ2IiwiSWQiOiIwNTcwMWU4OC0xYzViLTRjNzUtOThmMi0wZGIzMzVkZjIxMzciLCJJbmRleCI6MjYsIkdyb3VwSWQiOm51bGwsIlRpdGxlIjoiR3JhcGhpYyBEZXNpZ25lciAoQyxJKSIsIkRhdGVUaW1lIjoiMjAyNC0wMi0wN1QyMzo1OTowMCIsIlBlcmNlbnRhZ2VDb21wbGV0ZSI6bnVsbCwiTm90ZSI6bnVsbCwiU3R5bGUiOnsiJGlkIjoiMTQ0NyIsIlRpdGxlUG9zaXRpb24iOiJCZWxvdyIsIkRhdGVQb3NpdGlvbiI6IkxlZnQiLCJTaGFwZVR5cGUiOjE0LCJTaGFwZVNpemUiOjAsIlNwYWNpbmciOjUsIlNoYXBlU3R5bGUiOnsiJGlkIjoiMTQ0OCIsIk1hcmdpbiI6eyIkcmVmIjoiNDAwIn0sIlBhZGRpbmciOnsiJHJlZiI6IjQwMSJ9LCJCYWNrZ3JvdW5kIjp7IiRpZCI6IjE0NDkiLCJDb2xvciI6eyIkaWQiOiIxNDUwIiwiQSI6MjU1LCJSIjoyNTUsIkciOjE5MiwiQiI6MH19LCJJc1Zpc2libGUiOnRydWUsIldpZHRoIjoxMi4wLCJIZWlnaHQiOjE0LjAsIkJvcmRlclN0eWxlIjp7IiRpZCI6IjE0NTEiLCJMaW5lQ29sb3IiOnsiJHJlZiI6IjE0MjkifSwiTGluZVdlaWdodCI6MC4wLCJMaW5lVHlwZSI6MCwiUGFyZW50U3R5bGUiOm51bGx9LCJQYXJlbnRTdHlsZSI6bnVsbH0sIlRpdGxlU3R5bGUiOnsiJGlkIjoiMTQ1MiIsIkZvbnRTZXR0aW5ncyI6eyIkaWQiOiIxNDUzIiwiRm9udFNpemUiOjksIkZvbnROYW1lIjoiQ2FsaWJyaSIsIklzQm9sZCI6ZmFsc2UsIklzSXRhbGljIjp0cnVlLCJJc1VuZGVybGluZWQiOmZhbHNlLCJQYXJlbnRTdHlsZSI6bnVsbH0sIkF1dG9TaXplIjowLCJGb3JlZ3JvdW5kIjp7IiRpZCI6IjE0NTQiLCJDb2xvciI6eyIkaWQiOiIxNDU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MTQ1NiIsIkNvbG9yIjp7IiRpZCI6IjE0NTciLCJBIjowLCJSIjoyNTUsIkciOjI1NSwiQiI6MjU1fX0sIklzVmlzaWJsZSI6dHJ1ZSwiV2lkdGgiOjAuMCwiSGVpZ2h0IjowLjAsIkJvcmRlclN0eWxlIjpudWxsLCJQYXJlbnRTdHlsZSI6bnVsbH0sIkRhdGVTdHlsZSI6eyIkaWQiOiIxNDU4IiwiRm9udFNldHRpbmdzIjp7IiRpZCI6IjE0NTkiLCJGb250U2l6ZSI6MTAsIkZvbnROYW1lIjoiQ2FsaWJyaSIsIklzQm9sZCI6ZmFsc2UsIklzSXRhbGljIjpmYWxzZSwiSXNVbmRlcmxpbmVkIjpmYWxzZSwiUGFyZW50U3R5bGUiOm51bGx9LCJBdXRvU2l6ZSI6MCwiRm9yZWdyb3VuZCI6eyIkaWQiOiIxNDYwIiwiQ29sb3IiOnsiJGlkIjoiMTQ2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xNDYyIiwiQ29sb3IiOnsiJGlkIjoiMTQ2MyIsIkEiOjAsIlIiOjI1NSwiRyI6MjU1LCJCIjoyNTV9fSwiSXNWaXNpYmxlIjpmYWxzZSwiV2lkdGgiOjAuMCwiSGVpZ2h0IjowLjAsIkJvcmRlclN0eWxlIjpudWxsLCJQYXJlbnRTdHlsZSI6bnVsbH0sIkRhdGVGb3JtYXQiOnsiJHJlZiI6IjE0NDMifSwiV2Vla051bWJlcmluZyI6eyIkaWQiOiIxNDY0IiwiRm9ybWF0IjowLCJJc1Zpc2libGUiOmZhbHNlLCJMYXN0S25vd25WaXNpYmlsaXR5U3RhdGUiOmZhbHNlfSwiSXNWaXNpYmxlIjp0cnVlLCJQYXJlbnRTdHlsZSI6bnVsbH0sIkh5cGVybGluayI6bnVsbCwiSW1wb3J0SWQiOiIifSx7IiRpZCI6IjE0NjUiLCJJZCI6ImVjOWM5OTRjLTg5ZTQtNGM5My04NTBlLTYxNTAxZmU0Y2NjYSIsIkluZGV4IjoyNywiR3JvdXBJZCI6bnVsbCwiVGl0bGUiOiJXZWIgRGV2ZWxvcGVyIChJLFIpIiwiRGF0ZVRpbWUiOiIyMDI0LTAyLTIyVDIzOjU5OjAwIiwiUGVyY2VudGFnZUNvbXBsZXRlIjpudWxsLCJOb3RlIjpudWxsLCJTdHlsZSI6eyIkaWQiOiIxNDY2IiwiVGl0bGVQb3NpdGlvbiI6IkJlbG93IiwiRGF0ZVBvc2l0aW9uIjoiTGVmdCIsIlNoYXBlVHlwZSI6MTQsIlNoYXBlU2l6ZSI6MCwiU3BhY2luZyI6NSwiU2hhcGVTdHlsZSI6eyIkaWQiOiIxNDY3IiwiTWFyZ2luIjp7IiRyZWYiOiI0MDAifSwiUGFkZGluZyI6eyIkcmVmIjoiNDAxIn0sIkJhY2tncm91bmQiOnsiJGlkIjoiMTQ2OCIsIkNvbG9yIjp7IiRpZCI6IjE0NjkiLCJBIjoyNTUsIlIiOjExMiwiRyI6MTczLCJCIjo3MX19LCJJc1Zpc2libGUiOnRydWUsIldpZHRoIjoxMi4wLCJIZWlnaHQiOjE0LjAsIkJvcmRlclN0eWxlIjp7IiRpZCI6IjE0NzAiLCJMaW5lQ29sb3IiOnsiJHJlZiI6IjE0MjkifSwiTGluZVdlaWdodCI6MC4wLCJMaW5lVHlwZSI6MCwiUGFyZW50U3R5bGUiOm51bGx9LCJQYXJlbnRTdHlsZSI6bnVsbH0sIlRpdGxlU3R5bGUiOnsiJGlkIjoiMTQ3MSIsIkZvbnRTZXR0aW5ncyI6eyIkaWQiOiIxNDcyIiwiRm9udFNpemUiOjksIkZvbnROYW1lIjoiQ2FsaWJyaSIsIklzQm9sZCI6ZmFsc2UsIklzSXRhbGljIjp0cnVlLCJJc1VuZGVybGluZWQiOmZhbHNlLCJQYXJlbnRTdHlsZSI6bnVsbH0sIkF1dG9TaXplIjowLCJGb3JlZ3JvdW5kIjp7IiRpZCI6IjE0NzMiLCJDb2xvciI6eyIkaWQiOiIxNDc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EifSwiUGFkZGluZyI6eyIkcmVmIjoiNDEyIn0sIkJhY2tncm91bmQiOnsiJGlkIjoiMTQ3NSIsIkNvbG9yIjp7IiRpZCI6IjE0NzYiLCJBIjowLCJSIjoyNTUsIkciOjI1NSwiQiI6MjU1fX0sIklzVmlzaWJsZSI6dHJ1ZSwiV2lkdGgiOjAuMCwiSGVpZ2h0IjowLjAsIkJvcmRlclN0eWxlIjpudWxsLCJQYXJlbnRTdHlsZSI6bnVsbH0sIkRhdGVTdHlsZSI6eyIkaWQiOiIxNDc3IiwiRm9udFNldHRpbmdzIjp7IiRpZCI6IjE0NzgiLCJGb250U2l6ZSI6MTAsIkZvbnROYW1lIjoiQ2FsaWJyaSIsIklzQm9sZCI6ZmFsc2UsIklzSXRhbGljIjpmYWxzZSwiSXNVbmRlcmxpbmVkIjpmYWxzZSwiUGFyZW50U3R5bGUiOm51bGx9LCJBdXRvU2l6ZSI6MCwiRm9yZWdyb3VuZCI6eyIkaWQiOiIxNDc5IiwiQ29sb3IiOnsiJGlkIjoiMTQ4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xNDgxIiwiQ29sb3IiOnsiJGlkIjoiMTQ4MiIsIkEiOjAsIlIiOjI1NSwiRyI6MjU1LCJCIjoyNTV9fSwiSXNWaXNpYmxlIjpmYWxzZSwiV2lkdGgiOjAuMCwiSGVpZ2h0IjowLjAsIkJvcmRlclN0eWxlIjpudWxsLCJQYXJlbnRTdHlsZSI6bnVsbH0sIkRhdGVGb3JtYXQiOnsiJHJlZiI6IjE0NDMifSwiV2Vla051bWJlcmluZyI6eyIkaWQiOiIxNDgzIiwiRm9ybWF0IjowLCJJc1Zpc2libGUiOmZhbHNlLCJMYXN0S25vd25WaXNpYmlsaXR5U3RhdGUiOmZhbHNlfSwiSXNWaXNpYmxlIjp0cnVlLCJQYXJlbnRTdHlsZSI6bnVsbH0sIkh5cGVybGluayI6bnVsbCwiSW1wb3J0SWQiOiIifV0sIklkIjoiOTU2MDI5ZWYtMTc5Zi00NTczLTkwZjQtZWFmOWZmMDhiMjUyIiwiSXNTaW5nbGVJdGVtUm93IjpmYWxzZX0seyIkaWQiOiIxNDg0IiwiX3Rhc2tzIjpbXSwiX21pbGVzdG9uZXMiOlt7IiRpZCI6IjE0ODUiLCJJZCI6Ijg5ODc2YjU3LTRiNmEtNDY5OC04M2I2LTIzZjA2ZjQ5MTVjMCIsIkluZGV4IjoyOCwiR3JvdXBJZCI6bnVsbCwiVGl0bGUiOiJNYXJrZXRpbmcgTWFuYWdlciAoQSkiLCJEYXRlVGltZSI6IjIwMjQtMDEtMDdUMjM6NTk6MDAiLCJQZXJjZW50YWdlQ29tcGxldGUiOm51bGwsIk5vdGUiOm51bGwsIlN0eWxlIjp7IiRpZCI6IjE0ODYiLCJUaXRsZVBvc2l0aW9uIjoiQmVsb3ciLCJEYXRlUG9zaXRpb24iOiJMZWZ0IiwiU2hhcGVUeXBlIjoxNCwiU2hhcGVTaXplIjowLCJTcGFjaW5nIjo1LCJTaGFwZVN0eWxlIjp7IiRpZCI6IjE0ODciLCJNYXJnaW4iOnsiJHJlZiI6IjQwMCJ9LCJQYWRkaW5nIjp7IiRyZWYiOiI0MDEifSwiQmFja2dyb3VuZCI6eyIkaWQiOiIxNDg4IiwiQ29sb3IiOnsiJGlkIjoiMTQ4OSIsIkEiOjI1NSwiUiI6NDcsIkciOjU0LCJCIjoxNTN9fSwiSXNWaXNpYmxlIjp0cnVlLCJXaWR0aCI6MTIuMCwiSGVpZ2h0IjoxNC4wLCJCb3JkZXJTdHlsZSI6eyIkaWQiOiIxNDkwIiwiTGluZUNvbG9yIjp7IiRyZWYiOiIxNDI5In0sIkxpbmVXZWlnaHQiOjAuMCwiTGluZVR5cGUiOjAsIlBhcmVudFN0eWxlIjpudWxsfSwiUGFyZW50U3R5bGUiOm51bGx9LCJUaXRsZVN0eWxlIjp7IiRpZCI6IjE0OTEiLCJGb250U2V0dGluZ3MiOnsiJGlkIjoiMTQ5MiIsIkZvbnRTaXplIjo5LCJGb250TmFtZSI6IkNhbGlicmkiLCJJc0JvbGQiOmZhbHNlLCJJc0l0YWxpYyI6dHJ1ZSwiSXNVbmRlcmxpbmVkIjpmYWxzZSwiUGFyZW50U3R5bGUiOm51bGx9LCJBdXRvU2l6ZSI6MCwiRm9yZWdyb3VuZCI6eyIkaWQiOiIxNDkzIiwiQ29sb3IiOnsiJGlkIjoiMTQ5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DExIn0sIlBhZGRpbmciOnsiJHJlZiI6IjQxMiJ9LCJCYWNrZ3JvdW5kIjp7IiRpZCI6IjE0OTUiLCJDb2xvciI6eyIkaWQiOiIxNDk2IiwiQSI6MCwiUiI6MjU1LCJHIjoyNTUsIkIiOjI1NX19LCJJc1Zpc2libGUiOmZhbHNlLCJXaWR0aCI6MC4wLCJIZWlnaHQiOjAuMCwiQm9yZGVyU3R5bGUiOm51bGwsIlBhcmVudFN0eWxlIjpudWxsfSwiRGF0ZVN0eWxlIjp7IiRpZCI6IjE0OTciLCJGb250U2V0dGluZ3MiOnsiJGlkIjoiMTQ5OCIsIkZvbnRTaXplIjoxMCwiRm9udE5hbWUiOiJDYWxpYnJpIiwiSXNCb2xkIjpmYWxzZSwiSXNJdGFsaWMiOmZhbHNlLCJJc1VuZGVybGluZWQiOmZhbHNlLCJQYXJlbnRTdHlsZSI6bnVsbH0sIkF1dG9TaXplIjowLCJGb3JlZ3JvdW5kIjp7IiRpZCI6IjE0OTkiLCJDb2xvciI6eyIkaWQiOiIxNTA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DE5In0sIlBhZGRpbmciOnsiJHJlZiI6IjQyMCJ9LCJCYWNrZ3JvdW5kIjp7IiRpZCI6IjE1MDEiLCJDb2xvciI6eyIkaWQiOiIxNTAyIiwiQSI6MCwiUiI6MjU1LCJHIjoyNTUsIkIiOjI1NX19LCJJc1Zpc2libGUiOmZhbHNlLCJXaWR0aCI6MC4wLCJIZWlnaHQiOjAuMCwiQm9yZGVyU3R5bGUiOm51bGwsIlBhcmVudFN0eWxlIjpudWxsfSwiRGF0ZUZvcm1hdCI6eyIkcmVmIjoiMTQ0MyJ9LCJXZWVrTnVtYmVyaW5nIjp7IiRpZCI6IjE1MDMiLCJGb3JtYXQiOjAsIklzVmlzaWJsZSI6ZmFsc2UsIkxhc3RLbm93blZpc2liaWxpdHlTdGF0ZSI6ZmFsc2V9LCJJc1Zpc2libGUiOnRydWUsIlBhcmVudFN0eWxlIjpudWxsfSwiSHlwZXJsaW5rIjpudWxsLCJJbXBvcnRJZCI6IiJ9LHsiJGlkIjoiMTUwNCIsIklkIjoiZjdkMzQwMjItN2UzYi00YTY2LTg2MTQtOWRjZmIxMDZjMmUxIiwiSW5kZXgiOjI5LCJHcm91cElkIjpudWxsLCJUaXRsZSI6IkNvbnRlbnQgQ3JlYXRvciAoSSkiLCJEYXRlVGltZSI6IjIwMjQtMDEtMjNUMjM6NTk6MDAiLCJQZXJjZW50YWdlQ29tcGxldGUiOm51bGwsIk5vdGUiOm51bGwsIlN0eWxlIjp7IiRpZCI6IjE1MDUiLCJUaXRsZVBvc2l0aW9uIjoiQmVsb3ciLCJEYXRlUG9zaXRpb24iOiJMZWZ0IiwiU2hhcGVUeXBlIjoxNCwiU2hhcGVTaXplIjowLCJTcGFjaW5nIjo1LCJTaGFwZVN0eWxlIjp7IiRpZCI6IjE1MDYiLCJNYXJnaW4iOnsiJHJlZiI6IjQwMCJ9LCJQYWRkaW5nIjp7IiRyZWYiOiI0MDEifSwiQmFja2dyb3VuZCI6eyIkaWQiOiIxNTA3IiwiQ29sb3IiOnsiJGlkIjoiMTUwOCIsIkEiOjI1NSwiUiI6MTEyLCJHIjoxNzMsIkIiOjcxfX0sIklzVmlzaWJsZSI6dHJ1ZSwiV2lkdGgiOjEyLjAsIkhlaWdodCI6MTQuMCwiQm9yZGVyU3R5bGUiOnsiJGlkIjoiMTUwOSIsIkxpbmVDb2xvciI6eyIkcmVmIjoiMTQyOSJ9LCJMaW5lV2VpZ2h0IjowLjAsIkxpbmVUeXBlIjowLCJQYXJlbnRTdHlsZSI6bnVsbH0sIlBhcmVudFN0eWxlIjpudWxsfSwiVGl0bGVTdHlsZSI6eyIkaWQiOiIxNTEwIiwiRm9udFNldHRpbmdzIjp7IiRpZCI6IjE1MTEiLCJGb250U2l6ZSI6OSwiRm9udE5hbWUiOiJDYWxpYnJpIiwiSXNCb2xkIjpmYWxzZSwiSXNJdGFsaWMiOnRydWUsIklzVW5kZXJsaW5lZCI6ZmFsc2UsIlBhcmVudFN0eWxlIjpudWxsfSwiQXV0b1NpemUiOjAsIkZvcmVncm91bmQiOnsiJGlkIjoiMTUxMiIsIkNvbG9yIjp7IiRpZCI6IjE1MT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QxMSJ9LCJQYWRkaW5nIjp7IiRyZWYiOiI0MTIifSwiQmFja2dyb3VuZCI6eyIkaWQiOiIxNTE0IiwiQ29sb3IiOnsiJGlkIjoiMTUxNSIsIkEiOjAsIlIiOjI1NSwiRyI6MjU1LCJCIjoyNTV9fSwiSXNWaXNpYmxlIjpmYWxzZSwiV2lkdGgiOjAuMCwiSGVpZ2h0IjowLjAsIkJvcmRlclN0eWxlIjpudWxsLCJQYXJlbnRTdHlsZSI6bnVsbH0sIkRhdGVTdHlsZSI6eyIkaWQiOiIxNTE2IiwiRm9udFNldHRpbmdzIjp7IiRpZCI6IjE1MTciLCJGb250U2l6ZSI6MTAsIkZvbnROYW1lIjoiQ2FsaWJyaSIsIklzQm9sZCI6ZmFsc2UsIklzSXRhbGljIjpmYWxzZSwiSXNVbmRlcmxpbmVkIjpmYWxzZSwiUGFyZW50U3R5bGUiOm51bGx9LCJBdXRvU2l6ZSI6MCwiRm9yZWdyb3VuZCI6eyIkaWQiOiIxNTE4IiwiQ29sb3IiOnsiJGlkIjoiMTUx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xNTIwIiwiQ29sb3IiOnsiJGlkIjoiMTUyMSIsIkEiOjAsIlIiOjI1NSwiRyI6MjU1LCJCIjoyNTV9fSwiSXNWaXNpYmxlIjpmYWxzZSwiV2lkdGgiOjAuMCwiSGVpZ2h0IjowLjAsIkJvcmRlclN0eWxlIjpudWxsLCJQYXJlbnRTdHlsZSI6bnVsbH0sIkRhdGVGb3JtYXQiOnsiJHJlZiI6IjE0NDMifSwiV2Vla051bWJlcmluZyI6eyIkaWQiOiIxNTIyIiwiRm9ybWF0IjowLCJJc1Zpc2libGUiOmZhbHNlLCJMYXN0S25vd25WaXNpYmlsaXR5U3RhdGUiOmZhbHNlfSwiSXNWaXNpYmxlIjp0cnVlLCJQYXJlbnRTdHlsZSI6bnVsbH0sIkh5cGVybGluayI6bnVsbCwiSW1wb3J0SWQiOiIifSx7IiRpZCI6IjE1MjMiLCJJZCI6ImY0YWMxNGI2LTBmYjAtNDAxNS1iMGFlLWQxNzQwYzM1YzQ5NyIsIkluZGV4IjozMCwiR3JvdXBJZCI6bnVsbCwiVGl0bGUiOiJHcmFwaGljIERlc2lnbmVyIChJKSIsIkRhdGVUaW1lIjoiMjAyNC0wMi0wN1QyMzo1OTowMCIsIlBlcmNlbnRhZ2VDb21wbGV0ZSI6bnVsbCwiTm90ZSI6bnVsbCwiU3R5bGUiOnsiJGlkIjoiMTUyNCIsIlRpdGxlUG9zaXRpb24iOiJCZWxvdyIsIkRhdGVQb3NpdGlvbiI6IkxlZnQiLCJTaGFwZVR5cGUiOjE0LCJTaGFwZVNpemUiOjAsIlNwYWNpbmciOjUsIlNoYXBlU3R5bGUiOnsiJGlkIjoiMTUyNSIsIk1hcmdpbiI6eyIkcmVmIjoiNDAwIn0sIlBhZGRpbmciOnsiJHJlZiI6IjQwMSJ9LCJCYWNrZ3JvdW5kIjp7IiRpZCI6IjE1MjYiLCJDb2xvciI6eyIkaWQiOiIxNTI3IiwiQSI6MjU1LCJSIjoxMTIsIkciOjE3MywiQiI6NzF9fSwiSXNWaXNpYmxlIjp0cnVlLCJXaWR0aCI6MTIuMCwiSGVpZ2h0IjoxNC4wLCJCb3JkZXJTdHlsZSI6eyIkaWQiOiIxNTI4IiwiTGluZUNvbG9yIjp7IiRyZWYiOiIxNDI5In0sIkxpbmVXZWlnaHQiOjAuMCwiTGluZVR5cGUiOjAsIlBhcmVudFN0eWxlIjpudWxsfSwiUGFyZW50U3R5bGUiOm51bGx9LCJUaXRsZVN0eWxlIjp7IiRpZCI6IjE1MjkiLCJGb250U2V0dGluZ3MiOnsiJGlkIjoiMTUzMCIsIkZvbnRTaXplIjo5LCJGb250TmFtZSI6IkNhbGlicmkiLCJJc0JvbGQiOmZhbHNlLCJJc0l0YWxpYyI6dHJ1ZSwiSXNVbmRlcmxpbmVkIjpmYWxzZSwiUGFyZW50U3R5bGUiOm51bGx9LCJBdXRvU2l6ZSI6MCwiRm9yZWdyb3VuZCI6eyIkaWQiOiIxNTMxIiwiQ29sb3IiOnsiJGlkIjoiMTUz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DExIn0sIlBhZGRpbmciOnsiJHJlZiI6IjQxMiJ9LCJCYWNrZ3JvdW5kIjp7IiRpZCI6IjE1MzMiLCJDb2xvciI6eyIkaWQiOiIxNTM0IiwiQSI6MCwiUiI6MjU1LCJHIjoyNTUsIkIiOjI1NX19LCJJc1Zpc2libGUiOmZhbHNlLCJXaWR0aCI6MC4wLCJIZWlnaHQiOjAuMCwiQm9yZGVyU3R5bGUiOm51bGwsIlBhcmVudFN0eWxlIjpudWxsfSwiRGF0ZVN0eWxlIjp7IiRpZCI6IjE1MzUiLCJGb250U2V0dGluZ3MiOnsiJGlkIjoiMTUzNiIsIkZvbnRTaXplIjoxMCwiRm9udE5hbWUiOiJDYWxpYnJpIiwiSXNCb2xkIjpmYWxzZSwiSXNJdGFsaWMiOmZhbHNlLCJJc1VuZGVybGluZWQiOmZhbHNlLCJQYXJlbnRTdHlsZSI6bnVsbH0sIkF1dG9TaXplIjowLCJGb3JlZ3JvdW5kIjp7IiRpZCI6IjE1MzciLCJDb2xvciI6eyIkaWQiOiIxNTM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DE5In0sIlBhZGRpbmciOnsiJHJlZiI6IjQyMCJ9LCJCYWNrZ3JvdW5kIjp7IiRpZCI6IjE1MzkiLCJDb2xvciI6eyIkaWQiOiIxNTQwIiwiQSI6MCwiUiI6MjU1LCJHIjoyNTUsIkIiOjI1NX19LCJJc1Zpc2libGUiOmZhbHNlLCJXaWR0aCI6MC4wLCJIZWlnaHQiOjAuMCwiQm9yZGVyU3R5bGUiOm51bGwsIlBhcmVudFN0eWxlIjpudWxsfSwiRGF0ZUZvcm1hdCI6eyIkcmVmIjoiMTQ0MyJ9LCJXZWVrTnVtYmVyaW5nIjp7IiRpZCI6IjE1NDEiLCJGb3JtYXQiOjAsIklzVmlzaWJsZSI6ZmFsc2UsIkxhc3RLbm93blZpc2liaWxpdHlTdGF0ZSI6ZmFsc2V9LCJJc1Zpc2libGUiOnRydWUsIlBhcmVudFN0eWxlIjpudWxsfSwiSHlwZXJsaW5rIjpudWxsLCJJbXBvcnRJZCI6IiJ9LHsiJGlkIjoiMTU0MiIsIklkIjoiNDk3ODA5MTQtNTQ1OS00NDVjLTg5YjktYWQwYzEwMWE0ZmY2IiwiSW5kZXgiOjMxLCJHcm91cElkIjpudWxsLCJUaXRsZSI6IldlYiBEZXZlbG9wZXIgKFIpIiwiRGF0ZVRpbWUiOiIyMDI0LTAyLTIyVDIzOjU5OjAwIiwiUGVyY2VudGFnZUNvbXBsZXRlIjpudWxsLCJOb3RlIjpudWxsLCJTdHlsZSI6eyIkaWQiOiIxNTQzIiwiVGl0bGVQb3NpdGlvbiI6IkJlbG93IiwiRGF0ZVBvc2l0aW9uIjoiTGVmdCIsIlNoYXBlVHlwZSI6MTQsIlNoYXBlU2l6ZSI6MCwiU3BhY2luZyI6NSwiU2hhcGVTdHlsZSI6eyIkaWQiOiIxNTQ0IiwiTWFyZ2luIjp7IiRyZWYiOiI0MDAifSwiUGFkZGluZyI6eyIkcmVmIjoiNDAxIn0sIkJhY2tncm91bmQiOnsiJGlkIjoiMTU0NSIsIkNvbG9yIjp7IiRpZCI6IjE1NDYiLCJBIjoyNTUsIlIiOjE3OCwiRyI6MTQsIkIiOjE4fX0sIklzVmlzaWJsZSI6dHJ1ZSwiV2lkdGgiOjEyLjAsIkhlaWdodCI6MTQuMCwiQm9yZGVyU3R5bGUiOnsiJGlkIjoiMTU0NyIsIkxpbmVDb2xvciI6eyIkcmVmIjoiMTQwNiJ9LCJMaW5lV2VpZ2h0IjowLjAsIkxpbmVUeXBlIjowLCJQYXJlbnRTdHlsZSI6bnVsbH0sIlBhcmVudFN0eWxlIjpudWxsfSwiVGl0bGVTdHlsZSI6eyIkaWQiOiIxNTQ4IiwiRm9udFNldHRpbmdzIjp7IiRpZCI6IjE1NDkiLCJGb250U2l6ZSI6OSwiRm9udE5hbWUiOiJDYWxpYnJpIiwiSXNCb2xkIjpmYWxzZSwiSXNJdGFsaWMiOnRydWUsIklzVW5kZXJsaW5lZCI6ZmFsc2UsIlBhcmVudFN0eWxlIjpudWxsfSwiQXV0b1NpemUiOjAsIkZvcmVncm91bmQiOnsiJGlkIjoiMTU1MCIsIkNvbG9yIjp7IiRpZCI6IjE1NT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QxMSJ9LCJQYWRkaW5nIjp7IiRyZWYiOiI0MTIifSwiQmFja2dyb3VuZCI6eyIkaWQiOiIxNTUyIiwiQ29sb3IiOnsiJGlkIjoiMTU1MyIsIkEiOjAsIlIiOjI1NSwiRyI6MjU1LCJCIjoyNTV9fSwiSXNWaXNpYmxlIjpmYWxzZSwiV2lkdGgiOjAuMCwiSGVpZ2h0IjowLjAsIkJvcmRlclN0eWxlIjpudWxsLCJQYXJlbnRTdHlsZSI6bnVsbH0sIkRhdGVTdHlsZSI6eyIkaWQiOiIxNTU0IiwiRm9udFNldHRpbmdzIjp7IiRpZCI6IjE1NTUiLCJGb250U2l6ZSI6MTAsIkZvbnROYW1lIjoiQ2FsaWJyaSIsIklzQm9sZCI6ZmFsc2UsIklzSXRhbGljIjpmYWxzZSwiSXNVbmRlcmxpbmVkIjpmYWxzZSwiUGFyZW50U3R5bGUiOm51bGx9LCJBdXRvU2l6ZSI6MCwiRm9yZWdyb3VuZCI6eyIkaWQiOiIxNTU2IiwiQ29sb3IiOnsiJGlkIjoiMTU1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QxOSJ9LCJQYWRkaW5nIjp7IiRyZWYiOiI0MjAifSwiQmFja2dyb3VuZCI6eyIkaWQiOiIxNTU4IiwiQ29sb3IiOnsiJGlkIjoiMTU1OSIsIkEiOjAsIlIiOjI1NSwiRyI6MjU1LCJCIjoyNTV9fSwiSXNWaXNpYmxlIjpmYWxzZSwiV2lkdGgiOjAuMCwiSGVpZ2h0IjowLjAsIkJvcmRlclN0eWxlIjpudWxsLCJQYXJlbnRTdHlsZSI6bnVsbH0sIkRhdGVGb3JtYXQiOnsiJHJlZiI6IjE0MjAifSwiV2Vla051bWJlcmluZyI6eyIkaWQiOiIxNTYwIiwiRm9ybWF0IjowLCJJc1Zpc2libGUiOmZhbHNlLCJMYXN0S25vd25WaXNpYmlsaXR5U3RhdGUiOmZhbHNlfSwiSXNWaXNpYmxlIjp0cnVlLCJQYXJlbnRTdHlsZSI6bnVsbH0sIkh5cGVybGluayI6bnVsbCwiSW1wb3J0SWQiOiIifV0sIklkIjoiYzY3OTUwYzQtZTI0Ni00ZGQ4LWJmYTMtZDg2NDQwM2UxYTU3IiwiSXNTaW5nbGVJdGVtUm93IjpmYWxzZX1dLCJJbmRleCI6NCwiSWQiOiJkYTM0YzU0Yi1mYWU0LTQ4NTMtYWJhYS0xMWY1ZjgyMmFiMGIiLCJIZWFkZXJUZXh0IjoiUkFDSSIsIklzRGVmYXVsdCI6ZmFsc2UsIlN0eWxlIjp7IiRpZCI6IjE1NjEiLCJIZWFkZXJTdHlsZSI6eyIkaWQiOiIxNTYyIiwiVGV4dFN0eWxlIjp7IiRpZCI6IjE1NjMiLCJGb250U2V0dGluZ3MiOnsiJGlkIjoiMTU2NCIsIkZvbnRTaXplIjoxMSwiRm9udE5hbWUiOiJDYWxpYnJpIiwiSXNCb2xkIjp0cnVlLCJJc0l0YWxpYyI6ZmFsc2UsIklzVW5kZXJsaW5lZCI6ZmFsc2UsIlBhcmVudFN0eWxlIjpudWxsfSwiQXV0b1NpemUiOjIsIkZvcmVncm91bmQiOnsiJHJlZiI6IjExODcifSwiTWF4V2lkdGgiOjg2Ljg3Mjg0MDkzMTMzNDgsIk1heEhlaWdodCI6IkluZmluaXR5IiwiU21hcnRGb3JlZ3JvdW5kSXNBY3RpdmUiOmZhbHNlLCJIb3Jpem9udGFsQWxpZ25tZW50IjowLCJWZXJ0aWNhbEFsaWdubWVudCI6MCwiU21hcnRGb3JlZ3JvdW5kIjpudWxsLCJCYWNrZ3JvdW5kRmlsbFR5cGUiOjAsIk1hcmdpbiI6eyIkcmVmIjoiMTE4OSJ9LCJQYWRkaW5nIjp7IiRyZWYiOiIxMTkwIn0sIkJhY2tncm91bmQiOm51bGwsIklzVmlzaWJsZSI6dHJ1ZSwiV2lkdGgiOjAuMCwiSGVpZ2h0IjowLjAsIkJvcmRlclN0eWxlIjpudWxsLCJQYXJlbnRTdHlsZSI6bnVsbH0sIlJlY3RhbmdsZVN0eWxlIjp7IiRpZCI6IjE1NjUiLCJNYXJnaW4iOnsiJHJlZiI6IjExOTIifSwiUGFkZGluZyI6eyIkcmVmIjoiMTE5MyJ9LCJCYWNrZ3JvdW5kIjp7IiRyZWYiOiIxMTk0In0sIklzVmlzaWJsZSI6dHJ1ZSwiV2lkdGgiOjAuMCwiSGVpZ2h0IjowLjAsIkJvcmRlclN0eWxlIjp7IiRpZCI6IjE1NjYiLCJMaW5lQ29sb3IiOnsiJHJlZiI6IjExOTcifSwiTGluZVdlaWdodCI6MC4wLCJMaW5lVHlwZSI6MCwiUGFyZW50U3R5bGUiOm51bGx9LCJQYXJlbnRTdHlsZSI6bnVsbH0sIk1hcmdpbiI6eyIkcmVmIjoiMTE5OSJ9LCJQYWRkaW5nIjp7IiRyZWYiOiIxMjAwIn0sIkJhY2tncm91bmQiOm51bGwsIklzVmlzaWJsZSI6dHJ1ZSwiV2lkdGgiOjAuMCwiSGVpZ2h0IjowLjAsIkJvcmRlclN0eWxlIjpudWxsLCJQYXJlbnRTdHlsZSI6bnVsbH0sIkJhY2tncm91bmRTdHlsZSI6eyIkaWQiOiIxNTY3IiwiTWFyZ2luIjp7IiRyZWYiOiIxMjAyIn0sIlBhZGRpbmciOnsiJHJlZiI6IjEyMDMifSwiQmFja2dyb3VuZCI6eyIkcmVmIjoiMTIwNCJ9LCJJc1Zpc2libGUiOnRydWUsIldpZHRoIjowLjAsIkhlaWdodCI6MC4wLCJCb3JkZXJTdHlsZSI6eyIkaWQiOiIxNTY4IiwiTGluZUNvbG9yIjp7IiRyZWYiOiIxMjA3In0sIkxpbmVXZWlnaHQiOjAuMCwiTGluZVR5cGUiOjAsIlBhcmVudFN0eWxlIjpudWxsfSwiUGFyZW50U3R5bGUiOm51bGx9LCJNYXJnaW4iOnsiJHJlZiI6IjEyMDkifSwiUGFkZGluZyI6eyIkcmVmIjoiMTIxMCJ9LCJJc1Zpc2libGUiOmZhbHNlLCJXaWR0aCI6MC4wLCJIZWlnaHQiOjAuMCwiQm9yZGVyU3R5bGUiOm51bGwsIlBhcmVudFN0eWxlIjpudWxsfX0seyIkaWQiOiIxNTY5IiwiX3Jvd3MiOlt7IiRpZCI6IjE1NzAiLCJfdGFza3MiOlt7IiRpZCI6IjE1NzEiLCJfYXR0YWNoZWRNaWxlc3RvbmVzIjpbXSwiVGFza0RlZmluaXRpb24iOnsiJGlkIjoiMTU3MiIsIkdyb3VwTmFtZSI6bnVsbCwiU3RhcnREYXRlIjoiMjAyNC0wMS0xMFQxNTowMDowMFoiLCJFbmREYXRlIjoiMjAyNC0wMi0yMFQxNTowMDowMFoiLCJQZXJjZW50YWdlQ29tcGxldGUiOm51bGwsIlN0eWxlIjp7IiRpZCI6IjE1NzMiLCJTaGFwZSI6MSwiU2hhcGVUaGlja25lc3MiOjAsIkR1cmF0aW9uRm9ybWF0IjowLCJJbmNsdWRlTm9uV29ya2luZ0RheXNJbkR1cmF0aW9uIjpmYWxzZSwiUGVyY2VudGFnZUNvbXBsZXRlU3R5bGUiOnsiJGlkIjoiMTU3NCIsIkZvbnRTZXR0aW5ncyI6eyIkaWQiOiIxNTc1IiwiRm9udFNpemUiOjEwLCJGb250TmFtZSI6IkNhbGlicmkiLCJJc0JvbGQiOmZhbHNlLCJJc0l0YWxpYyI6ZmFsc2UsIklzVW5kZXJsaW5lZCI6ZmFsc2UsIlBhcmVudFN0eWxlIjpudWxsfSwiQXV0b1NpemUiOjAsIkZvcmVncm91bmQiOnsiJGlkIjoiMTU3NiIsIkNvbG9yIjp7IiRpZCI6IjE1Nz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Y5In0sIlBhZGRpbmciOnsiJHJlZiI6IjcwIn0sIkJhY2tncm91bmQiOnsiJHJlZiI6IjEzMzYifSwiSXNWaXNpYmxlIjp0cnVlLCJXaWR0aCI6MC4wLCJIZWlnaHQiOjAuMCwiQm9yZGVyU3R5bGUiOnsiJGlkIjoiMTU3OCIsIkxpbmVDb2xvciI6bnVsbCwiTGluZVdlaWdodCI6MC4wLCJMaW5lVHlwZSI6MCwiUGFyZW50U3R5bGUiOm51bGx9LCJQYXJlbnRTdHlsZSI6bnVsbH0sIkR1cmF0aW9uU3R5bGUiOnsiJGlkIjoiMTU3OSIsIkZvbnRTZXR0aW5ncyI6eyIkaWQiOiIxNTgwIiwiRm9udFNpemUiOjEwLCJGb250TmFtZSI6IkNhbGlicmkiLCJJc0JvbGQiOmZhbHNlLCJJc0l0YWxpYyI6ZmFsc2UsIklzVW5kZXJsaW5lZCI6ZmFsc2UsIlBhcmVudFN0eWxlIjpudWxsfSwiQXV0b1NpemUiOjAsIkZvcmVncm91bmQiOnsiJHJlZiI6IjEzNDE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EzNDMifSwiSXNWaXNpYmxlIjp0cnVlLCJXaWR0aCI6MC4wLCJIZWlnaHQiOjAuMCwiQm9yZGVyU3R5bGUiOnsiJGlkIjoiMTU4MSIsIkxpbmVDb2xvciI6bnVsbCwiTGluZVdlaWdodCI6MC4wLCJMaW5lVHlwZSI6MCwiUGFyZW50U3R5bGUiOm51bGx9LCJQYXJlbnRTdHlsZSI6bnVsbH0sIkhvcml6b250YWxDb25uZWN0b3JTdHlsZSI6eyIkaWQiOiIxNTgyIiwiTGluZUNvbG9yIjp7IiRyZWYiOiI4NCJ9LCJMaW5lV2VpZ2h0IjoxLjAsIkxpbmVUeXBlIjowLCJQYXJlbnRTdHlsZSI6bnVsbH0sIlZlcnRpY2FsQ29ubmVjdG9yU3R5bGUiOnsiJGlkIjoiMTU4MyIsIkxpbmVDb2xvciI6eyIkcmVmIjoiODcifSwiTGluZVdlaWdodCI6MC4wLCJMaW5lVHlwZSI6MCwiUGFyZW50U3R5bGUiOm51bGx9LCJNYXJnaW4iOm51bGwsIlN0YXJ0RGF0ZVBvc2l0aW9uIjo2LCJFbmREYXRlUG9zaXRpb24iOjYsIkRhdGVJc1Zpc2libGUiOmZhbHNlLCJUaXRsZVBvc2l0aW9uIjowLCJEdXJhdGlvblBvc2l0aW9uIjo2LCJQZXJjZW50YWdlQ29tcGxldGVkUG9zaXRpb24iOjYsIlNwYWNpbmciOjMsIklzQmVsb3dUaW1lYmFuZCI6dHJ1ZSwiUGVyY2VudGFnZUNvbXBsZXRlU2hhcGVPcGFjaXR5IjozNSwiU2hhcGVTdHlsZSI6eyIkaWQiOiIxNTg0IiwiTWFyZ2luIjp7IiRyZWYiOiI5MCJ9LCJQYWRkaW5nIjp7IiRyZWYiOiI5MSJ9LCJCYWNrZ3JvdW5kIjp7IiRpZCI6IjE1ODUiLCJDb2xvciI6eyIkaWQiOiIxNTg2IiwiQSI6MjU1LCJSIjoyMzMsIkciOjExMywiQiI6NTB9fSwiSXNWaXNpYmxlIjp0cnVlLCJXaWR0aCI6MC4wLCJIZWlnaHQiOjEwLjAsIkJvcmRlclN0eWxlIjp7IiRpZCI6IjE1ODciLCJMaW5lQ29sb3IiOnsiJHJlZiI6IjEzNTIifSwiTGluZVdlaWdodCI6MC4wLCJMaW5lVHlwZSI6MCwiUGFyZW50U3R5bGUiOm51bGx9LCJQYXJlbnRTdHlsZSI6bnVsbH0sIlRpdGxlU3R5bGUiOnsiJGlkIjoiMTU4OCIsIkZvbnRTZXR0aW5ncyI6eyIkaWQiOiIxNTg5IiwiRm9udFNpemUiOjksIkZvbnROYW1lIjoiQ2FsaWJyaSIsIklzQm9sZCI6ZmFsc2UsIklzSXRhbGljIjpmYWxzZSwiSXNVbmRlcmxpbmVkIjpmYWxzZSwiUGFyZW50U3R5bGUiOm51bGx9LCJBdXRvU2l6ZSI6MCwiRm9yZWdyb3VuZCI6eyIkaWQiOiIxNTkwIiwiQ29sb3IiOnsiJGlkIjoiMTU5MS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MTAxIn0sIlBhZGRpbmciOnsiJHJlZiI6IjEwMiJ9LCJCYWNrZ3JvdW5kIjp7IiRpZCI6IjE1OTIiLCJDb2xvciI6eyIkaWQiOiIxNTkzIiwiQSI6MCwiUiI6MjU1LCJHIjoyNTUsIkIiOjI1NX19LCJJc1Zpc2libGUiOnRydWUsIldpZHRoIjowLjAsIkhlaWdodCI6MC4wLCJCb3JkZXJTdHlsZSI6eyIkaWQiOiIxNTk0IiwiTGluZUNvbG9yIjpudWxsLCJMaW5lV2VpZ2h0IjowLjAsIkxpbmVUeXBlIjowLCJQYXJlbnRTdHlsZSI6bnVsbH0sIlBhcmVudFN0eWxlIjpudWxsfSwiRGF0ZVN0eWxlIjp7IiRpZCI6IjE1OTUiLCJGb250U2V0dGluZ3MiOnsiJGlkIjoiMTU5NiIsIkZvbnRTaXplIjo4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xMDgifSwiUGFkZGluZyI6eyIkcmVmIjoiMTA5In0sIkJhY2tncm91bmQiOnsiJGlkIjoiMTU5NyIsIkNvbG9yIjp7IiRpZCI6IjE1OTgiLCJBIjo4OSwiUiI6MCwiRyI6MCwiQiI6MH19LCJJc1Zpc2libGUiOnRydWUsIldpZHRoIjowLjAsIkhlaWdodCI6MC4wLCJCb3JkZXJTdHlsZSI6eyIkaWQiOiIxNTk5IiwiTGluZUNvbG9yIjpudWxsLCJMaW5lV2VpZ2h0IjowLjAsIkxpbmVUeXBlIjowLCJQYXJlbnRTdHlsZSI6bnVsbH0sIlBhcmVudFN0eWxlIjpudWxsfSwiRGF0ZUZvcm1hdCI6eyIkcmVmIjoiMTM2NiJ9LCJXZWVrTnVtYmVyaW5nIjp7IiRpZCI6IjE2MDAiLCJGb3JtYXQiOjAsIklzVmlzaWJsZSI6ZmFsc2UsIkxhc3RLbm93blZpc2liaWxpdHlTdGF0ZSI6ZmFsc2V9LCJJc1Zpc2libGUiOnRydWUsIlBhcmVudFN0eWxlIjpudWxsfSwiSW5kZXgiOjEsIlNtYXJ0RHVyYXRpb25BY3RpdmF0ZWQiOmZhbHNlLCJEYXRlRm9ybWF0Ijp7IiRyZWYiOiIxMzY2In0sIldlZWtOdW1iZXJpbmciOnsiJGlkIjoiMTYwMSIsIkZvcm1hdCI6MCwiSXNWaXNpYmxlIjpmYWxzZSwiTGFzdEtub3duVmlzaWJpbGl0eVN0YXRlIjpmYWxzZX0sIklkIjoiYzk3MTgxYzgtZDJkMC00MzA5LWI4NmQtOWVkNmIzMzJkOTkxIiwiSW1wb3J0SWQiOm51bGwsIlRpdGxlIjoiQ29vcmRpbmF0ZSBpbXBsZW1lbnRhdGlvbiIsIk5vdGUiOm51bGwsIkh5cGVybGluayI6eyIkaWQiOiIxNjAyIiwiQWRkcmVzcyI6bnVsbCwiU3ViQWRkcmVzcyI6bnVsbH0sIklzQ2hhbmdlZCI6ZmFsc2UsIklzTmV3IjpmYWxzZX19XSwiX21pbGVzdG9uZXMiOltdLCJJZCI6IjAwMDAwMDAwLTAwMDAtMDAwMC0wMDAwLTAwMDAwMDAwMDAwMCIsIklzU2luZ2xlSXRlbVJvdyI6dHJ1ZX1dLCJJbmRleCI6NCwiSWQiOiIyMjcxYzZkYi0xYjIzLTRkODUtYTQwOC1lZGJhMzY3YTJmMzAiLCJIZWFkZXJUZXh0IjoiSW1wbGVtZW50YXRpb24iLCJJc0RlZmF1bHQiOmZhbHNlLCJTdHlsZSI6eyIkaWQiOiIxNjAzIiwiSGVhZGVyU3R5bGUiOnsiJGlkIjoiMTYwNCIsIlRleHRTdHlsZSI6eyIkaWQiOiIxNjA1IiwiRm9udFNldHRpbmdzIjp7IiRpZCI6IjE2MDYiLCJGb250U2l6ZSI6MTEsIkZvbnROYW1lIjoiQ2FsaWJyaSIsIklzQm9sZCI6dHJ1ZSwiSXNJdGFsaWMiOmZhbHNlLCJJc1VuZGVybGluZWQiOmZhbHNlLCJQYXJlbnRTdHlsZSI6bnVsbH0sIkF1dG9TaXplIjoyLCJGb3JlZ3JvdW5kIjp7IiRpZCI6IjE2MDciLCJDb2xvciI6eyIkaWQiOiIxNjA4IiwiQSI6MjU1LCJSIjowLCJHIjowLCJCIjowfX0sIk1heFdpZHRoIjo3Ny4zNTMxNTU4OTE5NjQ3LCJNYXhIZWlnaHQiOiJJbmZpbml0eSIsIlNtYXJ0Rm9yZWdyb3VuZElzQWN0aXZlIjpmYWxzZSwiSG9yaXpvbnRhbEFsaWdubWVudCI6MCwiVmVydGljYWxBbGlnbm1lbnQiOjAsIlNtYXJ0Rm9yZWdyb3VuZCI6bnVsbCwiQmFja2dyb3VuZEZpbGxUeXBlIjowLCJNYXJnaW4iOnsiJGlkIjoiMTYwOSIsIlRvcCI6MC4wLCJMZWZ0IjowLjAsIlJpZ2h0IjowLjAsIkJvdHRvbSI6MC4wfSwiUGFkZGluZyI6eyIkaWQiOiIxNjEwIiwiVG9wIjowLjAsIkxlZnQiOjAuMCwiUmlnaHQiOjAuMCwiQm90dG9tIjowLjB9LCJCYWNrZ3JvdW5kIjp7IiRpZCI6IjE2MTEiLCJDb2xvciI6eyIkaWQiOiIxNjEyIiwiQSI6MCwiUiI6MjU1LCJHIjoyNTUsIkIiOjI1NX19LCJJc1Zpc2libGUiOnRydWUsIldpZHRoIjowLjAsIkhlaWdodCI6MC4wLCJCb3JkZXJTdHlsZSI6bnVsbCwiUGFyZW50U3R5bGUiOm51bGx9LCJSZWN0YW5nbGVTdHlsZSI6eyIkaWQiOiIxNjEzIiwiTWFyZ2luIjp7IiRpZCI6IjE2MTQiLCJUb3AiOjAuMCwiTGVmdCI6MC4wLCJSaWdodCI6MC4wLCJCb3R0b20iOjAuMH0sIlBhZGRpbmciOnsiJGlkIjoiMTYxNSIsIlRvcCI6MC4wLCJMZWZ0IjowLjAsIlJpZ2h0IjowLjAsIkJvdHRvbSI6MC4wfSwiQmFja2dyb3VuZCI6eyIkaWQiOiIxNjE2IiwiQ29sb3IiOnsiJGlkIjoiMTYxNyIsIkEiOjYzLCJSIjoyMzMsIkciOjExMywiQiI6NTB9fSwiSXNWaXNpYmxlIjp0cnVlLCJXaWR0aCI6MC4wLCJIZWlnaHQiOjAuMCwiQm9yZGVyU3R5bGUiOnsiJGlkIjoiMTYxOCIsIkxpbmVDb2xvciI6eyIkaWQiOiIxNjE5IiwiJHR5cGUiOiJOTFJFLkNvbW1vbi5Eb20uU29saWRDb2xvckJydXNoLCBOTFJFLkNvbW1vbiIsIkNvbG9yIjp7IiRpZCI6IjE2MjAiLCJBIjoyNTUsIlIiOjI1NSwiRyI6MCwiQiI6MH19LCJMaW5lV2VpZ2h0IjowLjAsIkxpbmVUeXBlIjowLCJQYXJlbnRTdHlsZSI6bnVsbH0sIlBhcmVudFN0eWxlIjpudWxsfSwiTWFyZ2luIjp7IiRpZCI6IjE2MjEiLCJUb3AiOjAuMCwiTGVmdCI6MC4wLCJSaWdodCI6MC4wLCJCb3R0b20iOjAuMH0sIlBhZGRpbmciOnsiJGlkIjoiMTYyMiIsIlRvcCI6MC4wLCJMZWZ0IjowLjAsIlJpZ2h0IjowLjAsIkJvdHRvbSI6MC4wfSwiQmFja2dyb3VuZCI6bnVsbCwiSXNWaXNpYmxlIjp0cnVlLCJXaWR0aCI6MC4wLCJIZWlnaHQiOjAuMCwiQm9yZGVyU3R5bGUiOm51bGwsIlBhcmVudFN0eWxlIjpudWxsfSwiQmFja2dyb3VuZFN0eWxlIjp7IiRpZCI6IjE2MjMiLCJNYXJnaW4iOnsiJGlkIjoiMTYyNCIsIlRvcCI6MC4wLCJMZWZ0IjowLjAsIlJpZ2h0IjowLjAsIkJvdHRvbSI6MC4wfSwiUGFkZGluZyI6eyIkaWQiOiIxNjI1IiwiVG9wIjowLjAsIkxlZnQiOjAuMCwiUmlnaHQiOjAuMCwiQm90dG9tIjowLjB9LCJCYWNrZ3JvdW5kIjp7IiRpZCI6IjE2MjYiLCJDb2xvciI6eyIkaWQiOiIxNjI3IiwiQSI6NTEsIlIiOjE2NSwiRyI6MTY1LCJCIjoxNjV9fSwiSXNWaXNpYmxlIjp0cnVlLCJXaWR0aCI6MC4wLCJIZWlnaHQiOjAuMCwiQm9yZGVyU3R5bGUiOnsiJGlkIjoiMTYyOCIsIkxpbmVDb2xvciI6eyIkaWQiOiIxNjI5IiwiJHR5cGUiOiJOTFJFLkNvbW1vbi5Eb20uU29saWRDb2xvckJydXNoLCBOTFJFLkNvbW1vbiIsIkNvbG9yIjp7IiRpZCI6IjE2MzAiLCJBIjoyNTUsIlIiOjI1NSwiRyI6MCwiQiI6MH19LCJMaW5lV2VpZ2h0IjowLjAsIkxpbmVUeXBlIjowLCJQYXJlbnRTdHlsZSI6bnVsbH0sIlBhcmVudFN0eWxlIjpudWxsfSwiTWFyZ2luIjp7IiRpZCI6IjE2MzEiLCJUb3AiOjAuMCwiTGVmdCI6MC4wLCJSaWdodCI6MC4wLCJCb3R0b20iOjAuMH0sIlBhZGRpbmciOnsiJGlkIjoiMTYzMiIsIlRvcCI6MC4wLCJMZWZ0IjowLjAsIlJpZ2h0IjowLjAsIkJvdHRvbSI6MC4wfSwiSXNWaXNpYmxlIjp0cnVlLCJXaWR0aCI6MC4wLCJIZWlnaHQiOjAuMCwiQm9yZGVyU3R5bGUiOm51bGwsIlBhcmVudFN0eWxlIjpudWxsfX0seyIkaWQiOiIxNjMzIiwiX3Jvd3MiOltdLCJJbmRleCI6MzIsIklkIjoiNTFjYzE2NzAtYmM3My00Yjg3LTk0MjUtZWQ3ZjQ3NGY3NzZhIiwiSGVhZGVyVGV4dCI6bnVsbCwiSXNEZWZhdWx0Ijp0cnVlLCJTdHlsZSI6eyIkaWQiOiIxNjM0IiwiSGVhZGVyU3R5bGUiOnsiJGlkIjoiMTYzNSIsIlRleHRTdHlsZSI6eyIkaWQiOiIxNjM2IiwiRm9udFNldHRpbmdzIjp7IiRpZCI6IjE2MzciLCJGb250U2l6ZSI6MTEsIkZvbnROYW1lIjoiQ2FsaWJyaSIsIklzQm9sZCI6dHJ1ZSwiSXNJdGFsaWMiOmZhbHNlLCJJc1VuZGVybGluZWQiOmZhbHNlLCJQYXJlbnRTdHlsZSI6bnVsbH0sIkF1dG9TaXplIjowLCJGb3JlZ3JvdW5kIjp7IiRpZCI6IjE2MzgiLCJDb2xvciI6eyIkaWQiOiIxNjM5IiwiQSI6MjU1LCJSIjowLCJHIjowLCJCIjowfX0sIk1heFdpZHRoIjowLjAsIk1heEhlaWdodCI6MC4wLCJTbWFydEZvcmVncm91bmRJc0FjdGl2ZSI6ZmFsc2UsIkhvcml6b250YWxBbGlnbm1lbnQiOjAsIlZlcnRpY2FsQWxpZ25tZW50IjowLCJTbWFydEZvcmVncm91bmQiOm51bGwsIkJhY2tncm91bmRGaWxsVHlwZSI6MCwiTWFyZ2luIjp7IiRpZCI6IjE2NDAiLCJUb3AiOjAuMCwiTGVmdCI6MC4wLCJSaWdodCI6MC4wLCJCb3R0b20iOjAuMH0sIlBhZGRpbmciOnsiJGlkIjoiMTY0MSIsIlRvcCI6MC4wLCJMZWZ0IjowLjAsIlJpZ2h0IjowLjAsIkJvdHRvbSI6MC4wfSwiQmFja2dyb3VuZCI6bnVsbCwiSXNWaXNpYmxlIjpmYWxzZSwiV2lkdGgiOjAuMCwiSGVpZ2h0IjowLjAsIkJvcmRlclN0eWxlIjpudWxsLCJQYXJlbnRTdHlsZSI6bnVsbH0sIlJlY3RhbmdsZVN0eWxlIjp7IiRpZCI6IjE2NDIiLCJNYXJnaW4iOnsiJGlkIjoiMTY0MyIsIlRvcCI6MC4wLCJMZWZ0IjowLjAsIlJpZ2h0IjowLjAsIkJvdHRvbSI6MC4wfSwiUGFkZGluZyI6eyIkaWQiOiIxNjQ0IiwiVG9wIjowLjAsIkxlZnQiOjAuMCwiUmlnaHQiOjAuMCwiQm90dG9tIjowLjB9LCJCYWNrZ3JvdW5kIjp7IiRpZCI6IjE2NDUiLCJDb2xvciI6eyIkaWQiOiIxNjQ2IiwiQSI6NjMsIlIiOjI1LCJHIjoxMDcsIkIiOjM2fX0sIklzVmlzaWJsZSI6ZmFsc2UsIldpZHRoIjowLjAsIkhlaWdodCI6MC4wLCJCb3JkZXJTdHlsZSI6eyIkaWQiOiIxNjQ3IiwiTGluZUNvbG9yIjp7IiRpZCI6IjE2NDgiLCIkdHlwZSI6Ik5MUkUuQ29tbW9uLkRvbS5Tb2xpZENvbG9yQnJ1c2gsIE5MUkUuQ29tbW9uIiwiQ29sb3IiOnsiJGlkIjoiMTY0OSIsIkEiOjI1NSwiUiI6MjU1LCJHIjowLCJCIjowfX0sIkxpbmVXZWlnaHQiOjAuMCwiTGluZVR5cGUiOjAsIlBhcmVudFN0eWxlIjpudWxsfSwiUGFyZW50U3R5bGUiOm51bGx9LCJNYXJnaW4iOnsiJGlkIjoiMTY1MCIsIlRvcCI6MC4wLCJMZWZ0IjowLjAsIlJpZ2h0IjowLjAsIkJvdHRvbSI6MC4wfSwiUGFkZGluZyI6eyIkaWQiOiIxNjUxIiwiVG9wIjowLjAsIkxlZnQiOjAuMCwiUmlnaHQiOjAuMCwiQm90dG9tIjowLjB9LCJCYWNrZ3JvdW5kIjpudWxsLCJJc1Zpc2libGUiOnRydWUsIldpZHRoIjowLjAsIkhlaWdodCI6MC4wLCJCb3JkZXJTdHlsZSI6bnVsbCwiUGFyZW50U3R5bGUiOm51bGx9LCJCYWNrZ3JvdW5kU3R5bGUiOnsiJGlkIjoiMTY1MiIsIk1hcmdpbiI6eyIkaWQiOiIxNjUzIiwiVG9wIjowLjAsIkxlZnQiOjAuMCwiUmlnaHQiOjAuMCwiQm90dG9tIjowLjB9LCJQYWRkaW5nIjp7IiRpZCI6IjE2NTQiLCJUb3AiOjAuMCwiTGVmdCI6MC4wLCJSaWdodCI6MC4wLCJCb3R0b20iOjAuMH0sIkJhY2tncm91bmQiOnsiJGlkIjoiMTY1NSIsIkNvbG9yIjp7IiRpZCI6IjE2NTYiLCJBIjo1MSwiUiI6MTY1LCJHIjoxNjUsIkIiOjE2NX19LCJJc1Zpc2libGUiOnRydWUsIldpZHRoIjowLjAsIkhlaWdodCI6MC4wLCJCb3JkZXJTdHlsZSI6eyIkaWQiOiIxNjU3IiwiTGluZUNvbG9yIjp7IiRpZCI6IjE2NTgiLCIkdHlwZSI6Ik5MUkUuQ29tbW9uLkRvbS5Tb2xpZENvbG9yQnJ1c2gsIE5MUkUuQ29tbW9uIiwiQ29sb3IiOnsiJGlkIjoiMTY1OSIsIkEiOjI1NSwiUiI6MjU1LCJHIjowLCJCIjowfX0sIkxpbmVXZWlnaHQiOjAuMCwiTGluZVR5cGUiOjAsIlBhcmVudFN0eWxlIjpudWxsfSwiUGFyZW50U3R5bGUiOm51bGx9LCJNYXJnaW4iOnsiJGlkIjoiMTY2MCIsIlRvcCI6MC4wLCJMZWZ0IjowLjAsIlJpZ2h0IjowLjAsIkJvdHRvbSI6MC4wfSwiUGFkZGluZyI6eyIkaWQiOiIxNjYxIiwiVG9wIjowLjAsIkxlZnQiOjAuMCwiUmlnaHQiOjAuMCwiQm90dG9tIjowLjB9LCJJc1Zpc2libGUiOmZhbHNlLCJXaWR0aCI6MC4wLCJIZWlnaHQiOjAuMCwiQm9yZGVyU3R5bGUiOm51bGwsIlBhcmVudFN0eWxlIjpudWxsfX1dLCJJZCI6ImJkZmUxZjE4LTk5ODEtNDBmNi1iNGE4LWJmMTFkZTQzZWRlMiIsIkluZGV4IjoxLCJIZWFkZXJUZXh0IjoiRXhlY3V0aW9uIiwiU3R5bGUiOnsiJGlkIjoiMTY2MiIsIkhlYWRlclN0eWxlIjp7IiRpZCI6IjE2NjMiLCJUZXh0SXNWZXJ0aWNhbCI6ZmFsc2UsIlRleHRTdHlsZSI6eyIkaWQiOiIxNjY0IiwiRm9udFNldHRpbmdzIjp7IiRpZCI6IjE2NjUiLCJGb250U2l6ZSI6MTIsIkZvbnROYW1lIjoiQ2FsaWJyaSIsIklzQm9sZCI6dHJ1ZSwiSXNJdGFsaWMiOmZhbHNlLCJJc1VuZGVybGluZWQiOmZhbHNlLCJQYXJlbnRTdHlsZSI6bnVsbH0sIkF1dG9TaXplIjoyLCJGb3JlZ3JvdW5kIjp7IiRpZCI6IjE2NjYiLCJDb2xvciI6eyIkaWQiOiIxNjY3IiwiQSI6MjU1LCJSIjoyNTUsIkciOjI1NSwiQiI6MjU1fX0sIk1heFdpZHRoIjo2NS4zNzMyMzQyNDg0MTI3NDMsIk1heEhlaWdodCI6IkluZmluaXR5IiwiU21hcnRGb3JlZ3JvdW5kSXNBY3RpdmUiOmZhbHNlLCJIb3Jpem9udGFsQWxpZ25tZW50IjowLCJWZXJ0aWNhbEFsaWdubWVudCI6MCwiU21hcnRGb3JlZ3JvdW5kIjpudWxsLCJCYWNrZ3JvdW5kRmlsbFR5cGUiOjAsIk1hcmdpbiI6eyIkaWQiOiIxNjY4IiwiVG9wIjowLjAsIkxlZnQiOjAuMCwiUmlnaHQiOjAuMCwiQm90dG9tIjowLjB9LCJQYWRkaW5nIjp7IiRpZCI6IjE2NjkiLCJUb3AiOjAuMCwiTGVmdCI6MC4wLCJSaWdodCI6MC4wLCJCb3R0b20iOjAuMH0sIkJhY2tncm91bmQiOm51bGwsIklzVmlzaWJsZSI6ZmFsc2UsIldpZHRoIjowLjAsIkhlaWdodCI6MC4wLCJCb3JkZXJTdHlsZSI6bnVsbCwiUGFyZW50U3R5bGUiOm51bGx9LCJSZWN0YW5nbGVTdHlsZSI6eyIkaWQiOiIxNjcwIiwiTWFyZ2luIjp7IiRpZCI6IjE2NzEiLCJUb3AiOjAuMCwiTGVmdCI6MC4wLCJSaWdodCI6MC4wLCJCb3R0b20iOjAuMH0sIlBhZGRpbmciOnsiJGlkIjoiMTY3MiIsIlRvcCI6MC4wLCJMZWZ0IjowLjAsIlJpZ2h0IjowLjAsIkJvdHRvbSI6MC4wfSwiQmFja2dyb3VuZCI6eyIkaWQiOiIxNjczIiwiQ29sb3IiOnsiJGlkIjoiMTY3NCIsIkEiOjI1NSwiUiI6MjMzLCJHIjoxMTMsIkIiOjUwfX0sIklzVmlzaWJsZSI6dHJ1ZSwiV2lkdGgiOjAuMCwiSGVpZ2h0IjowLjAsIkJvcmRlclN0eWxlIjp7IiRpZCI6IjE2NzUiLCJMaW5lQ29sb3IiOnsiJGlkIjoiMTY3NiIsIiR0eXBlIjoiTkxSRS5Db21tb24uRG9tLlNvbGlkQ29sb3JCcnVzaCwgTkxSRS5Db21tb24iLCJDb2xvciI6eyIkaWQiOiIxNjc3IiwiQSI6MjU1LCJSIjoyNTUsIkciOjI1NSwiQiI6MjU1fX0sIkxpbmVXZWlnaHQiOjAuMCwiTGluZVR5cGUiOjAsIlBhcmVudFN0eWxlIjpudWxsfSwiUGFyZW50U3R5bGUiOm51bGx9LCJNYXJnaW4iOnsiJGlkIjoiMTY3OCIsIlRvcCI6MC4wLCJMZWZ0IjowLjAsIlJpZ2h0IjowLjAsIkJvdHRvbSI6MC4wfSwiUGFkZGluZyI6eyIkaWQiOiIxNjc5IiwiVG9wIjowLjAsIkxlZnQiOjAuMCwiUmlnaHQiOjAuMCwiQm90dG9tIjowLjB9LCJCYWNrZ3JvdW5kIjpudWxsLCJJc1Zpc2libGUiOnRydWUsIldpZHRoIjowLjAsIkhlaWdodCI6MC4wLCJCb3JkZXJTdHlsZSI6bnVsbCwiUGFyZW50U3R5bGUiOm51bGx9LCJCYWNrZ3JvdW5kU3R5bGUiOnsiJGlkIjoiMTY4MCIsIk1hcmdpbiI6eyIkaWQiOiIxNjgxIiwiVG9wIjowLjAsIkxlZnQiOjAuMCwiUmlnaHQiOjAuMCwiQm90dG9tIjowLjB9LCJQYWRkaW5nIjp7IiRpZCI6IjE2ODIiLCJUb3AiOjAuMCwiTGVmdCI6MC4wLCJSaWdodCI6MC4wLCJCb3R0b20iOjAuMH0sIkJhY2tncm91bmQiOnsiJGlkIjoiMTY4MyIsIkNvbG9yIjp7IiRpZCI6IjE2ODQiLCJBIjo1MSwiUiI6MjUsIkciOjEwNywiQiI6MzZ9fSwiSXNWaXNpYmxlIjp0cnVlLCJXaWR0aCI6MC4wLCJIZWlnaHQiOjAuMCwiQm9yZGVyU3R5bGUiOnsiJGlkIjoiMTY4NSIsIkxpbmVDb2xvciI6eyIkaWQiOiIxNjg2IiwiJHR5cGUiOiJOTFJFLkNvbW1vbi5Eb20uU29saWRDb2xvckJydXNoLCBOTFJFLkNvbW1vbiIsIkNvbG9yIjp7IiRpZCI6IjE2ODciLCJBIjoyNSwiUiI6MjU1LCJHIjoxOTIsIkIiOjB9fSwiTGluZVdlaWdodCI6MC4wLCJMaW5lVHlwZSI6MCwiUGFyZW50U3R5bGUiOm51bGx9LCJQYXJlbnRTdHlsZSI6bnVsbH0sIklzQWJvdmVUaW1lYmFuZCI6ZmFsc2UsIlNwYWNpbmciOjIsIk1hcmdpbiI6eyIkaWQiOiIxNjg4IiwiVG9wIjowLjAsIkxlZnQiOjAuMCwiUmlnaHQiOjAuMCwiQm90dG9tIjowLjB9LCJQYWRkaW5nIjp7IiRpZCI6IjE2ODkiLCJUb3AiOjAuMCwiTGVmdCI6MC4wLCJSaWdodCI6MC4wLCJCb3R0b20iOjAuMH0sIklzVmlzaWJsZSI6dHJ1ZSwiV2lkdGgiOjAuMCwiSGVpZ2h0IjowLjAsIkJvcmRlclN0eWxlIjp7IiRpZCI6IjE2OTAiLCJMaW5lQ29sb3IiOm51bGwsIkxpbmVXZWlnaHQiOjAuMCwiTGluZVR5cGUiOjAsIlBhcmVudFN0eWxlIjpudWxsfSwiUGFyZW50U3R5bGUiOm51bGx9fV0sIkN1bHR1cmVJbmZvTmFtZSI6ImVuLVVTIiwiU3R5bGVOYW1lIjpudWxsLCJWZXJzaW9uIjp7IiRpZCI6IjE2OTEiLCJWZXJzaW9uIjoiMy45LjAiLCJPcmlnaW5hbEFzc2VtYmx5VmVyc2lvbiI6IjcuMDMuMDAuMDAiLCJFZGl0aW9uIjpudWxsLCJMYXN0U2F2ZWRFZGl0aW9uIjozLCJJc1BsdXNFZGl0aW9uIjpmYWxzZSwiSXNQcm9FZGl0aW9uIjpmYWxzZX0sIkVmZmVjdCI6MCwiU3R5bGUiOnsiJGlkIjoiMTY5MiIsIkRlZmF1bHREZXBlbmRlbmN5U3R5bGUiOnsiJGlkIjoiMTY5MyIsIkxpbmVTdHlsZSI6eyIkaWQiOiIxNjk0IiwiTGluZUNvbG9yIjp7IiRpZCI6IjE2OTUiLCIkdHlwZSI6Ik5MUkUuQ29tbW9uLkRvbS5Tb2xpZENvbG9yQnJ1c2gsIE5MUkUuQ29tbW9uIiwiQ29sb3IiOnsiJGlkIjoiMTY5NiIsIkEiOjI1NSwiUiI6MCwiRyI6MCwiQiI6MH19LCJMaW5lV2VpZ2h0IjoxLjAsIkxpbmVUeXBlIjowLCJQYXJlbnRTdHlsZSI6bnVsbH0sIkVuZEFycm93aGVhZExpbmVTdHlsZSI6eyIkaWQiOiIxNjk3IiwiS2luZCI6MSwiV2lkdGgiOjEsIkxlbmd0aCI6MCwiUGFyZW50U3R5bGUiOm51bGx9LCJCcmluZ1RvRnJvbnQiOnRydWUsIkVsYm93UmFkaXVzIjowLjAsIk1hcmdpbiI6eyIkaWQiOiIxNjk4IiwiVG9wIjowLjAsIkxlZnQiOjAuMCwiUmlnaHQiOjAuMCwiQm90dG9tIjowLjB9LCJQYWRkaW5nIjp7IiRpZCI6IjE2OTkiLCJUb3AiOjAuMCwiTGVmdCI6MC4wLCJSaWdodCI6MC4wLCJCb3R0b20iOjAuMH0sIkJhY2tncm91bmQiOm51bGwsIklzVmlzaWJsZSI6dHJ1ZSwiV2lkdGgiOjAuMCwiSGVpZ2h0IjowLjAsIkJvcmRlclN0eWxlIjpudWxsLCJQYXJlbnRTdHlsZSI6bnVsbH0sIkNyaXRpY2FsUGF0aFN0eWxlIjp7IiRpZCI6IjE3MDAiLCJDcml0aWNhbFBhdGhTdHlsZU9wdGlvbnMiOjE1LCJMaW5lU3R5bGUiOnsiJGlkIjoiMTcwMSIsIkxpbmVDb2xvciI6eyIkaWQiOiIxNzAyIiwiJHR5cGUiOiJOTFJFLkNvbW1vbi5Eb20uU29saWRDb2xvckJydXNoLCBOTFJFLkNvbW1vbiIsIkNvbG9yIjp7IiRpZCI6IjE3MDMiLCJBIjoyNTUsIlIiOjIyMiwiRyI6NTAsIkIiOjUwfX0sIkxpbmVXZWlnaHQiOjEuMCwiTGluZVR5cGUiOjAsIlBhcmVudFN0eWxlIjpudWxsfSwiVGl0bGVGb3JlZ3JvdW5kIjp7IiRpZCI6IjE3MDQiLCJDb2xvciI6eyIkaWQiOiIxNzA1IiwiQSI6MjU1LCJSIjoxNzYsIkciOjE5LCJCIjoyNX19LCJTaGFwZXNCYWNrZ3JvdW5kIjp7IiRpZCI6IjE3MDYiLCJDb2xvciI6eyIkaWQiOiIxNzA3IiwiQSI6MjU1LCJSIjoyNTMsIkciOjIwMywiQiI6MjA4fX0sIlNoYXBlc0JvcmRlclN0eWxlIjp7IiRpZCI6IjE3MDgiLCJMaW5lQ29sb3IiOnsiJGlkIjoiMTcwOSIsIiR0eXBlIjoiTkxSRS5Db21tb24uRG9tLlNvbGlkQ29sb3JCcnVzaCwgTkxSRS5Db21tb24iLCJDb2xvciI6eyIkaWQiOiIxNzEwIiwiQSI6MjU1LCJSIjoyMjIsIkciOjUwLCJCIjo1MH19LCJMaW5lV2VpZ2h0IjoxLjUsIkxpbmVUeXBlIjowLCJQYXJlbnRTdHlsZSI6bnVsbH0sIk1hcmdpbiI6eyIkaWQiOiIxNzExIiwiVG9wIjowLjAsIkxlZnQiOjAuMCwiUmlnaHQiOjAuMCwiQm90dG9tIjowLjB9LCJQYWRkaW5nIjp7IiRpZCI6IjE3MTIiLCJUb3AiOjAuMCwiTGVmdCI6MC4wLCJSaWdodCI6MC4wLCJCb3R0b20iOjAuMH0sIkJhY2tncm91bmQiOm51bGwsIklzVmlzaWJsZSI6ZmFsc2UsIldpZHRoIjowLjAsIkhlaWdodCI6MC4wLCJCb3JkZXJTdHlsZSI6bnVsbCwiUGFyZW50U3R5bGUiOm51bGx9LCJQYW5lbHNTcGFjaW5nRGVmaW5pdGlvbiI6eyIkaWQiOiIxNzEzIiwiU3BhY2luZ0Fib3ZlVGltZWJhbmQiOjUsIlNwYWNpbmdCZWxvd1RpbWViYW5kIjo1LCJTcGFjaW5nQWJvdmVCZXR3ZWVuU3dpbWxhbmVzQW5kVGFza3MiOjUsIlNwYWNpbmdCZWxvd0JldHdlZW5Td2ltbGFuZXNBbmRUYXNrcyI6NX0sIlRpbWViYW5kU3R5bGUiOnsiJGlkIjoiMTcxNCIsIlNjYWxlTWFya2luZyI6MCwiU2hhcGUiOjAsIlNoYXBlU3R5bGUiOnsiJGlkIjoiMTcxNSIsIk1hcmdpbiI6eyIkaWQiOiIxNzE2IiwiVG9wIjowLjAsIkxlZnQiOjEwLjAsIlJpZ2h0IjoxMC4wLCJCb3R0b20iOjAuMH0sIlBhZGRpbmciOnsiJGlkIjoiMTcxNyIsIlRvcCI6My4wLCJMZWZ0IjowLjAsIlJpZ2h0IjowLjAsIkJvdHRvbSI6My4wfSwiQmFja2dyb3VuZCI6eyIkaWQiOiIxNzE4IiwiQ29sb3IiOnsiJGlkIjoiMTcxOSIsIkEiOjI1NSwiUiI6NjgsIkciOjg0LCJCIjoxMDZ9fSwiSXNWaXNpYmxlIjp0cnVlLCJXaWR0aCI6ODU4LjAsIkhlaWdodCI6MTQuMzk5OTk5NjE4NTMwMjczLCJCb3JkZXJTdHlsZSI6eyIkaWQiOiIxNzIwIiwiTGluZUNvbG9yIjp7IiRpZCI6IjE3MjEiLCIkdHlwZSI6Ik5MUkUuQ29tbW9uLkRvbS5Tb2xpZENvbG9yQnJ1c2gsIE5MUkUuQ29tbW9uIiwiQ29sb3IiOnsiJGlkIjoiMTcyMiIsIkEiOjI1NSwiUiI6MjU1LCJHIjowLCJCIjowfX0sIkxpbmVXZWlnaHQiOjAuMCwiTGluZVR5cGUiOjAsIlBhcmVudFN0eWxlIjpudWxsfSwiUGFyZW50U3R5bGUiOm51bGx9LCJNaWRkbGVUaWVyU2hhcGVTdHlsZSI6eyIkaWQiOiIxNzIzIiwiTWFyZ2luIjp7IiRpZCI6IjE3MjQiLCJUb3AiOjAuMCwiTGVmdCI6MTAuMCwiUmlnaHQiOjEwLjAsIkJvdHRvbSI6MC4wfSwiUGFkZGluZyI6eyIkaWQiOiIxNzI1IiwiVG9wIjozLjAsIkxlZnQiOjAuMCwiUmlnaHQiOjAuMCwiQm90dG9tIjozLjB9LCJCYWNrZ3JvdW5kIjp7IiRpZCI6IjE3MjYiLCJDb2xvciI6eyIkaWQiOiIxNzI3IiwiQSI6MjU1LCJSIjo2OCwiRyI6ODQsIkIiOjEwNn19LCJJc1Zpc2libGUiOnRydWUsIldpZHRoIjo4NTguMCwiSGVpZ2h0IjoxNC4zOTk5OTk2MTg1MzAyNzMsIkJvcmRlclN0eWxlIjp7IiRpZCI6IjE3MjgiLCJMaW5lQ29sb3IiOnsiJGlkIjoiMTcyOSIsIiR0eXBlIjoiTkxSRS5Db21tb24uRG9tLlNvbGlkQ29sb3JCcnVzaCwgTkxSRS5Db21tb24iLCJDb2xvciI6eyIkaWQiOiIxNzMwIiwiQSI6MjU1LCJSIjoyNTUsIkciOjAsIkIiOjB9fSwiTGluZVdlaWdodCI6MC4wLCJMaW5lVHlwZSI6MCwiUGFyZW50U3R5bGUiOm51bGx9LCJQYXJlbnRTdHlsZSI6bnVsbH0sIkJvdHRvbVRpZXJTaGFwZVN0eWxlIjp7IiRpZCI6IjE3MzEiLCJNYXJnaW4iOnsiJGlkIjoiMTczMiIsIlRvcCI6MC4wLCJMZWZ0IjoxMC4wLCJSaWdodCI6MTAuMCwiQm90dG9tIjowLjB9LCJQYWRkaW5nIjp7IiRpZCI6IjE3MzMiLCJUb3AiOjMuMCwiTGVmdCI6MC4wLCJSaWdodCI6MC4wLCJCb3R0b20iOjMuMH0sIkJhY2tncm91bmQiOnsiJGlkIjoiMTczNCIsIkNvbG9yIjp7IiRpZCI6IjE3MzUiLCJBIjoyNTUsIlIiOjEzMiwiRyI6MTUxLCJCIjoxNzZ9fSwiSXNWaXNpYmxlIjp0cnVlLCJXaWR0aCI6ODU4LjAsIkhlaWdodCI6MTQuMzk5OTk5NjE4NTMwMjczLCJCb3JkZXJTdHlsZSI6eyIkaWQiOiIxNzM2IiwiTGluZUNvbG9yIjp7IiRyZWYiOiIxNzIxIn0sIkxpbmVXZWlnaHQiOjAuMCwiTGluZVR5cGUiOjAsIlBhcmVudFN0eWxlIjpudWxsfSwiUGFyZW50U3R5bGUiOm51bGx9LCJSaWdodEVuZENhcHNTdHlsZSI6eyIkaWQiOiIxNzM3IiwiRm9udFNldHRpbmdzIjp7IiRpZCI6IjE3MzgiLCJGb250U2l6ZSI6MTgsIkZvbnROYW1lIjoiQ2FsaWJyaSIsIklzQm9sZCI6dHJ1ZSwiSXNJdGFsaWMiOmZhbHNlLCJJc1VuZGVybGluZWQiOmZhbHNlLCJQYXJlbnRTdHlsZSI6bnVsbH0sIkF1dG9TaXplIjowLCJGb3JlZ3JvdW5kIjp7IiRpZCI6IjE3MzkiLCJDb2xvciI6eyIkaWQiOiIxNzQwIiwiQSI6MjU1LCJSIjo2OCwiRyI6ODQsIkIiOjEwNn19LCJNYXhXaWR0aCI6IkluZmluaXR5IiwiTWF4SGVpZ2h0IjoiSW5maW5pdHkiLCJTbWFydEZvcmVncm91bmRJc0FjdGl2ZSI6ZmFsc2UsIkhvcml6b250YWxBbGlnbm1lbnQiOjAsIlZlcnRpY2FsQWxpZ25tZW50IjowLCJTbWFydEZvcmVncm91bmQiOm51bGwsIkJhY2tncm91bmRGaWxsVHlwZSI6MCwiTWFyZ2luIjp7IiRpZCI6IjE3NDEiLCJUb3AiOjAuMCwiTGVmdCI6MC4wLCJSaWdodCI6MjAuMCwiQm90dG9tIjowLjB9LCJQYWRkaW5nIjp7IiRpZCI6IjE3NDIiLCJUb3AiOjAuMCwiTGVmdCI6MC4wLCJSaWdodCI6MC4wLCJCb3R0b20iOjAuMH0sIkJhY2tncm91bmQiOnsiJGlkIjoiMTc0MyIsIkNvbG9yIjp7IiRpZCI6IjE3NDQiLCJBIjowLCJSIjowLCJHIjowLCJCIjowfX0sIklzVmlzaWJsZSI6ZmFsc2UsIldpZHRoIjowLjAsIkhlaWdodCI6MC4wLCJCb3JkZXJTdHlsZSI6bnVsbCwiUGFyZW50U3R5bGUiOm51bGx9LCJMZWZ0RW5kQ2Fwc1N0eWxlIjp7IiRpZCI6IjE3NDUiLCJGb250U2V0dGluZ3MiOnsiJGlkIjoiMTc0NiIsIkZvbnRTaXplIjoxOCwiRm9udE5hbWUiOiJDYWxpYnJpIiwiSXNCb2xkIjp0cnVlLCJJc0l0YWxpYyI6ZmFsc2UsIklzVW5kZXJsaW5lZCI6ZmFsc2UsIlBhcmVudFN0eWxlIjpudWxsfSwiQXV0b1NpemUiOjAsIkZvcmVncm91bmQiOnsiJGlkIjoiMTc0NyIsIkNvbG9yIjp7IiRpZCI6IjE3NDgiLCJBIjoyNTUsIlIiOjY4LCJHIjo4NCwiQiI6MTA2fX0sIk1heFdpZHRoIjoiSW5maW5pdHkiLCJNYXhIZWlnaHQiOiJJbmZpbml0eSIsIlNtYXJ0Rm9yZWdyb3VuZElzQWN0aXZlIjpmYWxzZSwiSG9yaXpvbnRhbEFsaWdubWVudCI6MCwiVmVydGljYWxBbGlnbm1lbnQiOjAsIlNtYXJ0Rm9yZWdyb3VuZCI6bnVsbCwiQmFja2dyb3VuZEZpbGxUeXBlIjowLCJNYXJnaW4iOnsiJGlkIjoiMTc0OSIsIlRvcCI6MC4wLCJMZWZ0IjoxMjEuMjMzMDU2ODA3MDQ0MTEsIlJpZ2h0IjowLjAsIkJvdHRvbSI6MC4wfSwiUGFkZGluZyI6eyIkaWQiOiIxNzUwIiwiVG9wIjowLjAsIkxlZnQiOjAuMCwiUmlnaHQiOjAuMCwiQm90dG9tIjowLjB9LCJCYWNrZ3JvdW5kIjp7IiRpZCI6IjE3NTEiLCJDb2xvciI6eyIkaWQiOiIxNzUyIiwiQSI6MCwiUiI6MCwiRyI6MCwiQiI6MH19LCJJc1Zpc2libGUiOmZhbHNlLCJXaWR0aCI6MC4wLCJIZWlnaHQiOjAuMCwiQm9yZGVyU3R5bGUiOm51bGwsIlBhcmVudFN0eWxlIjpudWxsfSwiVG9kYXlUZXh0U3R5bGUiOnsiJGlkIjoiMTc1MyIsIkZvbnRTZXR0aW5ncyI6eyIkaWQiOiIxNzU0IiwiRm9udFNpemUiOjEyLCJGb250TmFtZSI6IkNhbGlicmkiLCJJc0JvbGQiOmZhbHNlLCJJc0l0YWxpYyI6ZmFsc2UsIklzVW5kZXJsaW5lZCI6ZmFsc2UsIlBhcmVudFN0eWxlIjpudWxsfSwiQXV0b1NpemUiOjAsIkZvcmVncm91bmQiOnsiJGlkIjoiMTc1NSIsIkNvbG9yIjp7IiRpZCI6IjE3NT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c1NyIsIlRvcCI6MC4wLCJMZWZ0IjowLjAsIlJpZ2h0IjowLjAsIkJvdHRvbSI6MC4wfSwiUGFkZGluZyI6eyIkaWQiOiIxNzU4IiwiVG9wIjowLjAsIkxlZnQiOjAuMCwiUmlnaHQiOjAuMCwiQm90dG9tIjowLjB9LCJCYWNrZ3JvdW5kIjp7IiRpZCI6IjE3NTkiLCJDb2xvciI6eyIkaWQiOiIxNzYwIiwiQSI6MCwiUiI6MCwiRyI6MCwiQiI6MH19LCJJc1Zpc2libGUiOnRydWUsIldpZHRoIjowLjAsIkhlaWdodCI6MC4wLCJCb3JkZXJTdHlsZSI6bnVsbCwiUGFyZW50U3R5bGUiOm51bGx9LCJUb2RheU1hcmtlclN0eWxlIjp7IiRpZCI6IjE3NjEiLCJNYXJnaW4iOnsiJGlkIjoiMTc2MiIsIlRvcCI6MC4wLCJMZWZ0IjowLjAsIlJpZ2h0IjowLjAsIkJvdHRvbSI6MC4wfSwiUGFkZGluZyI6eyIkaWQiOiIxNzYzIiwiVG9wIjowLjAsIkxlZnQiOjAuMCwiUmlnaHQiOjAuMCwiQm90dG9tIjowLjB9LCJCYWNrZ3JvdW5kIjp7IiRpZCI6IjE3NjQiLCJDb2xvciI6eyIkaWQiOiIxNzY1IiwiQSI6MjU1LCJSIjoyNTUsIkciOjAsIkIiOjB9fSwiSXNWaXNpYmxlIjp0cnVlLCJXaWR0aCI6MC4wLCJIZWlnaHQiOjAuMCwiQm9yZGVyU3R5bGUiOm51bGwsIlBhcmVudFN0eWxlIjpudWxsfSwiU2NhbGVTdHlsZSI6eyIkaWQiOiIxNzY2IiwiU2hhcGUiOjAsIlNob3dTZWdtZW50U2VwYXJhdG9ycyI6dHJ1ZSwiU2VnbWVudFNlcGFyYXRvck9wYWNpdHkiOjMwLCJIYXNCZWVuVmlzaWJsZUJlZm9yZSI6dHJ1ZSwiRm9udFNldHRpbmdzIjp7IiRpZCI6IjE3NjciLCJGb250U2l6ZSI6MTIsIkZvbnROYW1lIjoiQ2FsaWJyaSIsIklzQm9sZCI6ZmFsc2UsIklzSXRhbGljIjpmYWxzZSwiSXNVbmRlcmxpbmVkIjpmYWxzZSwiUGFyZW50U3R5bGUiOm51bGx9LCJBdXRvU2l6ZSI6MCwiRm9yZWdyb3VuZCI6eyIkaWQiOiIxNzY4IiwiQ29sb3IiOnsiJGlkIjoiMTc2OSIsIkEiOjI1NSwiUiI6MjMxLCJHIjoyMzAsIkIiOjIzMH19LCJNYXhXaWR0aCI6MjAwLjAsIk1heEhlaWdodCI6IkluZmluaXR5IiwiU21hcnRGb3JlZ3JvdW5kSXNBY3RpdmUiOmZhbHNlLCJIb3Jpem9udGFsQWxpZ25tZW50IjowLCJWZXJ0aWNhbEFsaWdubWVudCI6MSwiU21hcnRGb3JlZ3JvdW5kIjpudWxsLCJCYWNrZ3JvdW5kRmlsbFR5cGUiOjAsIk1hcmdpbiI6eyIkaWQiOiIxNzcwIiwiVG9wIjowLjAsIkxlZnQiOjUuMCwiUmlnaHQiOjAuMCwiQm90dG9tIjowLjB9LCJQYWRkaW5nIjp7IiRpZCI6IjE3NzEiLCJUb3AiOjAuMCwiTGVmdCI6MC4wLCJSaWdodCI6MC4wLCJCb3R0b20iOjAuMH0sIkJhY2tncm91bmQiOnsiJGlkIjoiMTc3MiIsIkNvbG9yIjp7IiRpZCI6IjE3NzMiLCJBIjowLCJSIjowLCJHIjowLCJCIjowfX0sIklzVmlzaWJsZSI6dHJ1ZSwiV2lkdGgiOjAuMCwiSGVpZ2h0IjowLjAsIkJvcmRlclN0eWxlIjpudWxsLCJQYXJlbnRTdHlsZSI6bnVsbH0sIlNpbmdsZVNjYWxlU2hhcGVTdHlsZSI6eyIkaWQiOiIxNzc0IiwiU2hhcGUiOjMsIkhlaWdodCI6MjAuMH0sIk1pZGRsZVRpZXJTY2FsZVN0eWxlIjp7IiRpZCI6IjE3NzUiLCJTaGFwZSI6MCwiU2hvd1NlZ21lbnRTZXBhcmF0b3JzIjp0cnVlLCJTZWdtZW50U2VwYXJhdG9yT3BhY2l0eSI6MzAsIkhhc0JlZW5WaXNpYmxlQmVmb3JlIjp0cnVlLCJGb250U2V0dGluZ3MiOnsiJGlkIjoiMTc3NiIsIkZvbnRTaXplIjoxMiwiRm9udE5hbWUiOiJDYWxpYnJpIiwiSXNCb2xkIjpmYWxzZSwiSXNJdGFsaWMiOmZhbHNlLCJJc1VuZGVybGluZWQiOmZhbHNlLCJQYXJlbnRTdHlsZSI6bnVsbH0sIkF1dG9TaXplIjowLCJGb3JlZ3JvdW5kIjp7IiRpZCI6IjE3NzciLCJDb2xvciI6eyIkaWQiOiIxNzc4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E3NzkiLCJUb3AiOjAuMCwiTGVmdCI6NS4wLCJSaWdodCI6MC4wLCJCb3R0b20iOjAuMH0sIlBhZGRpbmciOnsiJGlkIjoiMTc4MCIsIlRvcCI6MC4wLCJMZWZ0IjowLjAsIlJpZ2h0IjowLjAsIkJvdHRvbSI6MC4wfSwiQmFja2dyb3VuZCI6eyIkaWQiOiIxNzgxIiwiQ29sb3IiOnsiJGlkIjoiMTc4MiIsIkEiOjAsIlIiOjAsIkciOjAsIkIiOjB9fSwiSXNWaXNpYmxlIjp0cnVlLCJXaWR0aCI6MC4wLCJIZWlnaHQiOjAuMCwiQm9yZGVyU3R5bGUiOm51bGwsIlBhcmVudFN0eWxlIjpudWxsfSwiQm90dG9tVGllclNjYWxlU3R5bGUiOnsiJGlkIjoiMTc4MyIsIlNoYXBlIjowLCJTaG93U2VnbWVudFNlcGFyYXRvcnMiOnRydWUsIlNlZ21lbnRTZXBhcmF0b3JPcGFjaXR5IjozMCwiSGFzQmVlblZpc2libGVCZWZvcmUiOnRydWUsIkZvbnRTZXR0aW5ncyI6eyIkaWQiOiIxNzg0IiwiRm9udFNpemUiOjEyLCJGb250TmFtZSI6IkNhbGlicmkiLCJJc0JvbGQiOmZhbHNlLCJJc0l0YWxpYyI6ZmFsc2UsIklzVW5kZXJsaW5lZCI6ZmFsc2UsIlBhcmVudFN0eWxlIjpudWxsfSwiQXV0b1NpemUiOjAsIkZvcmVncm91bmQiOnsiJGlkIjoiMTc4NSIsIkNvbG9yIjp7IiRpZCI6IjE3OD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c4NyIsIlRvcCI6MC4wLCJMZWZ0Ijo1LjAsIlJpZ2h0IjowLjAsIkJvdHRvbSI6MC4wfSwiUGFkZGluZyI6eyIkaWQiOiIxNzg4IiwiVG9wIjowLjAsIkxlZnQiOjAuMCwiUmlnaHQiOjAuMCwiQm90dG9tIjowLjB9LCJCYWNrZ3JvdW5kIjp7IiRpZCI6IjE3ODkiLCJDb2xvciI6eyIkaWQiOiIxNzkwIiwiQSI6MCwiUiI6MCwiRyI6MCwiQiI6MH19LCJJc1Zpc2libGUiOnRydWUsIldpZHRoIjowLjAsIkhlaWdodCI6MC4wLCJCb3JkZXJTdHlsZSI6bnVsbCwiUGFyZW50U3R5bGUiOm51bGx9LCJFbGFwc2VkVGltZUJhY2tncm91bmQiOnsiJGlkIjoiMTc5MSIsIkNvbG9yIjp7IiRpZCI6IjE3OTIiLCJBIjoxOTEsIlIiOjI1NSwiRyI6MCwiQiI6MH19LCJBcHBlbmRZZWFyT25ZZWFyQ2hhbmdlIjpmYWxzZSwiRWxhcHNlZFRpbWVGb3JtYXQiOjIsIlRvZGF5TWFya2VyUG9zaXRpb24iOjMsIlF1aWNrUG9zaXRpb24iOjMsIkFic29sdXRlUG9zaXRpb24iOjI0NS4wLCJNYXJnaW4iOnsiJGlkIjoiMTc5MyIsIlRvcCI6MC4wLCJMZWZ0IjoxMC4wLCJSaWdodCI6MTAuMCwiQm90dG9tIjowLjB9LCJQYWRkaW5nIjp7IiRpZCI6IjE3OTQiLCJUb3AiOjAuMCwiTGVmdCI6MC4wLCJSaWdodCI6MC4wLCJCb3R0b20iOjAuMH0sIkJhY2tncm91bmQiOnsiJGlkIjoiMTc5NSIsIkNvbG9yIjp7IiRpZCI6IjE3OTYiLCJBIjoyNTUsIlIiOjQ3LCJHIjo1NCwiQiI6MTUzfX0sIklzVmlzaWJsZSI6dHJ1ZSwiV2lkdGgiOjAuMCwiSGVpZ2h0IjowLjAsIkJvcmRlclN0eWxlIjpudWxsLCJQYXJlbnRTdHlsZSI6bnVsbH0sIkRlZmF1bHRNaWxlc3RvbmVTdHlsZSI6eyIkaWQiOiIxNzk3IiwiU2hhcGUiOjEsIkNvbm5lY3Rvck1hcmdpbiI6eyIkcmVmIjoiMTIxNiJ9LCJDb25uZWN0b3JTdHlsZSI6eyIkaWQiOiIxNzk4IiwiTGluZUNvbG9yIjp7IiRpZCI6IjE3OTkiLCIkdHlwZSI6Ik5MUkUuQ29tbW9uLkRvbS5Tb2xpZENvbG9yQnJ1c2gsIE5MUkUuQ29tbW9uIiwiQ29sb3IiOnsiJGlkIjoiMTgwMCIsIkEiOjEyNywiUiI6NzksIkciOjEyOSwiQiI6MTg5fX0sIkxpbmVXZWlnaHQiOjEuMCwiTGluZVR5cGUiOjAsIlBhcmVudFN0eWxlIjpudWxsfSwiSXNCZWxvd1RpbWViYW5kIjpmYWxzZSwiUG9zaXRpb25PblRhc2siOjIsIkhpZGVEYXRlIjpmYWxzZSwiU2hhcGVTaXplIjowLCJTcGFjaW5nIjowLjAsIlBhZGRpbmciOnsiJHJlZiI6IjEyMjAifSwiU2hhcGVTdHlsZSI6eyIkaWQiOiIxODAxIiwiTWFyZ2luIjp7IiRyZWYiOiIxMjIyIn0sIlBhZGRpbmciOnsiJHJlZiI6IjEyMjMifSwiQmFja2dyb3VuZCI6eyIkaWQiOiIxODAyIiwiQ29sb3IiOnsiJGlkIjoiMTgwMyIsIkEiOjI1NSwiUiI6MCwiRyI6MTE0LCJCIjoxODh9fSwiSXNWaXNpYmxlIjp0cnVlLCJXaWR0aCI6MTIuMCwiSGVpZ2h0IjoxNC4wLCJCb3JkZXJTdHlsZSI6eyIkaWQiOiIxODA0IiwiTGluZUNvbG9yIjp7IiRpZCI6IjE4MDUiLCIkdHlwZSI6Ik5MUkUuQ29tbW9uLkRvbS5Tb2xpZENvbG9yQnJ1c2gsIE5MUkUuQ29tbW9uIiwiQ29sb3IiOnsiJGlkIjoiMTgwNiIsIkEiOjI1NSwiUiI6MjU1LCJHIjowLCJCIjowfX0sIkxpbmVXZWlnaHQiOjAuMCwiTGluZVR5cGUiOjAsIlBhcmVudFN0eWxlIjpudWxsfSwiUGFyZW50U3R5bGUiOm51bGx9LCJUaXRsZVN0eWxlIjp7IiRpZCI6IjE4MDciLCJGb250U2V0dGluZ3MiOnsiJGlkIjoiMTgwOCIsIkZvbnRTaXplIjo5LCJGb250TmFtZSI6IkNhbGlicmkiLCJJc0JvbGQiOmZhbHNlLCJJc0l0YWxpYyI6dHJ1ZSwiSXNVbmRlcmxpbmVkIjpmYWxzZSwiUGFyZW50U3R5bGUiOm51bGx9LCJBdXRvU2l6ZSI6MCwiRm9yZWdyb3VuZCI6eyIkaWQiOiIxODA5IiwiQ29sb3IiOnsiJGlkIjoiMTgxM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IzMyJ9LCJQYWRkaW5nIjp7IiRyZWYiOiIxMjM0In0sIkJhY2tncm91bmQiOnsiJGlkIjoiMTgxMSIsIkNvbG9yIjp7IiRpZCI6IjE4MTIiLCJBIjo4OSwiUiI6MCwiRyI6MCwiQiI6MH19LCJJc1Zpc2libGUiOnRydWUsIldpZHRoIjowLjAsIkhlaWdodCI6MC4wLCJCb3JkZXJTdHlsZSI6bnVsbCwiUGFyZW50U3R5bGUiOm51bGx9LCJEYXRlU3R5bGUiOnsiJGlkIjoiMTgxMyIsIkZvbnRTZXR0aW5ncyI6eyIkaWQiOiIxODE0IiwiRm9udFNpemUiOjEwLCJGb250TmFtZSI6IkNhbGlicmkiLCJJc0JvbGQiOmZhbHNlLCJJc0l0YWxpYyI6ZmFsc2UsIklzVW5kZXJsaW5lZCI6ZmFsc2UsIlBhcmVudFN0eWxlIjpudWxsfSwiQXV0b1NpemUiOjAsIkZvcmVncm91bmQiOnsiJGlkIjoiMTgxNSIsIkNvbG9yIjp7IiRpZCI6IjE4M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jQyIn0sIlBhZGRpbmciOnsiJHJlZiI6IjEyNDMifSwiQmFja2dyb3VuZCI6eyIkaWQiOiIxODE3IiwiQ29sb3IiOnsiJGlkIjoiMTgxOCIsIkEiOjg5LCJSIjowLCJHIjowLCJCIjowfX0sIklzVmlzaWJsZSI6ZmFsc2UsIldpZHRoIjowLjAsIkhlaWdodCI6MC4wLCJCb3JkZXJTdHlsZSI6bnVsbCwiUGFyZW50U3R5bGUiOm51bGx9LCJEYXRlRm9ybWF0Ijp7IiRpZCI6IjE4MTk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ODIwIiwiRGF0ZVBhcnRJc1Zpc2libGUiOnRydWUsIlRpbWVQYXJ0SXNWaXNpYmxlIjpmYWxzZX19LCJXZWVrTnVtYmVyaW5nIjp7IiRpZCI6IjE4MjEiLCJGb3JtYXQiOjAsIklzVmlzaWJsZSI6ZmFsc2UsIkxhc3RLbm93blZpc2liaWxpdHlTdGF0ZSI6ZmFsc2V9LCJJc1Zpc2libGUiOnRydWUsIlBhcmVudFN0eWxlIjpudWxsfSwiRGVmYXVsdFRhc2tTdHlsZSI6eyIkaWQiOiIxODIyIiwiU2hhcGUiOjEsIlNoYXBlVGhpY2tuZXNzIjowLCJEdXJhdGlvbkZvcm1hdCI6NSwiSW5jbHVkZU5vbldvcmtpbmdEYXlzSW5EdXJhdGlvbiI6ZmFsc2UsIlBlcmNlbnRhZ2VDb21wbGV0ZVN0eWxlIjp7IiRpZCI6IjE4MjMiLCJGb250U2V0dGluZ3MiOnsiJGlkIjoiMTgyNCIsIkZvbnRTaXplIjoxMCwiRm9udE5hbWUiOiJDYWxpYnJpIiwiSXNCb2xkIjpmYWxzZSwiSXNJdGFsaWMiOmZhbHNlLCJJc1VuZGVybGluZWQiOmZhbHNlLCJQYXJlbnRTdHlsZSI6bnVsbH0sIkF1dG9TaXplIjowLCJGb3JlZ3JvdW5kIjp7IiRyZWYiOiIxNTc2In0sIk1heFdpZHRoIjoyMDAuMCwiTWF4SGVpZ2h0IjoiSW5maW5pdHkiLCJTbWFydEZvcmVncm91bmRJc0FjdGl2ZSI6ZmFsc2UsIkhvcml6b250YWxBbGlnbm1lbnQiOjAsIlZlcnRpY2FsQWxpZ25tZW50IjowLCJTbWFydEZvcmVncm91bmQiOm51bGwsIkJhY2tncm91bmRGaWxsVHlwZSI6MCwiTWFyZ2luIjp7IiRyZWYiOiI2OSJ9LCJQYWRkaW5nIjp7IiRyZWYiOiI3MCJ9LCJCYWNrZ3JvdW5kIjp7IiRyZWYiOiIxMzM2In0sIklzVmlzaWJsZSI6dHJ1ZSwiV2lkdGgiOjAuMCwiSGVpZ2h0IjowLjAsIkJvcmRlclN0eWxlIjpudWxsLCJQYXJlbnRTdHlsZSI6bnVsbH0sIkR1cmF0aW9uU3R5bGUiOnsiJGlkIjoiMTgyNSIsIkZvbnRTZXR0aW5ncyI6eyIkaWQiOiIxODI2IiwiRm9udFNpemUiOjEwLCJGb250TmFtZSI6IkNhbGlicmkiLCJJc0JvbGQiOmZhbHNlLCJJc0l0YWxpYyI6ZmFsc2UsIklzVW5kZXJsaW5lZCI6ZmFsc2UsIlBhcmVudFN0eWxlIjpudWxsfSwiQXV0b1NpemUiOjAsIkZvcmVncm91bmQiOnsiJHJlZiI6IjEzNDE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EzNDMifSwiSXNWaXNpYmxlIjp0cnVlLCJXaWR0aCI6MC4wLCJIZWlnaHQiOjAuMCwiQm9yZGVyU3R5bGUiOm51bGwsIlBhcmVudFN0eWxlIjpudWxsfSwiSG9yaXpvbnRhbENvbm5lY3RvclN0eWxlIjp7IiRpZCI6IjE4MjciLCJMaW5lQ29sb3IiOnsiJHJlZiI6Ijg0In0sIkxpbmVXZWlnaHQiOjEuMCwiTGluZVR5cGUiOjAsIlBhcmVudFN0eWxlIjpudWxsfSwiVmVydGljYWxDb25uZWN0b3JTdHlsZSI6eyIkaWQiOiIxODI4IiwiTGluZUNvbG9yIjp7IiRyZWYiOiI4NyJ9LCJMaW5lV2VpZ2h0IjowLjAsIkxpbmVUeXBlIjowLCJQYXJlbnRTdHlsZSI6bnVsbH0sIk1hcmdpbiI6bnVsbCwiU3RhcnREYXRlUG9zaXRpb24iOjQsIkVuZERhdGVQb3NpdGlvbiI6NCwiRGF0ZUlzVmlzaWJsZSI6dHJ1ZSwiVGl0bGVQb3NpdGlvbiI6MCwiRHVyYXRpb25Qb3NpdGlvbiI6NiwiUGVyY2VudGFnZUNvbXBsZXRlZFBvc2l0aW9uIjo2LCJTcGFjaW5nIjozLCJJc0JlbG93VGltZWJhbmQiOnRydWUsIlBlcmNlbnRhZ2VDb21wbGV0ZVNoYXBlT3BhY2l0eSI6MzUsIlNoYXBlU3R5bGUiOnsiJGlkIjoiMTgyOSIsIk1hcmdpbiI6eyIkcmVmIjoiOTAifSwiUGFkZGluZyI6eyIkcmVmIjoiOTEifSwiQmFja2dyb3VuZCI6eyIkaWQiOiIxODMwIiwiQ29sb3IiOnsiJGlkIjoiMTgzMSIsIkEiOjI1NSwiUiI6MCwiRyI6MTE0LCJCIjoxODh9fSwiSXNWaXNpYmxlIjp0cnVlLCJXaWR0aCI6MC4wLCJIZWlnaHQiOjEwLjAsIkJvcmRlclN0eWxlIjp7IiRpZCI6IjE4MzIiLCJMaW5lQ29sb3IiOnsiJGlkIjoiMTgzMyIsIiR0eXBlIjoiTkxSRS5Db21tb24uRG9tLlNvbGlkQ29sb3JCcnVzaCwgTkxSRS5Db21tb24iLCJDb2xvciI6eyIkaWQiOiIxODM0IiwiQSI6MjU1LCJSIjoyNTUsIkciOjAsIkIiOjB9fSwiTGluZVdlaWdodCI6MC4wLCJMaW5lVHlwZSI6MCwiUGFyZW50U3R5bGUiOm51bGx9LCJQYXJlbnRTdHlsZSI6bnVsbH0sIlRpdGxlU3R5bGUiOnsiJGlkIjoiMTgzNSIsIkZvbnRTZXR0aW5ncyI6eyIkaWQiOiIxODM2IiwiRm9udFNpemUiOjksIkZvbnROYW1lIjoiQ2FsaWJyaSIsIklzQm9sZCI6ZmFsc2UsIklzSXRhbGljIjpmYWxzZSwiSXNVbmRlcmxpbmVkIjpmYWxzZSwiUGFyZW50U3R5bGUiOm51bGx9LCJBdXRvU2l6ZSI6MCwiRm9yZWdyb3VuZCI6eyIkcmVmIjoiOTYzIn0sIk1heFdpZHRoIjo5NjAuMCwiTWF4SGVpZ2h0IjoiSW5maW5pdHkiLCJTbWFydEZvcmVncm91bmRJc0FjdGl2ZSI6ZmFsc2UsIkhvcml6b250YWxBbGlnbm1lbnQiOjAsIlZlcnRpY2FsQWxpZ25tZW50IjowLCJTbWFydEZvcmVncm91bmQiOm51bGwsIkJhY2tncm91bmRGaWxsVHlwZSI6MCwiTWFyZ2luIjp7IiRyZWYiOiIxMDEifSwiUGFkZGluZyI6eyIkcmVmIjoiMTAyIn0sIkJhY2tncm91bmQiOnsiJGlkIjoiMTgzNyIsIkNvbG9yIjp7IiRpZCI6IjE4MzgiLCJBIjo4OSwiUiI6MCwiRyI6MCwiQiI6MH19LCJJc1Zpc2libGUiOnRydWUsIldpZHRoIjowLjAsIkhlaWdodCI6MC4wLCJCb3JkZXJTdHlsZSI6bnVsbCwiUGFyZW50U3R5bGUiOm51bGx9LCJEYXRlU3R5bGUiOnsiJGlkIjoiMTgzOSIsIkZvbnRTZXR0aW5ncyI6eyIkaWQiOiIxODQw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EwOCJ9LCJQYWRkaW5nIjp7IiRyZWYiOiIxMDkifSwiQmFja2dyb3VuZCI6eyIkcmVmIjoiMTU5NyJ9LCJJc1Zpc2libGUiOnRydWUsIldpZHRoIjowLjAsIkhlaWdodCI6MC4wLCJCb3JkZXJTdHlsZSI6bnVsbCwiUGFyZW50U3R5bGUiOm51bGx9LCJEYXRlRm9ybWF0Ijp7IiRpZCI6IjE4N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0MiIsIkZvcm1hdCI6MCwiSXNWaXNpYmxlIjpmYWxzZSwiTGFzdEtub3duVmlzaWJpbGl0eVN0YXRlIjpmYWxzZX0sIklzVmlzaWJsZSI6dHJ1ZSwiUGFyZW50U3R5bGUiOm51bGwsIl9leHBsaWNpdGx5U2V0Ijp7IiRpZCI6IjE4NDM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g0NCIsIlRpdGxlUG9zaXRpb24iOiJCZWxvdyIsIkRhdGVQb3NpdGlvbiI6IkxlZnQiLCJTaGFwZVR5cGUiOjEsIlNoYXBlU2l6ZSI6MCwiU3BhY2luZyI6NSwiU2hhcGVTdHlsZSI6eyIkaWQiOiIxODQ1IiwiTWFyZ2luIjp7IiRyZWYiOiI0MDAifSwiUGFkZGluZyI6eyIkcmVmIjoiNDAxIn0sIkJhY2tncm91bmQiOnsiJGlkIjoiMTg0NiIsIkNvbG9yIjp7IiRpZCI6IjE4NDciLCJBIjoyNTUsIlIiOjAsIkciOjExNCwiQiI6MTg4fX0sIklzVmlzaWJsZSI6dHJ1ZSwiV2lkdGgiOjEyLjAsIkhlaWdodCI6MTQuMCwiQm9yZGVyU3R5bGUiOnsiJGlkIjoiMTg0OCIsIkxpbmVDb2xvciI6eyIkaWQiOiIxODQ5IiwiJHR5cGUiOiJOTFJFLkNvbW1vbi5Eb20uU29saWRDb2xvckJydXNoLCBOTFJFLkNvbW1vbiIsIkNvbG9yIjp7IiRpZCI6IjE4NTAiLCJBIjoyNTUsIlIiOjI1NSwiRyI6MCwiQiI6MH19LCJMaW5lV2VpZ2h0IjowLjAsIkxpbmVUeXBlIjowLCJQYXJlbnRTdHlsZSI6bnVsbH0sIlBhcmVudFN0eWxlIjpudWxsfSwiVGl0bGVTdHlsZSI6eyIkaWQiOiIxODUxIiwiRm9udFNldHRpbmdzIjp7IiRpZCI6IjE4NTIiLCJGb250U2l6ZSI6OSwiRm9udE5hbWUiOiJDYWxpYnJpIiwiSXNCb2xkIjpmYWxzZSwiSXNJdGFsaWMiOnRydWUsIklzVW5kZXJsaW5lZCI6ZmFsc2UsIlBhcmVudFN0eWxlIjpudWxsfSwiQXV0b1NpemUiOjAsIkZvcmVncm91bmQiOnsiJHJlZiI6IjE4MDkifSwiTWF4V2lkdGgiOjIwMC4wLCJNYXhIZWlnaHQiOiJJbmZpbml0eSIsIlNtYXJ0Rm9yZWdyb3VuZElzQWN0aXZlIjpmYWxzZSwiSG9yaXpvbnRhbEFsaWdubWVudCI6MSwiVmVydGljYWxBbGlnbm1lbnQiOjAsIlNtYXJ0Rm9yZWdyb3VuZCI6bnVsbCwiQmFja2dyb3VuZEZpbGxUeXBlIjowLCJNYXJnaW4iOnsiJHJlZiI6IjQxMSJ9LCJQYWRkaW5nIjp7IiRyZWYiOiI0MTIifSwiQmFja2dyb3VuZCI6eyIkaWQiOiIxODUzIiwiQ29sb3IiOnsiJGlkIjoiMTg1NCIsIkEiOjg5LCJSIjowLCJHIjowLCJCIjowfX0sIklzVmlzaWJsZSI6dHJ1ZSwiV2lkdGgiOjAuMCwiSGVpZ2h0IjowLjAsIkJvcmRlclN0eWxlIjpudWxsLCJQYXJlbnRTdHlsZSI6bnVsbH0sIkRhdGVTdHlsZSI6eyIkaWQiOiIxODU1IiwiRm9udFNldHRpbmdzIjp7IiRpZCI6IjE4NTYiLCJGb250U2l6ZSI6MTAsIkZvbnROYW1lIjoiQ2FsaWJyaSIsIklzQm9sZCI6ZmFsc2UsIklzSXRhbGljIjpmYWxzZSwiSXNVbmRlcmxpbmVkIjpmYWxzZSwiUGFyZW50U3R5bGUiOm51bGx9LCJBdXRvU2l6ZSI6MCwiRm9yZWdyb3VuZCI6eyIkaWQiOiIxODU3IiwiQ29sb3IiOnsiJGlkIjoiMTg1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QxOSJ9LCJQYWRkaW5nIjp7IiRyZWYiOiI0MjAifSwiQmFja2dyb3VuZCI6eyIkaWQiOiIxODU5IiwiQ29sb3IiOnsiJGlkIjoiMTg2MCIsIkEiOjg5LCJSIjowLCJHIjowLCJCIjowfX0sIklzVmlzaWJsZSI6ZmFsc2UsIldpZHRoIjowLjAsIkhlaWdodCI6MC4wLCJCb3JkZXJTdHlsZSI6bnVsbCwiUGFyZW50U3R5bGUiOm51bGx9LCJEYXRlRm9ybWF0Ijp7IiRpZCI6IjE4NjE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cmVmIjoiMTgyMCJ9fSwiV2Vla051bWJlcmluZyI6eyIkaWQiOiIxODYyIiwiRm9ybWF0IjowLCJJc1Zpc2libGUiOmZhbHNlLCJMYXN0S25vd25WaXNpYmlsaXR5U3RhdGUiOmZhbHNlfSwiSXNWaXNpYmxlIjp0cnVlLCJQYXJlbnRTdHlsZSI6bnVsbH0sIkdyaWRsaW5lUGFuZWxTdHlsZSI6eyIkaWQiOiIxODYzIiwiR3JpZGxpbmVTdHlsZSI6eyIkaWQiOiIxODY0IiwiTGluZUNvbG9yIjp7IiRpZCI6IjE4NjUiLCIkdHlwZSI6Ik5MUkUuQ29tbW9uLkRvbS5Tb2xpZENvbG9yQnJ1c2gsIE5MUkUuQ29tbW9uIiwiQ29sb3IiOnsiJGlkIjoiMTg2NiIsIkEiOjUxLCJSIjoxNzUsIkciOjE3MSwiQiI6MTcxfX0sIkxpbmVXZWlnaHQiOjEuMzMzMzMzMzcsIkxpbmVUeXBlIjowLCJQYXJlbnRTdHlsZSI6bnVsbH0sIk1hcmdpbiI6eyIkaWQiOiIxODY3IiwiVG9wIjowLjAsIkxlZnQiOjAuMCwiUmlnaHQiOjAuMCwiQm90dG9tIjowLjB9LCJQYWRkaW5nIjp7IiRpZCI6IjE4NjgiLCJUb3AiOjAuMCwiTGVmdCI6MC4wLCJSaWdodCI6MC4wLCJCb3R0b20iOjAuMH0sIkJhY2tncm91bmQiOm51bGwsIklzVmlzaWJsZSI6ZmFsc2UsIldpZHRoIjowLjAsIkhlaWdodCI6MC4wLCJCb3JkZXJTdHlsZSI6eyIkaWQiOiIxODY5IiwiTGluZUNvbG9yIjpudWxsLCJMaW5lV2VpZ2h0IjowLjAsIkxpbmVUeXBlIjowLCJQYXJlbnRTdHlsZSI6bnVsbH0sIlBhcmVudFN0eWxlIjpudWxsfSwiQWN0aXZpdHlMaW5lUGFuZWxTdHlsZSI6eyIkaWQiOiIxODcwIiwiQWN0aXZpdHlMaW5lU3R5bGUiOnsiJGlkIjoiMTg3MSIsIkxpbmVDb2xvciI6eyIkaWQiOiIxODcyIiwiJHR5cGUiOiJOTFJFLkNvbW1vbi5Eb20uU29saWRDb2xvckJydXNoLCBOTFJFLkNvbW1vbiIsIkNvbG9yIjp7IiRpZCI6IjE4NzMiLCJBIjozOCwiUiI6NjgsIkciOjExNCwiQiI6MTk2fX0sIkxpbmVXZWlnaHQiOjAuNjY2NjY2NywiTGluZVR5cGUiOjAsIlBhcmVudFN0eWxlIjpudWxsfSwiTWFyZ2luIjp7IiRpZCI6IjE4NzQiLCJUb3AiOjAuMCwiTGVmdCI6MC4wLCJSaWdodCI6MC4wLCJCb3R0b20iOjAuMH0sIlBhZGRpbmciOnsiJGlkIjoiMTg3NSIsIlRvcCI6MC4wLCJMZWZ0IjowLjAsIlJpZ2h0IjowLjAsIkJvdHRvbSI6MC4wfSwiQmFja2dyb3VuZCI6bnVsbCwiSXNWaXNpYmxlIjp0cnVlLCJXaWR0aCI6MC4wLCJIZWlnaHQiOjAuMCwiQm9yZGVyU3R5bGUiOnsiJGlkIjoiMTg3NiIsIkxpbmVDb2xvciI6bnVsbCwiTGluZVdlaWdodCI6MC4wLCJMaW5lVHlwZSI6MCwiUGFyZW50U3R5bGUiOm51bGx9LCJQYXJlbnRTdHlsZSI6bnVsbH0sIlNob3dFbGFwc2VkVGltZUdyYWRpZW50U3R5bGUiOmZhbHNlLCJUaW1lYmFuZFJlc2VydmVkTGVmdEFyZWFTdHlsZSI6eyIkaWQiOiIxODc3IiwiQWN0aXZpdHlIZWFkZXJXaWR0aCI6ODcuMzUzMTU1ODkxOTY0NywiSXNTZXQiOnRydWV9LCJEZWZhdWx0U3dpbWxhbmVTdHlsZSI6bnVsbCwiRGVmYXVsdFN3aW1sYW5lVjJTdHlsZSI6eyIkaWQiOiIxODc4IiwiSGVhZGVyU3R5bGUiOnsiJGlkIjoiMTg3OSIsIlRleHRJc1ZlcnRpY2FsIjpmYWxzZSwiVGV4dFN0eWxlIjp7IiRpZCI6IjE4ODAiLCJGb250U2V0dGluZ3MiOnsiJGlkIjoiMTg4MSIsIkZvbnRTaXplIjoxMiwiRm9udE5hbWUiOiJDYWxpYnJpIiwiSXNCb2xkIjpmYWxzZSwiSXNJdGFsaWMiOmZhbHNlLCJJc1VuZGVybGluZWQiOmZhbHNlLCJQYXJlbnRTdHlsZSI6bnVsbH0sIkF1dG9TaXplIjoyLCJGb3JlZ3JvdW5kIjp7IiRpZCI6IjE4ODIiLCJDb2xvciI6eyIkaWQiOiIxODgzIiwiQSI6MjU1LCJSIjoyNTUsIkciOjI1NSwiQiI6MjU1fX0sIk1heFdpZHRoIjoiSW5maW5pdHkiLCJNYXhIZWlnaHQiOjAuMCwiU21hcnRGb3JlZ3JvdW5kSXNBY3RpdmUiOmZhbHNlLCJIb3Jpem9udGFsQWxpZ25tZW50IjowLCJWZXJ0aWNhbEFsaWdubWVudCI6MCwiU21hcnRGb3JlZ3JvdW5kIjpudWxsLCJCYWNrZ3JvdW5kRmlsbFR5cGUiOjAsIk1hcmdpbiI6eyIkaWQiOiIxODg0IiwiVG9wIjowLjAsIkxlZnQiOjAuMCwiUmlnaHQiOjAuMCwiQm90dG9tIjowLjB9LCJQYWRkaW5nIjp7IiRpZCI6IjE4ODUiLCJUb3AiOjAuMCwiTGVmdCI6MC4wLCJSaWdodCI6MC4wLCJCb3R0b20iOjAuMH0sIkJhY2tncm91bmQiOm51bGwsIklzVmlzaWJsZSI6dHJ1ZSwiV2lkdGgiOjAuMCwiSGVpZ2h0IjowLjAsIkJvcmRlclN0eWxlIjpudWxsLCJQYXJlbnRTdHlsZSI6bnVsbH0sIlJlY3RhbmdsZVN0eWxlIjp7IiRpZCI6IjE4ODYiLCJNYXJnaW4iOnsiJGlkIjoiMTg4NyIsIlRvcCI6MC4wLCJMZWZ0IjowLjAsIlJpZ2h0IjowLjAsIkJvdHRvbSI6MC4wfSwiUGFkZGluZyI6eyIkaWQiOiIxODg4IiwiVG9wIjowLjAsIkxlZnQiOjAuMCwiUmlnaHQiOjAuMCwiQm90dG9tIjowLjB9LCJCYWNrZ3JvdW5kIjp7IiRpZCI6IjE4ODkiLCJDb2xvciI6eyIkaWQiOiIxODkwIiwiQSI6MjU1LCJSIjo2OCwiRyI6MTE0LCJCIjoxOTZ9fSwiSXNWaXNpYmxlIjp0cnVlLCJXaWR0aCI6MC4wLCJIZWlnaHQiOjAuMCwiQm9yZGVyU3R5bGUiOnsiJGlkIjoiMTg5MSIsIkxpbmVDb2xvciI6eyIkaWQiOiIxODkyIiwiJHR5cGUiOiJOTFJFLkNvbW1vbi5Eb20uU29saWRDb2xvckJydXNoLCBOTFJFLkNvbW1vbiIsIkNvbG9yIjp7IiRpZCI6IjE4OTMiLCJBIjoyNTUsIlIiOjI1NSwiRyI6MCwiQiI6MH19LCJMaW5lV2VpZ2h0IjowLjAsIkxpbmVUeXBlIjowLCJQYXJlbnRTdHlsZSI6bnVsbH0sIlBhcmVudFN0eWxlIjpudWxsfSwiTWFyZ2luIjp7IiRpZCI6IjE4OTQiLCJUb3AiOjAuMCwiTGVmdCI6MC4wLCJSaWdodCI6MC4wLCJCb3R0b20iOjAuMH0sIlBhZGRpbmciOnsiJGlkIjoiMTg5NSIsIlRvcCI6MC4wLCJMZWZ0IjowLjAsIlJpZ2h0IjowLjAsIkJvdHRvbSI6MC4wfSwiQmFja2dyb3VuZCI6bnVsbCwiSXNWaXNpYmxlIjp0cnVlLCJXaWR0aCI6MC4wLCJIZWlnaHQiOjAuMCwiQm9yZGVyU3R5bGUiOm51bGwsIlBhcmVudFN0eWxlIjpudWxsfSwiQmFja2dyb3VuZFN0eWxlIjp7IiRpZCI6IjE4OTYiLCJNYXJnaW4iOnsiJGlkIjoiMTg5NyIsIlRvcCI6MC4wLCJMZWZ0IjowLjAsIlJpZ2h0IjowLjAsIkJvdHRvbSI6MC4wfSwiUGFkZGluZyI6eyIkaWQiOiIxODk4IiwiVG9wIjowLjAsIkxlZnQiOjAuMCwiUmlnaHQiOjAuMCwiQm90dG9tIjowLjB9LCJCYWNrZ3JvdW5kIjp7IiRpZCI6IjE4OTkiLCJDb2xvciI6eyIkaWQiOiIxOTAwIiwiQSI6NTEsIlIiOjE2NSwiRyI6MTY1LCJCIjoxNjV9fSwiSXNWaXNpYmxlIjp0cnVlLCJXaWR0aCI6MC4wLCJIZWlnaHQiOjAuMCwiQm9yZGVyU3R5bGUiOnsiJGlkIjoiMTkwMSIsIkxpbmVDb2xvciI6eyIkaWQiOiIxOTAyIiwiJHR5cGUiOiJOTFJFLkNvbW1vbi5Eb20uU29saWRDb2xvckJydXNoLCBOTFJFLkNvbW1vbiIsIkNvbG9yIjp7IiRpZCI6IjE5MDMiLCJBIjoyNTUsIlIiOjI1NSwiRyI6MCwiQiI6MH19LCJMaW5lV2VpZ2h0IjowLjAsIkxpbmVUeXBlIjowLCJQYXJlbnRTdHlsZSI6bnVsbH0sIlBhcmVudFN0eWxlIjpudWxsfSwiSXNBYm92ZVRpbWViYW5kIjpmYWxzZSwiU3BhY2luZyI6MiwiTWFyZ2luIjp7IiRpZCI6IjE5MDQiLCJUb3AiOjAuMCwiTGVmdCI6MC4wLCJSaWdodCI6MC4wLCJCb3R0b20iOjAuMH0sIlBhZGRpbmciOnsiJGlkIjoiMTkwNSIsIlRvcCI6MC4wLCJMZWZ0IjowLjAsIlJpZ2h0IjowLjAsIkJvdHRvbSI6MC4wfSwiSXNWaXNpYmxlIjp0cnVlLCJXaWR0aCI6MC4wLCJIZWlnaHQiOjAuMCwiQm9yZGVyU3R5bGUiOnsiJGlkIjoiMTkwNiIsIkxpbmVDb2xvciI6bnVsbCwiTGluZVdlaWdodCI6MC4wLCJMaW5lVHlwZSI6MCwiUGFyZW50U3R5bGUiOm51bGx9LCJQYXJlbnRTdHlsZSI6bnVsbH19LCJTY2FsZSI6bnVsbCwiU2NhbGVWMiI6eyIkaWQiOiIxOTA3IiwiU3RhcnREYXRlIjoiMjAyMy0xMC0xOVQwODowMDowMCIsIkVuZERhdGUiOiIyMDI0LTAzLTE1VDE1OjAwOjAwIiwiQXV0b0RhdGVSYW5nZSI6ZmFsc2UsIldvcmtpbmdEYXlzIjozMSwiRmlzY2FsWWVhciI6eyIkaWQiOiIxOTA4IiwiU3RhcnRNb250aCI6MSwiVXNlU3RhcnRpbmdZZWFyRm9yTnVtYmVyaW5nIjp0cnVlLCJTaG93RmlzY2FsWWVhckxhYmVsIjp0cnVlfSwiVG9kYXlNYXJrZXJUZXh0IjoiVG9kYXkiLCJBdXRvU2NhbGVUeXBlIjpmYWxzZSwiVGltZWJhbmRTY2FsZXMiOnsiJGlkIjoiMTkwOSIsIlRvcFNjYWxlTGF5ZXIiOnsiJGlkIjoiMTkxMCIsIkZvcm1hdCI6Ik1NTSIsIlR5cGUiOjN9LCJNaWRkbGVTY2FsZUxheWVyIjp7IiRpZCI6IjE5MTEiLCJGb3JtYXQiOiJNTU0iLCJUeXBlIjoyfSwiQm90dG9tU2NhbGVMYXllciI6eyIkaWQiOiIxOTEyIiwiRm9ybWF0IjoidyIsIlR5cGUiOjF9fX0sIk1pbGVzdG9uZXMiOlt7IiRpZCI6IjE5MTMiLCJEYXRlIjoiMjAyMy0xMC0zMFQxMjowMDowMCIsIlN0eWxlIjp7IiRpZCI6IjE5MTQiLCJTaGFwZSI6MSwiQ29ubmVjdG9yTWFyZ2luIjp7IiRpZCI6IjE5MTUiLCJUb3AiOjAuMCwiTGVmdCI6Mi4wLCJSaWdodCI6Mi4wLCJCb3R0b20iOjAuMH0sIkNvbm5lY3RvclN0eWxlIjp7IiRpZCI6IjE5MTYiLCJMaW5lQ29sb3IiOnsiJGlkIjoiMTkxNyIsIiR0eXBlIjoiTkxSRS5Db21tb24uRG9tLlNvbGlkQ29sb3JCcnVzaCwgTkxSRS5Db21tb24iLCJDb2xvciI6eyIkaWQiOiIxOTE4IiwiQSI6MTI3LCJSIjo3OSwiRyI6MTI5LCJCIjoxODl9fSwiTGluZVdlaWdodCI6MS4wLCJMaW5lVHlwZSI6MCwiUGFyZW50U3R5bGUiOm51bGx9LCJJc0JlbG93VGltZWJhbmQiOnRydWUsIlBvc2l0aW9uT25UYXNrIjowLCJIaWRlRGF0ZSI6ZmFsc2UsIlNoYXBlU2l6ZSI6MCwiU3BhY2luZyI6MC4wLCJQYWRkaW5nIjp7IiRpZCI6IjE5MTkiLCJUb3AiOjUuMCwiTGVmdCI6My4wLCJSaWdodCI6MC4wLCJCb3R0b20iOjIuMH0sIlNoYXBlU3R5bGUiOnsiJGlkIjoiMTkyMCIsIk1hcmdpbiI6eyIkaWQiOiIxOTIxIiwiVG9wIjowLjAsIkxlZnQiOjAuMCwiUmlnaHQiOjAuMCwiQm90dG9tIjowLjB9LCJQYWRkaW5nIjp7IiRpZCI6IjE5MjIiLCJUb3AiOjAuMCwiTGVmdCI6MC4wLCJSaWdodCI6MC4wLCJCb3R0b20iOjAuMH0sIkJhY2tncm91bmQiOnsiJGlkIjoiMTkyMyIsIkNvbG9yIjp7IiRpZCI6IjE5MjQiLCJBIjoyNTUsIlIiOjE3OCwiRyI6MTQsIkIiOjE4fX0sIklzVmlzaWJsZSI6dHJ1ZSwiV2lkdGgiOjEyLjAsIkhlaWdodCI6MTQuMCwiQm9yZGVyU3R5bGUiOnsiJGlkIjoiMTkyNSIsIkxpbmVDb2xvciI6eyIkaWQiOiIxOTI2IiwiJHR5cGUiOiJOTFJFLkNvbW1vbi5Eb20uU29saWRDb2xvckJydXNoLCBOTFJFLkNvbW1vbiIsIkNvbG9yIjp7IiRpZCI6IjE5MjciLCJBIjoyNTUsIlIiOjQ3LCJHIjo4MiwiQiI6MTQzfX0sIkxpbmVXZWlnaHQiOjAuMCwiTGluZVR5cGUiOjAsIlBhcmVudFN0eWxlIjpudWxsfSwiUGFyZW50U3R5bGUiOm51bGx9LCJUaXRsZVN0eWxlIjp7IiRpZCI6IjE5MjgiLCJGb250U2V0dGluZ3MiOnsiJGlkIjoiMTkyOSIsIkZvbnRTaXplIjo5LCJGb250TmFtZSI6IkNhbGlicmkiLCJJc0JvbGQiOmZhbHNlLCJJc0l0YWxpYyI6ZmFsc2UsIklzVW5kZXJsaW5lZCI6ZmFsc2UsIlBhcmVudFN0eWxlIjpudWxsfSwiQXV0b1NpemUiOjAsIkZvcmVncm91bmQiOnsiJGlkIjoiMTkzMCIsIkNvbG9yIjp7IiRpZCI6IjE5Mz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MiIsIlRvcCI6MC4wLCJMZWZ0IjowLjAsIlJpZ2h0IjowLjAsIkJvdHRvbSI6MC4wfSwiUGFkZGluZyI6eyIkaWQiOiIxOTMzIiwiVG9wIjowLjAsIkxlZnQiOjAuMCwiUmlnaHQiOjAuMCwiQm90dG9tIjowLjB9LCJCYWNrZ3JvdW5kIjp7IiRpZCI6IjE5MzQiLCJDb2xvciI6eyIkaWQiOiIxOTM1IiwiQSI6MCwiUiI6MjU1LCJHIjoyNTUsIkIiOjI1NX19LCJJc1Zpc2libGUiOnRydWUsIldpZHRoIjowLjAsIkhlaWdodCI6MC4wLCJCb3JkZXJTdHlsZSI6eyIkaWQiOiIxOTM2IiwiTGluZUNvbG9yIjpudWxsLCJMaW5lV2VpZ2h0IjowLjAsIkxpbmVUeXBlIjowLCJQYXJlbnRTdHlsZSI6bnVsbH0sIlBhcmVudFN0eWxlIjpudWxsfSwiRGF0ZVN0eWxlIjp7IiRpZCI6IjE5MzciLCJGb250U2V0dGluZ3MiOnsiJGlkIjoiMTkzOCIsIkZvbnRTaXplIjoxMCwiRm9udE5hbWUiOiJDYWxpYnJpIiwiSXNCb2xkIjpmYWxzZSwiSXNJdGFsaWMiOmZhbHNlLCJJc1VuZGVybGluZWQiOmZhbHNlLCJQYXJlbnRTdHlsZSI6bnVsbH0sIkF1dG9TaXplIjowLCJGb3JlZ3JvdW5kIjp7IiRpZCI6IjE5MzkiLCJDb2xvciI6eyIkaWQiOiIxOTQ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OTQxIiwiVG9wIjowLjAsIkxlZnQiOjAuMCwiUmlnaHQiOjAuMCwiQm90dG9tIjowLjB9LCJQYWRkaW5nIjp7IiRpZCI6IjE5NDIiLCJUb3AiOjAuMCwiTGVmdCI6MC4wLCJSaWdodCI6MC4wLCJCb3R0b20iOjAuMH0sIkJhY2tncm91bmQiOnsiJGlkIjoiMTk0MyIsIkNvbG9yIjp7IiRpZCI6IjE5NDQiLCJBIjowLCJSIjoyNTUsIkciOjI1NSwiQiI6MjU1fX0sIklzVmlzaWJsZSI6ZmFsc2UsIldpZHRoIjowLjAsIkhlaWdodCI6MC4wLCJCb3JkZXJTdHlsZSI6eyIkaWQiOiIxOTQ1IiwiTGluZUNvbG9yIjpudWxsLCJMaW5lV2VpZ2h0IjowLjAsIkxpbmVUeXBlIjowLCJQYXJlbnRTdHlsZSI6bnVsbH0sIlBhcmVudFN0eWxlIjpudWxsfSwiRGF0ZUZvcm1hdCI6eyIkaWQiOiIxOTQ2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k0NyIsIkRhdGVQYXJ0SXNWaXNpYmxlIjp0cnVlLCJUaW1lUGFydElzVmlzaWJsZSI6ZmFsc2V9fSwiV2Vla051bWJlcmluZyI6eyIkaWQiOiIxOTQ4IiwiRm9ybWF0IjowLCJJc1Zpc2libGUiOmZhbHNlLCJMYXN0S25vd25WaXNpYmlsaXR5U3RhdGUiOmZhbHNlfSwiSXNWaXNpYmxlIjp0cnVlLCJQYXJlbnRTdHlsZSI6bnVsbH0sIkluZGV4IjowLCJQZXJjZW50YWdlQ29tcGxldGUiOm51bGwsIlBvc2l0aW9uIjp7IlJhdGlvIjowLjAsIklzQ3VzdG9tIjpmYWxzZX0sIkRhdGVGb3JtYXQiOnsiJHJlZiI6IjE5NDYifSwiV2Vla051bWJlcmluZyI6eyIkaWQiOiIxOTQ5IiwiRm9ybWF0IjowLCJJc1Zpc2libGUiOmZhbHNlLCJMYXN0S25vd25WaXNpYmlsaXR5U3RhdGUiOmZhbHNlfSwiUmVsYXRlZFRhc2tJZCI6IjAwMDAwMDAwLTAwMDAtMDAwMC0wMDAwLTAwMDAwMDAwMDAwMCIsIklkIjoiMzgxYjA2ZWMtYzM2OS00YTZiLWI3NTctMjFkYzU5NzQ4NDkxIiwiSW1wb3J0SWQiOm51bGwsIlRpdGxlIjoiT2JqZWN0aXZlcyBBcHByb3ZlZCIsIk5vdGUiOm51bGwsIkh5cGVybGluayI6eyIkaWQiOiIxOTUwIiwiQWRkcmVzcyI6bnVsbCwiU3ViQWRkcmVzcyI6bnVsbH0sIklzQ2hhbmdlZCI6ZmFsc2UsIklzTmV3IjpmYWxzZX0seyIkaWQiOiIxOTUxIiwiRGF0ZSI6IjIwMjMtMTItMjBUMTc6MDA6MDAiLCJTdHlsZSI6eyIkaWQiOiIxOTUyIiwiU2hhcGUiOjEsIkNvbm5lY3Rvck1hcmdpbiI6eyIkaWQiOiIxOTUzIiwiVG9wIjowLjAsIkxlZnQiOjIuMCwiUmlnaHQiOjIuMCwiQm90dG9tIjowLjB9LCJDb25uZWN0b3JTdHlsZSI6eyIkaWQiOiIxOTU0IiwiTGluZUNvbG9yIjp7IiRpZCI6IjE5NTUiLCIkdHlwZSI6Ik5MUkUuQ29tbW9uLkRvbS5Tb2xpZENvbG9yQnJ1c2gsIE5MUkUuQ29tbW9uIiwiQ29sb3IiOnsiJGlkIjoiMTk1NiIsIkEiOjEyNywiUiI6NzksIkciOjEyOSwiQiI6MTg5fX0sIkxpbmVXZWlnaHQiOjEuMCwiTGluZVR5cGUiOjAsIlBhcmVudFN0eWxlIjpudWxsfSwiSXNCZWxvd1RpbWViYW5kIjp0cnVlLCJQb3NpdGlvbk9uVGFzayI6MCwiSGlkZURhdGUiOmZhbHNlLCJTaGFwZVNpemUiOjAsIlNwYWNpbmciOjAuMCwiUGFkZGluZyI6eyIkaWQiOiIxOTU3IiwiVG9wIjo1LjAsIkxlZnQiOjMuMCwiUmlnaHQiOjAuMCwiQm90dG9tIjoyLjB9LCJTaGFwZVN0eWxlIjp7IiRpZCI6IjE5NTgiLCJNYXJnaW4iOnsiJGlkIjoiMTk1OSIsIlRvcCI6MC4wLCJMZWZ0IjowLjAsIlJpZ2h0IjowLjAsIkJvdHRvbSI6MC4wfSwiUGFkZGluZyI6eyIkaWQiOiIxOTYwIiwiVG9wIjowLjAsIkxlZnQiOjAuMCwiUmlnaHQiOjAuMCwiQm90dG9tIjowLjB9LCJCYWNrZ3JvdW5kIjp7IiRpZCI6IjE5NjEiLCJDb2xvciI6eyIkaWQiOiIxOTYyIiwiQSI6MjU1LCJSIjoxNzgsIkciOjE0LCJCIjoxOH19LCJJc1Zpc2libGUiOnRydWUsIldpZHRoIjoxMi4wLCJIZWlnaHQiOjE0LjAsIkJvcmRlclN0eWxlIjp7IiRpZCI6IjE5NjMiLCJMaW5lQ29sb3IiOnsiJGlkIjoiMTk2NCIsIiR0eXBlIjoiTkxSRS5Db21tb24uRG9tLlNvbGlkQ29sb3JCcnVzaCwgTkxSRS5Db21tb24iLCJDb2xvciI6eyIkaWQiOiIxOTY1IiwiQSI6MjU1LCJSIjoyNTUsIkciOjI1NSwiQiI6MjU1fX0sIkxpbmVXZWlnaHQiOjAuMCwiTGluZVR5cGUiOjAsIlBhcmVudFN0eWxlIjpudWxsfSwiUGFyZW50U3R5bGUiOm51bGx9LCJUaXRsZVN0eWxlIjp7IiRpZCI6IjE5NjYiLCJGb250U2V0dGluZ3MiOnsiJGlkIjoiMTk2NyIsIkZvbnRTaXplIjo5LCJGb250TmFtZSI6IkNhbGlicmkiLCJJc0JvbGQiOmZhbHNlLCJJc0l0YWxpYyI6ZmFsc2UsIklzVW5kZXJsaW5lZCI6ZmFsc2UsIlBhcmVudFN0eWxlIjpudWxsfSwiQXV0b1NpemUiOjAsIkZvcmVncm91bmQiOnsiJGlkIjoiMTk2OCIsIkNvbG9yIjp7IiRpZCI6IjE5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3MCIsIlRvcCI6MC4wLCJMZWZ0IjowLjAsIlJpZ2h0IjowLjAsIkJvdHRvbSI6MC4wfSwiUGFkZGluZyI6eyIkaWQiOiIxOTcxIiwiVG9wIjowLjAsIkxlZnQiOjAuMCwiUmlnaHQiOjAuMCwiQm90dG9tIjowLjB9LCJCYWNrZ3JvdW5kIjp7IiRpZCI6IjE5NzIiLCJDb2xvciI6eyIkaWQiOiIxOTczIiwiQSI6MCwiUiI6MjU1LCJHIjoyNTUsIkIiOjI1NX19LCJJc1Zpc2libGUiOnRydWUsIldpZHRoIjowLjAsIkhlaWdodCI6MC4wLCJCb3JkZXJTdHlsZSI6eyIkaWQiOiIxOTc0IiwiTGluZUNvbG9yIjpudWxsLCJMaW5lV2VpZ2h0IjowLjAsIkxpbmVUeXBlIjowLCJQYXJlbnRTdHlsZSI6bnVsbH0sIlBhcmVudFN0eWxlIjpudWxsfSwiRGF0ZVN0eWxlIjp7IiRpZCI6IjE5NzUiLCJGb250U2V0dGluZ3MiOnsiJGlkIjoiMTk3NiIsIkZvbnRTaXplIjoxMCwiRm9udE5hbWUiOiJDYWxpYnJpIiwiSXNCb2xkIjpmYWxzZSwiSXNJdGFsaWMiOmZhbHNlLCJJc1VuZGVybGluZWQiOmZhbHNlLCJQYXJlbnRTdHlsZSI6bnVsbH0sIkF1dG9TaXplIjowLCJGb3JlZ3JvdW5kIjp7IiRpZCI6IjE5NzciLCJDb2xvciI6eyIkaWQiOiIxOT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OTc5IiwiVG9wIjowLjAsIkxlZnQiOjAuMCwiUmlnaHQiOjAuMCwiQm90dG9tIjowLjB9LCJQYWRkaW5nIjp7IiRpZCI6IjE5ODAiLCJUb3AiOjAuMCwiTGVmdCI6MC4wLCJSaWdodCI6MC4wLCJCb3R0b20iOjAuMH0sIkJhY2tncm91bmQiOnsiJGlkIjoiMTk4MSIsIkNvbG9yIjp7IiRpZCI6IjE5ODIiLCJBIjowLCJSIjoyNTUsIkciOjI1NSwiQiI6MjU1fX0sIklzVmlzaWJsZSI6ZmFsc2UsIldpZHRoIjowLjAsIkhlaWdodCI6MC4wLCJCb3JkZXJTdHlsZSI6eyIkaWQiOiIxOTgzIiwiTGluZUNvbG9yIjpudWxsLCJMaW5lV2VpZ2h0IjowLjAsIkxpbmVUeXBlIjowLCJQYXJlbnRTdHlsZSI6bnVsbH0sIlBhcmVudFN0eWxlIjpudWxsfSwiRGF0ZUZvcm1hdCI6eyIkaWQiOiIxOTg0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k4NSIsIkRhdGVQYXJ0SXNWaXNpYmxlIjp0cnVlLCJUaW1lUGFydElzVmlzaWJsZSI6ZmFsc2V9fSwiV2Vla051bWJlcmluZyI6eyIkaWQiOiIxOTg2IiwiRm9ybWF0IjowLCJJc1Zpc2libGUiOmZhbHNlLCJMYXN0S25vd25WaXNpYmlsaXR5U3RhdGUiOmZhbHNlfSwiSXNWaXNpYmxlIjp0cnVlLCJQYXJlbnRTdHlsZSI6bnVsbH0sIkluZGV4IjoxLCJQZXJjZW50YWdlQ29tcGxldGUiOm51bGwsIlBvc2l0aW9uIjp7IlJhdGlvIjowLjAsIklzQ3VzdG9tIjpmYWxzZX0sIkRhdGVGb3JtYXQiOnsiJHJlZiI6IjE5ODQifSwiV2Vla051bWJlcmluZyI6eyIkaWQiOiIxOTg3IiwiRm9ybWF0IjowLCJJc1Zpc2libGUiOmZhbHNlLCJMYXN0S25vd25WaXNpYmlsaXR5U3RhdGUiOmZhbHNlfSwiUmVsYXRlZFRhc2tJZCI6IjAwMDAwMDAwLTAwMDAtMDAwMC0wMDAwLTAwMDAwMDAwMDAwMCIsIklkIjoiMjQ2NzY0OWMtZDQ5YS00NWQ0LWE1MmUtMzQ1Yjc4NDNiYzE5IiwiSW1wb3J0SWQiOm51bGwsIlRpdGxlIjoiQXVkaWVuY2UgQXBwcm92ZWQiLCJOb3RlIjpudWxsLCJIeXBlcmxpbmsiOnsiJGlkIjoiMTk4OCIsIkFkZHJlc3MiOm51bGwsIlN1YkFkZHJlc3MiOm51bGx9LCJJc0NoYW5nZWQiOmZhbHNlLCJJc05ldyI6ZmFsc2V9LHsiJGlkIjoiMTk4OSIsIkRhdGUiOiIyMDI0LTAyLTIwVDE1OjAwOjAwIiwiU3R5bGUiOnsiJGlkIjoiMTk5MCIsIlNoYXBlIjoxLCJDb25uZWN0b3JNYXJnaW4iOnsiJGlkIjoiMTk5MSIsIlRvcCI6MC4wLCJMZWZ0IjoyLjAsIlJpZ2h0IjoyLjAsIkJvdHRvbSI6MC4wfSwiQ29ubmVjdG9yU3R5bGUiOnsiJGlkIjoiMTk5MiIsIkxpbmVDb2xvciI6eyIkaWQiOiIxOTkzIiwiJHR5cGUiOiJOTFJFLkNvbW1vbi5Eb20uU29saWRDb2xvckJydXNoLCBOTFJFLkNvbW1vbiIsIkNvbG9yIjp7IiRpZCI6IjE5OTQiLCJBIjoxMjcsIlIiOjc5LCJHIjoxMjksIkIiOjE4OX19LCJMaW5lV2VpZ2h0IjoxLjAsIkxpbmVUeXBlIjowLCJQYXJlbnRTdHlsZSI6bnVsbH0sIklzQmVsb3dUaW1lYmFuZCI6dHJ1ZSwiUG9zaXRpb25PblRhc2siOjAsIkhpZGVEYXRlIjpmYWxzZSwiU2hhcGVTaXplIjowLCJTcGFjaW5nIjowLjAsIlBhZGRpbmciOnsiJGlkIjoiMTk5NSIsIlRvcCI6NS4wLCJMZWZ0IjozLjAsIlJpZ2h0IjowLjAsIkJvdHRvbSI6Mi4wfSwiU2hhcGVTdHlsZSI6eyIkaWQiOiIxOTk2IiwiTWFyZ2luIjp7IiRpZCI6IjE5OTciLCJUb3AiOjAuMCwiTGVmdCI6MC4wLCJSaWdodCI6MC4wLCJCb3R0b20iOjAuMH0sIlBhZGRpbmciOnsiJGlkIjoiMTk5OCIsIlRvcCI6MC4wLCJMZWZ0IjowLjAsIlJpZ2h0IjowLjAsIkJvdHRvbSI6MC4wfSwiQmFja2dyb3VuZCI6eyIkaWQiOiIxOTk5IiwiQ29sb3IiOnsiJGlkIjoiMjAwMCIsIkEiOjI1NSwiUiI6MTc4LCJHIjoxNCwiQiI6MTh9fSwiSXNWaXNpYmxlIjp0cnVlLCJXaWR0aCI6MTIuMCwiSGVpZ2h0IjoxNC4wLCJCb3JkZXJTdHlsZSI6eyIkaWQiOiIyMDAxIiwiTGluZUNvbG9yIjp7IiRpZCI6IjIwMDIiLCIkdHlwZSI6Ik5MUkUuQ29tbW9uLkRvbS5Tb2xpZENvbG9yQnJ1c2gsIE5MUkUuQ29tbW9uIiwiQ29sb3IiOnsiJGlkIjoiMjAwMyIsIkEiOjI1NSwiUiI6NDcsIkciOjgyLCJCIjoxNDN9fSwiTGluZVdlaWdodCI6MC4wLCJMaW5lVHlwZSI6MCwiUGFyZW50U3R5bGUiOm51bGx9LCJQYXJlbnRTdHlsZSI6bnVsbH0sIlRpdGxlU3R5bGUiOnsiJGlkIjoiMjAwNCIsIkZvbnRTZXR0aW5ncyI6eyIkaWQiOiIyMDA1IiwiRm9udFNpemUiOjksIkZvbnROYW1lIjoiQ2FsaWJyaSIsIklzQm9sZCI6ZmFsc2UsIklzSXRhbGljIjpmYWxzZSwiSXNVbmRlcmxpbmVkIjpmYWxzZSwiUGFyZW50U3R5bGUiOm51bGx9LCJBdXRvU2l6ZSI6MCwiRm9yZWdyb3VuZCI6eyIkaWQiOiIyMDA2IiwiQ29sb3IiOnsiJGlkIjoiMjAw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DA4IiwiVG9wIjowLjAsIkxlZnQiOjAuMCwiUmlnaHQiOjAuMCwiQm90dG9tIjowLjB9LCJQYWRkaW5nIjp7IiRpZCI6IjIwMDkiLCJUb3AiOjAuMCwiTGVmdCI6MC4wLCJSaWdodCI6MC4wLCJCb3R0b20iOjAuMH0sIkJhY2tncm91bmQiOnsiJGlkIjoiMjAxMCIsIkNvbG9yIjp7IiRpZCI6IjIwMTEiLCJBIjowLCJSIjoyNTUsIkciOjI1NSwiQiI6MjU1fX0sIklzVmlzaWJsZSI6dHJ1ZSwiV2lkdGgiOjAuMCwiSGVpZ2h0IjowLjAsIkJvcmRlclN0eWxlIjp7IiRpZCI6IjIwMTIiLCJMaW5lQ29sb3IiOm51bGwsIkxpbmVXZWlnaHQiOjAuMCwiTGluZVR5cGUiOjAsIlBhcmVudFN0eWxlIjpudWxsfSwiUGFyZW50U3R5bGUiOm51bGx9LCJEYXRlU3R5bGUiOnsiJGlkIjoiMjAxMyIsIkZvbnRTZXR0aW5ncyI6eyIkaWQiOiIyMDE0IiwiRm9udFNpemUiOjEwLCJGb250TmFtZSI6IkNhbGlicmkiLCJJc0JvbGQiOmZhbHNlLCJJc0l0YWxpYyI6ZmFsc2UsIklzVW5kZXJsaW5lZCI6ZmFsc2UsIlBhcmVudFN0eWxlIjpudWxsfSwiQXV0b1NpemUiOjAsIkZvcmVncm91bmQiOnsiJGlkIjoiMjAxNSIsIkNvbG9yIjp7IiRpZCI6IjIwMTY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wMTciLCJUb3AiOjAuMCwiTGVmdCI6MC4wLCJSaWdodCI6MC4wLCJCb3R0b20iOjAuMH0sIlBhZGRpbmciOnsiJGlkIjoiMjAxOCIsIlRvcCI6MC4wLCJMZWZ0IjowLjAsIlJpZ2h0IjowLjAsIkJvdHRvbSI6MC4wfSwiQmFja2dyb3VuZCI6eyIkaWQiOiIyMDE5IiwiQ29sb3IiOnsiJGlkIjoiMjAyMCIsIkEiOjAsIlIiOjI1NSwiRyI6MjU1LCJCIjoyNTV9fSwiSXNWaXNpYmxlIjpmYWxzZSwiV2lkdGgiOjAuMCwiSGVpZ2h0IjowLjAsIkJvcmRlclN0eWxlIjp7IiRpZCI6IjIwMjEiLCJMaW5lQ29sb3IiOm51bGwsIkxpbmVXZWlnaHQiOjAuMCwiTGluZVR5cGUiOjAsIlBhcmVudFN0eWxlIjpudWxsfSwiUGFyZW50U3R5bGUiOm51bGx9LCJEYXRlRm9ybWF0Ijp7IiRpZCI6IjIwMjI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MDIzIiwiRGF0ZVBhcnRJc1Zpc2libGUiOnRydWUsIlRpbWVQYXJ0SXNWaXNpYmxlIjpmYWxzZX19LCJXZWVrTnVtYmVyaW5nIjp7IiRpZCI6IjIwMjQiLCJGb3JtYXQiOjAsIklzVmlzaWJsZSI6ZmFsc2UsIkxhc3RLbm93blZpc2liaWxpdHlTdGF0ZSI6ZmFsc2V9LCJJc1Zpc2libGUiOnRydWUsIlBhcmVudFN0eWxlIjpudWxsfSwiSW5kZXgiOjIsIlBlcmNlbnRhZ2VDb21wbGV0ZSI6bnVsbCwiUG9zaXRpb24iOnsiUmF0aW8iOjAuMCwiSXNDdXN0b20iOmZhbHNlfSwiRGF0ZUZvcm1hdCI6eyIkcmVmIjoiMjAyMiJ9LCJXZWVrTnVtYmVyaW5nIjp7IiRpZCI6IjIwMjUiLCJGb3JtYXQiOjAsIklzVmlzaWJsZSI6ZmFsc2UsIkxhc3RLbm93blZpc2liaWxpdHlTdGF0ZSI6ZmFsc2V9LCJSZWxhdGVkVGFza0lkIjoiMDAwMDAwMDAtMDAwMC0wMDAwLTAwMDAtMDAwMDAwMDAwMDAwIiwiSWQiOiJjYzljM2QzZC05NWUwLTRiZWUtOTI0NC1iZGViNTlmYWEzZmQiLCJJbXBvcnRJZCI6bnVsbCwiVGl0bGUiOiJJbXBsZW1lbnRhdGlvbiBDb21wbGV0ZSIsIk5vdGUiOm51bGwsIkh5cGVybGluayI6eyIkaWQiOiIyMDI2IiwiQWRkcmVzcyI6bnVsbCwiU3ViQWRkcmVzcyI6bnVsbH0sIklzQ2hhbmdlZCI6ZmFsc2UsIklzTmV3IjpmYWxzZX1dLCJUYXNrcyI6W10sIlN3aW1sYW5lcyI6W10sIk1zUHJvamVjdEl0ZW1zVHJlZSI6eyIkaWQiOiIyMDI3IiwiUm9vdCI6eyJJbXBvcnRJZCI6bnVsbCwiSXNJbXBvcnRlZCI6ZmFsc2UsIkNoaWxkcmVuIjpbXX19LCJNZXRhZGF0YSI6eyIkaWQiOiIyMDI4IiwiUmVjZW50Q29sb3JzQ29sbGVjdGlvbiI6IltcIiNGRkIyMEUxMlwiLFwiI0ZGNDQ3MkM0XCIsXCIjRkZGRkMwMDBcIixcIiNGRjcwQUQ0N1wiLFwiI0ZGMzg1NzIzXCJdIiwiU291cmNlVGVtcGxhdGUiOiJ7XCIkaWRcIjpcIjFcIixcIklkXCI6XCJmNzMxZjc2Mi0zZjBlLTRlN2EtYTNlOC1mMGFhMjgzZjAzOGRcIixcIkN1bHR1cmVJbmZvTmFtZVwiOlwiZW4tVVNcIixcIlZlcnNpb25cIjp7XCIkaWRcIjpcIjJcIixcIlRlbXBsYXRlRG9tVmVyc2lvblwiOlwiMS40LjBcIn0sXCJFZmZlY3RcIjoxLFwiU3R5bGVcIjp7XCIkaWRcIjpcIjNcIixcIlRpbWViYW5kU3R5bGVcIjp7XCIkaWRcIjpcIjRcIixcIlNjYWxlTWFya2luZ1wiOjAsXCJTaGFwZVwiOj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TQuMzk5OTk5NjE4NTMwMjcz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TQuMzk5OTk5NjE4NTMwMjcz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xMzIsXCJHXCI6MTUxLFwiQlwiOjE3Nn19LFwiSXNWaXNpYmxlXCI6dHJ1ZSxcIldpZHRoXCI6ODU4LjAsXCJIZWlnaHRcIjoxNC4zOTk5OTk2MTg1MzAyNzMsXCJCb3JkZXJTdHlsZVwiOntcIiRpZFwiOlwiMjZcIixcIkxpbmVDb2xvclwiOntcIiRyZWZcIjpcIjExXCJ9LFwiTGluZVdlaWdodFwiOjAuMCxcIkxpbmVUeXBlXCI6MH19LFwiUmlnaHRFbmRDYXBzU3R5bGVcIjp7XCIkaWRcIjpcIjI3XCIsXCJGb250U2V0dGluZ3NcIjp7XCIkaWRcIjpcIjI4XCIsXCJGb250U2l6ZVwiOjE4LFwiRm9udE5hbWVcIjpcIkNhbGlicmlcIixcIklzQm9sZFwiOnRydWUsXCJJc0l0YWxpY1wiOmZhbHNlLFwiSXNVbmRlcmxpbmVkXCI6ZmFsc2V9LFwiQXV0b1NpemVcIjowLFwiRm9yZWdyb3VuZFwiOntcIiRpZFwiOlwiMjlcIixcIkNvbG9yXCI6e1wiJGlkXCI6XCIzMFwiLFwiQVwiOjI1NSxcIlJcIjo2OCxcIkdcIjo4NCxcIkJcIjoxMDZ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xXCIsXCJUb3BcIjowLjAsXCJMZWZ0XCI6MC4wLFwiUmlnaHRcIjoyMC4wLFwiQm90dG9tXCI6MC4wfSxcIlBhZGRpbmdcIjp7XCIkaWRcIjpcIjMyXCIsXCJUb3BcIjowLjAsXCJMZWZ0XCI6MC4wLFwiUmlnaHRcIjowLjAsXCJCb3R0b21cIjowLjB9LFwiQmFja2dyb3VuZFwiOntcIiRpZFwiOlwiMzNcIixcIkNvbG9yXCI6e1wiJGlkXCI6XCIzNFwiLFwiQVwiOjAsXCJSXCI6MCxcIkdcIjowLFwiQlwiOjB9fSxcIklzVmlzaWJsZVwiOmZhbHNlLFwiV2lkdGhcIjowLjAsXCJIZWlnaHRcIjowLjAsXCJCb3JkZXJTdHlsZVwiOm51bGx9LFwiTGVmdEVuZENhcHNTdHlsZVwiOntcIiRpZFwiOlwiMzVcIixcIkZvbnRTZXR0aW5nc1wiOntcIiRpZFwiOlwiMzZcIixcIkZvbnRTaXplXCI6MTgsXCJGb250TmFtZVwiOlwiQ2FsaWJyaVwiLFwiSXNCb2xkXCI6dHJ1ZSxcIklzSXRhbGljXCI6ZmFsc2UsXCJJc1VuZGVybGluZWRcIjpmYWxzZX0sXCJBdXRvU2l6ZVwiOjAsXCJGb3JlZ3JvdW5kXCI6e1wiJGlkXCI6XCIzN1wiLFwiQ29sb3JcIjp7XCIkaWRcIjpcIjM4XCIsXCJBXCI6MjU1LFwiUlwiOjY4LFwiR1wiOjg0LFwiQlwiOjEwNn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lcIixcIlRvcFwiOjAuMCxcIkxlZnRcIjoxMDMuMzAzOTY0NzU3NzA5MixcIlJpZ2h0XCI6MC4wLFwiQm90dG9tXCI6MC4wfSxcIlBhZGRpbmdcIjp7XCIkaWRcIjpcIjQwXCIsXCJUb3BcIjowLjAsXCJMZWZ0XCI6MC4wLFwiUmlnaHRcIjowLjAsXCJCb3R0b21cIjowLjB9LFwiQmFja2dyb3VuZFwiOntcIiRpZFwiOlwiNDFcIixcIkNvbG9yXCI6e1wiJGlkXCI6XCI0MlwiLFwiQVwiOjAsXCJSXCI6MCxcIkdcIjowLFwiQlwiOjB9fSxcIklzVmlzaWJsZVwiOmZhbHNlLFwiV2lkdGhcIjowLjAsXCJIZWlnaHRcIjowLjAsXCJCb3JkZXJTdHlsZVwiOm51bGx9LFwiVG9kYXlUZXh0U3R5bGVcIjp7XCIkaWRcIjpcIjQzXCIsXCJGb250U2V0dGluZ3NcIjp7XCIkaWRcIjpcIjQ0XCIsXCJGb250U2l6ZVwiOjEyLFwiRm9udE5hbWVcIjpcIkNhbGlicmlcIixcIklzQm9sZFwiOmZhbHNlLFwiSXNJdGFsaWNcIjpmYWxzZSxcIklzVW5kZXJsaW5lZFwiOmZhbHNlfSxcIkF1dG9TaXplXCI6MCxcIkZvcmVncm91bmRcIjp7XCIkaWRcIjpcIjQ1XCIsXCJDb2xvclwiOntcIiRpZFwiOlwiNDZ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dcIixcIlRvcFwiOjAuMCxcIkxlZnRcIjowLjAsXCJSaWdodFwiOjAuMCxcIkJvdHRvbVwiOjAuMH0sXCJQYWRkaW5nXCI6e1wiJGlkXCI6XCI0OFwiLFwiVG9wXCI6MC4wLFwiTGVmdFwiOjAuMCxcIlJpZ2h0XCI6MC4wLFwiQm90dG9tXCI6MC4wfSxcIkJhY2tncm91bmRcIjp7XCIkaWRcIjpcIjQ5XCIsXCJDb2xvclwiOntcIiRpZFwiOlwiNTBcIixcIkFcIjowLFwiUlwiOjAsXCJHXCI6MCxcIkJcIjow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0cnVlLFwiU2VnbWVudFNlcGFyYXRvck9wYWNpdHlcIjozMCxcIlNoYXBlXCI6MC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MzEsXCJHXCI6MjMwLFwiQlwiOjIzMH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GlkXCI6XCI2M1wiLFwiQVwiOjAsXCJSXCI6MCxcIkdcIjowLFwiQlwiOjB9fSxcIklzVmlzaWJsZVwiOnRydWUsXCJXaWR0aFwiOjAuMCxcIkhlaWdodFwiOjAuMCxcIkJvcmRlclN0eWxlXCI6bnVsbH0sXCJNaWRkbGVUaWVyU2NhbGVTdHlsZVwiOntcIiRpZFwiOlwiNjRcIixcIlNob3dTZWdtZW50U2VwYXJhdG9yc1wiOnRydWUsXCJTZWdtZW50U2VwYXJhdG9yT3BhY2l0eVwiOjMwLFwiU2hhcGVcIjowLFwiSGFzQmVlblZpc2libGVCZWZvcmVcIjp0cnVlLFwiRm9udFNldHRpbmdzXCI6e1wiJGlkXCI6XCI2NVwiLFwiRm9udFNpemVcIjoxMixcIkZvbnROYW1lXCI6XCJDYWxpYnJpXCIsXCJJc0JvbGRcIjpmYWxzZSxcIklzSXRhbGljXCI6ZmFsc2UsXCJJc1VuZGVybGluZWRcIjpmYWxzZX0sXCJBdXRvU2l6ZVwiOjAsXCJGb3JlZ3JvdW5kXCI6e1wiJGlkXCI6XCI2NlwiLFwiQ29sb3JcIjp7XCIkaWRcIjpcIjY3XCIsXCJBXCI6MjU1LFwiUlwiOjIzMSxcIkdcIjoyMzAsXCJCXCI6MjMwfX0sXCJCYWNrZ3JvdW5kRmlsbFR5cGVcIjowLFwiTWF4V2lkdGhcIjoyMDAuMCxcIk1heEhlaWdodFwiOlwiSW5maW5pdHlcIixcIlNtYXJ0Rm9yZWdyb3VuZElzQWN0aXZlXCI6ZmFsc2UsXCJIb3Jpem9udGFsQWxpZ25tZW50XCI6MCxcIlZlcnRpY2FsQWxpZ25tZW50XCI6MSxcIlNtYXJ0Rm9yZWdyb3VuZFwiOm51bGwsXCJNYXJnaW5cIjp7XCIkaWRcIjpcIjY4XCIsXCJUb3BcIjowLjAsXCJMZWZ0XCI6NS4wLFwiUmlnaHRcIjowLjAsXCJCb3R0b21cIjowLjB9LFwiUGFkZGluZ1wiOntcIiRpZFwiOlwiNjlcIixcIlRvcFwiOjAuMCxcIkxlZnRcIjowLjAsXCJSaWdodFwiOjAuMCxcIkJvdHRvbVwiOjAuMH0sXCJCYWNrZ3JvdW5kXCI6e1wiJGlkXCI6XCI3MFwiLFwiQ29sb3JcIjp7XCIkaWRcIjpcIjcxXCIsXCJBXCI6MCxcIlJcIjowLFwiR1wiOjAsXCJCXCI6MH19LFwiSXNWaXNpYmxlXCI6dHJ1ZSxcIldpZHRoXCI6MC4wLFwiSGVpZ2h0XCI6MC4wLFwiQm9yZGVyU3R5bGVcIjpudWxsfSxcIkJvdHRvbVRpZXJTY2FsZVN0eWxlXCI6e1wiJGlkXCI6XCI3MlwiLFwiU2hvd1NlZ21lbnRTZXBhcmF0b3JzXCI6dHJ1ZSxcIlNlZ21lbnRTZXBhcmF0b3JPcGFjaXR5XCI6MzAsXCJTaGFwZVwiOjAsXCJIYXNCZWVuVmlzaWJsZUJlZm9yZVwiOnRydWUsXCJGb250U2V0dGluZ3NcIjp7XCIkaWRcIjpcIjczXCIsXCJGb250U2l6ZVwiOjEyLFwiRm9udE5hbWVcIjpcIkNhbGlicmlcIixcIklzQm9sZFwiOmZhbHNlLFwiSXNJdGFsaWNcIjpmYWxzZSxcIklzVW5kZXJsaW5lZFwiOmZhbHNlfSxcIkF1dG9TaXplXCI6MCxcIkZvcmVncm91bmRcIjp7XCIkaWRcIjpcIjc0XCIsXCJDb2xvclwiOntcIiRpZFwiOlwiNzV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ZcIixcIlRvcFwiOjAuMCxcIkxlZnRcIjo1LjAsXCJSaWdodFwiOjAuMCxcIkJvdHRvbVwiOjAuMH0sXCJQYWRkaW5nXCI6e1wiJGlkXCI6XCI3N1wiLFwiVG9wXCI6MC4wLFwiTGVmdFwiOjAuMCxcIlJpZ2h0XCI6MC4wLFwiQm90dG9tXCI6MC4wfSxcIkJhY2tncm91bmRcIjp7XCIkaWRcIjpcIjc4XCIsXCJDb2xvclwiOntcIiRpZFwiOlwiNzlcIixcIkFcIjowLFwiUlwiOjAsXCJHXCI6MCxcIkJcIjowfX0sXCJJc1Zpc2libGVcIjp0cnVlLFwiV2lkdGhcIjowLjAsXCJIZWlnaHRcIjowLjAsXCJCb3JkZXJTdHlsZVwiOm51bGx9LFwiU2luZ2xlU2NhbGVTaGFwZVN0eWxlXCI6e1wiJGlkXCI6XCI4MFwiLFwiU2hhcGVcIjozLFwiSGVpZ2h0XCI6MjAuMH0sXCJFbGFwc2VkVGltZUJhY2tncm91bmRcIjp7XCIkaWRcIjpcIjgxXCIsXCJDb2xvclwiOntcIiRpZFwiOlwiODJcIixcIkFcIjoxOTEsXCJSXCI6MjU1LFwiR1wiOjAsXCJCXCI6MH19LFwiQXBwZW5kWWVhck9uWWVhckNoYW5nZVwiOmZhbHNlLFwiRWxhcHNlZFRpbWVGb3JtYXRcIjoyLFwiVG9kYXlNYXJrZXJQb3NpdGlvblwiOjMsXCJRdWlja1Bvc2l0aW9uXCI6MyxcIkFic29sdXRlUG9zaXRpb25cIjoxNDUuOCxcIk1hcmdpblwiOntcIiRpZFwiOlwiODNcIixcIlRvcFwiOjAuMCxcIkxlZnRcIjoxMC4wLFwiUmlnaHRcIjoxMC4wLFwiQm90dG9tXCI6MC4wfSxcIlBhZGRpbmdcIjp7XCIkaWRcIjpcIjg0XCIsXCJUb3BcIjowLjAsXCJMZWZ0XCI6MC4wLFwiUmlnaHRcIjowLjAsXCJCb3R0b21cIjowLjB9LFwiQmFja2dyb3VuZFwiOntcIiRpZFwiOlwiODVcIixcIkNvbG9yXCI6e1wiJGlkXCI6XCI4NlwiLFwiQVwiOjI1NSxcIlJcIjo0NyxcIkdcIjo1NCxcIkJcIjoxNTN9fSxcIklzVmlzaWJsZVwiOnRydWUsXCJXaWR0aFwiOjAuMCxcIkhlaWdodFwiOjAuMCxcIkJvcmRlclN0eWxlXCI6bnVsbH0sXCJEZWZhdWx0TWlsZXN0b25lU3R5bGVcIjp7XCIkaWRcIjpcIjg3XCIsXCJTaGFwZVwiOjEsXCJDb25uZWN0b3JNYXJnaW5cIjp7XCIkaWRcIjpcIjg4XCIsXCJUb3BcIjowLjAsXCJMZWZ0XCI6Mi4wLFwiUmlnaHRcIjoyLjAsXCJCb3R0b21cIjowLjB9LFwiQ29ubmVjdG9yU3R5bGVcIjp7XCIkaWRcIjpcIjg5XCIsXCJMaW5lQ29sb3JcIjp7XCIkaWRcIjpcIjkwXCIsXCIkdHlwZVwiOlwiTkxSRS5Db21tb24uRG9tLlNvbGlkQ29sb3JCcnVzaCwgTkxSRS5Db21tb25cIixcIkNvbG9yXCI6e1wiJGlkXCI6XCI5MVwiLFwiQVwiOjEyNyxcIlJcIjo3OSxcIkdcIjoxMjksXCJCXCI6MTg5fX0sXCJMaW5lV2VpZ2h0XCI6MS4wLFwiTGluZVR5cGVcIjowfSxcIklzQmVsb3dUaW1lYmFuZFwiOmZhbHNlLFwiSGlkZURhdGVcIjpmYWxzZSxcIlNoYXBlU2l6ZVwiOjEsXCJTcGFjaW5nXCI6MC4wLFwiUGFkZGluZ1wiOntcIiRpZFwiOlwiOTJcIixcIlRvcFwiOjUuMCxcIkxlZnRcIjozLjAsXCJSaWdodFwiOjAuMCxcIkJvdHRvbVwiOjIuMH0sXCJQb3NpdGlvblwiOm51bGwsXCJQb3NpdGlvbk9uVGFza1wiOjAsXCJTaGFwZVN0eWxlXCI6e1wiJGlkXCI6XCI5M1wiLFwiTWFyZ2luXCI6e1wiJGlkXCI6XCI5NFwiLFwiVG9wXCI6MC4wLFwiTGVmdFwiOjAuMCxcIlJpZ2h0XCI6MC4wLFwiQm90dG9tXCI6MC4wfSxcIlBhZGRpbmdcIjp7XCIkaWRcIjpcIjk1XCIsXCJUb3BcIjowLjAsXCJMZWZ0XCI6MC4wLFwiUmlnaHRcIjowLjAsXCJCb3R0b21cIjowLjB9LFwiQmFja2dyb3VuZFwiOntcIiRpZFwiOlwiOTZcIixcIkNvbG9yXCI6e1wiJGlkXCI6XCI5N1wiLFwiQVwiOjI1NSxcIlJcIjowLFwiR1wiOjExNCxcIkJcIjoxODh9fSxcIklzVmlzaWJsZVwiOnRydWUsXCJXaWR0aFwiOjE4LjAsXCJIZWlnaHRcIjoyMC4wLFwiQm9yZGVyU3R5bGVcIjp7XCIkaWRcIjpcIjk4XCIsXCJMaW5lQ29sb3JcIjp7XCIkaWRcIjpcIjk5XCIsXCIkdHlwZVwiOlwiTkxSRS5Db21tb24uRG9tLlNvbGlkQ29sb3JCcnVzaCwgTkxSRS5Db21tb25cIixcIkNvbG9yXCI6e1wiJGlkXCI6XCIxMDBcIixcIkFcIjoyNTUsXCJSXCI6MjU1LFwiR1wiOjAsXCJCXCI6MH19LFwiTGluZVdlaWdodFwiOjAuMCxcIkxpbmVUeXBlXCI6MH19LFwiVGl0bGVTdHlsZVwiOntcIiRpZFwiOlwiMTAxXCIsXCJGb250U2V0dGluZ3NcIjp7XCIkaWRcIjpcIjEwMlwiLFwiRm9udFNpemVcIjoxMSxcIkZvbnROYW1lXCI6XCJDYWxpYnJpXCIsXCJJc0JvbGRcIjp0cnVlLFwiSXNJdGFsaWNcIjpmYWxzZSxcIklzVW5kZXJsaW5lZFwiOmZhbHNlfSxcIkF1dG9TaXplXCI6MCxcIkZvcmVncm91bmRcIjp7XCIkaWRcIjpcIjEwM1wiLFwiQ29sb3JcIjp7XCIkaWRcIjpcIjEwN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xMDVcIixcIlRvcFwiOjAuMCxcIkxlZnRcIjowLjAsXCJSaWdodFwiOjAuMCxcIkJvdHRvbVwiOjAuMH0sXCJQYWRkaW5nXCI6e1wiJGlkXCI6XCIxMDZcIixcIlRvcFwiOjAuMCxcIkxlZnRcIjowLjAsXCJSaWdodFwiOjAuMCxcIkJvdHRvbVwiOjAuMH0sXCJCYWNrZ3JvdW5kXCI6e1wiJGlkXCI6XCIxMDdcIixcIkNvbG9yXCI6e1wiJGlkXCI6XCIxMDhcIixcIkFcIjo4OSxcIlJcIjowLFwiR1wiOjAsXCJCXCI6MH19LFwiSXNWaXNpYmxlXCI6dHJ1ZSxcIldpZHRoXCI6MC4wLFwiSGVpZ2h0XCI6MC4wLFwiQm9yZGVyU3R5bGVcIjpudWxsfSxcIkRhdGVTdHlsZVwiOntcIiRpZFwiOlwiMTA5XCIsXCJGb250U2V0dGluZ3NcIjp7XCIkaWRcIjpcIjExMFwiLFwiRm9udFNpemVcIjoxMCxcIkZvbnROYW1lXCI6XCJDYWxpYnJpXCIsXCJJc0JvbGRcIjpmYWxzZSxcIklzSXRhbGljXCI6ZmFsc2UsXCJJc1VuZGVybGluZWRcIjpmYWxzZX0sXCJBdXRvU2l6ZVwiOjAsXCJGb3JlZ3JvdW5kXCI6e1wiJGlkXCI6XCIxMTFcIixcIkNvbG9yXCI6e1wiJGlkXCI6XCIxMTJ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1wiLFwiVG9wXCI6MC4wLFwiTGVmdFwiOjAuMCxcIlJpZ2h0XCI6MC4wLFwiQm90dG9tXCI6MC4wfSxcIlBhZGRpbmdcIjp7XCIkaWRcIjpcIjExNFwiLFwiVG9wXCI6MC4wLFwiTGVmdFwiOjAuMCxcIlJpZ2h0XCI6MC4wLFwiQm90dG9tXCI6MC4wfSxcIkJhY2tncm91bmRcIjp7XCIkaWRcIjpcIjExNVwiLFwiQ29sb3JcIjp7XCIkaWRcIjpcIjExNlwiLFwiQVwiOjg5LFwiUlwiOjAsXCJHXCI6MCxcIkJcIjowfX0sXCJJc1Zpc2libGVcIjp0cnVlLFwiV2lkdGhcIjowLjAsXCJIZWlnaHRcIjowLjAsXCJCb3JkZXJTdHlsZVwiOm51bGx9LFwiRGF0ZUZvcm1hdFwiOntcIiRpZFwiOlwiMTE3XCIsXCJGb3JtYXRTdHJpbmdcIjpcIk1NTSBkLCB5eXl5XCIsXCJTZXBhcmF0b3JcIjpcIi9cIixcIlVzZUludGVybmF0aW9uYWxEYXRlRm9ybWF0XCI6ZmFsc2UsXCJEYXRlSXNWaXNpYmxlXCI6dHJ1ZSxcIlRpbWVJc1Zpc2libGVcIjpmYWxzZSxcIkhvdXJEaWdpdHNcIjoxLFwiQW1QbURlc2lnbmF0b3JcIjoyLFwiVHJpbTAwTWludXRlc1wiOmZhbHNlLFwiTGFzdEtub3duVmlzaWJpbGl0eVN0YXRlXCI6e1wiJGlkXCI6XCIxMThcIixcIkRhdGVQYXJ0SXNWaXNpYmxlXCI6dHJ1ZSxcIlRpbWVQYXJ0SXNWaXNpYmxlXCI6ZmFsc2V9fSxcIklzVmlzaWJsZVwiOnRydWV9LFwiRGVmYXVsdFN3aW1sYW5lTWlsZXN0b25lU3R5bGVcIjp7XCIkaWRcIjpcIjExOVwiLFwiVGl0bGVTdHlsZVwiOntcIiRpZFwiOlwiMTIwXCIsXCJGb250U2V0dGluZ3NcIjp7XCIkaWRcIjpcIjEyMVwiLFwiRm9udFNpemVcIjoxMSxcIkZvbnROYW1lXCI6XCJDYWxpYnJpXCIsXCJJc0JvbGRcIjp0cnVlLFwiSXNJdGFsaWNcIjpmYWxzZSxcIklzVW5kZXJsaW5lZFwiOmZhbHNlfSxcIkF1dG9TaXplXCI6MCxcIkZvcmVncm91bmRcIjp7XCIkaWRcIjpcIjEyMlwiLFwiQ29sb3JcIjp7XCIkaWRcIjpcIjEyM1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xMjRcIixcIlRvcFwiOjAuMCxcIkxlZnRcIjowLjAsXCJSaWdodFwiOjAuMCxcIkJvdHRvbVwiOjAuMH0sXCJQYWRkaW5nXCI6e1wiJGlkXCI6XCIxMjVcIixcIlRvcFwiOjAuMCxcIkxlZnRcIjowLjAsXCJSaWdodFwiOjAuMCxcIkJvdHRvbVwiOjAuMH0sXCJCYWNrZ3JvdW5kXCI6e1wiJGlkXCI6XCIxMjZcIixcIkNvbG9yXCI6e1wiJGlkXCI6XCIxMjdcIixcIkFcIjo4OSxcIlJcIjowLFwiR1wiOjAsXCJCXCI6MH19LFwiSXNWaXNpYmxlXCI6dHJ1ZSxcIldpZHRoXCI6MC4wLFwiSGVpZ2h0XCI6MC4wLFwiQm9yZGVyU3R5bGVcIjpudWxsfSxcIkRhdGVTdHlsZVwiOntcIiRpZFwiOlwiMTI4XCIsXCJGb250U2V0dGluZ3NcIjp7XCIkaWRcIjpcIjEyOVwiLFwiRm9udFNpemVcIjoxMCxcIkZvbnROYW1lXCI6XCJDYWxpYnJpXCIsXCJJc0JvbGRcIjpmYWxzZSxcIklzSXRhbGljXCI6ZmFsc2UsXCJJc1VuZGVybGluZWRcIjpmYWxzZX0sXCJBdXRvU2l6ZVwiOjAsXCJGb3JlZ3JvdW5kXCI6e1wiJGlkXCI6XCIxMzBcIixcIkNvbG9yXCI6e1wiJGlkXCI6XCIxMzF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zMlwiLFwiVG9wXCI6MC4wLFwiTGVmdFwiOjAuMCxcIlJpZ2h0XCI6MC4wLFwiQm90dG9tXCI6MC4wfSxcIlBhZGRpbmdcIjp7XCIkaWRcIjpcIjEzM1wiLFwiVG9wXCI6MC4wLFwiTGVmdFwiOjAuMCxcIlJpZ2h0XCI6MC4wLFwiQm90dG9tXCI6MC4wfSxcIkJhY2tncm91bmRcIjp7XCIkaWRcIjpcIjEzNFwiLFwiQ29sb3JcIjp7XCIkaWRcIjpcIjEzNVwiLFwiQVwiOjg5LFwiUlwiOjAsXCJHXCI6MCxcIkJcIjowfX0sXCJJc1Zpc2libGVcIjp0cnVlLFwiV2lkdGhcIjowLjAsXCJIZWlnaHRcIjowLjAsXCJCb3JkZXJTdHlsZVwiOm51bGx9LFwiVGl0bGVQb3NpdGlvblwiOjIsXCJEYXRlUG9zaXRpb25cIjpcIkxlZnRcIixcIlNoYXBlVHlwZVwiOjEsXCJTaGFwZVNpemVcIjoxLFwiU2hhcGVTdHlsZVwiOntcIiRpZFwiOlwiMTM2XCIsXCJNYXJnaW5cIjp7XCIkaWRcIjpcIjEzN1wiLFwiVG9wXCI6MC4wLFwiTGVmdFwiOjAuMCxcIlJpZ2h0XCI6MC4wLFwiQm90dG9tXCI6MC4wfSxcIlBhZGRpbmdcIjp7XCIkaWRcIjpcIjEzOFwiLFwiVG9wXCI6MC4wLFwiTGVmdFwiOjAuMCxcIlJpZ2h0XCI6MC4wLFwiQm90dG9tXCI6MC4wfSxcIkJhY2tncm91bmRcIjp7XCIkaWRcIjpcIjEzOVwiLFwiQ29sb3JcIjp7XCIkaWRcIjpcIjE0MFwiLFwiQVwiOjI1NSxcIlJcIjowLFwiR1wiOjExNCxcIkJcIjoxODh9fSxcIklzVmlzaWJsZVwiOnRydWUsXCJXaWR0aFwiOjE4LjAsXCJIZWlnaHRcIjoyMC4wLFwiQm9yZGVyU3R5bGVcIjp7XCIkaWRcIjpcIjE0MVwiLFwiTGluZUNvbG9yXCI6e1wiJGlkXCI6XCIxNDJcIixcIiR0eXBlXCI6XCJOTFJFLkNvbW1vbi5Eb20uU29saWRDb2xvckJydXNoLCBOTFJFLkNvbW1vblwiLFwiQ29sb3JcIjp7XCIkaWRcIjpcIjE0M1wiLFwiQVwiOjI1NSxcIlJcIjoyNTUsXCJHXCI6MCxcIkJcIjowfX0sXCJMaW5lV2VpZ2h0XCI6MC4wLFwiTGluZVR5cGVcIjowfX0sXCJEYXRlRm9ybWF0XCI6e1wiJHJlZlwiOlwiMTE3XCJ9LFwiSXNWaXNpYmxlXCI6dHJ1ZSxcIkdyb3VwSWRcIjpudWxsLFwiU3BhY2luZ1wiOjV9LFwiRGVmYXVsdFRhc2tTdHlsZVwiOntcIiRpZFwiOlwiMTQ0XCIsXCJTaGFwZVwiOjEsXCJTaGFwZVRoaWNrbmVzc1wiOjAsXCJEdXJhdGlvbkZvcm1hdFwiOjUsXCJQZXJjZW50YWdlQ29tcGxldGVTdHlsZVwiOntcIiRpZFwiOlwiMTQ1XCIsXCJGb250U2V0dGluZ3NcIjp7XCIkaWRcIjpcIjE0NlwiLFwiRm9udFNpemVcIjoxMCxcIkZvbnROYW1lXCI6XCJDYWxpYnJpXCIsXCJJc0JvbGRcIjpmYWxzZSxcIklzSXRhbGljXCI6ZmFsc2UsXCJJc1VuZGVybGluZWRcIjpmYWxzZX0sXCJBdXRvU2l6ZVwiOjAsXCJGb3JlZ3JvdW5kXCI6e1wiJGlkXCI6XCIxNDdcIixcIkNvbG9yXCI6e1wiJGlkXCI6XCIxNDh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E0OVwiLFwiVG9wXCI6MC4wLFwiTGVmdFwiOjAuMCxcIlJpZ2h0XCI6MC4wLFwiQm90dG9tXCI6MC4wfSxcIlBhZGRpbmdcIjp7XCIkaWRcIjpcIjE1MFwiLFwiVG9wXCI6MC4wLFwiTGVmdFwiOjAuMCxcIlJpZ2h0XCI6MC4wLFwiQm90dG9tXCI6MC4wfSxcIkJhY2tncm91bmRcIjp7XCIkaWRcIjpcIjE1MVwiLFwiQ29sb3JcIjp7XCIkaWRcIjpcIjE1MlwiLFwiQVwiOjg5LFwiUlwiOjExNSxcIkdcIjoxMTUsXCJCXCI6MTE1fX0sXCJJc1Zpc2libGVcIjp0cnVlLFwiV2lkdGhcIjowLjAsXCJIZWlnaHRcIjowLjAsXCJCb3JkZXJTdHlsZVwiOm51bGx9LFwiRHVyYXRpb25TdHlsZVwiOntcIiRpZFwiOlwiMTUzXCIsXCJGb250U2V0dGluZ3NcIjp7XCIkaWRcIjpcIjE1NFwiLFwiRm9udFNpemVcIjoxMCxcIkZvbnROYW1lXCI6XCJDYWxpYnJpXCIsXCJJc0JvbGRcIjpmYWxzZSxcIklzSXRhbGljXCI6ZmFsc2UsXCJJc1VuZGVybGluZWRcIjpmYWxzZX0sXCJBdXRvU2l6ZVwiOjAsXCJGb3JlZ3JvdW5kXCI6e1wiJGlkXCI6XCIxNTVcIixcIkNvbG9yXCI6e1wiJGlkXCI6XCIxNTZ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1wiLFwiVG9wXCI6MC4wLFwiTGVmdFwiOjAuMCxcIlJpZ2h0XCI6MC4wLFwiQm90dG9tXCI6MC4wfSxcIlBhZGRpbmdcIjp7XCIkaWRcIjpcIjE1OFwiLFwiVG9wXCI6MC4wLFwiTGVmdFwiOjAuMCxcIlJpZ2h0XCI6MC4wLFwiQm90dG9tXCI6MC4wfSxcIkJhY2tncm91bmRcIjp7XCIkaWRcIjpcIjE1OVwiLFwiQ29sb3JcIjp7XCIkaWRcIjpcIjE2MFwiLFwiQVwiOjg5LFwiUlwiOjAsXCJHXCI6MCxcIkJcIjowfX0sXCJJc1Zpc2libGVcIjp0cnVlLFwiV2lkdGhcIjowLjAsXCJIZWlnaHRcIjowLjAsXCJCb3JkZXJTdHlsZVwiOm51bGx9LFwiSG9yaXpvbnRhbENvbm5lY3RvclN0eWxlXCI6e1wiJGlkXCI6XCIxNjFcIixcIkxpbmVDb2xvclwiOntcIiRpZFwiOlwiMTYyXCIsXCIkdHlwZVwiOlwiTkxSRS5Db21tb24uRG9tLlNvbGlkQ29sb3JCcnVzaCwgTkxSRS5Db21tb25cIixcIkNvbG9yXCI6e1wiJGlkXCI6XCIxNjNcIixcIkFcIjoyNTUsXCJSXCI6MjA0LFwiR1wiOjIwNCxcIkJcIjoyMDR9fSxcIkxpbmVXZWlnaHRcIjoxLjAsXCJMaW5lVHlwZVwiOjB9LFwiVmVydGljYWxDb25uZWN0b3JTdHlsZVwiOntcIiRpZFwiOlwiMTY0XCIsXCJMaW5lQ29sb3JcIjp7XCIkaWRcIjpcIjE2NVwiLFwiJHR5cGVcIjpcIk5MUkUuQ29tbW9uLkRvbS5Tb2xpZENvbG9yQnJ1c2gsIE5MUkUuQ29tbW9uXCIsXCJDb2xvclwiOntcIiRpZFwiOlwiMTY2XCIsXCJBXCI6MjU1LFwiUlwiOjIwNCxcIkdcIjoyMDQsXCJCXCI6MjA0fX0sXCJMaW5lV2VpZ2h0XCI6MC4wLFwiTGluZVR5cGVcIjowfSxcIk1hcmdpblwiOm51bGwsXCJTdGFydERhdGVQb3NpdGlvblwiOjQsXCJFbmREYXRlUG9zaXRpb25cIjo0LFwiVGl0bGVQb3NpdGlvblwiOjIsXCJEdXJhdGlvblBvc2l0aW9uXCI6MyxcIlBlcmNlbnRhZ2VDb21wbGV0ZWRQb3NpdGlvblwiOjIsXCJTcGFjaW5nXCI6MyxcIklzQmVsb3dUaW1lYmFuZFwiOnRydWUsXCJQZXJjZW50YWdlQ29tcGxldGVTaGFwZU9wYWNpdHlcIjozNSxcIkdyb3VwTmFtZVwiOm51bGwsXCJBdHRhY2hlZE1pbGVzdG9uZXNTdHlsZXNcIjpudWxsLFwiU2hhcGVTdHlsZVwiOntcIiRpZFwiOlwiMTY3XCIsXCJNYXJnaW5cIjp7XCIkaWRcIjpcIjE2OFwiLFwiVG9wXCI6MC4wLFwiTGVmdFwiOjQuMCxcIlJpZ2h0XCI6NC4wLFwiQm90dG9tXCI6MC4wfSxcIlBhZGRpbmdcIjp7XCIkaWRcIjpcIjE2OVwiLFwiVG9wXCI6MC4wLFwiTGVmdFwiOjAuMCxcIlJpZ2h0XCI6MC4wLFwiQm90dG9tXCI6MC4wfSxcIkJhY2tncm91bmRcIjp7XCIkaWRcIjpcIjE3MFwiLFwiQ29sb3JcIjp7XCIkaWRcIjpcIjE3MVwiLFwiQVwiOjI1NSxcIlJcIjowLFwiR1wiOjExNCxcIkJcIjoxODh9fSxcIklzVmlzaWJsZVwiOnRydWUsXCJXaWR0aFwiOjAuMCxcIkhlaWdodFwiOjEwLjAsXCJCb3JkZXJTdHlsZVwiOntcIiRpZFwiOlwiMTcyXCIsXCJMaW5lQ29sb3JcIjp7XCIkaWRcIjpcIjE3M1wiLFwiJHR5cGVcIjpcIk5MUkUuQ29tbW9uLkRvbS5Tb2xpZENvbG9yQnJ1c2gsIE5MUkUuQ29tbW9uXCIsXCJDb2xvclwiOntcIiRpZFwiOlwiMTc0XCIsXCJBXCI6MjU1LFwiUlwiOjI1NSxcIkdcIjowLFwiQlwiOjB9fSxcIkxpbmVXZWlnaHRcIjowLjAsXCJMaW5lVHlwZVwiOjB9fSxcIlRpdGxlU3R5bGVcIjp7XCIkaWRcIjpcIjE3NVwiLFwiRm9udFNldHRpbmdzXCI6e1wiJGlkXCI6XCIxNzZcIixcIkZvbnRTaXplXCI6MTEsXCJGb250TmFtZVwiOlwiQ2FsaWJyaVwiLFwiSXNCb2xkXCI6dHJ1ZSxcIklzSXRhbGljXCI6ZmFsc2UsXCJJc1VuZGVybGluZWRcIjpmYWxzZX0sXCJBdXRvU2l6ZVwiOjAsXCJGb3JlZ3JvdW5kXCI6e1wiJGlkXCI6XCIxNzdcIixcIkNvbG9yXCI6e1wiJGlkXCI6XCIxNzhcIixcIkFcIjoyNTUsXCJSXCI6MjU1LFwiR1wiOjI1NSxcIkJcIjoyNTV9fSxcIkJhY2tncm91bmRGaWxsVHlwZVwiOjAsXCJNYXhXaWR0aFwiOjk2MC4wLFwiTWF4SGVpZ2h0XCI6XCJJbmZpbml0eVwiLFwiU21hcnRGb3JlZ3JvdW5kSXNBY3RpdmVcIjpmYWxzZSxcIkhvcml6b250YWxBbGlnbm1lbnRcIjoxLFwiVmVydGljYWxBbGlnbm1lbnRcIjowLFwiU21hcnRGb3JlZ3JvdW5kXCI6bnVsbCxcIk1hcmdpblwiOntcIiRpZFwiOlwiMTc5XCIsXCJUb3BcIjowLjAsXCJMZWZ0XCI6MC4wLFwiUmlnaHRcIjowLjAsXCJCb3R0b21cIjowLjB9LFwiUGFkZGluZ1wiOntcIiRpZFwiOlwiMTgwXCIsXCJUb3BcIjowLjAsXCJMZWZ0XCI6MC4wLFwiUmlnaHRcIjowLjAsXCJCb3R0b21cIjowLjB9LFwiQmFja2dyb3VuZFwiOntcIiRpZFwiOlwiMTgxXCIsXCJDb2xvclwiOntcIiRpZFwiOlwiMTgyXCIsXCJBXCI6ODksXCJSXCI6MCxcIkdcIjowLFwiQlwiOjB9fSxcIklzVmlzaWJsZVwiOnRydWUsXCJXaWR0aFwiOjAuMCxcIkhlaWdodFwiOjAuMCxcIkJvcmRlclN0eWxlXCI6bnVsbH0sXCJEYXRlU3R5bGVcIjp7XCIkaWRcIjpcIjE4M1wiLFwiRm9udFNldHRpbmdzXCI6e1wiJGlkXCI6XCIxODRcIixcIkZvbnRTaXplXCI6MTAsXCJGb250TmFtZVwiOlwiQ2FsaWJyaVwiLFwiSXNCb2xkXCI6ZmFsc2UsXCJJc0l0YWxpY1wiOmZhbHNlLFwiSXNVbmRlcmxpbmVkXCI6ZmFsc2V9LFwiQXV0b1NpemVcIjowLFwiRm9yZWdyb3VuZFwiOntcIiRpZFwiOlwiMTg1XCIsXCJDb2xvclwiOntcIiRpZFwiOlwiMTg2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ODdcIixcIlRvcFwiOjAuMCxcIkxlZnRcIjowLjAsXCJSaWdodFwiOjAuMCxcIkJvdHRvbVwiOjAuMH0sXCJQYWRkaW5nXCI6e1wiJGlkXCI6XCIxODhcIixcIlRvcFwiOjAuMCxcIkxlZnRcIjowLjAsXCJSaWdodFwiOjAuMCxcIkJvdHRvbVwiOjAuMH0sXCJCYWNrZ3JvdW5kXCI6e1wiJGlkXCI6XCIxODlcIixcIkNvbG9yXCI6e1wiJGlkXCI6XCIxOTBcIixcIkFcIjo4OSxcIlJcIjowLFwiR1wiOjAsXCJCXCI6MH19LFwiSXNWaXNpYmxlXCI6dHJ1ZSxcIldpZHRoXCI6MC4wLFwiSGVpZ2h0XCI6MC4wLFwiQm9yZGVyU3R5bGVcIjpudWxsfSxcIkRhdGVGb3JtYXRcIjp7XCIkaWRcIjpcIjE5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ntcIiRpZFwiOlwiMTkyXCIsXCJBY3Rpdml0eUhlYWRlcldpZHRoXCI6ODIuODYxMjA0MTExNjAwNTQzLFwiSXNTZXRcIjp0cnVlfSxcIkRlZmF1bHRTd2ltbGFuZVN0eWxlXCI6bnVsbCxcIkRlZmF1bHRTd2ltbGFuZVYyU3R5bGVcIjp7XCIkaWRcIjpcIjE5M1wiLFwiSGVhZGVyU3R5bGVcIjp7XCIkaWRcIjpcIjE5NFwiLFwiVGV4dFN0eWxlXCI6e1wiJGlkXCI6XCIxOTVcIixcIkZvbnRTZXR0aW5nc1wiOntcIiRpZFwiOlwiMTk2XCIsXCJGb250U2l6ZVwiOjEyLFwiRm9udE5hbWVcIjpcIkNhbGlicmlcIixcIklzQm9sZFwiOmZhbHNlLFwiSXNJdGFsaWNcIjpmYWxzZSxcIklzVW5kZXJsaW5lZFwiOmZhbHNlfSxcIkF1dG9TaXplXCI6MixcIkZvcmVncm91bmRcIjp7XCIkaWRcIjpcIjE5N1wiLFwiQ29sb3JcIjp7XCIkaWRcIjpcIjE5OFwiLFwiQVwiOjI1NSxcIlJcIjoyNTUsXCJHXCI6MjU1LFwiQlwiOjI1NX19LFwiQmFja2dyb3VuZEZpbGxUeXBlXCI6MCxcIk1heFdpZHRoXCI6XCJJbmZpbml0eVwiLFwiTWF4SGVpZ2h0XCI6MC4wLFwiU21hcnRGb3JlZ3JvdW5kSXNBY3RpdmVcIjpmYWxzZSxcIkhvcml6b250YWxBbGlnbm1lbnRcIjowLFwiVmVydGljYWxBbGlnbm1lbnRcIjowLFwiU21hcnRGb3JlZ3JvdW5kXCI6bnVsbCxcIk1hcmdpblwiOntcIiRpZFwiOlwiMTk5XCIsXCJUb3BcIjowLjAsXCJMZWZ0XCI6MC4wLFwiUmlnaHRcIjowLjAsXCJCb3R0b21cIjowLjB9LFwiUGFkZGluZ1wiOntcIiRpZFwiOlwiMjAwXCIsXCJUb3BcIjowLjAsXCJMZWZ0XCI6MC4wLFwiUmlnaHRcIjowLjAsXCJCb3R0b21cIjowLjB9LFwiQmFja2dyb3VuZFwiOm51bGwsXCJJc1Zpc2libGVcIjp0cnVlLFwiV2lkdGhcIjowLjAsXCJIZWlnaHRcIjowLjAsXCJCb3JkZXJTdHlsZVwiOm51bGx9LFwiUmVjdGFuZ2xlU3R5bGVcIjp7XCIkaWRcIjpcIjIwMVwiLFwiTWFyZ2luXCI6e1wiJGlkXCI6XCIyMDJcIixcIlRvcFwiOjAuMCxcIkxlZnRcIjowLjAsXCJSaWdodFwiOjAuMCxcIkJvdHRvbVwiOjAuMH0sXCJQYWRkaW5nXCI6e1wiJGlkXCI6XCIyMDNcIixcIlRvcFwiOjAuMCxcIkxlZnRcIjowLjAsXCJSaWdodFwiOjAuMCxcIkJvdHRvbVwiOjAuMH0sXCJCYWNrZ3JvdW5kXCI6e1wiJGlkXCI6XCIyMDRcIixcIkNvbG9yXCI6e1wiJGlkXCI6XCIyMDVcIixcIkFcIjoyNTUsXCJSXCI6NjgsXCJHXCI6MTE0LFwiQlwiOjE5Nn19LFwiSXNWaXNpYmxlXCI6dHJ1ZSxcIldpZHRoXCI6MC4wLFwiSGVpZ2h0XCI6MC4wLFwiQm9yZGVyU3R5bGVcIjp7XCIkaWRcIjpcIjIwNlwiLFwiTGluZUNvbG9yXCI6e1wiJGlkXCI6XCIyMDdcIixcIiR0eXBlXCI6XCJOTFJFLkNvbW1vbi5Eb20uU29saWRDb2xvckJydXNoLCBOTFJFLkNvbW1vblwiLFwiQ29sb3JcIjp7XCIkaWRcIjpcIjIwOFwiLFwiQVwiOjI1NSxcIlJcIjoyNTUsXCJHXCI6MCxcIkJcIjowfX0sXCJMaW5lV2VpZ2h0XCI6MC4wLFwiTGluZVR5cGVcIjowfX0sXCJUZXh0SXNWZXJ0aWNhbFwiOmZhbHNlfSxcIkJhY2tncm91bmRTdHlsZVwiOntcIiRpZFwiOlwiMjA5XCIsXCJNYXJnaW5cIjpudWxsLFwiUGFkZGluZ1wiOm51bGwsXCJCYWNrZ3JvdW5kXCI6e1wiJGlkXCI6XCIyMTBcIixcIkNvbG9yXCI6e1wiJGlkXCI6XCIyMTFcIixcIkFcIjo1MSxcIlJcIjoxNjUsXCJHXCI6MTY1LFwiQlwiOjE2NX19LFwiSXNWaXNpYmxlXCI6ZmFsc2UsXCJXaWR0aFwiOjAuMCxcIkhlaWdodFwiOjAuMCxcIkJvcmRlclN0eWxlXCI6e1wiJGlkXCI6XCIyMTJcIixcIkxpbmVDb2xvclwiOntcIiRpZFwiOlwiMjEzXCIsXCIkdHlwZVwiOlwiTkxSRS5Db21tb24uRG9tLlNvbGlkQ29sb3JCcnVzaCwgTkxSRS5Db21tb25cIixcIkNvbG9yXCI6e1wiJGlkXCI6XCIyMTRcIixcIkFcIjoyNTUsXCJSXCI6MjU1LFwiR1wiOjAsXCJCXCI6MH19LFwiTGluZVdlaWdodFwiOjAuMCxcIkxpbmVUeXBlXCI6MH19LFwiSXNBYm92ZVRpbWViYW5kXCI6ZmFsc2UsXCJTd2ltbGFuZURlZmF1bHRBY3Rpdml0eVN0eWxlXCI6e1wiJGlkXCI6XCIyMTVcIixcIkhlYWRlclN0eWxlXCI6e1wiJGlkXCI6XCIyMTZcIixcIlRleHRTdHlsZVwiOntcIiRpZFwiOlwiMjE3XCIsXCJGb250U2V0dGluZ3NcIjp7XCIkaWRcIjpcIjIxOFwiLFwiRm9udFNpemVcIjoxMSxcIkZvbnROYW1lXCI6XCJDYWxpYnJpXCIsXCJJc0JvbGRcIjpmYWxzZSxcIklzSXRhbGljXCI6ZmFsc2UsXCJJc1VuZGVybGluZWRcIjpmYWxzZX0sXCJBdXRvU2l6ZVwiOjIsXCJGb3JlZ3JvdW5kXCI6e1wiJGlkXCI6XCIyMTlcIixcIkNvbG9yXCI6e1wiJGlkXCI6XCIyMjBcIixcIkFcIjoyNTUsXCJSXCI6MCxcIkdcIjowLFwiQlwiOjB9fSxcIkJhY2tncm91bmRGaWxsVHlwZVwiOjAsXCJNYXhXaWR0aFwiOlwiSW5maW5pdHlcIixcIk1heEhlaWdodFwiOjAuMCxcIlNtYXJ0Rm9yZWdyb3VuZElzQWN0aXZlXCI6ZmFsc2UsXCJIb3Jpem9udGFsQWxpZ25tZW50XCI6MCxcIlZlcnRpY2FsQWxpZ25tZW50XCI6MCxcIlNtYXJ0Rm9yZWdyb3VuZFwiOm51bGwsXCJNYXJnaW5cIjp7XCIkaWRcIjpcIjIyMVwiLFwiVG9wXCI6MC4wLFwiTGVmdFwiOjAuMCxcIlJpZ2h0XCI6MC4wLFwiQm90dG9tXCI6MC4wfSxcIlBhZGRpbmdcIjp7XCIkaWRcIjpcIjIyMlwiLFwiVG9wXCI6MC4wLFwiTGVmdFwiOjAuMCxcIlJpZ2h0XCI6MC4wLFwiQm90dG9tXCI6MC4wfSxcIkJhY2tncm91bmRcIjpudWxsLFwiSXNWaXNpYmxlXCI6dHJ1ZSxcIldpZHRoXCI6MC4wLFwiSGVpZ2h0XCI6MC4wLFwiQm9yZGVyU3R5bGVcIjpudWxsfSxcIlJlY3RhbmdsZVN0eWxlXCI6e1wiJGlkXCI6XCIyMjNcIixcIk1hcmdpblwiOntcIiRpZFwiOlwiMjI0XCIsXCJUb3BcIjowLjAsXCJMZWZ0XCI6MC4wLFwiUmlnaHRcIjowLjAsXCJCb3R0b21cIjowLjB9LFwiUGFkZGluZ1wiOntcIiRpZFwiOlwiMjI1XCIsXCJUb3BcIjowLjAsXCJMZWZ0XCI6MC4wLFwiUmlnaHRcIjowLjAsXCJCb3R0b21cIjowLjB9LFwiQmFja2dyb3VuZFwiOntcIiRpZFwiOlwiMjI2XCIsXCJDb2xvclwiOntcIiRpZFwiOlwiMjI3XCIsXCJBXCI6NjMsXCJSXCI6NjgsXCJHXCI6MTE0LFwiQlwiOjE5Nn19LFwiSXNWaXNpYmxlXCI6dHJ1ZSxcIldpZHRoXCI6MC4wLFwiSGVpZ2h0XCI6MC4wLFwiQm9yZGVyU3R5bGVcIjp7XCIkaWRcIjpcIjIyOFwiLFwiTGluZUNvbG9yXCI6e1wiJGlkXCI6XCIyMjlcIixcIiR0eXBlXCI6XCJOTFJFLkNvbW1vbi5Eb20uU29saWRDb2xvckJydXNoLCBOTFJFLkNvbW1vblwiLFwiQ29sb3JcIjp7XCIkaWRcIjpcIjIzMFwiLFwiQVwiOjI1NSxcIlJcIjoyNTUsXCJHXCI6MCxcIkJcIjowfX0sXCJMaW5lV2VpZ2h0XCI6MC4wLFwiTGluZVR5cGVcIjowfX19LFwiQmFja2dyb3VuZFN0eWxlXCI6e1wiJGlkXCI6XCIyMzFcIixcIk1hcmdpblwiOm51bGwsXCJQYWRkaW5nXCI6bnVsbCxcIkJhY2tncm91bmRcIjp7XCIkaWRcIjpcIjIzMlwiLFwiQ29sb3JcIjp7XCIkaWRcIjpcIjIzM1wiLFwiQVwiOjUxLFwiUlwiOjE2NSxcIkdcIjoxNjUsXCJCXCI6MTY1fX0sXCJJc1Zpc2libGVcIjpmYWxzZSxcIldpZHRoXCI6MC4wLFwiSGVpZ2h0XCI6MC4wLFwiQm9yZGVyU3R5bGVcIjp7XCIkaWRcIjpcIjIzNFwiLFwiTGluZUNvbG9yXCI6e1wiJGlkXCI6XCIyMzVcIixcIiR0eXBlXCI6XCJOTFJFLkNvbW1vbi5Eb20uU29saWRDb2xvckJydXNoLCBOTFJFLkNvbW1vblwiLFwiQ29sb3JcIjp7XCIkaWRcIjpcIjIzNlwiLFwiQVwiOjI1NSxcIlJcIjoyNTUsXCJHXCI6MCxcIkJcIjowfX0sXCJMaW5lV2VpZ2h0XCI6MC4wLFwiTGluZVR5cGVcIjowfX0sXCJDdXN0b21Td2ltbGFuZU1pbGVzdG9uZVN0eWxlTGlzdFwiOltdLFwiQ3VzdG9tU3dpbWxhbmVUYXNrU3R5bGVMaXN0XCI6W10sXCJJc1Zpc2libGVcIjp0cnVlfSxcIkN1c3RvbVN3aW1sYW5lQWN0aXZpdGllc1N0eWxlTGlzdFwiOltdLFwiSXNWaXNpYmxlXCI6dHJ1ZSxcIlNwYWNpbmdcIjoyfSxcIkN1c3RvbU1pbGVzdG9uZVN0eWxlTGlzdFwiOlt7XCIkaWRcIjpcIjIzN1wiLFwiU2hhcGVcIjowLFwiQ29ubmVjdG9yTWFyZ2luXCI6e1wiJGlkXCI6XCIyMzhcIixcIlRvcFwiOjAuMCxcIkxlZnRcIjoyLjAsXCJSaWdodFwiOjIuMCxcIkJvdHRvbVwiOjAuMH0sXCJDb25uZWN0b3JTdHlsZVwiOntcIiRpZFwiOlwiMjM5XCIsXCJMaW5lQ29sb3JcIjp7XCIkaWRcIjpcIjI0MFwiLFwiJHR5cGVcIjpcIk5MUkUuQ29tbW9uLkRvbS5Tb2xpZENvbG9yQnJ1c2gsIE5MUkUuQ29tbW9uXCIsXCJDb2xvclwiOntcIiRpZFwiOlwiMjQxXCIsXCJBXCI6MTI3LFwiUlwiOjc5LFwiR1wiOjEyOSxcIkJcIjoxODl9fSxcIkxpbmVXZWlnaHRcIjoxLjAsXCJMaW5lVHlwZVwiOjB9LFwiSXNCZWxvd1RpbWViYW5kXCI6ZmFsc2UsXCJIaWRlRGF0ZVwiOmZhbHNlLFwiU2hhcGVTaXplXCI6MSxcIlNwYWNpbmdcIjowLjAsXCJQYWRkaW5nXCI6e1wiJGlkXCI6XCIyNDJcIixcIlRvcFwiOjUuMCxcIkxlZnRcIjozLjAsXCJSaWdodFwiOjAuMCxcIkJvdHRvbVwiOjIuMH0sXCJQb3NpdGlvblwiOntcIiRpZFwiOlwiMjQzXCIsXCJSYXRpb1wiOjAuMCxcIklzQ3VzdG9tXCI6ZmFsc2V9LFwiUG9zaXRpb25PblRhc2tcIjowLFwiU2hhcGVTdHlsZVwiOntcIiRpZFwiOlwiMjQ0XCIsXCJNYXJnaW5cIjp7XCIkaWRcIjpcIjI0NVwiLFwiVG9wXCI6MC4wLFwiTGVmdFwiOjAuMCxcIlJpZ2h0XCI6MC4wLFwiQm90dG9tXCI6MC4wfSxcIlBhZGRpbmdcIjp7XCIkaWRcIjpcIjI0NlwiLFwiVG9wXCI6MC4wLFwiTGVmdFwiOjAuMCxcIlJpZ2h0XCI6MC4wLFwiQm90dG9tXCI6MC4wfSxcIkJhY2tncm91bmRcIjp7XCIkaWRcIjpcIjI0N1wiLFwiQ29sb3JcIjp7XCIkaWRcIjpcIjI0OFwiLFwiQVwiOjI1NSxcIlJcIjoxNzgsXCJHXCI6MTQsXCJCXCI6MTh9fSxcIklzVmlzaWJsZVwiOnRydWUsXCJXaWR0aFwiOjE4LjAsXCJIZWlnaHRcIjoyMC4wLFwiQm9yZGVyU3R5bGVcIjp7XCIkaWRcIjpcIjI0OVwiLFwiTGluZUNvbG9yXCI6e1wiJGlkXCI6XCIyNTBcIixcIiR0eXBlXCI6XCJOTFJFLkNvbW1vbi5Eb20uU29saWRDb2xvckJydXNoLCBOTFJFLkNvbW1vblwiLFwiQ29sb3JcIjp7XCIkaWRcIjpcIjI1MVwiLFwiQVwiOjI1NSxcIlJcIjo0NyxcIkdcIjo4MixcIkJcIjoxNDN9fSxcIkxpbmVXZWlnaHRcIjowLjAsXCJMaW5lVHlwZVwiOjB9fSxcIlRpdGxlU3R5bGVcIjp7XCIkaWRcIjpcIjI1MlwiLFwiRm9udFNldHRpbmdzXCI6e1wiJGlkXCI6XCIyNTNcIixcIkZvbnRTaXplXCI6MTEsXCJGb250TmFtZVwiOlwiQ2FsaWJyaVwiLFwiSXNCb2xkXCI6dHJ1ZSxcIklzSXRhbGljXCI6ZmFsc2UsXCJJc1VuZGVybGluZWRcIjpmYWxzZX0sXCJBdXRvU2l6ZVwiOjIsXCJGb3JlZ3JvdW5kXCI6e1wiJGlkXCI6XCIyNTRcIixcIkNvbG9yXCI6e1wiJGlkXCI6XCIyNTVcIixcIkFcIjoyNTUsXCJSXCI6MCxcIkdcIjowLFwiQlwiOjB9fSxcIkJhY2tncm91bmRGaWxsVHlwZVwiOjAsXCJNYXhXaWR0aFwiOjc3LjE4NTAzNTcwNTU2NjQsXCJNYXhIZWlnaHRcIjpcIkluZmluaXR5XCIsXCJTbWFydEZvcmVncm91bmRJc0FjdGl2ZVwiOmZhbHNlLFwiSG9yaXpvbnRhbEFsaWdubWVudFwiOjEsXCJWZXJ0aWNhbEFsaWdubWVudFwiOjAsXCJTbWFydEZvcmVncm91bmRcIjpudWxsLFwiTWFyZ2luXCI6e1wiJGlkXCI6XCIyNTZcIixcIlRvcFwiOjAuMCxcIkxlZnRcIjowLjAsXCJSaWdodFwiOjAuMCxcIkJvdHRvbVwiOjAuMH0sXCJQYWRkaW5nXCI6e1wiJGlkXCI6XCIyNTdcIixcIlRvcFwiOjAuMCxcIkxlZnRcIjowLjAsXCJSaWdodFwiOjAuMCxcIkJvdHRvbVwiOjAuMH0sXCJCYWNrZ3JvdW5kXCI6e1wiJGlkXCI6XCIyNThcIixcIkNvbG9yXCI6e1wiJGlkXCI6XCIyNTlcIixcIkFcIjowLFwiUlwiOjI1NSxcIkdcIjoyNTUsXCJCXCI6MjU1fX0sXCJJc1Zpc2libGVcIjp0cnVlLFwiV2lkdGhcIjowLjAsXCJIZWlnaHRcIjowLjAsXCJCb3JkZXJTdHlsZVwiOntcIiRpZFwiOlwiMjYwXCIsXCJMaW5lQ29sb3JcIjpudWxsLFwiTGluZVdlaWdodFwiOjAuMCxcIkxpbmVUeXBlXCI6MH19LFwiRGF0ZVN0eWxlXCI6e1wiJGlkXCI6XCIyNjFcIixcIkZvbnRTZXR0aW5nc1wiOntcIiRpZFwiOlwiMjYyXCIsXCJGb250U2l6ZVwiOjEwLFwiRm9udE5hbWVcIjpcIkNhbGlicmlcIixcIklzQm9sZFwiOmZhbHNlLFwiSXNJdGFsaWNcIjpmYWxzZSxcIklzVW5kZXJsaW5lZFwiOmZhbHNlfSxcIkF1dG9TaXplXCI6MCxcIkZvcmVncm91bmRcIjp7XCIkaWRcIjpcIjI2M1wiLFwiQ29sb3JcIjp7XCIkaWRcIjpcIjI2NF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MjY1XCIsXCJUb3BcIjowLjAsXCJMZWZ0XCI6MC4wLFwiUmlnaHRcIjowLjAsXCJCb3R0b21cIjowLjB9LFwiUGFkZGluZ1wiOntcIiRpZFwiOlwiMjY2XCIsXCJUb3BcIjowLjAsXCJMZWZ0XCI6MC4wLFwiUmlnaHRcIjowLjAsXCJCb3R0b21cIjowLjB9LFwiQmFja2dyb3VuZFwiOntcIiRpZFwiOlwiMjY3XCIsXCJDb2xvclwiOntcIiRpZFwiOlwiMjY4XCIsXCJBXCI6MCxcIlJcIjoyNTUsXCJHXCI6MjU1LFwiQlwiOjI1NX19LFwiSXNWaXNpYmxlXCI6dHJ1ZSxcIldpZHRoXCI6MC4wLFwiSGVpZ2h0XCI6MC4wLFwiQm9yZGVyU3R5bGVcIjp7XCIkaWRcIjpcIjI2OVwiLFwiTGluZUNvbG9yXCI6bnVsbCxcIkxpbmVXZWlnaHRcIjowLjAsXCJMaW5lVHlwZVwiOjB9fSxcIkRhdGVGb3JtYXRcIjp7XCIkaWRcIjpcIjI3MF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pZFwiOlwiMjcxXCIsXCJEYXRlUGFydElzVmlzaWJsZVwiOnRydWUsXCJUaW1lUGFydElzVmlzaWJsZVwiOmZhbHNlfX0sXCJJc1Zpc2libGVcIjp0cnVlfSx7XCIkaWRcIjpcIjI3MlwiLFwiU2hhcGVcIjowLFwiQ29ubmVjdG9yTWFyZ2luXCI6e1wiJGlkXCI6XCIyNzNcIixcIlRvcFwiOjAuMCxcIkxlZnRcIjoyLjAsXCJSaWdodFwiOjIuMCxcIkJvdHRvbVwiOjAuMH0sXCJDb25uZWN0b3JTdHlsZVwiOntcIiRpZFwiOlwiMjc0XCIsXCJMaW5lQ29sb3JcIjp7XCIkaWRcIjpcIjI3NVwiLFwiJHR5cGVcIjpcIk5MUkUuQ29tbW9uLkRvbS5Tb2xpZENvbG9yQnJ1c2gsIE5MUkUuQ29tbW9uXCIsXCJDb2xvclwiOntcIiRpZFwiOlwiMjc2XCIsXCJBXCI6MTI3LFwiUlwiOjc5LFwiR1wiOjEyOSxcIkJcIjoxODl9fSxcIkxpbmVXZWlnaHRcIjoxLjAsXCJMaW5lVHlwZVwiOjB9LFwiSXNCZWxvd1RpbWViYW5kXCI6ZmFsc2UsXCJIaWRlRGF0ZVwiOmZhbHNlLFwiU2hhcGVTaXplXCI6MSxcIlNwYWNpbmdcIjowLjAsXCJQYWRkaW5nXCI6e1wiJGlkXCI6XCIyNzdcIixcIlRvcFwiOjUuMCxcIkxlZnRcIjozLjAsXCJSaWdodFwiOjAuMCxcIkJvdHRvbVwiOjIuMH0sXCJQb3NpdGlvblwiOntcIiRpZFwiOlwiMjc4XCIsXCJSYXRpb1wiOjAuMCxcIklzQ3VzdG9tXCI6ZmFsc2V9LFwiUG9zaXRpb25PblRhc2tcIjowLFwiU2hhcGVTdHlsZVwiOntcIiRpZFwiOlwiMjc5XCIsXCJNYXJnaW5cIjp7XCIkaWRcIjpcIjI4MFwiLFwiVG9wXCI6MC4wLFwiTGVmdFwiOjAuMCxcIlJpZ2h0XCI6MC4wLFwiQm90dG9tXCI6MC4wfSxcIlBhZGRpbmdcIjp7XCIkaWRcIjpcIjI4MVwiLFwiVG9wXCI6MC4wLFwiTGVmdFwiOjAuMCxcIlJpZ2h0XCI6MC4wLFwiQm90dG9tXCI6MC4wfSxcIkJhY2tncm91bmRcIjp7XCIkaWRcIjpcIjI4MlwiLFwiQ29sb3JcIjp7XCIkaWRcIjpcIjI4M1wiLFwiQVwiOjI1NSxcIlJcIjoxNzgsXCJHXCI6MTQsXCJCXCI6MTh9fSxcIklzVmlzaWJsZVwiOnRydWUsXCJXaWR0aFwiOjE4LjAsXCJIZWlnaHRcIjoyMC4wLFwiQm9yZGVyU3R5bGVcIjp7XCIkaWRcIjpcIjI4NFwiLFwiTGluZUNvbG9yXCI6e1wiJGlkXCI6XCIyODVcIixcIiR0eXBlXCI6XCJOTFJFLkNvbW1vbi5Eb20uU29saWRDb2xvckJydXNoLCBOTFJFLkNvbW1vblwiLFwiQ29sb3JcIjp7XCIkaWRcIjpcIjI4NlwiLFwiQVwiOjI1NSxcIlJcIjoyNTUsXCJHXCI6MjU1LFwiQlwiOjI1NX19LFwiTGluZVdlaWdodFwiOjAuMCxcIkxpbmVUeXBlXCI6MH19LFwiVGl0bGVTdHlsZVwiOntcIiRpZFwiOlwiMjg3XCIsXCJGb250U2V0dGluZ3NcIjp7XCIkaWRcIjpcIjI4OFwiLFwiRm9udFNpemVcIjoxMSxcIkZvbnROYW1lXCI6XCJDYWxpYnJpXCIsXCJJc0JvbGRcIjp0cnVlLFwiSXNJdGFsaWNcIjpmYWxzZSxcIklzVW5kZXJsaW5lZFwiOmZhbHNlfSxcIkF1dG9TaXplXCI6MixcIkZvcmVncm91bmRcIjp7XCIkaWRcIjpcIjI4OVwiLFwiQ29sb3JcIjp7XCIkaWRcIjpcIjI5MFwiLFwiQVwiOjI1NSxcIlJcIjowLFwiR1wiOjAsXCJCXCI6MH19LFwiQmFja2dyb3VuZEZpbGxUeXBlXCI6MCxcIk1heFdpZHRoXCI6ODEuNjA5ODQwMzkzMDY2NCxcIk1heEhlaWdodFwiOlwiSW5maW5pdHlcIixcIlNtYXJ0Rm9yZWdyb3VuZElzQWN0aXZlXCI6ZmFsc2UsXCJIb3Jpem9udGFsQWxpZ25tZW50XCI6MSxcIlZlcnRpY2FsQWxpZ25tZW50XCI6MCxcIlNtYXJ0Rm9yZWdyb3VuZFwiOm51bGwsXCJNYXJnaW5cIjp7XCIkaWRcIjpcIjI5MVwiLFwiVG9wXCI6MC4wLFwiTGVmdFwiOjAuMCxcIlJpZ2h0XCI6MC4wLFwiQm90dG9tXCI6MC4wfSxcIlBhZGRpbmdcIjp7XCIkaWRcIjpcIjI5MlwiLFwiVG9wXCI6MC4wLFwiTGVmdFwiOjAuMCxcIlJpZ2h0XCI6MC4wLFwiQm90dG9tXCI6MC4wfSxcIkJhY2tncm91bmRcIjp7XCIkaWRcIjpcIjI5M1wiLFwiQ29sb3JcIjp7XCIkaWRcIjpcIjI5NFwiLFwiQVwiOjAsXCJSXCI6MjU1LFwiR1wiOjI1NSxcIkJcIjoyNTV9fSxcIklzVmlzaWJsZVwiOnRydWUsXCJXaWR0aFwiOjAuMCxcIkhlaWdodFwiOjAuMCxcIkJvcmRlclN0eWxlXCI6e1wiJGlkXCI6XCIyOTVcIixcIkxpbmVDb2xvclwiOm51bGwsXCJMaW5lV2VpZ2h0XCI6MC4wLFwiTGluZVR5cGVcIjowfX0sXCJEYXRlU3R5bGVcIjp7XCIkaWRcIjpcIjI5NlwiLFwiRm9udFNldHRpbmdzXCI6e1wiJGlkXCI6XCIyOTdcIixcIkZvbnRTaXplXCI6MTAsXCJGb250TmFtZVwiOlwiQ2FsaWJyaVwiLFwiSXNCb2xkXCI6ZmFsc2UsXCJJc0l0YWxpY1wiOmZhbHNlLFwiSXNVbmRlcmxpbmVkXCI6ZmFsc2V9LFwiQXV0b1NpemVcIjowLFwiRm9yZWdyb3VuZFwiOntcIiRpZFwiOlwiMjk4XCIsXCJDb2xvclwiOntcIiRpZFwiOlwiMjk5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zMDBcIixcIlRvcFwiOjAuMCxcIkxlZnRcIjowLjAsXCJSaWdodFwiOjAuMCxcIkJvdHRvbVwiOjAuMH0sXCJQYWRkaW5nXCI6e1wiJGlkXCI6XCIzMDFcIixcIlRvcFwiOjAuMCxcIkxlZnRcIjowLjAsXCJSaWdodFwiOjAuMCxcIkJvdHRvbVwiOjAuMH0sXCJCYWNrZ3JvdW5kXCI6e1wiJGlkXCI6XCIzMDJcIixcIkNvbG9yXCI6e1wiJGlkXCI6XCIzMDNcIixcIkFcIjowLFwiUlwiOjI1NSxcIkdcIjoyNTUsXCJCXCI6MjU1fX0sXCJJc1Zpc2libGVcIjp0cnVlLFwiV2lkdGhcIjowLjAsXCJIZWlnaHRcIjowLjAsXCJCb3JkZXJTdHlsZVwiOntcIiRpZFwiOlwiMzA0XCIsXCJMaW5lQ29sb3JcIjpudWxsLFwiTGluZVdlaWdodFwiOjAuMCxcIkxpbmVUeXBlXCI6MH19LFwiRGF0ZUZvcm1hdFwiOntcIiRpZFwiOlwiMzA1XCIsXCJGb3JtYXRTdHJpbmdcIjpcIk1NTSBkLCB5eXl5XCIsXCJTZXBhcmF0b3JcIjpcIi9cIixcIlVzZUludGVybmF0aW9uYWxEYXRlRm9ybWF0XCI6ZmFsc2UsXCJEYXRlSXNWaXNpYmxlXCI6dHJ1ZSxcIlRpbWVJc1Zpc2libGVcIjpmYWxzZSxcIkhvdXJEaWdpdHNcIjoxLFwiQW1QbURlc2lnbmF0b3JcIjoyLFwiVHJpbTAwTWludXRlc1wiOmZhbHNlLFwiTGFzdEtub3duVmlzaWJpbGl0eVN0YXRlXCI6e1wiJGlkXCI6XCIzMDZcIixcIkRhdGVQYXJ0SXNWaXNpYmxlXCI6dHJ1ZSxcIlRpbWVQYXJ0SXNWaXNpYmxlXCI6ZmFsc2V9fSxcIklzVmlzaWJsZVwiOnRydWV9LHtcIiRpZFwiOlwiMzA3XCIsXCJTaGFwZVwiOjAsXCJDb25uZWN0b3JNYXJnaW5cIjp7XCIkaWRcIjpcIjMwOFwiLFwiVG9wXCI6MC4wLFwiTGVmdFwiOjIuMCxcIlJpZ2h0XCI6Mi4wLFwiQm90dG9tXCI6MC4wfSxcIkNvbm5lY3RvclN0eWxlXCI6e1wiJGlkXCI6XCIzMDlcIixcIkxpbmVDb2xvclwiOntcIiRpZFwiOlwiMzEwXCIsXCIkdHlwZVwiOlwiTkxSRS5Db21tb24uRG9tLlNvbGlkQ29sb3JCcnVzaCwgTkxSRS5Db21tb25cIixcIkNvbG9yXCI6e1wiJGlkXCI6XCIzMTFcIixcIkFcIjoxMjcsXCJSXCI6NzksXCJHXCI6MTI5LFwiQlwiOjE4OX19LFwiTGluZVdlaWdodFwiOjEuMCxcIkxpbmVUeXBlXCI6MH0sXCJJc0JlbG93VGltZWJhbmRcIjpmYWxzZSxcIkhpZGVEYXRlXCI6ZmFsc2UsXCJTaGFwZVNpemVcIjoxLFwiU3BhY2luZ1wiOjAuMCxcIlBhZGRpbmdcIjp7XCIkaWRcIjpcIjMxMlwiLFwiVG9wXCI6NS4wLFwiTGVmdFwiOjMuMCxcIlJpZ2h0XCI6MC4wLFwiQm90dG9tXCI6Mi4wfSxcIlBvc2l0aW9uXCI6e1wiJGlkXCI6XCIzMTNcIixcIlJhdGlvXCI6MC4wLFwiSXNDdXN0b21cIjpmYWxzZX0sXCJQb3NpdGlvbk9uVGFza1wiOjAsXCJTaGFwZVN0eWxlXCI6e1wiJGlkXCI6XCIzMTRcIixcIk1hcmdpblwiOntcIiRpZFwiOlwiMzE1XCIsXCJUb3BcIjowLjAsXCJMZWZ0XCI6MC4wLFwiUmlnaHRcIjowLjAsXCJCb3R0b21cIjowLjB9LFwiUGFkZGluZ1wiOntcIiRpZFwiOlwiMzE2XCIsXCJUb3BcIjowLjAsXCJMZWZ0XCI6MC4wLFwiUmlnaHRcIjowLjAsXCJCb3R0b21cIjowLjB9LFwiQmFja2dyb3VuZFwiOntcIiRpZFwiOlwiMzE3XCIsXCJDb2xvclwiOntcIiRpZFwiOlwiMzE4XCIsXCJBXCI6MjU1LFwiUlwiOjE3OCxcIkdcIjoxNCxcIkJcIjoxOH19LFwiSXNWaXNpYmxlXCI6dHJ1ZSxcIldpZHRoXCI6MTguMCxcIkhlaWdodFwiOjIwLjAsXCJCb3JkZXJTdHlsZVwiOntcIiRpZFwiOlwiMzE5XCIsXCJMaW5lQ29sb3JcIjp7XCIkaWRcIjpcIjMyMFwiLFwiJHR5cGVcIjpcIk5MUkUuQ29tbW9uLkRvbS5Tb2xpZENvbG9yQnJ1c2gsIE5MUkUuQ29tbW9uXCIsXCJDb2xvclwiOntcIiRpZFwiOlwiMzIxXCIsXCJBXCI6MjU1LFwiUlwiOjI1NSxcIkdcIjoyNTUsXCJCXCI6MjU1fX0sXCJMaW5lV2VpZ2h0XCI6MC4wLFwiTGluZVR5cGVcIjowfX0sXCJUaXRsZVN0eWxlXCI6e1wiJGlkXCI6XCIzMjJcIixcIkZvbnRTZXR0aW5nc1wiOntcIiRpZFwiOlwiMzIzXCIsXCJGb250U2l6ZVwiOjExLFwiRm9udE5hbWVcIjpcIkNhbGlicmlcIixcIklzQm9sZFwiOnRydWUsXCJJc0l0YWxpY1wiOmZhbHNlLFwiSXNVbmRlcmxpbmVkXCI6ZmFsc2V9LFwiQXV0b1NpemVcIjoyLFwiRm9yZWdyb3VuZFwiOntcIiRpZFwiOlwiMzI0XCIsXCJDb2xvclwiOntcIiRpZFwiOlwiMzI1XCIsXCJBXCI6MjU1LFwiUlwiOjAsXCJHXCI6MCxcIkJcIjowfX0sXCJCYWNrZ3JvdW5kRmlsbFR5cGVcIjowLFwiTWF4V2lkdGhcIjoxMTQuOTQ1OTgzODg2NzE4NzUsXCJNYXhIZWlnaHRcIjpcIkluZmluaXR5XCIsXCJTbWFydEZvcmVncm91bmRJc0FjdGl2ZVwiOmZhbHNlLFwiSG9yaXpvbnRhbEFsaWdubWVudFwiOjEsXCJWZXJ0aWNhbEFsaWdubWVudFwiOjAsXCJTbWFydEZvcmVncm91bmRcIjpudWxsLFwiTWFyZ2luXCI6e1wiJGlkXCI6XCIzMjZcIixcIlRvcFwiOjAuMCxcIkxlZnRcIjowLjAsXCJSaWdodFwiOjAuMCxcIkJvdHRvbVwiOjAuMH0sXCJQYWRkaW5nXCI6e1wiJGlkXCI6XCIzMjdcIixcIlRvcFwiOjAuMCxcIkxlZnRcIjowLjAsXCJSaWdodFwiOjAuMCxcIkJvdHRvbVwiOjAuMH0sXCJCYWNrZ3JvdW5kXCI6e1wiJGlkXCI6XCIzMjhcIixcIkNvbG9yXCI6e1wiJGlkXCI6XCIzMjlcIixcIkFcIjowLFwiUlwiOjI1NSxcIkdcIjoyNTUsXCJCXCI6MjU1fX0sXCJJc1Zpc2libGVcIjp0cnVlLFwiV2lkdGhcIjowLjAsXCJIZWlnaHRcIjowLjAsXCJCb3JkZXJTdHlsZVwiOntcIiRpZFwiOlwiMzMwXCIsXCJMaW5lQ29sb3JcIjpudWxsLFwiTGluZVdlaWdodFwiOjAuMCxcIkxpbmVUeXBlXCI6MH19LFwiRGF0ZVN0eWxlXCI6e1wiJGlkXCI6XCIzMzFcIixcIkZvbnRTZXR0aW5nc1wiOntcIiRpZFwiOlwiMzMyXCIsXCJGb250U2l6ZVwiOjEwLFwiRm9udE5hbWVcIjpcIkNhbGlicmlcIixcIklzQm9sZFwiOmZhbHNlLFwiSXNJdGFsaWNcIjpmYWxzZSxcIklzVW5kZXJsaW5lZFwiOmZhbHNlfSxcIkF1dG9TaXplXCI6MCxcIkZvcmVncm91bmRcIjp7XCIkaWRcIjpcIjMzM1wiLFwiQ29sb3JcIjp7XCIkaWRcIjpcIjMzNF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MzM1XCIsXCJUb3BcIjowLjAsXCJMZWZ0XCI6MC4wLFwiUmlnaHRcIjowLjAsXCJCb3R0b21cIjowLjB9LFwiUGFkZGluZ1wiOntcIiRpZFwiOlwiMzM2XCIsXCJUb3BcIjowLjAsXCJMZWZ0XCI6MC4wLFwiUmlnaHRcIjowLjAsXCJCb3R0b21cIjowLjB9LFwiQmFja2dyb3VuZFwiOntcIiRpZFwiOlwiMzM3XCIsXCJDb2xvclwiOntcIiRpZFwiOlwiMzM4XCIsXCJBXCI6MCxcIlJcIjoyNTUsXCJHXCI6MjU1LFwiQlwiOjI1NX19LFwiSXNWaXNpYmxlXCI6dHJ1ZSxcIldpZHRoXCI6MC4wLFwiSGVpZ2h0XCI6MC4wLFwiQm9yZGVyU3R5bGVcIjp7XCIkaWRcIjpcIjMzOVwiLFwiTGluZUNvbG9yXCI6bnVsbCxcIkxpbmVXZWlnaHRcIjowLjAsXCJMaW5lVHlwZVwiOjB9fSxcIkRhdGVGb3JtYXRcIjp7XCIkaWRcIjpcIjM0MF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pZFwiOlwiMzQxXCIsXCJEYXRlUGFydElzVmlzaWJsZVwiOnRydWUsXCJUaW1lUGFydElzVmlzaWJsZVwiOmZhbHNlfX0sXCJJc1Zpc2libGVcIjp0cnVlfSx7XCIkaWRcIjpcIjM0MlwiLFwiU2hhcGVcIjowLFwiQ29ubmVjdG9yTWFyZ2luXCI6e1wiJGlkXCI6XCIzNDNcIixcIlRvcFwiOjAuMCxcIkxlZnRcIjoyLjAsXCJSaWdodFwiOjIuMCxcIkJvdHRvbVwiOjAuMH0sXCJDb25uZWN0b3JTdHlsZVwiOntcIiRpZFwiOlwiMzQ0XCIsXCJMaW5lQ29sb3JcIjp7XCIkaWRcIjpcIjM0NVwiLFwiJHR5cGVcIjpcIk5MUkUuQ29tbW9uLkRvbS5Tb2xpZENvbG9yQnJ1c2gsIE5MUkUuQ29tbW9uXCIsXCJDb2xvclwiOntcIiRpZFwiOlwiMzQ2XCIsXCJBXCI6MTI3LFwiUlwiOjc5LFwiR1wiOjEyOSxcIkJcIjoxODl9fSxcIkxpbmVXZWlnaHRcIjowLjY2NjY2NjcsXCJMaW5lVHlwZVwiOjB9LFwiSXNCZWxvd1RpbWViYW5kXCI6ZmFsc2UsXCJIaWRlRGF0ZVwiOmZhbHNlLFwiU2hhcGVTaXplXCI6MSxcIlNwYWNpbmdcIjowLjAsXCJQYWRkaW5nXCI6e1wiJGlkXCI6XCIzNDdcIixcIlRvcFwiOjUuMCxcIkxlZnRcIjozLjAsXCJSaWdodFwiOjAuMCxcIkJvdHRvbVwiOjIuMH0sXCJQb3NpdGlvblwiOntcIiRpZFwiOlwiMzQ4XCIsXCJSYXRpb1wiOjAuMCxcIklzQ3VzdG9tXCI6ZmFsc2V9LFwiUG9zaXRpb25PblRhc2tcIjowLFwiU2hhcGVTdHlsZVwiOntcIiRpZFwiOlwiMzQ5XCIsXCJNYXJnaW5cIjp7XCIkaWRcIjpcIjM1MFwiLFwiVG9wXCI6MC4wLFwiTGVmdFwiOjAuMCxcIlJpZ2h0XCI6MC4wLFwiQm90dG9tXCI6MC4wfSxcIlBhZGRpbmdcIjp7XCIkaWRcIjpcIjM1MVwiLFwiVG9wXCI6MC4wLFwiTGVmdFwiOjAuMCxcIlJpZ2h0XCI6MC4wLFwiQm90dG9tXCI6MC4wfSxcIkJhY2tncm91bmRcIjp7XCIkaWRcIjpcIjM1MlwiLFwiQ29sb3JcIjp7XCIkaWRcIjpcIjM1M1wiLFwiQVwiOjI1NSxcIlJcIjoxNzgsXCJHXCI6MTQsXCJCXCI6MTh9fSxcIklzVmlzaWJsZVwiOnRydWUsXCJXaWR0aFwiOjE4LjAsXCJIZWlnaHRcIjoyMC4wLFwiQm9yZGVyU3R5bGVcIjp7XCIkaWRcIjpcIjM1NFwiLFwiTGluZUNvbG9yXCI6e1wiJGlkXCI6XCIzNTVcIixcIiR0eXBlXCI6XCJOTFJFLkNvbW1vbi5Eb20uU29saWRDb2xvckJydXNoLCBOTFJFLkNvbW1vblwiLFwiQ29sb3JcIjp7XCIkaWRcIjpcIjM1NlwiLFwiQVwiOjI1NSxcIlJcIjo0NyxcIkdcIjo4MixcIkJcIjoxNDN9fSxcIkxpbmVXZWlnaHRcIjowLjAsXCJMaW5lVHlwZVwiOjB9fSxcIlRpdGxlU3R5bGVcIjp7XCIkaWRcIjpcIjM1N1wiLFwiRm9udFNldHRpbmdzXCI6e1wiJGlkXCI6XCIzNThcIixcIkZvbnRTaXplXCI6MTEsXCJGb250TmFtZVwiOlwiQ2FsaWJyaVwiLFwiSXNCb2xkXCI6dHJ1ZSxcIklzSXRhbGljXCI6ZmFsc2UsXCJJc1VuZGVybGluZWRcIjpmYWxzZX0sXCJBdXRvU2l6ZVwiOjAsXCJGb3JlZ3JvdW5kXCI6e1wiJGlkXCI6XCIzNTlcIixcIkNvbG9yXCI6e1wiJGlkXCI6XCIzNjB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zYxXCIsXCJUb3BcIjowLjAsXCJMZWZ0XCI6MC4wLFwiUmlnaHRcIjowLjAsXCJCb3R0b21cIjowLjB9LFwiUGFkZGluZ1wiOntcIiRpZFwiOlwiMzYyXCIsXCJUb3BcIjowLjAsXCJMZWZ0XCI6MC4wLFwiUmlnaHRcIjowLjAsXCJCb3R0b21cIjowLjB9LFwiQmFja2dyb3VuZFwiOntcIiRpZFwiOlwiMzYzXCIsXCJDb2xvclwiOntcIiRpZFwiOlwiMzY0XCIsXCJBXCI6MCxcIlJcIjoyNTUsXCJHXCI6MjU1LFwiQlwiOjI1NX19LFwiSXNWaXNpYmxlXCI6dHJ1ZSxcIldpZHRoXCI6MC4wLFwiSGVpZ2h0XCI6MC4wLFwiQm9yZGVyU3R5bGVcIjp7XCIkaWRcIjpcIjM2NVwiLFwiTGluZUNvbG9yXCI6bnVsbCxcIkxpbmVXZWlnaHRcIjowLjAsXCJMaW5lVHlwZVwiOjB9fSxcIkRhdGVTdHlsZVwiOntcIiRpZFwiOlwiMzY2XCIsXCJGb250U2V0dGluZ3NcIjp7XCIkaWRcIjpcIjM2N1wiLFwiRm9udFNpemVcIjoxMCxcIkZvbnROYW1lXCI6XCJDYWxpYnJpXCIsXCJJc0JvbGRcIjpmYWxzZSxcIklzSXRhbGljXCI6ZmFsc2UsXCJJc1VuZGVybGluZWRcIjpmYWxzZX0sXCJBdXRvU2l6ZVwiOjAsXCJGb3JlZ3JvdW5kXCI6e1wiJGlkXCI6XCIzNjhcIixcIkNvbG9yXCI6e1wiJGlkXCI6XCIzNjl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M3MFwiLFwiVG9wXCI6MC4wLFwiTGVmdFwiOjAuMCxcIlJpZ2h0XCI6MC4wLFwiQm90dG9tXCI6MC4wfSxcIlBhZGRpbmdcIjp7XCIkaWRcIjpcIjM3MVwiLFwiVG9wXCI6MC4wLFwiTGVmdFwiOjAuMCxcIlJpZ2h0XCI6MC4wLFwiQm90dG9tXCI6MC4wfSxcIkJhY2tncm91bmRcIjp7XCIkaWRcIjpcIjM3MlwiLFwiQ29sb3JcIjp7XCIkaWRcIjpcIjM3M1wiLFwiQVwiOjAsXCJSXCI6MjU1LFwiR1wiOjI1NSxcIkJcIjoyNTV9fSxcIklzVmlzaWJsZVwiOnRydWUsXCJXaWR0aFwiOjAuMCxcIkhlaWdodFwiOjAuMCxcIkJvcmRlclN0eWxlXCI6e1wiJGlkXCI6XCIzNzRcIixcIkxpbmVDb2xvclwiOm51bGwsXCJMaW5lV2VpZ2h0XCI6MC4wLFwiTGluZVR5cGVcIjowfX0sXCJEYXRlRm9ybWF0XCI6e1wiJGlkXCI6XCIzNzV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7XCIkaWRcIjpcIjM3NlwiLFwiRGF0ZVBhcnRJc1Zpc2libGVcIjp0cnVlLFwiVGltZVBhcnRJc1Zpc2libGVcIjpmYWxzZX19LFwiSXNWaXNpYmxlXCI6dHJ1ZX0se1wiJGlkXCI6XCIzNzdcIixcIlNoYXBlXCI6MCxcIkNvbm5lY3Rvck1hcmdpblwiOntcIiRpZFwiOlwiMzc4XCIsXCJUb3BcIjowLjAsXCJMZWZ0XCI6Mi4wLFwiUmlnaHRcIjoyLjAsXCJCb3R0b21cIjowLjB9LFwiQ29ubmVjdG9yU3R5bGVcIjp7XCIkaWRcIjpcIjM3OVwiLFwiTGluZUNvbG9yXCI6e1wiJGlkXCI6XCIzODBcIixcIiR0eXBlXCI6XCJOTFJFLkNvbW1vbi5Eb20uU29saWRDb2xvckJydXNoLCBOTFJFLkNvbW1vblwiLFwiQ29sb3JcIjp7XCIkaWRcIjpcIjM4MVwiLFwiQVwiOjEyNyxcIlJcIjo3OSxcIkdcIjoxMjksXCJCXCI6MTg5fX0sXCJMaW5lV2VpZ2h0XCI6MS4wLFwiTGluZVR5cGVcIjowfSxcIklzQmVsb3dUaW1lYmFuZFwiOmZhbHNlLFwiSGlkZURhdGVcIjpmYWxzZSxcIlNoYXBlU2l6ZVwiOjEsXCJTcGFjaW5nXCI6MC4wLFwiUGFkZGluZ1wiOntcIiRpZFwiOlwiMzgyXCIsXCJUb3BcIjo1LjAsXCJMZWZ0XCI6My4wLFwiUmlnaHRcIjowLjAsXCJCb3R0b21cIjoyLjB9LFwiUG9zaXRpb25cIjp7XCIkaWRcIjpcIjM4M1wiLFwiUmF0aW9cIjowLjAsXCJJc0N1c3RvbVwiOmZhbHNlfSxcIlBvc2l0aW9uT25UYXNrXCI6MCxcIlNoYXBlU3R5bGVcIjp7XCIkaWRcIjpcIjM4NFwiLFwiTWFyZ2luXCI6e1wiJGlkXCI6XCIzODVcIixcIlRvcFwiOjAuMCxcIkxlZnRcIjowLjAsXCJSaWdodFwiOjAuMCxcIkJvdHRvbVwiOjAuMH0sXCJQYWRkaW5nXCI6e1wiJGlkXCI6XCIzODZcIixcIlRvcFwiOjAuMCxcIkxlZnRcIjowLjAsXCJSaWdodFwiOjAuMCxcIkJvdHRvbVwiOjAuMH0sXCJCYWNrZ3JvdW5kXCI6e1wiJGlkXCI6XCIzODdcIixcIkNvbG9yXCI6e1wiJGlkXCI6XCIzODhcIixcIkFcIjoyNTUsXCJSXCI6MTc4LFwiR1wiOjE0LFwiQlwiOjE4fX0sXCJJc1Zpc2libGVcIjp0cnVlLFwiV2lkdGhcIjoxOC4wLFwiSGVpZ2h0XCI6MjAuMCxcIkJvcmRlclN0eWxlXCI6e1wiJGlkXCI6XCIzODlcIixcIkxpbmVDb2xvclwiOntcIiRpZFwiOlwiMzkwXCIsXCIkdHlwZVwiOlwiTkxSRS5Db21tb24uRG9tLlNvbGlkQ29sb3JCcnVzaCwgTkxSRS5Db21tb25cIixcIkNvbG9yXCI6e1wiJGlkXCI6XCIzOTFcIixcIkFcIjoyNTUsXCJSXCI6NDcsXCJHXCI6ODIsXCJCXCI6MTQzfX0sXCJMaW5lV2VpZ2h0XCI6MC4wLFwiTGluZVR5cGVcIjowfX0sXCJUaXRsZVN0eWxlXCI6e1wiJGlkXCI6XCIzOTJcIixcIkZvbnRTZXR0aW5nc1wiOntcIiRpZFwiOlwiMzkzXCIsXCJGb250U2l6ZVwiOjExLFwiRm9udE5hbWVcIjpcIkNhbGlicmlcIixcIklzQm9sZFwiOnRydWUsXCJJc0l0YWxpY1wiOmZhbHNlLFwiSXNVbmRlcmxpbmVkXCI6ZmFsc2V9LFwiQXV0b1NpemVcIjowLFwiRm9yZWdyb3VuZFwiOntcIiRpZFwiOlwiMzk0XCIsXCJDb2xvclwiOntcIiRpZFwiOlwiMzk1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M5NlwiLFwiVG9wXCI6MC4wLFwiTGVmdFwiOjAuMCxcIlJpZ2h0XCI6MC4wLFwiQm90dG9tXCI6MC4wfSxcIlBhZGRpbmdcIjp7XCIkaWRcIjpcIjM5N1wiLFwiVG9wXCI6MC4wLFwiTGVmdFwiOjAuMCxcIlJpZ2h0XCI6MC4wLFwiQm90dG9tXCI6MC4wfSxcIkJhY2tncm91bmRcIjp7XCIkaWRcIjpcIjM5OFwiLFwiQ29sb3JcIjp7XCIkaWRcIjpcIjM5OVwiLFwiQVwiOjAsXCJSXCI6MjU1LFwiR1wiOjI1NSxcIkJcIjoyNTV9fSxcIklzVmlzaWJsZVwiOnRydWUsXCJXaWR0aFwiOjAuMCxcIkhlaWdodFwiOjAuMCxcIkJvcmRlclN0eWxlXCI6e1wiJGlkXCI6XCI0MDBcIixcIkxpbmVDb2xvclwiOm51bGwsXCJMaW5lV2VpZ2h0XCI6MC4wLFwiTGluZVR5cGVcIjowfX0sXCJEYXRlU3R5bGVcIjp7XCIkaWRcIjpcIjQwMVwiLFwiRm9udFNldHRpbmdzXCI6e1wiJGlkXCI6XCI0MDJcIixcIkZvbnRTaXplXCI6MTAsXCJGb250TmFtZVwiOlwiQ2FsaWJyaVwiLFwiSXNCb2xkXCI6ZmFsc2UsXCJJc0l0YWxpY1wiOmZhbHNlLFwiSXNVbmRlcmxpbmVkXCI6ZmFsc2V9LFwiQXV0b1NpemVcIjowLFwiRm9yZWdyb3VuZFwiOntcIiRpZFwiOlwiNDAzXCIsXCJDb2xvclwiOntcIiRpZFwiOlwiNDA0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0MDVcIixcIlRvcFwiOjAuMCxcIkxlZnRcIjowLjAsXCJSaWdodFwiOjAuMCxcIkJvdHRvbVwiOjAuMH0sXCJQYWRkaW5nXCI6e1wiJGlkXCI6XCI0MDZcIixcIlRvcFwiOjAuMCxcIkxlZnRcIjowLjAsXCJSaWdodFwiOjAuMCxcIkJvdHRvbVwiOjAuMH0sXCJCYWNrZ3JvdW5kXCI6e1wiJGlkXCI6XCI0MDdcIixcIkNvbG9yXCI6e1wiJGlkXCI6XCI0MDhcIixcIkFcIjowLFwiUlwiOjI1NSxcIkdcIjoyNTUsXCJCXCI6MjU1fX0sXCJJc1Zpc2libGVcIjp0cnVlLFwiV2lkdGhcIjowLjAsXCJIZWlnaHRcIjowLjAsXCJCb3JkZXJTdHlsZVwiOntcIiRpZFwiOlwiNDA5XCIsXCJMaW5lQ29sb3JcIjpudWxsLFwiTGluZVdlaWdodFwiOjAuMCxcIkxpbmVUeXBlXCI6MH19LFwiRGF0ZUZvcm1hdFwiOntcIiRpZFwiOlwiNDEwXCIsXCJGb3JtYXRTdHJpbmdcIjpcIk1NTSBkLCB5eXl5XCIsXCJTZXBhcmF0b3JcIjpcIi9cIixcIlVzZUludGVybmF0aW9uYWxEYXRlRm9ybWF0XCI6ZmFsc2UsXCJEYXRlSXNWaXNpYmxlXCI6dHJ1ZSxcIlRpbWVJc1Zpc2libGVcIjpmYWxzZSxcIkhvdXJEaWdpdHNcIjoxLFwiQW1QbURlc2lnbmF0b3JcIjoyLFwiVHJpbTAwTWludXRlc1wiOmZhbHNlLFwiTGFzdEtub3duVmlzaWJpbGl0eVN0YXRlXCI6e1wiJGlkXCI6XCI0MTFcIixcIkRhdGVQYXJ0SXNWaXNpYmxlXCI6dHJ1ZSxcIlRpbWVQYXJ0SXNWaXNpYmxlXCI6ZmFsc2V9fSxcIklzVmlzaWJsZVwiOnRydWV9XSxcIkN1c3RvbVRhc2tTdHlsZUxpc3RcIjpbXSxcIkN1c3RvbVN3aW1sYW5lRGVmaW5pdGlvblN0eWxlTGlzdFwiOm51bGwsXCJDdXN0b21Td2ltbGFuZVYyU3R5bGVMaXN0XCI6W3tcIiRpZFwiOlwiNDEyXCIsXCJIZWFkZXJTdHlsZVwiOntcIiRpZFwiOlwiNDEzXCIsXCJUZXh0U3R5bGVcIjp7XCIkaWRcIjpcIjQxNFwiLFwiRm9udFNldHRpbmdzXCI6e1wiJGlkXCI6XCI0MTVcIixcIkZvbnRTaXplXCI6MTIsXCJGb250TmFtZVwiOlwiQ2FsaWJyaVwiLFwiSXNCb2xkXCI6ZmFsc2UsXCJJc0l0YWxpY1wiOmZhbHNlLFwiSXNVbmRlcmxpbmVkXCI6ZmFsc2V9LFwiQXV0b1NpemVcIjowLFwiRm9yZWdyb3VuZFwiOntcIiRpZFwiOlwiNDE2XCIsXCJDb2xvclwiOntcIiRpZFwiOlwiNDE3XCIsXCJBXCI6MjU1LFwiUlwiOjI1NSxcIkdcIjoyNTUsXCJCXCI6MjU1fX0sXCJCYWNrZ3JvdW5kRmlsbFR5cGVcIjowLFwiTWF4V2lkdGhcIjowLjAsXCJNYXhIZWlnaHRcIjowLjAsXCJTbWFydEZvcmVncm91bmRJc0FjdGl2ZVwiOmZhbHNlLFwiSG9yaXpvbnRhbEFsaWdubWVudFwiOjAsXCJWZXJ0aWNhbEFsaWdubWVudFwiOjAsXCJTbWFydEZvcmVncm91bmRcIjpudWxsLFwiTWFyZ2luXCI6e1wiJGlkXCI6XCI0MThcIixcIlRvcFwiOjAuMCxcIkxlZnRcIjowLjAsXCJSaWdodFwiOjAuMCxcIkJvdHRvbVwiOjAuMH0sXCJQYWRkaW5nXCI6e1wiJGlkXCI6XCI0MTlcIixcIlRvcFwiOjAuMCxcIkxlZnRcIjowLjAsXCJSaWdodFwiOjAuMCxcIkJvdHRvbVwiOjAuMH0sXCJCYWNrZ3JvdW5kXCI6bnVsbCxcIklzVmlzaWJsZVwiOmZhbHNlLFwiV2lkdGhcIjowLjAsXCJIZWlnaHRcIjowLjAsXCJCb3JkZXJTdHlsZVwiOm51bGx9LFwiUmVjdGFuZ2xlU3R5bGVcIjp7XCIkaWRcIjpcIjQyMFwiLFwiTWFyZ2luXCI6e1wiJGlkXCI6XCI0MjFcIixcIlRvcFwiOjAuMCxcIkxlZnRcIjowLjAsXCJSaWdodFwiOjAuMCxcIkJvdHRvbVwiOjAuMH0sXCJQYWRkaW5nXCI6e1wiJGlkXCI6XCI0MjJcIixcIlRvcFwiOjAuMCxcIkxlZnRcIjowLjAsXCJSaWdodFwiOjAuMCxcIkJvdHRvbVwiOjAuMH0sXCJCYWNrZ3JvdW5kXCI6e1wiJGlkXCI6XCI0MjNcIixcIkNvbG9yXCI6e1wiJGlkXCI6XCI0MjRcIixcIkFcIjoyNTUsXCJSXCI6NjgsXCJHXCI6MTE0LFwiQlwiOjE5Nn19LFwiSXNWaXNpYmxlXCI6ZmFsc2UsXCJXaWR0aFwiOjAuMCxcIkhlaWdodFwiOjAuMCxcIkJvcmRlclN0eWxlXCI6e1wiJGlkXCI6XCI0MjVcIixcIkxpbmVDb2xvclwiOntcIiRpZFwiOlwiNDI2XCIsXCIkdHlwZVwiOlwiTkxSRS5Db21tb24uRG9tLlNvbGlkQ29sb3JCcnVzaCwgTkxSRS5Db21tb25cIixcIkNvbG9yXCI6e1wiJGlkXCI6XCI0MjdcIixcIkFcIjoyNTUsXCJSXCI6MjU1LFwiR1wiOjI1NSxcIkJcIjoyNTV9fSxcIkxpbmVXZWlnaHRcIjowLjAsXCJMaW5lVHlwZVwiOjB9fSxcIlRleHRJc1ZlcnRpY2FsXCI6dHJ1ZX0sXCJCYWNrZ3JvdW5kU3R5bGVcIjp7XCIkaWRcIjpcIjQyOFwiLFwiTWFyZ2luXCI6e1wiJGlkXCI6XCI0MjlcIixcIlRvcFwiOjAuMCxcIkxlZnRcIjowLjAsXCJSaWdodFwiOjAuMCxcIkJvdHRvbVwiOjAuMH0sXCJQYWRkaW5nXCI6e1wiJGlkXCI6XCI0MzBcIixcIlRvcFwiOjAuMCxcIkxlZnRcIjowLjAsXCJSaWdodFwiOjAuMCxcIkJvdHRvbVwiOjAuMH0sXCJCYWNrZ3JvdW5kXCI6e1wiJGlkXCI6XCI0MzFcIixcIkNvbG9yXCI6e1wiJGlkXCI6XCI0MzJcIixcIkFcIjo1MSxcIlJcIjoxNjUsXCJHXCI6MTY1LFwiQlwiOjE2NX19LFwiSXNWaXNpYmxlXCI6dHJ1ZSxcIldpZHRoXCI6MC4wLFwiSGVpZ2h0XCI6MC4wLFwiQm9yZGVyU3R5bGVcIjp7XCIkaWRcIjpcIjQzM1wiLFwiTGluZUNvbG9yXCI6e1wiJGlkXCI6XCI0MzRcIixcIiR0eXBlXCI6XCJOTFJFLkNvbW1vbi5Eb20uU29saWRDb2xvckJydXNoLCBOTFJFLkNvbW1vblwiLFwiQ29sb3JcIjp7XCIkaWRcIjpcIjQzNVwiLFwiQVwiOjI1LFwiUlwiOjY4LFwiR1wiOjExNCxcIkJcIjoxOTZ9fSxcIkxpbmVXZWlnaHRcIjowLjAsXCJMaW5lVHlwZVwiOjB9fSxcIklzQWJvdmVUaW1lYmFuZFwiOmZhbHNlLFwiU3dpbWxhbmVEZWZhdWx0QWN0aXZpdHlTdHlsZVwiOntcIiRpZFwiOlwiNDM2XCIsXCJIZWFkZXJTdHlsZVwiOntcIiRpZFwiOlwiNDM3XCIsXCJUZXh0U3R5bGVcIjp7XCIkaWRcIjpcIjQzOFwiLFwiRm9udFNldHRpbmdzXCI6e1wiJGlkXCI6XCI0MzlcIixcIkZvbnRTaXplXCI6MTEsXCJGb250TmFtZVwiOlwiQ2FsaWJyaVwiLFwiSXNCb2xkXCI6ZmFsc2UsXCJJc0l0YWxpY1wiOmZhbHNlLFwiSXNVbmRlcmxpbmVkXCI6ZmFsc2V9LFwiQXV0b1NpemVcIjowLFwiRm9yZWdyb3VuZFwiOntcIiRpZFwiOlwiNDQwXCIsXCJDb2xvclwiOntcIiRpZFwiOlwiNDQx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0NDJcIixcIlRvcFwiOjAuMCxcIkxlZnRcIjowLjAsXCJSaWdodFwiOjAuMCxcIkJvdHRvbVwiOjAuMH0sXCJQYWRkaW5nXCI6e1wiJGlkXCI6XCI0NDNcIixcIlRvcFwiOjAuMCxcIkxlZnRcIjowLjAsXCJSaWdodFwiOjAuMCxcIkJvdHRvbVwiOjAuMH0sXCJCYWNrZ3JvdW5kXCI6bnVsbCxcIklzVmlzaWJsZVwiOmZhbHNlLFwiV2lkdGhcIjowLjAsXCJIZWlnaHRcIjowLjAsXCJCb3JkZXJTdHlsZVwiOm51bGx9LFwiUmVjdGFuZ2xlU3R5bGVcIjp7XCIkaWRcIjpcIjQ0NFwiLFwiTWFyZ2luXCI6e1wiJGlkXCI6XCI0NDVcIixcIlRvcFwiOjAuMCxcIkxlZnRcIjowLjAsXCJSaWdodFwiOjAuMCxcIkJvdHRvbVwiOjAuMH0sXCJQYWRkaW5nXCI6e1wiJGlkXCI6XCI0NDZcIixcIlRvcFwiOjAuMCxcIkxlZnRcIjowLjAsXCJSaWdodFwiOjAuMCxcIkJvdHRvbVwiOjAuMH0sXCJCYWNrZ3JvdW5kXCI6e1wiJGlkXCI6XCI0NDdcIixcIkNvbG9yXCI6e1wiJGlkXCI6XCI0NDhcIixcIkFcIjo2MyxcIlJcIjoxNjUsXCJHXCI6MTY1LFwiQlwiOjE2NX19LFwiSXNWaXNpYmxlXCI6ZmFsc2UsXCJXaWR0aFwiOjAuMCxcIkhlaWdodFwiOjAuMCxcIkJvcmRlclN0eWxlXCI6e1wiJGlkXCI6XCI0NDlcIixcIkxpbmVDb2xvclwiOntcIiRpZFwiOlwiNDUwXCIsXCIkdHlwZVwiOlwiTkxSRS5Db21tb24uRG9tLlNvbGlkQ29sb3JCcnVzaCwgTkxSRS5Db21tb25cIixcIkNvbG9yXCI6e1wiJGlkXCI6XCI0NTFcIixcIkFcIjoyNTUsXCJSXCI6MjU1LFwiR1wiOjAsXCJCXCI6MH19LFwiTGluZVdlaWdodFwiOjAuMCxcIkxpbmVUeXBlXCI6MH19fSxcIkJhY2tncm91bmRTdHlsZVwiOntcIiRpZFwiOlwiNDUyXCIsXCJNYXJnaW5cIjp7XCIkaWRcIjpcIjQ1M1wiLFwiVG9wXCI6MC4wLFwiTGVmdFwiOjAuMCxcIlJpZ2h0XCI6MC4wLFwiQm90dG9tXCI6MC4wfSxcIlBhZGRpbmdcIjp7XCIkaWRcIjpcIjQ1NFwiLFwiVG9wXCI6MC4wLFwiTGVmdFwiOjAuMCxcIlJpZ2h0XCI6MC4wLFwiQm90dG9tXCI6MC4wfSxcIkJhY2tncm91bmRcIjp7XCIkaWRcIjpcIjQ1NVwiLFwiQ29sb3JcIjp7XCIkaWRcIjpcIjQ1NlwiLFwiQVwiOjUxLFwiUlwiOjE2NSxcIkdcIjoxNjUsXCJCXCI6MTY1fX0sXCJJc1Zpc2libGVcIjp0cnVlLFwiV2lkdGhcIjowLjAsXCJIZWlnaHRcIjowLjAsXCJCb3JkZXJTdHlsZVwiOntcIiRpZFwiOlwiNDU3XCIsXCJMaW5lQ29sb3JcIjp7XCIkaWRcIjpcIjQ1OFwiLFwiJHR5cGVcIjpcIk5MUkUuQ29tbW9uLkRvbS5Tb2xpZENvbG9yQnJ1c2gsIE5MUkUuQ29tbW9uXCIsXCJDb2xvclwiOntcIiRpZFwiOlwiNDU5XCIsXCJBXCI6MjU1LFwiUlwiOjI1NSxcIkdcIjowLFwiQlwiOjB9fSxcIkxpbmVXZWlnaHRcIjowLjAsXCJMaW5lVHlwZVwiOjB9fSxcIkN1c3RvbVN3aW1sYW5lTWlsZXN0b25lU3R5bGVMaXN0XCI6W10sXCJDdXN0b21Td2ltbGFuZVRhc2tTdHlsZUxpc3RcIjpbXSxcIklzVmlzaWJsZVwiOmZhbHNlfSxcIkN1c3RvbVN3aW1sYW5lQWN0aXZpdGllc1N0eWxlTGlzdFwiOlt7XCIkaWRcIjpcIjQ2MFwiLFwiSGVhZGVyU3R5bGVcIjp7XCIkaWRcIjpcIjQ2MVwiLFwiVGV4dFN0eWxlXCI6e1wiJGlkXCI6XCI0NjJcIixcIkZvbnRTZXR0aW5nc1wiOntcIiRpZFwiOlwiNDYzXCIsXCJGb250U2l6ZVwiOjExLFwiRm9udE5hbWVcIjpcIkNhbGlicmlcIixcIklzQm9sZFwiOmZhbHNlLFwiSXNJdGFsaWNcIjpmYWxzZSxcIklzVW5kZXJsaW5lZFwiOmZhbHNlfSxcIkF1dG9TaXplXCI6MCxcIkZvcmVncm91bmRcIjp7XCIkaWRcIjpcIjQ2NFwiLFwiQ29sb3JcIjp7XCIkaWRcIjpcIjQ2NVwiLFwiQVwiOjI1NSxcIlJcIjowLFwiR1wiOjAsXCJCXCI6MH19LFwiQmFja2dyb3VuZEZpbGxUeXBlXCI6MCxcIk1heFdpZHRoXCI6MC4wLFwiTWF4SGVpZ2h0XCI6MC4wLFwiU21hcnRGb3JlZ3JvdW5kSXNBY3RpdmVcIjpmYWxzZSxcIkhvcml6b250YWxBbGlnbm1lbnRcIjowLFwiVmVydGljYWxBbGlnbm1lbnRcIjowLFwiU21hcnRGb3JlZ3JvdW5kXCI6bnVsbCxcIk1hcmdpblwiOntcIiRpZFwiOlwiNDY2XCIsXCJUb3BcIjowLjAsXCJMZWZ0XCI6MC4wLFwiUmlnaHRcIjowLjAsXCJCb3R0b21cIjowLjB9LFwiUGFkZGluZ1wiOntcIiRpZFwiOlwiNDY3XCIsXCJUb3BcIjowLjAsXCJMZWZ0XCI6MC4wLFwiUmlnaHRcIjowLjAsXCJCb3R0b21cIjowLjB9LFwiQmFja2dyb3VuZFwiOm51bGwsXCJJc1Zpc2libGVcIjpmYWxzZSxcIldpZHRoXCI6MC4wLFwiSGVpZ2h0XCI6MC4wLFwiQm9yZGVyU3R5bGVcIjpudWxsfSxcIlJlY3RhbmdsZVN0eWxlXCI6e1wiJGlkXCI6XCI0NjhcIixcIk1hcmdpblwiOntcIiRpZFwiOlwiNDY5XCIsXCJUb3BcIjowLjAsXCJMZWZ0XCI6MC4wLFwiUmlnaHRcIjowLjAsXCJCb3R0b21cIjowLjB9LFwiUGFkZGluZ1wiOntcIiRpZFwiOlwiNDcwXCIsXCJUb3BcIjowLjAsXCJMZWZ0XCI6MC4wLFwiUmlnaHRcIjowLjAsXCJCb3R0b21cIjowLjB9LFwiQmFja2dyb3VuZFwiOntcIiRpZFwiOlwiNDcxXCIsXCJDb2xvclwiOntcIiRpZFwiOlwiNDcyXCIsXCJBXCI6NjMsXCJSXCI6NjgsXCJHXCI6MTE0LFwiQlwiOjE5Nn19LFwiSXNWaXNpYmxlXCI6ZmFsc2UsXCJXaWR0aFwiOjAuMCxcIkhlaWdodFwiOjAuMCxcIkJvcmRlclN0eWxlXCI6e1wiJGlkXCI6XCI0NzNcIixcIkxpbmVDb2xvclwiOntcIiRpZFwiOlwiNDc0XCIsXCIkdHlwZVwiOlwiTkxSRS5Db21tb24uRG9tLlNvbGlkQ29sb3JCcnVzaCwgTkxSRS5Db21tb25cIixcIkNvbG9yXCI6e1wiJGlkXCI6XCI0NzVcIixcIkFcIjoyNTUsXCJSXCI6MjU1LFwiR1wiOjAsXCJCXCI6MH19LFwiTGluZVdlaWdodFwiOjAuMCxcIkxpbmVUeXBlXCI6MH19fSxcIkJhY2tncm91bmRTdHlsZVwiOntcIiRpZFwiOlwiNDc2XCIsXCJNYXJnaW5cIjp7XCIkaWRcIjpcIjQ3N1wiLFwiVG9wXCI6MC4wLFwiTGVmdFwiOjAuMCxcIlJpZ2h0XCI6MC4wLFwiQm90dG9tXCI6MC4wfSxcIlBhZGRpbmdcIjp7XCIkaWRcIjpcIjQ3OFwiLFwiVG9wXCI6MC4wLFwiTGVmdFwiOjAuMCxcIlJpZ2h0XCI6MC4wLFwiQm90dG9tXCI6MC4wfSxcIkJhY2tncm91bmRcIjp7XCIkaWRcIjpcIjQ3OVwiLFwiQ29sb3JcIjp7XCIkaWRcIjpcIjQ4MFwiLFwiQVwiOjUxLFwiUlwiOjE2NSxcIkdcIjoxNjUsXCJCXCI6MTY1fX0sXCJJc1Zpc2libGVcIjp0cnVlLFwiV2lkdGhcIjowLjAsXCJIZWlnaHRcIjowLjAsXCJCb3JkZXJTdHlsZVwiOntcIiRpZFwiOlwiNDgxXCIsXCJMaW5lQ29sb3JcIjp7XCIkaWRcIjpcIjQ4MlwiLFwiJHR5cGVcIjpcIk5MUkUuQ29tbW9uLkRvbS5Tb2xpZENvbG9yQnJ1c2gsIE5MUkUuQ29tbW9uXCIsXCJDb2xvclwiOntcIiRpZFwiOlwiNDgzXCIsXCJBXCI6MjU1LFwiUlwiOjI1NSxcIkdcIjowLFwiQlwiOjB9fSxcIkxpbmVXZWlnaHRcIjowLjAsXCJMaW5lVHlwZVwiOjB9fSxcIkN1c3RvbVN3aW1sYW5lTWlsZXN0b25lU3R5bGVMaXN0XCI6W3tcIiRpZFwiOlwiNDg0XCIsXCJUaXRsZVN0eWxlXCI6e1wiJGlkXCI6XCI0ODVcIixcIkZvbnRTZXR0aW5nc1wiOntcIiRpZFwiOlwiNDg2XCIsXCJGb250U2l6ZVwiOjExLFwiRm9udE5hbWVcIjpcIkNhbGlicmlcIixcIklzQm9sZFwiOnRydWUsXCJJc0l0YWxpY1wiOmZhbHNlLFwiSXNVbmRlcmxpbmVkXCI6ZmFsc2V9LFwiQXV0b1NpemVcIjoyLFwiRm9yZWdyb3VuZFwiOntcIiRpZFwiOlwiNDg3XCIsXCJDb2xvclwiOntcIiRpZFwiOlwiNDg4XCIsXCJBXCI6MjU1LFwiUlwiOjAsXCJHXCI6MCxcIkJcIjowfX0sXCJCYWNrZ3JvdW5kRmlsbFR5cGVcIjowLFwiTWF4V2lkdGhcIjoxMDIuMDA2NTM4MzkxMTEzMjgsXCJNYXhIZWlnaHRcIjpcIkluZmluaXR5XCIsXCJTbWFydEZvcmVncm91bmRJc0FjdGl2ZVwiOmZhbHNlLFwiSG9yaXpvbnRhbEFsaWdubWVudFwiOjAsXCJWZXJ0aWNhbEFsaWdubWVudFwiOjAsXCJTbWFydEZvcmVncm91bmRcIjpudWxsLFwiTWFyZ2luXCI6e1wiJGlkXCI6XCI0ODlcIixcIlRvcFwiOjAuMCxcIkxlZnRcIjowLjAsXCJSaWdodFwiOjAuMCxcIkJvdHRvbVwiOjAuMH0sXCJQYWRkaW5nXCI6e1wiJGlkXCI6XCI0OTBcIixcIlRvcFwiOjAuMCxcIkxlZnRcIjowLjAsXCJSaWdodFwiOjAuMCxcIkJvdHRvbVwiOjAuMH0sXCJCYWNrZ3JvdW5kXCI6e1wiJGlkXCI6XCI0OTFcIixcIkNvbG9yXCI6e1wiJGlkXCI6XCI0OTJcIixcIkFcIjowLFwiUlwiOjI1NSxcIkdcIjoyNTUsXCJCXCI6MjU1fX0sXCJJc1Zpc2libGVcIjp0cnVlLFwiV2lkdGhcIjowLjAsXCJIZWlnaHRcIjowLjAsXCJCb3JkZXJTdHlsZVwiOm51bGx9LFwiRGF0ZVN0eWxlXCI6e1wiJGlkXCI6XCI0OTNcIixcIkZvbnRTZXR0aW5nc1wiOntcIiRpZFwiOlwiNDk0XCIsXCJGb250U2l6ZVwiOjEwLFwiRm9udE5hbWVcIjpcIkNhbGlicmlcIixcIklzQm9sZFwiOmZhbHNlLFwiSXNJdGFsaWNcIjpmYWxzZSxcIklzVW5kZXJsaW5lZFwiOmZhbHNlfSxcIkF1dG9TaXplXCI6MCxcIkZvcmVncm91bmRcIjp7XCIkaWRcIjpcIjQ5NVwiLFwiQ29sb3JcIjp7XCIkaWRcIjpcIjQ5Nl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NDk3XCIsXCJUb3BcIjowLjAsXCJMZWZ0XCI6MC4wLFwiUmlnaHRcIjowLjAsXCJCb3R0b21cIjowLjB9LFwiUGFkZGluZ1wiOntcIiRpZFwiOlwiNDk4XCIsXCJUb3BcIjowLjAsXCJMZWZ0XCI6MC4wLFwiUmlnaHRcIjowLjAsXCJCb3R0b21cIjowLjB9LFwiQmFja2dyb3VuZFwiOntcIiRpZFwiOlwiNDk5XCIsXCJDb2xvclwiOntcIiRpZFwiOlwiNTAwXCIsXCJBXCI6MCxcIlJcIjoyNTUsXCJHXCI6MjU1LFwiQlwiOjI1NX19LFwiSXNWaXNpYmxlXCI6dHJ1ZSxcIldpZHRoXCI6MC4wLFwiSGVpZ2h0XCI6MC4wLFwiQm9yZGVyU3R5bGVcIjpudWxsfSxcIlRpdGxlUG9zaXRpb25cIjoyLFwiRGF0ZVBvc2l0aW9uXCI6XCJMZWZ0XCIsXCJTaGFwZVR5cGVcIjoxLFwiU2hhcGVTaXplXCI6MSxcIlNoYXBlU3R5bGVcIjp7XCIkaWRcIjpcIjUwMVwiLFwiTWFyZ2luXCI6e1wiJGlkXCI6XCI1MDJcIixcIlRvcFwiOjAuMCxcIkxlZnRcIjowLjAsXCJSaWdodFwiOjAuMCxcIkJvdHRvbVwiOjAuMH0sXCJQYWRkaW5nXCI6e1wiJGlkXCI6XCI1MDNcIixcIlRvcFwiOjAuMCxcIkxlZnRcIjowLjAsXCJSaWdodFwiOjAuMCxcIkJvdHRvbVwiOjAuMH0sXCJCYWNrZ3JvdW5kXCI6e1wiJGlkXCI6XCI1MDRcIixcIkNvbG9yXCI6e1wiJGlkXCI6XCI1MDVcIixcIkFcIjoyNTUsXCJSXCI6NjgsXCJHXCI6MTE0LFwiQlwiOjE5Nn19LFwiSXNWaXNpYmxlXCI6dHJ1ZSxcIldpZHRoXCI6MTguMCxcIkhlaWdodFwiOjIwLjAsXCJCb3JkZXJTdHlsZVwiOntcIiRpZFwiOlwiNTA2XCIsXCJMaW5lQ29sb3JcIjp7XCIkaWRcIjpcIjUwN1wiLFwiJHR5cGVcIjpcIk5MUkUuQ29tbW9uLkRvbS5Tb2xpZENvbG9yQnJ1c2gsIE5MUkUuQ29tbW9uXCIsXCJDb2xvclwiOntcIiRpZFwiOlwiNTA4XCIsXCJBXCI6MjU1LFwiUlwiOjI1NSxcIkdcIjowLFwiQlwiOjB9fSxcIkxpbmVXZWlnaHRcIjowLjAsXCJMaW5lVHlwZVwiOjB9fSxcIkRhdGVGb3JtYXRcIjp7XCIkaWRcIjpcIjUwOV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pZFwiOlwiNTEwXCIsXCJEYXRlUGFydElzVmlzaWJsZVwiOnRydWUsXCJUaW1lUGFydElzVmlzaWJsZVwiOmZhbHNlfX0sXCJJc1Zpc2libGVcIjp0cnVlLFwiR3JvdXBJZFwiOm51bGwsXCJTcGFjaW5nXCI6NX1dLFwiQ3VzdG9tU3dpbWxhbmVUYXNrU3R5bGVMaXN0XCI6W3tcIiRpZFwiOlwiNTExXCIsXCJUYXNrU3R5bGVcIjp7XCIkaWRcIjpcIjUxMlwiLFwiU2hhcGVcIjoxLFwiU2hhcGVUaGlja25lc3NcIjowLFwiRHVyYXRpb25Gb3JtYXRcIjo1LFwiUGVyY2VudGFnZUNvbXBsZXRlU3R5bGVcIjp7XCIkaWRcIjpcIjUxM1wiLFwiRm9udFNldHRpbmdzXCI6e1wiJGlkXCI6XCI1MTRcIixcIkZvbnRTaXplXCI6MTAsXCJGb250TmFtZVwiOlwiQ2FsaWJyaVwiLFwiSXNCb2xkXCI6ZmFsc2UsXCJJc0l0YWxpY1wiOmZhbHNlLFwiSXNVbmRlcmxpbmVkXCI6ZmFsc2V9LFwiQXV0b1NpemVcIjowLFwiRm9yZWdyb3VuZFwiOntcIiRpZFwiOlwiNTE1XCIsXCJDb2xvclwiOntcIiRpZFwiOlwiNTE2XCIsXCJBXCI6MjU1LFwiUlwiOjI1NSxcIkdcIjoyNTUsXCJCXCI6MjU1fX0sXCJCYWNrZ3JvdW5kRmlsbFR5cGVcIjowLFwiTWF4V2lkdGhcIjoyMDAuMCxcIk1heEhlaWdodFwiOlwiSW5maW5pdHlcIixcIlNtYXJ0Rm9yZWdyb3VuZElzQWN0aXZlXCI6ZmFsc2UsXCJIb3Jpem9udGFsQWxpZ25tZW50XCI6MSxcIlZlcnRpY2FsQWxpZ25tZW50XCI6MCxcIlNtYXJ0Rm9yZWdyb3VuZFwiOm51bGwsXCJNYXJnaW5cIjp7XCIkaWRcIjpcIjUxN1wiLFwiVG9wXCI6MC4wLFwiTGVmdFwiOjAuMCxcIlJpZ2h0XCI6MC4wLFwiQm90dG9tXCI6MC4wfSxcIlBhZGRpbmdcIjp7XCIkaWRcIjpcIjUxOFwiLFwiVG9wXCI6MC4wLFwiTGVmdFwiOjAuMCxcIlJpZ2h0XCI6MC4wLFwiQm90dG9tXCI6MC4wfSxcIkJhY2tncm91bmRcIjp7XCIkaWRcIjpcIjUxOVwiLFwiQ29sb3JcIjp7XCIkaWRcIjpcIjUyMFwiLFwiQVwiOjg5LFwiUlwiOjExNSxcIkdcIjoxMTUsXCJCXCI6MTE1fX0sXCJJc1Zpc2libGVcIjp0cnVlLFwiV2lkdGhcIjowLjAsXCJIZWlnaHRcIjowLjAsXCJCb3JkZXJTdHlsZVwiOntcIiRpZFwiOlwiNTIxXCIsXCJMaW5lQ29sb3JcIjpudWxsLFwiTGluZVdlaWdodFwiOjAuMCxcIkxpbmVUeXBlXCI6MH19LFwiRHVyYXRpb25TdHlsZVwiOntcIiRpZFwiOlwiNTIyXCIsXCJGb250U2V0dGluZ3NcIjp7XCIkaWRcIjpcIjUyM1wiLFwiRm9udFNpemVcIjoxMCxcIkZvbnROYW1lXCI6XCJDYWxpYnJpXCIsXCJJc0JvbGRcIjpmYWxzZSxcIklzSXRhbGljXCI6ZmFsc2UsXCJJc1VuZGVybGluZWRcIjpmYWxzZX0sXCJBdXRvU2l6ZVwiOjAsXCJGb3JlZ3JvdW5kXCI6e1wiJGlkXCI6XCI1MjRcIixcIkNvbG9yXCI6e1wiJGlkXCI6XCI1MjV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UyNlwiLFwiVG9wXCI6MC4wLFwiTGVmdFwiOjAuMCxcIlJpZ2h0XCI6MC4wLFwiQm90dG9tXCI6MC4wfSxcIlBhZGRpbmdcIjp7XCIkaWRcIjpcIjUyN1wiLFwiVG9wXCI6MC4wLFwiTGVmdFwiOjAuMCxcIlJpZ2h0XCI6MC4wLFwiQm90dG9tXCI6MC4wfSxcIkJhY2tncm91bmRcIjp7XCIkaWRcIjpcIjUyOFwiLFwiQ29sb3JcIjp7XCIkaWRcIjpcIjUyOVwiLFwiQVwiOjAsXCJSXCI6MjU1LFwiR1wiOjI1NSxcIkJcIjoyNTV9fSxcIklzVmlzaWJsZVwiOnRydWUsXCJXaWR0aFwiOjAuMCxcIkhlaWdodFwiOjAuMCxcIkJvcmRlclN0eWxlXCI6e1wiJGlkXCI6XCI1MzBcIixcIkxpbmVDb2xvclwiOm51bGwsXCJMaW5lV2VpZ2h0XCI6MC4wLFwiTGluZVR5cGVcIjowfX0sXCJIb3Jpem9udGFsQ29ubmVjdG9yU3R5bGVcIjp7XCIkaWRcIjpcIjUzMVwiLFwiTGluZUNvbG9yXCI6e1wiJGlkXCI6XCI1MzJcIixcIiR0eXBlXCI6XCJOTFJFLkNvbW1vbi5Eb20uU29saWRDb2xvckJydXNoLCBOTFJFLkNvbW1vblwiLFwiQ29sb3JcIjp7XCIkaWRcIjpcIjUzM1wiLFwiQVwiOjI1NSxcIlJcIjoyMDQsXCJHXCI6MjA0LFwiQlwiOjIwNH19LFwiTGluZVdlaWdodFwiOjEuMCxcIkxpbmVUeXBlXCI6MH0sXCJWZXJ0aWNhbENvbm5lY3RvclN0eWxlXCI6e1wiJGlkXCI6XCI1MzRcIixcIkxpbmVDb2xvclwiOntcIiRpZFwiOlwiNTM1XCIsXCIkdHlwZVwiOlwiTkxSRS5Db21tb24uRG9tLlNvbGlkQ29sb3JCcnVzaCwgTkxSRS5Db21tb25cIixcIkNvbG9yXCI6e1wiJGlkXCI6XCI1MzZcIixcIkFcIjoyNTUsXCJSXCI6MjA0LFwiR1wiOjIwNCxcIkJcIjoyMDR9fSxcIkxpbmVXZWlnaHRcIjowLjAsXCJMaW5lVHlwZVwiOjB9LFwiTWFyZ2luXCI6bnVsbCxcIlN0YXJ0RGF0ZVBvc2l0aW9uXCI6NixcIkVuZERhdGVQb3NpdGlvblwiOjYsXCJUaXRsZVBvc2l0aW9uXCI6NCxcIkR1cmF0aW9uUG9zaXRpb25cIjozLFwiUGVyY2VudGFnZUNvbXBsZXRlZFBvc2l0aW9uXCI6MixcIlNwYWNpbmdcIjozLFwiSXNCZWxvd1RpbWViYW5kXCI6dHJ1ZSxcIlBlcmNlbnRhZ2VDb21wbGV0ZVNoYXBlT3BhY2l0eVwiOjM1LFwiR3JvdXBOYW1lXCI6bnVsbCxcIkF0dGFjaGVkTWlsZXN0b25lc1N0eWxlc1wiOm51bGwsXCJTaGFwZVN0eWxlXCI6e1wiJGlkXCI6XCI1MzdcIixcIk1hcmdpblwiOntcIiRpZFwiOlwiNTM4XCIsXCJUb3BcIjowLjAsXCJMZWZ0XCI6NC4wLFwiUmlnaHRcIjo0LjAsXCJCb3R0b21cIjowLjB9LFwiUGFkZGluZ1wiOntcIiRpZFwiOlwiNTM5XCIsXCJUb3BcIjowLjAsXCJMZWZ0XCI6MC4wLFwiUmlnaHRcIjowLjAsXCJCb3R0b21cIjowLjB9LFwiQmFja2dyb3VuZFwiOntcIiRpZFwiOlwiNTQwXCIsXCJDb2xvclwiOntcIiRpZFwiOlwiNTQxXCIsXCJBXCI6MjU1LFwiUlwiOjY4LFwiR1wiOjExNCxcIkJcIjoxOTZ9fSxcIklzVmlzaWJsZVwiOnRydWUsXCJXaWR0aFwiOjAuMCxcIkhlaWdodFwiOjEwLjAsXCJCb3JkZXJTdHlsZVwiOntcIiRpZFwiOlwiNTQyXCIsXCJMaW5lQ29sb3JcIjp7XCIkaWRcIjpcIjU0M1wiLFwiJHR5cGVcIjpcIk5MUkUuQ29tbW9uLkRvbS5Tb2xpZENvbG9yQnJ1c2gsIE5MUkUuQ29tbW9uXCIsXCJDb2xvclwiOntcIiRpZFwiOlwiNTQ0XCIsXCJBXCI6MjU1LFwiUlwiOjI1NSxcIkdcIjowLFwiQlwiOjB9fSxcIkxpbmVXZWlnaHRcIjowLjAsXCJMaW5lVHlwZVwiOjB9fSxcIlRpdGxlU3R5bGVcIjp7XCIkaWRcIjpcIjU0NVwiLFwiRm9udFNldHRpbmdzXCI6e1wiJGlkXCI6XCI1NDZcIixcIkZvbnRTaXplXCI6MTEsXCJGb250TmFtZVwiOlwiQ2FsaWJyaVwiLFwiSXNCb2xkXCI6dHJ1ZSxcIklzSXRhbGljXCI6ZmFsc2UsXCJJc1VuZGVybGluZWRcIjpmYWxzZX0sXCJBdXRvU2l6ZVwiOjAsXCJGb3JlZ3JvdW5kXCI6e1wiJGlkXCI6XCI1NDdcIixcIkNvbG9yXCI6e1wiJGlkXCI6XCI1NDh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NTQ5XCIsXCJUb3BcIjowLjAsXCJMZWZ0XCI6MC4wLFwiUmlnaHRcIjowLjAsXCJCb3R0b21cIjowLjB9LFwiUGFkZGluZ1wiOntcIiRpZFwiOlwiNTUwXCIsXCJUb3BcIjowLjAsXCJMZWZ0XCI6MC4wLFwiUmlnaHRcIjowLjAsXCJCb3R0b21cIjowLjB9LFwiQmFja2dyb3VuZFwiOntcIiRpZFwiOlwiNTUxXCIsXCJDb2xvclwiOntcIiRpZFwiOlwiNTUyXCIsXCJBXCI6MCxcIlJcIjoyNTUsXCJHXCI6MjU1LFwiQlwiOjI1NX19LFwiSXNWaXNpYmxlXCI6dHJ1ZSxcIldpZHRoXCI6MC4wLFwiSGVpZ2h0XCI6MC4wLFwiQm9yZGVyU3R5bGVcIjp7XCIkaWRcIjpcIjU1M1wiLFwiTGluZUNvbG9yXCI6bnVsbCxcIkxpbmVXZWlnaHRcIjowLjAsXCJMaW5lVHlwZVwiOjB9fSxcIkRhdGVTdHlsZVwiOntcIiRpZFwiOlwiNTU0XCIsXCJGb250U2V0dGluZ3NcIjp7XCIkaWRcIjpcIjU1NVwiLFwiRm9udFNpemVcIjoxMCxcIkZvbnROYW1lXCI6XCJDYWxpYnJpXCIsXCJJc0JvbGRcIjpmYWxzZSxcIklzSXRhbGljXCI6ZmFsc2UsXCJJc1VuZGVybGluZWRcIjpmYWxzZX0sXCJBdXRvU2l6ZVwiOjAsXCJGb3JlZ3JvdW5kXCI6e1wiJGlkXCI6XCI1NTZcIixcIkNvbG9yXCI6e1wiJGlkXCI6XCI1NTd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U1OFwiLFwiVG9wXCI6MC4wLFwiTGVmdFwiOjAuMCxcIlJpZ2h0XCI6MC4wLFwiQm90dG9tXCI6MC4wfSxcIlBhZGRpbmdcIjp7XCIkaWRcIjpcIjU1OVwiLFwiVG9wXCI6MC4wLFwiTGVmdFwiOjAuMCxcIlJpZ2h0XCI6MC4wLFwiQm90dG9tXCI6MC4wfSxcIkJhY2tncm91bmRcIjp7XCIkaWRcIjpcIjU2MFwiLFwiQ29sb3JcIjp7XCIkaWRcIjpcIjU2MVwiLFwiQVwiOjg5LFwiUlwiOjAsXCJHXCI6MCxcIkJcIjowfX0sXCJJc1Zpc2libGVcIjp0cnVlLFwiV2lkdGhcIjowLjAsXCJIZWlnaHRcIjowLjAsXCJCb3JkZXJTdHlsZVwiOntcIiRpZFwiOlwiNTYyXCIsXCJMaW5lQ29sb3JcIjpudWxsLFwiTGluZVdlaWdodFwiOjAuMCxcIkxpbmVUeXBlXCI6MH19LFwiRGF0ZUZvcm1hdFwiOntcIiRpZFwiOlwiNTY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LHtcIiRpZFwiOlwiNTY0XCIsXCJUYXNrU3R5bGVcIjp7XCIkaWRcIjpcIjU2NVwiLFwiU2hhcGVcIjoxLFwiU2hhcGVUaGlja25lc3NcIjowLFwiRHVyYXRpb25Gb3JtYXRcIjo1LFwiUGVyY2VudGFnZUNvbXBsZXRlU3R5bGVcIjp7XCIkaWRcIjpcIjU2NlwiLFwiRm9udFNldHRpbmdzXCI6e1wiJGlkXCI6XCI1NjdcIixcIkZvbnRTaXplXCI6MTAsXCJGb250TmFtZVwiOlwiQ2FsaWJyaVwiLFwiSXNCb2xkXCI6ZmFsc2UsXCJJc0l0YWxpY1wiOmZhbHNlLFwiSXNVbmRlcmxpbmVkXCI6ZmFsc2V9LFwiQXV0b1NpemVcIjowLFwiRm9yZWdyb3VuZFwiOntcIiRpZFwiOlwiNTY4XCIsXCJDb2xvclwiOntcIiRpZFwiOlwiNTY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1NzBcIixcIlRvcFwiOjAuMCxcIkxlZnRcIjowLjAsXCJSaWdodFwiOjAuMCxcIkJvdHRvbVwiOjAuMH0sXCJQYWRkaW5nXCI6e1wiJGlkXCI6XCI1NzFcIixcIlRvcFwiOjAuMCxcIkxlZnRcIjowLjAsXCJSaWdodFwiOjAuMCxcIkJvdHRvbVwiOjAuMH0sXCJCYWNrZ3JvdW5kXCI6e1wiJGlkXCI6XCI1NzJcIixcIkNvbG9yXCI6e1wiJGlkXCI6XCI1NzNcIixcIkFcIjo4OSxcIlJcIjoxMTUsXCJHXCI6MTE1LFwiQlwiOjExNX19LFwiSXNWaXNpYmxlXCI6dHJ1ZSxcIldpZHRoXCI6MC4wLFwiSGVpZ2h0XCI6MC4wLFwiQm9yZGVyU3R5bGVcIjp7XCIkaWRcIjpcIjU3NFwiLFwiTGluZUNvbG9yXCI6bnVsbCxcIkxpbmVXZWlnaHRcIjowLjAsXCJMaW5lVHlwZVwiOjB9fSxcIkR1cmF0aW9uU3R5bGVcIjp7XCIkaWRcIjpcIjU3NVwiLFwiRm9udFNldHRpbmdzXCI6e1wiJGlkXCI6XCI1NzZcIixcIkZvbnRTaXplXCI6MTAsXCJGb250TmFtZVwiOlwiQ2FsaWJyaVwiLFwiSXNCb2xkXCI6ZmFsc2UsXCJJc0l0YWxpY1wiOmZhbHNlLFwiSXNVbmRlcmxpbmVkXCI6ZmFsc2V9LFwiQXV0b1NpemVcIjowLFwiRm9yZWdyb3VuZFwiOntcIiRpZFwiOlwiNTc3XCIsXCJDb2xvclwiOntcIiRpZFwiOlwiNTc4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1NzlcIixcIlRvcFwiOjAuMCxcIkxlZnRcIjowLjAsXCJSaWdodFwiOjAuMCxcIkJvdHRvbVwiOjAuMH0sXCJQYWRkaW5nXCI6e1wiJGlkXCI6XCI1ODBcIixcIlRvcFwiOjAuMCxcIkxlZnRcIjowLjAsXCJSaWdodFwiOjAuMCxcIkJvdHRvbVwiOjAuMH0sXCJCYWNrZ3JvdW5kXCI6e1wiJGlkXCI6XCI1ODFcIixcIkNvbG9yXCI6e1wiJGlkXCI6XCI1ODJcIixcIkFcIjowLFwiUlwiOjI1NSxcIkdcIjoyNTUsXCJCXCI6MjU1fX0sXCJJc1Zpc2libGVcIjp0cnVlLFwiV2lkdGhcIjowLjAsXCJIZWlnaHRcIjowLjAsXCJCb3JkZXJTdHlsZVwiOntcIiRpZFwiOlwiNTgzXCIsXCJMaW5lQ29sb3JcIjpudWxsLFwiTGluZVdlaWdodFwiOjAuMCxcIkxpbmVUeXBlXCI6MH19LFwiSG9yaXpvbnRhbENvbm5lY3RvclN0eWxlXCI6e1wiJGlkXCI6XCI1ODRcIixcIkxpbmVDb2xvclwiOntcIiRpZFwiOlwiNTg1XCIsXCIkdHlwZVwiOlwiTkxSRS5Db21tb24uRG9tLlNvbGlkQ29sb3JCcnVzaCwgTkxSRS5Db21tb25cIixcIkNvbG9yXCI6e1wiJGlkXCI6XCI1ODZcIixcIkFcIjoyNTUsXCJSXCI6MjA0LFwiR1wiOjIwNCxcIkJcIjoyMDR9fSxcIkxpbmVXZWlnaHRcIjoxLjAsXCJMaW5lVHlwZVwiOjB9LFwiVmVydGljYWxDb25uZWN0b3JTdHlsZVwiOntcIiRpZFwiOlwiNTg3XCIsXCJMaW5lQ29sb3JcIjp7XCIkaWRcIjpcIjU4OFwiLFwiJHR5cGVcIjpcIk5MUkUuQ29tbW9uLkRvbS5Tb2xpZENvbG9yQnJ1c2gsIE5MUkUuQ29tbW9uXCIsXCJDb2xvclwiOntcIiRpZFwiOlwiNTg5XCIsXCJBXCI6MjU1LFwiUlwiOjIwNCxcIkdcIjoyMDQsXCJCXCI6MjA0fX0sXCJMaW5lV2VpZ2h0XCI6MC4wLFwiTGluZVR5cGVcIjowfSxcIk1hcmdpblwiOm51bGwsXCJTdGFydERhdGVQb3NpdGlvblwiOjYsXCJFbmREYXRlUG9zaXRpb25cIjo2LFwiVGl0bGVQb3NpdGlvblwiOjQsXCJEdXJhdGlvblBvc2l0aW9uXCI6MyxcIlBlcmNlbnRhZ2VDb21wbGV0ZWRQb3NpdGlvblwiOjAsXCJTcGFjaW5nXCI6MyxcIklzQmVsb3dUaW1lYmFuZFwiOnRydWUsXCJQZXJjZW50YWdlQ29tcGxldGVTaGFwZU9wYWNpdHlcIjozNSxcIkdyb3VwTmFtZVwiOm51bGwsXCJBdHRhY2hlZE1pbGVzdG9uZXNTdHlsZXNcIjpudWxsLFwiU2hhcGVTdHlsZVwiOntcIiRpZFwiOlwiNTkwXCIsXCJNYXJnaW5cIjp7XCIkaWRcIjpcIjU5MVwiLFwiVG9wXCI6MC4wLFwiTGVmdFwiOjQuMCxcIlJpZ2h0XCI6NC4wLFwiQm90dG9tXCI6MC4wfSxcIlBhZGRpbmdcIjp7XCIkaWRcIjpcIjU5MlwiLFwiVG9wXCI6MC4wLFwiTGVmdFwiOjAuMCxcIlJpZ2h0XCI6MC4wLFwiQm90dG9tXCI6MC4wfSxcIkJhY2tncm91bmRcIjp7XCIkaWRcIjpcIjU5M1wiLFwiQ29sb3JcIjp7XCIkaWRcIjpcIjU5NFwiLFwiQVwiOjI1NSxcIlJcIjo2OCxcIkdcIjoxMTQsXCJCXCI6MTk2fX0sXCJJc1Zpc2libGVcIjp0cnVlLFwiV2lkdGhcIjowLjAsXCJIZWlnaHRcIjoxMC4wLFwiQm9yZGVyU3R5bGVcIjp7XCIkaWRcIjpcIjU5NVwiLFwiTGluZUNvbG9yXCI6e1wiJGlkXCI6XCI1OTZcIixcIiR0eXBlXCI6XCJOTFJFLkNvbW1vbi5Eb20uU29saWRDb2xvckJydXNoLCBOTFJFLkNvbW1vblwiLFwiQ29sb3JcIjp7XCIkaWRcIjpcIjU5N1wiLFwiQVwiOjI1NSxcIlJcIjoyNTUsXCJHXCI6MCxcIkJcIjowfX0sXCJMaW5lV2VpZ2h0XCI6MC4wLFwiTGluZVR5cGVcIjowfX0sXCJUaXRsZVN0eWxlXCI6e1wiJGlkXCI6XCI1OThcIixcIkZvbnRTZXR0aW5nc1wiOntcIiRpZFwiOlwiNTk5XCIsXCJGb250U2l6ZVwiOjExLFwiRm9udE5hbWVcIjpcIkNhbGlicmlcIixcIklzQm9sZFwiOnRydWUsXCJJc0l0YWxpY1wiOmZhbHNlLFwiSXNVbmRlcmxpbmVkXCI6ZmFsc2V9LFwiQXV0b1NpemVcIjoyLFwiRm9yZWdyb3VuZFwiOntcIiRpZFwiOlwiNjAwXCIsXCJDb2xvclwiOntcIiRpZFwiOlwiNjAxXCIsXCJBXCI6MjU1LFwiUlwiOjAsXCJHXCI6MCxcIkJcIjowfX0sXCJCYWNrZ3JvdW5kRmlsbFR5cGVcIjowLFwiTWF4V2lkdGhcIjoxNDMuOTM3MDExNzE4NzUsXCJNYXhIZWlnaHRcIjpcIkluZmluaXR5XCIsXCJTbWFydEZvcmVncm91bmRJc0FjdGl2ZVwiOmZhbHNlLFwiSG9yaXpvbnRhbEFsaWdubWVudFwiOjAsXCJWZXJ0aWNhbEFsaWdubWVudFwiOjAsXCJTbWFydEZvcmVncm91bmRcIjpudWxsLFwiTWFyZ2luXCI6e1wiJGlkXCI6XCI2MDJcIixcIlRvcFwiOjAuMCxcIkxlZnRcIjowLjAsXCJSaWdodFwiOjAuMCxcIkJvdHRvbVwiOjAuMH0sXCJQYWRkaW5nXCI6e1wiJGlkXCI6XCI2MDNcIixcIlRvcFwiOjAuMCxcIkxlZnRcIjowLjAsXCJSaWdodFwiOjAuMCxcIkJvdHRvbVwiOjAuMH0sXCJCYWNrZ3JvdW5kXCI6e1wiJGlkXCI6XCI2MDRcIixcIkNvbG9yXCI6e1wiJGlkXCI6XCI2MDVcIixcIkFcIjowLFwiUlwiOjI1NSxcIkdcIjoyNTUsXCJCXCI6MjU1fX0sXCJJc1Zpc2libGVcIjp0cnVlLFwiV2lkdGhcIjowLjAsXCJIZWlnaHRcIjowLjAsXCJCb3JkZXJTdHlsZVwiOntcIiRpZFwiOlwiNjA2XCIsXCJMaW5lQ29sb3JcIjpudWxsLFwiTGluZVdlaWdodFwiOjAuMCxcIkxpbmVUeXBlXCI6MH19LFwiRGF0ZVN0eWxlXCI6e1wiJGlkXCI6XCI2MDdcIixcIkZvbnRTZXR0aW5nc1wiOntcIiRpZFwiOlwiNjA4XCIsXCJGb250U2l6ZVwiOjEwLFwiRm9udE5hbWVcIjpcIkNhbGlicmlcIixcIklzQm9sZFwiOmZhbHNlLFwiSXNJdGFsaWNcIjpmYWxzZSxcIklzVW5kZXJsaW5lZFwiOmZhbHNlfSxcIkF1dG9TaXplXCI6MCxcIkZvcmVncm91bmRcIjp7XCIkaWRcIjpcIjYwOVwiLFwiQ29sb3JcIjp7XCIkaWRcIjpcIjYxMF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NjExXCIsXCJUb3BcIjowLjAsXCJMZWZ0XCI6MC4wLFwiUmlnaHRcIjowLjAsXCJCb3R0b21cIjowLjB9LFwiUGFkZGluZ1wiOntcIiRpZFwiOlwiNjEyXCIsXCJUb3BcIjowLjAsXCJMZWZ0XCI6MC4wLFwiUmlnaHRcIjowLjAsXCJCb3R0b21cIjowLjB9LFwiQmFja2dyb3VuZFwiOntcIiRpZFwiOlwiNjEzXCIsXCJDb2xvclwiOntcIiRpZFwiOlwiNjE0XCIsXCJBXCI6ODksXCJSXCI6MCxcIkdcIjowLFwiQlwiOjB9fSxcIklzVmlzaWJsZVwiOnRydWUsXCJXaWR0aFwiOjAuMCxcIkhlaWdodFwiOjAuMCxcIkJvcmRlclN0eWxlXCI6e1wiJGlkXCI6XCI2MTVcIixcIkxpbmVDb2xvclwiOm51bGwsXCJMaW5lV2VpZ2h0XCI6MC4wLFwiTGluZVR5cGVcIjowfX0sXCJEYXRlRm9ybWF0XCI6e1wiJGlkXCI6XCI2MTZ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1dLFwiSXNWaXNpYmxlXCI6dHJ1ZX0se1wiJGlkXCI6XCI2MTdcIixcIkhlYWRlclN0eWxlXCI6e1wiJGlkXCI6XCI2MThcIixcIlRleHRTdHlsZVwiOntcIiRpZFwiOlwiNjE5XCIsXCJGb250U2V0dGluZ3NcIjp7XCIkaWRcIjpcIjYyMFwiLFwiRm9udFNpemVcIjoxMSxcIkZvbnROYW1lXCI6XCJDYWxpYnJpXCIsXCJJc0JvbGRcIjpmYWxzZSxcIklzSXRhbGljXCI6ZmFsc2UsXCJJc1VuZGVybGluZWRcIjpmYWxzZX0sXCJBdXRvU2l6ZVwiOjAsXCJGb3JlZ3JvdW5kXCI6e1wiJGlkXCI6XCI2MjFcIixcIkNvbG9yXCI6e1wiJGlkXCI6XCI2MjJ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YyM1wiLFwiVG9wXCI6MC4wLFwiTGVmdFwiOjAuMCxcIlJpZ2h0XCI6MC4wLFwiQm90dG9tXCI6MC4wfSxcIlBhZGRpbmdcIjp7XCIkaWRcIjpcIjYyNFwiLFwiVG9wXCI6MC4wLFwiTGVmdFwiOjAuMCxcIlJpZ2h0XCI6MC4wLFwiQm90dG9tXCI6MC4wfSxcIkJhY2tncm91bmRcIjpudWxsLFwiSXNWaXNpYmxlXCI6ZmFsc2UsXCJXaWR0aFwiOjAuMCxcIkhlaWdodFwiOjAuMCxcIkJvcmRlclN0eWxlXCI6bnVsbH0sXCJSZWN0YW5nbGVTdHlsZVwiOntcIiRpZFwiOlwiNjI1XCIsXCJNYXJnaW5cIjp7XCIkaWRcIjpcIjYyNlwiLFwiVG9wXCI6MC4wLFwiTGVmdFwiOjAuMCxcIlJpZ2h0XCI6MC4wLFwiQm90dG9tXCI6MC4wfSxcIlBhZGRpbmdcIjp7XCIkaWRcIjpcIjYyN1wiLFwiVG9wXCI6MC4wLFwiTGVmdFwiOjAuMCxcIlJpZ2h0XCI6MC4wLFwiQm90dG9tXCI6MC4wfSxcIkJhY2tncm91bmRcIjp7XCIkaWRcIjpcIjYyOFwiLFwiQ29sb3JcIjp7XCIkaWRcIjpcIjYyOVwiLFwiQVwiOjYzLFwiUlwiOjY4LFwiR1wiOjExNCxcIkJcIjoxOTZ9fSxcIklzVmlzaWJsZVwiOmZhbHNlLFwiV2lkdGhcIjowLjAsXCJIZWlnaHRcIjowLjAsXCJCb3JkZXJTdHlsZVwiOntcIiRpZFwiOlwiNjMwXCIsXCJMaW5lQ29sb3JcIjp7XCIkaWRcIjpcIjYzMVwiLFwiJHR5cGVcIjpcIk5MUkUuQ29tbW9uLkRvbS5Tb2xpZENvbG9yQnJ1c2gsIE5MUkUuQ29tbW9uXCIsXCJDb2xvclwiOntcIiRpZFwiOlwiNjMyXCIsXCJBXCI6MjU1LFwiUlwiOjI1NSxcIkdcIjowLFwiQlwiOjB9fSxcIkxpbmVXZWlnaHRcIjowLjAsXCJMaW5lVHlwZVwiOjB9fX0sXCJCYWNrZ3JvdW5kU3R5bGVcIjp7XCIkaWRcIjpcIjYzM1wiLFwiTWFyZ2luXCI6e1wiJGlkXCI6XCI2MzRcIixcIlRvcFwiOjAuMCxcIkxlZnRcIjowLjAsXCJSaWdodFwiOjAuMCxcIkJvdHRvbVwiOjAuMH0sXCJQYWRkaW5nXCI6e1wiJGlkXCI6XCI2MzVcIixcIlRvcFwiOjAuMCxcIkxlZnRcIjowLjAsXCJSaWdodFwiOjAuMCxcIkJvdHRvbVwiOjAuMH0sXCJCYWNrZ3JvdW5kXCI6e1wiJGlkXCI6XCI2MzZcIixcIkNvbG9yXCI6e1wiJGlkXCI6XCI2MzdcIixcIkFcIjo1MSxcIlJcIjoxNjUsXCJHXCI6MTY1LFwiQlwiOjE2NX19LFwiSXNWaXNpYmxlXCI6dHJ1ZSxcIldpZHRoXCI6MC4wLFwiSGVpZ2h0XCI6MC4wLFwiQm9yZGVyU3R5bGVcIjp7XCIkaWRcIjpcIjYzOFwiLFwiTGluZUNvbG9yXCI6e1wiJGlkXCI6XCI2MzlcIixcIiR0eXBlXCI6XCJOTFJFLkNvbW1vbi5Eb20uU29saWRDb2xvckJydXNoLCBOTFJFLkNvbW1vblwiLFwiQ29sb3JcIjp7XCIkaWRcIjpcIjY0MFwiLFwiQVwiOjI1NSxcIlJcIjoyNTUsXCJHXCI6MCxcIkJcIjowfX0sXCJMaW5lV2VpZ2h0XCI6MC4wLFwiTGluZVR5cGVcIjowfX0sXCJDdXN0b21Td2ltbGFuZU1pbGVzdG9uZVN0eWxlTGlzdFwiOltdLFwiQ3VzdG9tU3dpbWxhbmVUYXNrU3R5bGVMaXN0XCI6W3tcIiRpZFwiOlwiNjQxXCIsXCJUYXNrU3R5bGVcIjp7XCIkaWRcIjpcIjY0MlwiLFwiU2hhcGVcIjozLFwiU2hhcGVUaGlja25lc3NcIjowLFwiRHVyYXRpb25Gb3JtYXRcIjo1LFwiUGVyY2VudGFnZUNvbXBsZXRlU3R5bGVcIjp7XCIkaWRcIjpcIjY0M1wiLFwiRm9udFNldHRpbmdzXCI6e1wiJGlkXCI6XCI2NDRcIixcIkZvbnRTaXplXCI6MTAsXCJGb250TmFtZVwiOlwiQ2FsaWJyaVwiLFwiSXNCb2xkXCI6ZmFsc2UsXCJJc0l0YWxpY1wiOmZhbHNlLFwiSXNVbmRlcmxpbmVkXCI6ZmFsc2V9LFwiQXV0b1NpemVcIjowLFwiRm9yZWdyb3VuZFwiOntcIiRpZFwiOlwiNjQ1XCIsXCJDb2xvclwiOntcIiRpZFwiOlwiNjQ2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2NDdcIixcIlRvcFwiOjAuMCxcIkxlZnRcIjowLjAsXCJSaWdodFwiOjAuMCxcIkJvdHRvbVwiOjAuMH0sXCJQYWRkaW5nXCI6e1wiJGlkXCI6XCI2NDhcIixcIlRvcFwiOjAuMCxcIkxlZnRcIjowLjAsXCJSaWdodFwiOjAuMCxcIkJvdHRvbVwiOjAuMH0sXCJCYWNrZ3JvdW5kXCI6e1wiJGlkXCI6XCI2NDlcIixcIkNvbG9yXCI6e1wiJGlkXCI6XCI2NTBcIixcIkFcIjo4OSxcIlJcIjoxMTUsXCJHXCI6MTE1LFwiQlwiOjExNX19LFwiSXNWaXNpYmxlXCI6dHJ1ZSxcIldpZHRoXCI6MC4wLFwiSGVpZ2h0XCI6MC4wLFwiQm9yZGVyU3R5bGVcIjp7XCIkaWRcIjpcIjY1MVwiLFwiTGluZUNvbG9yXCI6bnVsbCxcIkxpbmVXZWlnaHRcIjowLjAsXCJMaW5lVHlwZVwiOjB9fSxcIkR1cmF0aW9uU3R5bGVcIjp7XCIkaWRcIjpcIjY1MlwiLFwiRm9udFNldHRpbmdzXCI6e1wiJGlkXCI6XCI2NTNcIixcIkZvbnRTaXplXCI6MTAsXCJGb250TmFtZVwiOlwiQ2FsaWJyaVwiLFwiSXNCb2xkXCI6ZmFsc2UsXCJJc0l0YWxpY1wiOmZhbHNlLFwiSXNVbmRlcmxpbmVkXCI6ZmFsc2V9LFwiQXV0b1NpemVcIjowLFwiRm9yZWdyb3VuZFwiOntcIiRpZFwiOlwiNjU0XCIsXCJDb2xvclwiOntcIiRpZFwiOlwiNjU1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2NTZcIixcIlRvcFwiOjAuMCxcIkxlZnRcIjowLjAsXCJSaWdodFwiOjAuMCxcIkJvdHRvbVwiOjAuMH0sXCJQYWRkaW5nXCI6e1wiJGlkXCI6XCI2NTdcIixcIlRvcFwiOjAuMCxcIkxlZnRcIjowLjAsXCJSaWdodFwiOjAuMCxcIkJvdHRvbVwiOjAuMH0sXCJCYWNrZ3JvdW5kXCI6e1wiJGlkXCI6XCI2NThcIixcIkNvbG9yXCI6e1wiJGlkXCI6XCI2NTlcIixcIkFcIjowLFwiUlwiOjI1NSxcIkdcIjoyNTUsXCJCXCI6MjU1fX0sXCJJc1Zpc2libGVcIjp0cnVlLFwiV2lkdGhcIjowLjAsXCJIZWlnaHRcIjowLjAsXCJCb3JkZXJTdHlsZVwiOntcIiRpZFwiOlwiNjYwXCIsXCJMaW5lQ29sb3JcIjpudWxsLFwiTGluZVdlaWdodFwiOjAuMCxcIkxpbmVUeXBlXCI6MH19LFwiSG9yaXpvbnRhbENvbm5lY3RvclN0eWxlXCI6e1wiJGlkXCI6XCI2NjFcIixcIkxpbmVDb2xvclwiOntcIiRpZFwiOlwiNjYyXCIsXCIkdHlwZVwiOlwiTkxSRS5Db21tb24uRG9tLlNvbGlkQ29sb3JCcnVzaCwgTkxSRS5Db21tb25cIixcIkNvbG9yXCI6e1wiJGlkXCI6XCI2NjNcIixcIkFcIjoyNTUsXCJSXCI6MjA0LFwiR1wiOjIwNCxcIkJcIjoyMDR9fSxcIkxpbmVXZWlnaHRcIjoxLjAsXCJMaW5lVHlwZVwiOjB9LFwiVmVydGljYWxDb25uZWN0b3JTdHlsZVwiOntcIiRpZFwiOlwiNjY0XCIsXCJMaW5lQ29sb3JcIjp7XCIkaWRcIjpcIjY2NVwiLFwiJHR5cGVcIjpcIk5MUkUuQ29tbW9uLkRvbS5Tb2xpZENvbG9yQnJ1c2gsIE5MUkUuQ29tbW9uXCIsXCJDb2xvclwiOntcIiRpZFwiOlwiNjY2XCIsXCJBXCI6MjU1LFwiUlwiOjIwNCxcIkdcIjoyMDQsXCJCXCI6MjA0fX0sXCJMaW5lV2VpZ2h0XCI6MC4wLFwiTGluZVR5cGVcIjowfSxcIk1hcmdpblwiOm51bGwsXCJTdGFydERhdGVQb3NpdGlvblwiOjYsXCJFbmREYXRlUG9zaXRpb25cIjo2LFwiVGl0bGVQb3NpdGlvblwiOjIsXCJEdXJhdGlvblBvc2l0aW9uXCI6MyxcIlBlcmNlbnRhZ2VDb21wbGV0ZWRQb3NpdGlvblwiOjIsXCJTcGFjaW5nXCI6MyxcIklzQmVsb3dUaW1lYmFuZFwiOnRydWUsXCJQZXJjZW50YWdlQ29tcGxldGVTaGFwZU9wYWNpdHlcIjozNSxcIkdyb3VwTmFtZVwiOm51bGwsXCJBdHRhY2hlZE1pbGVzdG9uZXNTdHlsZXNcIjpudWxsLFwiU2hhcGVTdHlsZVwiOntcIiRpZFwiOlwiNjY3XCIsXCJNYXJnaW5cIjp7XCIkaWRcIjpcIjY2OFwiLFwiVG9wXCI6MC4wLFwiTGVmdFwiOjQuMCxcIlJpZ2h0XCI6NC4wLFwiQm90dG9tXCI6MC4wfSxcIlBhZGRpbmdcIjp7XCIkaWRcIjpcIjY2OVwiLFwiVG9wXCI6MC4wLFwiTGVmdFwiOjAuMCxcIlJpZ2h0XCI6MC4wLFwiQm90dG9tXCI6MC4wfSxcIkJhY2tncm91bmRcIjp7XCIkaWRcIjpcIjY3MFwiLFwiQ29sb3JcIjp7XCIkaWRcIjpcIjY3MVwiLFwiQVwiOjI1NSxcIlJcIjo2OCxcIkdcIjoxMTQsXCJCXCI6MTk2fX0sXCJJc1Zpc2libGVcIjp0cnVlLFwiV2lkdGhcIjowLjAsXCJIZWlnaHRcIjoxMC4wLFwiQm9yZGVyU3R5bGVcIjp7XCIkaWRcIjpcIjY3MlwiLFwiTGluZUNvbG9yXCI6e1wiJGlkXCI6XCI2NzNcIixcIiR0eXBlXCI6XCJOTFJFLkNvbW1vbi5Eb20uU29saWRDb2xvckJydXNoLCBOTFJFLkNvbW1vblwiLFwiQ29sb3JcIjp7XCIkaWRcIjpcIjY3NFwiLFwiQVwiOjI1NSxcIlJcIjoyNTUsXCJHXCI6MCxcIkJcIjowfX0sXCJMaW5lV2VpZ2h0XCI6MC4wLFwiTGluZVR5cGVcIjowfX0sXCJUaXRsZVN0eWxlXCI6e1wiJGlkXCI6XCI2NzVcIixcIkZvbnRTZXR0aW5nc1wiOntcIiRpZFwiOlwiNjc2XCIsXCJGb250U2l6ZVwiOjExLFwiRm9udE5hbWVcIjpcIkNhbGlicmlcIixcIklzQm9sZFwiOnRydWUsXCJJc0l0YWxpY1wiOmZhbHNlLFwiSXNVbmRlcmxpbmVkXCI6ZmFsc2V9LFwiQXV0b1NpemVcIjowLFwiRm9yZWdyb3VuZFwiOntcIiRpZFwiOlwiNjc3XCIsXCJDb2xvclwiOntcIiRpZFwiOlwiNjc4XCIsXCJBXCI6MjU1LFwiUlwiOjI1NSxcIkdcIjoyNTUsXCJCXCI6MjU1fX0sXCJCYWNrZ3JvdW5kRmlsbFR5cGVcIjowLFwiTWF4V2lkdGhcIjo3MjAuMCxcIk1heEhlaWdodFwiOlwiSW5maW5pdHlcIixcIlNtYXJ0Rm9yZWdyb3VuZElzQWN0aXZlXCI6ZmFsc2UsXCJIb3Jpem9udGFsQWxpZ25tZW50XCI6MSxcIlZlcnRpY2FsQWxpZ25tZW50XCI6MCxcIlNtYXJ0Rm9yZWdyb3VuZFwiOm51bGwsXCJNYXJnaW5cIjp7XCIkaWRcIjpcIjY3OVwiLFwiVG9wXCI6MC4wLFwiTGVmdFwiOjAuMCxcIlJpZ2h0XCI6MC4wLFwiQm90dG9tXCI6MC4wfSxcIlBhZGRpbmdcIjp7XCIkaWRcIjpcIjY4MFwiLFwiVG9wXCI6MC4wLFwiTGVmdFwiOjAuMCxcIlJpZ2h0XCI6MC4wLFwiQm90dG9tXCI6MC4wfSxcIkJhY2tncm91bmRcIjp7XCIkaWRcIjpcIjY4MVwiLFwiQ29sb3JcIjp7XCIkaWRcIjpcIjY4MlwiLFwiQVwiOjAsXCJSXCI6MjU1LFwiR1wiOjI1NSxcIkJcIjoyNTV9fSxcIklzVmlzaWJsZVwiOnRydWUsXCJXaWR0aFwiOjAuMCxcIkhlaWdodFwiOjAuMCxcIkJvcmRlclN0eWxlXCI6e1wiJGlkXCI6XCI2ODNcIixcIkxpbmVDb2xvclwiOm51bGwsXCJMaW5lV2VpZ2h0XCI6MC4wLFwiTGluZVR5cGVcIjowfX0sXCJEYXRlU3R5bGVcIjp7XCIkaWRcIjpcIjY4NFwiLFwiRm9udFNldHRpbmdzXCI6e1wiJGlkXCI6XCI2ODVcIixcIkZvbnRTaXplXCI6MTAsXCJGb250TmFtZVwiOlwiQ2FsaWJyaVwiLFwiSXNCb2xkXCI6ZmFsc2UsXCJJc0l0YWxpY1wiOmZhbHNlLFwiSXNVbmRlcmxpbmVkXCI6ZmFsc2V9LFwiQXV0b1NpemVcIjowLFwiRm9yZWdyb3VuZFwiOntcIiRpZFwiOlwiNjg2XCIsXCJDb2xvclwiOntcIiRpZFwiOlwiNjg3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2ODhcIixcIlRvcFwiOjAuMCxcIkxlZnRcIjowLjAsXCJSaWdodFwiOjAuMCxcIkJvdHRvbVwiOjAuMH0sXCJQYWRkaW5nXCI6e1wiJGlkXCI6XCI2ODlcIixcIlRvcFwiOjAuMCxcIkxlZnRcIjowLjAsXCJSaWdodFwiOjAuMCxcIkJvdHRvbVwiOjAuMH0sXCJCYWNrZ3JvdW5kXCI6e1wiJGlkXCI6XCI2OTBcIixcIkNvbG9yXCI6e1wiJGlkXCI6XCI2OTFcIixcIkFcIjowLFwiUlwiOjI1NSxcIkdcIjoyNTUsXCJCXCI6MjU1fX0sXCJJc1Zpc2libGVcIjp0cnVlLFwiV2lkdGhcIjowLjAsXCJIZWlnaHRcIjowLjAsXCJCb3JkZXJTdHlsZVwiOntcIiRpZFwiOlwiNjkyXCIsXCJMaW5lQ29sb3JcIjpudWxsLFwiTGluZVdlaWdodFwiOjAuMCxcIkxpbmVUeXBlXCI6MH19LFwiRGF0ZUZvcm1hdFwiOntcIiRpZFwiOlwiNjk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LHtcIiRpZFwiOlwiNjk0XCIsXCJUYXNrU3R5bGVcIjp7XCIkaWRcIjpcIjY5NVwiLFwiU2hhcGVcIjozLFwiU2hhcGVUaGlja25lc3NcIjowLFwiRHVyYXRpb25Gb3JtYXRcIjo1LFwiUGVyY2VudGFnZUNvbXBsZXRlU3R5bGVcIjp7XCIkaWRcIjpcIjY5NlwiLFwiRm9udFNldHRpbmdzXCI6e1wiJGlkXCI6XCI2OTdcIixcIkZvbnRTaXplXCI6MTAsXCJGb250TmFtZVwiOlwiQ2FsaWJyaVwiLFwiSXNCb2xkXCI6ZmFsc2UsXCJJc0l0YWxpY1wiOmZhbHNlLFwiSXNVbmRlcmxpbmVkXCI6ZmFsc2V9LFwiQXV0b1NpemVcIjowLFwiRm9yZWdyb3VuZFwiOntcIiRpZFwiOlwiNjk4XCIsXCJDb2xvclwiOntcIiRpZFwiOlwiNjk5XCIsXCJBXCI6MjU1LFwiUlwiOjIzOCxcIkdcIjoyMzYsXCJCXCI6MjI1fX0sXCJCYWNrZ3JvdW5kRmlsbFR5cGVcIjowLFwiTWF4V2lkdGhcIjoyMDAuMCxcIk1heEhlaWdodFwiOlwiSW5maW5pdHlcIixcIlNtYXJ0Rm9yZWdyb3VuZElzQWN0aXZlXCI6ZmFsc2UsXCJIb3Jpem9udGFsQWxpZ25tZW50XCI6MSxcIlZlcnRpY2FsQWxpZ25tZW50XCI6MCxcIlNtYXJ0Rm9yZWdyb3VuZFwiOm51bGwsXCJNYXJnaW5cIjp7XCIkaWRcIjpcIjcwMFwiLFwiVG9wXCI6MC4wLFwiTGVmdFwiOjAuMCxcIlJpZ2h0XCI6MC4wLFwiQm90dG9tXCI6MC4wfSxcIlBhZGRpbmdcIjp7XCIkaWRcIjpcIjcwMVwiLFwiVG9wXCI6MC4wLFwiTGVmdFwiOjAuMCxcIlJpZ2h0XCI6MC4wLFwiQm90dG9tXCI6MC4wfSxcIkJhY2tncm91bmRcIjp7XCIkaWRcIjpcIjcwMlwiLFwiQ29sb3JcIjp7XCIkaWRcIjpcIjcwM1wiLFwiQVwiOjg5LFwiUlwiOjExNSxcIkdcIjoxMTUsXCJCXCI6MTE1fX0sXCJJc1Zpc2libGVcIjp0cnVlLFwiV2lkdGhcIjowLjAsXCJIZWlnaHRcIjowLjAsXCJCb3JkZXJTdHlsZVwiOntcIiRpZFwiOlwiNzA0XCIsXCJMaW5lQ29sb3JcIjpudWxsLFwiTGluZVdlaWdodFwiOjAuMCxcIkxpbmVUeXBlXCI6MH19LFwiRHVyYXRpb25TdHlsZVwiOntcIiRpZFwiOlwiNzA1XCIsXCJGb250U2V0dGluZ3NcIjp7XCIkaWRcIjpcIjcwNlwiLFwiRm9udFNpemVcIjoxMCxcIkZvbnROYW1lXCI6XCJDYWxpYnJpXCIsXCJJc0JvbGRcIjpmYWxzZSxcIklzSXRhbGljXCI6ZmFsc2UsXCJJc1VuZGVybGluZWRcIjpmYWxzZX0sXCJBdXRvU2l6ZVwiOjAsXCJGb3JlZ3JvdW5kXCI6e1wiJGlkXCI6XCI3MDdcIixcIkNvbG9yXCI6e1wiJGlkXCI6XCI3MDh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cwOVwiLFwiVG9wXCI6MC4wLFwiTGVmdFwiOjAuMCxcIlJpZ2h0XCI6MC4wLFwiQm90dG9tXCI6MC4wfSxcIlBhZGRpbmdcIjp7XCIkaWRcIjpcIjcxMFwiLFwiVG9wXCI6MC4wLFwiTGVmdFwiOjAuMCxcIlJpZ2h0XCI6MC4wLFwiQm90dG9tXCI6MC4wfSxcIkJhY2tncm91bmRcIjp7XCIkaWRcIjpcIjcxMVwiLFwiQ29sb3JcIjp7XCIkaWRcIjpcIjcxMlwiLFwiQVwiOjAsXCJSXCI6MjU1LFwiR1wiOjI1NSxcIkJcIjoyNTV9fSxcIklzVmlzaWJsZVwiOnRydWUsXCJXaWR0aFwiOjAuMCxcIkhlaWdodFwiOjAuMCxcIkJvcmRlclN0eWxlXCI6e1wiJGlkXCI6XCI3MTNcIixcIkxpbmVDb2xvclwiOm51bGwsXCJMaW5lV2VpZ2h0XCI6MC4wLFwiTGluZVR5cGVcIjowfX0sXCJIb3Jpem9udGFsQ29ubmVjdG9yU3R5bGVcIjp7XCIkaWRcIjpcIjcxNFwiLFwiTGluZUNvbG9yXCI6e1wiJGlkXCI6XCI3MTVcIixcIiR0eXBlXCI6XCJOTFJFLkNvbW1vbi5Eb20uU29saWRDb2xvckJydXNoLCBOTFJFLkNvbW1vblwiLFwiQ29sb3JcIjp7XCIkaWRcIjpcIjcxNlwiLFwiQVwiOjI1NSxcIlJcIjoyMDQsXCJHXCI6MjA0LFwiQlwiOjIwNH19LFwiTGluZVdlaWdodFwiOjEuMCxcIkxpbmVUeXBlXCI6MH0sXCJWZXJ0aWNhbENvbm5lY3RvclN0eWxlXCI6e1wiJGlkXCI6XCI3MTdcIixcIkxpbmVDb2xvclwiOntcIiRpZFwiOlwiNzE4XCIsXCIkdHlwZVwiOlwiTkxSRS5Db21tb24uRG9tLlNvbGlkQ29sb3JCcnVzaCwgTkxSRS5Db21tb25cIixcIkNvbG9yXCI6e1wiJGlkXCI6XCI3MTlcIixcIkFcIjoyNTUsXCJSXCI6MjA0LFwiR1wiOjIwNCxcIkJcIjoyMDR9fSxcIkxpbmVXZWlnaHRcIjowLjAsXCJMaW5lVHlwZVwiOjB9LFwiTWFyZ2luXCI6bnVsbCxcIlN0YXJ0RGF0ZVBvc2l0aW9uXCI6NixcIkVuZERhdGVQb3NpdGlvblwiOjYsXCJUaXRsZVBvc2l0aW9uXCI6MixcIkR1cmF0aW9uUG9zaXRpb25cIjo2LFwiUGVyY2VudGFnZUNvbXBsZXRlZFBvc2l0aW9uXCI6MixcIlNwYWNpbmdcIjozLFwiSXNCZWxvd1RpbWViYW5kXCI6dHJ1ZSxcIlBlcmNlbnRhZ2VDb21wbGV0ZVNoYXBlT3BhY2l0eVwiOjM1LFwiR3JvdXBOYW1lXCI6bnVsbCxcIkF0dGFjaGVkTWlsZXN0b25lc1N0eWxlc1wiOm51bGwsXCJTaGFwZVN0eWxlXCI6e1wiJGlkXCI6XCI3MjBcIixcIk1hcmdpblwiOntcIiRpZFwiOlwiNzIxXCIsXCJUb3BcIjowLjAsXCJMZWZ0XCI6NC4wLFwiUmlnaHRcIjo0LjAsXCJCb3R0b21cIjowLjB9LFwiUGFkZGluZ1wiOntcIiRpZFwiOlwiNzIyXCIsXCJUb3BcIjowLjAsXCJMZWZ0XCI6MC4wLFwiUmlnaHRcIjowLjAsXCJCb3R0b21cIjowLjB9LFwiQmFja2dyb3VuZFwiOntcIiRpZFwiOlwiNzIzXCIsXCJDb2xvclwiOntcIiRpZFwiOlwiNzI0XCIsXCJBXCI6MjU1LFwiUlwiOjY4LFwiR1wiOjExNCxcIkJcIjoxOTZ9fSxcIklzVmlzaWJsZVwiOnRydWUsXCJXaWR0aFwiOjAuMCxcIkhlaWdodFwiOjEwLjAsXCJCb3JkZXJTdHlsZVwiOntcIiRpZFwiOlwiNzI1XCIsXCJMaW5lQ29sb3JcIjp7XCIkaWRcIjpcIjcyNlwiLFwiJHR5cGVcIjpcIk5MUkUuQ29tbW9uLkRvbS5Tb2xpZENvbG9yQnJ1c2gsIE5MUkUuQ29tbW9uXCIsXCJDb2xvclwiOntcIiRpZFwiOlwiNzI3XCIsXCJBXCI6MjU1LFwiUlwiOjI1NSxcIkdcIjowLFwiQlwiOjB9fSxcIkxpbmVXZWlnaHRcIjowLjAsXCJMaW5lVHlwZVwiOjB9fSxcIlRpdGxlU3R5bGVcIjp7XCIkaWRcIjpcIjcyOFwiLFwiRm9udFNldHRpbmdzXCI6e1wiJGlkXCI6XCI3MjlcIixcIkZvbnRTaXplXCI6MTEsXCJGb250TmFtZVwiOlwiQ2FsaWJyaVwiLFwiSXNCb2xkXCI6dHJ1ZSxcIklzSXRhbGljXCI6ZmFsc2UsXCJJc1VuZGVybGluZWRcIjpmYWxzZX0sXCJBdXRvU2l6ZVwiOjIsXCJGb3JlZ3JvdW5kXCI6e1wiJGlkXCI6XCI3MzBcIixcIkNvbG9yXCI6e1wiJGlkXCI6XCI3MzFcIixcIkFcIjoyNTUsXCJSXCI6MjU1LFwiR1wiOjI1NSxcIkJcIjoyNTV9fSxcIkJhY2tncm91bmRGaWxsVHlwZVwiOjAsXCJNYXhXaWR0aFwiOjYyLjAsXCJNYXhIZWlnaHRcIjpcIkluZmluaXR5XCIsXCJTbWFydEZvcmVncm91bmRJc0FjdGl2ZVwiOmZhbHNlLFwiSG9yaXpvbnRhbEFsaWdubWVudFwiOjEsXCJWZXJ0aWNhbEFsaWdubWVudFwiOjAsXCJTbWFydEZvcmVncm91bmRcIjpudWxsLFwiTWFyZ2luXCI6e1wiJGlkXCI6XCI3MzJcIixcIlRvcFwiOjAuMCxcIkxlZnRcIjowLjAsXCJSaWdodFwiOjAuMCxcIkJvdHRvbVwiOjAuMH0sXCJQYWRkaW5nXCI6e1wiJGlkXCI6XCI3MzNcIixcIlRvcFwiOjAuMCxcIkxlZnRcIjowLjAsXCJSaWdodFwiOjAuMCxcIkJvdHRvbVwiOjAuMH0sXCJCYWNrZ3JvdW5kXCI6e1wiJGlkXCI6XCI3MzRcIixcIkNvbG9yXCI6e1wiJGlkXCI6XCI3MzVcIixcIkFcIjowLFwiUlwiOjI1NSxcIkdcIjoyNTUsXCJCXCI6MjU1fX0sXCJJc1Zpc2libGVcIjp0cnVlLFwiV2lkdGhcIjowLjAsXCJIZWlnaHRcIjowLjAsXCJCb3JkZXJTdHlsZVwiOntcIiRpZFwiOlwiNzM2XCIsXCJMaW5lQ29sb3JcIjpudWxsLFwiTGluZVdlaWdodFwiOjAuMCxcIkxpbmVUeXBlXCI6MH19LFwiRGF0ZVN0eWxlXCI6e1wiJGlkXCI6XCI3MzdcIixcIkZvbnRTZXR0aW5nc1wiOntcIiRpZFwiOlwiNzM4XCIsXCJGb250U2l6ZVwiOjEwLFwiRm9udE5hbWVcIjpcIkNhbGlicmlcIixcIklzQm9sZFwiOmZhbHNlLFwiSXNJdGFsaWNcIjpmYWxzZSxcIklzVW5kZXJsaW5lZFwiOmZhbHNlfSxcIkF1dG9TaXplXCI6MCxcIkZvcmVncm91bmRcIjp7XCIkaWRcIjpcIjczOVwiLFwiQ29sb3JcIjp7XCIkaWRcIjpcIjc0MF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NzQxXCIsXCJUb3BcIjowLjAsXCJMZWZ0XCI6MC4wLFwiUmlnaHRcIjowLjAsXCJCb3R0b21cIjowLjB9LFwiUGFkZGluZ1wiOntcIiRpZFwiOlwiNzQyXCIsXCJUb3BcIjowLjAsXCJMZWZ0XCI6MC4wLFwiUmlnaHRcIjowLjAsXCJCb3R0b21cIjowLjB9LFwiQmFja2dyb3VuZFwiOntcIiRpZFwiOlwiNzQzXCIsXCJDb2xvclwiOntcIiRpZFwiOlwiNzQ0XCIsXCJBXCI6MCxcIlJcIjoyNTUsXCJHXCI6MjU1LFwiQlwiOjI1NX19LFwiSXNWaXNpYmxlXCI6dHJ1ZSxcIldpZHRoXCI6MC4wLFwiSGVpZ2h0XCI6MC4wLFwiQm9yZGVyU3R5bGVcIjp7XCIkaWRcIjpcIjc0NVwiLFwiTGluZUNvbG9yXCI6bnVsbCxcIkxpbmVXZWlnaHRcIjowLjAsXCJMaW5lVHlwZVwiOjB9fSxcIkRhdGVGb3JtYXRcIjp7XCIkaWRcIjpcIjc0N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V0sXCJJc1Zpc2libGVcIjp0cnVlfV0sXCJJc1Zpc2libGVcIjp0cnVlLFwiU3BhY2luZ1wiOjJ9LHtcIiRpZFwiOlwiNzQ3XCIsXCJIZWFkZXJTdHlsZVwiOntcIiRpZFwiOlwiNzQ4XCIsXCJUZXh0U3R5bGVcIjp7XCIkaWRcIjpcIjc0OVwiLFwiRm9udFNldHRpbmdzXCI6e1wiJGlkXCI6XCI3NTBcIixcIkZvbnRTaXplXCI6MTIsXCJGb250TmFtZVwiOlwiQ2FsaWJyaVwiLFwiSXNCb2xkXCI6ZmFsc2UsXCJJc0l0YWxpY1wiOmZhbHNlLFwiSXNVbmRlcmxpbmVkXCI6ZmFsc2V9LFwiQXV0b1NpemVcIjowLFwiRm9yZWdyb3VuZFwiOntcIiRpZFwiOlwiNzUxXCIsXCJDb2xvclwiOntcIiRpZFwiOlwiNzUy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3NTNcIixcIlRvcFwiOjAuMCxcIkxlZnRcIjowLjAsXCJSaWdodFwiOjAuMCxcIkJvdHRvbVwiOjAuMH0sXCJQYWRkaW5nXCI6e1wiJGlkXCI6XCI3NTRcIixcIlRvcFwiOjAuMCxcIkxlZnRcIjowLjAsXCJSaWdodFwiOjAuMCxcIkJvdHRvbVwiOjAuMH0sXCJCYWNrZ3JvdW5kXCI6bnVsbCxcIklzVmlzaWJsZVwiOmZhbHNlLFwiV2lkdGhcIjowLjAsXCJIZWlnaHRcIjowLjAsXCJCb3JkZXJTdHlsZVwiOm51bGx9LFwiUmVjdGFuZ2xlU3R5bGVcIjp7XCIkaWRcIjpcIjc1NVwiLFwiTWFyZ2luXCI6e1wiJGlkXCI6XCI3NTZcIixcIlRvcFwiOjAuMCxcIkxlZnRcIjowLjAsXCJSaWdodFwiOjAuMCxcIkJvdHRvbVwiOjAuMH0sXCJQYWRkaW5nXCI6e1wiJGlkXCI6XCI3NTdcIixcIlRvcFwiOjAuMCxcIkxlZnRcIjowLjAsXCJSaWdodFwiOjAuMCxcIkJvdHRvbVwiOjAuMH0sXCJCYWNrZ3JvdW5kXCI6e1wiJGlkXCI6XCI3NThcIixcIkNvbG9yXCI6e1wiJGlkXCI6XCI3NTlcIixcIkFcIjoyNTUsXCJSXCI6MjU1LFwiR1wiOjE5MixcIkJcIjowfX0sXCJJc1Zpc2libGVcIjpmYWxzZSxcIldpZHRoXCI6MC4wLFwiSGVpZ2h0XCI6MC4wLFwiQm9yZGVyU3R5bGVcIjp7XCIkaWRcIjpcIjc2MFwiLFwiTGluZUNvbG9yXCI6e1wiJGlkXCI6XCI3NjFcIixcIiR0eXBlXCI6XCJOTFJFLkNvbW1vbi5Eb20uU29saWRDb2xvckJydXNoLCBOTFJFLkNvbW1vblwiLFwiQ29sb3JcIjp7XCIkaWRcIjpcIjc2MlwiLFwiQVwiOjI1NSxcIlJcIjoyNTUsXCJHXCI6MjU1LFwiQlwiOjI1NX19LFwiTGluZVdlaWdodFwiOjAuMCxcIkxpbmVUeXBlXCI6MH19LFwiVGV4dElzVmVydGljYWxcIjp0cnVlfSxcIkJhY2tncm91bmRTdHlsZVwiOntcIiRpZFwiOlwiNzYzXCIsXCJNYXJnaW5cIjp7XCIkaWRcIjpcIjc2NFwiLFwiVG9wXCI6MC4wLFwiTGVmdFwiOjAuMCxcIlJpZ2h0XCI6MC4wLFwiQm90dG9tXCI6MC4wfSxcIlBhZGRpbmdcIjp7XCIkaWRcIjpcIjc2NVwiLFwiVG9wXCI6MC4wLFwiTGVmdFwiOjAuMCxcIlJpZ2h0XCI6MC4wLFwiQm90dG9tXCI6MC4wfSxcIkJhY2tncm91bmRcIjp7XCIkaWRcIjpcIjc2NlwiLFwiQ29sb3JcIjp7XCIkaWRcIjpcIjc2N1wiLFwiQVwiOjUxLFwiUlwiOjE2NSxcIkdcIjoxNjUsXCJCXCI6MTY1fX0sXCJJc1Zpc2libGVcIjp0cnVlLFwiV2lkdGhcIjowLjAsXCJIZWlnaHRcIjowLjAsXCJCb3JkZXJTdHlsZVwiOntcIiRpZFwiOlwiNzY4XCIsXCJMaW5lQ29sb3JcIjp7XCIkaWRcIjpcIjc2OVwiLFwiJHR5cGVcIjpcIk5MUkUuQ29tbW9uLkRvbS5Tb2xpZENvbG9yQnJ1c2gsIE5MUkUuQ29tbW9uXCIsXCJDb2xvclwiOntcIiRpZFwiOlwiNzcwXCIsXCJBXCI6MjUsXCJSXCI6MjU1LFwiR1wiOjE5MixcIkJcIjowfX0sXCJMaW5lV2VpZ2h0XCI6MC4wLFwiTGluZVR5cGVcIjowfX0sXCJJc0Fib3ZlVGltZWJhbmRcIjpmYWxzZSxcIlN3aW1sYW5lRGVmYXVsdEFjdGl2aXR5U3R5bGVcIjp7XCIkaWRcIjpcIjc3MVwiLFwiSGVhZGVyU3R5bGVcIjp7XCIkaWRcIjpcIjc3MlwiLFwiVGV4dFN0eWxlXCI6e1wiJGlkXCI6XCI3NzNcIixcIkZvbnRTZXR0aW5nc1wiOntcIiRpZFwiOlwiNzc0XCIsXCJGb250U2l6ZVwiOjExLFwiRm9udE5hbWVcIjpcIkNhbGlicmlcIixcIklzQm9sZFwiOmZhbHNlLFwiSXNJdGFsaWNcIjpmYWxzZSxcIklzVW5kZXJsaW5lZFwiOmZhbHNlfSxcIkF1dG9TaXplXCI6MCxcIkZvcmVncm91bmRcIjp7XCIkaWRcIjpcIjc3NVwiLFwiQ29sb3JcIjp7XCIkaWRcIjpcIjc3NlwiLFwiQVwiOjI1NSxcIlJcIjowLFwiR1wiOjAsXCJCXCI6MH19LFwiQmFja2dyb3VuZEZpbGxUeXBlXCI6MCxcIk1heFdpZHRoXCI6MC4wLFwiTWF4SGVpZ2h0XCI6MC4wLFwiU21hcnRGb3JlZ3JvdW5kSXNBY3RpdmVcIjpmYWxzZSxcIkhvcml6b250YWxBbGlnbm1lbnRcIjowLFwiVmVydGljYWxBbGlnbm1lbnRcIjowLFwiU21hcnRGb3JlZ3JvdW5kXCI6bnVsbCxcIk1hcmdpblwiOntcIiRpZFwiOlwiNzc3XCIsXCJUb3BcIjowLjAsXCJMZWZ0XCI6MC4wLFwiUmlnaHRcIjowLjAsXCJCb3R0b21cIjowLjB9LFwiUGFkZGluZ1wiOntcIiRpZFwiOlwiNzc4XCIsXCJUb3BcIjowLjAsXCJMZWZ0XCI6MC4wLFwiUmlnaHRcIjowLjAsXCJCb3R0b21cIjowLjB9LFwiQmFja2dyb3VuZFwiOm51bGwsXCJJc1Zpc2libGVcIjpmYWxzZSxcIldpZHRoXCI6MC4wLFwiSGVpZ2h0XCI6MC4wLFwiQm9yZGVyU3R5bGVcIjpudWxsfSxcIlJlY3RhbmdsZVN0eWxlXCI6e1wiJGlkXCI6XCI3NzlcIixcIk1hcmdpblwiOntcIiRpZFwiOlwiNzgwXCIsXCJUb3BcIjowLjAsXCJMZWZ0XCI6MC4wLFwiUmlnaHRcIjowLjAsXCJCb3R0b21cIjowLjB9LFwiUGFkZGluZ1wiOntcIiRpZFwiOlwiNzgxXCIsXCJUb3BcIjowLjAsXCJMZWZ0XCI6MC4wLFwiUmlnaHRcIjowLjAsXCJCb3R0b21cIjowLjB9LFwiQmFja2dyb3VuZFwiOntcIiRpZFwiOlwiNzgyXCIsXCJDb2xvclwiOntcIiRpZFwiOlwiNzgzXCIsXCJBXCI6NjMsXCJSXCI6MTY1LFwiR1wiOjE2NSxcIkJcIjoxNjV9fSxcIklzVmlzaWJsZVwiOmZhbHNlLFwiV2lkdGhcIjowLjAsXCJIZWlnaHRcIjowLjAsXCJCb3JkZXJTdHlsZVwiOntcIiRpZFwiOlwiNzg0XCIsXCJMaW5lQ29sb3JcIjp7XCIkaWRcIjpcIjc4NVwiLFwiJHR5cGVcIjpcIk5MUkUuQ29tbW9uLkRvbS5Tb2xpZENvbG9yQnJ1c2gsIE5MUkUuQ29tbW9uXCIsXCJDb2xvclwiOntcIiRpZFwiOlwiNzg2XCIsXCJBXCI6MjU1LFwiUlwiOjI1NSxcIkdcIjowLFwiQlwiOjB9fSxcIkxpbmVXZWlnaHRcIjowLjAsXCJMaW5lVHlwZVwiOjB9fX0sXCJCYWNrZ3JvdW5kU3R5bGVcIjp7XCIkaWRcIjpcIjc4N1wiLFwiTWFyZ2luXCI6e1wiJGlkXCI6XCI3ODhcIixcIlRvcFwiOjAuMCxcIkxlZnRcIjowLjAsXCJSaWdodFwiOjAuMCxcIkJvdHRvbVwiOjAuMH0sXCJQYWRkaW5nXCI6e1wiJGlkXCI6XCI3ODlcIixcIlRvcFwiOjAuMCxcIkxlZnRcIjowLjAsXCJSaWdodFwiOjAuMCxcIkJvdHRvbVwiOjAuMH0sXCJCYWNrZ3JvdW5kXCI6e1wiJGlkXCI6XCI3OTBcIixcIkNvbG9yXCI6e1wiJGlkXCI6XCI3OTFcIixcIkFcIjo1MSxcIlJcIjoxNjUsXCJHXCI6MTY1LFwiQlwiOjE2NX19LFwiSXNWaXNpYmxlXCI6dHJ1ZSxcIldpZHRoXCI6MC4wLFwiSGVpZ2h0XCI6MC4wLFwiQm9yZGVyU3R5bGVcIjp7XCIkaWRcIjpcIjc5MlwiLFwiTGluZUNvbG9yXCI6e1wiJGlkXCI6XCI3OTNcIixcIiR0eXBlXCI6XCJOTFJFLkNvbW1vbi5Eb20uU29saWRDb2xvckJydXNoLCBOTFJFLkNvbW1vblwiLFwiQ29sb3JcIjp7XCIkaWRcIjpcIjc5NFwiLFwiQVwiOjI1NSxcIlJcIjoyNTUsXCJHXCI6MCxcIkJcIjowfX0sXCJMaW5lV2VpZ2h0XCI6MC4wLFwiTGluZVR5cGVcIjowfX0sXCJDdXN0b21Td2ltbGFuZU1pbGVzdG9uZVN0eWxlTGlzdFwiOltdLFwiQ3VzdG9tU3dpbWxhbmVUYXNrU3R5bGVMaXN0XCI6W10sXCJJc1Zpc2libGVcIjpmYWxzZX0sXCJDdXN0b21Td2ltbGFuZUFjdGl2aXRpZXNTdHlsZUxpc3RcIjpbe1wiJGlkXCI6XCI3OTVcIixcIkhlYWRlclN0eWxlXCI6e1wiJGlkXCI6XCI3OTZcIixcIlRleHRTdHlsZVwiOntcIiRpZFwiOlwiNzk3XCIsXCJGb250U2V0dGluZ3NcIjp7XCIkaWRcIjpcIjc5OFwiLFwiRm9udFNpemVcIjoxMSxcIkZvbnROYW1lXCI6XCJDYWxpYnJpXCIsXCJJc0JvbGRcIjpmYWxzZSxcIklzSXRhbGljXCI6ZmFsc2UsXCJJc1VuZGVybGluZWRcIjpmYWxzZX0sXCJBdXRvU2l6ZVwiOjAsXCJGb3JlZ3JvdW5kXCI6e1wiJGlkXCI6XCI3OTlcIixcIkNvbG9yXCI6e1wiJGlkXCI6XCI4MDB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gwMVwiLFwiVG9wXCI6MC4wLFwiTGVmdFwiOjAuMCxcIlJpZ2h0XCI6MC4wLFwiQm90dG9tXCI6MC4wfSxcIlBhZGRpbmdcIjp7XCIkaWRcIjpcIjgwMlwiLFwiVG9wXCI6MC4wLFwiTGVmdFwiOjAuMCxcIlJpZ2h0XCI6MC4wLFwiQm90dG9tXCI6MC4wfSxcIkJhY2tncm91bmRcIjpudWxsLFwiSXNWaXNpYmxlXCI6ZmFsc2UsXCJXaWR0aFwiOjAuMCxcIkhlaWdodFwiOjAuMCxcIkJvcmRlclN0eWxlXCI6bnVsbH0sXCJSZWN0YW5nbGVTdHlsZVwiOntcIiRpZFwiOlwiODAzXCIsXCJNYXJnaW5cIjp7XCIkaWRcIjpcIjgwNFwiLFwiVG9wXCI6MC4wLFwiTGVmdFwiOjAuMCxcIlJpZ2h0XCI6MC4wLFwiQm90dG9tXCI6MC4wfSxcIlBhZGRpbmdcIjp7XCIkaWRcIjpcIjgwNVwiLFwiVG9wXCI6MC4wLFwiTGVmdFwiOjAuMCxcIlJpZ2h0XCI6MC4wLFwiQm90dG9tXCI6MC4wfSxcIkJhY2tncm91bmRcIjp7XCIkaWRcIjpcIjgwNlwiLFwiQ29sb3JcIjp7XCIkaWRcIjpcIjgwN1wiLFwiQVwiOjYzLFwiUlwiOjI1NSxcIkdcIjoxOTIsXCJCXCI6MH19LFwiSXNWaXNpYmxlXCI6ZmFsc2UsXCJXaWR0aFwiOjAuMCxcIkhlaWdodFwiOjAuMCxcIkJvcmRlclN0eWxlXCI6e1wiJGlkXCI6XCI4MDhcIixcIkxpbmVDb2xvclwiOntcIiRpZFwiOlwiODA5XCIsXCIkdHlwZVwiOlwiTkxSRS5Db21tb24uRG9tLlNvbGlkQ29sb3JCcnVzaCwgTkxSRS5Db21tb25cIixcIkNvbG9yXCI6e1wiJGlkXCI6XCI4MTBcIixcIkFcIjoyNTUsXCJSXCI6MjU1LFwiR1wiOjAsXCJCXCI6MH19LFwiTGluZVdlaWdodFwiOjAuMCxcIkxpbmVUeXBlXCI6MH19fSxcIkJhY2tncm91bmRTdHlsZVwiOntcIiRpZFwiOlwiODExXCIsXCJNYXJnaW5cIjp7XCIkaWRcIjpcIjgxMlwiLFwiVG9wXCI6MC4wLFwiTGVmdFwiOjAuMCxcIlJpZ2h0XCI6MC4wLFwiQm90dG9tXCI6MC4wfSxcIlBhZGRpbmdcIjp7XCIkaWRcIjpcIjgxM1wiLFwiVG9wXCI6MC4wLFwiTGVmdFwiOjAuMCxcIlJpZ2h0XCI6MC4wLFwiQm90dG9tXCI6MC4wfSxcIkJhY2tncm91bmRcIjp7XCIkaWRcIjpcIjgxNFwiLFwiQ29sb3JcIjp7XCIkaWRcIjpcIjgxNVwiLFwiQVwiOjUxLFwiUlwiOjE2NSxcIkdcIjoxNjUsXCJCXCI6MTY1fX0sXCJJc1Zpc2libGVcIjp0cnVlLFwiV2lkdGhcIjowLjAsXCJIZWlnaHRcIjowLjAsXCJCb3JkZXJTdHlsZVwiOntcIiRpZFwiOlwiODE2XCIsXCJMaW5lQ29sb3JcIjp7XCIkaWRcIjpcIjgxN1wiLFwiJHR5cGVcIjpcIk5MUkUuQ29tbW9uLkRvbS5Tb2xpZENvbG9yQnJ1c2gsIE5MUkUuQ29tbW9uXCIsXCJDb2xvclwiOntcIiRpZFwiOlwiODE4XCIsXCJBXCI6MjU1LFwiUlwiOjI1NSxcIkdcIjowLFwiQlwiOjB9fSxcIkxpbmVXZWlnaHRcIjowLjAsXCJMaW5lVHlwZVwiOjB9fSxcIkN1c3RvbVN3aW1sYW5lTWlsZXN0b25lU3R5bGVMaXN0XCI6W10sXCJDdXN0b21Td2ltbGFuZVRhc2tTdHlsZUxpc3RcIjpbe1wiJGlkXCI6XCI4MTlcIixcIlRhc2tTdHlsZVwiOntcIiRpZFwiOlwiODIwXCIsXCJTaGFwZVwiOjEsXCJTaGFwZVRoaWNrbmVzc1wiOjAsXCJEdXJhdGlvbkZvcm1hdFwiOjUsXCJQZXJjZW50YWdlQ29tcGxldGVTdHlsZVwiOntcIiRpZFwiOlwiODIxXCIsXCJGb250U2V0dGluZ3NcIjp7XCIkaWRcIjpcIjgyMlwiLFwiRm9udFNpemVcIjoxMCxcIkZvbnROYW1lXCI6XCJDYWxpYnJpXCIsXCJJc0JvbGRcIjpmYWxzZSxcIklzSXRhbGljXCI6ZmFsc2UsXCJJc1VuZGVybGluZWRcIjpmYWxzZX0sXCJBdXRvU2l6ZVwiOjAsXCJGb3JlZ3JvdW5kXCI6e1wiJGlkXCI6XCI4MjNcIixcIkNvbG9yXCI6e1wiJGlkXCI6XCI4MjR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gyNVwiLFwiVG9wXCI6MC4wLFwiTGVmdFwiOjAuMCxcIlJpZ2h0XCI6MC4wLFwiQm90dG9tXCI6MC4wfSxcIlBhZGRpbmdcIjp7XCIkaWRcIjpcIjgyNlwiLFwiVG9wXCI6MC4wLFwiTGVmdFwiOjAuMCxcIlJpZ2h0XCI6MC4wLFwiQm90dG9tXCI6MC4wfSxcIkJhY2tncm91bmRcIjp7XCIkaWRcIjpcIjgyN1wiLFwiQ29sb3JcIjp7XCIkaWRcIjpcIjgyOFwiLFwiQVwiOjg5LFwiUlwiOjExNSxcIkdcIjoxMTUsXCJCXCI6MTE1fX0sXCJJc1Zpc2libGVcIjp0cnVlLFwiV2lkdGhcIjowLjAsXCJIZWlnaHRcIjowLjAsXCJCb3JkZXJTdHlsZVwiOntcIiRpZFwiOlwiODI5XCIsXCJMaW5lQ29sb3JcIjpudWxsLFwiTGluZVdlaWdodFwiOjAuMCxcIkxpbmVUeXBlXCI6MH19LFwiRHVyYXRpb25TdHlsZVwiOntcIiRpZFwiOlwiODMwXCIsXCJGb250U2V0dGluZ3NcIjp7XCIkaWRcIjpcIjgzMVwiLFwiRm9udFNpemVcIjoxMCxcIkZvbnROYW1lXCI6XCJDYWxpYnJpXCIsXCJJc0JvbGRcIjpmYWxzZSxcIklzSXRhbGljXCI6ZmFsc2UsXCJJc1VuZGVybGluZWRcIjpmYWxzZX0sXCJBdXRvU2l6ZVwiOjAsXCJGb3JlZ3JvdW5kXCI6e1wiJGlkXCI6XCI4MzJcIixcIkNvbG9yXCI6e1wiJGlkXCI6XCI4Mz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gzNFwiLFwiVG9wXCI6MC4wLFwiTGVmdFwiOjAuMCxcIlJpZ2h0XCI6MC4wLFwiQm90dG9tXCI6MC4wfSxcIlBhZGRpbmdcIjp7XCIkaWRcIjpcIjgzNVwiLFwiVG9wXCI6MC4wLFwiTGVmdFwiOjAuMCxcIlJpZ2h0XCI6MC4wLFwiQm90dG9tXCI6MC4wfSxcIkJhY2tncm91bmRcIjp7XCIkaWRcIjpcIjgzNlwiLFwiQ29sb3JcIjp7XCIkaWRcIjpcIjgzN1wiLFwiQVwiOjAsXCJSXCI6MjU1LFwiR1wiOjI1NSxcIkJcIjoyNTV9fSxcIklzVmlzaWJsZVwiOnRydWUsXCJXaWR0aFwiOjAuMCxcIkhlaWdodFwiOjAuMCxcIkJvcmRlclN0eWxlXCI6e1wiJGlkXCI6XCI4MzhcIixcIkxpbmVDb2xvclwiOm51bGwsXCJMaW5lV2VpZ2h0XCI6MC4wLFwiTGluZVR5cGVcIjowfX0sXCJIb3Jpem9udGFsQ29ubmVjdG9yU3R5bGVcIjp7XCIkaWRcIjpcIjgzOVwiLFwiTGluZUNvbG9yXCI6e1wiJHJlZlwiOlwiMTYyXCJ9LFwiTGluZVdlaWdodFwiOjEuMCxcIkxpbmVUeXBlXCI6MH0sXCJWZXJ0aWNhbENvbm5lY3RvclN0eWxlXCI6e1wiJGlkXCI6XCI4NDBcIixcIkxpbmVDb2xvclwiOntcIiRyZWZcIjpcIjE2NVwifSxcIkxpbmVXZWlnaHRcIjowLjAsXCJMaW5lVHlwZVwiOjB9LFwiTWFyZ2luXCI6bnVsbCxcIlN0YXJ0RGF0ZVBvc2l0aW9uXCI6NixcIkVuZERhdGVQb3NpdGlvblwiOjYsXCJUaXRsZVBvc2l0aW9uXCI6MyxcIkR1cmF0aW9uUG9zaXRpb25cIjo2LFwiUGVyY2VudGFnZUNvbXBsZXRlZFBvc2l0aW9uXCI6MixcIlNwYWNpbmdcIjozLFwiSXNCZWxvd1RpbWViYW5kXCI6dHJ1ZSxcIlBlcmNlbnRhZ2VDb21wbGV0ZVNoYXBlT3BhY2l0eVwiOjM1LFwiR3JvdXBOYW1lXCI6bnVsbCxcIkF0dGFjaGVkTWlsZXN0b25lc1N0eWxlc1wiOm51bGwsXCJTaGFwZVN0eWxlXCI6e1wiJGlkXCI6XCI4NDFcIixcIk1hcmdpblwiOntcIiRpZFwiOlwiODQyXCIsXCJUb3BcIjowLjAsXCJMZWZ0XCI6NC4wLFwiUmlnaHRcIjo0LjAsXCJCb3R0b21cIjowLjB9LFwiUGFkZGluZ1wiOntcIiRpZFwiOlwiODQzXCIsXCJUb3BcIjowLjAsXCJMZWZ0XCI6MC4wLFwiUmlnaHRcIjowLjAsXCJCb3R0b21cIjowLjB9LFwiQmFja2dyb3VuZFwiOntcIiRpZFwiOlwiODQ0XCIsXCJDb2xvclwiOntcIiRpZFwiOlwiODQ1XCIsXCJBXCI6MjU1LFwiUlwiOjI1NSxcIkdcIjoxOTIsXCJCXCI6MH19LFwiSXNWaXNpYmxlXCI6dHJ1ZSxcIldpZHRoXCI6MC4wLFwiSGVpZ2h0XCI6MTAuMCxcIkJvcmRlclN0eWxlXCI6e1wiJGlkXCI6XCI4NDZcIixcIkxpbmVDb2xvclwiOntcIiRpZFwiOlwiODQ3XCIsXCIkdHlwZVwiOlwiTkxSRS5Db21tb24uRG9tLlNvbGlkQ29sb3JCcnVzaCwgTkxSRS5Db21tb25cIixcIkNvbG9yXCI6e1wiJGlkXCI6XCI4NDhcIixcIkFcIjoyNTUsXCJSXCI6MjU1LFwiR1wiOjAsXCJCXCI6MH19LFwiTGluZVdlaWdodFwiOjAuMCxcIkxpbmVUeXBlXCI6MH19LFwiVGl0bGVTdHlsZVwiOntcIiRpZFwiOlwiODQ5XCIsXCJGb250U2V0dGluZ3NcIjp7XCIkaWRcIjpcIjg1MFwiLFwiRm9udFNpemVcIjoxMSxcIkZvbnROYW1lXCI6XCJDYWxpYnJpXCIsXCJJc0JvbGRcIjp0cnVlLFwiSXNJdGFsaWNcIjpmYWxzZSxcIklzVW5kZXJsaW5lZFwiOmZhbHNlfSxcIkF1dG9TaXplXCI6MCxcIkZvcmVncm91bmRcIjp7XCIkaWRcIjpcIjg1MVwiLFwiQ29sb3JcIjp7XCIkaWRcIjpcIjg1MlwiLFwiQVwiOjI1NSxcIlJcIjowLFwiR1wiOjAsXCJCXCI6MH19LFwiQmFja2dyb3VuZEZpbGxUeXBlXCI6MCxcIk1heFdpZHRoXCI6OTYwLjAsXCJNYXhIZWlnaHRcIjpcIkluZmluaXR5XCIsXCJTbWFydEZvcmVncm91bmRJc0FjdGl2ZVwiOmZhbHNlLFwiSG9yaXpvbnRhbEFsaWdubWVudFwiOjIsXCJWZXJ0aWNhbEFsaWdubWVudFwiOjAsXCJTbWFydEZvcmVncm91bmRcIjpudWxsLFwiTWFyZ2luXCI6e1wiJGlkXCI6XCI4NTNcIixcIlRvcFwiOjAuMCxcIkxlZnRcIjowLjAsXCJSaWdodFwiOjAuMCxcIkJvdHRvbVwiOjAuMH0sXCJQYWRkaW5nXCI6e1wiJGlkXCI6XCI4NTRcIixcIlRvcFwiOjAuMCxcIkxlZnRcIjowLjAsXCJSaWdodFwiOjAuMCxcIkJvdHRvbVwiOjAuMH0sXCJCYWNrZ3JvdW5kXCI6e1wiJGlkXCI6XCI4NTVcIixcIkNvbG9yXCI6e1wiJGlkXCI6XCI4NTZcIixcIkFcIjowLFwiUlwiOjI1NSxcIkdcIjoyNTUsXCJCXCI6MjU1fX0sXCJJc1Zpc2libGVcIjp0cnVlLFwiV2lkdGhcIjowLjAsXCJIZWlnaHRcIjowLjAsXCJCb3JkZXJTdHlsZVwiOntcIiRpZFwiOlwiODU3XCIsXCJMaW5lQ29sb3JcIjpudWxsLFwiTGluZVdlaWdodFwiOjAuMCxcIkxpbmVUeXBlXCI6MH19LFwiRGF0ZVN0eWxlXCI6e1wiJGlkXCI6XCI4NThcIixcIkZvbnRTZXR0aW5nc1wiOntcIiRpZFwiOlwiODU5XCIsXCJGb250U2l6ZVwiOjEwLFwiRm9udE5hbWVcIjpcIkNhbGlicmlcIixcIklzQm9sZFwiOmZhbHNlLFwiSXNJdGFsaWNcIjpmYWxzZSxcIklzVW5kZXJsaW5lZFwiOmZhbHNlfSxcIkF1dG9TaXplXCI6MCxcIkZvcmVncm91bmRcIjp7XCIkaWRcIjpcIjg2MFwiLFwiQ29sb3JcIjp7XCIkaWRcIjpcIjg2MV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ODYyXCIsXCJUb3BcIjowLjAsXCJMZWZ0XCI6MC4wLFwiUmlnaHRcIjowLjAsXCJCb3R0b21cIjowLjB9LFwiUGFkZGluZ1wiOntcIiRpZFwiOlwiODYzXCIsXCJUb3BcIjowLjAsXCJMZWZ0XCI6MC4wLFwiUmlnaHRcIjowLjAsXCJCb3R0b21cIjowLjB9LFwiQmFja2dyb3VuZFwiOntcIiRpZFwiOlwiODY0XCIsXCJDb2xvclwiOntcIiRpZFwiOlwiODY1XCIsXCJBXCI6ODksXCJSXCI6MCxcIkdcIjowLFwiQlwiOjB9fSxcIklzVmlzaWJsZVwiOnRydWUsXCJXaWR0aFwiOjAuMCxcIkhlaWdodFwiOjAuMCxcIkJvcmRlclN0eWxlXCI6e1wiJGlkXCI6XCI4NjZcIixcIkxpbmVDb2xvclwiOm51bGwsXCJMaW5lV2VpZ2h0XCI6MC4wLFwiTGluZVR5cGVcIjowfX0sXCJEYXRlRm9ybWF0XCI6e1wiJGlkXCI6XCI4Nj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0se1wiJGlkXCI6XCI4NjhcIixcIlRhc2tTdHlsZVwiOntcIiRpZFwiOlwiODY5XCIsXCJTaGFwZVwiOjMsXCJTaGFwZVRoaWNrbmVzc1wiOjAsXCJEdXJhdGlvbkZvcm1hdFwiOjUsXCJQZXJjZW50YWdlQ29tcGxldGVTdHlsZVwiOntcIiRpZFwiOlwiODcwXCIsXCJGb250U2V0dGluZ3NcIjp7XCIkaWRcIjpcIjg3MVwiLFwiRm9udFNpemVcIjoxMCxcIkZvbnROYW1lXCI6XCJDYWxpYnJpXCIsXCJJc0JvbGRcIjpmYWxzZSxcIklzSXRhbGljXCI6ZmFsc2UsXCJJc1VuZGVybGluZWRcIjpmYWxzZX0sXCJBdXRvU2l6ZVwiOjAsXCJGb3JlZ3JvdW5kXCI6e1wiJGlkXCI6XCI4NzJcIixcIkNvbG9yXCI6e1wiJGlkXCI6XCI4NzN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g3NFwiLFwiVG9wXCI6MC4wLFwiTGVmdFwiOjAuMCxcIlJpZ2h0XCI6MC4wLFwiQm90dG9tXCI6MC4wfSxcIlBhZGRpbmdcIjp7XCIkaWRcIjpcIjg3NVwiLFwiVG9wXCI6MC4wLFwiTGVmdFwiOjAuMCxcIlJpZ2h0XCI6MC4wLFwiQm90dG9tXCI6MC4wfSxcIkJhY2tncm91bmRcIjp7XCIkaWRcIjpcIjg3NlwiLFwiQ29sb3JcIjp7XCIkaWRcIjpcIjg3N1wiLFwiQVwiOjg5LFwiUlwiOjExNSxcIkdcIjoxMTUsXCJCXCI6MTE1fX0sXCJJc1Zpc2libGVcIjp0cnVlLFwiV2lkdGhcIjowLjAsXCJIZWlnaHRcIjowLjAsXCJCb3JkZXJTdHlsZVwiOntcIiRpZFwiOlwiODc4XCIsXCJMaW5lQ29sb3JcIjpudWxsLFwiTGluZVdlaWdodFwiOjAuMCxcIkxpbmVUeXBlXCI6MH19LFwiRHVyYXRpb25TdHlsZVwiOntcIiRpZFwiOlwiODc5XCIsXCJGb250U2V0dGluZ3NcIjp7XCIkaWRcIjpcIjg4MFwiLFwiRm9udFNpemVcIjoxMCxcIkZvbnROYW1lXCI6XCJDYWxpYnJpXCIsXCJJc0JvbGRcIjpmYWxzZSxcIklzSXRhbGljXCI6ZmFsc2UsXCJJc1VuZGVybGluZWRcIjpmYWxzZX0sXCJBdXRvU2l6ZVwiOjAsXCJGb3JlZ3JvdW5kXCI6e1wiJGlkXCI6XCI4ODFcIixcIkNvbG9yXCI6e1wiJGlkXCI6XCI4ODJ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g4M1wiLFwiVG9wXCI6MC4wLFwiTGVmdFwiOjAuMCxcIlJpZ2h0XCI6MC4wLFwiQm90dG9tXCI6MC4wfSxcIlBhZGRpbmdcIjp7XCIkaWRcIjpcIjg4NFwiLFwiVG9wXCI6MC4wLFwiTGVmdFwiOjAuMCxcIlJpZ2h0XCI6MC4wLFwiQm90dG9tXCI6MC4wfSxcIkJhY2tncm91bmRcIjp7XCIkaWRcIjpcIjg4NVwiLFwiQ29sb3JcIjp7XCIkaWRcIjpcIjg4NlwiLFwiQVwiOjAsXCJSXCI6MjU1LFwiR1wiOjI1NSxcIkJcIjoyNTV9fSxcIklzVmlzaWJsZVwiOnRydWUsXCJXaWR0aFwiOjAuMCxcIkhlaWdodFwiOjAuMCxcIkJvcmRlclN0eWxlXCI6e1wiJGlkXCI6XCI4ODdcIixcIkxpbmVDb2xvclwiOm51bGwsXCJMaW5lV2VpZ2h0XCI6MC4wLFwiTGluZVR5cGVcIjowfX0sXCJIb3Jpem9udGFsQ29ubmVjdG9yU3R5bGVcIjp7XCIkaWRcIjpcIjg4OFwiLFwiTGluZUNvbG9yXCI6e1wiJGlkXCI6XCI4ODlcIixcIiR0eXBlXCI6XCJOTFJFLkNvbW1vbi5Eb20uU29saWRDb2xvckJydXNoLCBOTFJFLkNvbW1vblwiLFwiQ29sb3JcIjp7XCIkaWRcIjpcIjg5MFwiLFwiQVwiOjI1NSxcIlJcIjoyMDQsXCJHXCI6MjA0LFwiQlwiOjIwNH19LFwiTGluZVdlaWdodFwiOjEuMCxcIkxpbmVUeXBlXCI6MH0sXCJWZXJ0aWNhbENvbm5lY3RvclN0eWxlXCI6e1wiJGlkXCI6XCI4OTFcIixcIkxpbmVDb2xvclwiOntcIiRpZFwiOlwiODkyXCIsXCIkdHlwZVwiOlwiTkxSRS5Db21tb24uRG9tLlNvbGlkQ29sb3JCcnVzaCwgTkxSRS5Db21tb25cIixcIkNvbG9yXCI6e1wiJGlkXCI6XCI4OTNcIixcIkFcIjoyNTUsXCJSXCI6MjA0LFwiR1wiOjIwNCxcIkJcIjoyMDR9fSxcIkxpbmVXZWlnaHRcIjowLjAsXCJMaW5lVHlwZVwiOjB9LFwiTWFyZ2luXCI6bnVsbCxcIlN0YXJ0RGF0ZVBvc2l0aW9uXCI6NixcIkVuZERhdGVQb3NpdGlvblwiOjYsXCJUaXRsZVBvc2l0aW9uXCI6MixcIkR1cmF0aW9uUG9zaXRpb25cIjozLFwiUGVyY2VudGFnZUNvbXBsZXRlZFBvc2l0aW9uXCI6MixcIlNwYWNpbmdcIjozLFwiSXNCZWxvd1RpbWViYW5kXCI6dHJ1ZSxcIlBlcmNlbnRhZ2VDb21wbGV0ZVNoYXBlT3BhY2l0eVwiOjM1LFwiR3JvdXBOYW1lXCI6bnVsbCxcIkF0dGFjaGVkTWlsZXN0b25lc1N0eWxlc1wiOm51bGwsXCJTaGFwZVN0eWxlXCI6e1wiJGlkXCI6XCI4OTRcIixcIk1hcmdpblwiOntcIiRpZFwiOlwiODk1XCIsXCJUb3BcIjowLjAsXCJMZWZ0XCI6NC4wLFwiUmlnaHRcIjo0LjAsXCJCb3R0b21cIjowLjB9LFwiUGFkZGluZ1wiOntcIiRpZFwiOlwiODk2XCIsXCJUb3BcIjowLjAsXCJMZWZ0XCI6MC4wLFwiUmlnaHRcIjowLjAsXCJCb3R0b21cIjowLjB9LFwiQmFja2dyb3VuZFwiOntcIiRpZFwiOlwiODk3XCIsXCJDb2xvclwiOntcIiRpZFwiOlwiODk4XCIsXCJBXCI6MjU1LFwiUlwiOjI1NSxcIkdcIjoxOTIsXCJCXCI6MH19LFwiSXNWaXNpYmxlXCI6dHJ1ZSxcIldpZHRoXCI6MC4wLFwiSGVpZ2h0XCI6MTAuMCxcIkJvcmRlclN0eWxlXCI6e1wiJGlkXCI6XCI4OTlcIixcIkxpbmVDb2xvclwiOntcIiRpZFwiOlwiOTAwXCIsXCIkdHlwZVwiOlwiTkxSRS5Db21tb24uRG9tLlNvbGlkQ29sb3JCcnVzaCwgTkxSRS5Db21tb25cIixcIkNvbG9yXCI6e1wiJGlkXCI6XCI5MDFcIixcIkFcIjoyNTUsXCJSXCI6MjU1LFwiR1wiOjAsXCJCXCI6MH19LFwiTGluZVdlaWdodFwiOjAuMCxcIkxpbmVUeXBlXCI6MH19LFwiVGl0bGVTdHlsZVwiOntcIiRpZFwiOlwiOTAyXCIsXCJGb250U2V0dGluZ3NcIjp7XCIkaWRcIjpcIjkwM1wiLFwiRm9udFNpemVcIjoxMSxcIkZvbnROYW1lXCI6XCJDYWxpYnJpXCIsXCJJc0JvbGRcIjp0cnVlLFwiSXNJdGFsaWNcIjpmYWxzZSxcIklzVW5kZXJsaW5lZFwiOmZhbHNlfSxcIkF1dG9TaXplXCI6MCxcIkZvcmVncm91bmRcIjp7XCIkaWRcIjpcIjkwNFwiLFwiQ29sb3JcIjp7XCIkaWRcIjpcIjkwNVwiLFwiQVwiOjI1NSxcIlJcIjowLFwiR1wiOjAsXCJCXCI6MH19LFwiQmFja2dyb3VuZEZpbGxUeXBlXCI6MCxcIk1heFdpZHRoXCI6OTYwLjAsXCJNYXhIZWlnaHRcIjpcIkluZmluaXR5XCIsXCJTbWFydEZvcmVncm91bmRJc0FjdGl2ZVwiOmZhbHNlLFwiSG9yaXpvbnRhbEFsaWdubWVudFwiOjEsXCJWZXJ0aWNhbEFsaWdubWVudFwiOjAsXCJTbWFydEZvcmVncm91bmRcIjpudWxsLFwiTWFyZ2luXCI6e1wiJGlkXCI6XCI5MDZcIixcIlRvcFwiOjAuMCxcIkxlZnRcIjowLjAsXCJSaWdodFwiOjAuMCxcIkJvdHRvbVwiOjAuMH0sXCJQYWRkaW5nXCI6e1wiJGlkXCI6XCI5MDdcIixcIlRvcFwiOjAuMCxcIkxlZnRcIjowLjAsXCJSaWdodFwiOjAuMCxcIkJvdHRvbVwiOjAuMH0sXCJCYWNrZ3JvdW5kXCI6e1wiJGlkXCI6XCI5MDhcIixcIkNvbG9yXCI6e1wiJGlkXCI6XCI5MDlcIixcIkFcIjowLFwiUlwiOjI1NSxcIkdcIjoyNTUsXCJCXCI6MjU1fX0sXCJJc1Zpc2libGVcIjp0cnVlLFwiV2lkdGhcIjowLjAsXCJIZWlnaHRcIjowLjAsXCJCb3JkZXJTdHlsZVwiOntcIiRpZFwiOlwiOTEwXCIsXCJMaW5lQ29sb3JcIjpudWxsLFwiTGluZVdlaWdodFwiOjAuMCxcIkxpbmVUeXBlXCI6MH19LFwiRGF0ZVN0eWxlXCI6e1wiJGlkXCI6XCI5MTFcIixcIkZvbnRTZXR0aW5nc1wiOntcIiRpZFwiOlwiOTEyXCIsXCJGb250U2l6ZVwiOjEwLFwiRm9udE5hbWVcIjpcIkNhbGlicmlcIixcIklzQm9sZFwiOmZhbHNlLFwiSXNJdGFsaWNcIjpmYWxzZSxcIklzVW5kZXJsaW5lZFwiOmZhbHNlfSxcIkF1dG9TaXplXCI6MCxcIkZvcmVncm91bmRcIjp7XCIkaWRcIjpcIjkxM1wiLFwiQ29sb3JcIjp7XCIkaWRcIjpcIjkxNF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OTE1XCIsXCJUb3BcIjowLjAsXCJMZWZ0XCI6MC4wLFwiUmlnaHRcIjowLjAsXCJCb3R0b21cIjowLjB9LFwiUGFkZGluZ1wiOntcIiRpZFwiOlwiOTE2XCIsXCJUb3BcIjowLjAsXCJMZWZ0XCI6MC4wLFwiUmlnaHRcIjowLjAsXCJCb3R0b21cIjowLjB9LFwiQmFja2dyb3VuZFwiOntcIiRpZFwiOlwiOTE3XCIsXCJDb2xvclwiOntcIiRpZFwiOlwiOTE4XCIsXCJBXCI6MCxcIlJcIjoyNTUsXCJHXCI6MjU1LFwiQlwiOjI1NX19LFwiSXNWaXNpYmxlXCI6dHJ1ZSxcIldpZHRoXCI6MC4wLFwiSGVpZ2h0XCI6MC4wLFwiQm9yZGVyU3R5bGVcIjp7XCIkaWRcIjpcIjkxOVwiLFwiTGluZUNvbG9yXCI6bnVsbCxcIkxpbmVXZWlnaHRcIjowLjAsXCJMaW5lVHlwZVwiOjB9fSxcIkRhdGVGb3JtYXRcIjp7XCIkaWRcIjpcIjkyM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V0sXCJJc1Zpc2libGVcIjp0cnVlfSx7XCIkaWRcIjpcIjkyMVwiLFwiSGVhZGVyU3R5bGVcIjp7XCIkaWRcIjpcIjkyMlwiLFwiVGV4dFN0eWxlXCI6e1wiJGlkXCI6XCI5MjNcIixcIkZvbnRTZXR0aW5nc1wiOntcIiRpZFwiOlwiOTI0XCIsXCJGb250U2l6ZVwiOjExLFwiRm9udE5hbWVcIjpcIkNhbGlicmlcIixcIklzQm9sZFwiOmZhbHNlLFwiSXNJdGFsaWNcIjpmYWxzZSxcIklzVW5kZXJsaW5lZFwiOmZhbHNlfSxcIkF1dG9TaXplXCI6MCxcIkZvcmVncm91bmRcIjp7XCIkaWRcIjpcIjkyNVwiLFwiQ29sb3JcIjp7XCIkaWRcIjpcIjkyNlwiLFwiQVwiOjI1NSxcIlJcIjowLFwiR1wiOjAsXCJCXCI6MH19LFwiQmFja2dyb3VuZEZpbGxUeXBlXCI6MCxcIk1heFdpZHRoXCI6MC4wLFwiTWF4SGVpZ2h0XCI6MC4wLFwiU21hcnRGb3JlZ3JvdW5kSXNBY3RpdmVcIjpmYWxzZSxcIkhvcml6b250YWxBbGlnbm1lbnRcIjowLFwiVmVydGljYWxBbGlnbm1lbnRcIjowLFwiU21hcnRGb3JlZ3JvdW5kXCI6bnVsbCxcIk1hcmdpblwiOntcIiRpZFwiOlwiOTI3XCIsXCJUb3BcIjowLjAsXCJMZWZ0XCI6MC4wLFwiUmlnaHRcIjowLjAsXCJCb3R0b21cIjowLjB9LFwiUGFkZGluZ1wiOntcIiRpZFwiOlwiOTI4XCIsXCJUb3BcIjowLjAsXCJMZWZ0XCI6MC4wLFwiUmlnaHRcIjowLjAsXCJCb3R0b21cIjowLjB9LFwiQmFja2dyb3VuZFwiOm51bGwsXCJJc1Zpc2libGVcIjpmYWxzZSxcIldpZHRoXCI6MC4wLFwiSGVpZ2h0XCI6MC4wLFwiQm9yZGVyU3R5bGVcIjpudWxsfSxcIlJlY3RhbmdsZVN0eWxlXCI6e1wiJGlkXCI6XCI5MjlcIixcIk1hcmdpblwiOntcIiRpZFwiOlwiOTMwXCIsXCJUb3BcIjowLjAsXCJMZWZ0XCI6MC4wLFwiUmlnaHRcIjowLjAsXCJCb3R0b21cIjowLjB9LFwiUGFkZGluZ1wiOntcIiRpZFwiOlwiOTMxXCIsXCJUb3BcIjowLjAsXCJMZWZ0XCI6MC4wLFwiUmlnaHRcIjowLjAsXCJCb3R0b21cIjowLjB9LFwiQmFja2dyb3VuZFwiOntcIiRpZFwiOlwiOTMyXCIsXCJDb2xvclwiOntcIiRpZFwiOlwiOTMzXCIsXCJBXCI6NjMsXCJSXCI6MjU1LFwiR1wiOjE5MixcIkJcIjowfX0sXCJJc1Zpc2libGVcIjpmYWxzZSxcIldpZHRoXCI6MC4wLFwiSGVpZ2h0XCI6MC4wLFwiQm9yZGVyU3R5bGVcIjp7XCIkaWRcIjpcIjkzNFwiLFwiTGluZUNvbG9yXCI6e1wiJGlkXCI6XCI5MzVcIixcIiR0eXBlXCI6XCJOTFJFLkNvbW1vbi5Eb20uU29saWRDb2xvckJydXNoLCBOTFJFLkNvbW1vblwiLFwiQ29sb3JcIjp7XCIkaWRcIjpcIjkzNlwiLFwiQVwiOjI1NSxcIlJcIjoyNTUsXCJHXCI6MCxcIkJcIjowfX0sXCJMaW5lV2VpZ2h0XCI6MC4wLFwiTGluZVR5cGVcIjowfX19LFwiQmFja2dyb3VuZFN0eWxlXCI6e1wiJGlkXCI6XCI5MzdcIixcIk1hcmdpblwiOntcIiRpZFwiOlwiOTM4XCIsXCJUb3BcIjowLjAsXCJMZWZ0XCI6MC4wLFwiUmlnaHRcIjowLjAsXCJCb3R0b21cIjowLjB9LFwiUGFkZGluZ1wiOntcIiRpZFwiOlwiOTM5XCIsXCJUb3BcIjowLjAsXCJMZWZ0XCI6MC4wLFwiUmlnaHRcIjowLjAsXCJCb3R0b21cIjowLjB9LFwiQmFja2dyb3VuZFwiOntcIiRpZFwiOlwiOTQwXCIsXCJDb2xvclwiOntcIiRpZFwiOlwiOTQxXCIsXCJBXCI6NTEsXCJSXCI6MTY1LFwiR1wiOjE2NSxcIkJcIjoxNjV9fSxcIklzVmlzaWJsZVwiOnRydWUsXCJXaWR0aFwiOjAuMCxcIkhlaWdodFwiOjAuMCxcIkJvcmRlclN0eWxlXCI6e1wiJGlkXCI6XCI5NDJcIixcIkxpbmVDb2xvclwiOntcIiRpZFwiOlwiOTQzXCIsXCIkdHlwZVwiOlwiTkxSRS5Db21tb24uRG9tLlNvbGlkQ29sb3JCcnVzaCwgTkxSRS5Db21tb25cIixcIkNvbG9yXCI6e1wiJGlkXCI6XCI5NDRcIixcIkFcIjoyNTUsXCJSXCI6MjU1LFwiR1wiOjAsXCJCXCI6MH19LFwiTGluZVdlaWdodFwiOjAuMCxcIkxpbmVUeXBlXCI6MH19LFwiQ3VzdG9tU3dpbWxhbmVNaWxlc3RvbmVTdHlsZUxpc3RcIjpbe1wiJGlkXCI6XCI5NDVcIixcIlRpdGxlU3R5bGVcIjp7XCIkaWRcIjpcIjk0NlwiLFwiRm9udFNldHRpbmdzXCI6e1wiJGlkXCI6XCI5NDdcIixcIkZvbnRTaXplXCI6MTEsXCJGb250TmFtZVwiOlwiQ2FsaWJyaVwiLFwiSXNCb2xkXCI6dHJ1ZSxcIklzSXRhbGljXCI6ZmFsc2UsXCJJc1VuZGVybGluZWRcIjpmYWxzZX0sXCJBdXRvU2l6ZVwiOjAsXCJGb3JlZ3JvdW5kXCI6e1wiJGlkXCI6XCI5NDhcIixcIkNvbG9yXCI6e1wiJGlkXCI6XCI5NDl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OTUwXCIsXCJUb3BcIjowLjAsXCJMZWZ0XCI6MC4wLFwiUmlnaHRcIjowLjAsXCJCb3R0b21cIjowLjB9LFwiUGFkZGluZ1wiOntcIiRpZFwiOlwiOTUxXCIsXCJUb3BcIjowLjAsXCJMZWZ0XCI6MC4wLFwiUmlnaHRcIjowLjAsXCJCb3R0b21cIjowLjB9LFwiQmFja2dyb3VuZFwiOntcIiRpZFwiOlwiOTUyXCIsXCJDb2xvclwiOntcIiRpZFwiOlwiOTUzXCIsXCJBXCI6MCxcIlJcIjoyNTUsXCJHXCI6MjU1LFwiQlwiOjI1NX19LFwiSXNWaXNpYmxlXCI6dHJ1ZSxcIldpZHRoXCI6MC4wLFwiSGVpZ2h0XCI6MC4wLFwiQm9yZGVyU3R5bGVcIjpudWxsfSxcIkRhdGVTdHlsZVwiOntcIiRpZFwiOlwiOTU0XCIsXCJGb250U2V0dGluZ3NcIjp7XCIkaWRcIjpcIjk1NVwiLFwiRm9udFNpemVcIjoxMCxcIkZvbnROYW1lXCI6XCJDYWxpYnJpXCIsXCJJc0JvbGRcIjpmYWxzZSxcIklzSXRhbGljXCI6ZmFsc2UsXCJJc1VuZGVybGluZWRcIjpmYWxzZX0sXCJBdXRvU2l6ZVwiOjAsXCJGb3JlZ3JvdW5kXCI6e1wiJGlkXCI6XCI5NTZcIixcIkNvbG9yXCI6e1wiJGlkXCI6XCI5NTd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k1OFwiLFwiVG9wXCI6MC4wLFwiTGVmdFwiOjAuMCxcIlJpZ2h0XCI6MC4wLFwiQm90dG9tXCI6MC4wfSxcIlBhZGRpbmdcIjp7XCIkaWRcIjpcIjk1OVwiLFwiVG9wXCI6MC4wLFwiTGVmdFwiOjAuMCxcIlJpZ2h0XCI6MC4wLFwiQm90dG9tXCI6MC4wfSxcIkJhY2tncm91bmRcIjp7XCIkaWRcIjpcIjk2MFwiLFwiQ29sb3JcIjp7XCIkaWRcIjpcIjk2MVwiLFwiQVwiOjAsXCJSXCI6MjU1LFwiR1wiOjI1NSxcIkJcIjoyNTV9fSxcIklzVmlzaWJsZVwiOmZhbHNlLFwiV2lkdGhcIjowLjAsXCJIZWlnaHRcIjowLjAsXCJCb3JkZXJTdHlsZVwiOm51bGx9LFwiVGl0bGVQb3NpdGlvblwiOjIsXCJEYXRlUG9zaXRpb25cIjpcIkxlZnRcIixcIlNoYXBlVHlwZVwiOjEsXCJTaGFwZVNpemVcIjoxLFwiU2hhcGVTdHlsZVwiOntcIiRpZFwiOlwiOTYyXCIsXCJNYXJnaW5cIjp7XCIkaWRcIjpcIjk2M1wiLFwiVG9wXCI6MC4wLFwiTGVmdFwiOjAuMCxcIlJpZ2h0XCI6MC4wLFwiQm90dG9tXCI6MC4wfSxcIlBhZGRpbmdcIjp7XCIkaWRcIjpcIjk2NFwiLFwiVG9wXCI6MC4wLFwiTGVmdFwiOjAuMCxcIlJpZ2h0XCI6MC4wLFwiQm90dG9tXCI6MC4wfSxcIkJhY2tncm91bmRcIjp7XCIkaWRcIjpcIjk2NVwiLFwiQ29sb3JcIjp7XCIkaWRcIjpcIjk2NlwiLFwiQVwiOjI1NSxcIlJcIjoyNTUsXCJHXCI6MTkyLFwiQlwiOjB9fSxcIklzVmlzaWJsZVwiOnRydWUsXCJXaWR0aFwiOjE4LjAsXCJIZWlnaHRcIjoyMC4wLFwiQm9yZGVyU3R5bGVcIjp7XCIkaWRcIjpcIjk2N1wiLFwiTGluZUNvbG9yXCI6e1wiJHJlZlwiOlwiOTlcIn0sXCJMaW5lV2VpZ2h0XCI6MC4wLFwiTGluZVR5cGVcIjowfX0sXCJEYXRlRm9ybWF0XCI6e1wiJGlkXCI6XCI5NjhcIixcIkZvcm1hdFN0cmluZ1wiOlwiTU1NIGQsIHl5eXlcIixcIlNlcGFyYXRvclwiOlwiL1wiLFwiVXNlSW50ZXJuYXRpb25hbERhdGVGb3JtYXRcIjpmYWxzZSxcIkRhdGVJc1Zpc2libGVcIjp0cnVlLFwiVGltZUlzVmlzaWJsZVwiOmZhbHNlLFwiSG91ckRpZ2l0c1wiOjEsXCJBbVBtRGVzaWduYXRvclwiOjIsXCJUcmltMDBNaW51dGVzXCI6ZmFsc2UsXCJMYXN0S25vd25WaXNpYmlsaXR5U3RhdGVcIjp7XCIkaWRcIjpcIjk2OVwiLFwiRGF0ZVBhcnRJc1Zpc2libGVcIjp0cnVlLFwiVGltZVBhcnRJc1Zpc2libGVcIjpmYWxzZX19LFwiSXNWaXNpYmxlXCI6dHJ1ZSxcIkdyb3VwSWRcIjpcIjg4MzA5OGJhLTRhOGUtNGIzNi1hZDVmLTZmN2M3N2FjZWQwYlwiLFwiU3BhY2luZ1wiOjV9LHtcIiRpZFwiOlwiOTcwXCIsXCJUaXRsZVN0eWxlXCI6e1wiJGlkXCI6XCI5NzFcIixcIkZvbnRTZXR0aW5nc1wiOntcIiRpZFwiOlwiOTcyXCIsXCJGb250U2l6ZVwiOjExLFwiRm9udE5hbWVcIjpcIkNhbGlicmlcIixcIklzQm9sZFwiOnRydWUsXCJJc0l0YWxpY1wiOmZhbHNlLFwiSXNVbmRlcmxpbmVkXCI6ZmFsc2V9LFwiQXV0b1NpemVcIjoyLFwiRm9yZWdyb3VuZFwiOntcIiRpZFwiOlwiOTczXCIsXCJDb2xvclwiOntcIiRpZFwiOlwiOTc0XCIsXCJBXCI6MjU1LFwiUlwiOjAsXCJHXCI6MCxcIkJcIjowfX0sXCJCYWNrZ3JvdW5kRmlsbFR5cGVcIjowLFwiTWF4V2lkdGhcIjo2NS4xNDczMjM2MDgzOTg0MzgsXCJNYXhIZWlnaHRcIjpcIkluZmluaXR5XCIsXCJTbWFydEZvcmVncm91bmRJc0FjdGl2ZVwiOmZhbHNlLFwiSG9yaXpvbnRhbEFsaWdubWVudFwiOjAsXCJWZXJ0aWNhbEFsaWdubWVudFwiOjAsXCJTbWFydEZvcmVncm91bmRcIjpudWxsLFwiTWFyZ2luXCI6e1wiJGlkXCI6XCI5NzVcIixcIlRvcFwiOjAuMCxcIkxlZnRcIjowLjAsXCJSaWdodFwiOjAuMCxcIkJvdHRvbVwiOjAuMH0sXCJQYWRkaW5nXCI6e1wiJGlkXCI6XCI5NzZcIixcIlRvcFwiOjAuMCxcIkxlZnRcIjowLjAsXCJSaWdodFwiOjAuMCxcIkJvdHRvbVwiOjAuMH0sXCJCYWNrZ3JvdW5kXCI6e1wiJGlkXCI6XCI5NzdcIixcIkNvbG9yXCI6e1wiJGlkXCI6XCI5NzhcIixcIkFcIjowLFwiUlwiOjI1NSxcIkdcIjoyNTUsXCJCXCI6MjU1fX0sXCJJc1Zpc2libGVcIjp0cnVlLFwiV2lkdGhcIjowLjAsXCJIZWlnaHRcIjowLjAsXCJCb3JkZXJTdHlsZVwiOm51bGx9LFwiRGF0ZVN0eWxlXCI6e1wiJGlkXCI6XCI5NzlcIixcIkZvbnRTZXR0aW5nc1wiOntcIiRpZFwiOlwiOTgwXCIsXCJGb250U2l6ZVwiOjEwLFwiRm9udE5hbWVcIjpcIkNhbGlicmlcIixcIklzQm9sZFwiOmZhbHNlLFwiSXNJdGFsaWNcIjpmYWxzZSxcIklzVW5kZXJsaW5lZFwiOmZhbHNlfSxcIkF1dG9TaXplXCI6MCxcIkZvcmVncm91bmRcIjp7XCIkaWRcIjpcIjk4MVwiLFwiQ29sb3JcIjp7XCIkaWRcIjpcIjk4Ml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OTgzXCIsXCJUb3BcIjowLjAsXCJMZWZ0XCI6MC4wLFwiUmlnaHRcIjowLjAsXCJCb3R0b21cIjowLjB9LFwiUGFkZGluZ1wiOntcIiRpZFwiOlwiOTg0XCIsXCJUb3BcIjowLjAsXCJMZWZ0XCI6MC4wLFwiUmlnaHRcIjowLjAsXCJCb3R0b21cIjowLjB9LFwiQmFja2dyb3VuZFwiOntcIiRpZFwiOlwiOTg1XCIsXCJDb2xvclwiOntcIiRpZFwiOlwiOTg2XCIsXCJBXCI6MCxcIlJcIjoyNTUsXCJHXCI6MjU1LFwiQlwiOjI1NX19LFwiSXNWaXNpYmxlXCI6ZmFsc2UsXCJXaWR0aFwiOjAuMCxcIkhlaWdodFwiOjAuMCxcIkJvcmRlclN0eWxlXCI6bnVsbH0sXCJUaXRsZVBvc2l0aW9uXCI6MixcIkRhdGVQb3NpdGlvblwiOlwiTGVmdFwiLFwiU2hhcGVUeXBlXCI6MSxcIlNoYXBlU2l6ZVwiOjEsXCJTaGFwZVN0eWxlXCI6e1wiJGlkXCI6XCI5ODdcIixcIk1hcmdpblwiOntcIiRpZFwiOlwiOTg4XCIsXCJUb3BcIjowLjAsXCJMZWZ0XCI6MC4wLFwiUmlnaHRcIjowLjAsXCJCb3R0b21cIjowLjB9LFwiUGFkZGluZ1wiOntcIiRpZFwiOlwiOTg5XCIsXCJUb3BcIjowLjAsXCJMZWZ0XCI6MC4wLFwiUmlnaHRcIjowLjAsXCJCb3R0b21cIjowLjB9LFwiQmFja2dyb3VuZFwiOntcIiRpZFwiOlwiOTkwXCIsXCJDb2xvclwiOntcIiRpZFwiOlwiOTkxXCIsXCJBXCI6MjU1LFwiUlwiOjI1NSxcIkdcIjoxOTIsXCJCXCI6MH19LFwiSXNWaXNpYmxlXCI6dHJ1ZSxcIldpZHRoXCI6MTguMCxcIkhlaWdodFwiOjIwLjAsXCJCb3JkZXJTdHlsZVwiOntcIiRpZFwiOlwiOTkyXCIsXCJMaW5lQ29sb3JcIjp7XCIkaWRcIjpcIjk5M1wiLFwiJHR5cGVcIjpcIk5MUkUuQ29tbW9uLkRvbS5Tb2xpZENvbG9yQnJ1c2gsIE5MUkUuQ29tbW9uXCIsXCJDb2xvclwiOntcIiRpZFwiOlwiOTk0XCIsXCJBXCI6MjU1LFwiUlwiOjI1NSxcIkdcIjowLFwiQlwiOjB9fSxcIkxpbmVXZWlnaHRcIjowLjAsXCJMaW5lVHlwZVwiOjB9fSxcIkRhdGVGb3JtYXRcIjp7XCIkaWRcIjpcIjk5NV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pZFwiOlwiOTk2XCIsXCJEYXRlUGFydElzVmlzaWJsZVwiOnRydWUsXCJUaW1lUGFydElzVmlzaWJsZVwiOmZhbHNlfX0sXCJJc1Zpc2libGVcIjp0cnVlLFwiR3JvdXBJZFwiOlwiODgzMDk4YmEtNGE4ZS00YjM2LWFkNWYtNmY3Yzc3YWNlZDBiXCIsXCJTcGFjaW5nXCI6NX1dLFwiQ3VzdG9tU3dpbWxhbmVUYXNrU3R5bGVMaXN0XCI6W10sXCJJc1Zpc2libGVcIjp0cnVlfV0sXCJJc1Zpc2libGVcIjp0cnVlLFwiU3BhY2luZ1wiOjJ9LHtcIiRpZFwiOlwiOTk3XCIsXCJIZWFkZXJTdHlsZVwiOntcIiRpZFwiOlwiOTk4XCIsXCJUZXh0U3R5bGVcIjp7XCIkaWRcIjpcIjk5OVwiLFwiRm9udFNldHRpbmdzXCI6e1wiJGlkXCI6XCIxMDAwXCIsXCJGb250U2l6ZVwiOjEyLFwiRm9udE5hbWVcIjpcIkNhbGlicmlcIixcIklzQm9sZFwiOmZhbHNlLFwiSXNJdGFsaWNcIjpmYWxzZSxcIklzVW5kZXJsaW5lZFwiOmZhbHNlfSxcIkF1dG9TaXplXCI6MCxcIkZvcmVncm91bmRcIjp7XCIkaWRcIjpcIjEwMDFcIixcIkNvbG9yXCI6e1wiJGlkXCI6XCIxMDAyXCIsXCJBXCI6MjU1LFwiUlwiOjI1NSxcIkdcIjoyNTUsXCJCXCI6MjU1fX0sXCJCYWNrZ3JvdW5kRmlsbFR5cGVcIjowLFwiTWF4V2lkdGhcIjowLjAsXCJNYXhIZWlnaHRcIjowLjAsXCJTbWFydEZvcmVncm91bmRJc0FjdGl2ZVwiOmZhbHNlLFwiSG9yaXpvbnRhbEFsaWdubWVudFwiOjAsXCJWZXJ0aWNhbEFsaWdubWVudFwiOjAsXCJTbWFydEZvcmVncm91bmRcIjpudWxsLFwiTWFyZ2luXCI6e1wiJGlkXCI6XCIxMDAzXCIsXCJUb3BcIjowLjAsXCJMZWZ0XCI6MC4wLFwiUmlnaHRcIjowLjAsXCJCb3R0b21cIjowLjB9LFwiUGFkZGluZ1wiOntcIiRpZFwiOlwiMTAwNFwiLFwiVG9wXCI6MC4wLFwiTGVmdFwiOjAuMCxcIlJpZ2h0XCI6MC4wLFwiQm90dG9tXCI6MC4wfSxcIkJhY2tncm91bmRcIjpudWxsLFwiSXNWaXNpYmxlXCI6ZmFsc2UsXCJXaWR0aFwiOjAuMCxcIkhlaWdodFwiOjAuMCxcIkJvcmRlclN0eWxlXCI6bnVsbH0sXCJSZWN0YW5nbGVTdHlsZVwiOntcIiRpZFwiOlwiMTAwNVwiLFwiTWFyZ2luXCI6e1wiJGlkXCI6XCIxMDA2XCIsXCJUb3BcIjowLjAsXCJMZWZ0XCI6MC4wLFwiUmlnaHRcIjowLjAsXCJCb3R0b21cIjowLjB9LFwiUGFkZGluZ1wiOntcIiRpZFwiOlwiMTAwN1wiLFwiVG9wXCI6MC4wLFwiTGVmdFwiOjAuMCxcIlJpZ2h0XCI6MC4wLFwiQm90dG9tXCI6MC4wfSxcIkJhY2tncm91bmRcIjp7XCIkaWRcIjpcIjEwMDhcIixcIkNvbG9yXCI6e1wiJGlkXCI6XCIxMDA5XCIsXCJBXCI6MjU1LFwiUlwiOjExMixcIkdcIjoxNzMsXCJCXCI6NzF9fSxcIklzVmlzaWJsZVwiOmZhbHNlLFwiV2lkdGhcIjowLjAsXCJIZWlnaHRcIjowLjAsXCJCb3JkZXJTdHlsZVwiOntcIiRpZFwiOlwiMTAxMFwiLFwiTGluZUNvbG9yXCI6e1wiJGlkXCI6XCIxMDExXCIsXCIkdHlwZVwiOlwiTkxSRS5Db21tb24uRG9tLlNvbGlkQ29sb3JCcnVzaCwgTkxSRS5Db21tb25cIixcIkNvbG9yXCI6e1wiJGlkXCI6XCIxMDEyXCIsXCJBXCI6MjU1LFwiUlwiOjI1NSxcIkdcIjoyNTUsXCJCXCI6MjU1fX0sXCJMaW5lV2VpZ2h0XCI6MC4wLFwiTGluZVR5cGVcIjowfX0sXCJUZXh0SXNWZXJ0aWNhbFwiOnRydWV9LFwiQmFja2dyb3VuZFN0eWxlXCI6e1wiJGlkXCI6XCIxMDEzXCIsXCJNYXJnaW5cIjp7XCIkaWRcIjpcIjEwMTRcIixcIlRvcFwiOjAuMCxcIkxlZnRcIjowLjAsXCJSaWdodFwiOjAuMCxcIkJvdHRvbVwiOjAuMH0sXCJQYWRkaW5nXCI6e1wiJGlkXCI6XCIxMDE1XCIsXCJUb3BcIjowLjAsXCJMZWZ0XCI6MC4wLFwiUmlnaHRcIjowLjAsXCJCb3R0b21cIjowLjB9LFwiQmFja2dyb3VuZFwiOntcIiRpZFwiOlwiMTAxNlwiLFwiQ29sb3JcIjp7XCIkaWRcIjpcIjEwMTdcIixcIkFcIjo1MSxcIlJcIjoxNjUsXCJHXCI6MTY1LFwiQlwiOjE2NX19LFwiSXNWaXNpYmxlXCI6dHJ1ZSxcIldpZHRoXCI6MC4wLFwiSGVpZ2h0XCI6MC4wLFwiQm9yZGVyU3R5bGVcIjp7XCIkaWRcIjpcIjEwMThcIixcIkxpbmVDb2xvclwiOntcIiRpZFwiOlwiMTAxOVwiLFwiJHR5cGVcIjpcIk5MUkUuQ29tbW9uLkRvbS5Tb2xpZENvbG9yQnJ1c2gsIE5MUkUuQ29tbW9uXCIsXCJDb2xvclwiOntcIiRpZFwiOlwiMTAyMFwiLFwiQVwiOjI1LFwiUlwiOjExMixcIkdcIjoxNzMsXCJCXCI6NzF9fSxcIkxpbmVXZWlnaHRcIjowLjAsXCJMaW5lVHlwZVwiOjB9fSxcIklzQWJvdmVUaW1lYmFuZFwiOmZhbHNlLFwiU3dpbWxhbmVEZWZhdWx0QWN0aXZpdHlTdHlsZVwiOntcIiRpZFwiOlwiMTAyMVwiLFwiSGVhZGVyU3R5bGVcIjp7XCIkaWRcIjpcIjEwMjJcIixcIlRleHRTdHlsZVwiOntcIiRpZFwiOlwiMTAyM1wiLFwiRm9udFNldHRpbmdzXCI6e1wiJGlkXCI6XCIxMDI0XCIsXCJGb250U2l6ZVwiOjExLFwiRm9udE5hbWVcIjpcIkNhbGlicmlcIixcIklzQm9sZFwiOmZhbHNlLFwiSXNJdGFsaWNcIjpmYWxzZSxcIklzVW5kZXJsaW5lZFwiOmZhbHNlfSxcIkF1dG9TaXplXCI6MCxcIkZvcmVncm91bmRcIjp7XCIkaWRcIjpcIjEwMjVcIixcIkNvbG9yXCI6e1wiJGlkXCI6XCIxMDI2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xMDI3XCIsXCJUb3BcIjowLjAsXCJMZWZ0XCI6MC4wLFwiUmlnaHRcIjowLjAsXCJCb3R0b21cIjowLjB9LFwiUGFkZGluZ1wiOntcIiRpZFwiOlwiMTAyOFwiLFwiVG9wXCI6MC4wLFwiTGVmdFwiOjAuMCxcIlJpZ2h0XCI6MC4wLFwiQm90dG9tXCI6MC4wfSxcIkJhY2tncm91bmRcIjpudWxsLFwiSXNWaXNpYmxlXCI6ZmFsc2UsXCJXaWR0aFwiOjAuMCxcIkhlaWdodFwiOjAuMCxcIkJvcmRlclN0eWxlXCI6bnVsbH0sXCJSZWN0YW5nbGVTdHlsZVwiOntcIiRpZFwiOlwiMTAyOVwiLFwiTWFyZ2luXCI6e1wiJGlkXCI6XCIxMDMwXCIsXCJUb3BcIjowLjAsXCJMZWZ0XCI6MC4wLFwiUmlnaHRcIjowLjAsXCJCb3R0b21cIjowLjB9LFwiUGFkZGluZ1wiOntcIiRpZFwiOlwiMTAzMVwiLFwiVG9wXCI6MC4wLFwiTGVmdFwiOjAuMCxcIlJpZ2h0XCI6MC4wLFwiQm90dG9tXCI6MC4wfSxcIkJhY2tncm91bmRcIjp7XCIkaWRcIjpcIjEwMzJcIixcIkNvbG9yXCI6e1wiJGlkXCI6XCIxMDMzXCIsXCJBXCI6NjMsXCJSXCI6MTY1LFwiR1wiOjE2NSxcIkJcIjoxNjV9fSxcIklzVmlzaWJsZVwiOmZhbHNlLFwiV2lkdGhcIjowLjAsXCJIZWlnaHRcIjowLjAsXCJCb3JkZXJTdHlsZVwiOntcIiRpZFwiOlwiMTAzNFwiLFwiTGluZUNvbG9yXCI6e1wiJGlkXCI6XCIxMDM1XCIsXCIkdHlwZVwiOlwiTkxSRS5Db21tb24uRG9tLlNvbGlkQ29sb3JCcnVzaCwgTkxSRS5Db21tb25cIixcIkNvbG9yXCI6e1wiJGlkXCI6XCIxMDM2XCIsXCJBXCI6MjU1LFwiUlwiOjI1NSxcIkdcIjowLFwiQlwiOjB9fSxcIkxpbmVXZWlnaHRcIjowLjAsXCJMaW5lVHlwZVwiOjB9fX0sXCJCYWNrZ3JvdW5kU3R5bGVcIjp7XCIkaWRcIjpcIjEwMzdcIixcIk1hcmdpblwiOntcIiRpZFwiOlwiMTAzOFwiLFwiVG9wXCI6MC4wLFwiTGVmdFwiOjAuMCxcIlJpZ2h0XCI6MC4wLFwiQm90dG9tXCI6MC4wfSxcIlBhZGRpbmdcIjp7XCIkaWRcIjpcIjEwMzlcIixcIlRvcFwiOjAuMCxcIkxlZnRcIjowLjAsXCJSaWdodFwiOjAuMCxcIkJvdHRvbVwiOjAuMH0sXCJCYWNrZ3JvdW5kXCI6e1wiJGlkXCI6XCIxMDQwXCIsXCJDb2xvclwiOntcIiRpZFwiOlwiMTA0MVwiLFwiQVwiOjUxLFwiUlwiOjE2NSxcIkdcIjoxNjUsXCJCXCI6MTY1fX0sXCJJc1Zpc2libGVcIjp0cnVlLFwiV2lkdGhcIjowLjAsXCJIZWlnaHRcIjowLjAsXCJCb3JkZXJTdHlsZVwiOntcIiRpZFwiOlwiMTA0MlwiLFwiTGluZUNvbG9yXCI6e1wiJGlkXCI6XCIxMDQzXCIsXCIkdHlwZVwiOlwiTkxSRS5Db21tb24uRG9tLlNvbGlkQ29sb3JCcnVzaCwgTkxSRS5Db21tb25cIixcIkNvbG9yXCI6e1wiJGlkXCI6XCIxMDQ0XCIsXCJBXCI6MjU1LFwiUlwiOjI1NSxcIkdcIjowLFwiQlwiOjB9fSxcIkxpbmVXZWlnaHRcIjowLjAsXCJMaW5lVHlwZVwiOjB9fSxcIkN1c3RvbVN3aW1sYW5lTWlsZXN0b25lU3R5bGVMaXN0XCI6W10sXCJDdXN0b21Td2ltbGFuZVRhc2tTdHlsZUxpc3RcIjpbXSxcIklzVmlzaWJsZVwiOmZhbHNlfSxcIkN1c3RvbVN3aW1sYW5lQWN0aXZpdGllc1N0eWxlTGlzdFwiOlt7XCIkaWRcIjpcIjEwNDVcIixcIkhlYWRlclN0eWxlXCI6e1wiJGlkXCI6XCIxMDQ2XCIsXCJUZXh0U3R5bGVcIjp7XCIkaWRcIjpcIjEwNDdcIixcIkZvbnRTZXR0aW5nc1wiOntcIiRpZFwiOlwiMTA0OFwiLFwiRm9udFNpemVcIjoxMSxcIkZvbnROYW1lXCI6XCJDYWxpYnJpXCIsXCJJc0JvbGRcIjpmYWxzZSxcIklzSXRhbGljXCI6ZmFsc2UsXCJJc1VuZGVybGluZWRcIjpmYWxzZX0sXCJBdXRvU2l6ZVwiOjAsXCJGb3JlZ3JvdW5kXCI6e1wiJGlkXCI6XCIxMDQ5XCIsXCJDb2xvclwiOntcIiRpZFwiOlwiMTA1MFwiLFwiQVwiOjI1NSxcIlJcIjowLFwiR1wiOjAsXCJCXCI6MH19LFwiQmFja2dyb3VuZEZpbGxUeXBlXCI6MCxcIk1heFdpZHRoXCI6MC4wLFwiTWF4SGVpZ2h0XCI6MC4wLFwiU21hcnRGb3JlZ3JvdW5kSXNBY3RpdmVcIjpmYWxzZSxcIkhvcml6b250YWxBbGlnbm1lbnRcIjowLFwiVmVydGljYWxBbGlnbm1lbnRcIjowLFwiU21hcnRGb3JlZ3JvdW5kXCI6bnVsbCxcIk1hcmdpblwiOntcIiRpZFwiOlwiMTA1MVwiLFwiVG9wXCI6MC4wLFwiTGVmdFwiOjAuMCxcIlJpZ2h0XCI6MC4wLFwiQm90dG9tXCI6MC4wfSxcIlBhZGRpbmdcIjp7XCIkaWRcIjpcIjEwNTJcIixcIlRvcFwiOjAuMCxcIkxlZnRcIjowLjAsXCJSaWdodFwiOjAuMCxcIkJvdHRvbVwiOjAuMH0sXCJCYWNrZ3JvdW5kXCI6bnVsbCxcIklzVmlzaWJsZVwiOmZhbHNlLFwiV2lkdGhcIjowLjAsXCJIZWlnaHRcIjowLjAsXCJCb3JkZXJTdHlsZVwiOm51bGx9LFwiUmVjdGFuZ2xlU3R5bGVcIjp7XCIkaWRcIjpcIjEwNTNcIixcIk1hcmdpblwiOntcIiRpZFwiOlwiMTA1NFwiLFwiVG9wXCI6MC4wLFwiTGVmdFwiOjAuMCxcIlJpZ2h0XCI6MC4wLFwiQm90dG9tXCI6MC4wfSxcIlBhZGRpbmdcIjp7XCIkaWRcIjpcIjEwNTVcIixcIlRvcFwiOjAuMCxcIkxlZnRcIjowLjAsXCJSaWdodFwiOjAuMCxcIkJvdHRvbVwiOjAuMH0sXCJCYWNrZ3JvdW5kXCI6e1wiJGlkXCI6XCIxMDU2XCIsXCJDb2xvclwiOntcIiRpZFwiOlwiMTA1N1wiLFwiQVwiOjYzLFwiUlwiOjExMixcIkdcIjoxNzMsXCJCXCI6NzF9fSxcIklzVmlzaWJsZVwiOmZhbHNlLFwiV2lkdGhcIjowLjAsXCJIZWlnaHRcIjowLjAsXCJCb3JkZXJTdHlsZVwiOntcIiRpZFwiOlwiMTA1OFwiLFwiTGluZUNvbG9yXCI6e1wiJGlkXCI6XCIxMDU5XCIsXCIkdHlwZVwiOlwiTkxSRS5Db21tb24uRG9tLlNvbGlkQ29sb3JCcnVzaCwgTkxSRS5Db21tb25cIixcIkNvbG9yXCI6e1wiJGlkXCI6XCIxMDYwXCIsXCJBXCI6MjU1LFwiUlwiOjI1NSxcIkdcIjowLFwiQlwiOjB9fSxcIkxpbmVXZWlnaHRcIjowLjAsXCJMaW5lVHlwZVwiOjB9fX0sXCJCYWNrZ3JvdW5kU3R5bGVcIjp7XCIkaWRcIjpcIjEwNjFcIixcIk1hcmdpblwiOntcIiRpZFwiOlwiMTA2MlwiLFwiVG9wXCI6MC4wLFwiTGVmdFwiOjAuMCxcIlJpZ2h0XCI6MC4wLFwiQm90dG9tXCI6MC4wfSxcIlBhZGRpbmdcIjp7XCIkaWRcIjpcIjEwNjNcIixcIlRvcFwiOjAuMCxcIkxlZnRcIjowLjAsXCJSaWdodFwiOjAuMCxcIkJvdHRvbVwiOjAuMH0sXCJCYWNrZ3JvdW5kXCI6e1wiJGlkXCI6XCIxMDY0XCIsXCJDb2xvclwiOntcIiRpZFwiOlwiMTA2NVwiLFwiQVwiOjUxLFwiUlwiOjE2NSxcIkdcIjoxNjUsXCJCXCI6MTY1fX0sXCJJc1Zpc2libGVcIjp0cnVlLFwiV2lkdGhcIjowLjAsXCJIZWlnaHRcIjowLjAsXCJCb3JkZXJTdHlsZVwiOntcIiRpZFwiOlwiMTA2NlwiLFwiTGluZUNvbG9yXCI6e1wiJGlkXCI6XCIxMDY3XCIsXCIkdHlwZVwiOlwiTkxSRS5Db21tb24uRG9tLlNvbGlkQ29sb3JCcnVzaCwgTkxSRS5Db21tb25cIixcIkNvbG9yXCI6e1wiJGlkXCI6XCIxMDY4XCIsXCJBXCI6MjU1LFwiUlwiOjI1NSxcIkdcIjowLFwiQlwiOjB9fSxcIkxpbmVXZWlnaHRcIjowLjAsXCJMaW5lVHlwZVwiOjB9fSxcIkN1c3RvbVN3aW1sYW5lTWlsZXN0b25lU3R5bGVMaXN0XCI6W10sXCJDdXN0b21Td2ltbGFuZVRhc2tTdHlsZUxpc3RcIjpbe1wiJGlkXCI6XCIxMDY5XCIsXCJUYXNrU3R5bGVcIjp7XCIkaWRcIjpcIjEwNzBcIixcIlNoYXBlXCI6MSxcIlNoYXBlVGhpY2tuZXNzXCI6MCxcIkR1cmF0aW9uRm9ybWF0XCI6NSxcIlBlcmNlbnRhZ2VDb21wbGV0ZVN0eWxlXCI6e1wiJGlkXCI6XCIxMDcxXCIsXCJGb250U2V0dGluZ3NcIjp7XCIkaWRcIjpcIjEwNzJcIixcIkZvbnRTaXplXCI6MTAsXCJGb250TmFtZVwiOlwiQ2FsaWJyaVwiLFwiSXNCb2xkXCI6ZmFsc2UsXCJJc0l0YWxpY1wiOmZhbHNlLFwiSXNVbmRlcmxpbmVkXCI6ZmFsc2V9LFwiQXV0b1NpemVcIjowLFwiRm9yZWdyb3VuZFwiOntcIiRpZFwiOlwiMTA3M1wiLFwiQ29sb3JcIjp7XCIkaWRcIjpcIjEwNzR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EwNzVcIixcIlRvcFwiOjAuMCxcIkxlZnRcIjowLjAsXCJSaWdodFwiOjAuMCxcIkJvdHRvbVwiOjAuMH0sXCJQYWRkaW5nXCI6e1wiJGlkXCI6XCIxMDc2XCIsXCJUb3BcIjowLjAsXCJMZWZ0XCI6MC4wLFwiUmlnaHRcIjowLjAsXCJCb3R0b21cIjowLjB9LFwiQmFja2dyb3VuZFwiOntcIiRpZFwiOlwiMTA3N1wiLFwiQ29sb3JcIjp7XCIkaWRcIjpcIjEwNzhcIixcIkFcIjo4OSxcIlJcIjoxMTUsXCJHXCI6MTE1LFwiQlwiOjExNX19LFwiSXNWaXNpYmxlXCI6dHJ1ZSxcIldpZHRoXCI6MC4wLFwiSGVpZ2h0XCI6MC4wLFwiQm9yZGVyU3R5bGVcIjp7XCIkaWRcIjpcIjEwNzlcIixcIkxpbmVDb2xvclwiOm51bGwsXCJMaW5lV2VpZ2h0XCI6MC4wLFwiTGluZVR5cGVcIjowfX0sXCJEdXJhdGlvblN0eWxlXCI6e1wiJGlkXCI6XCIxMDgwXCIsXCJGb250U2V0dGluZ3NcIjp7XCIkaWRcIjpcIjEwODFcIixcIkZvbnRTaXplXCI6MTAsXCJGb250TmFtZVwiOlwiQ2FsaWJyaVwiLFwiSXNCb2xkXCI6ZmFsc2UsXCJJc0l0YWxpY1wiOmZhbHNlLFwiSXNVbmRlcmxpbmVkXCI6ZmFsc2V9LFwiQXV0b1NpemVcIjowLFwiRm9yZWdyb3VuZFwiOntcIiRpZFwiOlwiMTA4MlwiLFwiQ29sb3JcIjp7XCIkaWRcIjpcIjEwOD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wODRcIixcIlRvcFwiOjAuMCxcIkxlZnRcIjowLjAsXCJSaWdodFwiOjAuMCxcIkJvdHRvbVwiOjAuMH0sXCJQYWRkaW5nXCI6e1wiJGlkXCI6XCIxMDg1XCIsXCJUb3BcIjowLjAsXCJMZWZ0XCI6MC4wLFwiUmlnaHRcIjowLjAsXCJCb3R0b21cIjowLjB9LFwiQmFja2dyb3VuZFwiOntcIiRpZFwiOlwiMTA4NlwiLFwiQ29sb3JcIjp7XCIkaWRcIjpcIjEwODdcIixcIkFcIjowLFwiUlwiOjI1NSxcIkdcIjoyNTUsXCJCXCI6MjU1fX0sXCJJc1Zpc2libGVcIjp0cnVlLFwiV2lkdGhcIjowLjAsXCJIZWlnaHRcIjowLjAsXCJCb3JkZXJTdHlsZVwiOntcIiRpZFwiOlwiMTA4OFwiLFwiTGluZUNvbG9yXCI6bnVsbCxcIkxpbmVXZWlnaHRcIjowLjAsXCJMaW5lVHlwZVwiOjB9fSxcIkhvcml6b250YWxDb25uZWN0b3JTdHlsZVwiOntcIiRpZFwiOlwiMTA4OVwiLFwiTGluZUNvbG9yXCI6e1wiJGlkXCI6XCIxMDkwXCIsXCIkdHlwZVwiOlwiTkxSRS5Db21tb24uRG9tLlNvbGlkQ29sb3JCcnVzaCwgTkxSRS5Db21tb25cIixcIkNvbG9yXCI6e1wiJGlkXCI6XCIxMDkxXCIsXCJBXCI6MjU1LFwiUlwiOjIwNCxcIkdcIjoyMDQsXCJCXCI6MjA0fX0sXCJMaW5lV2VpZ2h0XCI6MS4wLFwiTGluZVR5cGVcIjowfSxcIlZlcnRpY2FsQ29ubmVjdG9yU3R5bGVcIjp7XCIkaWRcIjpcIjEwOTJcIixcIkxpbmVDb2xvclwiOntcIiRpZFwiOlwiMTA5M1wiLFwiJHR5cGVcIjpcIk5MUkUuQ29tbW9uLkRvbS5Tb2xpZENvbG9yQnJ1c2gsIE5MUkUuQ29tbW9uXCIsXCJDb2xvclwiOntcIiRpZFwiOlwiMTA5NFwiLFwiQVwiOjI1NSxcIlJcIjoyMDQsXCJHXCI6MjA0LFwiQlwiOjIwNH19LFwiTGluZVdlaWdodFwiOjAuMCxcIkxpbmVUeXBlXCI6MH0sXCJNYXJnaW5cIjpudWxsLFwiU3RhcnREYXRlUG9zaXRpb25cIjo2LFwiRW5kRGF0ZVBvc2l0aW9uXCI6NixcIlRpdGxlUG9zaXRpb25cIjoyLFwiRHVyYXRpb25Qb3NpdGlvblwiOjMsXCJQZXJjZW50YWdlQ29tcGxldGVkUG9zaXRpb25cIjoyLFwiU3BhY2luZ1wiOjMsXCJJc0JlbG93VGltZWJhbmRcIjp0cnVlLFwiUGVyY2VudGFnZUNvbXBsZXRlU2hhcGVPcGFjaXR5XCI6MzUsXCJHcm91cE5hbWVcIjpudWxsLFwiQXR0YWNoZWRNaWxlc3RvbmVzU3R5bGVzXCI6bnVsbCxcIlNoYXBlU3R5bGVcIjp7XCIkaWRcIjpcIjEwOTVcIixcIk1hcmdpblwiOntcIiRpZFwiOlwiMTA5NlwiLFwiVG9wXCI6MC4wLFwiTGVmdFwiOjQuMCxcIlJpZ2h0XCI6NC4wLFwiQm90dG9tXCI6MC4wfSxcIlBhZGRpbmdcIjp7XCIkaWRcIjpcIjEwOTdcIixcIlRvcFwiOjAuMCxcIkxlZnRcIjowLjAsXCJSaWdodFwiOjAuMCxcIkJvdHRvbVwiOjAuMH0sXCJCYWNrZ3JvdW5kXCI6e1wiJGlkXCI6XCIxMDk4XCIsXCJDb2xvclwiOntcIiRpZFwiOlwiMTA5OVwiLFwiQVwiOjI1NSxcIlJcIjoxMTIsXCJHXCI6MTczLFwiQlwiOjcxfX0sXCJJc1Zpc2libGVcIjp0cnVlLFwiV2lkdGhcIjowLjAsXCJIZWlnaHRcIjoxMC4wLFwiQm9yZGVyU3R5bGVcIjp7XCIkaWRcIjpcIjExMDBcIixcIkxpbmVDb2xvclwiOntcIiRpZFwiOlwiMTEwMVwiLFwiJHR5cGVcIjpcIk5MUkUuQ29tbW9uLkRvbS5Tb2xpZENvbG9yQnJ1c2gsIE5MUkUuQ29tbW9uXCIsXCJDb2xvclwiOntcIiRpZFwiOlwiMTEwMlwiLFwiQVwiOjI1NSxcIlJcIjoyNTUsXCJHXCI6MCxcIkJcIjowfX0sXCJMaW5lV2VpZ2h0XCI6MC4wLFwiTGluZVR5cGVcIjowfX0sXCJUaXRsZVN0eWxlXCI6e1wiJGlkXCI6XCIxMTAzXCIsXCJGb250U2V0dGluZ3NcIjp7XCIkaWRcIjpcIjExMDRcIixcIkZvbnRTaXplXCI6MTEsXCJGb250TmFtZVwiOlwiQ2FsaWJyaVwiLFwiSXNCb2xkXCI6dHJ1ZSxcIklzSXRhbGljXCI6ZmFsc2UsXCJJc1VuZGVybGluZWRcIjpmYWxzZX0sXCJBdXRvU2l6ZVwiOjAsXCJGb3JlZ3JvdW5kXCI6e1wiJGlkXCI6XCIxMTA1XCIsXCJDb2xvclwiOntcIiRpZFwiOlwiMTEwNlwiLFwiQVwiOjI1NSxcIlJcIjoyNTUsXCJHXCI6MjU1LFwiQlwiOjI1NX19LFwiQmFja2dyb3VuZEZpbGxUeXBlXCI6MCxcIk1heFdpZHRoXCI6OTYwLjAsXCJNYXhIZWlnaHRcIjpcIkluZmluaXR5XCIsXCJTbWFydEZvcmVncm91bmRJc0FjdGl2ZVwiOmZhbHNlLFwiSG9yaXpvbnRhbEFsaWdubWVudFwiOjEsXCJWZXJ0aWNhbEFsaWdubWVudFwiOjAsXCJTbWFydEZvcmVncm91bmRcIjpudWxsLFwiTWFyZ2luXCI6e1wiJGlkXCI6XCIxMTA3XCIsXCJUb3BcIjowLjAsXCJMZWZ0XCI6MC4wLFwiUmlnaHRcIjowLjAsXCJCb3R0b21cIjowLjB9LFwiUGFkZGluZ1wiOntcIiRpZFwiOlwiMTEwOFwiLFwiVG9wXCI6MC4wLFwiTGVmdFwiOjAuMCxcIlJpZ2h0XCI6MC4wLFwiQm90dG9tXCI6MC4wfSxcIkJhY2tncm91bmRcIjp7XCIkaWRcIjpcIjExMDlcIixcIkNvbG9yXCI6e1wiJGlkXCI6XCIxMTEwXCIsXCJBXCI6MCxcIlJcIjoyNTUsXCJHXCI6MjU1LFwiQlwiOjI1NX19LFwiSXNWaXNpYmxlXCI6dHJ1ZSxcIldpZHRoXCI6MC4wLFwiSGVpZ2h0XCI6MC4wLFwiQm9yZGVyU3R5bGVcIjp7XCIkaWRcIjpcIjExMTFcIixcIkxpbmVDb2xvclwiOm51bGwsXCJMaW5lV2VpZ2h0XCI6MC4wLFwiTGluZVR5cGVcIjowfX0sXCJEYXRlU3R5bGVcIjp7XCIkaWRcIjpcIjExMTJcIixcIkZvbnRTZXR0aW5nc1wiOntcIiRpZFwiOlwiMTExM1wiLFwiRm9udFNpemVcIjoxMCxcIkZvbnROYW1lXCI6XCJDYWxpYnJpXCIsXCJJc0JvbGRcIjpmYWxzZSxcIklzSXRhbGljXCI6ZmFsc2UsXCJJc1VuZGVybGluZWRcIjpmYWxzZX0sXCJBdXRvU2l6ZVwiOjAsXCJGb3JlZ3JvdW5kXCI6e1wiJGlkXCI6XCIxMTE0XCIsXCJDb2xvclwiOntcIiRpZFwiOlwiMTExN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xNlwiLFwiVG9wXCI6MC4wLFwiTGVmdFwiOjAuMCxcIlJpZ2h0XCI6MC4wLFwiQm90dG9tXCI6MC4wfSxcIlBhZGRpbmdcIjp7XCIkaWRcIjpcIjExMTdcIixcIlRvcFwiOjAuMCxcIkxlZnRcIjowLjAsXCJSaWdodFwiOjAuMCxcIkJvdHRvbVwiOjAuMH0sXCJCYWNrZ3JvdW5kXCI6e1wiJGlkXCI6XCIxMTE4XCIsXCJDb2xvclwiOntcIiRpZFwiOlwiMTExOVwiLFwiQVwiOjAsXCJSXCI6MjU1LFwiR1wiOjI1NSxcIkJcIjoyNTV9fSxcIklzVmlzaWJsZVwiOnRydWUsXCJXaWR0aFwiOjAuMCxcIkhlaWdodFwiOjAuMCxcIkJvcmRlclN0eWxlXCI6e1wiJGlkXCI6XCIxMTIwXCIsXCJMaW5lQ29sb3JcIjpudWxsLFwiTGluZVdlaWdodFwiOjAuMCxcIkxpbmVUeXBlXCI6MH19LFwiRGF0ZUZvcm1hdFwiOntcIiRpZFwiOlwiMTEy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7XCIkaWRcIjpcIjExMjJcIixcIlNoYXBlXCI6MSxcIkNvbm5lY3Rvck1hcmdpblwiOntcIiRpZFwiOlwiMTEyM1wiLFwiVG9wXCI6MC4wLFwiTGVmdFwiOjIuMCxcIlJpZ2h0XCI6Mi4wLFwiQm90dG9tXCI6MC4wfSxcIkNvbm5lY3RvclN0eWxlXCI6e1wiJGlkXCI6XCIxMTI0XCIsXCJMaW5lQ29sb3JcIjp7XCIkaWRcIjpcIjExMjVcIixcIiR0eXBlXCI6XCJOTFJFLkNvbW1vbi5Eb20uU29saWRDb2xvckJydXNoLCBOTFJFLkNvbW1vblwiLFwiQ29sb3JcIjp7XCIkaWRcIjpcIjExMjZcIixcIkFcIjoxMjcsXCJSXCI6NzksXCJHXCI6MTI5LFwiQlwiOjE4OX19LFwiTGluZVdlaWdodFwiOjEuMCxcIkxpbmVUeXBlXCI6MH0sXCJJc0JlbG93VGltZWJhbmRcIjp0cnVlLFwiSGlkZURhdGVcIjpmYWxzZSxcIlNoYXBlU2l6ZVwiOjAsXCJTcGFjaW5nXCI6MC4wLFwiUGFkZGluZ1wiOntcIiRpZFwiOlwiMTEyN1wiLFwiVG9wXCI6NS4wLFwiTGVmdFwiOjMuMCxcIlJpZ2h0XCI6MC4wLFwiQm90dG9tXCI6Mi4wfSxcIlBvc2l0aW9uXCI6bnVsbCxcIlBvc2l0aW9uT25UYXNrXCI6MyxcIlNoYXBlU3R5bGVcIjp7XCIkaWRcIjpcIjExMjhcIixcIk1hcmdpblwiOntcIiRpZFwiOlwiMTEyOVwiLFwiVG9wXCI6MC4wLFwiTGVmdFwiOjAuMCxcIlJpZ2h0XCI6MC4wLFwiQm90dG9tXCI6MC4wfSxcIlBhZGRpbmdcIjp7XCIkaWRcIjpcIjExMzBcIixcIlRvcFwiOjAuMCxcIkxlZnRcIjowLjAsXCJSaWdodFwiOjAuMCxcIkJvdHRvbVwiOjAuMH0sXCJCYWNrZ3JvdW5kXCI6e1wiJGlkXCI6XCIxMTMxXCIsXCJDb2xvclwiOntcIiRpZFwiOlwiMTEzMlwiLFwiQVwiOjI1NSxcIlJcIjo1NixcIkdcIjo4NyxcIkJcIjozNX19LFwiSXNWaXNpYmxlXCI6dHJ1ZSxcIldpZHRoXCI6MTIuMCxcIkhlaWdodFwiOjE0LjAsXCJCb3JkZXJTdHlsZVwiOntcIiRpZFwiOlwiMTEzM1wiLFwiTGluZUNvbG9yXCI6e1wiJGlkXCI6XCIxMTM0XCIsXCIkdHlwZVwiOlwiTkxSRS5Db21tb24uRG9tLlNvbGlkQ29sb3JCcnVzaCwgTkxSRS5Db21tb25cIixcIkNvbG9yXCI6e1wiJGlkXCI6XCIxMTM1XCIsXCJBXCI6MjU1LFwiUlwiOjI1NSxcIkdcIjoyNTUsXCJCXCI6MjU1fX0sXCJMaW5lV2VpZ2h0XCI6MC4wLFwiTGluZVR5cGVcIjowfX0sXCJUaXRsZVN0eWxlXCI6e1wiJGlkXCI6XCIxMTM2XCIsXCJGb250U2V0dGluZ3NcIjp7XCIkaWRcIjpcIjExMzdcIixcIkZvbnRTaXplXCI6MTEsXCJGb250TmFtZVwiOlwiQ2FsaWJyaVwiLFwiSXNCb2xkXCI6ZmFsc2UsXCJJc0l0YWxpY1wiOmZhbHNlLFwiSXNVbmRlcmxpbmVkXCI6ZmFsc2V9LFwiQXV0b1NpemVcIjowLFwiRm9yZWdyb3VuZFwiOntcIiRpZFwiOlwiMTEzOFwiLFwiQ29sb3JcIjp7XCIkaWRcIjpcIjExMzl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TE0MFwiLFwiVG9wXCI6MC4wLFwiTGVmdFwiOjAuMCxcIlJpZ2h0XCI6MC4wLFwiQm90dG9tXCI6MC4wfSxcIlBhZGRpbmdcIjp7XCIkaWRcIjpcIjExNDFcIixcIlRvcFwiOjAuMCxcIkxlZnRcIjowLjAsXCJSaWdodFwiOjAuMCxcIkJvdHRvbVwiOjAuMH0sXCJCYWNrZ3JvdW5kXCI6e1wiJGlkXCI6XCIxMTQyXCIsXCJDb2xvclwiOntcIiRpZFwiOlwiMTE0M1wiLFwiQVwiOjAsXCJSXCI6MjU1LFwiR1wiOjI1NSxcIkJcIjoyNTV9fSxcIklzVmlzaWJsZVwiOmZhbHNlLFwiV2lkdGhcIjowLjAsXCJIZWlnaHRcIjowLjAsXCJCb3JkZXJTdHlsZVwiOntcIiRpZFwiOlwiMTE0NFwiLFwiTGluZUNvbG9yXCI6bnVsbCxcIkxpbmVXZWlnaHRcIjowLjAsXCJMaW5lVHlwZVwiOjB9fSxcIkRhdGVTdHlsZVwiOntcIiRpZFwiOlwiMTE0NVwiLFwiRm9udFNldHRpbmdzXCI6e1wiJGlkXCI6XCIxMTQ2XCIsXCJGb250U2l6ZVwiOjEwLFwiRm9udE5hbWVcIjpcIkNhbGlicmlcIixcIklzQm9sZFwiOmZhbHNlLFwiSXNJdGFsaWNcIjpmYWxzZSxcIklzVW5kZXJsaW5lZFwiOmZhbHNlfSxcIkF1dG9TaXplXCI6MCxcIkZvcmVncm91bmRcIjp7XCIkaWRcIjpcIjExNDdcIixcIkNvbG9yXCI6e1wiJGlkXCI6XCIxMTQ4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xMTQ5XCIsXCJUb3BcIjowLjAsXCJMZWZ0XCI6MC4wLFwiUmlnaHRcIjowLjAsXCJCb3R0b21cIjowLjB9LFwiUGFkZGluZ1wiOntcIiRpZFwiOlwiMTE1MFwiLFwiVG9wXCI6MC4wLFwiTGVmdFwiOjAuMCxcIlJpZ2h0XCI6MC4wLFwiQm90dG9tXCI6MC4wfSxcIkJhY2tncm91bmRcIjp7XCIkaWRcIjpcIjExNTFcIixcIkNvbG9yXCI6e1wiJGlkXCI6XCIxMTUyXCIsXCJBXCI6MCxcIlJcIjoyNTUsXCJHXCI6MjU1LFwiQlwiOjI1NX19LFwiSXNWaXNpYmxlXCI6ZmFsc2UsXCJXaWR0aFwiOjAuMCxcIkhlaWdodFwiOjAuMCxcIkJvcmRlclN0eWxlXCI6e1wiJGlkXCI6XCIxMTUzXCIsXCJMaW5lQ29sb3JcIjpudWxsLFwiTGluZVdlaWdodFwiOjAuMCxcIkxpbmVUeXBlXCI6MH19LFwiRGF0ZUZvcm1hdFwiOntcIiRpZFwiOlwiMTE1NF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yZWZcIjpcIjMwNlwifX0sXCJJc1Zpc2libGVcIjp0cnVlfSx7XCIkaWRcIjpcIjExNTVcIixcIlNoYXBlXCI6MSxcIkNvbm5lY3Rvck1hcmdpblwiOntcIiRpZFwiOlwiMTE1NlwiLFwiVG9wXCI6MC4wLFwiTGVmdFwiOjIuMCxcIlJpZ2h0XCI6Mi4wLFwiQm90dG9tXCI6MC4wfSxcIkNvbm5lY3RvclN0eWxlXCI6e1wiJGlkXCI6XCIxMTU3XCIsXCJMaW5lQ29sb3JcIjp7XCIkaWRcIjpcIjExNThcIixcIiR0eXBlXCI6XCJOTFJFLkNvbW1vbi5Eb20uU29saWRDb2xvckJydXNoLCBOTFJFLkNvbW1vblwiLFwiQ29sb3JcIjp7XCIkaWRcIjpcIjExNTlcIixcIkFcIjoxMjcsXCJSXCI6NTYsXCJHXCI6ODcsXCJCXCI6MzV9fSxcIkxpbmVXZWlnaHRcIjoxLjAsXCJMaW5lVHlwZVwiOjB9LFwiSXNCZWxvd1RpbWViYW5kXCI6dHJ1ZSxcIkhpZGVEYXRlXCI6ZmFsc2UsXCJTaGFwZVNpemVcIjowLFwiU3BhY2luZ1wiOjAuMCxcIlBhZGRpbmdcIjp7XCIkaWRcIjpcIjExNjBcIixcIlRvcFwiOjUuMCxcIkxlZnRcIjozLjAsXCJSaWdodFwiOjAuMCxcIkJvdHRvbVwiOjIuMH0sXCJQb3NpdGlvblwiOm51bGwsXCJQb3NpdGlvbk9uVGFza1wiOjMsXCJTaGFwZVN0eWxlXCI6e1wiJGlkXCI6XCIxMTYxXCIsXCJNYXJnaW5cIjp7XCIkaWRcIjpcIjExNjJcIixcIlRvcFwiOjAuMCxcIkxlZnRcIjowLjAsXCJSaWdodFwiOjAuMCxcIkJvdHRvbVwiOjAuMH0sXCJQYWRkaW5nXCI6e1wiJGlkXCI6XCIxMTYzXCIsXCJUb3BcIjowLjAsXCJMZWZ0XCI6MC4wLFwiUmlnaHRcIjowLjAsXCJCb3R0b21cIjowLjB9LFwiQmFja2dyb3VuZFwiOntcIiRpZFwiOlwiMTE2NFwiLFwiQ29sb3JcIjp7XCIkaWRcIjpcIjExNjVcIixcIkFcIjoyNTUsXCJSXCI6NTYsXCJHXCI6ODcsXCJCXCI6MzV9fSxcIklzVmlzaWJsZVwiOnRydWUsXCJXaWR0aFwiOjEyLjAsXCJIZWlnaHRcIjoxNC4wLFwiQm9yZGVyU3R5bGVcIjp7XCIkaWRcIjpcIjExNjZcIixcIkxpbmVDb2xvclwiOm51bGwsXCJMaW5lV2VpZ2h0XCI6MC4wLFwiTGluZVR5cGVcIjowfX0sXCJUaXRsZVN0eWxlXCI6e1wiJGlkXCI6XCIxMTY3XCIsXCJGb250U2V0dGluZ3NcIjp7XCIkaWRcIjpcIjExNjhcIixcIkZvbnRTaXplXCI6MTEsXCJGb250TmFtZVwiOlwiQ2FsaWJyaVwiLFwiSXNCb2xkXCI6ZmFsc2UsXCJJc0l0YWxpY1wiOmZhbHNlLFwiSXNVbmRlcmxpbmVkXCI6ZmFsc2V9LFwiQXV0b1NpemVcIjowLFwiRm9yZWdyb3VuZFwiOntcIiRpZFwiOlwiMTE2OVwiLFwiQ29sb3JcIjp7XCIkaWRcIjpcIjExNzBcIixcIkFcIjoyNTUsXCJSXCI6MCxcIkdcIjowLFwiQlwiOjB9fSxcIkJhY2tncm91bmRGaWxsVHlwZVwiOjAsXCJNYXhXaWR0aFwiOjIwMC4wLFwiTWF4SGVpZ2h0XCI6XCJJbmZpbml0eVwiLFwiU21hcnRGb3JlZ3JvdW5kSXNBY3RpdmVcIjpmYWxzZSxcIkhvcml6b250YWxBbGlnbm1lbnRcIjoyLFwiVmVydGljYWxBbGlnbm1lbnRcIjowLFwiU21hcnRGb3JlZ3JvdW5kXCI6bnVsbCxcIk1hcmdpblwiOntcIiRpZFwiOlwiMTE3MVwiLFwiVG9wXCI6MC4wLFwiTGVmdFwiOjAuMCxcIlJpZ2h0XCI6MC4wLFwiQm90dG9tXCI6MC4wfSxcIlBhZGRpbmdcIjp7XCIkaWRcIjpcIjExNzJcIixcIlRvcFwiOjAuMCxcIkxlZnRcIjowLjAsXCJSaWdodFwiOjAuMCxcIkJvdHRvbVwiOjAuMH0sXCJCYWNrZ3JvdW5kXCI6e1wiJGlkXCI6XCIxMTczXCIsXCJDb2xvclwiOntcIiRpZFwiOlwiMTE3NFwiLFwiQVwiOjAsXCJSXCI6MjU1LFwiR1wiOjI1NSxcIkJcIjoyNTV9fSxcIklzVmlzaWJsZVwiOmZhbHNlLFwiV2lkdGhcIjowLjAsXCJIZWlnaHRcIjowLjAsXCJCb3JkZXJTdHlsZVwiOntcIiRpZFwiOlwiMTE3NVwiLFwiTGluZUNvbG9yXCI6bnVsbCxcIkxpbmVXZWlnaHRcIjowLjAsXCJMaW5lVHlwZVwiOjB9fSxcIkRhdGVTdHlsZVwiOntcIiRpZFwiOlwiMTE3NlwiLFwiRm9udFNldHRpbmdzXCI6e1wiJGlkXCI6XCIxMTc3XCIsXCJGb250U2l6ZVwiOjEwLFwiRm9udE5hbWVcIjpcIkNhbGlicmlcIixcIklzQm9sZFwiOmZhbHNlLFwiSXNJdGFsaWNcIjpmYWxzZSxcIklzVW5kZXJsaW5lZFwiOmZhbHNlfSxcIkF1dG9TaXplXCI6MCxcIkZvcmVncm91bmRcIjp7XCIkaWRcIjpcIjExNzhcIixcIkNvbG9yXCI6e1wiJGlkXCI6XCIxMTc5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MTgwXCIsXCJUb3BcIjowLjAsXCJMZWZ0XCI6MC4wLFwiUmlnaHRcIjowLjAsXCJCb3R0b21cIjowLjB9LFwiUGFkZGluZ1wiOntcIiRpZFwiOlwiMTE4MVwiLFwiVG9wXCI6MC4wLFwiTGVmdFwiOjAuMCxcIlJpZ2h0XCI6MC4wLFwiQm90dG9tXCI6MC4wfSxcIkJhY2tncm91bmRcIjp7XCIkaWRcIjpcIjExODJcIixcIkNvbG9yXCI6e1wiJGlkXCI6XCIxMTgzXCIsXCJBXCI6MCxcIlJcIjoyNTUsXCJHXCI6MjU1LFwiQlwiOjI1NX19LFwiSXNWaXNpYmxlXCI6ZmFsc2UsXCJXaWR0aFwiOjAuMCxcIkhlaWdodFwiOjAuMCxcIkJvcmRlclN0eWxlXCI6e1wiJGlkXCI6XCIxMTg0XCIsXCJMaW5lQ29sb3JcIjpudWxsLFwiTGluZVdlaWdodFwiOjAuMCxcIkxpbmVUeXBlXCI6MH19LFwiRGF0ZUZvcm1hdFwiOntcIiRpZFwiOlwiMTE4NV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yZWZcIjpcIjMwNlwifX0sXCJJc1Zpc2libGVcIjp0cnVlfV19LHtcIiRpZFwiOlwiMTE4NlwiLFwiVGFza1N0eWxlXCI6e1wiJGlkXCI6XCIxMTg3XCIsXCJTaGFwZVwiOjEsXCJTaGFwZVRoaWNrbmVzc1wiOjAsXCJEdXJhdGlvbkZvcm1hdFwiOjUsXCJQZXJjZW50YWdlQ29tcGxldGVTdHlsZVwiOntcIiRpZFwiOlwiMTE4OFwiLFwiRm9udFNldHRpbmdzXCI6e1wiJGlkXCI6XCIxMTg5XCIsXCJGb250U2l6ZVwiOjEwLFwiRm9udE5hbWVcIjpcIkNhbGlicmlcIixcIklzQm9sZFwiOmZhbHNlLFwiSXNJdGFsaWNcIjpmYWxzZSxcIklzVW5kZXJsaW5lZFwiOmZhbHNlfSxcIkF1dG9TaXplXCI6MCxcIkZvcmVncm91bmRcIjp7XCIkaWRcIjpcIjExOTBcIixcIkNvbG9yXCI6e1wiJGlkXCI6XCIxMTkx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xMTkyXCIsXCJUb3BcIjowLjAsXCJMZWZ0XCI6MC4wLFwiUmlnaHRcIjowLjAsXCJCb3R0b21cIjowLjB9LFwiUGFkZGluZ1wiOntcIiRpZFwiOlwiMTE5M1wiLFwiVG9wXCI6MC4wLFwiTGVmdFwiOjAuMCxcIlJpZ2h0XCI6MC4wLFwiQm90dG9tXCI6MC4wfSxcIkJhY2tncm91bmRcIjp7XCIkaWRcIjpcIjExOTRcIixcIkNvbG9yXCI6e1wiJGlkXCI6XCIxMTk1XCIsXCJBXCI6ODksXCJSXCI6MTE1LFwiR1wiOjExNSxcIkJcIjoxMTV9fSxcIklzVmlzaWJsZVwiOnRydWUsXCJXaWR0aFwiOjAuMCxcIkhlaWdodFwiOjAuMCxcIkJvcmRlclN0eWxlXCI6e1wiJGlkXCI6XCIxMTk2XCIsXCJMaW5lQ29sb3JcIjpudWxsLFwiTGluZVdlaWdodFwiOjAuMCxcIkxpbmVUeXBlXCI6MH19LFwiRHVyYXRpb25TdHlsZVwiOntcIiRpZFwiOlwiMTE5N1wiLFwiRm9udFNldHRpbmdzXCI6e1wiJGlkXCI6XCIxMTk4XCIsXCJGb250U2l6ZVwiOjEwLFwiRm9udE5hbWVcIjpcIkNhbGlicmlcIixcIklzQm9sZFwiOmZhbHNlLFwiSXNJdGFsaWNcIjpmYWxzZSxcIklzVW5kZXJsaW5lZFwiOmZhbHNlfSxcIkF1dG9TaXplXCI6MCxcIkZvcmVncm91bmRcIjp7XCIkaWRcIjpcIjExOTlcIixcIkNvbG9yXCI6e1wiJGlkXCI6XCIxMjAw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MjAxXCIsXCJUb3BcIjowLjAsXCJMZWZ0XCI6MC4wLFwiUmlnaHRcIjowLjAsXCJCb3R0b21cIjowLjB9LFwiUGFkZGluZ1wiOntcIiRpZFwiOlwiMTIwMlwiLFwiVG9wXCI6MC4wLFwiTGVmdFwiOjAuMCxcIlJpZ2h0XCI6MC4wLFwiQm90dG9tXCI6MC4wfSxcIkJhY2tncm91bmRcIjp7XCIkaWRcIjpcIjEyMDNcIixcIkNvbG9yXCI6e1wiJGlkXCI6XCIxMjA0XCIsXCJBXCI6MCxcIlJcIjoyNTUsXCJHXCI6MjU1LFwiQlwiOjI1NX19LFwiSXNWaXNpYmxlXCI6dHJ1ZSxcIldpZHRoXCI6MC4wLFwiSGVpZ2h0XCI6MC4wLFwiQm9yZGVyU3R5bGVcIjp7XCIkaWRcIjpcIjEyMDVcIixcIkxpbmVDb2xvclwiOm51bGwsXCJMaW5lV2VpZ2h0XCI6MC4wLFwiTGluZVR5cGVcIjowfX0sXCJIb3Jpem9udGFsQ29ubmVjdG9yU3R5bGVcIjp7XCIkaWRcIjpcIjEyMDZcIixcIkxpbmVDb2xvclwiOntcIiRpZFwiOlwiMTIwN1wiLFwiJHR5cGVcIjpcIk5MUkUuQ29tbW9uLkRvbS5Tb2xpZENvbG9yQnJ1c2gsIE5MUkUuQ29tbW9uXCIsXCJDb2xvclwiOntcIiRpZFwiOlwiMTIwOFwiLFwiQVwiOjI1NSxcIlJcIjoyMDQsXCJHXCI6MjA0LFwiQlwiOjIwNH19LFwiTGluZVdlaWdodFwiOjEuMCxcIkxpbmVUeXBlXCI6MH0sXCJWZXJ0aWNhbENvbm5lY3RvclN0eWxlXCI6e1wiJGlkXCI6XCIxMjA5XCIsXCJMaW5lQ29sb3JcIjp7XCIkaWRcIjpcIjEyMTBcIixcIiR0eXBlXCI6XCJOTFJFLkNvbW1vbi5Eb20uU29saWRDb2xvckJydXNoLCBOTFJFLkNvbW1vblwiLFwiQ29sb3JcIjp7XCIkaWRcIjpcIjEyMTFcIixcIkFcIjoyNTUsXCJSXCI6MjA0LFwiR1wiOjIwNCxcIkJcIjoyMDR9fSxcIkxpbmVXZWlnaHRcIjowLjAsXCJMaW5lVHlwZVwiOjB9LFwiTWFyZ2luXCI6bnVsbCxcIlN0YXJ0RGF0ZVBvc2l0aW9uXCI6NixcIkVuZERhdGVQb3NpdGlvblwiOjYsXCJUaXRsZVBvc2l0aW9uXCI6MixcIkR1cmF0aW9uUG9zaXRpb25cIjozLFwiUGVyY2VudGFnZUNvbXBsZXRlZFBvc2l0aW9uXCI6MixcIlNwYWNpbmdcIjozLFwiSXNCZWxvd1RpbWViYW5kXCI6dHJ1ZSxcIlBlcmNlbnRhZ2VDb21wbGV0ZVNoYXBlT3BhY2l0eVwiOjM1LFwiR3JvdXBOYW1lXCI6bnVsbCxcIkF0dGFjaGVkTWlsZXN0b25lc1N0eWxlc1wiOm51bGwsXCJTaGFwZVN0eWxlXCI6e1wiJGlkXCI6XCIxMjEyXCIsXCJNYXJnaW5cIjp7XCIkaWRcIjpcIjEyMTNcIixcIlRvcFwiOjAuMCxcIkxlZnRcIjo0LjAsXCJSaWdodFwiOjQuMCxcIkJvdHRvbVwiOjAuMH0sXCJQYWRkaW5nXCI6e1wiJGlkXCI6XCIxMjE0XCIsXCJUb3BcIjowLjAsXCJMZWZ0XCI6MC4wLFwiUmlnaHRcIjowLjAsXCJCb3R0b21cIjowLjB9LFwiQmFja2dyb3VuZFwiOntcIiRpZFwiOlwiMTIxNVwiLFwiQ29sb3JcIjp7XCIkaWRcIjpcIjEyMTZcIixcIkFcIjoyNTUsXCJSXCI6MTEyLFwiR1wiOjE3MyxcIkJcIjo3MX19LFwiSXNWaXNpYmxlXCI6dHJ1ZSxcIldpZHRoXCI6MC4wLFwiSGVpZ2h0XCI6MTAuMCxcIkJvcmRlclN0eWxlXCI6e1wiJGlkXCI6XCIxMjE3XCIsXCJMaW5lQ29sb3JcIjp7XCIkaWRcIjpcIjEyMThcIixcIiR0eXBlXCI6XCJOTFJFLkNvbW1vbi5Eb20uU29saWRDb2xvckJydXNoLCBOTFJFLkNvbW1vblwiLFwiQ29sb3JcIjp7XCIkaWRcIjpcIjEyMTlcIixcIkFcIjoyNTUsXCJSXCI6MjU1LFwiR1wiOjAsXCJCXCI6MH19LFwiTGluZVdlaWdodFwiOjAuMCxcIkxpbmVUeXBlXCI6MH19LFwiVGl0bGVTdHlsZVwiOntcIiRpZFwiOlwiMTIyMFwiLFwiRm9udFNldHRpbmdzXCI6e1wiJGlkXCI6XCIxMjIxXCIsXCJGb250U2l6ZVwiOjExLFwiRm9udE5hbWVcIjpcIkNhbGlicmlcIixcIklzQm9sZFwiOnRydWUsXCJJc0l0YWxpY1wiOmZhbHNlLFwiSXNVbmRlcmxpbmVkXCI6ZmFsc2V9LFwiQXV0b1NpemVcIjowLFwiRm9yZWdyb3VuZFwiOntcIiRpZFwiOlwiMTIyMlwiLFwiQ29sb3JcIjp7XCIkaWRcIjpcIjEyMjNcIixcIkFcIjoyNTUsXCJSXCI6MjU1LFwiR1wiOjI1NSxcIkJcIjoyNTV9fSxcIkJhY2tncm91bmRGaWxsVHlwZVwiOjAsXCJNYXhXaWR0aFwiOjk2MC4wLFwiTWF4SGVpZ2h0XCI6XCJJbmZpbml0eVwiLFwiU21hcnRGb3JlZ3JvdW5kSXNBY3RpdmVcIjpmYWxzZSxcIkhvcml6b250YWxBbGlnbm1lbnRcIjoxLFwiVmVydGljYWxBbGlnbm1lbnRcIjowLFwiU21hcnRGb3JlZ3JvdW5kXCI6bnVsbCxcIk1hcmdpblwiOntcIiRpZFwiOlwiMTIyNFwiLFwiVG9wXCI6MC4wLFwiTGVmdFwiOjAuMCxcIlJpZ2h0XCI6MC4wLFwiQm90dG9tXCI6MC4wfSxcIlBhZGRpbmdcIjp7XCIkaWRcIjpcIjEyMjVcIixcIlRvcFwiOjAuMCxcIkxlZnRcIjowLjAsXCJSaWdodFwiOjAuMCxcIkJvdHRvbVwiOjAuMH0sXCJCYWNrZ3JvdW5kXCI6e1wiJGlkXCI6XCIxMjI2XCIsXCJDb2xvclwiOntcIiRpZFwiOlwiMTIyN1wiLFwiQVwiOjAsXCJSXCI6MjU1LFwiR1wiOjI1NSxcIkJcIjoyNTV9fSxcIklzVmlzaWJsZVwiOnRydWUsXCJXaWR0aFwiOjAuMCxcIkhlaWdodFwiOjAuMCxcIkJvcmRlclN0eWxlXCI6e1wiJGlkXCI6XCIxMjI4XCIsXCJMaW5lQ29sb3JcIjpudWxsLFwiTGluZVdlaWdodFwiOjAuMCxcIkxpbmVUeXBlXCI6MH19LFwiRGF0ZVN0eWxlXCI6e1wiJGlkXCI6XCIxMjI5XCIsXCJGb250U2V0dGluZ3NcIjp7XCIkaWRcIjpcIjEyMzBcIixcIkZvbnRTaXplXCI6MTAsXCJGb250TmFtZVwiOlwiQ2FsaWJyaVwiLFwiSXNCb2xkXCI6ZmFsc2UsXCJJc0l0YWxpY1wiOmZhbHNlLFwiSXNVbmRlcmxpbmVkXCI6ZmFsc2V9LFwiQXV0b1NpemVcIjowLFwiRm9yZWdyb3VuZFwiOntcIiRpZFwiOlwiMTIzMVwiLFwiQ29sb3JcIjp7XCIkaWRcIjpcIjEyMzJ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EyMzNcIixcIlRvcFwiOjAuMCxcIkxlZnRcIjowLjAsXCJSaWdodFwiOjAuMCxcIkJvdHRvbVwiOjAuMH0sXCJQYWRkaW5nXCI6e1wiJGlkXCI6XCIxMjM0XCIsXCJUb3BcIjowLjAsXCJMZWZ0XCI6MC4wLFwiUmlnaHRcIjowLjAsXCJCb3R0b21cIjowLjB9LFwiQmFja2dyb3VuZFwiOntcIiRpZFwiOlwiMTIzNVwiLFwiQ29sb3JcIjp7XCIkaWRcIjpcIjEyMzZcIixcIkFcIjowLFwiUlwiOjI1NSxcIkdcIjoyNTUsXCJCXCI6MjU1fX0sXCJJc1Zpc2libGVcIjp0cnVlLFwiV2lkdGhcIjowLjAsXCJIZWlnaHRcIjowLjAsXCJCb3JkZXJTdHlsZVwiOntcIiRpZFwiOlwiMTIzN1wiLFwiTGluZUNvbG9yXCI6bnVsbCxcIkxpbmVXZWlnaHRcIjowLjAsXCJMaW5lVHlwZVwiOjB9fSxcIkRhdGVGb3JtYXRcIjp7XCIkaWRcIjpcIjEyMz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1dLFwiSXNWaXNpYmxlXCI6dHJ1ZX0se1wiJGlkXCI6XCIxMjM5XCIsXCJIZWFkZXJTdHlsZVwiOntcIiRpZFwiOlwiMTI0MFwiLFwiVGV4dFN0eWxlXCI6e1wiJGlkXCI6XCIxMjQxXCIsXCJGb250U2V0dGluZ3NcIjp7XCIkaWRcIjpcIjEyNDJcIixcIkZvbnRTaXplXCI6MTEsXCJGb250TmFtZVwiOlwiQ2FsaWJyaVwiLFwiSXNCb2xkXCI6ZmFsc2UsXCJJc0l0YWxpY1wiOmZhbHNlLFwiSXNVbmRlcmxpbmVkXCI6ZmFsc2V9LFwiQXV0b1NpemVcIjowLFwiRm9yZWdyb3VuZFwiOntcIiRpZFwiOlwiMTI0M1wiLFwiQ29sb3JcIjp7XCIkaWRcIjpcIjEyNDR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EyNDVcIixcIlRvcFwiOjAuMCxcIkxlZnRcIjowLjAsXCJSaWdodFwiOjAuMCxcIkJvdHRvbVwiOjAuMH0sXCJQYWRkaW5nXCI6e1wiJGlkXCI6XCIxMjQ2XCIsXCJUb3BcIjowLjAsXCJMZWZ0XCI6MC4wLFwiUmlnaHRcIjowLjAsXCJCb3R0b21cIjowLjB9LFwiQmFja2dyb3VuZFwiOm51bGwsXCJJc1Zpc2libGVcIjpmYWxzZSxcIldpZHRoXCI6MC4wLFwiSGVpZ2h0XCI6MC4wLFwiQm9yZGVyU3R5bGVcIjpudWxsfSxcIlJlY3RhbmdsZVN0eWxlXCI6e1wiJGlkXCI6XCIxMjQ3XCIsXCJNYXJnaW5cIjp7XCIkaWRcIjpcIjEyNDhcIixcIlRvcFwiOjAuMCxcIkxlZnRcIjowLjAsXCJSaWdodFwiOjAuMCxcIkJvdHRvbVwiOjAuMH0sXCJQYWRkaW5nXCI6e1wiJGlkXCI6XCIxMjQ5XCIsXCJUb3BcIjowLjAsXCJMZWZ0XCI6MC4wLFwiUmlnaHRcIjowLjAsXCJCb3R0b21cIjowLjB9LFwiQmFja2dyb3VuZFwiOntcIiRpZFwiOlwiMTI1MFwiLFwiQ29sb3JcIjp7XCIkaWRcIjpcIjEyNTFcIixcIkFcIjo2MyxcIlJcIjoxMTIsXCJHXCI6MTczLFwiQlwiOjcxfX0sXCJJc1Zpc2libGVcIjpmYWxzZSxcIldpZHRoXCI6MC4wLFwiSGVpZ2h0XCI6MC4wLFwiQm9yZGVyU3R5bGVcIjp7XCIkaWRcIjpcIjEyNTJcIixcIkxpbmVDb2xvclwiOntcIiRpZFwiOlwiMTI1M1wiLFwiJHR5cGVcIjpcIk5MUkUuQ29tbW9uLkRvbS5Tb2xpZENvbG9yQnJ1c2gsIE5MUkUuQ29tbW9uXCIsXCJDb2xvclwiOntcIiRpZFwiOlwiMTI1NFwiLFwiQVwiOjI1NSxcIlJcIjoyNTUsXCJHXCI6MCxcIkJcIjowfX0sXCJMaW5lV2VpZ2h0XCI6MC4wLFwiTGluZVR5cGVcIjowfX19LFwiQmFja2dyb3VuZFN0eWxlXCI6e1wiJGlkXCI6XCIxMjU1XCIsXCJNYXJnaW5cIjp7XCIkaWRcIjpcIjEyNTZcIixcIlRvcFwiOjAuMCxcIkxlZnRcIjowLjAsXCJSaWdodFwiOjAuMCxcIkJvdHRvbVwiOjAuMH0sXCJQYWRkaW5nXCI6e1wiJGlkXCI6XCIxMjU3XCIsXCJUb3BcIjowLjAsXCJMZWZ0XCI6MC4wLFwiUmlnaHRcIjowLjAsXCJCb3R0b21cIjowLjB9LFwiQmFja2dyb3VuZFwiOntcIiRpZFwiOlwiMTI1OFwiLFwiQ29sb3JcIjp7XCIkaWRcIjpcIjEyNTlcIixcIkFcIjo1MSxcIlJcIjoxNjUsXCJHXCI6MTY1LFwiQlwiOjE2NX19LFwiSXNWaXNpYmxlXCI6dHJ1ZSxcIldpZHRoXCI6MC4wLFwiSGVpZ2h0XCI6MC4wLFwiQm9yZGVyU3R5bGVcIjp7XCIkaWRcIjpcIjEyNjBcIixcIkxpbmVDb2xvclwiOntcIiRpZFwiOlwiMTI2MVwiLFwiJHR5cGVcIjpcIk5MUkUuQ29tbW9uLkRvbS5Tb2xpZENvbG9yQnJ1c2gsIE5MUkUuQ29tbW9uXCIsXCJDb2xvclwiOntcIiRpZFwiOlwiMTI2MlwiLFwiQVwiOjI1NSxcIlJcIjoyNTUsXCJHXCI6MCxcIkJcIjowfX0sXCJMaW5lV2VpZ2h0XCI6MC4wLFwiTGluZVR5cGVcIjowfX0sXCJDdXN0b21Td2ltbGFuZU1pbGVzdG9uZVN0eWxlTGlzdFwiOlt7XCIkaWRcIjpcIjEyNjNcIixcIlRpdGxlU3R5bGVcIjp7XCIkaWRcIjpcIjEyNjRcIixcIkZvbnRTZXR0aW5nc1wiOntcIiRpZFwiOlwiMTI2NVwiLFwiRm9udFNpemVcIjoxMSxcIkZvbnROYW1lXCI6XCJDYWxpYnJpXCIsXCJJc0JvbGRcIjpmYWxzZSxcIklzSXRhbGljXCI6ZmFsc2UsXCJJc1VuZGVybGluZWRcIjpmYWxzZX0sXCJBdXRvU2l6ZVwiOjIsXCJGb3JlZ3JvdW5kXCI6e1wiJGlkXCI6XCIxMjY2XCIsXCJDb2xvclwiOntcIiRpZFwiOlwiMTI2N1wiLFwiQVwiOjI1NSxcIlJcIjowLFwiR1wiOjAsXCJCXCI6MH19LFwiQmFja2dyb3VuZEZpbGxUeXBlXCI6MCxcIk1heFdpZHRoXCI6OTAuODAyNTk3MDQ1ODk4NDM4LFwiTWF4SGVpZ2h0XCI6XCJJbmZpbml0eVwiLFwiU21hcnRGb3JlZ3JvdW5kSXNBY3RpdmVcIjpmYWxzZSxcIkhvcml6b250YWxBbGlnbm1lbnRcIjoyLFwiVmVydGljYWxBbGlnbm1lbnRcIjowLFwiU21hcnRGb3JlZ3JvdW5kXCI6bnVsbCxcIk1hcmdpblwiOntcIiRpZFwiOlwiMTI2OFwiLFwiVG9wXCI6MC4wLFwiTGVmdFwiOjAuMCxcIlJpZ2h0XCI6MC4wLFwiQm90dG9tXCI6MC4wfSxcIlBhZGRpbmdcIjp7XCIkaWRcIjpcIjEyNjlcIixcIlRvcFwiOjAuMCxcIkxlZnRcIjowLjAsXCJSaWdodFwiOjAuMCxcIkJvdHRvbVwiOjAuMH0sXCJCYWNrZ3JvdW5kXCI6e1wiJGlkXCI6XCIxMjcwXCIsXCJDb2xvclwiOntcIiRpZFwiOlwiMTI3MVwiLFwiQVwiOjAsXCJSXCI6MjU1LFwiR1wiOjI1NSxcIkJcIjoyNTV9fSxcIklzVmlzaWJsZVwiOnRydWUsXCJXaWR0aFwiOjAuMCxcIkhlaWdodFwiOjAuMCxcIkJvcmRlclN0eWxlXCI6bnVsbH0sXCJEYXRlU3R5bGVcIjp7XCIkaWRcIjpcIjEyNzJcIixcIkZvbnRTZXR0aW5nc1wiOntcIiRpZFwiOlwiMTI3M1wiLFwiRm9udFNpemVcIjoxMCxcIkZvbnROYW1lXCI6XCJDYWxpYnJpXCIsXCJJc0JvbGRcIjpmYWxzZSxcIklzSXRhbGljXCI6ZmFsc2UsXCJJc1VuZGVybGluZWRcIjpmYWxzZX0sXCJBdXRvU2l6ZVwiOjAsXCJGb3JlZ3JvdW5kXCI6e1wiJGlkXCI6XCIxMjc0XCIsXCJDb2xvclwiOntcIiRpZFwiOlwiMTI3NV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I3NlwiLFwiVG9wXCI6MC4wLFwiTGVmdFwiOjAuMCxcIlJpZ2h0XCI6MC4wLFwiQm90dG9tXCI6MC4wfSxcIlBhZGRpbmdcIjp7XCIkaWRcIjpcIjEyNzdcIixcIlRvcFwiOjAuMCxcIkxlZnRcIjowLjAsXCJSaWdodFwiOjAuMCxcIkJvdHRvbVwiOjAuMH0sXCJCYWNrZ3JvdW5kXCI6e1wiJGlkXCI6XCIxMjc4XCIsXCJDb2xvclwiOntcIiRpZFwiOlwiMTI3OVwiLFwiQVwiOjAsXCJSXCI6MjU1LFwiR1wiOjI1NSxcIkJcIjoyNTV9fSxcIklzVmlzaWJsZVwiOmZhbHNlLFwiV2lkdGhcIjowLjAsXCJIZWlnaHRcIjowLjAsXCJCb3JkZXJTdHlsZVwiOm51bGx9LFwiVGl0bGVQb3NpdGlvblwiOjAsXCJEYXRlUG9zaXRpb25cIjpcIkxlZnRcIixcIlNoYXBlVHlwZVwiOjEsXCJTaGFwZVNpemVcIjoxLFwiU2hhcGVTdHlsZVwiOntcIiRpZFwiOlwiMTI4MFwiLFwiTWFyZ2luXCI6e1wiJGlkXCI6XCIxMjgxXCIsXCJUb3BcIjowLjAsXCJMZWZ0XCI6MC4wLFwiUmlnaHRcIjowLjAsXCJCb3R0b21cIjowLjB9LFwiUGFkZGluZ1wiOntcIiRpZFwiOlwiMTI4MlwiLFwiVG9wXCI6MC4wLFwiTGVmdFwiOjAuMCxcIlJpZ2h0XCI6MC4wLFwiQm90dG9tXCI6MC4wfSxcIkJhY2tncm91bmRcIjp7XCIkaWRcIjpcIjEyODNcIixcIkNvbG9yXCI6e1wiJGlkXCI6XCIxMjg0XCIsXCJBXCI6MjU1LFwiUlwiOjU2LFwiR1wiOjg3LFwiQlwiOjM1fX0sXCJJc1Zpc2libGVcIjp0cnVlLFwiV2lkdGhcIjoxOC4wLFwiSGVpZ2h0XCI6MjAuMCxcIkJvcmRlclN0eWxlXCI6e1wiJGlkXCI6XCIxMjg1XCIsXCJMaW5lQ29sb3JcIjp7XCIkaWRcIjpcIjEyODZcIixcIiR0eXBlXCI6XCJOTFJFLkNvbW1vbi5Eb20uU29saWRDb2xvckJydXNoLCBOTFJFLkNvbW1vblwiLFwiQ29sb3JcIjp7XCIkaWRcIjpcIjEyODdcIixcIkFcIjoyNTUsXCJSXCI6NDcsXCJHXCI6ODIsXCJCXCI6MTQzfX0sXCJMaW5lV2VpZ2h0XCI6MC4wLFwiTGluZVR5cGVcIjowfX0sXCJEYXRlRm9ybWF0XCI6e1wiJGlkXCI6XCIxMjg4XCIsXCJGb3JtYXRTdHJpbmdcIjpcIk1NTSBkLCB5eXl5XCIsXCJTZXBhcmF0b3JcIjpcIi9cIixcIlVzZUludGVybmF0aW9uYWxEYXRlRm9ybWF0XCI6ZmFsc2UsXCJEYXRlSXNWaXNpYmxlXCI6dHJ1ZSxcIlRpbWVJc1Zpc2libGVcIjpmYWxzZSxcIkhvdXJEaWdpdHNcIjoxLFwiQW1QbURlc2lnbmF0b3JcIjoyLFwiVHJpbTAwTWludXRlc1wiOmZhbHNlLFwiTGFzdEtub3duVmlzaWJpbGl0eVN0YXRlXCI6e1wiJHJlZlwiOlwiMzA2XCJ9fSxcIklzVmlzaWJsZVwiOnRydWUsXCJHcm91cElkXCI6XCI3ODI3MTAwZC03NDRkLTQ5NGEtYjdkOS1jYzQ4ZWY0NmVmMzRcIixcIlNwYWNpbmdcIjo1fV0sXCJDdXN0b21Td2ltbGFuZVRhc2tTdHlsZUxpc3RcIjpbe1wiJGlkXCI6XCIxMjg5XCIsXCJUYXNrU3R5bGVcIjp7XCIkaWRcIjpcIjEyOTBcIixcIlNoYXBlXCI6MyxcIlNoYXBlVGhpY2tuZXNzXCI6MCxcIkR1cmF0aW9uRm9ybWF0XCI6NSxcIlBlcmNlbnRhZ2VDb21wbGV0ZVN0eWxlXCI6e1wiJGlkXCI6XCIxMjkxXCIsXCJGb250U2V0dGluZ3NcIjp7XCIkaWRcIjpcIjEyOTJcIixcIkZvbnRTaXplXCI6MTAsXCJGb250TmFtZVwiOlwiQ2FsaWJyaVwiLFwiSXNCb2xkXCI6ZmFsc2UsXCJJc0l0YWxpY1wiOmZhbHNlLFwiSXNVbmRlcmxpbmVkXCI6ZmFsc2V9LFwiQXV0b1NpemVcIjowLFwiRm9yZWdyb3VuZFwiOntcIiRpZFwiOlwiMTI5M1wiLFwiQ29sb3JcIjp7XCIkaWRcIjpcIjEyOTR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EyOTVcIixcIlRvcFwiOjAuMCxcIkxlZnRcIjowLjAsXCJSaWdodFwiOjAuMCxcIkJvdHRvbVwiOjAuMH0sXCJQYWRkaW5nXCI6e1wiJGlkXCI6XCIxMjk2XCIsXCJUb3BcIjowLjAsXCJMZWZ0XCI6MC4wLFwiUmlnaHRcIjowLjAsXCJCb3R0b21cIjowLjB9LFwiQmFja2dyb3VuZFwiOntcIiRpZFwiOlwiMTI5N1wiLFwiQ29sb3JcIjp7XCIkaWRcIjpcIjEyOThcIixcIkFcIjo4OSxcIlJcIjoxMTUsXCJHXCI6MTE1LFwiQlwiOjExNX19LFwiSXNWaXNpYmxlXCI6dHJ1ZSxcIldpZHRoXCI6MC4wLFwiSGVpZ2h0XCI6MC4wLFwiQm9yZGVyU3R5bGVcIjp7XCIkaWRcIjpcIjEyOTlcIixcIkxpbmVDb2xvclwiOm51bGwsXCJMaW5lV2VpZ2h0XCI6MC4wLFwiTGluZVR5cGVcIjowfX0sXCJEdXJhdGlvblN0eWxlXCI6e1wiJGlkXCI6XCIxMzAwXCIsXCJGb250U2V0dGluZ3NcIjp7XCIkaWRcIjpcIjEzMDFcIixcIkZvbnRTaXplXCI6MTAsXCJGb250TmFtZVwiOlwiQ2FsaWJyaVwiLFwiSXNCb2xkXCI6ZmFsc2UsXCJJc0l0YWxpY1wiOmZhbHNlLFwiSXNVbmRlcmxpbmVkXCI6ZmFsc2V9LFwiQXV0b1NpemVcIjowLFwiRm9yZWdyb3VuZFwiOntcIiRpZFwiOlwiMTMwMlwiLFwiQ29sb3JcIjp7XCIkaWRcIjpcIjEzMD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zMDRcIixcIlRvcFwiOjAuMCxcIkxlZnRcIjowLjAsXCJSaWdodFwiOjAuMCxcIkJvdHRvbVwiOjAuMH0sXCJQYWRkaW5nXCI6e1wiJGlkXCI6XCIxMzA1XCIsXCJUb3BcIjowLjAsXCJMZWZ0XCI6MC4wLFwiUmlnaHRcIjowLjAsXCJCb3R0b21cIjowLjB9LFwiQmFja2dyb3VuZFwiOntcIiRpZFwiOlwiMTMwNlwiLFwiQ29sb3JcIjp7XCIkaWRcIjpcIjEzMDdcIixcIkFcIjowLFwiUlwiOjI1NSxcIkdcIjoyNTUsXCJCXCI6MjU1fX0sXCJJc1Zpc2libGVcIjp0cnVlLFwiV2lkdGhcIjowLjAsXCJIZWlnaHRcIjowLjAsXCJCb3JkZXJTdHlsZVwiOntcIiRpZFwiOlwiMTMwOFwiLFwiTGluZUNvbG9yXCI6bnVsbCxcIkxpbmVXZWlnaHRcIjowLjAsXCJMaW5lVHlwZVwiOjB9fSxcIkhvcml6b250YWxDb25uZWN0b3JTdHlsZVwiOntcIiRpZFwiOlwiMTMwOVwiLFwiTGluZUNvbG9yXCI6e1wiJGlkXCI6XCIxMzEwXCIsXCIkdHlwZVwiOlwiTkxSRS5Db21tb24uRG9tLlNvbGlkQ29sb3JCcnVzaCwgTkxSRS5Db21tb25cIixcIkNvbG9yXCI6e1wiJGlkXCI6XCIxMzExXCIsXCJBXCI6MjU1LFwiUlwiOjIwNCxcIkdcIjoyMDQsXCJCXCI6MjA0fX0sXCJMaW5lV2VpZ2h0XCI6MS4wLFwiTGluZVR5cGVcIjowfSxcIlZlcnRpY2FsQ29ubmVjdG9yU3R5bGVcIjp7XCIkaWRcIjpcIjEzMTJcIixcIkxpbmVDb2xvclwiOntcIiRpZFwiOlwiMTMxM1wiLFwiJHR5cGVcIjpcIk5MUkUuQ29tbW9uLkRvbS5Tb2xpZENvbG9yQnJ1c2gsIE5MUkUuQ29tbW9uXCIsXCJDb2xvclwiOntcIiRpZFwiOlwiMTMxNFwiLFwiQVwiOjI1NSxcIlJcIjoyMDQsXCJHXCI6MjA0LFwiQlwiOjIwNH19LFwiTGluZVdlaWdodFwiOjAuMCxcIkxpbmVUeXBlXCI6MH0sXCJNYXJnaW5cIjpudWxsLFwiU3RhcnREYXRlUG9zaXRpb25cIjo2LFwiRW5kRGF0ZVBvc2l0aW9uXCI6NixcIlRpdGxlUG9zaXRpb25cIjoyLFwiRHVyYXRpb25Qb3NpdGlvblwiOjMsXCJQZXJjZW50YWdlQ29tcGxldGVkUG9zaXRpb25cIjoyLFwiU3BhY2luZ1wiOjMsXCJJc0JlbG93VGltZWJhbmRcIjp0cnVlLFwiUGVyY2VudGFnZUNvbXBsZXRlU2hhcGVPcGFjaXR5XCI6MzUsXCJHcm91cE5hbWVcIjpcIjc4MjcxMDBkLTc0NGQtNDk0YS1iN2Q5LWNjNDhlZjQ2ZWYzNFwiLFwiQXR0YWNoZWRNaWxlc3RvbmVzU3R5bGVzXCI6bnVsbCxcIlNoYXBlU3R5bGVcIjp7XCIkaWRcIjpcIjEzMTVcIixcIk1hcmdpblwiOntcIiRpZFwiOlwiMTMxNlwiLFwiVG9wXCI6MC4wLFwiTGVmdFwiOjQuMCxcIlJpZ2h0XCI6NC4wLFwiQm90dG9tXCI6MC4wfSxcIlBhZGRpbmdcIjp7XCIkaWRcIjpcIjEzMTdcIixcIlRvcFwiOjAuMCxcIkxlZnRcIjowLjAsXCJSaWdodFwiOjAuMCxcIkJvdHRvbVwiOjAuMH0sXCJCYWNrZ3JvdW5kXCI6e1wiJGlkXCI6XCIxMzE4XCIsXCJDb2xvclwiOntcIiRpZFwiOlwiMTMxOVwiLFwiQVwiOjI1NSxcIlJcIjoxMTIsXCJHXCI6MTczLFwiQlwiOjcxfX0sXCJJc1Zpc2libGVcIjp0cnVlLFwiV2lkdGhcIjowLjAsXCJIZWlnaHRcIjoxMC4wLFwiQm9yZGVyU3R5bGVcIjp7XCIkaWRcIjpcIjEzMjBcIixcIkxpbmVDb2xvclwiOntcIiRpZFwiOlwiMTMyMVwiLFwiJHR5cGVcIjpcIk5MUkUuQ29tbW9uLkRvbS5Tb2xpZENvbG9yQnJ1c2gsIE5MUkUuQ29tbW9uXCIsXCJDb2xvclwiOntcIiRpZFwiOlwiMTMyMlwiLFwiQVwiOjI1NSxcIlJcIjoyNTUsXCJHXCI6MCxcIkJcIjowfX0sXCJMaW5lV2VpZ2h0XCI6MC4wLFwiTGluZVR5cGVcIjowfX0sXCJUaXRsZVN0eWxlXCI6e1wiJGlkXCI6XCIxMzIzXCIsXCJGb250U2V0dGluZ3NcIjp7XCIkaWRcIjpcIjEzMjRcIixcIkZvbnRTaXplXCI6MTEsXCJGb250TmFtZVwiOlwiQ2FsaWJyaVwiLFwiSXNCb2xkXCI6dHJ1ZSxcIklzSXRhbGljXCI6ZmFsc2UsXCJJc1VuZGVybGluZWRcIjpmYWxzZX0sXCJBdXRvU2l6ZVwiOjAsXCJGb3JlZ3JvdW5kXCI6e1wiJGlkXCI6XCIxMzI1XCIsXCJDb2xvclwiOntcIiRpZFwiOlwiMTMyNlwiLFwiQVwiOjI1NSxcIlJcIjoyNTUsXCJHXCI6MjU1LFwiQlwiOjI1NX19LFwiQmFja2dyb3VuZEZpbGxUeXBlXCI6MCxcIk1heFdpZHRoXCI6OTYwLjAsXCJNYXhIZWlnaHRcIjpcIkluZmluaXR5XCIsXCJTbWFydEZvcmVncm91bmRJc0FjdGl2ZVwiOmZhbHNlLFwiSG9yaXpvbnRhbEFsaWdubWVudFwiOjEsXCJWZXJ0aWNhbEFsaWdubWVudFwiOjAsXCJTbWFydEZvcmVncm91bmRcIjpudWxsLFwiTWFyZ2luXCI6e1wiJGlkXCI6XCIxMzI3XCIsXCJUb3BcIjowLjAsXCJMZWZ0XCI6MC4wLFwiUmlnaHRcIjowLjAsXCJCb3R0b21cIjowLjB9LFwiUGFkZGluZ1wiOntcIiRpZFwiOlwiMTMyOFwiLFwiVG9wXCI6MC4wLFwiTGVmdFwiOjAuMCxcIlJpZ2h0XCI6MC4wLFwiQm90dG9tXCI6MC4wfSxcIkJhY2tncm91bmRcIjp7XCIkaWRcIjpcIjEzMjlcIixcIkNvbG9yXCI6e1wiJGlkXCI6XCIxMzMwXCIsXCJBXCI6MCxcIlJcIjoyNTUsXCJHXCI6MjU1LFwiQlwiOjI1NX19LFwiSXNWaXNpYmxlXCI6dHJ1ZSxcIldpZHRoXCI6MC4wLFwiSGVpZ2h0XCI6MC4wLFwiQm9yZGVyU3R5bGVcIjp7XCIkaWRcIjpcIjEzMzFcIixcIkxpbmVDb2xvclwiOm51bGwsXCJMaW5lV2VpZ2h0XCI6MC4wLFwiTGluZVR5cGVcIjowfX0sXCJEYXRlU3R5bGVcIjp7XCIkaWRcIjpcIjEzMzJcIixcIkZvbnRTZXR0aW5nc1wiOntcIiRpZFwiOlwiMTMzM1wiLFwiRm9udFNpemVcIjoxMCxcIkZvbnROYW1lXCI6XCJDYWxpYnJpXCIsXCJJc0JvbGRcIjpmYWxzZSxcIklzSXRhbGljXCI6ZmFsc2UsXCJJc1VuZGVybGluZWRcIjpmYWxzZX0sXCJBdXRvU2l6ZVwiOjAsXCJGb3JlZ3JvdW5kXCI6e1wiJGlkXCI6XCIxMzM0XCIsXCJDb2xvclwiOntcIiRpZFwiOlwiMTMzN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MzNlwiLFwiVG9wXCI6MC4wLFwiTGVmdFwiOjAuMCxcIlJpZ2h0XCI6MC4wLFwiQm90dG9tXCI6MC4wfSxcIlBhZGRpbmdcIjp7XCIkaWRcIjpcIjEzMzdcIixcIlRvcFwiOjAuMCxcIkxlZnRcIjowLjAsXCJSaWdodFwiOjAuMCxcIkJvdHRvbVwiOjAuMH0sXCJCYWNrZ3JvdW5kXCI6e1wiJGlkXCI6XCIxMzM4XCIsXCJDb2xvclwiOntcIiRpZFwiOlwiMTMzOVwiLFwiQVwiOjAsXCJSXCI6MjU1LFwiR1wiOjI1NSxcIkJcIjoyNTV9fSxcIklzVmlzaWJsZVwiOnRydWUsXCJXaWR0aFwiOjAuMCxcIkhlaWdodFwiOjAuMCxcIkJvcmRlclN0eWxlXCI6e1wiJGlkXCI6XCIxMzQwXCIsXCJMaW5lQ29sb3JcIjpudWxsLFwiTGluZVdlaWdodFwiOjAuMCxcIkxpbmVUeXBlXCI6MH19LFwiRGF0ZUZvcm1hdFwiOntcIiRpZFwiOlwiMTM0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V0sXCJJc1Zpc2libGVcIjp0cnVlfSx7XCIkaWRcIjpcIjEzNDJcIixcIkhlYWRlclN0eWxlXCI6e1wiJGlkXCI6XCIxMzQzXCIsXCJUZXh0U3R5bGVcIjp7XCIkaWRcIjpcIjEzNDRcIixcIkZvbnRTZXR0aW5nc1wiOntcIiRpZFwiOlwiMTM0NVwiLFwiRm9udFNpemVcIjoxMSxcIkZvbnROYW1lXCI6XCJDYWxpYnJpXCIsXCJJc0JvbGRcIjpmYWxzZSxcIklzSXRhbGljXCI6ZmFsc2UsXCJJc1VuZGVybGluZWRcIjpmYWxzZX0sXCJBdXRvU2l6ZVwiOjAsXCJGb3JlZ3JvdW5kXCI6e1wiJGlkXCI6XCIxMzQ2XCIsXCJDb2xvclwiOntcIiRpZFwiOlwiMTM0N1wiLFwiQVwiOjI1NSxcIlJcIjowLFwiR1wiOjAsXCJCXCI6MH19LFwiQmFja2dyb3VuZEZpbGxUeXBlXCI6MCxcIk1heFdpZHRoXCI6MC4wLFwiTWF4SGVpZ2h0XCI6MC4wLFwiU21hcnRGb3JlZ3JvdW5kSXNBY3RpdmVcIjpmYWxzZSxcIkhvcml6b250YWxBbGlnbm1lbnRcIjowLFwiVmVydGljYWxBbGlnbm1lbnRcIjowLFwiU21hcnRGb3JlZ3JvdW5kXCI6bnVsbCxcIk1hcmdpblwiOntcIiRpZFwiOlwiMTM0OFwiLFwiVG9wXCI6MC4wLFwiTGVmdFwiOjAuMCxcIlJpZ2h0XCI6MC4wLFwiQm90dG9tXCI6MC4wfSxcIlBhZGRpbmdcIjp7XCIkaWRcIjpcIjEzNDlcIixcIlRvcFwiOjAuMCxcIkxlZnRcIjowLjAsXCJSaWdodFwiOjAuMCxcIkJvdHRvbVwiOjAuMH0sXCJCYWNrZ3JvdW5kXCI6bnVsbCxcIklzVmlzaWJsZVwiOmZhbHNlLFwiV2lkdGhcIjowLjAsXCJIZWlnaHRcIjowLjAsXCJCb3JkZXJTdHlsZVwiOm51bGx9LFwiUmVjdGFuZ2xlU3R5bGVcIjp7XCIkaWRcIjpcIjEzNTBcIixcIk1hcmdpblwiOntcIiRpZFwiOlwiMTM1MVwiLFwiVG9wXCI6MC4wLFwiTGVmdFwiOjAuMCxcIlJpZ2h0XCI6MC4wLFwiQm90dG9tXCI6MC4wfSxcIlBhZGRpbmdcIjp7XCIkaWRcIjpcIjEzNTJcIixcIlRvcFwiOjAuMCxcIkxlZnRcIjowLjAsXCJSaWdodFwiOjAuMCxcIkJvdHRvbVwiOjAuMH0sXCJCYWNrZ3JvdW5kXCI6e1wiJGlkXCI6XCIxMzUzXCIsXCJDb2xvclwiOntcIiRpZFwiOlwiMTM1NFwiLFwiQVwiOjYzLFwiUlwiOjExMixcIkdcIjoxNzMsXCJCXCI6NzF9fSxcIklzVmlzaWJsZVwiOmZhbHNlLFwiV2lkdGhcIjowLjAsXCJIZWlnaHRcIjowLjAsXCJCb3JkZXJTdHlsZVwiOntcIiRpZFwiOlwiMTM1NVwiLFwiTGluZUNvbG9yXCI6e1wiJGlkXCI6XCIxMzU2XCIsXCIkdHlwZVwiOlwiTkxSRS5Db21tb24uRG9tLlNvbGlkQ29sb3JCcnVzaCwgTkxSRS5Db21tb25cIixcIkNvbG9yXCI6e1wiJGlkXCI6XCIxMzU3XCIsXCJBXCI6MjU1LFwiUlwiOjI1NSxcIkdcIjowLFwiQlwiOjB9fSxcIkxpbmVXZWlnaHRcIjowLjAsXCJMaW5lVHlwZVwiOjB9fX0sXCJCYWNrZ3JvdW5kU3R5bGVcIjp7XCIkaWRcIjpcIjEzNThcIixcIk1hcmdpblwiOntcIiRpZFwiOlwiMTM1OVwiLFwiVG9wXCI6MC4wLFwiTGVmdFwiOjAuMCxcIlJpZ2h0XCI6MC4wLFwiQm90dG9tXCI6MC4wfSxcIlBhZGRpbmdcIjp7XCIkaWRcIjpcIjEzNjBcIixcIlRvcFwiOjAuMCxcIkxlZnRcIjowLjAsXCJSaWdodFwiOjAuMCxcIkJvdHRvbVwiOjAuMH0sXCJCYWNrZ3JvdW5kXCI6e1wiJGlkXCI6XCIxMzYxXCIsXCJDb2xvclwiOntcIiRpZFwiOlwiMTM2MlwiLFwiQVwiOjUxLFwiUlwiOjE2NSxcIkdcIjoxNjUsXCJCXCI6MTY1fX0sXCJJc1Zpc2libGVcIjp0cnVlLFwiV2lkdGhcIjowLjAsXCJIZWlnaHRcIjowLjAsXCJCb3JkZXJTdHlsZVwiOntcIiRpZFwiOlwiMTM2M1wiLFwiTGluZUNvbG9yXCI6e1wiJGlkXCI6XCIxMzY0XCIsXCIkdHlwZVwiOlwiTkxSRS5Db21tb24uRG9tLlNvbGlkQ29sb3JCcnVzaCwgTkxSRS5Db21tb25cIixcIkNvbG9yXCI6e1wiJGlkXCI6XCIxMzY1XCIsXCJBXCI6MjU1LFwiUlwiOjI1NSxcIkdcIjowLFwiQlwiOjB9fSxcIkxpbmVXZWlnaHRcIjowLjAsXCJMaW5lVHlwZVwiOjB9fSxcIkN1c3RvbVN3aW1sYW5lTWlsZXN0b25lU3R5bGVMaXN0XCI6W10sXCJDdXN0b21Td2ltbGFuZVRhc2tTdHlsZUxpc3RcIjpbe1wiJGlkXCI6XCIxMzY2XCIsXCJUYXNrU3R5bGVcIjp7XCIkaWRcIjpcIjEzNjdcIixcIlNoYXBlXCI6MSxcIlNoYXBlVGhpY2tuZXNzXCI6MCxcIkR1cmF0aW9uRm9ybWF0XCI6NSxcIlBlcmNlbnRhZ2VDb21wbGV0ZVN0eWxlXCI6e1wiJGlkXCI6XCIxMzY4XCIsXCJGb250U2V0dGluZ3NcIjp7XCIkaWRcIjpcIjEzNjlcIixcIkZvbnRTaXplXCI6MTAsXCJGb250TmFtZVwiOlwiQ2FsaWJyaVwiLFwiSXNCb2xkXCI6ZmFsc2UsXCJJc0l0YWxpY1wiOmZhbHNlLFwiSXNVbmRlcmxpbmVkXCI6ZmFsc2V9LFwiQXV0b1NpemVcIjowLFwiRm9yZWdyb3VuZFwiOntcIiRpZFwiOlwiMTM3MFwiLFwiQ29sb3JcIjp7XCIkaWRcIjpcIjEzNzF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EzNzJcIixcIlRvcFwiOjAuMCxcIkxlZnRcIjowLjAsXCJSaWdodFwiOjAuMCxcIkJvdHRvbVwiOjAuMH0sXCJQYWRkaW5nXCI6e1wiJGlkXCI6XCIxMzczXCIsXCJUb3BcIjowLjAsXCJMZWZ0XCI6MC4wLFwiUmlnaHRcIjowLjAsXCJCb3R0b21cIjowLjB9LFwiQmFja2dyb3VuZFwiOntcIiRpZFwiOlwiMTM3NFwiLFwiQ29sb3JcIjp7XCIkaWRcIjpcIjEzNzVcIixcIkFcIjo4OSxcIlJcIjoxMTUsXCJHXCI6MTE1LFwiQlwiOjExNX19LFwiSXNWaXNpYmxlXCI6dHJ1ZSxcIldpZHRoXCI6MC4wLFwiSGVpZ2h0XCI6MC4wLFwiQm9yZGVyU3R5bGVcIjp7XCIkaWRcIjpcIjEzNzZcIixcIkxpbmVDb2xvclwiOm51bGwsXCJMaW5lV2VpZ2h0XCI6MC4wLFwiTGluZVR5cGVcIjowfX0sXCJEdXJhdGlvblN0eWxlXCI6e1wiJGlkXCI6XCIxMzc3XCIsXCJGb250U2V0dGluZ3NcIjp7XCIkaWRcIjpcIjEzNzhcIixcIkZvbnRTaXplXCI6MTAsXCJGb250TmFtZVwiOlwiQ2FsaWJyaVwiLFwiSXNCb2xkXCI6ZmFsc2UsXCJJc0l0YWxpY1wiOmZhbHNlLFwiSXNVbmRlcmxpbmVkXCI6ZmFsc2V9LFwiQXV0b1NpemVcIjowLFwiRm9yZWdyb3VuZFwiOntcIiRpZFwiOlwiMTM3OVwiLFwiQ29sb3JcIjp7XCIkaWRcIjpcIjEzODB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zODFcIixcIlRvcFwiOjAuMCxcIkxlZnRcIjowLjAsXCJSaWdodFwiOjAuMCxcIkJvdHRvbVwiOjAuMH0sXCJQYWRkaW5nXCI6e1wiJGlkXCI6XCIxMzgyXCIsXCJUb3BcIjowLjAsXCJMZWZ0XCI6MC4wLFwiUmlnaHRcIjowLjAsXCJCb3R0b21cIjowLjB9LFwiQmFja2dyb3VuZFwiOntcIiRpZFwiOlwiMTM4M1wiLFwiQ29sb3JcIjp7XCIkaWRcIjpcIjEzODRcIixcIkFcIjowLFwiUlwiOjI1NSxcIkdcIjoyNTUsXCJCXCI6MjU1fX0sXCJJc1Zpc2libGVcIjp0cnVlLFwiV2lkdGhcIjowLjAsXCJIZWlnaHRcIjowLjAsXCJCb3JkZXJTdHlsZVwiOntcIiRpZFwiOlwiMTM4NVwiLFwiTGluZUNvbG9yXCI6bnVsbCxcIkxpbmVXZWlnaHRcIjowLjAsXCJMaW5lVHlwZVwiOjB9fSxcIkhvcml6b250YWxDb25uZWN0b3JTdHlsZVwiOntcIiRpZFwiOlwiMTM4NlwiLFwiTGluZUNvbG9yXCI6e1wiJGlkXCI6XCIxMzg3XCIsXCIkdHlwZVwiOlwiTkxSRS5Db21tb24uRG9tLlNvbGlkQ29sb3JCcnVzaCwgTkxSRS5Db21tb25cIixcIkNvbG9yXCI6e1wiJGlkXCI6XCIxMzg4XCIsXCJBXCI6MjU1LFwiUlwiOjIwNCxcIkdcIjoyMDQsXCJCXCI6MjA0fX0sXCJMaW5lV2VpZ2h0XCI6MS4wLFwiTGluZVR5cGVcIjowfSxcIlZlcnRpY2FsQ29ubmVjdG9yU3R5bGVcIjp7XCIkaWRcIjpcIjEzODlcIixcIkxpbmVDb2xvclwiOntcIiRpZFwiOlwiMTM5MFwiLFwiJHR5cGVcIjpcIk5MUkUuQ29tbW9uLkRvbS5Tb2xpZENvbG9yQnJ1c2gsIE5MUkUuQ29tbW9uXCIsXCJDb2xvclwiOntcIiRpZFwiOlwiMTM5MVwiLFwiQVwiOjI1NSxcIlJcIjoyMDQsXCJHXCI6MjA0LFwiQlwiOjIwNH19LFwiTGluZVdlaWdodFwiOjAuMCxcIkxpbmVUeXBlXCI6MH0sXCJNYXJnaW5cIjpudWxsLFwiU3RhcnREYXRlUG9zaXRpb25cIjo2LFwiRW5kRGF0ZVBvc2l0aW9uXCI6NixcIlRpdGxlUG9zaXRpb25cIjo0LFwiRHVyYXRpb25Qb3NpdGlvblwiOjMsXCJQZXJjZW50YWdlQ29tcGxldGVkUG9zaXRpb25cIjoyLFwiU3BhY2luZ1wiOjMsXCJJc0JlbG93VGltZWJhbmRcIjp0cnVlLFwiUGVyY2VudGFnZUNvbXBsZXRlU2hhcGVPcGFjaXR5XCI6MzUsXCJHcm91cE5hbWVcIjpudWxsLFwiQXR0YWNoZWRNaWxlc3RvbmVzU3R5bGVzXCI6bnVsbCxcIlNoYXBlU3R5bGVcIjp7XCIkaWRcIjpcIjEzOTJcIixcIk1hcmdpblwiOntcIiRpZFwiOlwiMTM5M1wiLFwiVG9wXCI6MC4wLFwiTGVmdFwiOjQuMCxcIlJpZ2h0XCI6NC4wLFwiQm90dG9tXCI6MC4wfSxcIlBhZGRpbmdcIjp7XCIkaWRcIjpcIjEzOTRcIixcIlRvcFwiOjAuMCxcIkxlZnRcIjowLjAsXCJSaWdodFwiOjAuMCxcIkJvdHRvbVwiOjAuMH0sXCJCYWNrZ3JvdW5kXCI6e1wiJGlkXCI6XCIxMzk1XCIsXCJDb2xvclwiOntcIiRpZFwiOlwiMTM5NlwiLFwiQVwiOjI1NSxcIlJcIjoxMTIsXCJHXCI6MTczLFwiQlwiOjcxfX0sXCJJc1Zpc2libGVcIjp0cnVlLFwiV2lkdGhcIjowLjAsXCJIZWlnaHRcIjoxMC4wLFwiQm9yZGVyU3R5bGVcIjp7XCIkaWRcIjpcIjEzOTdcIixcIkxpbmVDb2xvclwiOntcIiRpZFwiOlwiMTM5OFwiLFwiJHR5cGVcIjpcIk5MUkUuQ29tbW9uLkRvbS5Tb2xpZENvbG9yQnJ1c2gsIE5MUkUuQ29tbW9uXCIsXCJDb2xvclwiOntcIiRpZFwiOlwiMTM5OVwiLFwiQVwiOjI1NSxcIlJcIjoyNTUsXCJHXCI6MCxcIkJcIjowfX0sXCJMaW5lV2VpZ2h0XCI6MC4wLFwiTGluZVR5cGVcIjowfX0sXCJUaXRsZVN0eWxlXCI6e1wiJGlkXCI6XCIxNDAwXCIsXCJGb250U2V0dGluZ3NcIjp7XCIkaWRcIjpcIjE0MDFcIixcIkZvbnRTaXplXCI6MTEsXCJGb250TmFtZVwiOlwiQ2FsaWJyaVwiLFwiSXNCb2xkXCI6dHJ1ZSxcIklzSXRhbGljXCI6ZmFsc2UsXCJJc1VuZGVybGluZWRcIjpmYWxzZX0sXCJBdXRvU2l6ZVwiOjAsXCJGb3JlZ3JvdW5kXCI6e1wiJGlkXCI6XCIxNDAyXCIsXCJDb2xvclwiOntcIiRpZFwiOlwiMTQwM1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A0XCIsXCJUb3BcIjowLjAsXCJMZWZ0XCI6MC4wLFwiUmlnaHRcIjowLjAsXCJCb3R0b21cIjowLjB9LFwiUGFkZGluZ1wiOntcIiRpZFwiOlwiMTQwNVwiLFwiVG9wXCI6MC4wLFwiTGVmdFwiOjAuMCxcIlJpZ2h0XCI6MC4wLFwiQm90dG9tXCI6MC4wfSxcIkJhY2tncm91bmRcIjp7XCIkaWRcIjpcIjE0MDZcIixcIkNvbG9yXCI6e1wiJGlkXCI6XCIxNDA3XCIsXCJBXCI6MCxcIlJcIjoyNTUsXCJHXCI6MjU1LFwiQlwiOjI1NX19LFwiSXNWaXNpYmxlXCI6dHJ1ZSxcIldpZHRoXCI6MC4wLFwiSGVpZ2h0XCI6MC4wLFwiQm9yZGVyU3R5bGVcIjp7XCIkaWRcIjpcIjE0MDhcIixcIkxpbmVDb2xvclwiOm51bGwsXCJMaW5lV2VpZ2h0XCI6MC4wLFwiTGluZVR5cGVcIjowfX0sXCJEYXRlU3R5bGVcIjp7XCIkaWRcIjpcIjE0MDlcIixcIkZvbnRTZXR0aW5nc1wiOntcIiRpZFwiOlwiMTQxMFwiLFwiRm9udFNpemVcIjoxMCxcIkZvbnROYW1lXCI6XCJDYWxpYnJpXCIsXCJJc0JvbGRcIjpmYWxzZSxcIklzSXRhbGljXCI6ZmFsc2UsXCJJc1VuZGVybGluZWRcIjpmYWxzZX0sXCJBdXRvU2l6ZVwiOjAsXCJGb3JlZ3JvdW5kXCI6e1wiJGlkXCI6XCIxNDExXCIsXCJDb2xvclwiOntcIiRpZFwiOlwiMTQxMl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QxM1wiLFwiVG9wXCI6MC4wLFwiTGVmdFwiOjAuMCxcIlJpZ2h0XCI6MC4wLFwiQm90dG9tXCI6MC4wfSxcIlBhZGRpbmdcIjp7XCIkaWRcIjpcIjE0MTRcIixcIlRvcFwiOjAuMCxcIkxlZnRcIjowLjAsXCJSaWdodFwiOjAuMCxcIkJvdHRvbVwiOjAuMH0sXCJCYWNrZ3JvdW5kXCI6e1wiJGlkXCI6XCIxNDE1XCIsXCJDb2xvclwiOntcIiRpZFwiOlwiMTQxNlwiLFwiQVwiOjAsXCJSXCI6MjU1LFwiR1wiOjI1NSxcIkJcIjoyNTV9fSxcIklzVmlzaWJsZVwiOnRydWUsXCJXaWR0aFwiOjAuMCxcIkhlaWdodFwiOjAuMCxcIkJvcmRlclN0eWxlXCI6e1wiJGlkXCI6XCIxNDE3XCIsXCJMaW5lQ29sb3JcIjpudWxsLFwiTGluZVdlaWdodFwiOjAuMCxcIkxpbmVUeXBlXCI6MH19LFwiRGF0ZUZvcm1hdFwiOntcIiRpZFwiOlwiMTQx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V0sXCJJc1Zpc2libGVcIjp0cnVlfV0sXCJJc1Zpc2libGVcIjp0cnVlLFwiU3BhY2luZ1wiOjJ9XSxcIkdyaWRsaW5lUGFuZWxTdHlsZVwiOntcIiRpZFwiOlwiMTQxOVwiLFwiR3JpZGxpbmVTdHlsZVwiOntcIiRpZFwiOlwiMTQyMFwiLFwiTGluZUNvbG9yXCI6e1wiJGlkXCI6XCIxNDIxXCIsXCIkdHlwZVwiOlwiTkxSRS5Db21tb24uRG9tLlNvbGlkQ29sb3JCcnVzaCwgTkxSRS5Db21tb25cIixcIkNvbG9yXCI6e1wiJGlkXCI6XCIxNDIyXCIsXCJBXCI6NTEsXCJSXCI6MTc1LFwiR1wiOjE3MSxcIkJcIjoxNzF9fSxcIkxpbmVXZWlnaHRcIjoxLjMzMzMzMzM3LFwiTGluZVR5cGVcIjowfSxcIklzVmlzaWJsZVwiOnRydWV9LFwiQWN0aXZpdHlMaW5lUGFuZWxTdHlsZVwiOntcIiRpZFwiOlwiMTQyM1wiLFwiQWN0aXZpdHlMaW5lU3R5bGVcIjp7XCIkaWRcIjpcIjE0MjRcIixcIkxpbmVDb2xvclwiOntcIiRpZFwiOlwiMTQyNVwiLFwiJHR5cGVcIjpcIk5MUkUuQ29tbW9uLkRvbS5Tb2xpZENvbG9yQnJ1c2gsIE5MUkUuQ29tbW9uXCIsXCJDb2xvclwiOntcIiRpZFwiOlwiMTQyNlwiLFwiQVwiOjM4LFwiUlwiOjY4LFwiR1wiOjExNCxcIkJcIjoxOTZ9fSxcIkxpbmVXZWlnaHRcIjowLjY2NjY2NjcsXCJMaW5lVHlwZVwiOjB9LFwiSXNWaXNpYmxlXCI6dHJ1ZX0sXCJEZWZhdWx0RGVwZW5kZW5jeVN0eWxlXCI6e1wiJGlkXCI6XCIxNDI3XCIsXCJMaW5lU3R5bGVcIjp7XCIkaWRcIjpcIjE0MjhcIixcIkxpbmVDb2xvclwiOntcIiRpZFwiOlwiMTQyOVwiLFwiJHR5cGVcIjpcIk5MUkUuQ29tbW9uLkRvbS5Tb2xpZENvbG9yQnJ1c2gsIE5MUkUuQ29tbW9uXCIsXCJDb2xvclwiOntcIiRpZFwiOlwiMTQzMFwiLFwiQVwiOjI1NSxcIlJcIjowLFwiR1wiOjAsXCJCXCI6MH19LFwiTGluZVdlaWdodFwiOjEuMCxcIkxpbmVUeXBlXCI6MH0sXCJFbmRBcnJvd2hlYWRMaW5lU3R5bGVcIjp7XCIkaWRcIjpcIjE0MzFcIixcIktpbmRcIjoxLFwiV2lkdGhcIjoxLFwiTGVuZ3RoXCI6MCxcIlBhcmVudFN0eWxlXCI6bnVsbH0sXCJCcmluZ1RvRnJvbnRcIjp0cnVlLFwiSXNWaXNpYmxlXCI6dHJ1ZSxcIlJhZGl1c1wiOjAuMH0sXCJDcml0aWNhbFBhdGhTdHlsZVwiOntcIiRpZFwiOlwiMTQzMlwiLFwiQ3JpdGljYWxQYXRoU3R5bGVPcHRpb25zXCI6MTUsXCJMaW5lU3R5bGVcIjp7XCIkaWRcIjpcIjE0MzNcIixcIkxpbmVDb2xvclwiOntcIiRpZFwiOlwiMTQzNFwiLFwiJHR5cGVcIjpcIk5MUkUuQ29tbW9uLkRvbS5Tb2xpZENvbG9yQnJ1c2gsIE5MUkUuQ29tbW9uXCIsXCJDb2xvclwiOntcIiRpZFwiOlwiMTQzNVwiLFwiQVwiOjI1NSxcIlJcIjoyMjIsXCJHXCI6NTAsXCJCXCI6NTB9fSxcIkxpbmVXZWlnaHRcIjoxLjAsXCJMaW5lVHlwZVwiOjB9LFwiVGl0bGVGb3JlZ3JvdW5kXCI6e1wiJGlkXCI6XCIxNDM2XCIsXCJDb2xvclwiOntcIiRpZFwiOlwiMTQzN1wiLFwiQVwiOjI1NSxcIlJcIjoxNzYsXCJHXCI6MTksXCJCXCI6MjV9fSxcIlNoYXBlc0JhY2tncm91bmRcIjp7XCIkaWRcIjpcIjE0MzhcIixcIkNvbG9yXCI6e1wiJGlkXCI6XCIxNDM5XCIsXCJBXCI6MjU1LFwiUlwiOjI1MyxcIkdcIjoyMDMsXCJCXCI6MjA4fX0sXCJTaGFwZXNCb3JkZXJTdHlsZVwiOntcIiRpZFwiOlwiMTQ0MFwiLFwiTGluZUNvbG9yXCI6e1wiJGlkXCI6XCIxNDQxXCIsXCIkdHlwZVwiOlwiTkxSRS5Db21tb24uRG9tLlNvbGlkQ29sb3JCcnVzaCwgTkxSRS5Db21tb25cIixcIkNvbG9yXCI6e1wiJGlkXCI6XCIxNDQyXCIsXCJBXCI6MjU1LFwiUlwiOjIyMixcIkdcIjo1MCxcIkJcIjo1MH19LFwiTGluZVdlaWdodFwiOjEuNSxcIkxpbmVUeXBlXCI6MH0sXCJJc1Zpc2libGVcIjpmYWxzZX0sXCJQYW5lbHNTcGFjaW5nRGVmaW5pdGlvblwiOntcIiRpZFwiOlwiMTQ0M1wiLFwiU3BhY2luZ0Fib3ZlVGltZWJhbmRcIjo1LFwiU3BhY2luZ0JlbG93VGltZWJhbmRcIjo1LFwiU3BhY2luZ0Fib3ZlQmV0d2VlblN3aW1sYW5lc0FuZFRhc2tzXCI6NSxcIlNwYWNpbmdCZWxvd0JldHdlZW5Td2ltbGFuZXNBbmRUYXNrc1wiOjV9fSxcIlNjYWxlXCI6bnVsbCxcIlNjYWxlVjJcIjp7XCIkaWRcIjpcIjE0NDRcIixcIlN0YXJ0RGF0ZVwiOlwiMjAyMS0xMC0xOVQwODowMDowMFwiLFwiRW5kRGF0ZVwiOlwiMjAyNC0wNC0xMlQyMzo1OTowMFwiLFwiQXV0b0RhdGVSYW5nZVwiOnRydWUsXCJXb3JraW5nRGF5c1wiOjMxLFwiVG9kYXlNYXJrZXJUZXh0XCI6XCJUb2RheVwiLFwiQXV0b1NjYWxlVHlwZVwiOmZhbHNlLFwiVGltZWJhbmRTY2FsZXNcIjp7XCIkaWRcIjpcIjE0NDVcIixcIlRvcFNjYWxlTGF5ZXJcIjp7XCIkaWRcIjpcIjE0NDZcIixcIkZvcm1hdFwiOlwiTU1NXCIsXCJUeXBlXCI6M30sXCJNaWRkbGVTY2FsZUxheWVyXCI6e1wiJGlkXCI6XCIxNDQ3XCIsXCJGb3JtYXRcIjpcIk1NTVwiLFwiVHlwZVwiOjJ9LFwiQm90dG9tU2NhbGVMYXllclwiOntcIiRpZFwiOlwiMTQ0OFwiLFwiRm9ybWF0XCI6XCJ3XCIsXCJUeXBlXCI6MX19fSxcIk1pbGVzdG9uZXNcIjpbXSxcIlRhc2tzXCI6W10sXCJTd2ltbGFuZXNcIjpudWxsLFwiU3dpbWxhbmVzVjJcIjpbXSxcIkRlcGVuZGVuY2llc1wiOltdLFwiRGVwZW5kZW5jeVNldHRpbmdzXCI6e1wiJGlkXCI6XCIxNDQ5XCIsXCJEZXBlbmRlbmN5TW9kdWxlRW5hYmxlZFwiOnRydWUsXCJTY2hlZHVsaW5nU2V0dGluZ3NcIjp7XCIkaWRcIjpcIjE0NTBcIixcIkRlcGVuZGVuY2llc1NjaGVkdWxpbmdNb2RlU2V0dGluZ1wiOjEsXCJEZXBlbmRlbmNpZXNQcmV2aW91c1NjaGVkdWxpbmdNb2RlXCI6MSxcIk9uQnJlYWtpbmdGbGV4aWJsZVNjaGVkdWxpbmdNb2RlU2V0dGluZ1wiOjAsXCJPbkJyZWFraW5nU3RyaWN0U2NoZWR1bGluZ01vZGVTZXR0aW5nXCI6MH19LFwiU2V0dGluZ3NcIjp7XCIkaWRcIjpcIjE0NTFcIixcIkltcGFPcHRpb25zXCI6e1wiJGlkXCI6XCIxNDUyXCIsXCJMZWZ0VG9SaWdodFwiOmZhbHNlLFwiUGF5bG9hZE9wdGlvbnNcIjoyfX0sXCJUaW1lQ29uZmlndXJhdGlvblwiOntcIiRpZFwiOlwiMTQ1M1wiLFwiVXNlVGltZVwiOmZhbHNlLFwiV29ya0RheVN0YXJ0XCI6XCIwMDowMDowMFwiLFwiV29ya0RheUVuZFwiOlwiMjM6NTk6MDBcIn19In0sIlNldHRpbmdzIjp7IiRpZCI6IjIwMjkiLCJJbXBhT3B0aW9ucyI6eyIkaWQiOiIyMDMw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jAzMSIsIlVzZVRpbWUiOmZhbHNlLCJXb3JrRGF5U3RhcnQiOiIwMDowMDowMCIsIldvcmtEYXlFbmQiOiIyMzo1OTowMCJ9LCJMYXN0VXNlZFRlbXBsYXRlSWQiOiJmNzMxZjc2Mi0zZjBlLTRlN2EtYTNlOC1mMGFhMjgzZjAzOGQiLCJGaXJzdFdlZWtPZlllYXIiOjAsIlBsYWNlTWlsZXN0b25lQXRUaGVCZWdpbm5pbmdPZlRoZURheSI6ZmFsc2UsIkRlcGVuZGVuY3lTY2hlZHVsaW5nU2V0dGluZ3MiOnsiJGlkIjoiMjAzMi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DEPENABLED" val="False"/>
  <p:tag name="OTLTIMEBANDTHREEDEFFECTS" val="None"/>
  <p:tag name="OTLTIMEBANDAUTODATERANGE" val="False"/>
  <p:tag name="OTLTIMEBANDSTARTDATE" val="2023-10-19T08:00:00.0000000"/>
  <p:tag name="OTLTIMEBANDENDDATE" val="2024-03-15T15:00:00.0000000"/>
  <p:tag name="OTLLEFTENDCAPSMARGINLEFT" val="121.233056807044"/>
  <p:tag name="OTLTIMEBANDRESERVEDLEFTAREAWIDTH" val="87.353155891964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DEPENABLED" val="False"/>
  <p:tag name="OTLTIMEBANDTHREEDEFFECTS" val="None"/>
  <p:tag name="OTLTIMEBANDAUTODATERANGE" val="False"/>
  <p:tag name="OTLTIMEBANDSTARTDATE" val="2023-10-19T08:00:00.0000000"/>
  <p:tag name="OTLTIMEBANDENDDATE" val="2024-03-15T15:00:00.0000000"/>
  <p:tag name="OTLLEFTENDCAPSMARGINLEFT" val="121.233056807044"/>
  <p:tag name="OTLTIMEBANDRESERVEDLEFTAREAWIDTH" val="87.353155891964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DEPENABLED" val="False"/>
  <p:tag name="OTLTIMEBANDTHREEDEFFECTS" val="None"/>
  <p:tag name="OTLTIMEBANDAUTODATERANGE" val="False"/>
  <p:tag name="OTLTIMEBANDSTARTDATE" val="2023-10-19T08:00:00.0000000"/>
  <p:tag name="OTLTIMEBANDENDDATE" val="2024-03-15T15:00:00.0000000"/>
  <p:tag name="OTLLEFTENDCAPSMARGINLEFT" val="121.233056807044"/>
  <p:tag name="OTLTIMEBANDRESERVEDLEFTAREAWIDTH" val="87.353155891964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0-19T08:00:00.0000000Z"/>
  <p:tag name="OTLENDDATE" val="2023-10-30T08:00:00.0000000Z"/>
  <p:tag name="OTLPERCENTAGE" val="100"/>
  <p:tag name="OTLDURATIONFORMAT" val="wk"/>
  <p:tag name="OTLSPACING" val="3"/>
  <p:tag name="OTLSHAPETHICKNESSTYPE" val="Thi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wk"/>
  <p:tag name="OTLSPACING" val="3"/>
  <p:tag name="OTLSTARTDATE" val="2023-11-01T13:00:00.0000000Z"/>
  <p:tag name="OTLENDDATE" val="2023-12-01T13:00:00.0000000Z"/>
  <p:tag name="OTLSHAPETHICKNESSTYPE" val="Thi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wk"/>
  <p:tag name="OTLSPACING" val="3"/>
  <p:tag name="OTLSHAPETHICKNESSTYPE" val="Thin"/>
  <p:tag name="OTLSTARTDATE" val="2023-11-15T13:00:00.0000000Z"/>
  <p:tag name="OTLENDDATE" val="2023-12-15T05:00:00.0000000Z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01T13:00:00.0000000Z"/>
  <p:tag name="OTLPERCENTAGE" val="100"/>
  <p:tag name="OTLSPACING" val="3"/>
  <p:tag name="OTLSHAPETHICKNESSTYPE" val="Thin"/>
  <p:tag name="OTLENDDATE" val="2023-11-07T13:00:00.0000000Z"/>
  <p:tag name="OTLDURATIONFORMAT" val="w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100"/>
  <p:tag name="OTLDURATIONFORMAT" val="day"/>
  <p:tag name="OTLSPACING" val="3"/>
  <p:tag name="OTLSHAPETHICKNESSTYPE" val="Thin"/>
  <p:tag name="OTLSTARTDATE" val="2023-11-07T13:00:00.0000000Z"/>
  <p:tag name="OTLENDDATE" val="2023-11-20T13:00:00.0000000Z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day"/>
  <p:tag name="OTLSPACING" val="3"/>
  <p:tag name="OTLSHAPETHICKNESSTYPE" val="Thin"/>
  <p:tag name="OTLENDDATE" val="2023-12-10T16:00:00.0000000Z"/>
  <p:tag name="OTLSTARTDATE" val="2023-12-03T13:00:00.0000000Z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2-16T13:00:00.0000000Z"/>
  <p:tag name="OTLENDDATE" val="2023-12-30T16:00:00.0000000Z"/>
  <p:tag name="OTLPERCENTAGE" val="0"/>
  <p:tag name="OTLDURATIONFORMAT" val="day"/>
  <p:tag name="OTLSPACING" val="3"/>
  <p:tag name="OTLSHAPETHICKNESSTYPE" val="Thi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09T00:00:00.0000000Z"/>
  <p:tag name="OTLENDDATE" val="2023-12-15T23:59:00.0000000Z"/>
  <p:tag name="OTLDURATIONFORMAT" val="day"/>
  <p:tag name="OTLSPACING" val="3"/>
  <p:tag name="OTLSHAPETHICKNESSTYPE" val="Thi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20T00:00:00.0000000Z"/>
  <p:tag name="OTLENDDATE" val="2023-12-20T23:59:00.0000000Z"/>
  <p:tag name="OTLDURATIONFORMAT" val="day"/>
  <p:tag name="OTLSPACING" val="3"/>
  <p:tag name="OTLSHAPETHICKNESSTYPE" val="Thin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2-21T00:00:00.0000000Z"/>
  <p:tag name="OTLENDDATE" val="2023-12-23T23:59:00.0000000Z"/>
  <p:tag name="OTLDURATIONFORMAT" val="day"/>
  <p:tag name="OTLSPACING" val="3"/>
  <p:tag name="OTLSHAPETHICKNESSTYPE" val="Thi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1-10T15:00:00.0000000Z"/>
  <p:tag name="OTLENDDATE" val="2024-02-20T15:00:00.0000000Z"/>
  <p:tag name="OTLDURATIONFORMAT" val="day"/>
  <p:tag name="OTLSPACING" val="3"/>
  <p:tag name="OTLSHAPETHICKNESSTYPE" val="Thi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1-10T15:00:00.0000000Z"/>
  <p:tag name="OTLENDDATE" val="2024-02-20T15:00:00.0000000Z"/>
  <p:tag name="OTLDURATIONFORMAT" val="day"/>
  <p:tag name="OTLSPACING" val="3"/>
  <p:tag name="OTLSHAPETHICKNESSTYPE" val="Thin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bjectives Approved"/>
  <p:tag name="OTLDATE" val="2023-10-30T12:00:00.0000000"/>
  <p:tag name="OTLPOSITIONONTASK" val="None"/>
  <p:tag name="OTLRELATEDTASKID" val="00000000-0000-0000-0000-0000000000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udience Approved"/>
  <p:tag name="OTLDATE" val="2023-12-20T17:00:00.0000000"/>
  <p:tag name="OTLPOSITIONONTASK" val="None"/>
  <p:tag name="OTLRELATEDTASKID" val="00000000-0000-0000-0000-00000000000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mplementation Complete"/>
  <p:tag name="OTLDATE" val="2024-02-20T15:00:00.0000000"/>
  <p:tag name="OTLPOSITIONONTASK" val="None"/>
  <p:tag name="OTLRELATEDTASKID" val="00000000-0000-0000-0000-0000000000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Widescreen</PresentationFormat>
  <Paragraphs>95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Aptos</vt:lpstr>
      <vt:lpstr>Aptos Black</vt:lpstr>
      <vt:lpstr>Aptos Display</vt:lpstr>
      <vt:lpstr>Arial</vt:lpstr>
      <vt:lpstr>Calibri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2024-03-22T16:40:24Z</dcterms:created>
  <dcterms:modified xsi:type="dcterms:W3CDTF">2024-03-28T10:34:20Z</dcterms:modified>
</cp:coreProperties>
</file>