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6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BDAD"/>
    <a:srgbClr val="AD9ACE"/>
    <a:srgbClr val="896FB9"/>
    <a:srgbClr val="8F96AB"/>
    <a:srgbClr val="9AA0B3"/>
    <a:srgbClr val="EECC2D"/>
    <a:srgbClr val="3C3B4C"/>
    <a:srgbClr val="957D5E"/>
    <a:srgbClr val="AC4433"/>
    <a:srgbClr val="E0DA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571" autoAdjust="0"/>
    <p:restoredTop sz="94660"/>
  </p:normalViewPr>
  <p:slideViewPr>
    <p:cSldViewPr snapToGrid="0">
      <p:cViewPr varScale="1">
        <p:scale>
          <a:sx n="97" d="100"/>
          <a:sy n="97" d="100"/>
        </p:scale>
        <p:origin x="108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77CCC-CBC2-4CE2-9EA0-765AD8D517C3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E7D4E-2C9F-4B22-9792-7384E537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477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77CCC-CBC2-4CE2-9EA0-765AD8D517C3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E7D4E-2C9F-4B22-9792-7384E537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499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77CCC-CBC2-4CE2-9EA0-765AD8D517C3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E7D4E-2C9F-4B22-9792-7384E537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281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77CCC-CBC2-4CE2-9EA0-765AD8D517C3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E7D4E-2C9F-4B22-9792-7384E537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167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77CCC-CBC2-4CE2-9EA0-765AD8D517C3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E7D4E-2C9F-4B22-9792-7384E537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340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77CCC-CBC2-4CE2-9EA0-765AD8D517C3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E7D4E-2C9F-4B22-9792-7384E537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577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77CCC-CBC2-4CE2-9EA0-765AD8D517C3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E7D4E-2C9F-4B22-9792-7384E537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922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77CCC-CBC2-4CE2-9EA0-765AD8D517C3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E7D4E-2C9F-4B22-9792-7384E537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338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77CCC-CBC2-4CE2-9EA0-765AD8D517C3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E7D4E-2C9F-4B22-9792-7384E537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201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77CCC-CBC2-4CE2-9EA0-765AD8D517C3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E7D4E-2C9F-4B22-9792-7384E537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388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77CCC-CBC2-4CE2-9EA0-765AD8D517C3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E7D4E-2C9F-4B22-9792-7384E537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038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77CCC-CBC2-4CE2-9EA0-765AD8D517C3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E7D4E-2C9F-4B22-9792-7384E537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38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office-timeline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16" Type="http://schemas.openxmlformats.org/officeDocument/2006/relationships/tags" Target="../tags/tag16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5" Type="http://schemas.openxmlformats.org/officeDocument/2006/relationships/tags" Target="../tags/tag5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slideLayout" Target="../slideLayouts/slideLayout7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61" Type="http://schemas.openxmlformats.org/officeDocument/2006/relationships/tags" Target="../tags/tag61.xml"/><Relationship Id="rId82" Type="http://schemas.openxmlformats.org/officeDocument/2006/relationships/tags" Target="../tags/tag8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https://www.officetimeline.com/office-timeline/14-days-trial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883" name="OTLSHAPE_T_6e9e32066d8046c6bc0ec456adcd51ee_RightVerticalConnector1"/>
          <p:cNvCxnSpPr/>
          <p:nvPr>
            <p:custDataLst>
              <p:tags r:id="rId2"/>
            </p:custDataLst>
          </p:nvPr>
        </p:nvCxnSpPr>
        <p:spPr>
          <a:xfrm>
            <a:off x="1879177" y="4607793"/>
            <a:ext cx="0" cy="878607"/>
          </a:xfrm>
          <a:prstGeom prst="line">
            <a:avLst/>
          </a:prstGeom>
          <a:ln w="9525" cap="flat" cmpd="sng" algn="ctr">
            <a:solidFill>
              <a:srgbClr val="4BBDA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82" name="OTLSHAPE_T_6e9e32066d8046c6bc0ec456adcd51ee_LeftVerticalConnector1"/>
          <p:cNvCxnSpPr/>
          <p:nvPr>
            <p:custDataLst>
              <p:tags r:id="rId3"/>
            </p:custDataLst>
          </p:nvPr>
        </p:nvCxnSpPr>
        <p:spPr>
          <a:xfrm>
            <a:off x="1741257" y="4607793"/>
            <a:ext cx="0" cy="878607"/>
          </a:xfrm>
          <a:prstGeom prst="line">
            <a:avLst/>
          </a:prstGeom>
          <a:ln w="9525" cap="flat" cmpd="sng" algn="ctr">
            <a:solidFill>
              <a:srgbClr val="4BBDA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81" name="OTLSHAPE_T_924efe65197b424b86d0ce7569217f63_RightVerticalConnector3"/>
          <p:cNvCxnSpPr/>
          <p:nvPr>
            <p:custDataLst>
              <p:tags r:id="rId4"/>
            </p:custDataLst>
          </p:nvPr>
        </p:nvCxnSpPr>
        <p:spPr>
          <a:xfrm>
            <a:off x="6777039" y="3623585"/>
            <a:ext cx="0" cy="1862815"/>
          </a:xfrm>
          <a:prstGeom prst="line">
            <a:avLst/>
          </a:prstGeom>
          <a:ln w="9525" cap="flat" cmpd="sng" algn="ctr">
            <a:solidFill>
              <a:srgbClr val="4BBDA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80" name="OTLSHAPE_T_924efe65197b424b86d0ce7569217f63_RightVerticalConnector2"/>
          <p:cNvCxnSpPr/>
          <p:nvPr>
            <p:custDataLst>
              <p:tags r:id="rId5"/>
            </p:custDataLst>
          </p:nvPr>
        </p:nvCxnSpPr>
        <p:spPr>
          <a:xfrm>
            <a:off x="6777039" y="3374030"/>
            <a:ext cx="0" cy="94530"/>
          </a:xfrm>
          <a:prstGeom prst="line">
            <a:avLst/>
          </a:prstGeom>
          <a:ln w="9525" cap="flat" cmpd="sng" algn="ctr">
            <a:solidFill>
              <a:srgbClr val="4BBDA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79" name="OTLSHAPE_T_924efe65197b424b86d0ce7569217f63_RightVerticalConnector1"/>
          <p:cNvCxnSpPr/>
          <p:nvPr>
            <p:custDataLst>
              <p:tags r:id="rId6"/>
            </p:custDataLst>
          </p:nvPr>
        </p:nvCxnSpPr>
        <p:spPr>
          <a:xfrm>
            <a:off x="6777039" y="3046963"/>
            <a:ext cx="0" cy="172043"/>
          </a:xfrm>
          <a:prstGeom prst="line">
            <a:avLst/>
          </a:prstGeom>
          <a:ln w="9525" cap="flat" cmpd="sng" algn="ctr">
            <a:solidFill>
              <a:srgbClr val="4BBDA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78" name="OTLSHAPE_T_924efe65197b424b86d0ce7569217f63_LeftVerticalConnector2"/>
          <p:cNvCxnSpPr/>
          <p:nvPr>
            <p:custDataLst>
              <p:tags r:id="rId7"/>
            </p:custDataLst>
          </p:nvPr>
        </p:nvCxnSpPr>
        <p:spPr>
          <a:xfrm>
            <a:off x="6639119" y="3623585"/>
            <a:ext cx="0" cy="1862815"/>
          </a:xfrm>
          <a:prstGeom prst="line">
            <a:avLst/>
          </a:prstGeom>
          <a:ln w="9525" cap="flat" cmpd="sng" algn="ctr">
            <a:solidFill>
              <a:srgbClr val="4BBDA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77" name="OTLSHAPE_T_924efe65197b424b86d0ce7569217f63_LeftVerticalConnector1"/>
          <p:cNvCxnSpPr/>
          <p:nvPr>
            <p:custDataLst>
              <p:tags r:id="rId8"/>
            </p:custDataLst>
          </p:nvPr>
        </p:nvCxnSpPr>
        <p:spPr>
          <a:xfrm>
            <a:off x="6639119" y="3046963"/>
            <a:ext cx="0" cy="421598"/>
          </a:xfrm>
          <a:prstGeom prst="line">
            <a:avLst/>
          </a:prstGeom>
          <a:ln w="9525" cap="flat" cmpd="sng" algn="ctr">
            <a:solidFill>
              <a:srgbClr val="4BBDA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76" name="OTLSHAPE_T_35af46720e3145529ba6d72e19662118_RightVerticalConnector3"/>
          <p:cNvCxnSpPr/>
          <p:nvPr>
            <p:custDataLst>
              <p:tags r:id="rId9"/>
            </p:custDataLst>
          </p:nvPr>
        </p:nvCxnSpPr>
        <p:spPr>
          <a:xfrm>
            <a:off x="8984526" y="2811420"/>
            <a:ext cx="0" cy="2674980"/>
          </a:xfrm>
          <a:prstGeom prst="line">
            <a:avLst/>
          </a:prstGeom>
          <a:ln w="9525" cap="flat" cmpd="sng" algn="ctr">
            <a:solidFill>
              <a:srgbClr val="4BBDA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75" name="OTLSHAPE_T_35af46720e3145529ba6d72e19662118_RightVerticalConnector2"/>
          <p:cNvCxnSpPr/>
          <p:nvPr>
            <p:custDataLst>
              <p:tags r:id="rId10"/>
            </p:custDataLst>
          </p:nvPr>
        </p:nvCxnSpPr>
        <p:spPr>
          <a:xfrm>
            <a:off x="8984526" y="2561865"/>
            <a:ext cx="0" cy="94530"/>
          </a:xfrm>
          <a:prstGeom prst="line">
            <a:avLst/>
          </a:prstGeom>
          <a:ln w="9525" cap="flat" cmpd="sng" algn="ctr">
            <a:solidFill>
              <a:srgbClr val="4BBDA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74" name="OTLSHAPE_T_35af46720e3145529ba6d72e19662118_RightVerticalConnector1"/>
          <p:cNvCxnSpPr/>
          <p:nvPr>
            <p:custDataLst>
              <p:tags r:id="rId11"/>
            </p:custDataLst>
          </p:nvPr>
        </p:nvCxnSpPr>
        <p:spPr>
          <a:xfrm>
            <a:off x="8984526" y="2234798"/>
            <a:ext cx="0" cy="172043"/>
          </a:xfrm>
          <a:prstGeom prst="line">
            <a:avLst/>
          </a:prstGeom>
          <a:ln w="9525" cap="flat" cmpd="sng" algn="ctr">
            <a:solidFill>
              <a:srgbClr val="4BBDA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73" name="OTLSHAPE_T_35af46720e3145529ba6d72e19662118_LeftVerticalConnector3"/>
          <p:cNvCxnSpPr/>
          <p:nvPr>
            <p:custDataLst>
              <p:tags r:id="rId12"/>
            </p:custDataLst>
          </p:nvPr>
        </p:nvCxnSpPr>
        <p:spPr>
          <a:xfrm>
            <a:off x="8846606" y="2811420"/>
            <a:ext cx="0" cy="2674980"/>
          </a:xfrm>
          <a:prstGeom prst="line">
            <a:avLst/>
          </a:prstGeom>
          <a:ln w="9525" cap="flat" cmpd="sng" algn="ctr">
            <a:solidFill>
              <a:srgbClr val="4BBDA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72" name="OTLSHAPE_T_35af46720e3145529ba6d72e19662118_LeftVerticalConnector2"/>
          <p:cNvCxnSpPr/>
          <p:nvPr>
            <p:custDataLst>
              <p:tags r:id="rId13"/>
            </p:custDataLst>
          </p:nvPr>
        </p:nvCxnSpPr>
        <p:spPr>
          <a:xfrm>
            <a:off x="8846606" y="2547853"/>
            <a:ext cx="0" cy="108543"/>
          </a:xfrm>
          <a:prstGeom prst="line">
            <a:avLst/>
          </a:prstGeom>
          <a:ln w="9525" cap="flat" cmpd="sng" algn="ctr">
            <a:solidFill>
              <a:srgbClr val="4BBDA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71" name="OTLSHAPE_T_35af46720e3145529ba6d72e19662118_LeftVerticalConnector1"/>
          <p:cNvCxnSpPr/>
          <p:nvPr>
            <p:custDataLst>
              <p:tags r:id="rId14"/>
            </p:custDataLst>
          </p:nvPr>
        </p:nvCxnSpPr>
        <p:spPr>
          <a:xfrm>
            <a:off x="8846606" y="2234798"/>
            <a:ext cx="0" cy="186055"/>
          </a:xfrm>
          <a:prstGeom prst="line">
            <a:avLst/>
          </a:prstGeom>
          <a:ln w="9525" cap="flat" cmpd="sng" algn="ctr">
            <a:solidFill>
              <a:srgbClr val="4BBDA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70" name="OTLSHAPE_T_6e9e32066d8046c6bc0ec456adcd51ee_HorizontalConnector1"/>
          <p:cNvCxnSpPr/>
          <p:nvPr>
            <p:custDataLst>
              <p:tags r:id="rId15"/>
            </p:custDataLst>
          </p:nvPr>
        </p:nvCxnSpPr>
        <p:spPr>
          <a:xfrm>
            <a:off x="1236133" y="4607793"/>
            <a:ext cx="505124" cy="0"/>
          </a:xfrm>
          <a:prstGeom prst="line">
            <a:avLst/>
          </a:prstGeom>
          <a:ln w="9525" cap="flat" cmpd="sng" algn="ctr">
            <a:solidFill>
              <a:srgbClr val="4BBDA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69" name="OTLSHAPE_T_37ca1819bc344020bd6f1137907ac40d_HorizontalConnector1"/>
          <p:cNvCxnSpPr/>
          <p:nvPr>
            <p:custDataLst>
              <p:tags r:id="rId16"/>
            </p:custDataLst>
          </p:nvPr>
        </p:nvCxnSpPr>
        <p:spPr>
          <a:xfrm>
            <a:off x="837734" y="4358238"/>
            <a:ext cx="1041491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68" name="OTLSHAPE_T_493e4545bf2e4a77a7cfe0459f5dd1ce_HorizontalConnector1"/>
          <p:cNvCxnSpPr/>
          <p:nvPr>
            <p:custDataLst>
              <p:tags r:id="rId17"/>
            </p:custDataLst>
          </p:nvPr>
        </p:nvCxnSpPr>
        <p:spPr>
          <a:xfrm>
            <a:off x="848487" y="4108683"/>
            <a:ext cx="2134481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67" name="OTLSHAPE_T_3c7d67698a5343b093ce99ecb21e90cc_HorizontalConnector1"/>
          <p:cNvCxnSpPr/>
          <p:nvPr>
            <p:custDataLst>
              <p:tags r:id="rId18"/>
            </p:custDataLst>
          </p:nvPr>
        </p:nvCxnSpPr>
        <p:spPr>
          <a:xfrm>
            <a:off x="928539" y="3859128"/>
            <a:ext cx="2675285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66" name="OTLSHAPE_T_9ade0172edfc4645838ca4fc069df205_HorizontalConnector1"/>
          <p:cNvCxnSpPr/>
          <p:nvPr>
            <p:custDataLst>
              <p:tags r:id="rId19"/>
            </p:custDataLst>
          </p:nvPr>
        </p:nvCxnSpPr>
        <p:spPr>
          <a:xfrm>
            <a:off x="1413468" y="3546073"/>
            <a:ext cx="4466827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65" name="OTLSHAPE_T_73dc88e7bcba4b03b22f5bb268c38606_HorizontalConnector1"/>
          <p:cNvCxnSpPr/>
          <p:nvPr>
            <p:custDataLst>
              <p:tags r:id="rId20"/>
            </p:custDataLst>
          </p:nvPr>
        </p:nvCxnSpPr>
        <p:spPr>
          <a:xfrm>
            <a:off x="872194" y="3296518"/>
            <a:ext cx="5422005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64" name="OTLSHAPE_T_924efe65197b424b86d0ce7569217f63_HorizontalConnector1"/>
          <p:cNvCxnSpPr/>
          <p:nvPr>
            <p:custDataLst>
              <p:tags r:id="rId21"/>
            </p:custDataLst>
          </p:nvPr>
        </p:nvCxnSpPr>
        <p:spPr>
          <a:xfrm>
            <a:off x="1054185" y="3046963"/>
            <a:ext cx="5584934" cy="0"/>
          </a:xfrm>
          <a:prstGeom prst="line">
            <a:avLst/>
          </a:prstGeom>
          <a:ln w="9525" cap="flat" cmpd="sng" algn="ctr">
            <a:solidFill>
              <a:srgbClr val="4BBDA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63" name="OTLSHAPE_T_5f867d2084154c839138608458ddb94c_HorizontalConnector1"/>
          <p:cNvCxnSpPr/>
          <p:nvPr>
            <p:custDataLst>
              <p:tags r:id="rId22"/>
            </p:custDataLst>
          </p:nvPr>
        </p:nvCxnSpPr>
        <p:spPr>
          <a:xfrm>
            <a:off x="1197779" y="2733908"/>
            <a:ext cx="6821019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62" name="OTLSHAPE_T_ec459e5e6cc74a4aaf541b41d7eceb8c_HorizontalConnector1"/>
          <p:cNvCxnSpPr/>
          <p:nvPr>
            <p:custDataLst>
              <p:tags r:id="rId23"/>
            </p:custDataLst>
          </p:nvPr>
        </p:nvCxnSpPr>
        <p:spPr>
          <a:xfrm>
            <a:off x="558165" y="2484353"/>
            <a:ext cx="7253681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61" name="OTLSHAPE_T_35af46720e3145529ba6d72e19662118_HorizontalConnector1"/>
          <p:cNvCxnSpPr/>
          <p:nvPr>
            <p:custDataLst>
              <p:tags r:id="rId24"/>
            </p:custDataLst>
          </p:nvPr>
        </p:nvCxnSpPr>
        <p:spPr>
          <a:xfrm>
            <a:off x="1479465" y="2234798"/>
            <a:ext cx="7367140" cy="0"/>
          </a:xfrm>
          <a:prstGeom prst="line">
            <a:avLst/>
          </a:prstGeom>
          <a:ln w="9525" cap="flat" cmpd="sng" algn="ctr">
            <a:solidFill>
              <a:srgbClr val="4BBDA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60" name="OTLSHAPE_T_1077bdc9e18347e5bafdf0d9168adad6_HorizontalConnector1"/>
          <p:cNvCxnSpPr/>
          <p:nvPr>
            <p:custDataLst>
              <p:tags r:id="rId25"/>
            </p:custDataLst>
          </p:nvPr>
        </p:nvCxnSpPr>
        <p:spPr>
          <a:xfrm>
            <a:off x="1290278" y="1921743"/>
            <a:ext cx="8660071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59" name="OTLSHAPE_T_c6653ff04f8445fca7b75f9cd1ccc866_HorizontalConnector1"/>
          <p:cNvCxnSpPr/>
          <p:nvPr>
            <p:custDataLst>
              <p:tags r:id="rId26"/>
            </p:custDataLst>
          </p:nvPr>
        </p:nvCxnSpPr>
        <p:spPr>
          <a:xfrm>
            <a:off x="2087880" y="1672188"/>
            <a:ext cx="8207389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49" name="OTLSHAPE_TB_00000000000000000000000000000000_ScaleContainer"/>
          <p:cNvSpPr/>
          <p:nvPr>
            <p:custDataLst>
              <p:tags r:id="rId27"/>
            </p:custDataLst>
          </p:nvPr>
        </p:nvSpPr>
        <p:spPr>
          <a:xfrm>
            <a:off x="844465" y="5486400"/>
            <a:ext cx="10566400" cy="254000"/>
          </a:xfrm>
          <a:prstGeom prst="roundRect">
            <a:avLst/>
          </a:prstGeom>
          <a:solidFill>
            <a:srgbClr val="0B362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53" name="OTLSHAPE_TB_00000000000000000000000000000000_TimescaleInterval1"/>
          <p:cNvSpPr txBox="1"/>
          <p:nvPr>
            <p:custDataLst>
              <p:tags r:id="rId28"/>
            </p:custDataLst>
          </p:nvPr>
        </p:nvSpPr>
        <p:spPr>
          <a:xfrm>
            <a:off x="907965" y="5524500"/>
            <a:ext cx="158185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Jul</a:t>
            </a:r>
          </a:p>
        </p:txBody>
      </p:sp>
      <p:sp>
        <p:nvSpPr>
          <p:cNvPr id="6854" name="OTLSHAPE_TB_00000000000000000000000000000000_TimescaleInterval2"/>
          <p:cNvSpPr txBox="1"/>
          <p:nvPr>
            <p:custDataLst>
              <p:tags r:id="rId29"/>
            </p:custDataLst>
          </p:nvPr>
        </p:nvSpPr>
        <p:spPr>
          <a:xfrm>
            <a:off x="3046469" y="5524500"/>
            <a:ext cx="242054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Aug</a:t>
            </a:r>
          </a:p>
        </p:txBody>
      </p:sp>
      <p:sp>
        <p:nvSpPr>
          <p:cNvPr id="6855" name="OTLSHAPE_TB_00000000000000000000000000000000_TimescaleInterval3"/>
          <p:cNvSpPr txBox="1"/>
          <p:nvPr>
            <p:custDataLst>
              <p:tags r:id="rId30"/>
            </p:custDataLst>
          </p:nvPr>
        </p:nvSpPr>
        <p:spPr>
          <a:xfrm>
            <a:off x="5184971" y="5524500"/>
            <a:ext cx="227626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Sep</a:t>
            </a:r>
          </a:p>
        </p:txBody>
      </p:sp>
      <p:sp>
        <p:nvSpPr>
          <p:cNvPr id="6856" name="OTLSHAPE_TB_00000000000000000000000000000000_TimescaleInterval4"/>
          <p:cNvSpPr txBox="1"/>
          <p:nvPr>
            <p:custDataLst>
              <p:tags r:id="rId31"/>
            </p:custDataLst>
          </p:nvPr>
        </p:nvSpPr>
        <p:spPr>
          <a:xfrm>
            <a:off x="7254491" y="5524500"/>
            <a:ext cx="211148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2">
                <a:solidFill>
                  <a:schemeClr val="lt1"/>
                </a:solidFill>
                <a:latin typeface="Calibri" panose="020F0502020204030204" pitchFamily="34" charset="0"/>
              </a:rPr>
              <a:t>Oct</a:t>
            </a:r>
          </a:p>
        </p:txBody>
      </p:sp>
      <p:sp>
        <p:nvSpPr>
          <p:cNvPr id="6857" name="OTLSHAPE_TB_00000000000000000000000000000000_TimescaleInterval5"/>
          <p:cNvSpPr txBox="1"/>
          <p:nvPr>
            <p:custDataLst>
              <p:tags r:id="rId32"/>
            </p:custDataLst>
          </p:nvPr>
        </p:nvSpPr>
        <p:spPr>
          <a:xfrm>
            <a:off x="9392993" y="5524500"/>
            <a:ext cx="249364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Nov</a:t>
            </a:r>
          </a:p>
        </p:txBody>
      </p:sp>
      <p:sp>
        <p:nvSpPr>
          <p:cNvPr id="6858" name="OTLSHAPE_TB_00000000000000000000000000000000_ScaleMarking1"/>
          <p:cNvSpPr txBox="1"/>
          <p:nvPr>
            <p:custDataLst>
              <p:tags r:id="rId33"/>
            </p:custDataLst>
          </p:nvPr>
        </p:nvSpPr>
        <p:spPr>
          <a:xfrm>
            <a:off x="907965" y="5300345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rgbClr val="0B3626"/>
                </a:solidFill>
                <a:latin typeface="Calibri" panose="020F0502020204030204" pitchFamily="34" charset="0"/>
              </a:rPr>
              <a:t>2021</a:t>
            </a:r>
          </a:p>
        </p:txBody>
      </p:sp>
      <p:sp>
        <p:nvSpPr>
          <p:cNvPr id="6899" name="OTLSHAPE_T_c6653ff04f8445fca7b75f9cd1ccc866_Shape"/>
          <p:cNvSpPr/>
          <p:nvPr>
            <p:custDataLst>
              <p:tags r:id="rId34"/>
            </p:custDataLst>
          </p:nvPr>
        </p:nvSpPr>
        <p:spPr>
          <a:xfrm>
            <a:off x="10295269" y="1608688"/>
            <a:ext cx="977900" cy="127000"/>
          </a:xfrm>
          <a:prstGeom prst="round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07" name="OTLSHAPE_T_1077bdc9e18347e5bafdf0d9168adad6_Shape"/>
          <p:cNvSpPr/>
          <p:nvPr>
            <p:custDataLst>
              <p:tags r:id="rId35"/>
            </p:custDataLst>
          </p:nvPr>
        </p:nvSpPr>
        <p:spPr>
          <a:xfrm>
            <a:off x="9950349" y="1858243"/>
            <a:ext cx="279400" cy="127000"/>
          </a:xfrm>
          <a:prstGeom prst="round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15" name="OTLSHAPE_T_35af46720e3145529ba6d72e19662118_Shape"/>
          <p:cNvSpPr/>
          <p:nvPr>
            <p:custDataLst>
              <p:tags r:id="rId36"/>
            </p:custDataLst>
          </p:nvPr>
        </p:nvSpPr>
        <p:spPr>
          <a:xfrm>
            <a:off x="8846606" y="2171298"/>
            <a:ext cx="139700" cy="127000"/>
          </a:xfrm>
          <a:prstGeom prst="roundRect">
            <a:avLst>
              <a:gd name="adj" fmla="val 100000"/>
            </a:avLst>
          </a:prstGeom>
          <a:solidFill>
            <a:srgbClr val="389A8B"/>
          </a:solidFill>
          <a:ln w="12700" cap="flat" cmpd="sng" algn="ctr">
            <a:solidFill>
              <a:srgbClr val="389A8B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23" name="OTLSHAPE_T_ec459e5e6cc74a4aaf541b41d7eceb8c_Shape"/>
          <p:cNvSpPr/>
          <p:nvPr>
            <p:custDataLst>
              <p:tags r:id="rId37"/>
            </p:custDataLst>
          </p:nvPr>
        </p:nvSpPr>
        <p:spPr>
          <a:xfrm>
            <a:off x="7811846" y="2420853"/>
            <a:ext cx="1104900" cy="127000"/>
          </a:xfrm>
          <a:prstGeom prst="roundRect">
            <a:avLst/>
          </a:prstGeom>
          <a:solidFill>
            <a:srgbClr val="DF212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31" name="OTLSHAPE_T_5f867d2084154c839138608458ddb94c_Shape"/>
          <p:cNvSpPr/>
          <p:nvPr>
            <p:custDataLst>
              <p:tags r:id="rId38"/>
            </p:custDataLst>
          </p:nvPr>
        </p:nvSpPr>
        <p:spPr>
          <a:xfrm>
            <a:off x="8018798" y="2670408"/>
            <a:ext cx="355600" cy="127000"/>
          </a:xfrm>
          <a:prstGeom prst="roundRect">
            <a:avLst/>
          </a:prstGeom>
          <a:solidFill>
            <a:srgbClr val="0B362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39" name="OTLSHAPE_T_924efe65197b424b86d0ce7569217f63_Shape"/>
          <p:cNvSpPr/>
          <p:nvPr>
            <p:custDataLst>
              <p:tags r:id="rId39"/>
            </p:custDataLst>
          </p:nvPr>
        </p:nvSpPr>
        <p:spPr>
          <a:xfrm>
            <a:off x="6639119" y="2983463"/>
            <a:ext cx="139700" cy="127000"/>
          </a:xfrm>
          <a:prstGeom prst="roundRect">
            <a:avLst>
              <a:gd name="adj" fmla="val 100000"/>
            </a:avLst>
          </a:prstGeom>
          <a:solidFill>
            <a:srgbClr val="389A8B"/>
          </a:solidFill>
          <a:ln w="12700" cap="flat" cmpd="sng" algn="ctr">
            <a:solidFill>
              <a:srgbClr val="389A8B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47" name="OTLSHAPE_T_73dc88e7bcba4b03b22f5bb268c38606_Shape"/>
          <p:cNvSpPr/>
          <p:nvPr>
            <p:custDataLst>
              <p:tags r:id="rId40"/>
            </p:custDataLst>
          </p:nvPr>
        </p:nvSpPr>
        <p:spPr>
          <a:xfrm>
            <a:off x="6294199" y="3233018"/>
            <a:ext cx="355600" cy="127000"/>
          </a:xfrm>
          <a:prstGeom prst="roundRect">
            <a:avLst/>
          </a:prstGeom>
          <a:solidFill>
            <a:srgbClr val="5A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55" name="OTLSHAPE_T_9ade0172edfc4645838ca4fc069df205_Shape"/>
          <p:cNvSpPr/>
          <p:nvPr>
            <p:custDataLst>
              <p:tags r:id="rId41"/>
            </p:custDataLst>
          </p:nvPr>
        </p:nvSpPr>
        <p:spPr>
          <a:xfrm>
            <a:off x="5880295" y="3482573"/>
            <a:ext cx="622300" cy="127000"/>
          </a:xfrm>
          <a:prstGeom prst="roundRect">
            <a:avLst/>
          </a:prstGeom>
          <a:solidFill>
            <a:srgbClr val="86232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63" name="OTLSHAPE_T_3c7d67698a5343b093ce99ecb21e90cc_Shape"/>
          <p:cNvSpPr/>
          <p:nvPr>
            <p:custDataLst>
              <p:tags r:id="rId42"/>
            </p:custDataLst>
          </p:nvPr>
        </p:nvSpPr>
        <p:spPr>
          <a:xfrm>
            <a:off x="3603824" y="3795628"/>
            <a:ext cx="419100" cy="127000"/>
          </a:xfrm>
          <a:prstGeom prst="roundRect">
            <a:avLst/>
          </a:prstGeom>
          <a:solidFill>
            <a:srgbClr val="389A8B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71" name="OTLSHAPE_T_493e4545bf2e4a77a7cfe0459f5dd1ce_Shape"/>
          <p:cNvSpPr/>
          <p:nvPr>
            <p:custDataLst>
              <p:tags r:id="rId43"/>
            </p:custDataLst>
          </p:nvPr>
        </p:nvSpPr>
        <p:spPr>
          <a:xfrm>
            <a:off x="2982969" y="4045183"/>
            <a:ext cx="838200" cy="127000"/>
          </a:xfrm>
          <a:prstGeom prst="roundRect">
            <a:avLst/>
          </a:prstGeom>
          <a:solidFill>
            <a:srgbClr val="5A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79" name="OTLSHAPE_T_37ca1819bc344020bd6f1137907ac40d_Shape"/>
          <p:cNvSpPr/>
          <p:nvPr>
            <p:custDataLst>
              <p:tags r:id="rId44"/>
            </p:custDataLst>
          </p:nvPr>
        </p:nvSpPr>
        <p:spPr>
          <a:xfrm>
            <a:off x="1879225" y="4294738"/>
            <a:ext cx="901700" cy="127000"/>
          </a:xfrm>
          <a:prstGeom prst="roundRect">
            <a:avLst/>
          </a:prstGeom>
          <a:solidFill>
            <a:srgbClr val="86232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87" name="OTLSHAPE_T_6e9e32066d8046c6bc0ec456adcd51ee_Shape"/>
          <p:cNvSpPr/>
          <p:nvPr>
            <p:custDataLst>
              <p:tags r:id="rId45"/>
            </p:custDataLst>
          </p:nvPr>
        </p:nvSpPr>
        <p:spPr>
          <a:xfrm>
            <a:off x="1741257" y="4544293"/>
            <a:ext cx="139700" cy="127000"/>
          </a:xfrm>
          <a:prstGeom prst="roundRect">
            <a:avLst>
              <a:gd name="adj" fmla="val 100000"/>
            </a:avLst>
          </a:prstGeom>
          <a:solidFill>
            <a:srgbClr val="389A8B"/>
          </a:solidFill>
          <a:ln w="12700" cap="flat" cmpd="sng" algn="ctr">
            <a:solidFill>
              <a:srgbClr val="389A8B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05" name="OTLSHAPE_T_c6653ff04f8445fca7b75f9cd1ccc866_JoinedDate"/>
          <p:cNvSpPr txBox="1"/>
          <p:nvPr>
            <p:custDataLst>
              <p:tags r:id="rId46"/>
            </p:custDataLst>
          </p:nvPr>
        </p:nvSpPr>
        <p:spPr>
          <a:xfrm>
            <a:off x="11311797" y="1594676"/>
            <a:ext cx="825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>
                <a:solidFill>
                  <a:srgbClr val="737373"/>
                </a:solidFill>
                <a:latin typeface="Calibri" panose="020F0502020204030204" pitchFamily="34" charset="0"/>
              </a:rPr>
              <a:t>Nov 15 - Nov 28</a:t>
            </a:r>
          </a:p>
        </p:txBody>
      </p:sp>
      <p:sp>
        <p:nvSpPr>
          <p:cNvPr id="6906" name="OTLSHAPE_T_c6653ff04f8445fca7b75f9cd1ccc866_Title"/>
          <p:cNvSpPr txBox="1"/>
          <p:nvPr>
            <p:custDataLst>
              <p:tags r:id="rId47"/>
            </p:custDataLst>
          </p:nvPr>
        </p:nvSpPr>
        <p:spPr>
          <a:xfrm>
            <a:off x="127000" y="1579160"/>
            <a:ext cx="1968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4" dirty="0">
                <a:solidFill>
                  <a:srgbClr val="7E7E7E"/>
                </a:solidFill>
                <a:latin typeface="Calibri" panose="020F0502020204030204" pitchFamily="34" charset="0"/>
              </a:rPr>
              <a:t>Integration into learning system</a:t>
            </a:r>
          </a:p>
        </p:txBody>
      </p:sp>
      <p:sp>
        <p:nvSpPr>
          <p:cNvPr id="6913" name="OTLSHAPE_T_1077bdc9e18347e5bafdf0d9168adad6_JoinedDate"/>
          <p:cNvSpPr txBox="1"/>
          <p:nvPr>
            <p:custDataLst>
              <p:tags r:id="rId48"/>
            </p:custDataLst>
          </p:nvPr>
        </p:nvSpPr>
        <p:spPr>
          <a:xfrm>
            <a:off x="10277037" y="1844230"/>
            <a:ext cx="825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>
                <a:solidFill>
                  <a:srgbClr val="737373"/>
                </a:solidFill>
                <a:latin typeface="Calibri" panose="020F0502020204030204" pitchFamily="34" charset="0"/>
              </a:rPr>
              <a:t>Nov 10 - Nov 13</a:t>
            </a:r>
          </a:p>
        </p:txBody>
      </p:sp>
      <p:sp>
        <p:nvSpPr>
          <p:cNvPr id="6914" name="OTLSHAPE_T_1077bdc9e18347e5bafdf0d9168adad6_Title"/>
          <p:cNvSpPr txBox="1"/>
          <p:nvPr>
            <p:custDataLst>
              <p:tags r:id="rId49"/>
            </p:custDataLst>
          </p:nvPr>
        </p:nvSpPr>
        <p:spPr>
          <a:xfrm>
            <a:off x="127000" y="1828715"/>
            <a:ext cx="1168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6" dirty="0">
                <a:solidFill>
                  <a:srgbClr val="7E7E7E"/>
                </a:solidFill>
                <a:latin typeface="Calibri" panose="020F0502020204030204" pitchFamily="34" charset="0"/>
              </a:rPr>
              <a:t>Acceptance review</a:t>
            </a:r>
          </a:p>
        </p:txBody>
      </p:sp>
      <p:sp>
        <p:nvSpPr>
          <p:cNvPr id="6921" name="OTLSHAPE_T_35af46720e3145529ba6d72e19662118_JoinedDate"/>
          <p:cNvSpPr txBox="1"/>
          <p:nvPr>
            <p:custDataLst>
              <p:tags r:id="rId50"/>
            </p:custDataLst>
          </p:nvPr>
        </p:nvSpPr>
        <p:spPr>
          <a:xfrm>
            <a:off x="9035326" y="2157286"/>
            <a:ext cx="774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>
                <a:solidFill>
                  <a:srgbClr val="737373"/>
                </a:solidFill>
                <a:latin typeface="Calibri" panose="020F0502020204030204" pitchFamily="34" charset="0"/>
              </a:rPr>
              <a:t>Oct 25 - Oct 26</a:t>
            </a:r>
          </a:p>
        </p:txBody>
      </p:sp>
      <p:sp>
        <p:nvSpPr>
          <p:cNvPr id="6922" name="OTLSHAPE_T_35af46720e3145529ba6d72e19662118_Title"/>
          <p:cNvSpPr txBox="1"/>
          <p:nvPr>
            <p:custDataLst>
              <p:tags r:id="rId51"/>
            </p:custDataLst>
          </p:nvPr>
        </p:nvSpPr>
        <p:spPr>
          <a:xfrm>
            <a:off x="127000" y="2141770"/>
            <a:ext cx="1358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b="1" spc="-6">
                <a:solidFill>
                  <a:srgbClr val="389A8B"/>
                </a:solidFill>
                <a:latin typeface="Calibri" panose="020F0502020204030204" pitchFamily="34" charset="0"/>
              </a:rPr>
              <a:t>Collect testing results</a:t>
            </a:r>
          </a:p>
        </p:txBody>
      </p:sp>
      <p:sp>
        <p:nvSpPr>
          <p:cNvPr id="6929" name="OTLSHAPE_T_ec459e5e6cc74a4aaf541b41d7eceb8c_JoinedDate"/>
          <p:cNvSpPr txBox="1"/>
          <p:nvPr>
            <p:custDataLst>
              <p:tags r:id="rId52"/>
            </p:custDataLst>
          </p:nvPr>
        </p:nvSpPr>
        <p:spPr>
          <a:xfrm>
            <a:off x="8966342" y="2406840"/>
            <a:ext cx="774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>
                <a:solidFill>
                  <a:srgbClr val="737373"/>
                </a:solidFill>
                <a:latin typeface="Calibri" panose="020F0502020204030204" pitchFamily="34" charset="0"/>
              </a:rPr>
              <a:t>Oct 10 - Oct 25</a:t>
            </a:r>
          </a:p>
        </p:txBody>
      </p:sp>
      <p:sp>
        <p:nvSpPr>
          <p:cNvPr id="6930" name="OTLSHAPE_T_ec459e5e6cc74a4aaf541b41d7eceb8c_Title"/>
          <p:cNvSpPr txBox="1"/>
          <p:nvPr>
            <p:custDataLst>
              <p:tags r:id="rId53"/>
            </p:custDataLst>
          </p:nvPr>
        </p:nvSpPr>
        <p:spPr>
          <a:xfrm>
            <a:off x="127000" y="2391325"/>
            <a:ext cx="431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12">
                <a:solidFill>
                  <a:schemeClr val="dk1"/>
                </a:solidFill>
                <a:latin typeface="Calibri" panose="020F0502020204030204" pitchFamily="34" charset="0"/>
              </a:rPr>
              <a:t>Testing</a:t>
            </a:r>
          </a:p>
        </p:txBody>
      </p:sp>
      <p:sp>
        <p:nvSpPr>
          <p:cNvPr id="6937" name="OTLSHAPE_T_5f867d2084154c839138608458ddb94c_JoinedDate"/>
          <p:cNvSpPr txBox="1"/>
          <p:nvPr>
            <p:custDataLst>
              <p:tags r:id="rId54"/>
            </p:custDataLst>
          </p:nvPr>
        </p:nvSpPr>
        <p:spPr>
          <a:xfrm>
            <a:off x="8414470" y="2656395"/>
            <a:ext cx="774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>
                <a:solidFill>
                  <a:srgbClr val="737373"/>
                </a:solidFill>
                <a:latin typeface="Calibri" panose="020F0502020204030204" pitchFamily="34" charset="0"/>
              </a:rPr>
              <a:t>Oct 13 - Oct 17</a:t>
            </a:r>
          </a:p>
        </p:txBody>
      </p:sp>
      <p:sp>
        <p:nvSpPr>
          <p:cNvPr id="6938" name="OTLSHAPE_T_5f867d2084154c839138608458ddb94c_Title"/>
          <p:cNvSpPr txBox="1"/>
          <p:nvPr>
            <p:custDataLst>
              <p:tags r:id="rId55"/>
            </p:custDataLst>
          </p:nvPr>
        </p:nvSpPr>
        <p:spPr>
          <a:xfrm>
            <a:off x="127000" y="2640880"/>
            <a:ext cx="1079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6">
                <a:solidFill>
                  <a:schemeClr val="dk1"/>
                </a:solidFill>
                <a:latin typeface="Calibri" panose="020F0502020204030204" pitchFamily="34" charset="0"/>
              </a:rPr>
              <a:t>Translate content</a:t>
            </a:r>
          </a:p>
        </p:txBody>
      </p:sp>
      <p:sp>
        <p:nvSpPr>
          <p:cNvPr id="6945" name="OTLSHAPE_T_924efe65197b424b86d0ce7569217f63_JoinedDate"/>
          <p:cNvSpPr txBox="1"/>
          <p:nvPr>
            <p:custDataLst>
              <p:tags r:id="rId56"/>
            </p:custDataLst>
          </p:nvPr>
        </p:nvSpPr>
        <p:spPr>
          <a:xfrm>
            <a:off x="6827839" y="2969451"/>
            <a:ext cx="800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>
                <a:solidFill>
                  <a:schemeClr val="dk2"/>
                </a:solidFill>
                <a:latin typeface="Calibri" panose="020F0502020204030204" pitchFamily="34" charset="0"/>
              </a:rPr>
              <a:t>Sep 23 - Sep 24</a:t>
            </a:r>
          </a:p>
        </p:txBody>
      </p:sp>
      <p:sp>
        <p:nvSpPr>
          <p:cNvPr id="6946" name="OTLSHAPE_T_924efe65197b424b86d0ce7569217f63_Title"/>
          <p:cNvSpPr txBox="1"/>
          <p:nvPr>
            <p:custDataLst>
              <p:tags r:id="rId57"/>
            </p:custDataLst>
          </p:nvPr>
        </p:nvSpPr>
        <p:spPr>
          <a:xfrm>
            <a:off x="127000" y="2953935"/>
            <a:ext cx="939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b="1" spc="-6">
                <a:solidFill>
                  <a:srgbClr val="389A8B"/>
                </a:solidFill>
                <a:latin typeface="Calibri" panose="020F0502020204030204" pitchFamily="34" charset="0"/>
              </a:rPr>
              <a:t>Revise content</a:t>
            </a:r>
          </a:p>
        </p:txBody>
      </p:sp>
      <p:sp>
        <p:nvSpPr>
          <p:cNvPr id="6953" name="OTLSHAPE_T_73dc88e7bcba4b03b22f5bb268c38606_JoinedDate"/>
          <p:cNvSpPr txBox="1"/>
          <p:nvPr>
            <p:custDataLst>
              <p:tags r:id="rId58"/>
            </p:custDataLst>
          </p:nvPr>
        </p:nvSpPr>
        <p:spPr>
          <a:xfrm>
            <a:off x="6689871" y="3219005"/>
            <a:ext cx="800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>
                <a:solidFill>
                  <a:schemeClr val="dk2"/>
                </a:solidFill>
                <a:latin typeface="Calibri" panose="020F0502020204030204" pitchFamily="34" charset="0"/>
              </a:rPr>
              <a:t>Sep 18 - Sep 22</a:t>
            </a:r>
          </a:p>
        </p:txBody>
      </p:sp>
      <p:sp>
        <p:nvSpPr>
          <p:cNvPr id="6954" name="OTLSHAPE_T_73dc88e7bcba4b03b22f5bb268c38606_Title"/>
          <p:cNvSpPr txBox="1"/>
          <p:nvPr>
            <p:custDataLst>
              <p:tags r:id="rId59"/>
            </p:custDataLst>
          </p:nvPr>
        </p:nvSpPr>
        <p:spPr>
          <a:xfrm>
            <a:off x="127000" y="3203490"/>
            <a:ext cx="749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6">
                <a:solidFill>
                  <a:schemeClr val="dk1"/>
                </a:solidFill>
                <a:latin typeface="Calibri" panose="020F0502020204030204" pitchFamily="34" charset="0"/>
              </a:rPr>
              <a:t>Edit footage</a:t>
            </a:r>
          </a:p>
        </p:txBody>
      </p:sp>
      <p:sp>
        <p:nvSpPr>
          <p:cNvPr id="6961" name="OTLSHAPE_T_9ade0172edfc4645838ca4fc069df205_JoinedDate"/>
          <p:cNvSpPr txBox="1"/>
          <p:nvPr>
            <p:custDataLst>
              <p:tags r:id="rId60"/>
            </p:custDataLst>
          </p:nvPr>
        </p:nvSpPr>
        <p:spPr>
          <a:xfrm>
            <a:off x="6551903" y="3468560"/>
            <a:ext cx="800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>
                <a:solidFill>
                  <a:schemeClr val="dk2"/>
                </a:solidFill>
                <a:latin typeface="Calibri" panose="020F0502020204030204" pitchFamily="34" charset="0"/>
              </a:rPr>
              <a:t>Sep 12 - Sep 20</a:t>
            </a:r>
          </a:p>
        </p:txBody>
      </p:sp>
      <p:sp>
        <p:nvSpPr>
          <p:cNvPr id="6962" name="OTLSHAPE_T_9ade0172edfc4645838ca4fc069df205_Title"/>
          <p:cNvSpPr txBox="1"/>
          <p:nvPr>
            <p:custDataLst>
              <p:tags r:id="rId61"/>
            </p:custDataLst>
          </p:nvPr>
        </p:nvSpPr>
        <p:spPr>
          <a:xfrm>
            <a:off x="127000" y="3453045"/>
            <a:ext cx="1295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4">
                <a:solidFill>
                  <a:schemeClr val="dk1"/>
                </a:solidFill>
                <a:latin typeface="Calibri" panose="020F0502020204030204" pitchFamily="34" charset="0"/>
              </a:rPr>
              <a:t>Create video footage</a:t>
            </a:r>
          </a:p>
        </p:txBody>
      </p:sp>
      <p:sp>
        <p:nvSpPr>
          <p:cNvPr id="6969" name="OTLSHAPE_T_3c7d67698a5343b093ce99ecb21e90cc_JoinedDate"/>
          <p:cNvSpPr txBox="1"/>
          <p:nvPr>
            <p:custDataLst>
              <p:tags r:id="rId62"/>
            </p:custDataLst>
          </p:nvPr>
        </p:nvSpPr>
        <p:spPr>
          <a:xfrm>
            <a:off x="4068480" y="3781616"/>
            <a:ext cx="812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>
                <a:solidFill>
                  <a:schemeClr val="dk2"/>
                </a:solidFill>
                <a:latin typeface="Calibri" panose="020F0502020204030204" pitchFamily="34" charset="0"/>
              </a:rPr>
              <a:t>Aug 10 - Aug 15</a:t>
            </a:r>
          </a:p>
        </p:txBody>
      </p:sp>
      <p:sp>
        <p:nvSpPr>
          <p:cNvPr id="6970" name="OTLSHAPE_T_3c7d67698a5343b093ce99ecb21e90cc_Title"/>
          <p:cNvSpPr txBox="1"/>
          <p:nvPr>
            <p:custDataLst>
              <p:tags r:id="rId63"/>
            </p:custDataLst>
          </p:nvPr>
        </p:nvSpPr>
        <p:spPr>
          <a:xfrm>
            <a:off x="127000" y="3766100"/>
            <a:ext cx="812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6">
                <a:solidFill>
                  <a:schemeClr val="dk1"/>
                </a:solidFill>
                <a:latin typeface="Calibri" panose="020F0502020204030204" pitchFamily="34" charset="0"/>
              </a:rPr>
              <a:t>Script review</a:t>
            </a:r>
          </a:p>
        </p:txBody>
      </p:sp>
      <p:sp>
        <p:nvSpPr>
          <p:cNvPr id="6977" name="OTLSHAPE_T_493e4545bf2e4a77a7cfe0459f5dd1ce_JoinedDate"/>
          <p:cNvSpPr txBox="1"/>
          <p:nvPr>
            <p:custDataLst>
              <p:tags r:id="rId64"/>
            </p:custDataLst>
          </p:nvPr>
        </p:nvSpPr>
        <p:spPr>
          <a:xfrm>
            <a:off x="3861528" y="4031171"/>
            <a:ext cx="749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>
                <a:solidFill>
                  <a:schemeClr val="dk2"/>
                </a:solidFill>
                <a:latin typeface="Calibri" panose="020F0502020204030204" pitchFamily="34" charset="0"/>
              </a:rPr>
              <a:t>Aug 1 - Aug 12</a:t>
            </a:r>
          </a:p>
        </p:txBody>
      </p:sp>
      <p:sp>
        <p:nvSpPr>
          <p:cNvPr id="6978" name="OTLSHAPE_T_493e4545bf2e4a77a7cfe0459f5dd1ce_Title"/>
          <p:cNvSpPr txBox="1"/>
          <p:nvPr>
            <p:custDataLst>
              <p:tags r:id="rId65"/>
            </p:custDataLst>
          </p:nvPr>
        </p:nvSpPr>
        <p:spPr>
          <a:xfrm>
            <a:off x="127000" y="4015655"/>
            <a:ext cx="723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6">
                <a:solidFill>
                  <a:schemeClr val="dk1"/>
                </a:solidFill>
                <a:latin typeface="Calibri" panose="020F0502020204030204" pitchFamily="34" charset="0"/>
              </a:rPr>
              <a:t>Write script</a:t>
            </a:r>
          </a:p>
        </p:txBody>
      </p:sp>
      <p:sp>
        <p:nvSpPr>
          <p:cNvPr id="6985" name="OTLSHAPE_T_37ca1819bc344020bd6f1137907ac40d_JoinedDate"/>
          <p:cNvSpPr txBox="1"/>
          <p:nvPr>
            <p:custDataLst>
              <p:tags r:id="rId66"/>
            </p:custDataLst>
          </p:nvPr>
        </p:nvSpPr>
        <p:spPr>
          <a:xfrm>
            <a:off x="2826769" y="4280726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>
                <a:solidFill>
                  <a:schemeClr val="dk2"/>
                </a:solidFill>
                <a:latin typeface="Calibri" panose="020F0502020204030204" pitchFamily="34" charset="0"/>
              </a:rPr>
              <a:t>Jul 16 - Jul 28</a:t>
            </a:r>
          </a:p>
        </p:txBody>
      </p:sp>
      <p:sp>
        <p:nvSpPr>
          <p:cNvPr id="6986" name="OTLSHAPE_T_37ca1819bc344020bd6f1137907ac40d_Title"/>
          <p:cNvSpPr txBox="1"/>
          <p:nvPr>
            <p:custDataLst>
              <p:tags r:id="rId67"/>
            </p:custDataLst>
          </p:nvPr>
        </p:nvSpPr>
        <p:spPr>
          <a:xfrm>
            <a:off x="127000" y="4265210"/>
            <a:ext cx="711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8">
                <a:solidFill>
                  <a:schemeClr val="dk1"/>
                </a:solidFill>
                <a:latin typeface="Calibri" panose="020F0502020204030204" pitchFamily="34" charset="0"/>
              </a:rPr>
              <a:t>Plan course</a:t>
            </a:r>
          </a:p>
        </p:txBody>
      </p:sp>
      <p:sp>
        <p:nvSpPr>
          <p:cNvPr id="6993" name="OTLSHAPE_T_6e9e32066d8046c6bc0ec456adcd51ee_JoinedDate"/>
          <p:cNvSpPr txBox="1"/>
          <p:nvPr>
            <p:custDataLst>
              <p:tags r:id="rId68"/>
            </p:custDataLst>
          </p:nvPr>
        </p:nvSpPr>
        <p:spPr>
          <a:xfrm>
            <a:off x="1929977" y="4530280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>
                <a:solidFill>
                  <a:schemeClr val="dk2"/>
                </a:solidFill>
                <a:latin typeface="Calibri" panose="020F0502020204030204" pitchFamily="34" charset="0"/>
              </a:rPr>
              <a:t>Jul 14 - Jul 15</a:t>
            </a:r>
          </a:p>
        </p:txBody>
      </p:sp>
      <p:sp>
        <p:nvSpPr>
          <p:cNvPr id="6994" name="OTLSHAPE_T_6e9e32066d8046c6bc0ec456adcd51ee_Title"/>
          <p:cNvSpPr txBox="1"/>
          <p:nvPr>
            <p:custDataLst>
              <p:tags r:id="rId69"/>
            </p:custDataLst>
          </p:nvPr>
        </p:nvSpPr>
        <p:spPr>
          <a:xfrm>
            <a:off x="127000" y="4514766"/>
            <a:ext cx="1117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b="1" spc="-6">
                <a:solidFill>
                  <a:srgbClr val="389A8B"/>
                </a:solidFill>
                <a:latin typeface="Calibri" panose="020F0502020204030204" pitchFamily="34" charset="0"/>
              </a:rPr>
              <a:t>Course objectives</a:t>
            </a:r>
          </a:p>
        </p:txBody>
      </p:sp>
      <p:sp>
        <p:nvSpPr>
          <p:cNvPr id="6886" name="OTLSHAPE_M_5835b06650a246c6bed7a032fc171752_Shape"/>
          <p:cNvSpPr/>
          <p:nvPr>
            <p:custDataLst>
              <p:tags r:id="rId70"/>
            </p:custDataLst>
          </p:nvPr>
        </p:nvSpPr>
        <p:spPr>
          <a:xfrm>
            <a:off x="11284665" y="529590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DF212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89" name="OTLSHAPE_M_a7ad1543dd784287bd78861d9718743a_Shape"/>
          <p:cNvSpPr/>
          <p:nvPr>
            <p:custDataLst>
              <p:tags r:id="rId71"/>
            </p:custDataLst>
          </p:nvPr>
        </p:nvSpPr>
        <p:spPr>
          <a:xfrm>
            <a:off x="4631320" y="5372100"/>
            <a:ext cx="152400" cy="177800"/>
          </a:xfrm>
          <a:prstGeom prst="roundRect">
            <a:avLst/>
          </a:prstGeom>
          <a:solidFill>
            <a:srgbClr val="389A8B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92" name="OTLSHAPE_M_12e4f27701a648b8890bd3723f98955d_Shape"/>
          <p:cNvSpPr/>
          <p:nvPr>
            <p:custDataLst>
              <p:tags r:id="rId72"/>
            </p:custDataLst>
          </p:nvPr>
        </p:nvSpPr>
        <p:spPr>
          <a:xfrm>
            <a:off x="1351021" y="5295900"/>
            <a:ext cx="228600" cy="254000"/>
          </a:xfrm>
          <a:prstGeom prst="roundRect">
            <a:avLst/>
          </a:prstGeom>
          <a:solidFill>
            <a:srgbClr val="DF212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95" name="OTLSHAPE_M_44c5c4ec0f8b46438a1489f4ca86e648_Shape"/>
          <p:cNvSpPr/>
          <p:nvPr>
            <p:custDataLst>
              <p:tags r:id="rId73"/>
            </p:custDataLst>
          </p:nvPr>
        </p:nvSpPr>
        <p:spPr>
          <a:xfrm>
            <a:off x="8287470" y="5676900"/>
            <a:ext cx="152400" cy="177800"/>
          </a:xfrm>
          <a:prstGeom prst="roundRect">
            <a:avLst/>
          </a:prstGeom>
          <a:solidFill>
            <a:srgbClr val="389A8B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98" name="OTLSHAPE_M_bd306ff2674747419d2eb2fe421ccc3b_Shape"/>
          <p:cNvSpPr/>
          <p:nvPr>
            <p:custDataLst>
              <p:tags r:id="rId74"/>
            </p:custDataLst>
          </p:nvPr>
        </p:nvSpPr>
        <p:spPr>
          <a:xfrm>
            <a:off x="2837736" y="5676900"/>
            <a:ext cx="152400" cy="177800"/>
          </a:xfrm>
          <a:prstGeom prst="roundRect">
            <a:avLst/>
          </a:prstGeom>
          <a:solidFill>
            <a:srgbClr val="389A8B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84" name="OTLSHAPE_M_5835b06650a246c6bed7a032fc171752_Title"/>
          <p:cNvSpPr txBox="1"/>
          <p:nvPr>
            <p:custDataLst>
              <p:tags r:id="rId75"/>
            </p:custDataLst>
          </p:nvPr>
        </p:nvSpPr>
        <p:spPr>
          <a:xfrm>
            <a:off x="11171804" y="4904020"/>
            <a:ext cx="444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0">
                <a:solidFill>
                  <a:schemeClr val="dk1"/>
                </a:solidFill>
                <a:latin typeface="Calibri" panose="020F0502020204030204" pitchFamily="34" charset="0"/>
              </a:rPr>
              <a:t>Launch</a:t>
            </a:r>
          </a:p>
        </p:txBody>
      </p:sp>
      <p:sp>
        <p:nvSpPr>
          <p:cNvPr id="6885" name="OTLSHAPE_M_5835b06650a246c6bed7a032fc171752_Date"/>
          <p:cNvSpPr txBox="1"/>
          <p:nvPr>
            <p:custDataLst>
              <p:tags r:id="rId76"/>
            </p:custDataLst>
          </p:nvPr>
        </p:nvSpPr>
        <p:spPr>
          <a:xfrm>
            <a:off x="11210984" y="5115475"/>
            <a:ext cx="368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chemeClr val="dk2"/>
                </a:solidFill>
                <a:latin typeface="Calibri" panose="020F0502020204030204" pitchFamily="34" charset="0"/>
              </a:rPr>
              <a:t>Nov 30</a:t>
            </a:r>
            <a:endParaRPr lang="en-US" sz="1000" spc="-6" dirty="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6887" name="OTLSHAPE_M_a7ad1543dd784287bd78861d9718743a_Title"/>
          <p:cNvSpPr txBox="1"/>
          <p:nvPr>
            <p:custDataLst>
              <p:tags r:id="rId77"/>
            </p:custDataLst>
          </p:nvPr>
        </p:nvSpPr>
        <p:spPr>
          <a:xfrm>
            <a:off x="4214082" y="4980220"/>
            <a:ext cx="977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>
                <a:solidFill>
                  <a:schemeClr val="dk1"/>
                </a:solidFill>
                <a:latin typeface="Calibri" panose="020F0502020204030204" pitchFamily="34" charset="0"/>
              </a:rPr>
              <a:t>Script approved</a:t>
            </a:r>
          </a:p>
        </p:txBody>
      </p:sp>
      <p:sp>
        <p:nvSpPr>
          <p:cNvPr id="6888" name="OTLSHAPE_M_a7ad1543dd784287bd78861d9718743a_Date"/>
          <p:cNvSpPr txBox="1"/>
          <p:nvPr>
            <p:custDataLst>
              <p:tags r:id="rId78"/>
            </p:custDataLst>
          </p:nvPr>
        </p:nvSpPr>
        <p:spPr>
          <a:xfrm>
            <a:off x="4522438" y="5191675"/>
            <a:ext cx="368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chemeClr val="dk2"/>
                </a:solidFill>
                <a:latin typeface="Calibri" panose="020F0502020204030204" pitchFamily="34" charset="0"/>
              </a:rPr>
              <a:t>Aug 25</a:t>
            </a:r>
          </a:p>
        </p:txBody>
      </p:sp>
      <p:sp>
        <p:nvSpPr>
          <p:cNvPr id="6890" name="OTLSHAPE_M_12e4f27701a648b8890bd3723f98955d_Title"/>
          <p:cNvSpPr txBox="1"/>
          <p:nvPr>
            <p:custDataLst>
              <p:tags r:id="rId79"/>
            </p:custDataLst>
          </p:nvPr>
        </p:nvSpPr>
        <p:spPr>
          <a:xfrm>
            <a:off x="1227069" y="4904020"/>
            <a:ext cx="469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12">
                <a:solidFill>
                  <a:schemeClr val="dk1"/>
                </a:solidFill>
                <a:latin typeface="Calibri" panose="020F0502020204030204" pitchFamily="34" charset="0"/>
              </a:rPr>
              <a:t>Kick-off</a:t>
            </a:r>
            <a:endParaRPr lang="en-US" sz="1200" spc="-12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891" name="OTLSHAPE_M_12e4f27701a648b8890bd3723f98955d_Date"/>
          <p:cNvSpPr txBox="1"/>
          <p:nvPr>
            <p:custDataLst>
              <p:tags r:id="rId80"/>
            </p:custDataLst>
          </p:nvPr>
        </p:nvSpPr>
        <p:spPr>
          <a:xfrm>
            <a:off x="1312053" y="5115475"/>
            <a:ext cx="304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chemeClr val="dk2"/>
                </a:solidFill>
                <a:latin typeface="Calibri" panose="020F0502020204030204" pitchFamily="34" charset="0"/>
              </a:rPr>
              <a:t>Jul 10</a:t>
            </a:r>
          </a:p>
        </p:txBody>
      </p:sp>
      <p:sp>
        <p:nvSpPr>
          <p:cNvPr id="6893" name="OTLSHAPE_M_44c5c4ec0f8b46438a1489f4ca86e648_Title"/>
          <p:cNvSpPr txBox="1"/>
          <p:nvPr>
            <p:custDataLst>
              <p:tags r:id="rId81"/>
            </p:custDataLst>
          </p:nvPr>
        </p:nvSpPr>
        <p:spPr>
          <a:xfrm>
            <a:off x="7710170" y="6060525"/>
            <a:ext cx="1295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6">
                <a:solidFill>
                  <a:schemeClr val="dk1"/>
                </a:solidFill>
                <a:latin typeface="Calibri" panose="020F0502020204030204" pitchFamily="34" charset="0"/>
              </a:rPr>
              <a:t>Translation complete</a:t>
            </a:r>
          </a:p>
        </p:txBody>
      </p:sp>
      <p:sp>
        <p:nvSpPr>
          <p:cNvPr id="6894" name="OTLSHAPE_M_44c5c4ec0f8b46438a1489f4ca86e648_Date"/>
          <p:cNvSpPr txBox="1"/>
          <p:nvPr>
            <p:custDataLst>
              <p:tags r:id="rId82"/>
            </p:custDataLst>
          </p:nvPr>
        </p:nvSpPr>
        <p:spPr>
          <a:xfrm>
            <a:off x="8188410" y="5880100"/>
            <a:ext cx="342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chemeClr val="dk2"/>
                </a:solidFill>
                <a:latin typeface="Calibri" panose="020F0502020204030204" pitchFamily="34" charset="0"/>
              </a:rPr>
              <a:t>Oct 17</a:t>
            </a:r>
          </a:p>
        </p:txBody>
      </p:sp>
      <p:sp>
        <p:nvSpPr>
          <p:cNvPr id="6896" name="OTLSHAPE_M_bd306ff2674747419d2eb2fe421ccc3b_Title"/>
          <p:cNvSpPr txBox="1"/>
          <p:nvPr>
            <p:custDataLst>
              <p:tags r:id="rId83"/>
            </p:custDataLst>
          </p:nvPr>
        </p:nvSpPr>
        <p:spPr>
          <a:xfrm>
            <a:off x="2231925" y="6060525"/>
            <a:ext cx="1358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>
                <a:solidFill>
                  <a:schemeClr val="dk1"/>
                </a:solidFill>
                <a:latin typeface="Calibri" panose="020F0502020204030204" pitchFamily="34" charset="0"/>
              </a:rPr>
              <a:t>Course plan approved</a:t>
            </a:r>
          </a:p>
        </p:txBody>
      </p:sp>
      <p:sp>
        <p:nvSpPr>
          <p:cNvPr id="6897" name="OTLSHAPE_M_bd306ff2674747419d2eb2fe421ccc3b_Date"/>
          <p:cNvSpPr txBox="1"/>
          <p:nvPr>
            <p:custDataLst>
              <p:tags r:id="rId84"/>
            </p:custDataLst>
          </p:nvPr>
        </p:nvSpPr>
        <p:spPr>
          <a:xfrm>
            <a:off x="2760669" y="5880100"/>
            <a:ext cx="304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chemeClr val="dk2"/>
                </a:solidFill>
                <a:latin typeface="Calibri" panose="020F0502020204030204" pitchFamily="34" charset="0"/>
              </a:rPr>
              <a:t>Jul 30</a:t>
            </a:r>
          </a:p>
        </p:txBody>
      </p:sp>
      <p:sp>
        <p:nvSpPr>
          <p:cNvPr id="750" name="Title 1"/>
          <p:cNvSpPr txBox="1">
            <a:spLocks/>
          </p:cNvSpPr>
          <p:nvPr/>
        </p:nvSpPr>
        <p:spPr>
          <a:xfrm>
            <a:off x="831977" y="264776"/>
            <a:ext cx="4913092" cy="7008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685800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Simple Gantt Chart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0300852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XSwiQ3VsdHVyZUluZm9OYW1lIjoiZW4tVVMiLCJTdHlsZU5hbWUiOm51bGwsIlZlcnNpb24iOnsiJGlkIjoiMiIsIlZlcnNpb24iOiIzLjYuMSIsIk9yaWdpbmFsQXNzZW1ibHlWZXJzaW9uIjpudWxsLCJFZGl0aW9uIjoiUHJvIiwiTGFzdFNhdmVkRWRpdGlvbiI6MywiSXNQbHVzRWRpdGlvbiI6dHJ1ZSwiSXNQcm9FZGl0aW9uIjp0cnVlfSwiRWZmZWN0IjowLCJTdHlsZSI6eyIkaWQiOiIzIiwiVGltZWJhbmRTdHlsZSI6eyIkaWQiOiI0IiwiU2NhbGVNYXJraW5nIjoxLCJTaGFwZSI6MTAsIlNoYXBlU3R5bGUiOnsiJGlkIjoiNSIsIk1hcmdpbiI6eyIkaWQiOiI2IiwiVG9wIjowLjAsIkxlZnQiOjEwLjAsIlJpZ2h0IjoxMC4wLCJCb3R0b20iOjAuMH0sIlBhZGRpbmciOnsiJGlkIjoiNyIsIlRvcCI6My4wLCJMZWZ0IjowLjAsIlJpZ2h0IjowLjAsIkJvdHRvbSI6My4wfSwiQmFja2dyb3VuZCI6eyIkaWQiOiI4IiwiQ29sb3IiOnsiJGlkIjoiOSIsIkEiOjI1NSwiUiI6MTEsIkciOjU0LCJCIjozOH19LCJJc1Zpc2libGUiOnRydWUsIldpZHRoIjo4NTguMCwiSGVpZ2h0Ijoy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NaWRkbGVUaWVyU2hhcGVTdHlsZSI6eyIkaWQiOiIxMyIsIk1hcmdpbiI6eyIkcmVmIjoiNiJ9LCJQYWRkaW5nIjp7IiRyZWYiOiI3In0sIkJhY2tncm91bmQiOnsiJHJlZiI6IjgifSwiSXNWaXNpYmxlIjp0cnVlLCJXaWR0aCI6ODU4LjAsIkhlaWdodCI6MjAuMCwiQm9yZGVyU3R5bGUiOm51bGwsIlBhcmVudFN0eWxlIjpudWxsfSwiQm90dG9tVGllclNoYXBlU3R5bGUiOnsiJGlkIjoiMTQiLCJNYXJnaW4iOnsiJHJlZiI6IjYifSwiUGFkZGluZyI6eyIkcmVmIjoiNyJ9LCJCYWNrZ3JvdW5kIjp7IiRyZWYiOiI4In0sIklzVmlzaWJsZSI6dHJ1ZSwiV2lkdGgiOjg1OC4wLCJIZWlnaHQiOjIwLjAsIkJvcmRlclN0eWxlIjpudWxsLCJQYXJlbnRTdHlsZSI6bnVsbH0sIlJpZ2h0RW5kQ2Fwc1N0eWxlIjp7IiRpZCI6IjE1IiwiRm9udFNldHRpbmdzIjp7IiRpZCI6IjE2IiwiRm9udFNpemUiOjE2LCJGb250TmFtZSI6IkNhbGlicmkiLCJJc0JvbGQiOnRydWUsIklzSXRhbGljIjpmYWxzZSwiSXNVbmRlcmxpbmVkIjpmYWxzZSwiUGFyZW50U3R5bGUiOm51bGx9LCJBdXRvU2l6ZSI6MCwiRm9yZWdyb3VuZCI6eyIkaWQiOiIxNyIsIkNvbG9yIjp7IiRpZCI6IjE4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xOSIsIlRvcCI6MC4wLCJMZWZ0IjowLjAsIlJpZ2h0IjoyMC4wLCJCb3R0b20iOjAuMH0sIlBhZGRpbmciOnsiJGlkIjoiMjAiLCJUb3AiOjAuMCwiTGVmdCI6MC4wLCJSaWdodCI6MC4wLCJCb3R0b20iOjAuMH0sIkJhY2tncm91bmQiOnsiJGlkIjoiMjEiLCJDb2xvciI6eyIkaWQiOiIyMiIsIkEiOjI1NSwiUiI6MjU1LCJHIjoyNTUsIkIiOjI1NX19LCJJc1Zpc2libGUiOmZhbHNlLCJXaWR0aCI6MC4wLCJIZWlnaHQiOjAuMCwiQm9yZGVyU3R5bGUiOm51bGwsIlBhcmVudFN0eWxlIjpudWxsfSwiTGVmdEVuZENhcHNTdHlsZSI6eyIkaWQiOiIyMyIsIkZvbnRTZXR0aW5ncyI6eyIkaWQiOiIyNCIsIkZvbnRTaXplIjoxOCwiRm9udE5hbWUiOiJDYWxpYnJpIiwiSXNCb2xkIjp0cnVlLCJJc0l0YWxpYyI6ZmFsc2UsIklzVW5kZXJsaW5lZCI6ZmFsc2UsIlBhcmVudFN0eWxlIjpudWxsfSwiQXV0b1NpemUiOjAsIkZvcmVncm91bmQiOnsiJGlkIjoiMjUiLCJDb2xvciI6eyIkaWQiOiIyNi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jciLCJUb3AiOjAuMCwiTGVmdCI6MjAuMCwiUmlnaHQiOjAuMCwiQm90dG9tIjowLjB9LCJQYWRkaW5nIjp7IiRpZCI6IjI4IiwiVG9wIjowLjAsIkxlZnQiOjAuMCwiUmlnaHQiOjAuMCwiQm90dG9tIjowLjB9LCJCYWNrZ3JvdW5kIjp7IiRpZCI6IjI5IiwiQ29sb3IiOnsiJGlkIjoiMzAiLCJBIjo4OSwiUiI6MCwiRyI6MCwiQiI6MH19LCJJc1Zpc2libGUiOmZhbHNlLCJXaWR0aCI6MC4wLCJIZWlnaHQiOjAuMCwiQm9yZGVyU3R5bGUiOm51bGwsIlBhcmVudFN0eWxlIjpudWxsfSwiVG9kYXlUZXh0U3R5bGUiOnsiJGlkIjoiMzEiLCJGb250U2V0dGluZ3MiOnsiJGlkIjoiMzIiLCJGb250U2l6ZSI6MTIsIkZvbnROYW1lIjoiQ2FsaWJyaSIsIklzQm9sZCI6ZmFsc2UsIklzSXRhbGljIjpmYWxzZSwiSXNVbmRlcmxpbmVkIjpmYWxzZSwiUGFyZW50U3R5bGUiOm51bGx9LCJBdXRvU2l6ZSI6MCwiRm9yZWdyb3VuZCI6eyIkaWQiOiIzMyIsIkNvbG9yIjp7IiRpZCI6IjM0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M1IiwiVG9wIjowLjAsIkxlZnQiOjAuMCwiUmlnaHQiOjAuMCwiQm90dG9tIjowLjB9LCJQYWRkaW5nIjp7IiRpZCI6IjM2IiwiVG9wIjowLjAsIkxlZnQiOjAuMCwiUmlnaHQiOjAuMCwiQm90dG9tIjowLjB9LCJCYWNrZ3JvdW5kIjp7IiRpZCI6IjM3IiwiQ29sb3IiOnsiJHJlZiI6IjMwIn19LCJJc1Zpc2libGUiOnRydWUsIldpZHRoIjowLjAsIkhlaWdodCI6MC4wLCJCb3JkZXJTdHlsZSI6bnVsbCwiUGFyZW50U3R5bGUiOm51bGx9LCJUb2RheU1hcmtlclN0eWxlIjp7IiRpZCI6IjM4IiwiTWFyZ2luIjp7IiRpZCI6IjM5IiwiVG9wIjowLjAsIkxlZnQiOjAuMCwiUmlnaHQiOjAuMCwiQm90dG9tIjowLjB9LCJQYWRkaW5nIjp7IiRpZCI6IjQwIiwiVG9wIjowLjAsIkxlZnQiOjAuMCwiUmlnaHQiOjAuMCwiQm90dG9tIjowLjB9LCJCYWNrZ3JvdW5kIjp7IiRpZCI6IjQxIiwiQ29sb3IiOnsiJGlkIjoiNDIiLCJBIjoyNTUsIlIiOjI1NSwiRyI6MCwiQiI6MH19LCJJc1Zpc2libGUiOnRydWUsIldpZHRoIjowLjAsIkhlaWdodCI6MC4wLCJCb3JkZXJTdHlsZSI6bnVsbCwiUGFyZW50U3R5bGUiOm51bGx9LCJTY2FsZVN0eWxlIjp7IiRpZCI6IjQzIiwiU2hhcGUiOjMsIlNob3dTZWdtZW50U2VwYXJhdG9ycyI6ZmFsc2UsIlNlZ21lbnRTZXBhcmF0b3JPcGFjaXR5IjozMCwiSGFzQmVlblZpc2libGVCZWZvcmUiOnRydWUsIkZvbnRTZXR0aW5ncyI6eyIkaWQiOiI0NCIsIkZvbnRTaXplIjoxMiwiRm9udE5hbWUiOiJDYWxpYnJpIiwiSXNCb2xkIjpmYWxzZSwiSXNJdGFsaWMiOmZhbHNlLCJJc1VuZGVybGluZWQiOmZhbHNlLCJQYXJlbnRTdHlsZSI6bnVsbH0sIkF1dG9TaXplIjowLCJGb3JlZ3JvdW5kIjp7IiRpZCI6IjQ1IiwiQ29sb3IiOnsiJGlkIjoiNDY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NDciLCJUb3AiOjAuMCwiTGVmdCI6NS4wLCJSaWdodCI6MC4wLCJCb3R0b20iOjAuMH0sIlBhZGRpbmciOnsiJGlkIjoiNDgiLCJUb3AiOjAuMCwiTGVmdCI6MC4wLCJSaWdodCI6MC4wLCJCb3R0b20iOjAuMH0sIkJhY2tncm91bmQiOnsiJGlkIjoiNDkiLCJDb2xvciI6eyIkcmVmIjoiMzAifX0sIklzVmlzaWJsZSI6dHJ1ZSwiV2lkdGgiOjAuMCwiSGVpZ2h0IjowLjAsIkJvcmRlclN0eWxlIjpudWxsLCJQYXJlbnRTdHlsZSI6bnVsbH0sIlNpbmdsZVNjYWxlU2hhcGVTdHlsZSI6eyIkaWQiOiI1MCIsIlNoYXBlIjozLCJIZWlnaHQiOjIwLjB9LCJNaWRkbGVUaWVyU2NhbGVTdHlsZSI6eyIkaWQiOiI1MSIsIlNoYXBlIjozLCJTaG93U2VnbWVudFNlcGFyYXRvcnMiOmZhbHNlLCJTZWdtZW50U2VwYXJhdG9yT3BhY2l0eSI6MzAsIkhhc0JlZW5WaXNpYmxlQmVmb3JlIjpmYWxzZSwiRm9udFNldHRpbmdzIjp7IiRpZCI6IjUyIiwiRm9udFNpemUiOjEyLCJGb250TmFtZSI6IkNhbGlicmkiLCJJc0JvbGQiOmZhbHNlLCJJc0l0YWxpYyI6ZmFsc2UsIklzVW5kZXJsaW5lZCI6ZmFsc2UsIlBhcmVudFN0eWxlIjpudWxsfSwiQXV0b1NpemUiOjAsIkZvcmVncm91bmQiOnsiJHJlZiI6IjQ1In0sIk1heFdpZHRoIjoyMDAuMCwiTWF4SGVpZ2h0IjoiSW5maW5pdHkiLCJTbWFydEZvcmVncm91bmRJc0FjdGl2ZSI6ZmFsc2UsIkhvcml6b250YWxBbGlnbm1lbnQiOjAsIlZlcnRpY2FsQWxpZ25tZW50IjoxLCJTbWFydEZvcmVncm91bmQiOm51bGwsIkJhY2tncm91bmRGaWxsVHlwZSI6MCwiTWFyZ2luIjp7IiRyZWYiOiI0NyJ9LCJQYWRkaW5nIjp7IiRyZWYiOiI0OCJ9LCJCYWNrZ3JvdW5kIjp7IiRyZWYiOiI0OSJ9LCJJc1Zpc2libGUiOmZhbHNlLCJXaWR0aCI6MC4wLCJIZWlnaHQiOjAuMCwiQm9yZGVyU3R5bGUiOm51bGwsIlBhcmVudFN0eWxlIjpudWxsfSwiQm90dG9tVGllclNjYWxlU3R5bGUiOnsiJGlkIjoiNTMiLCJTaGFwZSI6MywiU2hvd1NlZ21lbnRTZXBhcmF0b3JzIjpmYWxzZSwiU2VnbWVudFNlcGFyYXRvck9wYWNpdHkiOjMwLCJIYXNCZWVuVmlzaWJsZUJlZm9yZSI6ZmFsc2UsIkZvbnRTZXR0aW5ncyI6eyIkaWQiOiI1NCIsIkZvbnRTaXplIjoxMiwiRm9udE5hbWUiOiJDYWxpYnJpIiwiSXNCb2xkIjpmYWxzZSwiSXNJdGFsaWMiOmZhbHNlLCJJc1VuZGVybGluZWQiOmZhbHNlLCJQYXJlbnRTdHlsZSI6bnVsbH0sIkF1dG9TaXplIjowLCJGb3JlZ3JvdW5kIjp7IiRyZWYiOiI0NSJ9LCJNYXhXaWR0aCI6MjAwLjAsIk1heEhlaWdodCI6IkluZmluaXR5IiwiU21hcnRGb3JlZ3JvdW5kSXNBY3RpdmUiOmZhbHNlLCJIb3Jpem9udGFsQWxpZ25tZW50IjowLCJWZXJ0aWNhbEFsaWdubWVudCI6MSwiU21hcnRGb3JlZ3JvdW5kIjpudWxsLCJCYWNrZ3JvdW5kRmlsbFR5cGUiOjAsIk1hcmdpbiI6eyIkcmVmIjoiNDcifSwiUGFkZGluZyI6eyIkcmVmIjoiNDgifSwiQmFja2dyb3VuZCI6eyIkcmVmIjoiNDkifSwiSXNWaXNpYmxlIjpmYWxzZSwiV2lkdGgiOjAuMCwiSGVpZ2h0IjowLjAsIkJvcmRlclN0eWxlIjpudWxsLCJQYXJlbnRTdHlsZSI6bnVsbH0sIkVsYXBzZWRUaW1lQmFja2dyb3VuZCI6eyIkaWQiOiI1NSIsIkNvbG9yIjp7IiRpZCI6IjU2IiwiQSI6MTkxLCJSIjoyNTUsIkciOjAsIkIiOjB9fSwiQXBwZW5kWWVhck9uWWVhckNoYW5nZSI6ZmFsc2UsIkVsYXBzZWRUaW1lRm9ybWF0IjoyLCJUb2RheU1hcmtlclBvc2l0aW9uIjozLCJRdWlja1Bvc2l0aW9uIjozLCJBYnNvbHV0ZVBvc2l0aW9uIjo0MzIuMCwiTWFyZ2luIjp7IiRpZCI6IjU3IiwiVG9wIjowLjAsIkxlZnQiOjEwLjAsIlJpZ2h0IjoxMC4wLCJCb3R0b20iOjAuMH0sIlBhZGRpbmciOnsiJGlkIjoiNTgiLCJUb3AiOjAuMCwiTGVmdCI6MC4wLCJSaWdodCI6MC4wLCJCb3R0b20iOjAuMH0sIkJhY2tncm91bmQiOnsiJGlkIjoiNTkiLCJDb2xvciI6eyIkaWQiOiI2MCIsIkEiOjI1NSwiUiI6NDcsIkciOjU0LCJCIjoxNTN9fSwiSXNWaXNpYmxlIjp0cnVlLCJXaWR0aCI6MC4wLCJIZWlnaHQiOjAuMCwiQm9yZGVyU3R5bGUiOm51bGwsIlBhcmVudFN0eWxlIjpudWxsfSwiRGVmYXVsdE1pbGVzdG9uZVN0eWxlIjp7IiRpZCI6IjYxIiwiU2hhcGUiOjIsIkNvbm5lY3Rvck1hcmdpbiI6eyIkaWQiOiI2MiIsIlRvcCI6MC4wLCJMZWZ0IjoyLjAsIlJpZ2h0IjoyLjAsIkJvdHRvbSI6MC4wfSwiQ29ubmVjdG9yU3R5bGUiOnsiJGlkIjoiNjMiLCJMaW5lQ29sb3IiOnsiJGlkIjoiNjQiLCIkdHlwZSI6Ik5MUkUuQ29tbW9uLkRvbS5Tb2xpZENvbG9yQnJ1c2gsIE5MUkUuQ29tbW9uIiwiQ29sb3IiOnsiJGlkIjoiNjUiLCJBIjoyNTUsIlIiOjc5LCJHIjoxMjksIkIiOjE4OX19LCJMaW5lV2VpZ2h0IjoxLjAsIkxpbmVUeXBlIjowLCJQYXJlbnRTdHlsZSI6bnVsbH0sIklzQmVsb3dUaW1lYmFuZCI6ZmFsc2UsIlBvc2l0aW9uT25UYXNrIjowLCJIaWRlRGF0ZSI6ZmFsc2UsIlNoYXBlU2l6ZSI6MSwiU3BhY2luZyI6Mi4wLCJQYWRkaW5nIjp7IiRpZCI6IjY2IiwiVG9wIjo3LjAsIkxlZnQiOjMuMCwiUmlnaHQiOjAuMCwiQm90dG9tIjoyLjB9LCJTaGFwZVN0eWxlIjp7IiRpZCI6IjY3IiwiTWFyZ2luIjp7IiRpZCI6IjY4IiwiVG9wIjowLjAsIkxlZnQiOjAuMCwiUmlnaHQiOjAuMCwiQm90dG9tIjowLjB9LCJQYWRkaW5nIjp7IiRpZCI6IjY5IiwiVG9wIjowLjAsIkxlZnQiOjAuMCwiUmlnaHQiOjAuMCwiQm90dG9tIjowLjB9LCJCYWNrZ3JvdW5kIjp7IiRpZCI6IjcwIiwiQ29sb3IiOnsiJGlkIjoiNzEiLCJBIjoyNTUsIlIiOjAsIkciOjExNCwiQiI6MTg4fX0sIklzVmlzaWJsZSI6dHJ1ZSwiV2lkdGgiOjEzLjAsIkhlaWdodCI6MTMuMCwiQm9yZGVyU3R5bGUiOnsiJGlkIjoiNzIiLCJMaW5lQ29sb3IiOnsiJGlkIjoiNzMiLCIkdHlwZSI6Ik5MUkUuQ29tbW9uLkRvbS5Tb2xpZENvbG9yQnJ1c2gsIE5MUkUuQ29tbW9uIiwiQ29sb3IiOnsiJGlkIjoiNzQiLCJBIjoyNTUsIlIiOjI1NSwiRyI6MCwiQiI6MH19LCJMaW5lV2VpZ2h0IjowLjAsIkxpbmVUeXBlIjowLCJQYXJlbnRTdHlsZSI6bnVsbH0sIlBhcmVudFN0eWxlIjpudWxsfSwiVGl0bGVTdHlsZSI6eyIkaWQiOiI3NSIsIkZvbnRTZXR0aW5ncyI6eyIkaWQiOiI3NiIsIkZvbnRTaXplIjoxMSwiRm9udE5hbWUiOiJTZWdvZSBVSSBIaXN0b3JpYyIsIklzQm9sZCI6ZmFsc2UsIklzSXRhbGljIjpmYWxzZSwiSXNVbmRlcmxpbmVkIjpmYWxzZSwiUGFyZW50U3R5bGUiOm51bGx9LCJBdXRvU2l6ZSI6MCwiRm9yZWdyb3VuZCI6eyIkaWQiOiI3NyIsIkNvbG9yIjp7IiRpZCI6Ijc4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c5IiwiVG9wIjowLjAsIkxlZnQiOjAuMCwiUmlnaHQiOjAuMCwiQm90dG9tIjowLjB9LCJQYWRkaW5nIjp7IiRpZCI6IjgwIiwiVG9wIjowLjAsIkxlZnQiOjAuMCwiUmlnaHQiOjAuMCwiQm90dG9tIjowLjB9LCJCYWNrZ3JvdW5kIjp7IiRpZCI6IjgxIiwiQ29sb3IiOnsiJHJlZiI6IjMwIn19LCJJc1Zpc2libGUiOnRydWUsIldpZHRoIjowLjAsIkhlaWdodCI6MC4wLCJCb3JkZXJTdHlsZSI6bnVsbCwiUGFyZW50U3R5bGUiOm51bGx9LCJEYXRlU3R5bGUiOnsiJGlkIjoiODIiLCJGb250U2V0dGluZ3MiOnsiJGlkIjoiODMiLCJGb250U2l6ZSI6MTAsIkZvbnROYW1lIjoiQ2FsaWJyaSIsIklzQm9sZCI6ZmFsc2UsIklzSXRhbGljIjpmYWxzZSwiSXNVbmRlcmxpbmVkIjpmYWxzZSwiUGFyZW50U3R5bGUiOm51bGx9LCJBdXRvU2l6ZSI6MCwiRm9yZWdyb3VuZCI6eyIkaWQiOiI4NCIsIkNvbG9yIjp7IiRpZCI6Ijg1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4NiIsIlRvcCI6MC4wLCJMZWZ0IjowLjAsIlJpZ2h0IjowLjAsIkJvdHRvbSI6MC4wfSwiUGFkZGluZyI6eyIkaWQiOiI4NyIsIlRvcCI6MC4wLCJMZWZ0IjowLjAsIlJpZ2h0IjowLjAsIkJvdHRvbSI6MC4wfSwiQmFja2dyb3VuZCI6eyIkaWQiOiI4OCIsIkNvbG9yIjp7IiRyZWYiOiIzMCJ9fSwiSXNWaXNpYmxlIjp0cnVlLCJXaWR0aCI6MC4wLCJIZWlnaHQiOjAuMCwiQm9yZGVyU3R5bGUiOm51bGwsIlBhcmVudFN0eWxlIjpudWxsfSwiRGF0ZUZvcm1hdCI6eyIkaWQiOiI4O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kwIiwiRGF0ZVBhcnRJc1Zpc2libGUiOmZhbHNlLCJUaW1lUGFydElzVmlzaWJsZSI6ZmFsc2V9fSwiV2Vla051bWJlcmluZyI6eyIkaWQiOiI5MSIsIkZvcm1hdCI6MCwiSXNWaXNpYmxlIjpmYWxzZSwiTGFzdEtub3duVmlzaWJpbGl0eVN0YXRlIjpmYWxzZX0sIklzVmlzaWJsZSI6dHJ1ZSwiUGFyZW50U3R5bGUiOm51bGx9LCJEZWZhdWx0VGFza1N0eWxlIjp7IiRpZCI6IjkyIiwiU2hhcGUiOjEsIlNoYXBlVGhpY2tuZXNzIjowLCJEdXJhdGlvbkZvcm1hdCI6MCwiSW5jbHVkZU5vbldvcmtpbmdEYXlzSW5EdXJhdGlvbiI6ZmFsc2UsIlBlcmNlbnRhZ2VDb21wbGV0ZVN0eWxlIjp7IiRpZCI6IjkzIiwiRm9udFNldHRpbmdzIjp7IiRpZCI6Ijk0IiwiRm9udFNpemUiOjEwLCJGb250TmFtZSI6IkNhbGlicmkiLCJJc0JvbGQiOmZhbHNlLCJJc0l0YWxpYyI6ZmFsc2UsIklzVW5kZXJsaW5lZCI6ZmFsc2UsIlBhcmVudFN0eWxlIjpudWxsfSwiQXV0b1NpemUiOjAsIkZvcmVncm91bmQiOnsiJGlkIjoiOTUiLCJDb2xvciI6eyIkaWQiOiI5N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OTciLCJUb3AiOjAuMCwiTGVmdCI6MC4wLCJSaWdodCI6MC4wLCJCb3R0b20iOjAuMH0sIlBhZGRpbmciOnsiJGlkIjoiOTgiLCJUb3AiOjAuMCwiTGVmdCI6MC4wLCJSaWdodCI6MC4wLCJCb3R0b20iOjAuMH0sIkJhY2tncm91bmQiOnsiJGlkIjoiOTkiLCJDb2xvciI6eyIkcmVmIjoiMzAifX0sIklzVmlzaWJsZSI6dHJ1ZSwiV2lkdGgiOjAuMCwiSGVpZ2h0IjowLjAsIkJvcmRlclN0eWxlIjpudWxsLCJQYXJlbnRTdHlsZSI6bnVsbH0sIkR1cmF0aW9uU3R5bGUiOnsiJGlkIjoiMTAwIiwiRm9udFNldHRpbmdzIjp7IiRpZCI6IjEwMSIsIkZvbnRTaXplIjoxMCwiRm9udE5hbWUiOiJDYWxpYnJpIiwiSXNCb2xkIjpmYWxzZSwiSXNJdGFsaWMiOmZhbHNlLCJJc1VuZGVybGluZWQiOmZhbHNlLCJQYXJlbnRTdHlsZSI6bnVsbH0sIkF1dG9TaXplIjowLCJGb3JlZ3JvdW5kIjp7IiRpZCI6IjEwMiIsIkNvbG9yIjp7IiRpZCI6IjEwM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wNCIsIlRvcCI6MC4wLCJMZWZ0IjowLjAsIlJpZ2h0IjowLjAsIkJvdHRvbSI6MC4wfSwiUGFkZGluZyI6eyIkaWQiOiIxMDUiLCJUb3AiOjAuMCwiTGVmdCI6MC4wLCJSaWdodCI6MC4wLCJCb3R0b20iOjAuMH0sIkJhY2tncm91bmQiOnsiJGlkIjoiMTA2IiwiQ29sb3IiOnsiJHJlZiI6IjMwIn19LCJJc1Zpc2libGUiOnRydWUsIldpZHRoIjowLjAsIkhlaWdodCI6MC4wLCJCb3JkZXJTdHlsZSI6bnVsbCwiUGFyZW50U3R5bGUiOm51bGx9LCJIb3Jpem9udGFsQ29ubmVjdG9yU3R5bGUiOnsiJGlkIjoiMTA3IiwiTGluZUNvbG9yIjp7IiRpZCI6IjEwOCIsIiR0eXBlIjoiTkxSRS5Db21tb24uRG9tLlNvbGlkQ29sb3JCcnVzaCwgTkxSRS5Db21tb24iLCJDb2xvciI6eyIkaWQiOiIxMDkiLCJBIjoyNTUsIlIiOjIwNCwiRyI6MjA0LCJCIjoyMDR9fSwiTGluZVdlaWdodCI6MS4wLCJMaW5lVHlwZSI6MCwiUGFyZW50U3R5bGUiOm51bGx9LCJWZXJ0aWNhbENvbm5lY3RvclN0eWxlIjp7IiRpZCI6IjExMCIsIkxpbmVDb2xvciI6eyIkaWQiOiIxMTEiLCIkdHlwZSI6Ik5MUkUuQ29tbW9uLkRvbS5Tb2xpZENvbG9yQnJ1c2gsIE5MUkUuQ29tbW9uIiwiQ29sb3IiOnsiJGlkIjoiMTEyIiwiQSI6MjU1LCJSIjoyMDQsIkciOjIwNCwiQiI6MjA0fX0sIkxpbmVXZWlnaHQiOjAuMCwiTGluZVR5cGUiOjAsIlBhcmVudFN0eWxlIjpudWxsfSwiTWFyZ2luIjpudWxsLCJTdGFydERhdGVQb3NpdGlvbiI6NCwiRW5kRGF0ZVBvc2l0aW9uIjo0LCJEYXRlSXNWaXNpYmxlIjp0cnVlLCJUaXRsZVBvc2l0aW9uIjo1LCJEdXJhdGlvblBvc2l0aW9uIjo2LCJQZXJjZW50YWdlQ29tcGxldGVkUG9zaXRpb24iOjYsIlNwYWNpbmciOjUsIklzQmVsb3dUaW1lYmFuZCI6ZmFsc2UsIlBlcmNlbnRhZ2VDb21wbGV0ZVNoYXBlT3BhY2l0eSI6MzUsIlNoYXBlU3R5bGUiOnsiJGlkIjoiMTEzIiwiTWFyZ2luIjp7IiRpZCI6IjExNCIsIlRvcCI6MC4wLCJMZWZ0Ijo0LjAsIlJpZ2h0Ijo0LjAsIkJvdHRvbSI6MC4wfSwiUGFkZGluZyI6eyIkaWQiOiIxMTUiLCJUb3AiOjAuMCwiTGVmdCI6MC4wLCJSaWdodCI6MC4wLCJCb3R0b20iOjAuMH0sIkJhY2tncm91bmQiOnsiJGlkIjoiMTE2IiwiQ29sb3IiOnsiJGlkIjoiMTE3IiwiQSI6MjU1LCJSIjowLCJHIjoxMTQsIkIiOjE4OH19LCJJc1Zpc2libGUiOnRydWUsIldpZHRoIjowLjAsIkhlaWdodCI6MTAuMCwiQm9yZGVyU3R5bGUiOnsiJGlkIjoiMTE4IiwiTGluZUNvbG9yIjp7IiRpZCI6IjExOSIsIiR0eXBlIjoiTkxSRS5Db21tb24uRG9tLlNvbGlkQ29sb3JCcnVzaCwgTkxSRS5Db21tb24iLCJDb2xvciI6eyIkaWQiOiIxMjAiLCJBIjoyNTUsIlIiOjI1NSwiRyI6MCwiQiI6MH19LCJMaW5lV2VpZ2h0IjowLjAsIkxpbmVUeXBlIjowLCJQYXJlbnRTdHlsZSI6bnVsbH0sIlBhcmVudFN0eWxlIjpudWxsfSwiVGl0bGVTdHlsZSI6eyIkaWQiOiIxMjEiLCJGb250U2V0dGluZ3MiOnsiJGlkIjoiMTIyIiwiRm9udFNpemUiOjExLCJGb250TmFtZSI6IlNlZ29lIFVJIEhpc3RvcmljIiwiSXNCb2xkIjpmYWxzZSwiSXNJdGFsaWMiOmZhbHNlLCJJc1VuZGVybGluZWQiOmZhbHNlLCJQYXJlbnRTdHlsZSI6bnVsbH0sIkF1dG9TaXplIjowLCJGb3JlZ3JvdW5kIjp7IiRpZCI6IjEyMyIsIkNvbG9yIjp7IiRpZCI6IjEyNCIsIkEiOjI1NSwiUiI6MCwiRyI6MCwiQiI6MH19LCJNYXhXaWR0aCI6OTYwLjAsIk1heEhlaWdodCI6IkluZmluaXR5IiwiU21hcnRGb3JlZ3JvdW5kSXNBY3RpdmUiOmZhbHNlLCJIb3Jpem9udGFsQWxpZ25tZW50IjowLCJWZXJ0aWNhbEFsaWdubWVudCI6MCwiU21hcnRGb3JlZ3JvdW5kIjpudWxsLCJCYWNrZ3JvdW5kRmlsbFR5cGUiOjAsIk1hcmdpbiI6eyIkaWQiOiIxMjUiLCJUb3AiOjAuMCwiTGVmdCI6MC4wLCJSaWdodCI6MC4wLCJCb3R0b20iOjAuMH0sIlBhZGRpbmciOnsiJGlkIjoiMTI2IiwiVG9wIjowLjAsIkxlZnQiOjAuMCwiUmlnaHQiOjAuMCwiQm90dG9tIjowLjB9LCJCYWNrZ3JvdW5kIjp7IiRpZCI6IjEyNyIsIkNvbG9yIjp7IiRyZWYiOiIzMCJ9fSwiSXNWaXNpYmxlIjp0cnVlLCJXaWR0aCI6MC4wLCJIZWlnaHQiOjAuMCwiQm9yZGVyU3R5bGUiOm51bGwsIlBhcmVudFN0eWxlIjpudWxsfSwiRGF0ZVN0eWxlIjp7IiRpZCI6IjEyOCIsIkZvbnRTZXR0aW5ncyI6eyIkaWQiOiIxMjkiLCJGb250U2l6ZSI6MTAsIkZvbnROYW1lIjoiQ2FsaWJyaSIsIklzQm9sZCI6ZmFsc2UsIklzSXRhbGljIjpmYWxzZSwiSXNVbmRlcmxpbmVkIjpmYWxzZSwiUGFyZW50U3R5bGUiOm51bGx9LCJBdXRvU2l6ZSI6MCwiRm9yZWdyb3VuZCI6eyIkaWQiOiIxMzAiLCJDb2xvciI6eyIkaWQiOiIxMz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zMiIsIlRvcCI6MC4wLCJMZWZ0IjowLjAsIlJpZ2h0IjowLjAsIkJvdHRvbSI6MC4wfSwiUGFkZGluZyI6eyIkaWQiOiIxMzMiLCJUb3AiOjAuMCwiTGVmdCI6MC4wLCJSaWdodCI6MC4wLCJCb3R0b20iOjAuMH0sIkJhY2tncm91bmQiOnsiJGlkIjoiMTM0IiwiQ29sb3IiOnsiJHJlZiI6IjMwIn19LCJJc1Zpc2libGUiOnRydWUsIldpZHRoIjowLjAsIkhlaWdodCI6MC4wLCJCb3JkZXJTdHlsZSI6bnVsbCwiUGFyZW50U3R5bGUiOm51bGx9LCJEYXRlRm9ybWF0Ijp7IiRpZCI6IjEz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YiLCJGb3JtYXQiOjAsIklzVmlzaWJsZSI6ZmFsc2UsIkxhc3RLbm93blZpc2liaWxpdHlTdGF0ZSI6ZmFsc2V9LCJJc1Zpc2libGUiOnRydWUsIlBhcmVudFN0eWxlIjpudWxsLCJfZXhwbGljaXRseVNldCI6eyIkaWQiOiIxMzc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zOCIsIkdyaWRsaW5lU3R5bGUiOnsiJGlkIjoiMTM5IiwiTGluZUNvbG9yIjp7IiRpZCI6IjE0MCIsIiR0eXBlIjoiTkxSRS5Db21tb24uRG9tLlNvbGlkQ29sb3JCcnVzaCwgTkxSRS5Db21tb24iLCJDb2xvciI6eyIkaWQiOiIxNDEiLCJBIjozOCwiUiI6OTEsIkciOjE1NSwiQiI6MjEzfX0sIkxpbmVXZWlnaHQiOjEuMCwiTGluZVR5cGUiOjAsIlBhcmVudFN0eWxlIjpudWxsfSwiTWFyZ2luIjp7IiRpZCI6IjE0MiIsIlRvcCI6MC4wLCJMZWZ0IjowLjAsIlJpZ2h0IjowLjAsIkJvdHRvbSI6MC4wfSwiUGFkZGluZyI6eyIkaWQiOiIxNDMiLCJUb3AiOjAuMCwiTGVmdCI6MC4wLCJSaWdodCI6MC4wLCJCb3R0b20iOjAuMH0sIkJhY2tncm91bmQiOm51bGwsIklzVmlzaWJsZSI6dHJ1ZSwiV2lkdGgiOjAuMCwiSGVpZ2h0IjowLjAsIkJvcmRlclN0eWxlIjpudWxsLCJQYXJlbnRTdHlsZSI6bnVsbH0sIkFjdGl2aXR5TGluZVBhbmVsU3R5bGUiOnsiJGlkIjoiMTQ0IiwiQWN0aXZpdHlMaW5lU3R5bGUiOnsiJGlkIjoiMTQ1IiwiTGluZUNvbG9yIjp7IiRpZCI6IjE0NiIsIiR0eXBlIjoiTkxSRS5Db21tb24uRG9tLlNvbGlkQ29sb3JCcnVzaCwgTkxSRS5Db21tb24iLCJDb2xvciI6eyIkaWQiOiIxNDciLCJBIjozOCwiUiI6NjgsIkciOjExNCwiQiI6MTk2fX0sIkxpbmVXZWlnaHQiOjEuMCwiTGluZVR5cGUiOjAsIlBhcmVudFN0eWxlIjpudWxsfSwiTWFyZ2luIjp7IiRpZCI6IjE0OCIsIlRvcCI6MC4wLCJMZWZ0IjowLjAsIlJpZ2h0IjowLjAsIkJvdHRvbSI6MC4wfSwiUGFkZGluZyI6eyIkaWQiOiIxNDkiLCJUb3AiOjAuMCwiTGVmdCI6MC4wLCJSaWdodCI6MC4wLCJCb3R0b20iOjAuMH0sIkJhY2tncm91bmQiOm51bGwsIklzVmlzaWJsZSI6dHJ1ZSwiV2lkdGgiOjAuMCwiSGVpZ2h0IjowLjAsIkJvcmRlclN0eWxlIjpudWxsLCJQYXJlbnRTdHlsZSI6bnVsbH0sIlNob3dFbGFwc2VkVGltZUdyYWRpZW50U3R5bGUiOmZhbHNlLCJUaW1lYmFuZFJlc2VydmVkTGVmdEFyZWFTdHlsZSI6eyIkaWQiOiIxNTAiLCJBY3Rpdml0eUhlYWRlcldpZHRoIjowLjAsIklzU2V0IjpmYWxzZX0sIkRlZmF1bHRTd2ltbGFuZVN0eWxlIjp7IiRpZCI6IjE1MSIsIkhlYWRlclN0eWxlIjp7IiRpZCI6IjE1MiIsIlRleHRTdHlsZSI6eyIkaWQiOiIxNTMiLCJGb250U2V0dGluZ3MiOnsiJGlkIjoiMTU0IiwiRm9udFNpemUiOjEyLCJGb250TmFtZSI6IkNhbGlicmkiLCJJc0JvbGQiOmZhbHNlLCJJc0l0YWxpYyI6ZmFsc2UsIklzVW5kZXJsaW5lZCI6ZmFsc2UsIlBhcmVudFN0eWxlIjpudWxsfSwiQXV0b1NpemUiOjAsIkZvcmVncm91bmQiOnsiJGlkIjoiMTU1IiwiQ29sb3IiOnsiJGlkIjoiMTU2IiwiQSI6MjU1LCJSIjozMiwiRyI6NTYsIkIiOjEwMH19LCJNYXhXaWR0aCI6IkluZmluaXR5IiwiTWF4SGVpZ2h0IjoiSW5maW5pdHkiLCJTbWFydEZvcmVncm91bmRJc0FjdGl2ZSI6ZmFsc2UsIkhvcml6b250YWxBbGlnbm1lbnQiOjAsIlZlcnRpY2FsQWxpZ25tZW50IjowLCJTbWFydEZvcmVncm91bmQiOm51bGwsIkJhY2tncm91bmRGaWxsVHlwZSI6MCwiTWFyZ2luIjp7IiRpZCI6IjE1NyIsIlRvcCI6MC4wLCJMZWZ0IjowLjAsIlJpZ2h0IjowLjAsIkJvdHRvbSI6MC4wfSwiUGFkZGluZyI6eyIkaWQiOiIxNTgiLCJUb3AiOjAuMCwiTGVmdCI6MC4wLCJSaWdodCI6MC4wLCJCb3R0b20iOjAuMH0sIkJhY2tncm91bmQiOm51bGwsIklzVmlzaWJsZSI6dHJ1ZSwiV2lkdGgiOjAuMCwiSGVpZ2h0IjowLjAsIkJvcmRlclN0eWxlIjpudWxsLCJQYXJlbnRTdHlsZSI6bnVsbH0sIlJlY3RhbmdsZVN0eWxlIjp7IiRpZCI6IjE1OSIsIk1hcmdpbiI6eyIkaWQiOiIxNjAiLCJUb3AiOjAuMCwiTGVmdCI6MC4wLCJSaWdodCI6MC4wLCJCb3R0b20iOjAuMH0sIlBhZGRpbmciOnsiJGlkIjoiMTYxIiwiVG9wIjowLjAsIkxlZnQiOjAuMCwiUmlnaHQiOjAuMCwiQm90dG9tIjowLjB9LCJCYWNrZ3JvdW5kIjp7IiRpZCI6IjE2MiIsIkNvbG9yIjp7IiRpZCI6IjE2MyIsIkEiOjEyNywiUiI6OTEsIkciOjE1NSwiQiI6MjEzfX0sIklzVmlzaWJsZSI6dHJ1ZSwiV2lkdGgiOjAuMCwiSGVpZ2h0IjowLjAsIkJvcmRlclN0eWxlIjp7IiRpZCI6IjE2NCIsIkxpbmVDb2xvciI6eyIkaWQiOiIxNjUiLCIkdHlwZSI6Ik5MUkUuQ29tbW9uLkRvbS5Tb2xpZENvbG9yQnJ1c2gsIE5MUkUuQ29tbW9uIiwiQ29sb3IiOnsiJGlkIjoiMTY2IiwiQSI6MjU1LCJSIjoyNTUsIkciOjAsIkIiOjB9fSwiTGluZVdlaWdodCI6MC4wLCJMaW5lVHlwZSI6MCwiUGFyZW50U3R5bGUiOm51bGx9LCJQYXJlbnRTdHlsZSI6bnVsbH0sIk1hcmdpbiI6eyIkaWQiOiIxNjciLCJUb3AiOjAuMCwiTGVmdCI6MC4wLCJSaWdodCI6MC4wLCJCb3R0b20iOjAuMH0sIlBhZGRpbmciOnsiJGlkIjoiMTY4IiwiVG9wIjowLjAsIkxlZnQiOjAuMCwiUmlnaHQiOjAuMCwiQm90dG9tIjowLjB9LCJCYWNrZ3JvdW5kIjpudWxsLCJJc1Zpc2libGUiOnRydWUsIldpZHRoIjowLjAsIkhlaWdodCI6MC4wLCJCb3JkZXJTdHlsZSI6bnVsbCwiUGFyZW50U3R5bGUiOm51bGx9LCJCYWNrZ3JvdW5kU3R5bGUiOnsiJGlkIjoiMTY5IiwiTWFyZ2luIjp7IiRpZCI6IjE3MCIsIlRvcCI6MC4wLCJMZWZ0IjowLjAsIlJpZ2h0IjowLjAsIkJvdHRvbSI6MC4wfSwiUGFkZGluZyI6eyIkaWQiOiIxNzEiLCJUb3AiOjAuMCwiTGVmdCI6MC4wLCJSaWdodCI6MC4wLCJCb3R0b20iOjAuMH0sIkJhY2tncm91bmQiOnsiJGlkIjoiMTcyIiwiQ29sb3IiOnsiJGlkIjoiMTczIiwiQSI6MzgsIlIiOjkxLCJHIjoxNTUsIkIiOjIxM319LCJJc1Zpc2libGUiOnRydWUsIldpZHRoIjowLjAsIkhlaWdodCI6MC4wLCJCb3JkZXJTdHlsZSI6eyIkaWQiOiIxNzQiLCJMaW5lQ29sb3IiOnsiJGlkIjoiMTc1IiwiJHR5cGUiOiJOTFJFLkNvbW1vbi5Eb20uU29saWRDb2xvckJydXNoLCBOTFJFLkNvbW1vbiIsIkNvbG9yIjp7IiRpZCI6IjE3NiIsIkEiOjI1NSwiUiI6MjU1LCJHIjowLCJCIjowfX0sIkxpbmVXZWlnaHQiOjAuMCwiTGluZVR5cGUiOjAsIlBhcmVudFN0eWxlIjpudWxsfSwiUGFyZW50U3R5bGUiOm51bGx9LCJJc0Fib3ZlVGltZWJhbmQiOmZhbHNlLCJNYXJnaW4iOnsiJGlkIjoiMTc3IiwiVG9wIjowLjAsIkxlZnQiOjAuMCwiUmlnaHQiOjAuMCwiQm90dG9tIjowLjB9LCJQYWRkaW5nIjp7IiRpZCI6IjE3OCIsIlRvcCI6MC4wLCJMZWZ0IjowLjAsIlJpZ2h0IjowLjAsIkJvdHRvbSI6MC4wfSwiSXNWaXNpYmxlIjp0cnVlLCJXaWR0aCI6MC4wLCJIZWlnaHQiOjAuMCwiQm9yZGVyU3R5bGUiOm51bGwsIlBhcmVudFN0eWxlIjpudWxsfX0sIlNjYWxlIjp7IiRpZCI6IjE3OSIsIlN0YXJ0RGF0ZSI6IjAwMDEtMDEtMDFUMDA6MDA6MDAiLCJFbmREYXRlIjoiMjAyMS0xMS0zMFQyMzo1OTowMCIsIkZvcm1hdCI6Ik1NTSIsIlR5cGUiOjIsIkF1dG9EYXRlUmFuZ2UiOnRydWUsIldvcmtpbmdEYXlzIjozMSwiRmlzY2FsWWVhciI6eyIkaWQiOiIxODAiLCJTdGFydE1vbnRoIjoxLCJVc2VTdGFydGluZ1llYXJGb3JOdW1iZXJpbmciOnRydWUsIlNob3dGaXNjYWxZZWFyTGFiZWwiOnRydWV9LCJUb2RheU1hcmtlclRleHQiOiJUb2RheSIsIkF1dG9TY2FsZVR5cGUiOmZhbHNlfSwiU2NhbGVWMiI6eyIkaWQiOiIxODEiLCJTdGFydERhdGUiOiIwMDAxLTAxLTAxVDAwOjAwOjAwIiwiRW5kRGF0ZSI6IjIwMjEtMTEtMzBUMjM6NTk6MDAiLCJBdXRvRGF0ZVJhbmdlIjp0cnVlLCJXb3JraW5nRGF5cyI6MzEsIkZpc2NhbFllYXIiOnsiJHJlZiI6IjE4MCJ9LCJUb2RheU1hcmtlclRleHQiOiJUb2RheSIsIkF1dG9TY2FsZVR5cGUiOmZhbHNlLCJUaW1lYmFuZFNjYWxlcyI6eyIkaWQiOiIxODIiLCJUb3BTY2FsZUxheWVyIjp7IiRpZCI6IjE4MyIsIkZvcm1hdCI6Ik1NTSIsIlR5cGUiOjJ9LCJNaWRkbGVTY2FsZUxheWVyIjp7IiRpZCI6IjE4NCIsIkZvcm1hdCI6bnVsbCwiVHlwZSI6MH0sIkJvdHRvbVNjYWxlTGF5ZXIiOnsiJGlkIjoiMTg1IiwiRm9ybWF0IjpudWxsLCJUeXBlIjowfX19LCJNaWxlc3RvbmVzIjpbeyIkaWQiOiIxODYiLCJEYXRlIjoiMjAyMS0xMS0zMFQyMzo1OTowMCIsIlN0eWxlIjp7IiRpZCI6IjE4NyIsIlNoYXBlIjoxMywiQ29ubmVjdG9yTWFyZ2luIjp7IiRpZCI6IjE4OCIsIlRvcCI6MC4wLCJMZWZ0IjoyLjAsIlJpZ2h0IjoyLjAsIkJvdHRvbSI6MC4wfSwiQ29ubmVjdG9yU3R5bGUiOnsiJGlkIjoiMTg5IiwiTGluZUNvbG9yIjp7IiRyZWYiOiI2NCJ9LCJMaW5lV2VpZ2h0IjoxLjAsIkxpbmVUeXBlIjowLCJQYXJlbnRTdHlsZSI6bnVsbH0sIklzQmVsb3dUaW1lYmFuZCI6ZmFsc2UsIlBvc2l0aW9uT25UYXNrIjowLCJIaWRlRGF0ZSI6ZmFsc2UsIlNoYXBlU2l6ZSI6MSwiU3BhY2luZyI6Mi4wLCJQYWRkaW5nIjp7IiRpZCI6IjE5MCIsIlRvcCI6Ny4wLCJMZWZ0IjozLjAsIlJpZ2h0IjowLjAsIkJvdHRvbSI6Mi4wfSwiU2hhcGVTdHlsZSI6eyIkaWQiOiIxOTEiLCJNYXJnaW4iOnsiJGlkIjoiMTkyIiwiVG9wIjowLjAsIkxlZnQiOjAuMCwiUmlnaHQiOjAuMCwiQm90dG9tIjowLjB9LCJQYWRkaW5nIjp7IiRpZCI6IjE5MyIsIlRvcCI6MC4wLCJMZWZ0IjowLjAsIlJpZ2h0IjowLjAsIkJvdHRvbSI6MC4wfSwiQmFja2dyb3VuZCI6eyIkaWQiOiIxOTQiLCJDb2xvciI6eyIkaWQiOiIxOTUiLCJBIjoyNTUsIlIiOjIyMywiRyI6MzMsIkIiOjM3fX0sIklzVmlzaWJsZSI6dHJ1ZSwiV2lkdGgiOjEzLjAsIkhlaWdodCI6MTMuMCwiQm9yZGVyU3R5bGUiOnsiJGlkIjoiMTk2IiwiTGluZUNvbG9yIjp7IiRyZWYiOiI3MyJ9LCJMaW5lV2VpZ2h0IjowLjAsIkxpbmVUeXBlIjowLCJQYXJlbnRTdHlsZSI6bnVsbH0sIlBhcmVudFN0eWxlIjpudWxsfSwiVGl0bGVTdHlsZSI6eyIkaWQiOiIxOTciLCJGb250U2V0dGluZ3MiOnsiJGlkIjoiMTk4IiwiRm9udFNpemUiOjEyLCJGb250TmFtZSI6IkNhbGlicmkiLCJJc0JvbGQiOmZhbHNlLCJJc0l0YWxpYyI6ZmFsc2UsIklzVW5kZXJsaW5lZCI6ZmFsc2UsIlBhcmVudFN0eWxlIjpudWxsfSwiQXV0b1NpemUiOjAsIkZvcmVncm91bmQiOnsiJGlkIjoiMTk5IiwiQ29sb3IiOnsiJGlkIjoiMjAw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wMSIsIlRvcCI6MC4wLCJMZWZ0IjowLjAsIlJpZ2h0IjowLjAsIkJvdHRvbSI6MC4wfSwiUGFkZGluZyI6eyIkaWQiOiIyMDIiLCJUb3AiOjAuMCwiTGVmdCI6MC4wLCJSaWdodCI6MC4wLCJCb3R0b20iOjAuMH0sIkJhY2tncm91bmQiOnsiJHJlZiI6IjgxIn0sIklzVmlzaWJsZSI6dHJ1ZSwiV2lkdGgiOjAuMCwiSGVpZ2h0IjowLjAsIkJvcmRlclN0eWxlIjp7IiRpZCI6IjIwMyIsIkxpbmVDb2xvciI6bnVsbCwiTGluZVdlaWdodCI6MC4wLCJMaW5lVHlwZSI6MCwiUGFyZW50U3R5bGUiOm51bGx9LCJQYXJlbnRTdHlsZSI6bnVsbH0sIkRhdGVTdHlsZSI6eyIkaWQiOiIyMDQiLCJGb250U2V0dGluZ3MiOnsiJGlkIjoiMjA1IiwiRm9udFNpemUiOjEwLCJGb250TmFtZSI6IkNhbGlicmkiLCJJc0JvbGQiOmZhbHNlLCJJc0l0YWxpYyI6ZmFsc2UsIklzVW5kZXJsaW5lZCI6ZmFsc2UsIlBhcmVudFN0eWxlIjpudWxsfSwiQXV0b1NpemUiOjAsIkZvcmVncm91bmQiOnsiJGlkIjoiMjA2IiwiQ29sb3IiOnsiJGlkIjoiMjA3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MDgiLCJUb3AiOjAuMCwiTGVmdCI6MC4wLCJSaWdodCI6MC4wLCJCb3R0b20iOjAuMH0sIlBhZGRpbmciOnsiJGlkIjoiMjA5IiwiVG9wIjowLjAsIkxlZnQiOjAuMCwiUmlnaHQiOjAuMCwiQm90dG9tIjowLjB9LCJCYWNrZ3JvdW5kIjp7IiRyZWYiOiI4OCJ9LCJJc1Zpc2libGUiOnRydWUsIldpZHRoIjowLjAsIkhlaWdodCI6MC4wLCJCb3JkZXJTdHlsZSI6eyIkaWQiOiIyMTAiLCJMaW5lQ29sb3IiOm51bGwsIkxpbmVXZWlnaHQiOjAuMCwiTGluZVR5cGUiOjAsIlBhcmVudFN0eWxlIjpudWxsfSwiUGFyZW50U3R5bGUiOm51bGx9LCJEYXRlRm9ybWF0Ijp7IiRpZCI6IjIxM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IxMiIsIkRhdGVQYXJ0SXNWaXNpYmxlIjpmYWxzZSwiVGltZVBhcnRJc1Zpc2libGUiOmZhbHNlfX0sIldlZWtOdW1iZXJpbmciOnsiJGlkIjoiMjEzIiwiRm9ybWF0IjowLCJJc1Zpc2libGUiOmZhbHNlLCJMYXN0S25vd25WaXNpYmlsaXR5U3RhdGUiOmZhbHNlfSwiSXNWaXNpYmxlIjp0cnVlLCJQYXJlbnRTdHlsZSI6bnVsbH0sIkluZGV4IjowLCJQZXJjZW50YWdlQ29tcGxldGUiOm51bGwsIlBvc2l0aW9uIjp7IlJhdGlvIjowLjEwNTAxMzU4NTk3MzY2ODk5LCJJc0N1c3RvbSI6ZmFsc2V9LCJEYXRlRm9ybWF0Ijp7IiRyZWYiOiIyMTEifSwiV2Vla051bWJlcmluZyI6eyIkaWQiOiIyMTQiLCJGb3JtYXQiOjAsIklzVmlzaWJsZSI6ZmFsc2UsIkxhc3RLbm93blZpc2liaWxpdHlTdGF0ZSI6ZmFsc2V9LCJSZWxhdGVkVGFza0lkIjoiMDAwMDAwMDAtMDAwMC0wMDAwLTAwMDAtMDAwMDAwMDAwMDAwIiwiSWQiOiI1ODM1YjA2Ni01MGEyLTQ2YzYtYmVkNy1hMDMyZmMxNzE3NTIiLCJJbXBvcnRJZCI6IkxhdW5jaCIsIlRpdGxlIjoiTGF1bmNoIiwiTm90ZSI6bnVsbCwiSHlwZXJsaW5rIjp7IiRpZCI6IjIxNSIsIkFkZHJlc3MiOm51bGwsIlN1YkFkZHJlc3MiOm51bGx9LCJJc0NoYW5nZWQiOmZhbHNlLCJJc05ldyI6ZmFsc2V9LHsiJGlkIjoiMjE2IiwiRGF0ZSI6IjIwMjEtMTAtMTdUMjM6NTk6MDAiLCJTdHlsZSI6eyIkaWQiOiIyMTciLCJTaGFwZSI6NCwiQ29ubmVjdG9yTWFyZ2luIjp7IiRpZCI6IjIxOCIsIlRvcCI6MC4wLCJMZWZ0IjoyLjAsIlJpZ2h0IjoyLjAsIkJvdHRvbSI6MC4wfSwiQ29ubmVjdG9yU3R5bGUiOnsiJGlkIjoiMjE5IiwiTGluZUNvbG9yIjp7IiRyZWYiOiI2NCJ9LCJMaW5lV2VpZ2h0IjoxLjAsIkxpbmVUeXBlIjowLCJQYXJlbnRTdHlsZSI6bnVsbH0sIklzQmVsb3dUaW1lYmFuZCI6dHJ1ZSwiUG9zaXRpb25PblRhc2siOjAsIkhpZGVEYXRlIjpmYWxzZSwiU2hhcGVTaXplIjowLCJTcGFjaW5nIjoyLjAsIlBhZGRpbmciOnsiJGlkIjoiMjIwIiwiVG9wIjo3LjAsIkxlZnQiOjMuMCwiUmlnaHQiOjAuMCwiQm90dG9tIjoyLjB9LCJTaGFwZVN0eWxlIjp7IiRpZCI6IjIyMSIsIk1hcmdpbiI6eyIkaWQiOiIyMjIiLCJUb3AiOjAuMCwiTGVmdCI6MC4wLCJSaWdodCI6MC4wLCJCb3R0b20iOjAuMH0sIlBhZGRpbmciOnsiJGlkIjoiMjIzIiwiVG9wIjowLjAsIkxlZnQiOjAuMCwiUmlnaHQiOjAuMCwiQm90dG9tIjowLjB9LCJCYWNrZ3JvdW5kIjp7IiRpZCI6IjIyNCIsIkNvbG9yIjp7IiRpZCI6IjIyNSIsIkEiOjI1NSwiUiI6NTYsIkciOjE1NCwiQiI6MTM5fX0sIklzVmlzaWJsZSI6dHJ1ZSwiV2lkdGgiOjEyLjAsIkhlaWdodCI6MTQuMCwiQm9yZGVyU3R5bGUiOnsiJGlkIjoiMjI2IiwiTGluZUNvbG9yIjp7IiRyZWYiOiI3MyJ9LCJMaW5lV2VpZ2h0IjowLjAsIkxpbmVUeXBlIjowLCJQYXJlbnRTdHlsZSI6bnVsbH0sIlBhcmVudFN0eWxlIjpudWxsfSwiVGl0bGVTdHlsZSI6eyIkaWQiOiIyMjciLCJGb250U2V0dGluZ3MiOnsiJGlkIjoiMjI4IiwiRm9udFNpemUiOjEyLCJGb250TmFtZSI6IkNhbGlicmkiLCJJc0JvbGQiOmZhbHNlLCJJc0l0YWxpYyI6ZmFsc2UsIklzVW5kZXJsaW5lZCI6ZmFsc2UsIlBhcmVudFN0eWxlIjpudWxsfSwiQXV0b1NpemUiOjAsIkZvcmVncm91bmQiOnsiJGlkIjoiMjI5IiwiQ29sb3IiOnsiJGlkIjoiMjMw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zMSIsIlRvcCI6MC4wLCJMZWZ0IjowLjAsIlJpZ2h0IjowLjAsIkJvdHRvbSI6MC4wfSwiUGFkZGluZyI6eyIkaWQiOiIyMzIiLCJUb3AiOjAuMCwiTGVmdCI6MC4wLCJSaWdodCI6MC4wLCJCb3R0b20iOjAuMH0sIkJhY2tncm91bmQiOnsiJHJlZiI6IjgxIn0sIklzVmlzaWJsZSI6dHJ1ZSwiV2lkdGgiOjAuMCwiSGVpZ2h0IjowLjAsIkJvcmRlclN0eWxlIjp7IiRpZCI6IjIzMyIsIkxpbmVDb2xvciI6bnVsbCwiTGluZVdlaWdodCI6MC4wLCJMaW5lVHlwZSI6MCwiUGFyZW50U3R5bGUiOm51bGx9LCJQYXJlbnRTdHlsZSI6bnVsbH0sIkRhdGVTdHlsZSI6eyIkaWQiOiIyMzQiLCJGb250U2V0dGluZ3MiOnsiJGlkIjoiMjM1IiwiRm9udFNpemUiOjEwLCJGb250TmFtZSI6IkNhbGlicmkiLCJJc0JvbGQiOmZhbHNlLCJJc0l0YWxpYyI6ZmFsc2UsIklzVW5kZXJsaW5lZCI6ZmFsc2UsIlBhcmVudFN0eWxlIjpudWxsfSwiQXV0b1NpemUiOjAsIkZvcmVncm91bmQiOnsiJGlkIjoiMjM2IiwiQ29sb3IiOnsiJHJlZiI6Ijg1In19LCJNYXhXaWR0aCI6MjAwLjAsIk1heEhlaWdodCI6IkluZmluaXR5IiwiU21hcnRGb3JlZ3JvdW5kSXNBY3RpdmUiOmZhbHNlLCJIb3Jpem9udGFsQWxpZ25tZW50IjowLCJWZXJ0aWNhbEFsaWdubWVudCI6MCwiU21hcnRGb3JlZ3JvdW5kIjpudWxsLCJCYWNrZ3JvdW5kRmlsbFR5cGUiOjAsIk1hcmdpbiI6eyIkaWQiOiIyMzciLCJUb3AiOjAuMCwiTGVmdCI6MC4wLCJSaWdodCI6MC4wLCJCb3R0b20iOjAuMH0sIlBhZGRpbmciOnsiJGlkIjoiMjM4IiwiVG9wIjowLjAsIkxlZnQiOjAuMCwiUmlnaHQiOjAuMCwiQm90dG9tIjowLjB9LCJCYWNrZ3JvdW5kIjp7IiRyZWYiOiI4OCJ9LCJJc1Zpc2libGUiOnRydWUsIldpZHRoIjowLjAsIkhlaWdodCI6MC4wLCJCb3JkZXJTdHlsZSI6eyIkaWQiOiIyMzkiLCJMaW5lQ29sb3IiOm51bGwsIkxpbmVXZWlnaHQiOjAuMCwiTGluZVR5cGUiOjAsIlBhcmVudFN0eWxlIjpudWxsfSwiUGFyZW50U3R5bGUiOm51bGx9LCJEYXRlRm9ybWF0Ijp7IiRpZCI6IjI0M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I0MSIsIkRhdGVQYXJ0SXNWaXNpYmxlIjpmYWxzZSwiVGltZVBhcnRJc1Zpc2libGUiOmZhbHNlfX0sIldlZWtOdW1iZXJpbmciOnsiJGlkIjoiMjQyIiwiRm9ybWF0IjowLCJJc1Zpc2libGUiOmZhbHNlLCJMYXN0S25vd25WaXNpYmlsaXR5U3RhdGUiOmZhbHNlfSwiSXNWaXNpYmxlIjp0cnVlLCJQYXJlbnRTdHlsZSI6bnVsbH0sIkluZGV4Ijo0LCJQZXJjZW50YWdlQ29tcGxldGUiOm51bGwsIlBvc2l0aW9uIjp7IlJhdGlvIjowLjAsIklzQ3VzdG9tIjpmYWxzZX0sIkRhdGVGb3JtYXQiOnsiJHJlZiI6IjI0MCJ9LCJXZWVrTnVtYmVyaW5nIjp7IiRpZCI6IjI0MyIsIkZvcm1hdCI6MCwiSXNWaXNpYmxlIjpmYWxzZSwiTGFzdEtub3duVmlzaWJpbGl0eVN0YXRlIjpmYWxzZX0sIlJlbGF0ZWRUYXNrSWQiOiIwMDAwMDAwMC0wMDAwLTAwMDAtMDAwMC0wMDAwMDAwMDAwMDAiLCJJZCI6IjQ0YzVjNGVjLTBmOGItNDY0My04YTE0LTg5ZjRjYTg2ZTY0OCIsIkltcG9ydElkIjoiVHJhbnNsYXRpb24gY29tcGxldGUiLCJUaXRsZSI6IlRyYW5zbGF0aW9uIGNvbXBsZXRlIiwiTm90ZSI6bnVsbCwiSHlwZXJsaW5rIjp7IiRpZCI6IjI0NCIsIkFkZHJlc3MiOm51bGwsIlN1YkFkZHJlc3MiOm51bGx9LCJJc0NoYW5nZWQiOmZhbHNlLCJJc05ldyI6ZmFsc2V9LHsiJGlkIjoiMjQ1IiwiRGF0ZSI6IjIwMjEtMDgtMjVUMjM6NTk6MDAiLCJTdHlsZSI6eyIkaWQiOiIyNDYiLCJTaGFwZSI6NCwiQ29ubmVjdG9yTWFyZ2luIjp7IiRpZCI6IjI0NyIsIlRvcCI6MC4wLCJMZWZ0IjoyLjAsIlJpZ2h0IjoyLjAsIkJvdHRvbSI6MC4wfSwiQ29ubmVjdG9yU3R5bGUiOnsiJGlkIjoiMjQ4IiwiTGluZUNvbG9yIjp7IiRyZWYiOiI2NCJ9LCJMaW5lV2VpZ2h0IjoxLjAsIkxpbmVUeXBlIjowLCJQYXJlbnRTdHlsZSI6bnVsbH0sIklzQmVsb3dUaW1lYmFuZCI6ZmFsc2UsIlBvc2l0aW9uT25UYXNrIjowLCJIaWRlRGF0ZSI6ZmFsc2UsIlNoYXBlU2l6ZSI6MCwiU3BhY2luZyI6Mi4wLCJQYWRkaW5nIjp7IiRpZCI6IjI0OSIsIlRvcCI6Ny4wLCJMZWZ0IjozLjAsIlJpZ2h0IjowLjAsIkJvdHRvbSI6Mi4wfSwiU2hhcGVTdHlsZSI6eyIkaWQiOiIyNTAiLCJNYXJnaW4iOnsiJGlkIjoiMjUxIiwiVG9wIjowLjAsIkxlZnQiOjAuMCwiUmlnaHQiOjAuMCwiQm90dG9tIjowLjB9LCJQYWRkaW5nIjp7IiRpZCI6IjI1MiIsIlRvcCI6MC4wLCJMZWZ0IjowLjAsIlJpZ2h0IjowLjAsIkJvdHRvbSI6MC4wfSwiQmFja2dyb3VuZCI6eyIkaWQiOiIyNTMiLCJDb2xvciI6eyIkaWQiOiIyNTQiLCJBIjoyNTUsIlIiOjU2LCJHIjoxNTQsIkIiOjEzOX19LCJJc1Zpc2libGUiOnRydWUsIldpZHRoIjoxMi4wLCJIZWlnaHQiOjE0LjAsIkJvcmRlclN0eWxlIjp7IiRpZCI6IjI1NSIsIkxpbmVDb2xvciI6eyIkcmVmIjoiNzMifSwiTGluZVdlaWdodCI6MC4wLCJMaW5lVHlwZSI6MCwiUGFyZW50U3R5bGUiOm51bGx9LCJQYXJlbnRTdHlsZSI6bnVsbH0sIlRpdGxlU3R5bGUiOnsiJGlkIjoiMjU2IiwiRm9udFNldHRpbmdzIjp7IiRpZCI6IjI1NyIsIkZvbnRTaXplIjoxMiwiRm9udE5hbWUiOiJDYWxpYnJpIiwiSXNCb2xkIjpmYWxzZSwiSXNJdGFsaWMiOmZhbHNlLCJJc1VuZGVybGluZWQiOmZhbHNlLCJQYXJlbnRTdHlsZSI6bnVsbH0sIkF1dG9TaXplIjowLCJGb3JlZ3JvdW5kIjp7IiRpZCI6IjI1OCIsIkNvbG9yIjp7IiRpZCI6IjI1O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yNjAiLCJUb3AiOjAuMCwiTGVmdCI6MC4wLCJSaWdodCI6MC4wLCJCb3R0b20iOjAuMH0sIlBhZGRpbmciOnsiJGlkIjoiMjYxIiwiVG9wIjowLjAsIkxlZnQiOjAuMCwiUmlnaHQiOjAuMCwiQm90dG9tIjowLjB9LCJCYWNrZ3JvdW5kIjp7IiRyZWYiOiI4MSJ9LCJJc1Zpc2libGUiOnRydWUsIldpZHRoIjowLjAsIkhlaWdodCI6MC4wLCJCb3JkZXJTdHlsZSI6eyIkaWQiOiIyNjIiLCJMaW5lQ29sb3IiOm51bGwsIkxpbmVXZWlnaHQiOjAuMCwiTGluZVR5cGUiOjAsIlBhcmVudFN0eWxlIjpudWxsfSwiUGFyZW50U3R5bGUiOm51bGx9LCJEYXRlU3R5bGUiOnsiJGlkIjoiMjYzIiwiRm9udFNldHRpbmdzIjp7IiRpZCI6IjI2NCIsIkZvbnRTaXplIjoxMCwiRm9udE5hbWUiOiJDYWxpYnJpIiwiSXNCb2xkIjpmYWxzZSwiSXNJdGFsaWMiOmZhbHNlLCJJc1VuZGVybGluZWQiOmZhbHNlLCJQYXJlbnRTdHlsZSI6bnVsbH0sIkF1dG9TaXplIjowLCJGb3JlZ3JvdW5kIjp7IiRpZCI6IjI2NSIsIkNvbG9yIjp7IiRyZWYiOiI4NSJ9fSwiTWF4V2lkdGgiOjIwMC4wLCJNYXhIZWlnaHQiOiJJbmZpbml0eSIsIlNtYXJ0Rm9yZWdyb3VuZElzQWN0aXZlIjpmYWxzZSwiSG9yaXpvbnRhbEFsaWdubWVudCI6MCwiVmVydGljYWxBbGlnbm1lbnQiOjAsIlNtYXJ0Rm9yZWdyb3VuZCI6bnVsbCwiQmFja2dyb3VuZEZpbGxUeXBlIjowLCJNYXJnaW4iOnsiJGlkIjoiMjY2IiwiVG9wIjowLjAsIkxlZnQiOjAuMCwiUmlnaHQiOjAuMCwiQm90dG9tIjowLjB9LCJQYWRkaW5nIjp7IiRpZCI6IjI2NyIsIlRvcCI6MC4wLCJMZWZ0IjowLjAsIlJpZ2h0IjowLjAsIkJvdHRvbSI6MC4wfSwiQmFja2dyb3VuZCI6eyIkcmVmIjoiODgifSwiSXNWaXNpYmxlIjp0cnVlLCJXaWR0aCI6MC4wLCJIZWlnaHQiOjAuMCwiQm9yZGVyU3R5bGUiOnsiJGlkIjoiMjY4IiwiTGluZUNvbG9yIjpudWxsLCJMaW5lV2VpZ2h0IjowLjAsIkxpbmVUeXBlIjowLCJQYXJlbnRTdHlsZSI6bnVsbH0sIlBhcmVudFN0eWxlIjpudWxsfSwiRGF0ZUZvcm1hdCI6eyIkaWQiOiIyNjk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yNzAiLCJEYXRlUGFydElzVmlzaWJsZSI6ZmFsc2UsIlRpbWVQYXJ0SXNWaXNpYmxlIjpmYWxzZX19LCJXZWVrTnVtYmVyaW5nIjp7IiRpZCI6IjI3MSIsIkZvcm1hdCI6MCwiSXNWaXNpYmxlIjpmYWxzZSwiTGFzdEtub3duVmlzaWJpbGl0eVN0YXRlIjpmYWxzZX0sIklzVmlzaWJsZSI6dHJ1ZSwiUGFyZW50U3R5bGUiOm51bGx9LCJJbmRleCI6MTAsIlBlcmNlbnRhZ2VDb21wbGV0ZSI6bnVsbCwiUG9zaXRpb24iOnsiUmF0aW8iOjAuMCwiSXNDdXN0b20iOmZhbHNlfSwiRGF0ZUZvcm1hdCI6eyIkcmVmIjoiMjY5In0sIldlZWtOdW1iZXJpbmciOnsiJGlkIjoiMjcyIiwiRm9ybWF0IjowLCJJc1Zpc2libGUiOmZhbHNlLCJMYXN0S25vd25WaXNpYmlsaXR5U3RhdGUiOmZhbHNlfSwiUmVsYXRlZFRhc2tJZCI6IjAwMDAwMDAwLTAwMDAtMDAwMC0wMDAwLTAwMDAwMDAwMDAwMCIsIklkIjoiYTdhZDE1NDMtZGQ3OC00Mjg3LWJkNzgtODYxZDk3MTg3NDNhIiwiSW1wb3J0SWQiOiJTY3JpcHQgYXBwcm92ZWQiLCJUaXRsZSI6IlNjcmlwdCBhcHByb3ZlZCIsIk5vdGUiOm51bGwsIkh5cGVybGluayI6eyIkaWQiOiIyNzMiLCJBZGRyZXNzIjpudWxsLCJTdWJBZGRyZXNzIjpudWxsfSwiSXNDaGFuZ2VkIjpmYWxzZSwiSXNOZXciOmZhbHNlfSx7IiRpZCI6IjI3NCIsIkRhdGUiOiIyMDIxLTA3LTMwVDIzOjU5OjAwIiwiU3R5bGUiOnsiJGlkIjoiMjc1IiwiU2hhcGUiOjQsIkNvbm5lY3Rvck1hcmdpbiI6eyIkcmVmIjoiNjIifSwiQ29ubmVjdG9yU3R5bGUiOnsiJGlkIjoiMjc2IiwiTGluZUNvbG9yIjp7IiRyZWYiOiI2NCJ9LCJMaW5lV2VpZ2h0IjoxLjAsIkxpbmVUeXBlIjowLCJQYXJlbnRTdHlsZSI6bnVsbH0sIklzQmVsb3dUaW1lYmFuZCI6dHJ1ZSwiUG9zaXRpb25PblRhc2siOjAsIkhpZGVEYXRlIjpmYWxzZSwiU2hhcGVTaXplIjowLCJTcGFjaW5nIjoyLjAsIlBhZGRpbmciOnsiJHJlZiI6IjY2In0sIlNoYXBlU3R5bGUiOnsiJGlkIjoiMjc3IiwiTWFyZ2luIjp7IiRyZWYiOiI2OCJ9LCJQYWRkaW5nIjp7IiRyZWYiOiI2OSJ9LCJCYWNrZ3JvdW5kIjp7IiRpZCI6IjI3OCIsIkNvbG9yIjp7IiRpZCI6IjI3OSIsIkEiOjI1NSwiUiI6NTYsIkciOjE1NCwiQiI6MTM5fX0sIklzVmlzaWJsZSI6dHJ1ZSwiV2lkdGgiOjEyLjAsIkhlaWdodCI6MTQuMCwiQm9yZGVyU3R5bGUiOnsiJGlkIjoiMjgwIiwiTGluZUNvbG9yIjp7IiRyZWYiOiI3MyJ9LCJMaW5lV2VpZ2h0IjowLjAsIkxpbmVUeXBlIjowLCJQYXJlbnRTdHlsZSI6bnVsbH0sIlBhcmVudFN0eWxlIjpudWxsfSwiVGl0bGVTdHlsZSI6eyIkaWQiOiIyODEiLCJGb250U2V0dGluZ3MiOnsiJGlkIjoiMjgyIiwiRm9udFNpemUiOjEyLCJGb250TmFtZSI6IkNhbGlicmkiLCJJc0JvbGQiOmZhbHNlLCJJc0l0YWxpYyI6ZmFsc2UsIklzVW5kZXJsaW5lZCI6ZmFsc2UsIlBhcmVudFN0eWxlIjpudWxsfSwiQXV0b1NpemUiOjAsIkZvcmVncm91bmQiOnsiJGlkIjoiMjgzIiwiQ29sb3IiOnsiJGlkIjoiMjg0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3OSJ9LCJQYWRkaW5nIjp7IiRyZWYiOiI4MCJ9LCJCYWNrZ3JvdW5kIjp7IiRyZWYiOiI4MSJ9LCJJc1Zpc2libGUiOnRydWUsIldpZHRoIjowLjAsIkhlaWdodCI6MC4wLCJCb3JkZXJTdHlsZSI6eyIkaWQiOiIyODUiLCJMaW5lQ29sb3IiOm51bGwsIkxpbmVXZWlnaHQiOjAuMCwiTGluZVR5cGUiOjAsIlBhcmVudFN0eWxlIjpudWxsfSwiUGFyZW50U3R5bGUiOm51bGx9LCJEYXRlU3R5bGUiOnsiJGlkIjoiMjg2IiwiRm9udFNldHRpbmdzIjp7IiRpZCI6IjI4NyIsIkZvbnRTaXplIjoxMCwiRm9udE5hbWUiOiJDYWxpYnJpIiwiSXNCb2xkIjpmYWxzZSwiSXNJdGFsaWMiOmZhbHNlLCJJc1VuZGVybGluZWQiOmZhbHNlLCJQYXJlbnRTdHlsZSI6bnVsbH0sIkF1dG9TaXplIjowLCJGb3JlZ3JvdW5kIjp7IiRyZWYiOiI4NCJ9LCJNYXhXaWR0aCI6MjAwLjAsIk1heEhlaWdodCI6IkluZmluaXR5IiwiU21hcnRGb3JlZ3JvdW5kSXNBY3RpdmUiOmZhbHNlLCJIb3Jpem9udGFsQWxpZ25tZW50IjowLCJWZXJ0aWNhbEFsaWdubWVudCI6MCwiU21hcnRGb3JlZ3JvdW5kIjpudWxsLCJCYWNrZ3JvdW5kRmlsbFR5cGUiOjAsIk1hcmdpbiI6eyIkcmVmIjoiODYifSwiUGFkZGluZyI6eyIkcmVmIjoiODcifSwiQmFja2dyb3VuZCI6eyIkcmVmIjoiODgifSwiSXNWaXNpYmxlIjp0cnVlLCJXaWR0aCI6MC4wLCJIZWlnaHQiOjAuMCwiQm9yZGVyU3R5bGUiOnsiJGlkIjoiMjg4IiwiTGluZUNvbG9yIjpudWxsLCJMaW5lV2VpZ2h0IjowLjAsIkxpbmVUeXBlIjowLCJQYXJlbnRTdHlsZSI6bnVsbH0sIlBhcmVudFN0eWxlIjpudWxsfSwiRGF0ZUZvcm1hdCI6eyIkcmVmIjoiODkifSwiV2Vla051bWJlcmluZyI6eyIkaWQiOiIyODkiLCJGb3JtYXQiOjAsIklzVmlzaWJsZSI6ZmFsc2UsIkxhc3RLbm93blZpc2liaWxpdHlTdGF0ZSI6ZmFsc2V9LCJJc1Zpc2libGUiOnRydWUsIlBhcmVudFN0eWxlIjpudWxsfSwiSW5kZXgiOjEzLCJQZXJjZW50YWdlQ29tcGxldGUiOm51bGwsIlBvc2l0aW9uIjp7IlJhdGlvIjowLjAsIklzQ3VzdG9tIjpmYWxzZX0sIkRhdGVGb3JtYXQiOnsiJHJlZiI6Ijg5In0sIldlZWtOdW1iZXJpbmciOnsiJGlkIjoiMjkwIiwiRm9ybWF0IjowLCJJc1Zpc2libGUiOmZhbHNlLCJMYXN0S25vd25WaXNpYmlsaXR5U3RhdGUiOmZhbHNlfSwiUmVsYXRlZFRhc2tJZCI6IjAwMDAwMDAwLTAwMDAtMDAwMC0wMDAwLTAwMDAwMDAwMDAwMCIsIklkIjoiYmQzMDZmZjItNjc0Ny00NzQxLTlkMmUtYjJmZTQyMWNjYzNiIiwiSW1wb3J0SWQiOiJDb3Vyc2UgcGxhbiBhcHByb3ZlZCIsIlRpdGxlIjoiQ291cnNlIHBsYW4gYXBwcm92ZWQiLCJOb3RlIjpudWxsLCJIeXBlcmxpbmsiOnsiJGlkIjoiMjkxIiwiQWRkcmVzcyI6bnVsbCwiU3ViQWRkcmVzcyI6bnVsbH0sIklzQ2hhbmdlZCI6ZmFsc2UsIklzTmV3IjpmYWxzZX0seyIkaWQiOiIyOTIiLCJEYXRlIjoiMjAyMS0wNy0xMFQwMDowMDowMCIsIlN0eWxlIjp7IiRpZCI6IjI5MyIsIlNoYXBlIjo0LCJDb25uZWN0b3JNYXJnaW4iOnsiJHJlZiI6IjYyIn0sIkNvbm5lY3RvclN0eWxlIjp7IiRpZCI6IjI5NCIsIkxpbmVDb2xvciI6eyIkcmVmIjoiNjQifSwiTGluZVdlaWdodCI6MS4wLCJMaW5lVHlwZSI6MCwiUGFyZW50U3R5bGUiOm51bGx9LCJJc0JlbG93VGltZWJhbmQiOmZhbHNlLCJQb3NpdGlvbk9uVGFzayI6MCwiSGlkZURhdGUiOmZhbHNlLCJTaGFwZVNpemUiOjEsIlNwYWNpbmciOjIuMCwiUGFkZGluZyI6eyIkcmVmIjoiNjYifSwiU2hhcGVTdHlsZSI6eyIkaWQiOiIyOTUiLCJNYXJnaW4iOnsiJHJlZiI6IjY4In0sIlBhZGRpbmciOnsiJHJlZiI6IjY5In0sIkJhY2tncm91bmQiOnsiJGlkIjoiMjk2IiwiQ29sb3IiOnsiJGlkIjoiMjk3IiwiQSI6MjU1LCJSIjoyMjMsIkciOjMzLCJCIjozN319LCJJc1Zpc2libGUiOnRydWUsIldpZHRoIjoxOC4wLCJIZWlnaHQiOjIwLjAsIkJvcmRlclN0eWxlIjp7IiRpZCI6IjI5OCIsIkxpbmVDb2xvciI6eyIkcmVmIjoiNzMifSwiTGluZVdlaWdodCI6MC4wLCJMaW5lVHlwZSI6MCwiUGFyZW50U3R5bGUiOm51bGx9LCJQYXJlbnRTdHlsZSI6bnVsbH0sIlRpdGxlU3R5bGUiOnsiJGlkIjoiMjk5IiwiRm9udFNldHRpbmdzIjp7IiRpZCI6IjMwMCIsIkZvbnRTaXplIjoxMiwiRm9udE5hbWUiOiJDYWxpYnJpIiwiSXNCb2xkIjpmYWxzZSwiSXNJdGFsaWMiOmZhbHNlLCJJc1VuZGVybGluZWQiOmZhbHNlLCJQYXJlbnRTdHlsZSI6bnVsbH0sIkF1dG9TaXplIjowLCJGb3JlZ3JvdW5kIjp7IiRpZCI6IjMwMSIsIkNvbG9yIjp7IiRpZCI6IjMwMi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NzkifSwiUGFkZGluZyI6eyIkcmVmIjoiODAifSwiQmFja2dyb3VuZCI6eyIkcmVmIjoiODEifSwiSXNWaXNpYmxlIjp0cnVlLCJXaWR0aCI6MC4wLCJIZWlnaHQiOjAuMCwiQm9yZGVyU3R5bGUiOnsiJGlkIjoiMzAzIiwiTGluZUNvbG9yIjpudWxsLCJMaW5lV2VpZ2h0IjowLjAsIkxpbmVUeXBlIjowLCJQYXJlbnRTdHlsZSI6bnVsbH0sIlBhcmVudFN0eWxlIjpudWxsfSwiRGF0ZVN0eWxlIjp7IiRpZCI6IjMwNCIsIkZvbnRTZXR0aW5ncyI6eyIkaWQiOiIzMDUiLCJGb250U2l6ZSI6MTAsIkZvbnROYW1lIjoiQ2FsaWJyaSIsIklzQm9sZCI6ZmFsc2UsIklzSXRhbGljIjpmYWxzZSwiSXNVbmRlcmxpbmVkIjpmYWxzZSwiUGFyZW50U3R5bGUiOm51bGx9LCJBdXRvU2l6ZSI6MCwiRm9yZWdyb3VuZCI6eyIkcmVmIjoiODQifSwiTWF4V2lkdGgiOjIwMC4wLCJNYXhIZWlnaHQiOiJJbmZpbml0eSIsIlNtYXJ0Rm9yZWdyb3VuZElzQWN0aXZlIjpmYWxzZSwiSG9yaXpvbnRhbEFsaWdubWVudCI6MCwiVmVydGljYWxBbGlnbm1lbnQiOjAsIlNtYXJ0Rm9yZWdyb3VuZCI6bnVsbCwiQmFja2dyb3VuZEZpbGxUeXBlIjowLCJNYXJnaW4iOnsiJHJlZiI6Ijg2In0sIlBhZGRpbmciOnsiJHJlZiI6Ijg3In0sIkJhY2tncm91bmQiOnsiJHJlZiI6Ijg4In0sIklzVmlzaWJsZSI6dHJ1ZSwiV2lkdGgiOjAuMCwiSGVpZ2h0IjowLjAsIkJvcmRlclN0eWxlIjp7IiRpZCI6IjMwNiIsIkxpbmVDb2xvciI6bnVsbCwiTGluZVdlaWdodCI6MC4wLCJMaW5lVHlwZSI6MCwiUGFyZW50U3R5bGUiOm51bGx9LCJQYXJlbnRTdHlsZSI6bnVsbH0sIkRhdGVGb3JtYXQiOnsiJHJlZiI6Ijg5In0sIldlZWtOdW1iZXJpbmciOnsiJGlkIjoiMzA3IiwiRm9ybWF0IjowLCJJc1Zpc2libGUiOmZhbHNlLCJMYXN0S25vd25WaXNpYmlsaXR5U3RhdGUiOmZhbHNlfSwiSXNWaXNpYmxlIjp0cnVlLCJQYXJlbnRTdHlsZSI6bnVsbH0sIkluZGV4IjoxNiwiUGVyY2VudGFnZUNvbXBsZXRlIjpudWxsLCJQb3NpdGlvbiI6eyJSYXRpbyI6MC4wLCJJc0N1c3RvbSI6ZmFsc2V9LCJEYXRlRm9ybWF0Ijp7IiRyZWYiOiI4OSJ9LCJXZWVrTnVtYmVyaW5nIjp7IiRpZCI6IjMwOCIsIkZvcm1hdCI6MCwiSXNWaXNpYmxlIjpmYWxzZSwiTGFzdEtub3duVmlzaWJpbGl0eVN0YXRlIjpmYWxzZX0sIlJlbGF0ZWRUYXNrSWQiOiIwMDAwMDAwMC0wMDAwLTAwMDAtMDAwMC0wMDAwMDAwMDAwMDAiLCJJZCI6IjEyZTRmMjc3LTAxYTYtNDhiOC04OTBiLWQzNzIzZjk4OTU1ZCIsIkltcG9ydElkIjoiS2ljay1vZmYiLCJUaXRsZSI6IktpY2stb2ZmIiwiTm90ZSI6bnVsbCwiSHlwZXJsaW5rIjp7IiRpZCI6IjMwOSIsIkFkZHJlc3MiOm51bGwsIlN1YkFkZHJlc3MiOm51bGx9LCJJc0NoYW5nZWQiOmZhbHNlLCJJc05ldyI6ZmFsc2V9XSwiVGFza3MiOlt7IiRpZCI6IjMxMCIsIkdyb3VwTmFtZSI6bnVsbCwiU3RhcnREYXRlIjoiMjAyMS0xMS0xNVQwMDowMDowMFoiLCJFbmREYXRlIjoiMjAyMS0xMS0yOFQyMzo1OTowMFoiLCJQZXJjZW50YWdlQ29tcGxldGUiOm51bGwsIlN0eWxlIjp7IiRpZCI6IjMxMSIsIlNoYXBlIjoxLCJTaGFwZVRoaWNrbmVzcyI6MCwiRHVyYXRpb25Gb3JtYXQiOjAsIkluY2x1ZGVOb25Xb3JraW5nRGF5c0luRHVyYXRpb24iOmZhbHNlLCJQZXJjZW50YWdlQ29tcGxldGVTdHlsZSI6eyIkaWQiOiIzMTIiLCJGb250U2V0dGluZ3MiOnsiJGlkIjoiMzEzIiwiRm9udFNpemUiOjEwLCJGb250TmFtZSI6IkNhbGlicmkiLCJJc0JvbGQiOmZhbHNlLCJJc0l0YWxpYyI6ZmFsc2UsIklzVW5kZXJsaW5lZCI6ZmFsc2UsIlBhcmVudFN0eWxlIjpudWxsfSwiQXV0b1NpemUiOjAsIkZvcmVncm91bmQiOnsiJGlkIjoiMzE0IiwiQ29sb3IiOnsiJGlkIjoiMzE1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zMTYiLCJUb3AiOjAuMCwiTGVmdCI6MC4wLCJSaWdodCI6MC4wLCJCb3R0b20iOjAuMH0sIlBhZGRpbmciOnsiJGlkIjoiMzE3IiwiVG9wIjowLjAsIkxlZnQiOjAuMCwiUmlnaHQiOjAuMCwiQm90dG9tIjowLjB9LCJCYWNrZ3JvdW5kIjp7IiRyZWYiOiI5OSJ9LCJJc1Zpc2libGUiOnRydWUsIldpZHRoIjowLjAsIkhlaWdodCI6MC4wLCJCb3JkZXJTdHlsZSI6eyIkaWQiOiIzMTgiLCJMaW5lQ29sb3IiOm51bGwsIkxpbmVXZWlnaHQiOjAuMCwiTGluZVR5cGUiOjAsIlBhcmVudFN0eWxlIjpudWxsfSwiUGFyZW50U3R5bGUiOm51bGx9LCJEdXJhdGlvblN0eWxlIjp7IiRpZCI6IjMxOSIsIkZvbnRTZXR0aW5ncyI6eyIkaWQiOiIzMjAiLCJGb250U2l6ZSI6MTAsIkZvbnROYW1lIjoiQ2FsaWJyaSIsIklzQm9sZCI6ZmFsc2UsIklzSXRhbGljIjpmYWxzZSwiSXNVbmRlcmxpbmVkIjpmYWxzZSwiUGFyZW50U3R5bGUiOm51bGx9LCJBdXRvU2l6ZSI6MCwiRm9yZWdyb3VuZCI6eyIkaWQiOiIzMjEiLCJDb2xvciI6eyIkcmVmIjoiMTAzIn19LCJNYXhXaWR0aCI6MjAwLjAsIk1heEhlaWdodCI6IkluZmluaXR5IiwiU21hcnRGb3JlZ3JvdW5kSXNBY3RpdmUiOmZhbHNlLCJIb3Jpem9udGFsQWxpZ25tZW50IjowLCJWZXJ0aWNhbEFsaWdubWVudCI6MCwiU21hcnRGb3JlZ3JvdW5kIjpudWxsLCJCYWNrZ3JvdW5kRmlsbFR5cGUiOjAsIk1hcmdpbiI6eyIkaWQiOiIzMjIiLCJUb3AiOjAuMCwiTGVmdCI6MC4wLCJSaWdodCI6MC4wLCJCb3R0b20iOjAuMH0sIlBhZGRpbmciOnsiJGlkIjoiMzIzIiwiVG9wIjowLjAsIkxlZnQiOjAuMCwiUmlnaHQiOjAuMCwiQm90dG9tIjowLjB9LCJCYWNrZ3JvdW5kIjp7IiRyZWYiOiIxMDYifSwiSXNWaXNpYmxlIjp0cnVlLCJXaWR0aCI6MC4wLCJIZWlnaHQiOjAuMCwiQm9yZGVyU3R5bGUiOnsiJGlkIjoiMzI0IiwiTGluZUNvbG9yIjpudWxsLCJMaW5lV2VpZ2h0IjowLjAsIkxpbmVUeXBlIjowLCJQYXJlbnRTdHlsZSI6bnVsbH0sIlBhcmVudFN0eWxlIjpudWxsfSwiSG9yaXpvbnRhbENvbm5lY3RvclN0eWxlIjp7IiRpZCI6IjMyNSIsIkxpbmVDb2xvciI6eyIkcmVmIjoiMTA4In0sIkxpbmVXZWlnaHQiOjEuMCwiTGluZVR5cGUiOjAsIlBhcmVudFN0eWxlIjpudWxsfSwiVmVydGljYWxDb25uZWN0b3JTdHlsZSI6eyIkaWQiOiIzMjYiLCJMaW5lQ29sb3IiOnsiJGlkIjoiMzI3IiwiJHR5cGUiOiJOTFJFLkNvbW1vbi5Eb20uU29saWRDb2xvckJydXNoLCBOTFJFLkNvbW1vbiIsIkNvbG9yIjp7IiRpZCI6IjMyOCIsIkEiOjI1NSwiUiI6MjA0LCJHIjoyMDQsIkIiOjIwNH19LCJMaW5lV2VpZ2h0IjowLjAsIkxpbmVUeXBlIjowLCJQYXJlbnRTdHlsZSI6bnVsbH0sIk1hcmdpbiI6bnVsbCwiU3RhcnREYXRlUG9zaXRpb24iOjQsIkVuZERhdGVQb3NpdGlvbiI6NCwiRGF0ZUlzVmlzaWJsZSI6dHJ1ZSwiVGl0bGVQb3NpdGlvbiI6NSwiRHVyYXRpb25Qb3NpdGlvbiI6NiwiUGVyY2VudGFnZUNvbXBsZXRlZFBvc2l0aW9uIjo2LCJTcGFjaW5nIjo1LCJJc0JlbG93VGltZWJhbmQiOmZhbHNlLCJQZXJjZW50YWdlQ29tcGxldGVTaGFwZU9wYWNpdHkiOjM1LCJTaGFwZVN0eWxlIjp7IiRpZCI6IjMyOSIsIk1hcmdpbiI6eyIkaWQiOiIzMzAiLCJUb3AiOjAuMCwiTGVmdCI6NC4wLCJSaWdodCI6NC4wLCJCb3R0b20iOjAuMH0sIlBhZGRpbmciOnsiJGlkIjoiMzMxIiwiVG9wIjowLjAsIkxlZnQiOjAuMCwiUmlnaHQiOjAuMCwiQm90dG9tIjowLjB9LCJCYWNrZ3JvdW5kIjp7IiRpZCI6IjMzMiIsIkNvbG9yIjp7IiRpZCI6IjMzMyIsIkEiOjI1NSwiUiI6MTE1LCJHIjoxMTUsIkIiOjExNX19LCJJc1Zpc2libGUiOnRydWUsIldpZHRoIjowLjAsIkhlaWdodCI6MTAuMCwiQm9yZGVyU3R5bGUiOnsiJGlkIjoiMzM0IiwiTGluZUNvbG9yIjp7IiRyZWYiOiIxMTkifSwiTGluZVdlaWdodCI6MC4wLCJMaW5lVHlwZSI6MCwiUGFyZW50U3R5bGUiOm51bGx9LCJQYXJlbnRTdHlsZSI6bnVsbH0sIlRpdGxlU3R5bGUiOnsiJGlkIjoiMzM1IiwiRm9udFNldHRpbmdzIjp7IiRpZCI6IjMzNiIsIkZvbnRTaXplIjoxMiwiRm9udE5hbWUiOiJDYWxpYnJpIiwiSXNCb2xkIjpmYWxzZSwiSXNJdGFsaWMiOmZhbHNlLCJJc1VuZGVybGluZWQiOmZhbHNlLCJQYXJlbnRTdHlsZSI6bnVsbH0sIkF1dG9TaXplIjoyLCJGb3JlZ3JvdW5kIjp7IiRpZCI6IjMzNyIsIkNvbG9yIjp7IiRpZCI6IjMzOCIsIkEiOjI1NSwiUiI6MTI2LCJHIjoxMjYsIkIiOjEyNn19LCJNYXhXaWR0aCI6MjI0Ljg3OTM2NDAxMzY3MTg4LCJNYXhIZWlnaHQiOiJJbmZpbml0eSIsIlNtYXJ0Rm9yZWdyb3VuZElzQWN0aXZlIjpmYWxzZSwiSG9yaXpvbnRhbEFsaWdubWVudCI6MCwiVmVydGljYWxBbGlnbm1lbnQiOjAsIlNtYXJ0Rm9yZWdyb3VuZCI6bnVsbCwiQmFja2dyb3VuZEZpbGxUeXBlIjowLCJNYXJnaW4iOnsiJGlkIjoiMzM5IiwiVG9wIjowLjAsIkxlZnQiOjAuMCwiUmlnaHQiOjAuMCwiQm90dG9tIjowLjB9LCJQYWRkaW5nIjp7IiRpZCI6IjM0MCIsIlRvcCI6MC4wLCJMZWZ0IjowLjAsIlJpZ2h0IjowLjAsIkJvdHRvbSI6MC4wfSwiQmFja2dyb3VuZCI6eyIkcmVmIjoiMTI3In0sIklzVmlzaWJsZSI6dHJ1ZSwiV2lkdGgiOjAuMCwiSGVpZ2h0IjowLjAsIkJvcmRlclN0eWxlIjp7IiRpZCI6IjM0MSIsIkxpbmVDb2xvciI6bnVsbCwiTGluZVdlaWdodCI6MC4wLCJMaW5lVHlwZSI6MCwiUGFyZW50U3R5bGUiOm51bGx9LCJQYXJlbnRTdHlsZSI6bnVsbH0sIkRhdGVTdHlsZSI6eyIkaWQiOiIzNDIiLCJGb250U2V0dGluZ3MiOnsiJGlkIjoiMzQzIiwiRm9udFNpemUiOjEwLCJGb250TmFtZSI6IkNhbGlicmkiLCJJc0JvbGQiOmZhbHNlLCJJc0l0YWxpYyI6ZmFsc2UsIklzVW5kZXJsaW5lZCI6ZmFsc2UsIlBhcmVudFN0eWxlIjpudWxsfSwiQXV0b1NpemUiOjAsIkZvcmVncm91bmQiOnsiJGlkIjoiMzQ0IiwiQ29sb3IiOnsiJGlkIjoiMzQ1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pZCI6IjM0NiIsIlRvcCI6MC4wLCJMZWZ0IjowLjAsIlJpZ2h0IjowLjAsIkJvdHRvbSI6MC4wfSwiUGFkZGluZyI6eyIkaWQiOiIzNDciLCJUb3AiOjAuMCwiTGVmdCI6MC4wLCJSaWdodCI6MC4wLCJCb3R0b20iOjAuMH0sIkJhY2tncm91bmQiOnsiJHJlZiI6IjEzNCJ9LCJJc1Zpc2libGUiOnRydWUsIldpZHRoIjowLjAsIkhlaWdodCI6MC4wLCJCb3JkZXJTdHlsZSI6eyIkaWQiOiIzNDgiLCJMaW5lQ29sb3IiOm51bGwsIkxpbmVXZWlnaHQiOjAuMCwiTGluZVR5cGUiOjAsIlBhcmVudFN0eWxlIjpudWxsfSwiUGFyZW50U3R5bGUiOm51bGx9LCJEYXRlRm9ybWF0Ijp7IiRpZCI6IjM0O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M1MCIsIkRhdGVQYXJ0SXNWaXNpYmxlIjp0cnVlLCJUaW1lUGFydElzVmlzaWJsZSI6ZmFsc2V9fSwiV2Vla051bWJlcmluZyI6eyIkaWQiOiIzNTEiLCJGb3JtYXQiOjAsIklzVmlzaWJsZSI6ZmFsc2UsIkxhc3RLbm93blZpc2liaWxpdHlTdGF0ZSI6ZmFsc2V9LCJJc1Zpc2libGUiOnRydWUsIlBhcmVudFN0eWxlIjpudWxsfSwiSW5kZXgiOjEsIlNtYXJ0RHVyYXRpb25BY3RpdmF0ZWQiOmZhbHNlLCJEYXRlRm9ybWF0Ijp7IiRyZWYiOiIzNDkifSwiV2Vla051bWJlcmluZyI6eyIkaWQiOiIzNTIiLCJGb3JtYXQiOjAsIklzVmlzaWJsZSI6ZmFsc2UsIkxhc3RLbm93blZpc2liaWxpdHlTdGF0ZSI6ZmFsc2V9LCJJZCI6ImM2NjUzZmYwLTRmODQtNDVmYy1hN2I3LTVmOWNkMWNjYzg2NiIsIkltcG9ydElkIjoiSW50ZWdyYXRpb24gaW50byBsZWFybmluZyBzeXN0ZW0iLCJUaXRsZSI6IkludGVncmF0aW9uIGludG8gbGVhcm5pbmcgc3lzdGVtIiwiTm90ZSI6bnVsbCwiSHlwZXJsaW5rIjp7IiRpZCI6IjM1MyIsIkFkZHJlc3MiOm51bGwsIlN1YkFkZHJlc3MiOm51bGx9LCJJc0NoYW5nZWQiOmZhbHNlLCJJc05ldyI6ZmFsc2V9LHsiJGlkIjoiMzU0IiwiR3JvdXBOYW1lIjpudWxsLCJTdGFydERhdGUiOiIyMDIxLTExLTEwVDAwOjAwOjAwWiIsIkVuZERhdGUiOiIyMDIxLTExLTEzVDIzOjU5OjAwWiIsIlBlcmNlbnRhZ2VDb21wbGV0ZSI6bnVsbCwiU3R5bGUiOnsiJGlkIjoiMzU1IiwiU2hhcGUiOjEsIlNoYXBlVGhpY2tuZXNzIjowLCJEdXJhdGlvbkZvcm1hdCI6MCwiSW5jbHVkZU5vbldvcmtpbmdEYXlzSW5EdXJhdGlvbiI6ZmFsc2UsIlBlcmNlbnRhZ2VDb21wbGV0ZVN0eWxlIjp7IiRpZCI6IjM1NiIsIkZvbnRTZXR0aW5ncyI6eyIkaWQiOiIzNTciLCJGb250U2l6ZSI6MTAsIkZvbnROYW1lIjoiQ2FsaWJyaSIsIklzQm9sZCI6ZmFsc2UsIklzSXRhbGljIjpmYWxzZSwiSXNVbmRlcmxpbmVkIjpmYWxzZSwiUGFyZW50U3R5bGUiOm51bGx9LCJBdXRvU2l6ZSI6MCwiRm9yZWdyb3VuZCI6eyIkaWQiOiIzNTgiLCJDb2xvciI6eyIkaWQiOiIzNTk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M2MCIsIlRvcCI6MC4wLCJMZWZ0IjowLjAsIlJpZ2h0IjowLjAsIkJvdHRvbSI6MC4wfSwiUGFkZGluZyI6eyIkaWQiOiIzNjEiLCJUb3AiOjAuMCwiTGVmdCI6MC4wLCJSaWdodCI6MC4wLCJCb3R0b20iOjAuMH0sIkJhY2tncm91bmQiOnsiJHJlZiI6Ijk5In0sIklzVmlzaWJsZSI6dHJ1ZSwiV2lkdGgiOjAuMCwiSGVpZ2h0IjowLjAsIkJvcmRlclN0eWxlIjp7IiRpZCI6IjM2MiIsIkxpbmVDb2xvciI6bnVsbCwiTGluZVdlaWdodCI6MC4wLCJMaW5lVHlwZSI6MCwiUGFyZW50U3R5bGUiOm51bGx9LCJQYXJlbnRTdHlsZSI6bnVsbH0sIkR1cmF0aW9uU3R5bGUiOnsiJGlkIjoiMzYzIiwiRm9udFNldHRpbmdzIjp7IiRpZCI6IjM2NCIsIkZvbnRTaXplIjoxMCwiRm9udE5hbWUiOiJDYWxpYnJpIiwiSXNCb2xkIjpmYWxzZSwiSXNJdGFsaWMiOmZhbHNlLCJJc1VuZGVybGluZWQiOmZhbHNlLCJQYXJlbnRTdHlsZSI6bnVsbH0sIkF1dG9TaXplIjowLCJGb3JlZ3JvdW5kIjp7IiRpZCI6IjM2NSIsIkNvbG9yIjp7IiRyZWYiOiIxMDMifX0sIk1heFdpZHRoIjoyMDAuMCwiTWF4SGVpZ2h0IjoiSW5maW5pdHkiLCJTbWFydEZvcmVncm91bmRJc0FjdGl2ZSI6ZmFsc2UsIkhvcml6b250YWxBbGlnbm1lbnQiOjAsIlZlcnRpY2FsQWxpZ25tZW50IjowLCJTbWFydEZvcmVncm91bmQiOm51bGwsIkJhY2tncm91bmRGaWxsVHlwZSI6MCwiTWFyZ2luIjp7IiRpZCI6IjM2NiIsIlRvcCI6MC4wLCJMZWZ0IjowLjAsIlJpZ2h0IjowLjAsIkJvdHRvbSI6MC4wfSwiUGFkZGluZyI6eyIkaWQiOiIzNjciLCJUb3AiOjAuMCwiTGVmdCI6MC4wLCJSaWdodCI6MC4wLCJCb3R0b20iOjAuMH0sIkJhY2tncm91bmQiOnsiJHJlZiI6IjEwNiJ9LCJJc1Zpc2libGUiOnRydWUsIldpZHRoIjowLjAsIkhlaWdodCI6MC4wLCJCb3JkZXJTdHlsZSI6eyIkaWQiOiIzNjgiLCJMaW5lQ29sb3IiOm51bGwsIkxpbmVXZWlnaHQiOjAuMCwiTGluZVR5cGUiOjAsIlBhcmVudFN0eWxlIjpudWxsfSwiUGFyZW50U3R5bGUiOm51bGx9LCJIb3Jpem9udGFsQ29ubmVjdG9yU3R5bGUiOnsiJGlkIjoiMzY5IiwiTGluZUNvbG9yIjp7IiRyZWYiOiIxMDgifSwiTGluZVdlaWdodCI6MS4wLCJMaW5lVHlwZSI6MCwiUGFyZW50U3R5bGUiOm51bGx9LCJWZXJ0aWNhbENvbm5lY3RvclN0eWxlIjp7IiRpZCI6IjM3MCIsIkxpbmVDb2xvciI6eyIkcmVmIjoiMTExIn0sIkxpbmVXZWlnaHQiOjAuMCwiTGluZVR5cGUiOjAsIlBhcmVudFN0eWxlIjpudWxsfSwiTWFyZ2luIjpudWxsLCJTdGFydERhdGVQb3NpdGlvbiI6NCwiRW5kRGF0ZVBvc2l0aW9uIjo0LCJEYXRlSXNWaXNpYmxlIjp0cnVlLCJUaXRsZVBvc2l0aW9uIjo1LCJEdXJhdGlvblBvc2l0aW9uIjo2LCJQZXJjZW50YWdlQ29tcGxldGVkUG9zaXRpb24iOjYsIlNwYWNpbmciOjEwLCJJc0JlbG93VGltZWJhbmQiOmZhbHNlLCJQZXJjZW50YWdlQ29tcGxldGVTaGFwZU9wYWNpdHkiOjM1LCJTaGFwZVN0eWxlIjp7IiRpZCI6IjM3MSIsIk1hcmdpbiI6eyIkaWQiOiIzNzIiLCJUb3AiOjAuMCwiTGVmdCI6NC4wLCJSaWdodCI6NC4wLCJCb3R0b20iOjAuMH0sIlBhZGRpbmciOnsiJGlkIjoiMzczIiwiVG9wIjowLjAsIkxlZnQiOjAuMCwiUmlnaHQiOjAuMCwiQm90dG9tIjowLjB9LCJCYWNrZ3JvdW5kIjp7IiRpZCI6IjM3NCIsIkNvbG9yIjp7IiRpZCI6IjM3NSIsIkEiOjI1NSwiUiI6MTE1LCJHIjoxMTUsIkIiOjExNX19LCJJc1Zpc2libGUiOnRydWUsIldpZHRoIjowLjAsIkhlaWdodCI6MTAuMCwiQm9yZGVyU3R5bGUiOnsiJGlkIjoiMzc2IiwiTGluZUNvbG9yIjp7IiRyZWYiOiIxMTkifSwiTGluZVdlaWdodCI6MC4wLCJMaW5lVHlwZSI6MCwiUGFyZW50U3R5bGUiOm51bGx9LCJQYXJlbnRTdHlsZSI6bnVsbH0sIlRpdGxlU3R5bGUiOnsiJGlkIjoiMzc3IiwiRm9udFNldHRpbmdzIjp7IiRpZCI6IjM3OCIsIkZvbnRTaXplIjoxMiwiRm9udE5hbWUiOiJDYWxpYnJpIiwiSXNCb2xkIjpmYWxzZSwiSXNJdGFsaWMiOmZhbHNlLCJJc1VuZGVybGluZWQiOmZhbHNlLCJQYXJlbnRTdHlsZSI6bnVsbH0sIkF1dG9TaXplIjoyLCJGb3JlZ3JvdW5kIjp7IiRpZCI6IjM3OSIsIkNvbG9yIjp7IiRpZCI6IjM4MCIsIkEiOjI1NSwiUiI6MTI2LCJHIjoxMjYsIkIiOjEyNn19LCJNYXhXaWR0aCI6MTMzLjQ3Njc3NjEyMzA0Njg4LCJNYXhIZWlnaHQiOiJJbmZpbml0eSIsIlNtYXJ0Rm9yZWdyb3VuZElzQWN0aXZlIjpmYWxzZSwiSG9yaXpvbnRhbEFsaWdubWVudCI6MCwiVmVydGljYWxBbGlnbm1lbnQiOjAsIlNtYXJ0Rm9yZWdyb3VuZCI6bnVsbCwiQmFja2dyb3VuZEZpbGxUeXBlIjowLCJNYXJnaW4iOnsiJGlkIjoiMzgxIiwiVG9wIjowLjAsIkxlZnQiOjAuMCwiUmlnaHQiOjAuMCwiQm90dG9tIjowLjB9LCJQYWRkaW5nIjp7IiRpZCI6IjM4MiIsIlRvcCI6MC4wLCJMZWZ0IjowLjAsIlJpZ2h0IjowLjAsIkJvdHRvbSI6MC4wfSwiQmFja2dyb3VuZCI6eyIkcmVmIjoiMTI3In0sIklzVmlzaWJsZSI6dHJ1ZSwiV2lkdGgiOjAuMCwiSGVpZ2h0IjowLjAsIkJvcmRlclN0eWxlIjp7IiRpZCI6IjM4MyIsIkxpbmVDb2xvciI6bnVsbCwiTGluZVdlaWdodCI6MC4wLCJMaW5lVHlwZSI6MCwiUGFyZW50U3R5bGUiOm51bGx9LCJQYXJlbnRTdHlsZSI6bnVsbH0sIkRhdGVTdHlsZSI6eyIkaWQiOiIzODQiLCJGb250U2V0dGluZ3MiOnsiJGlkIjoiMzg1IiwiRm9udFNpemUiOjEwLCJGb250TmFtZSI6IkNhbGlicmkiLCJJc0JvbGQiOmZhbHNlLCJJc0l0YWxpYyI6ZmFsc2UsIklzVW5kZXJsaW5lZCI6ZmFsc2UsIlBhcmVudFN0eWxlIjpudWxsfSwiQXV0b1NpemUiOjAsIkZvcmVncm91bmQiOnsiJGlkIjoiMzg2IiwiQ29sb3IiOnsiJGlkIjoiMzg3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pZCI6IjM4OCIsIlRvcCI6MC4wLCJMZWZ0IjowLjAsIlJpZ2h0IjowLjAsIkJvdHRvbSI6MC4wfSwiUGFkZGluZyI6eyIkaWQiOiIzODkiLCJUb3AiOjAuMCwiTGVmdCI6MC4wLCJSaWdodCI6MC4wLCJCb3R0b20iOjAuMH0sIkJhY2tncm91bmQiOnsiJHJlZiI6IjEzNCJ9LCJJc1Zpc2libGUiOnRydWUsIldpZHRoIjowLjAsIkhlaWdodCI6MC4wLCJCb3JkZXJTdHlsZSI6eyIkaWQiOiIzOTAiLCJMaW5lQ29sb3IiOm51bGwsIkxpbmVXZWlnaHQiOjAuMCwiTGluZVR5cGUiOjAsIlBhcmVudFN0eWxlIjpudWxsfSwiUGFyZW50U3R5bGUiOm51bGx9LCJEYXRlRm9ybWF0Ijp7IiRyZWYiOiIzNDkifSwiV2Vla051bWJlcmluZyI6eyIkaWQiOiIzOTEiLCJGb3JtYXQiOjAsIklzVmlzaWJsZSI6ZmFsc2UsIkxhc3RLbm93blZpc2liaWxpdHlTdGF0ZSI6ZmFsc2V9LCJJc1Zpc2libGUiOnRydWUsIlBhcmVudFN0eWxlIjpudWxsfSwiSW5kZXgiOjIsIlNtYXJ0RHVyYXRpb25BY3RpdmF0ZWQiOmZhbHNlLCJEYXRlRm9ybWF0Ijp7IiRyZWYiOiIzNDkifSwiV2Vla051bWJlcmluZyI6eyIkaWQiOiIzOTIiLCJGb3JtYXQiOjAsIklzVmlzaWJsZSI6ZmFsc2UsIkxhc3RLbm93blZpc2liaWxpdHlTdGF0ZSI6ZmFsc2V9LCJJZCI6IjEwNzdiZGM5LWUxODMtNDdlNS1iYWZkLWYwZDkxNjhhZGFkNiIsIkltcG9ydElkIjoiQWNjZXB0YW5jZSByZXZpZXciLCJUaXRsZSI6IkFjY2VwdGFuY2UgcmV2aWV3IiwiTm90ZSI6bnVsbCwiSHlwZXJsaW5rIjp7IiRpZCI6IjM5MyIsIkFkZHJlc3MiOm51bGwsIlN1YkFkZHJlc3MiOm51bGx9LCJJc0NoYW5nZWQiOmZhbHNlLCJJc05ldyI6ZmFsc2V9LHsiJGlkIjoiMzk0IiwiR3JvdXBOYW1lIjpudWxsLCJTdGFydERhdGUiOiIyMDIxLTEwLTI1VDAwOjAwOjAwWiIsIkVuZERhdGUiOiIyMDIxLTEwLTI2VDIzOjU5OjAwWiIsIlBlcmNlbnRhZ2VDb21wbGV0ZSI6bnVsbCwiU3R5bGUiOnsiJGlkIjoiMzk1IiwiU2hhcGUiOjIsIlNoYXBlVGhpY2tuZXNzIjowLCJEdXJhdGlvbkZvcm1hdCI6MCwiSW5jbHVkZU5vbldvcmtpbmdEYXlzSW5EdXJhdGlvbiI6ZmFsc2UsIlBlcmNlbnRhZ2VDb21wbGV0ZVN0eWxlIjp7IiRpZCI6IjM5NiIsIkZvbnRTZXR0aW5ncyI6eyIkaWQiOiIzOTciLCJGb250U2l6ZSI6MTAsIkZvbnROYW1lIjoiQ2FsaWJyaSIsIklzQm9sZCI6ZmFsc2UsIklzSXRhbGljIjpmYWxzZSwiSXNVbmRlcmxpbmVkIjpmYWxzZSwiUGFyZW50U3R5bGUiOm51bGx9LCJBdXRvU2l6ZSI6MCwiRm9yZWdyb3VuZCI6eyIkaWQiOiIzOTgiLCJDb2xvciI6eyIkaWQiOiIzOTk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QwMCIsIlRvcCI6MC4wLCJMZWZ0IjowLjAsIlJpZ2h0IjowLjAsIkJvdHRvbSI6MC4wfSwiUGFkZGluZyI6eyIkaWQiOiI0MDEiLCJUb3AiOjAuMCwiTGVmdCI6MC4wLCJSaWdodCI6MC4wLCJCb3R0b20iOjAuMH0sIkJhY2tncm91bmQiOnsiJHJlZiI6Ijk5In0sIklzVmlzaWJsZSI6dHJ1ZSwiV2lkdGgiOjAuMCwiSGVpZ2h0IjowLjAsIkJvcmRlclN0eWxlIjp7IiRpZCI6IjQwMiIsIkxpbmVDb2xvciI6bnVsbCwiTGluZVdlaWdodCI6MC4wLCJMaW5lVHlwZSI6MCwiUGFyZW50U3R5bGUiOm51bGx9LCJQYXJlbnRTdHlsZSI6bnVsbH0sIkR1cmF0aW9uU3R5bGUiOnsiJGlkIjoiNDAzIiwiRm9udFNldHRpbmdzIjp7IiRpZCI6IjQwNCIsIkZvbnRTaXplIjoxMCwiRm9udE5hbWUiOiJDYWxpYnJpIiwiSXNCb2xkIjpmYWxzZSwiSXNJdGFsaWMiOmZhbHNlLCJJc1VuZGVybGluZWQiOmZhbHNlLCJQYXJlbnRTdHlsZSI6bnVsbH0sIkF1dG9TaXplIjowLCJGb3JlZ3JvdW5kIjp7IiRpZCI6IjQwNSIsIkNvbG9yIjp7IiRyZWYiOiIxMDMifX0sIk1heFdpZHRoIjoyMDAuMCwiTWF4SGVpZ2h0IjoiSW5maW5pdHkiLCJTbWFydEZvcmVncm91bmRJc0FjdGl2ZSI6ZmFsc2UsIkhvcml6b250YWxBbGlnbm1lbnQiOjAsIlZlcnRpY2FsQWxpZ25tZW50IjowLCJTbWFydEZvcmVncm91bmQiOm51bGwsIkJhY2tncm91bmRGaWxsVHlwZSI6MCwiTWFyZ2luIjp7IiRpZCI6IjQwNiIsIlRvcCI6MC4wLCJMZWZ0IjowLjAsIlJpZ2h0IjowLjAsIkJvdHRvbSI6MC4wfSwiUGFkZGluZyI6eyIkaWQiOiI0MDciLCJUb3AiOjAuMCwiTGVmdCI6MC4wLCJSaWdodCI6MC4wLCJCb3R0b20iOjAuMH0sIkJhY2tncm91bmQiOnsiJHJlZiI6IjEwNiJ9LCJJc1Zpc2libGUiOnRydWUsIldpZHRoIjowLjAsIkhlaWdodCI6MC4wLCJCb3JkZXJTdHlsZSI6eyIkaWQiOiI0MDgiLCJMaW5lQ29sb3IiOm51bGwsIkxpbmVXZWlnaHQiOjAuMCwiTGluZVR5cGUiOjAsIlBhcmVudFN0eWxlIjpudWxsfSwiUGFyZW50U3R5bGUiOm51bGx9LCJIb3Jpem9udGFsQ29ubmVjdG9yU3R5bGUiOnsiJGlkIjoiNDA5IiwiTGluZUNvbG9yIjp7IiRpZCI6IjQxMCIsIiR0eXBlIjoiTkxSRS5Db21tb24uRG9tLlNvbGlkQ29sb3JCcnVzaCwgTkxSRS5Db21tb24iLCJDb2xvciI6eyIkaWQiOiI0MTEiLCJBIjoyNTUsIlIiOjc1LCJHIjoxODksIkIiOjE3M319LCJMaW5lV2VpZ2h0IjoxLjAsIkxpbmVUeXBlIjowLCJQYXJlbnRTdHlsZSI6bnVsbH0sIlZlcnRpY2FsQ29ubmVjdG9yU3R5bGUiOnsiJGlkIjoiNDEyIiwiTGluZUNvbG9yIjp7IiRpZCI6IjQxMyIsIiR0eXBlIjoiTkxSRS5Db21tb24uRG9tLlNvbGlkQ29sb3JCcnVzaCwgTkxSRS5Db21tb24iLCJDb2xvciI6eyIkaWQiOiI0MTQiLCJBIjoyNTUsIlIiOjc1LCJHIjoxODksIkIiOjE3M319LCJMaW5lV2VpZ2h0IjoxLjAsIkxpbmVUeXBlIjowLCJQYXJlbnRTdHlsZSI6bnVsbH0sIk1hcmdpbiI6bnVsbCwiU3RhcnREYXRlUG9zaXRpb24iOjQsIkVuZERhdGVQb3NpdGlvbiI6NCwiRGF0ZUlzVmlzaWJsZSI6dHJ1ZSwiVGl0bGVQb3NpdGlvbiI6NSwiRHVyYXRpb25Qb3NpdGlvbiI6NiwiUGVyY2VudGFnZUNvbXBsZXRlZFBvc2l0aW9uIjo2LCJTcGFjaW5nIjo1LCJJc0JlbG93VGltZWJhbmQiOmZhbHNlLCJQZXJjZW50YWdlQ29tcGxldGVTaGFwZU9wYWNpdHkiOjM1LCJTaGFwZVN0eWxlIjp7IiRpZCI6IjQxNSIsIk1hcmdpbiI6eyIkaWQiOiI0MTYiLCJUb3AiOjAuMCwiTGVmdCI6NC4wLCJSaWdodCI6NC4wLCJCb3R0b20iOjAuMH0sIlBhZGRpbmciOnsiJGlkIjoiNDE3IiwiVG9wIjowLjAsIkxlZnQiOjAuMCwiUmlnaHQiOjAuMCwiQm90dG9tIjowLjB9LCJCYWNrZ3JvdW5kIjp7IiRpZCI6IjQxOCIsIkNvbG9yIjp7IiRpZCI6IjQxOSIsIkEiOjI1NSwiUiI6NTYsIkciOjE1NCwiQiI6MTM5fX0sIklzVmlzaWJsZSI6dHJ1ZSwiV2lkdGgiOjAuMCwiSGVpZ2h0IjoxMC4wLCJCb3JkZXJTdHlsZSI6eyIkaWQiOiI0MjAiLCJMaW5lQ29sb3IiOnsiJGlkIjoiNDIxIiwiJHR5cGUiOiJOTFJFLkNvbW1vbi5Eb20uU29saWRDb2xvckJydXNoLCBOTFJFLkNvbW1vbiIsIkNvbG9yIjp7IiRpZCI6IjQyMiIsIkEiOjI1NSwiUiI6NTYsIkciOjE1NCwiQiI6MTM5fX0sIkxpbmVXZWlnaHQiOjEuMzMzMzMzMzcsIkxpbmVUeXBlIjowLCJQYXJlbnRTdHlsZSI6bnVsbH0sIlBhcmVudFN0eWxlIjpudWxsfSwiVGl0bGVTdHlsZSI6eyIkaWQiOiI0MjMiLCJGb250U2V0dGluZ3MiOnsiJGlkIjoiNDI0IiwiRm9udFNpemUiOjEyLCJGb250TmFtZSI6IkNhbGlicmkiLCJJc0JvbGQiOnRydWUsIklzSXRhbGljIjpmYWxzZSwiSXNVbmRlcmxpbmVkIjpmYWxzZSwiUGFyZW50U3R5bGUiOm51bGx9LCJBdXRvU2l6ZSI6MiwiRm9yZWdyb3VuZCI6eyIkaWQiOiI0MjUiLCJDb2xvciI6eyIkaWQiOiI0MjYiLCJBIjoyNTUsIlIiOjU2LCJHIjoxNTQsIkIiOjEzOX19LCJNYXhXaWR0aCI6MTU1LjIzOTI4ODMzMDA3ODEzLCJNYXhIZWlnaHQiOiJJbmZpbml0eSIsIlNtYXJ0Rm9yZWdyb3VuZElzQWN0aXZlIjpmYWxzZSwiSG9yaXpvbnRhbEFsaWdubWVudCI6MCwiVmVydGljYWxBbGlnbm1lbnQiOjAsIlNtYXJ0Rm9yZWdyb3VuZCI6bnVsbCwiQmFja2dyb3VuZEZpbGxUeXBlIjowLCJNYXJnaW4iOnsiJGlkIjoiNDI3IiwiVG9wIjowLjAsIkxlZnQiOjAuMCwiUmlnaHQiOjAuMCwiQm90dG9tIjowLjB9LCJQYWRkaW5nIjp7IiRpZCI6IjQyOCIsIlRvcCI6MC4wLCJMZWZ0IjowLjAsIlJpZ2h0IjowLjAsIkJvdHRvbSI6MC4wfSwiQmFja2dyb3VuZCI6eyIkcmVmIjoiMTI3In0sIklzVmlzaWJsZSI6dHJ1ZSwiV2lkdGgiOjAuMCwiSGVpZ2h0IjowLjAsIkJvcmRlclN0eWxlIjp7IiRpZCI6IjQyOSIsIkxpbmVDb2xvciI6bnVsbCwiTGluZVdlaWdodCI6MC4wLCJMaW5lVHlwZSI6MCwiUGFyZW50U3R5bGUiOm51bGx9LCJQYXJlbnRTdHlsZSI6bnVsbH0sIkRhdGVTdHlsZSI6eyIkaWQiOiI0MzAiLCJGb250U2V0dGluZ3MiOnsiJGlkIjoiNDMxIiwiRm9udFNpemUiOjEwLCJGb250TmFtZSI6IkNhbGlicmkiLCJJc0JvbGQiOmZhbHNlLCJJc0l0YWxpYyI6ZmFsc2UsIklzVW5kZXJsaW5lZCI6ZmFsc2UsIlBhcmVudFN0eWxlIjpudWxsfSwiQXV0b1NpemUiOjAsIkZvcmVncm91bmQiOnsiJGlkIjoiNDMyIiwiQ29sb3IiOnsiJGlkIjoiNDMz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pZCI6IjQzNCIsIlRvcCI6MC4wLCJMZWZ0IjowLjAsIlJpZ2h0IjowLjAsIkJvdHRvbSI6MC4wfSwiUGFkZGluZyI6eyIkaWQiOiI0MzUiLCJUb3AiOjAuMCwiTGVmdCI6MC4wLCJSaWdodCI6MC4wLCJCb3R0b20iOjAuMH0sIkJhY2tncm91bmQiOnsiJHJlZiI6IjEzNCJ9LCJJc1Zpc2libGUiOnRydWUsIldpZHRoIjowLjAsIkhlaWdodCI6MC4wLCJCb3JkZXJTdHlsZSI6eyIkaWQiOiI0MzYiLCJMaW5lQ29sb3IiOm51bGwsIkxpbmVXZWlnaHQiOjAuMCwiTGluZVR5cGUiOjAsIlBhcmVudFN0eWxlIjpudWxsfSwiUGFyZW50U3R5bGUiOm51bGx9LCJEYXRlRm9ybWF0Ijp7IiRyZWYiOiIzNDkifSwiV2Vla051bWJlcmluZyI6eyIkaWQiOiI0MzciLCJGb3JtYXQiOjAsIklzVmlzaWJsZSI6ZmFsc2UsIkxhc3RLbm93blZpc2liaWxpdHlTdGF0ZSI6ZmFsc2V9LCJJc1Zpc2libGUiOnRydWUsIlBhcmVudFN0eWxlIjpudWxsfSwiSW5kZXgiOjMsIlNtYXJ0RHVyYXRpb25BY3RpdmF0ZWQiOmZhbHNlLCJEYXRlRm9ybWF0Ijp7IiRyZWYiOiIzNDkifSwiV2Vla051bWJlcmluZyI6eyIkaWQiOiI0MzgiLCJGb3JtYXQiOjAsIklzVmlzaWJsZSI6ZmFsc2UsIkxhc3RLbm93blZpc2liaWxpdHlTdGF0ZSI6ZmFsc2V9LCJJZCI6IjM1YWY0NjcyLTBlMzEtNDU1Mi05YmE2LWQ3MmUxOTY2MjExOCIsIkltcG9ydElkIjoiQ29sbGVjdCB0ZXN0aW5nIHJlc3VsdHMiLCJUaXRsZSI6IkNvbGxlY3QgdGVzdGluZyByZXN1bHRzIiwiTm90ZSI6bnVsbCwiSHlwZXJsaW5rIjp7IiRpZCI6IjQzOSIsIkFkZHJlc3MiOm51bGwsIlN1YkFkZHJlc3MiOm51bGx9LCJJc0NoYW5nZWQiOmZhbHNlLCJJc05ldyI6ZmFsc2V9LHsiJGlkIjoiNDQwIiwiR3JvdXBOYW1lIjpudWxsLCJTdGFydERhdGUiOiIyMDIxLTEwLTEwVDAwOjAwOjAwWiIsIkVuZERhdGUiOiIyMDIxLTEwLTI1VDIzOjU5OjAwWiIsIlBlcmNlbnRhZ2VDb21wbGV0ZSI6bnVsbCwiU3R5bGUiOnsiJGlkIjoiNDQxIiwiU2hhcGUiOjEsIlNoYXBlVGhpY2tuZXNzIjowLCJEdXJhdGlvbkZvcm1hdCI6MCwiSW5jbHVkZU5vbldvcmtpbmdEYXlzSW5EdXJhdGlvbiI6ZmFsc2UsIlBlcmNlbnRhZ2VDb21wbGV0ZVN0eWxlIjp7IiRpZCI6IjQ0MiIsIkZvbnRTZXR0aW5ncyI6eyIkaWQiOiI0NDMiLCJGb250U2l6ZSI6MTAsIkZvbnROYW1lIjoiQ2FsaWJyaSIsIklzQm9sZCI6ZmFsc2UsIklzSXRhbGljIjpmYWxzZSwiSXNVbmRlcmxpbmVkIjpmYWxzZSwiUGFyZW50U3R5bGUiOm51bGx9LCJBdXRvU2l6ZSI6MCwiRm9yZWdyb3VuZCI6eyIkaWQiOiI0NDQiLCJDb2xvciI6eyIkaWQiOiI0NDU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Q0NiIsIlRvcCI6MC4wLCJMZWZ0IjowLjAsIlJpZ2h0IjowLjAsIkJvdHRvbSI6MC4wfSwiUGFkZGluZyI6eyIkaWQiOiI0NDciLCJUb3AiOjAuMCwiTGVmdCI6MC4wLCJSaWdodCI6MC4wLCJCb3R0b20iOjAuMH0sIkJhY2tncm91bmQiOnsiJHJlZiI6Ijk5In0sIklzVmlzaWJsZSI6dHJ1ZSwiV2lkdGgiOjAuMCwiSGVpZ2h0IjowLjAsIkJvcmRlclN0eWxlIjp7IiRpZCI6IjQ0OCIsIkxpbmVDb2xvciI6bnVsbCwiTGluZVdlaWdodCI6MC4wLCJMaW5lVHlwZSI6MCwiUGFyZW50U3R5bGUiOm51bGx9LCJQYXJlbnRTdHlsZSI6bnVsbH0sIkR1cmF0aW9uU3R5bGUiOnsiJGlkIjoiNDQ5IiwiRm9udFNldHRpbmdzIjp7IiRpZCI6IjQ1MCIsIkZvbnRTaXplIjoxMCwiRm9udE5hbWUiOiJDYWxpYnJpIiwiSXNCb2xkIjpmYWxzZSwiSXNJdGFsaWMiOmZhbHNlLCJJc1VuZGVybGluZWQiOmZhbHNlLCJQYXJlbnRTdHlsZSI6bnVsbH0sIkF1dG9TaXplIjowLCJGb3JlZ3JvdW5kIjp7IiRpZCI6IjQ1MSIsIkNvbG9yIjp7IiRyZWYiOiIxMDMifX0sIk1heFdpZHRoIjoyMDAuMCwiTWF4SGVpZ2h0IjoiSW5maW5pdHkiLCJTbWFydEZvcmVncm91bmRJc0FjdGl2ZSI6ZmFsc2UsIkhvcml6b250YWxBbGlnbm1lbnQiOjAsIlZlcnRpY2FsQWxpZ25tZW50IjowLCJTbWFydEZvcmVncm91bmQiOm51bGwsIkJhY2tncm91bmRGaWxsVHlwZSI6MCwiTWFyZ2luIjp7IiRpZCI6IjQ1MiIsIlRvcCI6MC4wLCJMZWZ0IjowLjAsIlJpZ2h0IjowLjAsIkJvdHRvbSI6MC4wfSwiUGFkZGluZyI6eyIkaWQiOiI0NTMiLCJUb3AiOjAuMCwiTGVmdCI6MC4wLCJSaWdodCI6MC4wLCJCb3R0b20iOjAuMH0sIkJhY2tncm91bmQiOnsiJHJlZiI6IjEwNiJ9LCJJc1Zpc2libGUiOnRydWUsIldpZHRoIjowLjAsIkhlaWdodCI6MC4wLCJCb3JkZXJTdHlsZSI6eyIkaWQiOiI0NTQiLCJMaW5lQ29sb3IiOm51bGwsIkxpbmVXZWlnaHQiOjAuMCwiTGluZVR5cGUiOjAsIlBhcmVudFN0eWxlIjpudWxsfSwiUGFyZW50U3R5bGUiOm51bGx9LCJIb3Jpem9udGFsQ29ubmVjdG9yU3R5bGUiOnsiJGlkIjoiNDU1IiwiTGluZUNvbG9yIjp7IiRyZWYiOiIxMDgifSwiTGluZVdlaWdodCI6MS4wLCJMaW5lVHlwZSI6MCwiUGFyZW50U3R5bGUiOm51bGx9LCJWZXJ0aWNhbENvbm5lY3RvclN0eWxlIjp7IiRpZCI6IjQ1NiIsIkxpbmVDb2xvciI6eyIkcmVmIjoiMTExIn0sIkxpbmVXZWlnaHQiOjAuMCwiTGluZVR5cGUiOjAsIlBhcmVudFN0eWxlIjpudWxsfSwiTWFyZ2luIjpudWxsLCJTdGFydERhdGVQb3NpdGlvbiI6NCwiRW5kRGF0ZVBvc2l0aW9uIjo0LCJEYXRlSXNWaXNpYmxlIjp0cnVlLCJUaXRsZVBvc2l0aW9uIjo1LCJEdXJhdGlvblBvc2l0aW9uIjo2LCJQZXJjZW50YWdlQ29tcGxldGVkUG9zaXRpb24iOjYsIlNwYWNpbmciOjUsIklzQmVsb3dUaW1lYmFuZCI6ZmFsc2UsIlBlcmNlbnRhZ2VDb21wbGV0ZVNoYXBlT3BhY2l0eSI6MzUsIlNoYXBlU3R5bGUiOnsiJGlkIjoiNDU3IiwiTWFyZ2luIjp7IiRpZCI6IjQ1OCIsIlRvcCI6MC4wLCJMZWZ0Ijo0LjAsIlJpZ2h0Ijo0LjAsIkJvdHRvbSI6MC4wfSwiUGFkZGluZyI6eyIkaWQiOiI0NTkiLCJUb3AiOjAuMCwiTGVmdCI6MC4wLCJSaWdodCI6MC4wLCJCb3R0b20iOjAuMH0sIkJhY2tncm91bmQiOnsiJGlkIjoiNDYwIiwiQ29sb3IiOnsiJGlkIjoiNDYxIiwiQSI6MjU1LCJSIjoyMjMsIkciOjMzLCJCIjozN319LCJJc1Zpc2libGUiOnRydWUsIldpZHRoIjowLjAsIkhlaWdodCI6MTAuMCwiQm9yZGVyU3R5bGUiOnsiJGlkIjoiNDYyIiwiTGluZUNvbG9yIjp7IiRyZWYiOiIxMTkifSwiTGluZVdlaWdodCI6MC4wLCJMaW5lVHlwZSI6MCwiUGFyZW50U3R5bGUiOm51bGx9LCJQYXJlbnRTdHlsZSI6bnVsbH0sIlRpdGxlU3R5bGUiOnsiJGlkIjoiNDYzIiwiRm9udFNldHRpbmdzIjp7IiRpZCI6IjQ2NCIsIkZvbnRTaXplIjoxMiwiRm9udE5hbWUiOiJDYWxpYnJpIiwiSXNCb2xkIjpmYWxzZSwiSXNJdGFsaWMiOmZhbHNlLCJJc1VuZGVybGluZWQiOmZhbHNlLCJQYXJlbnRTdHlsZSI6bnVsbH0sIkF1dG9TaXplIjoyLCJGb3JlZ3JvdW5kIjp7IiRpZCI6IjQ2NSIsIkNvbG9yIjp7IiRpZCI6IjQ2NiIsIkEiOjI1NSwiUiI6MCwiRyI6MCwiQiI6MH19LCJNYXhXaWR0aCI6NDkuMzI4MzQ2MjUyNDQxNDA2LCJNYXhIZWlnaHQiOiJJbmZpbml0eSIsIlNtYXJ0Rm9yZWdyb3VuZElzQWN0aXZlIjpmYWxzZSwiSG9yaXpvbnRhbEFsaWdubWVudCI6MCwiVmVydGljYWxBbGlnbm1lbnQiOjAsIlNtYXJ0Rm9yZWdyb3VuZCI6bnVsbCwiQmFja2dyb3VuZEZpbGxUeXBlIjowLCJNYXJnaW4iOnsiJGlkIjoiNDY3IiwiVG9wIjowLjAsIkxlZnQiOjAuMCwiUmlnaHQiOjAuMCwiQm90dG9tIjowLjB9LCJQYWRkaW5nIjp7IiRpZCI6IjQ2OCIsIlRvcCI6MC4wLCJMZWZ0IjowLjAsIlJpZ2h0IjowLjAsIkJvdHRvbSI6MC4wfSwiQmFja2dyb3VuZCI6eyIkcmVmIjoiMTI3In0sIklzVmlzaWJsZSI6dHJ1ZSwiV2lkdGgiOjAuMCwiSGVpZ2h0IjowLjAsIkJvcmRlclN0eWxlIjp7IiRpZCI6IjQ2OSIsIkxpbmVDb2xvciI6bnVsbCwiTGluZVdlaWdodCI6MC4wLCJMaW5lVHlwZSI6MCwiUGFyZW50U3R5bGUiOm51bGx9LCJQYXJlbnRTdHlsZSI6bnVsbH0sIkRhdGVTdHlsZSI6eyIkaWQiOiI0NzAiLCJGb250U2V0dGluZ3MiOnsiJGlkIjoiNDcxIiwiRm9udFNpemUiOjEwLCJGb250TmFtZSI6IkNhbGlicmkiLCJJc0JvbGQiOmZhbHNlLCJJc0l0YWxpYyI6ZmFsc2UsIklzVW5kZXJsaW5lZCI6ZmFsc2UsIlBhcmVudFN0eWxlIjpudWxsfSwiQXV0b1NpemUiOjAsIkZvcmVncm91bmQiOnsiJGlkIjoiNDcyIiwiQ29sb3IiOnsiJGlkIjoiNDcz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pZCI6IjQ3NCIsIlRvcCI6MC4wLCJMZWZ0IjowLjAsIlJpZ2h0IjowLjAsIkJvdHRvbSI6MC4wfSwiUGFkZGluZyI6eyIkaWQiOiI0NzUiLCJUb3AiOjAuMCwiTGVmdCI6MC4wLCJSaWdodCI6MC4wLCJCb3R0b20iOjAuMH0sIkJhY2tncm91bmQiOnsiJHJlZiI6IjEzNCJ9LCJJc1Zpc2libGUiOnRydWUsIldpZHRoIjowLjAsIkhlaWdodCI6MC4wLCJCb3JkZXJTdHlsZSI6eyIkaWQiOiI0NzYiLCJMaW5lQ29sb3IiOm51bGwsIkxpbmVXZWlnaHQiOjAuMCwiTGluZVR5cGUiOjAsIlBhcmVudFN0eWxlIjpudWxsfSwiUGFyZW50U3R5bGUiOm51bGx9LCJEYXRlRm9ybWF0Ijp7IiRyZWYiOiIzNDkifSwiV2Vla051bWJlcmluZyI6eyIkaWQiOiI0NzciLCJGb3JtYXQiOjAsIklzVmlzaWJsZSI6ZmFsc2UsIkxhc3RLbm93blZpc2liaWxpdHlTdGF0ZSI6ZmFsc2V9LCJJc1Zpc2libGUiOnRydWUsIlBhcmVudFN0eWxlIjpudWxsfSwiSW5kZXgiOjUsIlNtYXJ0RHVyYXRpb25BY3RpdmF0ZWQiOmZhbHNlLCJEYXRlRm9ybWF0Ijp7IiRyZWYiOiIzNDkifSwiV2Vla051bWJlcmluZyI6eyIkaWQiOiI0NzgiLCJGb3JtYXQiOjAsIklzVmlzaWJsZSI6ZmFsc2UsIkxhc3RLbm93blZpc2liaWxpdHlTdGF0ZSI6ZmFsc2V9LCJJZCI6ImVjNDU5ZTVlLTZjYzctNGE0YS1hZjU0LTFiNDFkN2VjZWI4YyIsIkltcG9ydElkIjoiVGVzdGluZyIsIlRpdGxlIjoiVGVzdGluZyIsIk5vdGUiOm51bGwsIkh5cGVybGluayI6eyIkaWQiOiI0NzkiLCJBZGRyZXNzIjpudWxsLCJTdWJBZGRyZXNzIjpudWxsfSwiSXNDaGFuZ2VkIjpmYWxzZSwiSXNOZXciOmZhbHNlfSx7IiRpZCI6IjQ4MCIsIkdyb3VwTmFtZSI6bnVsbCwiU3RhcnREYXRlIjoiMjAyMS0xMC0xM1QwMDowMDowMFoiLCJFbmREYXRlIjoiMjAyMS0xMC0xN1QyMzo1OTowMFoiLCJQZXJjZW50YWdlQ29tcGxldGUiOm51bGwsIlN0eWxlIjp7IiRpZCI6IjQ4MSIsIlNoYXBlIjoxLCJTaGFwZVRoaWNrbmVzcyI6MCwiRHVyYXRpb25Gb3JtYXQiOjAsIkluY2x1ZGVOb25Xb3JraW5nRGF5c0luRHVyYXRpb24iOmZhbHNlLCJQZXJjZW50YWdlQ29tcGxldGVTdHlsZSI6eyIkaWQiOiI0ODIiLCJGb250U2V0dGluZ3MiOnsiJGlkIjoiNDgzIiwiRm9udFNpemUiOjEwLCJGb250TmFtZSI6IkNhbGlicmkiLCJJc0JvbGQiOmZhbHNlLCJJc0l0YWxpYyI6ZmFsc2UsIklzVW5kZXJsaW5lZCI6ZmFsc2UsIlBhcmVudFN0eWxlIjpudWxsfSwiQXV0b1NpemUiOjAsIkZvcmVncm91bmQiOnsiJGlkIjoiNDg0IiwiQ29sb3IiOnsiJGlkIjoiNDg1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0ODYiLCJUb3AiOjAuMCwiTGVmdCI6MC4wLCJSaWdodCI6MC4wLCJCb3R0b20iOjAuMH0sIlBhZGRpbmciOnsiJGlkIjoiNDg3IiwiVG9wIjowLjAsIkxlZnQiOjAuMCwiUmlnaHQiOjAuMCwiQm90dG9tIjowLjB9LCJCYWNrZ3JvdW5kIjp7IiRyZWYiOiI5OSJ9LCJJc1Zpc2libGUiOnRydWUsIldpZHRoIjowLjAsIkhlaWdodCI6MC4wLCJCb3JkZXJTdHlsZSI6eyIkaWQiOiI0ODgiLCJMaW5lQ29sb3IiOm51bGwsIkxpbmVXZWlnaHQiOjAuMCwiTGluZVR5cGUiOjAsIlBhcmVudFN0eWxlIjpudWxsfSwiUGFyZW50U3R5bGUiOm51bGx9LCJEdXJhdGlvblN0eWxlIjp7IiRpZCI6IjQ4OSIsIkZvbnRTZXR0aW5ncyI6eyIkaWQiOiI0OTAiLCJGb250U2l6ZSI6MTAsIkZvbnROYW1lIjoiQ2FsaWJyaSIsIklzQm9sZCI6ZmFsc2UsIklzSXRhbGljIjpmYWxzZSwiSXNVbmRlcmxpbmVkIjpmYWxzZSwiUGFyZW50U3R5bGUiOm51bGx9LCJBdXRvU2l6ZSI6MCwiRm9yZWdyb3VuZCI6eyIkaWQiOiI0OTEiLCJDb2xvciI6eyIkcmVmIjoiMTAzIn19LCJNYXhXaWR0aCI6MjAwLjAsIk1heEhlaWdodCI6IkluZmluaXR5IiwiU21hcnRGb3JlZ3JvdW5kSXNBY3RpdmUiOmZhbHNlLCJIb3Jpem9udGFsQWxpZ25tZW50IjowLCJWZXJ0aWNhbEFsaWdubWVudCI6MCwiU21hcnRGb3JlZ3JvdW5kIjpudWxsLCJCYWNrZ3JvdW5kRmlsbFR5cGUiOjAsIk1hcmdpbiI6eyIkaWQiOiI0OTIiLCJUb3AiOjAuMCwiTGVmdCI6MC4wLCJSaWdodCI6MC4wLCJCb3R0b20iOjAuMH0sIlBhZGRpbmciOnsiJGlkIjoiNDkzIiwiVG9wIjowLjAsIkxlZnQiOjAuMCwiUmlnaHQiOjAuMCwiQm90dG9tIjowLjB9LCJCYWNrZ3JvdW5kIjp7IiRyZWYiOiIxMDYifSwiSXNWaXNpYmxlIjp0cnVlLCJXaWR0aCI6MC4wLCJIZWlnaHQiOjAuMCwiQm9yZGVyU3R5bGUiOnsiJGlkIjoiNDk0IiwiTGluZUNvbG9yIjpudWxsLCJMaW5lV2VpZ2h0IjowLjAsIkxpbmVUeXBlIjowLCJQYXJlbnRTdHlsZSI6bnVsbH0sIlBhcmVudFN0eWxlIjpudWxsfSwiSG9yaXpvbnRhbENvbm5lY3RvclN0eWxlIjp7IiRpZCI6IjQ5NSIsIkxpbmVDb2xvciI6eyIkcmVmIjoiMTA4In0sIkxpbmVXZWlnaHQiOjEuMCwiTGluZVR5cGUiOjAsIlBhcmVudFN0eWxlIjpudWxsfSwiVmVydGljYWxDb25uZWN0b3JTdHlsZSI6eyIkaWQiOiI0OTYiLCJMaW5lQ29sb3IiOnsiJHJlZiI6IjExMSJ9LCJMaW5lV2VpZ2h0IjowLjAsIkxpbmVUeXBlIjowLCJQYXJlbnRTdHlsZSI6bnVsbH0sIk1hcmdpbiI6bnVsbCwiU3RhcnREYXRlUG9zaXRpb24iOjQsIkVuZERhdGVQb3NpdGlvbiI6NCwiRGF0ZUlzVmlzaWJsZSI6dHJ1ZSwiVGl0bGVQb3NpdGlvbiI6NSwiRHVyYXRpb25Qb3NpdGlvbiI6NiwiUGVyY2VudGFnZUNvbXBsZXRlZFBvc2l0aW9uIjo2LCJTcGFjaW5nIjoxMCwiSXNCZWxvd1RpbWViYW5kIjpmYWxzZSwiUGVyY2VudGFnZUNvbXBsZXRlU2hhcGVPcGFjaXR5IjozNSwiU2hhcGVTdHlsZSI6eyIkaWQiOiI0OTciLCJNYXJnaW4iOnsiJGlkIjoiNDk4IiwiVG9wIjowLjAsIkxlZnQiOjQuMCwiUmlnaHQiOjQuMCwiQm90dG9tIjowLjB9LCJQYWRkaW5nIjp7IiRpZCI6IjQ5OSIsIlRvcCI6MC4wLCJMZWZ0IjowLjAsIlJpZ2h0IjowLjAsIkJvdHRvbSI6MC4wfSwiQmFja2dyb3VuZCI6eyIkaWQiOiI1MDAiLCJDb2xvciI6eyIkaWQiOiI1MDEiLCJBIjoyNTUsIlIiOjExLCJHIjo1NCwiQiI6Mzh9fSwiSXNWaXNpYmxlIjp0cnVlLCJXaWR0aCI6MC4wLCJIZWlnaHQiOjEwLjAsIkJvcmRlclN0eWxlIjp7IiRpZCI6IjUwMiIsIkxpbmVDb2xvciI6eyIkcmVmIjoiMTE5In0sIkxpbmVXZWlnaHQiOjAuMCwiTGluZVR5cGUiOjAsIlBhcmVudFN0eWxlIjpudWxsfSwiUGFyZW50U3R5bGUiOm51bGx9LCJUaXRsZVN0eWxlIjp7IiRpZCI6IjUwMyIsIkZvbnRTZXR0aW5ncyI6eyIkaWQiOiI1MDQiLCJGb250U2l6ZSI6MTIsIkZvbnROYW1lIjoiQ2FsaWJyaSIsIklzQm9sZCI6ZmFsc2UsIklzSXRhbGljIjpmYWxzZSwiSXNVbmRlcmxpbmVkIjpmYWxzZSwiUGFyZW50U3R5bGUiOm51bGx9LCJBdXRvU2l6ZSI6MiwiRm9yZWdyb3VuZCI6eyIkaWQiOiI1MDUiLCJDb2xvciI6eyIkaWQiOiI1MDYiLCJBIjoyNTUsIlIiOjAsIkciOjAsIkIiOjB9fSwiTWF4V2lkdGgiOjEyMy4zMjA5NDU3Mzk3NDYwOSwiTWF4SGVpZ2h0IjoiSW5maW5pdHkiLCJTbWFydEZvcmVncm91bmRJc0FjdGl2ZSI6ZmFsc2UsIkhvcml6b250YWxBbGlnbm1lbnQiOjAsIlZlcnRpY2FsQWxpZ25tZW50IjowLCJTbWFydEZvcmVncm91bmQiOm51bGwsIkJhY2tncm91bmRGaWxsVHlwZSI6MCwiTWFyZ2luIjp7IiRpZCI6IjUwNyIsIlRvcCI6MC4wLCJMZWZ0IjowLjAsIlJpZ2h0IjowLjAsIkJvdHRvbSI6MC4wfSwiUGFkZGluZyI6eyIkaWQiOiI1MDgiLCJUb3AiOjAuMCwiTGVmdCI6MC4wLCJSaWdodCI6MC4wLCJCb3R0b20iOjAuMH0sIkJhY2tncm91bmQiOnsiJHJlZiI6IjEyNyJ9LCJJc1Zpc2libGUiOnRydWUsIldpZHRoIjowLjAsIkhlaWdodCI6MC4wLCJCb3JkZXJTdHlsZSI6eyIkaWQiOiI1MDkiLCJMaW5lQ29sb3IiOm51bGwsIkxpbmVXZWlnaHQiOjAuMCwiTGluZVR5cGUiOjAsIlBhcmVudFN0eWxlIjpudWxsfSwiUGFyZW50U3R5bGUiOm51bGx9LCJEYXRlU3R5bGUiOnsiJGlkIjoiNTEwIiwiRm9udFNldHRpbmdzIjp7IiRpZCI6IjUxMSIsIkZvbnRTaXplIjoxMCwiRm9udE5hbWUiOiJDYWxpYnJpIiwiSXNCb2xkIjpmYWxzZSwiSXNJdGFsaWMiOmZhbHNlLCJJc1VuZGVybGluZWQiOmZhbHNlLCJQYXJlbnRTdHlsZSI6bnVsbH0sIkF1dG9TaXplIjowLCJGb3JlZ3JvdW5kIjp7IiRpZCI6IjUxMiIsIkNvbG9yIjp7IiRpZCI6IjUxMy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aWQiOiI1MTQiLCJUb3AiOjAuMCwiTGVmdCI6MC4wLCJSaWdodCI6MC4wLCJCb3R0b20iOjAuMH0sIlBhZGRpbmciOnsiJGlkIjoiNTE1IiwiVG9wIjowLjAsIkxlZnQiOjAuMCwiUmlnaHQiOjAuMCwiQm90dG9tIjowLjB9LCJCYWNrZ3JvdW5kIjp7IiRyZWYiOiIxMzQifSwiSXNWaXNpYmxlIjp0cnVlLCJXaWR0aCI6MC4wLCJIZWlnaHQiOjAuMCwiQm9yZGVyU3R5bGUiOnsiJGlkIjoiNTE2IiwiTGluZUNvbG9yIjpudWxsLCJMaW5lV2VpZ2h0IjowLjAsIkxpbmVUeXBlIjowLCJQYXJlbnRTdHlsZSI6bnVsbH0sIlBhcmVudFN0eWxlIjpudWxsfSwiRGF0ZUZvcm1hdCI6eyIkcmVmIjoiMzQ5In0sIldlZWtOdW1iZXJpbmciOnsiJGlkIjoiNTE3IiwiRm9ybWF0IjowLCJJc1Zpc2libGUiOmZhbHNlLCJMYXN0S25vd25WaXNpYmlsaXR5U3RhdGUiOmZhbHNlfSwiSXNWaXNpYmxlIjp0cnVlLCJQYXJlbnRTdHlsZSI6bnVsbH0sIkluZGV4Ijo2LCJTbWFydER1cmF0aW9uQWN0aXZhdGVkIjpmYWxzZSwiRGF0ZUZvcm1hdCI6eyIkcmVmIjoiMzQ5In0sIldlZWtOdW1iZXJpbmciOnsiJGlkIjoiNTE4IiwiRm9ybWF0IjowLCJJc1Zpc2libGUiOmZhbHNlLCJMYXN0S25vd25WaXNpYmlsaXR5U3RhdGUiOmZhbHNlfSwiSWQiOiI1Zjg2N2QyMC04NDE1LTRjODMtOTEzOC02MDg0NThkZGI5NGMiLCJJbXBvcnRJZCI6IlRyYW5zbGF0ZSBjb250ZW50IiwiVGl0bGUiOiJUcmFuc2xhdGUgY29udGVudCIsIk5vdGUiOm51bGwsIkh5cGVybGluayI6eyIkaWQiOiI1MTkiLCJBZGRyZXNzIjpudWxsLCJTdWJBZGRyZXNzIjpudWxsfSwiSXNDaGFuZ2VkIjpmYWxzZSwiSXNOZXciOmZhbHNlfSx7IiRpZCI6IjUyMCIsIkdyb3VwTmFtZSI6bnVsbCwiU3RhcnREYXRlIjoiMjAyMS0wOS0yM1QwMDowMDowMFoiLCJFbmREYXRlIjoiMjAyMS0wOS0yNFQyMzo1OTowMFoiLCJQZXJjZW50YWdlQ29tcGxldGUiOm51bGwsIlN0eWxlIjp7IiRpZCI6IjUyMSIsIlNoYXBlIjoyLCJTaGFwZVRoaWNrbmVzcyI6MCwiRHVyYXRpb25Gb3JtYXQiOjAsIkluY2x1ZGVOb25Xb3JraW5nRGF5c0luRHVyYXRpb24iOmZhbHNlLCJQZXJjZW50YWdlQ29tcGxldGVTdHlsZSI6eyIkaWQiOiI1MjIiLCJGb250U2V0dGluZ3MiOnsiJGlkIjoiNTIzIiwiRm9udFNpemUiOjEwLCJGb250TmFtZSI6IkNhbGlicmkiLCJJc0JvbGQiOmZhbHNlLCJJc0l0YWxpYyI6ZmFsc2UsIklzVW5kZXJsaW5lZCI6ZmFsc2UsIlBhcmVudFN0eWxlIjpudWxsfSwiQXV0b1NpemUiOjAsIkZvcmVncm91bmQiOnsiJGlkIjoiNTI0IiwiQ29sb3IiOnsiJGlkIjoiNTI1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1MjYiLCJUb3AiOjAuMCwiTGVmdCI6MC4wLCJSaWdodCI6MC4wLCJCb3R0b20iOjAuMH0sIlBhZGRpbmciOnsiJGlkIjoiNTI3IiwiVG9wIjowLjAsIkxlZnQiOjAuMCwiUmlnaHQiOjAuMCwiQm90dG9tIjowLjB9LCJCYWNrZ3JvdW5kIjp7IiRyZWYiOiI5OSJ9LCJJc1Zpc2libGUiOnRydWUsIldpZHRoIjowLjAsIkhlaWdodCI6MC4wLCJCb3JkZXJTdHlsZSI6eyIkaWQiOiI1MjgiLCJMaW5lQ29sb3IiOm51bGwsIkxpbmVXZWlnaHQiOjAuMCwiTGluZVR5cGUiOjAsIlBhcmVudFN0eWxlIjpudWxsfSwiUGFyZW50U3R5bGUiOm51bGx9LCJEdXJhdGlvblN0eWxlIjp7IiRpZCI6IjUyOSIsIkZvbnRTZXR0aW5ncyI6eyIkaWQiOiI1MzAiLCJGb250U2l6ZSI6MTAsIkZvbnROYW1lIjoiQ2FsaWJyaSIsIklzQm9sZCI6ZmFsc2UsIklzSXRhbGljIjpmYWxzZSwiSXNVbmRlcmxpbmVkIjpmYWxzZSwiUGFyZW50U3R5bGUiOm51bGx9LCJBdXRvU2l6ZSI6MCwiRm9yZWdyb3VuZCI6eyIkaWQiOiI1MzEiLCJDb2xvciI6eyIkcmVmIjoiMTAzIn19LCJNYXhXaWR0aCI6MjAwLjAsIk1heEhlaWdodCI6IkluZmluaXR5IiwiU21hcnRGb3JlZ3JvdW5kSXNBY3RpdmUiOmZhbHNlLCJIb3Jpem9udGFsQWxpZ25tZW50IjowLCJWZXJ0aWNhbEFsaWdubWVudCI6MCwiU21hcnRGb3JlZ3JvdW5kIjpudWxsLCJCYWNrZ3JvdW5kRmlsbFR5cGUiOjAsIk1hcmdpbiI6eyIkaWQiOiI1MzIiLCJUb3AiOjAuMCwiTGVmdCI6MC4wLCJSaWdodCI6MC4wLCJCb3R0b20iOjAuMH0sIlBhZGRpbmciOnsiJGlkIjoiNTMzIiwiVG9wIjowLjAsIkxlZnQiOjAuMCwiUmlnaHQiOjAuMCwiQm90dG9tIjowLjB9LCJCYWNrZ3JvdW5kIjp7IiRyZWYiOiIxMDYifSwiSXNWaXNpYmxlIjp0cnVlLCJXaWR0aCI6MC4wLCJIZWlnaHQiOjAuMCwiQm9yZGVyU3R5bGUiOnsiJGlkIjoiNTM0IiwiTGluZUNvbG9yIjpudWxsLCJMaW5lV2VpZ2h0IjowLjAsIkxpbmVUeXBlIjowLCJQYXJlbnRTdHlsZSI6bnVsbH0sIlBhcmVudFN0eWxlIjpudWxsfSwiSG9yaXpvbnRhbENvbm5lY3RvclN0eWxlIjp7IiRpZCI6IjUzNSIsIkxpbmVDb2xvciI6eyIkaWQiOiI1MzYiLCIkdHlwZSI6Ik5MUkUuQ29tbW9uLkRvbS5Tb2xpZENvbG9yQnJ1c2gsIE5MUkUuQ29tbW9uIiwiQ29sb3IiOnsiJGlkIjoiNTM3IiwiQSI6MjU1LCJSIjo3NSwiRyI6MTg5LCJCIjoxNzN9fSwiTGluZVdlaWdodCI6MS4wLCJMaW5lVHlwZSI6MCwiUGFyZW50U3R5bGUiOm51bGx9LCJWZXJ0aWNhbENvbm5lY3RvclN0eWxlIjp7IiRpZCI6IjUzOCIsIkxpbmVDb2xvciI6eyIkaWQiOiI1MzkiLCIkdHlwZSI6Ik5MUkUuQ29tbW9uLkRvbS5Tb2xpZENvbG9yQnJ1c2gsIE5MUkUuQ29tbW9uIiwiQ29sb3IiOnsiJGlkIjoiNTQwIiwiQSI6MjU1LCJSIjo3NSwiRyI6MTg5LCJCIjoxNzN9fSwiTGluZVdlaWdodCI6MS4wLCJMaW5lVHlwZSI6MCwiUGFyZW50U3R5bGUiOm51bGx9LCJNYXJnaW4iOm51bGwsIlN0YXJ0RGF0ZVBvc2l0aW9uIjo0LCJFbmREYXRlUG9zaXRpb24iOjQsIkRhdGVJc1Zpc2libGUiOnRydWUsIlRpdGxlUG9zaXRpb24iOjUsIkR1cmF0aW9uUG9zaXRpb24iOjYsIlBlcmNlbnRhZ2VDb21wbGV0ZWRQb3NpdGlvbiI6NiwiU3BhY2luZyI6NSwiSXNCZWxvd1RpbWViYW5kIjpmYWxzZSwiUGVyY2VudGFnZUNvbXBsZXRlU2hhcGVPcGFjaXR5IjozNSwiU2hhcGVTdHlsZSI6eyIkaWQiOiI1NDEiLCJNYXJnaW4iOnsiJGlkIjoiNTQyIiwiVG9wIjowLjAsIkxlZnQiOjQuMCwiUmlnaHQiOjQuMCwiQm90dG9tIjowLjB9LCJQYWRkaW5nIjp7IiRpZCI6IjU0MyIsIlRvcCI6MC4wLCJMZWZ0IjowLjAsIlJpZ2h0IjowLjAsIkJvdHRvbSI6MC4wfSwiQmFja2dyb3VuZCI6eyIkaWQiOiI1NDQiLCJDb2xvciI6eyIkaWQiOiI1NDUiLCJBIjoyNTUsIlIiOjU2LCJHIjoxNTQsIkIiOjEzOX19LCJJc1Zpc2libGUiOnRydWUsIldpZHRoIjowLjAsIkhlaWdodCI6MTAuMCwiQm9yZGVyU3R5bGUiOnsiJGlkIjoiNTQ2IiwiTGluZUNvbG9yIjp7IiRpZCI6IjU0NyIsIiR0eXBlIjoiTkxSRS5Db21tb24uRG9tLlNvbGlkQ29sb3JCcnVzaCwgTkxSRS5Db21tb24iLCJDb2xvciI6eyIkaWQiOiI1NDgiLCJBIjoyNTUsIlIiOjU2LCJHIjoxNTQsIkIiOjEzOX19LCJMaW5lV2VpZ2h0IjoxLjMzMzMzMzM3LCJMaW5lVHlwZSI6MCwiUGFyZW50U3R5bGUiOm51bGx9LCJQYXJlbnRTdHlsZSI6bnVsbH0sIlRpdGxlU3R5bGUiOnsiJGlkIjoiNTQ5IiwiRm9udFNldHRpbmdzIjp7IiRpZCI6IjU1MCIsIkZvbnRTaXplIjoxMiwiRm9udE5hbWUiOiJDYWxpYnJpIiwiSXNCb2xkIjp0cnVlLCJJc0l0YWxpYyI6ZmFsc2UsIklzVW5kZXJsaW5lZCI6ZmFsc2UsIlBhcmVudFN0eWxlIjpudWxsfSwiQXV0b1NpemUiOjIsIkZvcmVncm91bmQiOnsiJGlkIjoiNTUxIiwiQ29sb3IiOnsiJGlkIjoiNTUyIiwiQSI6MjU1LCJSIjo1NiwiRyI6MTU0LCJCIjoxMzl9fSwiTWF4V2lkdGgiOjEwNy4zNjE3MzI0ODI5MTAxNiwiTWF4SGVpZ2h0IjoiSW5maW5pdHkiLCJTbWFydEZvcmVncm91bmRJc0FjdGl2ZSI6ZmFsc2UsIkhvcml6b250YWxBbGlnbm1lbnQiOjAsIlZlcnRpY2FsQWxpZ25tZW50IjowLCJTbWFydEZvcmVncm91bmQiOm51bGwsIkJhY2tncm91bmRGaWxsVHlwZSI6MCwiTWFyZ2luIjp7IiRpZCI6IjU1MyIsIlRvcCI6MC4wLCJMZWZ0IjowLjAsIlJpZ2h0IjowLjAsIkJvdHRvbSI6MC4wfSwiUGFkZGluZyI6eyIkaWQiOiI1NTQiLCJUb3AiOjAuMCwiTGVmdCI6MC4wLCJSaWdodCI6MC4wLCJCb3R0b20iOjAuMH0sIkJhY2tncm91bmQiOnsiJHJlZiI6IjEyNyJ9LCJJc1Zpc2libGUiOnRydWUsIldpZHRoIjowLjAsIkhlaWdodCI6MC4wLCJCb3JkZXJTdHlsZSI6eyIkaWQiOiI1NTUiLCJMaW5lQ29sb3IiOm51bGwsIkxpbmVXZWlnaHQiOjAuMCwiTGluZVR5cGUiOjAsIlBhcmVudFN0eWxlIjpudWxsfSwiUGFyZW50U3R5bGUiOm51bGx9LCJEYXRlU3R5bGUiOnsiJGlkIjoiNTU2IiwiRm9udFNldHRpbmdzIjp7IiRpZCI6IjU1NyIsIkZvbnRTaXplIjoxMCwiRm9udE5hbWUiOiJDYWxpYnJpIiwiSXNCb2xkIjpmYWxzZSwiSXNJdGFsaWMiOmZhbHNlLCJJc1VuZGVybGluZWQiOmZhbHNlLCJQYXJlbnRTdHlsZSI6bnVsbH0sIkF1dG9TaXplIjowLCJGb3JlZ3JvdW5kIjp7IiRpZCI6IjU1OCIsIkNvbG9yIjp7IiRpZCI6IjU1O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TYwIiwiVG9wIjowLjAsIkxlZnQiOjAuMCwiUmlnaHQiOjAuMCwiQm90dG9tIjowLjB9LCJQYWRkaW5nIjp7IiRpZCI6IjU2MSIsIlRvcCI6MC4wLCJMZWZ0IjowLjAsIlJpZ2h0IjowLjAsIkJvdHRvbSI6MC4wfSwiQmFja2dyb3VuZCI6eyIkcmVmIjoiMTM0In0sIklzVmlzaWJsZSI6dHJ1ZSwiV2lkdGgiOjAuMCwiSGVpZ2h0IjowLjAsIkJvcmRlclN0eWxlIjp7IiRpZCI6IjU2MiIsIkxpbmVDb2xvciI6bnVsbCwiTGluZVdlaWdodCI6MC4wLCJMaW5lVHlwZSI6MCwiUGFyZW50U3R5bGUiOm51bGx9LCJQYXJlbnRTdHlsZSI6bnVsbH0sIkRhdGVGb3JtYXQiOnsiJGlkIjoiNTYz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TY0IiwiRGF0ZVBhcnRJc1Zpc2libGUiOmZhbHNlLCJUaW1lUGFydElzVmlzaWJsZSI6ZmFsc2V9fSwiV2Vla051bWJlcmluZyI6eyIkaWQiOiI1NjUiLCJGb3JtYXQiOjAsIklzVmlzaWJsZSI6ZmFsc2UsIkxhc3RLbm93blZpc2liaWxpdHlTdGF0ZSI6ZmFsc2V9LCJJc1Zpc2libGUiOnRydWUsIlBhcmVudFN0eWxlIjpudWxsfSwiSW5kZXgiOjcsIlNtYXJ0RHVyYXRpb25BY3RpdmF0ZWQiOmZhbHNlLCJEYXRlRm9ybWF0Ijp7IiRyZWYiOiI1NjMifSwiV2Vla051bWJlcmluZyI6eyIkaWQiOiI1NjYiLCJGb3JtYXQiOjAsIklzVmlzaWJsZSI6ZmFsc2UsIkxhc3RLbm93blZpc2liaWxpdHlTdGF0ZSI6ZmFsc2V9LCJJZCI6IjkyNGVmZTY1LTE5N2ItNDI0Yi04NmQwLWNlNzU2OTIxN2Y2MyIsIkltcG9ydElkIjoiUmV2aXNlIGNvbnRlbnQiLCJUaXRsZSI6IlJldmlzZSBjb250ZW50IiwiTm90ZSI6bnVsbCwiSHlwZXJsaW5rIjp7IiRpZCI6IjU2NyIsIkFkZHJlc3MiOm51bGwsIlN1YkFkZHJlc3MiOm51bGx9LCJJc0NoYW5nZWQiOmZhbHNlLCJJc05ldyI6ZmFsc2V9LHsiJGlkIjoiNTY4IiwiR3JvdXBOYW1lIjpudWxsLCJTdGFydERhdGUiOiIyMDIxLTA5LTE4VDAwOjAwOjAwWiIsIkVuZERhdGUiOiIyMDIxLTA5LTIyVDIzOjU5OjAwWiIsIlBlcmNlbnRhZ2VDb21wbGV0ZSI6bnVsbCwiU3R5bGUiOnsiJGlkIjoiNTY5IiwiU2hhcGUiOjEsIlNoYXBlVGhpY2tuZXNzIjowLCJEdXJhdGlvbkZvcm1hdCI6MCwiSW5jbHVkZU5vbldvcmtpbmdEYXlzSW5EdXJhdGlvbiI6ZmFsc2UsIlBlcmNlbnRhZ2VDb21wbGV0ZVN0eWxlIjp7IiRpZCI6IjU3MCIsIkZvbnRTZXR0aW5ncyI6eyIkaWQiOiI1NzEiLCJGb250U2l6ZSI6MTAsIkZvbnROYW1lIjoiQ2FsaWJyaSIsIklzQm9sZCI6ZmFsc2UsIklzSXRhbGljIjpmYWxzZSwiSXNVbmRlcmxpbmVkIjpmYWxzZSwiUGFyZW50U3R5bGUiOm51bGx9LCJBdXRvU2l6ZSI6MCwiRm9yZWdyb3VuZCI6eyIkaWQiOiI1NzIiLCJDb2xvciI6eyIkaWQiOiI1NzM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U3NCIsIlRvcCI6MC4wLCJMZWZ0IjowLjAsIlJpZ2h0IjowLjAsIkJvdHRvbSI6MC4wfSwiUGFkZGluZyI6eyIkaWQiOiI1NzUiLCJUb3AiOjAuMCwiTGVmdCI6MC4wLCJSaWdodCI6MC4wLCJCb3R0b20iOjAuMH0sIkJhY2tncm91bmQiOnsiJHJlZiI6Ijk5In0sIklzVmlzaWJsZSI6dHJ1ZSwiV2lkdGgiOjAuMCwiSGVpZ2h0IjowLjAsIkJvcmRlclN0eWxlIjp7IiRpZCI6IjU3NiIsIkxpbmVDb2xvciI6bnVsbCwiTGluZVdlaWdodCI6MC4wLCJMaW5lVHlwZSI6MCwiUGFyZW50U3R5bGUiOm51bGx9LCJQYXJlbnRTdHlsZSI6bnVsbH0sIkR1cmF0aW9uU3R5bGUiOnsiJGlkIjoiNTc3IiwiRm9udFNldHRpbmdzIjp7IiRpZCI6IjU3OCIsIkZvbnRTaXplIjoxMCwiRm9udE5hbWUiOiJDYWxpYnJpIiwiSXNCb2xkIjpmYWxzZSwiSXNJdGFsaWMiOmZhbHNlLCJJc1VuZGVybGluZWQiOmZhbHNlLCJQYXJlbnRTdHlsZSI6bnVsbH0sIkF1dG9TaXplIjowLCJGb3JlZ3JvdW5kIjp7IiRpZCI6IjU3OSIsIkNvbG9yIjp7IiRyZWYiOiIxMDMifX0sIk1heFdpZHRoIjoyMDAuMCwiTWF4SGVpZ2h0IjoiSW5maW5pdHkiLCJTbWFydEZvcmVncm91bmRJc0FjdGl2ZSI6ZmFsc2UsIkhvcml6b250YWxBbGlnbm1lbnQiOjAsIlZlcnRpY2FsQWxpZ25tZW50IjowLCJTbWFydEZvcmVncm91bmQiOm51bGwsIkJhY2tncm91bmRGaWxsVHlwZSI6MCwiTWFyZ2luIjp7IiRpZCI6IjU4MCIsIlRvcCI6MC4wLCJMZWZ0IjowLjAsIlJpZ2h0IjowLjAsIkJvdHRvbSI6MC4wfSwiUGFkZGluZyI6eyIkaWQiOiI1ODEiLCJUb3AiOjAuMCwiTGVmdCI6MC4wLCJSaWdodCI6MC4wLCJCb3R0b20iOjAuMH0sIkJhY2tncm91bmQiOnsiJHJlZiI6IjEwNiJ9LCJJc1Zpc2libGUiOnRydWUsIldpZHRoIjowLjAsIkhlaWdodCI6MC4wLCJCb3JkZXJTdHlsZSI6eyIkaWQiOiI1ODIiLCJMaW5lQ29sb3IiOm51bGwsIkxpbmVXZWlnaHQiOjAuMCwiTGluZVR5cGUiOjAsIlBhcmVudFN0eWxlIjpudWxsfSwiUGFyZW50U3R5bGUiOm51bGx9LCJIb3Jpem9udGFsQ29ubmVjdG9yU3R5bGUiOnsiJGlkIjoiNTgzIiwiTGluZUNvbG9yIjp7IiRyZWYiOiIxMDgifSwiTGluZVdlaWdodCI6MS4wLCJMaW5lVHlwZSI6MCwiUGFyZW50U3R5bGUiOm51bGx9LCJWZXJ0aWNhbENvbm5lY3RvclN0eWxlIjp7IiRpZCI6IjU4NCIsIkxpbmVDb2xvciI6eyIkcmVmIjoiMTExIn0sIkxpbmVXZWlnaHQiOjAuMCwiTGluZVR5cGUiOjAsIlBhcmVudFN0eWxlIjpudWxsfSwiTWFyZ2luIjpudWxsLCJTdGFydERhdGVQb3NpdGlvbiI6NCwiRW5kRGF0ZVBvc2l0aW9uIjo0LCJEYXRlSXNWaXNpYmxlIjp0cnVlLCJUaXRsZVBvc2l0aW9uIjo1LCJEdXJhdGlvblBvc2l0aW9uIjo2LCJQZXJjZW50YWdlQ29tcGxldGVkUG9zaXRpb24iOjYsIlNwYWNpbmciOjUsIklzQmVsb3dUaW1lYmFuZCI6ZmFsc2UsIlBlcmNlbnRhZ2VDb21wbGV0ZVNoYXBlT3BhY2l0eSI6MzUsIlNoYXBlU3R5bGUiOnsiJGlkIjoiNTg1IiwiTWFyZ2luIjp7IiRpZCI6IjU4NiIsIlRvcCI6MC4wLCJMZWZ0Ijo0LjAsIlJpZ2h0Ijo0LjAsIkJvdHRvbSI6MC4wfSwiUGFkZGluZyI6eyIkaWQiOiI1ODciLCJUb3AiOjAuMCwiTGVmdCI6MC4wLCJSaWdodCI6MC4wLCJCb3R0b20iOjAuMH0sIkJhY2tncm91bmQiOnsiJGlkIjoiNTg4IiwiQ29sb3IiOnsiJGlkIjoiNTg5IiwiQSI6MjU1LCJSIjo5MCwiRyI6MCwiQiI6MH19LCJJc1Zpc2libGUiOnRydWUsIldpZHRoIjowLjAsIkhlaWdodCI6MTAuMCwiQm9yZGVyU3R5bGUiOnsiJGlkIjoiNTkwIiwiTGluZUNvbG9yIjp7IiRyZWYiOiIxMTkifSwiTGluZVdlaWdodCI6MC4wLCJMaW5lVHlwZSI6MCwiUGFyZW50U3R5bGUiOm51bGx9LCJQYXJlbnRTdHlsZSI6bnVsbH0sIlRpdGxlU3R5bGUiOnsiJGlkIjoiNTkxIiwiRm9udFNldHRpbmdzIjp7IiRpZCI6IjU5MiIsIkZvbnRTaXplIjoxMiwiRm9udE5hbWUiOiJDYWxpYnJpIiwiSXNCb2xkIjpmYWxzZSwiSXNJdGFsaWMiOmZhbHNlLCJJc1VuZGVybGluZWQiOmZhbHNlLCJQYXJlbnRTdHlsZSI6bnVsbH0sIkF1dG9TaXplIjoyLCJGb3JlZ3JvdW5kIjp7IiRpZCI6IjU5MyIsIkNvbG9yIjp7IiRpZCI6IjU5NCIsIkEiOjI1NSwiUiI6MCwiRyI6MCwiQiI6MH19LCJNYXhXaWR0aCI6ODUuNTk5MjEyNjQ2NDg0Mzc1LCJNYXhIZWlnaHQiOiJJbmZpbml0eSIsIlNtYXJ0Rm9yZWdyb3VuZElzQWN0aXZlIjpmYWxzZSwiSG9yaXpvbnRhbEFsaWdubWVudCI6MCwiVmVydGljYWxBbGlnbm1lbnQiOjAsIlNtYXJ0Rm9yZWdyb3VuZCI6bnVsbCwiQmFja2dyb3VuZEZpbGxUeXBlIjowLCJNYXJnaW4iOnsiJGlkIjoiNTk1IiwiVG9wIjowLjAsIkxlZnQiOjAuMCwiUmlnaHQiOjAuMCwiQm90dG9tIjowLjB9LCJQYWRkaW5nIjp7IiRpZCI6IjU5NiIsIlRvcCI6MC4wLCJMZWZ0IjowLjAsIlJpZ2h0IjowLjAsIkJvdHRvbSI6MC4wfSwiQmFja2dyb3VuZCI6eyIkcmVmIjoiMTI3In0sIklzVmlzaWJsZSI6dHJ1ZSwiV2lkdGgiOjAuMCwiSGVpZ2h0IjowLjAsIkJvcmRlclN0eWxlIjp7IiRpZCI6IjU5NyIsIkxpbmVDb2xvciI6bnVsbCwiTGluZVdlaWdodCI6MC4wLCJMaW5lVHlwZSI6MCwiUGFyZW50U3R5bGUiOm51bGx9LCJQYXJlbnRTdHlsZSI6bnVsbH0sIkRhdGVTdHlsZSI6eyIkaWQiOiI1OTgiLCJGb250U2V0dGluZ3MiOnsiJGlkIjoiNTk5IiwiRm9udFNpemUiOjEwLCJGb250TmFtZSI6IkNhbGlicmkiLCJJc0JvbGQiOmZhbHNlLCJJc0l0YWxpYyI6ZmFsc2UsIklzVW5kZXJsaW5lZCI6ZmFsc2UsIlBhcmVudFN0eWxlIjpudWxsfSwiQXV0b1NpemUiOjAsIkZvcmVncm91bmQiOnsiJGlkIjoiNjAwIiwiQ29sb3IiOnsiJGlkIjoiNjAx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2MDIiLCJUb3AiOjAuMCwiTGVmdCI6MC4wLCJSaWdodCI6MC4wLCJCb3R0b20iOjAuMH0sIlBhZGRpbmciOnsiJGlkIjoiNjAzIiwiVG9wIjowLjAsIkxlZnQiOjAuMCwiUmlnaHQiOjAuMCwiQm90dG9tIjowLjB9LCJCYWNrZ3JvdW5kIjp7IiRyZWYiOiIxMzQifSwiSXNWaXNpYmxlIjp0cnVlLCJXaWR0aCI6MC4wLCJIZWlnaHQiOjAuMCwiQm9yZGVyU3R5bGUiOnsiJGlkIjoiNjA0IiwiTGluZUNvbG9yIjpudWxsLCJMaW5lV2VpZ2h0IjowLjAsIkxpbmVUeXBlIjowLCJQYXJlbnRTdHlsZSI6bnVsbH0sIlBhcmVudFN0eWxlIjpudWxsfSwiRGF0ZUZvcm1hdCI6eyIkaWQiOiI2MDU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2MDYiLCJEYXRlUGFydElzVmlzaWJsZSI6ZmFsc2UsIlRpbWVQYXJ0SXNWaXNpYmxlIjpmYWxzZX19LCJXZWVrTnVtYmVyaW5nIjp7IiRpZCI6IjYwNyIsIkZvcm1hdCI6MCwiSXNWaXNpYmxlIjpmYWxzZSwiTGFzdEtub3duVmlzaWJpbGl0eVN0YXRlIjpmYWxzZX0sIklzVmlzaWJsZSI6dHJ1ZSwiUGFyZW50U3R5bGUiOm51bGx9LCJJbmRleCI6OCwiU21hcnREdXJhdGlvbkFjdGl2YXRlZCI6ZmFsc2UsIkRhdGVGb3JtYXQiOnsiJHJlZiI6IjYwNSJ9LCJXZWVrTnVtYmVyaW5nIjp7IiRpZCI6IjYwOCIsIkZvcm1hdCI6MCwiSXNWaXNpYmxlIjpmYWxzZSwiTGFzdEtub3duVmlzaWJpbGl0eVN0YXRlIjpmYWxzZX0sIklkIjoiNzNkYzg4ZTctYmNiYS00YjAzLWIyMmYtNWJiMjY4YzM4NjA2IiwiSW1wb3J0SWQiOiJFZGl0IGZvb3RhZ2UiLCJUaXRsZSI6IkVkaXQgZm9vdGFnZSIsIk5vdGUiOm51bGwsIkh5cGVybGluayI6eyIkaWQiOiI2MDkiLCJBZGRyZXNzIjpudWxsLCJTdWJBZGRyZXNzIjpudWxsfSwiSXNDaGFuZ2VkIjpmYWxzZSwiSXNOZXciOmZhbHNlfSx7IiRpZCI6IjYxMCIsIkdyb3VwTmFtZSI6bnVsbCwiU3RhcnREYXRlIjoiMjAyMS0wOS0xMlQwMDowMDowMFoiLCJFbmREYXRlIjoiMjAyMS0wOS0yMFQyMzo1OTowMFoiLCJQZXJjZW50YWdlQ29tcGxldGUiOm51bGwsIlN0eWxlIjp7IiRpZCI6IjYxMSIsIlNoYXBlIjoxLCJTaGFwZVRoaWNrbmVzcyI6MCwiRHVyYXRpb25Gb3JtYXQiOjAsIkluY2x1ZGVOb25Xb3JraW5nRGF5c0luRHVyYXRpb24iOmZhbHNlLCJQZXJjZW50YWdlQ29tcGxldGVTdHlsZSI6eyIkaWQiOiI2MTIiLCJGb250U2V0dGluZ3MiOnsiJGlkIjoiNjEzIiwiRm9udFNpemUiOjEwLCJGb250TmFtZSI6IkNhbGlicmkiLCJJc0JvbGQiOmZhbHNlLCJJc0l0YWxpYyI6ZmFsc2UsIklzVW5kZXJsaW5lZCI6ZmFsc2UsIlBhcmVudFN0eWxlIjpudWxsfSwiQXV0b1NpemUiOjAsIkZvcmVncm91bmQiOnsiJGlkIjoiNjE0IiwiQ29sb3IiOnsiJGlkIjoiNjE1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2MTYiLCJUb3AiOjAuMCwiTGVmdCI6MC4wLCJSaWdodCI6MC4wLCJCb3R0b20iOjAuMH0sIlBhZGRpbmciOnsiJGlkIjoiNjE3IiwiVG9wIjowLjAsIkxlZnQiOjAuMCwiUmlnaHQiOjAuMCwiQm90dG9tIjowLjB9LCJCYWNrZ3JvdW5kIjp7IiRyZWYiOiI5OSJ9LCJJc1Zpc2libGUiOnRydWUsIldpZHRoIjowLjAsIkhlaWdodCI6MC4wLCJCb3JkZXJTdHlsZSI6eyIkaWQiOiI2MTgiLCJMaW5lQ29sb3IiOm51bGwsIkxpbmVXZWlnaHQiOjAuMCwiTGluZVR5cGUiOjAsIlBhcmVudFN0eWxlIjpudWxsfSwiUGFyZW50U3R5bGUiOm51bGx9LCJEdXJhdGlvblN0eWxlIjp7IiRpZCI6IjYxOSIsIkZvbnRTZXR0aW5ncyI6eyIkaWQiOiI2MjAiLCJGb250U2l6ZSI6MTAsIkZvbnROYW1lIjoiQ2FsaWJyaSIsIklzQm9sZCI6ZmFsc2UsIklzSXRhbGljIjpmYWxzZSwiSXNVbmRlcmxpbmVkIjpmYWxzZSwiUGFyZW50U3R5bGUiOm51bGx9LCJBdXRvU2l6ZSI6MCwiRm9yZWdyb3VuZCI6eyIkaWQiOiI2MjEiLCJDb2xvciI6eyIkcmVmIjoiMTAzIn19LCJNYXhXaWR0aCI6MjAwLjAsIk1heEhlaWdodCI6IkluZmluaXR5IiwiU21hcnRGb3JlZ3JvdW5kSXNBY3RpdmUiOmZhbHNlLCJIb3Jpem9udGFsQWxpZ25tZW50IjowLCJWZXJ0aWNhbEFsaWdubWVudCI6MCwiU21hcnRGb3JlZ3JvdW5kIjpudWxsLCJCYWNrZ3JvdW5kRmlsbFR5cGUiOjAsIk1hcmdpbiI6eyIkaWQiOiI2MjIiLCJUb3AiOjAuMCwiTGVmdCI6MC4wLCJSaWdodCI6MC4wLCJCb3R0b20iOjAuMH0sIlBhZGRpbmciOnsiJGlkIjoiNjIzIiwiVG9wIjowLjAsIkxlZnQiOjAuMCwiUmlnaHQiOjAuMCwiQm90dG9tIjowLjB9LCJCYWNrZ3JvdW5kIjp7IiRyZWYiOiIxMDYifSwiSXNWaXNpYmxlIjp0cnVlLCJXaWR0aCI6MC4wLCJIZWlnaHQiOjAuMCwiQm9yZGVyU3R5bGUiOnsiJGlkIjoiNjI0IiwiTGluZUNvbG9yIjpudWxsLCJMaW5lV2VpZ2h0IjowLjAsIkxpbmVUeXBlIjowLCJQYXJlbnRTdHlsZSI6bnVsbH0sIlBhcmVudFN0eWxlIjpudWxsfSwiSG9yaXpvbnRhbENvbm5lY3RvclN0eWxlIjp7IiRpZCI6IjYyNSIsIkxpbmVDb2xvciI6eyIkcmVmIjoiMTA4In0sIkxpbmVXZWlnaHQiOjEuMCwiTGluZVR5cGUiOjAsIlBhcmVudFN0eWxlIjpudWxsfSwiVmVydGljYWxDb25uZWN0b3JTdHlsZSI6eyIkaWQiOiI2MjYiLCJMaW5lQ29sb3IiOnsiJHJlZiI6IjExMSJ9LCJMaW5lV2VpZ2h0IjowLjAsIkxpbmVUeXBlIjowLCJQYXJlbnRTdHlsZSI6bnVsbH0sIk1hcmdpbiI6bnVsbCwiU3RhcnREYXRlUG9zaXRpb24iOjQsIkVuZERhdGVQb3NpdGlvbiI6NCwiRGF0ZUlzVmlzaWJsZSI6dHJ1ZSwiVGl0bGVQb3NpdGlvbiI6NSwiRHVyYXRpb25Qb3NpdGlvbiI6NiwiUGVyY2VudGFnZUNvbXBsZXRlZFBvc2l0aW9uIjo2LCJTcGFjaW5nIjoxMCwiSXNCZWxvd1RpbWViYW5kIjpmYWxzZSwiUGVyY2VudGFnZUNvbXBsZXRlU2hhcGVPcGFjaXR5IjozNSwiU2hhcGVTdHlsZSI6eyIkaWQiOiI2MjciLCJNYXJnaW4iOnsiJGlkIjoiNjI4IiwiVG9wIjowLjAsIkxlZnQiOjQuMCwiUmlnaHQiOjQuMCwiQm90dG9tIjowLjB9LCJQYWRkaW5nIjp7IiRpZCI6IjYyOSIsIlRvcCI6MC4wLCJMZWZ0IjowLjAsIlJpZ2h0IjowLjAsIkJvdHRvbSI6MC4wfSwiQmFja2dyb3VuZCI6eyIkaWQiOiI2MzAiLCJDb2xvciI6eyIkaWQiOiI2MzEiLCJBIjoyNTUsIlIiOjEzNCwiRyI6MzUsIkIiOjM0fX0sIklzVmlzaWJsZSI6dHJ1ZSwiV2lkdGgiOjAuMCwiSGVpZ2h0IjoxMC4wLCJCb3JkZXJTdHlsZSI6eyIkaWQiOiI2MzIiLCJMaW5lQ29sb3IiOnsiJHJlZiI6IjExOSJ9LCJMaW5lV2VpZ2h0IjowLjAsIkxpbmVUeXBlIjowLCJQYXJlbnRTdHlsZSI6bnVsbH0sIlBhcmVudFN0eWxlIjpudWxsfSwiVGl0bGVTdHlsZSI6eyIkaWQiOiI2MzMiLCJGb250U2V0dGluZ3MiOnsiJGlkIjoiNjM0IiwiRm9udFNpemUiOjEyLCJGb250TmFtZSI6IkNhbGlicmkiLCJJc0JvbGQiOmZhbHNlLCJJc0l0YWxpYyI6ZmFsc2UsIklzVW5kZXJsaW5lZCI6ZmFsc2UsIlBhcmVudFN0eWxlIjpudWxsfSwiQXV0b1NpemUiOjIsIkZvcmVncm91bmQiOnsiJGlkIjoiNjM1IiwiQ29sb3IiOnsiJGlkIjoiNjM2IiwiQSI6MjU1LCJSIjowLCJHIjowLCJCIjowfX0sIk1heFdpZHRoIjoxNDcuOTg1MTIyNjgwNjY0MDYsIk1heEhlaWdodCI6IkluZmluaXR5IiwiU21hcnRGb3JlZ3JvdW5kSXNBY3RpdmUiOmZhbHNlLCJIb3Jpem9udGFsQWxpZ25tZW50IjowLCJWZXJ0aWNhbEFsaWdubWVudCI6MCwiU21hcnRGb3JlZ3JvdW5kIjpudWxsLCJCYWNrZ3JvdW5kRmlsbFR5cGUiOjAsIk1hcmdpbiI6eyIkaWQiOiI2MzciLCJUb3AiOjAuMCwiTGVmdCI6MC4wLCJSaWdodCI6MC4wLCJCb3R0b20iOjAuMH0sIlBhZGRpbmciOnsiJGlkIjoiNjM4IiwiVG9wIjowLjAsIkxlZnQiOjAuMCwiUmlnaHQiOjAuMCwiQm90dG9tIjowLjB9LCJCYWNrZ3JvdW5kIjp7IiRyZWYiOiIxMjcifSwiSXNWaXNpYmxlIjp0cnVlLCJXaWR0aCI6MC4wLCJIZWlnaHQiOjAuMCwiQm9yZGVyU3R5bGUiOnsiJGlkIjoiNjM5IiwiTGluZUNvbG9yIjpudWxsLCJMaW5lV2VpZ2h0IjowLjAsIkxpbmVUeXBlIjowLCJQYXJlbnRTdHlsZSI6bnVsbH0sIlBhcmVudFN0eWxlIjpudWxsfSwiRGF0ZVN0eWxlIjp7IiRpZCI6IjY0MCIsIkZvbnRTZXR0aW5ncyI6eyIkaWQiOiI2NDEiLCJGb250U2l6ZSI6MTAsIkZvbnROYW1lIjoiQ2FsaWJyaSIsIklzQm9sZCI6ZmFsc2UsIklzSXRhbGljIjpmYWxzZSwiSXNVbmRlcmxpbmVkIjpmYWxzZSwiUGFyZW50U3R5bGUiOm51bGx9LCJBdXRvU2l6ZSI6MCwiRm9yZWdyb3VuZCI6eyIkaWQiOiI2NDIiLCJDb2xvciI6eyIkaWQiOiI2NDM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Y0NCIsIlRvcCI6MC4wLCJMZWZ0IjowLjAsIlJpZ2h0IjowLjAsIkJvdHRvbSI6MC4wfSwiUGFkZGluZyI6eyIkaWQiOiI2NDUiLCJUb3AiOjAuMCwiTGVmdCI6MC4wLCJSaWdodCI6MC4wLCJCb3R0b20iOjAuMH0sIkJhY2tncm91bmQiOnsiJHJlZiI6IjEzNCJ9LCJJc1Zpc2libGUiOnRydWUsIldpZHRoIjowLjAsIkhlaWdodCI6MC4wLCJCb3JkZXJTdHlsZSI6eyIkaWQiOiI2NDYiLCJMaW5lQ29sb3IiOm51bGwsIkxpbmVXZWlnaHQiOjAuMCwiTGluZVR5cGUiOjAsIlBhcmVudFN0eWxlIjpudWxsfSwiUGFyZW50U3R5bGUiOm51bGx9LCJEYXRlRm9ybWF0Ijp7IiRpZCI6IjY0Ny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Y0OCIsIkRhdGVQYXJ0SXNWaXNpYmxlIjpmYWxzZSwiVGltZVBhcnRJc1Zpc2libGUiOmZhbHNlfX0sIldlZWtOdW1iZXJpbmciOnsiJGlkIjoiNjQ5IiwiRm9ybWF0IjowLCJJc1Zpc2libGUiOmZhbHNlLCJMYXN0S25vd25WaXNpYmlsaXR5U3RhdGUiOmZhbHNlfSwiSXNWaXNpYmxlIjp0cnVlLCJQYXJlbnRTdHlsZSI6bnVsbH0sIkluZGV4Ijo5LCJTbWFydER1cmF0aW9uQWN0aXZhdGVkIjpmYWxzZSwiRGF0ZUZvcm1hdCI6eyIkcmVmIjoiNjQ3In0sIldlZWtOdW1iZXJpbmciOnsiJGlkIjoiNjUwIiwiRm9ybWF0IjowLCJJc1Zpc2libGUiOmZhbHNlLCJMYXN0S25vd25WaXNpYmlsaXR5U3RhdGUiOmZhbHNlfSwiSWQiOiI5YWRlMDE3Mi1lZGZjLTQ2NDUtODM4Yy1hNGZjMDY5ZGYyMDUiLCJJbXBvcnRJZCI6IkNyZWF0ZSB2aWRlbyBmb290YWdlIiwiVGl0bGUiOiJDcmVhdGUgdmlkZW8gZm9vdGFnZSIsIk5vdGUiOm51bGwsIkh5cGVybGluayI6eyIkaWQiOiI2NTEiLCJBZGRyZXNzIjpudWxsLCJTdWJBZGRyZXNzIjpudWxsfSwiSXNDaGFuZ2VkIjpmYWxzZSwiSXNOZXciOmZhbHNlfSx7IiRpZCI6IjY1MiIsIkdyb3VwTmFtZSI6bnVsbCwiU3RhcnREYXRlIjoiMjAyMS0wOC0xMFQwMDowMDowMFoiLCJFbmREYXRlIjoiMjAyMS0wOC0xNVQyMzo1OTowMFoiLCJQZXJjZW50YWdlQ29tcGxldGUiOm51bGwsIlN0eWxlIjp7IiRpZCI6IjY1MyIsIlNoYXBlIjoxLCJTaGFwZVRoaWNrbmVzcyI6MCwiRHVyYXRpb25Gb3JtYXQiOjAsIkluY2x1ZGVOb25Xb3JraW5nRGF5c0luRHVyYXRpb24iOmZhbHNlLCJQZXJjZW50YWdlQ29tcGxldGVTdHlsZSI6eyIkaWQiOiI2NTQiLCJGb250U2V0dGluZ3MiOnsiJGlkIjoiNjU1IiwiRm9udFNpemUiOjEwLCJGb250TmFtZSI6IkNhbGlicmkiLCJJc0JvbGQiOmZhbHNlLCJJc0l0YWxpYyI6ZmFsc2UsIklzVW5kZXJsaW5lZCI6ZmFsc2UsIlBhcmVudFN0eWxlIjpudWxsfSwiQXV0b1NpemUiOjAsIkZvcmVncm91bmQiOnsiJGlkIjoiNjU2IiwiQ29sb3IiOnsiJGlkIjoiNjU3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2NTgiLCJUb3AiOjAuMCwiTGVmdCI6MC4wLCJSaWdodCI6MC4wLCJCb3R0b20iOjAuMH0sIlBhZGRpbmciOnsiJGlkIjoiNjU5IiwiVG9wIjowLjAsIkxlZnQiOjAuMCwiUmlnaHQiOjAuMCwiQm90dG9tIjowLjB9LCJCYWNrZ3JvdW5kIjp7IiRyZWYiOiI5OSJ9LCJJc1Zpc2libGUiOnRydWUsIldpZHRoIjowLjAsIkhlaWdodCI6MC4wLCJCb3JkZXJTdHlsZSI6eyIkaWQiOiI2NjAiLCJMaW5lQ29sb3IiOm51bGwsIkxpbmVXZWlnaHQiOjAuMCwiTGluZVR5cGUiOjAsIlBhcmVudFN0eWxlIjpudWxsfSwiUGFyZW50U3R5bGUiOm51bGx9LCJEdXJhdGlvblN0eWxlIjp7IiRpZCI6IjY2MSIsIkZvbnRTZXR0aW5ncyI6eyIkaWQiOiI2NjIiLCJGb250U2l6ZSI6MTAsIkZvbnROYW1lIjoiQ2FsaWJyaSIsIklzQm9sZCI6ZmFsc2UsIklzSXRhbGljIjpmYWxzZSwiSXNVbmRlcmxpbmVkIjpmYWxzZSwiUGFyZW50U3R5bGUiOm51bGx9LCJBdXRvU2l6ZSI6MCwiRm9yZWdyb3VuZCI6eyIkaWQiOiI2NjMiLCJDb2xvciI6eyIkcmVmIjoiMTAzIn19LCJNYXhXaWR0aCI6MjAwLjAsIk1heEhlaWdodCI6IkluZmluaXR5IiwiU21hcnRGb3JlZ3JvdW5kSXNBY3RpdmUiOmZhbHNlLCJIb3Jpem9udGFsQWxpZ25tZW50IjowLCJWZXJ0aWNhbEFsaWdubWVudCI6MCwiU21hcnRGb3JlZ3JvdW5kIjpudWxsLCJCYWNrZ3JvdW5kRmlsbFR5cGUiOjAsIk1hcmdpbiI6eyIkaWQiOiI2NjQiLCJUb3AiOjAuMCwiTGVmdCI6MC4wLCJSaWdodCI6MC4wLCJCb3R0b20iOjAuMH0sIlBhZGRpbmciOnsiJGlkIjoiNjY1IiwiVG9wIjowLjAsIkxlZnQiOjAuMCwiUmlnaHQiOjAuMCwiQm90dG9tIjowLjB9LCJCYWNrZ3JvdW5kIjp7IiRyZWYiOiIxMDYifSwiSXNWaXNpYmxlIjp0cnVlLCJXaWR0aCI6MC4wLCJIZWlnaHQiOjAuMCwiQm9yZGVyU3R5bGUiOnsiJGlkIjoiNjY2IiwiTGluZUNvbG9yIjpudWxsLCJMaW5lV2VpZ2h0IjowLjAsIkxpbmVUeXBlIjowLCJQYXJlbnRTdHlsZSI6bnVsbH0sIlBhcmVudFN0eWxlIjpudWxsfSwiSG9yaXpvbnRhbENvbm5lY3RvclN0eWxlIjp7IiRpZCI6IjY2NyIsIkxpbmVDb2xvciI6eyIkcmVmIjoiMTA4In0sIkxpbmVXZWlnaHQiOjEuMCwiTGluZVR5cGUiOjAsIlBhcmVudFN0eWxlIjpudWxsfSwiVmVydGljYWxDb25uZWN0b3JTdHlsZSI6eyIkaWQiOiI2NjgiLCJMaW5lQ29sb3IiOnsiJHJlZiI6IjExMSJ9LCJMaW5lV2VpZ2h0IjowLjAsIkxpbmVUeXBlIjowLCJQYXJlbnRTdHlsZSI6bnVsbH0sIk1hcmdpbiI6bnVsbCwiU3RhcnREYXRlUG9zaXRpb24iOjQsIkVuZERhdGVQb3NpdGlvbiI6NCwiRGF0ZUlzVmlzaWJsZSI6dHJ1ZSwiVGl0bGVQb3NpdGlvbiI6NSwiRHVyYXRpb25Qb3NpdGlvbiI6NiwiUGVyY2VudGFnZUNvbXBsZXRlZFBvc2l0aW9uIjo2LCJTcGFjaW5nIjo1LCJJc0JlbG93VGltZWJhbmQiOmZhbHNlLCJQZXJjZW50YWdlQ29tcGxldGVTaGFwZU9wYWNpdHkiOjM1LCJTaGFwZVN0eWxlIjp7IiRpZCI6IjY2OSIsIk1hcmdpbiI6eyIkaWQiOiI2NzAiLCJUb3AiOjAuMCwiTGVmdCI6NC4wLCJSaWdodCI6NC4wLCJCb3R0b20iOjAuMH0sIlBhZGRpbmciOnsiJGlkIjoiNjcxIiwiVG9wIjowLjAsIkxlZnQiOjAuMCwiUmlnaHQiOjAuMCwiQm90dG9tIjowLjB9LCJCYWNrZ3JvdW5kIjp7IiRpZCI6IjY3MiIsIkNvbG9yIjp7IiRpZCI6IjY3MyIsIkEiOjI1NSwiUiI6NTYsIkciOjE1NCwiQiI6MTM5fX0sIklzVmlzaWJsZSI6dHJ1ZSwiV2lkdGgiOjAuMCwiSGVpZ2h0IjoxMC4wLCJCb3JkZXJTdHlsZSI6eyIkaWQiOiI2NzQiLCJMaW5lQ29sb3IiOnsiJHJlZiI6IjExOSJ9LCJMaW5lV2VpZ2h0IjowLjAsIkxpbmVUeXBlIjowLCJQYXJlbnRTdHlsZSI6bnVsbH0sIlBhcmVudFN0eWxlIjpudWxsfSwiVGl0bGVTdHlsZSI6eyIkaWQiOiI2NzUiLCJGb250U2V0dGluZ3MiOnsiJGlkIjoiNjc2IiwiRm9udFNpemUiOjEyLCJGb250TmFtZSI6IkNhbGlicmkiLCJJc0JvbGQiOmZhbHNlLCJJc0l0YWxpYyI6ZmFsc2UsIklzVW5kZXJsaW5lZCI6ZmFsc2UsIlBhcmVudFN0eWxlIjpudWxsfSwiQXV0b1NpemUiOjIsIkZvcmVncm91bmQiOnsiJGlkIjoiNjc3IiwiQ29sb3IiOnsiJGlkIjoiNjc4IiwiQSI6MjU1LCJSIjowLCJHIjowLCJCIjowfX0sIk1heFdpZHRoIjo5Mi44NTMzODU5MjUyOTI5NjksIk1heEhlaWdodCI6IkluZmluaXR5IiwiU21hcnRGb3JlZ3JvdW5kSXNBY3RpdmUiOmZhbHNlLCJIb3Jpem9udGFsQWxpZ25tZW50IjowLCJWZXJ0aWNhbEFsaWdubWVudCI6MCwiU21hcnRGb3JlZ3JvdW5kIjpudWxsLCJCYWNrZ3JvdW5kRmlsbFR5cGUiOjAsIk1hcmdpbiI6eyIkaWQiOiI2NzkiLCJUb3AiOjAuMCwiTGVmdCI6MC4wLCJSaWdodCI6MC4wLCJCb3R0b20iOjAuMH0sIlBhZGRpbmciOnsiJGlkIjoiNjgwIiwiVG9wIjowLjAsIkxlZnQiOjAuMCwiUmlnaHQiOjAuMCwiQm90dG9tIjowLjB9LCJCYWNrZ3JvdW5kIjp7IiRyZWYiOiIxMjcifSwiSXNWaXNpYmxlIjp0cnVlLCJXaWR0aCI6MC4wLCJIZWlnaHQiOjAuMCwiQm9yZGVyU3R5bGUiOnsiJGlkIjoiNjgxIiwiTGluZUNvbG9yIjpudWxsLCJMaW5lV2VpZ2h0IjowLjAsIkxpbmVUeXBlIjowLCJQYXJlbnRTdHlsZSI6bnVsbH0sIlBhcmVudFN0eWxlIjpudWxsfSwiRGF0ZVN0eWxlIjp7IiRpZCI6IjY4MiIsIkZvbnRTZXR0aW5ncyI6eyIkaWQiOiI2ODMiLCJGb250U2l6ZSI6MTAsIkZvbnROYW1lIjoiQ2FsaWJyaSIsIklzQm9sZCI6ZmFsc2UsIklzSXRhbGljIjpmYWxzZSwiSXNVbmRlcmxpbmVkIjpmYWxzZSwiUGFyZW50U3R5bGUiOm51bGx9LCJBdXRvU2l6ZSI6MCwiRm9yZWdyb3VuZCI6eyIkaWQiOiI2ODQiLCJDb2xvciI6eyIkcmVmIjoiMTMxIn19LCJNYXhXaWR0aCI6MjAwLjAsIk1heEhlaWdodCI6IkluZmluaXR5IiwiU21hcnRGb3JlZ3JvdW5kSXNBY3RpdmUiOmZhbHNlLCJIb3Jpem9udGFsQWxpZ25tZW50IjowLCJWZXJ0aWNhbEFsaWdubWVudCI6MCwiU21hcnRGb3JlZ3JvdW5kIjpudWxsLCJCYWNrZ3JvdW5kRmlsbFR5cGUiOjAsIk1hcmdpbiI6eyIkaWQiOiI2ODUiLCJUb3AiOjAuMCwiTGVmdCI6MC4wLCJSaWdodCI6MC4wLCJCb3R0b20iOjAuMH0sIlBhZGRpbmciOnsiJGlkIjoiNjg2IiwiVG9wIjowLjAsIkxlZnQiOjAuMCwiUmlnaHQiOjAuMCwiQm90dG9tIjowLjB9LCJCYWNrZ3JvdW5kIjp7IiRyZWYiOiIxMzQifSwiSXNWaXNpYmxlIjp0cnVlLCJXaWR0aCI6MC4wLCJIZWlnaHQiOjAuMCwiQm9yZGVyU3R5bGUiOnsiJGlkIjoiNjg3IiwiTGluZUNvbG9yIjpudWxsLCJMaW5lV2VpZ2h0IjowLjAsIkxpbmVUeXBlIjowLCJQYXJlbnRTdHlsZSI6bnVsbH0sIlBhcmVudFN0eWxlIjpudWxsfSwiRGF0ZUZvcm1hdCI6eyIkaWQiOiI2ODg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2ODkiLCJEYXRlUGFydElzVmlzaWJsZSI6ZmFsc2UsIlRpbWVQYXJ0SXNWaXNpYmxlIjpmYWxzZX19LCJXZWVrTnVtYmVyaW5nIjp7IiRpZCI6IjY5MCIsIkZvcm1hdCI6MCwiSXNWaXNpYmxlIjpmYWxzZSwiTGFzdEtub3duVmlzaWJpbGl0eVN0YXRlIjpmYWxzZX0sIklzVmlzaWJsZSI6dHJ1ZSwiUGFyZW50U3R5bGUiOm51bGx9LCJJbmRleCI6MTEsIlNtYXJ0RHVyYXRpb25BY3RpdmF0ZWQiOmZhbHNlLCJEYXRlRm9ybWF0Ijp7IiRyZWYiOiI2ODgifSwiV2Vla051bWJlcmluZyI6eyIkaWQiOiI2OTEiLCJGb3JtYXQiOjAsIklzVmlzaWJsZSI6ZmFsc2UsIkxhc3RLbm93blZpc2liaWxpdHlTdGF0ZSI6ZmFsc2V9LCJJZCI6IjNjN2Q2NzY5LThhNTMtNDNiMC05M2NlLTk5ZWNiMjFlOTBjYyIsIkltcG9ydElkIjoiU2NyaXB0IHJldmlldyIsIlRpdGxlIjoiU2NyaXB0IHJldmlldyIsIk5vdGUiOm51bGwsIkh5cGVybGluayI6eyIkaWQiOiI2OTIiLCJBZGRyZXNzIjpudWxsLCJTdWJBZGRyZXNzIjpudWxsfSwiSXNDaGFuZ2VkIjpmYWxzZSwiSXNOZXciOmZhbHNlfSx7IiRpZCI6IjY5MyIsIkdyb3VwTmFtZSI6bnVsbCwiU3RhcnREYXRlIjoiMjAyMS0wOC0wMVQwMDowMDowMFoiLCJFbmREYXRlIjoiMjAyMS0wOC0xMlQyMzo1OTowMFoiLCJQZXJjZW50YWdlQ29tcGxldGUiOm51bGwsIlN0eWxlIjp7IiRpZCI6IjY5NCIsIlNoYXBlIjoxLCJTaGFwZVRoaWNrbmVzcyI6MCwiRHVyYXRpb25Gb3JtYXQiOjAsIkluY2x1ZGVOb25Xb3JraW5nRGF5c0luRHVyYXRpb24iOmZhbHNlLCJQZXJjZW50YWdlQ29tcGxldGVTdHlsZSI6eyIkaWQiOiI2OTUiLCJGb250U2V0dGluZ3MiOnsiJGlkIjoiNjk2IiwiRm9udFNpemUiOjEwLCJGb250TmFtZSI6IkNhbGlicmkiLCJJc0JvbGQiOmZhbHNlLCJJc0l0YWxpYyI6ZmFsc2UsIklzVW5kZXJsaW5lZCI6ZmFsc2UsIlBhcmVudFN0eWxlIjpudWxsfSwiQXV0b1NpemUiOjAsIkZvcmVncm91bmQiOnsiJGlkIjoiNjk3IiwiQ29sb3IiOnsiJGlkIjoiNjk4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2OTkiLCJUb3AiOjAuMCwiTGVmdCI6MC4wLCJSaWdodCI6MC4wLCJCb3R0b20iOjAuMH0sIlBhZGRpbmciOnsiJGlkIjoiNzAwIiwiVG9wIjowLjAsIkxlZnQiOjAuMCwiUmlnaHQiOjAuMCwiQm90dG9tIjowLjB9LCJCYWNrZ3JvdW5kIjp7IiRyZWYiOiI5OSJ9LCJJc1Zpc2libGUiOnRydWUsIldpZHRoIjowLjAsIkhlaWdodCI6MC4wLCJCb3JkZXJTdHlsZSI6eyIkaWQiOiI3MDEiLCJMaW5lQ29sb3IiOm51bGwsIkxpbmVXZWlnaHQiOjAuMCwiTGluZVR5cGUiOjAsIlBhcmVudFN0eWxlIjpudWxsfSwiUGFyZW50U3R5bGUiOm51bGx9LCJEdXJhdGlvblN0eWxlIjp7IiRpZCI6IjcwMiIsIkZvbnRTZXR0aW5ncyI6eyIkaWQiOiI3MDMiLCJGb250U2l6ZSI6MTAsIkZvbnROYW1lIjoiQ2FsaWJyaSIsIklzQm9sZCI6ZmFsc2UsIklzSXRhbGljIjpmYWxzZSwiSXNVbmRlcmxpbmVkIjpmYWxzZSwiUGFyZW50U3R5bGUiOm51bGx9LCJBdXRvU2l6ZSI6MCwiRm9yZWdyb3VuZCI6eyIkaWQiOiI3MDQiLCJDb2xvciI6eyIkcmVmIjoiMTAzIn19LCJNYXhXaWR0aCI6MjAwLjAsIk1heEhlaWdodCI6IkluZmluaXR5IiwiU21hcnRGb3JlZ3JvdW5kSXNBY3RpdmUiOmZhbHNlLCJIb3Jpem9udGFsQWxpZ25tZW50IjowLCJWZXJ0aWNhbEFsaWdubWVudCI6MCwiU21hcnRGb3JlZ3JvdW5kIjpudWxsLCJCYWNrZ3JvdW5kRmlsbFR5cGUiOjAsIk1hcmdpbiI6eyIkaWQiOiI3MDUiLCJUb3AiOjAuMCwiTGVmdCI6MC4wLCJSaWdodCI6MC4wLCJCb3R0b20iOjAuMH0sIlBhZGRpbmciOnsiJGlkIjoiNzA2IiwiVG9wIjowLjAsIkxlZnQiOjAuMCwiUmlnaHQiOjAuMCwiQm90dG9tIjowLjB9LCJCYWNrZ3JvdW5kIjp7IiRyZWYiOiIxMDYifSwiSXNWaXNpYmxlIjp0cnVlLCJXaWR0aCI6MC4wLCJIZWlnaHQiOjAuMCwiQm9yZGVyU3R5bGUiOnsiJGlkIjoiNzA3IiwiTGluZUNvbG9yIjpudWxsLCJMaW5lV2VpZ2h0IjowLjAsIkxpbmVUeXBlIjowLCJQYXJlbnRTdHlsZSI6bnVsbH0sIlBhcmVudFN0eWxlIjpudWxsfSwiSG9yaXpvbnRhbENvbm5lY3RvclN0eWxlIjp7IiRpZCI6IjcwOCIsIkxpbmVDb2xvciI6eyIkcmVmIjoiMTA4In0sIkxpbmVXZWlnaHQiOjEuMCwiTGluZVR5cGUiOjAsIlBhcmVudFN0eWxlIjpudWxsfSwiVmVydGljYWxDb25uZWN0b3JTdHlsZSI6eyIkaWQiOiI3MDkiLCJMaW5lQ29sb3IiOnsiJHJlZiI6IjExMSJ9LCJMaW5lV2VpZ2h0IjowLjAsIkxpbmVUeXBlIjowLCJQYXJlbnRTdHlsZSI6bnVsbH0sIk1hcmdpbiI6bnVsbCwiU3RhcnREYXRlUG9zaXRpb24iOjQsIkVuZERhdGVQb3NpdGlvbiI6NCwiRGF0ZUlzVmlzaWJsZSI6dHJ1ZSwiVGl0bGVQb3NpdGlvbiI6NSwiRHVyYXRpb25Qb3NpdGlvbiI6NiwiUGVyY2VudGFnZUNvbXBsZXRlZFBvc2l0aW9uIjo2LCJTcGFjaW5nIjo1LCJJc0JlbG93VGltZWJhbmQiOmZhbHNlLCJQZXJjZW50YWdlQ29tcGxldGVTaGFwZU9wYWNpdHkiOjM1LCJTaGFwZVN0eWxlIjp7IiRpZCI6IjcxMCIsIk1hcmdpbiI6eyIkaWQiOiI3MTEiLCJUb3AiOjAuMCwiTGVmdCI6NC4wLCJSaWdodCI6NC4wLCJCb3R0b20iOjAuMH0sIlBhZGRpbmciOnsiJGlkIjoiNzEyIiwiVG9wIjowLjAsIkxlZnQiOjAuMCwiUmlnaHQiOjAuMCwiQm90dG9tIjowLjB9LCJCYWNrZ3JvdW5kIjp7IiRpZCI6IjcxMyIsIkNvbG9yIjp7IiRpZCI6IjcxNCIsIkEiOjI1NSwiUiI6OTAsIkciOjAsIkIiOjB9fSwiSXNWaXNpYmxlIjp0cnVlLCJXaWR0aCI6MC4wLCJIZWlnaHQiOjEwLjAsIkJvcmRlclN0eWxlIjp7IiRpZCI6IjcxNSIsIkxpbmVDb2xvciI6eyIkcmVmIjoiMTE5In0sIkxpbmVXZWlnaHQiOjAuMCwiTGluZVR5cGUiOjAsIlBhcmVudFN0eWxlIjpudWxsfSwiUGFyZW50U3R5bGUiOm51bGx9LCJUaXRsZVN0eWxlIjp7IiRpZCI6IjcxNiIsIkZvbnRTZXR0aW5ncyI6eyIkaWQiOiI3MTciLCJGb250U2l6ZSI6MTIsIkZvbnROYW1lIjoiQ2FsaWJyaSIsIklzQm9sZCI6ZmFsc2UsIklzSXRhbGljIjpmYWxzZSwiSXNVbmRlcmxpbmVkIjpmYWxzZSwiUGFyZW50U3R5bGUiOm51bGx9LCJBdXRvU2l6ZSI6MiwiRm9yZWdyb3VuZCI6eyIkaWQiOiI3MTgiLCJDb2xvciI6eyIkaWQiOiI3MTkiLCJBIjoyNTUsIlIiOjAsIkciOjAsIkIiOjB9fSwiTWF4V2lkdGgiOjgyLjY5NzU1NTU0MTk5MjE4OCwiTWF4SGVpZ2h0IjoiSW5maW5pdHkiLCJTbWFydEZvcmVncm91bmRJc0FjdGl2ZSI6ZmFsc2UsIkhvcml6b250YWxBbGlnbm1lbnQiOjAsIlZlcnRpY2FsQWxpZ25tZW50IjowLCJTbWFydEZvcmVncm91bmQiOm51bGwsIkJhY2tncm91bmRGaWxsVHlwZSI6MCwiTWFyZ2luIjp7IiRpZCI6IjcyMCIsIlRvcCI6MC4wLCJMZWZ0IjowLjAsIlJpZ2h0IjowLjAsIkJvdHRvbSI6MC4wfSwiUGFkZGluZyI6eyIkaWQiOiI3MjEiLCJUb3AiOjAuMCwiTGVmdCI6MC4wLCJSaWdodCI6MC4wLCJCb3R0b20iOjAuMH0sIkJhY2tncm91bmQiOnsiJHJlZiI6IjEyNyJ9LCJJc1Zpc2libGUiOnRydWUsIldpZHRoIjowLjAsIkhlaWdodCI6MC4wLCJCb3JkZXJTdHlsZSI6eyIkaWQiOiI3MjIiLCJMaW5lQ29sb3IiOm51bGwsIkxpbmVXZWlnaHQiOjAuMCwiTGluZVR5cGUiOjAsIlBhcmVudFN0eWxlIjpudWxsfSwiUGFyZW50U3R5bGUiOm51bGx9LCJEYXRlU3R5bGUiOnsiJGlkIjoiNzIzIiwiRm9udFNldHRpbmdzIjp7IiRpZCI6IjcyNCIsIkZvbnRTaXplIjoxMCwiRm9udE5hbWUiOiJDYWxpYnJpIiwiSXNCb2xkIjpmYWxzZSwiSXNJdGFsaWMiOmZhbHNlLCJJc1VuZGVybGluZWQiOmZhbHNlLCJQYXJlbnRTdHlsZSI6bnVsbH0sIkF1dG9TaXplIjowLCJGb3JlZ3JvdW5kIjp7IiRpZCI6IjcyNSIsIkNvbG9yIjp7IiRyZWYiOiIxMzEifX0sIk1heFdpZHRoIjoyMDAuMCwiTWF4SGVpZ2h0IjoiSW5maW5pdHkiLCJTbWFydEZvcmVncm91bmRJc0FjdGl2ZSI6ZmFsc2UsIkhvcml6b250YWxBbGlnbm1lbnQiOjAsIlZlcnRpY2FsQWxpZ25tZW50IjowLCJTbWFydEZvcmVncm91bmQiOm51bGwsIkJhY2tncm91bmRGaWxsVHlwZSI6MCwiTWFyZ2luIjp7IiRpZCI6IjcyNiIsIlRvcCI6MC4wLCJMZWZ0IjowLjAsIlJpZ2h0IjowLjAsIkJvdHRvbSI6MC4wfSwiUGFkZGluZyI6eyIkaWQiOiI3MjciLCJUb3AiOjAuMCwiTGVmdCI6MC4wLCJSaWdodCI6MC4wLCJCb3R0b20iOjAuMH0sIkJhY2tncm91bmQiOnsiJHJlZiI6IjEzNCJ9LCJJc1Zpc2libGUiOnRydWUsIldpZHRoIjowLjAsIkhlaWdodCI6MC4wLCJCb3JkZXJTdHlsZSI6eyIkaWQiOiI3MjgiLCJMaW5lQ29sb3IiOm51bGwsIkxpbmVXZWlnaHQiOjAuMCwiTGluZVR5cGUiOjAsIlBhcmVudFN0eWxlIjpudWxsfSwiUGFyZW50U3R5bGUiOm51bGx9LCJEYXRlRm9ybWF0Ijp7IiRpZCI6IjcyO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czMCIsIkRhdGVQYXJ0SXNWaXNpYmxlIjpmYWxzZSwiVGltZVBhcnRJc1Zpc2libGUiOmZhbHNlfX0sIldlZWtOdW1iZXJpbmciOnsiJGlkIjoiNzMxIiwiRm9ybWF0IjowLCJJc1Zpc2libGUiOmZhbHNlLCJMYXN0S25vd25WaXNpYmlsaXR5U3RhdGUiOmZhbHNlfSwiSXNWaXNpYmxlIjp0cnVlLCJQYXJlbnRTdHlsZSI6bnVsbH0sIkluZGV4IjoxMiwiU21hcnREdXJhdGlvbkFjdGl2YXRlZCI6ZmFsc2UsIkRhdGVGb3JtYXQiOnsiJHJlZiI6IjcyOSJ9LCJXZWVrTnVtYmVyaW5nIjp7IiRpZCI6IjczMiIsIkZvcm1hdCI6MCwiSXNWaXNpYmxlIjpmYWxzZSwiTGFzdEtub3duVmlzaWJpbGl0eVN0YXRlIjpmYWxzZX0sIklkIjoiNDkzZTQ1NDUtYmYyZS00YTc3LWE3Y2YtZTA0NTlmNWRkMWNlIiwiSW1wb3J0SWQiOiJXcml0ZSBzY3JpcHQiLCJUaXRsZSI6IldyaXRlIHNjcmlwdCIsIk5vdGUiOm51bGwsIkh5cGVybGluayI6eyIkaWQiOiI3MzMiLCJBZGRyZXNzIjpudWxsLCJTdWJBZGRyZXNzIjpudWxsfSwiSXNDaGFuZ2VkIjpmYWxzZSwiSXNOZXciOmZhbHNlfSx7IiRpZCI6IjczNCIsIkdyb3VwTmFtZSI6bnVsbCwiU3RhcnREYXRlIjoiMjAyMS0wNy0xNlQwMDowMDowMFoiLCJFbmREYXRlIjoiMjAyMS0wNy0yOFQyMzo1OTowMFoiLCJQZXJjZW50YWdlQ29tcGxldGUiOm51bGwsIlN0eWxlIjp7IiRpZCI6IjczNSIsIlNoYXBlIjoxLCJTaGFwZVRoaWNrbmVzcyI6MCwiRHVyYXRpb25Gb3JtYXQiOjAsIkluY2x1ZGVOb25Xb3JraW5nRGF5c0luRHVyYXRpb24iOmZhbHNlLCJQZXJjZW50YWdlQ29tcGxldGVTdHlsZSI6eyIkaWQiOiI3MzYiLCJGb250U2V0dGluZ3MiOnsiJGlkIjoiNzM3IiwiRm9udFNpemUiOjEwLCJGb250TmFtZSI6IkNhbGlicmkiLCJJc0JvbGQiOmZhbHNlLCJJc0l0YWxpYyI6ZmFsc2UsIklzVW5kZXJsaW5lZCI6ZmFsc2UsIlBhcmVudFN0eWxlIjpudWxsfSwiQXV0b1NpemUiOjAsIkZvcmVncm91bmQiOnsiJGlkIjoiNzM4IiwiQ29sb3IiOnsiJGlkIjoiNzM5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3NDAiLCJUb3AiOjAuMCwiTGVmdCI6MC4wLCJSaWdodCI6MC4wLCJCb3R0b20iOjAuMH0sIlBhZGRpbmciOnsiJGlkIjoiNzQxIiwiVG9wIjowLjAsIkxlZnQiOjAuMCwiUmlnaHQiOjAuMCwiQm90dG9tIjowLjB9LCJCYWNrZ3JvdW5kIjp7IiRyZWYiOiI5OSJ9LCJJc1Zpc2libGUiOnRydWUsIldpZHRoIjowLjAsIkhlaWdodCI6MC4wLCJCb3JkZXJTdHlsZSI6eyIkaWQiOiI3NDIiLCJMaW5lQ29sb3IiOm51bGwsIkxpbmVXZWlnaHQiOjAuMCwiTGluZVR5cGUiOjAsIlBhcmVudFN0eWxlIjpudWxsfSwiUGFyZW50U3R5bGUiOm51bGx9LCJEdXJhdGlvblN0eWxlIjp7IiRpZCI6Ijc0MyIsIkZvbnRTZXR0aW5ncyI6eyIkaWQiOiI3NDQiLCJGb250U2l6ZSI6MTAsIkZvbnROYW1lIjoiQ2FsaWJyaSIsIklzQm9sZCI6ZmFsc2UsIklzSXRhbGljIjpmYWxzZSwiSXNVbmRlcmxpbmVkIjpmYWxzZSwiUGFyZW50U3R5bGUiOm51bGx9LCJBdXRvU2l6ZSI6MCwiRm9yZWdyb3VuZCI6eyIkaWQiOiI3NDUiLCJDb2xvciI6eyIkcmVmIjoiMTAzIn19LCJNYXhXaWR0aCI6MjAwLjAsIk1heEhlaWdodCI6IkluZmluaXR5IiwiU21hcnRGb3JlZ3JvdW5kSXNBY3RpdmUiOmZhbHNlLCJIb3Jpem9udGFsQWxpZ25tZW50IjowLCJWZXJ0aWNhbEFsaWdubWVudCI6MCwiU21hcnRGb3JlZ3JvdW5kIjpudWxsLCJCYWNrZ3JvdW5kRmlsbFR5cGUiOjAsIk1hcmdpbiI6eyIkaWQiOiI3NDYiLCJUb3AiOjAuMCwiTGVmdCI6MC4wLCJSaWdodCI6MC4wLCJCb3R0b20iOjAuMH0sIlBhZGRpbmciOnsiJGlkIjoiNzQ3IiwiVG9wIjowLjAsIkxlZnQiOjAuMCwiUmlnaHQiOjAuMCwiQm90dG9tIjowLjB9LCJCYWNrZ3JvdW5kIjp7IiRyZWYiOiIxMDYifSwiSXNWaXNpYmxlIjp0cnVlLCJXaWR0aCI6MC4wLCJIZWlnaHQiOjAuMCwiQm9yZGVyU3R5bGUiOnsiJGlkIjoiNzQ4IiwiTGluZUNvbG9yIjpudWxsLCJMaW5lV2VpZ2h0IjowLjAsIkxpbmVUeXBlIjowLCJQYXJlbnRTdHlsZSI6bnVsbH0sIlBhcmVudFN0eWxlIjpudWxsfSwiSG9yaXpvbnRhbENvbm5lY3RvclN0eWxlIjp7IiRpZCI6Ijc0OSIsIkxpbmVDb2xvciI6eyIkcmVmIjoiMTA4In0sIkxpbmVXZWlnaHQiOjEuMCwiTGluZVR5cGUiOjAsIlBhcmVudFN0eWxlIjpudWxsfSwiVmVydGljYWxDb25uZWN0b3JTdHlsZSI6eyIkaWQiOiI3NTAiLCJMaW5lQ29sb3IiOnsiJHJlZiI6IjExMSJ9LCJMaW5lV2VpZ2h0IjowLjAsIkxpbmVUeXBlIjowLCJQYXJlbnRTdHlsZSI6bnVsbH0sIk1hcmdpbiI6bnVsbCwiU3RhcnREYXRlUG9zaXRpb24iOjQsIkVuZERhdGVQb3NpdGlvbiI6NCwiRGF0ZUlzVmlzaWJsZSI6dHJ1ZSwiVGl0bGVQb3NpdGlvbiI6NSwiRHVyYXRpb25Qb3NpdGlvbiI6NiwiUGVyY2VudGFnZUNvbXBsZXRlZFBvc2l0aW9uIjo2LCJTcGFjaW5nIjo1LCJJc0JlbG93VGltZWJhbmQiOmZhbHNlLCJQZXJjZW50YWdlQ29tcGxldGVTaGFwZU9wYWNpdHkiOjM1LCJTaGFwZVN0eWxlIjp7IiRpZCI6Ijc1MSIsIk1hcmdpbiI6eyIkaWQiOiI3NTIiLCJUb3AiOjAuMCwiTGVmdCI6NC4wLCJSaWdodCI6NC4wLCJCb3R0b20iOjAuMH0sIlBhZGRpbmciOnsiJGlkIjoiNzUzIiwiVG9wIjowLjAsIkxlZnQiOjAuMCwiUmlnaHQiOjAuMCwiQm90dG9tIjowLjB9LCJCYWNrZ3JvdW5kIjp7IiRpZCI6Ijc1NCIsIkNvbG9yIjp7IiRpZCI6Ijc1NSIsIkEiOjI1NSwiUiI6MTM0LCJHIjozNSwiQiI6MzR9fSwiSXNWaXNpYmxlIjp0cnVlLCJXaWR0aCI6MC4wLCJIZWlnaHQiOjEwLjAsIkJvcmRlclN0eWxlIjp7IiRpZCI6Ijc1NiIsIkxpbmVDb2xvciI6eyIkcmVmIjoiMTE5In0sIkxpbmVXZWlnaHQiOjAuMCwiTGluZVR5cGUiOjAsIlBhcmVudFN0eWxlIjpudWxsfSwiUGFyZW50U3R5bGUiOm51bGx9LCJUaXRsZVN0eWxlIjp7IiRpZCI6Ijc1NyIsIkZvbnRTZXR0aW5ncyI6eyIkaWQiOiI3NTgiLCJGb250U2l6ZSI6MTIsIkZvbnROYW1lIjoiQ2FsaWJyaSIsIklzQm9sZCI6ZmFsc2UsIklzSXRhbGljIjpmYWxzZSwiSXNVbmRlcmxpbmVkIjpmYWxzZSwiUGFyZW50U3R5bGUiOm51bGx9LCJBdXRvU2l6ZSI6MiwiRm9yZWdyb3VuZCI6eyIkaWQiOiI3NTkiLCJDb2xvciI6eyIkaWQiOiI3NjAiLCJBIjoyNTUsIlIiOjAsIkciOjAsIkIiOjB9fSwiTWF4V2lkdGgiOjgxLjI0Njc3Mjc2NjExMzI4MSwiTWF4SGVpZ2h0IjoiSW5maW5pdHkiLCJTbWFydEZvcmVncm91bmRJc0FjdGl2ZSI6ZmFsc2UsIkhvcml6b250YWxBbGlnbm1lbnQiOjAsIlZlcnRpY2FsQWxpZ25tZW50IjowLCJTbWFydEZvcmVncm91bmQiOm51bGwsIkJhY2tncm91bmRGaWxsVHlwZSI6MCwiTWFyZ2luIjp7IiRpZCI6Ijc2MSIsIlRvcCI6MC4wLCJMZWZ0IjowLjAsIlJpZ2h0IjowLjAsIkJvdHRvbSI6MC4wfSwiUGFkZGluZyI6eyIkaWQiOiI3NjIiLCJUb3AiOjAuMCwiTGVmdCI6MC4wLCJSaWdodCI6MC4wLCJCb3R0b20iOjAuMH0sIkJhY2tncm91bmQiOnsiJHJlZiI6IjEyNyJ9LCJJc1Zpc2libGUiOnRydWUsIldpZHRoIjowLjAsIkhlaWdodCI6MC4wLCJCb3JkZXJTdHlsZSI6eyIkaWQiOiI3NjMiLCJMaW5lQ29sb3IiOm51bGwsIkxpbmVXZWlnaHQiOjAuMCwiTGluZVR5cGUiOjAsIlBhcmVudFN0eWxlIjpudWxsfSwiUGFyZW50U3R5bGUiOm51bGx9LCJEYXRlU3R5bGUiOnsiJGlkIjoiNzY0IiwiRm9udFNldHRpbmdzIjp7IiRpZCI6Ijc2NSIsIkZvbnRTaXplIjoxMCwiRm9udE5hbWUiOiJDYWxpYnJpIiwiSXNCb2xkIjpmYWxzZSwiSXNJdGFsaWMiOmZhbHNlLCJJc1VuZGVybGluZWQiOmZhbHNlLCJQYXJlbnRTdHlsZSI6bnVsbH0sIkF1dG9TaXplIjowLCJGb3JlZ3JvdW5kIjp7IiRpZCI6Ijc2NiIsIkNvbG9yIjp7IiRpZCI6Ijc2N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zY4IiwiVG9wIjowLjAsIkxlZnQiOjAuMCwiUmlnaHQiOjAuMCwiQm90dG9tIjowLjB9LCJQYWRkaW5nIjp7IiRpZCI6Ijc2OSIsIlRvcCI6MC4wLCJMZWZ0IjowLjAsIlJpZ2h0IjowLjAsIkJvdHRvbSI6MC4wfSwiQmFja2dyb3VuZCI6eyIkcmVmIjoiMTM0In0sIklzVmlzaWJsZSI6dHJ1ZSwiV2lkdGgiOjAuMCwiSGVpZ2h0IjowLjAsIkJvcmRlclN0eWxlIjp7IiRpZCI6Ijc3MCIsIkxpbmVDb2xvciI6bnVsbCwiTGluZVdlaWdodCI6MC4wLCJMaW5lVHlwZSI6MCwiUGFyZW50U3R5bGUiOm51bGx9LCJQYXJlbnRTdHlsZSI6bnVsbH0sIkRhdGVGb3JtYXQiOnsiJGlkIjoiNzcx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zcyIiwiRGF0ZVBhcnRJc1Zpc2libGUiOmZhbHNlLCJUaW1lUGFydElzVmlzaWJsZSI6ZmFsc2V9fSwiV2Vla051bWJlcmluZyI6eyIkaWQiOiI3NzMiLCJGb3JtYXQiOjAsIklzVmlzaWJsZSI6ZmFsc2UsIkxhc3RLbm93blZpc2liaWxpdHlTdGF0ZSI6ZmFsc2V9LCJJc1Zpc2libGUiOnRydWUsIlBhcmVudFN0eWxlIjpudWxsfSwiSW5kZXgiOjE0LCJTbWFydER1cmF0aW9uQWN0aXZhdGVkIjpmYWxzZSwiRGF0ZUZvcm1hdCI6eyIkcmVmIjoiNzcxIn0sIldlZWtOdW1iZXJpbmciOnsiJGlkIjoiNzc0IiwiRm9ybWF0IjowLCJJc1Zpc2libGUiOmZhbHNlLCJMYXN0S25vd25WaXNpYmlsaXR5U3RhdGUiOmZhbHNlfSwiSWQiOiIzN2NhMTgxOS1iYzM0LTQwMjAtYmQ2Zi0xMTM3OTA3YWM0MGQiLCJJbXBvcnRJZCI6IlBsYW4gY291cnNlIiwiVGl0bGUiOiJQbGFuIGNvdXJzZSIsIk5vdGUiOm51bGwsIkh5cGVybGluayI6eyIkaWQiOiI3NzUiLCJBZGRyZXNzIjpudWxsLCJTdWJBZGRyZXNzIjpudWxsfSwiSXNDaGFuZ2VkIjpmYWxzZSwiSXNOZXciOmZhbHNlfSx7IiRpZCI6Ijc3NiIsIkdyb3VwTmFtZSI6bnVsbCwiU3RhcnREYXRlIjoiMjAyMS0wNy0xNFQwMDowMDowMFoiLCJFbmREYXRlIjoiMjAyMS0wNy0xNVQyMzo1OTowMFoiLCJQZXJjZW50YWdlQ29tcGxldGUiOm51bGwsIlN0eWxlIjp7IiRpZCI6Ijc3NyIsIlNoYXBlIjoyLCJTaGFwZVRoaWNrbmVzcyI6MCwiRHVyYXRpb25Gb3JtYXQiOjAsIkluY2x1ZGVOb25Xb3JraW5nRGF5c0luRHVyYXRpb24iOmZhbHNlLCJQZXJjZW50YWdlQ29tcGxldGVTdHlsZSI6eyIkaWQiOiI3NzgiLCJGb250U2V0dGluZ3MiOnsiJGlkIjoiNzc5IiwiRm9udFNpemUiOjEwLCJGb250TmFtZSI6IkNhbGlicmkiLCJJc0JvbGQiOmZhbHNlLCJJc0l0YWxpYyI6ZmFsc2UsIklzVW5kZXJsaW5lZCI6ZmFsc2UsIlBhcmVudFN0eWxlIjpudWxsfSwiQXV0b1NpemUiOjAsIkZvcmVncm91bmQiOnsiJGlkIjoiNzgwIiwiQ29sb3IiOnsiJGlkIjoiNzgx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zgyIiwiVG9wIjowLjAsIkxlZnQiOjAuMCwiUmlnaHQiOjAuMCwiQm90dG9tIjowLjB9LCJQYWRkaW5nIjp7IiRpZCI6Ijc4MyIsIlRvcCI6MC4wLCJMZWZ0IjowLjAsIlJpZ2h0IjowLjAsIkJvdHRvbSI6MC4wfSwiQmFja2dyb3VuZCI6eyIkcmVmIjoiOTkifSwiSXNWaXNpYmxlIjp0cnVlLCJXaWR0aCI6MC4wLCJIZWlnaHQiOjAuMCwiQm9yZGVyU3R5bGUiOnsiJGlkIjoiNzg0IiwiTGluZUNvbG9yIjpudWxsLCJMaW5lV2VpZ2h0IjowLjAsIkxpbmVUeXBlIjowLCJQYXJlbnRTdHlsZSI6bnVsbH0sIlBhcmVudFN0eWxlIjpudWxsfSwiRHVyYXRpb25TdHlsZSI6eyIkaWQiOiI3ODUiLCJGb250U2V0dGluZ3MiOnsiJGlkIjoiNzg2IiwiRm9udFNpemUiOjEwLCJGb250TmFtZSI6IkNhbGlicmkiLCJJc0JvbGQiOmZhbHNlLCJJc0l0YWxpYyI6ZmFsc2UsIklzVW5kZXJsaW5lZCI6ZmFsc2UsIlBhcmVudFN0eWxlIjpudWxsfSwiQXV0b1NpemUiOjAsIkZvcmVncm91bmQiOnsiJGlkIjoiNzg3IiwiQ29sb3IiOnsiJHJlZiI6IjEwMyJ9fSwiTWF4V2lkdGgiOjIwMC4wLCJNYXhIZWlnaHQiOiJJbmZpbml0eSIsIlNtYXJ0Rm9yZWdyb3VuZElzQWN0aXZlIjpmYWxzZSwiSG9yaXpvbnRhbEFsaWdubWVudCI6MCwiVmVydGljYWxBbGlnbm1lbnQiOjAsIlNtYXJ0Rm9yZWdyb3VuZCI6bnVsbCwiQmFja2dyb3VuZEZpbGxUeXBlIjowLCJNYXJnaW4iOnsiJGlkIjoiNzg4IiwiVG9wIjowLjAsIkxlZnQiOjAuMCwiUmlnaHQiOjAuMCwiQm90dG9tIjowLjB9LCJQYWRkaW5nIjp7IiRpZCI6Ijc4OSIsIlRvcCI6MC4wLCJMZWZ0IjowLjAsIlJpZ2h0IjowLjAsIkJvdHRvbSI6MC4wfSwiQmFja2dyb3VuZCI6eyIkcmVmIjoiMTA2In0sIklzVmlzaWJsZSI6dHJ1ZSwiV2lkdGgiOjAuMCwiSGVpZ2h0IjowLjAsIkJvcmRlclN0eWxlIjp7IiRpZCI6Ijc5MCIsIkxpbmVDb2xvciI6bnVsbCwiTGluZVdlaWdodCI6MC4wLCJMaW5lVHlwZSI6MCwiUGFyZW50U3R5bGUiOm51bGx9LCJQYXJlbnRTdHlsZSI6bnVsbH0sIkhvcml6b250YWxDb25uZWN0b3JTdHlsZSI6eyIkaWQiOiI3OTEiLCJMaW5lQ29sb3IiOnsiJGlkIjoiNzkyIiwiJHR5cGUiOiJOTFJFLkNvbW1vbi5Eb20uU29saWRDb2xvckJydXNoLCBOTFJFLkNvbW1vbiIsIkNvbG9yIjp7IiRpZCI6Ijc5MyIsIkEiOjI1NSwiUiI6NzUsIkciOjE4OSwiQiI6MTczfX0sIkxpbmVXZWlnaHQiOjEuMCwiTGluZVR5cGUiOjAsIlBhcmVudFN0eWxlIjpudWxsfSwiVmVydGljYWxDb25uZWN0b3JTdHlsZSI6eyIkaWQiOiI3OTQiLCJMaW5lQ29sb3IiOnsiJGlkIjoiNzk1IiwiJHR5cGUiOiJOTFJFLkNvbW1vbi5Eb20uU29saWRDb2xvckJydXNoLCBOTFJFLkNvbW1vbiIsIkNvbG9yIjp7IiRpZCI6Ijc5NiIsIkEiOjI1NSwiUiI6NzUsIkciOjE4OSwiQiI6MTczfX0sIkxpbmVXZWlnaHQiOjEuMCwiTGluZVR5cGUiOjAsIlBhcmVudFN0eWxlIjpudWxsfSwiTWFyZ2luIjpudWxsLCJTdGFydERhdGVQb3NpdGlvbiI6NCwiRW5kRGF0ZVBvc2l0aW9uIjo0LCJEYXRlSXNWaXNpYmxlIjp0cnVlLCJUaXRsZVBvc2l0aW9uIjo1LCJEdXJhdGlvblBvc2l0aW9uIjo2LCJQZXJjZW50YWdlQ29tcGxldGVkUG9zaXRpb24iOjYsIlNwYWNpbmciOjUsIklzQmVsb3dUaW1lYmFuZCI6ZmFsc2UsIlBlcmNlbnRhZ2VDb21wbGV0ZVNoYXBlT3BhY2l0eSI6MzUsIlNoYXBlU3R5bGUiOnsiJGlkIjoiNzk3IiwiTWFyZ2luIjp7IiRpZCI6Ijc5OCIsIlRvcCI6MC4wLCJMZWZ0Ijo0LjAsIlJpZ2h0Ijo0LjAsIkJvdHRvbSI6MC4wfSwiUGFkZGluZyI6eyIkaWQiOiI3OTkiLCJUb3AiOjAuMCwiTGVmdCI6MC4wLCJSaWdodCI6MC4wLCJCb3R0b20iOjAuMH0sIkJhY2tncm91bmQiOnsiJGlkIjoiODAwIiwiQ29sb3IiOnsiJGlkIjoiODAxIiwiQSI6MjU1LCJSIjo1NiwiRyI6MTU0LCJCIjoxMzl9fSwiSXNWaXNpYmxlIjp0cnVlLCJXaWR0aCI6MC4wLCJIZWlnaHQiOjEwLjAsIkJvcmRlclN0eWxlIjp7IiRpZCI6IjgwMiIsIkxpbmVDb2xvciI6eyIkaWQiOiI4MDMiLCIkdHlwZSI6Ik5MUkUuQ29tbW9uLkRvbS5Tb2xpZENvbG9yQnJ1c2gsIE5MUkUuQ29tbW9uIiwiQ29sb3IiOnsiJGlkIjoiODA0IiwiQSI6MjU1LCJSIjo1NiwiRyI6MTU0LCJCIjoxMzl9fSwiTGluZVdlaWdodCI6MS4zMzMzMzMzNywiTGluZVR5cGUiOjAsIlBhcmVudFN0eWxlIjpudWxsfSwiUGFyZW50U3R5bGUiOm51bGx9LCJUaXRsZVN0eWxlIjp7IiRpZCI6IjgwNSIsIkZvbnRTZXR0aW5ncyI6eyIkaWQiOiI4MDYiLCJGb250U2l6ZSI6MTIsIkZvbnROYW1lIjoiQ2FsaWJyaSIsIklzQm9sZCI6dHJ1ZSwiSXNJdGFsaWMiOmZhbHNlLCJJc1VuZGVybGluZWQiOmZhbHNlLCJQYXJlbnRTdHlsZSI6bnVsbH0sIkF1dG9TaXplIjoyLCJGb3JlZ3JvdW5kIjp7IiRpZCI6IjgwNyIsIkNvbG9yIjp7IiRpZCI6IjgwOCIsIkEiOjI1NSwiUiI6NTYsIkciOjE1NCwiQiI6MTM5fX0sIk1heFdpZHRoIjoxMjcuNjczNDYxOTE0MDYyNSwiTWF4SGVpZ2h0IjoiSW5maW5pdHkiLCJTbWFydEZvcmVncm91bmRJc0FjdGl2ZSI6ZmFsc2UsIkhvcml6b250YWxBbGlnbm1lbnQiOjAsIlZlcnRpY2FsQWxpZ25tZW50IjowLCJTbWFydEZvcmVncm91bmQiOm51bGwsIkJhY2tncm91bmRGaWxsVHlwZSI6MCwiTWFyZ2luIjp7IiRpZCI6IjgwOSIsIlRvcCI6MC4wLCJMZWZ0IjowLjAsIlJpZ2h0IjowLjAsIkJvdHRvbSI6MC4wfSwiUGFkZGluZyI6eyIkaWQiOiI4MTAiLCJUb3AiOjAuMCwiTGVmdCI6MC4wLCJSaWdodCI6MC4wLCJCb3R0b20iOjAuMH0sIkJhY2tncm91bmQiOnsiJHJlZiI6IjEyNyJ9LCJJc1Zpc2libGUiOnRydWUsIldpZHRoIjowLjAsIkhlaWdodCI6MC4wLCJCb3JkZXJTdHlsZSI6eyIkaWQiOiI4MTEiLCJMaW5lQ29sb3IiOm51bGwsIkxpbmVXZWlnaHQiOjAuMCwiTGluZVR5cGUiOjAsIlBhcmVudFN0eWxlIjpudWxsfSwiUGFyZW50U3R5bGUiOm51bGx9LCJEYXRlU3R5bGUiOnsiJGlkIjoiODEyIiwiRm9udFNldHRpbmdzIjp7IiRpZCI6IjgxMyIsIkZvbnRTaXplIjoxMCwiRm9udE5hbWUiOiJDYWxpYnJpIiwiSXNCb2xkIjpmYWxzZSwiSXNJdGFsaWMiOmZhbHNlLCJJc1VuZGVybGluZWQiOmZhbHNlLCJQYXJlbnRTdHlsZSI6bnVsbH0sIkF1dG9TaXplIjowLCJGb3JlZ3JvdW5kIjp7IiRpZCI6IjgxNCIsIkNvbG9yIjp7IiRpZCI6Ijgx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DE2IiwiVG9wIjowLjAsIkxlZnQiOjAuMCwiUmlnaHQiOjAuMCwiQm90dG9tIjowLjB9LCJQYWRkaW5nIjp7IiRpZCI6IjgxNyIsIlRvcCI6MC4wLCJMZWZ0IjowLjAsIlJpZ2h0IjowLjAsIkJvdHRvbSI6MC4wfSwiQmFja2dyb3VuZCI6eyIkcmVmIjoiMTM0In0sIklzVmlzaWJsZSI6dHJ1ZSwiV2lkdGgiOjAuMCwiSGVpZ2h0IjowLjAsIkJvcmRlclN0eWxlIjp7IiRpZCI6IjgxOCIsIkxpbmVDb2xvciI6bnVsbCwiTGluZVdlaWdodCI6MC4wLCJMaW5lVHlwZSI6MCwiUGFyZW50U3R5bGUiOm51bGx9LCJQYXJlbnRTdHlsZSI6bnVsbH0sIkRhdGVGb3JtYXQiOnsiJGlkIjoiODE5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ODIwIiwiRGF0ZVBhcnRJc1Zpc2libGUiOmZhbHNlLCJUaW1lUGFydElzVmlzaWJsZSI6ZmFsc2V9fSwiV2Vla051bWJlcmluZyI6eyIkaWQiOiI4MjEiLCJGb3JtYXQiOjAsIklzVmlzaWJsZSI6ZmFsc2UsIkxhc3RLbm93blZpc2liaWxpdHlTdGF0ZSI6ZmFsc2V9LCJJc1Zpc2libGUiOnRydWUsIlBhcmVudFN0eWxlIjpudWxsfSwiSW5kZXgiOjE1LCJTbWFydER1cmF0aW9uQWN0aXZhdGVkIjpmYWxzZSwiRGF0ZUZvcm1hdCI6eyIkcmVmIjoiODE5In0sIldlZWtOdW1iZXJpbmciOnsiJGlkIjoiODIyIiwiRm9ybWF0IjowLCJJc1Zpc2libGUiOmZhbHNlLCJMYXN0S25vd25WaXNpYmlsaXR5U3RhdGUiOmZhbHNlfSwiSWQiOiI2ZTllMzIwNi02ZDgwLTQ2YzYtYmMwZS1jNDU2YWRjZDUxZWUiLCJJbXBvcnRJZCI6IkNvdXJzZSBvYmplY3RpdmVzIiwiVGl0bGUiOiJDb3Vyc2Ugb2JqZWN0aXZlcyIsIk5vdGUiOm51bGwsIkh5cGVybGluayI6eyIkaWQiOiI4MjMiLCJBZGRyZXNzIjpudWxsLCJTdWJBZGRyZXNzIjpudWxsfSwiSXNDaGFuZ2VkIjpmYWxzZSwiSXNOZXciOmZhbHNlfV0sIlN3aW1sYW5lcyI6W10sIk1zUHJvamVjdEl0ZW1zVHJlZSI6bnVsbCwiTWV0YWRhdGEiOnsiJGlkIjoiODI0IiwiRXhjZWxTaGVldE5hbWUiOiJTaGVldDEiLCJJdGVtc1RpdGxlcyI6IltcIkVzdGFibGlzaCBjb3Vyc2Ugb2JqZWN0aXZlc1wiLFwiUGxhbiBjb3Vyc2VcIixcIkNvdXJzZSBwbGFuIGFwcHJvdmVkXCIsXCJXcml0ZSBzY3JpcHRcIixcIkNyZWF0ZSB0ZW1wbGF0ZXNcIixcIlNjcmlwdCByZXZpZXdcIixcIlNjcmlwdCBhcHByb3ZlZFwiLFwiRmlsbSBwbGFubmluZ1wiLFwiQ3JlYXRlIHZpZGVvIGZvb3RhZ2VcIixcIkVkaXQgZm9vdGFnZVwiLFwiUmV2aXNlIGNvbnRlbnRcIixcIlRyYW5zbGF0ZSBjb250ZW50XCIsXCJUcmFuc2xhdGlvbiBjb21wbGV0ZVwiLFwiVGVzdGluZ1wiLFwiQ29sbGVjdCB0ZXN0aW5nIHJlc3VsdHNcIixcIkNvbnRlbnQgcmV2aXNpb24gIzJcIixcIkFjY2VwdGFuY2UgcmV2aWV3XCIsXCJJbnRlZ3JhdGlvbiBpbnRvIGxlYXJuaW5nIHN5c3RlbVwiLFwiTGF1bmNoXCJdIiwiQ29sdW1uc01hcHBpbmciOiJbe1wiJGlkXCI6XCIxXCIsXCJTZWxlY3RlZE1hcHBpbmdcIjoyLFwiQ29sdW1uSGVhZGVyXCI6XCJDb2x1bW4xXCIsXCJDb2x1bW5GcmllbmRseU5hbWVcIjpcIkNvbHVtbiAxXCJ9LHtcIiRpZFwiOlwiMlwiLFwiU2VsZWN0ZWRNYXBwaW5nXCI6MyxcIkNvbHVtbkhlYWRlclwiOlwiQ29sdW1uMlwiLFwiQ29sdW1uRnJpZW5kbHlOYW1lXCI6XCJDb2x1bW4gMlwifSx7XCIkaWRcIjpcIjNcIixcIlNlbGVjdGVkTWFwcGluZ1wiOjQsXCJDb2x1bW5IZWFkZXJcIjpcIkNvbHVtbjNcIixcIkNvbHVtbkZyaWVuZGx5TmFtZVwiOlwiQ29sdW1uIDNcIn1dIiwiSGVhZGVyUm93IjpudWxsLCJSZWNlbnRDb2xvcnNDb2xsZWN0aW9uIjoiW10iLCJVcGRhdGVTY2FsZUZvckltcG9ydGVkVGltZWxpbmUiOiJGYWxzZSIsIk1zcExhdGVzdEltcG9ydEl0ZW1zIjoie1wiJGlkXCI6XCIxXCIsXCJSb290XCI6e1wiSW1wb3J0SWRcIjpudWxsLFwiSXNJbXBvcnRlZFwiOmZhbHNlLFwiQ2hpbGRyZW5cIjpbXX19IiwiTXNwU3luY0J5VWlkIjoiRmFsc2UiLCJNc3BDb2x1bW5zTWFwcGluZyI6Ilt7XCIkaWRcIjpcIjFcIixcIlNlbGVjdGVkTWFwcGluZ1wiOjEsXCJDb2x1bW5IZWFkZXJcIjpcIlN3aW1sYW5lXCJ9LHtcIiRpZFwiOlwiMlwiLFwiU2VsZWN0ZWRNYXBwaW5nXCI6MixcIkNvbHVtbkhlYWRlclwiOlwiTmFtZVwifSx7XCIkaWRcIjpcIjNcIixcIlNlbGVjdGVkTWFwcGluZ1wiOjMsXCJDb2x1bW5IZWFkZXJcIjpcIlN0YXJ0XCJ9LHtcIiRpZFwiOlwiNFwiLFwiU2VsZWN0ZWRNYXBwaW5nXCI6NCxcIkNvbHVtbkhlYWRlclwiOlwiRmluaXNoXCJ9LHtcIiRpZFwiOlwiNVwiLFwiU2VsZWN0ZWRNYXBwaW5nXCI6NSxcIkNvbHVtbkhlYWRlclwiOlwiUGVyY2VudENvbXBsZXRlXCJ9XSIsIkhlYWRlclJvd0luZGV4IjoiIiwiTXNlU3luY0J5VWlkIjoiRmFsc2UiLCJNc2VMYXRlc3RJbXBvcnRJdGVtcyI6IntcIiRpZFwiOlwiMVwiLFwiUm9vdFwiOntcIkltcG9ydElkXCI6bnVsbCxcIklzSW1wb3J0ZWRcIjpmYWxzZSxcIkNoaWxkcmVuXCI6W3tcIiRpZFwiOlwiMlwiLFwiSW1wb3J0SWRcIjpcIkVzdGFibGlzaCBjb3Vyc2Ugb2JqZWN0aXZlc1wiLFwiSXNJbXBvcnRlZFwiOnRydWUsXCJDaGlsZHJlblwiOltdfSx7XCIkaWRcIjpcIjNcIixcIkltcG9ydElkXCI6XCJQbGFuIGNvdXJzZVwiLFwiSXNJbXBvcnRlZFwiOnRydWUsXCJDaGlsZHJlblwiOltdfSx7XCIkaWRcIjpcIjRcIixcIkltcG9ydElkXCI6XCJDb3Vyc2UgcGxhbiBhcHByb3ZlZFwiLFwiSXNJbXBvcnRlZFwiOnRydWUsXCJDaGlsZHJlblwiOltdfSx7XCIkaWRcIjpcIjVcIixcIkltcG9ydElkXCI6XCJXcml0ZSBzY3JpcHRcIixcIklzSW1wb3J0ZWRcIjp0cnVlLFwiQ2hpbGRyZW5cIjpbXX0se1wiJGlkXCI6XCI2XCIsXCJJbXBvcnRJZFwiOlwiQ3JlYXRlIHRlbXBsYXRlc1wiLFwiSXNJbXBvcnRlZFwiOnRydWUsXCJDaGlsZHJlblwiOltdfSx7XCIkaWRcIjpcIjdcIixcIkltcG9ydElkXCI6XCJTY3JpcHQgcmV2aWV3XCIsXCJJc0ltcG9ydGVkXCI6dHJ1ZSxcIkNoaWxkcmVuXCI6W119LHtcIiRpZFwiOlwiOFwiLFwiSW1wb3J0SWRcIjpcIlNjcmlwdCBhcHByb3ZlZFwiLFwiSXNJbXBvcnRlZFwiOnRydWUsXCJDaGlsZHJlblwiOltdfSx7XCIkaWRcIjpcIjlcIixcIkltcG9ydElkXCI6XCJGaWxtIHBsYW5uaW5nXCIsXCJJc0ltcG9ydGVkXCI6dHJ1ZSxcIkNoaWxkcmVuXCI6W119LHtcIiRpZFwiOlwiMTBcIixcIkltcG9ydElkXCI6XCJDcmVhdGUgdmlkZW8gZm9vdGFnZVwiLFwiSXNJbXBvcnRlZFwiOnRydWUsXCJDaGlsZHJlblwiOltdfSx7XCIkaWRcIjpcIjExXCIsXCJJbXBvcnRJZFwiOlwiRWRpdCBmb290YWdlXCIsXCJJc0ltcG9ydGVkXCI6dHJ1ZSxcIkNoaWxkcmVuXCI6W119LHtcIiRpZFwiOlwiMTJcIixcIkltcG9ydElkXCI6XCJSZXZpc2UgY29udGVudFwiLFwiSXNJbXBvcnRlZFwiOnRydWUsXCJDaGlsZHJlblwiOltdfSx7XCIkaWRcIjpcIjEzXCIsXCJJbXBvcnRJZFwiOlwiVHJhbnNsYXRlIGNvbnRlbnRcIixcIklzSW1wb3J0ZWRcIjp0cnVlLFwiQ2hpbGRyZW5cIjpbXX0se1wiJGlkXCI6XCIxNFwiLFwiSW1wb3J0SWRcIjpcIlRyYW5zbGF0aW9uIGNvbXBsZXRlXCIsXCJJc0ltcG9ydGVkXCI6dHJ1ZSxcIkNoaWxkcmVuXCI6W119LHtcIiRpZFwiOlwiMTVcIixcIkltcG9ydElkXCI6XCJUZXN0aW5nXCIsXCJJc0ltcG9ydGVkXCI6dHJ1ZSxcIkNoaWxkcmVuXCI6W119LHtcIiRpZFwiOlwiMTZcIixcIkltcG9ydElkXCI6XCJDb2xsZWN0IHRlc3RpbmcgcmVzdWx0c1wiLFwiSXNJbXBvcnRlZFwiOnRydWUsXCJDaGlsZHJlblwiOltdfSx7XCIkaWRcIjpcIjE3XCIsXCJJbXBvcnRJZFwiOlwiQ29udGVudCByZXZpc2lvbiAjMlwiLFwiSXNJbXBvcnRlZFwiOnRydWUsXCJDaGlsZHJlblwiOltdfSx7XCIkaWRcIjpcIjE4XCIsXCJJbXBvcnRJZFwiOlwiQWNjZXB0YW5jZSByZXZpZXdcIixcIklzSW1wb3J0ZWRcIjp0cnVlLFwiQ2hpbGRyZW5cIjpbXX0se1wiJGlkXCI6XCIxOVwiLFwiSW1wb3J0SWRcIjpcIkludGVncmF0aW9uIGludG8gbGVhcm5pbmcgc3lzdGVtXCIsXCJJc0ltcG9ydGVkXCI6dHJ1ZSxcIkNoaWxkcmVuXCI6W119LHtcIiRpZFwiOlwiMjBcIixcIkltcG9ydElkXCI6XCJMYXVuY2hcIixcIklzSW1wb3J0ZWRcIjp0cnVlLFwiQ2hpbGRyZW5cIjpbXX1dfX0ifSwiU2V0dGluZ3MiOnsiJGlkIjoiODI1IiwiSW1wYU9wdGlvbnMiOnsiJGlkIjoiODI2IiwiTGVmdFRvUmlnaHQiOmZhbHNlLCJQYXlsb2FkT3B0aW9ucyI6Mn0sIlVzZUNvbXByZXNzaW9uIjpmYWxzZSwiQ29tcHJlc2lvblBlcmNlbnRhZ2UiOjUwLjAsIkluYWN0aXZlSW50ZXJ2YWxXaWR0aFRocmVzaG9sZCI6MzAuMCwiSW5hY3RpdmVJbnRlcnZhbFdpZHRoIjoxLjAsIlNwbGl0VGFza3MiOmZhbHNlLCJVc2VDbHVzdGVyIjpmYWxzZSwiRXBzaWxvbiI6MC4wLCJNaW5Qb2ludHNUb0Zvcm1BQ2x1c3RlciI6MiwiR2VuZXJhdGVJbnZpc2libGVTaGFwZXMiOmZhbHNlLCJTbWFydFRpbWVsaW5lVGFza1BlcmNlbnRhZ2VGaXQiOmZhbHNlfSwiSXNOZXciOmZhbHNlLCJJbXBvcnRUeXBlIjo0LCJGaWxlUGF0aCI6IkM6XFxVc2Vyc1xcYWxhLkFEXFxEcm9wYm94XFxPZmZpY2UgVGltZWxpbmVcXENvbnRlbnQgdXBsaWZ0XFxHYW50dCB0ZW1wbGF0ZSAtIFNpbXBsZSBHYW50dCBjaGFydFxcTmV3IE1pY3Jvc29mdCBFeGNlbCBXb3Jrc2hlZXQueGxzeCIsIlRpbWVDb25maWd1cmF0aW9uIjp7IiRpZCI6IjgyNyIsIlVzZVRpbWUiOmZhbHNlLCJXb3JrRGF5U3RhcnQiOiIwMDowMDowMCIsIldvcmtEYXlFbmQiOiIyMzo1OTowMCJ9LCJMYXN0VXNlZFRlbXBsYXRlSWQiOiJjYzI2Zjg2My0yN2NlLTQ4MGUtYTU4OS1iM2YxMmYyZDZlYjAiLCJGaXJzdFdlZWtPZlllYXIiOjAsIlBsYWNlTWlsZXN0b25lQXRUaGVCZWdpbm5pbmdPZlRoZURheSI6ZmFsc2V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HAPEPADDINGTOP" val="3"/>
  <p:tag name="OTLMARKERSHAPE" val="OTL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1-11-30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LEFTENDCAPSMARGINLEF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SCALEFORMAT" val="MMM"/>
  <p:tag name="OTLTIMEBANDSCALETYPE" val="Months"/>
  <p:tag name="OTLTIMEBANDSHAPETYPE" val="RoundedCornerRectangleTimeband"/>
  <p:tag name="OTLTIMEBANDSHAPEHEIGHT" val="2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11-15T00:00:00.0000000Z"/>
  <p:tag name="OTLENDDATE" val="2021-11-28T23:59:00.0000000Z"/>
  <p:tag name="OTLDURATIONFORMAT" val="day"/>
  <p:tag name="OTLSPACING" val="5"/>
  <p:tag name="OTLSHAPETHICKNESSTYPE" val="Thin"/>
  <p:tag name="OTLWEEKNUMBERINGFORMAT" val="WNFormat1"/>
  <p:tag name="OTLWEEKNUMBERINGISVISIBLE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11-10T00:00:00.0000000Z"/>
  <p:tag name="OTLENDDATE" val="2021-11-13T23:59:00.0000000Z"/>
  <p:tag name="OTLDURATIONFORMAT" val="day"/>
  <p:tag name="OTLSPACING" val="10"/>
  <p:tag name="OTLSHAPETHICKNESSTYPE" val="Thin"/>
  <p:tag name="OTLWEEKNUMBERINGFORMAT" val="WNFormat1"/>
  <p:tag name="OTLWEEKNUMBERINGISVISIBLE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10-25T00:00:00.0000000Z"/>
  <p:tag name="OTLENDDATE" val="2021-10-26T23:59:00.0000000Z"/>
  <p:tag name="OTLDURATIONFORMAT" val="day"/>
  <p:tag name="OTLSPACING" val="5"/>
  <p:tag name="OTLSHAPETHICKNESSTYPE" val="Thin"/>
  <p:tag name="OTLWEEKNUMBERINGFORMAT" val="WNFormat1"/>
  <p:tag name="OTLWEEKNUMBERINGISVISIBLE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10-10T00:00:00.0000000Z"/>
  <p:tag name="OTLENDDATE" val="2021-10-25T23:59:00.0000000Z"/>
  <p:tag name="OTLDURATIONFORMAT" val="day"/>
  <p:tag name="OTLSPACING" val="5"/>
  <p:tag name="OTLSHAPETHICKNESSTYPE" val="Thin"/>
  <p:tag name="OTLWEEKNUMBERINGFORMAT" val="WNFormat1"/>
  <p:tag name="OTLWEEKNUMBERINGISVISIBLE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10-13T00:00:00.0000000Z"/>
  <p:tag name="OTLENDDATE" val="2021-10-17T23:59:00.0000000Z"/>
  <p:tag name="OTLDURATIONFORMAT" val="day"/>
  <p:tag name="OTLSPACING" val="10"/>
  <p:tag name="OTLSHAPETHICKNESSTYPE" val="Thin"/>
  <p:tag name="OTLWEEKNUMBERINGFORMAT" val="WNFormat1"/>
  <p:tag name="OTLWEEKNUMBERINGISVISIBLE" val="Fals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9-23T00:00:00.0000000Z"/>
  <p:tag name="OTLENDDATE" val="2021-09-24T23:59:00.0000000Z"/>
  <p:tag name="OTLDURATIONFORMAT" val="day"/>
  <p:tag name="OTLSPACING" val="5"/>
  <p:tag name="OTLSHAPETHICKNESSTYPE" val="Thin"/>
  <p:tag name="OTLWEEKNUMBERINGFORMAT" val="WNFormat1"/>
  <p:tag name="OTLWEEKNUMBERINGISVISIBL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9-18T00:00:00.0000000Z"/>
  <p:tag name="OTLENDDATE" val="2021-09-22T23:59:00.0000000Z"/>
  <p:tag name="OTLDURATIONFORMAT" val="day"/>
  <p:tag name="OTLSPACING" val="5"/>
  <p:tag name="OTLSHAPETHICKNESSTYPE" val="Thin"/>
  <p:tag name="OTLWEEKNUMBERINGFORMAT" val="WNFormat1"/>
  <p:tag name="OTLWEEKNUMBERINGISVISIBLE" val="Fals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9-12T00:00:00.0000000Z"/>
  <p:tag name="OTLENDDATE" val="2021-09-20T23:59:00.0000000Z"/>
  <p:tag name="OTLDURATIONFORMAT" val="day"/>
  <p:tag name="OTLSPACING" val="10"/>
  <p:tag name="OTLSHAPETHICKNESSTYPE" val="Thin"/>
  <p:tag name="OTLWEEKNUMBERINGFORMAT" val="WNFormat1"/>
  <p:tag name="OTLWEEKNUMBERINGISVISIBLE" val="Fals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8-10T00:00:00.0000000Z"/>
  <p:tag name="OTLENDDATE" val="2021-08-15T23:59:00.0000000Z"/>
  <p:tag name="OTLDURATIONFORMAT" val="day"/>
  <p:tag name="OTLSPACING" val="5"/>
  <p:tag name="OTLSHAPETHICKNESSTYPE" val="Thin"/>
  <p:tag name="OTLWEEKNUMBERINGFORMAT" val="WNFormat1"/>
  <p:tag name="OTLWEEKNUMBERINGISVISIBLE" val="Fals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8-01T00:00:00.0000000Z"/>
  <p:tag name="OTLENDDATE" val="2021-08-12T23:59:00.0000000Z"/>
  <p:tag name="OTLDURATIONFORMAT" val="day"/>
  <p:tag name="OTLSPACING" val="5"/>
  <p:tag name="OTLSHAPETHICKNESSTYPE" val="Thin"/>
  <p:tag name="OTLWEEKNUMBERINGFORMAT" val="WNFormat1"/>
  <p:tag name="OTLWEEKNUMBERINGISVISIBLE" val="Fals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7-16T00:00:00.0000000Z"/>
  <p:tag name="OTLENDDATE" val="2021-07-28T23:59:00.0000000Z"/>
  <p:tag name="OTLDURATIONFORMAT" val="day"/>
  <p:tag name="OTLSPACING" val="5"/>
  <p:tag name="OTLSHAPETHICKNESSTYPE" val="Thin"/>
  <p:tag name="OTLWEEKNUMBERINGFORMAT" val="WNFormat1"/>
  <p:tag name="OTLWEEKNUMBERINGISVISIBLE" val="Fals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7-14T00:00:00.0000000Z"/>
  <p:tag name="OTLENDDATE" val="2021-07-15T23:59:00.0000000Z"/>
  <p:tag name="OTLDURATIONFORMAT" val="day"/>
  <p:tag name="OTLSPACING" val="5"/>
  <p:tag name="OTLSHAPETHICKNESSTYPE" val="Thin"/>
  <p:tag name="OTLWEEKNUMBERINGFORMAT" val="WNFormat1"/>
  <p:tag name="OTLWEEKNUMBERINGISVISIBLE" val="Fals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Launch"/>
  <p:tag name="OTLDATE" val="2021-11-30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cript approved"/>
  <p:tag name="OTLDATE" val="2021-08-25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Kick-off"/>
  <p:tag name="OTLDATE" val="2021-07-10T00:00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Translation complete"/>
  <p:tag name="OTLDATE" val="2021-10-17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Course plan approved"/>
  <p:tag name="OTLDATE" val="2021-07-30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215</Words>
  <Application>Microsoft Office PowerPoint</Application>
  <PresentationFormat>Widescreen</PresentationFormat>
  <Paragraphs>50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2018-06-22T13:16:55Z</dcterms:created>
  <dcterms:modified xsi:type="dcterms:W3CDTF">2022-06-27T14:15:57Z</dcterms:modified>
</cp:coreProperties>
</file>