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6B83B-0753-4E1C-A61B-81CEFED7E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2D08D-29BF-4224-B0DB-E3D4E5A23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61253-6C8D-4E82-A19F-884511BE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8C340-AF9D-49EF-BE7A-E0E4356B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3540F-3675-4285-B2FB-3FCDFE217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7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8B07-BFCE-417C-ABBC-76C8E489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A2E63-3872-439B-9582-E96943874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D0451-EA9A-4659-9571-BAC1DA8F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C95CF-3C08-4930-8477-A526F35C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EEC3D-5E0D-4A1A-9E63-DCD164C0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6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5CD86C-F34D-4E3F-BCFF-3A10D2229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F91A4-056C-439C-B803-5FB7166FE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C9E9E-717D-4F7A-9C0E-AD0683F49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DDED2-4B44-48F9-81AF-0F76336A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A1C0-1411-4F30-9CB2-A5502DB4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7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7701-AB97-49F9-A0D7-28B4EDED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3E023-C526-4BD7-8B4A-2F344AA0A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96ACA-438D-4CDE-A6EB-3CCDD5B94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307AD-D4DD-488D-9D2D-B7813098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56E76-BAF0-4DF8-9CD8-7EAEDF8F2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3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3E7C-6CD4-4433-AD21-8ADE63A7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C47AE-D6A4-42B3-BD5A-1B59F885C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2B95E-7474-4868-8E36-A63EAD4E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7691E-6B8E-4E64-8C1D-AE4A019B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E71AC-750B-4BF1-88F3-4EE5F674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5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B8A41-D8D9-4F24-8EE1-D723ED1D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250D-0892-4AB5-850F-17CC3D698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C0292-97D7-417D-8364-B8019013D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0681F-61BE-4766-A124-03A0EFA4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B6316-1123-46BB-8708-912483D2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4B63D-FC8E-4141-B509-7ED2F853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46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03070-FC2C-4CCE-B9FF-62D29C7D7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18A2-688B-41E7-A370-D90B9C4FF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B3ACF-B13E-4C0B-9812-F46BE5D4F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73D74-BE8E-4468-A60D-985EA4A70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2DD8C2-0937-41AD-95F3-BCBC3E469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0F507-BD06-446D-8289-EB2E9129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6736E-BA40-4F67-8819-6487DCC0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C6799D-A038-4F44-BC08-648A4119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5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6126D-FD92-4A29-9F0D-BCC90BF22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4AED3-C8B8-4D09-BFCC-D37EFA2F1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BB6B6-4EBC-4137-81B5-2E185611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AB6DD-1FF1-47A3-9F09-9692857E3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9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B859F0-6A64-483D-B9F2-72413392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2B49D8-9C25-4327-8441-06B57DCE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564DC-2E70-4ECC-BAA9-2547FC7B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0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089FA-CA3D-4405-AA6B-0D50BFEE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E74B4-51E0-4BB3-ADCB-A1F6D7F97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AF9AF-C06B-4DCB-94A7-F915FA1A1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78F7C-8232-4BB2-8C97-C9C612CC0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9FAE0-1F37-45F7-85BA-886DA449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789F1-ADE9-4D2E-A999-047D42FA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4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AF1A-6FBF-4C07-AC33-98276C6B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B794EE-6A07-40CF-8A9C-38D4210DF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562F9-F0FA-4755-8EBA-AE9D41570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3978F-5AF8-46A9-B6F9-1DD7C381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49305-460C-4280-8F93-110C4E9E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5AD39-B9D7-49A6-8967-481D33ED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8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036D1F-9C0D-45F2-94D8-A38C99A2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EA0D0-A30E-436D-A385-CF406C5FB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9C6E2-4C26-4459-9602-0F006F187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D138E-9F4C-4A54-AE4B-16BDDCF3B165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CF4F9-4547-44DC-B8B4-57B53CFCE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0FF0B-D52F-4132-A9E9-90A71F2B8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6A6D8-116D-4EE4-9A50-E34CAF70E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01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OTLSHAPE_M_f6b315db6ff54bdca7688710ebbb4c16_Connector1">
            <a:extLst>
              <a:ext uri="{FF2B5EF4-FFF2-40B4-BE49-F238E27FC236}">
                <a16:creationId xmlns:a16="http://schemas.microsoft.com/office/drawing/2014/main" id="{3D4D843B-975E-420C-A20E-AF0720621FFA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0586348" y="4431488"/>
            <a:ext cx="0" cy="369112"/>
          </a:xfrm>
          <a:prstGeom prst="line">
            <a:avLst/>
          </a:prstGeom>
          <a:ln w="9525" cap="flat" cmpd="sng" algn="ctr">
            <a:solidFill>
              <a:srgbClr val="535C1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_c78b918119c244d1b21b8de13e01ef0e_HorizontalConnector1">
            <a:extLst>
              <a:ext uri="{FF2B5EF4-FFF2-40B4-BE49-F238E27FC236}">
                <a16:creationId xmlns:a16="http://schemas.microsoft.com/office/drawing/2014/main" id="{D4E15E12-27D9-43A2-B70C-5C7C1D0274CD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086358" y="2230755"/>
            <a:ext cx="8704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_6d55cf0b60df413283e0a34453b0519a_HorizontalConnector1">
            <a:extLst>
              <a:ext uri="{FF2B5EF4-FFF2-40B4-BE49-F238E27FC236}">
                <a16:creationId xmlns:a16="http://schemas.microsoft.com/office/drawing/2014/main" id="{6A0DE93E-8154-4E86-A5B8-6017898DDAD3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258020" y="2446655"/>
            <a:ext cx="19060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_8ec20e59052741cda5b252447e8b9a7a_HorizontalConnector1">
            <a:extLst>
              <a:ext uri="{FF2B5EF4-FFF2-40B4-BE49-F238E27FC236}">
                <a16:creationId xmlns:a16="http://schemas.microsoft.com/office/drawing/2014/main" id="{05D54DCB-B73B-41F1-8CA6-5D60C4049CA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721993" y="2662555"/>
            <a:ext cx="213195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_f87746d144fd465eaa6cf37f0a48bbe4_HorizontalConnector1">
            <a:extLst>
              <a:ext uri="{FF2B5EF4-FFF2-40B4-BE49-F238E27FC236}">
                <a16:creationId xmlns:a16="http://schemas.microsoft.com/office/drawing/2014/main" id="{3843F4C2-B228-44D7-B0FA-A366451921E1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62296" y="2878455"/>
            <a:ext cx="481630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T_b87e0b15d7e149e6a3db69eddfff53a6_HorizontalConnector1">
            <a:extLst>
              <a:ext uri="{FF2B5EF4-FFF2-40B4-BE49-F238E27FC236}">
                <a16:creationId xmlns:a16="http://schemas.microsoft.com/office/drawing/2014/main" id="{974B0CB0-A805-48D7-932F-27A2D7798CF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874564" y="3094355"/>
            <a:ext cx="539390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_3650f7fe3e974e7baeb38f3992aacd70_HorizontalConnector1">
            <a:extLst>
              <a:ext uri="{FF2B5EF4-FFF2-40B4-BE49-F238E27FC236}">
                <a16:creationId xmlns:a16="http://schemas.microsoft.com/office/drawing/2014/main" id="{D08EFF61-5E75-4B26-AA79-9B5164AAF90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989076" y="3310255"/>
            <a:ext cx="527939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_aef263fd252f41588787d1051353f46a_HorizontalConnector1">
            <a:extLst>
              <a:ext uri="{FF2B5EF4-FFF2-40B4-BE49-F238E27FC236}">
                <a16:creationId xmlns:a16="http://schemas.microsoft.com/office/drawing/2014/main" id="{AAF7D8DE-BE26-4731-A75A-308611164020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30342" y="3526155"/>
            <a:ext cx="600045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_7d520a6a335a4f32833bb43037aa03ef_HorizontalConnector1">
            <a:extLst>
              <a:ext uri="{FF2B5EF4-FFF2-40B4-BE49-F238E27FC236}">
                <a16:creationId xmlns:a16="http://schemas.microsoft.com/office/drawing/2014/main" id="{28CABC77-D0EA-4060-AD1B-558E098C5C1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638385" y="3742055"/>
            <a:ext cx="583734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T_b155e75456014130be3e20d84326984a_HorizontalConnector1">
            <a:extLst>
              <a:ext uri="{FF2B5EF4-FFF2-40B4-BE49-F238E27FC236}">
                <a16:creationId xmlns:a16="http://schemas.microsoft.com/office/drawing/2014/main" id="{DC4985D4-9208-4346-835D-1E75DD34B83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95900" y="3957955"/>
            <a:ext cx="726969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_5401bb23af9a476e9f040df9282bc734_HorizontalConnector1">
            <a:extLst>
              <a:ext uri="{FF2B5EF4-FFF2-40B4-BE49-F238E27FC236}">
                <a16:creationId xmlns:a16="http://schemas.microsoft.com/office/drawing/2014/main" id="{FA400742-BA5D-4198-986C-1F78296998D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042035" y="4173855"/>
            <a:ext cx="815835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_aef263fd252f41588787d1051353f46a_LeftVerticalConnector1">
            <a:extLst>
              <a:ext uri="{FF2B5EF4-FFF2-40B4-BE49-F238E27FC236}">
                <a16:creationId xmlns:a16="http://schemas.microsoft.com/office/drawing/2014/main" id="{90742B67-24C7-42BE-8931-009CB892C666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137147" y="3564255"/>
            <a:ext cx="0" cy="1236345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_aef263fd252f41588787d1051353f46a_RightVerticalConnector1">
            <a:extLst>
              <a:ext uri="{FF2B5EF4-FFF2-40B4-BE49-F238E27FC236}">
                <a16:creationId xmlns:a16="http://schemas.microsoft.com/office/drawing/2014/main" id="{860A85A8-F9DA-437A-B061-E5F057F0C391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676522" y="3526155"/>
            <a:ext cx="0" cy="139700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_aef263fd252f41588787d1051353f46a_RightVerticalConnector2">
            <a:extLst>
              <a:ext uri="{FF2B5EF4-FFF2-40B4-BE49-F238E27FC236}">
                <a16:creationId xmlns:a16="http://schemas.microsoft.com/office/drawing/2014/main" id="{4584BAEE-B1C0-401E-96E8-38F88C90523E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676522" y="4034155"/>
            <a:ext cx="0" cy="766445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_7d520a6a335a4f32833bb43037aa03ef_LeftVerticalConnector1">
            <a:extLst>
              <a:ext uri="{FF2B5EF4-FFF2-40B4-BE49-F238E27FC236}">
                <a16:creationId xmlns:a16="http://schemas.microsoft.com/office/drawing/2014/main" id="{E93FDEF2-36D5-4C0C-9937-80FECDC8B15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482079" y="3780155"/>
            <a:ext cx="0" cy="1020445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_7d520a6a335a4f32833bb43037aa03ef_RightVerticalConnector1">
            <a:extLst>
              <a:ext uri="{FF2B5EF4-FFF2-40B4-BE49-F238E27FC236}">
                <a16:creationId xmlns:a16="http://schemas.microsoft.com/office/drawing/2014/main" id="{A42FB47F-1457-4F42-B631-C8A63CEFCE4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848988" y="3742055"/>
            <a:ext cx="0" cy="139700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_7d520a6a335a4f32833bb43037aa03ef_RightVerticalConnector2">
            <a:extLst>
              <a:ext uri="{FF2B5EF4-FFF2-40B4-BE49-F238E27FC236}">
                <a16:creationId xmlns:a16="http://schemas.microsoft.com/office/drawing/2014/main" id="{52345622-2619-4FF7-935A-FAB16EC4641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848988" y="4034155"/>
            <a:ext cx="0" cy="766445"/>
          </a:xfrm>
          <a:prstGeom prst="line">
            <a:avLst/>
          </a:prstGeom>
          <a:ln w="19050" cap="flat" cmpd="sng" algn="ctr">
            <a:solidFill>
              <a:srgbClr val="DF53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A43D71D1-D1A5-4079-988F-5986CC7A4C5A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22020" y="4800600"/>
            <a:ext cx="103505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46464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E935E9A2-7FA9-4202-9B40-C23B6EAFA37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22020" y="5105400"/>
            <a:ext cx="2667000" cy="7620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CB4C4698-1DD2-4866-AED2-8B6BAC118725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524915" y="51816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0935062F-E65A-4138-B158-3F569428EA2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3376017" y="5308600"/>
            <a:ext cx="409343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pc="-22">
                <a:solidFill>
                  <a:schemeClr val="dk1"/>
                </a:solidFill>
                <a:latin typeface="Arial" panose="020B060402020202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6ECD29B-5956-44E9-9F3A-48C2FA75ACE1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985520" y="4903470"/>
            <a:ext cx="400751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Arial" panose="020B0604020202020204" pitchFamily="34" charset="0"/>
              </a:rPr>
              <a:t>Day 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18ACD24-2E2D-446E-B912-318C13B7736F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847850" y="4903470"/>
            <a:ext cx="81625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A668F25D-4AB7-424D-9D54-CE45C395DCD6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2710180" y="4903470"/>
            <a:ext cx="15234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11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B0CF46C3-91B6-4151-B56E-204ECDFB1615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357251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82965085-8B3C-42DB-899F-B405FA0B912E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443484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9BF19847-F953-4F44-9FEC-2C141511C84D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29717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26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6468C9A0-1472-4248-8481-7D46883347A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15950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4FDCE134-502E-4DAB-8398-060CE3D9BCDE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702183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36</a:t>
            </a:r>
          </a:p>
        </p:txBody>
      </p:sp>
      <p:sp>
        <p:nvSpPr>
          <p:cNvPr id="24" name="OTLSHAPE_TB_00000000000000000000000000000000_TimescaleInterval9">
            <a:extLst>
              <a:ext uri="{FF2B5EF4-FFF2-40B4-BE49-F238E27FC236}">
                <a16:creationId xmlns:a16="http://schemas.microsoft.com/office/drawing/2014/main" id="{7124E5BE-8009-4527-80D0-FF574F024C5D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7884161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41</a:t>
            </a:r>
          </a:p>
        </p:txBody>
      </p:sp>
      <p:sp>
        <p:nvSpPr>
          <p:cNvPr id="26" name="OTLSHAPE_TB_00000000000000000000000000000000_TimescaleInterval10">
            <a:extLst>
              <a:ext uri="{FF2B5EF4-FFF2-40B4-BE49-F238E27FC236}">
                <a16:creationId xmlns:a16="http://schemas.microsoft.com/office/drawing/2014/main" id="{9A91103D-116B-4B0D-B6CF-7579CDC89C5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746492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46</a:t>
            </a:r>
          </a:p>
        </p:txBody>
      </p:sp>
      <p:sp>
        <p:nvSpPr>
          <p:cNvPr id="28" name="OTLSHAPE_TB_00000000000000000000000000000000_TimescaleInterval11">
            <a:extLst>
              <a:ext uri="{FF2B5EF4-FFF2-40B4-BE49-F238E27FC236}">
                <a16:creationId xmlns:a16="http://schemas.microsoft.com/office/drawing/2014/main" id="{AF650EC0-5A9F-44DD-A72A-79D3ECC4DA19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608822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51</a:t>
            </a:r>
          </a:p>
        </p:txBody>
      </p:sp>
      <p:sp>
        <p:nvSpPr>
          <p:cNvPr id="30" name="OTLSHAPE_TB_00000000000000000000000000000000_TimescaleInterval12">
            <a:extLst>
              <a:ext uri="{FF2B5EF4-FFF2-40B4-BE49-F238E27FC236}">
                <a16:creationId xmlns:a16="http://schemas.microsoft.com/office/drawing/2014/main" id="{430B191B-6DFC-4B39-B3C6-F120A253F766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0471152" y="4903470"/>
            <a:ext cx="16325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Arial" panose="020B0604020202020204" pitchFamily="34" charset="0"/>
              </a:rPr>
              <a:t>56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4D203BE5-9784-4B40-A448-D8AFDE7EBE33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1784348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6CA4863D-168D-4454-8DE2-18171F97FD24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2646678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93A4F2F6-4179-4038-94F4-146D84D5239F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350900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4808E510-7469-47E3-BA54-FE1DA5777D1E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437133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C270B94F-6095-4350-BD24-7301DD4EFF80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523366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D273CCBB-26DC-474D-A85F-F88725890DC1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609599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746E2A7F-66D8-4B66-8852-3BE689690716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6958330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8">
            <a:extLst>
              <a:ext uri="{FF2B5EF4-FFF2-40B4-BE49-F238E27FC236}">
                <a16:creationId xmlns:a16="http://schemas.microsoft.com/office/drawing/2014/main" id="{BBCC540A-2A31-4E72-8CEB-5C286C09E48A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782065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9">
            <a:extLst>
              <a:ext uri="{FF2B5EF4-FFF2-40B4-BE49-F238E27FC236}">
                <a16:creationId xmlns:a16="http://schemas.microsoft.com/office/drawing/2014/main" id="{C2FE92A3-028C-457C-A88C-2A11ABBD785C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8682989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Separator10">
            <a:extLst>
              <a:ext uri="{FF2B5EF4-FFF2-40B4-BE49-F238E27FC236}">
                <a16:creationId xmlns:a16="http://schemas.microsoft.com/office/drawing/2014/main" id="{12AD3290-0514-4811-B0F2-C48D062FEA46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9545320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11">
            <a:extLst>
              <a:ext uri="{FF2B5EF4-FFF2-40B4-BE49-F238E27FC236}">
                <a16:creationId xmlns:a16="http://schemas.microsoft.com/office/drawing/2014/main" id="{19CECBF4-B100-4FA2-AB0D-79D5B05FC472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10407650" y="48641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TLSHAPE_T_c78b918119c244d1b21b8de13e01ef0e_Shape">
            <a:extLst>
              <a:ext uri="{FF2B5EF4-FFF2-40B4-BE49-F238E27FC236}">
                <a16:creationId xmlns:a16="http://schemas.microsoft.com/office/drawing/2014/main" id="{FE27AA12-047A-4D10-964B-4A96F218FF1B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956816" y="2154555"/>
            <a:ext cx="8636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3838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TLSHAPE_T_6d55cf0b60df413283e0a34453b0519a_Shape">
            <a:extLst>
              <a:ext uri="{FF2B5EF4-FFF2-40B4-BE49-F238E27FC236}">
                <a16:creationId xmlns:a16="http://schemas.microsoft.com/office/drawing/2014/main" id="{6A2942AF-4626-4A5B-B896-898A997ACAF2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3164078" y="2370455"/>
            <a:ext cx="13843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3838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TLSHAPE_T_8ec20e59052741cda5b252447e8b9a7a_Shape">
            <a:extLst>
              <a:ext uri="{FF2B5EF4-FFF2-40B4-BE49-F238E27FC236}">
                <a16:creationId xmlns:a16="http://schemas.microsoft.com/office/drawing/2014/main" id="{82E92F72-A811-463A-AB37-ABF361FD2A6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853943" y="2586355"/>
            <a:ext cx="13843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5E5E5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TLSHAPE_T_f87746d144fd465eaa6cf37f0a48bbe4_Shape">
            <a:extLst>
              <a:ext uri="{FF2B5EF4-FFF2-40B4-BE49-F238E27FC236}">
                <a16:creationId xmlns:a16="http://schemas.microsoft.com/office/drawing/2014/main" id="{7C91D117-9059-4654-A690-F54431AC452B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578603" y="2802255"/>
            <a:ext cx="8636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3838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TLSHAPE_T_b87e0b15d7e149e6a3db69eddfff53a6_Shape">
            <a:extLst>
              <a:ext uri="{FF2B5EF4-FFF2-40B4-BE49-F238E27FC236}">
                <a16:creationId xmlns:a16="http://schemas.microsoft.com/office/drawing/2014/main" id="{4A6DF6B2-1AB0-4739-B3EB-4073718C17E6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268467" y="3018155"/>
            <a:ext cx="12192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F99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TLSHAPE_T_3650f7fe3e974e7baeb38f3992aacd70_Shape">
            <a:extLst>
              <a:ext uri="{FF2B5EF4-FFF2-40B4-BE49-F238E27FC236}">
                <a16:creationId xmlns:a16="http://schemas.microsoft.com/office/drawing/2014/main" id="{5E558CBA-C5AD-420A-988D-0A99741E279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268467" y="3234055"/>
            <a:ext cx="12192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F99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TLSHAPE_T_aef263fd252f41588787d1051353f46a_Shape">
            <a:extLst>
              <a:ext uri="{FF2B5EF4-FFF2-40B4-BE49-F238E27FC236}">
                <a16:creationId xmlns:a16="http://schemas.microsoft.com/office/drawing/2014/main" id="{0C76C7B7-2592-4222-9FB1-EA89CAC7ACC1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130797" y="3449955"/>
            <a:ext cx="1562100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DF53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TLSHAPE_T_7d520a6a335a4f32833bb43037aa03ef_Shape">
            <a:extLst>
              <a:ext uri="{FF2B5EF4-FFF2-40B4-BE49-F238E27FC236}">
                <a16:creationId xmlns:a16="http://schemas.microsoft.com/office/drawing/2014/main" id="{669BF67F-039D-44CA-B12F-D0E6D901005B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475729" y="3665855"/>
            <a:ext cx="1384300" cy="152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DF53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TLSHAPE_T_b155e75456014130be3e20d84326984a_Shape">
            <a:extLst>
              <a:ext uri="{FF2B5EF4-FFF2-40B4-BE49-F238E27FC236}">
                <a16:creationId xmlns:a16="http://schemas.microsoft.com/office/drawing/2014/main" id="{95EE4057-973E-4E85-97C5-0F8D4745E77D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8165593" y="3881755"/>
            <a:ext cx="6985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3838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TLSHAPE_T_5401bb23af9a476e9f040df9282bc734_Shape">
            <a:extLst>
              <a:ext uri="{FF2B5EF4-FFF2-40B4-BE49-F238E27FC236}">
                <a16:creationId xmlns:a16="http://schemas.microsoft.com/office/drawing/2014/main" id="{4F2E1F5F-711A-4890-93FB-DD0E8085DC7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9200390" y="4097655"/>
            <a:ext cx="520700" cy="1524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3838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TLSHAPE_T_c78b918119c244d1b21b8de13e01ef0e_Duration">
            <a:extLst>
              <a:ext uri="{FF2B5EF4-FFF2-40B4-BE49-F238E27FC236}">
                <a16:creationId xmlns:a16="http://schemas.microsoft.com/office/drawing/2014/main" id="{C5F45C2F-54D3-453F-B97D-45DCF686A6C3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869827" y="21723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70" name="OTLSHAPE_T_c78b918119c244d1b21b8de13e01ef0e_Title">
            <a:extLst>
              <a:ext uri="{FF2B5EF4-FFF2-40B4-BE49-F238E27FC236}">
                <a16:creationId xmlns:a16="http://schemas.microsoft.com/office/drawing/2014/main" id="{0C5DC215-A49A-449C-8DD1-3F0806B0D6F5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0" y="2165033"/>
            <a:ext cx="965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rgbClr val="5E5E5E"/>
                </a:solidFill>
                <a:latin typeface="Arial" panose="020B0604020202020204" pitchFamily="34" charset="0"/>
              </a:rPr>
              <a:t>PC Image Analysis</a:t>
            </a:r>
          </a:p>
        </p:txBody>
      </p:sp>
      <p:sp>
        <p:nvSpPr>
          <p:cNvPr id="76" name="OTLSHAPE_T_6d55cf0b60df413283e0a34453b0519a_Duration">
            <a:extLst>
              <a:ext uri="{FF2B5EF4-FFF2-40B4-BE49-F238E27FC236}">
                <a16:creationId xmlns:a16="http://schemas.microsoft.com/office/drawing/2014/main" id="{5A4FDBF5-C9BF-484B-A558-A9EA007AC36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4594487" y="23882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6 days</a:t>
            </a:r>
          </a:p>
        </p:txBody>
      </p:sp>
      <p:sp>
        <p:nvSpPr>
          <p:cNvPr id="78" name="OTLSHAPE_T_6d55cf0b60df413283e0a34453b0519a_Title">
            <a:extLst>
              <a:ext uri="{FF2B5EF4-FFF2-40B4-BE49-F238E27FC236}">
                <a16:creationId xmlns:a16="http://schemas.microsoft.com/office/drawing/2014/main" id="{8DD23EF3-758B-48E0-BE9F-D6134DB4DF39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0" y="2380933"/>
            <a:ext cx="1143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5E5E5E"/>
                </a:solidFill>
                <a:latin typeface="Arial" panose="020B0604020202020204" pitchFamily="34" charset="0"/>
              </a:rPr>
              <a:t>PC Image Preparation</a:t>
            </a:r>
          </a:p>
        </p:txBody>
      </p:sp>
      <p:sp>
        <p:nvSpPr>
          <p:cNvPr id="84" name="OTLSHAPE_T_8ec20e59052741cda5b252447e8b9a7a_Duration">
            <a:extLst>
              <a:ext uri="{FF2B5EF4-FFF2-40B4-BE49-F238E27FC236}">
                <a16:creationId xmlns:a16="http://schemas.microsoft.com/office/drawing/2014/main" id="{4E4317A2-595B-4D23-8D1A-598D2198907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284351" y="26041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86" name="OTLSHAPE_T_8ec20e59052741cda5b252447e8b9a7a_Title">
            <a:extLst>
              <a:ext uri="{FF2B5EF4-FFF2-40B4-BE49-F238E27FC236}">
                <a16:creationId xmlns:a16="http://schemas.microsoft.com/office/drawing/2014/main" id="{0C063F25-C9E6-41FA-BE68-DFF4D61553B7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0" y="2596833"/>
            <a:ext cx="1600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2">
                <a:solidFill>
                  <a:srgbClr val="5E5E5E"/>
                </a:solidFill>
                <a:latin typeface="Arial" panose="020B0604020202020204" pitchFamily="34" charset="0"/>
              </a:rPr>
              <a:t>Smartphone Image Preparation</a:t>
            </a:r>
          </a:p>
        </p:txBody>
      </p:sp>
      <p:sp>
        <p:nvSpPr>
          <p:cNvPr id="92" name="OTLSHAPE_T_f87746d144fd465eaa6cf37f0a48bbe4_Duration">
            <a:extLst>
              <a:ext uri="{FF2B5EF4-FFF2-40B4-BE49-F238E27FC236}">
                <a16:creationId xmlns:a16="http://schemas.microsoft.com/office/drawing/2014/main" id="{7293A918-1944-4BD2-AAA5-5B16CEFD65FE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491613" y="28200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94" name="OTLSHAPE_T_f87746d144fd465eaa6cf37f0a48bbe4_Title">
            <a:extLst>
              <a:ext uri="{FF2B5EF4-FFF2-40B4-BE49-F238E27FC236}">
                <a16:creationId xmlns:a16="http://schemas.microsoft.com/office/drawing/2014/main" id="{1F9FC059-C59B-4F7F-8A58-D6C9BAAD304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0" y="2812733"/>
            <a:ext cx="647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5E5E5E"/>
                </a:solidFill>
                <a:latin typeface="Arial" panose="020B0604020202020204" pitchFamily="34" charset="0"/>
              </a:rPr>
              <a:t>Optimization</a:t>
            </a:r>
          </a:p>
        </p:txBody>
      </p:sp>
      <p:sp>
        <p:nvSpPr>
          <p:cNvPr id="100" name="OTLSHAPE_T_b87e0b15d7e149e6a3db69eddfff53a6_Duration">
            <a:extLst>
              <a:ext uri="{FF2B5EF4-FFF2-40B4-BE49-F238E27FC236}">
                <a16:creationId xmlns:a16="http://schemas.microsoft.com/office/drawing/2014/main" id="{687592E0-CC23-4502-85C2-2916D8AD1DE1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526410" y="30359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102" name="OTLSHAPE_T_b87e0b15d7e149e6a3db69eddfff53a6_Title">
            <a:extLst>
              <a:ext uri="{FF2B5EF4-FFF2-40B4-BE49-F238E27FC236}">
                <a16:creationId xmlns:a16="http://schemas.microsoft.com/office/drawing/2014/main" id="{D9198C37-1B12-416C-BB54-BF858BE71ED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0" y="3028633"/>
            <a:ext cx="74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12">
                <a:solidFill>
                  <a:srgbClr val="B96D00"/>
                </a:solidFill>
                <a:latin typeface="Arial" panose="020B0604020202020204" pitchFamily="34" charset="0"/>
              </a:rPr>
              <a:t>PC Image Test</a:t>
            </a:r>
          </a:p>
        </p:txBody>
      </p:sp>
      <p:sp>
        <p:nvSpPr>
          <p:cNvPr id="108" name="OTLSHAPE_T_3650f7fe3e974e7baeb38f3992aacd70_Duration">
            <a:extLst>
              <a:ext uri="{FF2B5EF4-FFF2-40B4-BE49-F238E27FC236}">
                <a16:creationId xmlns:a16="http://schemas.microsoft.com/office/drawing/2014/main" id="{211E15BE-C8E3-44DB-9DD6-8814AC5E959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526410" y="32518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110" name="OTLSHAPE_T_3650f7fe3e974e7baeb38f3992aacd70_Title">
            <a:extLst>
              <a:ext uri="{FF2B5EF4-FFF2-40B4-BE49-F238E27FC236}">
                <a16:creationId xmlns:a16="http://schemas.microsoft.com/office/drawing/2014/main" id="{EE93B645-891C-4C70-99E9-577D74EA4E4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0" y="3244533"/>
            <a:ext cx="863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12">
                <a:solidFill>
                  <a:srgbClr val="B96D00"/>
                </a:solidFill>
                <a:latin typeface="Arial" panose="020B0604020202020204" pitchFamily="34" charset="0"/>
              </a:rPr>
              <a:t>Smartphone Test</a:t>
            </a:r>
          </a:p>
        </p:txBody>
      </p:sp>
      <p:sp>
        <p:nvSpPr>
          <p:cNvPr id="116" name="OTLSHAPE_T_aef263fd252f41588787d1051353f46a_Duration">
            <a:extLst>
              <a:ext uri="{FF2B5EF4-FFF2-40B4-BE49-F238E27FC236}">
                <a16:creationId xmlns:a16="http://schemas.microsoft.com/office/drawing/2014/main" id="{972BF98F-A5A5-42CA-AF44-73084F441D98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733672" y="34677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6 days</a:t>
            </a:r>
          </a:p>
        </p:txBody>
      </p:sp>
      <p:sp>
        <p:nvSpPr>
          <p:cNvPr id="118" name="OTLSHAPE_T_aef263fd252f41588787d1051353f46a_Title">
            <a:extLst>
              <a:ext uri="{FF2B5EF4-FFF2-40B4-BE49-F238E27FC236}">
                <a16:creationId xmlns:a16="http://schemas.microsoft.com/office/drawing/2014/main" id="{2B2FCD95-7D22-46DD-B01B-1522373907A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0" y="3460433"/>
            <a:ext cx="1016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>
                <a:solidFill>
                  <a:srgbClr val="DF5327"/>
                </a:solidFill>
                <a:latin typeface="Arial" panose="020B0604020202020204" pitchFamily="34" charset="0"/>
              </a:rPr>
              <a:t>PC Image Sign-Off</a:t>
            </a:r>
          </a:p>
        </p:txBody>
      </p:sp>
      <p:sp>
        <p:nvSpPr>
          <p:cNvPr id="124" name="OTLSHAPE_T_7d520a6a335a4f32833bb43037aa03ef_Duration">
            <a:extLst>
              <a:ext uri="{FF2B5EF4-FFF2-40B4-BE49-F238E27FC236}">
                <a16:creationId xmlns:a16="http://schemas.microsoft.com/office/drawing/2014/main" id="{13082683-4727-4A1C-A1C8-42656D7928B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906138" y="36836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5 days</a:t>
            </a:r>
          </a:p>
        </p:txBody>
      </p:sp>
      <p:sp>
        <p:nvSpPr>
          <p:cNvPr id="126" name="OTLSHAPE_T_7d520a6a335a4f32833bb43037aa03ef_Title">
            <a:extLst>
              <a:ext uri="{FF2B5EF4-FFF2-40B4-BE49-F238E27FC236}">
                <a16:creationId xmlns:a16="http://schemas.microsoft.com/office/drawing/2014/main" id="{EBA65667-2925-4CD5-8368-5CACF8D0855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0" y="3676333"/>
            <a:ext cx="1524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>
                <a:solidFill>
                  <a:srgbClr val="DF5327"/>
                </a:solidFill>
                <a:latin typeface="Arial" panose="020B0604020202020204" pitchFamily="34" charset="0"/>
              </a:rPr>
              <a:t>Smartphone Image Sign-Off</a:t>
            </a:r>
          </a:p>
        </p:txBody>
      </p:sp>
      <p:sp>
        <p:nvSpPr>
          <p:cNvPr id="132" name="OTLSHAPE_T_b155e75456014130be3e20d84326984a_Duration">
            <a:extLst>
              <a:ext uri="{FF2B5EF4-FFF2-40B4-BE49-F238E27FC236}">
                <a16:creationId xmlns:a16="http://schemas.microsoft.com/office/drawing/2014/main" id="{FD8D9FBD-74A8-4355-A885-D8A7601A232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906138" y="38995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2 days</a:t>
            </a:r>
          </a:p>
        </p:txBody>
      </p:sp>
      <p:sp>
        <p:nvSpPr>
          <p:cNvPr id="134" name="OTLSHAPE_T_b155e75456014130be3e20d84326984a_Title">
            <a:extLst>
              <a:ext uri="{FF2B5EF4-FFF2-40B4-BE49-F238E27FC236}">
                <a16:creationId xmlns:a16="http://schemas.microsoft.com/office/drawing/2014/main" id="{3630FED1-58D7-4D15-B9B3-16E1E6C35E66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0" y="3892233"/>
            <a:ext cx="774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5E5E5E"/>
                </a:solidFill>
                <a:latin typeface="Arial" panose="020B0604020202020204" pitchFamily="34" charset="0"/>
              </a:rPr>
              <a:t>Documentation</a:t>
            </a:r>
          </a:p>
        </p:txBody>
      </p:sp>
      <p:sp>
        <p:nvSpPr>
          <p:cNvPr id="140" name="OTLSHAPE_T_5401bb23af9a476e9f040df9282bc734_Duration">
            <a:extLst>
              <a:ext uri="{FF2B5EF4-FFF2-40B4-BE49-F238E27FC236}">
                <a16:creationId xmlns:a16="http://schemas.microsoft.com/office/drawing/2014/main" id="{394BE85A-665A-4BC7-A73B-EFE9246E10A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768468" y="4115435"/>
            <a:ext cx="304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>
                <a:solidFill>
                  <a:srgbClr val="418AB3"/>
                </a:solidFill>
                <a:latin typeface="Arial" panose="020B0604020202020204" pitchFamily="34" charset="0"/>
              </a:rPr>
              <a:t>3 days</a:t>
            </a:r>
          </a:p>
        </p:txBody>
      </p:sp>
      <p:sp>
        <p:nvSpPr>
          <p:cNvPr id="142" name="OTLSHAPE_T_5401bb23af9a476e9f040df9282bc734_Title">
            <a:extLst>
              <a:ext uri="{FF2B5EF4-FFF2-40B4-BE49-F238E27FC236}">
                <a16:creationId xmlns:a16="http://schemas.microsoft.com/office/drawing/2014/main" id="{4A18DAAF-A709-4601-A4F9-5CADAB87C4E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0" y="4108133"/>
            <a:ext cx="927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rgbClr val="5E5E5E"/>
                </a:solidFill>
                <a:latin typeface="Arial" panose="020B0604020202020204" pitchFamily="34" charset="0"/>
              </a:rPr>
              <a:t>Helpdesk Training</a:t>
            </a:r>
          </a:p>
        </p:txBody>
      </p:sp>
      <p:sp>
        <p:nvSpPr>
          <p:cNvPr id="50" name="OTLSHAPE_M_f6b315db6ff54bdca7688710ebbb4c16_Shape">
            <a:extLst>
              <a:ext uri="{FF2B5EF4-FFF2-40B4-BE49-F238E27FC236}">
                <a16:creationId xmlns:a16="http://schemas.microsoft.com/office/drawing/2014/main" id="{6ACA1190-EBB6-4C92-BBE9-2EBC9C604AFA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 rot="16200000">
            <a:off x="10611748" y="4431488"/>
            <a:ext cx="228600" cy="228600"/>
          </a:xfrm>
          <a:prstGeom prst="flowChartMerge">
            <a:avLst/>
          </a:prstGeom>
          <a:solidFill>
            <a:srgbClr val="A6B7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TLSHAPE_M_fbe49e8997ed4ac9b5461efd95b8a31b_Shape">
            <a:extLst>
              <a:ext uri="{FF2B5EF4-FFF2-40B4-BE49-F238E27FC236}">
                <a16:creationId xmlns:a16="http://schemas.microsoft.com/office/drawing/2014/main" id="{35998990-BC5F-49C8-BF9F-C1883001DFAD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941966" y="5118100"/>
            <a:ext cx="304800" cy="338667"/>
          </a:xfrm>
          <a:prstGeom prst="upArrow">
            <a:avLst/>
          </a:prstGeom>
          <a:solidFill>
            <a:srgbClr val="31688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TLSHAPE_M_362c72131dd24e04961f0971802119c8_Shape">
            <a:extLst>
              <a:ext uri="{FF2B5EF4-FFF2-40B4-BE49-F238E27FC236}">
                <a16:creationId xmlns:a16="http://schemas.microsoft.com/office/drawing/2014/main" id="{D849F96D-7ED0-4D0C-A3E7-B7502037559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5623949" y="5118100"/>
            <a:ext cx="254000" cy="282222"/>
          </a:xfrm>
          <a:prstGeom prst="diamond">
            <a:avLst/>
          </a:prstGeom>
          <a:solidFill>
            <a:srgbClr val="DF53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TLSHAPE_M_0c6a692e9cf34ab382a11e5090d7f3f3_Shape">
            <a:extLst>
              <a:ext uri="{FF2B5EF4-FFF2-40B4-BE49-F238E27FC236}">
                <a16:creationId xmlns:a16="http://schemas.microsoft.com/office/drawing/2014/main" id="{4822ACF3-17E1-4F84-8685-7C9E846EE57F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8210940" y="5118100"/>
            <a:ext cx="254000" cy="282222"/>
          </a:xfrm>
          <a:prstGeom prst="triangle">
            <a:avLst/>
          </a:prstGeom>
          <a:solidFill>
            <a:srgbClr val="DF53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TLSHAPE_M_a08a91c9704b432591071a8385bca8e4_Shape">
            <a:extLst>
              <a:ext uri="{FF2B5EF4-FFF2-40B4-BE49-F238E27FC236}">
                <a16:creationId xmlns:a16="http://schemas.microsoft.com/office/drawing/2014/main" id="{29F2CD2D-CDC7-42C8-AB4C-3C0739541606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10944996" y="5118100"/>
            <a:ext cx="304800" cy="338667"/>
          </a:xfrm>
          <a:prstGeom prst="downArrow">
            <a:avLst/>
          </a:prstGeom>
          <a:solidFill>
            <a:srgbClr val="A6B7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TLSHAPE_M_f6b315db6ff54bdca7688710ebbb4c16_Title">
            <a:extLst>
              <a:ext uri="{FF2B5EF4-FFF2-40B4-BE49-F238E27FC236}">
                <a16:creationId xmlns:a16="http://schemas.microsoft.com/office/drawing/2014/main" id="{E22FC2B0-FEE1-4B86-A82F-B17C3DB22E5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869276" y="4453255"/>
            <a:ext cx="609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u="sng" spc="-6">
                <a:solidFill>
                  <a:srgbClr val="535C13"/>
                </a:solidFill>
                <a:latin typeface="Arial" panose="020B0604020202020204" pitchFamily="34" charset="0"/>
              </a:rPr>
              <a:t>Production</a:t>
            </a:r>
          </a:p>
        </p:txBody>
      </p:sp>
      <p:sp>
        <p:nvSpPr>
          <p:cNvPr id="51" name="OTLSHAPE_M_fbe49e8997ed4ac9b5461efd95b8a31b_Title">
            <a:extLst>
              <a:ext uri="{FF2B5EF4-FFF2-40B4-BE49-F238E27FC236}">
                <a16:creationId xmlns:a16="http://schemas.microsoft.com/office/drawing/2014/main" id="{862ADC96-B9F5-4532-8411-28EF825F84F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2806" y="5482167"/>
            <a:ext cx="914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6">
                <a:solidFill>
                  <a:srgbClr val="737373"/>
                </a:solidFill>
                <a:latin typeface="Arial" panose="020B0604020202020204" pitchFamily="34" charset="0"/>
              </a:rPr>
              <a:t>Project Approval</a:t>
            </a:r>
          </a:p>
        </p:txBody>
      </p:sp>
      <p:sp>
        <p:nvSpPr>
          <p:cNvPr id="54" name="OTLSHAPE_M_362c72131dd24e04961f0971802119c8_Title">
            <a:extLst>
              <a:ext uri="{FF2B5EF4-FFF2-40B4-BE49-F238E27FC236}">
                <a16:creationId xmlns:a16="http://schemas.microsoft.com/office/drawing/2014/main" id="{489D09D4-42D2-40D9-A806-147C740323C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274657" y="5425722"/>
            <a:ext cx="952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 dirty="0">
                <a:solidFill>
                  <a:srgbClr val="5E5E5E"/>
                </a:solidFill>
                <a:latin typeface="Arial" panose="020B0604020202020204" pitchFamily="34" charset="0"/>
              </a:rPr>
              <a:t>Image Rolled Out</a:t>
            </a:r>
          </a:p>
        </p:txBody>
      </p:sp>
      <p:sp>
        <p:nvSpPr>
          <p:cNvPr id="57" name="OTLSHAPE_M_0c6a692e9cf34ab382a11e5090d7f3f3_Title">
            <a:extLst>
              <a:ext uri="{FF2B5EF4-FFF2-40B4-BE49-F238E27FC236}">
                <a16:creationId xmlns:a16="http://schemas.microsoft.com/office/drawing/2014/main" id="{0FE86D54-5309-4204-98F3-2FA8F8380B4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885926" y="5425722"/>
            <a:ext cx="901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6">
                <a:solidFill>
                  <a:srgbClr val="5E5E5E"/>
                </a:solidFill>
                <a:latin typeface="Arial" panose="020B0604020202020204" pitchFamily="34" charset="0"/>
              </a:rPr>
              <a:t>Image Approved</a:t>
            </a:r>
          </a:p>
        </p:txBody>
      </p:sp>
      <p:sp>
        <p:nvSpPr>
          <p:cNvPr id="60" name="OTLSHAPE_M_a08a91c9704b432591071a8385bca8e4_Title">
            <a:extLst>
              <a:ext uri="{FF2B5EF4-FFF2-40B4-BE49-F238E27FC236}">
                <a16:creationId xmlns:a16="http://schemas.microsoft.com/office/drawing/2014/main" id="{DD79CAFA-6693-47CB-AE1A-FD238B44C97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637000" y="5482167"/>
            <a:ext cx="914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b="1" spc="-4">
                <a:solidFill>
                  <a:srgbClr val="737373"/>
                </a:solidFill>
                <a:latin typeface="Arial" panose="020B0604020202020204" pitchFamily="34" charset="0"/>
              </a:rPr>
              <a:t>Project Hand-Off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2914199-0FE6-4233-9514-BA1BDA01CD66}"/>
              </a:ext>
            </a:extLst>
          </p:cNvPr>
          <p:cNvSpPr txBox="1"/>
          <p:nvPr/>
        </p:nvSpPr>
        <p:spPr>
          <a:xfrm>
            <a:off x="534816" y="666802"/>
            <a:ext cx="594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Development Gantt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7055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S4wMC4wMS4wMCIsIkVkaXRpb24iOiJQcm8iLCJMYXN0U2F2ZWRFZGl0aW9uIjozLCJJc1BsdXNFZGl0aW9uIjp0cnVlLCJJc1Byb0VkaXRpb24iOnRydWV9LCJFZmZlY3QiOjAsIlN0eWxlIjp7IiRpZCI6IjMiLCJUaW1lYmFuZFN0eWxlIjp7IiRpZCI6IjQiLCJTY2FsZU1hcmtpbmciOjAsIlNoYXBlIjo2LCJTaGFwZVN0eWxlIjp7IiRpZCI6IjUiLCJNYXJnaW4iOnsiJGlkIjoiNiIsIlRvcCI6MC4wLCJMZWZ0IjoxMi4wLCJSaWdodCI6MTIuMCwiQm90dG9tIjowLjB9LCJQYWRkaW5nIjp7IiRpZCI6IjciLCJUb3AiOjUuMCwiTGVmdCI6MC4wLCJSaWdodCI6MC4wLCJCb3R0b20iOjUuMH0sIkJhY2tncm91bmQiOnsiJGlkIjoiOCIsIkNvbG9yIjp7IiRpZCI6IjkiLCJBIjoyNTUsIlIiOjcwLCJHIjo3MCwiQiI6NzB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HJlZiI6IjYifSwiUGFkZGluZyI6eyIkcmVmIjoiNyJ9LCJCYWNrZ3JvdW5kIjp7IiRyZWYiOiI4In0sIklzVmlzaWJsZSI6dHJ1ZSwiV2lkdGgiOjg1OC4wLCJIZWlnaHQiOjMwLjAsIkJvcmRlclN0eWxlIjpudWxsLCJQYXJlbnRTdHlsZSI6bnVsbH0sIkJvdHRvbVRpZXJTaGFwZVN0eWxlIjp7IiRpZCI6IjE0IiwiTWFyZ2luIjp7IiRyZWYiOiI2In0sIlBhZGRpbmciOnsiJHJlZiI6IjcifSwiQmFja2dyb3VuZCI6eyIkcmVmIjoiOCJ9LCJJc1Zpc2libGUiOnRydWUsIldpZHRoIjo4NTguMCwiSGVpZ2h0IjozMC4wLCJCb3JkZXJTdHlsZSI6bnVsbCwiUGFyZW50U3R5bGUiOm51bGx9LCJSaWdodEVuZENhcHNTdHlsZSI6eyIkaWQiOiIxNSIsIkZvbnRTZXR0aW5ncyI6eyIkaWQiOiIxNiIsIkZvbnRTaXplIjoxNiwiRm9udE5hbWUiOiJBcmlhbCIsIklzQm9sZCI6dHJ1ZSwiSXNJdGFsaWMiOmZhbHNlLCJJc1VuZGVybGluZWQiOmZhbHNlLCJQYXJlbnRTdHlsZSI6bnVsbH0sIkF1dG9TaXplIjowLCJGb3JlZ3JvdW5kIjp7IiRpZCI6IjE3IiwiQ29sb3IiOnsiJGlkIjoiMT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5IiwiVG9wIjowLjAsIkxlZnQiOjAuMCwiUmlnaHQiOjI1LjAsIkJvdHRvbSI6MC4wfSwiUGFkZGluZyI6eyIkaWQiOiIyMCIsIlRvcCI6MC4wLCJMZWZ0IjowLjAsIlJpZ2h0IjowLjAsIkJvdHRvbSI6MC4wfSwiQmFja2dyb3VuZCI6eyIkaWQiOiIyMSIsIkNvbG9yIjp7IiRpZCI6IjIyIiwiQSI6ODksIlIiOjAsIkciOjAsIkIiOjB9fSwiSXNWaXNpYmxlIjpmYWxzZSwiV2lkdGgiOjAuMCwiSGVpZ2h0IjowLjAsIkJvcmRlclN0eWxlIjpudWxsLCJQYXJlbnRTdHlsZSI6bnVsbH0sIkxlZnRFbmRDYXBzU3R5bGUiOnsiJGlkIjoiMjMiLCJGb250U2V0dGluZ3MiOnsiJGlkIjoiMjQiLCJGb250U2l6ZSI6MTYsIkZvbnROYW1lIjoiQXJpYWwiLCJJc0JvbGQiOnRydWUsIklzSXRhbGljIjpmYWxzZSwiSXNVbmRlcmxpbmVkIjpmYWxzZSwiUGFyZW50U3R5bGUiOm51bGx9LCJBdXRvU2l6ZSI6MCwiRm9yZWdyb3VuZCI6eyIkaWQiOiIyNSIsIkNvbG9yIjp7IiRpZCI6IjI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yIsIlRvcCI6MC4wLCJMZWZ0IjoyNS4wLCJSaWdodCI6MC4wLCJCb3R0b20iOjAuMH0sIlBhZGRpbmciOnsiJGlkIjoiMjgiLCJUb3AiOjAuMCwiTGVmdCI6MC4wLCJSaWdodCI6MC4wLCJCb3R0b20iOjAuMH0sIkJhY2tncm91bmQiOnsiJGlkIjoiMjkiLCJDb2xvciI6eyIkcmVmIjoiMjIifX0sIklzVmlzaWJsZSI6ZmFsc2UsIldpZHRoIjowLjAsIkhlaWdodCI6MC4wLCJCb3JkZXJTdHlsZSI6bnVsbCwiUGFyZW50U3R5bGUiOm51bGx9LCJUb2RheVRleHRTdHlsZSI6eyIkaWQiOiIzMCIsIkZvbnRTZXR0aW5ncyI6eyIkaWQiOiIzMSIsIkZvbnRTaXplIjoxMiwiRm9udE5hbWUiOiJBcmlhbCIsIklzQm9sZCI6ZmFsc2UsIklzSXRhbGljIjpmYWxzZSwiSXNVbmRlcmxpbmVkIjpmYWxzZSwiUGFyZW50U3R5bGUiOm51bGx9LCJBdXRvU2l6ZSI6MCwiRm9yZWdyb3VuZCI6eyIkaWQiOiIzMiIsIkNvbG9yIjp7IiRpZCI6IjM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HJlZiI6IjIyIn19LCJJc1Zpc2libGUiOnRydWUsIldpZHRoIjowLjAsIkhlaWdodCI6MC4wLCJCb3JkZXJTdHlsZSI6bnVsbCwiUGFyZW50U3R5bGUiOm51bGx9LCJUb2RheU1hcmtlclN0eWxlIjp7IiRpZCI6IjM3IiwiTWFyZ2luIjp7IiRpZCI6IjM4IiwiVG9wIjowLjAsIkxlZnQiOjAuMCwiUmlnaHQiOjAuMCwiQm90dG9tIjowLjB9LCJQYWRkaW5nIjp7IiRpZCI6IjM5IiwiVG9wIjowLjAsIkxlZnQiOjAuMCwiUmlnaHQiOjAuMCwiQm90dG9tIjowLjB9LCJCYWNrZ3JvdW5kIjp7IiRpZCI6IjQwIiwiQ29sb3IiOnsiJGlkIjoiNDEiLCJBIjoyNTUsIlIiOjI1NSwiRyI6MCwiQiI6MH19LCJJc1Zpc2libGUiOnRydWUsIldpZHRoIjowLjAsIkhlaWdodCI6MC4wLCJCb3JkZXJTdHlsZSI6bnVsbCwiUGFyZW50U3R5bGUiOm51bGx9LCJTY2FsZVN0eWxlIjp7IiRpZCI6IjQyIiwiU2hhcGUiOjIsIlNob3dTZWdtZW50U2VwYXJhdG9ycyI6dHJ1ZSwiU2VnbWVudFNlcGFyYXRvck9wYWNpdHkiOjMwLCJIYXNCZWVuVmlzaWJsZUJlZm9yZSI6dHJ1ZSwiRm9udFNldHRpbmdzIjp7IiRpZCI6IjQzIiwiRm9udFNpemUiOjEyLCJGb250TmFtZSI6IkFyaWFs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uMCwiTGVmdCI6NS4wLCJSaWdodCI6MC4wLCJCb3R0b20iOjAuMH0sIlBhZGRpbmciOnsiJGlkIjoiNDciLCJUb3AiOjAuMCwiTGVmdCI6MC4wLCJSaWdodCI6MC4wLCJCb3R0b20iOjAuMH0sIkJhY2tncm91bmQiOnsiJGlkIjoiNDgiLCJDb2xvciI6eyIkcmVmIjoiMjIifX0sIklzVmlzaWJsZSI6dHJ1ZSwiV2lkdGgiOjAuMCwiSGVpZ2h0IjowLjAsIkJvcmRlclN0eWxlIjpudWxsLCJQYXJlbnRTdHlsZSI6bnVsbH0sIlNpbmdsZVNjYWxlU2hhcGVTdHlsZSI6eyIkaWQiOiI0OSIsIlNoYXBlIjoyLCJIZWlnaHQiOjMwLjB9LCJNaWRkbGVUaWVyU2NhbGVTdHlsZSI6eyIkaWQiOiI1MCIsIlNoYXBlIjoyLCJTaG93U2VnbWVudFNlcGFyYXRvcnMiOnRydWUsIlNlZ21lbnRTZXBhcmF0b3JPcGFjaXR5IjozMCwiSGFzQmVlblZpc2libGVCZWZvcmUiOmZhbHNlLCJGb250U2V0dGluZ3MiOnsiJGlkIjoiNTEiLCJGb250U2l6ZSI6MTIsIkZvbnROYW1lIjoiQXJpYWw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Qm90dG9tVGllclNjYWxlU3R5bGUiOnsiJGlkIjoiNTIiLCJTaGFwZSI6MiwiU2hvd1NlZ21lbnRTZXBhcmF0b3JzIjp0cnVlLCJTZWdtZW50U2VwYXJhdG9yT3BhY2l0eSI6MzAsIkhhc0JlZW5WaXNpYmxlQmVmb3JlIjpmYWxzZSwiRm9udFNldHRpbmdzIjp7IiRpZCI6IjUzIiwiRm9udFNpemUiOjEyLCJGb250TmFtZSI6IkFyaWFsIiwiSXNCb2xkIjpmYWxz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SwiU21hcnRGb3JlZ3JvdW5kIjpudWxsLCJCYWNrZ3JvdW5kRmlsbFR5cGUiOjAsIk1hcmdpbiI6eyIkcmVmIjoiNDYifSwiUGFkZGluZyI6eyIkcmVmIjoiNDcifSwiQmFja2dyb3VuZCI6eyIkcmVmIjoiNDgifSwiSXNWaXNpYmxlIjpmYWxzZSwiV2lkdGgiOjAuMCwiSGVpZ2h0IjowLjAsIkJvcmRlclN0eWxlIjpudWxsLCJQYXJlbnRTdHlsZSI6bnVsbH0sIkVsYXBzZWRUaW1lQmFja2dyb3VuZCI6eyIkaWQiOiI1NCIsIkNvbG9yIjp7IiRpZCI6IjU1IiwiQSI6MTkxLCJSIjoyNTUsIkciOjAsIkIiOjB9fSwiQXBwZW5kWWVhck9uWWVhckNoYW5nZSI6dHJ1ZSwiRWxhcHNlZFRpbWVGb3JtYXQiOjIsIlRvZGF5TWFya2VyUG9zaXRpb24iOjMsIlF1aWNrUG9zaXRpb24iOjMsIkFic29sdXRlUG9zaXRpb24iOjM3OC4wLCJNYXJnaW4iOnsiJGlkIjoiNTYiLCJUb3AiOjAuMCwiTGVmdCI6MTAuMCwiUmlnaHQiOjEwLjAsIkJvdHRvbSI6MC4wfSwiUGFkZGluZyI6eyIkaWQiOiI1NyIsIlRvcCI6MC4wLCJMZWZ0IjoxMi4wLCJSaWdodCI6MTIuMCwiQm90dG9tIjowLjB9LCJCYWNrZ3JvdW5kIjp7IiRpZCI6IjU4IiwiQ29sb3IiOnsiJGlkIjoiNTkiLCJBIjoyNTUsIlIiOjMxLCJHIjo3MywiQiI6MTI1fX0sIklzVmlzaWJsZSI6dHJ1ZSwiV2lkdGgiOjAuMCwiSGVpZ2h0IjowLjAsIkJvcmRlclN0eWxlIjpudWxsLCJQYXJlbnRTdHlsZSI6bnVsbH0sIkRlZmF1bHRNaWxlc3RvbmVTdHlsZSI6eyIkaWQiOiI2MCIsIlNoYXBlIjowLCJDb25uZWN0b3JNYXJnaW4iOnsiJGlkIjoiNjEiLCJUb3AiOjAuMCwiTGVmdCI6Mi4wLCJSaWdodCI6Mi4wLCJCb3R0b20iOjAuMH0sIkNvbm5lY3RvclN0eWxlIjp7IiRpZCI6IjYyIiwiTGluZUNvbG9yIjp7IiRpZCI6IjYzIiwiJHR5cGUiOiJOTFJFLkNvbW1vbi5Eb20uU29saWRDb2xvckJydXNoLCBOTFJFLkNvbW1vbiIsIkNvbG9yIjp7IiRpZCI6IjY0IiwiQSI6MTI3LCJSIjozMSwiRyI6NzMsIkIiOjEyNn19LCJMaW5lV2VpZ2h0IjoxLjAsIkxpbmVUeXBlIjowLCJQYXJlbnRTdHlsZSI6bnVsbH0sIklzQmVsb3dUaW1lYmFuZCI6ZmFsc2UsIlBvc2l0aW9uT25UYXNrIjowLCJIaWRlRGF0ZSI6ZmFsc2UsIlNoYXBlU2l6ZSI6MSwiU3BhY2luZyI6MS4wLCJQYWRkaW5nIjp7IiRpZCI6IjY1IiwiVG9wIjo3LjAsIkxlZnQiOjMuMCwiUmlnaHQiOjAuMCwiQm90dG9tIjoyLjB9LCJTaGFwZVN0eWxlIjp7IiRpZCI6IjY2IiwiTWFyZ2luIjp7IiRpZCI6IjY3IiwiVG9wIjowLjAsIkxlZnQiOjAuMCwiUmlnaHQiOjAuMCwiQm90dG9tIjowLjB9LCJQYWRkaW5nIjp7IiRpZCI6IjY4IiwiVG9wIjowLjAsIkxlZnQiOjAuMCwiUmlnaHQiOjAuMCwiQm90dG9tIjowLjB9LCJCYWNrZ3JvdW5kIjp7IiRpZCI6IjY5IiwiQ29sb3IiOnsiJGlkIjoiNzAiLCJBIjoyNTUsIlIiOjAsIkciOjExNCwiQiI6MTg4fX0sIklzVmlzaWJsZSI6dHJ1ZSwiV2lkdGgiOjE4LjAsIkhlaWdodCI6MjAuMCwiQm9yZGVyU3R5bGUiOnsiJGlkIjoiNzEiLCJMaW5lQ29sb3IiOnsiJGlkIjoiNzIiLCIkdHlwZSI6Ik5MUkUuQ29tbW9uLkRvbS5Tb2xpZENvbG9yQnJ1c2gsIE5MUkUuQ29tbW9uIiwiQ29sb3IiOnsiJGlkIjoiNzMiLCJBIjoyNTUsIlIiOjI1NSwiRyI6MCwiQiI6MH19LCJMaW5lV2VpZ2h0IjowLjAsIkxpbmVUeXBlIjowLCJQYXJlbnRTdHlsZSI6bnVsbH0sIlBhcmVudFN0eWxlIjpudWxsfSwiVGl0bGVTdHlsZSI6eyIkaWQiOiI3NCIsIkZvbnRTZXR0aW5ncyI6eyIkaWQiOiI3NSIsIkZvbnRTaXplIjoxMCwiRm9udE5hbWUiOiJBcmlhbC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5LCJGb250TmFtZSI6IkFyaWFsIiwiSXNCb2xkIjpmYWxzZSwiSXNJdGFsaWMiOmZhbHNlLCJJc1VuZGVybGluZWQiOmZhbHNlLCJQYXJlbnRTdHlsZSI6bnVsbH0sIkF1dG9TaXplIjowLCJGb3JlZ3JvdW5kIjp7IiRpZCI6IjgzIiwiQ29sb3IiOnsiJGlkIjoiO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kiLCJEYXRlUGFydElzVmlzaWJsZSI6ZmFsc2UsIlRpbWVQYXJ0SXNWaXNpYmxlIjpmYWxzZX19LCJXZWVrTnVtYmVyaW5nIjp7IiRpZCI6IjkwIiwiRm9ybWF0IjowLCJJc1Zpc2libGUiOmZhbHNlLCJMYXN0S25vd25WaXNpYmlsaXR5U3RhdGUiOmZhbHNlfSwiSXNWaXNpYmxlIjp0cnVlLCJQYXJlbnRTdHlsZSI6bnVsbH0sIkRlZmF1bHRUYXNrU3R5bGUiOnsiJGlkIjoiOTEiLCJTaGFwZSI6MCwiU2hhcGVUaGlja25lc3MiOjEsIkR1cmF0aW9uRm9ybWF0IjowLCJJbmNsdWRlTm9uV29ya2luZ0RheXNJbkR1cmF0aW9uIjpmYWxzZSwiUGVyY2VudGFnZUNvbXBsZXRlU3R5bGUiOnsiJGlkIjoiOTIiLCJGb250U2V0dGluZ3MiOnsiJGlkIjoiOTMiLCJGb250U2l6ZSI6OSwiRm9udE5hbWUiOiJBcmlhbCIsIklzQm9sZCI6ZmFsc2UsIklzSXRhbGljIjpmYWxzZSwiSXNVbmRlcmxpbmVkIjpmYWxzZSwiUGFyZW50U3R5bGUiOm51bGx9LCJBdXRvU2l6ZSI6MCwiRm9yZWdyb3VuZCI6eyIkaWQiOiI5NCIsIkNvbG9yIjp7IiRpZCI6Ijk1IiwiQSI6MjU1LCJSIjoyMzgsIkciOjIzNiwiQiI6MjI1fX0sIk1heFdpZHRoIjo5NjAuMCwiTWF4SGVpZ2h0IjoiSW5maW5pdHkiLCJTbWFydEZvcmVncm91bmRJc0FjdGl2ZSI6ZmFsc2UsIkhvcml6b250YWxBbGlnbm1lbnQiOjA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pZCI6Ijk4IiwiQ29sb3IiOnsiJHJlZiI6IjIyIn19LCJJc1Zpc2libGUiOnRydWUsIldpZHRoIjowLjAsIkhlaWdodCI6MC4wLCJCb3JkZXJTdHlsZSI6bnVsbCwiUGFyZW50U3R5bGUiOm51bGx9LCJEdXJhdGlvblN0eWxlIjp7IiRpZCI6Ijk5IiwiRm9udFNldHRpbmdzIjp7IiRpZCI6IjEwMCIsIkZvbnRTaXplIjo5LCJGb250TmFtZSI6IkFyaWFsIiwiSXNCb2xkIjpmYWxzZSwiSXNJdGFsaWMiOmZhbHNlLCJJc1VuZGVybGluZWQiOmZhbHNlLCJQYXJlbnRTdHlsZSI6bnVsbH0sIkF1dG9TaXplIjowLCJGb3JlZ3JvdW5kIjp7IiRpZCI6IjEwMSIsIkNvbG9yIjp7IiRpZCI6IjEwMiIsIkEiOjI1NSwiUiI6MjM3LCJHIjoxMjUsIkIiOjQ5fX0sIk1heFdpZHRoIjo5NjAuMCwiTWF4SGVpZ2h0IjoiSW5maW5pdHkiLCJTbWFydEZvcmVncm91bmRJc0FjdGl2ZSI6ZmFsc2UsIkhvcml6b250YWxBbGlnbm1lbnQiOjAsIlZlcnRpY2FsQWxpZ25tZW50IjowLCJTbWFydEZvcmVncm91bmQiOm51bGwsIkJhY2tncm91bmRGaWxsVHlwZSI6MCwiTWFyZ2luIjp7IiRpZCI6IjEwMyIsIlRvcCI6MC4wLCJMZWZ0IjowLjAsIlJpZ2h0IjowLjAsIkJvdHRvbSI6MC4wfSwiUGFkZGluZyI6eyIkaWQiOiIxMDQiLCJUb3AiOjAuMCwiTGVmdCI6MC4wLCJSaWdodCI6MC4wLCJCb3R0b20iOjAuMH0sIkJhY2tncm91bmQiOnsiJGlkIjoiMTA1IiwiQ29sb3IiOnsiJHJlZiI6IjIyIn19LCJJc1Zpc2libGUiOnRydWUsIldpZHRoIjowLjAsIkhlaWdodCI6MC4wLCJCb3JkZXJTdHlsZSI6bnVsbCwiUGFyZW50U3R5bGUiOm51bGx9LCJIb3Jpem9udGFsQ29ubmVjdG9yU3R5bGUiOnsiJGlkIjoiMTA2IiwiTGluZUNvbG9yIjp7IiRpZCI6IjEwNyIsIiR0eXBlIjoiTkxSRS5Db21tb24uRG9tLlNvbGlkQ29sb3JCcnVzaCwgTkxSRS5Db21tb24iLCJDb2xvciI6eyIkaWQiOiIxMDgiLCJBIjoyNTUsIlIiOjIwNCwiRyI6MjA0LCJCIjoyMDR9fSwiTGluZVdlaWdodCI6MS4wLCJMaW5lVHlwZSI6MCwiUGFyZW50U3R5bGUiOm51bGx9LCJWZXJ0aWNhbENvbm5lY3RvclN0eWxlIjp7IiRpZCI6IjEwOSIsIkxpbmVDb2xvciI6eyIkaWQiOiIxMTAiLCIkdHlwZSI6Ik5MUkUuQ29tbW9uLkRvbS5Tb2xpZENvbG9yQnJ1c2gsIE5MUkUuQ29tbW9uIiwiQ29sb3IiOnsiJGlkIjoiMTEx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ZmFsc2UsIlBlcmNlbnRhZ2VDb21wbGV0ZVNoYXBlT3BhY2l0eSI6MzUsIlNoYXBlU3R5bGUiOnsiJGlkIjoiMTEyIiwiTWFyZ2luIjp7IiRpZCI6IjExMyIsIlRvcCI6MC4wLCJMZWZ0Ijo0LjAsIlJpZ2h0Ijo0LjAsIkJvdHRvbSI6MC4wfSwiUGFkZGluZyI6eyIkaWQiOiIxMTQiLCJUb3AiOjAuMCwiTGVmdCI6MC4wLCJSaWdodCI6MC4wLCJCb3R0b20iOjAuMH0sIkJhY2tncm91bmQiOnsiJGlkIjoiMTE1IiwiQ29sb3IiOnsiJGlkIjoiMTE2IiwiQSI6MjU1LCJSIjowLCJHIjoxMTQsIkIiOjE4OH19LCJJc1Zpc2libGUiOnRydWUsIldpZHRoIjowLjAsIkhlaWdodCI6MTYuMCwiQm9yZGVyU3R5bGUiOnsiJGlkIjoiMTE3IiwiTGluZUNvbG9yIjp7IiRpZCI6IjExOCIsIiR0eXBlIjoiTkxSRS5Db21tb24uRG9tLlNvbGlkQ29sb3JCcnVzaCwgTkxSRS5Db21tb24iLCJDb2xvciI6eyIkaWQiOiIxMTkiLCJBIjoyNTUsIlIiOjI1NSwiRyI6MCwiQiI6MH19LCJMaW5lV2VpZ2h0IjowLjAsIkxpbmVUeXBlIjowLCJQYXJlbnRTdHlsZSI6bnVsbH0sIlBhcmVudFN0eWxlIjpudWxsfSwiVGl0bGVTdHlsZSI6eyIkaWQiOiIxMjAiLCJGb250U2V0dGluZ3MiOnsiJGlkIjoiMTIxIiwiRm9udFNpemUiOjEwLCJGb250TmFtZSI6IkFyaWFsIiwiSXNCb2xkIjp0cnVlLCJJc0l0YWxpYyI6ZmFsc2UsIklzVW5kZXJsaW5lZCI6ZmFsc2UsIlBhcmVudFN0eWxlIjpudWxsfSwiQXV0b1NpemUiOjAsIkZvcmVncm91bmQiOnsiJGlkIjoiMTIyIiwiQ29sb3IiOnsiJGlkIjoiMTI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HJlZiI6IjIyIn19LCJJc1Zpc2libGUiOnRydWUsIldpZHRoIjowLjAsIkhlaWdodCI6MC4wLCJCb3JkZXJTdHlsZSI6bnVsbCwiUGFyZW50U3R5bGUiOm51bGx9LCJEYXRlU3R5bGUiOnsiJGlkIjoiMTI3IiwiRm9udFNldHRpbmdzIjp7IiRpZCI6IjEyOCIsIkZvbnRTaXplIjo5LCJGb250TmFtZSI6IkFyaWFsIiwiSXNCb2xkIjpmYWxzZSwiSXNJdGFsaWMiOmZhbHNlLCJJc1VuZGVybGluZWQiOmZhbHNlLCJQYXJlbnRTdHlsZSI6bnVsbH0sIkF1dG9TaXplIjowLCJGb3JlZ3JvdW5kIjp7IiRpZCI6IjEyOSIsIkNvbG9yIjp7IiRpZCI6IjEzMCIsIkEiOjI1NSwiUiI6NjgsIkciOjg0LCJCIjoxMDZ9fSwiTWF4V2lkdGgiOjk2MC4wLCJNYXhIZWlnaHQiOiJJbmZpbml0eSIsIlNtYXJ0Rm9yZWdyb3VuZElzQWN0aXZlIjpmYWxzZSwiSG9yaXpvbnRhbEFsaWdubWVudCI6MC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cmVmIjoiMjIifX0sIklzVmlzaWJsZSI6dHJ1ZSwiV2lkdGgiOjAuMCwiSGVpZ2h0IjowLjAsIkJvcmRlclN0eWxlIjpudWxsLCJQYXJlbnRTdHlsZSI6bnVsbH0sIkRhdGVGb3JtYXQiOnsiJGlkIjoiMTM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1IiwiRGF0ZVBhcnRJc1Zpc2libGUiOmZhbHNlLCJUaW1lUGFydElzVmlzaWJsZSI6ZmFsc2V9fSwiV2Vla051bWJlcmluZyI6eyIkaWQiOiIxMzYiLCJGb3JtYXQiOjAsIklzVmlzaWJsZSI6ZmFsc2UsIkxhc3RLbm93blZpc2liaWxpdHlTdGF0ZSI6ZmFsc2V9LCJJc1Zpc2libGUiOnRydWUsIlBhcmVudFN0eWxlIjpudWxsLCJfZXhwbGljaXRseVNldCI6eyIkaWQiOiIxMz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OCIsIkdyaWRsaW5lU3R5bGUiOnsiJGlkIjoiMTM5IiwiTGluZUNvbG9yIjp7IiRpZCI6IjE0MCIsIiR0eXBlIjoiTkxSRS5Db21tb24uRG9tLlNvbGlkQ29sb3JCcnVzaCwgTkxSRS5Db21tb24iLCJDb2xvciI6eyIkaWQiOiIxNDEiLCJBIjozOCwiUiI6OTEsIkciOjE1NSwiQiI6MjEzfX0sIkxpbmVXZWlnaHQiOjEuMCwiTGluZVR5cGUiOjAsIlBhcmVudFN0eWxlIjpudWxsfSwiTWFyZ2luIjp7IiRpZCI6IjE0MiIsIlRvcCI6MC4wLCJMZWZ0IjowLjAsIlJpZ2h0IjowLjAsIkJvdHRvbSI6MC4wfSwiUGFkZGluZyI6eyIkaWQiOiIxNDMiLCJUb3AiOjAuMCwiTGVmdCI6MC4wLCJSaWdodCI6MC4wLCJCb3R0b20iOjAuMH0sIkJhY2tncm91bmQiOm51bGwsIklzVmlzaWJsZSI6dHJ1ZSwiV2lkdGgiOjAuMCwiSGVpZ2h0IjowLjAsIkJvcmRlclN0eWxlIjp7IiRpZCI6IjE0NCIsIkxpbmVDb2xvciI6bnVsbCwiTGluZVdlaWdodCI6MC4wLCJMaW5lVHlwZSI6MCwiUGFyZW50U3R5bGUiOm51bGx9LCJQYXJlbnRTdHlsZSI6bnVsbH0sIkFjdGl2aXR5TGluZVBhbmVsU3R5bGUiOnsiJGlkIjoiMTQ1IiwiQWN0aXZpdHlMaW5lU3R5bGUiOnsiJGlkIjoiMTQ2IiwiTGluZUNvbG9yIjp7IiRpZCI6IjE0NyIsIiR0eXBlIjoiTkxSRS5Db21tb24uRG9tLlNvbGlkQ29sb3JCcnVzaCwgTkxSRS5Db21tb24iLCJDb2xvciI6eyIkaWQiOiIxNDgiLCJBIjozOCwiUiI6NjgsIkciOjExNCwiQiI6MTk2fX0sIkxpbmVXZWlnaHQiOjEuMCwiTGluZVR5cGUiOjAsIlBhcmVudFN0eWxlIjpudWxsfSwiTWFyZ2luIjp7IiRpZCI6IjE0OSIsIlRvcCI6MC4wLCJMZWZ0IjowLjAsIlJpZ2h0IjowLjAsIkJvdHRvbSI6MC4wfSwiUGFkZGluZyI6eyIkaWQiOiIxNTA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TEiLCJBY3Rpdml0eUhlYWRlcldpZHRoIjowLjAsIklzU2V0IjpmYWxzZX0sIkRlZmF1bHRTd2ltbGFuZVN0eWxlIjp7IiRpZCI6IjE1MiIsIkhlYWRlclN0eWxlIjp7IiRpZCI6IjE1MyIsIlRleHRTdHlsZSI6eyIkaWQiOiIxNTQiLCJGb250U2V0dGluZ3MiOnsiJGlkIjoiMTU1IiwiRm9udFNpemUiOjEyLCJGb250TmFtZSI6IkNhbGlicmkiLCJJc0JvbGQiOmZhbHNlLCJJc0l0YWxpYyI6ZmFsc2UsIklzVW5kZXJsaW5lZCI6ZmFsc2UsIlBhcmVudFN0eWxlIjpudWxsfSwiQXV0b1NpemUiOjAsIkZvcmVncm91bmQiOnsiJGlkIjoiMTU2IiwiQ29sb3IiOnsiJGlkIjoiMTU3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1OCIsIlRvcCI6MC4wLCJMZWZ0IjowLjAsIlJpZ2h0IjowLjAsIkJvdHRvbSI6MC4wfSwiUGFkZGluZyI6eyIkaWQiOiIxNTkiLCJUb3AiOjAuMCwiTGVmdCI6MC4wLCJSaWdodCI6MC4wLCJCb3R0b20iOjAuMH0sIkJhY2tncm91bmQiOm51bGwsIklzVmlzaWJsZSI6dHJ1ZSwiV2lkdGgiOjAuMCwiSGVpZ2h0IjowLjAsIkJvcmRlclN0eWxlIjpudWxsLCJQYXJlbnRTdHlsZSI6bnVsbH0sIlJlY3RhbmdsZVN0eWxlIjp7IiRpZCI6IjE2MCIsIk1hcmdpbiI6eyIkaWQiOiIxNjEiLCJUb3AiOjAuMCwiTGVmdCI6MC4wLCJSaWdodCI6MC4wLCJCb3R0b20iOjAuMH0sIlBhZGRpbmciOnsiJGlkIjoiMTYyIiwiVG9wIjowLjAsIkxlZnQiOjAuMCwiUmlnaHQiOjAuMCwiQm90dG9tIjowLjB9LCJCYWNrZ3JvdW5kIjp7IiRpZCI6IjE2MyIsIkNvbG9yIjp7IiRpZCI6IjE2NCIsIkEiOjEyNywiUiI6OTEsIkciOjE1NSwiQiI6MjEzfX0sIklzVmlzaWJsZSI6dHJ1ZSwiV2lkdGgiOjAuMCwiSGVpZ2h0IjowLjAsIkJvcmRlclN0eWxlIjp7IiRpZCI6IjE2NSIsIkxpbmVDb2xvciI6eyIkaWQiOiIxNjYiLCIkdHlwZSI6Ik5MUkUuQ29tbW9uLkRvbS5Tb2xpZENvbG9yQnJ1c2gsIE5MUkUuQ29tbW9uIiwiQ29sb3IiOnsiJGlkIjoiMTY3IiwiQSI6MjU1LCJSIjoyNTUsIkciOjAsIkIiOjB9fSwiTGluZVdlaWdodCI6MC4wLCJMaW5lVHlwZSI6MCwiUGFyZW50U3R5bGUiOm51bGx9LCJQYXJlbnRTdHlsZSI6bnVsbH0sIk1hcmdpbiI6eyIkaWQiOiIxNjgiLCJUb3AiOjAuMCwiTGVmdCI6MC4wLCJSaWdodCI6MC4wLCJCb3R0b20iOjAuMH0sIlBhZGRpbmciOnsiJGlkIjoiMTY5IiwiVG9wIjowLjAsIkxlZnQiOjAuMCwiUmlnaHQiOjAuMCwiQm90dG9tIjowLjB9LCJCYWNrZ3JvdW5kIjpudWxsLCJJc1Zpc2libGUiOnRydWUsIldpZHRoIjowLjAsIkhlaWdodCI6MC4wLCJCb3JkZXJTdHlsZSI6bnVsbCwiUGFyZW50U3R5bGUiOm51bGx9LCJCYWNrZ3JvdW5kU3R5bGUiOnsiJGlkIjoiMTcwIiwiTWFyZ2luIjp7IiRpZCI6IjE3MSIsIlRvcCI6MC4wLCJMZWZ0IjowLjAsIlJpZ2h0IjowLjAsIkJvdHRvbSI6MC4wfSwiUGFkZGluZyI6eyIkaWQiOiIxNzIiLCJUb3AiOjAuMCwiTGVmdCI6MC4wLCJSaWdodCI6MC4wLCJCb3R0b20iOjAuMH0sIkJhY2tncm91bmQiOnsiJGlkIjoiMTczIiwiQ29sb3IiOnsiJGlkIjoiMTc0IiwiQSI6MzgsIlIiOjkxLCJHIjoxNTUsIkIiOjIxM319LCJJc1Zpc2libGUiOnRydWUsIldpZHRoIjowLjAsIkhlaWdodCI6MC4wLCJCb3JkZXJTdHlsZSI6eyIkaWQiOiIxNzUiLCJMaW5lQ29sb3IiOnsiJGlkIjoiMTc2IiwiJHR5cGUiOiJOTFJFLkNvbW1vbi5Eb20uU29saWRDb2xvckJydXNoLCBOTFJFLkNvbW1vbiIsIkNvbG9yIjp7IiRpZCI6IjE3NyIsIkEiOjI1NSwiUiI6MjU1LCJHIjowLCJCIjowfX0sIkxpbmVXZWlnaHQiOjAuMCwiTGluZVR5cGUiOjAsIlBhcmVudFN0eWxlIjpudWxsfSwiUGFyZW50U3R5bGUiOm51bGx9LCJJc0Fib3ZlVGltZWJhbmQiOmZhbHNlLCJNYXJnaW4iOnsiJGlkIjoiMTc4IiwiVG9wIjowLjAsIkxlZnQiOjAuMCwiUmlnaHQiOjAuMCwiQm90dG9tIjowLjB9LCJQYWRkaW5nIjp7IiRpZCI6IjE3OSIsIlRvcCI6MC4wLCJMZWZ0IjowLjAsIlJpZ2h0IjowLjAsIkJvdHRvbSI6MC4wfSwiSXNWaXNpYmxlIjp0cnVlLCJXaWR0aCI6MC4wLCJIZWlnaHQiOjAuMCwiQm9yZGVyU3R5bGUiOm51bGwsIlBhcmVudFN0eWxlIjpudWxsfX0sIlNjYWxlIjp7IiRpZCI6IjE4MCIsIlN0YXJ0RGF0ZSI6IjAwMDEtMDEtMDFUMDA6MDA6MDAiLCJFbmREYXRlIjoiMjAyMS0wMy0yMFQyMzo1OTowMCIsIkZvcm1hdCI6ImQiLCJUeXBlIjowLCJBdXRvRGF0ZVJhbmdlIjp0cnVlLCJXb3JraW5nRGF5cyI6MzEsIkZpc2NhbFllYXIiOnsiJGlkIjoiMTgxIiwiU3RhcnRNb250aCI6MSwiVXNlU3RhcnRpbmdZZWFyRm9yTnVtYmVyaW5nIjp0cnVlLCJTaG93RmlzY2FsWWVhckxhYmVsIjp0cnVlfSwiVG9kYXlNYXJrZXJUZXh0IjoiVG9kYXkiLCJBdXRvU2NhbGVUeXBlIjpmYWxzZX0sIlNjYWxlVjIiOnsiJGlkIjoiMTgyIiwiU3RhcnREYXRlIjoiMDAwMS0wMS0wMVQwMDowMDowMCIsIkVuZERhdGUiOiIyMDIxLTAzLTIwVDIzOjU5OjAwIiwiQXV0b0RhdGVSYW5nZSI6dHJ1ZSwiV29ya2luZ0RheXMiOjMxLCJGaXNjYWxZZWFyIjp7IiRyZWYiOiIxODEifSwiVG9kYXlNYXJrZXJUZXh0IjoiVG9kYXkiLCJBdXRvU2NhbGVUeXBlIjpmYWxzZSwiVGltZWJhbmRTY2FsZXMiOnsiJGlkIjoiMTgzIiwiVG9wU2NhbGVMYXllciI6eyIkaWQiOiIxODQiLCJGb3JtYXQiOiJkIiwiVHlwZSI6MH0sIk1pZGRsZVNjYWxlTGF5ZXIiOnsiJGlkIjoiMTg1IiwiRm9ybWF0IjpudWxsLCJUeXBlIjowfSwiQm90dG9tU2NhbGVMYXllciI6eyIkaWQiOiIxODYiLCJGb3JtYXQiOm51bGwsIlR5cGUiOjB9fX0sIk1pbGVzdG9uZXMiOlt7IiRpZCI6IjE4NyIsIkRhdGUiOiIyMDIxLTAxLTIxVDIzOjU5OjAwIiwiU3R5bGUiOnsiJGlkIjoiMTg4IiwiU2hhcGUiOjEwLCJDb25uZWN0b3JNYXJnaW4iOnsiJGlkIjoiMTg5IiwiVG9wIjowLjAsIkxlZnQiOjIuMCwiUmlnaHQiOjIuMCwiQm90dG9tIjowLjB9LCJDb25uZWN0b3JTdHlsZSI6eyIkaWQiOiIxOTAiLCJMaW5lQ29sb3IiOnsiJGlkIjoiMTkxIiwiJHR5cGUiOiJOTFJFLkNvbW1vbi5Eb20uU29saWRDb2xvckJydXNoLCBOTFJFLkNvbW1vbiIsIkNvbG9yIjp7IiRpZCI6IjE5MiIsIkEiOjEyNywiUiI6NDksIkciOjEwNCwiQiI6MTM0fX0sIkxpbmVXZWlnaHQiOjEuMCwiTGluZVR5cGUiOjAsIlBhcmVudFN0eWxlIjpudWxsfSwiSXNCZWxvd1RpbWViYW5kIjp0cnVlLCJQb3NpdGlvbk9uVGFzayI6MCwiSGlkZURhdGUiOnRydWUsIlNoYXBlU2l6ZSI6MywiU3BhY2luZyI6MS4wLCJQYWRkaW5nIjp7IiRpZCI6IjE5MyIsIlRvcCI6Ny4wLCJMZWZ0IjozLjAsIlJpZ2h0IjowLjAsIkJvdHRvbSI6Mi4wfSwiU2hhcGVTdHlsZSI6eyIkaWQiOiIxOTQiLCJNYXJnaW4iOnsiJGlkIjoiMTk1IiwiVG9wIjowLjAsIkxlZnQiOjAuMCwiUmlnaHQiOjAuMCwiQm90dG9tIjowLjB9LCJQYWRkaW5nIjp7IiRpZCI6IjE5NiIsIlRvcCI6MC4wLCJMZWZ0IjowLjAsIlJpZ2h0IjowLjAsIkJvdHRvbSI6MC4wfSwiQmFja2dyb3VuZCI6eyIkaWQiOiIxOTciLCJDb2xvciI6eyIkaWQiOiIxOTgiLCJBIjoyNTUsIlIiOjQ5LCJHIjoxMDQsIkIiOjEzNH19LCJJc1Zpc2libGUiOnRydWUsIldpZHRoIjoyNC4wLCJIZWlnaHQiOjI2LjY2NjY2NjY2NjY2NjY2OCwiQm9yZGVyU3R5bGUiOnsiJGlkIjoiMTk5IiwiTGluZUNvbG9yIjp7IiRyZWYiOiI3MiJ9LCJMaW5lV2VpZ2h0IjowLjAsIkxpbmVUeXBlIjowLCJQYXJlbnRTdHlsZSI6bnVsbH0sIlBhcmVudFN0eWxlIjpudWxsfSwiVGl0bGVTdHlsZSI6eyIkaWQiOiIyMDAiLCJGb250U2V0dGluZ3MiOnsiJGlkIjoiMjAxIiwiRm9udFNpemUiOjksIkZvbnROYW1lIjoiQXJpYWwiLCJJc0JvbGQiOnRydWUsIklzSXRhbGljIjpmYWxzZSwiSXNVbmRlcmxpbmVkIjpmYWxzZSwiUGFyZW50U3R5bGUiOm51bGx9LCJBdXRvU2l6ZSI6MCwiRm9yZWdyb3VuZCI6eyIkaWQiOiIyMDIiLCJDb2xvciI6eyIkaWQiOiIyMDM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MjA0IiwiVG9wIjowLjAsIkxlZnQiOjAuMCwiUmlnaHQiOjAuMCwiQm90dG9tIjowLjB9LCJQYWRkaW5nIjp7IiRpZCI6IjIwNSIsIlRvcCI6MC4wLCJMZWZ0IjowLjAsIlJpZ2h0IjowLjAsIkJvdHRvbSI6MC4wfSwiQmFja2dyb3VuZCI6eyIkcmVmIjoiODAifSwiSXNWaXNpYmxlIjp0cnVlLCJXaWR0aCI6MC4wLCJIZWlnaHQiOjAuMCwiQm9yZGVyU3R5bGUiOnsiJGlkIjoiMjA2IiwiTGluZUNvbG9yIjpudWxsLCJMaW5lV2VpZ2h0IjowLjAsIkxpbmVUeXBlIjowLCJQYXJlbnRTdHlsZSI6bnVsbH0sIlBhcmVudFN0eWxlIjpudWxsfSwiRGF0ZVN0eWxlIjp7IiRpZCI6IjIwNyIsIkZvbnRTZXR0aW5ncyI6eyIkaWQiOiIyMDgiLCJGb250U2l6ZSI6OSwiRm9udE5hbWUiOiJBcmlhbCIsIklzQm9sZCI6ZmFsc2UsIklzSXRhbGljIjpmYWxzZSwiSXNVbmRlcmxpbmVkIjpmYWxzZSwiUGFyZW50U3R5bGUiOm51bGx9LCJBdXRvU2l6ZSI6MCwiRm9yZWdyb3VuZCI6eyIkaWQiOiIyMDkiLCJDb2xvciI6eyIkcmVmIjoiODQifX0sIk1heFdpZHRoIjoyMDAuMCwiTWF4SGVpZ2h0IjoiSW5maW5pdHkiLCJTbWFydEZvcmVncm91bmRJc0FjdGl2ZSI6ZmFsc2UsIkhvcml6b250YWxBbGlnbm1lbnQiOjEsIlZlcnRpY2FsQWxpZ25tZW50IjowLCJTbWFydEZvcmVncm91bmQiOm51bGwsIkJhY2tncm91bmRGaWxsVHlwZSI6MCwiTWFyZ2luIjp7IiRpZCI6IjIxMCIsIlRvcCI6MC4wLCJMZWZ0IjowLjAsIlJpZ2h0IjowLjAsIkJvdHRvbSI6MC4wfSwiUGFkZGluZyI6eyIkaWQiOiIyMTEiLCJUb3AiOjAuMCwiTGVmdCI6MC4wLCJSaWdodCI6MC4wLCJCb3R0b20iOjAuMH0sIkJhY2tncm91bmQiOnsiJHJlZiI6Ijg3In0sIklzVmlzaWJsZSI6ZmFsc2UsIldpZHRoIjowLjAsIkhlaWdodCI6MC4wLCJCb3JkZXJTdHlsZSI6eyIkaWQiOiIyMTIiLCJMaW5lQ29sb3IiOm51bGwsIkxpbmVXZWlnaHQiOjAuMCwiTGluZVR5cGUiOjAsIlBhcmVudFN0eWxlIjpudWxsfSwiUGFyZW50U3R5bGUiOm51bGx9LCJEYXRlRm9ybWF0Ijp7IiRpZCI6IjIx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4OSJ9fSwiV2Vla051bWJlcmluZyI6eyIkaWQiOiIyMTQiLCJGb3JtYXQiOjAsIklzVmlzaWJsZSI6ZmFsc2UsIkxhc3RLbm93blZpc2liaWxpdHlTdGF0ZSI6ZmFsc2V9LCJJc1Zpc2libGUiOnRydWUsIlBhcmVudFN0eWxlIjpudWxsfSwiSW5kZXgiOjAsIlBlcmNlbnRhZ2VDb21wbGV0ZSI6bnVsbCwiUG9zaXRpb24iOnsiUmF0aW8iOjAuMCwiSXNDdXN0b20iOmZhbHNlfSwiRGF0ZUZvcm1hdCI6eyIkcmVmIjoiMjEzIn0sIldlZWtOdW1iZXJpbmciOnsiJGlkIjoiMjE1IiwiRm9ybWF0IjowLCJJc1Zpc2libGUiOmZhbHNlLCJMYXN0S25vd25WaXNpYmlsaXR5U3RhdGUiOmZhbHNlfSwiUmVsYXRlZFRhc2tJZCI6IjAwMDAwMDAwLTAwMDAtMDAwMC0wMDAwLTAwMDAwMDAwMDAwMCIsIklkIjoiZmJlNDllODktOTdlZC00YWM5LWI1NDYtMWVmZDk1YjhhMzFiIiwiSW1wb3J0SWQiOm51bGwsIlRpdGxlIjoiUHJvamVjdCBBcHByb3ZhbCIsIk5vdGUiOm51bGwsIkh5cGVybGluayI6eyIkaWQiOiIyMTYiLCJBZGRyZXNzIjoiIiwiU3ViQWRkcmVzcyI6IiJ9LCJJc0NoYW5nZWQiOmZhbHNlLCJJc05ldyI6ZmFsc2V9LHsiJGlkIjoiMjE3IiwiRGF0ZSI6IjIwMjEtMDItMTdUMjM6NTk6MDAiLCJTdHlsZSI6eyIkaWQiOiIyMTgiLCJTaGFwZSI6MSwiQ29ubmVjdG9yTWFyZ2luIjp7IiRpZCI6IjIxOSIsIlRvcCI6MC4wLCJMZWZ0IjoyLjAsIlJpZ2h0IjoyLjAsIkJvdHRvbSI6MC4wfSwiQ29ubmVjdG9yU3R5bGUiOnsiJGlkIjoiMjIwIiwiTGluZUNvbG9yIjp7IiRpZCI6IjIyMSIsIiR0eXBlIjoiTkxSRS5Db21tb24uRG9tLlNvbGlkQ29sb3JCcnVzaCwgTkxSRS5Db21tb24iLCJDb2xvciI6eyIkaWQiOiIyMjIiLCJBIjoxMjcsIlIiOjIyMywiRyI6ODMsIkIiOjM5fX0sIkxpbmVXZWlnaHQiOjEuMCwiTGluZVR5cGUiOjAsIlBhcmVudFN0eWxlIjpudWxsfSwiSXNCZWxvd1RpbWViYW5kIjp0cnVlLCJQb3NpdGlvbk9uVGFzayI6MCwiSGlkZURhdGUiOnRydWUsIlNoYXBlU2l6ZSI6MywiU3BhY2luZyI6MS4wLCJQYWRkaW5nIjp7IiRpZCI6IjIyMyIsIlRvcCI6Ny4wLCJMZWZ0IjozLjAsIlJpZ2h0IjowLjAsIkJvdHRvbSI6Mi4wfSwiU2hhcGVTdHlsZSI6eyIkaWQiOiIyMjQiLCJNYXJnaW4iOnsiJGlkIjoiMjI1IiwiVG9wIjowLjAsIkxlZnQiOjAuMCwiUmlnaHQiOjAuMCwiQm90dG9tIjowLjB9LCJQYWRkaW5nIjp7IiRpZCI6IjIyNiIsIlRvcCI6MC4wLCJMZWZ0IjowLjAsIlJpZ2h0IjowLjAsIkJvdHRvbSI6MC4wfSwiQmFja2dyb3VuZCI6eyIkaWQiOiIyMjciLCJDb2xvciI6eyIkaWQiOiIyMjgiLCJBIjoyNTUsIlIiOjIyMywiRyI6ODMsIkIiOjM5fX0sIklzVmlzaWJsZSI6dHJ1ZSwiV2lkdGgiOjIwLjAsIkhlaWdodCI6MjIuMjIyMjIyMjIyMjIyMjIxLCJCb3JkZXJTdHlsZSI6eyIkaWQiOiIyMjkiLCJMaW5lQ29sb3IiOnsiJHJlZiI6IjcyIn0sIkxpbmVXZWlnaHQiOjAuMCwiTGluZVR5cGUiOjAsIlBhcmVudFN0eWxlIjpudWxsfSwiUGFyZW50U3R5bGUiOm51bGx9LCJUaXRsZVN0eWxlIjp7IiRpZCI6IjIzMCIsIkZvbnRTZXR0aW5ncyI6eyIkaWQiOiIyMzEiLCJGb250U2l6ZSI6OSwiRm9udE5hbWUiOiJBcmlhbCIsIklzQm9sZCI6dHJ1ZSwiSXNJdGFsaWMiOmZhbHNlLCJJc1VuZGVybGluZWQiOmZhbHNlLCJQYXJlbnRTdHlsZSI6bnVsbH0sIkF1dG9TaXplIjowLCJGb3JlZ3JvdW5kIjp7IiRpZCI6IjIzMiIsIkNvbG9yIjp7IiRpZCI6IjIzMyIsIkEiOjI1NSwiUiI6OTQsIkciOjk0LCJCIjo5NH19LCJNYXhXaWR0aCI6MjAwLjAsIk1heEhlaWdodCI6IkluZmluaXR5IiwiU21hcnRGb3JlZ3JvdW5kSXNBY3RpdmUiOmZhbHNlLCJIb3Jpem9udGFsQWxpZ25tZW50Ijox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7IiRyZWYiOiI4MCJ9LCJJc1Zpc2libGUiOnRydWUsIldpZHRoIjowLjAsIkhlaWdodCI6MC4wLCJCb3JkZXJTdHlsZSI6eyIkaWQiOiIyMzYiLCJMaW5lQ29sb3IiOm51bGwsIkxpbmVXZWlnaHQiOjAuMCwiTGluZVR5cGUiOjAsIlBhcmVudFN0eWxlIjpudWxsfSwiUGFyZW50U3R5bGUiOm51bGx9LCJEYXRlU3R5bGUiOnsiJGlkIjoiMjM3IiwiRm9udFNldHRpbmdzIjp7IiRpZCI6IjIzOCIsIkZvbnRTaXplIjo5LCJGb250TmFtZSI6IkFyaWFsIiwiSXNCb2xkIjpmYWxzZSwiSXNJdGFsaWMiOmZhbHNlLCJJc1VuZGVybGluZWQiOmZhbHNlLCJQYXJlbnRTdHlsZSI6bnVsbH0sIkF1dG9TaXplIjowLCJGb3JlZ3JvdW5kIjp7IiRpZCI6IjIzOSIsIkNvbG9yIjp7IiRyZWYiOiI4NCJ9fSwiTWF4V2lkdGgiOjIwMC4wLCJNYXhIZWlnaHQiOiJJbmZpbml0eSIsIlNtYXJ0Rm9yZWdyb3VuZElzQWN0aXZlIjpmYWxzZSwiSG9yaXpvbnRhbEFsaWdubWVudCI6MSwiVmVydGljYWxBbGlnbm1lbnQiOjAsIlNtYXJ0Rm9yZWdyb3VuZCI6bnVsbCwiQmFja2dyb3VuZEZpbGxUeXBlIjowLCJNYXJnaW4iOnsiJGlkIjoiMjQwIiwiVG9wIjowLjAsIkxlZnQiOjAuMCwiUmlnaHQiOjAuMCwiQm90dG9tIjowLjB9LCJQYWRkaW5nIjp7IiRpZCI6IjI0MSIsIlRvcCI6MC4wLCJMZWZ0IjowLjAsIlJpZ2h0IjowLjAsIkJvdHRvbSI6MC4wfSwiQmFja2dyb3VuZCI6eyIkcmVmIjoiODcifSwiSXNWaXNpYmxlIjpmYWxzZSwiV2lkdGgiOjAuMCwiSGVpZ2h0IjowLjAsIkJvcmRlclN0eWxlIjp7IiRpZCI6IjI0MiIsIkxpbmVDb2xvciI6bnVsbCwiTGluZVdlaWdodCI6MC4wLCJMaW5lVHlwZSI6MCwiUGFyZW50U3R5bGUiOm51bGx9LCJQYXJlbnRTdHlsZSI6bnVsbH0sIkRhdGVGb3JtYXQiOnsiJGlkIjoiMjQz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g5In19LCJXZWVrTnVtYmVyaW5nIjp7IiRpZCI6IjI0NCIsIkZvcm1hdCI6MCwiSXNWaXNpYmxlIjpmYWxzZSwiTGFzdEtub3duVmlzaWJpbGl0eVN0YXRlIjpmYWxzZX0sIklzVmlzaWJsZSI6dHJ1ZSwiUGFyZW50U3R5bGUiOm51bGx9LCJJbmRleCI6MSwiUGVyY2VudGFnZUNvbXBsZXRlIjpudWxsLCJQb3NpdGlvbiI6eyJSYXRpbyI6MC4wLCJJc0N1c3RvbSI6ZmFsc2V9LCJEYXRlRm9ybWF0Ijp7IiRyZWYiOiIyNDMifSwiV2Vla051bWJlcmluZyI6eyIkaWQiOiIyNDUiLCJGb3JtYXQiOjAsIklzVmlzaWJsZSI6ZmFsc2UsIkxhc3RLbm93blZpc2liaWxpdHlTdGF0ZSI6ZmFsc2V9LCJSZWxhdGVkVGFza0lkIjoiMDAwMDAwMDAtMDAwMC0wMDAwLTAwMDAtMDAwMDAwMDAwMDAwIiwiSWQiOiIzNjJjNzIxMy0xZGQyLTRlMDQtOTYxZi0wOTcxODAyMTE5YzgiLCJJbXBvcnRJZCI6bnVsbCwiVGl0bGUiOiJJbWFnZSBSb2xsZWQgT3V0IiwiTm90ZSI6bnVsbCwiSHlwZXJsaW5rIjp7IiRpZCI6IjI0NiIsIkFkZHJlc3MiOiIiLCJTdWJBZGRyZXNzIjoiIn0sIklzQ2hhbmdlZCI6ZmFsc2UsIklzTmV3IjpmYWxzZX0seyIkaWQiOiIyNDciLCJEYXRlIjoiMjAyMS0wMy0wNFQyMzo1OTowMCIsIlN0eWxlIjp7IiRpZCI6IjI0OCIsIlNoYXBlIjowLCJDb25uZWN0b3JNYXJnaW4iOnsiJGlkIjoiMjQ5IiwiVG9wIjowLjAsIkxlZnQiOjIuMCwiUmlnaHQiOjIuMCwiQm90dG9tIjowLjB9LCJDb25uZWN0b3JTdHlsZSI6eyIkaWQiOiIyNTAiLCJMaW5lQ29sb3IiOnsiJGlkIjoiMjUxIiwiJHR5cGUiOiJOTFJFLkNvbW1vbi5Eb20uU29saWRDb2xvckJydXNoLCBOTFJFLkNvbW1vbiIsIkNvbG9yIjp7IiRpZCI6IjI1MiIsIkEiOjEyNywiUiI6MjIzLCJHIjo4MywiQiI6Mzl9fSwiTGluZVdlaWdodCI6MS4wLCJMaW5lVHlwZSI6MCwiUGFyZW50U3R5bGUiOm51bGx9LCJJc0JlbG93VGltZWJhbmQiOnRydWUsIlBvc2l0aW9uT25UYXNrIjowLCJIaWRlRGF0ZSI6dHJ1ZSwiU2hhcGVTaXplIjozLCJTcGFjaW5nIjoxLjAsIlBhZGRpbmciOnsiJGlkIjoiMjUzIiwiVG9wIjo3LjAsIkxlZnQiOjMuMCwiUmlnaHQiOjAuMCwiQm90dG9tIjoyLjB9LCJTaGFwZVN0eWxlIjp7IiRpZCI6IjI1NCIsIk1hcmdpbiI6eyIkaWQiOiIyNTUiLCJUb3AiOjAuMCwiTGVmdCI6MC4wLCJSaWdodCI6MC4wLCJCb3R0b20iOjAuMH0sIlBhZGRpbmciOnsiJGlkIjoiMjU2IiwiVG9wIjowLjAsIkxlZnQiOjAuMCwiUmlnaHQiOjAuMCwiQm90dG9tIjowLjB9LCJCYWNrZ3JvdW5kIjp7IiRpZCI6IjI1NyIsIkNvbG9yIjp7IiRpZCI6IjI1OCIsIkEiOjI1NSwiUiI6MjIzLCJHIjo4MywiQiI6Mzl9fSwiSXNWaXNpYmxlIjp0cnVlLCJXaWR0aCI6MjAuMCwiSGVpZ2h0IjoyMi4yMjIyMjIyMjIyMjIyMjEsIkJvcmRlclN0eWxlIjp7IiRpZCI6IjI1OSIsIkxpbmVDb2xvciI6eyIkcmVmIjoiNzIifSwiTGluZVdlaWdodCI6MC4wLCJMaW5lVHlwZSI6MCwiUGFyZW50U3R5bGUiOm51bGx9LCJQYXJlbnRTdHlsZSI6bnVsbH0sIlRpdGxlU3R5bGUiOnsiJGlkIjoiMjYwIiwiRm9udFNldHRpbmdzIjp7IiRpZCI6IjI2MSIsIkZvbnRTaXplIjo5LCJGb250TmFtZSI6IkFyaWFsIiwiSXNCb2xkIjp0cnVlLCJJc0l0YWxpYyI6ZmFsc2UsIklzVW5kZXJsaW5lZCI6ZmFsc2UsIlBhcmVudFN0eWxlIjpudWxsfSwiQXV0b1NpemUiOjAsIkZvcmVncm91bmQiOnsiJGlkIjoiMjYyIiwiQ29sb3IiOnsiJGlkIjoiMjYzIiwiQSI6MjU1LCJSIjo5NCwiRyI6OTQsIkIiOjk0fX0sIk1heFdpZHRoIjoyMDAuMCwiTWF4SGVpZ2h0IjoiSW5maW5pdHkiLCJTbWFydEZvcmVncm91bmRJc0FjdGl2ZSI6ZmFsc2UsIkhvcml6b250YWxBbGlnbm1lbnQiOjEsIlZlcnRpY2FsQWxpZ25tZW50IjowLCJTbWFydEZvcmVncm91bmQiOm51bGwsIkJhY2tncm91bmRGaWxsVHlwZSI6MCwiTWFyZ2luIjp7IiRpZCI6IjI2NCIsIlRvcCI6MC4wLCJMZWZ0IjowLjAsIlJpZ2h0IjowLjAsIkJvdHRvbSI6MC4wfSwiUGFkZGluZyI6eyIkaWQiOiIyNjUiLCJUb3AiOjAuMCwiTGVmdCI6MC4wLCJSaWdodCI6MC4wLCJCb3R0b20iOjAuMH0sIkJhY2tncm91bmQiOnsiJHJlZiI6IjgwIn0sIklzVmlzaWJsZSI6dHJ1ZSwiV2lkdGgiOjAuMCwiSGVpZ2h0IjowLjAsIkJvcmRlclN0eWxlIjp7IiRpZCI6IjI2NiIsIkxpbmVDb2xvciI6bnVsbCwiTGluZVdlaWdodCI6MC4wLCJMaW5lVHlwZSI6MCwiUGFyZW50U3R5bGUiOm51bGx9LCJQYXJlbnRTdHlsZSI6bnVsbH0sIkRhdGVTdHlsZSI6eyIkaWQiOiIyNjciLCJGb250U2V0dGluZ3MiOnsiJGlkIjoiMjY4IiwiRm9udFNpemUiOjksIkZvbnROYW1lIjoiQXJpYWwiLCJJc0JvbGQiOmZhbHNlLCJJc0l0YWxpYyI6ZmFsc2UsIklzVW5kZXJsaW5lZCI6ZmFsc2UsIlBhcmVudFN0eWxlIjpudWxsfSwiQXV0b1NpemUiOjAsIkZvcmVncm91bmQiOnsiJGlkIjoiMjY5IiwiQ29sb3IiOnsiJHJlZiI6Ijg0In19LCJNYXhXaWR0aCI6MjAwLjAsIk1heEhlaWdodCI6IkluZmluaXR5IiwiU21hcnRGb3JlZ3JvdW5kSXNBY3RpdmUiOmZhbHNlLCJIb3Jpem9udGFsQWxpZ25tZW50IjoxLCJWZXJ0aWNhbEFsaWdubWVudCI6MCwiU21hcnRGb3JlZ3JvdW5kIjpudWxsLCJCYWNrZ3JvdW5kRmlsbFR5cGUiOjAsIk1hcmdpbiI6eyIkaWQiOiIyNzAiLCJUb3AiOjAuMCwiTGVmdCI6MC4wLCJSaWdodCI6MC4wLCJCb3R0b20iOjAuMH0sIlBhZGRpbmciOnsiJGlkIjoiMjcxIiwiVG9wIjowLjAsIkxlZnQiOjAuMCwiUmlnaHQiOjAuMCwiQm90dG9tIjowLjB9LCJCYWNrZ3JvdW5kIjp7IiRyZWYiOiI4NyJ9LCJJc1Zpc2libGUiOmZhbHNlLCJXaWR0aCI6MC4wLCJIZWlnaHQiOjAuMCwiQm9yZGVyU3R5bGUiOnsiJGlkIjoiMjcyIiwiTGluZUNvbG9yIjpudWxsLCJMaW5lV2VpZ2h0IjowLjAsIkxpbmVUeXBlIjowLCJQYXJlbnRTdHlsZSI6bnVsbH0sIlBhcmVudFN0eWxlIjpudWxsfSwiRGF0ZUZvcm1hdCI6eyIkaWQiOiIyNzM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ODkifX0sIldlZWtOdW1iZXJpbmciOnsiJGlkIjoiMjc0IiwiRm9ybWF0IjowLCJJc1Zpc2libGUiOmZhbHNlLCJMYXN0S25vd25WaXNpYmlsaXR5U3RhdGUiOmZhbHNlfSwiSXNWaXNpYmxlIjp0cnVlLCJQYXJlbnRTdHlsZSI6bnVsbH0sIkluZGV4IjoyLCJQZXJjZW50YWdlQ29tcGxldGUiOm51bGwsIlBvc2l0aW9uIjp7IlJhdGlvIjowLjAsIklzQ3VzdG9tIjpmYWxzZX0sIkRhdGVGb3JtYXQiOnsiJHJlZiI6IjI3MyJ9LCJXZWVrTnVtYmVyaW5nIjp7IiRpZCI6IjI3NSIsIkZvcm1hdCI6MCwiSXNWaXNpYmxlIjpmYWxzZSwiTGFzdEtub3duVmlzaWJpbGl0eVN0YXRlIjpmYWxzZX0sIlJlbGF0ZWRUYXNrSWQiOiIwMDAwMDAwMC0wMDAwLTAwMDAtMDAwMC0wMDAwMDAwMDAwMDAiLCJJZCI6IjBjNmE2OTJlLTljZjMtNGFiMy04MmExLTFlNTA5MGQ3ZjNmMyIsIkltcG9ydElkIjpudWxsLCJUaXRsZSI6IkltYWdlIEFwcHJvdmVkIiwiTm90ZSI6bnVsbCwiSHlwZXJsaW5rIjp7IiRpZCI6IjI3NiIsIkFkZHJlc3MiOiIiLCJTdWJBZGRyZXNzIjoiIn0sIklzQ2hhbmdlZCI6ZmFsc2UsIklzTmV3IjpmYWxzZX0seyIkaWQiOiIyNzciLCJEYXRlIjoiMjAyMS0wMy0xN1QyMzo1OTowMCIsIlN0eWxlIjp7IiRpZCI6IjI3OCIsIlNoYXBlIjoyLCJDb25uZWN0b3JNYXJnaW4iOnsiJGlkIjoiMjc5IiwiVG9wIjowLjAsIkxlZnQiOjIuMCwiUmlnaHQiOjIuMCwiQm90dG9tIjowLjB9LCJDb25uZWN0b3JTdHlsZSI6eyIkaWQiOiIyODAiLCJMaW5lQ29sb3IiOnsiJGlkIjoiMjgxIiwiJHR5cGUiOiJOTFJFLkNvbW1vbi5Eb20uU29saWRDb2xvckJydXNoLCBOTFJFLkNvbW1vbiIsIkNvbG9yIjp7IiRpZCI6IjI4MiIsIkEiOjEyNywiUiI6ODMsIkciOjkyLCJCIjoxOX19LCJMaW5lV2VpZ2h0IjoxLjAsIkxpbmVUeXBlIjowLCJQYXJlbnRTdHlsZSI6bnVsbH0sIklzQmVsb3dUaW1lYmFuZCI6ZmFsc2UsIlBvc2l0aW9uT25UYXNrIjowLCJIaWRlRGF0ZSI6dHJ1ZSwiU2hhcGVTaXplIjozLCJTcGFjaW5nIjoxLjAsIlBhZGRpbmciOnsiJGlkIjoiMjgzIiwiVG9wIjo3LjAsIkxlZnQiOjMuMCwiUmlnaHQiOjAuMCwiQm90dG9tIjoyLjB9LCJTaGFwZVN0eWxlIjp7IiRpZCI6IjI4NCIsIk1hcmdpbiI6eyIkaWQiOiIyODUiLCJUb3AiOjAuMCwiTGVmdCI6MC4wLCJSaWdodCI6MC4wLCJCb3R0b20iOjAuMH0sIlBhZGRpbmciOnsiJGlkIjoiMjg2IiwiVG9wIjowLjAsIkxlZnQiOjAuMCwiUmlnaHQiOjAuMCwiQm90dG9tIjowLjB9LCJCYWNrZ3JvdW5kIjp7IiRpZCI6IjI4NyIsIkNvbG9yIjp7IiRpZCI6IjI4OCIsIkEiOjI1NSwiUiI6MTY2LCJHIjoxODMsIkIiOjM5fX0sIklzVmlzaWJsZSI6dHJ1ZSwiV2lkdGgiOjE3Ljc3Nzc3Nzc3Nzc3Nzc3OSwiSGVpZ2h0IjoxNy43Nzc3Nzc3Nzc3Nzc3NzksIkJvcmRlclN0eWxlIjp7IiRpZCI6IjI4OSIsIkxpbmVDb2xvciI6eyIkcmVmIjoiNzIifSwiTGluZVdlaWdodCI6MC4wLCJMaW5lVHlwZSI6MCwiUGFyZW50U3R5bGUiOm51bGx9LCJQYXJlbnRTdHlsZSI6bnVsbH0sIlRpdGxlU3R5bGUiOnsiJGlkIjoiMjkwIiwiRm9udFNldHRpbmdzIjp7IiRpZCI6IjI5MSIsIkZvbnRTaXplIjo5LCJGb250TmFtZSI6IkFyaWFsIiwiSXNCb2xkIjp0cnVlLCJJc0l0YWxpYyI6ZmFsc2UsIklzVW5kZXJsaW5lZCI6dHJ1ZSwiUGFyZW50U3R5bGUiOm51bGx9LCJBdXRvU2l6ZSI6MCwiRm9yZWdyb3VuZCI6eyIkaWQiOiIyOTIiLCJDb2xvciI6eyIkaWQiOiIyOTMiLCJBIjoyNTUsIlIiOjgzLCJHIjo5MiwiQiI6MTl9fSwiTWF4V2lkdGgiOjIwMC4wLCJNYXhIZWlnaHQiOiJJbmZpbml0eSIsIlNtYXJ0Rm9yZWdyb3VuZElzQWN0aXZlIjpmYWxzZSwiSG9yaXpvbnRhbEFsaWdubWVudCI6MCwiVmVydGljYWxBbGlnbm1lbnQiOjAsIlNtYXJ0Rm9yZWdyb3VuZCI6bnVsbCwiQmFja2dyb3VuZEZpbGxUeXBlIjowLCJNYXJnaW4iOnsiJGlkIjoiMjk0IiwiVG9wIjowLjAsIkxlZnQiOjAuMCwiUmlnaHQiOjAuMCwiQm90dG9tIjowLjB9LCJQYWRkaW5nIjp7IiRpZCI6IjI5NSIsIlRvcCI6MC4wLCJMZWZ0IjowLjAsIlJpZ2h0IjowLjAsIkJvdHRvbSI6MC4wfSwiQmFja2dyb3VuZCI6eyIkcmVmIjoiODAifSwiSXNWaXNpYmxlIjp0cnVlLCJXaWR0aCI6MC4wLCJIZWlnaHQiOjAuMCwiQm9yZGVyU3R5bGUiOnsiJGlkIjoiMjk2IiwiTGluZUNvbG9yIjpudWxsLCJMaW5lV2VpZ2h0IjowLjAsIkxpbmVUeXBlIjowLCJQYXJlbnRTdHlsZSI6bnVsbH0sIlBhcmVudFN0eWxlIjpudWxsfSwiRGF0ZVN0eWxlIjp7IiRpZCI6IjI5NyIsIkZvbnRTZXR0aW5ncyI6eyIkaWQiOiIyOTgiLCJGb250U2l6ZSI6OSwiRm9udE5hbWUiOiJBcmlhbCIsIklzQm9sZCI6ZmFsc2UsIklzSXRhbGljIjpmYWxzZSwiSXNVbmRlcmxpbmVkIjpmYWxzZSwiUGFyZW50U3R5bGUiOm51bGx9LCJBdXRvU2l6ZSI6MCwiRm9yZWdyb3VuZCI6eyIkaWQiOiIyOTkiLCJDb2xvciI6eyIkcmVmIjoiODQifX0sIk1heFdpZHRoIjoyMDAuMCwiTWF4SGVpZ2h0IjoiSW5maW5pdHkiLCJTbWFydEZvcmVncm91bmRJc0FjdGl2ZSI6ZmFsc2UsIkhvcml6b250YWxBbGlnbm1lbnQiOjAsIlZlcnRpY2FsQWxpZ25tZW50IjowLCJTbWFydEZvcmVncm91bmQiOm51bGwsIkJhY2tncm91bmRGaWxsVHlwZSI6MCwiTWFyZ2luIjp7IiRpZCI6IjMwMCIsIlRvcCI6MC4wLCJMZWZ0IjowLjAsIlJpZ2h0IjowLjAsIkJvdHRvbSI6MC4wfSwiUGFkZGluZyI6eyIkaWQiOiIzMDEiLCJUb3AiOjAuMCwiTGVmdCI6MC4wLCJSaWdodCI6MC4wLCJCb3R0b20iOjAuMH0sIkJhY2tncm91bmQiOnsiJHJlZiI6Ijg3In0sIklzVmlzaWJsZSI6ZmFsc2UsIldpZHRoIjowLjAsIkhlaWdodCI6MC4wLCJCb3JkZXJTdHlsZSI6eyIkaWQiOiIzMDIiLCJMaW5lQ29sb3IiOm51bGwsIkxpbmVXZWlnaHQiOjAuMCwiTGluZVR5cGUiOjAsIlBhcmVudFN0eWxlIjpudWxsfSwiUGFyZW50U3R5bGUiOm51bGx9LCJEYXRlRm9ybWF0Ijp7IiRpZCI6IjMw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4OSJ9fSwiV2Vla051bWJlcmluZyI6eyIkaWQiOiIzMDQiLCJGb3JtYXQiOjAsIklzVmlzaWJsZSI6ZmFsc2UsIkxhc3RLbm93blZpc2liaWxpdHlTdGF0ZSI6ZmFsc2V9LCJJc1Zpc2libGUiOnRydWUsIlBhcmVudFN0eWxlIjpudWxsfSwiSW5kZXgiOjMsIlBlcmNlbnRhZ2VDb21wbGV0ZSI6bnVsbCwiUG9zaXRpb24iOnsiUmF0aW8iOjAuMCwiSXNDdXN0b20iOmZhbHNlfSwiRGF0ZUZvcm1hdCI6eyIkcmVmIjoiMzAzIn0sIldlZWtOdW1iZXJpbmciOnsiJGlkIjoiMzA1IiwiRm9ybWF0IjowLCJJc1Zpc2libGUiOmZhbHNlLCJMYXN0S25vd25WaXNpYmlsaXR5U3RhdGUiOmZhbHNlfSwiUmVsYXRlZFRhc2tJZCI6IjAwMDAwMDAwLTAwMDAtMDAwMC0wMDAwLTAwMDAwMDAwMDAwMCIsIklkIjoiZjZiMzE1ZGItNmZmNS00YmRjLWE3NjgtODcxMGViYmI0YzE2IiwiSW1wb3J0SWQiOm51bGwsIlRpdGxlIjoiUHJvZHVjdGlvbiIsIk5vdGUiOm51bGwsIkh5cGVybGluayI6eyIkaWQiOiIzMDYiLCJBZGRyZXNzIjoiIiwiU3ViQWRkcmVzcyI6IiJ9LCJJc0NoYW5nZWQiOmZhbHNlLCJJc05ldyI6ZmFsc2V9LHsiJGlkIjoiMzA3IiwiRGF0ZSI6IjIwMjEtMDMtMjBUMjM6NTk6MDAiLCJTdHlsZSI6eyIkaWQiOiIzMDgiLCJTaGFwZSI6MTEsIkNvbm5lY3Rvck1hcmdpbiI6eyIkaWQiOiIzMDkiLCJUb3AiOjAuMCwiTGVmdCI6Mi4wLCJSaWdodCI6Mi4wLCJCb3R0b20iOjAuMH0sIkNvbm5lY3RvclN0eWxlIjp7IiRpZCI6IjMxMCIsIkxpbmVDb2xvciI6eyIkaWQiOiIzMTEiLCIkdHlwZSI6Ik5MUkUuQ29tbW9uLkRvbS5Tb2xpZENvbG9yQnJ1c2gsIE5MUkUuQ29tbW9uIiwiQ29sb3IiOnsiJGlkIjoiMzEyIiwiQSI6MTI3LCJSIjoxNjYsIkciOjE4MywiQiI6Mzl9fSwiTGluZVdlaWdodCI6MS4wLCJMaW5lVHlwZSI6MCwiUGFyZW50U3R5bGUiOm51bGx9LCJJc0JlbG93VGltZWJhbmQiOnRydWUsIlBvc2l0aW9uT25UYXNrIjowLCJIaWRlRGF0ZSI6dHJ1ZSwiU2hhcGVTaXplIjozLCJTcGFjaW5nIjoxLjAsIlBhZGRpbmciOnsiJGlkIjoiMzEzIiwiVG9wIjo3LjAsIkxlZnQiOjMuMCwiUmlnaHQiOjAuMCwiQm90dG9tIjoyLjB9LCJTaGFwZVN0eWxlIjp7IiRpZCI6IjMxNCIsIk1hcmdpbiI6eyIkaWQiOiIzMTUiLCJUb3AiOjAuMCwiTGVmdCI6MC4wLCJSaWdodCI6MC4wLCJCb3R0b20iOjAuMH0sIlBhZGRpbmciOnsiJGlkIjoiMzE2IiwiVG9wIjowLjAsIkxlZnQiOjAuMCwiUmlnaHQiOjAuMCwiQm90dG9tIjowLjB9LCJCYWNrZ3JvdW5kIjp7IiRpZCI6IjMxNyIsIkNvbG9yIjp7IiRpZCI6IjMxOCIsIkEiOjI1NSwiUiI6MTY2LCJHIjoxODMsIkIiOjM5fX0sIklzVmlzaWJsZSI6dHJ1ZSwiV2lkdGgiOjI0LjAsIkhlaWdodCI6MjYuNjY2NjY2NjY2NjY2NjY4LCJCb3JkZXJTdHlsZSI6eyIkaWQiOiIzMTkiLCJMaW5lQ29sb3IiOnsiJHJlZiI6IjcyIn0sIkxpbmVXZWlnaHQiOjAuMCwiTGluZVR5cGUiOjAsIlBhcmVudFN0eWxlIjpudWxsfSwiUGFyZW50U3R5bGUiOm51bGx9LCJUaXRsZVN0eWxlIjp7IiRpZCI6IjMyMCIsIkZvbnRTZXR0aW5ncyI6eyIkaWQiOiIzMjEiLCJGb250U2l6ZSI6OSwiRm9udE5hbWUiOiJBcmlhbCIsIklzQm9sZCI6dHJ1ZSwiSXNJdGFsaWMiOmZhbHNlLCJJc1VuZGVybGluZWQiOmZhbHNlLCJQYXJlbnRTdHlsZSI6bnVsbH0sIkF1dG9TaXplIjowLCJGb3JlZ3JvdW5kIjp7IiRpZCI6IjMyMiIsIkNvbG9yIjp7IiRpZCI6IjMyM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zMjQiLCJUb3AiOjAuMCwiTGVmdCI6MC4wLCJSaWdodCI6MC4wLCJCb3R0b20iOjAuMH0sIlBhZGRpbmciOnsiJGlkIjoiMzI1IiwiVG9wIjowLjAsIkxlZnQiOjAuMCwiUmlnaHQiOjAuMCwiQm90dG9tIjowLjB9LCJCYWNrZ3JvdW5kIjp7IiRyZWYiOiI4MCJ9LCJJc1Zpc2libGUiOnRydWUsIldpZHRoIjowLjAsIkhlaWdodCI6MC4wLCJCb3JkZXJTdHlsZSI6eyIkaWQiOiIzMjYiLCJMaW5lQ29sb3IiOm51bGwsIkxpbmVXZWlnaHQiOjAuMCwiTGluZVR5cGUiOjAsIlBhcmVudFN0eWxlIjpudWxsfSwiUGFyZW50U3R5bGUiOm51bGx9LCJEYXRlU3R5bGUiOnsiJGlkIjoiMzI3IiwiRm9udFNldHRpbmdzIjp7IiRpZCI6IjMyOCIsIkZvbnRTaXplIjo5LCJGb250TmFtZSI6IkFyaWFsIiwiSXNCb2xkIjpmYWxzZSwiSXNJdGFsaWMiOmZhbHNlLCJJc1VuZGVybGluZWQiOmZhbHNlLCJQYXJlbnRTdHlsZSI6bnVsbH0sIkF1dG9TaXplIjowLCJGb3JlZ3JvdW5kIjp7IiRpZCI6IjMyOSIsIkNvbG9yIjp7IiRyZWYiOiI4NCJ9fSwiTWF4V2lkdGgiOjIwMC4wLCJNYXhIZWlnaHQiOiJJbmZpbml0eSIsIlNtYXJ0Rm9yZWdyb3VuZElzQWN0aXZlIjpmYWxzZSwiSG9yaXpvbnRhbEFsaWdubWVudCI6MSwiVmVydGljYWxBbGlnbm1lbnQiOjAsIlNtYXJ0Rm9yZWdyb3VuZCI6bnVsbCwiQmFja2dyb3VuZEZpbGxUeXBlIjowLCJNYXJnaW4iOnsiJGlkIjoiMzMwIiwiVG9wIjowLjAsIkxlZnQiOjAuMCwiUmlnaHQiOjAuMCwiQm90dG9tIjowLjB9LCJQYWRkaW5nIjp7IiRpZCI6IjMzMSIsIlRvcCI6MC4wLCJMZWZ0IjowLjAsIlJpZ2h0IjowLjAsIkJvdHRvbSI6MC4wfSwiQmFja2dyb3VuZCI6eyIkcmVmIjoiODcifSwiSXNWaXNpYmxlIjpmYWxzZSwiV2lkdGgiOjAuMCwiSGVpZ2h0IjowLjAsIkJvcmRlclN0eWxlIjp7IiRpZCI6IjMzMiIsIkxpbmVDb2xvciI6bnVsbCwiTGluZVdlaWdodCI6MC4wLCJMaW5lVHlwZSI6MCwiUGFyZW50U3R5bGUiOm51bGx9LCJQYXJlbnRTdHlsZSI6bnVsbH0sIkRhdGVGb3JtYXQiOnsiJGlkIjoiMzMz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g5In19LCJXZWVrTnVtYmVyaW5nIjp7IiRpZCI6IjMzNCIsIkZvcm1hdCI6MCwiSXNWaXNpYmxlIjpmYWxzZSwiTGFzdEtub3duVmlzaWJpbGl0eVN0YXRlIjpmYWxzZX0sIklzVmlzaWJsZSI6dHJ1ZSwiUGFyZW50U3R5bGUiOm51bGx9LCJJbmRleCI6NCwiUGVyY2VudGFnZUNvbXBsZXRlIjpudWxsLCJQb3NpdGlvbiI6eyJSYXRpbyI6MC4wLCJJc0N1c3RvbSI6ZmFsc2V9LCJEYXRlRm9ybWF0Ijp7IiRyZWYiOiIzMzMifSwiV2Vla051bWJlcmluZyI6eyIkaWQiOiIzMzUiLCJGb3JtYXQiOjAsIklzVmlzaWJsZSI6ZmFsc2UsIkxhc3RLbm93blZpc2liaWxpdHlTdGF0ZSI6ZmFsc2V9LCJSZWxhdGVkVGFza0lkIjoiMDAwMDAwMDAtMDAwMC0wMDAwLTAwMDAtMDAwMDAwMDAwMDAwIiwiSWQiOiJhMDhhOTFjOS03MDRiLTQzMjUtOTEwNy0xYTgzODViY2E4ZTQiLCJJbXBvcnRJZCI6bnVsbCwiVGl0bGUiOiJQcm9qZWN0IEhhbmQtT2ZmIiwiTm90ZSI6bnVsbCwiSHlwZXJsaW5rIjp7IiRpZCI6IjMzNiIsIkFkZHJlc3MiOiIiLCJTdWJBZGRyZXNzIjoiIn0sIklzQ2hhbmdlZCI6ZmFsc2UsIklzTmV3IjpmYWxzZX1dLCJUYXNrcyI6W3siJGlkIjoiMzM3IiwiR3JvdXBOYW1lIjpudWxsLCJTdGFydERhdGUiOiIyMDIxLTAxLTI3VDAwOjAwOjAwWiIsIkVuZERhdGUiOiIyMDIxLTAxLTMxVDIzOjU5OjAwWiIsIlBlcmNlbnRhZ2VDb21wbGV0ZSI6MC4wLCJTdHlsZSI6eyIkaWQiOiIzMzgiLCJTaGFwZSI6NywiU2hhcGVUaGlja25lc3MiOjMsIkR1cmF0aW9uRm9ybWF0IjowLCJJbmNsdWRlTm9uV29ya2luZ0RheXNJbkR1cmF0aW9uIjpmYWxzZSwiUGVyY2VudGFnZUNvbXBsZXRlU3R5bGUiOnsiJGlkIjoiMzM5IiwiRm9udFNldHRpbmdzIjp7IiRpZCI6IjM0MCIsIkZvbnRTaXplIjo5LCJGb250TmFtZSI6IkFyaWFsIiwiSXNCb2xkIjpmYWxzZSwiSXNJdGFsaWMiOmZhbHNlLCJJc1VuZGVybGluZWQiOmZhbHNlLCJQYXJlbnRTdHlsZSI6bnVsbH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aWQiOiIzNDEiLCJUb3AiOjAuMCwiTGVmdCI6MC4wLCJSaWdodCI6MC4wLCJCb3R0b20iOjAuMH0sIlBhZGRpbmciOnsiJGlkIjoiMzQyIiwiVG9wIjowLjAsIkxlZnQiOjAuMCwiUmlnaHQiOjAuMCwiQm90dG9tIjowLjB9LCJCYWNrZ3JvdW5kIjp7IiRyZWYiOiI5OCJ9LCJJc1Zpc2libGUiOnRydWUsIldpZHRoIjowLjAsIkhlaWdodCI6MC4wLCJCb3JkZXJTdHlsZSI6eyIkaWQiOiIzNDMiLCJMaW5lQ29sb3IiOm51bGwsIkxpbmVXZWlnaHQiOjAuMCwiTGluZVR5cGUiOjAsIlBhcmVudFN0eWxlIjpudWxsfSwiUGFyZW50U3R5bGUiOm51bGx9LCJEdXJhdGlvblN0eWxlIjp7IiRpZCI6IjM0NCIsIkZvbnRTZXR0aW5ncyI6eyIkaWQiOiIzNDUiLCJGb250U2l6ZSI6OCwiRm9udE5hbWUiOiJBcmlhbCIsIklzQm9sZCI6ZmFsc2UsIklzSXRhbGljIjpmYWxzZSwiSXNVbmRlcmxpbmVkIjpmYWxzZSwiUGFyZW50U3R5bGUiOm51bGx9LCJBdXRvU2l6ZSI6MCwiRm9yZWdyb3VuZCI6eyIkaWQiOiIzNDYiLCJDb2xvciI6eyIkaWQiOiIzNDciLCJBIjoyNTUsIlIiOjY1LCJHIjoxMzgsIkIiOjE3OX19LCJNYXhXaWR0aCI6OTYwLjAsIk1heEhlaWdodCI6IkluZmluaXR5IiwiU21hcnRGb3JlZ3JvdW5kSXNBY3RpdmUiOmZhbHNlLCJIb3Jpem9udGFsQWxpZ25tZW50IjowLCJWZXJ0aWNhbEFsaWdubWVudCI6MCwiU21hcnRGb3JlZ3JvdW5kIjpudWxsLCJCYWNrZ3JvdW5kRmlsbFR5cGUiOjAsIk1hcmdpbiI6eyIkaWQiOiIzNDgiLCJUb3AiOjAuMCwiTGVmdCI6MC4wLCJSaWdodCI6MC4wLCJCb3R0b20iOjAuMH0sIlBhZGRpbmciOnsiJGlkIjoiMzQ5IiwiVG9wIjowLjAsIkxlZnQiOjAuMCwiUmlnaHQiOjAuMCwiQm90dG9tIjowLjB9LCJCYWNrZ3JvdW5kIjp7IiRyZWYiOiIxMDUifSwiSXNWaXNpYmxlIjp0cnVlLCJXaWR0aCI6MC4wLCJIZWlnaHQiOjAuMCwiQm9yZGVyU3R5bGUiOnsiJGlkIjoiMzUwIiwiTGluZUNvbG9yIjpudWxsLCJMaW5lV2VpZ2h0IjowLjAsIkxpbmVUeXBlIjowLCJQYXJlbnRTdHlsZSI6bnVsbH0sIlBhcmVudFN0eWxlIjpudWxsfSwiSG9yaXpvbnRhbENvbm5lY3RvclN0eWxlIjp7IiRpZCI6IjM1MSIsIkxpbmVDb2xvciI6eyIkcmVmIjoiMTA3In0sIkxpbmVXZWlnaHQiOjEuMCwiTGluZVR5cGUiOjAsIlBhcmVudFN0eWxlIjpudWxsfSwiVmVydGljYWxDb25uZWN0b3JTdHlsZSI6eyIkaWQiOiIzNTIiLCJMaW5lQ29sb3IiOnsiJHJlZiI6IjExMCJ9LCJMaW5lV2VpZ2h0IjowLjAsIkxpbmVUeXBlIjowLCJQYXJlbnRTdHlsZSI6bnVsbH0sIk1hcmdpbiI6bnVsbCwiU3RhcnREYXRlUG9zaXRpb24iOjYsIkVuZERhdGVQb3NpdGlvbiI6NiwiRGF0ZUlzVmlzaWJsZSI6ZmFsc2UsIlRpdGxlUG9zaXRpb24iOjUsIkR1cmF0aW9uUG9zaXRpb24iOjQsIlBlcmNlbnRhZ2VDb21wbGV0ZWRQb3NpdGlvbiI6NiwiU3BhY2luZyI6NSwiSXNCZWxvd1RpbWViYW5kIjpmYWxzZSwiUGVyY2VudGFnZUNvbXBsZXRlU2hhcGVPcGFjaXR5IjozNSwiU2hhcGVTdHlsZSI6eyIkaWQiOiIzNTMiLCJNYXJnaW4iOnsiJGlkIjoiMzU0IiwiVG9wIjowLjAsIkxlZnQiOjQuMCwiUmlnaHQiOjQuMCwiQm90dG9tIjowLjB9LCJQYWRkaW5nIjp7IiRpZCI6IjM1NSIsIlRvcCI6MC4wLCJMZWZ0IjowLjAsIlJpZ2h0IjowLjAsIkJvdHRvbSI6MC4wfSwiQmFja2dyb3VuZCI6eyIkaWQiOiIzNTYiLCJDb2xvciI6eyIkaWQiOiIzNTciLCJBIjoyNTUsIlIiOjEzMSwiRyI6MTMxLCJCIjoxMzF9fSwiSXNWaXNpYmxlIjp0cnVlLCJXaWR0aCI6MC4wLCJIZWlnaHQiOjEyLjAsIkJvcmRlclN0eWxlIjp7IiRpZCI6IjM1OCIsIkxpbmVDb2xvciI6eyIkcmVmIjoiMTE4In0sIkxpbmVXZWlnaHQiOjAuMCwiTGluZVR5cGUiOjAsIlBhcmVudFN0eWxlIjpudWxsfSwiUGFyZW50U3R5bGUiOm51bGx9LCJUaXRsZVN0eWxlIjp7IiRpZCI6IjM1OSIsIkZvbnRTZXR0aW5ncyI6eyIkaWQiOiIzNjAiLCJGb250U2l6ZSI6OSwiRm9udE5hbWUiOiJBcmlhbCIsIklzQm9sZCI6ZmFsc2UsIklzSXRhbGljIjpmYWxzZSwiSXNVbmRlcmxpbmVkIjpmYWxzZSwiUGFyZW50U3R5bGUiOm51bGx9LCJBdXRvU2l6ZSI6MCwiRm9yZWdyb3VuZCI6eyIkaWQiOiIzNjEiLCJDb2xvciI6eyIkaWQiOiIzNjIiLCJBIjoyNTUsIlIiOjk0LCJHIjo5NCwiQiI6OTR9fSwiTWF4V2lkdGgiOjk2MC4wLCJNYXhIZWlnaHQiOiJJbmZpbml0eSIsIlNtYXJ0Rm9yZWdyb3VuZElzQWN0aXZlIjpmYWxzZSwiSG9yaXpvbnRhbEFsaWdubWVudCI6MCwiVmVydGljYWxBbGlnbm1lbnQiOjAsIlNtYXJ0Rm9yZWdyb3VuZCI6bnVsbCwiQmFja2dyb3VuZEZpbGxUeXBlIjowLCJNYXJnaW4iOnsiJGlkIjoiMzYzIiwiVG9wIjowLjAsIkxlZnQiOjAuMCwiUmlnaHQiOjAuMCwiQm90dG9tIjowLjB9LCJQYWRkaW5nIjp7IiRpZCI6IjM2NCIsIlRvcCI6MC4wLCJMZWZ0IjowLjAsIlJpZ2h0IjowLjAsIkJvdHRvbSI6MC4wfSwiQmFja2dyb3VuZCI6eyIkcmVmIjoiMTI2In0sIklzVmlzaWJsZSI6dHJ1ZSwiV2lkdGgiOjAuMCwiSGVpZ2h0IjowLjAsIkJvcmRlclN0eWxlIjp7IiRpZCI6IjM2NSIsIkxpbmVDb2xvciI6bnVsbCwiTGluZVdlaWdodCI6MC4wLCJMaW5lVHlwZSI6MCwiUGFyZW50U3R5bGUiOm51bGx9LCJQYXJlbnRTdHlsZSI6bnVsbH0sIkRhdGVTdHlsZSI6eyIkaWQiOiIzNjYiLCJGb250U2V0dGluZ3MiOnsiJGlkIjoiMzY3IiwiRm9udFNpemUiOjksIkZvbnROYW1lIjoiQXJpYWwiLCJJc0JvbGQiOmZhbHNlLCJJc0l0YWxpYyI6ZmFsc2UsIklzVW5kZXJsaW5lZCI6ZmFsc2UsIlBhcmVudFN0eWxlIjpudWxsfSwiQXV0b1NpemUiOjAsIkZvcmVncm91bmQiOnsiJGlkIjoiMzY4IiwiQ29sb3IiOnsiJGlkIjoiMzY5IiwiQSI6MjU1LCJSIjoxMzEsIkciOjEzMSwiQiI6MTMxfX0sIk1heFdpZHRoIjo5NjAuMCwiTWF4SGVpZ2h0IjoiSW5maW5pdHkiLCJTbWFydEZvcmVncm91bmRJc0FjdGl2ZSI6ZmFsc2UsIkhvcml6b250YWxBbGlnbm1lbnQiOjAsIlZlcnRpY2FsQWxpZ25tZW50IjowLCJTbWFydEZvcmVncm91bmQiOm51bGwsIkJhY2tncm91bmRGaWxsVHlwZSI6MCwiTWFyZ2luIjp7IiRpZCI6IjM3MCIsIlRvcCI6MC4wLCJMZWZ0IjowLjAsIlJpZ2h0IjowLjAsIkJvdHRvbSI6MC4wfSwiUGFkZGluZyI6eyIkaWQiOiIzNzEiLCJUb3AiOjAuMCwiTGVmdCI6MC4wLCJSaWdodCI6MC4wLCJCb3R0b20iOjAuMH0sIkJhY2tncm91bmQiOnsiJHJlZiI6IjEzMyJ9LCJJc1Zpc2libGUiOmZhbHNlLCJXaWR0aCI6MC4wLCJIZWlnaHQiOjAuMCwiQm9yZGVyU3R5bGUiOnsiJGlkIjoiMzcyIiwiTGluZUNvbG9yIjpudWxsLCJMaW5lV2VpZ2h0IjowLjAsIkxpbmVUeXBlIjowLCJQYXJlbnRTdHlsZSI6bnVsbH0sIlBhcmVudFN0eWxlIjpudWxsfSwiRGF0ZUZvcm1hdCI6eyIkaWQiOiIzNzM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M1In19LCJXZWVrTnVtYmVyaW5nIjp7IiRpZCI6IjM3NCIsIkZvcm1hdCI6MCwiSXNWaXNpYmxlIjpmYWxzZSwiTGFzdEtub3duVmlzaWJpbGl0eVN0YXRlIjpmYWxzZX0sIklzVmlzaWJsZSI6dHJ1ZSwiUGFyZW50U3R5bGUiOm51bGx9LCJJbmRleCI6NSwiU21hcnREdXJhdGlvbkFjdGl2YXRlZCI6ZmFsc2UsIkRhdGVGb3JtYXQiOnsiJHJlZiI6IjM3MyJ9LCJXZWVrTnVtYmVyaW5nIjp7IiRpZCI6IjM3NSIsIkZvcm1hdCI6MCwiSXNWaXNpYmxlIjpmYWxzZSwiTGFzdEtub3duVmlzaWJpbGl0eVN0YXRlIjpmYWxzZX0sIklkIjoiYzc4YjkxODEtMTljMi00NGQxLWIyMWItOGRlMTNlMDFlZjBlIiwiSW1wb3J0SWQiOm51bGwsIlRpdGxlIjoiUEMgSW1hZ2UgQW5hbHlzaXMiLCJOb3RlIjpudWxsLCJIeXBlcmxpbmsiOnsiJGlkIjoiMzc2IiwiQWRkcmVzcyI6IiIsIlN1YkFkZHJlc3MiOiIifSwiSXNDaGFuZ2VkIjpmYWxzZSwiSXNOZXciOmZhbHNlfSx7IiRpZCI6IjM3NyIsIkdyb3VwTmFtZSI6bnVsbCwiU3RhcnREYXRlIjoiMjAyMS0wMi0wM1QwMDowMDowMFoiLCJFbmREYXRlIjoiMjAyMS0wMi0xMFQyMzo1OTowMFoiLCJQZXJjZW50YWdlQ29tcGxldGUiOjAuMCwiU3R5bGUiOnsiJGlkIjoiMzc4IiwiU2hhcGUiOjcsIlNoYXBlVGhpY2tuZXNzIjozLCJEdXJhdGlvbkZvcm1hdCI6MCwiSW5jbHVkZU5vbldvcmtpbmdEYXlzSW5EdXJhdGlvbiI6ZmFsc2UsIlBlcmNlbnRhZ2VDb21wbGV0ZVN0eWxlIjp7IiRpZCI6IjM3OSIsIkZvbnRTZXR0aW5ncyI6eyIkaWQiOiIzODAiLCJGb250U2l6ZSI6OSwiRm9udE5hbWUiOiJBcmlhbCIsIklzQm9sZCI6ZmFsc2UsIklzSXRhbGljIjpmYWxzZSwiSXNVbmRlcmxpbmVkIjpmYWxzZSwiUGFyZW50U3R5bGUiOm51bGx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GlkIjoiMzgxIiwiVG9wIjowLjAsIkxlZnQiOjAuMCwiUmlnaHQiOjAuMCwiQm90dG9tIjowLjB9LCJQYWRkaW5nIjp7IiRpZCI6IjM4MiIsIlRvcCI6MC4wLCJMZWZ0IjowLjAsIlJpZ2h0IjowLjAsIkJvdHRvbSI6MC4wfSwiQmFja2dyb3VuZCI6eyIkcmVmIjoiOTgifSwiSXNWaXNpYmxlIjp0cnVlLCJXaWR0aCI6MC4wLCJIZWlnaHQiOjAuMCwiQm9yZGVyU3R5bGUiOnsiJGlkIjoiMzgzIiwiTGluZUNvbG9yIjpudWxsLCJMaW5lV2VpZ2h0IjowLjAsIkxpbmVUeXBlIjowLCJQYXJlbnRTdHlsZSI6bnVsbH0sIlBhcmVudFN0eWxlIjpudWxsfSwiRHVyYXRpb25TdHlsZSI6eyIkaWQiOiIzODQiLCJGb250U2V0dGluZ3MiOnsiJGlkIjoiMzg1IiwiRm9udFNpemUiOjgsIkZvbnROYW1lIjoiQXJpYWwiLCJJc0JvbGQiOmZhbHNlLCJJc0l0YWxpYyI6ZmFsc2UsIklzVW5kZXJsaW5lZCI6ZmFsc2UsIlBhcmVudFN0eWxlIjpudWxsfSwiQXV0b1NpemUiOjAsIkZvcmVncm91bmQiOnsiJGlkIjoiMzg2IiwiQ29sb3IiOnsiJGlkIjoiMzg3IiwiQSI6MjU1LCJSIjo2NSwiRyI6MTM4LCJCIjoxNzl9fSwiTWF4V2lkdGgiOjk2MC4wLCJNYXhIZWlnaHQiOiJJbmZpbml0eSIsIlNtYXJ0Rm9yZWdyb3VuZElzQWN0aXZlIjpmYWxzZSwiSG9yaXpvbnRhbEFsaWdubWVudCI6MCwiVmVydGljYWxBbGlnbm1lbnQiOjAsIlNtYXJ0Rm9yZWdyb3VuZCI6bnVsbCwiQmFja2dyb3VuZEZpbGxUeXBlIjowLCJNYXJnaW4iOnsiJGlkIjoiMzg4IiwiVG9wIjowLjAsIkxlZnQiOjAuMCwiUmlnaHQiOjAuMCwiQm90dG9tIjowLjB9LCJQYWRkaW5nIjp7IiRpZCI6IjM4OSIsIlRvcCI6MC4wLCJMZWZ0IjowLjAsIlJpZ2h0IjowLjAsIkJvdHRvbSI6MC4wfSwiQmFja2dyb3VuZCI6eyIkcmVmIjoiMTA1In0sIklzVmlzaWJsZSI6dHJ1ZSwiV2lkdGgiOjAuMCwiSGVpZ2h0IjowLjAsIkJvcmRlclN0eWxlIjp7IiRpZCI6IjM5MCIsIkxpbmVDb2xvciI6bnVsbCwiTGluZVdlaWdodCI6MC4wLCJMaW5lVHlwZSI6MCwiUGFyZW50U3R5bGUiOm51bGx9LCJQYXJlbnRTdHlsZSI6bnVsbH0sIkhvcml6b250YWxDb25uZWN0b3JTdHlsZSI6eyIkaWQiOiIzOTEiLCJMaW5lQ29sb3IiOnsiJHJlZiI6IjEwNyJ9LCJMaW5lV2VpZ2h0IjoxLjAsIkxpbmVUeXBlIjowLCJQYXJlbnRTdHlsZSI6bnVsbH0sIlZlcnRpY2FsQ29ubmVjdG9yU3R5bGUiOnsiJGlkIjoiMzkyIiwiTGluZUNvbG9yIjp7IiRyZWYiOiIxMTAifSwiTGluZVdlaWdodCI6MC4wLCJMaW5lVHlwZSI6MCwiUGFyZW50U3R5bGUiOm51bGx9LCJNYXJnaW4iOm51bGwsIlN0YXJ0RGF0ZVBvc2l0aW9uIjo2LCJFbmREYXRlUG9zaXRpb24iOjYsIkRhdGVJc1Zpc2libGUiOmZhbHNlLCJUaXRsZVBvc2l0aW9uIjo1LCJEdXJhdGlvblBvc2l0aW9uIjo0LCJQZXJjZW50YWdlQ29tcGxldGVkUG9zaXRpb24iOjYsIlNwYWNpbmciOjUsIklzQmVsb3dUaW1lYmFuZCI6ZmFsc2UsIlBlcmNlbnRhZ2VDb21wbGV0ZVNoYXBlT3BhY2l0eSI6MzUsIlNoYXBlU3R5bGUiOnsiJGlkIjoiMzkzIiwiTWFyZ2luIjp7IiRpZCI6IjM5NCIsIlRvcCI6MC4wLCJMZWZ0Ijo0LjAsIlJpZ2h0Ijo0LjAsIkJvdHRvbSI6MC4wfSwiUGFkZGluZyI6eyIkaWQiOiIzOTUiLCJUb3AiOjAuMCwiTGVmdCI6MC4wLCJSaWdodCI6MC4wLCJCb3R0b20iOjAuMH0sIkJhY2tncm91bmQiOnsiJGlkIjoiMzk2IiwiQ29sb3IiOnsiJGlkIjoiMzk3IiwiQSI6MjU1LCJSIjoxMzEsIkciOjEzMSwiQiI6MTMxfX0sIklzVmlzaWJsZSI6dHJ1ZSwiV2lkdGgiOjAuMCwiSGVpZ2h0IjoxMi4wLCJCb3JkZXJTdHlsZSI6eyIkaWQiOiIzOTgiLCJMaW5lQ29sb3IiOnsiJHJlZiI6IjExOCJ9LCJMaW5lV2VpZ2h0IjowLjAsIkxpbmVUeXBlIjowLCJQYXJlbnRTdHlsZSI6bnVsbH0sIlBhcmVudFN0eWxlIjpudWxsfSwiVGl0bGVTdHlsZSI6eyIkaWQiOiIzOTkiLCJGb250U2V0dGluZ3MiOnsiJGlkIjoiNDAwIiwiRm9udFNpemUiOjksIkZvbnROYW1lIjoiQXJpYWwiLCJJc0JvbGQiOmZhbHNlLCJJc0l0YWxpYyI6ZmFsc2UsIklzVW5kZXJsaW5lZCI6ZmFsc2UsIlBhcmVudFN0eWxlIjpudWxsfSwiQXV0b1NpemUiOjAsIkZvcmVncm91bmQiOnsiJGlkIjoiNDAxIiwiQ29sb3IiOnsiJGlkIjoiNDAyIiwiQSI6MjU1LCJSIjo5NCwiRyI6OTQsIkIiOjk0fX0sIk1heFdpZHRoIjo5NjAuMCwiTWF4SGVpZ2h0IjoiSW5maW5pdHkiLCJTbWFydEZvcmVncm91bmRJc0FjdGl2ZSI6ZmFsc2UsIkhvcml6b250YWxBbGlnbm1lbnQiOjAsIlZlcnRpY2FsQWxpZ25tZW50IjowLCJTbWFydEZvcmVncm91bmQiOm51bGwsIkJhY2tncm91bmRGaWxsVHlwZSI6MCwiTWFyZ2luIjp7IiRpZCI6IjQwMyIsIlRvcCI6MC4wLCJMZWZ0IjowLjAsIlJpZ2h0IjowLjAsIkJvdHRvbSI6MC4wfSwiUGFkZGluZyI6eyIkaWQiOiI0MDQiLCJUb3AiOjAuMCwiTGVmdCI6MC4wLCJSaWdodCI6MC4wLCJCb3R0b20iOjAuMH0sIkJhY2tncm91bmQiOnsiJHJlZiI6IjEyNiJ9LCJJc1Zpc2libGUiOnRydWUsIldpZHRoIjowLjAsIkhlaWdodCI6MC4wLCJCb3JkZXJTdHlsZSI6eyIkaWQiOiI0MDUiLCJMaW5lQ29sb3IiOm51bGwsIkxpbmVXZWlnaHQiOjAuMCwiTGluZVR5cGUiOjAsIlBhcmVudFN0eWxlIjpudWxsfSwiUGFyZW50U3R5bGUiOm51bGx9LCJEYXRlU3R5bGUiOnsiJGlkIjoiNDA2IiwiRm9udFNldHRpbmdzIjp7IiRpZCI6IjQwNyIsIkZvbnRTaXplIjo5LCJGb250TmFtZSI6IkFyaWFsIiwiSXNCb2xkIjpmYWxzZSwiSXNJdGFsaWMiOmZhbHNlLCJJc1VuZGVybGluZWQiOmZhbHNlLCJQYXJlbnRTdHlsZSI6bnVsbH0sIkF1dG9TaXplIjowLCJGb3JlZ3JvdW5kIjp7IiRpZCI6IjQwOCIsIkNvbG9yIjp7IiRpZCI6IjQwOSIsIkEiOjI1NSwiUiI6MTMxLCJHIjoxMzEsIkIiOjEzMX19LCJNYXhXaWR0aCI6OTYwLjAsIk1heEhlaWdodCI6IkluZmluaXR5IiwiU21hcnRGb3JlZ3JvdW5kSXNBY3RpdmUiOmZhbHNlLCJIb3Jpem9udGFsQWxpZ25tZW50IjowLCJWZXJ0aWNhbEFsaWdubWVudCI6MCwiU21hcnRGb3JlZ3JvdW5kIjpudWxsLCJCYWNrZ3JvdW5kRmlsbFR5cGUiOjAsIk1hcmdpbiI6eyIkaWQiOiI0MTAiLCJUb3AiOjAuMCwiTGVmdCI6MC4wLCJSaWdodCI6MC4wLCJCb3R0b20iOjAuMH0sIlBhZGRpbmciOnsiJGlkIjoiNDExIiwiVG9wIjowLjAsIkxlZnQiOjAuMCwiUmlnaHQiOjAuMCwiQm90dG9tIjowLjB9LCJCYWNrZ3JvdW5kIjp7IiRyZWYiOiIxMzMifSwiSXNWaXNpYmxlIjpmYWxz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zNSJ9fSwiV2Vla051bWJlcmluZyI6eyIkaWQiOiI0MTQiLCJGb3JtYXQiOjAsIklzVmlzaWJsZSI6ZmFsc2UsIkxhc3RLbm93blZpc2liaWxpdHlTdGF0ZSI6ZmFsc2V9LCJJc1Zpc2libGUiOnRydWUsIlBhcmVudFN0eWxlIjpudWxsfSwiSW5kZXgiOjYsIlNtYXJ0RHVyYXRpb25BY3RpdmF0ZWQiOmZhbHNlLCJEYXRlRm9ybWF0Ijp7IiRyZWYiOiI0MTMifSwiV2Vla051bWJlcmluZyI6eyIkaWQiOiI0MTUiLCJGb3JtYXQiOjAsIklzVmlzaWJsZSI6ZmFsc2UsIkxhc3RLbm93blZpc2liaWxpdHlTdGF0ZSI6ZmFsc2V9LCJJZCI6IjZkNTVjZjBiLTYwZGYtNDEzMi04M2UwLWEzNDQ1M2IwNTE5YSIsIkltcG9ydElkIjpudWxsLCJUaXRsZSI6IlBDIEltYWdlIFByZXBhcmF0aW9uIiwiTm90ZSI6bnVsbCwiSHlwZXJsaW5rIjp7IiRpZCI6IjQxNiIsIkFkZHJlc3MiOiIiLCJTdWJBZGRyZXNzIjoiIn0sIklzQ2hhbmdlZCI6ZmFsc2UsIklzTmV3IjpmYWxzZX0seyIkaWQiOiI0MTciLCJHcm91cE5hbWUiOm51bGwsIlN0YXJ0RGF0ZSI6IjIwMjEtMDItMDdUMDA6MDA6MDBaIiwiRW5kRGF0ZSI6IjIwMjEtMDItMTRUMjM6NTk6MDBaIiwiUGVyY2VudGFnZUNvbXBsZXRlIjowLjAsIlN0eWxlIjp7IiRpZCI6IjQxOCIsIlNoYXBlIjo3LCJTaGFwZVRoaWNrbmVzcyI6MywiRHVyYXRpb25Gb3JtYXQiOjAsIkluY2x1ZGVOb25Xb3JraW5nRGF5c0luRHVyYXRpb24iOmZhbHNlLCJQZXJjZW50YWdlQ29tcGxldGVTdHlsZSI6eyIkaWQiOiI0MTkiLCJGb250U2V0dGluZ3MiOnsiJGlkIjoiNDIwIiwiRm9udFNpemUiOjksIkZvbnROYW1lIjoiQXJpYWwiLCJJc0JvbGQiOmZhbHNlLCJJc0l0YWxpYyI6ZmFsc2UsIklzVW5kZXJsaW5lZCI6ZmFsc2UsIlBhcmVudFN0eWxlIjpudWxs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pZCI6IjQyMSIsIlRvcCI6MC4wLCJMZWZ0IjowLjAsIlJpZ2h0IjowLjAsIkJvdHRvbSI6MC4wfSwiUGFkZGluZyI6eyIkaWQiOiI0MjIiLCJUb3AiOjAuMCwiTGVmdCI6MC4wLCJSaWdodCI6MC4wLCJCb3R0b20iOjAuMH0sIkJhY2tncm91bmQiOnsiJHJlZiI6Ijk4In0sIklzVmlzaWJsZSI6dHJ1ZSwiV2lkdGgiOjAuMCwiSGVpZ2h0IjowLjAsIkJvcmRlclN0eWxlIjp7IiRpZCI6IjQyMyIsIkxpbmVDb2xvciI6bnVsbCwiTGluZVdlaWdodCI6MC4wLCJMaW5lVHlwZSI6MCwiUGFyZW50U3R5bGUiOm51bGx9LCJQYXJlbnRTdHlsZSI6bnVsbH0sIkR1cmF0aW9uU3R5bGUiOnsiJGlkIjoiNDI0IiwiRm9udFNldHRpbmdzIjp7IiRpZCI6IjQyNSIsIkZvbnRTaXplIjo4LCJGb250TmFtZSI6IkFyaWFsIiwiSXNCb2xkIjpmYWxzZSwiSXNJdGFsaWMiOmZhbHNlLCJJc1VuZGVybGluZWQiOmZhbHNlLCJQYXJlbnRTdHlsZSI6bnVsbH0sIkF1dG9TaXplIjowLCJGb3JlZ3JvdW5kIjp7IiRpZCI6IjQyNiIsIkNvbG9yIjp7IiRpZCI6IjQyNyIsIkEiOjI1NSwiUiI6NjUsIkciOjEzOCwiQiI6MTc5fX0sIk1heFdpZHRoIjo5NjAuMCwiTWF4SGVpZ2h0IjoiSW5maW5pdHkiLCJTbWFydEZvcmVncm91bmRJc0FjdGl2ZSI6ZmFsc2UsIkhvcml6b250YWxBbGlnbm1lbnQiOjAsIlZlcnRpY2FsQWxpZ25tZW50IjowLCJTbWFydEZvcmVncm91bmQiOm51bGwsIkJhY2tncm91bmRGaWxsVHlwZSI6MCwiTWFyZ2luIjp7IiRpZCI6IjQyOCIsIlRvcCI6MC4wLCJMZWZ0IjowLjAsIlJpZ2h0IjowLjAsIkJvdHRvbSI6MC4wfSwiUGFkZGluZyI6eyIkaWQiOiI0MjkiLCJUb3AiOjAuMCwiTGVmdCI6MC4wLCJSaWdodCI6MC4wLCJCb3R0b20iOjAuMH0sIkJhY2tncm91bmQiOnsiJHJlZiI6IjEwNSJ9LCJJc1Zpc2libGUiOnRydWUsIldpZHRoIjowLjAsIkhlaWdodCI6MC4wLCJCb3JkZXJTdHlsZSI6eyIkaWQiOiI0MzAiLCJMaW5lQ29sb3IiOm51bGwsIkxpbmVXZWlnaHQiOjAuMCwiTGluZVR5cGUiOjAsIlBhcmVudFN0eWxlIjpudWxsfSwiUGFyZW50U3R5bGUiOm51bGx9LCJIb3Jpem9udGFsQ29ubmVjdG9yU3R5bGUiOnsiJGlkIjoiNDMxIiwiTGluZUNvbG9yIjp7IiRyZWYiOiIxMDcifSwiTGluZVdlaWdodCI6MS4wLCJMaW5lVHlwZSI6MCwiUGFyZW50U3R5bGUiOm51bGx9LCJWZXJ0aWNhbENvbm5lY3RvclN0eWxlIjp7IiRpZCI6IjQzMiIsIkxpbmVDb2xvciI6eyIkcmVmIjoiMTEwIn0sIkxpbmVXZWlnaHQiOjAuMCwiTGluZVR5cGUiOjAsIlBhcmVudFN0eWxlIjpudWxsfSwiTWFyZ2luIjpudWxsLCJTdGFydERhdGVQb3NpdGlvbiI6NiwiRW5kRGF0ZVBvc2l0aW9uIjo2LCJEYXRlSXNWaXNpYmxlIjpmYWxzZSwiVGl0bGVQb3NpdGlvbiI6NSwiRHVyYXRpb25Qb3NpdGlvbiI6NCwiUGVyY2VudGFnZUNvbXBsZXRlZFBvc2l0aW9uIjo2LCJTcGFjaW5nIjo1LCJJc0JlbG93VGltZWJhbmQiOmZhbHNlLCJQZXJjZW50YWdlQ29tcGxldGVTaGFwZU9wYWNpdHkiOjM1LCJTaGFwZVN0eWxlIjp7IiRpZCI6IjQzMyIsIk1hcmdpbiI6eyIkaWQiOiI0MzQiLCJUb3AiOjAuMCwiTGVmdCI6NC4wLCJSaWdodCI6NC4wLCJCb3R0b20iOjAuMH0sIlBhZGRpbmciOnsiJGlkIjoiNDM1IiwiVG9wIjowLjAsIkxlZnQiOjAuMCwiUmlnaHQiOjAuMCwiQm90dG9tIjowLjB9LCJCYWNrZ3JvdW5kIjp7IiRpZCI6IjQzNiIsIkNvbG9yIjp7IiRpZCI6IjQzNyIsIkEiOjI1NSwiUiI6OTQsIkciOjk0LCJCIjo5NH19LCJJc1Zpc2libGUiOnRydWUsIldpZHRoIjowLjAsIkhlaWdodCI6MTIuMCwiQm9yZGVyU3R5bGUiOnsiJGlkIjoiNDM4IiwiTGluZUNvbG9yIjp7IiRyZWYiOiIxMTgifSwiTGluZVdlaWdodCI6MC4wLCJMaW5lVHlwZSI6MCwiUGFyZW50U3R5bGUiOm51bGx9LCJQYXJlbnRTdHlsZSI6bnVsbH0sIlRpdGxlU3R5bGUiOnsiJGlkIjoiNDM5IiwiRm9udFNldHRpbmdzIjp7IiRpZCI6IjQ0MCIsIkZvbnRTaXplIjo5LCJGb250TmFtZSI6IkFyaWFsIiwiSXNCb2xkIjpmYWxzZSwiSXNJdGFsaWMiOmZhbHNlLCJJc1VuZGVybGluZWQiOmZhbHNlLCJQYXJlbnRTdHlsZSI6bnVsbH0sIkF1dG9TaXplIjowLCJGb3JlZ3JvdW5kIjp7IiRpZCI6IjQ0MSIsIkNvbG9yIjp7IiRpZCI6IjQ0MiIsIkEiOjI1NSwiUiI6OTQsIkciOjk0LCJCIjo5NH19LCJNYXhXaWR0aCI6OTYwLjAsIk1heEhlaWdodCI6IkluZmluaXR5IiwiU21hcnRGb3JlZ3JvdW5kSXNBY3RpdmUiOmZhbHNlLCJIb3Jpem9udGFsQWxpZ25tZW50IjowLCJWZXJ0aWNhbEFsaWdubWVudCI6MCwiU21hcnRGb3JlZ3JvdW5kIjpudWxsLCJCYWNrZ3JvdW5kRmlsbFR5cGUiOjAsIk1hcmdpbiI6eyIkaWQiOiI0NDMiLCJUb3AiOjAuMCwiTGVmdCI6MC4wLCJSaWdodCI6MC4wLCJCb3R0b20iOjAuMH0sIlBhZGRpbmciOnsiJGlkIjoiNDQ0IiwiVG9wIjowLjAsIkxlZnQiOjAuMCwiUmlnaHQiOjAuMCwiQm90dG9tIjowLjB9LCJCYWNrZ3JvdW5kIjp7IiRyZWYiOiIxMjYifSwiSXNWaXNpYmxlIjp0cnVlLCJXaWR0aCI6MC4wLCJIZWlnaHQiOjAuMCwiQm9yZGVyU3R5bGUiOnsiJGlkIjoiNDQ1IiwiTGluZUNvbG9yIjpudWxsLCJMaW5lV2VpZ2h0IjowLjAsIkxpbmVUeXBlIjowLCJQYXJlbnRTdHlsZSI6bnVsbH0sIlBhcmVudFN0eWxlIjpudWxsfSwiRGF0ZVN0eWxlIjp7IiRpZCI6IjQ0NiIsIkZvbnRTZXR0aW5ncyI6eyIkaWQiOiI0NDciLCJGb250U2l6ZSI6OSwiRm9udE5hbWUiOiJBcmlhbCIsIklzQm9sZCI6ZmFsc2UsIklzSXRhbGljIjpmYWxzZSwiSXNVbmRlcmxpbmVkIjpmYWxzZSwiUGFyZW50U3R5bGUiOm51bGx9LCJBdXRvU2l6ZSI6MCwiRm9yZWdyb3VuZCI6eyIkaWQiOiI0NDgiLCJDb2xvciI6eyIkaWQiOiI0NDkiLCJBIjoyNTUsIlIiOjk0LCJHIjo5NCwiQiI6OTR9fSwiTWF4V2lkdGgiOjk2MC4wLCJNYXhIZWlnaHQiOiJJbmZpbml0eSIsIlNtYXJ0Rm9yZWdyb3VuZElzQWN0aXZlIjpmYWxzZSwiSG9yaXpvbnRhbEFsaWdubWVudCI6MCwiVmVydGljYWxBbGlnbm1lbnQiOjAsIlNtYXJ0Rm9yZWdyb3VuZCI6bnVsbCwiQmFja2dyb3VuZEZpbGxUeXBlIjowLCJNYXJnaW4iOnsiJGlkIjoiNDUwIiwiVG9wIjowLjAsIkxlZnQiOjAuMCwiUmlnaHQiOjAuMCwiQm90dG9tIjowLjB9LCJQYWRkaW5nIjp7IiRpZCI6IjQ1MSIsIlRvcCI6MC4wLCJMZWZ0IjowLjAsIlJpZ2h0IjowLjAsIkJvdHRvbSI6MC4wfSwiQmFja2dyb3VuZCI6eyIkcmVmIjoiMTMzIn0sIklzVmlzaWJsZSI6ZmFsc2UsIldpZHRoIjowLjAsIkhlaWdodCI6MC4wLCJCb3JkZXJTdHlsZSI6eyIkaWQiOiI0NTIiLCJMaW5lQ29sb3IiOm51bGwsIkxpbmVXZWlnaHQiOjAuMCwiTGluZVR5cGUiOjAsIlBhcmVudFN0eWxlIjpudWxsfSwiUGFyZW50U3R5bGUiOm51bGx9LCJEYXRlRm9ybWF0Ijp7IiRpZCI6IjQ1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zUifX0sIldlZWtOdW1iZXJpbmciOnsiJGlkIjoiNDU0IiwiRm9ybWF0IjowLCJJc1Zpc2libGUiOmZhbHNlLCJMYXN0S25vd25WaXNpYmlsaXR5U3RhdGUiOmZhbHNlfSwiSXNWaXNpYmxlIjp0cnVlLCJQYXJlbnRTdHlsZSI6bnVsbH0sIkluZGV4Ijo3LCJTbWFydER1cmF0aW9uQWN0aXZhdGVkIjpmYWxzZSwiRGF0ZUZvcm1hdCI6eyIkcmVmIjoiNDUzIn0sIldlZWtOdW1iZXJpbmciOnsiJGlkIjoiNDU1IiwiRm9ybWF0IjowLCJJc1Zpc2libGUiOmZhbHNlLCJMYXN0S25vd25WaXNpYmlsaXR5U3RhdGUiOmZhbHNlfSwiSWQiOiI4ZWMyMGU1OS0wNTI3LTQxY2QtYTViMi01MjQ0N2U4YjlhN2EiLCJJbXBvcnRJZCI6bnVsbCwiVGl0bGUiOiJTbWFydHBob25lIEltYWdlIFByZXBhcmF0aW9uIiwiTm90ZSI6bnVsbCwiSHlwZXJsaW5rIjp7IiRpZCI6IjQ1NiIsIkFkZHJlc3MiOiIiLCJTdWJBZGRyZXNzIjoiIn0sIklzQ2hhbmdlZCI6ZmFsc2UsIklzTmV3IjpmYWxzZX0seyIkaWQiOiI0NTciLCJHcm91cE5hbWUiOm51bGwsIlN0YXJ0RGF0ZSI6IjIwMjEtMDItMTdUMDA6MDA6MDBaIiwiRW5kRGF0ZSI6IjIwMjEtMDItMjFUMjM6NTk6MDBaIiwiUGVyY2VudGFnZUNvbXBsZXRlIjowLjAsIlN0eWxlIjp7IiRpZCI6IjQ1OCIsIlNoYXBlIjo3LCJTaGFwZVRoaWNrbmVzcyI6MywiRHVyYXRpb25Gb3JtYXQiOjAsIkluY2x1ZGVOb25Xb3JraW5nRGF5c0luRHVyYXRpb24iOmZhbHNlLCJQZXJjZW50YWdlQ29tcGxldGVTdHlsZSI6eyIkaWQiOiI0NTkiLCJGb250U2V0dGluZ3MiOnsiJGlkIjoiNDYwIiwiRm9udFNpemUiOjksIkZvbnROYW1lIjoiQXJpYWwiLCJJc0JvbGQiOmZhbHNlLCJJc0l0YWxpYyI6ZmFsc2UsIklzVW5kZXJsaW5lZCI6ZmFsc2UsIlBhcmVudFN0eWxlIjpudWxs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pZCI6IjQ2MSIsIlRvcCI6MC4wLCJMZWZ0IjowLjAsIlJpZ2h0IjowLjAsIkJvdHRvbSI6MC4wfSwiUGFkZGluZyI6eyIkaWQiOiI0NjIiLCJUb3AiOjAuMCwiTGVmdCI6MC4wLCJSaWdodCI6MC4wLCJCb3R0b20iOjAuMH0sIkJhY2tncm91bmQiOnsiJHJlZiI6Ijk4In0sIklzVmlzaWJsZSI6dHJ1ZSwiV2lkdGgiOjAuMCwiSGVpZ2h0IjowLjAsIkJvcmRlclN0eWxlIjp7IiRpZCI6IjQ2MyIsIkxpbmVDb2xvciI6bnVsbCwiTGluZVdlaWdodCI6MC4wLCJMaW5lVHlwZSI6MCwiUGFyZW50U3R5bGUiOm51bGx9LCJQYXJlbnRTdHlsZSI6bnVsbH0sIkR1cmF0aW9uU3R5bGUiOnsiJGlkIjoiNDY0IiwiRm9udFNldHRpbmdzIjp7IiRpZCI6IjQ2NSIsIkZvbnRTaXplIjo4LCJGb250TmFtZSI6IkFyaWFsIiwiSXNCb2xkIjpmYWxzZSwiSXNJdGFsaWMiOmZhbHNlLCJJc1VuZGVybGluZWQiOmZhbHNlLCJQYXJlbnRTdHlsZSI6bnVsbH0sIkF1dG9TaXplIjowLCJGb3JlZ3JvdW5kIjp7IiRpZCI6IjQ2NiIsIkNvbG9yIjp7IiRpZCI6IjQ2NyIsIkEiOjI1NSwiUiI6NjUsIkciOjEzOCwiQiI6MTc5fX0sIk1heFdpZHRoIjo5NjAuMCwiTWF4SGVpZ2h0IjoiSW5maW5pdHkiLCJTbWFydEZvcmVncm91bmRJc0FjdGl2ZSI6ZmFsc2UsIkhvcml6b250YWxBbGlnbm1lbnQiOjAsIlZlcnRpY2FsQWxpZ25tZW50IjowLCJTbWFydEZvcmVncm91bmQiOm51bGwsIkJhY2tncm91bmRGaWxsVHlwZSI6MCwiTWFyZ2luIjp7IiRpZCI6IjQ2OCIsIlRvcCI6MC4wLCJMZWZ0IjowLjAsIlJpZ2h0IjowLjAsIkJvdHRvbSI6MC4wfSwiUGFkZGluZyI6eyIkaWQiOiI0NjkiLCJUb3AiOjAuMCwiTGVmdCI6MC4wLCJSaWdodCI6MC4wLCJCb3R0b20iOjAuMH0sIkJhY2tncm91bmQiOnsiJHJlZiI6IjEwNSJ9LCJJc1Zpc2libGUiOnRydWUsIldpZHRoIjowLjAsIkhlaWdodCI6MC4wLCJCb3JkZXJTdHlsZSI6eyIkaWQiOiI0NzAiLCJMaW5lQ29sb3IiOm51bGwsIkxpbmVXZWlnaHQiOjAuMCwiTGluZVR5cGUiOjAsIlBhcmVudFN0eWxlIjpudWxsfSwiUGFyZW50U3R5bGUiOm51bGx9LCJIb3Jpem9udGFsQ29ubmVjdG9yU3R5bGUiOnsiJGlkIjoiNDcxIiwiTGluZUNvbG9yIjp7IiRyZWYiOiIxMDcifSwiTGluZVdlaWdodCI6MS4wLCJMaW5lVHlwZSI6MCwiUGFyZW50U3R5bGUiOm51bGx9LCJWZXJ0aWNhbENvbm5lY3RvclN0eWxlIjp7IiRpZCI6IjQ3MiIsIkxpbmVDb2xvciI6eyIkcmVmIjoiMTEwIn0sIkxpbmVXZWlnaHQiOjAuMCwiTGluZVR5cGUiOjAsIlBhcmVudFN0eWxlIjpudWxsfSwiTWFyZ2luIjpudWxsLCJTdGFydERhdGVQb3NpdGlvbiI6NiwiRW5kRGF0ZVBvc2l0aW9uIjo2LCJEYXRlSXNWaXNpYmxlIjpmYWxzZSwiVGl0bGVQb3NpdGlvbiI6NSwiRHVyYXRpb25Qb3NpdGlvbiI6NCwiUGVyY2VudGFnZUNvbXBsZXRlZFBvc2l0aW9uIjo2LCJTcGFjaW5nIjo1LCJJc0JlbG93VGltZWJhbmQiOmZhbHNlLCJQZXJjZW50YWdlQ29tcGxldGVTaGFwZU9wYWNpdHkiOjM1LCJTaGFwZVN0eWxlIjp7IiRpZCI6IjQ3MyIsIk1hcmdpbiI6eyIkaWQiOiI0NzQiLCJUb3AiOjAuMCwiTGVmdCI6NC4wLCJSaWdodCI6NC4wLCJCb3R0b20iOjAuMH0sIlBhZGRpbmciOnsiJGlkIjoiNDc1IiwiVG9wIjowLjAsIkxlZnQiOjAuMCwiUmlnaHQiOjAuMCwiQm90dG9tIjowLjB9LCJCYWNrZ3JvdW5kIjp7IiRpZCI6IjQ3NiIsIkNvbG9yIjp7IiRpZCI6IjQ3NyIsIkEiOjI1NSwiUiI6MTMxLCJHIjoxMzEsIkIiOjEzMX19LCJJc1Zpc2libGUiOnRydWUsIldpZHRoIjowLjAsIkhlaWdodCI6MTIuMCwiQm9yZGVyU3R5bGUiOnsiJGlkIjoiNDc4IiwiTGluZUNvbG9yIjp7IiRyZWYiOiIxMTgifSwiTGluZVdlaWdodCI6MC4wLCJMaW5lVHlwZSI6MCwiUGFyZW50U3R5bGUiOm51bGx9LCJQYXJlbnRTdHlsZSI6bnVsbH0sIlRpdGxlU3R5bGUiOnsiJGlkIjoiNDc5IiwiRm9udFNldHRpbmdzIjp7IiRpZCI6IjQ4MCIsIkZvbnRTaXplIjo5LCJGb250TmFtZSI6IkFyaWFsIiwiSXNCb2xkIjpmYWxzZSwiSXNJdGFsaWMiOmZhbHNlLCJJc1VuZGVybGluZWQiOmZhbHNlLCJQYXJlbnRTdHlsZSI6bnVsbH0sIkF1dG9TaXplIjowLCJGb3JlZ3JvdW5kIjp7IiRpZCI6IjQ4MSIsIkNvbG9yIjp7IiRpZCI6IjQ4MiIsIkEiOjI1NSwiUiI6OTQsIkciOjk0LCJCIjo5NH19LCJNYXhXaWR0aCI6OTYwLjAsIk1heEhlaWdodCI6IkluZmluaXR5IiwiU21hcnRGb3JlZ3JvdW5kSXNBY3RpdmUiOmZhbHNlLCJIb3Jpem9udGFsQWxpZ25tZW50IjowLCJWZXJ0aWNhbEFsaWdubWVudCI6MCwiU21hcnRGb3JlZ3JvdW5kIjpudWxsLCJCYWNrZ3JvdW5kRmlsbFR5cGUiOjAsIk1hcmdpbiI6eyIkaWQiOiI0ODMiLCJUb3AiOjAuMCwiTGVmdCI6MC4wLCJSaWdodCI6MC4wLCJCb3R0b20iOjAuMH0sIlBhZGRpbmciOnsiJGlkIjoiNDg0IiwiVG9wIjowLjAsIkxlZnQiOjAuMCwiUmlnaHQiOjAuMCwiQm90dG9tIjowLjB9LCJCYWNrZ3JvdW5kIjp7IiRyZWYiOiIxMjYifSwiSXNWaXNpYmxlIjp0cnVlLCJXaWR0aCI6MC4wLCJIZWlnaHQiOjAuMCwiQm9yZGVyU3R5bGUiOnsiJGlkIjoiNDg1IiwiTGluZUNvbG9yIjpudWxsLCJMaW5lV2VpZ2h0IjowLjAsIkxpbmVUeXBlIjowLCJQYXJlbnRTdHlsZSI6bnVsbH0sIlBhcmVudFN0eWxlIjpudWxsfSwiRGF0ZVN0eWxlIjp7IiRpZCI6IjQ4NiIsIkZvbnRTZXR0aW5ncyI6eyIkaWQiOiI0ODciLCJGb250U2l6ZSI6OSwiRm9udE5hbWUiOiJBcmlhbCIsIklzQm9sZCI6ZmFsc2UsIklzSXRhbGljIjpmYWxzZSwiSXNVbmRlcmxpbmVkIjpmYWxzZSwiUGFyZW50U3R5bGUiOm51bGx9LCJBdXRvU2l6ZSI6MCwiRm9yZWdyb3VuZCI6eyIkaWQiOiI0ODgiLCJDb2xvciI6eyIkaWQiOiI0ODkiLCJBIjoyNTUsIlIiOjEzMSwiRyI6MTMxLCJCIjoxMzF9fSwiTWF4V2lkdGgiOjk2MC4wLCJNYXhIZWlnaHQiOiJJbmZpbml0eSIsIlNtYXJ0Rm9yZWdyb3VuZElzQWN0aXZlIjpmYWxzZSwiSG9yaXpvbnRhbEFsaWdubWVudCI6MCwiVmVydGljYWxBbGlnbm1lbnQiOjAsIlNtYXJ0Rm9yZWdyb3VuZCI6bnVsbCwiQmFja2dyb3VuZEZpbGxUeXBlIjowLCJNYXJnaW4iOnsiJGlkIjoiNDkwIiwiVG9wIjowLjAsIkxlZnQiOjAuMCwiUmlnaHQiOjAuMCwiQm90dG9tIjowLjB9LCJQYWRkaW5nIjp7IiRpZCI6IjQ5MSIsIlRvcCI6MC4wLCJMZWZ0IjowLjAsIlJpZ2h0IjowLjAsIkJvdHRvbSI6MC4wfSwiQmFja2dyb3VuZCI6eyIkcmVmIjoiMTMzIn0sIklzVmlzaWJsZSI6ZmFsc2UsIldpZHRoIjowLjAsIkhlaWdodCI6MC4wLCJCb3JkZXJTdHlsZSI6eyIkaWQiOiI0OTIiLCJMaW5lQ29sb3IiOm51bGwsIkxpbmVXZWlnaHQiOjAuMCwiTGluZVR5cGUiOjAsIlBhcmVudFN0eWxlIjpudWxsfSwiUGFyZW50U3R5bGUiOm51bGx9LCJEYXRlRm9ybWF0Ijp7IiRpZCI6IjQ5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zUifX0sIldlZWtOdW1iZXJpbmciOnsiJGlkIjoiNDk0IiwiRm9ybWF0IjowLCJJc1Zpc2libGUiOmZhbHNlLCJMYXN0S25vd25WaXNpYmlsaXR5U3RhdGUiOmZhbHNlfSwiSXNWaXNpYmxlIjp0cnVlLCJQYXJlbnRTdHlsZSI6bnVsbH0sIkluZGV4Ijo4LCJTbWFydER1cmF0aW9uQWN0aXZhdGVkIjpmYWxzZSwiRGF0ZUZvcm1hdCI6eyIkcmVmIjoiNDkzIn0sIldlZWtOdW1iZXJpbmciOnsiJGlkIjoiNDk1IiwiRm9ybWF0IjowLCJJc1Zpc2libGUiOmZhbHNlLCJMYXN0S25vd25WaXNpYmlsaXR5U3RhdGUiOmZhbHNlfSwiSWQiOiJmODc3NDZkMS00NGZkLTQ2NWUtYWE2Yy1mMzdmMGE0OGJiZTQiLCJJbXBvcnRJZCI6bnVsbCwiVGl0bGUiOiJPcHRpbWl6YXRpb24iLCJOb3RlIjpudWxsLCJIeXBlcmxpbmsiOnsiJGlkIjoiNDk2IiwiQWRkcmVzcyI6IiIsIlN1YkFkZHJlc3MiOiIifSwiSXNDaGFuZ2VkIjpmYWxzZSwiSXNOZXciOmZhbHNlfSx7IiRpZCI6IjQ5NyIsIkdyb3VwTmFtZSI6bnVsbCwiU3RhcnREYXRlIjoiMjAyMS0wMi0yMVQwMDowMDowMFoiLCJFbmREYXRlIjoiMjAyMS0wMi0yN1QyMzo1OTowMFoiLCJQZXJjZW50YWdlQ29tcGxldGUiOjAuMCwiU3R5bGUiOnsiJGlkIjoiNDk4IiwiU2hhcGUiOjcsIlNoYXBlVGhpY2tuZXNzIjozLCJEdXJhdGlvbkZvcm1hdCI6MCwiSW5jbHVkZU5vbldvcmtpbmdEYXlzSW5EdXJhdGlvbiI6ZmFsc2UsIlBlcmNlbnRhZ2VDb21wbGV0ZVN0eWxlIjp7IiRpZCI6IjQ5OSIsIkZvbnRTZXR0aW5ncyI6eyIkaWQiOiI1MDAiLCJGb250U2l6ZSI6OSwiRm9udE5hbWUiOiJBcmlhbCIsIklzQm9sZCI6ZmFsc2UsIklzSXRhbGljIjpmYWxzZSwiSXNVbmRlcmxpbmVkIjpmYWxzZSwiUGFyZW50U3R5bGUiOm51bGx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cmVmIjoiOTgifSwiSXNWaXNpYmxlIjp0cnVlLCJXaWR0aCI6MC4wLCJIZWlnaHQiOjAuMCwiQm9yZGVyU3R5bGUiOnsiJGlkIjoiNTAzIiwiTGluZUNvbG9yIjpudWxsLCJMaW5lV2VpZ2h0IjowLjAsIkxpbmVUeXBlIjowLCJQYXJlbnRTdHlsZSI6bnVsbH0sIlBhcmVudFN0eWxlIjpudWxsfSwiRHVyYXRpb25TdHlsZSI6eyIkaWQiOiI1MDQiLCJGb250U2V0dGluZ3MiOnsiJGlkIjoiNTA1IiwiRm9udFNpemUiOjgsIkZvbnROYW1lIjoiQXJpYWwiLCJJc0JvbGQiOmZhbHNlLCJJc0l0YWxpYyI6ZmFsc2UsIklzVW5kZXJsaW5lZCI6ZmFsc2UsIlBhcmVudFN0eWxlIjpudWxsfSwiQXV0b1NpemUiOjAsIkZvcmVncm91bmQiOnsiJGlkIjoiNTA2IiwiQ29sb3IiOnsiJGlkIjoiNTA3IiwiQSI6MjU1LCJSIjo2NSwiRyI6MTM4LCJCIjoxNzl9fSwiTWF4V2lkdGgiOjk2MC4wLCJNYXhIZWlnaHQiOiJJbmZpbml0eSIsIlNtYXJ0Rm9yZWdyb3VuZElzQWN0aXZlIjpmYWxzZSwiSG9yaXpvbnRhbEFsaWdubWVudCI6MCwiVmVydGljYWxBbGlnbm1lbnQiOjAsIlNtYXJ0Rm9yZWdyb3VuZCI6bnVsbCwiQmFja2dyb3VuZEZpbGxUeXBlIjowLCJNYXJnaW4iOnsiJGlkIjoiNTA4IiwiVG9wIjowLjAsIkxlZnQiOjAuMCwiUmlnaHQiOjAuMCwiQm90dG9tIjowLjB9LCJQYWRkaW5nIjp7IiRpZCI6IjUwOSIsIlRvcCI6MC4wLCJMZWZ0IjowLjAsIlJpZ2h0IjowLjAsIkJvdHRvbSI6MC4wfSwiQmFja2dyb3VuZCI6eyIkcmVmIjoiMTA1In0sIklzVmlzaWJsZSI6dHJ1ZSwiV2lkdGgiOjAuMCwiSGVpZ2h0IjowLjAsIkJvcmRlclN0eWxlIjp7IiRpZCI6IjUxMCIsIkxpbmVDb2xvciI6bnVsbCwiTGluZVdlaWdodCI6MC4wLCJMaW5lVHlwZSI6MCwiUGFyZW50U3R5bGUiOm51bGx9LCJQYXJlbnRTdHlsZSI6bnVsbH0sIkhvcml6b250YWxDb25uZWN0b3JTdHlsZSI6eyIkaWQiOiI1MTEiLCJMaW5lQ29sb3IiOnsiJHJlZiI6IjEwNyJ9LCJMaW5lV2VpZ2h0IjoxLjAsIkxpbmVUeXBlIjowLCJQYXJlbnRTdHlsZSI6bnVsbH0sIlZlcnRpY2FsQ29ubmVjdG9yU3R5bGUiOnsiJGlkIjoiNTEyIiwiTGluZUNvbG9yIjp7IiRyZWYiOiIxMTAifSwiTGluZVdlaWdodCI6MC4wLCJMaW5lVHlwZSI6MCwiUGFyZW50U3R5bGUiOm51bGx9LCJNYXJnaW4iOm51bGwsIlN0YXJ0RGF0ZVBvc2l0aW9uIjo2LCJFbmREYXRlUG9zaXRpb24iOjYsIkRhdGVJc1Zpc2libGUiOmZhbHNlLCJUaXRsZVBvc2l0aW9uIjo1LCJEdXJhdGlvblBvc2l0aW9uIjo0LCJQZXJjZW50YWdlQ29tcGxldGVkUG9zaXRpb24iOjYsIlNwYWNpbmciOjUsIklzQmVsb3dUaW1lYmFuZCI6ZmFsc2UsIlBlcmNlbnRhZ2VDb21wbGV0ZVNoYXBlT3BhY2l0eSI6MzUsIlNoYXBlU3R5bGUiOnsiJGlkIjoiNTEzIiwiTWFyZ2luIjp7IiRpZCI6IjUxNCIsIlRvcCI6MC4wLCJMZWZ0Ijo0LjAsIlJpZ2h0Ijo0LjAsIkJvdHRvbSI6MC4wfSwiUGFkZGluZyI6eyIkaWQiOiI1MTUiLCJUb3AiOjAuMCwiTGVmdCI6MC4wLCJSaWdodCI6MC4wLCJCb3R0b20iOjAuMH0sIkJhY2tncm91bmQiOnsiJGlkIjoiNTE2IiwiQ29sb3IiOnsiJGlkIjoiNTE3IiwiQSI6MjU1LCJSIjoyNTUsIkciOjE1MywiQiI6Mzl9fSwiSXNWaXNpYmxlIjp0cnVlLCJXaWR0aCI6MC4wLCJIZWlnaHQiOjEyLjAsIkJvcmRlclN0eWxlIjp7IiRpZCI6IjUxOCIsIkxpbmVDb2xvciI6eyIkcmVmIjoiMTE4In0sIkxpbmVXZWlnaHQiOjAuMCwiTGluZVR5cGUiOjAsIlBhcmVudFN0eWxlIjpudWxsfSwiUGFyZW50U3R5bGUiOm51bGx9LCJUaXRsZVN0eWxlIjp7IiRpZCI6IjUxOSIsIkZvbnRTZXR0aW5ncyI6eyIkaWQiOiI1MjAiLCJGb250U2l6ZSI6OSwiRm9udE5hbWUiOiJBcmlhbCIsIklzQm9sZCI6ZmFsc2UsIklzSXRhbGljIjpmYWxzZSwiSXNVbmRlcmxpbmVkIjpmYWxzZSwiUGFyZW50U3R5bGUiOm51bGx9LCJBdXRvU2l6ZSI6MCwiRm9yZWdyb3VuZCI6eyIkaWQiOiI1MjEiLCJDb2xvciI6eyIkaWQiOiI1MjIiLCJBIjoyNTUsIlIiOjE4NSwiRyI6MTA5LCJCIjowfX0sIk1heFdpZHRoIjo5NjAuMCwiTWF4SGVpZ2h0IjoiSW5maW5pdHkiLCJTbWFydEZvcmVncm91bmRJc0FjdGl2ZSI6ZmFsc2UsIkhvcml6b250YWxBbGlnbm1lbnQiOjAsIlZlcnRpY2FsQWxpZ25tZW50IjowLCJTbWFydEZvcmVncm91bmQiOm51bGwsIkJhY2tncm91bmRGaWxsVHlwZSI6MCwiTWFyZ2luIjp7IiRpZCI6IjUyMyIsIlRvcCI6MC4wLCJMZWZ0IjowLjAsIlJpZ2h0IjowLjAsIkJvdHRvbSI6MC4wfSwiUGFkZGluZyI6eyIkaWQiOiI1MjQiLCJUb3AiOjAuMCwiTGVmdCI6MC4wLCJSaWdodCI6MC4wLCJCb3R0b20iOjAuMH0sIkJhY2tncm91bmQiOnsiJHJlZiI6IjEyNiJ9LCJJc1Zpc2libGUiOnRydWUsIldpZHRoIjowLjAsIkhlaWdodCI6MC4wLCJCb3JkZXJTdHlsZSI6eyIkaWQiOiI1MjUiLCJMaW5lQ29sb3IiOm51bGwsIkxpbmVXZWlnaHQiOjAuMCwiTGluZVR5cGUiOjAsIlBhcmVudFN0eWxlIjpudWxsfSwiUGFyZW50U3R5bGUiOm51bGx9LCJEYXRlU3R5bGUiOnsiJGlkIjoiNTI2IiwiRm9udFNldHRpbmdzIjp7IiRpZCI6IjUyNyIsIkZvbnRTaXplIjo5LCJGb250TmFtZSI6IkFyaWFsIiwiSXNCb2xkIjpmYWxzZSwiSXNJdGFsaWMiOmZhbHNlLCJJc1VuZGVybGluZWQiOmZhbHNlLCJQYXJlbnRTdHlsZSI6bnVsbH0sIkF1dG9TaXplIjowLCJGb3JlZ3JvdW5kIjp7IiRpZCI6IjUyOCIsIkNvbG9yIjp7IiRpZCI6IjUyOSIsIkEiOjI1NSwiUiI6MjU1LCJHIjoxNTMsIkIiOjM5fX0sIk1heFdpZHRoIjo5NjAuMCwiTWF4SGVpZ2h0IjoiSW5maW5pdHkiLCJTbWFydEZvcmVncm91bmRJc0FjdGl2ZSI6ZmFsc2UsIkhvcml6b250YWxBbGlnbm1lbnQiOjAsIlZlcnRpY2FsQWxpZ25tZW50IjowLCJTbWFydEZvcmVncm91bmQiOm51bGwsIkJhY2tncm91bmRGaWxsVHlwZSI6MCwiTWFyZ2luIjp7IiRpZCI6IjUzMCIsIlRvcCI6MC4wLCJMZWZ0IjowLjAsIlJpZ2h0IjowLjAsIkJvdHRvbSI6MC4wfSwiUGFkZGluZyI6eyIkaWQiOiI1MzEiLCJUb3AiOjAuMCwiTGVmdCI6MC4wLCJSaWdodCI6MC4wLCJCb3R0b20iOjAuMH0sIkJhY2tncm91bmQiOnsiJHJlZiI6IjEzMyJ9LCJJc1Zpc2libGUiOmZhbHNlLCJXaWR0aCI6MC4wLCJIZWlnaHQiOjAuMCwiQm9yZGVyU3R5bGUiOnsiJGlkIjoiNTMyIiwiTGluZUNvbG9yIjpudWxsLCJMaW5lV2VpZ2h0IjowLjAsIkxpbmVUeXBlIjowLCJQYXJlbnRTdHlsZSI6bnVsbH0sIlBhcmVudFN0eWxlIjpudWxsfSwiRGF0ZUZvcm1hdCI6eyIkaWQiOiI1MzM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M1In19LCJXZWVrTnVtYmVyaW5nIjp7IiRpZCI6IjUzNCIsIkZvcm1hdCI6MCwiSXNWaXNpYmxlIjpmYWxzZSwiTGFzdEtub3duVmlzaWJpbGl0eVN0YXRlIjpmYWxzZX0sIklzVmlzaWJsZSI6dHJ1ZSwiUGFyZW50U3R5bGUiOm51bGx9LCJJbmRleCI6OSwiU21hcnREdXJhdGlvbkFjdGl2YXRlZCI6ZmFsc2UsIkRhdGVGb3JtYXQiOnsiJHJlZiI6IjUzMyJ9LCJXZWVrTnVtYmVyaW5nIjp7IiRpZCI6IjUzNSIsIkZvcm1hdCI6MCwiSXNWaXNpYmxlIjpmYWxzZSwiTGFzdEtub3duVmlzaWJpbGl0eVN0YXRlIjpmYWxzZX0sIklkIjoiYjg3ZTBiMTUtZDdlMS00OWU2LWEzZGItNjllZGRmZmY1M2E2IiwiSW1wb3J0SWQiOm51bGwsIlRpdGxlIjoiUEMgSW1hZ2UgVGVzdCIsIk5vdGUiOm51bGwsIkh5cGVybGluayI6eyIkaWQiOiI1MzYiLCJBZGRyZXNzIjoiIiwiU3ViQWRkcmVzcyI6IiJ9LCJJc0NoYW5nZWQiOmZhbHNlLCJJc05ldyI6ZmFsc2V9LHsiJGlkIjoiNTM3IiwiR3JvdXBOYW1lIjpudWxsLCJTdGFydERhdGUiOiIyMDIxLTAyLTIxVDAwOjAwOjAwWiIsIkVuZERhdGUiOiIyMDIxLTAyLTI3VDIzOjU5OjAwWiIsIlBlcmNlbnRhZ2VDb21wbGV0ZSI6MC4wLCJTdHlsZSI6eyIkaWQiOiI1MzgiLCJTaGFwZSI6NywiU2hhcGVUaGlja25lc3MiOjMsIkR1cmF0aW9uRm9ybWF0IjowLCJJbmNsdWRlTm9uV29ya2luZ0RheXNJbkR1cmF0aW9uIjpmYWxzZSwiUGVyY2VudGFnZUNvbXBsZXRlU3R5bGUiOnsiJGlkIjoiNTM5IiwiRm9udFNldHRpbmdzIjp7IiRpZCI6IjU0MCIsIkZvbnRTaXplIjo5LCJGb250TmFtZSI6IkFyaWFsIiwiSXNCb2xkIjpmYWxzZSwiSXNJdGFsaWMiOmZhbHNlLCJJc1VuZGVybGluZWQiOmZhbHNlLCJQYXJlbnRTdHlsZSI6bnVsbH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aWQiOiI1NDEiLCJUb3AiOjAuMCwiTGVmdCI6MC4wLCJSaWdodCI6MC4wLCJCb3R0b20iOjAuMH0sIlBhZGRpbmciOnsiJGlkIjoiNTQyIiwiVG9wIjowLjAsIkxlZnQiOjAuMCwiUmlnaHQiOjAuMCwiQm90dG9tIjowLjB9LCJCYWNrZ3JvdW5kIjp7IiRyZWYiOiI5OCJ9LCJJc1Zpc2libGUiOnRydWUsIldpZHRoIjowLjAsIkhlaWdodCI6MC4wLCJCb3JkZXJTdHlsZSI6eyIkaWQiOiI1NDMiLCJMaW5lQ29sb3IiOm51bGwsIkxpbmVXZWlnaHQiOjAuMCwiTGluZVR5cGUiOjAsIlBhcmVudFN0eWxlIjpudWxsfSwiUGFyZW50U3R5bGUiOm51bGx9LCJEdXJhdGlvblN0eWxlIjp7IiRpZCI6IjU0NCIsIkZvbnRTZXR0aW5ncyI6eyIkaWQiOiI1NDUiLCJGb250U2l6ZSI6OCwiRm9udE5hbWUiOiJBcmlhbCIsIklzQm9sZCI6ZmFsc2UsIklzSXRhbGljIjpmYWxzZSwiSXNVbmRlcmxpbmVkIjpmYWxzZSwiUGFyZW50U3R5bGUiOm51bGx9LCJBdXRvU2l6ZSI6MCwiRm9yZWdyb3VuZCI6eyIkaWQiOiI1NDYiLCJDb2xvciI6eyIkaWQiOiI1NDciLCJBIjoyNTUsIlIiOjY1LCJHIjoxMzgsIkIiOjE3OX19LCJNYXhXaWR0aCI6OTYwLjAsIk1heEhlaWdodCI6IkluZmluaXR5IiwiU21hcnRGb3JlZ3JvdW5kSXNBY3RpdmUiOmZhbHNlLCJIb3Jpem9udGFsQWxpZ25tZW50IjowLCJWZXJ0aWNhbEFsaWdubWVudCI6MCwiU21hcnRGb3JlZ3JvdW5kIjpudWxsLCJCYWNrZ3JvdW5kRmlsbFR5cGUiOjAsIk1hcmdpbiI6eyIkaWQiOiI1NDgiLCJUb3AiOjAuMCwiTGVmdCI6MC4wLCJSaWdodCI6MC4wLCJCb3R0b20iOjAuMH0sIlBhZGRpbmciOnsiJGlkIjoiNTQ5IiwiVG9wIjowLjAsIkxlZnQiOjAuMCwiUmlnaHQiOjAuMCwiQm90dG9tIjowLjB9LCJCYWNrZ3JvdW5kIjp7IiRyZWYiOiIxMDUifSwiSXNWaXNpYmxlIjp0cnVlLCJXaWR0aCI6MC4wLCJIZWlnaHQiOjAuMCwiQm9yZGVyU3R5bGUiOnsiJGlkIjoiNTUwIiwiTGluZUNvbG9yIjpudWxsLCJMaW5lV2VpZ2h0IjowLjAsIkxpbmVUeXBlIjowLCJQYXJlbnRTdHlsZSI6bnVsbH0sIlBhcmVudFN0eWxlIjpudWxsfSwiSG9yaXpvbnRhbENvbm5lY3RvclN0eWxlIjp7IiRpZCI6IjU1MSIsIkxpbmVDb2xvciI6eyIkcmVmIjoiMTA3In0sIkxpbmVXZWlnaHQiOjEuMCwiTGluZVR5cGUiOjAsIlBhcmVudFN0eWxlIjpudWxsfSwiVmVydGljYWxDb25uZWN0b3JTdHlsZSI6eyIkaWQiOiI1NTIiLCJMaW5lQ29sb3IiOnsiJHJlZiI6IjExMCJ9LCJMaW5lV2VpZ2h0IjowLjAsIkxpbmVUeXBlIjowLCJQYXJlbnRTdHlsZSI6bnVsbH0sIk1hcmdpbiI6bnVsbCwiU3RhcnREYXRlUG9zaXRpb24iOjYsIkVuZERhdGVQb3NpdGlvbiI6NiwiRGF0ZUlzVmlzaWJsZSI6ZmFsc2UsIlRpdGxlUG9zaXRpb24iOjUsIkR1cmF0aW9uUG9zaXRpb24iOjQsIlBlcmNlbnRhZ2VDb21wbGV0ZWRQb3NpdGlvbiI6NiwiU3BhY2luZyI6NSwiSXNCZWxvd1RpbWViYW5kIjpmYWxzZSwiUGVyY2VudGFnZUNvbXBsZXRlU2hhcGVPcGFjaXR5IjozNSwiU2hhcGVTdHlsZSI6eyIkaWQiOiI1NTMiLCJNYXJnaW4iOnsiJGlkIjoiNTU0IiwiVG9wIjowLjAsIkxlZnQiOjQuMCwiUmlnaHQiOjQuMCwiQm90dG9tIjowLjB9LCJQYWRkaW5nIjp7IiRpZCI6IjU1NSIsIlRvcCI6MC4wLCJMZWZ0IjowLjAsIlJpZ2h0IjowLjAsIkJvdHRvbSI6MC4wfSwiQmFja2dyb3VuZCI6eyIkaWQiOiI1NTYiLCJDb2xvciI6eyIkaWQiOiI1NTciLCJBIjoyNTUsIlIiOjI1NSwiRyI6MTUzLCJCIjozOX19LCJJc1Zpc2libGUiOnRydWUsIldpZHRoIjowLjAsIkhlaWdodCI6MTIuMCwiQm9yZGVyU3R5bGUiOnsiJGlkIjoiNTU4IiwiTGluZUNvbG9yIjp7IiRyZWYiOiIxMTgifSwiTGluZVdlaWdodCI6MC4wLCJMaW5lVHlwZSI6MCwiUGFyZW50U3R5bGUiOm51bGx9LCJQYXJlbnRTdHlsZSI6bnVsbH0sIlRpdGxlU3R5bGUiOnsiJGlkIjoiNTU5IiwiRm9udFNldHRpbmdzIjp7IiRpZCI6IjU2MCIsIkZvbnRTaXplIjo5LCJGb250TmFtZSI6IkFyaWFsIiwiSXNCb2xkIjpmYWxzZSwiSXNJdGFsaWMiOmZhbHNlLCJJc1VuZGVybGluZWQiOmZhbHNlLCJQYXJlbnRTdHlsZSI6bnVsbH0sIkF1dG9TaXplIjowLCJGb3JlZ3JvdW5kIjp7IiRpZCI6IjU2MSIsIkNvbG9yIjp7IiRpZCI6IjU2MiIsIkEiOjI1NSwiUiI6MTg1LCJHIjoxMDksIkIiOjB9fSwiTWF4V2lkdGgiOjk2MC4wLCJNYXhIZWlnaHQiOiJJbmZpbml0eSIsIlNtYXJ0Rm9yZWdyb3VuZElzQWN0aXZlIjpmYWxzZSwiSG9yaXpvbnRhbEFsaWdubWVudCI6MCwiVmVydGljYWxBbGlnbm1lbnQiOjAsIlNtYXJ0Rm9yZWdyb3VuZCI6bnVsbCwiQmFja2dyb3VuZEZpbGxUeXBlIjowLCJNYXJnaW4iOnsiJGlkIjoiNTYzIiwiVG9wIjowLjAsIkxlZnQiOjAuMCwiUmlnaHQiOjAuMCwiQm90dG9tIjowLjB9LCJQYWRkaW5nIjp7IiRpZCI6IjU2NCIsIlRvcCI6MC4wLCJMZWZ0IjowLjAsIlJpZ2h0IjowLjAsIkJvdHRvbSI6MC4wfSwiQmFja2dyb3VuZCI6eyIkcmVmIjoiMTI2In0sIklzVmlzaWJsZSI6dHJ1ZSwiV2lkdGgiOjAuMCwiSGVpZ2h0IjowLjAsIkJvcmRlclN0eWxlIjp7IiRpZCI6IjU2NSIsIkxpbmVDb2xvciI6bnVsbCwiTGluZVdlaWdodCI6MC4wLCJMaW5lVHlwZSI6MCwiUGFyZW50U3R5bGUiOm51bGx9LCJQYXJlbnRTdHlsZSI6bnVsbH0sIkRhdGVTdHlsZSI6eyIkaWQiOiI1NjYiLCJGb250U2V0dGluZ3MiOnsiJGlkIjoiNTY3IiwiRm9udFNpemUiOjksIkZvbnROYW1lIjoiQXJpYWwiLCJJc0JvbGQiOmZhbHNlLCJJc0l0YWxpYyI6ZmFsc2UsIklzVW5kZXJsaW5lZCI6ZmFsc2UsIlBhcmVudFN0eWxlIjpudWxsfSwiQXV0b1NpemUiOjAsIkZvcmVncm91bmQiOnsiJGlkIjoiNTY4IiwiQ29sb3IiOnsiJGlkIjoiNTY5IiwiQSI6MjU1LCJSIjoyNTUsIkciOjE1MywiQiI6Mzl9fSwiTWF4V2lkdGgiOjk2MC4wLCJNYXhIZWlnaHQiOiJJbmZpbml0eSIsIlNtYXJ0Rm9yZWdyb3VuZElzQWN0aXZlIjpmYWxzZSwiSG9yaXpvbnRhbEFsaWdubWVudCI6MCwiVmVydGljYWxBbGlnbm1lbnQiOjAsIlNtYXJ0Rm9yZWdyb3VuZCI6bnVsbCwiQmFja2dyb3VuZEZpbGxUeXBlIjowLCJNYXJnaW4iOnsiJGlkIjoiNTcwIiwiVG9wIjowLjAsIkxlZnQiOjAuMCwiUmlnaHQiOjAuMCwiQm90dG9tIjowLjB9LCJQYWRkaW5nIjp7IiRpZCI6IjU3MSIsIlRvcCI6MC4wLCJMZWZ0IjowLjAsIlJpZ2h0IjowLjAsIkJvdHRvbSI6MC4wfSwiQmFja2dyb3VuZCI6eyIkcmVmIjoiMTMzIn0sIklzVmlzaWJsZSI6ZmFsc2UsIldpZHRoIjowLjAsIkhlaWdodCI6MC4wLCJCb3JkZXJTdHlsZSI6eyIkaWQiOiI1NzIiLCJMaW5lQ29sb3IiOm51bGwsIkxpbmVXZWlnaHQiOjAuMCwiTGluZVR5cGUiOjAsIlBhcmVudFN0eWxlIjpudWxsfSwiUGFyZW50U3R5bGUiOm51bGx9LCJEYXRlRm9ybWF0Ijp7IiRpZCI6IjU3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zUifX0sIldlZWtOdW1iZXJpbmciOnsiJGlkIjoiNTc0IiwiRm9ybWF0IjowLCJJc1Zpc2libGUiOmZhbHNlLCJMYXN0S25vd25WaXNpYmlsaXR5U3RhdGUiOmZhbHNlfSwiSXNWaXNpYmxlIjp0cnVlLCJQYXJlbnRTdHlsZSI6bnVsbH0sIkluZGV4IjoxMCwiU21hcnREdXJhdGlvbkFjdGl2YXRlZCI6ZmFsc2UsIkRhdGVGb3JtYXQiOnsiJHJlZiI6IjU3MyJ9LCJXZWVrTnVtYmVyaW5nIjp7IiRpZCI6IjU3NSIsIkZvcm1hdCI6MCwiSXNWaXNpYmxlIjpmYWxzZSwiTGFzdEtub3duVmlzaWJpbGl0eVN0YXRlIjpmYWxzZX0sIklkIjoiMzY1MGY3ZmUtM2U5Ny00ZTdiLWFlYjMtOGYzOTkyYWFjZDcwIiwiSW1wb3J0SWQiOm51bGwsIlRpdGxlIjoiU21hcnRwaG9uZSBUZXN0IiwiTm90ZSI6bnVsbCwiSHlwZXJsaW5rIjp7IiRpZCI6IjU3NiIsIkFkZHJlc3MiOiIiLCJTdWJBZGRyZXNzIjoiIn0sIklzQ2hhbmdlZCI6ZmFsc2UsIklzTmV3IjpmYWxzZX0seyIkaWQiOiI1NzciLCJHcm91cE5hbWUiOm51bGwsIlN0YXJ0RGF0ZSI6IjIwMjEtMDItMjZUMDA6MDA6MDBaIiwiRW5kRGF0ZSI6IjIwMjEtMDMtMDZUMjM6NTk6MDBaIiwiUGVyY2VudGFnZUNvbXBsZXRlIjowLjAsIlN0eWxlIjp7IiRpZCI6IjU3OCIsIlNoYXBlIjo1LCJTaGFwZVRoaWNrbmVzcyI6MywiRHVyYXRpb25Gb3JtYXQiOjAsIkluY2x1ZGVOb25Xb3JraW5nRGF5c0luRHVyYXRpb24iOmZhbHNlLCJQZXJjZW50YWdlQ29tcGxldGVTdHlsZSI6eyIkaWQiOiI1NzkiLCJGb250U2V0dGluZ3MiOnsiJGlkIjoiNTgwIiwiRm9udFNpemUiOjksIkZvbnROYW1lIjoiQXJpYWwiLCJJc0JvbGQiOmZhbHNlLCJJc0l0YWxpYyI6ZmFsc2UsIklzVW5kZXJsaW5lZCI6ZmFsc2UsIlBhcmVudFN0eWxlIjpudWxs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pZCI6IjU4MSIsIlRvcCI6MC4wLCJMZWZ0IjowLjAsIlJpZ2h0IjowLjAsIkJvdHRvbSI6MC4wfSwiUGFkZGluZyI6eyIkaWQiOiI1ODIiLCJUb3AiOjAuMCwiTGVmdCI6MC4wLCJSaWdodCI6MC4wLCJCb3R0b20iOjAuMH0sIkJhY2tncm91bmQiOnsiJHJlZiI6Ijk4In0sIklzVmlzaWJsZSI6dHJ1ZSwiV2lkdGgiOjAuMCwiSGVpZ2h0IjowLjAsIkJvcmRlclN0eWxlIjp7IiRpZCI6IjU4MyIsIkxpbmVDb2xvciI6bnVsbCwiTGluZVdlaWdodCI6MC4wLCJMaW5lVHlwZSI6MCwiUGFyZW50U3R5bGUiOm51bGx9LCJQYXJlbnRTdHlsZSI6bnVsbH0sIkR1cmF0aW9uU3R5bGUiOnsiJGlkIjoiNTg0IiwiRm9udFNldHRpbmdzIjp7IiRpZCI6IjU4NSIsIkZvbnRTaXplIjo4LCJGb250TmFtZSI6IkFyaWFsIiwiSXNCb2xkIjpmYWxzZSwiSXNJdGFsaWMiOmZhbHNlLCJJc1VuZGVybGluZWQiOmZhbHNlLCJQYXJlbnRTdHlsZSI6bnVsbH0sIkF1dG9TaXplIjowLCJGb3JlZ3JvdW5kIjp7IiRpZCI6IjU4NiIsIkNvbG9yIjp7IiRpZCI6IjU4NyIsIkEiOjI1NSwiUiI6NjUsIkciOjEzOCwiQiI6MTc5fX0sIk1heFdpZHRoIjo5NjAuMCwiTWF4SGVpZ2h0IjoiSW5maW5pdHkiLCJTbWFydEZvcmVncm91bmRJc0FjdGl2ZSI6ZmFsc2UsIkhvcml6b250YWxBbGlnbm1lbnQiOjAsIlZlcnRpY2FsQWxpZ25tZW50IjowLCJTbWFydEZvcmVncm91bmQiOm51bGwsIkJhY2tncm91bmRGaWxsVHlwZSI6MCwiTWFyZ2luIjp7IiRpZCI6IjU4OCIsIlRvcCI6MC4wLCJMZWZ0IjowLjAsIlJpZ2h0IjowLjAsIkJvdHRvbSI6MC4wfSwiUGFkZGluZyI6eyIkaWQiOiI1ODkiLCJUb3AiOjAuMCwiTGVmdCI6MC4wLCJSaWdodCI6MC4wLCJCb3R0b20iOjAuMH0sIkJhY2tncm91bmQiOnsiJHJlZiI6IjEwNSJ9LCJJc1Zpc2libGUiOnRydWUsIldpZHRoIjowLjAsIkhlaWdodCI6MC4wLCJCb3JkZXJTdHlsZSI6eyIkaWQiOiI1OTAiLCJMaW5lQ29sb3IiOm51bGwsIkxpbmVXZWlnaHQiOjAuMCwiTGluZVR5cGUiOjAsIlBhcmVudFN0eWxlIjpudWxsfSwiUGFyZW50U3R5bGUiOm51bGx9LCJIb3Jpem9udGFsQ29ubmVjdG9yU3R5bGUiOnsiJGlkIjoiNTkxIiwiTGluZUNvbG9yIjp7IiRyZWYiOiIxMDcifSwiTGluZVdlaWdodCI6MS4wLCJMaW5lVHlwZSI6MCwiUGFyZW50U3R5bGUiOm51bGx9LCJWZXJ0aWNhbENvbm5lY3RvclN0eWxlIjp7IiRpZCI6IjU5MiIsIkxpbmVDb2xvciI6eyIkaWQiOiI1OTMiLCIkdHlwZSI6Ik5MUkUuQ29tbW9uLkRvbS5Tb2xpZENvbG9yQnJ1c2gsIE5MUkUuQ29tbW9uIiwiQ29sb3IiOnsiJGlkIjoiNTk0IiwiQSI6MjU1LCJSIjoyMjMsIkciOjgzLCJCIjozOX19LCJMaW5lV2VpZ2h0IjoyLjAsIkxpbmVUeXBlIjowLCJQYXJlbnRTdHlsZSI6bnVsbH0sIk1hcmdpbiI6bnVsbCwiU3RhcnREYXRlUG9zaXRpb24iOjYsIkVuZERhdGVQb3NpdGlvbiI6NiwiRGF0ZUlzVmlzaWJsZSI6ZmFsc2UsIlRpdGxlUG9zaXRpb24iOjUsIkR1cmF0aW9uUG9zaXRpb24iOjQsIlBlcmNlbnRhZ2VDb21wbGV0ZWRQb3NpdGlvbiI6NiwiU3BhY2luZyI6NSwiSXNCZWxvd1RpbWViYW5kIjpmYWxzZSwiUGVyY2VudGFnZUNvbXBsZXRlU2hhcGVPcGFjaXR5IjozNSwiU2hhcGVTdHlsZSI6eyIkaWQiOiI1OTUiLCJNYXJnaW4iOnsiJGlkIjoiNTk2IiwiVG9wIjowLjAsIkxlZnQiOjQuMCwiUmlnaHQiOjQuMCwiQm90dG9tIjowLjB9LCJQYWRkaW5nIjp7IiRpZCI6IjU5NyIsIlRvcCI6MC4wLCJMZWZ0IjowLjAsIlJpZ2h0IjowLjAsIkJvdHRvbSI6MC4wfSwiQmFja2dyb3VuZCI6eyIkaWQiOiI1OTgiLCJDb2xvciI6eyIkaWQiOiI1OTkiLCJBIjoyNTUsIlIiOjIyMywiRyI6ODMsIkIiOjM5fX0sIklzVmlzaWJsZSI6dHJ1ZSwiV2lkdGgiOjAuMCwiSGVpZ2h0IjoxMi4wLCJCb3JkZXJTdHlsZSI6eyIkaWQiOiI2MDAiLCJMaW5lQ29sb3IiOnsiJHJlZiI6IjExOCJ9LCJMaW5lV2VpZ2h0IjowLjAsIkxpbmVUeXBlIjowLCJQYXJlbnRTdHlsZSI6bnVsbH0sIlBhcmVudFN0eWxlIjpudWxsfSwiVGl0bGVTdHlsZSI6eyIkaWQiOiI2MDEiLCJGb250U2V0dGluZ3MiOnsiJGlkIjoiNjAyIiwiRm9udFNpemUiOjksIkZvbnROYW1lIjoiQXJpYWwiLCJJc0JvbGQiOnRydWUsIklzSXRhbGljIjpmYWxzZSwiSXNVbmRlcmxpbmVkIjpmYWxzZSwiUGFyZW50U3R5bGUiOm51bGx9LCJBdXRvU2l6ZSI6MCwiRm9yZWdyb3VuZCI6eyIkaWQiOiI2MDMiLCJDb2xvciI6eyIkaWQiOiI2MDQiLCJBIjoyNTUsIlIiOjIyMywiRyI6ODMsIkIiOjM5fX0sIk1heFdpZHRoIjo5NjAuMCwiTWF4SGVpZ2h0IjoiSW5maW5pdHkiLCJTbWFydEZvcmVncm91bmRJc0FjdGl2ZSI6ZmFsc2UsIkhvcml6b250YWxBbGlnbm1lbnQiOjA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HJlZiI6IjEyNiJ9LCJJc1Zpc2libGUiOnRydWUsIldpZHRoIjowLjAsIkhlaWdodCI6MC4wLCJCb3JkZXJTdHlsZSI6eyIkaWQiOiI2MDciLCJMaW5lQ29sb3IiOm51bGwsIkxpbmVXZWlnaHQiOjAuMCwiTGluZVR5cGUiOjAsIlBhcmVudFN0eWxlIjpudWxsfSwiUGFyZW50U3R5bGUiOm51bGx9LCJEYXRlU3R5bGUiOnsiJGlkIjoiNjA4IiwiRm9udFNldHRpbmdzIjp7IiRpZCI6IjYwOSIsIkZvbnRTaXplIjo5LCJGb250TmFtZSI6IkFyaWFsIiwiSXNCb2xkIjpmYWxzZSwiSXNJdGFsaWMiOmZhbHNlLCJJc1VuZGVybGluZWQiOmZhbHNlLCJQYXJlbnRTdHlsZSI6bnVsbH0sIkF1dG9TaXplIjowLCJGb3JlZ3JvdW5kIjp7IiRpZCI6IjYxMCIsIkNvbG9yIjp7IiRyZWYiOiIxMzAifX0sIk1heFdpZHRoIjo5NjAuMCwiTWF4SGVpZ2h0IjoiSW5maW5pdHkiLCJTbWFydEZvcmVncm91bmRJc0FjdGl2ZSI6ZmFsc2UsIkhvcml6b250YWxBbGlnbm1lbnQiOjAsIlZlcnRpY2FsQWxpZ25tZW50IjowLCJTbWFydEZvcmVncm91bmQiOm51bGwsIkJhY2tncm91bmRGaWxsVHlwZSI6MCwiTWFyZ2luIjp7IiRpZCI6IjYxMSIsIlRvcCI6MC4wLCJMZWZ0IjowLjAsIlJpZ2h0IjowLjAsIkJvdHRvbSI6MC4wfSwiUGFkZGluZyI6eyIkaWQiOiI2MTIiLCJUb3AiOjAuMCwiTGVmdCI6MC4wLCJSaWdodCI6MC4wLCJCb3R0b20iOjAuMH0sIkJhY2tncm91bmQiOnsiJHJlZiI6IjEzMyJ9LCJJc1Zpc2libGUiOmZhbHNlLCJXaWR0aCI6MC4wLCJIZWlnaHQiOjAuMCwiQm9yZGVyU3R5bGUiOnsiJGlkIjoiNjEzIiwiTGluZUNvbG9yIjpudWxsLCJMaW5lV2VpZ2h0IjowLjAsIkxpbmVUeXBlIjowLCJQYXJlbnRTdHlsZSI6bnVsbH0sIlBhcmVudFN0eWxlIjpudWxsfSwiRGF0ZUZvcm1hdCI6eyIkaWQiOiI2MT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M1In19LCJXZWVrTnVtYmVyaW5nIjp7IiRpZCI6IjYxNSIsIkZvcm1hdCI6MCwiSXNWaXNpYmxlIjpmYWxzZSwiTGFzdEtub3duVmlzaWJpbGl0eVN0YXRlIjpmYWxzZX0sIklzVmlzaWJsZSI6dHJ1ZSwiUGFyZW50U3R5bGUiOm51bGx9LCJJbmRleCI6MTEsIlNtYXJ0RHVyYXRpb25BY3RpdmF0ZWQiOmZhbHNlLCJEYXRlRm9ybWF0Ijp7IiRyZWYiOiI2MTQifSwiV2Vla051bWJlcmluZyI6eyIkaWQiOiI2MTYiLCJGb3JtYXQiOjAsIklzVmlzaWJsZSI6ZmFsc2UsIkxhc3RLbm93blZpc2liaWxpdHlTdGF0ZSI6ZmFsc2V9LCJJZCI6ImFlZjI2M2ZkLTI1MmYtNDE1OC04Nzg3LWQxMDUxMzUzZjQ2YSIsIkltcG9ydElkIjpudWxsLCJUaXRsZSI6IlBDIEltYWdlIFNpZ24tT2ZmIiwiTm90ZSI6bnVsbCwiSHlwZXJsaW5rIjp7IiRpZCI6IjYxNyIsIkFkZHJlc3MiOiIiLCJTdWJBZGRyZXNzIjoiIn0sIklzQ2hhbmdlZCI6ZmFsc2UsIklzTmV3IjpmYWxzZX0seyIkaWQiOiI2MTgiLCJHcm91cE5hbWUiOm51bGwsIlN0YXJ0RGF0ZSI6IjIwMjEtMDItMjhUMDA6MDA6MDBaIiwiRW5kRGF0ZSI6IjIwMjEtMDMtMDdUMjM6NTk6MDBaIiwiUGVyY2VudGFnZUNvbXBsZXRlIjowLjAsIlN0eWxlIjp7IiRpZCI6IjYxOSIsIlNoYXBlIjo1LCJTaGFwZVRoaWNrbmVzcyI6MywiRHVyYXRpb25Gb3JtYXQiOjAsIkluY2x1ZGVOb25Xb3JraW5nRGF5c0luRHVyYXRpb24iOmZhbHNlLCJQZXJjZW50YWdlQ29tcGxldGVTdHlsZSI6eyIkaWQiOiI2MjAiLCJGb250U2V0dGluZ3MiOnsiJGlkIjoiNjIxIiwiRm9udFNpemUiOjksIkZvbnROYW1lIjoiQXJpYWwiLCJJc0JvbGQiOmZhbHNlLCJJc0l0YWxpYyI6ZmFsc2UsIklzVW5kZXJsaW5lZCI6ZmFsc2UsIlBhcmVudFN0eWxlIjpudWxs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pZCI6IjYyMiIsIlRvcCI6MC4wLCJMZWZ0IjowLjAsIlJpZ2h0IjowLjAsIkJvdHRvbSI6MC4wfSwiUGFkZGluZyI6eyIkaWQiOiI2MjMiLCJUb3AiOjAuMCwiTGVmdCI6MC4wLCJSaWdodCI6MC4wLCJCb3R0b20iOjAuMH0sIkJhY2tncm91bmQiOnsiJHJlZiI6Ijk4In0sIklzVmlzaWJsZSI6dHJ1ZSwiV2lkdGgiOjAuMCwiSGVpZ2h0IjowLjAsIkJvcmRlclN0eWxlIjp7IiRpZCI6IjYyNCIsIkxpbmVDb2xvciI6bnVsbCwiTGluZVdlaWdodCI6MC4wLCJMaW5lVHlwZSI6MCwiUGFyZW50U3R5bGUiOm51bGx9LCJQYXJlbnRTdHlsZSI6bnVsbH0sIkR1cmF0aW9uU3R5bGUiOnsiJGlkIjoiNjI1IiwiRm9udFNldHRpbmdzIjp7IiRpZCI6IjYyNiIsIkZvbnRTaXplIjo4LCJGb250TmFtZSI6IkFyaWFsIiwiSXNCb2xkIjpmYWxzZSwiSXNJdGFsaWMiOmZhbHNlLCJJc1VuZGVybGluZWQiOmZhbHNlLCJQYXJlbnRTdHlsZSI6bnVsbH0sIkF1dG9TaXplIjowLCJGb3JlZ3JvdW5kIjp7IiRpZCI6IjYyNyIsIkNvbG9yIjp7IiRpZCI6IjYyOCIsIkEiOjI1NSwiUiI6NjUsIkciOjEzOCwiQiI6MTc5fX0sIk1heFdpZHRoIjo5NjAuMCwiTWF4SGVpZ2h0IjoiSW5maW5pdHkiLCJTbWFydEZvcmVncm91bmRJc0FjdGl2ZSI6ZmFsc2UsIkhvcml6b250YWxBbGlnbm1lbnQiOjAsIlZlcnRpY2FsQWxpZ25tZW50IjowLCJTbWFydEZvcmVncm91bmQiOm51bGwsIkJhY2tncm91bmRGaWxsVHlwZSI6MCwiTWFyZ2luIjp7IiRpZCI6IjYyOSIsIlRvcCI6MC4wLCJMZWZ0IjowLjAsIlJpZ2h0IjowLjAsIkJvdHRvbSI6MC4wfSwiUGFkZGluZyI6eyIkaWQiOiI2MzAiLCJUb3AiOjAuMCwiTGVmdCI6MC4wLCJSaWdodCI6MC4wLCJCb3R0b20iOjAuMH0sIkJhY2tncm91bmQiOnsiJHJlZiI6IjEwNSJ9LCJJc1Zpc2libGUiOnRydWUsIldpZHRoIjowLjAsIkhlaWdodCI6MC4wLCJCb3JkZXJTdHlsZSI6eyIkaWQiOiI2MzEiLCJMaW5lQ29sb3IiOm51bGwsIkxpbmVXZWlnaHQiOjAuMCwiTGluZVR5cGUiOjAsIlBhcmVudFN0eWxlIjpudWxsfSwiUGFyZW50U3R5bGUiOm51bGx9LCJIb3Jpem9udGFsQ29ubmVjdG9yU3R5bGUiOnsiJGlkIjoiNjMyIiwiTGluZUNvbG9yIjp7IiRyZWYiOiIxMDcifSwiTGluZVdlaWdodCI6MS4wLCJMaW5lVHlwZSI6MCwiUGFyZW50U3R5bGUiOm51bGx9LCJWZXJ0aWNhbENvbm5lY3RvclN0eWxlIjp7IiRpZCI6IjYzMyIsIkxpbmVDb2xvciI6eyIkaWQiOiI2MzQiLCIkdHlwZSI6Ik5MUkUuQ29tbW9uLkRvbS5Tb2xpZENvbG9yQnJ1c2gsIE5MUkUuQ29tbW9uIiwiQ29sb3IiOnsiJGlkIjoiNjM1IiwiQSI6MjU1LCJSIjoyMjMsIkciOjgzLCJCIjozOX19LCJMaW5lV2VpZ2h0IjoyLjAsIkxpbmVUeXBlIjowLCJQYXJlbnRTdHlsZSI6bnVsbH0sIk1hcmdpbiI6bnVsbCwiU3RhcnREYXRlUG9zaXRpb24iOjYsIkVuZERhdGVQb3NpdGlvbiI6NiwiRGF0ZUlzVmlzaWJsZSI6ZmFsc2UsIlRpdGxlUG9zaXRpb24iOjUsIkR1cmF0aW9uUG9zaXRpb24iOjQsIlBlcmNlbnRhZ2VDb21wbGV0ZWRQb3NpdGlvbiI6NiwiU3BhY2luZyI6NSwiSXNCZWxvd1RpbWViYW5kIjpmYWxzZSwiUGVyY2VudGFnZUNvbXBsZXRlU2hhcGVPcGFjaXR5IjozNSwiU2hhcGVTdHlsZSI6eyIkaWQiOiI2MzYiLCJNYXJnaW4iOnsiJGlkIjoiNjM3IiwiVG9wIjowLjAsIkxlZnQiOjQuMCwiUmlnaHQiOjQuMCwiQm90dG9tIjowLjB9LCJQYWRkaW5nIjp7IiRpZCI6IjYzOCIsIlRvcCI6MC4wLCJMZWZ0IjowLjAsIlJpZ2h0IjowLjAsIkJvdHRvbSI6MC4wfSwiQmFja2dyb3VuZCI6eyIkaWQiOiI2MzkiLCJDb2xvciI6eyIkaWQiOiI2NDAiLCJBIjoyNTUsIlIiOjIyMywiRyI6ODMsIkIiOjM5fX0sIklzVmlzaWJsZSI6dHJ1ZSwiV2lkdGgiOjAuMCwiSGVpZ2h0IjoxMi4wLCJCb3JkZXJTdHlsZSI6eyIkaWQiOiI2NDEiLCJMaW5lQ29sb3IiOnsiJHJlZiI6IjExOCJ9LCJMaW5lV2VpZ2h0IjowLjAsIkxpbmVUeXBlIjowLCJQYXJlbnRTdHlsZSI6bnVsbH0sIlBhcmVudFN0eWxlIjpudWxsfSwiVGl0bGVTdHlsZSI6eyIkaWQiOiI2NDIiLCJGb250U2V0dGluZ3MiOnsiJGlkIjoiNjQzIiwiRm9udFNpemUiOjksIkZvbnROYW1lIjoiQXJpYWwiLCJJc0JvbGQiOnRydWUsIklzSXRhbGljIjpmYWxzZSwiSXNVbmRlcmxpbmVkIjpmYWxzZSwiUGFyZW50U3R5bGUiOm51bGx9LCJBdXRvU2l6ZSI6MCwiRm9yZWdyb3VuZCI6eyIkaWQiOiI2NDQiLCJDb2xvciI6eyIkaWQiOiI2NDUiLCJBIjoyNTUsIlIiOjIyMywiRyI6ODMsIkIiOjM5fX0sIk1heFdpZHRoIjo5NjAuMCwiTWF4SGVpZ2h0IjoiSW5maW5pdHkiLCJTbWFydEZvcmVncm91bmRJc0FjdGl2ZSI6ZmFsc2UsIkhvcml6b250YWxBbGlnbm1lbnQiOjAsIlZlcnRpY2FsQWxpZ25tZW50IjowLCJTbWFydEZvcmVncm91bmQiOm51bGwsIkJhY2tncm91bmRGaWxsVHlwZSI6MCwiTWFyZ2luIjp7IiRpZCI6IjY0NiIsIlRvcCI6MC4wLCJMZWZ0IjowLjAsIlJpZ2h0IjowLjAsIkJvdHRvbSI6MC4wfSwiUGFkZGluZyI6eyIkaWQiOiI2NDciLCJUb3AiOjAuMCwiTGVmdCI6MC4wLCJSaWdodCI6MC4wLCJCb3R0b20iOjAuMH0sIkJhY2tncm91bmQiOnsiJHJlZiI6IjEyNiJ9LCJJc1Zpc2libGUiOnRydWUsIldpZHRoIjowLjAsIkhlaWdodCI6MC4wLCJCb3JkZXJTdHlsZSI6eyIkaWQiOiI2NDgiLCJMaW5lQ29sb3IiOm51bGwsIkxpbmVXZWlnaHQiOjAuMCwiTGluZVR5cGUiOjAsIlBhcmVudFN0eWxlIjpudWxsfSwiUGFyZW50U3R5bGUiOm51bGx9LCJEYXRlU3R5bGUiOnsiJGlkIjoiNjQ5IiwiRm9udFNldHRpbmdzIjp7IiRpZCI6IjY1MCIsIkZvbnRTaXplIjo5LCJGb250TmFtZSI6IkFyaWFsIiwiSXNCb2xkIjpmYWxzZSwiSXNJdGFsaWMiOmZhbHNlLCJJc1VuZGVybGluZWQiOmZhbHNlLCJQYXJlbnRTdHlsZSI6bnVsbH0sIkF1dG9TaXplIjowLCJGb3JlZ3JvdW5kIjp7IiRpZCI6IjY1MSIsIkNvbG9yIjp7IiRyZWYiOiIxMzAifX0sIk1heFdpZHRoIjo5NjAuMCwiTWF4SGVpZ2h0IjoiSW5maW5pdHkiLCJTbWFydEZvcmVncm91bmRJc0FjdGl2ZSI6ZmFsc2UsIkhvcml6b250YWxBbGlnbm1lbnQiOjAsIlZlcnRpY2FsQWxpZ25tZW50IjowLCJTbWFydEZvcmVncm91bmQiOm51bGwsIkJhY2tncm91bmRGaWxsVHlwZSI6MCwiTWFyZ2luIjp7IiRpZCI6IjY1MiIsIlRvcCI6MC4wLCJMZWZ0IjowLjAsIlJpZ2h0IjowLjAsIkJvdHRvbSI6MC4wfSwiUGFkZGluZyI6eyIkaWQiOiI2NTMiLCJUb3AiOjAuMCwiTGVmdCI6MC4wLCJSaWdodCI6MC4wLCJCb3R0b20iOjAuMH0sIkJhY2tncm91bmQiOnsiJHJlZiI6IjEzMyJ9LCJJc1Zpc2libGUiOmZhbHNlLCJXaWR0aCI6MC4wLCJIZWlnaHQiOjAuMCwiQm9yZGVyU3R5bGUiOnsiJGlkIjoiNjU0IiwiTGluZUNvbG9yIjpudWxsLCJMaW5lV2VpZ2h0IjowLjAsIkxpbmVUeXBlIjowLCJQYXJlbnRTdHlsZSI6bnVsbH0sIlBhcmVudFN0eWxlIjpudWxsfSwiRGF0ZUZvcm1hdCI6eyIkaWQiOiI2NTU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M1In19LCJXZWVrTnVtYmVyaW5nIjp7IiRpZCI6IjY1NiIsIkZvcm1hdCI6MCwiSXNWaXNpYmxlIjpmYWxzZSwiTGFzdEtub3duVmlzaWJpbGl0eVN0YXRlIjpmYWxzZX0sIklzVmlzaWJsZSI6dHJ1ZSwiUGFyZW50U3R5bGUiOm51bGx9LCJJbmRleCI6MTIsIlNtYXJ0RHVyYXRpb25BY3RpdmF0ZWQiOmZhbHNlLCJEYXRlRm9ybWF0Ijp7IiRyZWYiOiI2NTUifSwiV2Vla051bWJlcmluZyI6eyIkaWQiOiI2NTciLCJGb3JtYXQiOjAsIklzVmlzaWJsZSI6ZmFsc2UsIkxhc3RLbm93blZpc2liaWxpdHlTdGF0ZSI6ZmFsc2V9LCJJZCI6IjdkNTIwYTZhLTMzNWEtNGYzMi04MzNiLWI0MzAzN2FhMDNlZiIsIkltcG9ydElkIjpudWxsLCJUaXRsZSI6IlNtYXJ0cGhvbmUgSW1hZ2UgU2lnbi1PZmYiLCJOb3RlIjpudWxsLCJIeXBlcmxpbmsiOnsiJGlkIjoiNjU4IiwiQWRkcmVzcyI6IiIsIlN1YkFkZHJlc3MiOiIifSwiSXNDaGFuZ2VkIjpmYWxzZSwiSXNOZXciOmZhbHNlfSx7IiRpZCI6IjY1OSIsIkdyb3VwTmFtZSI6bnVsbCwiU3RhcnREYXRlIjoiMjAyMS0wMy0wNFQwMDowMDowMFoiLCJFbmREYXRlIjoiMjAyMS0wMy0wN1QyMzo1OTowMFoiLCJQZXJjZW50YWdlQ29tcGxldGUiOjAuMCwiU3R5bGUiOnsiJGlkIjoiNjYwIiwiU2hhcGUiOjcsIlNoYXBlVGhpY2tuZXNzIjozLCJEdXJhdGlvbkZvcm1hdCI6MCwiSW5jbHVkZU5vbldvcmtpbmdEYXlzSW5EdXJhdGlvbiI6ZmFsc2UsIlBlcmNlbnRhZ2VDb21wbGV0ZVN0eWxlIjp7IiRpZCI6IjY2MSIsIkZvbnRTZXR0aW5ncyI6eyIkaWQiOiI2NjIiLCJGb250U2l6ZSI6OSwiRm9udE5hbWUiOiJBcmlhbCIsIklzQm9sZCI6ZmFsc2UsIklzSXRhbGljIjpmYWxzZSwiSXNVbmRlcmxpbmVkIjpmYWxzZSwiUGFyZW50U3R5bGUiOm51bGx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GlkIjoiNjYzIiwiVG9wIjowLjAsIkxlZnQiOjAuMCwiUmlnaHQiOjAuMCwiQm90dG9tIjowLjB9LCJQYWRkaW5nIjp7IiRpZCI6IjY2NCIsIlRvcCI6MC4wLCJMZWZ0IjowLjAsIlJpZ2h0IjowLjAsIkJvdHRvbSI6MC4wfSwiQmFja2dyb3VuZCI6eyIkcmVmIjoiOTgifSwiSXNWaXNpYmxlIjp0cnVlLCJXaWR0aCI6MC4wLCJIZWlnaHQiOjAuMCwiQm9yZGVyU3R5bGUiOnsiJGlkIjoiNjY1IiwiTGluZUNvbG9yIjpudWxsLCJMaW5lV2VpZ2h0IjowLjAsIkxpbmVUeXBlIjowLCJQYXJlbnRTdHlsZSI6bnVsbH0sIlBhcmVudFN0eWxlIjpudWxsfSwiRHVyYXRpb25TdHlsZSI6eyIkaWQiOiI2NjYiLCJGb250U2V0dGluZ3MiOnsiJGlkIjoiNjY3IiwiRm9udFNpemUiOjgsIkZvbnROYW1lIjoiQXJpYWwiLCJJc0JvbGQiOmZhbHNlLCJJc0l0YWxpYyI6ZmFsc2UsIklzVW5kZXJsaW5lZCI6ZmFsc2UsIlBhcmVudFN0eWxlIjpudWxsfSwiQXV0b1NpemUiOjAsIkZvcmVncm91bmQiOnsiJGlkIjoiNjY4IiwiQ29sb3IiOnsiJGlkIjoiNjY5IiwiQSI6MjU1LCJSIjo2NSwiRyI6MTM4LCJCIjoxNzl9fSwiTWF4V2lkdGgiOjk2MC4wLCJNYXhIZWlnaHQiOiJJbmZpbml0eSIsIlNtYXJ0Rm9yZWdyb3VuZElzQWN0aXZlIjpmYWxzZSwiSG9yaXpvbnRhbEFsaWdubWVudCI6MCwiVmVydGljYWxBbGlnbm1lbnQiOjAsIlNtYXJ0Rm9yZWdyb3VuZCI6bnVsbCwiQmFja2dyb3VuZEZpbGxUeXBlIjowLCJNYXJnaW4iOnsiJGlkIjoiNjcwIiwiVG9wIjowLjAsIkxlZnQiOjAuMCwiUmlnaHQiOjAuMCwiQm90dG9tIjowLjB9LCJQYWRkaW5nIjp7IiRpZCI6IjY3MSIsIlRvcCI6MC4wLCJMZWZ0IjowLjAsIlJpZ2h0IjowLjAsIkJvdHRvbSI6MC4wfSwiQmFja2dyb3VuZCI6eyIkcmVmIjoiMTA1In0sIklzVmlzaWJsZSI6dHJ1ZSwiV2lkdGgiOjAuMCwiSGVpZ2h0IjowLjAsIkJvcmRlclN0eWxlIjp7IiRpZCI6IjY3MiIsIkxpbmVDb2xvciI6bnVsbCwiTGluZVdlaWdodCI6MC4wLCJMaW5lVHlwZSI6MCwiUGFyZW50U3R5bGUiOm51bGx9LCJQYXJlbnRTdHlsZSI6bnVsbH0sIkhvcml6b250YWxDb25uZWN0b3JTdHlsZSI6eyIkaWQiOiI2NzMiLCJMaW5lQ29sb3IiOnsiJHJlZiI6IjEwNyJ9LCJMaW5lV2VpZ2h0IjoxLjAsIkxpbmVUeXBlIjowLCJQYXJlbnRTdHlsZSI6bnVsbH0sIlZlcnRpY2FsQ29ubmVjdG9yU3R5bGUiOnsiJGlkIjoiNjc0IiwiTGluZUNvbG9yIjp7IiRyZWYiOiIxMTAifSwiTGluZVdlaWdodCI6MC4wLCJMaW5lVHlwZSI6MCwiUGFyZW50U3R5bGUiOm51bGx9LCJNYXJnaW4iOm51bGwsIlN0YXJ0RGF0ZVBvc2l0aW9uIjo2LCJFbmREYXRlUG9zaXRpb24iOjYsIkRhdGVJc1Zpc2libGUiOmZhbHNlLCJUaXRsZVBvc2l0aW9uIjo1LCJEdXJhdGlvblBvc2l0aW9uIjo0LCJQZXJjZW50YWdlQ29tcGxldGVkUG9zaXRpb24iOjYsIlNwYWNpbmciOjUsIklzQmVsb3dUaW1lYmFuZCI6ZmFsc2UsIlBlcmNlbnRhZ2VDb21wbGV0ZVNoYXBlT3BhY2l0eSI6MzUsIlNoYXBlU3R5bGUiOnsiJGlkIjoiNjc1IiwiTWFyZ2luIjp7IiRpZCI6IjY3NiIsIlRvcCI6MC4wLCJMZWZ0Ijo0LjAsIlJpZ2h0Ijo0LjAsIkJvdHRvbSI6MC4wfSwiUGFkZGluZyI6eyIkaWQiOiI2NzciLCJUb3AiOjAuMCwiTGVmdCI6MC4wLCJSaWdodCI6MC4wLCJCb3R0b20iOjAuMH0sIkJhY2tncm91bmQiOnsiJGlkIjoiNjc4IiwiQ29sb3IiOnsiJGlkIjoiNjc5IiwiQSI6MjU1LCJSIjoxMzEsIkciOjEzMSwiQiI6MTMxfX0sIklzVmlzaWJsZSI6dHJ1ZSwiV2lkdGgiOjAuMCwiSGVpZ2h0IjoxMi4wLCJCb3JkZXJTdHlsZSI6eyIkaWQiOiI2ODAiLCJMaW5lQ29sb3IiOnsiJHJlZiI6IjExOCJ9LCJMaW5lV2VpZ2h0IjowLjAsIkxpbmVUeXBlIjowLCJQYXJlbnRTdHlsZSI6bnVsbH0sIlBhcmVudFN0eWxlIjpudWxsfSwiVGl0bGVTdHlsZSI6eyIkaWQiOiI2ODEiLCJGb250U2V0dGluZ3MiOnsiJGlkIjoiNjgyIiwiRm9udFNpemUiOjksIkZvbnROYW1lIjoiQXJpYWwiLCJJc0JvbGQiOmZhbHNlLCJJc0l0YWxpYyI6ZmFsc2UsIklzVW5kZXJsaW5lZCI6ZmFsc2UsIlBhcmVudFN0eWxlIjpudWxsfSwiQXV0b1NpemUiOjAsIkZvcmVncm91bmQiOnsiJGlkIjoiNjgzIiwiQ29sb3IiOnsiJGlkIjoiNjg0IiwiQSI6MjU1LCJSIjo5NCwiRyI6OTQsIkIiOjk0fX0sIk1heFdpZHRoIjo5NjAuMCwiTWF4SGVpZ2h0IjoiSW5maW5pdHkiLCJTbWFydEZvcmVncm91bmRJc0FjdGl2ZSI6ZmFsc2UsIkhvcml6b250YWxBbGlnbm1lbnQiOjAsIlZlcnRpY2FsQWxpZ25tZW50IjowLCJTbWFydEZvcmVncm91bmQiOm51bGwsIkJhY2tncm91bmRGaWxsVHlwZSI6MCwiTWFyZ2luIjp7IiRpZCI6IjY4NSIsIlRvcCI6MC4wLCJMZWZ0IjowLjAsIlJpZ2h0IjowLjAsIkJvdHRvbSI6MC4wfSwiUGFkZGluZyI6eyIkaWQiOiI2ODYiLCJUb3AiOjAuMCwiTGVmdCI6MC4wLCJSaWdodCI6MC4wLCJCb3R0b20iOjAuMH0sIkJhY2tncm91bmQiOnsiJHJlZiI6IjEyNiJ9LCJJc1Zpc2libGUiOnRydWUsIldpZHRoIjowLjAsIkhlaWdodCI6MC4wLCJCb3JkZXJTdHlsZSI6eyIkaWQiOiI2ODciLCJMaW5lQ29sb3IiOm51bGwsIkxpbmVXZWlnaHQiOjAuMCwiTGluZVR5cGUiOjAsIlBhcmVudFN0eWxlIjpudWxsfSwiUGFyZW50U3R5bGUiOm51bGx9LCJEYXRlU3R5bGUiOnsiJGlkIjoiNjg4IiwiRm9udFNldHRpbmdzIjp7IiRpZCI6IjY4OSIsIkZvbnRTaXplIjo5LCJGb250TmFtZSI6IkFyaWFsIiwiSXNCb2xkIjpmYWxzZSwiSXNJdGFsaWMiOmZhbHNlLCJJc1VuZGVybGluZWQiOmZhbHNlLCJQYXJlbnRTdHlsZSI6bnVsbH0sIkF1dG9TaXplIjowLCJGb3JlZ3JvdW5kIjp7IiRpZCI6IjY5MCIsIkNvbG9yIjp7IiRpZCI6IjY5MSIsIkEiOjI1NSwiUiI6MTMxLCJHIjoxMzEsIkIiOjEzMX19LCJNYXhXaWR0aCI6OTYwLjAsIk1heEhlaWdodCI6IkluZmluaXR5IiwiU21hcnRGb3JlZ3JvdW5kSXNBY3RpdmUiOmZhbHNlLCJIb3Jpem9udGFsQWxpZ25tZW50IjowLCJWZXJ0aWNhbEFsaWdubWVudCI6MCwiU21hcnRGb3JlZ3JvdW5kIjpudWxsLCJCYWNrZ3JvdW5kRmlsbFR5cGUiOjAsIk1hcmdpbiI6eyIkaWQiOiI2OTIiLCJUb3AiOjAuMCwiTGVmdCI6MC4wLCJSaWdodCI6MC4wLCJCb3R0b20iOjAuMH0sIlBhZGRpbmciOnsiJGlkIjoiNjkzIiwiVG9wIjowLjAsIkxlZnQiOjAuMCwiUmlnaHQiOjAuMCwiQm90dG9tIjowLjB9LCJCYWNrZ3JvdW5kIjp7IiRyZWYiOiIxMzMifSwiSXNWaXNpYmxlIjpmYWxzZSwiV2lkdGgiOjAuMCwiSGVpZ2h0IjowLjAsIkJvcmRlclN0eWxlIjp7IiRpZCI6IjY5NCIsIkxpbmVDb2xvciI6bnVsbCwiTGluZVdlaWdodCI6MC4wLCJMaW5lVHlwZSI6MCwiUGFyZW50U3R5bGUiOm51bGx9LCJQYXJlbnRTdHlsZSI6bnVsbH0sIkRhdGVGb3JtYXQiOnsiJGlkIjoiNjk1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zNSJ9fSwiV2Vla051bWJlcmluZyI6eyIkaWQiOiI2OTYiLCJGb3JtYXQiOjAsIklzVmlzaWJsZSI6ZmFsc2UsIkxhc3RLbm93blZpc2liaWxpdHlTdGF0ZSI6ZmFsc2V9LCJJc1Zpc2libGUiOnRydWUsIlBhcmVudFN0eWxlIjpudWxsfSwiSW5kZXgiOjEzLCJTbWFydER1cmF0aW9uQWN0aXZhdGVkIjpmYWxzZSwiRGF0ZUZvcm1hdCI6eyIkcmVmIjoiNjk1In0sIldlZWtOdW1iZXJpbmciOnsiJGlkIjoiNjk3IiwiRm9ybWF0IjowLCJJc1Zpc2libGUiOmZhbHNlLCJMYXN0S25vd25WaXNpYmlsaXR5U3RhdGUiOmZhbHNlfSwiSWQiOiJiMTU1ZTc1NC01NjAxLTQxMzAtYmUzZS0yMGQ4NDMyNjk4NGEiLCJJbXBvcnRJZCI6bnVsbCwiVGl0bGUiOiJEb2N1bWVudGF0aW9uIiwiTm90ZSI6bnVsbCwiSHlwZXJsaW5rIjp7IiRpZCI6IjY5OCIsIkFkZHJlc3MiOiIiLCJTdWJBZGRyZXNzIjoiIn0sIklzQ2hhbmdlZCI6ZmFsc2UsIklzTmV3IjpmYWxzZX0seyIkaWQiOiI2OTkiLCJHcm91cE5hbWUiOm51bGwsIlN0YXJ0RGF0ZSI6IjIwMjEtMDMtMTBUMDA6MDA6MDBaIiwiRW5kRGF0ZSI6IjIwMjEtMDMtMTJUMjM6NTk6MDBaIiwiUGVyY2VudGFnZUNvbXBsZXRlIjowLjAsIlN0eWxlIjp7IiRpZCI6IjcwMCIsIlNoYXBlIjo3LCJTaGFwZVRoaWNrbmVzcyI6MywiRHVyYXRpb25Gb3JtYXQiOjAsIkluY2x1ZGVOb25Xb3JraW5nRGF5c0luRHVyYXRpb24iOmZhbHNlLCJQZXJjZW50YWdlQ29tcGxldGVTdHlsZSI6eyIkaWQiOiI3MDEiLCJGb250U2V0dGluZ3MiOnsiJGlkIjoiNzAyIiwiRm9udFNpemUiOjksIkZvbnROYW1lIjoiQXJpYWwiLCJJc0JvbGQiOmZhbHNlLCJJc0l0YWxpYyI6ZmFsc2UsIklzVW5kZXJsaW5lZCI6ZmFsc2UsIlBhcmVudFN0eWxlIjpudWxs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pZCI6IjcwMyIsIlRvcCI6MC4wLCJMZWZ0IjowLjAsIlJpZ2h0IjowLjAsIkJvdHRvbSI6MC4wfSwiUGFkZGluZyI6eyIkaWQiOiI3MDQiLCJUb3AiOjAuMCwiTGVmdCI6MC4wLCJSaWdodCI6MC4wLCJCb3R0b20iOjAuMH0sIkJhY2tncm91bmQiOnsiJHJlZiI6Ijk4In0sIklzVmlzaWJsZSI6dHJ1ZSwiV2lkdGgiOjAuMCwiSGVpZ2h0IjowLjAsIkJvcmRlclN0eWxlIjp7IiRpZCI6IjcwNSIsIkxpbmVDb2xvciI6bnVsbCwiTGluZVdlaWdodCI6MC4wLCJMaW5lVHlwZSI6MCwiUGFyZW50U3R5bGUiOm51bGx9LCJQYXJlbnRTdHlsZSI6bnVsbH0sIkR1cmF0aW9uU3R5bGUiOnsiJGlkIjoiNzA2IiwiRm9udFNldHRpbmdzIjp7IiRpZCI6IjcwNyIsIkZvbnRTaXplIjo4LCJGb250TmFtZSI6IkFyaWFsIiwiSXNCb2xkIjpmYWxzZSwiSXNJdGFsaWMiOmZhbHNlLCJJc1VuZGVybGluZWQiOmZhbHNlLCJQYXJlbnRTdHlsZSI6bnVsbH0sIkF1dG9TaXplIjowLCJGb3JlZ3JvdW5kIjp7IiRpZCI6IjcwOCIsIkNvbG9yIjp7IiRpZCI6IjcwOSIsIkEiOjI1NSwiUiI6NjUsIkciOjEzOCwiQiI6MTc5fX0sIk1heFdpZHRoIjo5NjAuMCwiTWF4SGVpZ2h0IjoiSW5maW5pdHkiLCJTbWFydEZvcmVncm91bmRJc0FjdGl2ZSI6ZmFsc2UsIkhvcml6b250YWxBbGlnbm1lbnQiOjAsIlZlcnRpY2FsQWxpZ25tZW50IjowLCJTbWFydEZvcmVncm91bmQiOm51bGwsIkJhY2tncm91bmRGaWxsVHlwZSI6MCwiTWFyZ2luIjp7IiRpZCI6IjcxMCIsIlRvcCI6MC4wLCJMZWZ0IjowLjAsIlJpZ2h0IjowLjAsIkJvdHRvbSI6MC4wfSwiUGFkZGluZyI6eyIkaWQiOiI3MTEiLCJUb3AiOjAuMCwiTGVmdCI6MC4wLCJSaWdodCI6MC4wLCJCb3R0b20iOjAuMH0sIkJhY2tncm91bmQiOnsiJHJlZiI6IjEwNSJ9LCJJc1Zpc2libGUiOnRydWUsIldpZHRoIjowLjAsIkhlaWdodCI6MC4wLCJCb3JkZXJTdHlsZSI6eyIkaWQiOiI3MTIiLCJMaW5lQ29sb3IiOm51bGwsIkxpbmVXZWlnaHQiOjAuMCwiTGluZVR5cGUiOjAsIlBhcmVudFN0eWxlIjpudWxsfSwiUGFyZW50U3R5bGUiOm51bGx9LCJIb3Jpem9udGFsQ29ubmVjdG9yU3R5bGUiOnsiJGlkIjoiNzEzIiwiTGluZUNvbG9yIjp7IiRyZWYiOiIxMDcifSwiTGluZVdlaWdodCI6MS4wLCJMaW5lVHlwZSI6MCwiUGFyZW50U3R5bGUiOm51bGx9LCJWZXJ0aWNhbENvbm5lY3RvclN0eWxlIjp7IiRpZCI6IjcxNCIsIkxpbmVDb2xvciI6eyIkcmVmIjoiMTEwIn0sIkxpbmVXZWlnaHQiOjAuMCwiTGluZVR5cGUiOjAsIlBhcmVudFN0eWxlIjpudWxsfSwiTWFyZ2luIjpudWxsLCJTdGFydERhdGVQb3NpdGlvbiI6NiwiRW5kRGF0ZVBvc2l0aW9uIjo2LCJEYXRlSXNWaXNpYmxlIjpmYWxzZSwiVGl0bGVQb3NpdGlvbiI6NSwiRHVyYXRpb25Qb3NpdGlvbiI6NCwiUGVyY2VudGFnZUNvbXBsZXRlZFBvc2l0aW9uIjo2LCJTcGFjaW5nIjo1LCJJc0JlbG93VGltZWJhbmQiOmZhbHNlLCJQZXJjZW50YWdlQ29tcGxldGVTaGFwZU9wYWNpdHkiOjM1LCJTaGFwZVN0eWxlIjp7IiRpZCI6IjcxNSIsIk1hcmdpbiI6eyIkaWQiOiI3MTYiLCJUb3AiOjAuMCwiTGVmdCI6NC4wLCJSaWdodCI6NC4wLCJCb3R0b20iOjAuMH0sIlBhZGRpbmciOnsiJGlkIjoiNzE3IiwiVG9wIjowLjAsIkxlZnQiOjAuMCwiUmlnaHQiOjAuMCwiQm90dG9tIjowLjB9LCJCYWNrZ3JvdW5kIjp7IiRpZCI6IjcxOCIsIkNvbG9yIjp7IiRpZCI6IjcxOSIsIkEiOjI1NSwiUiI6MTMxLCJHIjoxMzEsIkIiOjEzMX19LCJJc1Zpc2libGUiOnRydWUsIldpZHRoIjowLjAsIkhlaWdodCI6MTIuMCwiQm9yZGVyU3R5bGUiOnsiJGlkIjoiNzIwIiwiTGluZUNvbG9yIjp7IiRyZWYiOiIxMTgifSwiTGluZVdlaWdodCI6MC4wLCJMaW5lVHlwZSI6MCwiUGFyZW50U3R5bGUiOm51bGx9LCJQYXJlbnRTdHlsZSI6bnVsbH0sIlRpdGxlU3R5bGUiOnsiJGlkIjoiNzIxIiwiRm9udFNldHRpbmdzIjp7IiRpZCI6IjcyMiIsIkZvbnRTaXplIjo5LCJGb250TmFtZSI6IkFyaWFsIiwiSXNCb2xkIjpmYWxzZSwiSXNJdGFsaWMiOmZhbHNlLCJJc1VuZGVybGluZWQiOmZhbHNlLCJQYXJlbnRTdHlsZSI6bnVsbH0sIkF1dG9TaXplIjowLCJGb3JlZ3JvdW5kIjp7IiRpZCI6IjcyMyIsIkNvbG9yIjp7IiRpZCI6IjcyNCIsIkEiOjI1NSwiUiI6OTQsIkciOjk0LCJCIjo5NH19LCJNYXhXaWR0aCI6OTYwLjAsIk1heEhlaWdodCI6IkluZmluaXR5IiwiU21hcnRGb3JlZ3JvdW5kSXNBY3RpdmUiOmZhbHNlLCJIb3Jpem9udGFsQWxpZ25tZW50IjowLCJWZXJ0aWNhbEFsaWdubWVudCI6MCwiU21hcnRGb3JlZ3JvdW5kIjpudWxsLCJCYWNrZ3JvdW5kRmlsbFR5cGUiOjAsIk1hcmdpbiI6eyIkaWQiOiI3MjUiLCJUb3AiOjAuMCwiTGVmdCI6MC4wLCJSaWdodCI6MC4wLCJCb3R0b20iOjAuMH0sIlBhZGRpbmciOnsiJGlkIjoiNzI2IiwiVG9wIjowLjAsIkxlZnQiOjAuMCwiUmlnaHQiOjAuMCwiQm90dG9tIjowLjB9LCJCYWNrZ3JvdW5kIjp7IiRyZWYiOiIxMjYifSwiSXNWaXNpYmxlIjp0cnVlLCJXaWR0aCI6MC4wLCJIZWlnaHQiOjAuMCwiQm9yZGVyU3R5bGUiOnsiJGlkIjoiNzI3IiwiTGluZUNvbG9yIjpudWxsLCJMaW5lV2VpZ2h0IjowLjAsIkxpbmVUeXBlIjowLCJQYXJlbnRTdHlsZSI6bnVsbH0sIlBhcmVudFN0eWxlIjpudWxsfSwiRGF0ZVN0eWxlIjp7IiRpZCI6IjcyOCIsIkZvbnRTZXR0aW5ncyI6eyIkaWQiOiI3MjkiLCJGb250U2l6ZSI6OSwiRm9udE5hbWUiOiJBcmlhbCIsIklzQm9sZCI6ZmFsc2UsIklzSXRhbGljIjpmYWxzZSwiSXNVbmRlcmxpbmVkIjpmYWxzZSwiUGFyZW50U3R5bGUiOm51bGx9LCJBdXRvU2l6ZSI6MCwiRm9yZWdyb3VuZCI6eyIkaWQiOiI3MzAiLCJDb2xvciI6eyIkaWQiOiI3MzEiLCJBIjoyNTUsIlIiOjEzMSwiRyI6MTMxLCJCIjoxMzF9fSwiTWF4V2lkdGgiOjk2MC4wLCJNYXhIZWlnaHQiOiJJbmZpbml0eSIsIlNtYXJ0Rm9yZWdyb3VuZElzQWN0aXZlIjpmYWxzZSwiSG9yaXpvbnRhbEFsaWdubWVudCI6MC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eyIkcmVmIjoiMTMzIn0sIklzVmlzaWJsZSI6ZmFsc2UsIldpZHRoIjowLjAsIkhlaWdodCI6MC4wLCJCb3JkZXJTdHlsZSI6eyIkaWQiOiI3MzQiLCJMaW5lQ29sb3IiOm51bGwsIkxpbmVXZWlnaHQiOjAuMCwiTGluZVR5cGUiOjAsIlBhcmVudFN0eWxlIjpudWxsfSwiUGFyZW50U3R5bGUiOm51bGx9LCJEYXRlRm9ybWF0Ijp7IiRpZCI6IjczN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zUifX0sIldlZWtOdW1iZXJpbmciOnsiJGlkIjoiNzM2IiwiRm9ybWF0IjowLCJJc1Zpc2libGUiOmZhbHNlLCJMYXN0S25vd25WaXNpYmlsaXR5U3RhdGUiOmZhbHNlfSwiSXNWaXNpYmxlIjp0cnVlLCJQYXJlbnRTdHlsZSI6bnVsbH0sIkluZGV4IjoxNCwiU21hcnREdXJhdGlvbkFjdGl2YXRlZCI6ZmFsc2UsIkRhdGVGb3JtYXQiOnsiJHJlZiI6IjczNSJ9LCJXZWVrTnVtYmVyaW5nIjp7IiRpZCI6IjczNyIsIkZvcm1hdCI6MCwiSXNWaXNpYmxlIjpmYWxzZSwiTGFzdEtub3duVmlzaWJpbGl0eVN0YXRlIjpmYWxzZX0sIklkIjoiNTQwMWJiMjMtYWY5YS00NzZlLTlmMDQtMGRmOTI4MmJjNzM0IiwiSW1wb3J0SWQiOm51bGwsIlRpdGxlIjoiSGVscGRlc2sgVHJhaW5pbmciLCJOb3RlIjpudWxsLCJIeXBlcmxpbmsiOnsiJGlkIjoiNzM4IiwiQWRkcmVzcyI6IiIsIlN1YkFkZHJlc3MiOiIifSwiSXNDaGFuZ2VkIjpmYWxzZSwiSXNOZXciOmZhbHNlfV0sIlN3aW1sYW5lcyI6W10sIk1zUHJvamVjdEl0ZW1zVHJlZSI6eyIkaWQiOiI3MzkiLCJSb290Ijp7IkltcG9ydElkIjpudWxsLCJJc0ltcG9ydGVkIjpmYWxzZSwiQ2hpbGRyZW4iOltdfX0sIk1ldGFkYXRhIjp7IiRpZCI6Ijc0MCIsIlJlY2VudENvbG9yc0NvbGxlY3Rpb24iOiJbXCIjRkY4MzgzODNcIixcIiNGRkRGNTMyN1wiLFwiI0ZGQTZCNzI3XCIsXCIjRkZGRjk5MjdcIixcIiNGRjMxNjg4NlwiLFwiI0ZGNUU1RTVFXCJdIn0sIlNldHRpbmdzIjp7IiRpZCI6Ijc0MSIsIkltcGFPcHRpb25zIjp7IiRpZCI6Ijc0MiIsIkxlZnRUb1JpZ2h0Ijp0cnVlLCJQYXlsb2FkT3B0aW9ucyI6MX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zQzIiwiVXNlVGltZSI6ZmFsc2UsIldvcmtEYXlTdGFydCI6IjAwOjAwOjAwIiwiV29ya0RheUVuZCI6IjIzOjU5OjAwIn0sIkxhc3RVc2VkVGVtcGxhdGVJZCI6IjM2ZTY2NjE0LTNkMDYtNGE4Mi05ZTk3LWJjYTdjODViYzAwZ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03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d"/>
  <p:tag name="OTLTIMEBANDSCALETYPE" val="Days"/>
  <p:tag name="OTLTIMEBANDSHAPETYPE" val="ModernTimeband"/>
  <p:tag name="OTLTIMEBANDSHAPEHEIGHT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1-27T00:00:00.0000000Z"/>
  <p:tag name="OTLENDDATE" val="2021-01-31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3T00:00:00.0000000Z"/>
  <p:tag name="OTLENDDATE" val="2021-02-10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7T00:00:00.0000000Z"/>
  <p:tag name="OTLENDDATE" val="2021-02-14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17T00:00:00.0000000Z"/>
  <p:tag name="OTLENDDATE" val="2021-02-21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21T00:00:00.0000000Z"/>
  <p:tag name="OTLENDDATE" val="2021-02-27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21T00:00:00.0000000Z"/>
  <p:tag name="OTLENDDATE" val="2021-02-27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26T00:00:00.0000000Z"/>
  <p:tag name="OTLENDDATE" val="2021-03-06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28T00:00:00.0000000Z"/>
  <p:tag name="OTLENDDATE" val="2021-03-07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04T00:00:00.0000000Z"/>
  <p:tag name="OTLENDDATE" val="2021-03-07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10T00:00:00.0000000Z"/>
  <p:tag name="OTLENDDATE" val="2021-03-12T23:59:00.0000000Z"/>
  <p:tag name="OTLPERCENTAGE" val="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duction"/>
  <p:tag name="OTLDATE" val="2021-03-1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Approval"/>
  <p:tag name="OTLDATE" val="2021-01-2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age Rolled Out"/>
  <p:tag name="OTLDATE" val="2021-02-1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mage Approved"/>
  <p:tag name="OTLDATE" val="2021-03-0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Hand-Off"/>
  <p:tag name="OTLDATE" val="2021-03-2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2021-02-05T15:14:49Z</dcterms:created>
  <dcterms:modified xsi:type="dcterms:W3CDTF">2022-06-27T14:15:30Z</dcterms:modified>
</cp:coreProperties>
</file>