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00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3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4E21-2C7D-A99F-0E29-63507699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F9803-ACAF-9938-CD34-6908CAED2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6185E-68F0-20C6-B926-CF3FDB4D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5D3AA-4828-4A95-4CD2-56D16691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323B4-CC08-440D-BBBE-1E1E103D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1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9B14-29FE-C731-0EFC-920C52C4F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6A7BF-5266-4AC9-2BD2-07BED5A9F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F2EE4-7E5A-BAEA-6C4C-7EB1011F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338A5-CFC8-D57B-A77F-95DF7DDC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5C8DA-DF41-5E7D-9493-1258465F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0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ADB3FC-4983-1D1E-C8C6-83DD39CEA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D42FE-8550-EF2F-4F4D-F268F966E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48656-BE13-7555-94A0-C4236C69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B0EC-5B76-3622-BF33-CEFB7973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C80AE-60E1-C3F9-DBBF-2FBF9CF6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45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28608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5194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70916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63602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8252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2477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0441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545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E4D29-76DD-62A5-B4BB-B6999B18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3BC46-9AC6-8B32-2ADE-719EC8C06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EB61C-1474-702C-3137-C7F9D555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ECD86-4FC4-7AF7-0FD7-F4C8828E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E38F9-536D-DACD-1668-CF70725E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07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458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1803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262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6FBBE-029E-9D55-CA99-A9A70E6AF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B6A29-2561-70C8-5BB3-F632599AA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190C7-D957-F09D-085C-15A71A91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35637-FB45-B4B8-74AE-782BD862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1BD90-BD02-987E-582B-C92144C6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5E6D2-C4C5-6C38-1733-4193D97E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98C07-07EB-FBA2-18C6-EEA4CE5B9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6AD83-65F6-AD93-EFF8-42C4626A3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AC14C-3263-614C-C3C2-255A7C29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CEF44-5F82-AC27-36E7-E507FFED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D290B-9BE7-10E8-BBC8-13D958A5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9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3E100-FC4C-9F50-723F-4A0906E4D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DF0EA-4AF5-5EBD-2DB9-9FD7CF17D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86CDD-71A3-BAB0-61B4-456297216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C0B616-C4EA-2F0F-3291-A5F0C083C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65E91-5009-4806-ED5C-E7609F7AB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E029F-9EFC-38EA-2172-C7A60D14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D8383-726A-7C82-6899-D4C83E73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C494F-C495-C789-7128-C4075D6B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7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C9DF-42DF-2FAA-CCF2-00943220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14A779-2A08-9AB4-FF91-50702A4D5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46B62-65CF-011A-CB2B-F5880A0A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56DF5-A477-59D7-E4F2-F8E932B3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53838-D348-0212-4241-1F1592F08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70A42-D442-64E2-7803-8A8F7B4B4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0B0B5-1033-D63C-E51A-EAAD7B16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465B3-FA33-5599-5853-C3A96E5EA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46453-CB31-4B9E-1831-DEE8235C8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BAB2E-27DA-3882-62AC-029FBFADF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9B943-A4A6-1B52-D8AF-9FC90C63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4561A-4B50-94F7-A7BD-14650E1F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886A1-E65A-160C-6910-64781FFF4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7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1C351-0549-CF6C-FADD-001B68E11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597449-57BD-C26E-D2A7-25FAE505F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5BC71-F6FA-74AA-6CA4-71F5A3017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FB683-D15A-85CA-FF70-A9BE2957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86779-F766-CCFB-4E39-77315C1DE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F7D15-7301-C735-3F17-C8451537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0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80957-D4B3-F07E-179F-292CCBBE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F1440-FBA1-7B3B-5B70-A17BEA00D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E7516-D658-1184-B972-DE090A60B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3F8ACB-E920-4AB5-A47F-6C2801255FE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03CEF-738F-69BE-F66A-D74BD0438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E63FC-0585-343E-7F6E-671A001EB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F5F8-BD43-4633-B365-736250F00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4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9EFF-6883-4D66-948B-DE33D4713A32}" type="datetimeFigureOut">
              <a:rPr lang="ro-RO" smtClean="0"/>
              <a:t>20.03.2024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405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image" Target="../media/image3.png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image" Target="../media/image4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slideLayout" Target="../slideLayouts/slideLayout18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2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25884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8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2002</a:t>
            </a:r>
          </a:p>
        </p:txBody>
      </p:sp>
      <p:sp>
        <p:nvSpPr>
          <p:cNvPr id="4023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474534" y="2897477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800" b="1" i="0" u="none" strike="noStrike" kern="1200" cap="none" spc="-44" normalizeH="0" baseline="0" noProof="0" dirty="0">
                <a:ln>
                  <a:noFill/>
                </a:ln>
                <a:solidFill>
                  <a:srgbClr val="02B2E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cxnSp>
        <p:nvCxnSpPr>
          <p:cNvPr id="4059" name="OTLSHAPE_M_6cb10de7ebda4ca1b21332db3c0aaff3_Connector1"/>
          <p:cNvCxnSpPr/>
          <p:nvPr>
            <p:custDataLst>
              <p:tags r:id="rId4"/>
            </p:custDataLst>
          </p:nvPr>
        </p:nvCxnSpPr>
        <p:spPr>
          <a:xfrm>
            <a:off x="7840766" y="2040515"/>
            <a:ext cx="0" cy="810296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7" name="OTLSHAPE_M_8bfa46a7af854e3eb5539d1badbc5e0d_Connector1"/>
          <p:cNvCxnSpPr/>
          <p:nvPr>
            <p:custDataLst>
              <p:tags r:id="rId5"/>
            </p:custDataLst>
          </p:nvPr>
        </p:nvCxnSpPr>
        <p:spPr>
          <a:xfrm>
            <a:off x="6939063" y="4015740"/>
            <a:ext cx="0" cy="1500275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5" name="OTLSHAPE_TB_00000000000000000000000000000000_ElapsedTime" hidden="1"/>
          <p:cNvSpPr/>
          <p:nvPr>
            <p:custDataLst>
              <p:tags r:id="rId6"/>
            </p:custDataLst>
          </p:nvPr>
        </p:nvSpPr>
        <p:spPr>
          <a:xfrm>
            <a:off x="844465" y="3634740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w="12700" h="139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" name="OTLSHAPE_M_6cb10de7ebda4ca1b21332db3c0aaff3_Connector2">
            <a:extLst>
              <a:ext uri="{FF2B5EF4-FFF2-40B4-BE49-F238E27FC236}">
                <a16:creationId xmlns:a16="http://schemas.microsoft.com/office/drawing/2014/main" id="{35DBAED7-D2F0-A0D7-2FED-4C43E78462A7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840766" y="3222921"/>
            <a:ext cx="0" cy="411819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6" name="OTLSHAPE_M_3d171da283a3472aa99fd6daa5c39cff_Shape" hidden="1"/>
          <p:cNvSpPr/>
          <p:nvPr>
            <p:custDataLst>
              <p:tags r:id="rId8"/>
            </p:custDataLst>
          </p:nvPr>
        </p:nvSpPr>
        <p:spPr>
          <a:xfrm>
            <a:off x="6082555" y="2477897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62" name="OTLSHAPE_M_b345b6c8e69247b9bc16de1c229889f2_Shape" hidden="1"/>
          <p:cNvSpPr/>
          <p:nvPr>
            <p:custDataLst>
              <p:tags r:id="rId9"/>
            </p:custDataLst>
          </p:nvPr>
        </p:nvSpPr>
        <p:spPr>
          <a:xfrm>
            <a:off x="3886905" y="4967254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65" name="OTLSHAPE_M_5da40e947df247aaa94c738d50cbb417_Shape" hidden="1"/>
          <p:cNvSpPr/>
          <p:nvPr>
            <p:custDataLst>
              <p:tags r:id="rId10"/>
            </p:custDataLst>
          </p:nvPr>
        </p:nvSpPr>
        <p:spPr>
          <a:xfrm>
            <a:off x="5436162" y="4544254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68" name="OTLSHAPE_M_8bfa46a7af854e3eb5539d1badbc5e0d_Shape" hidden="1"/>
          <p:cNvSpPr/>
          <p:nvPr>
            <p:custDataLst>
              <p:tags r:id="rId11"/>
            </p:custDataLst>
          </p:nvPr>
        </p:nvSpPr>
        <p:spPr>
          <a:xfrm>
            <a:off x="6951763" y="5247528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77" name="OTLSHAPE_M_12e20185d6954ad5aa1c41a624c80103_Shape" hidden="1"/>
          <p:cNvSpPr/>
          <p:nvPr>
            <p:custDataLst>
              <p:tags r:id="rId12"/>
            </p:custDataLst>
          </p:nvPr>
        </p:nvSpPr>
        <p:spPr>
          <a:xfrm>
            <a:off x="7675911" y="4490254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80" name="OTLSHAPE_M_8b4587360c4442c7a6624e1b4b445a5d_Shape" hidden="1"/>
          <p:cNvSpPr/>
          <p:nvPr>
            <p:custDataLst>
              <p:tags r:id="rId13"/>
            </p:custDataLst>
          </p:nvPr>
        </p:nvSpPr>
        <p:spPr>
          <a:xfrm>
            <a:off x="1174836" y="3253253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83" name="OTLSHAPE_M_986fa2b638314cf8abd09fa10e02570e_Shape" hidden="1"/>
          <p:cNvSpPr/>
          <p:nvPr>
            <p:custDataLst>
              <p:tags r:id="rId14"/>
            </p:custDataLst>
          </p:nvPr>
        </p:nvSpPr>
        <p:spPr>
          <a:xfrm>
            <a:off x="4817620" y="3160226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89" name="OTLSHAPE_M_5cdf64a2b28d454d9eb22c8ea49cab01_Shape" hidden="1"/>
          <p:cNvSpPr/>
          <p:nvPr>
            <p:custDataLst>
              <p:tags r:id="rId15"/>
            </p:custDataLst>
          </p:nvPr>
        </p:nvSpPr>
        <p:spPr>
          <a:xfrm>
            <a:off x="7077097" y="3160226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8" name="OTLSHAPE_M_6cb10de7ebda4ca1b21332db3c0aaff3_Shape" hidden="1"/>
          <p:cNvSpPr/>
          <p:nvPr>
            <p:custDataLst>
              <p:tags r:id="rId16"/>
            </p:custDataLst>
          </p:nvPr>
        </p:nvSpPr>
        <p:spPr>
          <a:xfrm>
            <a:off x="7853466" y="2316294"/>
            <a:ext cx="0" cy="0"/>
          </a:xfrm>
          <a:prstGeom prst="flowChartMerge">
            <a:avLst/>
          </a:prstGeom>
          <a:solidFill>
            <a:srgbClr val="E8E8E8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M_03b3ba890b454fdd84f6ca69898baad0_Shape" hidden="1">
            <a:extLst>
              <a:ext uri="{FF2B5EF4-FFF2-40B4-BE49-F238E27FC236}">
                <a16:creationId xmlns:a16="http://schemas.microsoft.com/office/drawing/2014/main" id="{1F8002A4-1EF6-643C-A57F-2C9F19F9C2C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400057" y="1573596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M_991515b015964dc8b7cc4841f8542410_Shape" hidden="1">
            <a:extLst>
              <a:ext uri="{FF2B5EF4-FFF2-40B4-BE49-F238E27FC236}">
                <a16:creationId xmlns:a16="http://schemas.microsoft.com/office/drawing/2014/main" id="{186119BA-55A7-603E-D19D-E45C8764676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868896" y="6072103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M_644e8b64ef4b4de8a920ed793720f078_Shape" hidden="1">
            <a:extLst>
              <a:ext uri="{FF2B5EF4-FFF2-40B4-BE49-F238E27FC236}">
                <a16:creationId xmlns:a16="http://schemas.microsoft.com/office/drawing/2014/main" id="{04462C6F-FB64-FE18-1C72-C61AAA6A17A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925760" y="3253253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M_7531122884cb45c19d12cdcd251cbdba_Shape" hidden="1">
            <a:extLst>
              <a:ext uri="{FF2B5EF4-FFF2-40B4-BE49-F238E27FC236}">
                <a16:creationId xmlns:a16="http://schemas.microsoft.com/office/drawing/2014/main" id="{1E3E851D-A14F-6AF4-F3E1-6C85199DB5D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029043" y="5575829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M_b183499fe15b42148f21533999dfd667_Shape" hidden="1">
            <a:extLst>
              <a:ext uri="{FF2B5EF4-FFF2-40B4-BE49-F238E27FC236}">
                <a16:creationId xmlns:a16="http://schemas.microsoft.com/office/drawing/2014/main" id="{010A673D-063F-F437-A054-7EC28E16AE7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381833" y="2162897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M_216c294b708e44bd91629c388ab3dc78_Shape" hidden="1">
            <a:extLst>
              <a:ext uri="{FF2B5EF4-FFF2-40B4-BE49-F238E27FC236}">
                <a16:creationId xmlns:a16="http://schemas.microsoft.com/office/drawing/2014/main" id="{C5FE1518-F5AE-039D-EA84-E20F576780F9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619734" y="5079555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7" name="OTLSHAPE_M_62d333a82d1048c384740afac6a7066c_Shape" hidden="1">
            <a:extLst>
              <a:ext uri="{FF2B5EF4-FFF2-40B4-BE49-F238E27FC236}">
                <a16:creationId xmlns:a16="http://schemas.microsoft.com/office/drawing/2014/main" id="{D95FC0C7-7D15-38F7-7A1C-4F8172357EE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303263" y="2845225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41" name="OTLSHAPE_M_51fd6e256198479eb62097c29bfc1f42_Shape" hidden="1">
            <a:extLst>
              <a:ext uri="{FF2B5EF4-FFF2-40B4-BE49-F238E27FC236}">
                <a16:creationId xmlns:a16="http://schemas.microsoft.com/office/drawing/2014/main" id="{6D8AC6BC-37C1-8A2A-B9D8-C2B9A94E202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439041" y="4490254"/>
            <a:ext cx="0" cy="0"/>
          </a:xfrm>
          <a:prstGeom prst="flowChartMerge">
            <a:avLst/>
          </a:prstGeom>
          <a:solidFill>
            <a:srgbClr val="E8E8E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55" name="OTLSHAPE_M_5cdf64a2b28d454d9eb22c8ea49cab01_Connector1"/>
          <p:cNvCxnSpPr/>
          <p:nvPr>
            <p:custDataLst>
              <p:tags r:id="rId25"/>
            </p:custDataLst>
          </p:nvPr>
        </p:nvCxnSpPr>
        <p:spPr>
          <a:xfrm>
            <a:off x="7064397" y="2884446"/>
            <a:ext cx="0" cy="750293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3" name="OTLSHAPE_M_3d171da283a3472aa99fd6daa5c39cff_Connector1"/>
          <p:cNvCxnSpPr/>
          <p:nvPr>
            <p:custDataLst>
              <p:tags r:id="rId26"/>
            </p:custDataLst>
          </p:nvPr>
        </p:nvCxnSpPr>
        <p:spPr>
          <a:xfrm>
            <a:off x="6069855" y="2202118"/>
            <a:ext cx="0" cy="648693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2" name="OTLSHAPE_M_986fa2b638314cf8abd09fa10e02570e_Connector1"/>
          <p:cNvCxnSpPr/>
          <p:nvPr>
            <p:custDataLst>
              <p:tags r:id="rId27"/>
            </p:custDataLst>
          </p:nvPr>
        </p:nvCxnSpPr>
        <p:spPr>
          <a:xfrm>
            <a:off x="4804920" y="2884446"/>
            <a:ext cx="0" cy="750293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1" name="OTLSHAPE_M_8b4587360c4442c7a6624e1b4b445a5d_Connector1"/>
          <p:cNvCxnSpPr/>
          <p:nvPr>
            <p:custDataLst>
              <p:tags r:id="rId28"/>
            </p:custDataLst>
          </p:nvPr>
        </p:nvCxnSpPr>
        <p:spPr>
          <a:xfrm>
            <a:off x="1162136" y="3070501"/>
            <a:ext cx="0" cy="564239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0" name="OTLSHAPE_M_12e20185d6954ad5aa1c41a624c80103_Connector1"/>
          <p:cNvCxnSpPr/>
          <p:nvPr>
            <p:custDataLst>
              <p:tags r:id="rId29"/>
            </p:custDataLst>
          </p:nvPr>
        </p:nvCxnSpPr>
        <p:spPr>
          <a:xfrm>
            <a:off x="7663211" y="4015740"/>
            <a:ext cx="0" cy="743001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6" name="OTLSHAPE_M_5da40e947df247aaa94c738d50cbb417_Connector1"/>
          <p:cNvCxnSpPr/>
          <p:nvPr>
            <p:custDataLst>
              <p:tags r:id="rId30"/>
            </p:custDataLst>
          </p:nvPr>
        </p:nvCxnSpPr>
        <p:spPr>
          <a:xfrm>
            <a:off x="5423462" y="4015740"/>
            <a:ext cx="0" cy="797001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5" name="OTLSHAPE_M_b345b6c8e69247b9bc16de1c229889f2_Connector1"/>
          <p:cNvCxnSpPr/>
          <p:nvPr>
            <p:custDataLst>
              <p:tags r:id="rId31"/>
            </p:custDataLst>
          </p:nvPr>
        </p:nvCxnSpPr>
        <p:spPr>
          <a:xfrm>
            <a:off x="3874205" y="4015740"/>
            <a:ext cx="0" cy="1220001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M_03b3ba890b454fdd84f6ca69898baad0_Connector1">
            <a:extLst>
              <a:ext uri="{FF2B5EF4-FFF2-40B4-BE49-F238E27FC236}">
                <a16:creationId xmlns:a16="http://schemas.microsoft.com/office/drawing/2014/main" id="{A40CE7FF-23BD-8734-D0A9-FB36274F4E61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8387357" y="1390844"/>
            <a:ext cx="0" cy="616036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03b3ba890b454fdd84f6ca69898baad0_Connector2">
            <a:extLst>
              <a:ext uri="{FF2B5EF4-FFF2-40B4-BE49-F238E27FC236}">
                <a16:creationId xmlns:a16="http://schemas.microsoft.com/office/drawing/2014/main" id="{D830B1E0-9058-B285-B547-9844DA843C95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387357" y="2378990"/>
            <a:ext cx="0" cy="25400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991515b015964dc8b7cc4841f8542410_Connector1">
            <a:extLst>
              <a:ext uri="{FF2B5EF4-FFF2-40B4-BE49-F238E27FC236}">
                <a16:creationId xmlns:a16="http://schemas.microsoft.com/office/drawing/2014/main" id="{E8EC6D1D-095A-523F-06B2-5D355393D5B9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856196" y="4015740"/>
            <a:ext cx="0" cy="2231822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644e8b64ef4b4de8a920ed793720f078_Connector1">
            <a:extLst>
              <a:ext uri="{FF2B5EF4-FFF2-40B4-BE49-F238E27FC236}">
                <a16:creationId xmlns:a16="http://schemas.microsoft.com/office/drawing/2014/main" id="{56596754-0A3F-23AE-61CC-3A27F319616D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8913060" y="3070501"/>
            <a:ext cx="0" cy="564239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7531122884cb45c19d12cdcd251cbdba_Connector1">
            <a:extLst>
              <a:ext uri="{FF2B5EF4-FFF2-40B4-BE49-F238E27FC236}">
                <a16:creationId xmlns:a16="http://schemas.microsoft.com/office/drawing/2014/main" id="{5E2C19A5-E122-6C7E-8D0B-0B8A1006FA31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9016343" y="4015740"/>
            <a:ext cx="0" cy="1735548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b183499fe15b42148f21533999dfd667_Connector1">
            <a:extLst>
              <a:ext uri="{FF2B5EF4-FFF2-40B4-BE49-F238E27FC236}">
                <a16:creationId xmlns:a16="http://schemas.microsoft.com/office/drawing/2014/main" id="{25D2753D-8316-D9BD-C0BA-2D5AB661815D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369133" y="1887118"/>
            <a:ext cx="0" cy="1149749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b183499fe15b42148f21533999dfd667_Connector2">
            <a:extLst>
              <a:ext uri="{FF2B5EF4-FFF2-40B4-BE49-F238E27FC236}">
                <a16:creationId xmlns:a16="http://schemas.microsoft.com/office/drawing/2014/main" id="{008F066D-1110-F092-CC3A-FCA7614A289E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9369133" y="3222921"/>
            <a:ext cx="0" cy="25400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216c294b708e44bd91629c388ab3dc78_Connector1">
            <a:extLst>
              <a:ext uri="{FF2B5EF4-FFF2-40B4-BE49-F238E27FC236}">
                <a16:creationId xmlns:a16="http://schemas.microsoft.com/office/drawing/2014/main" id="{383B7221-57E2-02DE-08A9-A8DB7AAFF0F3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607034" y="4015740"/>
            <a:ext cx="0" cy="1239275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4" name="OTLSHAPE_M_62d333a82d1048c384740afac6a7066c_Connector1">
            <a:extLst>
              <a:ext uri="{FF2B5EF4-FFF2-40B4-BE49-F238E27FC236}">
                <a16:creationId xmlns:a16="http://schemas.microsoft.com/office/drawing/2014/main" id="{264C6C75-39B6-2FC6-BDD7-5BF1DB464878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10290563" y="2569446"/>
            <a:ext cx="0" cy="1065294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51fd6e256198479eb62097c29bfc1f42_Connector1">
            <a:extLst>
              <a:ext uri="{FF2B5EF4-FFF2-40B4-BE49-F238E27FC236}">
                <a16:creationId xmlns:a16="http://schemas.microsoft.com/office/drawing/2014/main" id="{CB5CB861-D172-2CF5-D519-49240E094749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10426341" y="4015740"/>
            <a:ext cx="0" cy="743001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4" name="OTLSHAPE_M_3d171da283a3472aa99fd6daa5c39cff_Connector2">
            <a:extLst>
              <a:ext uri="{FF2B5EF4-FFF2-40B4-BE49-F238E27FC236}">
                <a16:creationId xmlns:a16="http://schemas.microsoft.com/office/drawing/2014/main" id="{8EFB5D6B-3902-3D4A-F9CE-65D689BFF5DC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6069855" y="3222921"/>
            <a:ext cx="0" cy="411818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6" name="OTLSHAPE_M_b183499fe15b42148f21533999dfd667_Connector3">
            <a:extLst>
              <a:ext uri="{FF2B5EF4-FFF2-40B4-BE49-F238E27FC236}">
                <a16:creationId xmlns:a16="http://schemas.microsoft.com/office/drawing/2014/main" id="{9A7CE412-BFC7-F8E1-C84C-EB887DBB158C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9369133" y="3418840"/>
            <a:ext cx="0" cy="215900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M_03b3ba890b454fdd84f6ca69898baad0_Connector3">
            <a:extLst>
              <a:ext uri="{FF2B5EF4-FFF2-40B4-BE49-F238E27FC236}">
                <a16:creationId xmlns:a16="http://schemas.microsoft.com/office/drawing/2014/main" id="{31216AB0-AA04-BFF8-4531-1329A3BEC726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8387357" y="2574909"/>
            <a:ext cx="0" cy="275903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M_03b3ba890b454fdd84f6ca69898baad0_Connector4">
            <a:extLst>
              <a:ext uri="{FF2B5EF4-FFF2-40B4-BE49-F238E27FC236}">
                <a16:creationId xmlns:a16="http://schemas.microsoft.com/office/drawing/2014/main" id="{D4536425-02B9-20D0-DF3B-9D9095ED2930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8387357" y="3222921"/>
            <a:ext cx="0" cy="411818"/>
          </a:xfrm>
          <a:prstGeom prst="line">
            <a:avLst/>
          </a:prstGeom>
          <a:ln w="9525" cap="flat" cmpd="sng" algn="ctr">
            <a:solidFill>
              <a:srgbClr val="A7A9A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4" name="OTLSHAPE_TB_00000000000000000000000000000000_ScaleContainer"/>
          <p:cNvSpPr/>
          <p:nvPr>
            <p:custDataLst>
              <p:tags r:id="rId46"/>
            </p:custDataLst>
          </p:nvPr>
        </p:nvSpPr>
        <p:spPr>
          <a:xfrm>
            <a:off x="844465" y="363474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005288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26" name="OTLSHAPE_TB_00000000000000000000000000000000_TodayMarkerShape" hidden="1"/>
          <p:cNvSpPr/>
          <p:nvPr>
            <p:custDataLst>
              <p:tags r:id="rId47"/>
            </p:custDataLst>
          </p:nvPr>
        </p:nvSpPr>
        <p:spPr>
          <a:xfrm>
            <a:off x="10524848" y="401574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27" name="OTLSHAPE_TB_00000000000000000000000000000000_TodayMarkerText" hidden="1"/>
          <p:cNvSpPr txBox="1"/>
          <p:nvPr>
            <p:custDataLst>
              <p:tags r:id="rId48"/>
            </p:custDataLst>
          </p:nvPr>
        </p:nvSpPr>
        <p:spPr>
          <a:xfrm>
            <a:off x="10399010" y="252075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0" i="0" u="none" strike="noStrike" kern="1200" cap="none" spc="-1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4028" name="OTLSHAPE_TB_00000000000000000000000000000000_TimescaleInterval1"/>
          <p:cNvSpPr txBox="1"/>
          <p:nvPr>
            <p:custDataLst>
              <p:tags r:id="rId49"/>
            </p:custDataLst>
          </p:nvPr>
        </p:nvSpPr>
        <p:spPr>
          <a:xfrm>
            <a:off x="1073065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2002</a:t>
            </a:r>
          </a:p>
        </p:txBody>
      </p:sp>
      <p:sp>
        <p:nvSpPr>
          <p:cNvPr id="4030" name="OTLSHAPE_TB_00000000000000000000000000000000_TimescaleInterval2"/>
          <p:cNvSpPr txBox="1"/>
          <p:nvPr>
            <p:custDataLst>
              <p:tags r:id="rId50"/>
            </p:custDataLst>
          </p:nvPr>
        </p:nvSpPr>
        <p:spPr>
          <a:xfrm>
            <a:off x="1920224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2004</a:t>
            </a:r>
          </a:p>
        </p:txBody>
      </p:sp>
      <p:sp>
        <p:nvSpPr>
          <p:cNvPr id="4032" name="OTLSHAPE_TB_00000000000000000000000000000000_TimescaleInterval3"/>
          <p:cNvSpPr txBox="1"/>
          <p:nvPr>
            <p:custDataLst>
              <p:tags r:id="rId51"/>
            </p:custDataLst>
          </p:nvPr>
        </p:nvSpPr>
        <p:spPr>
          <a:xfrm>
            <a:off x="2768544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2006</a:t>
            </a:r>
          </a:p>
        </p:txBody>
      </p:sp>
      <p:sp>
        <p:nvSpPr>
          <p:cNvPr id="4034" name="OTLSHAPE_TB_00000000000000000000000000000000_TimescaleInterval4"/>
          <p:cNvSpPr txBox="1"/>
          <p:nvPr>
            <p:custDataLst>
              <p:tags r:id="rId52"/>
            </p:custDataLst>
          </p:nvPr>
        </p:nvSpPr>
        <p:spPr>
          <a:xfrm>
            <a:off x="3615703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2008</a:t>
            </a:r>
          </a:p>
        </p:txBody>
      </p:sp>
      <p:sp>
        <p:nvSpPr>
          <p:cNvPr id="4036" name="OTLSHAPE_TB_00000000000000000000000000000000_TimescaleInterval5"/>
          <p:cNvSpPr txBox="1"/>
          <p:nvPr>
            <p:custDataLst>
              <p:tags r:id="rId53"/>
            </p:custDataLst>
          </p:nvPr>
        </p:nvSpPr>
        <p:spPr>
          <a:xfrm>
            <a:off x="4464022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2010</a:t>
            </a:r>
          </a:p>
        </p:txBody>
      </p:sp>
      <p:sp>
        <p:nvSpPr>
          <p:cNvPr id="4038" name="OTLSHAPE_TB_00000000000000000000000000000000_TimescaleInterval6"/>
          <p:cNvSpPr txBox="1"/>
          <p:nvPr>
            <p:custDataLst>
              <p:tags r:id="rId54"/>
            </p:custDataLst>
          </p:nvPr>
        </p:nvSpPr>
        <p:spPr>
          <a:xfrm>
            <a:off x="5311180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2012</a:t>
            </a:r>
          </a:p>
        </p:txBody>
      </p:sp>
      <p:sp>
        <p:nvSpPr>
          <p:cNvPr id="4040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6159500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2014</a:t>
            </a:r>
          </a:p>
        </p:txBody>
      </p:sp>
      <p:sp>
        <p:nvSpPr>
          <p:cNvPr id="50" name="OTLSHAPE_TB_00000000000000000000000000000000_TimescaleInterval8">
            <a:extLst>
              <a:ext uri="{FF2B5EF4-FFF2-40B4-BE49-F238E27FC236}">
                <a16:creationId xmlns:a16="http://schemas.microsoft.com/office/drawing/2014/main" id="{A0736DEE-F623-8FF5-150C-845A104D99D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006659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2016</a:t>
            </a:r>
          </a:p>
        </p:txBody>
      </p:sp>
      <p:sp>
        <p:nvSpPr>
          <p:cNvPr id="52" name="OTLSHAPE_TB_00000000000000000000000000000000_TimescaleInterval9">
            <a:extLst>
              <a:ext uri="{FF2B5EF4-FFF2-40B4-BE49-F238E27FC236}">
                <a16:creationId xmlns:a16="http://schemas.microsoft.com/office/drawing/2014/main" id="{8A057525-ABA0-D375-29D5-69212321A9A9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854978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54" name="OTLSHAPE_TB_00000000000000000000000000000000_TimescaleInterval10">
            <a:extLst>
              <a:ext uri="{FF2B5EF4-FFF2-40B4-BE49-F238E27FC236}">
                <a16:creationId xmlns:a16="http://schemas.microsoft.com/office/drawing/2014/main" id="{7E9FBE3A-5160-3A67-5755-039BBE5603A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702137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56" name="OTLSHAPE_TB_00000000000000000000000000000000_TimescaleInterval11">
            <a:extLst>
              <a:ext uri="{FF2B5EF4-FFF2-40B4-BE49-F238E27FC236}">
                <a16:creationId xmlns:a16="http://schemas.microsoft.com/office/drawing/2014/main" id="{AD5B3A42-D365-5255-39D8-F46BA06E5DC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550457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4109" name="OTLSHAPE_TB_00000000000000000000000000000000_TimescaleInterval12">
            <a:extLst>
              <a:ext uri="{FF2B5EF4-FFF2-40B4-BE49-F238E27FC236}">
                <a16:creationId xmlns:a16="http://schemas.microsoft.com/office/drawing/2014/main" id="{A775544B-D36C-A444-937C-47A78AE5B6A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0397615" y="3716718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cxnSp>
        <p:nvCxnSpPr>
          <p:cNvPr id="4029" name="OTLSHAPE_TB_00000000000000000000000000000000_Separator1"/>
          <p:cNvCxnSpPr/>
          <p:nvPr>
            <p:custDataLst>
              <p:tags r:id="rId61"/>
            </p:custDataLst>
          </p:nvPr>
        </p:nvCxnSpPr>
        <p:spPr>
          <a:xfrm>
            <a:off x="1856724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1" name="OTLSHAPE_TB_00000000000000000000000000000000_Separator2"/>
          <p:cNvCxnSpPr/>
          <p:nvPr>
            <p:custDataLst>
              <p:tags r:id="rId62"/>
            </p:custDataLst>
          </p:nvPr>
        </p:nvCxnSpPr>
        <p:spPr>
          <a:xfrm>
            <a:off x="2705044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3" name="OTLSHAPE_TB_00000000000000000000000000000000_Separator3"/>
          <p:cNvCxnSpPr/>
          <p:nvPr>
            <p:custDataLst>
              <p:tags r:id="rId63"/>
            </p:custDataLst>
          </p:nvPr>
        </p:nvCxnSpPr>
        <p:spPr>
          <a:xfrm>
            <a:off x="3552203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5" name="OTLSHAPE_TB_00000000000000000000000000000000_Separator4"/>
          <p:cNvCxnSpPr/>
          <p:nvPr>
            <p:custDataLst>
              <p:tags r:id="rId64"/>
            </p:custDataLst>
          </p:nvPr>
        </p:nvCxnSpPr>
        <p:spPr>
          <a:xfrm>
            <a:off x="4400522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7" name="OTLSHAPE_TB_00000000000000000000000000000000_Separator5"/>
          <p:cNvCxnSpPr/>
          <p:nvPr>
            <p:custDataLst>
              <p:tags r:id="rId65"/>
            </p:custDataLst>
          </p:nvPr>
        </p:nvCxnSpPr>
        <p:spPr>
          <a:xfrm>
            <a:off x="5247680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9" name="OTLSHAPE_TB_00000000000000000000000000000000_Separator6"/>
          <p:cNvCxnSpPr/>
          <p:nvPr>
            <p:custDataLst>
              <p:tags r:id="rId66"/>
            </p:custDataLst>
          </p:nvPr>
        </p:nvCxnSpPr>
        <p:spPr>
          <a:xfrm>
            <a:off x="6096000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B_00000000000000000000000000000000_Separator7">
            <a:extLst>
              <a:ext uri="{FF2B5EF4-FFF2-40B4-BE49-F238E27FC236}">
                <a16:creationId xmlns:a16="http://schemas.microsoft.com/office/drawing/2014/main" id="{804DCC51-E016-AD5D-C0CF-C8DAFC44CD0B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6943159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TB_00000000000000000000000000000000_Separator8">
            <a:extLst>
              <a:ext uri="{FF2B5EF4-FFF2-40B4-BE49-F238E27FC236}">
                <a16:creationId xmlns:a16="http://schemas.microsoft.com/office/drawing/2014/main" id="{EF8E4063-8B73-D9D0-4CF7-14B5F4DA176F}"/>
              </a:ext>
            </a:extLst>
          </p:cNvPr>
          <p:cNvCxnSpPr/>
          <p:nvPr>
            <p:custDataLst>
              <p:tags r:id="rId68"/>
            </p:custDataLst>
          </p:nvPr>
        </p:nvCxnSpPr>
        <p:spPr>
          <a:xfrm>
            <a:off x="7791478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9">
            <a:extLst>
              <a:ext uri="{FF2B5EF4-FFF2-40B4-BE49-F238E27FC236}">
                <a16:creationId xmlns:a16="http://schemas.microsoft.com/office/drawing/2014/main" id="{793859EA-72EB-9B3E-AF30-65ED770C6187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8638637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Separator10">
            <a:extLst>
              <a:ext uri="{FF2B5EF4-FFF2-40B4-BE49-F238E27FC236}">
                <a16:creationId xmlns:a16="http://schemas.microsoft.com/office/drawing/2014/main" id="{97615331-E533-CEC3-AF47-792AB5235A19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9486957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OTLSHAPE_TB_00000000000000000000000000000000_Separator11">
            <a:extLst>
              <a:ext uri="{FF2B5EF4-FFF2-40B4-BE49-F238E27FC236}">
                <a16:creationId xmlns:a16="http://schemas.microsoft.com/office/drawing/2014/main" id="{0A375398-6BFD-0E84-8CC8-A9B954BA4884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10334115" y="3698240"/>
            <a:ext cx="0" cy="254000"/>
          </a:xfrm>
          <a:prstGeom prst="line">
            <a:avLst/>
          </a:prstGeom>
          <a:ln w="9525" cap="flat" cmpd="sng" algn="ctr">
            <a:solidFill>
              <a:srgbClr val="A7A9A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0" name="OTLSHAPE_M_b345b6c8e69247b9bc16de1c229889f2_Title"/>
          <p:cNvSpPr txBox="1"/>
          <p:nvPr>
            <p:custDataLst>
              <p:tags r:id="rId72"/>
            </p:custDataLst>
          </p:nvPr>
        </p:nvSpPr>
        <p:spPr>
          <a:xfrm>
            <a:off x="3918655" y="4904558"/>
            <a:ext cx="8255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rocket to reach orbit</a:t>
            </a:r>
            <a:endParaRPr kumimoji="0" lang="ro-RO" sz="1200" b="1" i="0" u="none" strike="noStrike" kern="1200" cap="none" normalizeH="0" baseline="0" noProof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61" name="OTLSHAPE_M_b345b6c8e69247b9bc16de1c229889f2_Date"/>
          <p:cNvSpPr txBox="1"/>
          <p:nvPr>
            <p:custDataLst>
              <p:tags r:id="rId73"/>
            </p:custDataLst>
          </p:nvPr>
        </p:nvSpPr>
        <p:spPr>
          <a:xfrm>
            <a:off x="3918655" y="4708640"/>
            <a:ext cx="7366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28, 2008</a:t>
            </a:r>
          </a:p>
        </p:txBody>
      </p:sp>
      <p:sp>
        <p:nvSpPr>
          <p:cNvPr id="4063" name="OTLSHAPE_M_5da40e947df247aaa94c738d50cbb417_Title"/>
          <p:cNvSpPr txBox="1"/>
          <p:nvPr>
            <p:custDataLst>
              <p:tags r:id="rId74"/>
            </p:custDataLst>
          </p:nvPr>
        </p:nvSpPr>
        <p:spPr>
          <a:xfrm>
            <a:off x="5467912" y="4481559"/>
            <a:ext cx="9144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spacecraft sent to ISS </a:t>
            </a:r>
            <a:endParaRPr kumimoji="0" lang="ro-RO" sz="1200" b="1" i="0" u="none" strike="noStrike" kern="1200" cap="none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64" name="OTLSHAPE_M_5da40e947df247aaa94c738d50cbb417_Date"/>
          <p:cNvSpPr txBox="1"/>
          <p:nvPr>
            <p:custDataLst>
              <p:tags r:id="rId75"/>
            </p:custDataLst>
          </p:nvPr>
        </p:nvSpPr>
        <p:spPr>
          <a:xfrm>
            <a:off x="5467912" y="4285640"/>
            <a:ext cx="7874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10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25, 2012</a:t>
            </a:r>
          </a:p>
        </p:txBody>
      </p:sp>
      <p:sp>
        <p:nvSpPr>
          <p:cNvPr id="4066" name="OTLSHAPE_M_8bfa46a7af854e3eb5539d1badbc5e0d_Title"/>
          <p:cNvSpPr txBox="1"/>
          <p:nvPr>
            <p:custDataLst>
              <p:tags r:id="rId76"/>
            </p:custDataLst>
          </p:nvPr>
        </p:nvSpPr>
        <p:spPr>
          <a:xfrm>
            <a:off x="6983513" y="5184832"/>
            <a:ext cx="1016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propulsive landing on land </a:t>
            </a:r>
            <a:endParaRPr kumimoji="0" lang="ro-RO" sz="1200" b="1" i="0" u="none" strike="noStrike" kern="1200" cap="none" spc="-10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67" name="OTLSHAPE_M_8bfa46a7af854e3eb5539d1badbc5e0d_Date"/>
          <p:cNvSpPr txBox="1"/>
          <p:nvPr>
            <p:custDataLst>
              <p:tags r:id="rId77"/>
            </p:custDataLst>
          </p:nvPr>
        </p:nvSpPr>
        <p:spPr>
          <a:xfrm>
            <a:off x="6983513" y="4988913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22, 2015</a:t>
            </a:r>
          </a:p>
        </p:txBody>
      </p:sp>
      <p:sp>
        <p:nvSpPr>
          <p:cNvPr id="4075" name="OTLSHAPE_M_12e20185d6954ad5aa1c41a624c80103_Title"/>
          <p:cNvSpPr txBox="1"/>
          <p:nvPr>
            <p:custDataLst>
              <p:tags r:id="rId78"/>
            </p:custDataLst>
          </p:nvPr>
        </p:nvSpPr>
        <p:spPr>
          <a:xfrm>
            <a:off x="7707661" y="4427558"/>
            <a:ext cx="10287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Unveils largest rocket in history</a:t>
            </a:r>
            <a:endParaRPr kumimoji="0" lang="ro-RO" sz="1200" b="1" i="0" u="none" strike="noStrike" kern="1200" cap="none" spc="-6" normalizeH="0" baseline="0" noProof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76" name="OTLSHAPE_M_12e20185d6954ad5aa1c41a624c80103_Date"/>
          <p:cNvSpPr txBox="1"/>
          <p:nvPr>
            <p:custDataLst>
              <p:tags r:id="rId79"/>
            </p:custDataLst>
          </p:nvPr>
        </p:nvSpPr>
        <p:spPr>
          <a:xfrm>
            <a:off x="7707661" y="4231640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6, 2017</a:t>
            </a:r>
          </a:p>
        </p:txBody>
      </p:sp>
      <p:sp>
        <p:nvSpPr>
          <p:cNvPr id="4078" name="OTLSHAPE_M_8b4587360c4442c7a6624e1b4b445a5d_Title"/>
          <p:cNvSpPr txBox="1"/>
          <p:nvPr>
            <p:custDataLst>
              <p:tags r:id="rId80"/>
            </p:custDataLst>
          </p:nvPr>
        </p:nvSpPr>
        <p:spPr>
          <a:xfrm>
            <a:off x="1206586" y="3036866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sng" strike="noStrike" kern="1200" cap="none" spc="-6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Elon Musk founds SpaceX</a:t>
            </a:r>
          </a:p>
        </p:txBody>
      </p:sp>
      <p:sp>
        <p:nvSpPr>
          <p:cNvPr id="4079" name="OTLSHAPE_M_8b4587360c4442c7a6624e1b4b445a5d_Date"/>
          <p:cNvSpPr txBox="1"/>
          <p:nvPr>
            <p:custDataLst>
              <p:tags r:id="rId81"/>
            </p:custDataLst>
          </p:nvPr>
        </p:nvSpPr>
        <p:spPr>
          <a:xfrm>
            <a:off x="1206586" y="3248321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10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6, 2002</a:t>
            </a:r>
          </a:p>
        </p:txBody>
      </p:sp>
      <p:sp>
        <p:nvSpPr>
          <p:cNvPr id="4081" name="OTLSHAPE_M_986fa2b638314cf8abd09fa10e02570e_Title"/>
          <p:cNvSpPr txBox="1"/>
          <p:nvPr>
            <p:custDataLst>
              <p:tags r:id="rId82"/>
            </p:custDataLst>
          </p:nvPr>
        </p:nvSpPr>
        <p:spPr>
          <a:xfrm>
            <a:off x="4849370" y="2850811"/>
            <a:ext cx="13462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Launches, orbits and recovers spacecraft </a:t>
            </a:r>
            <a:endParaRPr kumimoji="0" lang="ro-RO" sz="1200" b="1" i="0" u="none" strike="noStrike" kern="1200" cap="none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82" name="OTLSHAPE_M_986fa2b638314cf8abd09fa10e02570e_Date"/>
          <p:cNvSpPr txBox="1"/>
          <p:nvPr>
            <p:custDataLst>
              <p:tags r:id="rId83"/>
            </p:custDataLst>
          </p:nvPr>
        </p:nvSpPr>
        <p:spPr>
          <a:xfrm>
            <a:off x="4849370" y="3248321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 dirty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9, 2010</a:t>
            </a:r>
          </a:p>
        </p:txBody>
      </p:sp>
      <p:sp>
        <p:nvSpPr>
          <p:cNvPr id="4084" name="OTLSHAPE_M_3d171da283a3472aa99fd6daa5c39cff_Title"/>
          <p:cNvSpPr txBox="1"/>
          <p:nvPr>
            <p:custDataLst>
              <p:tags r:id="rId84"/>
            </p:custDataLst>
          </p:nvPr>
        </p:nvSpPr>
        <p:spPr>
          <a:xfrm>
            <a:off x="6114305" y="2168482"/>
            <a:ext cx="1663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satellite launched into geosynchronous orbit</a:t>
            </a:r>
            <a:endParaRPr kumimoji="0" lang="ro-RO" sz="1200" b="1" i="0" u="none" strike="noStrike" kern="1200" cap="none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85" name="OTLSHAPE_M_3d171da283a3472aa99fd6daa5c39cff_Date"/>
          <p:cNvSpPr txBox="1"/>
          <p:nvPr>
            <p:custDataLst>
              <p:tags r:id="rId85"/>
            </p:custDataLst>
          </p:nvPr>
        </p:nvSpPr>
        <p:spPr>
          <a:xfrm>
            <a:off x="6114305" y="2565992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3, 2013</a:t>
            </a:r>
          </a:p>
        </p:txBody>
      </p:sp>
      <p:sp>
        <p:nvSpPr>
          <p:cNvPr id="4087" name="OTLSHAPE_M_5cdf64a2b28d454d9eb22c8ea49cab01_Title"/>
          <p:cNvSpPr txBox="1"/>
          <p:nvPr>
            <p:custDataLst>
              <p:tags r:id="rId86"/>
            </p:custDataLst>
          </p:nvPr>
        </p:nvSpPr>
        <p:spPr>
          <a:xfrm>
            <a:off x="7108847" y="2850811"/>
            <a:ext cx="13589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8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vertical landing on an ocean platform</a:t>
            </a:r>
            <a:endParaRPr kumimoji="0" lang="ro-RO" sz="1200" b="1" i="0" u="none" strike="noStrike" kern="1200" cap="none" spc="-8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88" name="OTLSHAPE_M_5cdf64a2b28d454d9eb22c8ea49cab01_Date"/>
          <p:cNvSpPr txBox="1"/>
          <p:nvPr>
            <p:custDataLst>
              <p:tags r:id="rId87"/>
            </p:custDataLst>
          </p:nvPr>
        </p:nvSpPr>
        <p:spPr>
          <a:xfrm>
            <a:off x="7108847" y="3248321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8, 2016</a:t>
            </a:r>
          </a:p>
        </p:txBody>
      </p:sp>
      <p:sp>
        <p:nvSpPr>
          <p:cNvPr id="4096" name="OTLSHAPE_M_6cb10de7ebda4ca1b21332db3c0aaff3_Title"/>
          <p:cNvSpPr txBox="1"/>
          <p:nvPr>
            <p:custDataLst>
              <p:tags r:id="rId88"/>
            </p:custDataLst>
          </p:nvPr>
        </p:nvSpPr>
        <p:spPr>
          <a:xfrm>
            <a:off x="7885216" y="2006880"/>
            <a:ext cx="1485900" cy="3721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Falcon Heavy launched into solar orbit</a:t>
            </a:r>
            <a:endParaRPr kumimoji="0" lang="ro-RO" sz="1200" b="1" i="0" u="none" strike="noStrike" kern="1200" cap="none" normalizeH="0" baseline="0" noProof="0" dirty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97" name="OTLSHAPE_M_6cb10de7ebda4ca1b21332db3c0aaff3_Date"/>
          <p:cNvSpPr txBox="1"/>
          <p:nvPr>
            <p:custDataLst>
              <p:tags r:id="rId89"/>
            </p:custDataLst>
          </p:nvPr>
        </p:nvSpPr>
        <p:spPr>
          <a:xfrm>
            <a:off x="7885216" y="2404390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6, 2018</a:t>
            </a:r>
          </a:p>
        </p:txBody>
      </p:sp>
      <p:sp>
        <p:nvSpPr>
          <p:cNvPr id="31" name="OTLSHAPE_M_03b3ba890b454fdd84f6ca69898baad0_Title">
            <a:extLst>
              <a:ext uri="{FF2B5EF4-FFF2-40B4-BE49-F238E27FC236}">
                <a16:creationId xmlns:a16="http://schemas.microsoft.com/office/drawing/2014/main" id="{BB12F9F1-8B17-1F22-D61B-180A1DA728AE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431807" y="1357209"/>
            <a:ext cx="309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</a:t>
            </a:r>
            <a:r>
              <a:rPr kumimoji="0" lang="en-US" sz="1200" b="1" i="0" u="none" strike="noStrike" kern="1200" cap="none" spc="-4" normalizeH="0" baseline="0" noProof="0" dirty="0" err="1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Starlink</a:t>
            </a: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internet satellites launched into orbit</a:t>
            </a:r>
          </a:p>
        </p:txBody>
      </p:sp>
      <p:sp>
        <p:nvSpPr>
          <p:cNvPr id="32" name="OTLSHAPE_M_03b3ba890b454fdd84f6ca69898baad0_Date">
            <a:extLst>
              <a:ext uri="{FF2B5EF4-FFF2-40B4-BE49-F238E27FC236}">
                <a16:creationId xmlns:a16="http://schemas.microsoft.com/office/drawing/2014/main" id="{05EF8B12-BA7F-243A-E587-C422AA93C28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431807" y="1568664"/>
            <a:ext cx="7874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23, 2019</a:t>
            </a:r>
          </a:p>
        </p:txBody>
      </p:sp>
      <p:sp>
        <p:nvSpPr>
          <p:cNvPr id="34" name="OTLSHAPE_M_991515b015964dc8b7cc4841f8542410_Title">
            <a:extLst>
              <a:ext uri="{FF2B5EF4-FFF2-40B4-BE49-F238E27FC236}">
                <a16:creationId xmlns:a16="http://schemas.microsoft.com/office/drawing/2014/main" id="{C34F6A06-1DE7-CB5F-810C-73925ECC427A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900646" y="6102434"/>
            <a:ext cx="1790700" cy="1860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SpaceX astronaut launch</a:t>
            </a:r>
          </a:p>
        </p:txBody>
      </p:sp>
      <p:sp>
        <p:nvSpPr>
          <p:cNvPr id="35" name="OTLSHAPE_M_991515b015964dc8b7cc4841f8542410_Date">
            <a:extLst>
              <a:ext uri="{FF2B5EF4-FFF2-40B4-BE49-F238E27FC236}">
                <a16:creationId xmlns:a16="http://schemas.microsoft.com/office/drawing/2014/main" id="{F62CC091-F425-5D49-6AF5-7C4C0D72BD70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900646" y="5906516"/>
            <a:ext cx="7239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30, 2020</a:t>
            </a:r>
          </a:p>
        </p:txBody>
      </p:sp>
      <p:sp>
        <p:nvSpPr>
          <p:cNvPr id="37" name="OTLSHAPE_M_644e8b64ef4b4de8a920ed793720f078_Title">
            <a:extLst>
              <a:ext uri="{FF2B5EF4-FFF2-40B4-BE49-F238E27FC236}">
                <a16:creationId xmlns:a16="http://schemas.microsoft.com/office/drawing/2014/main" id="{B07B5DC2-ACF3-C206-DEE6-B5949F72186F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8957510" y="3036866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0" normalizeH="0" baseline="0" noProof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100th launch </a:t>
            </a:r>
          </a:p>
        </p:txBody>
      </p:sp>
      <p:sp>
        <p:nvSpPr>
          <p:cNvPr id="38" name="OTLSHAPE_M_644e8b64ef4b4de8a920ed793720f078_Date">
            <a:extLst>
              <a:ext uri="{FF2B5EF4-FFF2-40B4-BE49-F238E27FC236}">
                <a16:creationId xmlns:a16="http://schemas.microsoft.com/office/drawing/2014/main" id="{8905CBCB-B7EF-6D9A-B928-C87009FDE76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957510" y="324832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18, 2020</a:t>
            </a:r>
          </a:p>
        </p:txBody>
      </p:sp>
      <p:sp>
        <p:nvSpPr>
          <p:cNvPr id="40" name="OTLSHAPE_M_7531122884cb45c19d12cdcd251cbdba_Title">
            <a:extLst>
              <a:ext uri="{FF2B5EF4-FFF2-40B4-BE49-F238E27FC236}">
                <a16:creationId xmlns:a16="http://schemas.microsoft.com/office/drawing/2014/main" id="{2DCFB2AD-2C6F-DCE1-4D2C-F4D732C1EFC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060793" y="5606161"/>
            <a:ext cx="273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fully operational mission (Crew Dragon)</a:t>
            </a:r>
          </a:p>
        </p:txBody>
      </p:sp>
      <p:sp>
        <p:nvSpPr>
          <p:cNvPr id="41" name="OTLSHAPE_M_7531122884cb45c19d12cdcd251cbdba_Date">
            <a:extLst>
              <a:ext uri="{FF2B5EF4-FFF2-40B4-BE49-F238E27FC236}">
                <a16:creationId xmlns:a16="http://schemas.microsoft.com/office/drawing/2014/main" id="{39326DC6-AD7F-931B-BDD6-295980B992CC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060793" y="5410242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15, 2020</a:t>
            </a:r>
          </a:p>
        </p:txBody>
      </p:sp>
      <p:sp>
        <p:nvSpPr>
          <p:cNvPr id="43" name="OTLSHAPE_M_b183499fe15b42148f21533999dfd667_Title">
            <a:extLst>
              <a:ext uri="{FF2B5EF4-FFF2-40B4-BE49-F238E27FC236}">
                <a16:creationId xmlns:a16="http://schemas.microsoft.com/office/drawing/2014/main" id="{444F685B-42C0-0722-78D9-082DE0C9C197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413583" y="1853482"/>
            <a:ext cx="2209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all private civilian crew in orbit (Inspiration4) </a:t>
            </a:r>
          </a:p>
        </p:txBody>
      </p:sp>
      <p:sp>
        <p:nvSpPr>
          <p:cNvPr id="44" name="OTLSHAPE_M_b183499fe15b42148f21533999dfd667_Date">
            <a:extLst>
              <a:ext uri="{FF2B5EF4-FFF2-40B4-BE49-F238E27FC236}">
                <a16:creationId xmlns:a16="http://schemas.microsoft.com/office/drawing/2014/main" id="{DA65DF69-E88A-33D0-31AF-1600C6AD698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413583" y="2250992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15, 2021</a:t>
            </a:r>
          </a:p>
        </p:txBody>
      </p:sp>
      <p:sp>
        <p:nvSpPr>
          <p:cNvPr id="46" name="OTLSHAPE_M_216c294b708e44bd91629c388ab3dc78_Title">
            <a:extLst>
              <a:ext uri="{FF2B5EF4-FFF2-40B4-BE49-F238E27FC236}">
                <a16:creationId xmlns:a16="http://schemas.microsoft.com/office/drawing/2014/main" id="{49C4E3C2-57F0-D734-C6B4-AF5DEACD5C5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651484" y="5109887"/>
            <a:ext cx="201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all-private mission to the ISS</a:t>
            </a:r>
          </a:p>
        </p:txBody>
      </p:sp>
      <p:sp>
        <p:nvSpPr>
          <p:cNvPr id="47" name="OTLSHAPE_M_216c294b708e44bd91629c388ab3dc78_Date">
            <a:extLst>
              <a:ext uri="{FF2B5EF4-FFF2-40B4-BE49-F238E27FC236}">
                <a16:creationId xmlns:a16="http://schemas.microsoft.com/office/drawing/2014/main" id="{5C03A257-8A30-2556-3116-C5DA31870931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651484" y="4913968"/>
            <a:ext cx="673100" cy="1705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8, 2022</a:t>
            </a:r>
          </a:p>
        </p:txBody>
      </p:sp>
      <p:sp>
        <p:nvSpPr>
          <p:cNvPr id="4105" name="OTLSHAPE_M_62d333a82d1048c384740afac6a7066c_Title">
            <a:extLst>
              <a:ext uri="{FF2B5EF4-FFF2-40B4-BE49-F238E27FC236}">
                <a16:creationId xmlns:a16="http://schemas.microsoft.com/office/drawing/2014/main" id="{E1D8FDEB-4311-B6AF-17DE-ED6478DDAF3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335013" y="2535811"/>
            <a:ext cx="1612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orbital test flight trial on the Starship (failed)</a:t>
            </a:r>
          </a:p>
        </p:txBody>
      </p:sp>
      <p:sp>
        <p:nvSpPr>
          <p:cNvPr id="4106" name="OTLSHAPE_M_62d333a82d1048c384740afac6a7066c_Date">
            <a:extLst>
              <a:ext uri="{FF2B5EF4-FFF2-40B4-BE49-F238E27FC236}">
                <a16:creationId xmlns:a16="http://schemas.microsoft.com/office/drawing/2014/main" id="{4AA5F87A-DB40-DDBB-CD18-1C138DD4704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335013" y="293332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18, 2023</a:t>
            </a:r>
          </a:p>
        </p:txBody>
      </p:sp>
      <p:sp>
        <p:nvSpPr>
          <p:cNvPr id="62" name="OTLSHAPE_M_51fd6e256198479eb62097c29bfc1f42_Title">
            <a:extLst>
              <a:ext uri="{FF2B5EF4-FFF2-40B4-BE49-F238E27FC236}">
                <a16:creationId xmlns:a16="http://schemas.microsoft.com/office/drawing/2014/main" id="{58ADF7F1-4014-CC8A-90F8-7F578D20106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470791" y="4427558"/>
            <a:ext cx="1447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4" normalizeH="0" baseline="0" noProof="0">
                <a:ln>
                  <a:noFill/>
                </a:ln>
                <a:solidFill>
                  <a:srgbClr val="0052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3rd Starship test flight goes further than ever </a:t>
            </a:r>
            <a:endParaRPr kumimoji="0" lang="en-US" sz="1200" b="1" i="0" u="none" strike="noStrike" kern="1200" cap="none" spc="-4" normalizeH="0" baseline="0" noProof="0">
              <a:ln>
                <a:noFill/>
              </a:ln>
              <a:solidFill>
                <a:srgbClr val="00528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3" name="OTLSHAPE_M_51fd6e256198479eb62097c29bfc1f42_Date">
            <a:extLst>
              <a:ext uri="{FF2B5EF4-FFF2-40B4-BE49-F238E27FC236}">
                <a16:creationId xmlns:a16="http://schemas.microsoft.com/office/drawing/2014/main" id="{B924C9CE-DCA8-EB9E-7626-CB23D70E7F42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470791" y="4231640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rgbClr val="A7A9A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14, 2024</a:t>
            </a:r>
          </a:p>
        </p:txBody>
      </p:sp>
      <p:pic>
        <p:nvPicPr>
          <p:cNvPr id="4103" name="Picture 4102">
            <a:extLst>
              <a:ext uri="{FF2B5EF4-FFF2-40B4-BE49-F238E27FC236}">
                <a16:creationId xmlns:a16="http://schemas.microsoft.com/office/drawing/2014/main" id="{43DDC4A3-8FE0-9638-B331-B875CB591FC8}"/>
              </a:ext>
            </a:extLst>
          </p:cNvPr>
          <p:cNvPicPr>
            <a:picLocks noChangeAspect="1"/>
          </p:cNvPicPr>
          <p:nvPr/>
        </p:nvPicPr>
        <p:blipFill>
          <a:blip r:embed="rId107"/>
          <a:stretch>
            <a:fillRect/>
          </a:stretch>
        </p:blipFill>
        <p:spPr>
          <a:xfrm>
            <a:off x="846607" y="470382"/>
            <a:ext cx="8310028" cy="1022523"/>
          </a:xfrm>
          <a:prstGeom prst="rect">
            <a:avLst/>
          </a:prstGeom>
        </p:spPr>
      </p:pic>
      <p:pic>
        <p:nvPicPr>
          <p:cNvPr id="4111" name="Picture 4110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38F1F17E-4F11-B83B-0D3E-D3060D9ECA10}"/>
              </a:ext>
            </a:extLst>
          </p:cNvPr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68" y="4057713"/>
            <a:ext cx="1660608" cy="228778"/>
          </a:xfrm>
          <a:prstGeom prst="rect">
            <a:avLst/>
          </a:prstGeom>
        </p:spPr>
      </p:pic>
      <p:sp>
        <p:nvSpPr>
          <p:cNvPr id="4112" name="TextBox 4111">
            <a:extLst>
              <a:ext uri="{FF2B5EF4-FFF2-40B4-BE49-F238E27FC236}">
                <a16:creationId xmlns:a16="http://schemas.microsoft.com/office/drawing/2014/main" id="{B7DBB25B-506C-2319-3D69-92E2D9F47285}"/>
              </a:ext>
            </a:extLst>
          </p:cNvPr>
          <p:cNvSpPr txBox="1"/>
          <p:nvPr/>
        </p:nvSpPr>
        <p:spPr>
          <a:xfrm>
            <a:off x="923925" y="1666875"/>
            <a:ext cx="342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SpaceX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4529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My4yMS4wMC4wMCIsIkVkaXRpb24iOiJQbHVzIiwiTGFzdFNhdmVkRWRpdGlvbiI6MywiSXNQbHVzRWRpdGlvbiI6dHJ1ZSwiSXNQcm9FZGl0aW9uIjpmYWxzZX0sIkVmZmVjdCI6MCwiU3R5bGUiOnsiJGlkIjoiMyIsIkRlZmF1bHREZXBlbmRlbmN5U3R5bGUiOnsiJGlkIjoiNCIsIkxpbmVTdHlsZSI6eyIkaWQiOiI1IiwiTGluZUNvbG9yIjp7IiRpZCI6IjYiLCIkdHlwZSI6Ik5MUkUuQ29tbW9uLkRvbS5Tb2xpZENvbG9yQnJ1c2gsIE5MUkUuQ29tbW9uIiwiQ29sb3IiOnsiJGlkIjoiNyIsIkEiOjI1NSwiUiI6MCwiRyI6MCwiQiI6MH19LCJMaW5lV2VpZ2h0IjoxLjAsIkxpbmVUeXBlIjowLCJQYXJlbnRTdHlsZSI6bnVsbH0sIkVuZEFycm93aGVhZExpbmVTdHlsZSI6eyIkaWQiOiI4IiwiS2luZCI6MSwiV2lkdGgiOjEsIkxlbmd0aCI6MCwiUGFyZW50U3R5bGUiOm51bGx9LCJCcmluZ1RvRnJvbnQiOnRydWUsIkVsYm93UmFkaXVzIjowLjAsIk1hcmdpbiI6eyIkaWQiOiI5IiwiVG9wIjowLjAsIkxlZnQiOjAuMCwiUmlnaHQiOjAuMCwiQm90dG9tIjowLjB9LCJQYWRkaW5nIjp7IiRpZCI6IjEwIiwiVG9wIjowLjAsIkxlZnQiOjAuMCwiUmlnaHQiOjAuMCwiQm90dG9tIjowLjB9LCJCYWNrZ3JvdW5kIjpudWxsLCJJc1Zpc2libGUiOnRydWUsIldpZHRoIjowLjAsIkhlaWdodCI6MC4wLCJCb3JkZXJTdHlsZSI6bnVsbCwiUGFyZW50U3R5bGUiOm51bGx9LCJDcml0aWNhbFBhdGhTdHlsZSI6eyIkaWQiOiIxMSIsIkNyaXRpY2FsUGF0aFN0eWxlT3B0aW9ucyI6MTEsIkxpbmVTdHlsZSI6eyIkaWQiOiIxMiIsIkxpbmVDb2xvciI6eyIkaWQiOiIxMyIsIiR0eXBlIjoiTkxSRS5Db21tb24uRG9tLlNvbGlkQ29sb3JCcnVzaCwgTkxSRS5Db21tb24iLCJDb2xvciI6eyIkaWQiOiIxNCIsIkEiOjI1NSwiUiI6MjIyLCJHIjo1MCwiQiI6NTB9fSwiTGluZVdlaWdodCI6MS4wLCJMaW5lVHlwZSI6MCwiUGFyZW50U3R5bGUiOm51bGx9LCJUaXRsZUZvcmVncm91bmQiOnsiJGlkIjoiMTUiLCJDb2xvciI6eyIkaWQiOiIxNiIsIkEiOjI1NSwiUiI6MTc2LCJHIjoxOSwiQiI6MjV9fSwiU2hhcGVzQmFja2dyb3VuZCI6eyIkaWQiOiIxNyIsIkNvbG9yIjp7IiRpZCI6IjE4IiwiQSI6MjU1LCJSIjoyNTMsIkciOjIwMywiQiI6MjA4fX0sIlNoYXBlc0JvcmRlclN0eWxlIjp7IiRpZCI6IjE5IiwiTGluZUNvbG9yIjp7IiRpZCI6IjIwIiwiJHR5cGUiOiJOTFJFLkNvbW1vbi5Eb20uU29saWRDb2xvckJydXNoLCBOTFJFLkNvbW1vbiIsIkNvbG9yIjp7IiRpZCI6IjIxIiwiQSI6MjU1LCJSIjoyMjIsIkciOjUwLCJCIjo1MH19LCJMaW5lV2VpZ2h0IjoxLjUsIkxpbmVUeXBlIjowLCJQYXJlbnRTdHlsZSI6bnVsbH0sIk1hcmdpbiI6eyIkaWQiOiIyMiIsIlRvcCI6MC4wLCJMZWZ0IjowLjAsIlJpZ2h0IjowLjAsIkJvdHRvbSI6MC4wfSwiUGFkZGluZyI6eyIkaWQiOiIyMyIsIlRvcCI6MC4wLCJMZWZ0IjowLjAsIlJpZ2h0IjowLjAsIkJvdHRvbSI6MC4wfSwiQmFja2dyb3VuZCI6bnVsbCwiSXNWaXNpYmxlIjpmYWxzZSwiV2lkdGgiOjAuMCwiSGVpZ2h0IjowLjAsIkJvcmRlclN0eWxlIjpudWxsLCJQYXJlbnRTdHlsZSI6bnVsbH0sIlBhbmVsc1NwYWNpbmdEZWZpbml0aW9uIjp7IiRpZCI6IjI0IiwiU3BhY2luZ0Fib3ZlVGltZWJhbmQiOjE2LCJTcGFjaW5nQmVsb3dUaW1lYmFuZCI6MTYsIlNwYWNpbmdBYm92ZUJldHdlZW5Td2ltbGFuZXNBbmRUYXNrcyI6MTYsIlNwYWNpbmdCZWxvd0JldHdlZW5Td2ltbGFuZXNBbmRUYXNrcyI6MTZ9LCJUaW1lYmFuZFN0eWxlIjp7IiRpZCI6IjI1IiwiU2NhbGVNYXJraW5nIjowLCJTaGFwZSI6MTMsIlNoYXBlU3R5bGUiOnsiJGlkIjoiMjYiLCJNYXJnaW4iOnsiJGlkIjoiMjciLCJUb3AiOjAuMCwiTGVmdCI6MTAuMCwiUmlnaHQiOjEwLjAsIkJvdHRvbSI6MC4wfSwiUGFkZGluZyI6eyIkaWQiOiIyOCIsIlRvcCI6NS4wLCJMZWZ0IjoxMy4wLCJSaWdodCI6MTMuMCwiQm90dG9tIjo1LjB9LCJCYWNrZ3JvdW5kIjp7IiRpZCI6IjI5IiwiQ29sb3IiOnsiJGlkIjoiMzAiLCJBIjoyNTUsIlIiOjAsIkciOjgyLCJCIjoxMzZ9fSwiSXNWaXNpYmxlIjp0cnVlLCJXaWR0aCI6ODU4LjAsIkhlaWdodCI6MzAuMC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HJlZiI6IjI3In0sIlBhZGRpbmciOnsiJHJlZiI6IjI4In0sIkJhY2tncm91bmQiOnsiJGlkIjoiMzUiLCJDb2xvciI6eyIkaWQiOiIzNiIsIkEiOjI1NSwiUiI6MTI3LCJHIjoxMjcsIkIiOjEyN319LCJJc1Zpc2libGUiOnRydWUsIldpZHRoIjo4NTguMCwiSGVpZ2h0IjozMC4wLCJCb3JkZXJTdHlsZSI6bnVsbCwiUGFyZW50U3R5bGUiOm51bGx9LCJCb3R0b21UaWVyU2hhcGVTdHlsZSI6eyIkaWQiOiIzNyIsIk1hcmdpbiI6eyIkcmVmIjoiMjcifSwiUGFkZGluZyI6eyIkcmVmIjoiMjgifSwiQmFja2dyb3VuZCI6eyIkcmVmIjoiMzUifSwiSXNWaXNpYmxlIjp0cnVlLCJXaWR0aCI6ODU4LjAsIkhlaWdodCI6MzAuMCwiQm9yZGVyU3R5bGUiOm51bGwsIlBhcmVudFN0eWxlIjpudWxsfSwiUmlnaHRFbmRDYXBzU3R5bGUiOnsiJGlkIjoiMzgiLCJGb250U2V0dGluZ3MiOnsiJGlkIjoiMzkiLCJGb250U2l6ZSI6MTgsIkZvbnROYW1lIjoiQ2FsaWJyaSIsIklzQm9sZCI6dHJ1ZSwiSXNJdGFsaWMiOmZhbHNlLCJJc1VuZGVybGluZWQiOmZhbHNlLCJQYXJlbnRTdHlsZSI6bnVsbH0sIkF1dG9TaXplIjowLCJGb3JlZ3JvdW5kIjp7IiRpZCI6IjQwIiwiQ29sb3IiOnsiJGlkIjoiNDEiLCJBIjoyNTUsIlIiOjIsIkciOjE3OCwiQiI6MjM4fX0sIk1heFdpZHRoIjoiSW5maW5pdHkiLCJNYXhIZWlnaHQiOiJJbmZpbml0eSIsIlNtYXJ0Rm9yZWdyb3VuZElzQWN0aXZlIjpmYWxzZSwiSG9yaXpvbnRhbEFsaWdubWVudCI6MCwiVmVydGljYWxBbGlnbm1lbnQiOjAsIlNtYXJ0Rm9yZWdyb3VuZCI6bnVsbCwiQmFja2dyb3VuZEZpbGxUeXBlIjowLCJNYXJnaW4iOnsiJGlkIjoiNDIiLCJUb3AiOjAuMCwiTGVmdCI6MC4wLCJSaWdodCI6MjAuMCwiQm90dG9tIjowLjB9LCJQYWRkaW5nIjp7IiRpZCI6IjQzIiwiVG9wIjowLjAsIkxlZnQiOjAuMCwiUmlnaHQiOjAuMCwiQm90dG9tIjowLjB9LCJCYWNrZ3JvdW5kIjp7IiRpZCI6IjQ0IiwiQ29sb3IiOnsiJGlkIjoiNDUiLCJBIjoyNTUsIlIiOjI1NSwiRyI6MjU1LCJCIjoyNTV9fSwiSXNWaXNpYmxlIjpmYWxzZSwiV2lkdGgiOjAuMCwiSGVpZ2h0IjowLjAsIkJvcmRlclN0eWxlIjpudWxsLCJQYXJlbnRTdHlsZSI6bnVsbH0sIkxlZnRFbmRDYXBzU3R5bGUiOnsiJGlkIjoiNDYiLCJGb250U2V0dGluZ3MiOnsiJGlkIjoiNDciLCJGb250U2l6ZSI6MTgsIkZvbnROYW1lIjoiQ2FsaWJyaSIsIklzQm9sZCI6dHJ1ZSwiSXNJdGFsaWMiOmZhbHNlLCJJc1VuZGVybGluZWQiOmZhbHNlLCJQYXJlbnRTdHlsZSI6bnVsbH0sIkF1dG9TaXplIjowLCJGb3JlZ3JvdW5kIjp7IiRpZCI6IjQ4IiwiQ29sb3IiOnsiJGlkIjoiND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wIiwiVG9wIjowLjAsIkxlZnQiOjIwLjAsIlJpZ2h0IjowLjAsIkJvdHRvbSI6MC4wfSwiUGFkZGluZyI6eyIkaWQiOiI1MSIsIlRvcCI6MC4wLCJMZWZ0IjowLjAsIlJpZ2h0IjowLjAsIkJvdHRvbSI6MC4wfSwiQmFja2dyb3VuZCI6eyIkaWQiOiI1MiIsIkNvbG9yIjp7IiRpZCI6IjUzIiwiQSI6ODksIlIiOjAsIkciOjAsIkIiOjB9fSwiSXNWaXNpYmxlIjpmYWxzZSwiV2lkdGgiOjAuMCwiSGVpZ2h0IjowLjAsIkJvcmRlclN0eWxlIjpudWxsLCJQYXJlbnRTdHlsZSI6bnVsbH0sIlRvZGF5VGV4dFN0eWxlIjp7IiRpZCI6IjU0IiwiRm9udFNldHRpbmdzIjp7IiRpZCI6IjU1IiwiRm9udFNpemUiOjEyLCJGb250TmFtZSI6IkNhbGlicmkiLCJJc0JvbGQiOmZhbHNlLCJJc0l0YWxpYyI6ZmFsc2UsIklzVW5kZXJsaW5lZCI6ZmFsc2UsIlBhcmVudFN0eWxlIjpudWxsfSwiQXV0b1NpemUiOjAsIkZvcmVncm91bmQiOnsiJGlkIjoiNTYiLCJDb2xvciI6eyIkaWQiOiI1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OCIsIlRvcCI6MC4wLCJMZWZ0IjowLjAsIlJpZ2h0IjowLjAsIkJvdHRvbSI6MC4wfSwiUGFkZGluZyI6eyIkaWQiOiI1OSIsIlRvcCI6MC4wLCJMZWZ0IjowLjAsIlJpZ2h0IjowLjAsIkJvdHRvbSI6MC4wfSwiQmFja2dyb3VuZCI6eyIkaWQiOiI2MCIsIkNvbG9yIjp7IiRyZWYiOiI1MyJ9fSwiSXNWaXNpYmxlIjp0cnVlLCJXaWR0aCI6MC4wLCJIZWlnaHQiOjAuMCwiQm9yZGVyU3R5bGUiOm51bGwsIlBhcmVudFN0eWxlIjpudWxsfSwiVG9kYXlNYXJrZXJTdHlsZSI6eyIkaWQiOiI2MSIsIk1hcmdpbiI6eyIkaWQiOiI2MiIsIlRvcCI6MC4wLCJMZWZ0IjowLjAsIlJpZ2h0IjowLjAsIkJvdHRvbSI6MC4wfSwiUGFkZGluZyI6eyIkaWQiOiI2MyIsIlRvcCI6MC4wLCJMZWZ0IjowLjAsIlJpZ2h0IjowLjAsIkJvdHRvbSI6MC4wfSwiQmFja2dyb3VuZCI6eyIkaWQiOiI2NCIsIkNvbG9yIjp7IiRpZCI6IjY1IiwiQSI6MjU1LCJSIjoyNTUsIkciOjAsIkIiOjB9fSwiSXNWaXNpYmxlIjp0cnVlLCJXaWR0aCI6MC4wLCJIZWlnaHQiOjAuMCwiQm9yZGVyU3R5bGUiOm51bGwsIlBhcmVudFN0eWxlIjpudWxsfSwiU2NhbGVTdHlsZSI6eyIkaWQiOiI2NiIsIlNoYXBlIjo0LCJTaG93U2VnbWVudFNlcGFyYXRvcnMiOnRydWUsIlNlZ21lbnRTZXBhcmF0b3JPcGFjaXR5IjozMCwiSGFzQmVlblZpc2libGVCZWZvcmUiOnRydWUsIkZvbnRTZXR0aW5ncyI6eyIkaWQiOiI2NyIsIkZvbnRTaXplIjoxNCwiRm9udE5hbWUiOiJDYWxpYnJpIiwiSXNCb2xkIjp0cnVlLCJJc0l0YWxpYyI6ZmFsc2UsIklzVW5kZXJsaW5lZCI6ZmFsc2UsIlBhcmVudFN0eWxlIjpudWxsfSwiQXV0b1NpemUiOjAsIkZvcmVncm91bmQiOnsiJGlkIjoiNjgiLCJDb2xvciI6eyIkaWQiOiI2OSIsIkEiOjI1NSwiUiI6MTY3LCJHIjoxNjksIkIiOjE3Mn19LCJNYXhXaWR0aCI6MjAwLjAsIk1heEhlaWdodCI6IkluZmluaXR5IiwiU21hcnRGb3JlZ3JvdW5kSXNBY3RpdmUiOmZhbHNlLCJIb3Jpem9udGFsQWxpZ25tZW50IjowLCJWZXJ0aWNhbEFsaWdubWVudCI6MSwiU21hcnRGb3JlZ3JvdW5kIjpudWxsLCJCYWNrZ3JvdW5kRmlsbFR5cGUiOjAsIk1hcmdpbiI6eyIkaWQiOiI3MCIsIlRvcCI6MC4wLCJMZWZ0Ijo1LjAsIlJpZ2h0IjowLjAsIkJvdHRvbSI6MC4wfSwiUGFkZGluZyI6eyIkaWQiOiI3MSIsIlRvcCI6MC4wLCJMZWZ0IjowLjAsIlJpZ2h0IjowLjAsIkJvdHRvbSI6MC4wfSwiQmFja2dyb3VuZCI6eyIkaWQiOiI3MiIsIkNvbG9yIjp7IiRyZWYiOiI1MyJ9fSwiSXNWaXNpYmxlIjp0cnVlLCJXaWR0aCI6MC4wLCJIZWlnaHQiOjAuMCwiQm9yZGVyU3R5bGUiOm51bGwsIlBhcmVudFN0eWxlIjpudWxsfSwiU2luZ2xlU2NhbGVTaGFwZVN0eWxlIjp7IiRpZCI6IjczIiwiU2hhcGUiOjQsIkhlaWdodCI6MzAuMH0sIk1pZGRsZVRpZXJTY2FsZVN0eWxlIjp7IiRpZCI6Ijc0IiwiU2hhcGUiOjQsIlNob3dTZWdtZW50U2VwYXJhdG9ycyI6dHJ1ZSwiU2VnbWVudFNlcGFyYXRvck9wYWNpdHkiOjMwLCJIYXNCZWVuVmlzaWJsZUJlZm9yZSI6ZmFsc2UsIkZvbnRTZXR0aW5ncyI6eyIkaWQiOiI3NSIsIkZvbnRTaXplIjoxNCwiRm9udE5hbWUiOiJDYWxpYnJpIiwiSXNCb2xkIjp0cnVlLCJJc0l0YWxpYyI6ZmFsc2UsIklzVW5kZXJsaW5lZCI6ZmFsc2UsIlBhcmVudFN0eWxlIjpudWxsfSwiQXV0b1NpemUiOjAsIkZvcmVncm91bmQiOnsiJGlkIjoiNzYiLCJDb2xvciI6eyIkaWQiOiI3NyIsIkEiOjI1NSwiUiI6MiwiRyI6MTc4LCJCIjoyMzh9fSwiTWF4V2lkdGgiOjIwMC4wLCJNYXhIZWlnaHQiOiJJbmZpbml0eSIsIlNtYXJ0Rm9yZWdyb3VuZElzQWN0aXZlIjpmYWxzZSwiSG9yaXpvbnRhbEFsaWdubWVudCI6MCwiVmVydGljYWxBbGlnbm1lbnQiOjEsIlNtYXJ0Rm9yZWdyb3VuZCI6bnVsbCwiQmFja2dyb3VuZEZpbGxUeXBlIjowLCJNYXJnaW4iOnsiJHJlZiI6IjcwIn0sIlBhZGRpbmciOnsiJHJlZiI6IjcxIn0sIkJhY2tncm91bmQiOnsiJHJlZiI6IjcyIn0sIklzVmlzaWJsZSI6ZmFsc2UsIldpZHRoIjowLjAsIkhlaWdodCI6MC4wLCJCb3JkZXJTdHlsZSI6bnVsbCwiUGFyZW50U3R5bGUiOm51bGx9LCJCb3R0b21UaWVyU2NhbGVTdHlsZSI6eyIkaWQiOiI3OCIsIlNoYXBlIjo0LCJTaG93U2VnbWVudFNlcGFyYXRvcnMiOnRydWUsIlNlZ21lbnRTZXBhcmF0b3JPcGFjaXR5IjozMCwiSGFzQmVlblZpc2libGVCZWZvcmUiOmZhbHNlLCJGb250U2V0dGluZ3MiOnsiJGlkIjoiNzkiLCJGb250U2l6ZSI6MTQsIkZvbnROYW1lIjoiQ2FsaWJyaSIsIklzQm9sZCI6dHJ1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SwiU21hcnRGb3JlZ3JvdW5kIjpudWxsLCJCYWNrZ3JvdW5kRmlsbFR5cGUiOjAsIk1hcmdpbiI6eyIkcmVmIjoiNzAifSwiUGFkZGluZyI6eyIkcmVmIjoiNzEifSwiQmFja2dyb3VuZCI6eyIkcmVmIjoiNzIifSwiSXNWaXNpYmxlIjpmYWxzZSwiV2lkdGgiOjAuMCwiSGVpZ2h0IjowLjAsIkJvcmRlclN0eWxlIjpudWxsLCJQYXJlbnRTdHlsZSI6bnVsbH0sIkVsYXBzZWRUaW1lQmFja2dyb3VuZCI6eyIkaWQiOiI4MCIsIkNvbG9yIjp7IiRpZCI6IjgxIiwiQSI6NzcsIlIiOjI1NSwiRyI6MCwiQiI6MH19LCJBcHBlbmRZZWFyT25ZZWFyQ2hhbmdlIjp0cnVlLCJFbGFwc2VkVGltZUZvcm1hdCI6MCwiVG9kYXlNYXJrZXJQb3NpdGlvbiI6MCwiUXVpY2tQb3NpdGlvbiI6MywiQWJzb2x1dGVQb3NpdGlvbiI6Mjg2LjE5OTk4MiwiTWFyZ2luIjp7IiRpZCI6IjgyIiwiVG9wIjowLjAsIkxlZnQiOjEwLjAsIlJpZ2h0IjoxMC4wLCJCb3R0b20iOjAuMH0sIlBhZGRpbmciOnsiJGlkIjoiODMiLCJUb3AiOjAuMCwiTGVmdCI6MC4wLCJSaWdodCI6MC4wLCJCb3R0b20iOjAuMH0sIkJhY2tncm91bmQiOnsiJGlkIjoiODQiLCJDb2xvciI6eyIkaWQiOiI4NSIsIkEiOjI1NSwiUiI6MTE1LCJHIjoxMTUsIkIiOjExNX19LCJJc1Zpc2libGUiOnRydWUsIldpZHRoIjowLjAsIkhlaWdodCI6MC4wLCJCb3JkZXJTdHlsZSI6bnVsbCwiUGFyZW50U3R5bGUiOm51bGx9LCJEZWZhdWx0TWlsZXN0b25lU3R5bGUiOnsiJGlkIjoiODYiLCJTaGFwZSI6MTYsIkNvbm5lY3Rvck1hcmdpbiI6eyIkaWQiOiI4NyIsIlRvcCI6MC4wLCJMZWZ0IjoyLjAsIlJpZ2h0IjoyLjAsIkJvdHRvbSI6MC4wfSwiQ29ubmVjdG9yU3R5bGUiOnsiJGlkIjoiODgiLCJMaW5lQ29sb3IiOnsiJGlkIjoiODkiLCIkdHlwZSI6Ik5MUkUuQ29tbW9uLkRvbS5Tb2xpZENvbG9yQnJ1c2gsIE5MUkUuQ29tbW9uIiwiQ29sb3IiOnsiJGlkIjoiOTAiLCJBIjoyNTUsIlIiOjE2NywiRyI6MTY5LCJCIjoxNzJ9fSwiTGluZVdlaWdodCI6MS4wLCJMaW5lVHlwZSI6MCwiUGFyZW50U3R5bGUiOm51bGx9LCJJc0JlbG93VGltZWJhbmQiOnRydWUsIlBvc2l0aW9uT25UYXNrIjowLCJIaWRlRGF0ZSI6ZmFsc2UsIlNoYXBlU2l6ZSI6MCwiU3BhY2luZyI6Mi4wLCJQYWRkaW5nIjp7IiRpZCI6IjkxIiwiVG9wIjo3LjAsIkxlZnQiOjMuMCwiUmlnaHQiOjAuMCwiQm90dG9tIjoyLjB9LCJTaGFwZVN0eWxlIjp7IiRpZCI6IjkyIiwiTWFyZ2luIjp7IiRpZCI6IjkzIiwiVG9wIjowLjAsIkxlZnQiOjAuMCwiUmlnaHQiOjAuMCwiQm90dG9tIjowLjB9LCJQYWRkaW5nIjp7IiRpZCI6Ijk0IiwiVG9wIjowLjAsIkxlZnQiOjAuMCwiUmlnaHQiOjAuMCwiQm90dG9tIjowLjB9LCJCYWNrZ3JvdW5kIjp7IiRpZCI6Ijk1IiwiQ29sb3IiOnsiJGlkIjoiOTYiLCJBIjoyNTUsIlIiOjIzMiwiRyI6MjMyLCJCIjoyMzJ9fSwiSXNWaXNpYmxlIjp0cnVlLCJXaWR0aCI6OC4wLCJIZWlnaHQiOjguMCwiQm9yZGVyU3R5bGUiOnsiJGlkIjoiOTciLCJMaW5lQ29sb3IiOnsiJGlkIjoiOTgiLCIkdHlwZSI6Ik5MUkUuQ29tbW9uLkRvbS5Tb2xpZENvbG9yQnJ1c2gsIE5MUkUuQ29tbW9uIiwiQ29sb3IiOnsiJGlkIjoiOTkiLCJBIjoyNTUsIlIiOjI1NSwiRyI6MCwiQiI6MH19LCJMaW5lV2VpZ2h0IjowLjAsIkxpbmVUeXBlIjowLCJQYXJlbnRTdHlsZSI6bnVsbH0sIlBhcmVudFN0eWxlIjpudWxsfSwiVGl0bGVTdHlsZSI6eyIkaWQiOiIxMDAiLCJGb250U2V0dGluZ3MiOnsiJGlkIjoiMTAxIiwiRm9udFNpemUiOjEyLCJGb250TmFtZSI6IkNhbGlicmkiLCJJc0JvbGQiOnRydWUsIklzSXRhbGljIjpmYWxzZSwiSXNVbmRlcmxpbmVkIjpmYWxzZSwiUGFyZW50U3R5bGUiOm51bGx9LCJBdXRvU2l6ZSI6MCwiRm9yZWdyb3VuZCI6eyIkaWQiOiIxMDIiLCJDb2xvciI6eyIkaWQiOiIxMDMiLCJBIjoyNTUsIlIiOjAsIkciOjgyLCJCIjoxMzZ9fSwiTWF4V2lkdGgiOjIwMC4wLCJNYXhIZWlnaHQiOiJJbmZpbml0eSIsIlNtYXJ0Rm9yZWdyb3VuZElzQWN0aXZlIjpmYWxzZSwiSG9yaXpvbnRhbEFsaWdubWVudCI6MS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cmVmIjoiNTMifX0sIklzVmlzaWJsZSI6dHJ1ZSwiV2lkdGgiOjAuMCwiSGVpZ2h0IjowLjAsIkJvcmRlclN0eWxlIjpudWxsLCJQYXJlbnRTdHlsZSI6bnVsbH0sIkRhd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MTExIiwiVG9wIjowLjAsIkxlZnQiOjAuMCwiUmlnaHQiOjAuMCwiQm90dG9tIjowLjB9LCJQYWRkaW5nIjp7IiRpZCI6IjExMiIsIlRvcCI6MC4wLCJMZWZ0IjowLjAsIlJpZ2h0IjowLjAsIkJvdHRvbSI6MC4wfSwiQmFja2dyb3VuZCI6eyIkaWQiOiIxMTMiLCJDb2xvciI6eyIkcmVmIjoiNTMifX0sIklzVmlzaWJsZSI6dHJ1ZSwiV2lkdGgiOjAuMCwiSGVpZ2h0IjowLjAsIkJvcmRlclN0eWxlIjpudWxsLCJQYXJlbnRTdHlsZSI6bnVsbH0sIkRhdGVGb3JtYXQiOnsiJGlkIjoiMTE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E1IiwiRGF0ZVBhcnRJc1Zpc2libGUiOnRydWUsIlRpbWVQYXJ0SXNWaXNpYmxlIjpmYWxzZX19LCJXZWVrTnVtYmVyaW5nIjp7IiRpZCI6IjExNiIsIkZvcm1hdCI6MCwiSXNWaXNpYmxlIjpmYWxzZSwiTGFzdEtub3duVmlzaWJpbGl0eVN0YXRlIjpmYWxzZX0sIklzVmlzaWJsZSI6dHJ1ZSwiUGFyZW50U3R5bGUiOm51bGx9LCJEZWZhdWx0VGFza1N0eWxlIjp7IiRpZCI6IjExNyIsIlNoYXBlIjoyLCJTaGFwZVRoaWNrbmVzcyI6MCwiRHVyYXRpb25Gb3JtYXQiOjAsIkluY2x1ZGVOb25Xb3JraW5nRGF5c0luRHVyYXRpb24iOmZhbHNlLCJQZXJjZW50YWdlQ29tcGxldGVTdHlsZSI6eyIkaWQiOiIxMTgiLCJGb250U2V0dGluZ3MiOnsiJGlkIjoiMTE5IiwiRm9udFNpemUiOjEwLCJGb250TmFtZSI6IkNhbGlicmkiLCJJc0JvbGQiOmZhbHNlLCJJc0l0YWxpYyI6ZmFsc2UsIklzVW5kZXJsaW5lZCI6ZmFsc2UsIlBhcmVudFN0eWxlIjpudWxsfSwiQXV0b1NpemUiOjAsIkZvcmVncm91bmQiOnsiJGlkIjoiMTIwIiwiQ29sb3IiOnsiJGlkIjoiMTI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cmVmIjoiNTMifX0sIklzVmlzaWJsZSI6dHJ1ZSwiV2lkdGgiOjAuMCwiSGVpZ2h0IjowLjAsIkJvcmRlclN0eWxlIjpudWxsLCJQYXJlbnRTdHlsZSI6bnVsbH0sIkR1cmF0aW9uU3R5bGUiOnsiJGlkIjoiMTI1IiwiRm9udFNldHRpbmdzIjp7IiRpZCI6IjEyNiIsIkZvbnRTaXplIjoxMCwiRm9udE5hbWUiOiJDYWxpYnJpIiwiSXNCb2xkIjpmYWxzZSwiSXNJdGFsaWMiOmZhbHNlLCJJc1VuZGVybGluZWQiOmZhbHNlLCJQYXJlbnRTdHlsZSI6bnVsbH0sIkF1dG9TaXplIjowLCJGb3JlZ3JvdW5kIjp7IiRpZCI6IjEyNyIsIkNvbG9yIjp7IiRpZCI6IjE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HJlZiI6IjUzIn19LCJJc1Zpc2libGUiOnRydWUsIldpZHRoIjowLjAsIkhlaWdodCI6MC4wLCJCb3JkZXJTdHlsZSI6bnVsbCwiUGFyZW50U3R5bGUiOm51bGx9LCJIb3Jpem9udGFsQ29ubmVjdG9yU3R5bGUiOnsiJGlkIjoiMTMyIiwiTGluZUNvbG9yIjp7IiRpZCI6IjEzMyIsIiR0eXBlIjoiTkxSRS5Db21tb24uRG9tLlNvbGlkQ29sb3JCcnVzaCwgTkxSRS5Db21tb24iLCJDb2xvciI6eyIkaWQiOiIxMzQiLCJBIjoyNTUsIlIiOjIwNCwiRyI6MjA0LCJCIjoyMDR9fSwiTGluZVdlaWdodCI6MS4wLCJMaW5lVHlwZSI6MCwiUGFyZW50U3R5bGUiOm51bGx9LCJWZXJ0aWNhbENvbm5lY3RvclN0eWxlIjp7IiRpZCI6IjEzNSIsIkxpbmVDb2xvciI6eyIkaWQiOiIxMzYiLCIkdHlwZSI6Ik5MUkUuQ29tbW9uLkRvbS5Tb2xpZENvbG9yQnJ1c2gsIE5MUkUuQ29tbW9uIiwiQ29sb3IiOnsiJGlkIjoiMTM3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zgiLCJNYXJnaW4iOnsiJGlkIjoiMTM5IiwiVG9wIjowLjAsIkxlZnQiOjQuMCwiUmlnaHQiOjQuMCwiQm90dG9tIjowLjB9LCJQYWRkaW5nIjp7IiRpZCI6IjE0MCIsIlRvcCI6MC4wLCJMZWZ0IjowLjAsIlJpZ2h0IjowLjAsIkJvdHRvbSI6MC4wfSwiQmFja2dyb3VuZCI6eyIkaWQiOiIxNDEiLCJDb2xvciI6eyIkaWQiOiIxNDIiLCJBIjoyNTUsIlIiOjAsIkciOjExNCwiQiI6MTg4fX0sIklzVmlzaWJsZSI6dHJ1ZSwiV2lkdGgiOjAuMCwiSGVpZ2h0IjoxMC4wLCJCb3JkZXJTdHlsZSI6eyIkaWQiOiIxNDMiLCJMaW5lQ29sb3IiOnsiJGlkIjoiMTQ0IiwiJHR5cGUiOiJOTFJFLkNvbW1vbi5Eb20uU29saWRDb2xvckJydXNoLCBOTFJFLkNvbW1vbiIsIkNvbG9yIjp7IiRpZCI6IjE0NSIsIkEiOjI1NSwiUiI6MjU1LCJHIjowLCJCIjowfX0sIkxpbmVXZWlnaHQiOjAuMCwiTGluZVR5cGUiOjAsIlBhcmVudFN0eWxlIjpudWxsfSwiUGFyZW50U3R5bGUiOm51bGx9LCJUaXRsZVN0eWxlIjp7IiRpZCI6IjE0NiIsIkZvbnRTZXR0aW5ncyI6eyIkaWQiOiIxNDciLCJGb250U2l6ZSI6MTEsIkZvbnROYW1lIjoiQ2FsaWJyaSIsIklzQm9sZCI6dHJ1ZSwiSXNJdGFsaWMiOmZhbHNlLCJJc1VuZGVybGluZWQiOmZhbHNlLCJQYXJlbnRTdHlsZSI6bnVsbH0sIkF1dG9TaXplIjowLCJGb3JlZ3JvdW5kIjp7IiRpZCI6IjE0OCIsIkNvbG9yIjp7IiRpZCI6IjE0O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pZCI6IjE1MiIsIkNvbG9yIjp7IiRyZWYiOiI1MyJ9fSwiSXNWaXNpYmxlIjp0cnVlLCJXaWR0aCI6MC4wLCJIZWlnaHQiOjAuMCwiQm9yZGVyU3R5bGUiOm51bGwsIlBhcmVudFN0eWxlIjpudWxsfSwiRGF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HJlZiI6IjUzIn19LCJJc1Zpc2libGUiOnRydWUsIldpZHRoIjowLjAsIkhlaWdodCI6MC4wLCJCb3JkZXJTdHlsZSI6bnVsbCwiUGFyZW50U3R5bGUiOm51bGx9LCJEYXRlRm9ybWF0Ijp7IiRpZCI6IjE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EiLCJGb3JtYXQiOjAsIklzVmlzaWJsZSI6ZmFsc2UsIkxhc3RLbm93blZpc2liaWxpdHlTdGF0ZSI6ZmFsc2V9LCJJc1Zpc2libGUiOnRydWUsIlBhcmVudFN0eWxlIjpudWxsLCJfZXhwbGljaXRseVNldCI6eyIkaWQiOiIxN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YzIiwiVGl0bGVQb3NpdGlvbiI6IlJpZ2h0IiwiRGF0ZVBvc2l0aW9uIjoiTGVmdCIsIlNoYXBlVHlwZSI6MSwiU2hhcGVTaXplIjowLCJTcGFjaW5nIjo1LCJTaGFwZVN0eWxlIjp7IiRpZCI6IjE2NCIsIk1hcmdpbiI6eyIkaWQiOiIxNjUiLCJUb3AiOjAuMCwiTGVmdCI6MC4wLCJSaWdodCI6MC4wLCJCb3R0b20iOjAuMH0sIlBhZGRpbmciOnsiJGlkIjoiMTY2IiwiVG9wIjowLjAsIkxlZnQiOjAuMCwiUmlnaHQiOjAuMCwiQm90dG9tIjowLjB9LCJCYWNrZ3JvdW5kIjp7IiRyZWYiOiI5NSJ9LCJJc1Zpc2libGUiOnRydWUsIldpZHRoIjo4LjAsIkhlaWdodCI6OC4wLCJCb3JkZXJTdHlsZSI6eyIkaWQiOiIxNjciLCJMaW5lQ29sb3IiOnsiJGlkIjoiMTY4IiwiJHR5cGUiOiJOTFJFLkNvbW1vbi5Eb20uU29saWRDb2xvckJydXNoLCBOTFJFLkNvbW1vbiIsIkNvbG9yIjp7IiRpZCI6IjE2OSIsIkEiOjI1NSwiUiI6MjU1LCJHIjowLCJCIjowfX0sIkxpbmVXZWlnaHQiOjAuMCwiTGluZVR5cGUiOjAsIlBhcmVudFN0eWxlIjpudWxsfSwiUGFyZW50U3R5bGUiOm51bGx9LCJUaXRsZVN0eWxlIjp7IiRpZCI6IjE3MCIsIkZvbnRTZXR0aW5ncyI6eyIkaWQiOiIxNzEiLCJGb250U2l6ZSI6MTIsIkZvbnROYW1lIjoiQ2FsaWJyaSIsIklzQm9sZCI6dHJ1ZSwiSXNJdGFsaWMiOmZhbHNlLCJJc1VuZGVybGluZWQiOmZhbHNlLCJQYXJlbnRTdHlsZSI6bnVsbH0sIkF1dG9TaXplIjowLCJGb3JlZ3JvdW5kIjp7IiRyZWYiOiIxMDIifSwiTWF4V2lkdGgiOjIwMC4wLCJNYXhIZWlnaHQiOiJJbmZpbml0eSIsIlNtYXJ0Rm9yZWdyb3VuZElzQWN0aXZlIjpmYWxzZSwiSG9yaXpvbnRhbEFsaWdubWVudCI6MSwiVmVydGljYWxBbGlnbm1lbnQiOjAsIlNtYXJ0Rm9yZWdyb3VuZCI6bnVsbCwiQmFja2dyb3VuZEZpbGxUeXBlIjowLCJNYXJnaW4iOnsiJGlkIjoiMTcyIiwiVG9wIjowLjAsIkxlZnQiOjAuMCwiUmlnaHQiOjAuMCwiQm90dG9tIjowLjB9LCJQYWRkaW5nIjp7IiRpZCI6IjE3MyIsIlRvcCI6MC4wLCJMZWZ0IjowLjAsIlJpZ2h0IjowLjAsIkJvdHRvbSI6MC4wfSwiQmFja2dyb3VuZCI6eyIkaWQiOiIxNzQiLCJDb2xvciI6eyIkaWQiOiIxNzUiLCJBIjo4OSwiUiI6MCwiRyI6MCwiQiI6MH19LCJJc1Zpc2libGUiOnRydWUsIldpZHRoIjowLjAsIkhlaWdodCI6MC4wLCJCb3JkZXJTdHlsZSI6bnVsbCwiUGFyZW50U3R5bGUiOm51bGx9LCJEYXRlU3R5bGUiOnsiJGlkIjoiMTc2IiwiRm9udFNldHRpbmdzIjp7IiRpZCI6IjE3NyIsIkZvbnRTaXplIjoxMSwiRm9udE5hbWUiOiJDYWxpYnJpIiwiSXNCb2xkIjp0cnVlLCJJc0l0YWxpYyI6ZmFsc2UsIklzVW5kZXJsaW5lZCI6ZmFsc2UsIlBhcmVudFN0eWxlIjpudWxsfSwiQXV0b1NpemUiOjAsIkZvcmVncm91bmQiOnsiJHJlZiI6IjEwOSJ9LCJNYXhXaWR0aCI6MjAwLjAsIk1heEhlaWdodCI6IkluZmluaXR5IiwiU21hcnRGb3JlZ3JvdW5kSXNBY3RpdmUiOmZhbHNlLCJIb3Jpem9udGFsQWxpZ25tZW50IjowLCJWZXJ0aWNhbEFsaWdubWVudCI6MCwiU21hcnRGb3JlZ3JvdW5kIjpudWxsLCJCYWNrZ3JvdW5kRmlsbFR5cGUiOjAsIk1hcmdpbiI6eyIkaWQiOiIxNzgiLCJUb3AiOjAuMCwiTGVmdCI6MC4wLCJSaWdodCI6MC4wLCJCb3R0b20iOjAuMH0sIlBhZGRpbmciOnsiJGlkIjoiMTc5IiwiVG9wIjowLjAsIkxlZnQiOjAuMCwiUmlnaHQiOjAuMCwiQm90dG9tIjowLjB9LCJCYWNrZ3JvdW5kIjp7IiRpZCI6IjE4MCIsIkNvbG9yIjp7IiRpZCI6IjE4MSIsIkEiOjg5LCJSIjowLCJHIjowLCJCIjowfX0sIklzVmlzaWJsZSI6dHJ1ZSwiV2lkdGgiOjAuMCwiSGVpZ2h0IjowLjAsIkJvcmRlclN0eWxlIjpudWxsLCJQYXJlbnRTdHlsZSI6bnVsbH0sIkRhdGVGb3JtYXQiOnsiJGlkIjoiMTg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gzIiwiRGF0ZVBhcnRJc1Zpc2libGUiOnRydWUsIlRpbWVQYXJ0SXNWaXNpYmxlIjpmYWxzZX19LCJXZWVrTnVtYmVyaW5nIjp7IiRpZCI6IjE4NCIsIkZvcm1hdCI6MCwiSXNWaXNpYmxlIjpmYWxzZSwiTGFzdEtub3duVmlzaWJpbGl0eVN0YXRlIjpmYWxzZX0sIklzVmlzaWJsZSI6dHJ1ZSwiUGFyZW50U3R5bGUiOm51bGx9LCJHcmlkbGluZVBhbmVsU3R5bGUiOnsiJGlkIjoiMTg1IiwiR3JpZGxpbmVTdHlsZSI6eyIkaWQiOiIxODYiLCJMaW5lQ29sb3IiOnsiJGlkIjoiMTg3IiwiJHR5cGUiOiJOTFJFLkNvbW1vbi5Eb20uU29saWRDb2xvckJydXNoLCBOTFJFLkNvbW1vbiIsIkNvbG9yIjp7IiRpZCI6IjE4OCIsIkEiOjM4LCJSIjo3OSwiRyI6MTI5LCJCIjoxODl9fSwiTGluZVdlaWdodCI6MS4wLCJMaW5lVHlwZSI6MCwiUGFyZW50U3R5bGUiOm51bGx9LCJNYXJnaW4iOnsiJGlkIjoiMTg5IiwiVG9wIjowLjAsIkxlZnQiOjAuMCwiUmlnaHQiOjAuMCwiQm90dG9tIjowLjB9LCJQYWRkaW5nIjp7IiRpZCI6IjE5MCIsIlRvcCI6MC4wLCJMZWZ0IjowLjAsIlJpZ2h0IjowLjAsIkJvdHRvbSI6MC4wfSwiQmFja2dyb3VuZCI6bnVsbCwiSXNWaXNpYmxlIjp0cnVlLCJXaWR0aCI6MC4wLCJIZWlnaHQiOjAuMCwiQm9yZGVyU3R5bGUiOm51bGwsIlBhcmVudFN0eWxlIjpudWxsfSwiQWN0aXZpdHlMaW5lUGFuZWxTdHlsZSI6eyIkaWQiOiIxOTEiLCJBY3Rpdml0eUxpbmVTdHlsZSI6eyIkaWQiOiIxOTIiLCJMaW5lQ29sb3IiOnsiJGlkIjoiMTkzIiwiJHR5cGUiOiJOTFJFLkNvbW1vbi5Eb20uU29saWRDb2xvckJydXNoLCBOTFJFLkNvbW1vbiIsIkNvbG9yIjp7IiRpZCI6IjE5NCIsIkEiOjM4LCJSIjo3OSwiRyI6MTI5LCJCIjoxODl9fSwiTGluZVdlaWdodCI6MS4wLCJMaW5lVHlwZSI6MCwiUGFyZW50U3R5bGUiOm51bGx9LCJNYXJnaW4iOnsiJGlkIjoiMTk1IiwiVG9wIjowLjAsIkxlZnQiOjAuMCwiUmlnaHQiOjAuMCwiQm90dG9tIjowLjB9LCJQYWRkaW5nIjp7IiRpZCI6IjE5N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5NyIsIkFjdGl2aXR5SGVhZGVyV2lkdGgiOjAuMCwiSXNTZXQiOmZhbHNlfSwiRGVmYXVsdFN3aW1sYW5lU3R5bGUiOnsiJGlkIjoiMTk4IiwiSGVhZGVyU3R5bGUiOnsiJGlkIjoiMTk5IiwiVGV4dFN0eWxlIjp7IiRpZCI6IjIwMCIsIkZvbnRTZXR0aW5ncyI6eyIkaWQiOiIyMDEiLCJGb250U2l6ZSI6MTIsIkZvbnROYW1lIjoiQ2FsaWJyaSIsIklzQm9sZCI6ZmFsc2UsIklzSXRhbGljIjpmYWxzZSwiSXNVbmRlcmxpbmVkIjpmYWxzZSwiUGFyZW50U3R5bGUiOm51bGx9LCJBdXRvU2l6ZSI6MCwiRm9yZWdyb3VuZCI6eyIkaWQiOiIyMDIiLCJDb2xvciI6eyIkaWQiOiIyMDM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DQiLCJUb3AiOjAuMCwiTGVmdCI6MC4wLCJSaWdodCI6MC4wLCJCb3R0b20iOjAuMH0sIlBhZGRpbmciOnsiJGlkIjoiMjA1IiwiVG9wIjowLjAsIkxlZnQiOjAuMCwiUmlnaHQiOjAuMCwiQm90dG9tIjowLjB9LCJCYWNrZ3JvdW5kIjpudWxsLCJJc1Zpc2libGUiOnRydWUsIldpZHRoIjowLjAsIkhlaWdodCI6MC4wLCJCb3JkZXJTdHlsZSI6bnVsbCwiUGFyZW50U3R5bGUiOm51bGx9LCJSZWN0YW5nbGVTdHlsZSI6eyIkaWQiOiIyMDYiLCJNYXJnaW4iOnsiJGlkIjoiMjA3IiwiVG9wIjowLjAsIkxlZnQiOjAuMCwiUmlnaHQiOjAuMCwiQm90dG9tIjowLjB9LCJQYWRkaW5nIjp7IiRpZCI6IjIwOCIsIlRvcCI6MC4wLCJMZWZ0IjowLjAsIlJpZ2h0IjowLjAsIkJvdHRvbSI6MC4wfSwiQmFja2dyb3VuZCI6eyIkaWQiOiIyMDkiLCJDb2xvciI6eyIkaWQiOiIyMTAiLCJBIjoxMjcsIlIiOjc5LCJHIjoxMjksIkIiOjE4OX19LCJJc1Zpc2libGUiOnRydWUsIldpZHRoIjowLjAsIkhlaWdodCI6MC4wLCJCb3JkZXJTdHlsZSI6eyIkaWQiOiIyMTEiLCJMaW5lQ29sb3IiOnsiJGlkIjoiMjEyIiwiJHR5cGUiOiJOTFJFLkNvbW1vbi5Eb20uU29saWRDb2xvckJydXNoLCBOTFJFLkNvbW1vbiIsIkNvbG9yIjp7IiRpZCI6IjIxMyIsIkEiOjI1NSwiUiI6MjU1LCJHIjowLCJCIjowfX0sIkxpbmVXZWlnaHQiOjAuMCwiTGluZVR5cGUiOjAsIlBhcmVudFN0eWxlIjpudWxsfSwiUGFyZW50U3R5bGUiOm51bGx9LCJNYXJnaW4iOnsiJGlkIjoiMjE0IiwiVG9wIjowLjAsIkxlZnQiOjAuMCwiUmlnaHQiOjAuMCwiQm90dG9tIjowLjB9LCJQYWRkaW5nIjp7IiRpZCI6IjIxNSIsIlRvcCI6MC4wLCJMZWZ0IjowLjAsIlJpZ2h0IjowLjAsIkJvdHRvbSI6MC4wfSwiQmFja2dyb3VuZCI6bnVsbCwiSXNWaXNpYmxlIjp0cnVlLCJXaWR0aCI6MC4wLCJIZWlnaHQiOjAuMCwiQm9yZGVyU3R5bGUiOm51bGwsIlBhcmVudFN0eWxlIjpudWxsfSwiQmFja2dyb3VuZFN0eWxlIjp7IiRpZCI6IjIxNiIsIk1hcmdpbiI6eyIkaWQiOiIyMTciLCJUb3AiOjAuMCwiTGVmdCI6MC4wLCJSaWdodCI6MC4wLCJCb3R0b20iOjAuMH0sIlBhZGRpbmciOnsiJGlkIjoiMjE4IiwiVG9wIjowLjAsIkxlZnQiOjAuMCwiUmlnaHQiOjAuMCwiQm90dG9tIjowLjB9LCJCYWNrZ3JvdW5kIjp7IiRpZCI6IjIxOSIsIkNvbG9yIjp7IiRpZCI6IjIyMCIsIkEiOjM4LCJSIjo3OSwiRyI6MTI5LCJCIjoxODl9fSwiSXNWaXNpYmxlIjp0cnVlLCJXaWR0aCI6MC4wLCJIZWlnaHQiOjAuMCwiQm9yZGVyU3R5bGUiOnsiJGlkIjoiMjIxIiwiTGluZUNvbG9yIjp7IiRpZCI6IjIyMiIsIiR0eXBlIjoiTkxSRS5Db21tb24uRG9tLlNvbGlkQ29sb3JCcnVzaCwgTkxSRS5Db21tb24iLCJDb2xvciI6eyIkaWQiOiIyMjMiLCJBIjoyNTUsIlIiOjI1NSwiRyI6MCwiQiI6MH19LCJMaW5lV2VpZ2h0IjowLjAsIkxpbmVUeXBlIjowLCJQYXJlbnRTdHlsZSI6bnVsbH0sIlBhcmVudFN0eWxlIjpudWxsfSwiSXNBYm92ZVRpbWViYW5kIjpmYWxzZSwiTWFyZ2luIjp7IiRpZCI6IjIyNCIsIlRvcCI6MC4wLCJMZWZ0IjowLjAsIlJpZ2h0IjowLjAsIkJvdHRvbSI6MC4wfSwiUGFkZGluZyI6eyIkaWQiOiIyMjUiLCJUb3AiOjAuMCwiTGVmdCI6MC4wLCJSaWdodCI6MC4wLCJCb3R0b20iOjAuMH0sIklzVmlzaWJsZSI6dHJ1ZSwiV2lkdGgiOjAuMCwiSGVpZ2h0IjowLjAsIkJvcmRlclN0eWxlIjpudWxsLCJQYXJlbnRTdHlsZSI6bnVsbH0sIkRlZmF1bHRTd2ltbGFuZVYyU3R5bGUiOnsiJGlkIjoiMjI2IiwiSGVhZGVyU3R5bGUiOnsiJGlkIjoiMjI3IiwiVGV4dElzVmVydGljYWwiOmZhbHNlLCJUZXh0U3R5bGUiOnsiJGlkIjoiMjI4IiwiRm9udFNldHRpbmdzIjp7IiRpZCI6IjIyOSIsIkZvbnRTaXplIjoxMiwiRm9udE5hbWUiOiJDYWxpYnJpIiwiSXNCb2xkIjpmYWxzZSwiSXNJdGFsaWMiOmZhbHNlLCJJc1VuZGVybGluZWQiOmZhbHNlLCJQYXJlbnRTdHlsZSI6bnVsbH0sIkF1dG9TaXplIjoyLCJGb3JlZ3JvdW5kIjp7IiRpZCI6IjIzMCIsIkNvbG9yIjp7IiRpZCI6IjIzM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zMiIsIlRvcCI6MC4wLCJMZWZ0IjowLjAsIlJpZ2h0IjowLjAsIkJvdHRvbSI6MC4wfSwiUGFkZGluZyI6eyIkaWQiOiIyMzMiLCJUb3AiOjAuMCwiTGVmdCI6MC4wLCJSaWdodCI6MC4wLCJCb3R0b20iOjAuMH0sIkJhY2tncm91bmQiOm51bGwsIklzVmlzaWJsZSI6dHJ1ZSwiV2lkdGgiOjAuMCwiSGVpZ2h0IjowLjAsIkJvcmRlclN0eWxlIjpudWxsLCJQYXJlbnRTdHlsZSI6bnVsbH0sIlJlY3RhbmdsZVN0eWxlIjp7IiRpZCI6IjIzNCIsIk1hcmdpbiI6eyIkaWQiOiIyMzUiLCJUb3AiOjAuMCwiTGVmdCI6MC4wLCJSaWdodCI6MC4wLCJCb3R0b20iOjAuMH0sIlBhZGRpbmciOnsiJGlkIjoiMjM2IiwiVG9wIjowLjAsIkxlZnQiOjAuMCwiUmlnaHQiOjAuMCwiQm90dG9tIjowLjB9LCJCYWNrZ3JvdW5kIjp7IiRpZCI6IjIzNyIsIkNvbG9yIjp7IiRpZCI6IjIzOCIsIkEiOjI1NSwiUiI6MjEsIkciOjk2LCJCIjoxMzB9fSwiSXNWaXNpYmxlIjp0cnVlLCJXaWR0aCI6MC4wLCJIZWlnaHQiOjAuMCwiQm9yZGVyU3R5bGUiOnsiJGlkIjoiMjM5IiwiTGluZUNvbG9yIjp7IiRpZCI6IjI0MCIsIiR0eXBlIjoiTkxSRS5Db21tb24uRG9tLlNvbGlkQ29sb3JCcnVzaCwgTkxSRS5Db21tb24iLCJDb2xvciI6eyIkaWQiOiIyNDEiLCJBIjoyNTUsIlIiOjI1NSwiRyI6MCwiQiI6MH19LCJMaW5lV2VpZ2h0IjowLjAsIkxpbmVUeXBlIjowLCJQYXJlbnRTdHlsZSI6bnVsbH0sIlBhcmVudFN0eWxlIjpudWxsfSwiTWFyZ2luIjp7IiRpZCI6IjI0MiIsIlRvcCI6MC4wLCJMZWZ0IjowLjAsIlJpZ2h0IjowLjAsIkJvdHRvbSI6MC4wfSwiUGFkZGluZyI6eyIkaWQiOiIyNDMiLCJUb3AiOjAuMCwiTGVmdCI6MC4wLCJSaWdodCI6MC4wLCJCb3R0b20iOjAuMH0sIkJhY2tncm91bmQiOm51bGwsIklzVmlzaWJsZSI6dHJ1ZSwiV2lkdGgiOjAuMCwiSGVpZ2h0IjowLjAsIkJvcmRlclN0eWxlIjpudWxsLCJQYXJlbnRTdHlsZSI6bnVsbH0sIkJhY2tncm91bmRTdHlsZSI6eyIkaWQiOiIyNDQiLCJNYXJnaW4iOnsiJGlkIjoiMjQ1IiwiVG9wIjowLjAsIkxlZnQiOjAuMCwiUmlnaHQiOjAuMCwiQm90dG9tIjowLjB9LCJQYWRkaW5nIjp7IiRpZCI6IjI0NiIsIlRvcCI6MC4wLCJMZWZ0IjowLjAsIlJpZ2h0IjowLjAsIkJvdHRvbSI6MC4wfSwiQmFja2dyb3VuZCI6eyIkaWQiOiIyNDciLCJDb2xvciI6eyIkaWQiOiIyNDgiLCJBIjo1MSwiUiI6MjUsIkciOjEwNywiQiI6MzZ9fSwiSXNWaXNpYmxlIjp0cnVlLCJXaWR0aCI6MC4wLCJIZWlnaHQiOjAuMCwiQm9yZGVyU3R5bGUiOnsiJGlkIjoiMjQ5IiwiTGluZUNvbG9yIjp7IiRpZCI6IjI1MCIsIiR0eXBlIjoiTkxSRS5Db21tb24uRG9tLlNvbGlkQ29sb3JCcnVzaCwgTkxSRS5Db21tb24iLCJDb2xvciI6eyIkaWQiOiIyNTEiLCJBIjoyNTUsIlIiOjI1NSwiRyI6MCwiQiI6MH19LCJMaW5lV2VpZ2h0IjowLjAsIkxpbmVUeXBlIjowLCJQYXJlbnRTdHlsZSI6bnVsbH0sIlBhcmVudFN0eWxlIjpudWxsfSwiSXNBYm92ZVRpbWViYW5kIjpmYWxzZSwiU3BhY2luZyI6NSwiTWFyZ2luIjp7IiRpZCI6IjI1MiIsIlRvcCI6MC4wLCJMZWZ0IjowLjAsIlJpZ2h0IjowLjAsIkJvdHRvbSI6MC4wfSwiUGFkZGluZyI6eyIkaWQiOiIyNTMiLCJUb3AiOjAuMCwiTGVmdCI6MC4wLCJSaWdodCI6MC4wLCJCb3R0b20iOjAuMH0sIklzVmlzaWJsZSI6dHJ1ZSwiV2lkdGgiOjAuMCwiSGVpZ2h0IjowLjAsIkJvcmRlclN0eWxlIjp7IiRpZCI6IjI1NCIsIkxpbmVDb2xvciI6bnVsbCwiTGluZVdlaWdodCI6MC4wLCJMaW5lVHlwZSI6MCwiUGFyZW50U3R5bGUiOm51bGx9LCJQYXJlbnRTdHlsZSI6bnVsbH19LCJTY2FsZSI6eyIkaWQiOiIyNTUiLCJTdGFydERhdGUiOiIwMDAxLTAxLTAxVDAwOjAwOjAwIiwiRW5kRGF0ZSI6IjIwMTgtMDUtMDNUMjM6NTk6MDAiLCJGb3JtYXQiOiJNTU0iLCJUeXBlIjo0LCJBdXRvRGF0ZVJhbmdlIjp0cnVlLCJXb3JraW5nRGF5cyI6MzEsIkZpc2NhbFllYXIiOnsiJGlkIjoiMjU2IiwiU3RhcnRNb250aCI6MSwiVXNlU3RhcnRpbmdZZWFyRm9yTnVtYmVyaW5nIjp0cnVlLCJTaG93RmlzY2FsWWVhckxhYmVsIjp0cnVlfSwiVG9kYXlNYXJrZXJUZXh0IjoiVG9kYXkiLCJBdXRvU2NhbGVUeXBlIjp0cnVlfSwiU2NhbGVWMiI6eyIkaWQiOiIyNTciLCJTdGFydERhdGUiOiIyMDAyLTA1LTA2VDIzOjU5OjAwIiwiRW5kRGF0ZSI6IjIwMjUtMDYtMTFUMjM6NTk6MDAiLCJBdXRvRGF0ZVJhbmdlIjpmYWxzZSwiV29ya2luZ0RheXMiOjMxLCJGaXNjYWxZZWFyIjp7IiRyZWYiOiIyNTYifSwiVG9kYXlNYXJrZXJUZXh0IjoiVG9kYXkiLCJBdXRvU2NhbGVUeXBlIjp0cnVlLCJUaW1lYmFuZFNjYWxlcyI6eyIkaWQiOiIyNTgiLCJUb3BTY2FsZUxheWVyIjp7IiRpZCI6IjI1OSIsIkZvcm1hdCI6Ik1NTSIsIlR5cGUiOjR9LCJNaWRkbGVTY2FsZUxheWVyIjp7IiRpZCI6IjI2MCIsIkZvcm1hdCI6bnVsbCwiVHlwZSI6MH0sIkJvdHRvbVNjYWxlTGF5ZXIiOnsiJGlkIjoiMjYxIiwiRm9ybWF0IjpudWxsLCJUeXBlIjowfX19LCJNaWxlc3RvbmVzIjpbeyIkaWQiOiIyNjIiLCJEYXRlIjoiMjAwMi0wNS0wNlQyMzo1OTowMFoiLCJTdHlsZSI6eyIkaWQiOiIyNjMiLCJTaGFwZSI6MTYsIkNvbm5lY3Rvck1hcmdpbiI6eyIkaWQiOiIyNjQiLCJUb3AiOjAuMCwiTGVmdCI6Mi4wLCJSaWdodCI6Mi4wLCJCb3R0b20iOjAuMH0sIkNvbm5lY3RvclN0eWxlIjp7IiRpZCI6IjI2NSIsIkxpbmVDb2xvciI6eyIkcmVmIjoiODkifSwiTGluZVdlaWdodCI6MS4wLCJMaW5lVHlwZSI6MCwiUGFyZW50U3R5bGUiOm51bGx9LCJJc0JlbG93VGltZWJhbmQiOmZhbHNlLCJQb3NpdGlvbk9uVGFzayI6MCwiSGlkZURhdGUiOmZhbHNlLCJTaGFwZVNpemUiOjAsIlNwYWNpbmciOjIuMCwiUGFkZGluZyI6eyIkaWQiOiIyNjYiLCJUb3AiOjcuMCwiTGVmdCI6My4wLCJSaWdodCI6MC4wLCJCb3R0b20iOjIuMH0sIlNoYXBlU3R5bGUiOnsiJGlkIjoiMjY3IiwiTWFyZ2luIjp7IiRpZCI6IjI2OCIsIlRvcCI6MC4wLCJMZWZ0IjowLjAsIlJpZ2h0IjowLjAsIkJvdHRvbSI6MC4wfSwiUGFkZGluZyI6eyIkaWQiOiIyNjkiLCJUb3AiOjAuMCwiTGVmdCI6MC4wLCJSaWdodCI6MC4wLCJCb3R0b20iOjAuMH0sIkJhY2tncm91bmQiOnsiJGlkIjoiMjcwIiwiQ29sb3IiOnsiJGlkIjoiMjcxIiwiQSI6MjU1LCJSIjoyMzIsIkciOjIzMiwiQiI6MjMyfX0sIklzVmlzaWJsZSI6dHJ1ZSwiV2lkdGgiOjAuMCwiSGVpZ2h0IjowLjAsIkJvcmRlclN0eWxlIjp7IiRpZCI6IjI3MiIsIkxpbmVDb2xvciI6eyIkaWQiOiIyNzMiLCIkdHlwZSI6Ik5MUkUuQ29tbW9uLkRvbS5Tb2xpZENvbG9yQnJ1c2gsIE5MUkUuQ29tbW9uIiwiQ29sb3IiOnsiJGlkIjoiMjc0IiwiQSI6MjU1LCJSIjoyNTUsIkciOjI1NSwiQiI6MjU1fX0sIkxpbmVXZWlnaHQiOjAuMCwiTGluZVR5cGUiOjAsIlBhcmVudFN0eWxlIjpudWxsfSwiUGFyZW50U3R5bGUiOm51bGx9LCJUaXRsZVN0eWxlIjp7IiRpZCI6IjI3NSIsIkZvbnRTZXR0aW5ncyI6eyIkaWQiOiIyNzYiLCJGb250U2l6ZSI6MTIsIkZvbnROYW1lIjoiQ2FsaWJyaSIsIklzQm9sZCI6dHJ1ZSwiSXNJdGFsaWMiOmZhbHNlLCJJc1VuZGVybGluZWQiOnRydWUsIlBhcmVudFN0eWxlIjpudWxsfSwiQXV0b1NpemUiOjAsIkZvcmVncm91bmQiOnsiJGlkIjoiMjc3IiwiQ29sb3IiOnsiJGlkIjoiMjc4IiwiQSI6MjU1LCJSIjowLCJHIjo4MiwiQiI6MTM2fX0sIk1heFdpZHRoIjoyMDAuMCwiTWF4SGVpZ2h0IjoiSW5maW5pdHkiLCJTbWFydEZvcmVncm91bmRJc0FjdGl2ZSI6ZmFsc2UsIkhvcml6b250YWxBbGlnbm1lbnQiOjAsIlZlcnRpY2FsQWxpZ25tZW50IjowLCJTbWFydEZvcmVncm91bmQiOm51bGwsIkJhY2tncm91bmRGaWxsVHlwZSI6MCwiTWFyZ2luIjp7IiRpZCI6IjI3OSIsIlRvcCI6MC4wLCJMZWZ0IjowLjAsIlJpZ2h0IjowLjAsIkJvdHRvbSI6MC4wfSwiUGFkZGluZyI6eyIkaWQiOiIyODAiLCJUb3AiOjAuMCwiTGVmdCI6MC4wLCJSaWdodCI6MC4wLCJCb3R0b20iOjAuMH0sIkJhY2tncm91bmQiOnsiJGlkIjoiMjgxIiwiQ29sb3IiOnsiJGlkIjoiMjgyIiwiQSI6MCwiUiI6MjU1LCJHIjoyNTUsIkIiOjI1NX19LCJJc1Zpc2libGUiOnRydWUsIldpZHRoIjowLjAsIkhlaWdodCI6MC4wLCJCb3JkZXJTdHlsZSI6eyIkaWQiOiIyODMiLCJMaW5lQ29sb3IiOm51bGwsIkxpbmVXZWlnaHQiOjAuMCwiTGluZVR5cGUiOjAsIlBhcmVudFN0eWxlIjpudWxsfSwiUGFyZW50U3R5bGUiOm51bGx9LCJEYXRlU3R5bGUiOnsiJGlkIjoiMjg0IiwiRm9udFNldHRpbmdzIjp7IiRpZCI6IjI4NSIsIkZvbnRTaXplIjoxMSwiRm9udE5hbWUiOiJDYWxpYnJpIiwiSXNCb2xkIjp0cnVlLCJJc0l0YWxpYyI6ZmFsc2UsIklzVW5kZXJsaW5lZCI6ZmFsc2UsIlBhcmVudFN0eWxlIjpudWxsfSwiQXV0b1NpemUiOjAsIkZvcmVncm91bmQiOnsiJGlkIjoiMjg2IiwiQ29sb3IiOnsiJGlkIjoiMjg3IiwiQSI6MjU1LCJSIjoxNjcsIkciOjE2OSwiQiI6MTcyfX0sIk1heFdpZHRoIjoyMDAuMCwiTWF4SGVpZ2h0IjoiSW5maW5pdHkiLCJTbWFydEZvcmVncm91bmRJc0FjdGl2ZSI6ZmFsc2UsIkhvcml6b250YWxBbGlnbm1lbnQiOjAsIlZlcnRpY2FsQWxpZ25tZW50IjowLCJTbWFydEZvcmVncm91bmQiOm51bGwsIkJhY2tncm91bmRGaWxsVHlwZSI6MCwiTWFyZ2luIjp7IiRpZCI6IjI4OCIsIlRvcCI6MC4wLCJMZWZ0IjowLjAsIlJpZ2h0IjowLjAsIkJvdHRvbSI6MC4wfSwiUGFkZGluZyI6eyIkaWQiOiIyODkiLCJUb3AiOjAuMCwiTGVmdCI6MC4wLCJSaWdodCI6MC4wLCJCb3R0b20iOjAuMH0sIkJhY2tncm91bmQiOnsiJGlkIjoiMjkwIiwiQ29sb3IiOnsiJGlkIjoiMjkxIiwiQSI6MCwiUiI6MjU1LCJHIjoyNTUsIkIiOjI1NX19LCJJc1Zpc2libGUiOnRydWUsIldpZHRoIjowLjAsIkhlaWdodCI6MC4wLCJCb3JkZXJTdHlsZSI6eyIkaWQiOiIyOTIiLCJMaW5lQ29sb3IiOm51bGwsIkxpbmVXZWlnaHQiOjAuMCwiTGluZVR5cGUiOjAsIlBhcmVudFN0eWxlIjpudWxsfSwiUGFyZW50U3R5bGUiOm51bGx9LCJEYXRlRm9ybWF0Ijp7IiRpZCI6IjI5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5NCIsIkRhdGVQYXJ0SXNWaXNpYmxlIjp0cnVlLCJUaW1lUGFydElzVmlzaWJsZSI6ZmFsc2V9fSwiV2Vla051bWJlcmluZyI6eyIkaWQiOiIyOTUiLCJGb3JtYXQiOjAsIklzVmlzaWJsZSI6ZmFsc2UsIkxhc3RLbm93blZpc2liaWxpdHlTdGF0ZSI6ZmFsc2V9LCJJc1Zpc2libGUiOnRydWUsIlBhcmVudFN0eWxlIjpudWxsfSwiSW5kZXgiOjAsIlBlcmNlbnRhZ2VDb21wbGV0ZSI6bnVsbCwiUG9zaXRpb24iOnsiUmF0aW8iOjAuMzEyMjUwMDc4MTY2MTA1MDYsIklzQ3VzdG9tIjpmYWxzZX0sIkRhdGVGb3JtYXQiOnsiJHJlZiI6IjI5MyJ9LCJXZWVrTnVtYmVyaW5nIjp7IiRpZCI6IjI5NiIsIkZvcm1hdCI6MCwiSXNWaXNpYmxlIjpmYWxzZSwiTGFzdEtub3duVmlzaWJpbGl0eVN0YXRlIjpmYWxzZX0sIlJlbGF0ZWRUYXNrSWQiOiIwMDAwMDAwMC0wMDAwLTAwMDAtMDAwMC0wMDAwMDAwMDAwMDAiLCJJZCI6IjhiNDU4NzM2LTBjNDQtNDJjNy1hNjYyLTRlMWI0YjQ0NWE1ZCIsIkltcG9ydElkIjpudWxsLCJUaXRsZSI6IkVsb24gTXVzayBmb3VuZHMgU3BhY2VYIiwiTm90ZSI6bnVsbCwiSHlwZXJsaW5rIjp7IiRpZCI6IjI5NyIsIkFkZHJlc3MiOm51bGwsIlN1YkFkZHJlc3MiOm51bGx9LCJJc0NoYW5nZWQiOmZhbHNlLCJJc05ldyI6ZmFsc2V9LHsiJGlkIjoiMjk4IiwiRGF0ZSI6IjIwMDgtMDktMjhUMjM6NTk6MDBaIiwiU3R5bGUiOnsiJGlkIjoiMjk5IiwiU2hhcGUiOjE2LCJDb25uZWN0b3JNYXJnaW4iOnsiJGlkIjoiMzAwIiwiVG9wIjowLjAsIkxlZnQiOjIuMCwiUmlnaHQiOjIuMCwiQm90dG9tIjowLjB9LCJDb25uZWN0b3JTdHlsZSI6eyIkaWQiOiIzMDEiLCJMaW5lQ29sb3IiOnsiJHJlZiI6Ijg5In0sIkxpbmVXZWlnaHQiOjEuMCwiTGluZVR5cGUiOjAsIlBhcmVudFN0eWxlIjpudWxsfSwiSXNCZWxvd1RpbWViYW5kIjp0cnVlLCJQb3NpdGlvbk9uVGFzayI6MCwiSGlkZURhdGUiOmZhbHNlLCJTaGFwZVNpemUiOjAsIlNwYWNpbmciOjIuMCwiUGFkZGluZyI6eyIkaWQiOiIzMDIiLCJUb3AiOjcuMCwiTGVmdCI6My4wLCJSaWdodCI6MC4wLCJCb3R0b20iOjIuMH0sIlNoYXB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yMzIsIkciOjIzMiwiQiI6MjMyfX0sIklzVmlzaWJsZSI6dHJ1ZSwiV2lkdGgiOjAuMCwiSGVpZ2h0IjowLjAsIkJvcmRlclN0eWxlIjp7IiRpZCI6IjMwOCIsIkxpbmVDb2xvciI6eyIkaWQiOiIzMDkiLCIkdHlwZSI6Ik5MUkUuQ29tbW9uLkRvbS5Tb2xpZENvbG9yQnJ1c2gsIE5MUkUuQ29tbW9uIiwiQ29sb3IiOnsiJGlkIjoiMzEwIiwiQSI6MjU1LCJSIjoyNTUsIkciOjI1NSwiQiI6MjU1fX0sIkxpbmVXZWlnaHQiOjAuMCwiTGluZVR5cGUiOjAsIlBhcmVudFN0eWxlIjpudWxsfSwiUGFyZW50U3R5bGUiOm51bGx9LCJUaXRsZVN0eWxlIjp7IiRpZCI6IjMxMSIsIkZvbnRTZXR0aW5ncyI6eyIkaWQiOiIzMTIiLCJGb250U2l6ZSI6MTIsIkZvbnROYW1lIjoiQ2FsaWJyaSIsIklzQm9sZCI6dHJ1ZSwiSXNJdGFsaWMiOmZhbHNlLCJJc1VuZGVybGluZWQiOmZhbHNlLCJQYXJlbnRTdHlsZSI6bnVsbH0sIkF1dG9TaXplIjoyLCJGb3JlZ3JvdW5kIjp7IiRpZCI6IjMxMyIsIkNvbG9yIjp7IiRpZCI6IjMxNCIsIkEiOjI1NSwiUiI6MCwiRyI6ODIsIkIiOjEzNn19LCJNYXhXaWR0aCI6NzguMDk3NjM3Nzk1Mjc1NjE3LCJNYXhIZWlnaHQiOiJJbmZpbml0eSIsIlNtYXJ0Rm9yZWdyb3VuZElzQWN0aXZlIjpmYWxzZSwiSG9yaXpvbnRhbEFsaWdubWVudCI6MCwiVmVydGljYWxBbGlnbm1lbnQiOjAsIlNtYXJ0Rm9yZWdyb3VuZCI6bnVsbCwiQmFja2dyb3VuZEZpbGxUeXBlIjowLCJNYXJnaW4iOnsiJGlkIjoiMzE1IiwiVG9wIjowLjAsIkxlZnQiOjAuMCwiUmlnaHQiOjAuMCwiQm90dG9tIjowLjB9LCJQYWRkaW5nIjp7IiRpZCI6IjMxNiIsIlRvcCI6MC4wLCJMZWZ0IjowLjAsIlJpZ2h0IjowLjAsIkJvdHRvbSI6MC4wfSwiQmFja2dyb3VuZCI6eyIkaWQiOiIzMTciLCJDb2xvciI6eyIkaWQiOiIzMTgiLCJBIjowLCJSIjoyNTUsIkciOjI1NSwiQiI6MjU1fX0sIklzVmlzaWJsZSI6dHJ1ZSwiV2lkdGgiOjAuMCwiSGVpZ2h0IjowLjAsIkJvcmRlclN0eWxlIjp7IiRpZCI6IjMxOSIsIkxpbmVDb2xvciI6bnVsbCwiTGluZVdlaWdodCI6MC4wLCJMaW5lVHlwZSI6MCwiUGFyZW50U3R5bGUiOm51bGx9LCJQYXJlbnRTdHlsZSI6bnVsbH0sIkRhdGVTdHlsZSI6eyIkaWQiOiIzMjAiLCJGb250U2V0dGluZ3MiOnsiJGlkIjoiMzIxIiwiRm9udFNpemUiOjExLCJGb250TmFtZSI6IkNhbGlicmkiLCJJc0JvbGQiOnRydWUsIklzSXRhbGljIjpmYWxzZSwiSXNVbmRlcmxpbmVkIjpmYWxzZSwiUGFyZW50U3R5bGUiOm51bGx9LCJBdXRvU2l6ZSI6MCwiRm9yZWdyb3VuZCI6eyIkaWQiOiIzMjIiLCJDb2xvciI6eyIkaWQiOiIzMjM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MzI0IiwiVG9wIjowLjAsIkxlZnQiOjAuMCwiUmlnaHQiOjAuMCwiQm90dG9tIjowLjB9LCJQYWRkaW5nIjp7IiRpZCI6IjMyNSIsIlRvcCI6MC4wLCJMZWZ0IjowLjAsIlJpZ2h0IjowLjAsIkJvdHRvbSI6MC4wfSwiQmFja2dyb3VuZCI6eyIkaWQiOiIzMjYiLCJDb2xvciI6eyIkaWQiOiIzMjciLCJBIjowLCJSIjoyNTUsIkciOjI1NSwiQiI6MjU1fX0sIklzVmlzaWJsZSI6dHJ1ZSwiV2lkdGgiOjAuMCwiSGVpZ2h0IjowLjAsIkJvcmRlclN0eWxlIjp7IiRpZCI6IjMyOCIsIkxpbmVDb2xvciI6bnVsbCwiTGluZVdlaWdodCI6MC4wLCJMaW5lVHlwZSI6MCwiUGFyZW50U3R5bGUiOm51bGx9LCJQYXJlbnRTdHlsZSI6bnVsbH0sIkRhdGVGb3JtYXQiOnsiJGlkIjoiMzI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MwIiwiRGF0ZVBhcnRJc1Zpc2libGUiOnRydWUsIlRpbWVQYXJ0SXNWaXNpYmxlIjpmYWxzZX19LCJXZWVrTnVtYmVyaW5nIjp7IiRpZCI6IjMzMSIsIkZvcm1hdCI6MCwiSXNWaXNpYmxlIjpmYWxzZSwiTGFzdEtub3duVmlzaWJpbGl0eVN0YXRlIjpmYWxzZX0sIklzVmlzaWJsZSI6dHJ1ZSwiUGFyZW50U3R5bGUiOm51bGx9LCJJbmRleCI6MSwiUGVyY2VudGFnZUNvbXBsZXRlIjpudWxsLCJQb3NpdGlvbiI6eyJSYXRpbyI6MC4xOTMxMjE3MDcwMDg4NDYwNCwiSXNDdXN0b20iOnRydWV9LCJEYXRlRm9ybWF0Ijp7IiRyZWYiOiIzMjkifSwiV2Vla051bWJlcmluZyI6eyIkaWQiOiIzMzIiLCJGb3JtYXQiOjAsIklzVmlzaWJsZSI6ZmFsc2UsIkxhc3RLbm93blZpc2liaWxpdHlTdGF0ZSI6ZmFsc2V9LCJSZWxhdGVkVGFza0lkIjoiMDAwMDAwMDAtMDAwMC0wMDAwLTAwMDAtMDAwMDAwMDAwMDAwIiwiSWQiOiJiMzQ1YjZjOC1lNjkyLTQ3YjktYmMxNi1kZTFjMjI5ODg5ZjIiLCJJbXBvcnRJZCI6bnVsbCwiVGl0bGUiOiIxc3Qgcm9ja2V0IHRvIHJlYWNoIG9yYml0IiwiTm90ZSI6bnVsbCwiSHlwZXJsaW5rIjp7IiRpZCI6IjMzMyIsIkFkZHJlc3MiOm51bGwsIlN1YkFkZHJlc3MiOm51bGx9LCJJc0NoYW5nZWQiOmZhbHNlLCJJc05ldyI6ZmFsc2V9LHsiJGlkIjoiMzM0IiwiRGF0ZSI6IjIwMTAtMTItMDlUMjM6NTk6MDBaIiwiU3R5bGUiOnsiJGlkIjoiMzM1IiwiU2hhcGUiOjE2LCJDb25uZWN0b3JNYXJnaW4iOnsiJGlkIjoiMzM2IiwiVG9wIjowLjAsIkxlZnQiOjIuMCwiUmlnaHQiOjIuMCwiQm90dG9tIjowLjB9LCJDb25uZWN0b3JTdHlsZSI6eyIkaWQiOiIzMzciLCJMaW5lQ29sb3IiOnsiJHJlZiI6Ijg5In0sIkxpbmVXZWlnaHQiOjEuMCwiTGluZVR5cGUiOjAsIlBhcmVudFN0eWxlIjpudWxsfSwiSXNCZWxvd1RpbWViYW5kIjpmYWxzZSwiUG9zaXRpb25PblRhc2siOjAsIkhpZGVEYXRlIjpmYWxzZSwiU2hhcGVTaXplIjowLCJTcGFjaW5nIjoyLjAsIlBhZGRpbmciOnsiJGlkIjoiMzM4IiwiVG9wIjo3LjAsIkxlZnQiOjMuMCwiUmlnaHQiOjAuMCwiQm90dG9tIjoyLjB9LCJTaGFwZVN0eWxlIjp7IiRpZCI6IjMzOSIsIk1hcmdpbiI6eyIkaWQiOiIzNDAiLCJUb3AiOjAuMCwiTGVmdCI6MC4wLCJSaWdodCI6MC4wLCJCb3R0b20iOjAuMH0sIlBhZGRpbmciOnsiJGlkIjoiMzQxIiwiVG9wIjowLjAsIkxlZnQiOjAuMCwiUmlnaHQiOjAuMCwiQm90dG9tIjowLjB9LCJCYWNrZ3JvdW5kIjp7IiRpZCI6IjM0MiIsIkNvbG9yIjp7IiRpZCI6IjM0MyIsIkEiOjI1NSwiUiI6MjMyLCJHIjoyMzIsIkIiOjIzMn19LCJJc1Zpc2libGUiOnRydWUsIldpZHRoIjowLjAsIkhlaWdodCI6MC4wLCJCb3JkZXJTdHlsZSI6eyIkaWQiOiIzNDQiLCJMaW5lQ29sb3IiOnsiJGlkIjoiMzQ1IiwiJHR5cGUiOiJOTFJFLkNvbW1vbi5Eb20uU29saWRDb2xvckJydXNoLCBOTFJFLkNvbW1vbiIsIkNvbG9yIjp7IiRpZCI6IjM0NiIsIkEiOjI1NSwiUiI6MjU1LCJHIjoyNTUsIkIiOjI1NX19LCJMaW5lV2VpZ2h0IjowLjAsIkxpbmVUeXBlIjowLCJQYXJlbnRTdHlsZSI6bnVsbH0sIlBhcmVudFN0eWxlIjpudWxsfSwiVGl0bGVTdHlsZSI6eyIkaWQiOiIzNDciLCJGb250U2V0dGluZ3MiOnsiJGlkIjoiMzQ4IiwiRm9udFNpemUiOjEyLCJGb250TmFtZSI6IkNhbGlicmkiLCJJc0JvbGQiOnRydWUsIklzSXRhbGljIjpmYWxzZSwiSXNVbmRlcmxpbmVkIjpmYWxzZSwiUGFyZW50U3R5bGUiOm51bGx9LCJBdXRvU2l6ZSI6MiwiRm9yZWdyb3VuZCI6eyIkaWQiOiIzNDkiLCJDb2xvciI6eyIkaWQiOiIzNTAiLCJBIjoyNTUsIlIiOjAsIkciOjgyLCJCIjoxMzZ9fSwiTWF4V2lkdGgiOjExMi4yNTkzODcyNTYxNzk0OCwiTWF4SGVpZ2h0IjoiSW5maW5pdHkiLCJTbWFydEZvcmVncm91bmRJc0FjdGl2ZSI6ZmFsc2UsIkhvcml6b250YWxBbGlnbm1lbnQiOjAsIlZlcnRpY2FsQWxpZ25tZW50IjowLCJTbWFydEZvcmVncm91bmQiOm51bGwsIkJhY2tncm91bmRGaWxsVHlwZSI6MCwiTWFyZ2luIjp7IiRpZCI6IjM1MSIsIlRvcCI6MC4wLCJMZWZ0IjowLjAsIlJpZ2h0IjowLjAsIkJvdHRvbSI6MC4wfSwiUGFkZGluZyI6eyIkaWQiOiIzNTIiLCJUb3AiOjAuMCwiTGVmdCI6MC4wLCJSaWdodCI6MC4wLCJCb3R0b20iOjAuMH0sIkJhY2tncm91bmQiOnsiJGlkIjoiMzUzIiwiQ29sb3IiOnsiJGlkIjoiMzU0IiwiQSI6MCwiUiI6MjU1LCJHIjoyNTUsIkIiOjI1NX19LCJJc1Zpc2libGUiOnRydWUsIldpZHRoIjowLjAsIkhlaWdodCI6MC4wLCJCb3JkZXJTdHlsZSI6eyIkaWQiOiIzNTUiLCJMaW5lQ29sb3IiOm51bGwsIkxpbmVXZWlnaHQiOjAuMCwiTGluZVR5cGUiOjAsIlBhcmVudFN0eWxlIjpudWxsfSwiUGFyZW50U3R5bGUiOm51bGx9LCJEYXRlU3R5bGUiOnsiJGlkIjoiMzU2IiwiRm9udFNldHRpbmdzIjp7IiRpZCI6IjM1NyIsIkZvbnRTaXplIjoxMSwiRm9udE5hbWUiOiJDYWxpYnJpIiwiSXNCb2xkIjp0cnVlLCJJc0l0YWxpYyI6ZmFsc2UsIklzVW5kZXJsaW5lZCI6ZmFsc2UsIlBhcmVudFN0eWxlIjpudWxsfSwiQXV0b1NpemUiOjAsIkZvcmVncm91bmQiOnsiJGlkIjoiMzU4IiwiQ29sb3IiOnsiJGlkIjoiMzU5IiwiQSI6MjU1LCJSIjoxNjcsIkciOjE2OSwiQiI6MTcyfX0sIk1heFdpZHRoIjoyMDAuMCwiTWF4SGVpZ2h0IjoiSW5maW5pdHkiLCJTbWFydEZvcmVncm91bmRJc0FjdGl2ZSI6ZmFsc2UsIkhvcml6b250YWxBbGlnbm1lbnQiOjAsIlZlcnRpY2FsQWxpZ25tZW50IjowLCJTbWFydEZvcmVncm91bmQiOm51bGwsIkJhY2tncm91bmRGaWxsVHlwZSI6MCwiTWFyZ2luIjp7IiRpZCI6IjM2MCIsIlRvcCI6MC4wLCJMZWZ0IjowLjAsIlJpZ2h0IjowLjAsIkJvdHRvbSI6MC4wfSwiUGFkZGluZyI6eyIkaWQiOiIzNjEiLCJUb3AiOjAuMCwiTGVmdCI6MC4wLCJSaWdodCI6MC4wLCJCb3R0b20iOjAuMH0sIkJhY2tncm91bmQiOnsiJGlkIjoiMzYyIiwiQ29sb3IiOnsiJGlkIjoiMzYzIiwiQSI6MCwiUiI6MjU1LCJHIjoyNTUsIkIiOjI1NX19LCJJc1Zpc2libGUiOnRydWUsIldpZHRoIjowLjAsIkhlaWdodCI6MC4wLCJCb3JkZXJTdHlsZSI6eyIkaWQiOiIzNjQiLCJMaW5lQ29sb3IiOm51bGwsIkxpbmVXZWlnaHQiOjAuMCwiTGluZVR5cGUiOjAsIlBhcmVudFN0eWxlIjpudWxsfSwiUGFyZW50U3R5bGUiOm51bGx9LCJEYXRlRm9ybWF0Ijp7IiRpZCI6IjM2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2NiIsIkRhdGVQYXJ0SXNWaXNpYmxlIjp0cnVlLCJUaW1lUGFydElzVmlzaWJsZSI6ZmFsc2V9fSwiV2Vla051bWJlcmluZyI6eyIkaWQiOiIzNjciLCJGb3JtYXQiOjAsIklzVmlzaWJsZSI6ZmFsc2UsIkxhc3RLbm93blZpc2liaWxpdHlTdGF0ZSI6ZmFsc2V9LCJJc1Zpc2libGUiOnRydWUsIlBhcmVudFN0eWxlIjpudWxsfSwiSW5kZXgiOjIsIlBlcmNlbnRhZ2VDb21wbGV0ZSI6bnVsbCwiUG9zaXRpb24iOnsiUmF0aW8iOjAuMTIzNTY3OTAxMjM0NTY3OTQsIklzQ3VzdG9tIjpmYWxzZX0sIkRhdGVGb3JtYXQiOnsiJHJlZiI6IjM2NSJ9LCJXZWVrTnVtYmVyaW5nIjp7IiRpZCI6IjM2OCIsIkZvcm1hdCI6MCwiSXNWaXNpYmxlIjpmYWxzZSwiTGFzdEtub3duVmlzaWJpbGl0eVN0YXRlIjpmYWxzZX0sIlJlbGF0ZWRUYXNrSWQiOiIwMDAwMDAwMC0wMDAwLTAwMDAtMDAwMC0wMDAwMDAwMDAwMDAiLCJJZCI6Ijk4NmZhMmI2LTM4MzEtNGNmOC1hYmQwLTlmYTEwZTAyNTcwZSIsIkltcG9ydElkIjpudWxsLCJUaXRsZSI6IkxhdW5jaGVzLCBvcmJpdHMgYW5kIHJlY292ZXJzIHNwYWNlY3JhZnQgIiwiTm90ZSI6bnVsbCwiSHlwZXJsaW5rIjp7IiRpZCI6IjM2OSIsIkFkZHJlc3MiOm51bGwsIlN1YkFkZHJlc3MiOm51bGx9LCJJc0NoYW5nZWQiOmZhbHNlLCJJc05ldyI6ZmFsc2V9LHsiJGlkIjoiMzcwIiwiRGF0ZSI6IjIwMTItMDUtMjVUMjM6NTk6MDBaIiwiU3R5bGUiOnsiJGlkIjoiMzcxIiwiU2hhcGUiOjE2LCJDb25uZWN0b3JNYXJnaW4iOnsiJGlkIjoiMzcyIiwiVG9wIjowLjAsIkxlZnQiOjIuMCwiUmlnaHQiOjIuMCwiQm90dG9tIjowLjB9LCJDb25uZWN0b3JTdHlsZSI6eyIkaWQiOiIzNzMiLCJMaW5lQ29sb3IiOnsiJHJlZiI6Ijg5In0sIkxpbmVXZWlnaHQiOjEuMCwiTGluZVR5cGUiOjAsIlBhcmVudFN0eWxlIjpudWxsfSwiSXNCZWxvd1RpbWViYW5kIjp0cnVlLCJQb3NpdGlvbk9uVGFzayI6MCwiSGlkZURhdGUiOmZhbHNlLCJTaGFwZVNpemUiOjAsIlNwYWNpbmciOjIuMCwiUGFkZGluZyI6eyIkaWQiOiIzNzQiLCJUb3AiOjcuMCwiTGVmdCI6My4wLCJSaWdodCI6MC4wLCJCb3R0b20iOjIuMH0sIlNoYXBlU3R5bGUiOnsiJGlkIjoiMzc1IiwiTWFyZ2luIjp7IiRpZCI6IjM3NiIsIlRvcCI6MC4wLCJMZWZ0IjowLjAsIlJpZ2h0IjowLjAsIkJvdHRvbSI6MC4wfSwiUGFkZGluZyI6eyIkaWQiOiIzNzciLCJUb3AiOjAuMCwiTGVmdCI6MC4wLCJSaWdodCI6MC4wLCJCb3R0b20iOjAuMH0sIkJhY2tncm91bmQiOnsiJGlkIjoiMzc4IiwiQ29sb3IiOnsiJGlkIjoiMzc5IiwiQSI6MjU1LCJSIjoyMzIsIkciOjIzMiwiQiI6MjMyfX0sIklzVmlzaWJsZSI6dHJ1ZSwiV2lkdGgiOjAuMCwiSGVpZ2h0IjowLjAsIkJvcmRlclN0eWxlIjp7IiRpZCI6IjM4MCIsIkxpbmVDb2xvciI6eyIkaWQiOiIzODEiLCIkdHlwZSI6Ik5MUkUuQ29tbW9uLkRvbS5Tb2xpZENvbG9yQnJ1c2gsIE5MUkUuQ29tbW9uIiwiQ29sb3IiOnsiJGlkIjoiMzgyIiwiQSI6MjU1LCJSIjoyNTUsIkciOjI1NSwiQiI6MjU1fX0sIkxpbmVXZWlnaHQiOjAuMCwiTGluZVR5cGUiOjAsIlBhcmVudFN0eWxlIjpudWxsfSwiUGFyZW50U3R5bGUiOm51bGx9LCJUaXRsZVN0eWxlIjp7IiRpZCI6IjM4MyIsIkZvbnRTZXR0aW5ncyI6eyIkaWQiOiIzODQiLCJGb250U2l6ZSI6MTIsIkZvbnROYW1lIjoiQ2FsaWJyaSIsIklzQm9sZCI6dHJ1ZSwiSXNJdGFsaWMiOmZhbHNlLCJJc1VuZGVybGluZWQiOmZhbHNlLCJQYXJlbnRTdHlsZSI6bnVsbH0sIkF1dG9TaXplIjoyLCJGb3JlZ3JvdW5kIjp7IiRpZCI6IjM4NSIsIkNvbG9yIjp7IiRpZCI6IjM4NiIsIkEiOjI1NSwiUiI6MCwiRyI6ODIsIkIiOjEzNn19LCJNYXhXaWR0aCI6NzUuOTMzNzAwNzg3NDAxNjM0LCJNYXhIZWlnaHQiOiJJbmZpbml0eSIsIlNtYXJ0Rm9yZWdyb3VuZElzQWN0aXZlIjpmYWxzZSwiSG9yaXpvbnRhbEFsaWdubWVudCI6MCwiVmVydGljYWxBbGlnbm1lbnQiOjAsIlNtYXJ0Rm9yZWdyb3VuZCI6bnVsbCwiQmFja2dyb3VuZEZpbGxUeXBlIjowLCJNYXJnaW4iOnsiJGlkIjoiMzg3IiwiVG9wIjowLjAsIkxlZnQiOjAuMCwiUmlnaHQiOjAuMCwiQm90dG9tIjowLjB9LCJQYWRkaW5nIjp7IiRpZCI6IjM4OCIsIlRvcCI6MC4wLCJMZWZ0IjowLjAsIlJpZ2h0IjowLjAsIkJvdHRvbSI6MC4wfSwiQmFja2dyb3VuZCI6eyIkaWQiOiIzODkiLCJDb2xvciI6eyIkaWQiOiIzOTAiLCJBIjowLCJSIjoyNTUsIkciOjI1NSwiQiI6MjU1fX0sIklzVmlzaWJsZSI6dHJ1ZSwiV2lkdGgiOjAuMCwiSGVpZ2h0IjowLjAsIkJvcmRlclN0eWxlIjp7IiRpZCI6IjM5MSIsIkxpbmVDb2xvciI6bnVsbCwiTGluZVdlaWdodCI6MC4wLCJMaW5lVHlwZSI6MCwiUGFyZW50U3R5bGUiOm51bGx9LCJQYXJlbnRTdHlsZSI6bnVsbH0sIkRhdGVTdHlsZSI6eyIkaWQiOiIzOTIiLCJGb250U2V0dGluZ3MiOnsiJGlkIjoiMzkzIiwiRm9udFNpemUiOjExLCJGb250TmFtZSI6IkNhbGlicmkiLCJJc0JvbGQiOnRydWUsIklzSXRhbGljIjpmYWxzZSwiSXNVbmRlcmxpbmVkIjpmYWxzZSwiUGFyZW50U3R5bGUiOm51bGx9LCJBdXRvU2l6ZSI6MCwiRm9yZWdyb3VuZCI6eyIkaWQiOiIzOTQiLCJDb2xvciI6eyIkaWQiOiIzOTU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Mzk2IiwiVG9wIjowLjAsIkxlZnQiOjAuMCwiUmlnaHQiOjAuMCwiQm90dG9tIjowLjB9LCJQYWRkaW5nIjp7IiRpZCI6IjM5NyIsIlRvcCI6MC4wLCJMZWZ0IjowLjAsIlJpZ2h0IjowLjAsIkJvdHRvbSI6MC4wfSwiQmFja2dyb3VuZCI6eyIkaWQiOiIzOTgiLCJDb2xvciI6eyIkaWQiOiIzOTkiLCJBIjowLCJSIjoyNTUsIkciOjI1NSwiQiI6MjU1fX0sIklzVmlzaWJsZSI6dHJ1ZSwiV2lkdGgiOjAuMCwiSGVpZ2h0IjowLjAsIkJvcmRlclN0eWxlIjp7IiRpZCI6IjQwMCIsIkxpbmVDb2xvciI6bnVsbCwiTGluZVdlaWdodCI6MC4wLCJMaW5lVHlwZSI6MCwiUGFyZW50U3R5bGUiOm51bGx9LCJQYXJlbnRTdHlsZSI6bnVsbH0sIkRhdGVGb3JtYXQiOnsiJGlkIjoiNDAx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DAyIiwiRGF0ZVBhcnRJc1Zpc2libGUiOnRydWUsIlRpbWVQYXJ0SXNWaXNpYmxlIjpmYWxzZX19LCJXZWVrTnVtYmVyaW5nIjp7IiRpZCI6IjQwMyIsIkZvcm1hdCI6MCwiSXNWaXNpYmxlIjpmYWxzZSwiTGFzdEtub3duVmlzaWJpbGl0eVN0YXRlIjpmYWxzZX0sIklzVmlzaWJsZSI6dHJ1ZSwiUGFyZW50U3R5bGUiOm51bGx9LCJJbmRleCI6MywiUGVyY2VudGFnZUNvbXBsZXRlIjpudWxsLCJQb3NpdGlvbiI6eyJSYXRpbyI6MC4xMzE0NDE5MTY5ODI1OTkzMywiSXNDdXN0b20iOnRydWV9LCJEYXRlRm9ybWF0Ijp7IiRyZWYiOiI0MDEifSwiV2Vla051bWJlcmluZyI6eyIkaWQiOiI0MDQiLCJGb3JtYXQiOjAsIklzVmlzaWJsZSI6ZmFsc2UsIkxhc3RLbm93blZpc2liaWxpdHlTdGF0ZSI6ZmFsc2V9LCJSZWxhdGVkVGFza0lkIjoiMDAwMDAwMDAtMDAwMC0wMDAwLTAwMDAtMDAwMDAwMDAwMDAwIiwiSWQiOiI1ZGE0MGU5NC03ZGYyLTQ3YWEtYTk0Yy03MzhkNTBjYmI0MTciLCJJbXBvcnRJZCI6bnVsbCwiVGl0bGUiOiIxc3Qgc3BhY2VjcmFmdCBzZW50IHRvIElTUyAiLCJOb3RlIjpudWxsLCJIeXBlcmxpbmsiOnsiJGlkIjoiNDA1IiwiQWRkcmVzcyI6bnVsbCwiU3ViQWRkcmVzcyI6bnVsbH0sIklzQ2hhbmdlZCI6ZmFsc2UsIklzTmV3IjpmYWxzZX0seyIkaWQiOiI0MDYiLCJEYXRlIjoiMjAxMy0xMi0wM1QyMzo1OTowMFoiLCJTdHlsZSI6eyIkaWQiOiI0MDciLCJTaGFwZSI6MTYsIkNvbm5lY3Rvck1hcmdpbiI6eyIkaWQiOiI0MDgiLCJUb3AiOjAuMCwiTGVmdCI6Mi4wLCJSaWdodCI6Mi4wLCJCb3R0b20iOjAuMH0sIkNvbm5lY3RvclN0eWxlIjp7IiRpZCI6IjQwOSIsIkxpbmVDb2xvciI6eyIkcmVmIjoiODkifSwiTGluZVdlaWdodCI6MS4wLCJMaW5lVHlwZSI6MCwiUGFyZW50U3R5bGUiOm51bGx9LCJJc0JlbG93VGltZWJhbmQiOmZhbHNlLCJQb3NpdGlvbk9uVGFzayI6MCwiSGlkZURhdGUiOmZhbHNlLCJTaGFwZVNpemUiOjAsIlNwYWNpbmciOjIuMCwiUGFkZGluZyI6eyIkaWQiOiI0MTAiLCJUb3AiOjcuMCwiTGVmdCI6My4wLCJSaWdodCI6MC4wLCJCb3R0b20iOjIuMH0sIlNoYXBlU3R5bGUiOnsiJGlkIjoiNDExIiwiTWFyZ2luIjp7IiRpZCI6IjQxMiIsIlRvcCI6MC4wLCJMZWZ0IjowLjAsIlJpZ2h0IjowLjAsIkJvdHRvbSI6MC4wfSwiUGFkZGluZyI6eyIkaWQiOiI0MTMiLCJUb3AiOjAuMCwiTGVmdCI6MC4wLCJSaWdodCI6MC4wLCJCb3R0b20iOjAuMH0sIkJhY2tncm91bmQiOnsiJGlkIjoiNDE0IiwiQ29sb3IiOnsiJGlkIjoiNDE1IiwiQSI6MjU1LCJSIjoyMzIsIkciOjIzMiwiQiI6MjMyfX0sIklzVmlzaWJsZSI6dHJ1ZSwiV2lkdGgiOjAuMCwiSGVpZ2h0IjowLjAsIkJvcmRlclN0eWxlIjp7IiRpZCI6IjQxNiIsIkxpbmVDb2xvciI6eyIkaWQiOiI0MTciLCIkdHlwZSI6Ik5MUkUuQ29tbW9uLkRvbS5Tb2xpZENvbG9yQnJ1c2gsIE5MUkUuQ29tbW9uIiwiQ29sb3IiOnsiJGlkIjoiNDE4IiwiQSI6MjU1LCJSIjoyNTUsIkciOjI1NSwiQiI6MjU1fX0sIkxpbmVXZWlnaHQiOjAuMCwiTGluZVR5cGUiOjAsIlBhcmVudFN0eWxlIjpudWxsfSwiUGFyZW50U3R5bGUiOm51bGx9LCJUaXRsZVN0eWxlIjp7IiRpZCI6IjQxOSIsIkZvbnRTZXR0aW5ncyI6eyIkaWQiOiI0MjAiLCJGb250U2l6ZSI6MTIsIkZvbnROYW1lIjoiQ2FsaWJyaSIsIklzQm9sZCI6dHJ1ZSwiSXNJdGFsaWMiOmZhbHNlLCJJc1VuZGVybGluZWQiOmZhbHNlLCJQYXJlbnRTdHlsZSI6bnVsbH0sIkF1dG9TaXplIjoyLCJGb3JlZ3JvdW5kIjp7IiRpZCI6IjQyMSIsIkNvbG9yIjp7IiRpZCI6IjQyMiIsIkEiOjI1NSwiUiI6MCwiRyI6ODIsIkIiOjEzNn19LCJNYXhXaWR0aCI6MTQ2LjQzOTM0MzQxMDg3NzM3LCJNYXhIZWlnaHQiOiJJbmZpbml0eSIsIlNtYXJ0Rm9yZWdyb3VuZElzQWN0aXZlIjpmYWxzZSwiSG9yaXpvbnRhbEFsaWdubWVudCI6MCwiVmVydGljYWxBbGlnbm1lbnQiOjAsIlNtYXJ0Rm9yZWdyb3VuZCI6bnVsbCwiQmFja2dyb3VuZEZpbGxUeXBlIjowLCJNYXJnaW4iOnsiJGlkIjoiNDIzIiwiVG9wIjowLjAsIkxlZnQiOjAuMCwiUmlnaHQiOjAuMCwiQm90dG9tIjowLjB9LCJQYWRkaW5nIjp7IiRpZCI6IjQyNCIsIlRvcCI6MC4wLCJMZWZ0IjowLjAsIlJpZ2h0IjowLjAsIkJvdHRvbSI6MC4wfSwiQmFja2dyb3VuZCI6eyIkaWQiOiI0MjUiLCJDb2xvciI6eyIkaWQiOiI0MjYiLCJBIjowLCJSIjoyNTUsIkciOjI1NSwiQiI6MjU1fX0sIklzVmlzaWJsZSI6dHJ1ZSwiV2lkdGgiOjAuMCwiSGVpZ2h0IjowLjAsIkJvcmRlclN0eWxlIjp7IiRpZCI6IjQyNyIsIkxpbmVDb2xvciI6bnVsbCwiTGluZVdlaWdodCI6MC4wLCJMaW5lVHlwZSI6MCwiUGFyZW50U3R5bGUiOm51bGx9LCJQYXJlbnRTdHlsZSI6bnVsbH0sIkRhdGVTdHlsZSI6eyIkaWQiOiI0MjgiLCJGb250U2V0dGluZ3MiOnsiJGlkIjoiNDI5IiwiRm9udFNpemUiOjExLCJGb250TmFtZSI6IkNhbGlicmkiLCJJc0JvbGQiOnRydWUsIklzSXRhbGljIjpmYWxzZSwiSXNVbmRlcmxpbmVkIjpmYWxzZSwiUGFyZW50U3R5bGUiOm51bGx9LCJBdXRvU2l6ZSI6MCwiRm9yZWdyb3VuZCI6eyIkaWQiOiI0MzAiLCJDb2xvciI6eyIkaWQiOiI0MzE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NDMyIiwiVG9wIjowLjAsIkxlZnQiOjAuMCwiUmlnaHQiOjAuMCwiQm90dG9tIjowLjB9LCJQYWRkaW5nIjp7IiRpZCI6IjQzMyIsIlRvcCI6MC4wLCJMZWZ0IjowLjAsIlJpZ2h0IjowLjAsIkJvdHRvbSI6MC4wfSwiQmFja2dyb3VuZCI6eyIkaWQiOiI0MzQiLCJDb2xvciI6eyIkaWQiOiI0MzUiLCJBIjowLCJSIjoyNTUsIkciOjI1NSwiQiI6MjU1fX0sIklzVmlzaWJsZSI6dHJ1ZSwiV2lkdGgiOjAuMCwiSGVpZ2h0IjowLjAsIkJvcmRlclN0eWxlIjp7IiRpZCI6IjQzNiIsIkxpbmVDb2xvciI6bnVsbCwiTGluZVdlaWdodCI6MC4wLCJMaW5lVHlwZSI6MCwiUGFyZW50U3R5bGUiOm51bGx9LCJQYXJlbnRTdHlsZSI6bnVsbH0sIkRhdGVGb3JtYXQiOnsiJGlkIjoiNDM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DM4IiwiRGF0ZVBhcnRJc1Zpc2libGUiOnRydWUsIlRpbWVQYXJ0SXNWaXNpYmxlIjpmYWxzZX19LCJXZWVrTnVtYmVyaW5nIjp7IiRpZCI6IjQzOSIsIkZvcm1hdCI6MCwiSXNWaXNpYmxlIjpmYWxzZSwiTGFzdEtub3duVmlzaWJpbGl0eVN0YXRlIjpmYWxzZX0sIklzVmlzaWJsZSI6dHJ1ZSwiUGFyZW50U3R5bGUiOm51bGx9LCJJbmRleCI6NCwiUGVyY2VudGFnZUNvbXBsZXRlIjpudWxsLCJQb3NpdGlvbiI6eyJSYXRpbyI6MC4yMTAxODIwNzQ0NjI5MTQ0LCJJc0N1c3RvbSI6ZmFsc2V9LCJEYXRlRm9ybWF0Ijp7IiRyZWYiOiI0MzcifSwiV2Vla051bWJlcmluZyI6eyIkaWQiOiI0NDAiLCJGb3JtYXQiOjAsIklzVmlzaWJsZSI6ZmFsc2UsIkxhc3RLbm93blZpc2liaWxpdHlTdGF0ZSI6ZmFsc2V9LCJSZWxhdGVkVGFza0lkIjoiMDAwMDAwMDAtMDAwMC0wMDAwLTAwMDAtMDAwMDAwMDAwMDAwIiwiSWQiOiIzZDE3MWRhMi04M2EzLTQ3MmEtYTk5Zi1kNmRhYTVjMzljZmYiLCJJbXBvcnRJZCI6bnVsbCwiVGl0bGUiOiIxc3Qgc2F0ZWxsaXRlIGxhdW5jaGVkIGludG8gZ2Vvc3luY2hyb25vdXMgb3JiaXQiLCJOb3RlIjpudWxsLCJIeXBlcmxpbmsiOnsiJGlkIjoiNDQxIiwiQWRkcmVzcyI6bnVsbCwiU3ViQWRkcmVzcyI6bnVsbH0sIklzQ2hhbmdlZCI6ZmFsc2UsIklzTmV3IjpmYWxzZX0seyIkaWQiOiI0NDIiLCJEYXRlIjoiMjAxNS0xMi0yMlQyMzo1OTowMFoiLCJTdHlsZSI6eyIkaWQiOiI0NDMiLCJTaGFwZSI6MTYsIkNvbm5lY3Rvck1hcmdpbiI6eyIkaWQiOiI0NDQiLCJUb3AiOjAuMCwiTGVmdCI6Mi4wLCJSaWdodCI6Mi4wLCJCb3R0b20iOjAuMH0sIkNvbm5lY3RvclN0eWxlIjp7IiRpZCI6IjQ0NSIsIkxpbmVDb2xvciI6eyIkcmVmIjoiODkifSwiTGluZVdlaWdodCI6MS4wLCJMaW5lVHlwZSI6MCwiUGFyZW50U3R5bGUiOm51bGx9LCJJc0JlbG93VGltZWJhbmQiOnRydWUsIlBvc2l0aW9uT25UYXNrIjowLCJIaWRlRGF0ZSI6ZmFsc2UsIlNoYXBlU2l6ZSI6MCwiU3BhY2luZyI6Mi4wLCJQYWRkaW5nIjp7IiRpZCI6IjQ0NiIsIlRvcCI6Ny4wLCJMZWZ0IjozLjAsIlJpZ2h0IjowLjAsIkJvdHRvbSI6Mi4wfSwiU2hhcGVTdHlsZSI6eyIkaWQiOiI0NDciLCJNYXJnaW4iOnsiJGlkIjoiNDQ4IiwiVG9wIjowLjAsIkxlZnQiOjAuMCwiUmlnaHQiOjAuMCwiQm90dG9tIjowLjB9LCJQYWRkaW5nIjp7IiRpZCI6IjQ0OSIsIlRvcCI6MC4wLCJMZWZ0IjowLjAsIlJpZ2h0IjowLjAsIkJvdHRvbSI6MC4wfSwiQmFja2dyb3VuZCI6eyIkaWQiOiI0NTAiLCJDb2xvciI6eyIkaWQiOiI0NTEiLCJBIjoyNTUsIlIiOjIzMiwiRyI6MjMyLCJCIjoyMzJ9fSwiSXNWaXNpYmxlIjp0cnVlLCJXaWR0aCI6MC4wLCJIZWlnaHQiOjAuMCwiQm9yZGVyU3R5bGUiOnsiJGlkIjoiNDUyIiwiTGluZUNvbG9yIjp7IiRpZCI6IjQ1MyIsIiR0eXBlIjoiTkxSRS5Db21tb24uRG9tLlNvbGlkQ29sb3JCcnVzaCwgTkxSRS5Db21tb24iLCJDb2xvciI6eyIkaWQiOiI0NTQiLCJBIjoyNTUsIlIiOjI1NSwiRyI6MjU1LCJCIjoyNTV9fSwiTGluZVdlaWdodCI6MC4wLCJMaW5lVHlwZSI6MCwiUGFyZW50U3R5bGUiOm51bGx9LCJQYXJlbnRTdHlsZSI6bnVsbH0sIlRpdGxlU3R5bGUiOnsiJGlkIjoiNDU1IiwiRm9udFNldHRpbmdzIjp7IiRpZCI6IjQ1NiIsIkZvbnRTaXplIjoxMiwiRm9udE5hbWUiOiJDYWxpYnJpIiwiSXNCb2xkIjp0cnVlLCJJc0l0YWxpYyI6ZmFsc2UsIklzVW5kZXJsaW5lZCI6ZmFsc2UsIlBhcmVudFN0eWxlIjpudWxsfSwiQXV0b1NpemUiOjIsIkZvcmVncm91bmQiOnsiJGlkIjoiNDU3IiwiQ29sb3IiOnsiJGlkIjoiNDU4IiwiQSI6MjU1LCJSIjowLCJHIjo4MiwiQiI6MTM2fX0sIk1heFdpZHRoIjo5NS41NTI5OTM3NzQ0MTQwNjIsIk1heEhlaWdodCI6IkluZmluaXR5IiwiU21hcnRGb3JlZ3JvdW5kSXNBY3RpdmUiOmZhbHNlLCJIb3Jpem9udGFsQWxpZ25tZW50IjowLCJWZXJ0aWNhbEFsaWdubWVudCI6MCwiU21hcnRGb3JlZ3JvdW5kIjpudWxsLCJCYWNrZ3JvdW5kRmlsbFR5cGUiOjAsIk1hcmdpbiI6eyIkaWQiOiI0NTkiLCJUb3AiOjAuMCwiTGVmdCI6MC4wLCJSaWdodCI6MC4wLCJCb3R0b20iOjAuMH0sIlBhZGRpbmciOnsiJGlkIjoiNDYwIiwiVG9wIjowLjAsIkxlZnQiOjAuMCwiUmlnaHQiOjAuMCwiQm90dG9tIjowLjB9LCJCYWNrZ3JvdW5kIjp7IiRpZCI6IjQ2MSIsIkNvbG9yIjp7IiRpZCI6IjQ2MiIsIkEiOjAsIlIiOjI1NSwiRyI6MjU1LCJCIjoyNTV9fSwiSXNWaXNpYmxlIjp0cnVlLCJXaWR0aCI6MC4wLCJIZWlnaHQiOjAuMCwiQm9yZGVyU3R5bGUiOnsiJGlkIjoiNDYzIiwiTGluZUNvbG9yIjpudWxsLCJMaW5lV2VpZ2h0IjowLjAsIkxpbmVUeXBlIjowLCJQYXJlbnRTdHlsZSI6bnVsbH0sIlBhcmVudFN0eWxlIjpudWxsfSwiRGF0ZVN0eWxlIjp7IiRpZCI6IjQ2NCIsIkZvbnRTZXR0aW5ncyI6eyIkaWQiOiI0NjUiLCJGb250U2l6ZSI6MTEsIkZvbnROYW1lIjoiQ2FsaWJyaSIsIklzQm9sZCI6dHJ1ZSwiSXNJdGFsaWMiOmZhbHNlLCJJc1VuZGVybGluZWQiOmZhbHNlLCJQYXJlbnRTdHlsZSI6bnVsbH0sIkF1dG9TaXplIjowLCJGb3JlZ3JvdW5kIjp7IiRpZCI6IjQ2NiIsIkNvbG9yIjp7IiRpZCI6IjQ2NyIsIkEiOjI1NSwiUiI6MTY3LCJHIjoxNjksIkIiOjE3Mn19LCJNYXhXaWR0aCI6MjAwLjAsIk1heEhlaWdodCI6IkluZmluaXR5IiwiU21hcnRGb3JlZ3JvdW5kSXNBY3RpdmUiOmZhbHNlLCJIb3Jpem9udGFsQWxpZ25tZW50IjowLCJWZXJ0aWNhbEFsaWdubWVudCI6MCwiU21hcnRGb3JlZ3JvdW5kIjpudWxsLCJCYWNrZ3JvdW5kRmlsbFR5cGUiOjAsIk1hcmdpbiI6eyIkaWQiOiI0NjgiLCJUb3AiOjAuMCwiTGVmdCI6MC4wLCJSaWdodCI6MC4wLCJCb3R0b20iOjAuMH0sIlBhZGRpbmciOnsiJGlkIjoiNDY5IiwiVG9wIjowLjAsIkxlZnQiOjAuMCwiUmlnaHQiOjAuMCwiQm90dG9tIjowLjB9LCJCYWNrZ3JvdW5kIjp7IiRpZCI6IjQ3MCIsIkNvbG9yIjp7IiRpZCI6IjQ3MSIsIkEiOjAsIlIiOjI1NSwiRyI6MjU1LCJCIjoyNTV9fSwiSXNWaXNpYmxlIjp0cnVlLCJXaWR0aCI6MC4wLCJIZWlnaHQiOjAuMCwiQm9yZGVyU3R5bGUiOnsiJGlkIjoiNDcyIiwiTGluZUNvbG9yIjpudWxsLCJMaW5lV2VpZ2h0IjowLjAsIkxpbmVUeXBlIjowLCJQYXJlbnRTdHlsZSI6bnVsbH0sIlBhcmVudFN0eWxlIjpudWxsfSwiRGF0ZUZvcm1hdCI6eyIkaWQiOiI0NzM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NzQiLCJEYXRlUGFydElzVmlzaWJsZSI6dHJ1ZSwiVGltZVBhcnRJc1Zpc2libGUiOmZhbHNlfX0sIldlZWtOdW1iZXJpbmciOnsiJGlkIjoiNDc1IiwiRm9ybWF0IjowLCJJc1Zpc2libGUiOmZhbHNlLCJMYXN0S25vd25WaXNpYmlsaXR5U3RhdGUiOmZhbHNlfSwiSXNWaXNpYmxlIjp0cnVlLCJQYXJlbnRTdHlsZSI6bnVsbH0sIkluZGV4Ijo1LCJQZXJjZW50YWdlQ29tcGxldGUiOm51bGwsIlBvc2l0aW9uIjp7IlJhdGlvIjowLjIzMzk4OTg0MTU0NzU4NDMyLCJJc0N1c3RvbSI6dHJ1ZX0sIkRhdGVGb3JtYXQiOnsiJHJlZiI6IjQ3MyJ9LCJXZWVrTnVtYmVyaW5nIjp7IiRpZCI6IjQ3NiIsIkZvcm1hdCI6MCwiSXNWaXNpYmxlIjpmYWxzZSwiTGFzdEtub3duVmlzaWJpbGl0eVN0YXRlIjpmYWxzZX0sIlJlbGF0ZWRUYXNrSWQiOiIwMDAwMDAwMC0wMDAwLTAwMDAtMDAwMC0wMDAwMDAwMDAwMDAiLCJJZCI6IjhiZmE0NmE3LWFmODUtNGUzZS1iNTUzLTlkMWJhZGJjNWUwZCIsIkltcG9ydElkIjpudWxsLCJUaXRsZSI6IjFzdCBwcm9wdWxzaXZlIGxhbmRpbmcgb24gbGFuZCAiLCJOb3RlIjpudWxsLCJIeXBlcmxpbmsiOnsiJGlkIjoiNDc3IiwiQWRkcmVzcyI6bnVsbCwiU3ViQWRkcmVzcyI6bnVsbH0sIklzQ2hhbmdlZCI6ZmFsc2UsIklzTmV3IjpmYWxzZX0seyIkaWQiOiI0NzgiLCJEYXRlIjoiMjAxNi0wNC0wOFQyMzo1OTowMFoiLCJTdHlsZSI6eyIkaWQiOiI0NzkiLCJTaGFwZSI6MTYsIkNvbm5lY3Rvck1hcmdpbiI6eyIkaWQiOiI0ODAiLCJUb3AiOjAuMCwiTGVmdCI6Mi4wLCJSaWdodCI6Mi4wLCJCb3R0b20iOjAuMH0sIkNvbm5lY3RvclN0eWxlIjp7IiRpZCI6IjQ4MSIsIkxpbmVDb2xvciI6eyIkcmVmIjoiODkifSwiTGluZVdlaWdodCI6MS4wLCJMaW5lVHlwZSI6MCwiUGFyZW50U3R5bGUiOm51bGx9LCJJc0JlbG93VGltZWJhbmQiOmZhbHNlLCJQb3NpdGlvbk9uVGFzayI6MCwiSGlkZURhdGUiOmZhbHNlLCJTaGFwZVNpemUiOjAsIlNwYWNpbmciOjIuMCwiUGFkZGluZyI6eyIkaWQiOiI0ODIiLCJUb3AiOjcuMCwiTGVmdCI6My4wLCJSaWdodCI6MC4wLCJCb3R0b20iOjIuMH0sIlNoYXBlU3R5bGUiOnsiJGlkIjoiNDgzIiwiTWFyZ2luIjp7IiRpZCI6IjQ4NCIsIlRvcCI6MC4wLCJMZWZ0IjowLjAsIlJpZ2h0IjowLjAsIkJvdHRvbSI6MC4wfSwiUGFkZGluZyI6eyIkaWQiOiI0ODUiLCJUb3AiOjAuMCwiTGVmdCI6MC4wLCJSaWdodCI6MC4wLCJCb3R0b20iOjAuMH0sIkJhY2tncm91bmQiOnsiJGlkIjoiNDg2IiwiQ29sb3IiOnsiJGlkIjoiNDg3IiwiQSI6MjU1LCJSIjoyMzIsIkciOjIzMiwiQiI6MjMyfX0sIklzVmlzaWJsZSI6dHJ1ZSwiV2lkdGgiOjAuMCwiSGVpZ2h0IjowLjAsIkJvcmRlclN0eWxlIjp7IiRpZCI6IjQ4OCIsIkxpbmVDb2xvciI6eyIkaWQiOiI0ODkiLCIkdHlwZSI6Ik5MUkUuQ29tbW9uLkRvbS5Tb2xpZENvbG9yQnJ1c2gsIE5MUkUuQ29tbW9uIiwiQ29sb3IiOnsiJGlkIjoiNDkwIiwiQSI6MjU1LCJSIjoyNTUsIkciOjI1NSwiQiI6MjU1fX0sIkxpbmVXZWlnaHQiOjAuMCwiTGluZVR5cGUiOjAsIlBhcmVudFN0eWxlIjpudWxsfSwiUGFyZW50U3R5bGUiOm51bGx9LCJUaXRsZVN0eWxlIjp7IiRpZCI6IjQ5MSIsIkZvbnRTZXR0aW5ncyI6eyIkaWQiOiI0OTIiLCJGb250U2l6ZSI6MTIsIkZvbnROYW1lIjoiQ2FsaWJyaSIsIklzQm9sZCI6dHJ1ZSwiSXNJdGFsaWMiOmZhbHNlLCJJc1VuZGVybGluZWQiOmZhbHNlLCJQYXJlbnRTdHlsZSI6bnVsbH0sIkF1dG9TaXplIjoyLCJGb3JlZ3JvdW5kIjp7IiRpZCI6IjQ5MyIsIkNvbG9yIjp7IiRpZCI6IjQ5NCIsIkEiOjI1NSwiUiI6MCwiRyI6ODIsIkIiOjEzNn19LCJNYXhXaWR0aCI6MTA4LjY5MTM2NDgyOTM5NjI5LCJNYXhIZWlnaHQiOiJJbmZpbml0eSIsIlNtYXJ0Rm9yZWdyb3VuZElzQWN0aXZlIjpmYWxzZSwiSG9yaXpvbnRhbEFsaWdubWVudCI6MCwiVmVydGljYWxBbGlnbm1lbnQiOjAsIlNtYXJ0Rm9yZWdyb3VuZCI6bnVsbCwiQmFja2dyb3VuZEZpbGxUeXBlIjowLCJNYXJnaW4iOnsiJGlkIjoiNDk1IiwiVG9wIjowLjAsIkxlZnQiOjAuMCwiUmlnaHQiOjAuMCwiQm90dG9tIjowLjB9LCJQYWRkaW5nIjp7IiRpZCI6IjQ5NiIsIlRvcCI6MC4wLCJMZWZ0IjowLjAsIlJpZ2h0IjowLjAsIkJvdHRvbSI6MC4wfSwiQmFja2dyb3VuZCI6eyIkaWQiOiI0OTciLCJDb2xvciI6eyIkaWQiOiI0OTgiLCJBIjowLCJSIjoyNTUsIkciOjI1NSwiQiI6MjU1fX0sIklzVmlzaWJsZSI6dHJ1ZSwiV2lkdGgiOjAuMCwiSGVpZ2h0IjowLjAsIkJvcmRlclN0eWxlIjp7IiRpZCI6IjQ5OSIsIkxpbmVDb2xvciI6bnVsbCwiTGluZVdlaWdodCI6MC4wLCJMaW5lVHlwZSI6MCwiUGFyZW50U3R5bGUiOm51bGx9LCJQYXJlbnRTdHlsZSI6bnVsbH0sIkRhdGVTdHlsZSI6eyIkaWQiOiI1MDAiLCJGb250U2V0dGluZ3MiOnsiJGlkIjoiNTAxIiwiRm9udFNpemUiOjExLCJGb250TmFtZSI6IkNhbGlicmkiLCJJc0JvbGQiOnRydWUsIklzSXRhbGljIjpmYWxzZSwiSXNVbmRlcmxpbmVkIjpmYWxzZSwiUGFyZW50U3R5bGUiOm51bGx9LCJBdXRvU2l6ZSI6MCwiRm9yZWdyb3VuZCI6eyIkaWQiOiI1MDIiLCJDb2xvciI6eyIkaWQiOiI1MDM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NTA0IiwiVG9wIjowLjAsIkxlZnQiOjAuMCwiUmlnaHQiOjAuMCwiQm90dG9tIjowLjB9LCJQYWRkaW5nIjp7IiRpZCI6IjUwNSIsIlRvcCI6MC4wLCJMZWZ0IjowLjAsIlJpZ2h0IjowLjAsIkJvdHRvbSI6MC4wfSwiQmFja2dyb3VuZCI6eyIkaWQiOiI1MDYiLCJDb2xvciI6eyIkaWQiOiI1MDciLCJBIjowLCJSIjoyNTUsIkciOjI1NSwiQiI6MjU1fX0sIklzVmlzaWJsZSI6dHJ1ZSwiV2lkdGgiOjAuMCwiSGVpZ2h0IjowLjAsIkJvcmRlclN0eWxlIjp7IiRpZCI6IjUwOCIsIkxpbmVDb2xvciI6bnVsbCwiTGluZVdlaWdodCI6MC4wLCJMaW5lVHlwZSI6MCwiUGFyZW50U3R5bGUiOm51bGx9LCJQYXJlbnRTdHlsZSI6bnVsbH0sIkRhdGVGb3JtYXQiOnsiJGlkIjoiNTA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TEwIiwiRGF0ZVBhcnRJc1Zpc2libGUiOnRydWUsIlRpbWVQYXJ0SXNWaXNpYmxlIjpmYWxzZX19LCJXZWVrTnVtYmVyaW5nIjp7IiRpZCI6IjUxMSIsIkZvcm1hdCI6MCwiSXNWaXNpYmxlIjpmYWxzZSwiTGFzdEtub3duVmlzaWJpbGl0eVN0YXRlIjpmYWxzZX0sIklzVmlzaWJsZSI6dHJ1ZSwiUGFyZW50U3R5bGUiOm51bGx9LCJJbmRleCI6NiwiUGVyY2VudGFnZUNvbXBsZXRlIjpudWxsLCJQb3NpdGlvbiI6eyJSYXRpbyI6MC4xMjQ4ODcyMzg3NTQzMzMzMiwiSXNDdXN0b20iOmZhbHNlfSwiRGF0ZUZvcm1hdCI6eyIkcmVmIjoiNTA5In0sIldlZWtOdW1iZXJpbmciOnsiJGlkIjoiNTEyIiwiRm9ybWF0IjowLCJJc1Zpc2libGUiOmZhbHNlLCJMYXN0S25vd25WaXNpYmlsaXR5U3RhdGUiOmZhbHNlfSwiUmVsYXRlZFRhc2tJZCI6IjAwMDAwMDAwLTAwMDAtMDAwMC0wMDAwLTAwMDAwMDAwMDAwMCIsIklkIjoiNWNkZjY0YTItYjI4ZC00NTRkLTllYjItMmM4ZWE0OWNhYjAxIiwiSW1wb3J0SWQiOm51bGwsIlRpdGxlIjoiMXN0IHZlcnRpY2FsIGxhbmRpbmcgb24gYW4gb2NlYW4gcGxhdGZvcm0iLCJOb3RlIjpudWxsLCJIeXBlcmxpbmsiOnsiJGlkIjoiNTEzIiwiQWRkcmVzcyI6bnVsbCwiU3ViQWRkcmVzcyI6bnVsbH0sIklzQ2hhbmdlZCI6ZmFsc2UsIklzTmV3IjpmYWxzZX0seyIkaWQiOiI1MTQiLCJEYXRlIjoiMjAxNi0wOS0wNlQyMzo1OTowMFoiLCJTdHlsZSI6eyIkaWQiOiI1MTUiLCJTaGFwZSI6MTYsIkNvbm5lY3Rvck1hcmdpbiI6eyIkaWQiOiI1MTYiLCJUb3AiOjAuMCwiTGVmdCI6Mi4wLCJSaWdodCI6Mi4wLCJCb3R0b20iOjAuMH0sIkNvbm5lY3RvclN0eWxlIjp7IiRpZCI6IjUxNyIsIkxpbmVDb2xvciI6eyIkcmVmIjoiODkifSwiTGluZVdlaWdodCI6MS4wLCJMaW5lVHlwZSI6MCwiUGFyZW50U3R5bGUiOm51bGx9LCJJc0JlbG93VGltZWJhbmQiOmZhbHNlLCJQb3NpdGlvbk9uVGFzayI6MCwiSGlkZURhdGUiOmZhbHNlLCJTaGFwZVNpemUiOjAsIlNwYWNpbmciOjIuMCwiUGFkZGluZyI6eyIkaWQiOiI1MTgiLCJUb3AiOjcuMCwiTGVmdCI6My4wLCJSaWdodCI6MC4wLCJCb3R0b20iOjIuMH0sIlNoYXBlU3R5bGUiOnsiJGlkIjoiNTE5IiwiTWFyZ2luIjp7IiRpZCI6IjUyMCIsIlRvcCI6MC4wLCJMZWZ0IjowLjAsIlJpZ2h0IjowLjAsIkJvdHRvbSI6MC4wfSwiUGFkZGluZyI6eyIkaWQiOiI1MjEiLCJUb3AiOjAuMCwiTGVmdCI6MC4wLCJSaWdodCI6MC4wLCJCb3R0b20iOjAuMH0sIkJhY2tncm91bmQiOnsiJGlkIjoiNTIyIiwiQ29sb3IiOnsiJGlkIjoiNTIzIiwiQSI6MjU1LCJSIjoyMzIsIkciOjIzMiwiQiI6MjMyfX0sIklzVmlzaWJsZSI6dHJ1ZSwiV2lkdGgiOjguMCwiSGVpZ2h0Ijo4LjAsIkJvcmRlclN0eWxlIjp7IiRpZCI6IjUyNCIsIkxpbmVDb2xvciI6eyIkaWQiOiI1MjUiLCIkdHlwZSI6Ik5MUkUuQ29tbW9uLkRvbS5Tb2xpZENvbG9yQnJ1c2gsIE5MUkUuQ29tbW9uIiwiQ29sb3IiOnsiJGlkIjoiNTI2IiwiQSI6MjU1LCJSIjoyNTUsIkciOjI1NSwiQiI6MjU1fX0sIkxpbmVXZWlnaHQiOjAuMCwiTGluZVR5cGUiOjAsIlBhcmVudFN0eWxlIjpudWxsfSwiUGFyZW50U3R5bGUiOm51bGx9LCJUaXRsZVN0eWxlIjp7IiRpZCI6IjUyNyIsIkZvbnRTZXR0aW5ncyI6eyIkaWQiOiI1MjgiLCJGb250U2l6ZSI6MTIsIkZvbnROYW1lIjoiQ2FsaWJyaSIsIklzQm9sZCI6dHJ1ZSwiSXNJdGFsaWMiOmZhbHNlLCJJc1VuZGVybGluZWQiOmZhbHNlLCJQYXJlbnRTdHlsZSI6bnVsbH0sIkF1dG9TaXplIjoyLCJGb3JlZ3JvdW5kIjp7IiRyZWYiOiIxMDIifSwiTWF4V2lkdGgiOjI2My40NzMzMzMzMzMzMzMzNiwiTWF4SGVpZ2h0IjoiSW5maW5pdHkiLCJTbWFydEZvcmVncm91bmRJc0FjdGl2ZSI6ZmFsc2UsIkhvcml6b250YWxBbGlnbm1lbnQiOjAsIlZlcnRpY2FsQWxpZ25tZW50IjowLCJTbWFydEZvcmVncm91bmQiOm51bGwsIkJhY2tncm91bmRGaWxsVHlwZSI6MCwiTWFyZ2luIjp7IiRpZCI6IjUyOSIsIlRvcCI6MC4wLCJMZWZ0IjowLjAsIlJpZ2h0IjowLjAsIkJvdHRvbSI6MC4wfSwiUGFkZGluZyI6eyIkaWQiOiI1MzAiLCJUb3AiOjAuMCwiTGVmdCI6MC4wLCJSaWdodCI6MC4wLCJCb3R0b20iOjAuMH0sIkJhY2tncm91bmQiOnsiJGlkIjoiNTMxIiwiQ29sb3IiOnsiJGlkIjoiNTMyIiwiQSI6MCwiUiI6MjU1LCJHIjoyNTUsIkIiOjI1NX19LCJJc1Zpc2libGUiOnRydWUsIldpZHRoIjowLjAsIkhlaWdodCI6MC4wLCJCb3JkZXJTdHlsZSI6eyIkaWQiOiI1MzMiLCJMaW5lQ29sb3IiOm51bGwsIkxpbmVXZWlnaHQiOjAuMCwiTGluZVR5cGUiOjAsIlBhcmVudFN0eWxlIjpudWxsfSwiUGFyZW50U3R5bGUiOm51bGx9LCJEYXRlU3R5bGUiOnsiJGlkIjoiNTM0IiwiRm9udFNldHRpbmdzIjp7IiRpZCI6IjUzNSIsIkZvbnRTaXplIjoxMSwiRm9udE5hbWUiOiJDYWxpYnJpIiwiSXNCb2xkIjp0cnVlLCJJc0l0YWxpYyI6ZmFsc2UsIklzVW5kZXJsaW5lZCI6ZmFsc2UsIlBhcmVudFN0eWxlIjpudWxsfSwiQXV0b1NpemUiOjAsIkZvcmVncm91bmQiOnsiJHJlZiI6IjEwOSJ9LCJNYXhXaWR0aCI6MjAwLjAsIk1heEhlaWdodCI6IkluZmluaXR5IiwiU21hcnRGb3JlZ3JvdW5kSXNBY3RpdmUiOmZhbHNlLCJIb3Jpem9udGFsQWxpZ25tZW50IjowLCJWZXJ0aWNhbEFsaWdubWVudCI6MCwiU21hcnRGb3JlZ3JvdW5kIjpudWxsLCJCYWNrZ3JvdW5kRmlsbFR5cGUiOjAsIk1hcmdpbiI6eyIkaWQiOiI1MzYiLCJUb3AiOjAuMCwiTGVmdCI6MC4wLCJSaWdodCI6MC4wLCJCb3R0b20iOjAuMH0sIlBhZGRpbmciOnsiJGlkIjoiNTM3IiwiVG9wIjowLjAsIkxlZnQiOjAuMCwiUmlnaHQiOjAuMCwiQm90dG9tIjowLjB9LCJCYWNrZ3JvdW5kIjp7IiRpZCI6IjUzOCIsIkNvbG9yIjp7IiRpZCI6IjUzOSIsIkEiOjAsIlIiOjI1NSwiRyI6MjU1LCJCIjoyNTV9fSwiSXNWaXNpYmxlIjp0cnVlLCJXaWR0aCI6MC4wLCJIZWlnaHQiOjAuMCwiQm9yZGVyU3R5bGUiOnsiJGlkIjoiNTQwIiwiTGluZUNvbG9yIjpudWxsLCJMaW5lV2VpZ2h0IjowLjAsIkxpbmVUeXBlIjowLCJQYXJlbnRTdHlsZSI6bnVsbH0sIlBhcmVudFN0eWxlIjpudWxsfSwiRGF0ZUZvcm1hdCI6eyIkaWQiOiI1ND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NDIiLCJEYXRlUGFydElzVmlzaWJsZSI6dHJ1ZSwiVGltZVBhcnRJc1Zpc2libGUiOmZhbHNlfX0sIldlZWtOdW1iZXJpbmciOnsiJGlkIjoiNTQzIiwiRm9ybWF0IjowLCJJc1Zpc2libGUiOmZhbHNlLCJMYXN0S25vd25WaXNpYmlsaXR5U3RhdGUiOmZhbHNlfSwiSXNWaXNpYmxlIjpmYWxzZSwiUGFyZW50U3R5bGUiOm51bGx9LCJJbmRleCI6NywiUGVyY2VudGFnZUNvbXBsZXRlIjpudWxsLCJQb3NpdGlvbiI6eyJSYXRpbyI6MC4yOTk4MzM1MDIwNDc3NjMwNSwiSXNDdXN0b20iOmZhbHNlfSwiRGF0ZUZvcm1hdCI6eyIkcmVmIjoiNTQxIn0sIldlZWtOdW1iZXJpbmciOnsiJGlkIjoiNTQ0IiwiRm9ybWF0IjowLCJJc1Zpc2libGUiOmZhbHNlLCJMYXN0S25vd25WaXNpYmlsaXR5U3RhdGUiOmZhbHNlfSwiUmVsYXRlZFRhc2tJZCI6IjAwMDAwMDAwLTAwMDAtMDAwMC0wMDAwLTAwMDAwMDAwMDAwMCIsIklkIjoiOGI4YzdmZTAtMDkyYS00MzYxLTgyZDItZTA1NDdiNTBkMmQxIiwiSW1wb3J0SWQiOm51bGwsIlRpdGxlIjoiQW5ub3VuY2VzIEludGVycGxhbmV0YXJ5IFRyYW5zcG9ydCBTeXN0ZW0gcHJvZ3JhbSIsIk5vdGUiOm51bGwsIkh5cGVybGluayI6eyIkaWQiOiI1NDUiLCJBZGRyZXNzIjpudWxsLCJTdWJBZGRyZXNzIjpudWxsfSwiSXNDaGFuZ2VkIjpmYWxzZSwiSXNOZXciOmZhbHNlfSx7IiRpZCI6IjU0NiIsIkRhdGUiOiIyMDE3LTAxLTA2VDIzOjU5OjAwWiIsIlN0eWxlIjp7IiRpZCI6IjU0NyIsIlNoYXBlIjoxNiwiQ29ubmVjdG9yTWFyZ2luIjp7IiRpZCI6IjU0OCIsIlRvcCI6MC4wLCJMZWZ0IjoyLjAsIlJpZ2h0IjoyLjAsIkJvdHRvbSI6MC4wfSwiQ29ubmVjdG9yU3R5bGUiOnsiJGlkIjoiNTQ5IiwiTGluZUNvbG9yIjp7IiRyZWYiOiI4OSJ9LCJMaW5lV2VpZ2h0IjoxLjAsIkxpbmVUeXBlIjowLCJQYXJlbnRTdHlsZSI6bnVsbH0sIklzQmVsb3dUaW1lYmFuZCI6dHJ1ZSwiUG9zaXRpb25PblRhc2siOjAsIkhpZGVEYXRlIjpmYWxzZSwiU2hhcGVTaXplIjowLCJTcGFjaW5nIjoyLjAsIlBhZGRpbmciOnsiJGlkIjoiNTUwIiwiVG9wIjo3LjAsIkxlZnQiOjMuMCwiUmlnaHQiOjAuMCwiQm90dG9tIjoyLjB9LCJTaGFwZVN0eWxlIjp7IiRpZCI6IjU1MSIsIk1hcmdpbiI6eyIkaWQiOiI1NTIiLCJUb3AiOjAuMCwiTGVmdCI6MC4wLCJSaWdodCI6MC4wLCJCb3R0b20iOjAuMH0sIlBhZGRpbmciOnsiJGlkIjoiNTUzIiwiVG9wIjowLjAsIkxlZnQiOjAuMCwiUmlnaHQiOjAuMCwiQm90dG9tIjowLjB9LCJCYWNrZ3JvdW5kIjp7IiRpZCI6IjU1NCIsIkNvbG9yIjp7IiRpZCI6IjU1NSIsIkEiOjI1NSwiUiI6MjMyLCJHIjoyMzIsIkIiOjIzMn19LCJJc1Zpc2libGUiOnRydWUsIldpZHRoIjo4LjAsIkhlaWdodCI6OC4wLCJCb3JkZXJTdHlsZSI6eyIkaWQiOiI1NTYiLCJMaW5lQ29sb3IiOnsiJGlkIjoiNTU3IiwiJHR5cGUiOiJOTFJFLkNvbW1vbi5Eb20uU29saWRDb2xvckJydXNoLCBOTFJFLkNvbW1vbiIsIkNvbG9yIjp7IiRpZCI6IjU1OCIsIkEiOjI1NSwiUiI6MjU1LCJHIjoyNTUsIkIiOjI1NX19LCJMaW5lV2VpZ2h0IjowLjAsIkxpbmVUeXBlIjowLCJQYXJlbnRTdHlsZSI6bnVsbH0sIlBhcmVudFN0eWxlIjpudWxsfSwiVGl0bGVTdHlsZSI6eyIkaWQiOiI1NTkiLCJGb250U2V0dGluZ3MiOnsiJGlkIjoiNTYwIiwiRm9udFNpemUiOjEyLCJGb250TmFtZSI6IkNhbGlicmkiLCJJc0JvbGQiOnRydWUsIklzSXRhbGljIjpmYWxzZSwiSXNVbmRlcmxpbmVkIjpmYWxzZSwiUGFyZW50U3R5bGUiOm51bGx9LCJBdXRvU2l6ZSI6MCwiRm9yZWdyb3VuZCI6eyIkcmVmIjoiMTAyIn0sIk1heFdpZHRoIjoyMDAuMCwiTWF4SGVpZ2h0IjoiSW5maW5pdHkiLCJTbWFydEZvcmVncm91bmRJc0FjdGl2ZSI6ZmFsc2UsIkhvcml6b250YWxBbGlnbm1lbnQiOjAsIlZlcnRpY2FsQWxpZ25tZW50IjowLCJTbWFydEZvcmVncm91bmQiOm51bGwsIkJhY2tncm91bmRGaWxsVHlwZSI6MCwiTWFyZ2luIjp7IiRpZCI6IjU2MSIsIlRvcCI6MC4wLCJMZWZ0IjowLjAsIlJpZ2h0IjowLjAsIkJvdHRvbSI6MC4wfSwiUGFkZGluZyI6eyIkaWQiOiI1NjIiLCJUb3AiOjAuMCwiTGVmdCI6MC4wLCJSaWdodCI6MC4wLCJCb3R0b20iOjAuMH0sIkJhY2tncm91bmQiOnsiJGlkIjoiNTYzIiwiQ29sb3IiOnsiJGlkIjoiNTY0IiwiQSI6MCwiUiI6MjU1LCJHIjoyNTUsIkIiOjI1NX19LCJJc1Zpc2libGUiOnRydWUsIldpZHRoIjowLjAsIkhlaWdodCI6MC4wLCJCb3JkZXJTdHlsZSI6eyIkaWQiOiI1NjUiLCJMaW5lQ29sb3IiOm51bGwsIkxpbmVXZWlnaHQiOjAuMCwiTGluZVR5cGUiOjAsIlBhcmVudFN0eWxlIjpudWxsfSwiUGFyZW50U3R5bGUiOm51bGx9LCJEYXRlU3R5bGUiOnsiJGlkIjoiNTY2IiwiRm9udFNldHRpbmdzIjp7IiRpZCI6IjU2NyIsIkZvbnRTaXplIjoxMSwiRm9udE5hbWUiOiJDYWxpYnJpIiwiSXNCb2xkIjp0cnVlLCJJc0l0YWxpYyI6ZmFsc2UsIklzVW5kZXJsaW5lZCI6ZmFsc2UsIlBhcmVudFN0eWxlIjpudWxsfSwiQXV0b1NpemUiOjAsIkZvcmVncm91bmQiOnsiJHJlZiI6IjEwOSJ9LCJNYXhXaWR0aCI6MjAwLjAsIk1heEhlaWdodCI6IkluZmluaXR5IiwiU21hcnRGb3JlZ3JvdW5kSXNBY3RpdmUiOmZhbHNlLCJIb3Jpem9udGFsQWxpZ25tZW50IjowLCJWZXJ0aWNhbEFsaWdubWVudCI6MCwiU21hcnRGb3JlZ3JvdW5kIjpudWxsLCJCYWNrZ3JvdW5kRmlsbFR5cGUiOjAsIk1hcmdpbiI6eyIkaWQiOiI1NjgiLCJUb3AiOjAuMCwiTGVmdCI6MC4wLCJSaWdodCI6MC4wLCJCb3R0b20iOjAuMH0sIlBhZGRpbmciOnsiJGlkIjoiNTY5IiwiVG9wIjowLjAsIkxlZnQiOjAuMCwiUmlnaHQiOjAuMCwiQm90dG9tIjowLjB9LCJCYWNrZ3JvdW5kIjp7IiRpZCI6IjU3MCIsIkNvbG9yIjp7IiRpZCI6IjU3MSIsIkEiOjAsIlIiOjI1NSwiRyI6MjU1LCJCIjoyNTV9fSwiSXNWaXNpYmxlIjp0cnVlLCJXaWR0aCI6MC4wLCJIZWlnaHQiOjAuMCwiQm9yZGVyU3R5bGUiOnsiJGlkIjoiNTcyIiwiTGluZUNvbG9yIjpudWxsLCJMaW5lV2VpZ2h0IjowLjAsIkxpbmVUeXBlIjowLCJQYXJlbnRTdHlsZSI6bnVsbH0sIlBhcmVudFN0eWxlIjpudWxsfSwiRGF0ZUZvcm1hdCI6eyIkaWQiOiI1NzM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NzQiLCJEYXRlUGFydElzVmlzaWJsZSI6dHJ1ZSwiVGltZVBhcnRJc1Zpc2libGUiOmZhbHNlfX0sIldlZWtOdW1iZXJpbmciOnsiJGlkIjoiNTc1IiwiRm9ybWF0IjowLCJJc1Zpc2libGUiOmZhbHNlLCJMYXN0S25vd25WaXNpYmlsaXR5U3RhdGUiOmZhbHNlfSwiSXNWaXNpYmxlIjpmYWxzZSwiUGFyZW50U3R5bGUiOm51bGx9LCJJbmRleCI6OCwiUGVyY2VudGFnZUNvbXBsZXRlIjpudWxsLCJQb3NpdGlvbiI6eyJSYXRpbyI6MC4yMDE3NzUzNTAyNTY2MjM0OSwiSXNDdXN0b20iOmZhbHNlfSwiRGF0ZUZvcm1hdCI6eyIkcmVmIjoiNTczIn0sIldlZWtOdW1iZXJpbmciOnsiJGlkIjoiNTc2IiwiRm9ybWF0IjowLCJJc1Zpc2libGUiOmZhbHNlLCJMYXN0S25vd25WaXNpYmlsaXR5U3RhdGUiOmZhbHNlfSwiUmVsYXRlZFRhc2tJZCI6IjAwMDAwMDAwLTAwMDAtMDAwMC0wMDAwLTAwMDAwMDAwMDAwMCIsIklkIjoiNzgzNjZmMGQtOTBjNi00MjgyLTk1OWUtMDZkZThhY2Y3NjZjIiwiSW1wb3J0SWQiOm51bGwsIlRpdGxlIjoiMXN0IEh5cGVybG9vcCBDb21wZXRpdGlvbiIsIk5vdGUiOm51bGwsIkh5cGVybGluayI6eyIkaWQiOiI1NzciLCJBZGRyZXNzIjpudWxsLCJTdWJBZGRyZXNzIjpudWxsfSwiSXNDaGFuZ2VkIjpmYWxzZSwiSXNOZXciOmZhbHNlfSx7IiRpZCI6IjU3OCIsIkRhdGUiOiIyMDE3LTAzLTMwVDIzOjU5OjAwWiIsIlN0eWxlIjp7IiRpZCI6IjU3OSIsIlNoYXBlIjoxNiwiQ29ubmVjdG9yTWFyZ2luIjp7IiRpZCI6IjU4MCIsIlRvcCI6MC4wLCJMZWZ0IjoyLjAsIlJpZ2h0IjoyLjAsIkJvdHRvbSI6MC4wfSwiQ29ubmVjdG9yU3R5bGUiOnsiJGlkIjoiNTgxIiwiTGluZUNvbG9yIjp7IiRyZWYiOiI4OSJ9LCJMaW5lV2VpZ2h0IjoxLjAsIkxpbmVUeXBlIjowLCJQYXJlbnRTdHlsZSI6bnVsbH0sIklzQmVsb3dUaW1lYmFuZCI6ZmFsc2UsIlBvc2l0aW9uT25UYXNrIjowLCJIaWRlRGF0ZSI6ZmFsc2UsIlNoYXBlU2l6ZSI6MCwiU3BhY2luZyI6Mi4wLCJQYWRkaW5nIjp7IiRpZCI6IjU4MiIsIlRvcCI6Ny4wLCJMZWZ0IjozLjAsIlJpZ2h0IjowLjAsIkJvdHRvbSI6Mi4wfSwiU2hhcGVTdHlsZSI6eyIkaWQiOiI1ODMiLCJNYXJnaW4iOnsiJGlkIjoiNTg0IiwiVG9wIjowLjAsIkxlZnQiOjAuMCwiUmlnaHQiOjAuMCwiQm90dG9tIjowLjB9LCJQYWRkaW5nIjp7IiRpZCI6IjU4NSIsIlRvcCI6MC4wLCJMZWZ0IjowLjAsIlJpZ2h0IjowLjAsIkJvdHRvbSI6MC4wfSwiQmFja2dyb3VuZCI6eyIkaWQiOiI1ODYiLCJDb2xvciI6eyIkaWQiOiI1ODciLCJBIjoyNTUsIlIiOjIzMiwiRyI6MjMyLCJCIjoyMzJ9fSwiSXNWaXNpYmxlIjp0cnVlLCJXaWR0aCI6OC4wLCJIZWlnaHQiOjguMCwiQm9yZGVyU3R5bGUiOnsiJGlkIjoiNTg4IiwiTGluZUNvbG9yIjp7IiRpZCI6IjU4OSIsIiR0eXBlIjoiTkxSRS5Db21tb24uRG9tLlNvbGlkQ29sb3JCcnVzaCwgTkxSRS5Db21tb24iLCJDb2xvciI6eyIkaWQiOiI1OTAiLCJBIjoyNTUsIlIiOjI1NSwiRyI6MjU1LCJCIjoyNTV9fSwiTGluZVdlaWdodCI6MC4wLCJMaW5lVHlwZSI6MCwiUGFyZW50U3R5bGUiOm51bGx9LCJQYXJlbnRTdHlsZSI6bnVsbH0sIlRpdGxlU3R5bGUiOnsiJGlkIjoiNTkxIiwiRm9udFNldHRpbmdzIjp7IiRpZCI6IjU5MiIsIkZvbnRTaXplIjoxMiwiRm9udE5hbWUiOiJDYWxpYnJpIiwiSXNCb2xkIjp0cnVlLCJJc0l0YWxpYyI6ZmFsc2UsIklzVW5kZXJsaW5lZCI6ZmFsc2UsIlBhcmVudFN0eWxlIjpudWxsfSwiQXV0b1NpemUiOjAsIkZvcmVncm91bmQiOnsiJHJlZiI6IjEwMiJ9LCJNYXhXaWR0aCI6MjAwLjAsIk1heEhlaWdodCI6IkluZmluaXR5IiwiU21hcnRGb3JlZ3JvdW5kSXNBY3RpdmUiOmZhbHNlLCJIb3Jpem9udGFsQWxpZ25tZW50IjowLCJWZXJ0aWNhbEFsaWdubWVudCI6MCwiU21hcnRGb3JlZ3JvdW5kIjpudWxsLCJCYWNrZ3JvdW5kRmlsbFR5cGUiOjAsIk1hcmdpbiI6eyIkaWQiOiI1OTMiLCJUb3AiOjAuMCwiTGVmdCI6MC4wLCJSaWdodCI6MC4wLCJCb3R0b20iOjAuMH0sIlBhZGRpbmciOnsiJGlkIjoiNTk0IiwiVG9wIjowLjAsIkxlZnQiOjAuMCwiUmlnaHQiOjAuMCwiQm90dG9tIjowLjB9LCJCYWNrZ3JvdW5kIjp7IiRpZCI6IjU5NSIsIkNvbG9yIjp7IiRpZCI6IjU5NiIsIkEiOjAsIlIiOjI1NSwiRyI6MjU1LCJCIjoyNTV9fSwiSXNWaXNpYmxlIjp0cnVlLCJXaWR0aCI6MC4wLCJIZWlnaHQiOjAuMCwiQm9yZGVyU3R5bGUiOnsiJGlkIjoiNTk3IiwiTGluZUNvbG9yIjpudWxsLCJMaW5lV2VpZ2h0IjowLjAsIkxpbmVUeXBlIjowLCJQYXJlbnRTdHlsZSI6bnVsbH0sIlBhcmVudFN0eWxlIjpudWxsfSwiRGF0ZVN0eWxlIjp7IiRpZCI6IjU5OCIsIkZvbnRTZXR0aW5ncyI6eyIkaWQiOiI1OTkiLCJGb250U2l6ZSI6MTEsIkZvbnROYW1lIjoiQ2FsaWJyaSIsIklzQm9sZCI6dHJ1ZSwiSXNJdGFsaWMiOmZhbHNlLCJJc1VuZGVybGluZWQiOmZhbHNlLCJQYXJlbnRTdHlsZSI6bnVsbH0sIkF1dG9TaXplIjowLCJGb3JlZ3JvdW5kIjp7IiRyZWYiOiIxMDkifSwiTWF4V2lkdGgiOjIwMC4wLCJNYXhIZWlnaHQiOiJJbmZpbml0eSIsIlNtYXJ0Rm9yZWdyb3VuZElzQWN0aXZlIjpmYWxzZSwiSG9yaXpvbnRhbEFsaWdubWVudCI6MCwiVmVydGljYWxBbGlnbm1lbnQiOjAsIlNtYXJ0Rm9yZWdyb3VuZCI6bnVsbCwiQmFja2dyb3VuZEZpbGxUeXBlIjowLCJNYXJnaW4iOnsiJGlkIjoiNjAwIiwiVG9wIjowLjAsIkxlZnQiOjAuMCwiUmlnaHQiOjAuMCwiQm90dG9tIjowLjB9LCJQYWRkaW5nIjp7IiRpZCI6IjYwMSIsIlRvcCI6MC4wLCJMZWZ0IjowLjAsIlJpZ2h0IjowLjAsIkJvdHRvbSI6MC4wfSwiQmFja2dyb3VuZCI6eyIkaWQiOiI2MDIiLCJDb2xvciI6eyIkaWQiOiI2MDMiLCJBIjowLCJSIjoyNTUsIkciOjI1NSwiQiI6MjU1fX0sIklzVmlzaWJsZSI6dHJ1ZSwiV2lkdGgiOjAuMCwiSGVpZ2h0IjowLjAsIkJvcmRlclN0eWxlIjp7IiRpZCI6IjYwNCIsIkxpbmVDb2xvciI6bnVsbCwiTGluZVdlaWdodCI6MC4wLCJMaW5lVHlwZSI6MCwiUGFyZW50U3R5bGUiOm51bGx9LCJQYXJlbnRTdHlsZSI6bnVsbH0sIkRhdGVGb3JtYXQiOnsiJGlkIjoiNjA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A2IiwiRGF0ZVBhcnRJc1Zpc2libGUiOnRydWUsIlRpbWVQYXJ0SXNWaXNpYmxlIjpmYWxzZX19LCJXZWVrTnVtYmVyaW5nIjp7IiRpZCI6IjYwNyIsIkZvcm1hdCI6MCwiSXNWaXNpYmxlIjpmYWxzZSwiTGFzdEtub3duVmlzaWJpbGl0eVN0YXRlIjpmYWxzZX0sIklzVmlzaWJsZSI6ZmFsc2UsIlBhcmVudFN0eWxlIjpudWxsfSwiSW5kZXgiOjksIlBlcmNlbnRhZ2VDb21wbGV0ZSI6bnVsbCwiUG9zaXRpb24iOnsiUmF0aW8iOjAuMTgwODE3NzI0MzIwMjQzMjMsIklzQ3VzdG9tIjpmYWxzZX0sIkRhdGVGb3JtYXQiOnsiJHJlZiI6IjYwNSJ9LCJXZWVrTnVtYmVyaW5nIjp7IiRpZCI6IjYwOCIsIkZvcm1hdCI6MCwiSXNWaXNpYmxlIjpmYWxzZSwiTGFzdEtub3duVmlzaWJpbGl0eVN0YXRlIjpmYWxzZX0sIlJlbGF0ZWRUYXNrSWQiOiIwMDAwMDAwMC0wMDAwLTAwMDAtMDAwMC0wMDAwMDAwMDAwMDAiLCJJZCI6IjEyYzdhYzlkLWFlNTktNGIzYS04YTI4LTk5MThhZjgwYTc4NyIsIkltcG9ydElkIjpudWxsLCJUaXRsZSI6IjFzdCBvcmJpdGFsIHJvY2tldCByZXVzZWQiLCJOb3RlIjpudWxsLCJIeXBlcmxpbmsiOnsiJGlkIjoiNjA5IiwiQWRkcmVzcyI6bnVsbCwiU3ViQWRkcmVzcyI6bnVsbH0sIklzQ2hhbmdlZCI6ZmFsc2UsIklzTmV3IjpmYWxzZX0seyIkaWQiOiI2MTAiLCJEYXRlIjoiMjAxNy0wNi0wM1QyMzo1OTowMFoiLCJTdHlsZSI6eyIkaWQiOiI2MTEiLCJTaGFwZSI6MTYsIkNvbm5lY3Rvck1hcmdpbiI6eyIkaWQiOiI2MTIiLCJUb3AiOjAuMCwiTGVmdCI6Mi4wLCJSaWdodCI6Mi4wLCJCb3R0b20iOjAuMH0sIkNvbm5lY3RvclN0eWxlIjp7IiRpZCI6IjYxMyIsIkxpbmVDb2xvciI6eyIkcmVmIjoiODkifSwiTGluZVdlaWdodCI6MS4wLCJMaW5lVHlwZSI6MCwiUGFyZW50U3R5bGUiOm51bGx9LCJJc0JlbG93VGltZWJhbmQiOnRydWUsIlBvc2l0aW9uT25UYXNrIjowLCJIaWRlRGF0ZSI6ZmFsc2UsIlNoYXBlU2l6ZSI6MCwiU3BhY2luZyI6Mi4wLCJQYWRkaW5nIjp7IiRpZCI6IjYxNCIsIlRvcCI6Ny4wLCJMZWZ0IjozLjAsIlJpZ2h0IjowLjAsIkJvdHRvbSI6Mi4wfSwiU2hhcGVTdHlsZSI6eyIkaWQiOiI2MTUiLCJNYXJnaW4iOnsiJGlkIjoiNjE2IiwiVG9wIjowLjAsIkxlZnQiOjAuMCwiUmlnaHQiOjAuMCwiQm90dG9tIjowLjB9LCJQYWRkaW5nIjp7IiRpZCI6IjYxNyIsIlRvcCI6MC4wLCJMZWZ0IjowLjAsIlJpZ2h0IjowLjAsIkJvdHRvbSI6MC4wfSwiQmFja2dyb3VuZCI6eyIkaWQiOiI2MTgiLCJDb2xvciI6eyIkaWQiOiI2MTkiLCJBIjoyNTUsIlIiOjIzMiwiRyI6MjMyLCJCIjoyMzJ9fSwiSXNWaXNpYmxlIjp0cnVlLCJXaWR0aCI6OC4wLCJIZWlnaHQiOjguMCwiQm9yZGVyU3R5bGUiOnsiJGlkIjoiNjIwIiwiTGluZUNvbG9yIjp7IiRpZCI6IjYyMSIsIiR0eXBlIjoiTkxSRS5Db21tb24uRG9tLlNvbGlkQ29sb3JCcnVzaCwgTkxSRS5Db21tb24iLCJDb2xvciI6eyIkaWQiOiI2MjIiLCJBIjoyNTUsIlIiOjI1NSwiRyI6MjU1LCJCIjoyNTV9fSwiTGluZVdlaWdodCI6MC4wLCJMaW5lVHlwZSI6MCwiUGFyZW50U3R5bGUiOm51bGx9LCJQYXJlbnRTdHlsZSI6bnVsbH0sIlRpdGxlU3R5bGUiOnsiJGlkIjoiNjIzIiwiRm9udFNldHRpbmdzIjp7IiRpZCI6IjYyNCIsIkZvbnRTaXplIjoxMiwiRm9udE5hbWUiOiJDYWxpYnJpIiwiSXNCb2xkIjp0cnVlLCJJc0l0YWxpYyI6ZmFsc2UsIklzVW5kZXJsaW5lZCI6ZmFsc2UsIlBhcmVudFN0eWxlIjpudWxsfSwiQXV0b1NpemUiOjIsIkZvcmVncm91bmQiOnsiJHJlZiI6IjEwMiJ9LCJNYXhXaWR0aCI6MjE4Ljg2MzMzMzMzMzMzMzM0LCJNYXhIZWlnaHQiOiJJbmZpbml0eSIsIlNtYXJ0Rm9yZWdyb3VuZElzQWN0aXZlIjpmYWxzZSwiSG9yaXpvbnRhbEFsaWdubWVudCI6MCwiVmVydGljYWxBbGlnbm1lbnQiOjAsIlNtYXJ0Rm9yZWdyb3VuZCI6bnVsbCwiQmFja2dyb3VuZEZpbGxUeXBlIjowLCJNYXJnaW4iOnsiJGlkIjoiNjI1IiwiVG9wIjowLjAsIkxlZnQiOjAuMCwiUmlnaHQiOjAuMCwiQm90dG9tIjowLjB9LCJQYWRkaW5nIjp7IiRpZCI6IjYyNiIsIlRvcCI6MC4wLCJMZWZ0IjowLjAsIlJpZ2h0IjowLjAsIkJvdHRvbSI6MC4wfSwiQmFja2dyb3VuZCI6eyIkaWQiOiI2MjciLCJDb2xvciI6eyIkaWQiOiI2MjgiLCJBIjowLCJSIjoyNTUsIkciOjI1NSwiQiI6MjU1fX0sIklzVmlzaWJsZSI6dHJ1ZSwiV2lkdGgiOjAuMCwiSGVpZ2h0IjowLjAsIkJvcmRlclN0eWxlIjp7IiRpZCI6IjYyOSIsIkxpbmVDb2xvciI6bnVsbCwiTGluZVdlaWdodCI6MC4wLCJMaW5lVHlwZSI6MCwiUGFyZW50U3R5bGUiOm51bGx9LCJQYXJlbnRTdHlsZSI6bnVsbH0sIkRhdGVTdHlsZSI6eyIkaWQiOiI2MzAiLCJGb250U2V0dGluZ3MiOnsiJGlkIjoiNjMxIiwiRm9udFNpemUiOjExLCJGb250TmFtZSI6IkNhbGlicmkiLCJJc0JvbGQiOnRydWUsIklzSXRhbGljIjpmYWxzZSwiSXNVbmRlcmxpbmVkIjpmYWxzZSwiUGFyZW50U3R5bGUiOm51bGx9LCJBdXRvU2l6ZSI6MCwiRm9yZWdyb3VuZCI6eyIkcmVmIjoiMTA5In0sIk1heFdpZHRoIjoyMDAuMCwiTWF4SGVpZ2h0IjoiSW5maW5pdHkiLCJTbWFydEZvcmVncm91bmRJc0FjdGl2ZSI6ZmFsc2UsIkhvcml6b250YWxBbGlnbm1lbnQiOjAsIlZlcnRpY2FsQWxpZ25tZW50IjowLCJTbWFydEZvcmVncm91bmQiOm51bGwsIkJhY2tncm91bmRGaWxsVHlwZSI6MCwiTWFyZ2luIjp7IiRpZCI6IjYzMiIsIlRvcCI6MC4wLCJMZWZ0IjowLjAsIlJpZ2h0IjowLjAsIkJvdHRvbSI6MC4wfSwiUGFkZGluZyI6eyIkaWQiOiI2MzMiLCJUb3AiOjAuMCwiTGVmdCI6MC4wLCJSaWdodCI6MC4wLCJCb3R0b20iOjAuMH0sIkJhY2tncm91bmQiOnsiJGlkIjoiNjM0IiwiQ29sb3IiOnsiJGlkIjoiNjM1IiwiQSI6MCwiUiI6MjU1LCJHIjoyNTUsIkIiOjI1NX19LCJJc1Zpc2libGUiOnRydWUsIldpZHRoIjowLjAsIkhlaWdodCI6MC4wLCJCb3JkZXJTdHlsZSI6eyIkaWQiOiI2MzYiLCJMaW5lQ29sb3IiOm51bGwsIkxpbmVXZWlnaHQiOjAuMCwiTGluZVR5cGUiOjAsIlBhcmVudFN0eWxlIjpudWxsfSwiUGFyZW50U3R5bGUiOm51bGx9LCJEYXRlRm9ybWF0Ijp7IiRpZCI6IjYz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YzOCIsIkRhdGVQYXJ0SXNWaXNpYmxlIjp0cnVlLCJUaW1lUGFydElzVmlzaWJsZSI6ZmFsc2V9fSwiV2Vla051bWJlcmluZyI6eyIkaWQiOiI2MzkiLCJGb3JtYXQiOjAsIklzVmlzaWJsZSI6ZmFsc2UsIkxhc3RLbm93blZpc2liaWxpdHlTdGF0ZSI6ZmFsc2V9LCJJc1Zpc2libGUiOmZhbHNlLCJQYXJlbnRTdHlsZSI6bnVsbH0sIkluZGV4IjoxMCwiUGVyY2VudGFnZUNvbXBsZXRlIjpudWxsLCJQb3NpdGlvbiI6eyJSYXRpbyI6MC4zMzk3NDMxNjgyNjE4OTQ3MSwiSXNDdXN0b20iOmZhbHNlfSwiRGF0ZUZvcm1hdCI6eyIkcmVmIjoiNjM3In0sIldlZWtOdW1iZXJpbmciOnsiJGlkIjoiNjQwIiwiRm9ybWF0IjowLCJJc1Zpc2libGUiOmZhbHNlLCJMYXN0S25vd25WaXNpYmlsaXR5U3RhdGUiOmZhbHNlfSwiUmVsYXRlZFRhc2tJZCI6IjAwMDAwMDAwLTAwMDAtMDAwMC0wMDAwLTAwMDAwMDAwMDAwMCIsIklkIjoiMzg0ZGM3N2YtNDcwNi00ZTkxLWI4MDktMmJiOGEwZTdkMWU4IiwiSW1wb3J0SWQiOm51bGwsIlRpdGxlIjoiMXN0IHJlZmxpZ2h0IG9mIGEgY29tbWVyY2lhbCBjYXJnbyBzcGFjZWNyYWZ0IiwiTm90ZSI6bnVsbCwiSHlwZXJsaW5rIjp7IiRpZCI6IjY0MSIsIkFkZHJlc3MiOm51bGwsIlN1YkFkZHJlc3MiOm51bGx9LCJJc0NoYW5nZWQiOmZhbHNlLCJJc05ldyI6ZmFsc2V9LHsiJGlkIjoiNjQyIiwiRGF0ZSI6IjIwMTctMDktMDZUMjM6NTk6MDBaIiwiU3R5bGUiOnsiJGlkIjoiNjQzIiwiU2hhcGUiOjE2LCJDb25uZWN0b3JNYXJnaW4iOnsiJGlkIjoiNjQ0IiwiVG9wIjowLjAsIkxlZnQiOjIuMCwiUmlnaHQiOjIuMCwiQm90dG9tIjowLjB9LCJDb25uZWN0b3JTdHlsZSI6eyIkaWQiOiI2NDUiLCJMaW5lQ29sb3IiOnsiJHJlZiI6Ijg5In0sIkxpbmVXZWlnaHQiOjEuMCwiTGluZVR5cGUiOjAsIlBhcmVudFN0eWxlIjpudWxsfSwiSXNCZWxvd1RpbWViYW5kIjp0cnVlLCJQb3NpdGlvbk9uVGFzayI6MCwiSGlkZURhdGUiOmZhbHNlLCJTaGFwZVNpemUiOjAsIlNwYWNpbmciOjIuMCwiUGFkZGluZyI6eyIkaWQiOiI2NDYiLCJUb3AiOjcuMCwiTGVmdCI6My4wLCJSaWdodCI6MC4wLCJCb3R0b20iOjIuMH0sIlNoYXBlU3R5bGUiOnsiJGlkIjoiNjQ3IiwiTWFyZ2luIjp7IiRpZCI6IjY0OCIsIlRvcCI6MC4wLCJMZWZ0IjowLjAsIlJpZ2h0IjowLjAsIkJvdHRvbSI6MC4wfSwiUGFkZGluZyI6eyIkaWQiOiI2NDkiLCJUb3AiOjAuMCwiTGVmdCI6MC4wLCJSaWdodCI6MC4wLCJCb3R0b20iOjAuMH0sIkJhY2tncm91bmQiOnsiJGlkIjoiNjUwIiwiQ29sb3IiOnsiJGlkIjoiNjUxIiwiQSI6MjU1LCJSIjoyMzIsIkciOjIzMiwiQiI6MjMyfX0sIklzVmlzaWJsZSI6dHJ1ZSwiV2lkdGgiOjAuMCwiSGVpZ2h0IjowLjAsIkJvcmRlclN0eWxlIjp7IiRpZCI6IjY1MiIsIkxpbmVDb2xvciI6eyIkaWQiOiI2NTMiLCIkdHlwZSI6Ik5MUkUuQ29tbW9uLkRvbS5Tb2xpZENvbG9yQnJ1c2gsIE5MUkUuQ29tbW9uIiwiQ29sb3IiOnsiJGlkIjoiNjU0IiwiQSI6MjU1LCJSIjoyNTUsIkciOjI1NSwiQiI6MjU1fX0sIkxpbmVXZWlnaHQiOjAuMCwiTGluZVR5cGUiOjAsIlBhcmVudFN0eWxlIjpudWxsfSwiUGFyZW50U3R5bGUiOm51bGx9LCJUaXRsZVN0eWxlIjp7IiRpZCI6IjY1NSIsIkZvbnRTZXR0aW5ncyI6eyIkaWQiOiI2NTYiLCJGb250U2l6ZSI6MTIsIkZvbnROYW1lIjoiQ2FsaWJyaSIsIklzQm9sZCI6dHJ1ZSwiSXNJdGFsaWMiOmZhbHNlLCJJc1VuZGVybGluZWQiOmZhbHNlLCJQYXJlbnRTdHlsZSI6bnVsbH0sIkF1dG9TaXplIjoyLCJGb3JlZ3JvdW5kIjp7IiRpZCI6IjY1NyIsIkNvbG9yIjp7IiRpZCI6IjY1OCIsIkEiOjI1NSwiUiI6MCwiRyI6ODIsIkIiOjEzNn19LCJNYXhXaWR0aCI6OTQuNzcxNzg0Nzc2OTAyOTksIk1heEhlaWdodCI6IkluZmluaXR5IiwiU21hcnRGb3JlZ3JvdW5kSXNBY3RpdmUiOmZhbHNlLCJIb3Jpem9udGFsQWxpZ25tZW50IjowLCJWZXJ0aWNhbEFsaWdubWVudCI6MCwiU21hcnRGb3JlZ3JvdW5kIjpudWxsLCJCYWNrZ3JvdW5kRmlsbFR5cGUiOjAsIk1hcmdpbiI6eyIkaWQiOiI2NTkiLCJUb3AiOjAuMCwiTGVmdCI6MC4wLCJSaWdodCI6MC4wLCJCb3R0b20iOjAuMH0sIlBhZGRpbmciOnsiJGlkIjoiNjYwIiwiVG9wIjowLjAsIkxlZnQiOjAuMCwiUmlnaHQiOjAuMCwiQm90dG9tIjowLjB9LCJCYWNrZ3JvdW5kIjp7IiRpZCI6IjY2MSIsIkNvbG9yIjp7IiRpZCI6IjY2MiIsIkEiOjAsIlIiOjI1NSwiRyI6MjU1LCJCIjoyNTV9fSwiSXNWaXNpYmxlIjp0cnVlLCJXaWR0aCI6MC4wLCJIZWlnaHQiOjAuMCwiQm9yZGVyU3R5bGUiOnsiJGlkIjoiNjYzIiwiTGluZUNvbG9yIjpudWxsLCJMaW5lV2VpZ2h0IjowLjAsIkxpbmVUeXBlIjowLCJQYXJlbnRTdHlsZSI6bnVsbH0sIlBhcmVudFN0eWxlIjpudWxsfSwiRGF0ZVN0eWxlIjp7IiRpZCI6IjY2NCIsIkZvbnRTZXR0aW5ncyI6eyIkaWQiOiI2NjUiLCJGb250U2l6ZSI6MTEsIkZvbnROYW1lIjoiQ2FsaWJyaSIsIklzQm9sZCI6dHJ1ZSwiSXNJdGFsaWMiOmZhbHNlLCJJc1VuZGVybGluZWQiOmZhbHNlLCJQYXJlbnRTdHlsZSI6bnVsbH0sIkF1dG9TaXplIjowLCJGb3JlZ3JvdW5kIjp7IiRpZCI6IjY2NiIsIkNvbG9yIjp7IiRpZCI6IjY2NyIsIkEiOjI1NSwiUiI6MTY3LCJHIjoxNjksIkIiOjE3Mn19LCJNYXhXaWR0aCI6MjAwLjAsIk1heEhlaWdodCI6IkluZmluaXR5IiwiU21hcnRGb3JlZ3JvdW5kSXNBY3RpdmUiOmZhbHNlLCJIb3Jpem9udGFsQWxpZ25tZW50IjowLCJWZXJ0aWNhbEFsaWdubWVudCI6MCwiU21hcnRGb3JlZ3JvdW5kIjpudWxsLCJCYWNrZ3JvdW5kRmlsbFR5cGUiOjAsIk1hcmdpbiI6eyIkaWQiOiI2NjgiLCJUb3AiOjAuMCwiTGVmdCI6MC4wLCJSaWdodCI6MC4wLCJCb3R0b20iOjAuMH0sIlBhZGRpbmciOnsiJGlkIjoiNjY5IiwiVG9wIjowLjAsIkxlZnQiOjAuMCwiUmlnaHQiOjAuMCwiQm90dG9tIjowLjB9LCJCYWNrZ3JvdW5kIjp7IiRpZCI6IjY3MCIsIkNvbG9yIjp7IiRpZCI6IjY3MSIsIkEiOjAsIlIiOjI1NSwiRyI6MjU1LCJCIjoyNTV9fSwiSXNWaXNpYmxlIjp0cnVlLCJXaWR0aCI6MC4wLCJIZWlnaHQiOjAuMCwiQm9yZGVyU3R5bGUiOnsiJGlkIjoiNjcyIiwiTGluZUNvbG9yIjpudWxsLCJMaW5lV2VpZ2h0IjowLjAsIkxpbmVUeXBlIjowLCJQYXJlbnRTdHlsZSI6bnVsbH0sIlBhcmVudFN0eWxlIjpudWxsfSwiRGF0ZUZvcm1hdCI6eyIkaWQiOiI2NzM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NzQiLCJEYXRlUGFydElzVmlzaWJsZSI6dHJ1ZSwiVGltZVBhcnRJc1Zpc2libGUiOmZhbHNlfX0sIldlZWtOdW1iZXJpbmciOnsiJGlkIjoiNjc1IiwiRm9ybWF0IjowLCJJc1Zpc2libGUiOmZhbHNlLCJMYXN0S25vd25WaXNpYmlsaXR5U3RhdGUiOmZhbHNlfSwiSXNWaXNpYmxlIjp0cnVlLCJQYXJlbnRTdHlsZSI6bnVsbH0sIkluZGV4IjoxMSwiUGVyY2VudGFnZUNvbXBsZXRlIjpudWxsLCJQb3NpdGlvbiI6eyJSYXRpbyI6MC4xODg5OTY1ODk1NjMzNjU5MywiSXNDdXN0b20iOmZhbHNlfSwiRGF0ZUZvcm1hdCI6eyIkcmVmIjoiNjczIn0sIldlZWtOdW1iZXJpbmciOnsiJGlkIjoiNjc2IiwiRm9ybWF0IjowLCJJc1Zpc2libGUiOmZhbHNlLCJMYXN0S25vd25WaXNpYmlsaXR5U3RhdGUiOmZhbHNlfSwiUmVsYXRlZFRhc2tJZCI6IjAwMDAwMDAwLTAwMDAtMDAwMC0wMDAwLTAwMDAwMDAwMDAwMCIsIklkIjoiMTJlMjAxODUtZDY5NS00YWQ1LWFhMWMtNDFhNjI0YzgwMTAzIiwiSW1wb3J0SWQiOm51bGwsIlRpdGxlIjoiVW52ZWlscyBsYXJnZXN0IHJvY2tldCBpbiBoaXN0b3J5IiwiTm90ZSI6bnVsbCwiSHlwZXJsaW5rIjp7IiRpZCI6IjY3NyIsIkFkZHJlc3MiOm51bGwsIlN1YkFkZHJlc3MiOm51bGx9LCJJc0NoYW5nZWQiOmZhbHNlLCJJc05ldyI6ZmFsc2V9LHsiJGlkIjoiNjc4IiwiRGF0ZSI6IjIwMTgtMDItMDZUMjM6NTk6MDBaIiwiU3R5bGUiOnsiJGlkIjoiNjc5IiwiU2hhcGUiOjE2LCJDb25uZWN0b3JNYXJnaW4iOnsiJGlkIjoiNjgwIiwiVG9wIjowLjAsIkxlZnQiOjIuMCwiUmlnaHQiOjIuMCwiQm90dG9tIjowLjB9LCJDb25uZWN0b3JTdHlsZSI6eyIkaWQiOiI2ODEiLCJMaW5lQ29sb3IiOnsiJHJlZiI6Ijg5In0sIkxpbmVXZWlnaHQiOjEuMCwiTGluZVR5cGUiOjAsIlBhcmVudFN0eWxlIjpudWxsfSwiSXNCZWxvd1RpbWViYW5kIjpmYWxzZSwiUG9zaXRpb25PblRhc2siOjAsIkhpZGVEYXRlIjpmYWxzZSwiU2hhcGVTaXplIjowLCJTcGFjaW5nIjoyLjAsIlBhZGRpbmciOnsiJGlkIjoiNjgyIiwiVG9wIjo3LjAsIkxlZnQiOjMuMCwiUmlnaHQiOjAuMCwiQm90dG9tIjoyLjB9LCJTaGFwZVN0eWxlIjp7IiRpZCI6IjY4MyIsIk1hcmdpbiI6eyIkaWQiOiI2ODQiLCJUb3AiOjAuMCwiTGVmdCI6MC4wLCJSaWdodCI6MC4wLCJCb3R0b20iOjAuMH0sIlBhZGRpbmciOnsiJGlkIjoiNjg1IiwiVG9wIjowLjAsIkxlZnQiOjAuMCwiUmlnaHQiOjAuMCwiQm90dG9tIjowLjB9LCJCYWNrZ3JvdW5kIjp7IiRpZCI6IjY4NiIsIkNvbG9yIjp7IiRpZCI6IjY4NyIsIkEiOjI1NSwiUiI6MjMyLCJHIjoyMzIsIkIiOjIzMn19LCJJc1Zpc2libGUiOnRydWUsIldpZHRoIjowLjAsIkhlaWdodCI6MC4wLCJCb3JkZXJTdHlsZSI6eyIkaWQiOiI2ODgiLCJMaW5lQ29sb3IiOnsiJGlkIjoiNjg5IiwiJHR5cGUiOiJOTFJFLkNvbW1vbi5Eb20uU29saWRDb2xvckJydXNoLCBOTFJFLkNvbW1vbiIsIkNvbG9yIjp7IiRpZCI6IjY5MCIsIkEiOjI1NSwiUiI6MjU1LCJHIjoyNTUsIkIiOjI1NX19LCJMaW5lV2VpZ2h0IjowLjAsIkxpbmVUeXBlIjowLCJQYXJlbnRTdHlsZSI6bnVsbH0sIlBhcmVudFN0eWxlIjpudWxsfSwiVGl0bGVTdHlsZSI6eyIkaWQiOiI2OTEiLCJGb250U2V0dGluZ3MiOnsiJGlkIjoiNjkyIiwiRm9udFNpemUiOjEyLCJGb250TmFtZSI6IkNhbGlicmkiLCJJc0JvbGQiOnRydWUsIklzSXRhbGljIjpmYWxzZSwiSXNVbmRlcmxpbmVkIjpmYWxzZSwiUGFyZW50U3R5bGUiOm51bGx9LCJBdXRvU2l6ZSI6MiwiRm9yZWdyb3VuZCI6eyIkaWQiOiI2OTMiLCJDb2xvciI6eyIkaWQiOiI2OTQiLCJBIjoyNTUsIlIiOjAsIkciOjgyLCJCIjoxMzZ9fSwiTWF4V2lkdGgiOjExNy4wLCJNYXhIZWlnaHQiOiJJbmZpbml0eSIsIlNtYXJ0Rm9yZWdyb3VuZElzQWN0aXZlIjpmYWxzZSwiSG9yaXpvbnRhbEFsaWdubWVudCI6MCwiVmVydGljYWxBbGlnbm1lbnQiOjAsIlNtYXJ0Rm9yZWdyb3VuZCI6bnVsbCwiQmFja2dyb3VuZEZpbGxUeXBlIjowLCJNYXJnaW4iOnsiJGlkIjoiNjk1IiwiVG9wIjowLjAsIkxlZnQiOjAuMCwiUmlnaHQiOjAuMCwiQm90dG9tIjowLjB9LCJQYWRkaW5nIjp7IiRpZCI6IjY5NiIsIlRvcCI6MC4wLCJMZWZ0IjowLjAsIlJpZ2h0IjowLjAsIkJvdHRvbSI6MC4wfSwiQmFja2dyb3VuZCI6eyIkaWQiOiI2OTciLCJDb2xvciI6eyIkaWQiOiI2OTgiLCJBIjowLCJSIjoyNTUsIkciOjI1NSwiQiI6MjU1fX0sIklzVmlzaWJsZSI6dHJ1ZSwiV2lkdGgiOjAuMCwiSGVpZ2h0IjowLjAsIkJvcmRlclN0eWxlIjp7IiRpZCI6IjY5OSIsIkxpbmVDb2xvciI6bnVsbCwiTGluZVdlaWdodCI6MC4wLCJMaW5lVHlwZSI6MCwiUGFyZW50U3R5bGUiOm51bGx9LCJQYXJlbnRTdHlsZSI6bnVsbH0sIkRhdGVTdHlsZSI6eyIkaWQiOiI3MDAiLCJGb250U2V0dGluZ3MiOnsiJGlkIjoiNzAxIiwiRm9udFNpemUiOjExLCJGb250TmFtZSI6IkNhbGlicmkiLCJJc0JvbGQiOnRydWUsIklzSXRhbGljIjpmYWxzZSwiSXNVbmRlcmxpbmVkIjpmYWxzZSwiUGFyZW50U3R5bGUiOm51bGx9LCJBdXRvU2l6ZSI6MCwiRm9yZWdyb3VuZCI6eyIkaWQiOiI3MDIiLCJDb2xvciI6eyIkaWQiOiI3MDM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GlkIjoiNzA0IiwiVG9wIjowLjAsIkxlZnQiOjAuMCwiUmlnaHQiOjAuMCwiQm90dG9tIjowLjB9LCJQYWRkaW5nIjp7IiRpZCI6IjcwNSIsIlRvcCI6MC4wLCJMZWZ0IjowLjAsIlJpZ2h0IjowLjAsIkJvdHRvbSI6MC4wfSwiQmFja2dyb3VuZCI6eyIkaWQiOiI3MDYiLCJDb2xvciI6eyIkaWQiOiI3MDciLCJBIjowLCJSIjoyNTUsIkciOjI1NSwiQiI6MjU1fX0sIklzVmlzaWJsZSI6dHJ1ZSwiV2lkdGgiOjAuMCwiSGVpZ2h0IjowLjAsIkJvcmRlclN0eWxlIjp7IiRpZCI6IjcwOCIsIkxpbmVDb2xvciI6bnVsbCwiTGluZVdlaWdodCI6MC4wLCJMaW5lVHlwZSI6MCwiUGFyZW50U3R5bGUiOm51bGx9LCJQYXJlbnRTdHlsZSI6bnVsbH0sIkRhdGVGb3JtYXQiOnsiJGlkIjoiNzA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zEwIiwiRGF0ZVBhcnRJc1Zpc2libGUiOnRydWUsIlRpbWVQYXJ0SXNWaXNpYmxlIjpmYWxzZX19LCJXZWVrTnVtYmVyaW5nIjp7IiRpZCI6IjcxMSIsIkZvcm1hdCI6MCwiSXNWaXNpYmxlIjpmYWxzZSwiTGFzdEtub3duVmlzaWJpbGl0eVN0YXRlIjpmYWxzZX0sIklzVmlzaWJsZSI6dHJ1ZSwiUGFyZW50U3R5bGUiOm51bGx9LCJJbmRleCI6MTIsIlBlcmNlbnRhZ2VDb21wbGV0ZSI6bnVsbCwiUG9zaXRpb24iOnsiUmF0aW8iOjAuMjQ2NjI1Nzg5ODMxODI2NTQsIklzQ3VzdG9tIjp0cnVlfSwiRGF0ZUZvcm1hdCI6eyIkcmVmIjoiNzA5In0sIldlZWtOdW1iZXJpbmciOnsiJGlkIjoiNzEyIiwiRm9ybWF0IjowLCJJc1Zpc2libGUiOmZhbHNlLCJMYXN0S25vd25WaXNpYmlsaXR5U3RhdGUiOmZhbHNlfSwiUmVsYXRlZFRhc2tJZCI6IjAwMDAwMDAwLTAwMDAtMDAwMC0wMDAwLTAwMDAwMDAwMDAwMCIsIklkIjoiNmNiMTBkZTctZWJkYS00Y2ExLWIyMTMtMzJkYjNjMGFhZmYzIiwiSW1wb3J0SWQiOm51bGwsIlRpdGxlIjoiRmFsY29uIEhlYXZ5IGxhdW5jaGVkIGludG8gc29sYXIgb3JiaXQiLCJOb3RlIjpudWxsLCJIeXBlcmxpbmsiOnsiJGlkIjoiNzEzIiwiQWRkcmVzcyI6bnVsbCwiU3ViQWRkcmVzcyI6bnVsbH0sIklzQ2hhbmdlZCI6ZmFsc2UsIklzTmV3IjpmYWxzZX0seyIkaWQiOiI3MTQiLCJEYXRlIjoiMjAxOS0wNS0yM1QyMzo1OTowMCIsIlN0eWxlIjp7IiRpZCI6IjcxNSIsIlNoYXBlIjoxNiwiQ29ubmVjdG9yTWFyZ2luIjp7IiRyZWYiOiI4NyJ9LCJDb25uZWN0b3JTdHlsZSI6eyIkaWQiOiI3MTY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NzE3IiwiTWFyZ2luIjp7IiRyZWYiOiI5MyJ9LCJQYWRkaW5nIjp7IiRyZWYiOiI5NCJ9LCJCYWNrZ3JvdW5kIjp7IiRpZCI6IjcxOCIsIkNvbG9yIjp7IiRpZCI6IjcxOSIsIkEiOjI1NSwiUiI6MjMyLCJHIjoyMzIsIkIiOjIzMn19LCJJc1Zpc2libGUiOnRydWUsIldpZHRoIjowLjAsIkhlaWdodCI6MC4wLCJCb3JkZXJTdHlsZSI6eyIkaWQiOiI3MjAiLCJMaW5lQ29sb3IiOnsiJGlkIjoiNzIxIiwiJHR5cGUiOiJOTFJFLkNvbW1vbi5Eb20uU29saWRDb2xvckJydXNoLCBOTFJFLkNvbW1vbiIsIkNvbG9yIjp7IiRpZCI6IjcyMiIsIkEiOjI1NSwiUiI6MjU1LCJHIjowLCJCIjowfX0sIkxpbmVXZWlnaHQiOjAuMCwiTGluZVR5cGUiOjAsIlBhcmVudFN0eWxlIjpudWxsfSwiUGFyZW50U3R5bGUiOm51bGx9LCJUaXRsZVN0eWxlIjp7IiRpZCI6IjcyMyIsIkZvbnRTZXR0aW5ncyI6eyIkaWQiOiI3MjQiLCJGb250U2l6ZSI6MTIsIkZvbnROYW1lIjoiQ2FsaWJyaSIsIklzQm9sZCI6dHJ1ZSwiSXNJdGFsaWMiOmZhbHNlLCJJc1VuZGVybGluZWQiOmZhbHNlLCJQYXJlbnRTdHlsZSI6bnVsbH0sIkF1dG9TaXplIjoyLCJGb3JlZ3JvdW5kIjp7IiRpZCI6IjcyNSIsIkNvbG9yIjp7IiRpZCI6IjcyNiIsIkEiOjI1NSwiUiI6MCwiRyI6ODIsIkIiOjEzNn19LCJNYXhXaWR0aCI6MjQzLjM4MzMzMzMzMzMzMzM1LCJNYXhIZWlnaHQiOiJJbmZpbml0eSIsIlNtYXJ0Rm9yZWdyb3VuZElzQWN0aXZlIjpmYWxzZSwiSG9yaXpvbnRhbEFsaWdubWVudCI6MCwiVmVydGljYWxBbGlnbm1lbnQiOjAsIlNtYXJ0Rm9yZWdyb3VuZCI6bnVsbCwiQmFja2dyb3VuZEZpbGxUeXBlIjowLCJNYXJnaW4iOnsiJHJlZiI6IjEwNCJ9LCJQYWRkaW5nIjp7IiRyZWYiOiIxMDUifSwiQmFja2dyb3VuZCI6eyIkaWQiOiI3MjciLCJDb2xvciI6eyIkaWQiOiI3MjgiLCJBIjowLCJSIjoyNTUsIkciOjI1NSwiQiI6MjU1fX0sIklzVmlzaWJsZSI6dHJ1ZSwiV2lkdGgiOjAuMCwiSGVpZ2h0IjowLjAsIkJvcmRlclN0eWxlIjp7IiRpZCI6IjcyOSIsIkxpbmVDb2xvciI6bnVsbCwiTGluZVdlaWdodCI6MC4wLCJMaW5lVHlwZSI6MCwiUGFyZW50U3R5bGUiOm51bGx9LCJQYXJlbnRTdHlsZSI6bnVsbH0sIkRhdGVTdHlsZSI6eyIkaWQiOiI3MzAiLCJGb250U2V0dGluZ3MiOnsiJGlkIjoiNzMxIiwiRm9udFNpemUiOjExLCJGb250TmFtZSI6IkNhbGlicmkiLCJJc0JvbGQiOnRydWUsIklzSXRhbGljIjpmYWxzZSwiSXNVbmRlcmxpbmVkIjpmYWxzZSwiUGFyZW50U3R5bGUiOm51bGx9LCJBdXRvU2l6ZSI6MCwiRm9yZWdyb3VuZCI6eyIkaWQiOiI3MzIiLCJDb2xvciI6eyIkaWQiOiI3MzM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aWQiOiI3MzQiLCJDb2xvciI6eyIkaWQiOiI3MzUiLCJBIjowLCJSIjoyNTUsIkciOjI1NSwiQiI6MjU1fX0sIklzVmlzaWJsZSI6dHJ1ZSwiV2lkdGgiOjAuMCwiSGVpZ2h0IjowLjAsIkJvcmRlclN0eWxlIjp7IiRpZCI6IjczNiIsIkxpbmVDb2xvciI6bnVsbCwiTGluZVdlaWdodCI6MC4wLCJMaW5lVHlwZSI6MCwiUGFyZW50U3R5bGUiOm51bGx9LCJQYXJlbnRTdHlsZSI6bnVsbH0sIkRhdGVGb3JtYXQiOnsiJGlkIjoiNzM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zM4IiwiRGF0ZVBhcnRJc1Zpc2libGUiOnRydWUsIlRpbWVQYXJ0SXNWaXNpYmxlIjpmYWxzZX19LCJXZWVrTnVtYmVyaW5nIjp7IiRpZCI6IjczOSIsIkZvcm1hdCI6MCwiSXNWaXNpYmxlIjpmYWxzZSwiTGFzdEtub3duVmlzaWJpbGl0eVN0YXRlIjpmYWxzZX0sIklzVmlzaWJsZSI6dHJ1ZSwiUGFyZW50U3R5bGUiOm51bGx9LCJJbmRleCI6MTMsIlBlcmNlbnRhZ2VDb21wbGV0ZSI6bnVsbCwiUG9zaXRpb24iOnsiUmF0aW8iOjAuMDk2NDM4MjcxNjA0OTM4MywiSXNDdXN0b20iOmZhbHNlfSwiRGF0ZUZvcm1hdCI6eyIkcmVmIjoiNzM3In0sIldlZWtOdW1iZXJpbmciOnsiJGlkIjoiNzQwIiwiRm9ybWF0IjowLCJJc1Zpc2libGUiOmZhbHNlLCJMYXN0S25vd25WaXNpYmlsaXR5U3RhdGUiOmZhbHNlfSwiUmVsYXRlZFRhc2tJZCI6IjAwMDAwMDAwLTAwMDAtMDAwMC0wMDAwLTAwMDAwMDAwMDAwMCIsIklkIjoiMDNiM2JhODktMGI0NS00ZmRkLTg0ZjYtY2E2OTg5OGJhYWQwIiwiSW1wb3J0SWQiOm51bGwsIlRpdGxlIjoiMXN0IFN0YXJsaW5rIGludGVybmV0IHNhdGVsbGl0ZXMgbGF1bmNoZWQgaW50byBvcmJpdCIsIk5vdGUiOm51bGwsIkh5cGVybGluayI6eyIkaWQiOiI3NDEiLCJBZGRyZXNzIjpudWxsLCJTdWJBZGRyZXNzIjpudWxsfSwiSXNDaGFuZ2VkIjpmYWxzZSwiSXNOZXciOmZhbHNlfSx7IiRpZCI6Ijc0MiIsIkRhdGUiOiIyMDIwLTA2LTMwVDIzOjU5OjAwIiwiU3R5bGUiOnsiJGlkIjoiNzQzIiwiU2hhcGUiOjE2LCJDb25uZWN0b3JNYXJnaW4iOnsiJHJlZiI6Ijg3In0sIkNvbm5lY3RvclN0eWxlIjp7IiRpZCI6Ijc0NCIsIkxpbmVDb2xvciI6eyIkcmVmIjoiODkifSwiTGluZVdlaWdodCI6MS4wLCJMaW5lVHlwZSI6MCwiUGFyZW50U3R5bGUiOm51bGx9LCJJc0JlbG93VGltZWJhbmQiOnRydWUsIlBvc2l0aW9uT25UYXNrIjowLCJIaWRlRGF0ZSI6ZmFsc2UsIlNoYXBlU2l6ZSI6MCwiU3BhY2luZyI6Mi4wLCJQYWRkaW5nIjp7IiRyZWYiOiI5MSJ9LCJTaGFwZVN0eWxlIjp7IiRpZCI6Ijc0NSIsIk1hcmdpbiI6eyIkcmVmIjoiOTMifSwiUGFkZGluZyI6eyIkcmVmIjoiOTQifSwiQmFja2dyb3VuZCI6eyIkaWQiOiI3NDYiLCJDb2xvciI6eyIkaWQiOiI3NDciLCJBIjoyNTUsIlIiOjIzMiwiRyI6MjMyLCJCIjoyMzJ9fSwiSXNWaXNpYmxlIjp0cnVlLCJXaWR0aCI6MC4wLCJIZWlnaHQiOjAuMCwiQm9yZGVyU3R5bGUiOnsiJGlkIjoiNzQ4IiwiTGluZUNvbG9yIjp7IiRyZWYiOiI3MjEifSwiTGluZVdlaWdodCI6MC4wLCJMaW5lVHlwZSI6MCwiUGFyZW50U3R5bGUiOm51bGx9LCJQYXJlbnRTdHlsZSI6bnVsbH0sIlRpdGxlU3R5bGUiOnsiJGlkIjoiNzQ5IiwiRm9udFNldHRpbmdzIjp7IiRpZCI6Ijc1MCIsIkZvbnRTaXplIjoxMiwiRm9udE5hbWUiOiJDYWxpYnJpIiwiSXNCb2xkIjp0cnVlLCJJc0l0YWxpYyI6ZmFsc2UsIklzVW5kZXJsaW5lZCI6ZmFsc2UsIlBhcmVudFN0eWxlIjpudWxsfSwiQXV0b1NpemUiOjAsIkZvcmVncm91bmQiOnsiJGlkIjoiNzUxIiwiQ29sb3IiOnsiJGlkIjoiNzUyIiwiQSI6MjU1LCJSIjowLCJHIjo4MiwiQiI6MTM2fX0sIk1heFdpZHRoIjoyMDAuMCwiTWF4SGVpZ2h0IjoiSW5maW5pdHkiLCJTbWFydEZvcmVncm91bmRJc0FjdGl2ZSI6ZmFsc2UsIkhvcml6b250YWxBbGlnbm1lbnQiOjAsIlZlcnRpY2FsQWxpZ25tZW50IjowLCJTbWFydEZvcmVncm91bmQiOm51bGwsIkJhY2tncm91bmRGaWxsVHlwZSI6MCwiTWFyZ2luIjp7IiRyZWYiOiIxMDQifSwiUGFkZGluZyI6eyIkcmVmIjoiMTA1In0sIkJhY2tncm91bmQiOnsiJGlkIjoiNzUzIiwiQ29sb3IiOnsiJGlkIjoiNzU0IiwiQSI6MCwiUiI6MjU1LCJHIjoyNTUsIkIiOjI1NX19LCJJc1Zpc2libGUiOnRydWUsIldpZHRoIjowLjAsIkhlaWdodCI6MC4wLCJCb3JkZXJTdHlsZSI6eyIkaWQiOiI3NTUiLCJMaW5lQ29sb3IiOm51bGwsIkxpbmVXZWlnaHQiOjAuMCwiTGluZVR5cGUiOjAsIlBhcmVudFN0eWxlIjpudWxsfSwiUGFyZW50U3R5bGUiOm51bGx9LCJEYXRlU3R5bGUiOnsiJGlkIjoiNzU2IiwiRm9udFNldHRpbmdzIjp7IiRpZCI6Ijc1NyIsIkZvbnRTaXplIjoxMSwiRm9udE5hbWUiOiJDYWxpYnJpIiwiSXNCb2xkIjp0cnVlLCJJc0l0YWxpYyI6ZmFsc2UsIklzVW5kZXJsaW5lZCI6ZmFsc2UsIlBhcmVudFN0eWxlIjpudWxsfSwiQXV0b1NpemUiOjAsIkZvcmVncm91bmQiOnsiJGlkIjoiNzU4IiwiQ29sb3IiOnsiJGlkIjoiNzU5IiwiQSI6MjU1LCJSIjoxNjcsIkciOjE2OSwiQiI6MTcy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NzYwIiwiQ29sb3IiOnsiJGlkIjoiNzYxIiwiQSI6MCwiUiI6MjU1LCJHIjoyNTUsIkIiOjI1NX19LCJJc1Zpc2libGUiOnRydWUsIldpZHRoIjowLjAsIkhlaWdodCI6MC4wLCJCb3JkZXJTdHlsZSI6eyIkaWQiOiI3NjIiLCJMaW5lQ29sb3IiOm51bGwsIkxpbmVXZWlnaHQiOjAuMCwiTGluZVR5cGUiOjAsIlBhcmVudFN0eWxlIjpudWxsfSwiUGFyZW50U3R5bGUiOm51bGx9LCJEYXRlRm9ybWF0Ijp7IiRyZWYiOiI3MzcifSwiV2Vla051bWJlcmluZyI6eyIkaWQiOiI3NjMiLCJGb3JtYXQiOjAsIklzVmlzaWJsZSI6ZmFsc2UsIkxhc3RLbm93blZpc2liaWxpdHlTdGF0ZSI6ZmFsc2V9LCJJc1Zpc2libGUiOnRydWUsIlBhcmVudFN0eWxlIjpudWxsfSwiSW5kZXgiOjE0LCJQZXJjZW50YWdlQ29tcGxldGUiOm51bGwsIlBvc2l0aW9uIjp7IlJhdGlvIjowLjI1MzI3OTQ4NTMxODcxMjk3LCJJc0N1c3RvbSI6ZmFsc2V9LCJEYXRlRm9ybWF0Ijp7IiRyZWYiOiI3MzcifSwiV2Vla051bWJlcmluZyI6eyIkaWQiOiI3NjQiLCJGb3JtYXQiOjAsIklzVmlzaWJsZSI6ZmFsc2UsIkxhc3RLbm93blZpc2liaWxpdHlTdGF0ZSI6ZmFsc2V9LCJSZWxhdGVkVGFza0lkIjoiMDAwMDAwMDAtMDAwMC0wMDAwLTAwMDAtMDAwMDAwMDAwMDAwIiwiSWQiOiI5OTE1MTViMC0xNTk2LTRkYzgtYjdjYy00ODQxZjg1NDI0MTAiLCJJbXBvcnRJZCI6bnVsbCwiVGl0bGUiOiIxc3QgU3BhY2VYIGFzdHJvbmF1dCBsYXVuY2giLCJOb3RlIjpudWxsLCJIeXBlcmxpbmsiOnsiJGlkIjoiNzY1IiwiQWRkcmVzcyI6bnVsbCwiU3ViQWRkcmVzcyI6bnVsbH0sIklzQ2hhbmdlZCI6ZmFsc2UsIklzTmV3IjpmYWxzZX0seyIkaWQiOiI3NjYiLCJEYXRlIjoiMjAyMC0wOC0xOFQyMzo1OTowMCIsIlN0eWxlIjp7IiRpZCI6Ijc2NyIsIlNoYXBlIjoxNiwiQ29ubmVjdG9yTWFyZ2luIjp7IiRyZWYiOiI4NyJ9LCJDb25uZWN0b3JTdHlsZSI6eyIkaWQiOiI3NjgiLCJMaW5lQ29sb3IiOnsiJHJlZiI6Ijg5In0sIkxpbmVXZWlnaHQiOjEuMCwiTGluZVR5cGUiOjAsIlBhcmVudFN0eWxlIjpudWxsfSwiSXNCZWxvd1RpbWViYW5kIjpmYWxzZSwiUG9zaXRpb25PblRhc2siOjAsIkhpZGVEYXRlIjpmYWxzZSwiU2hhcGVTaXplIjowLCJTcGFjaW5nIjoyLjAsIlBhZGRpbmciOnsiJHJlZiI6IjkxIn0sIlNoYXBlU3R5bGUiOnsiJGlkIjoiNzY5IiwiTWFyZ2luIjp7IiRyZWYiOiI5MyJ9LCJQYWRkaW5nIjp7IiRyZWYiOiI5NCJ9LCJCYWNrZ3JvdW5kIjp7IiRpZCI6Ijc3MCIsIkNvbG9yIjp7IiRpZCI6Ijc3MSIsIkEiOjI1NSwiUiI6MjMyLCJHIjoyMzIsIkIiOjIzMn19LCJJc1Zpc2libGUiOnRydWUsIldpZHRoIjowLjAsIkhlaWdodCI6MC4wLCJCb3JkZXJTdHlsZSI6eyIkaWQiOiI3NzIiLCJMaW5lQ29sb3IiOnsiJHJlZiI6IjcyMSJ9LCJMaW5lV2VpZ2h0IjowLjAsIkxpbmVUeXBlIjowLCJQYXJlbnRTdHlsZSI6bnVsbH0sIlBhcmVudFN0eWxlIjpudWxsfSwiVGl0bGVTdHlsZSI6eyIkaWQiOiI3NzMiLCJGb250U2V0dGluZ3MiOnsiJGlkIjoiNzc0IiwiRm9udFNpemUiOjEyLCJGb250TmFtZSI6IkNhbGlicmkiLCJJc0JvbGQiOnRydWUsIklzSXRhbGljIjpmYWxzZSwiSXNVbmRlcmxpbmVkIjpmYWxzZSwiUGFyZW50U3R5bGUiOm51bGx9LCJBdXRvU2l6ZSI6MCwiRm9yZWdyb3VuZCI6eyIkaWQiOiI3NzUiLCJDb2xvciI6eyIkaWQiOiI3NzYiLCJBIjoyNTUsIlIiOjAsIkciOjgyLCJCIjoxMzZ9fSwiTWF4V2lkdGgiOjIwMC4wLCJNYXhIZWlnaHQiOiJJbmZpbml0eSIsIlNtYXJ0Rm9yZWdyb3VuZElzQWN0aXZlIjpmYWxzZSwiSG9yaXpvbnRhbEFsaWdubWVudCI6MCwiVmVydGljYWxBbGlnbm1lbnQiOjAsIlNtYXJ0Rm9yZWdyb3VuZCI6bnVsbCwiQmFja2dyb3VuZEZpbGxUeXBlIjowLCJNYXJnaW4iOnsiJHJlZiI6IjEwNCJ9LCJQYWRkaW5nIjp7IiRyZWYiOiIxMDUifSwiQmFja2dyb3VuZCI6eyIkaWQiOiI3NzciLCJDb2xvciI6eyIkaWQiOiI3NzgiLCJBIjowLCJSIjoyNTUsIkciOjI1NSwiQiI6MjU1fX0sIklzVmlzaWJsZSI6dHJ1ZSwiV2lkdGgiOjAuMCwiSGVpZ2h0IjowLjAsIkJvcmRlclN0eWxlIjp7IiRpZCI6Ijc3OSIsIkxpbmVDb2xvciI6bnVsbCwiTGluZVdlaWdodCI6MC4wLCJMaW5lVHlwZSI6MCwiUGFyZW50U3R5bGUiOm51bGx9LCJQYXJlbnRTdHlsZSI6bnVsbH0sIkRhdGVTdHlsZSI6eyIkaWQiOiI3ODAiLCJGb250U2V0dGluZ3MiOnsiJGlkIjoiNzgxIiwiRm9udFNpemUiOjExLCJGb250TmFtZSI6IkNhbGlicmkiLCJJc0JvbGQiOnRydWUsIklzSXRhbGljIjpmYWxzZSwiSXNVbmRlcmxpbmVkIjpmYWxzZSwiUGFyZW50U3R5bGUiOm51bGx9LCJBdXRvU2l6ZSI6MCwiRm9yZWdyb3VuZCI6eyIkaWQiOiI3ODIiLCJDb2xvciI6eyIkaWQiOiI3ODM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aWQiOiI3ODQiLCJDb2xvciI6eyIkaWQiOiI3ODUiLCJBIjowLCJSIjoyNTUsIkciOjI1NSwiQiI6MjU1fX0sIklzVmlzaWJsZSI6dHJ1ZSwiV2lkdGgiOjAuMCwiSGVpZ2h0IjowLjAsIkJvcmRlclN0eWxlIjp7IiRpZCI6Ijc4NiIsIkxpbmVDb2xvciI6bnVsbCwiTGluZVdlaWdodCI6MC4wLCJMaW5lVHlwZSI6MCwiUGFyZW50U3R5bGUiOm51bGx9LCJQYXJlbnRTdHlsZSI6bnVsbH0sIkRhdGVGb3JtYXQiOnsiJHJlZiI6IjczNyJ9LCJXZWVrTnVtYmVyaW5nIjp7IiRpZCI6Ijc4NyIsIkZvcm1hdCI6MCwiSXNWaXNpYmxlIjpmYWxzZSwiTGFzdEtub3duVmlzaWJpbGl0eVN0YXRlIjpmYWxzZX0sIklzVmlzaWJsZSI6dHJ1ZSwiUGFyZW50U3R5bGUiOm51bGx9LCJJbmRleCI6MTUsIlBlcmNlbnRhZ2VDb21wbGV0ZSI6bnVsbCwiUG9zaXRpb24iOnsiUmF0aW8iOjAuMTEwMzg5MjYyODA1NTkwNTEsIklzQ3VzdG9tIjpmYWxzZX0sIkRhdGVGb3JtYXQiOnsiJHJlZiI6IjczNyJ9LCJXZWVrTnVtYmVyaW5nIjp7IiRpZCI6Ijc4OCIsIkZvcm1hdCI6MCwiSXNWaXNpYmxlIjpmYWxzZSwiTGFzdEtub3duVmlzaWJpbGl0eVN0YXRlIjpmYWxzZX0sIlJlbGF0ZWRUYXNrSWQiOiIwMDAwMDAwMC0wMDAwLTAwMDAtMDAwMC0wMDAwMDAwMDAwMDAiLCJJZCI6IjY0NGU4YjY0LWVmNGItNGRlOC1hOTIwLWVkNzkzNzIwZjA3OCIsIkltcG9ydElkIjpudWxsLCJUaXRsZSI6IjEwMHRoIGxhdW5jaCAiLCJOb3RlIjpudWxsLCJIeXBlcmxpbmsiOnsiJGlkIjoiNzg5IiwiQWRkcmVzcyI6IiIsIlN1YkFkZHJlc3MiOiIifSwiSXNDaGFuZ2VkIjpmYWxzZSwiSXNOZXciOmZhbHNlfSx7IiRpZCI6Ijc5MCIsIkRhdGUiOiIyMDIwLTExLTE1VDIzOjU5OjAwIiwiU3R5bGUiOnsiJGlkIjoiNzkxIiwiU2hhcGUiOjE2LCJDb25uZWN0b3JNYXJnaW4iOnsiJHJlZiI6Ijg3In0sIkNvbm5lY3RvclN0eWxlIjp7IiRpZCI6Ijc5MiIsIkxpbmVDb2xvciI6eyIkcmVmIjoiODkifSwiTGluZVdlaWdodCI6MS4wLCJMaW5lVHlwZSI6MCwiUGFyZW50U3R5bGUiOm51bGx9LCJJc0JlbG93VGltZWJhbmQiOnRydWUsIlBvc2l0aW9uT25UYXNrIjowLCJIaWRlRGF0ZSI6ZmFsc2UsIlNoYXBlU2l6ZSI6MCwiU3BhY2luZyI6Mi4wLCJQYWRkaW5nIjp7IiRyZWYiOiI5MSJ9LCJTaGFwZVN0eWxlIjp7IiRpZCI6Ijc5MyIsIk1hcmdpbiI6eyIkcmVmIjoiOTMifSwiUGFkZGluZyI6eyIkcmVmIjoiOTQifSwiQmFja2dyb3VuZCI6eyIkaWQiOiI3OTQiLCJDb2xvciI6eyIkaWQiOiI3OTUiLCJBIjoyNTUsIlIiOjIzMiwiRyI6MjMyLCJCIjoyMzJ9fSwiSXNWaXNpYmxlIjp0cnVlLCJXaWR0aCI6MC4wLCJIZWlnaHQiOjAuMCwiQm9yZGVyU3R5bGUiOnsiJGlkIjoiNzk2IiwiTGluZUNvbG9yIjp7IiRyZWYiOiI3MjEifSwiTGluZVdlaWdodCI6MC4wLCJMaW5lVHlwZSI6MCwiUGFyZW50U3R5bGUiOm51bGx9LCJQYXJlbnRTdHlsZSI6bnVsbH0sIlRpdGxlU3R5bGUiOnsiJGlkIjoiNzk3IiwiRm9udFNldHRpbmdzIjp7IiRpZCI6Ijc5OCIsIkZvbnRTaXplIjoxMiwiRm9udE5hbWUiOiJDYWxpYnJpIiwiSXNCb2xkIjp0cnVlLCJJc0l0YWxpYyI6ZmFsc2UsIklzVW5kZXJsaW5lZCI6ZmFsc2UsIlBhcmVudFN0eWxlIjpudWxsfSwiQXV0b1NpemUiOjIsIkZvcmVncm91bmQiOnsiJGlkIjoiNzk5IiwiQ29sb3IiOnsiJGlkIjoiODAwIiwiQSI6MjU1LCJSIjowLCJHIjo4MiwiQiI6MTM2fX0sIk1heFdpZHRoIjoyNDkuNzE2NjY2NjY2NjY2Njc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gwMSIsIkNvbG9yIjp7IiRpZCI6IjgwMiIsIkEiOjAsIlIiOjI1NSwiRyI6MjU1LCJCIjoyNTV9fSwiSXNWaXNpYmxlIjp0cnVlLCJXaWR0aCI6MC4wLCJIZWlnaHQiOjAuMCwiQm9yZGVyU3R5bGUiOnsiJGlkIjoiODAzIiwiTGluZUNvbG9yIjpudWxsLCJMaW5lV2VpZ2h0IjowLjAsIkxpbmVUeXBlIjowLCJQYXJlbnRTdHlsZSI6bnVsbH0sIlBhcmVudFN0eWxlIjpudWxsfSwiRGF0ZVN0eWxlIjp7IiRpZCI6IjgwNCIsIkZvbnRTZXR0aW5ncyI6eyIkaWQiOiI4MDUiLCJGb250U2l6ZSI6MTEsIkZvbnROYW1lIjoiQ2FsaWJyaSIsIklzQm9sZCI6dHJ1ZSwiSXNJdGFsaWMiOmZhbHNlLCJJc1VuZGVybGluZWQiOmZhbHNlLCJQYXJlbnRTdHlsZSI6bnVsbH0sIkF1dG9TaXplIjowLCJGb3JlZ3JvdW5kIjp7IiRpZCI6IjgwNiIsIkNvbG9yIjp7IiRpZCI6IjgwNyIsIkEiOjI1NSwiUiI6MTY3LCJHIjoxNjksIkIiOjE3Mn19LCJNYXhXaWR0aCI6MjAwLjAsIk1heEhlaWdodCI6IkluZmluaXR5IiwiU21hcnRGb3JlZ3JvdW5kSXNBY3RpdmUiOmZhbHNlLCJIb3Jpem9udGFsQWxpZ25tZW50IjowLCJWZXJ0aWNhbEFsaWdubWVudCI6MCwiU21hcnRGb3JlZ3JvdW5kIjpudWxsLCJCYWNrZ3JvdW5kRmlsbFR5cGUiOjAsIk1hcmdpbiI6eyIkcmVmIjoiMTExIn0sIlBhZGRpbmciOnsiJHJlZiI6IjExMiJ9LCJCYWNrZ3JvdW5kIjp7IiRpZCI6IjgwOCIsIkNvbG9yIjp7IiRpZCI6IjgwOSIsIkEiOjAsIlIiOjI1NSwiRyI6MjU1LCJCIjoyNTV9fSwiSXNWaXNpYmxlIjp0cnVlLCJXaWR0aCI6MC4wLCJIZWlnaHQiOjAuMCwiQm9yZGVyU3R5bGUiOnsiJGlkIjoiODEwIiwiTGluZUNvbG9yIjpudWxsLCJMaW5lV2VpZ2h0IjowLjAsIkxpbmVUeXBlIjowLCJQYXJlbnRTdHlsZSI6bnVsbH0sIlBhcmVudFN0eWxlIjpudWxsfSwiRGF0ZUZvcm1hdCI6eyIkcmVmIjoiNzM3In0sIldlZWtOdW1iZXJpbmciOnsiJGlkIjoiODExIiwiRm9ybWF0IjowLCJJc1Zpc2libGUiOmZhbHNlLCJMYXN0S25vd25WaXNpYmlsaXR5U3RhdGUiOmZhbHNlfSwiSXNWaXNpYmxlIjp0cnVlLCJQYXJlbnRTdHlsZSI6bnVsbH0sIkluZGV4IjoxNiwiUGVyY2VudGFnZUNvbXBsZXRlIjpudWxsLCJQb3NpdGlvbiI6eyJSYXRpbyI6MC4xMjM1Njc5MDEyMzQ1Njc5NCwiSXNDdXN0b20iOmZhbHNlfSwiRGF0ZUZvcm1hdCI6eyIkcmVmIjoiNzM3In0sIldlZWtOdW1iZXJpbmciOnsiJGlkIjoiODEyIiwiRm9ybWF0IjowLCJJc1Zpc2libGUiOmZhbHNlLCJMYXN0S25vd25WaXNpYmlsaXR5U3RhdGUiOmZhbHNlfSwiUmVsYXRlZFRhc2tJZCI6IjAwMDAwMDAwLTAwMDAtMDAwMC0wMDAwLTAwMDAwMDAwMDAwMCIsIklkIjoiNzUzMTEyMjgtODRjYi00NWMxLTlkMTItY2RjZDI1MWNiZGJhIiwiSW1wb3J0SWQiOm51bGwsIlRpdGxlIjoiMXN0IGZ1bGx5IG9wZXJhdGlvbmFsIG1pc3Npb24gKENyZXcgRHJhZ29uKSIsIk5vdGUiOm51bGwsIkh5cGVybGluayI6eyIkaWQiOiI4MTMiLCJBZGRyZXNzIjpudWxsLCJTdWJBZGRyZXNzIjpudWxsfSwiSXNDaGFuZ2VkIjpmYWxzZSwiSXNOZXciOmZhbHNlfSx7IiRpZCI6IjgxNCIsIkRhdGUiOiIyMDIxLTA5LTE1VDIzOjU5OjAwIiwiU3R5bGUiOnsiJGlkIjoiODE1IiwiU2hhcGUiOjE2LCJDb25uZWN0b3JNYXJnaW4iOnsiJHJlZiI6Ijg3In0sIkNvbm5lY3RvclN0eWxlIjp7IiRpZCI6IjgxNiIsIkxpbmVDb2xvciI6eyIkcmVmIjoiODkifSwiTGluZVdlaWdodCI6MS4wLCJMaW5lVHlwZSI6MCwiUGFyZW50U3R5bGUiOm51bGx9LCJJc0JlbG93VGltZWJhbmQiOmZhbHNlLCJQb3NpdGlvbk9uVGFzayI6MCwiSGlkZURhdGUiOmZhbHNlLCJTaGFwZVNpemUiOjAsIlNwYWNpbmciOjIuMCwiUGFkZGluZyI6eyIkcmVmIjoiOTEifSwiU2hhcGVTdHlsZSI6eyIkaWQiOiI4MTciLCJNYXJnaW4iOnsiJHJlZiI6IjkzIn0sIlBhZGRpbmciOnsiJHJlZiI6Ijk0In0sIkJhY2tncm91bmQiOnsiJGlkIjoiODE4IiwiQ29sb3IiOnsiJGlkIjoiODE5IiwiQSI6MjU1LCJSIjoyMzIsIkciOjIzMiwiQiI6MjMyfX0sIklzVmlzaWJsZSI6dHJ1ZSwiV2lkdGgiOjAuMCwiSGVpZ2h0IjowLjAsIkJvcmRlclN0eWxlIjp7IiRpZCI6IjgyMCIsIkxpbmVDb2xvciI6eyIkcmVmIjoiNzIxIn0sIkxpbmVXZWlnaHQiOjAuMCwiTGluZVR5cGUiOjAsIlBhcmVudFN0eWxlIjpudWxsfSwiUGFyZW50U3R5bGUiOm51bGx9LCJUaXRsZVN0eWxlIjp7IiRpZCI6IjgyMSIsIkZvbnRTZXR0aW5ncyI6eyIkaWQiOiI4MjIiLCJGb250U2l6ZSI6MTIsIkZvbnROYW1lIjoiQ2FsaWJyaSIsIklzQm9sZCI6dHJ1ZSwiSXNJdGFsaWMiOmZhbHNlLCJJc1VuZGVybGluZWQiOmZhbHNlLCJQYXJlbnRTdHlsZSI6bnVsbH0sIkF1dG9TaXplIjowLCJGb3JlZ3JvdW5kIjp7IiRpZCI6IjgyMyIsIkNvbG9yIjp7IiRpZCI6IjgyNCIsIkEiOjI1NSwiUiI6MCwiRyI6ODIsIkIiOjEzNn19LCJNYXhXaWR0aCI6MjAwLjA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gyNSIsIkNvbG9yIjp7IiRpZCI6IjgyNiIsIkEiOjAsIlIiOjI1NSwiRyI6MjU1LCJCIjoyNTV9fSwiSXNWaXNpYmxlIjp0cnVlLCJXaWR0aCI6MC4wLCJIZWlnaHQiOjAuMCwiQm9yZGVyU3R5bGUiOnsiJGlkIjoiODI3IiwiTGluZUNvbG9yIjpudWxsLCJMaW5lV2VpZ2h0IjowLjAsIkxpbmVUeXBlIjowLCJQYXJlbnRTdHlsZSI6bnVsbH0sIlBhcmVudFN0eWxlIjpudWxsfSwiRGF0ZVN0eWxlIjp7IiRpZCI6IjgyOCIsIkZvbnRTZXR0aW5ncyI6eyIkaWQiOiI4MjkiLCJGb250U2l6ZSI6MTEsIkZvbnROYW1lIjoiQ2FsaWJyaSIsIklzQm9sZCI6dHJ1ZSwiSXNJdGFsaWMiOmZhbHNlLCJJc1VuZGVybGluZWQiOmZhbHNlLCJQYXJlbnRTdHlsZSI6bnVsbH0sIkF1dG9TaXplIjowLCJGb3JlZ3JvdW5kIjp7IiRpZCI6IjgzMCIsIkNvbG9yIjp7IiRpZCI6IjgzMSIsIkEiOjI1NSwiUiI6MTY3LCJHIjoxNjksIkIiOjE3Mn19LCJNYXhXaWR0aCI6MjAwLjAsIk1heEhlaWdodCI6IkluZmluaXR5IiwiU21hcnRGb3JlZ3JvdW5kSXNBY3RpdmUiOmZhbHNlLCJIb3Jpem9udGFsQWxpZ25tZW50IjowLCJWZXJ0aWNhbEFsaWdubWVudCI6MCwiU21hcnRGb3JlZ3JvdW5kIjpudWxsLCJCYWNrZ3JvdW5kRmlsbFR5cGUiOjAsIk1hcmdpbiI6eyIkcmVmIjoiMTExIn0sIlBhZGRpbmciOnsiJHJlZiI6IjExMiJ9LCJCYWNrZ3JvdW5kIjp7IiRpZCI6IjgzMiIsIkNvbG9yIjp7IiRpZCI6IjgzMyIsIkEiOjAsIlIiOjI1NSwiRyI6MjU1LCJCIjoyNTV9fSwiSXNWaXNpYmxlIjp0cnVlLCJXaWR0aCI6MC4wLCJIZWlnaHQiOjAuMCwiQm9yZGVyU3R5bGUiOnsiJGlkIjoiODM0IiwiTGluZUNvbG9yIjpudWxsLCJMaW5lV2VpZ2h0IjowLjAsIkxpbmVUeXBlIjowLCJQYXJlbnRTdHlsZSI6bnVsbH0sIlBhcmVudFN0eWxlIjpudWxsfSwiRGF0ZUZvcm1hdCI6eyIkcmVmIjoiNzM3In0sIldlZWtOdW1iZXJpbmciOnsiJGlkIjoiODM1IiwiRm9ybWF0IjowLCJJc1Zpc2libGUiOmZhbHNlLCJMYXN0S25vd25WaXNpYmlsaXR5U3RhdGUiOmZhbHNlfSwiSXNWaXNpYmxlIjp0cnVlLCJQYXJlbnRTdHlsZSI6bnVsbH0sIkluZGV4IjoxNywiUGVyY2VudGFnZUNvbXBsZXRlIjpudWxsLCJQb3NpdGlvbiI6eyJSYXRpbyI6MC4yMDUwMTc2NzAyMTgyMjI4NCwiSXNDdXN0b20iOmZhbHNlfSwiRGF0ZUZvcm1hdCI6eyIkcmVmIjoiNzM3In0sIldlZWtOdW1iZXJpbmciOnsiJGlkIjoiODM2IiwiRm9ybWF0IjowLCJJc1Zpc2libGUiOmZhbHNlLCJMYXN0S25vd25WaXNpYmlsaXR5U3RhdGUiOmZhbHNlfSwiUmVsYXRlZFRhc2tJZCI6IjAwMDAwMDAwLTAwMDAtMDAwMC0wMDAwLTAwMDAwMDAwMDAwMCIsIklkIjoiYjE4MzQ5OWYtZTE1Yi00MjE0LThmMjEtNTMzOTk5ZGZkNjY3IiwiSW1wb3J0SWQiOm51bGwsIlRpdGxlIjoiMXN0IGFsbCBwcml2YXRlIGNpdmlsaWFuIGNyZXcgaW4gb3JiaXQgKEluc3BpcmF0aW9uNCkgIiwiTm90ZSI6bnVsbCwiSHlwZXJsaW5rIjp7IiRpZCI6IjgzNyIsIkFkZHJlc3MiOiIiLCJTdWJBZGRyZXNzIjoiIn0sIklzQ2hhbmdlZCI6ZmFsc2UsIklzTmV3IjpmYWxzZX0seyIkaWQiOiI4MzgiLCJEYXRlIjoiMjAyMi0wNC0wOFQyMzo1OTowMCIsIlN0eWxlIjp7IiRpZCI6IjgzOSIsIlNoYXBlIjoxNiwiQ29ubmVjdG9yTWFyZ2luIjp7IiRyZWYiOiI4NyJ9LCJDb25uZWN0b3JTdHlsZSI6eyIkaWQiOiI4NDAiLCJMaW5lQ29sb3IiOnsiJHJlZiI6Ijg5In0sIkxpbmVXZWlnaHQiOjEuMCwiTGluZVR5cGUiOjAsIlBhcmVudFN0eWxlIjpudWxsfSwiSXNCZWxvd1RpbWViYW5kIjp0cnVlLCJQb3NpdGlvbk9uVGFzayI6MCwiSGlkZURhdGUiOmZhbHNlLCJTaGFwZVNpemUiOjAsIlNwYWNpbmciOjIuMCwiUGFkZGluZyI6eyIkcmVmIjoiOTEifSwiU2hhcGVTdHlsZSI6eyIkaWQiOiI4NDEiLCJNYXJnaW4iOnsiJHJlZiI6IjkzIn0sIlBhZGRpbmciOnsiJHJlZiI6Ijk0In0sIkJhY2tncm91bmQiOnsiJGlkIjoiODQyIiwiQ29sb3IiOnsiJGlkIjoiODQzIiwiQSI6MjU1LCJSIjoyMzIsIkciOjIzMiwiQiI6MjMyfX0sIklzVmlzaWJsZSI6dHJ1ZSwiV2lkdGgiOjAuMCwiSGVpZ2h0IjowLjAsIkJvcmRlclN0eWxlIjp7IiRpZCI6Ijg0NCIsIkxpbmVDb2xvciI6eyIkaWQiOiI4NDUiLCIkdHlwZSI6Ik5MUkUuQ29tbW9uLkRvbS5Tb2xpZENvbG9yQnJ1c2gsIE5MUkUuQ29tbW9uIiwiQ29sb3IiOnsiJGlkIjoiODQ2IiwiQSI6MjU1LCJSIjoyNTUsIkciOjI1NSwiQiI6MjU1fX0sIkxpbmVXZWlnaHQiOjAuMCwiTGluZVR5cGUiOjAsIlBhcmVudFN0eWxlIjpudWxsfSwiUGFyZW50U3R5bGUiOm51bGx9LCJUaXRsZVN0eWxlIjp7IiRpZCI6Ijg0NyIsIkZvbnRTZXR0aW5ncyI6eyIkaWQiOiI4NDgiLCJGb250U2l6ZSI6MTIsIkZvbnROYW1lIjoiQ2FsaWJyaSIsIklzQm9sZCI6dHJ1ZSwiSXNJdGFsaWMiOmZhbHNlLCJJc1VuZGVybGluZWQiOmZhbHNlLCJQYXJlbnRTdHlsZSI6bnVsbH0sIkF1dG9TaXplIjowLCJGb3JlZ3JvdW5kIjp7IiRpZCI6Ijg0OSIsIkNvbG9yIjp7IiRpZCI6Ijg1MCIsIkEiOjI1NSwiUiI6MCwiRyI6ODIsIkIiOjEzNn19LCJNYXhXaWR0aCI6MjAwLjA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g1MSIsIkNvbG9yIjp7IiRpZCI6Ijg1MiIsIkEiOjAsIlIiOjI1NSwiRyI6MjU1LCJCIjoyNTV9fSwiSXNWaXNpYmxlIjp0cnVlLCJXaWR0aCI6MC4wLCJIZWlnaHQiOjAuMCwiQm9yZGVyU3R5bGUiOnsiJGlkIjoiODUzIiwiTGluZUNvbG9yIjpudWxsLCJMaW5lV2VpZ2h0IjowLjAsIkxpbmVUeXBlIjowLCJQYXJlbnRTdHlsZSI6bnVsbH0sIlBhcmVudFN0eWxlIjpudWxsfSwiRGF0ZVN0eWxlIjp7IiRpZCI6Ijg1NCIsIkZvbnRTZXR0aW5ncyI6eyIkaWQiOiI4NTUiLCJGb250U2l6ZSI6MTEsIkZvbnROYW1lIjoiQ2FsaWJyaSIsIklzQm9sZCI6dHJ1ZSwiSXNJdGFsaWMiOmZhbHNlLCJJc1VuZGVybGluZWQiOmZhbHNlLCJQYXJlbnRTdHlsZSI6bnVsbH0sIkF1dG9TaXplIjowLCJGb3JlZ3JvdW5kIjp7IiRpZCI6Ijg1NiIsIkNvbG9yIjp7IiRpZCI6Ijg1NyIsIkEiOjI1NSwiUiI6MTY3LCJHIjoxNjksIkIiOjE3Mn19LCJNYXhXaWR0aCI6MjAwLjAsIk1heEhlaWdodCI6IkluZmluaXR5IiwiU21hcnRGb3JlZ3JvdW5kSXNBY3RpdmUiOmZhbHNlLCJIb3Jpem9udGFsQWxpZ25tZW50IjowLCJWZXJ0aWNhbEFsaWdubWVudCI6MCwiU21hcnRGb3JlZ3JvdW5kIjpudWxsLCJCYWNrZ3JvdW5kRmlsbFR5cGUiOjAsIk1hcmdpbiI6eyIkcmVmIjoiMTExIn0sIlBhZGRpbmciOnsiJHJlZiI6IjExMiJ9LCJCYWNrZ3JvdW5kIjp7IiRpZCI6Ijg1OCIsIkNvbG9yIjp7IiRpZCI6Ijg1OSIsIkEiOjAsIlIiOjI1NSwiRyI6MjU1LCJCIjoyNTV9fSwiSXNWaXNpYmxlIjp0cnVlLCJXaWR0aCI6MC4wLCJIZWlnaHQiOjAuMCwiQm9yZGVyU3R5bGUiOnsiJGlkIjoiODYwIiwiTGluZUNvbG9yIjpudWxsLCJMaW5lV2VpZ2h0IjowLjAsIkxpbmVUeXBlIjowLCJQYXJlbnRTdHlsZSI6bnVsbH0sIlBhcmVudFN0eWxlIjpudWxsfSwiRGF0ZUZvcm1hdCI6eyIkcmVmIjoiNzM3In0sIldlZWtOdW1iZXJpbmciOnsiJGlkIjoiODYxIiwiRm9ybWF0IjowLCJJc1Zpc2libGUiOmZhbHNlLCJMYXN0S25vd25WaXNpYmlsaXR5U3RhdGUiOmZhbHNlfSwiSXNWaXNpYmxlIjp0cnVlLCJQYXJlbnRTdHlsZSI6bnVsbH0sIkluZGV4IjoxOCwiUGVyY2VudGFnZUNvbXBsZXRlIjpudWxsLCJQb3NpdGlvbiI6eyJSYXRpbyI6MC4xNjc2MDA5MDM4ODEzMzM5NywiSXNDdXN0b20iOmZhbHNlfSwiRGF0ZUZvcm1hdCI6eyIkcmVmIjoiNzM3In0sIldlZWtOdW1iZXJpbmciOnsiJGlkIjoiODYyIiwiRm9ybWF0IjowLCJJc1Zpc2libGUiOmZhbHNlLCJMYXN0S25vd25WaXNpYmlsaXR5U3RhdGUiOmZhbHNlfSwiUmVsYXRlZFRhc2tJZCI6IjAwMDAwMDAwLTAwMDAtMDAwMC0wMDAwLTAwMDAwMDAwMDAwMCIsIklkIjoiMjE2YzI5NGItNzA4ZS00NGJkLTkxNjItOWMzODhhYjNkYzc4IiwiSW1wb3J0SWQiOm51bGwsIlRpdGxlIjoiMXN0IGFsbC1wcml2YXRlIG1pc3Npb24gdG8gdGhlIElTUyIsIk5vdGUiOm51bGwsIkh5cGVybGluayI6eyIkaWQiOiI4NjMiLCJBZGRyZXNzIjpudWxsLCJTdWJBZGRyZXNzIjpudWxsfSwiSXNDaGFuZ2VkIjpmYWxzZSwiSXNOZXciOmZhbHNlfSx7IiRpZCI6Ijg2NCIsIkRhdGUiOiIyMDIzLTExLTE4VDIzOjU5OjAwIiwiU3R5bGUiOnsiJGlkIjoiODY1IiwiU2hhcGUiOjE2LCJDb25uZWN0b3JNYXJnaW4iOnsiJHJlZiI6Ijg3In0sIkNvbm5lY3RvclN0eWxlIjp7IiRpZCI6Ijg2NiIsIkxpbmVDb2xvciI6eyIkcmVmIjoiODkifSwiTGluZVdlaWdodCI6MS4wLCJMaW5lVHlwZSI6MCwiUGFyZW50U3R5bGUiOm51bGx9LCJJc0JlbG93VGltZWJhbmQiOmZhbHNlLCJQb3NpdGlvbk9uVGFzayI6MCwiSGlkZURhdGUiOmZhbHNlLCJTaGFwZVNpemUiOjAsIlNwYWNpbmciOjIuMCwiUGFkZGluZyI6eyIkcmVmIjoiOTEifSwiU2hhcGVTdHlsZSI6eyIkaWQiOiI4NjciLCJNYXJnaW4iOnsiJHJlZiI6IjkzIn0sIlBhZGRpbmciOnsiJHJlZiI6Ijk0In0sIkJhY2tncm91bmQiOnsiJGlkIjoiODY4IiwiQ29sb3IiOnsiJGlkIjoiODY5IiwiQSI6MjU1LCJSIjoyMzIsIkciOjIzMiwiQiI6MjMyfX0sIklzVmlzaWJsZSI6dHJ1ZSwiV2lkdGgiOjAuMCwiSGVpZ2h0IjowLjAsIkJvcmRlclN0eWxlIjp7IiRpZCI6Ijg3MCIsIkxpbmVDb2xvciI6eyIkcmVmIjoiNzIxIn0sIkxpbmVXZWlnaHQiOjAuMCwiTGluZVR5cGUiOjAsIlBhcmVudFN0eWxlIjpudWxsfSwiUGFyZW50U3R5bGUiOm51bGx9LCJUaXRsZVN0eWxlIjp7IiRpZCI6Ijg3MSIsIkZvbnRTZXR0aW5ncyI6eyIkaWQiOiI4NzIiLCJGb250U2l6ZSI6MTIsIkZvbnROYW1lIjoiQ2FsaWJyaSIsIklzQm9sZCI6dHJ1ZSwiSXNJdGFsaWMiOmZhbHNlLCJJc1VuZGVybGluZWQiOmZhbHNlLCJQYXJlbnRTdHlsZSI6bnVsbH0sIkF1dG9TaXplIjoyLCJGb3JlZ3JvdW5kIjp7IiRpZCI6Ijg3MyIsIkNvbG9yIjp7IiRpZCI6Ijg3NCIsIkEiOjI1NSwiUiI6MCwiRyI6ODIsIkIiOjEzNn19LCJNYXhXaWR0aCI6MTMyLjcxNTQ4MjA4OTQxODE3LCJNYXhIZWlnaHQiOiJJbmZpbml0eSIsIlNtYXJ0Rm9yZWdyb3VuZElzQWN0aXZlIjpmYWxzZSwiSG9yaXpvbnRhbEFsaWdubWVudCI6MCwiVmVydGljYWxBbGlnbm1lbnQiOjAsIlNtYXJ0Rm9yZWdyb3VuZCI6bnVsbCwiQmFja2dyb3VuZEZpbGxUeXBlIjowLCJNYXJnaW4iOnsiJHJlZiI6IjEwNCJ9LCJQYWRkaW5nIjp7IiRyZWYiOiIxMDUifSwiQmFja2dyb3VuZCI6eyIkaWQiOiI4NzUiLCJDb2xvciI6eyIkaWQiOiI4NzYiLCJBIjowLCJSIjoyNTUsIkciOjI1NSwiQiI6MjU1fX0sIklzVmlzaWJsZSI6dHJ1ZSwiV2lkdGgiOjAuMCwiSGVpZ2h0IjowLjAsIkJvcmRlclN0eWxlIjp7IiRpZCI6Ijg3NyIsIkxpbmVDb2xvciI6bnVsbCwiTGluZVdlaWdodCI6MC4wLCJMaW5lVHlwZSI6MCwiUGFyZW50U3R5bGUiOm51bGx9LCJQYXJlbnRTdHlsZSI6bnVsbH0sIkRhdGVTdHlsZSI6eyIkaWQiOiI4NzgiLCJGb250U2V0dGluZ3MiOnsiJGlkIjoiODc5IiwiRm9udFNpemUiOjExLCJGb250TmFtZSI6IkNhbGlicmkiLCJJc0JvbGQiOnRydWUsIklzSXRhbGljIjpmYWxzZSwiSXNVbmRlcmxpbmVkIjpmYWxzZSwiUGFyZW50U3R5bGUiOm51bGx9LCJBdXRvU2l6ZSI6MCwiRm9yZWdyb3VuZCI6eyIkaWQiOiI4ODAiLCJDb2xvciI6eyIkaWQiOiI4ODE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aWQiOiI4ODIiLCJDb2xvciI6eyIkaWQiOiI4ODMiLCJBIjowLCJSIjoyNTUsIkciOjI1NSwiQiI6MjU1fX0sIklzVmlzaWJsZSI6dHJ1ZSwiV2lkdGgiOjAuMCwiSGVpZ2h0IjowLjAsIkJvcmRlclN0eWxlIjp7IiRpZCI6Ijg4NCIsIkxpbmVDb2xvciI6bnVsbCwiTGluZVdlaWdodCI6MC4wLCJMaW5lVHlwZSI6MCwiUGFyZW50U3R5bGUiOm51bGx9LCJQYXJlbnRTdHlsZSI6bnVsbH0sIkRhdGVGb3JtYXQiOnsiJGlkIjoiODg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ODg2IiwiRGF0ZVBhcnRJc1Zpc2libGUiOnRydWUsIlRpbWVQYXJ0SXNWaXNpYmxlIjpmYWxzZX19LCJXZWVrTnVtYmVyaW5nIjp7IiRpZCI6Ijg4NyIsIkZvcm1hdCI6MCwiSXNWaXNpYmxlIjpmYWxzZSwiTGFzdEtub3duVmlzaWJpbGl0eVN0YXRlIjpmYWxzZX0sIklzVmlzaWJsZSI6dHJ1ZSwiUGFyZW50U3R5bGUiOm51bGx9LCJJbmRleCI6MTksIlBlcmNlbnRhZ2VDb21wbGV0ZSI6bnVsbCwiUG9zaXRpb24iOnsiUmF0aW8iOjAuMTY5NDk5NjU5NzY0NzUxNTksIklzQ3VzdG9tIjp0cnVlfSwiRGF0ZUZvcm1hdCI6eyIkcmVmIjoiODg1In0sIldlZWtOdW1iZXJpbmciOnsiJGlkIjoiODg4IiwiRm9ybWF0IjowLCJJc1Zpc2libGUiOmZhbHNlLCJMYXN0S25vd25WaXNpYmlsaXR5U3RhdGUiOmZhbHNlfSwiUmVsYXRlZFRhc2tJZCI6IjAwMDAwMDAwLTAwMDAtMDAwMC0wMDAwLTAwMDAwMDAwMDAwMCIsIklkIjoiNjJkMzMzYTgtMmQxMC00OGMzLTg0NzQtMGFmYWM2YTcwNjZjIiwiSW1wb3J0SWQiOm51bGwsIlRpdGxlIjoiMXN0IG9yYml0YWwgdGVzdCBmbGlnaHQgdHJpYWwgb24gdGhlIFN0YXJzaGlwIChmYWlsZWQpIiwiTm90ZSI6bnVsbCwiSHlwZXJsaW5rIjp7IiRpZCI6Ijg4OSIsIkFkZHJlc3MiOiIiLCJTdWJBZGRyZXNzIjoiIn0sIklzQ2hhbmdlZCI6ZmFsc2UsIklzTmV3IjpmYWxzZX0seyIkaWQiOiI4OTAiLCJEYXRlIjoiMjAyNC0wMy0xNFQyMzo1OTowMCIsIlN0eWxlIjp7IiRpZCI6Ijg5MSIsIlNoYXBlIjoxNiwiQ29ubmVjdG9yTWFyZ2luIjp7IiRyZWYiOiI4NyJ9LCJDb25uZWN0b3JTdHlsZSI6eyIkaWQiOiI4OTIiLCJMaW5lQ29sb3IiOnsiJHJlZiI6Ijg5In0sIkxpbmVXZWlnaHQiOjEuMCwiTGluZVR5cGUiOjAsIlBhcmVudFN0eWxlIjpudWxsfSwiSXNCZWxvd1RpbWViYW5kIjp0cnVlLCJQb3NpdGlvbk9uVGFzayI6MCwiSGlkZURhdGUiOmZhbHNlLCJTaGFwZVNpemUiOjAsIlNwYWNpbmciOjIuMCwiUGFkZGluZyI6eyIkcmVmIjoiOTEifSwiU2hhcGVTdHlsZSI6eyIkaWQiOiI4OTMiLCJNYXJnaW4iOnsiJHJlZiI6IjkzIn0sIlBhZGRpbmciOnsiJHJlZiI6Ijk0In0sIkJhY2tncm91bmQiOnsiJGlkIjoiODk0IiwiQ29sb3IiOnsiJGlkIjoiODk1IiwiQSI6MjU1LCJSIjoyMzIsIkciOjIzMiwiQiI6MjMyfX0sIklzVmlzaWJsZSI6dHJ1ZSwiV2lkdGgiOjAuMCwiSGVpZ2h0IjowLjAsIkJvcmRlclN0eWxlIjp7IiRpZCI6Ijg5NiIsIkxpbmVDb2xvciI6eyIkaWQiOiI4OTciLCIkdHlwZSI6Ik5MUkUuQ29tbW9uLkRvbS5Tb2xpZENvbG9yQnJ1c2gsIE5MUkUuQ29tbW9uIiwiQ29sb3IiOnsiJGlkIjoiODk4IiwiQSI6MjU1LCJSIjozNCwiRyI6NjMsIkIiOjg5fX0sIkxpbmVXZWlnaHQiOjAuMCwiTGluZVR5cGUiOjAsIlBhcmVudFN0eWxlIjpudWxsfSwiUGFyZW50U3R5bGUiOm51bGx9LCJUaXRsZVN0eWxlIjp7IiRpZCI6Ijg5OSIsIkZvbnRTZXR0aW5ncyI6eyIkaWQiOiI5MDAiLCJGb250U2l6ZSI6MTIsIkZvbnROYW1lIjoiQ2FsaWJyaSIsIklzQm9sZCI6dHJ1ZSwiSXNJdGFsaWMiOmZhbHNlLCJJc1VuZGVybGluZWQiOmZhbHNlLCJQYXJlbnRTdHlsZSI6bnVsbH0sIkF1dG9TaXplIjoyLCJGb3JlZ3JvdW5kIjp7IiRpZCI6IjkwMSIsIkNvbG9yIjp7IiRpZCI6IjkwMiIsIkEiOjI1NSwiUiI6MCwiRyI6ODIsIkIiOjEzNn19LCJNYXhXaWR0aCI6MTE5Ljc2OTQ0ODgxODg5Nzc5LCJNYXhIZWlnaHQiOiJJbmZpbml0eSIsIlNtYXJ0Rm9yZWdyb3VuZElzQWN0aXZlIjpmYWxzZSwiSG9yaXpvbnRhbEFsaWdubWVudCI6MCwiVmVydGljYWxBbGlnbm1lbnQiOjAsIlNtYXJ0Rm9yZWdyb3VuZCI6bnVsbCwiQmFja2dyb3VuZEZpbGxUeXBlIjowLCJNYXJnaW4iOnsiJHJlZiI6IjEwNCJ9LCJQYWRkaW5nIjp7IiRyZWYiOiIxMDUifSwiQmFja2dyb3VuZCI6eyIkaWQiOiI5MDMiLCJDb2xvciI6eyIkaWQiOiI5MDQiLCJBIjowLCJSIjoyNTUsIkciOjI1NSwiQiI6MjU1fX0sIklzVmlzaWJsZSI6dHJ1ZSwiV2lkdGgiOjAuMCwiSGVpZ2h0IjowLjAsIkJvcmRlclN0eWxlIjp7IiRpZCI6IjkwNSIsIkxpbmVDb2xvciI6bnVsbCwiTGluZVdlaWdodCI6MC4wLCJMaW5lVHlwZSI6MCwiUGFyZW50U3R5bGUiOm51bGx9LCJQYXJlbnRTdHlsZSI6bnVsbH0sIkRhdGVTdHlsZSI6eyIkaWQiOiI5MDYiLCJGb250U2V0dGluZ3MiOnsiJGlkIjoiOTA3IiwiRm9udFNpemUiOjExLCJGb250TmFtZSI6IkNhbGlicmkiLCJJc0JvbGQiOnRydWUsIklzSXRhbGljIjpmYWxzZSwiSXNVbmRlcmxpbmVkIjpmYWxzZSwiUGFyZW50U3R5bGUiOm51bGx9LCJBdXRvU2l6ZSI6MCwiRm9yZWdyb3VuZCI6eyIkaWQiOiI5MDgiLCJDb2xvciI6eyIkaWQiOiI5MDkiLCJBIjoyNTUsIlIiOjE2NywiRyI6MTY5LCJCIjoxNzJ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aWQiOiI5MTAiLCJDb2xvciI6eyIkaWQiOiI5MTEiLCJBIjowLCJSIjoyNTUsIkciOjI1NSwiQiI6MjU1fX0sIklzVmlzaWJsZSI6dHJ1ZSwiV2lkdGgiOjAuMCwiSGVpZ2h0IjowLjAsIkJvcmRlclN0eWxlIjp7IiRpZCI6IjkxMiIsIkxpbmVDb2xvciI6bnVsbCwiTGluZVdlaWdodCI6MC4wLCJMaW5lVHlwZSI6MCwiUGFyZW50U3R5bGUiOm51bGx9LCJQYXJlbnRTdHlsZSI6bnVsbH0sIkRhdGVGb3JtYXQiOnsiJGlkIjoiOTEz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OTE0IiwiRGF0ZVBhcnRJc1Zpc2libGUiOnRydWUsIlRpbWVQYXJ0SXNWaXNpYmxlIjpmYWxzZX19LCJXZWVrTnVtYmVyaW5nIjp7IiRpZCI6IjkxNSIsIkZvcm1hdCI6MCwiSXNWaXNpYmxlIjpmYWxzZSwiTGFzdEtub3duVmlzaWJpbGl0eVN0YXRlIjpmYWxzZX0sIklzVmlzaWJsZSI6dHJ1ZSwiUGFyZW50U3R5bGUiOm51bGx9LCJJbmRleCI6MjAsIlBlcmNlbnRhZ2VDb21wbGV0ZSI6bnVsbCwiUG9zaXRpb24iOnsiUmF0aW8iOjAuMjg2NDU3NDIzNzg1OTQwNDcsIklzQ3VzdG9tIjpmYWxzZX0sIkRhdGVGb3JtYXQiOnsiJHJlZiI6IjkxMyJ9LCJXZWVrTnVtYmVyaW5nIjp7IiRpZCI6IjkxNiIsIkZvcm1hdCI6MCwiSXNWaXNpYmxlIjpmYWxzZSwiTGFzdEtub3duVmlzaWJpbGl0eVN0YXRlIjpmYWxzZX0sIlJlbGF0ZWRUYXNrSWQiOiIwMDAwMDAwMC0wMDAwLTAwMDAtMDAwMC0wMDAwMDAwMDAwMDAiLCJJZCI6IjUxZmQ2ZTI1LTYxOTgtNDc5ZS1iNjIwLTk3YzI5YmZjMWY0MiIsIkltcG9ydElkIjpudWxsLCJUaXRsZSI6IjNyZCBTdGFyc2hpcCB0ZXN0IGZsaWdodCBnb2VzIGZ1cnRoZXIgdGhhbiBldmVyICIsIk5vdGUiOm51bGwsIkh5cGVybGluayI6eyIkaWQiOiI5MTciLCJBZGRyZXNzIjoiIiwiU3ViQWRkcmVzcyI6IiJ9LCJJc0NoYW5nZWQiOmZhbHNlLCJJc05ldyI6ZmFsc2V9XSwiVGFza3MiOltdLCJTd2ltbGFuZXMiOltdLCJNc1Byb2plY3RJdGVtc1RyZWUiOm51bGwsIk1ldGFkYXRhIjp7IiRpZCI6IjkxOC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kxOSIsIkltcGFPcHRpb25zIjp7IiRpZCI6IjkyM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MCwiRmlsZVBhdGgiOm51bGwsIlRpbWVDb25maWd1cmF0aW9uIjp7IiRpZCI6IjkyMSIsIlVzZVRpbWUiOmZhbHNlLCJXb3JrRGF5U3RhcnQiOiIwMDowMDowMCIsIldvcmtEYXlFbmQiOiIyMzo1OTowMCJ9LCJMYXN0VXNlZFRlbXBsYXRlSWQiOiJjMTFmNmY0OS03ZGI4LTQ1ZmQtYmEzMi1iZmNhZWE0OTJmMzkiLCJGaXJzdFdlZWtPZlllYXIiOjAsIlBsYWNlTWlsZXN0b25lQXRUaGVCZWdpbm5pbmdPZlRoZURheSI6ZmFsc2UsIkRlcGVuZGVuY3lTY2hlZHVsaW5nU2V0dGluZ3MiOnsiJGlkIjoiOTIy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spacecraft sent to ISS "/>
  <p:tag name="OTLDATE" val="2012-05-2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propulsive landing on land "/>
  <p:tag name="OTLDATE" val="2015-12-2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Unveils largest rocket in history"/>
  <p:tag name="OTLDATE" val="2017-09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lon Musk founds SpaceX"/>
  <p:tag name="OTLDATE" val="2002-05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aunches, orbits and recovers spacecraft "/>
  <p:tag name="OTLDATE" val="2010-12-0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vertical landing on an ocean platform"/>
  <p:tag name="OTLDATE" val="2016-04-0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alcon Heavy launched into solar orbit"/>
  <p:tag name="OTLDATE" val="2018-02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Starlink internet satellites launched into orbit"/>
  <p:tag name="OTLDATE" val="2019-05-23T23:59:00.0000000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SpaceX astronaut launch"/>
  <p:tag name="OTLDATE" val="2020-06-30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00th launch "/>
  <p:tag name="OTLDATE" val="2020-08-18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11-15T23:59:00.0000000"/>
  <p:tag name="OTLPOSITIONONTASK" val="None"/>
  <p:tag name="OTLRELATEDTASKID" val="00000000-0000-0000-0000-000000000000"/>
  <p:tag name="OTLMTITLE" val="1st fully operational mission (Crew Dragon)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all private civilian crew in orbit (Inspiration4) "/>
  <p:tag name="OTLDATE" val="2021-09-15T23:59:00.0000000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all-private mission to the ISS"/>
  <p:tag name="OTLDATE" val="2022-04-08T23:59:00.0000000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orbital test flight trial on the Starship (failed)"/>
  <p:tag name="OTLDATE" val="2023-11-18T23:59:00.0000000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4-03-14T23:59:00.0000000"/>
  <p:tag name="OTLMTITLE" val="3rd Starship test flight goes further than ever 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TIMEBANDAUTODATERANGE" val="False"/>
  <p:tag name="OTLTIMEBANDSTARTDATE" val="2002-05-06T23:59:00.0000000"/>
  <p:tag name="OTLTIMEBANDENDDATE" val="2025-06-11T23:59:00.0000000"/>
  <p:tag name="OTLTIMEBANDTHREEDEFFECTS" val="None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satellite launched into geosynchronous orbit"/>
  <p:tag name="OTLDATE" val="2013-12-0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rocket to reach orbit"/>
  <p:tag name="OTLDATE" val="2008-09-2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288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 Bogdan Mihai Rusu</dc:creator>
  <cp:lastModifiedBy>Diana Niculaes</cp:lastModifiedBy>
  <cp:revision>7</cp:revision>
  <dcterms:created xsi:type="dcterms:W3CDTF">2024-03-19T14:32:51Z</dcterms:created>
  <dcterms:modified xsi:type="dcterms:W3CDTF">2024-03-20T13:08:44Z</dcterms:modified>
</cp:coreProperties>
</file>