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3699"/>
    <a:srgbClr val="D5D7EB"/>
    <a:srgbClr val="F28484"/>
    <a:srgbClr val="02B2EE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94" autoAdjust="0"/>
    <p:restoredTop sz="94660"/>
  </p:normalViewPr>
  <p:slideViewPr>
    <p:cSldViewPr snapToGrid="0">
      <p:cViewPr>
        <p:scale>
          <a:sx n="100" d="100"/>
          <a:sy n="100" d="100"/>
        </p:scale>
        <p:origin x="1092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968AD-2C63-80CD-A2FD-F74F061078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057120-7AD5-D92A-B654-CB75F0164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EA0F4-23D4-EB2D-3199-91A902688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F566-80C0-4448-BDB4-E3B366D2F9A1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DB52C-DC71-D04D-6D7E-B56B76CC6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80A46-DCD6-D0DA-C4EC-BF4059A1A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173E-F43E-48C9-B8AE-FFC67405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949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CA059-4C0C-430B-E24D-B5BED7DB1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4479BD-30AC-64DB-66AB-FC234E9CBF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04810-2C92-775B-60D5-3EC743FB3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F566-80C0-4448-BDB4-E3B366D2F9A1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0C9D2-7672-27A5-F394-FEAC77EBF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80B50-5452-1A1B-F959-78C4218F1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173E-F43E-48C9-B8AE-FFC67405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44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B4B72F-AC28-D5A6-2839-94DF6349ED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C0D1EA-8B03-7637-E5A3-3DF09A9ED2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7A7FF-ED60-A08A-23D2-49F6BF294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F566-80C0-4448-BDB4-E3B366D2F9A1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E99E8-DC4E-2CD9-68DB-2232AA2EF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4DB4E-083B-B74E-8B1E-DFB7A8EF5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173E-F43E-48C9-B8AE-FFC67405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58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0396-6F02-EDEA-DEB0-3AD425584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ADC61-0216-D6AF-8160-B3B2289F8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C6E91-8B92-05BC-4113-C185D9169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F566-80C0-4448-BDB4-E3B366D2F9A1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F95F4-E1DB-EC42-E47D-5064EA519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7E00FF-4A50-0D49-0B85-722FDB221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173E-F43E-48C9-B8AE-FFC67405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2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BEB8D-8136-8A66-C1ED-E8DB4E274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34FE4F-55C3-B1C3-F199-9C23B309F8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E34FE-1638-86CB-B8D9-706C82EAF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F566-80C0-4448-BDB4-E3B366D2F9A1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33F5E-D8E4-D537-ECC7-2ADDEF2D9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251031-7A55-F96F-2A35-6730046AF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173E-F43E-48C9-B8AE-FFC67405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52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79D92-1507-2799-7594-F6E284156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4B524-4E87-1A9E-6E87-B507FD81A9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3D5C1B-E3E8-F66D-DFC5-C61530B2AB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427DA3-7A33-AA91-8D75-369414CB9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F566-80C0-4448-BDB4-E3B366D2F9A1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230EE-713E-1DFB-84E9-C1741179F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E6BF0B-FB87-D159-EC3B-6BFF267EA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173E-F43E-48C9-B8AE-FFC67405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229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64D8A-7D56-97F9-DAA2-E6EC64BC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B0885-3D17-4997-16BB-85C7A8338D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F06302-F1AB-F883-E32E-8CA3DEFDD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8626BC-CD3C-FAA4-24B5-5F16282F28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32D54C-1B9E-FBFE-3D35-3771E61EFA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3A2907-2B92-97AE-0097-3186805E9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F566-80C0-4448-BDB4-E3B366D2F9A1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F478B6-5D86-F17A-AFF5-1A5047EC5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52AA0C-FAC7-BDDC-2715-255EA835A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173E-F43E-48C9-B8AE-FFC67405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301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0A2B2-F361-5577-D922-997C6FAED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1F6A13-CB6E-24E0-49D0-7A4599AC4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F566-80C0-4448-BDB4-E3B366D2F9A1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A3161C-A031-3F9E-B06C-A578DF7C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E85F40-A42B-BFD5-D7B2-F511C1C6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173E-F43E-48C9-B8AE-FFC67405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300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159AE7-12A2-215D-66EB-F88E9E940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F566-80C0-4448-BDB4-E3B366D2F9A1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625FB1-CEAD-7082-BBA8-9072445C3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061402-9224-3D8D-52A8-72FAE4FCB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173E-F43E-48C9-B8AE-FFC67405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947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912C6-BEE5-B658-C66D-AF7C016E9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0F0CF-0C83-5561-929E-D250D4443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CA054-8C1F-CF82-F182-966E3776EA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851483-AAD0-4C0D-1492-D5220BD17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F566-80C0-4448-BDB4-E3B366D2F9A1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6D5D0-AB91-80B5-DE28-83F22DCA4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3B6864-EA63-ADE0-8CC9-6737E1B53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173E-F43E-48C9-B8AE-FFC67405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47B08-2F70-46B6-27C8-E491B3F0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FF971B-AF7D-4540-7AB3-45FE825B42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D8ECE9-09BE-97C8-293D-DC1FB106A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AD615E-45AF-1D00-41CC-C5901630D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F566-80C0-4448-BDB4-E3B366D2F9A1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203C5-7CE5-B429-34DB-61F7C726A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29E5A5-3894-19E5-80DF-081ABF031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173E-F43E-48C9-B8AE-FFC67405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586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C669E2-051B-4189-2300-707B02389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CDBD1-6A87-9ED7-3B07-2DCED438D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99F4E-08C6-8339-E985-C08BFA63B0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4F566-80C0-4448-BDB4-E3B366D2F9A1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CD86E-9DA4-43D3-B122-3B733F738D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CC62A-B397-632B-70C5-1591D0C40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2173E-F43E-48C9-B8AE-FFC67405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50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53" Type="http://schemas.openxmlformats.org/officeDocument/2006/relationships/tags" Target="../tags/tag153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slideLayout" Target="../slideLayouts/slideLayout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Rectangle 525">
            <a:extLst>
              <a:ext uri="{FF2B5EF4-FFF2-40B4-BE49-F238E27FC236}">
                <a16:creationId xmlns:a16="http://schemas.microsoft.com/office/drawing/2014/main" id="{F83FDB0B-94D5-F775-79C1-236F03B0C260}"/>
              </a:ext>
            </a:extLst>
          </p:cNvPr>
          <p:cNvSpPr/>
          <p:nvPr/>
        </p:nvSpPr>
        <p:spPr>
          <a:xfrm>
            <a:off x="10238961" y="1160268"/>
            <a:ext cx="1116963" cy="663173"/>
          </a:xfrm>
          <a:prstGeom prst="rect">
            <a:avLst/>
          </a:prstGeom>
          <a:solidFill>
            <a:srgbClr val="2F3699">
              <a:alpha val="5098"/>
            </a:srgb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TLSHAPE_SL2A_2084ced90b6147cf85c423a31d5dd148_BackgroundRectangle">
            <a:extLst>
              <a:ext uri="{FF2B5EF4-FFF2-40B4-BE49-F238E27FC236}">
                <a16:creationId xmlns:a16="http://schemas.microsoft.com/office/drawing/2014/main" id="{753BDA83-959E-1251-13F1-20CA976FD0C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750881" y="2815882"/>
            <a:ext cx="10604500" cy="883158"/>
          </a:xfrm>
          <a:prstGeom prst="rect">
            <a:avLst/>
          </a:prstGeom>
          <a:solidFill>
            <a:srgbClr val="2F3699">
              <a:alpha val="5098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SL2A_e66796a3399c44068afa0c0e6ca64e4b_BackgroundRectangle">
            <a:extLst>
              <a:ext uri="{FF2B5EF4-FFF2-40B4-BE49-F238E27FC236}">
                <a16:creationId xmlns:a16="http://schemas.microsoft.com/office/drawing/2014/main" id="{9D9E4206-DCD0-0439-0488-5FB4F5F1008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750881" y="3699040"/>
            <a:ext cx="10604500" cy="813393"/>
          </a:xfrm>
          <a:prstGeom prst="rect">
            <a:avLst/>
          </a:prstGeom>
          <a:solidFill>
            <a:srgbClr val="2F3699">
              <a:alpha val="5098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TLSHAPE_SL2A_6c50d83542b744929e510cc518021bc8_BackgroundRectangle">
            <a:extLst>
              <a:ext uri="{FF2B5EF4-FFF2-40B4-BE49-F238E27FC236}">
                <a16:creationId xmlns:a16="http://schemas.microsoft.com/office/drawing/2014/main" id="{2DD71FD7-7BBF-78F2-7BF5-C3BFA4EFBA9C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750881" y="4575933"/>
            <a:ext cx="10604500" cy="813393"/>
          </a:xfrm>
          <a:prstGeom prst="rect">
            <a:avLst/>
          </a:prstGeom>
          <a:solidFill>
            <a:srgbClr val="2F3699">
              <a:alpha val="5098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TLSHAPE_SL2A_bf5298005d3d42179f098475a0d36c6a_BackgroundRectangle">
            <a:extLst>
              <a:ext uri="{FF2B5EF4-FFF2-40B4-BE49-F238E27FC236}">
                <a16:creationId xmlns:a16="http://schemas.microsoft.com/office/drawing/2014/main" id="{FBA6928F-790B-806B-443E-0F1FBAA947D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750881" y="5389325"/>
            <a:ext cx="10604500" cy="813393"/>
          </a:xfrm>
          <a:prstGeom prst="rect">
            <a:avLst/>
          </a:prstGeom>
          <a:solidFill>
            <a:srgbClr val="2F3699">
              <a:alpha val="5098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4" name="OTLSHAPE_SL2AL_00000000000000000000000000000000_ShapeBelow0">
            <a:extLst>
              <a:ext uri="{FF2B5EF4-FFF2-40B4-BE49-F238E27FC236}">
                <a16:creationId xmlns:a16="http://schemas.microsoft.com/office/drawing/2014/main" id="{A2BC159D-6BA0-5403-4794-151B3E9C48A5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750881" y="3699040"/>
            <a:ext cx="10596654" cy="0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OTLSHAPE_SL2AL_00000000000000000000000000000000_ShapeBelow1">
            <a:extLst>
              <a:ext uri="{FF2B5EF4-FFF2-40B4-BE49-F238E27FC236}">
                <a16:creationId xmlns:a16="http://schemas.microsoft.com/office/drawing/2014/main" id="{A70FEFBC-DEBD-53C0-D568-1883E6FFE507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750881" y="5389325"/>
            <a:ext cx="10596654" cy="0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OTLSHAPE_T_0349678c364446719d0e5b6ba2a31b74_LeftVerticalConnector1">
            <a:extLst>
              <a:ext uri="{FF2B5EF4-FFF2-40B4-BE49-F238E27FC236}">
                <a16:creationId xmlns:a16="http://schemas.microsoft.com/office/drawing/2014/main" id="{77820766-A3B0-71C3-AD86-EB8A1707C23D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523116" y="1237780"/>
            <a:ext cx="0" cy="1397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OTLSHAPE_T_0349678c364446719d0e5b6ba2a31b74_RightVerticalConnector1">
            <a:extLst>
              <a:ext uri="{FF2B5EF4-FFF2-40B4-BE49-F238E27FC236}">
                <a16:creationId xmlns:a16="http://schemas.microsoft.com/office/drawing/2014/main" id="{C9F8B417-7050-0A8C-2F27-34686460A071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5577530" y="1237780"/>
            <a:ext cx="0" cy="29472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OTLSHAPE_T_0a47631ab14f4e94ab4a63a65a8bc833_LeftVerticalConnector1">
            <a:extLst>
              <a:ext uri="{FF2B5EF4-FFF2-40B4-BE49-F238E27FC236}">
                <a16:creationId xmlns:a16="http://schemas.microsoft.com/office/drawing/2014/main" id="{28292332-47C5-CCE1-353F-CBA5BF5C379A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5889525" y="1237780"/>
            <a:ext cx="0" cy="1397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OTLSHAPE_T_0a47631ab14f4e94ab4a63a65a8bc833_RightVerticalConnector1">
            <a:extLst>
              <a:ext uri="{FF2B5EF4-FFF2-40B4-BE49-F238E27FC236}">
                <a16:creationId xmlns:a16="http://schemas.microsoft.com/office/drawing/2014/main" id="{3F650D24-BF88-84AA-54E8-1FFAB41A1C22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9943940" y="1237780"/>
            <a:ext cx="0" cy="29472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OTLSHAPE_T_0349678c364446719d0e5b6ba2a31b74_RightVerticalConnector2">
            <a:extLst>
              <a:ext uri="{FF2B5EF4-FFF2-40B4-BE49-F238E27FC236}">
                <a16:creationId xmlns:a16="http://schemas.microsoft.com/office/drawing/2014/main" id="{3D565E7E-7F77-F547-B076-B1F55BC00DE2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5577530" y="1703024"/>
            <a:ext cx="0" cy="34273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OTLSHAPE_T_0a47631ab14f4e94ab4a63a65a8bc833_RightVerticalConnector2">
            <a:extLst>
              <a:ext uri="{FF2B5EF4-FFF2-40B4-BE49-F238E27FC236}">
                <a16:creationId xmlns:a16="http://schemas.microsoft.com/office/drawing/2014/main" id="{3BC9AF8A-5378-764D-10FA-88564C03FC8B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9943940" y="1703023"/>
            <a:ext cx="0" cy="34273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OTLSHAPE_T_0349678c364446719d0e5b6ba2a31b74_LeftVerticalConnector2">
            <a:extLst>
              <a:ext uri="{FF2B5EF4-FFF2-40B4-BE49-F238E27FC236}">
                <a16:creationId xmlns:a16="http://schemas.microsoft.com/office/drawing/2014/main" id="{A9F8531F-4C10-6084-545C-1A9B315D29E3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1523116" y="1842554"/>
            <a:ext cx="0" cy="2032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OTLSHAPE_T_0a47631ab14f4e94ab4a63a65a8bc833_LeftVerticalConnector2">
            <a:extLst>
              <a:ext uri="{FF2B5EF4-FFF2-40B4-BE49-F238E27FC236}">
                <a16:creationId xmlns:a16="http://schemas.microsoft.com/office/drawing/2014/main" id="{D0DFBBAD-8432-2704-8621-8EEAF9B2DE01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5889525" y="1532504"/>
            <a:ext cx="0" cy="17051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OTLSHAPE_T_0a47631ab14f4e94ab4a63a65a8bc833_LeftVerticalConnector3">
            <a:extLst>
              <a:ext uri="{FF2B5EF4-FFF2-40B4-BE49-F238E27FC236}">
                <a16:creationId xmlns:a16="http://schemas.microsoft.com/office/drawing/2014/main" id="{1ADC7842-C684-B728-0131-3ECABF5B23FF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5889525" y="1842554"/>
            <a:ext cx="0" cy="2032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A130E250-56D9-6D20-5D72-6C3DBF7C47A2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523116" y="2045754"/>
            <a:ext cx="9829800" cy="182880"/>
          </a:xfrm>
          <a:prstGeom prst="round2SameRect">
            <a:avLst/>
          </a:prstGeom>
          <a:solidFill>
            <a:srgbClr val="22287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MiddleScaleContainer">
            <a:extLst>
              <a:ext uri="{FF2B5EF4-FFF2-40B4-BE49-F238E27FC236}">
                <a16:creationId xmlns:a16="http://schemas.microsoft.com/office/drawing/2014/main" id="{4FD790EB-08D5-239C-C3E5-6B3041E0BC59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523116" y="2237778"/>
            <a:ext cx="9829800" cy="182880"/>
          </a:xfrm>
          <a:prstGeom prst="rect">
            <a:avLst/>
          </a:prstGeom>
          <a:solidFill>
            <a:srgbClr val="323AA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TLSHAPE_TB_00000000000000000000000000000000_BottomScaleContainer">
            <a:extLst>
              <a:ext uri="{FF2B5EF4-FFF2-40B4-BE49-F238E27FC236}">
                <a16:creationId xmlns:a16="http://schemas.microsoft.com/office/drawing/2014/main" id="{7E9820D7-4919-862B-4EF2-D766B64DF61D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523116" y="2429802"/>
            <a:ext cx="98298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4A55E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_fe6443d8aa054acf8aea085ef6cfedfb_HeaderRectangle">
            <a:extLst>
              <a:ext uri="{FF2B5EF4-FFF2-40B4-BE49-F238E27FC236}">
                <a16:creationId xmlns:a16="http://schemas.microsoft.com/office/drawing/2014/main" id="{2726C842-0477-8241-3305-00A7CB0F06F3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2815882"/>
            <a:ext cx="698500" cy="1696551"/>
          </a:xfrm>
          <a:prstGeom prst="rect">
            <a:avLst/>
          </a:prstGeom>
          <a:solidFill>
            <a:srgbClr val="2F3699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_b879bfe1270c4de1ad3143ae67b11cde_HeaderRectangle">
            <a:extLst>
              <a:ext uri="{FF2B5EF4-FFF2-40B4-BE49-F238E27FC236}">
                <a16:creationId xmlns:a16="http://schemas.microsoft.com/office/drawing/2014/main" id="{F0913E13-A5A4-4F1E-6A50-DF9556254BAB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3500" y="4575933"/>
            <a:ext cx="698500" cy="1626785"/>
          </a:xfrm>
          <a:prstGeom prst="rect">
            <a:avLst/>
          </a:prstGeom>
          <a:solidFill>
            <a:srgbClr val="2F3699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TLSHAPE_SL2A_2084ced90b6147cf85c423a31d5dd148_HeaderRectangle">
            <a:extLst>
              <a:ext uri="{FF2B5EF4-FFF2-40B4-BE49-F238E27FC236}">
                <a16:creationId xmlns:a16="http://schemas.microsoft.com/office/drawing/2014/main" id="{08A576D4-8F39-4838-B46D-9B8D68AD3922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750881" y="2815882"/>
            <a:ext cx="647700" cy="883158"/>
          </a:xfrm>
          <a:prstGeom prst="rect">
            <a:avLst/>
          </a:prstGeom>
          <a:solidFill>
            <a:srgbClr val="2F3699">
              <a:alpha val="1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TLSHAPE_SL2A_e66796a3399c44068afa0c0e6ca64e4b_HeaderRectangle">
            <a:extLst>
              <a:ext uri="{FF2B5EF4-FFF2-40B4-BE49-F238E27FC236}">
                <a16:creationId xmlns:a16="http://schemas.microsoft.com/office/drawing/2014/main" id="{5BDCD153-45ED-767C-1D39-7C91BEF3BB17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750881" y="3699040"/>
            <a:ext cx="647700" cy="813393"/>
          </a:xfrm>
          <a:prstGeom prst="rect">
            <a:avLst/>
          </a:prstGeom>
          <a:solidFill>
            <a:srgbClr val="2F3699">
              <a:alpha val="1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TLSHAPE_SL2A_6c50d83542b744929e510cc518021bc8_HeaderRectangle">
            <a:extLst>
              <a:ext uri="{FF2B5EF4-FFF2-40B4-BE49-F238E27FC236}">
                <a16:creationId xmlns:a16="http://schemas.microsoft.com/office/drawing/2014/main" id="{945BCB4E-5605-4636-0A18-165DAE6A2203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750881" y="4575933"/>
            <a:ext cx="647700" cy="813393"/>
          </a:xfrm>
          <a:prstGeom prst="rect">
            <a:avLst/>
          </a:prstGeom>
          <a:solidFill>
            <a:srgbClr val="2F3699">
              <a:alpha val="1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TLSHAPE_SL2A_bf5298005d3d42179f098475a0d36c6a_HeaderRectangle">
            <a:extLst>
              <a:ext uri="{FF2B5EF4-FFF2-40B4-BE49-F238E27FC236}">
                <a16:creationId xmlns:a16="http://schemas.microsoft.com/office/drawing/2014/main" id="{6002BD11-7742-1062-FB52-B8423C70EBC0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750881" y="5389325"/>
            <a:ext cx="647700" cy="813393"/>
          </a:xfrm>
          <a:prstGeom prst="rect">
            <a:avLst/>
          </a:prstGeom>
          <a:solidFill>
            <a:srgbClr val="2F3699">
              <a:alpha val="1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OTLSHAPE_SLT_2385762fe9e044c6bdae7f49096db7af_Shape">
            <a:extLst>
              <a:ext uri="{FF2B5EF4-FFF2-40B4-BE49-F238E27FC236}">
                <a16:creationId xmlns:a16="http://schemas.microsoft.com/office/drawing/2014/main" id="{2750E7D3-BD32-ABE9-A645-5442ACA32597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523116" y="3009007"/>
            <a:ext cx="469900" cy="155025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TLSHAPE_SLT_0a83408bb1fc4c02b40dde4b9cce2831_Shape">
            <a:extLst>
              <a:ext uri="{FF2B5EF4-FFF2-40B4-BE49-F238E27FC236}">
                <a16:creationId xmlns:a16="http://schemas.microsoft.com/office/drawing/2014/main" id="{E3239FC3-E7AF-F47E-14B2-459B6BA08BCC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990945" y="3312791"/>
            <a:ext cx="1092200" cy="155025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TLSHAPE_SLT_091a7d6a6cd5410c8888b350a7d5b54b_Shape">
            <a:extLst>
              <a:ext uri="{FF2B5EF4-FFF2-40B4-BE49-F238E27FC236}">
                <a16:creationId xmlns:a16="http://schemas.microsoft.com/office/drawing/2014/main" id="{85CAD164-F4C3-392B-DD3B-A7964D569CAF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2614718" y="3505915"/>
            <a:ext cx="787400" cy="155025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TLSHAPE_SLT_d2695ed94f5240d8b7db0253d85ded1f_Shape">
            <a:extLst>
              <a:ext uri="{FF2B5EF4-FFF2-40B4-BE49-F238E27FC236}">
                <a16:creationId xmlns:a16="http://schemas.microsoft.com/office/drawing/2014/main" id="{53552125-1879-E723-B4DD-0894ADE23153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3706320" y="3822399"/>
            <a:ext cx="1409700" cy="155025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TLSHAPE_SLT_d3716264bfba46d98abd065507172ff1_Shape">
            <a:extLst>
              <a:ext uri="{FF2B5EF4-FFF2-40B4-BE49-F238E27FC236}">
                <a16:creationId xmlns:a16="http://schemas.microsoft.com/office/drawing/2014/main" id="{38B380D7-2FF6-C736-6003-9A5C2C63F0BE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5265752" y="4319308"/>
            <a:ext cx="317500" cy="155025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OTLSHAPE_SLT_c0a3c4bbabdd46659783eb49446f3d8a_Shape">
            <a:extLst>
              <a:ext uri="{FF2B5EF4-FFF2-40B4-BE49-F238E27FC236}">
                <a16:creationId xmlns:a16="http://schemas.microsoft.com/office/drawing/2014/main" id="{71E03D5E-A8FE-D088-5C76-076163EFBB68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4641979" y="4126183"/>
            <a:ext cx="939800" cy="155025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TLSHAPE_SLT_f2e62d9a865c40fe97e4db71ef03d693_Shape">
            <a:extLst>
              <a:ext uri="{FF2B5EF4-FFF2-40B4-BE49-F238E27FC236}">
                <a16:creationId xmlns:a16="http://schemas.microsoft.com/office/drawing/2014/main" id="{8E4FCF8C-0433-0DA6-F92A-E5269A0514EC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5889525" y="4699292"/>
            <a:ext cx="787400" cy="155025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OTLSHAPE_SLT_7b19fa679afe4fa0a9d78e58b1b8288d_Shape">
            <a:extLst>
              <a:ext uri="{FF2B5EF4-FFF2-40B4-BE49-F238E27FC236}">
                <a16:creationId xmlns:a16="http://schemas.microsoft.com/office/drawing/2014/main" id="{0DE54B38-F315-2A93-2EB2-3F0C44421AA7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201411" y="5003076"/>
            <a:ext cx="939800" cy="155025"/>
          </a:xfrm>
          <a:prstGeom prst="rect">
            <a:avLst/>
          </a:prstGeom>
          <a:solidFill>
            <a:srgbClr val="F2848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TLSHAPE_SLT_0b50bb528fef44adaca1370db7db5ff1_Shape">
            <a:extLst>
              <a:ext uri="{FF2B5EF4-FFF2-40B4-BE49-F238E27FC236}">
                <a16:creationId xmlns:a16="http://schemas.microsoft.com/office/drawing/2014/main" id="{A8F37100-DBB4-B20A-45AB-433239BDDC1F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6513298" y="5196201"/>
            <a:ext cx="1257300" cy="155025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OTLSHAPE_SLT_e9ebd6ef79994826a4cf33fad02b5da3_Shape">
            <a:extLst>
              <a:ext uri="{FF2B5EF4-FFF2-40B4-BE49-F238E27FC236}">
                <a16:creationId xmlns:a16="http://schemas.microsoft.com/office/drawing/2014/main" id="{25C95C40-BA63-5C69-C5D8-1F49B69683C1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072730" y="5526697"/>
            <a:ext cx="635000" cy="127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TLSHAPE_SLT_04af3a9b2a3d436aab81a7c2410b8d57_Shape">
            <a:extLst>
              <a:ext uri="{FF2B5EF4-FFF2-40B4-BE49-F238E27FC236}">
                <a16:creationId xmlns:a16="http://schemas.microsoft.com/office/drawing/2014/main" id="{1D9D2D7C-8A04-6CD7-398B-7CA2F02842F5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8072730" y="5830481"/>
            <a:ext cx="787400" cy="127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OTLSHAPE_SLT_7e286fca4b7744e3bc2d8885bbdcf472_Shape">
            <a:extLst>
              <a:ext uri="{FF2B5EF4-FFF2-40B4-BE49-F238E27FC236}">
                <a16:creationId xmlns:a16="http://schemas.microsoft.com/office/drawing/2014/main" id="{6EFD1784-A2A2-B528-D911-E6EC764E5B15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8696503" y="6023606"/>
            <a:ext cx="1257300" cy="127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OTLSHAPE_SLT_2385762fe9e044c6bdae7f49096db7af_ShapePercentage">
            <a:extLst>
              <a:ext uri="{FF2B5EF4-FFF2-40B4-BE49-F238E27FC236}">
                <a16:creationId xmlns:a16="http://schemas.microsoft.com/office/drawing/2014/main" id="{E8A5E344-7269-D22C-A45F-94751D4E3BAC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523116" y="3009007"/>
            <a:ext cx="4699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TLSHAPE_SLT_0a83408bb1fc4c02b40dde4b9cce2831_ShapePercentage">
            <a:extLst>
              <a:ext uri="{FF2B5EF4-FFF2-40B4-BE49-F238E27FC236}">
                <a16:creationId xmlns:a16="http://schemas.microsoft.com/office/drawing/2014/main" id="{766E7DA4-0A11-006D-81B8-C975ABCD27CD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990945" y="3312791"/>
            <a:ext cx="10922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TLSHAPE_SLT_091a7d6a6cd5410c8888b350a7d5b54b_ShapePercentage">
            <a:extLst>
              <a:ext uri="{FF2B5EF4-FFF2-40B4-BE49-F238E27FC236}">
                <a16:creationId xmlns:a16="http://schemas.microsoft.com/office/drawing/2014/main" id="{CE0B3E8A-63C6-4E7C-ED51-84449ECF6A1C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2614718" y="3505915"/>
            <a:ext cx="7874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TLSHAPE_SLT_d2695ed94f5240d8b7db0253d85ded1f_ShapePercentage">
            <a:extLst>
              <a:ext uri="{FF2B5EF4-FFF2-40B4-BE49-F238E27FC236}">
                <a16:creationId xmlns:a16="http://schemas.microsoft.com/office/drawing/2014/main" id="{31F4410F-345C-BC8F-861F-57A4D258475E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3706320" y="3822399"/>
            <a:ext cx="14097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OTLSHAPE_SLT_d3716264bfba46d98abd065507172ff1_ShapePercentage">
            <a:extLst>
              <a:ext uri="{FF2B5EF4-FFF2-40B4-BE49-F238E27FC236}">
                <a16:creationId xmlns:a16="http://schemas.microsoft.com/office/drawing/2014/main" id="{A677E392-76D5-FB5E-39B9-FE87017DD23B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5265752" y="4319308"/>
            <a:ext cx="3175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OTLSHAPE_SLT_c0a3c4bbabdd46659783eb49446f3d8a_ShapePercentage">
            <a:extLst>
              <a:ext uri="{FF2B5EF4-FFF2-40B4-BE49-F238E27FC236}">
                <a16:creationId xmlns:a16="http://schemas.microsoft.com/office/drawing/2014/main" id="{9A1CEC6D-830F-D11F-7D23-EC124CA469C3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4641979" y="4126183"/>
            <a:ext cx="9398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OTLSHAPE_SLT_f2e62d9a865c40fe97e4db71ef03d693_ShapePercentage">
            <a:extLst>
              <a:ext uri="{FF2B5EF4-FFF2-40B4-BE49-F238E27FC236}">
                <a16:creationId xmlns:a16="http://schemas.microsoft.com/office/drawing/2014/main" id="{3973F2C3-81E2-BBAF-1CDC-993439563791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5889525" y="4699292"/>
            <a:ext cx="7874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TLSHAPE_SLT_7b19fa679afe4fa0a9d78e58b1b8288d_ShapePercentage">
            <a:extLst>
              <a:ext uri="{FF2B5EF4-FFF2-40B4-BE49-F238E27FC236}">
                <a16:creationId xmlns:a16="http://schemas.microsoft.com/office/drawing/2014/main" id="{A07F9D4C-F653-A8D2-CFF4-E8FD5FE3057F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201411" y="5003076"/>
            <a:ext cx="7493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TLSHAPE_SLT_0b50bb528fef44adaca1370db7db5ff1_ShapePercentage">
            <a:extLst>
              <a:ext uri="{FF2B5EF4-FFF2-40B4-BE49-F238E27FC236}">
                <a16:creationId xmlns:a16="http://schemas.microsoft.com/office/drawing/2014/main" id="{FCF18264-2524-CC20-B9A1-F2E14CD0E741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6513298" y="5196201"/>
            <a:ext cx="11303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" name="OTLSHAPE_SLM_a75d7e03e9e140e7ba792d088b62166e_Shape">
            <a:extLst>
              <a:ext uri="{FF2B5EF4-FFF2-40B4-BE49-F238E27FC236}">
                <a16:creationId xmlns:a16="http://schemas.microsoft.com/office/drawing/2014/main" id="{B02C456B-53EE-4FDF-F201-FF7E11FDC0A6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3318126" y="2997619"/>
            <a:ext cx="152400" cy="177800"/>
          </a:xfrm>
          <a:prstGeom prst="star8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TLSHAPE_SLM_05260da17a254231891b3700c28b99f2_Shape">
            <a:extLst>
              <a:ext uri="{FF2B5EF4-FFF2-40B4-BE49-F238E27FC236}">
                <a16:creationId xmlns:a16="http://schemas.microsoft.com/office/drawing/2014/main" id="{650D5FED-B1C5-E9FB-3054-F73A45658C30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5501330" y="3811012"/>
            <a:ext cx="152400" cy="177800"/>
          </a:xfrm>
          <a:prstGeom prst="star8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OTLSHAPE_SLM_ff405f3c13904d4894480b04cf092862_Shape">
            <a:extLst>
              <a:ext uri="{FF2B5EF4-FFF2-40B4-BE49-F238E27FC236}">
                <a16:creationId xmlns:a16="http://schemas.microsoft.com/office/drawing/2014/main" id="{C95C7CBE-DC38-0A83-E060-ED4D7E91054B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7684535" y="4687904"/>
            <a:ext cx="152400" cy="177800"/>
          </a:xfrm>
          <a:prstGeom prst="star8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TLSHAPE_SLM_d566937345bf430582099dcb0ac2accb_Shape">
            <a:extLst>
              <a:ext uri="{FF2B5EF4-FFF2-40B4-BE49-F238E27FC236}">
                <a16:creationId xmlns:a16="http://schemas.microsoft.com/office/drawing/2014/main" id="{ACF6ADF0-8D13-164D-5C19-418549D1AC9D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9867740" y="5501297"/>
            <a:ext cx="152400" cy="177800"/>
          </a:xfrm>
          <a:prstGeom prst="star8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_fe6443d8aa054acf8aea085ef6cfedfb_Header">
            <a:extLst>
              <a:ext uri="{FF2B5EF4-FFF2-40B4-BE49-F238E27FC236}">
                <a16:creationId xmlns:a16="http://schemas.microsoft.com/office/drawing/2014/main" id="{FC8B30F3-6347-8C97-F2C5-D38A3D4FC077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63500" y="3579702"/>
            <a:ext cx="6985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dk1"/>
                </a:solidFill>
                <a:latin typeface="Segoe UI" panose="020B0502040204020203" pitchFamily="34" charset="0"/>
              </a:rPr>
              <a:t>PHASE 1</a:t>
            </a:r>
          </a:p>
        </p:txBody>
      </p:sp>
      <p:sp>
        <p:nvSpPr>
          <p:cNvPr id="54" name="OTLSHAPE_SL_b879bfe1270c4de1ad3143ae67b11cde_Header">
            <a:extLst>
              <a:ext uri="{FF2B5EF4-FFF2-40B4-BE49-F238E27FC236}">
                <a16:creationId xmlns:a16="http://schemas.microsoft.com/office/drawing/2014/main" id="{EC4FEC45-C3C4-6E21-273A-5F9A166235D4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63500" y="5304870"/>
            <a:ext cx="6985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dk1"/>
                </a:solidFill>
                <a:latin typeface="Segoe UI" panose="020B0502040204020203" pitchFamily="34" charset="0"/>
              </a:rPr>
              <a:t> PHASE 2</a:t>
            </a:r>
          </a:p>
        </p:txBody>
      </p:sp>
      <p:sp>
        <p:nvSpPr>
          <p:cNvPr id="57" name="OTLSHAPE_SL2A_2084ced90b6147cf85c423a31d5dd148_Header">
            <a:extLst>
              <a:ext uri="{FF2B5EF4-FFF2-40B4-BE49-F238E27FC236}">
                <a16:creationId xmlns:a16="http://schemas.microsoft.com/office/drawing/2014/main" id="{66E086C5-604A-EE59-CAB7-D7FD0268EDEB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814381" y="3172202"/>
            <a:ext cx="52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Sprint 1</a:t>
            </a:r>
          </a:p>
        </p:txBody>
      </p:sp>
      <p:sp>
        <p:nvSpPr>
          <p:cNvPr id="84" name="OTLSHAPE_SL2A_e66796a3399c44068afa0c0e6ca64e4b_Header">
            <a:extLst>
              <a:ext uri="{FF2B5EF4-FFF2-40B4-BE49-F238E27FC236}">
                <a16:creationId xmlns:a16="http://schemas.microsoft.com/office/drawing/2014/main" id="{95F24B26-263F-DDDF-4DBD-EABDAEF0E7A2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814381" y="4020477"/>
            <a:ext cx="52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Sprint 2</a:t>
            </a:r>
          </a:p>
        </p:txBody>
      </p:sp>
      <p:sp>
        <p:nvSpPr>
          <p:cNvPr id="111" name="OTLSHAPE_SL2A_6c50d83542b744929e510cc518021bc8_Header">
            <a:extLst>
              <a:ext uri="{FF2B5EF4-FFF2-40B4-BE49-F238E27FC236}">
                <a16:creationId xmlns:a16="http://schemas.microsoft.com/office/drawing/2014/main" id="{7C4C1BD1-3660-FC69-01B4-31455FB6BC3D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814381" y="4897370"/>
            <a:ext cx="52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Sprint 3</a:t>
            </a:r>
          </a:p>
        </p:txBody>
      </p:sp>
      <p:sp>
        <p:nvSpPr>
          <p:cNvPr id="138" name="OTLSHAPE_SL2A_bf5298005d3d42179f098475a0d36c6a_Header">
            <a:extLst>
              <a:ext uri="{FF2B5EF4-FFF2-40B4-BE49-F238E27FC236}">
                <a16:creationId xmlns:a16="http://schemas.microsoft.com/office/drawing/2014/main" id="{E0432D9A-6C0E-31B8-BEFD-6A3147A79AEE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814381" y="5710762"/>
            <a:ext cx="52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Sprint 4</a:t>
            </a:r>
          </a:p>
        </p:txBody>
      </p:sp>
      <p:sp>
        <p:nvSpPr>
          <p:cNvPr id="7" name="OTLSHAPE_TB_00000000000000000000000000000000_TimescaleInterval1">
            <a:extLst>
              <a:ext uri="{FF2B5EF4-FFF2-40B4-BE49-F238E27FC236}">
                <a16:creationId xmlns:a16="http://schemas.microsoft.com/office/drawing/2014/main" id="{9FBC53DF-19AD-991E-9662-F1743D75C1A4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586616" y="2044167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8" name="OTLSHAPE_TB_00000000000000000000000000000000_MiddleTimescaleInterval1">
            <a:extLst>
              <a:ext uri="{FF2B5EF4-FFF2-40B4-BE49-F238E27FC236}">
                <a16:creationId xmlns:a16="http://schemas.microsoft.com/office/drawing/2014/main" id="{B578E8D4-1283-21D5-153B-2F6742AADAE0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586616" y="2236190"/>
            <a:ext cx="4699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 dirty="0">
                <a:solidFill>
                  <a:schemeClr val="lt1"/>
                </a:solidFill>
                <a:latin typeface="Calibri" panose="020F0502020204030204" pitchFamily="34" charset="0"/>
              </a:rPr>
              <a:t>Week 1</a:t>
            </a:r>
          </a:p>
        </p:txBody>
      </p:sp>
      <p:sp>
        <p:nvSpPr>
          <p:cNvPr id="10" name="OTLSHAPE_TB_00000000000000000000000000000000_MiddleTimescaleInterval2">
            <a:extLst>
              <a:ext uri="{FF2B5EF4-FFF2-40B4-BE49-F238E27FC236}">
                <a16:creationId xmlns:a16="http://schemas.microsoft.com/office/drawing/2014/main" id="{E152CDF1-018F-404F-E208-2084BA6C9F32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2522275" y="2236190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 dirty="0">
                <a:solidFill>
                  <a:schemeClr val="lt1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11" name="OTLSHAPE_TB_00000000000000000000000000000000_BottomTimescaleInterval1">
            <a:extLst>
              <a:ext uri="{FF2B5EF4-FFF2-40B4-BE49-F238E27FC236}">
                <a16:creationId xmlns:a16="http://schemas.microsoft.com/office/drawing/2014/main" id="{FB922F1C-BC86-93DA-34DC-60D6ADEF4E19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586616" y="2428215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05/06</a:t>
            </a:r>
          </a:p>
        </p:txBody>
      </p:sp>
      <p:sp>
        <p:nvSpPr>
          <p:cNvPr id="13" name="OTLSHAPE_TB_00000000000000000000000000000000_BottomTimescaleInterval2">
            <a:extLst>
              <a:ext uri="{FF2B5EF4-FFF2-40B4-BE49-F238E27FC236}">
                <a16:creationId xmlns:a16="http://schemas.microsoft.com/office/drawing/2014/main" id="{4F4AC8D7-91F6-A37E-669B-8AE1240775C3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678218" y="2428215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12/06</a:t>
            </a:r>
          </a:p>
        </p:txBody>
      </p:sp>
      <p:sp>
        <p:nvSpPr>
          <p:cNvPr id="64" name="OTLSHAPE_SLT_2385762fe9e044c6bdae7f49096db7af_Title">
            <a:extLst>
              <a:ext uri="{FF2B5EF4-FFF2-40B4-BE49-F238E27FC236}">
                <a16:creationId xmlns:a16="http://schemas.microsoft.com/office/drawing/2014/main" id="{BD6A49FA-D08E-38ED-DAE2-23F417A51C2C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523116" y="2853982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Item 1</a:t>
            </a:r>
            <a:endParaRPr lang="en-US" sz="1000" spc="-8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6" name="OTLSHAPE_SLT_2385762fe9e044c6bdae7f49096db7af_TextPercentage">
            <a:extLst>
              <a:ext uri="{FF2B5EF4-FFF2-40B4-BE49-F238E27FC236}">
                <a16:creationId xmlns:a16="http://schemas.microsoft.com/office/drawing/2014/main" id="{273318DA-0829-0666-A65E-EF4B08E78D26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706865" y="3009007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rgbClr val="EEECE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72" name="OTLSHAPE_SLT_0a83408bb1fc4c02b40dde4b9cce2831_Title">
            <a:extLst>
              <a:ext uri="{FF2B5EF4-FFF2-40B4-BE49-F238E27FC236}">
                <a16:creationId xmlns:a16="http://schemas.microsoft.com/office/drawing/2014/main" id="{07FF1E0F-260C-6AFB-A2E3-BB2BA987C1D9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512232" y="3312791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Item 2</a:t>
            </a:r>
            <a:endParaRPr lang="en-US" sz="1000" spc="-8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SLT_0a83408bb1fc4c02b40dde4b9cce2831_TextPercentage">
            <a:extLst>
              <a:ext uri="{FF2B5EF4-FFF2-40B4-BE49-F238E27FC236}">
                <a16:creationId xmlns:a16="http://schemas.microsoft.com/office/drawing/2014/main" id="{74A1F89A-A5E2-A130-7566-4A478DEF5CFA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798467" y="3312791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EEECE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80" name="OTLSHAPE_SLT_091a7d6a6cd5410c8888b350a7d5b54b_Title">
            <a:extLst>
              <a:ext uri="{FF2B5EF4-FFF2-40B4-BE49-F238E27FC236}">
                <a16:creationId xmlns:a16="http://schemas.microsoft.com/office/drawing/2014/main" id="{25044CD9-1A32-FD77-D060-7AF2122036E1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2136005" y="3505915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Item 3</a:t>
            </a:r>
          </a:p>
        </p:txBody>
      </p:sp>
      <p:sp>
        <p:nvSpPr>
          <p:cNvPr id="82" name="OTLSHAPE_SLT_091a7d6a6cd5410c8888b350a7d5b54b_TextPercentage">
            <a:extLst>
              <a:ext uri="{FF2B5EF4-FFF2-40B4-BE49-F238E27FC236}">
                <a16:creationId xmlns:a16="http://schemas.microsoft.com/office/drawing/2014/main" id="{47476F94-142C-9E44-7ACB-118FEBD6E068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3110354" y="350591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EEECE1"/>
                </a:solidFill>
                <a:latin typeface="Calibri" panose="020F0502020204030204" pitchFamily="34" charset="0"/>
              </a:rPr>
              <a:t>100%</a:t>
            </a:r>
            <a:endParaRPr lang="en-US" sz="1000" spc="-8" dirty="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91" name="OTLSHAPE_SLT_d2695ed94f5240d8b7db0253d85ded1f_Title">
            <a:extLst>
              <a:ext uri="{FF2B5EF4-FFF2-40B4-BE49-F238E27FC236}">
                <a16:creationId xmlns:a16="http://schemas.microsoft.com/office/drawing/2014/main" id="{F23FA348-4D83-2326-9BCA-5D495A6CD8F4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3273801" y="3822399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Item 1</a:t>
            </a:r>
          </a:p>
        </p:txBody>
      </p:sp>
      <p:sp>
        <p:nvSpPr>
          <p:cNvPr id="93" name="OTLSHAPE_SLT_d2695ed94f5240d8b7db0253d85ded1f_TextPercentage">
            <a:extLst>
              <a:ext uri="{FF2B5EF4-FFF2-40B4-BE49-F238E27FC236}">
                <a16:creationId xmlns:a16="http://schemas.microsoft.com/office/drawing/2014/main" id="{F9FA7559-AA31-1D83-F20E-FC1E76330146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4825729" y="3822399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EEECE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99" name="OTLSHAPE_SLT_d3716264bfba46d98abd065507172ff1_Title">
            <a:extLst>
              <a:ext uri="{FF2B5EF4-FFF2-40B4-BE49-F238E27FC236}">
                <a16:creationId xmlns:a16="http://schemas.microsoft.com/office/drawing/2014/main" id="{37841F8F-A00E-9340-F5B2-2CF3247FA728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4884033" y="4319308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Item 3</a:t>
            </a:r>
          </a:p>
        </p:txBody>
      </p:sp>
      <p:sp>
        <p:nvSpPr>
          <p:cNvPr id="101" name="OTLSHAPE_SLT_d3716264bfba46d98abd065507172ff1_TextPercentage">
            <a:extLst>
              <a:ext uri="{FF2B5EF4-FFF2-40B4-BE49-F238E27FC236}">
                <a16:creationId xmlns:a16="http://schemas.microsoft.com/office/drawing/2014/main" id="{E020A97A-7A3B-7A80-A373-9F332F5F2C56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5293558" y="431930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EEECE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07" name="OTLSHAPE_SLT_c0a3c4bbabdd46659783eb49446f3d8a_Title">
            <a:extLst>
              <a:ext uri="{FF2B5EF4-FFF2-40B4-BE49-F238E27FC236}">
                <a16:creationId xmlns:a16="http://schemas.microsoft.com/office/drawing/2014/main" id="{A8956D09-7C50-6682-A20B-4969C0120C35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4163266" y="4126183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Item 2</a:t>
            </a:r>
          </a:p>
        </p:txBody>
      </p:sp>
      <p:sp>
        <p:nvSpPr>
          <p:cNvPr id="109" name="OTLSHAPE_SLT_c0a3c4bbabdd46659783eb49446f3d8a_TextPercentage">
            <a:extLst>
              <a:ext uri="{FF2B5EF4-FFF2-40B4-BE49-F238E27FC236}">
                <a16:creationId xmlns:a16="http://schemas.microsoft.com/office/drawing/2014/main" id="{15B84F27-5F43-E763-620C-4383AB3FF108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293558" y="4126183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EEECE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18" name="OTLSHAPE_SLT_f2e62d9a865c40fe97e4db71ef03d693_Title">
            <a:extLst>
              <a:ext uri="{FF2B5EF4-FFF2-40B4-BE49-F238E27FC236}">
                <a16:creationId xmlns:a16="http://schemas.microsoft.com/office/drawing/2014/main" id="{A852F29C-28BD-D864-186C-A1ABBA0FD9F4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5457005" y="4699292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Item 1</a:t>
            </a:r>
          </a:p>
        </p:txBody>
      </p:sp>
      <p:sp>
        <p:nvSpPr>
          <p:cNvPr id="120" name="OTLSHAPE_SLT_f2e62d9a865c40fe97e4db71ef03d693_TextPercentage">
            <a:extLst>
              <a:ext uri="{FF2B5EF4-FFF2-40B4-BE49-F238E27FC236}">
                <a16:creationId xmlns:a16="http://schemas.microsoft.com/office/drawing/2014/main" id="{0AD70CF0-AD7B-10B7-BCC7-85BD9FDE68C8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385161" y="4699292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EEECE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26" name="OTLSHAPE_SLT_7b19fa679afe4fa0a9d78e58b1b8288d_Title">
            <a:extLst>
              <a:ext uri="{FF2B5EF4-FFF2-40B4-BE49-F238E27FC236}">
                <a16:creationId xmlns:a16="http://schemas.microsoft.com/office/drawing/2014/main" id="{2A4F349C-C4BD-8A37-7039-D0B2ADF40676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5722698" y="5003076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Item 2</a:t>
            </a:r>
          </a:p>
        </p:txBody>
      </p:sp>
      <p:sp>
        <p:nvSpPr>
          <p:cNvPr id="128" name="OTLSHAPE_SLT_7b19fa679afe4fa0a9d78e58b1b8288d_TextPercentage">
            <a:extLst>
              <a:ext uri="{FF2B5EF4-FFF2-40B4-BE49-F238E27FC236}">
                <a16:creationId xmlns:a16="http://schemas.microsoft.com/office/drawing/2014/main" id="{B1463CA0-BFD9-A983-E1CE-F66DCA79082D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730269" y="500307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rgbClr val="EEECE1"/>
                </a:solidFill>
                <a:latin typeface="Calibri" panose="020F0502020204030204" pitchFamily="34" charset="0"/>
              </a:rPr>
              <a:t>80%</a:t>
            </a:r>
          </a:p>
        </p:txBody>
      </p:sp>
      <p:sp>
        <p:nvSpPr>
          <p:cNvPr id="134" name="OTLSHAPE_SLT_0b50bb528fef44adaca1370db7db5ff1_Title">
            <a:extLst>
              <a:ext uri="{FF2B5EF4-FFF2-40B4-BE49-F238E27FC236}">
                <a16:creationId xmlns:a16="http://schemas.microsoft.com/office/drawing/2014/main" id="{C31D3EE9-7037-79D0-79F4-1E9E8CDB43C3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034584" y="5196201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Item 3</a:t>
            </a:r>
          </a:p>
        </p:txBody>
      </p:sp>
      <p:sp>
        <p:nvSpPr>
          <p:cNvPr id="136" name="OTLSHAPE_SLT_0b50bb528fef44adaca1370db7db5ff1_TextPercentage">
            <a:extLst>
              <a:ext uri="{FF2B5EF4-FFF2-40B4-BE49-F238E27FC236}">
                <a16:creationId xmlns:a16="http://schemas.microsoft.com/office/drawing/2014/main" id="{4F4A9265-20A5-DE5D-2AC1-BE4AE1934DF2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7416409" y="5196201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rgbClr val="EEECE1"/>
                </a:solidFill>
                <a:latin typeface="Calibri" panose="020F0502020204030204" pitchFamily="34" charset="0"/>
              </a:rPr>
              <a:t>90%</a:t>
            </a:r>
          </a:p>
        </p:txBody>
      </p:sp>
      <p:sp>
        <p:nvSpPr>
          <p:cNvPr id="145" name="OTLSHAPE_SLT_e9ebd6ef79994826a4cf33fad02b5da3_Title">
            <a:extLst>
              <a:ext uri="{FF2B5EF4-FFF2-40B4-BE49-F238E27FC236}">
                <a16:creationId xmlns:a16="http://schemas.microsoft.com/office/drawing/2014/main" id="{B91C0171-C20D-EA87-F7A5-11287568CA2A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7640210" y="5512685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 dirty="0">
                <a:solidFill>
                  <a:schemeClr val="dk1"/>
                </a:solidFill>
                <a:latin typeface="Calibri" panose="020F0502020204030204" pitchFamily="34" charset="0"/>
              </a:rPr>
              <a:t>Item 1</a:t>
            </a:r>
          </a:p>
        </p:txBody>
      </p:sp>
      <p:sp>
        <p:nvSpPr>
          <p:cNvPr id="153" name="OTLSHAPE_SLT_04af3a9b2a3d436aab81a7c2410b8d57_Title">
            <a:extLst>
              <a:ext uri="{FF2B5EF4-FFF2-40B4-BE49-F238E27FC236}">
                <a16:creationId xmlns:a16="http://schemas.microsoft.com/office/drawing/2014/main" id="{6021B178-CC86-046F-5FBE-630D54A292FF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7594016" y="5816469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Item 2</a:t>
            </a:r>
          </a:p>
        </p:txBody>
      </p:sp>
      <p:sp>
        <p:nvSpPr>
          <p:cNvPr id="161" name="OTLSHAPE_SLT_7e286fca4b7744e3bc2d8885bbdcf472_Title">
            <a:extLst>
              <a:ext uri="{FF2B5EF4-FFF2-40B4-BE49-F238E27FC236}">
                <a16:creationId xmlns:a16="http://schemas.microsoft.com/office/drawing/2014/main" id="{6C0B10F9-C62B-8420-1986-8482FE34AC99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8314782" y="6009593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Item 3</a:t>
            </a:r>
          </a:p>
        </p:txBody>
      </p:sp>
      <p:sp>
        <p:nvSpPr>
          <p:cNvPr id="167" name="OTLSHAPE_TB_00000000000000000000000000000000_TimescaleInterval2">
            <a:extLst>
              <a:ext uri="{FF2B5EF4-FFF2-40B4-BE49-F238E27FC236}">
                <a16:creationId xmlns:a16="http://schemas.microsoft.com/office/drawing/2014/main" id="{75D1775E-21DA-F220-CFE8-709226BE0F76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5641139" y="2044167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169" name="OTLSHAPE_TB_00000000000000000000000000000000_MiddleTimescaleInterval3">
            <a:extLst>
              <a:ext uri="{FF2B5EF4-FFF2-40B4-BE49-F238E27FC236}">
                <a16:creationId xmlns:a16="http://schemas.microsoft.com/office/drawing/2014/main" id="{B2518262-A1B9-924D-CB93-E3DBDF2CD131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3613877" y="2236190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 dirty="0">
                <a:solidFill>
                  <a:schemeClr val="lt1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171" name="OTLSHAPE_TB_00000000000000000000000000000000_MiddleTimescaleInterval4">
            <a:extLst>
              <a:ext uri="{FF2B5EF4-FFF2-40B4-BE49-F238E27FC236}">
                <a16:creationId xmlns:a16="http://schemas.microsoft.com/office/drawing/2014/main" id="{527FB1CE-0FF7-4331-8AE7-B0F83C787FCE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705479" y="2236190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 dirty="0">
                <a:solidFill>
                  <a:schemeClr val="lt1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173" name="OTLSHAPE_TB_00000000000000000000000000000000_MiddleTimescaleInterval5">
            <a:extLst>
              <a:ext uri="{FF2B5EF4-FFF2-40B4-BE49-F238E27FC236}">
                <a16:creationId xmlns:a16="http://schemas.microsoft.com/office/drawing/2014/main" id="{B572A264-9A5D-0E75-A507-BD3317825B7E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5797082" y="2236190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 dirty="0">
                <a:solidFill>
                  <a:schemeClr val="lt1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175" name="OTLSHAPE_TB_00000000000000000000000000000000_MiddleTimescaleInterval6">
            <a:extLst>
              <a:ext uri="{FF2B5EF4-FFF2-40B4-BE49-F238E27FC236}">
                <a16:creationId xmlns:a16="http://schemas.microsoft.com/office/drawing/2014/main" id="{1AFED9E2-BC4D-1094-E588-07D586CDB386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888684" y="2236190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 dirty="0">
                <a:solidFill>
                  <a:schemeClr val="lt1"/>
                </a:solidFill>
                <a:latin typeface="Calibri" panose="020F0502020204030204" pitchFamily="34" charset="0"/>
              </a:rPr>
              <a:t>6</a:t>
            </a:r>
          </a:p>
        </p:txBody>
      </p:sp>
      <p:sp>
        <p:nvSpPr>
          <p:cNvPr id="177" name="OTLSHAPE_TB_00000000000000000000000000000000_MiddleTimescaleInterval7">
            <a:extLst>
              <a:ext uri="{FF2B5EF4-FFF2-40B4-BE49-F238E27FC236}">
                <a16:creationId xmlns:a16="http://schemas.microsoft.com/office/drawing/2014/main" id="{E5C2CDDD-9F4B-3576-DA57-EC263A598DD5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7980287" y="2236190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 dirty="0">
                <a:solidFill>
                  <a:schemeClr val="lt1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181" name="OTLSHAPE_TB_00000000000000000000000000000000_BottomTimescaleInterval3">
            <a:extLst>
              <a:ext uri="{FF2B5EF4-FFF2-40B4-BE49-F238E27FC236}">
                <a16:creationId xmlns:a16="http://schemas.microsoft.com/office/drawing/2014/main" id="{E5FBFFCE-F34D-B54A-C8A8-DF4EE9737E54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3769820" y="2428215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19/06</a:t>
            </a:r>
          </a:p>
        </p:txBody>
      </p:sp>
      <p:sp>
        <p:nvSpPr>
          <p:cNvPr id="183" name="OTLSHAPE_TB_00000000000000000000000000000000_BottomTimescaleInterval4">
            <a:extLst>
              <a:ext uri="{FF2B5EF4-FFF2-40B4-BE49-F238E27FC236}">
                <a16:creationId xmlns:a16="http://schemas.microsoft.com/office/drawing/2014/main" id="{8891F0EB-D0B9-F3EC-6C7B-8E760225C4B6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4861423" y="2428215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26/06</a:t>
            </a:r>
          </a:p>
        </p:txBody>
      </p:sp>
      <p:sp>
        <p:nvSpPr>
          <p:cNvPr id="185" name="OTLSHAPE_TB_00000000000000000000000000000000_BottomTimescaleInterval5">
            <a:extLst>
              <a:ext uri="{FF2B5EF4-FFF2-40B4-BE49-F238E27FC236}">
                <a16:creationId xmlns:a16="http://schemas.microsoft.com/office/drawing/2014/main" id="{D4C4FFEB-B27A-4513-B18B-8AD84A0E0EF1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5953025" y="2428215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03/07</a:t>
            </a:r>
          </a:p>
        </p:txBody>
      </p:sp>
      <p:sp>
        <p:nvSpPr>
          <p:cNvPr id="187" name="OTLSHAPE_TB_00000000000000000000000000000000_BottomTimescaleInterval6">
            <a:extLst>
              <a:ext uri="{FF2B5EF4-FFF2-40B4-BE49-F238E27FC236}">
                <a16:creationId xmlns:a16="http://schemas.microsoft.com/office/drawing/2014/main" id="{D464B6F4-3174-7FAE-5257-EE25342393E8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7044627" y="2428215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10/07</a:t>
            </a:r>
          </a:p>
        </p:txBody>
      </p:sp>
      <p:sp>
        <p:nvSpPr>
          <p:cNvPr id="189" name="OTLSHAPE_TB_00000000000000000000000000000000_BottomTimescaleInterval7">
            <a:extLst>
              <a:ext uri="{FF2B5EF4-FFF2-40B4-BE49-F238E27FC236}">
                <a16:creationId xmlns:a16="http://schemas.microsoft.com/office/drawing/2014/main" id="{6674AEE9-1608-283E-B961-E75FBA5E905D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8136230" y="2428215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17/07</a:t>
            </a:r>
          </a:p>
        </p:txBody>
      </p:sp>
      <p:sp>
        <p:nvSpPr>
          <p:cNvPr id="191" name="OTLSHAPE_TB_00000000000000000000000000000000_BottomTimescaleInterval8">
            <a:extLst>
              <a:ext uri="{FF2B5EF4-FFF2-40B4-BE49-F238E27FC236}">
                <a16:creationId xmlns:a16="http://schemas.microsoft.com/office/drawing/2014/main" id="{746A2A48-5DFF-85FD-6846-DFC7A0FDAAB4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9227832" y="2428215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24/07</a:t>
            </a:r>
          </a:p>
        </p:txBody>
      </p:sp>
      <p:sp>
        <p:nvSpPr>
          <p:cNvPr id="193" name="OTLSHAPE_TB_00000000000000000000000000000000_BottomTimescaleInterval9">
            <a:extLst>
              <a:ext uri="{FF2B5EF4-FFF2-40B4-BE49-F238E27FC236}">
                <a16:creationId xmlns:a16="http://schemas.microsoft.com/office/drawing/2014/main" id="{BF385066-7D3E-AE94-1887-89966B9F51A4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0319434" y="2428215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31/07</a:t>
            </a:r>
          </a:p>
        </p:txBody>
      </p:sp>
      <p:sp>
        <p:nvSpPr>
          <p:cNvPr id="67" name="OTLSHAPE_TB_00000000000000000000000000000000_MiddleTimescaleInterval8">
            <a:extLst>
              <a:ext uri="{FF2B5EF4-FFF2-40B4-BE49-F238E27FC236}">
                <a16:creationId xmlns:a16="http://schemas.microsoft.com/office/drawing/2014/main" id="{D581E2D6-DD2C-63A8-0C17-CB59852BB794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9071889" y="2236190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 dirty="0">
                <a:solidFill>
                  <a:schemeClr val="lt1"/>
                </a:solidFill>
                <a:latin typeface="Calibri" panose="020F0502020204030204" pitchFamily="34" charset="0"/>
              </a:rPr>
              <a:t>8</a:t>
            </a:r>
          </a:p>
        </p:txBody>
      </p:sp>
      <p:sp>
        <p:nvSpPr>
          <p:cNvPr id="260" name="OTLSHAPE_SLM_a75d7e03e9e140e7ba792d088b62166e_Title">
            <a:extLst>
              <a:ext uri="{FF2B5EF4-FFF2-40B4-BE49-F238E27FC236}">
                <a16:creationId xmlns:a16="http://schemas.microsoft.com/office/drawing/2014/main" id="{079DAE06-9CAD-0721-4FA9-40F250D6C764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3521326" y="2923747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rgbClr val="B20E12"/>
                </a:solidFill>
                <a:latin typeface="Calibri" panose="020F0502020204030204" pitchFamily="34" charset="0"/>
              </a:rPr>
              <a:t>Review Sprint 1</a:t>
            </a:r>
          </a:p>
        </p:txBody>
      </p:sp>
      <p:sp>
        <p:nvSpPr>
          <p:cNvPr id="261" name="OTLSHAPE_SLM_a75d7e03e9e140e7ba792d088b62166e_Date">
            <a:extLst>
              <a:ext uri="{FF2B5EF4-FFF2-40B4-BE49-F238E27FC236}">
                <a16:creationId xmlns:a16="http://schemas.microsoft.com/office/drawing/2014/main" id="{2683F0F9-D16C-3368-D9FE-02F583FE4FEA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3521326" y="3094266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B20E12"/>
                </a:solidFill>
                <a:latin typeface="Calibri" panose="020F0502020204030204" pitchFamily="34" charset="0"/>
              </a:rPr>
              <a:t>Jun 16</a:t>
            </a:r>
          </a:p>
        </p:txBody>
      </p:sp>
      <p:sp>
        <p:nvSpPr>
          <p:cNvPr id="263" name="OTLSHAPE_SLM_05260da17a254231891b3700c28b99f2_Title">
            <a:extLst>
              <a:ext uri="{FF2B5EF4-FFF2-40B4-BE49-F238E27FC236}">
                <a16:creationId xmlns:a16="http://schemas.microsoft.com/office/drawing/2014/main" id="{629A3FBD-D17E-2F79-1628-1C369999CCEA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5704530" y="3737140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rgbClr val="B20E12"/>
                </a:solidFill>
                <a:latin typeface="Calibri" panose="020F0502020204030204" pitchFamily="34" charset="0"/>
              </a:rPr>
              <a:t>Review Sprint 2</a:t>
            </a:r>
          </a:p>
        </p:txBody>
      </p:sp>
      <p:sp>
        <p:nvSpPr>
          <p:cNvPr id="264" name="OTLSHAPE_SLM_05260da17a254231891b3700c28b99f2_Date">
            <a:extLst>
              <a:ext uri="{FF2B5EF4-FFF2-40B4-BE49-F238E27FC236}">
                <a16:creationId xmlns:a16="http://schemas.microsoft.com/office/drawing/2014/main" id="{AD03C439-E56C-9230-D449-E2D26AA23252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5704530" y="3907659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B20E12"/>
                </a:solidFill>
                <a:latin typeface="Calibri" panose="020F0502020204030204" pitchFamily="34" charset="0"/>
              </a:rPr>
              <a:t>Jun 30</a:t>
            </a:r>
          </a:p>
        </p:txBody>
      </p:sp>
      <p:sp>
        <p:nvSpPr>
          <p:cNvPr id="285" name="OTLSHAPE_SLM_ff405f3c13904d4894480b04cf092862_Title">
            <a:extLst>
              <a:ext uri="{FF2B5EF4-FFF2-40B4-BE49-F238E27FC236}">
                <a16:creationId xmlns:a16="http://schemas.microsoft.com/office/drawing/2014/main" id="{9FF1135F-1B58-2957-AADA-0F9787B00ED4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7887735" y="4614033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rgbClr val="B20E12"/>
                </a:solidFill>
                <a:latin typeface="Calibri" panose="020F0502020204030204" pitchFamily="34" charset="0"/>
              </a:rPr>
              <a:t>Review Sprint 3</a:t>
            </a:r>
          </a:p>
        </p:txBody>
      </p:sp>
      <p:sp>
        <p:nvSpPr>
          <p:cNvPr id="286" name="OTLSHAPE_SLM_ff405f3c13904d4894480b04cf092862_Date">
            <a:extLst>
              <a:ext uri="{FF2B5EF4-FFF2-40B4-BE49-F238E27FC236}">
                <a16:creationId xmlns:a16="http://schemas.microsoft.com/office/drawing/2014/main" id="{8660CCC8-71DA-C41B-E184-FAFF9EDACE9C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7887735" y="4784551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B20E12"/>
                </a:solidFill>
                <a:latin typeface="Calibri" panose="020F0502020204030204" pitchFamily="34" charset="0"/>
              </a:rPr>
              <a:t>Jul 14</a:t>
            </a:r>
          </a:p>
        </p:txBody>
      </p:sp>
      <p:sp>
        <p:nvSpPr>
          <p:cNvPr id="288" name="OTLSHAPE_SLM_d566937345bf430582099dcb0ac2accb_Title">
            <a:extLst>
              <a:ext uri="{FF2B5EF4-FFF2-40B4-BE49-F238E27FC236}">
                <a16:creationId xmlns:a16="http://schemas.microsoft.com/office/drawing/2014/main" id="{34C44E0A-4926-B8FF-8301-0D7D29FCF528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0070940" y="5427425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rgbClr val="B20E12"/>
                </a:solidFill>
                <a:latin typeface="Calibri" panose="020F0502020204030204" pitchFamily="34" charset="0"/>
              </a:rPr>
              <a:t>Review Sprint 4</a:t>
            </a:r>
          </a:p>
        </p:txBody>
      </p:sp>
      <p:sp>
        <p:nvSpPr>
          <p:cNvPr id="289" name="OTLSHAPE_SLM_d566937345bf430582099dcb0ac2accb_Date">
            <a:extLst>
              <a:ext uri="{FF2B5EF4-FFF2-40B4-BE49-F238E27FC236}">
                <a16:creationId xmlns:a16="http://schemas.microsoft.com/office/drawing/2014/main" id="{4B5813C4-E8E3-6FB3-45D0-4D5E6C6CC8FE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0070940" y="5597944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B20E12"/>
                </a:solidFill>
                <a:latin typeface="Calibri" panose="020F0502020204030204" pitchFamily="34" charset="0"/>
              </a:rPr>
              <a:t>Jul 28</a:t>
            </a:r>
          </a:p>
        </p:txBody>
      </p:sp>
      <p:sp>
        <p:nvSpPr>
          <p:cNvPr id="328" name="OTLSHAPE_TB_00000000000000000000000000000000_TimescaleInterval3">
            <a:extLst>
              <a:ext uri="{FF2B5EF4-FFF2-40B4-BE49-F238E27FC236}">
                <a16:creationId xmlns:a16="http://schemas.microsoft.com/office/drawing/2014/main" id="{CD66AD1A-21CE-6CAA-D77A-DFB7DBDD1974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0475378" y="2044167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330" name="OTLSHAPE_TB_00000000000000000000000000000000_MiddleTimescaleInterval9">
            <a:extLst>
              <a:ext uri="{FF2B5EF4-FFF2-40B4-BE49-F238E27FC236}">
                <a16:creationId xmlns:a16="http://schemas.microsoft.com/office/drawing/2014/main" id="{D038A6CF-4044-5D18-220A-D589E6C41476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0163491" y="2236190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 dirty="0">
                <a:solidFill>
                  <a:schemeClr val="lt1"/>
                </a:solidFill>
                <a:latin typeface="Calibri" panose="020F0502020204030204" pitchFamily="34" charset="0"/>
              </a:rPr>
              <a:t>9</a:t>
            </a:r>
          </a:p>
        </p:txBody>
      </p:sp>
      <p:cxnSp>
        <p:nvCxnSpPr>
          <p:cNvPr id="9" name="OTLSHAPE_TB_00000000000000000000000000000000_MiddleSeparator1">
            <a:extLst>
              <a:ext uri="{FF2B5EF4-FFF2-40B4-BE49-F238E27FC236}">
                <a16:creationId xmlns:a16="http://schemas.microsoft.com/office/drawing/2014/main" id="{FCB58A98-4014-D24B-2527-85C712F60B61}"/>
              </a:ext>
            </a:extLst>
          </p:cNvPr>
          <p:cNvCxnSpPr/>
          <p:nvPr>
            <p:custDataLst>
              <p:tags r:id="rId107"/>
            </p:custDataLst>
          </p:nvPr>
        </p:nvCxnSpPr>
        <p:spPr>
          <a:xfrm>
            <a:off x="2458773" y="223777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OTLSHAPE_TB_00000000000000000000000000000000_BottomSeparator1">
            <a:extLst>
              <a:ext uri="{FF2B5EF4-FFF2-40B4-BE49-F238E27FC236}">
                <a16:creationId xmlns:a16="http://schemas.microsoft.com/office/drawing/2014/main" id="{22A72A4B-62F5-0BBC-D6D5-477F1D61B347}"/>
              </a:ext>
            </a:extLst>
          </p:cNvPr>
          <p:cNvCxnSpPr/>
          <p:nvPr>
            <p:custDataLst>
              <p:tags r:id="rId108"/>
            </p:custDataLst>
          </p:nvPr>
        </p:nvCxnSpPr>
        <p:spPr>
          <a:xfrm>
            <a:off x="2614716" y="2429802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OTLSHAPE_TB_00000000000000000000000000000000_Separator1">
            <a:extLst>
              <a:ext uri="{FF2B5EF4-FFF2-40B4-BE49-F238E27FC236}">
                <a16:creationId xmlns:a16="http://schemas.microsoft.com/office/drawing/2014/main" id="{9F5FC509-6A90-45B0-55EA-A679B1784A78}"/>
              </a:ext>
            </a:extLst>
          </p:cNvPr>
          <p:cNvCxnSpPr/>
          <p:nvPr>
            <p:custDataLst>
              <p:tags r:id="rId109"/>
            </p:custDataLst>
          </p:nvPr>
        </p:nvCxnSpPr>
        <p:spPr>
          <a:xfrm>
            <a:off x="5577637" y="204575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OTLSHAPE_TB_00000000000000000000000000000000_MiddleSeparator2">
            <a:extLst>
              <a:ext uri="{FF2B5EF4-FFF2-40B4-BE49-F238E27FC236}">
                <a16:creationId xmlns:a16="http://schemas.microsoft.com/office/drawing/2014/main" id="{536D2448-360C-4629-C639-4A074C2E84DA}"/>
              </a:ext>
            </a:extLst>
          </p:cNvPr>
          <p:cNvCxnSpPr/>
          <p:nvPr>
            <p:custDataLst>
              <p:tags r:id="rId110"/>
            </p:custDataLst>
          </p:nvPr>
        </p:nvCxnSpPr>
        <p:spPr>
          <a:xfrm>
            <a:off x="3550376" y="223777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OTLSHAPE_TB_00000000000000000000000000000000_MiddleSeparator3">
            <a:extLst>
              <a:ext uri="{FF2B5EF4-FFF2-40B4-BE49-F238E27FC236}">
                <a16:creationId xmlns:a16="http://schemas.microsoft.com/office/drawing/2014/main" id="{011AAAD5-C671-5CB5-2059-3891EBA0D50A}"/>
              </a:ext>
            </a:extLst>
          </p:cNvPr>
          <p:cNvCxnSpPr/>
          <p:nvPr>
            <p:custDataLst>
              <p:tags r:id="rId111"/>
            </p:custDataLst>
          </p:nvPr>
        </p:nvCxnSpPr>
        <p:spPr>
          <a:xfrm>
            <a:off x="4641978" y="223777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OTLSHAPE_TB_00000000000000000000000000000000_MiddleSeparator4">
            <a:extLst>
              <a:ext uri="{FF2B5EF4-FFF2-40B4-BE49-F238E27FC236}">
                <a16:creationId xmlns:a16="http://schemas.microsoft.com/office/drawing/2014/main" id="{D53C15CA-B097-B49F-EC39-8A0A3E601575}"/>
              </a:ext>
            </a:extLst>
          </p:cNvPr>
          <p:cNvCxnSpPr/>
          <p:nvPr>
            <p:custDataLst>
              <p:tags r:id="rId112"/>
            </p:custDataLst>
          </p:nvPr>
        </p:nvCxnSpPr>
        <p:spPr>
          <a:xfrm>
            <a:off x="5733580" y="223777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OTLSHAPE_TB_00000000000000000000000000000000_MiddleSeparator5">
            <a:extLst>
              <a:ext uri="{FF2B5EF4-FFF2-40B4-BE49-F238E27FC236}">
                <a16:creationId xmlns:a16="http://schemas.microsoft.com/office/drawing/2014/main" id="{B2D7C3AE-980B-BFC5-8200-3895DC589D84}"/>
              </a:ext>
            </a:extLst>
          </p:cNvPr>
          <p:cNvCxnSpPr/>
          <p:nvPr>
            <p:custDataLst>
              <p:tags r:id="rId113"/>
            </p:custDataLst>
          </p:nvPr>
        </p:nvCxnSpPr>
        <p:spPr>
          <a:xfrm>
            <a:off x="6825183" y="223777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OTLSHAPE_TB_00000000000000000000000000000000_MiddleSeparator6">
            <a:extLst>
              <a:ext uri="{FF2B5EF4-FFF2-40B4-BE49-F238E27FC236}">
                <a16:creationId xmlns:a16="http://schemas.microsoft.com/office/drawing/2014/main" id="{22D2F575-D759-AC3E-DC70-99DB653297E9}"/>
              </a:ext>
            </a:extLst>
          </p:cNvPr>
          <p:cNvCxnSpPr/>
          <p:nvPr>
            <p:custDataLst>
              <p:tags r:id="rId114"/>
            </p:custDataLst>
          </p:nvPr>
        </p:nvCxnSpPr>
        <p:spPr>
          <a:xfrm>
            <a:off x="7916784" y="223777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OTLSHAPE_TB_00000000000000000000000000000000_BottomSeparator2">
            <a:extLst>
              <a:ext uri="{FF2B5EF4-FFF2-40B4-BE49-F238E27FC236}">
                <a16:creationId xmlns:a16="http://schemas.microsoft.com/office/drawing/2014/main" id="{776AF225-DA50-28C8-A15D-E19FA6ADB16F}"/>
              </a:ext>
            </a:extLst>
          </p:cNvPr>
          <p:cNvCxnSpPr/>
          <p:nvPr>
            <p:custDataLst>
              <p:tags r:id="rId115"/>
            </p:custDataLst>
          </p:nvPr>
        </p:nvCxnSpPr>
        <p:spPr>
          <a:xfrm>
            <a:off x="3706318" y="2429802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OTLSHAPE_TB_00000000000000000000000000000000_BottomSeparator3">
            <a:extLst>
              <a:ext uri="{FF2B5EF4-FFF2-40B4-BE49-F238E27FC236}">
                <a16:creationId xmlns:a16="http://schemas.microsoft.com/office/drawing/2014/main" id="{C66A0946-0330-B1A4-0F0A-282B61B660B4}"/>
              </a:ext>
            </a:extLst>
          </p:cNvPr>
          <p:cNvCxnSpPr/>
          <p:nvPr>
            <p:custDataLst>
              <p:tags r:id="rId116"/>
            </p:custDataLst>
          </p:nvPr>
        </p:nvCxnSpPr>
        <p:spPr>
          <a:xfrm>
            <a:off x="4797921" y="2429802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OTLSHAPE_TB_00000000000000000000000000000000_BottomSeparator4">
            <a:extLst>
              <a:ext uri="{FF2B5EF4-FFF2-40B4-BE49-F238E27FC236}">
                <a16:creationId xmlns:a16="http://schemas.microsoft.com/office/drawing/2014/main" id="{D5A51451-E873-E250-6668-52E8DC6B252B}"/>
              </a:ext>
            </a:extLst>
          </p:cNvPr>
          <p:cNvCxnSpPr/>
          <p:nvPr>
            <p:custDataLst>
              <p:tags r:id="rId117"/>
            </p:custDataLst>
          </p:nvPr>
        </p:nvCxnSpPr>
        <p:spPr>
          <a:xfrm>
            <a:off x="5889523" y="2429802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OTLSHAPE_TB_00000000000000000000000000000000_BottomSeparator5">
            <a:extLst>
              <a:ext uri="{FF2B5EF4-FFF2-40B4-BE49-F238E27FC236}">
                <a16:creationId xmlns:a16="http://schemas.microsoft.com/office/drawing/2014/main" id="{49223EAB-B76E-740B-9332-653EF5E7581B}"/>
              </a:ext>
            </a:extLst>
          </p:cNvPr>
          <p:cNvCxnSpPr/>
          <p:nvPr>
            <p:custDataLst>
              <p:tags r:id="rId118"/>
            </p:custDataLst>
          </p:nvPr>
        </p:nvCxnSpPr>
        <p:spPr>
          <a:xfrm>
            <a:off x="6981126" y="2429802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OTLSHAPE_TB_00000000000000000000000000000000_BottomSeparator6">
            <a:extLst>
              <a:ext uri="{FF2B5EF4-FFF2-40B4-BE49-F238E27FC236}">
                <a16:creationId xmlns:a16="http://schemas.microsoft.com/office/drawing/2014/main" id="{831576C1-996F-4C8F-E6AB-BA58E01F09F4}"/>
              </a:ext>
            </a:extLst>
          </p:cNvPr>
          <p:cNvCxnSpPr/>
          <p:nvPr>
            <p:custDataLst>
              <p:tags r:id="rId119"/>
            </p:custDataLst>
          </p:nvPr>
        </p:nvCxnSpPr>
        <p:spPr>
          <a:xfrm>
            <a:off x="8072727" y="2429802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OTLSHAPE_TB_00000000000000000000000000000000_BottomSeparator7">
            <a:extLst>
              <a:ext uri="{FF2B5EF4-FFF2-40B4-BE49-F238E27FC236}">
                <a16:creationId xmlns:a16="http://schemas.microsoft.com/office/drawing/2014/main" id="{F6D8667A-6918-1E5A-127D-33F09C70671A}"/>
              </a:ext>
            </a:extLst>
          </p:cNvPr>
          <p:cNvCxnSpPr/>
          <p:nvPr>
            <p:custDataLst>
              <p:tags r:id="rId120"/>
            </p:custDataLst>
          </p:nvPr>
        </p:nvCxnSpPr>
        <p:spPr>
          <a:xfrm>
            <a:off x="9164330" y="2429802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OTLSHAPE_TB_00000000000000000000000000000000_BottomSeparator8">
            <a:extLst>
              <a:ext uri="{FF2B5EF4-FFF2-40B4-BE49-F238E27FC236}">
                <a16:creationId xmlns:a16="http://schemas.microsoft.com/office/drawing/2014/main" id="{58A68863-0713-A37E-C984-F6B52C066A19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10255932" y="2429802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TB_00000000000000000000000000000000_MiddleSeparator7">
            <a:extLst>
              <a:ext uri="{FF2B5EF4-FFF2-40B4-BE49-F238E27FC236}">
                <a16:creationId xmlns:a16="http://schemas.microsoft.com/office/drawing/2014/main" id="{314C3DAA-3DED-DAF7-552E-7929E5809A1A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9008387" y="223777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OTLSHAPE_TB_00000000000000000000000000000000_Separator2">
            <a:extLst>
              <a:ext uri="{FF2B5EF4-FFF2-40B4-BE49-F238E27FC236}">
                <a16:creationId xmlns:a16="http://schemas.microsoft.com/office/drawing/2014/main" id="{09A1CFA4-4242-1046-8D54-62D00BF5C41D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10411875" y="204575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OTLSHAPE_TB_00000000000000000000000000000000_MiddleSeparator8">
            <a:extLst>
              <a:ext uri="{FF2B5EF4-FFF2-40B4-BE49-F238E27FC236}">
                <a16:creationId xmlns:a16="http://schemas.microsoft.com/office/drawing/2014/main" id="{5B1B41F4-7067-6A64-6255-5029829FBFB0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10099989" y="223777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9" name="OTLSHAPE_T_fe20b3223b604fd486c0965d2f645987_Shape">
            <a:extLst>
              <a:ext uri="{FF2B5EF4-FFF2-40B4-BE49-F238E27FC236}">
                <a16:creationId xmlns:a16="http://schemas.microsoft.com/office/drawing/2014/main" id="{43ED5111-86ED-8DC5-7AC5-FB68B495EAA3}"/>
              </a:ext>
            </a:extLst>
          </p:cNvPr>
          <p:cNvSpPr/>
          <p:nvPr>
            <p:custDataLst>
              <p:tags r:id="rId125"/>
            </p:custDataLst>
          </p:nvPr>
        </p:nvSpPr>
        <p:spPr>
          <a:xfrm>
            <a:off x="1523116" y="1532504"/>
            <a:ext cx="1879600" cy="170519"/>
          </a:xfrm>
          <a:prstGeom prst="homePlate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7" name="OTLSHAPE_T_0219d8db58434f4b9d4ba00d7c92a227_Shape">
            <a:extLst>
              <a:ext uri="{FF2B5EF4-FFF2-40B4-BE49-F238E27FC236}">
                <a16:creationId xmlns:a16="http://schemas.microsoft.com/office/drawing/2014/main" id="{2D94B135-9CEB-B1D7-F193-CB94433A3366}"/>
              </a:ext>
            </a:extLst>
          </p:cNvPr>
          <p:cNvSpPr/>
          <p:nvPr>
            <p:custDataLst>
              <p:tags r:id="rId126"/>
            </p:custDataLst>
          </p:nvPr>
        </p:nvSpPr>
        <p:spPr>
          <a:xfrm>
            <a:off x="3706320" y="1532504"/>
            <a:ext cx="1879600" cy="170519"/>
          </a:xfrm>
          <a:prstGeom prst="chevron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8" name="OTLSHAPE_T_6c7c82d90ed84632b3d0a92191142acd_Shape">
            <a:extLst>
              <a:ext uri="{FF2B5EF4-FFF2-40B4-BE49-F238E27FC236}">
                <a16:creationId xmlns:a16="http://schemas.microsoft.com/office/drawing/2014/main" id="{256CC9E6-DCB3-4981-70F7-BCE9BD7ACBE5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>
            <a:off x="5889525" y="1532504"/>
            <a:ext cx="1879600" cy="170519"/>
          </a:xfrm>
          <a:prstGeom prst="chevron">
            <a:avLst/>
          </a:prstGeom>
          <a:solidFill>
            <a:srgbClr val="F2848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1" name="OTLSHAPE_T_2273e09ec1954666b5cb78f9a04c4cff_Shape">
            <a:extLst>
              <a:ext uri="{FF2B5EF4-FFF2-40B4-BE49-F238E27FC236}">
                <a16:creationId xmlns:a16="http://schemas.microsoft.com/office/drawing/2014/main" id="{0C1DE878-ACA2-0E74-5F8C-C8767F71BA1D}"/>
              </a:ext>
            </a:extLst>
          </p:cNvPr>
          <p:cNvSpPr/>
          <p:nvPr>
            <p:custDataLst>
              <p:tags r:id="rId128"/>
            </p:custDataLst>
          </p:nvPr>
        </p:nvSpPr>
        <p:spPr>
          <a:xfrm>
            <a:off x="8072730" y="1532504"/>
            <a:ext cx="1879600" cy="170519"/>
          </a:xfrm>
          <a:prstGeom prst="chevron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3" name="OTLSHAPE_T_0349678c364446719d0e5b6ba2a31b74_Shape">
            <a:extLst>
              <a:ext uri="{FF2B5EF4-FFF2-40B4-BE49-F238E27FC236}">
                <a16:creationId xmlns:a16="http://schemas.microsoft.com/office/drawing/2014/main" id="{84BC6FCE-6DC7-7FE1-8850-1228DAB7F0B9}"/>
              </a:ext>
            </a:extLst>
          </p:cNvPr>
          <p:cNvSpPr/>
          <p:nvPr>
            <p:custDataLst>
              <p:tags r:id="rId129"/>
            </p:custDataLst>
          </p:nvPr>
        </p:nvSpPr>
        <p:spPr>
          <a:xfrm>
            <a:off x="1523116" y="1136180"/>
            <a:ext cx="40640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OTLSHAPE_T_0a47631ab14f4e94ab4a63a65a8bc833_Shape">
            <a:extLst>
              <a:ext uri="{FF2B5EF4-FFF2-40B4-BE49-F238E27FC236}">
                <a16:creationId xmlns:a16="http://schemas.microsoft.com/office/drawing/2014/main" id="{D8BF5F12-7A22-A9EB-E140-2B7783DBDA1C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>
            <a:off x="5889525" y="1136180"/>
            <a:ext cx="40640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OTLSHAPE_T_fe20b3223b604fd486c0965d2f645987_ShapePercentage">
            <a:extLst>
              <a:ext uri="{FF2B5EF4-FFF2-40B4-BE49-F238E27FC236}">
                <a16:creationId xmlns:a16="http://schemas.microsoft.com/office/drawing/2014/main" id="{BAC2FD1B-7FEA-6657-836D-89B1416473A3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>
            <a:off x="1523116" y="1532504"/>
            <a:ext cx="1879600" cy="170519"/>
          </a:xfrm>
          <a:prstGeom prst="homePlate">
            <a:avLst/>
          </a:prstGeom>
          <a:solidFill>
            <a:srgbClr val="02B2EE">
              <a:alpha val="3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8" name="OTLSHAPE_T_0219d8db58434f4b9d4ba00d7c92a227_ShapePercentage">
            <a:extLst>
              <a:ext uri="{FF2B5EF4-FFF2-40B4-BE49-F238E27FC236}">
                <a16:creationId xmlns:a16="http://schemas.microsoft.com/office/drawing/2014/main" id="{52F1DC64-0148-8D6F-9B10-4138926749EC}"/>
              </a:ext>
            </a:extLst>
          </p:cNvPr>
          <p:cNvSpPr/>
          <p:nvPr>
            <p:custDataLst>
              <p:tags r:id="rId132"/>
            </p:custDataLst>
          </p:nvPr>
        </p:nvSpPr>
        <p:spPr>
          <a:xfrm>
            <a:off x="3706320" y="1532504"/>
            <a:ext cx="1879600" cy="170519"/>
          </a:xfrm>
          <a:prstGeom prst="chevron">
            <a:avLst/>
          </a:prstGeom>
          <a:solidFill>
            <a:srgbClr val="02B2EE">
              <a:alpha val="3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9" name="OTLSHAPE_T_6c7c82d90ed84632b3d0a92191142acd_ShapePercentage">
            <a:extLst>
              <a:ext uri="{FF2B5EF4-FFF2-40B4-BE49-F238E27FC236}">
                <a16:creationId xmlns:a16="http://schemas.microsoft.com/office/drawing/2014/main" id="{1CA50B61-5EE6-FE91-A8C4-095444C048FC}"/>
              </a:ext>
            </a:extLst>
          </p:cNvPr>
          <p:cNvSpPr/>
          <p:nvPr>
            <p:custDataLst>
              <p:tags r:id="rId133"/>
            </p:custDataLst>
          </p:nvPr>
        </p:nvSpPr>
        <p:spPr>
          <a:xfrm>
            <a:off x="5889525" y="1532504"/>
            <a:ext cx="1689100" cy="170519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OTLSHAPE_T_fe20b3223b604fd486c0965d2f645987_JoinedDate">
            <a:extLst>
              <a:ext uri="{FF2B5EF4-FFF2-40B4-BE49-F238E27FC236}">
                <a16:creationId xmlns:a16="http://schemas.microsoft.com/office/drawing/2014/main" id="{82A429D6-6737-20B4-D402-2FDE76591517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523116" y="1703023"/>
            <a:ext cx="635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rgbClr val="737373"/>
                </a:solidFill>
                <a:latin typeface="Calibri" panose="020F0502020204030204" pitchFamily="34" charset="0"/>
              </a:rPr>
              <a:t>Jun 5 - Jun 16</a:t>
            </a:r>
          </a:p>
        </p:txBody>
      </p:sp>
      <p:sp>
        <p:nvSpPr>
          <p:cNvPr id="22" name="OTLSHAPE_T_fe20b3223b604fd486c0965d2f645987_Title">
            <a:extLst>
              <a:ext uri="{FF2B5EF4-FFF2-40B4-BE49-F238E27FC236}">
                <a16:creationId xmlns:a16="http://schemas.microsoft.com/office/drawing/2014/main" id="{F80DA8AE-734C-53D3-E4C3-D52265985A40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523116" y="1377480"/>
            <a:ext cx="81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6" dirty="0">
                <a:solidFill>
                  <a:schemeClr val="dk1"/>
                </a:solidFill>
                <a:latin typeface="Calibri" panose="020F0502020204030204" pitchFamily="34" charset="0"/>
              </a:rPr>
              <a:t>Sprint 1 – Done </a:t>
            </a:r>
          </a:p>
        </p:txBody>
      </p:sp>
      <p:sp>
        <p:nvSpPr>
          <p:cNvPr id="24" name="OTLSHAPE_T_fe20b3223b604fd486c0965d2f645987_TextPercentage">
            <a:extLst>
              <a:ext uri="{FF2B5EF4-FFF2-40B4-BE49-F238E27FC236}">
                <a16:creationId xmlns:a16="http://schemas.microsoft.com/office/drawing/2014/main" id="{D8239EF3-771B-A917-A3A2-998F8F2E2D08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3084954" y="1540252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rgbClr val="EEECE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40" name="OTLSHAPE_T_0219d8db58434f4b9d4ba00d7c92a227_Title">
            <a:extLst>
              <a:ext uri="{FF2B5EF4-FFF2-40B4-BE49-F238E27FC236}">
                <a16:creationId xmlns:a16="http://schemas.microsoft.com/office/drawing/2014/main" id="{5DF5B729-D963-AD1E-B1F8-D5803B0BBD67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3706320" y="1377480"/>
            <a:ext cx="808228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10" dirty="0">
                <a:solidFill>
                  <a:schemeClr val="dk1"/>
                </a:solidFill>
                <a:latin typeface="Calibri" panose="020F0502020204030204" pitchFamily="34" charset="0"/>
              </a:rPr>
              <a:t>Sprint 2 – Done </a:t>
            </a:r>
          </a:p>
        </p:txBody>
      </p:sp>
      <p:sp>
        <p:nvSpPr>
          <p:cNvPr id="241" name="OTLSHAPE_T_0219d8db58434f4b9d4ba00d7c92a227_TextPercentage">
            <a:extLst>
              <a:ext uri="{FF2B5EF4-FFF2-40B4-BE49-F238E27FC236}">
                <a16:creationId xmlns:a16="http://schemas.microsoft.com/office/drawing/2014/main" id="{1A83639B-8DF5-60B8-2E37-0BACDDF132E3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5293558" y="1540252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rgbClr val="EEECE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42" name="OTLSHAPE_T_0219d8db58434f4b9d4ba00d7c92a227_JoinedDate">
            <a:extLst>
              <a:ext uri="{FF2B5EF4-FFF2-40B4-BE49-F238E27FC236}">
                <a16:creationId xmlns:a16="http://schemas.microsoft.com/office/drawing/2014/main" id="{3703F248-DF72-CBC0-CE29-268AC58CD676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3706320" y="1703023"/>
            <a:ext cx="685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Jun 19 - Jun 30</a:t>
            </a:r>
          </a:p>
        </p:txBody>
      </p:sp>
      <p:sp>
        <p:nvSpPr>
          <p:cNvPr id="248" name="OTLSHAPE_T_6c7c82d90ed84632b3d0a92191142acd_Title">
            <a:extLst>
              <a:ext uri="{FF2B5EF4-FFF2-40B4-BE49-F238E27FC236}">
                <a16:creationId xmlns:a16="http://schemas.microsoft.com/office/drawing/2014/main" id="{E834CB16-8F4D-2664-DE5A-90D076439986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5889525" y="1377480"/>
            <a:ext cx="1092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4" dirty="0">
                <a:solidFill>
                  <a:schemeClr val="dk1"/>
                </a:solidFill>
                <a:latin typeface="Calibri" panose="020F0502020204030204" pitchFamily="34" charset="0"/>
              </a:rPr>
              <a:t>Sprint 3 – In progress</a:t>
            </a:r>
          </a:p>
        </p:txBody>
      </p:sp>
      <p:sp>
        <p:nvSpPr>
          <p:cNvPr id="249" name="OTLSHAPE_T_6c7c82d90ed84632b3d0a92191142acd_TextPercentage">
            <a:extLst>
              <a:ext uri="{FF2B5EF4-FFF2-40B4-BE49-F238E27FC236}">
                <a16:creationId xmlns:a16="http://schemas.microsoft.com/office/drawing/2014/main" id="{E45E7037-04F4-214F-7CC8-B49702369ED9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7354031" y="1540252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dirty="0">
                <a:solidFill>
                  <a:srgbClr val="EEECE1"/>
                </a:solidFill>
                <a:latin typeface="Calibri" panose="020F0502020204030204" pitchFamily="34" charset="0"/>
              </a:rPr>
              <a:t>90%</a:t>
            </a:r>
          </a:p>
        </p:txBody>
      </p:sp>
      <p:sp>
        <p:nvSpPr>
          <p:cNvPr id="250" name="OTLSHAPE_T_6c7c82d90ed84632b3d0a92191142acd_JoinedDate">
            <a:extLst>
              <a:ext uri="{FF2B5EF4-FFF2-40B4-BE49-F238E27FC236}">
                <a16:creationId xmlns:a16="http://schemas.microsoft.com/office/drawing/2014/main" id="{8F57B340-6E23-1B13-9766-22C52518F14D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5889525" y="1703023"/>
            <a:ext cx="558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Jul 3 - Jul 14</a:t>
            </a:r>
          </a:p>
        </p:txBody>
      </p:sp>
      <p:sp>
        <p:nvSpPr>
          <p:cNvPr id="256" name="OTLSHAPE_T_2273e09ec1954666b5cb78f9a04c4cff_Title">
            <a:extLst>
              <a:ext uri="{FF2B5EF4-FFF2-40B4-BE49-F238E27FC236}">
                <a16:creationId xmlns:a16="http://schemas.microsoft.com/office/drawing/2014/main" id="{B1287127-CAD0-5B45-1309-F8AD4FB643C6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8072730" y="1377480"/>
            <a:ext cx="1117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4" dirty="0">
                <a:solidFill>
                  <a:schemeClr val="dk1"/>
                </a:solidFill>
                <a:latin typeface="Calibri" panose="020F0502020204030204" pitchFamily="34" charset="0"/>
              </a:rPr>
              <a:t>Sprint 4 – Not Started</a:t>
            </a:r>
          </a:p>
        </p:txBody>
      </p:sp>
      <p:sp>
        <p:nvSpPr>
          <p:cNvPr id="258" name="OTLSHAPE_T_2273e09ec1954666b5cb78f9a04c4cff_JoinedDate">
            <a:extLst>
              <a:ext uri="{FF2B5EF4-FFF2-40B4-BE49-F238E27FC236}">
                <a16:creationId xmlns:a16="http://schemas.microsoft.com/office/drawing/2014/main" id="{10B3D48A-79BA-3945-CB8D-E0F1D88BC019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8072730" y="1703023"/>
            <a:ext cx="622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rgbClr val="737373"/>
                </a:solidFill>
                <a:latin typeface="Calibri" panose="020F0502020204030204" pitchFamily="34" charset="0"/>
              </a:rPr>
              <a:t>Jul 17 - Jul 28</a:t>
            </a:r>
          </a:p>
        </p:txBody>
      </p:sp>
      <p:sp>
        <p:nvSpPr>
          <p:cNvPr id="33" name="OTLSHAPE_T_0349678c364446719d0e5b6ba2a31b74_Duration">
            <a:extLst>
              <a:ext uri="{FF2B5EF4-FFF2-40B4-BE49-F238E27FC236}">
                <a16:creationId xmlns:a16="http://schemas.microsoft.com/office/drawing/2014/main" id="{CC3CDF88-B992-88E6-D843-F166AFC99D9E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523116" y="98115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i="1" spc="-6" dirty="0">
                <a:solidFill>
                  <a:srgbClr val="2F3699"/>
                </a:solidFill>
                <a:latin typeface="Calibri" panose="020F0502020204030204" pitchFamily="34" charset="0"/>
              </a:rPr>
              <a:t>20 days</a:t>
            </a:r>
          </a:p>
        </p:txBody>
      </p:sp>
      <p:sp>
        <p:nvSpPr>
          <p:cNvPr id="36" name="OTLSHAPE_T_0349678c364446719d0e5b6ba2a31b74_Title">
            <a:extLst>
              <a:ext uri="{FF2B5EF4-FFF2-40B4-BE49-F238E27FC236}">
                <a16:creationId xmlns:a16="http://schemas.microsoft.com/office/drawing/2014/main" id="{7FEDFD7E-1493-AA90-4507-A7CE28CE2196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3347250" y="1160267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Phase 1</a:t>
            </a:r>
          </a:p>
        </p:txBody>
      </p:sp>
      <p:sp>
        <p:nvSpPr>
          <p:cNvPr id="41" name="OTLSHAPE_T_0a47631ab14f4e94ab4a63a65a8bc833_Duration">
            <a:extLst>
              <a:ext uri="{FF2B5EF4-FFF2-40B4-BE49-F238E27FC236}">
                <a16:creationId xmlns:a16="http://schemas.microsoft.com/office/drawing/2014/main" id="{6B5353A7-653A-3865-CC51-5EB42881E683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5889525" y="98115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i="1" spc="-6" dirty="0">
                <a:solidFill>
                  <a:srgbClr val="2F3699"/>
                </a:solidFill>
                <a:latin typeface="Calibri" panose="020F0502020204030204" pitchFamily="34" charset="0"/>
              </a:rPr>
              <a:t>20 days</a:t>
            </a:r>
          </a:p>
        </p:txBody>
      </p:sp>
      <p:sp>
        <p:nvSpPr>
          <p:cNvPr id="44" name="OTLSHAPE_T_0a47631ab14f4e94ab4a63a65a8bc833_Title">
            <a:extLst>
              <a:ext uri="{FF2B5EF4-FFF2-40B4-BE49-F238E27FC236}">
                <a16:creationId xmlns:a16="http://schemas.microsoft.com/office/drawing/2014/main" id="{9EFE5967-9FE5-BB09-2F99-70738E91B9FB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7713659" y="1160267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Phase 2</a:t>
            </a:r>
          </a:p>
        </p:txBody>
      </p:sp>
      <p:sp>
        <p:nvSpPr>
          <p:cNvPr id="397" name="OTLSHAPE_D_40a14c8e82ca49c688713f5fb09dbbf1_Line">
            <a:extLst>
              <a:ext uri="{FF2B5EF4-FFF2-40B4-BE49-F238E27FC236}">
                <a16:creationId xmlns:a16="http://schemas.microsoft.com/office/drawing/2014/main" id="{AE785A57-3717-8E4F-DF1D-DCEE01CC9327}"/>
              </a:ext>
            </a:extLst>
          </p:cNvPr>
          <p:cNvSpPr/>
          <p:nvPr>
            <p:custDataLst>
              <p:tags r:id="rId149"/>
            </p:custDataLst>
          </p:nvPr>
        </p:nvSpPr>
        <p:spPr>
          <a:xfrm>
            <a:off x="1887601" y="3086519"/>
            <a:ext cx="160387" cy="303785"/>
          </a:xfrm>
          <a:custGeom>
            <a:avLst/>
            <a:gdLst/>
            <a:ahLst/>
            <a:cxnLst/>
            <a:rect l="0" t="0" r="0" b="0"/>
            <a:pathLst>
              <a:path w="160387" h="303785">
                <a:moveTo>
                  <a:pt x="103236" y="0"/>
                </a:moveTo>
                <a:lnTo>
                  <a:pt x="160386" y="0"/>
                </a:lnTo>
                <a:lnTo>
                  <a:pt x="160386" y="194522"/>
                </a:lnTo>
                <a:lnTo>
                  <a:pt x="0" y="194522"/>
                </a:lnTo>
                <a:lnTo>
                  <a:pt x="0" y="303784"/>
                </a:lnTo>
                <a:lnTo>
                  <a:pt x="103344" y="303784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" name="OTLSHAPE_D_39972416d996434f8c4b4ce2eba4bd51_Line">
            <a:extLst>
              <a:ext uri="{FF2B5EF4-FFF2-40B4-BE49-F238E27FC236}">
                <a16:creationId xmlns:a16="http://schemas.microsoft.com/office/drawing/2014/main" id="{26AEBEAD-9F36-5093-734E-FF4D1846C102}"/>
              </a:ext>
            </a:extLst>
          </p:cNvPr>
          <p:cNvSpPr/>
          <p:nvPr>
            <p:custDataLst>
              <p:tags r:id="rId150"/>
            </p:custDataLst>
          </p:nvPr>
        </p:nvSpPr>
        <p:spPr>
          <a:xfrm>
            <a:off x="1933795" y="3390303"/>
            <a:ext cx="680924" cy="193126"/>
          </a:xfrm>
          <a:custGeom>
            <a:avLst/>
            <a:gdLst/>
            <a:ahLst/>
            <a:cxnLst/>
            <a:rect l="0" t="0" r="0" b="0"/>
            <a:pathLst>
              <a:path w="680924" h="193126">
                <a:moveTo>
                  <a:pt x="57150" y="0"/>
                </a:moveTo>
                <a:lnTo>
                  <a:pt x="0" y="0"/>
                </a:lnTo>
                <a:lnTo>
                  <a:pt x="0" y="96562"/>
                </a:lnTo>
                <a:lnTo>
                  <a:pt x="577579" y="96562"/>
                </a:lnTo>
                <a:lnTo>
                  <a:pt x="577579" y="193125"/>
                </a:lnTo>
                <a:lnTo>
                  <a:pt x="680923" y="193125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" name="OTLSHAPE_D_cdd0500dd56a4ae6b193f7711ca15ba6_Line">
            <a:extLst>
              <a:ext uri="{FF2B5EF4-FFF2-40B4-BE49-F238E27FC236}">
                <a16:creationId xmlns:a16="http://schemas.microsoft.com/office/drawing/2014/main" id="{D83D53D6-A30B-F9A8-C785-7C7F1FB1DA09}"/>
              </a:ext>
            </a:extLst>
          </p:cNvPr>
          <p:cNvSpPr/>
          <p:nvPr>
            <p:custDataLst>
              <p:tags r:id="rId151"/>
            </p:custDataLst>
          </p:nvPr>
        </p:nvSpPr>
        <p:spPr>
          <a:xfrm>
            <a:off x="5577530" y="4203696"/>
            <a:ext cx="103345" cy="193125"/>
          </a:xfrm>
          <a:custGeom>
            <a:avLst/>
            <a:gdLst/>
            <a:ahLst/>
            <a:cxnLst/>
            <a:rect l="0" t="0" r="0" b="0"/>
            <a:pathLst>
              <a:path w="103345" h="193125">
                <a:moveTo>
                  <a:pt x="0" y="0"/>
                </a:moveTo>
                <a:lnTo>
                  <a:pt x="103344" y="0"/>
                </a:lnTo>
                <a:lnTo>
                  <a:pt x="103344" y="193124"/>
                </a:lnTo>
                <a:lnTo>
                  <a:pt x="0" y="193124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" name="OTLSHAPE_D_9ff0d8fa81214f3eb4d25ee4951fcf5c_Line">
            <a:extLst>
              <a:ext uri="{FF2B5EF4-FFF2-40B4-BE49-F238E27FC236}">
                <a16:creationId xmlns:a16="http://schemas.microsoft.com/office/drawing/2014/main" id="{AF93BC6F-0751-01A6-30F2-6D79C76CF0B4}"/>
              </a:ext>
            </a:extLst>
          </p:cNvPr>
          <p:cNvSpPr/>
          <p:nvPr>
            <p:custDataLst>
              <p:tags r:id="rId152"/>
            </p:custDataLst>
          </p:nvPr>
        </p:nvSpPr>
        <p:spPr>
          <a:xfrm>
            <a:off x="3649170" y="3899912"/>
            <a:ext cx="992810" cy="303785"/>
          </a:xfrm>
          <a:custGeom>
            <a:avLst/>
            <a:gdLst/>
            <a:ahLst/>
            <a:cxnLst/>
            <a:rect l="0" t="0" r="0" b="0"/>
            <a:pathLst>
              <a:path w="992810" h="303785">
                <a:moveTo>
                  <a:pt x="57150" y="0"/>
                </a:moveTo>
                <a:lnTo>
                  <a:pt x="0" y="0"/>
                </a:lnTo>
                <a:lnTo>
                  <a:pt x="0" y="194521"/>
                </a:lnTo>
                <a:lnTo>
                  <a:pt x="889466" y="194521"/>
                </a:lnTo>
                <a:lnTo>
                  <a:pt x="889466" y="303784"/>
                </a:lnTo>
                <a:lnTo>
                  <a:pt x="992809" y="303784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OTLSHAPE_D_66f836c8c3fe40909811ec28afe70c05_Line">
            <a:extLst>
              <a:ext uri="{FF2B5EF4-FFF2-40B4-BE49-F238E27FC236}">
                <a16:creationId xmlns:a16="http://schemas.microsoft.com/office/drawing/2014/main" id="{7C320647-9D9A-2CE8-EFC0-D0EE96ABB91A}"/>
              </a:ext>
            </a:extLst>
          </p:cNvPr>
          <p:cNvSpPr/>
          <p:nvPr>
            <p:custDataLst>
              <p:tags r:id="rId153"/>
            </p:custDataLst>
          </p:nvPr>
        </p:nvSpPr>
        <p:spPr>
          <a:xfrm>
            <a:off x="5832375" y="4776804"/>
            <a:ext cx="369037" cy="303785"/>
          </a:xfrm>
          <a:custGeom>
            <a:avLst/>
            <a:gdLst/>
            <a:ahLst/>
            <a:cxnLst/>
            <a:rect l="0" t="0" r="0" b="0"/>
            <a:pathLst>
              <a:path w="369037" h="303785">
                <a:moveTo>
                  <a:pt x="57150" y="0"/>
                </a:moveTo>
                <a:lnTo>
                  <a:pt x="0" y="0"/>
                </a:lnTo>
                <a:lnTo>
                  <a:pt x="0" y="194522"/>
                </a:lnTo>
                <a:lnTo>
                  <a:pt x="265693" y="194522"/>
                </a:lnTo>
                <a:lnTo>
                  <a:pt x="265693" y="303784"/>
                </a:lnTo>
                <a:lnTo>
                  <a:pt x="369036" y="303784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8" name="OTLSHAPE_D_6fc82a4c6098421d881dc31dc27a9ee8_Line">
            <a:extLst>
              <a:ext uri="{FF2B5EF4-FFF2-40B4-BE49-F238E27FC236}">
                <a16:creationId xmlns:a16="http://schemas.microsoft.com/office/drawing/2014/main" id="{C075EEC3-F487-A27C-507C-AEB9F52D8693}"/>
              </a:ext>
            </a:extLst>
          </p:cNvPr>
          <p:cNvSpPr/>
          <p:nvPr>
            <p:custDataLst>
              <p:tags r:id="rId154"/>
            </p:custDataLst>
          </p:nvPr>
        </p:nvSpPr>
        <p:spPr>
          <a:xfrm>
            <a:off x="6144261" y="5080588"/>
            <a:ext cx="369038" cy="193126"/>
          </a:xfrm>
          <a:custGeom>
            <a:avLst/>
            <a:gdLst/>
            <a:ahLst/>
            <a:cxnLst/>
            <a:rect l="0" t="0" r="0" b="0"/>
            <a:pathLst>
              <a:path w="369038" h="193126">
                <a:moveTo>
                  <a:pt x="57150" y="0"/>
                </a:moveTo>
                <a:lnTo>
                  <a:pt x="0" y="0"/>
                </a:lnTo>
                <a:lnTo>
                  <a:pt x="0" y="96563"/>
                </a:lnTo>
                <a:lnTo>
                  <a:pt x="265693" y="96563"/>
                </a:lnTo>
                <a:lnTo>
                  <a:pt x="265693" y="193125"/>
                </a:lnTo>
                <a:lnTo>
                  <a:pt x="369037" y="193125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OTLSHAPE_D_26fa1631d4384703bcdf8a2f221a185a_Line">
            <a:extLst>
              <a:ext uri="{FF2B5EF4-FFF2-40B4-BE49-F238E27FC236}">
                <a16:creationId xmlns:a16="http://schemas.microsoft.com/office/drawing/2014/main" id="{3CCE61BB-CAD1-DDCD-A9DB-C4DBE99E927C}"/>
              </a:ext>
            </a:extLst>
          </p:cNvPr>
          <p:cNvSpPr/>
          <p:nvPr>
            <p:custDataLst>
              <p:tags r:id="rId155"/>
            </p:custDataLst>
          </p:nvPr>
        </p:nvSpPr>
        <p:spPr>
          <a:xfrm>
            <a:off x="7969386" y="5590197"/>
            <a:ext cx="103345" cy="303785"/>
          </a:xfrm>
          <a:custGeom>
            <a:avLst/>
            <a:gdLst/>
            <a:ahLst/>
            <a:cxnLst/>
            <a:rect l="0" t="0" r="0" b="0"/>
            <a:pathLst>
              <a:path w="103345" h="303785">
                <a:moveTo>
                  <a:pt x="103344" y="0"/>
                </a:moveTo>
                <a:lnTo>
                  <a:pt x="46194" y="0"/>
                </a:lnTo>
                <a:lnTo>
                  <a:pt x="46194" y="194522"/>
                </a:lnTo>
                <a:lnTo>
                  <a:pt x="0" y="194522"/>
                </a:lnTo>
                <a:lnTo>
                  <a:pt x="0" y="303784"/>
                </a:lnTo>
                <a:lnTo>
                  <a:pt x="103344" y="303784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OTLSHAPE_D_ef41359c65a64582a6e9791082702b6a_Line">
            <a:extLst>
              <a:ext uri="{FF2B5EF4-FFF2-40B4-BE49-F238E27FC236}">
                <a16:creationId xmlns:a16="http://schemas.microsoft.com/office/drawing/2014/main" id="{28641FA1-0E5C-0DF2-B6C6-44322A770FF0}"/>
              </a:ext>
            </a:extLst>
          </p:cNvPr>
          <p:cNvSpPr/>
          <p:nvPr>
            <p:custDataLst>
              <p:tags r:id="rId156"/>
            </p:custDataLst>
          </p:nvPr>
        </p:nvSpPr>
        <p:spPr>
          <a:xfrm>
            <a:off x="8852337" y="5893981"/>
            <a:ext cx="1194948" cy="193126"/>
          </a:xfrm>
          <a:custGeom>
            <a:avLst/>
            <a:gdLst/>
            <a:ahLst/>
            <a:cxnLst/>
            <a:rect l="0" t="0" r="0" b="0"/>
            <a:pathLst>
              <a:path w="1194948" h="193126">
                <a:moveTo>
                  <a:pt x="0" y="0"/>
                </a:moveTo>
                <a:lnTo>
                  <a:pt x="1194947" y="0"/>
                </a:lnTo>
                <a:lnTo>
                  <a:pt x="1194947" y="193125"/>
                </a:lnTo>
                <a:lnTo>
                  <a:pt x="1091603" y="193125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509100FF-998B-BFA8-35E1-4471B028D7B2}"/>
              </a:ext>
            </a:extLst>
          </p:cNvPr>
          <p:cNvSpPr txBox="1"/>
          <p:nvPr/>
        </p:nvSpPr>
        <p:spPr>
          <a:xfrm>
            <a:off x="1442038" y="378159"/>
            <a:ext cx="39021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/>
              <a:t>Sprint Project Tracker</a:t>
            </a:r>
          </a:p>
        </p:txBody>
      </p:sp>
      <p:grpSp>
        <p:nvGrpSpPr>
          <p:cNvPr id="525" name="Group 524">
            <a:extLst>
              <a:ext uri="{FF2B5EF4-FFF2-40B4-BE49-F238E27FC236}">
                <a16:creationId xmlns:a16="http://schemas.microsoft.com/office/drawing/2014/main" id="{01DEB76F-09E5-7234-A920-6F8F94FA79F4}"/>
              </a:ext>
            </a:extLst>
          </p:cNvPr>
          <p:cNvGrpSpPr/>
          <p:nvPr/>
        </p:nvGrpSpPr>
        <p:grpSpPr>
          <a:xfrm>
            <a:off x="10355286" y="1261905"/>
            <a:ext cx="976484" cy="246221"/>
            <a:chOff x="10355286" y="1280955"/>
            <a:chExt cx="976484" cy="246221"/>
          </a:xfrm>
        </p:grpSpPr>
        <p:sp>
          <p:nvSpPr>
            <p:cNvPr id="435" name="TextBox 434">
              <a:extLst>
                <a:ext uri="{FF2B5EF4-FFF2-40B4-BE49-F238E27FC236}">
                  <a16:creationId xmlns:a16="http://schemas.microsoft.com/office/drawing/2014/main" id="{BAC2C95A-7FFA-5646-7CBD-FD045C1181FC}"/>
                </a:ext>
              </a:extLst>
            </p:cNvPr>
            <p:cNvSpPr txBox="1"/>
            <p:nvPr/>
          </p:nvSpPr>
          <p:spPr>
            <a:xfrm>
              <a:off x="10507809" y="1280955"/>
              <a:ext cx="82396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As planned</a:t>
              </a:r>
            </a:p>
          </p:txBody>
        </p:sp>
        <p:sp>
          <p:nvSpPr>
            <p:cNvPr id="437" name="Rectangle 436">
              <a:extLst>
                <a:ext uri="{FF2B5EF4-FFF2-40B4-BE49-F238E27FC236}">
                  <a16:creationId xmlns:a16="http://schemas.microsoft.com/office/drawing/2014/main" id="{5DBAE069-56D7-9FFB-CD88-C9AB5664612D}"/>
                </a:ext>
              </a:extLst>
            </p:cNvPr>
            <p:cNvSpPr/>
            <p:nvPr/>
          </p:nvSpPr>
          <p:spPr>
            <a:xfrm>
              <a:off x="10355286" y="1307630"/>
              <a:ext cx="182880" cy="182880"/>
            </a:xfrm>
            <a:prstGeom prst="rect">
              <a:avLst/>
            </a:prstGeom>
            <a:solidFill>
              <a:srgbClr val="02B2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24" name="Group 523">
            <a:extLst>
              <a:ext uri="{FF2B5EF4-FFF2-40B4-BE49-F238E27FC236}">
                <a16:creationId xmlns:a16="http://schemas.microsoft.com/office/drawing/2014/main" id="{E667E7F8-9E29-2256-AB19-415D60029E8A}"/>
              </a:ext>
            </a:extLst>
          </p:cNvPr>
          <p:cNvGrpSpPr/>
          <p:nvPr/>
        </p:nvGrpSpPr>
        <p:grpSpPr>
          <a:xfrm>
            <a:off x="10355286" y="1511269"/>
            <a:ext cx="976483" cy="246221"/>
            <a:chOff x="10355286" y="1530319"/>
            <a:chExt cx="976483" cy="246221"/>
          </a:xfrm>
        </p:grpSpPr>
        <p:sp>
          <p:nvSpPr>
            <p:cNvPr id="436" name="TextBox 435">
              <a:extLst>
                <a:ext uri="{FF2B5EF4-FFF2-40B4-BE49-F238E27FC236}">
                  <a16:creationId xmlns:a16="http://schemas.microsoft.com/office/drawing/2014/main" id="{D3C2B501-FC93-40FD-FAF1-0B4281704031}"/>
                </a:ext>
              </a:extLst>
            </p:cNvPr>
            <p:cNvSpPr txBox="1"/>
            <p:nvPr/>
          </p:nvSpPr>
          <p:spPr>
            <a:xfrm>
              <a:off x="10507809" y="1530319"/>
              <a:ext cx="82396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At risk</a:t>
              </a:r>
            </a:p>
          </p:txBody>
        </p:sp>
        <p:sp>
          <p:nvSpPr>
            <p:cNvPr id="438" name="Rectangle 437">
              <a:extLst>
                <a:ext uri="{FF2B5EF4-FFF2-40B4-BE49-F238E27FC236}">
                  <a16:creationId xmlns:a16="http://schemas.microsoft.com/office/drawing/2014/main" id="{B3159A4E-AFBB-D87E-8A69-2D1A2A950269}"/>
                </a:ext>
              </a:extLst>
            </p:cNvPr>
            <p:cNvSpPr/>
            <p:nvPr/>
          </p:nvSpPr>
          <p:spPr>
            <a:xfrm>
              <a:off x="10355286" y="1564873"/>
              <a:ext cx="182880" cy="182880"/>
            </a:xfrm>
            <a:prstGeom prst="rect">
              <a:avLst/>
            </a:prstGeom>
            <a:solidFill>
              <a:srgbClr val="F2848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1998258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zLTA2LTA1VDAwOjAwOjAwWiIsIkVuZERhdGUiOiIyMDIzLTA2LTA3VDIzOjU5OjAwWiIsIlBlcmNlbnRhZ2VDb21wbGV0ZSI6MTAwLjAsIlN0eWxlIjp7IiRpZCI6IjciLCJTaGFwZSI6MCwiU2hhcGVUaGlja25lc3MiOjAsIkR1cmF0aW9uRm9ybWF0Ijow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AsIkciOjAsIkIiOjB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4OSwiUiI6MCwiRyI6MCwiQiI6MH19LCJJc1Zpc2libGUiOnRydWUsIldpZHRoIjowLjAsIkhlaWdodCI6MC4wLCJCb3JkZXJTdHlsZSI6eyIkaWQiOiIyNSIsIkxpbmVDb2xvciI6bnVsbCwiTGluZVdlaWdodCI6MC4wLCJMaW5lVHlwZSI6MCwiUGFyZW50U3R5bGUiOm51bGx9LCJQYXJlbnRTdHlsZSI6bnVsbH0sIkhvcml6b250YWxDb25uZWN0b3JTdHlsZSI6eyIkaWQiOiIyNiIsIkxpbmVDb2xvciI6eyIkaWQiOiIyNyIsIiR0eXBlIjoiTkxSRS5Db21tb24uRG9tLlNvbGlkQ29sb3JCcnVzaCwgTkxSRS5Db21tb24iLCJDb2xvciI6eyIkaWQiOiIyOCIsIkEiOjI1NSwiUiI6MjA0LCJHIjoyMDQsIkIiOjIwNH19LCJMaW5lV2VpZ2h0IjoxLjAsIkxpbmVUeXBlIjowLCJQYXJlbnRTdHlsZSI6bnVsbH0sIlZlcnRpY2FsQ29ubmVjdG9yU3R5bGUiOnsiJGlkIjoiMjkiLCJMaW5lQ29sb3IiOnsiJGlkIjoiMzAiLCIkdHlwZSI6Ik5MUkUuQ29tbW9uLkRvbS5Tb2xpZENvbG9yQnJ1c2gsIE5MUkUuQ29tbW9uIiwiQ29sb3IiOnsiJGlkIjoiMzE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zMiIsIk1hcmdpbiI6eyIkaWQiOiIzMyIsIlRvcCI6MC4wLCJMZWZ0Ijo0LjAsIlJpZ2h0Ijo0LjAsIkJvdHRvbSI6MC4wfSwiUGFkZGluZyI6eyIkaWQiOiIzNCIsIlRvcCI6MC4wLCJMZWZ0IjowLjAsIlJpZ2h0IjowLjAsIkJvdHRvbSI6MC4wfSwiQmFja2dyb3VuZCI6eyIkaWQiOiIzNSIsIkNvbG9yIjp7IiRpZCI6IjM2IiwiQSI6MjU1LCJSIjoxMTEsIkciOjQ5LCJCIjoxNTJ9fSwiSXNWaXNpYmxlIjp0cnVlLCJXaWR0aCI6NDMuMCwiSGVpZ2h0IjoxMC4wLCJCb3JkZXJTdHlsZSI6eyIkaWQiOiIzNyIsIkxpbmVDb2xvciI6eyIkaWQiOiIzOCIsIiR0eXBlIjoiTkxSRS5Db21tb24uRG9tLlNvbGlkQ29sb3JCcnVzaCwgTkxSRS5Db21tb24iLCJDb2xvciI6eyIkaWQiOiIzOSIsIkEiOjI1NSwiUiI6NDcsIkciOjgyLCJCIjoxNDN9fSwiTGluZVdlaWdodCI6MC4wLCJMaW5lVHlwZSI6MCwiUGFyZW50U3R5bGUiOm51bGx9LCJQYXJlbnRTdHlsZSI6bnVsbH0sIlRpdGxlU3R5bGUiOnsiJGlkIjoiNDAiLCJGb250U2V0dGluZ3MiOnsiJGlkIjoiNDEiLCJGb250U2l6ZSI6MTAsIkZvbnROYW1lIjoiQ2FsaWJyaSIsIklzQm9sZCI6ZmFsc2UsIklzSXRhbGljIjpmYWxzZSwiSXNVbmRlcmxpbmVkIjpmYWxzZSwiUGFyZW50U3R5bGUiOm51bGx9LCJBdXRvU2l6ZSI6MCwiRm9yZWdyb3VuZCI6eyIkaWQiOiI0MiIsIkNvbG9yIjp7IiRpZCI6IjQzIiwiQSI6MjU1LCJSIjowLCJHIjowLCJCIjowfX0sIk1heFdpZHRoIjo3MjAuMCwiTWF4SGVpZ2h0IjoiSW5maW5pdHkiLCJTbWFydEZvcmVncm91bmRJc0FjdGl2ZSI6ZmFsc2UsIkhvcml6b250YWxBbGlnbm1lbnQiOjA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EwLCJGb250TmFtZSI6IkNhbGlicmkiLCJJc0JvbGQiOmZhbHNlLCJJc0l0YWxpYyI6ZmFsc2UsIklzVW5kZXJsaW5lZCI6ZmFsc2UsIlBhcmVudFN0eWxlIjpudWxsfSwiQXV0b1NpemUiOjAsIkZvcmVncm91bmQiOnsiJGlkIjoiNTEiLCJDb2xvciI6eyIkaWQiOiI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aWQiOiI1NiIsIkEiOjAsIlIiOjI1NSwiRyI6MjU1LCJCIjoyNTV9fSwiSXNWaXNpYmxlIjp0cnVlLCJXaWR0aCI6MC4wLCJIZWlnaHQiOjAuMCwiQm9yZGVyU3R5bGUiOnsiJGlkIjoiNTciLCJMaW5lQ29sb3IiOm51bGwsIkxpbmVXZWlnaHQiOjAuMCwiTGluZVR5cGUiOjAsIlBhcmVudFN0eWxlIjpudWxsfSwiUGFyZW50U3R5bGUiOm51bGx9LCJEYXRlRm9ybWF0Ijp7IiRpZCI6Ij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IiwiRm9ybWF0IjowLCJJc1Zpc2libGUiOmZhbHNlLCJMYXN0S25vd25WaXNpYmlsaXR5U3RhdGUiOmZhbHNlfSwiSXNWaXNpYmxlIjp0cnVlLCJQYXJlbnRTdHlsZSI6bnVsbH0sIkluZGV4Ijo3LCJTbWFydER1cmF0aW9uQWN0aXZhdGVkIjpmYWxzZSwiRGF0ZUZvcm1hdCI6eyIkcmVmIjoiNTgifSwiV2Vla051bWJlcmluZyI6eyIkaWQiOiI2MCIsIkZvcm1hdCI6MCwiSXNWaXNpYmxlIjpmYWxzZSwiTGFzdEtub3duVmlzaWJpbGl0eVN0YXRlIjpmYWxzZX0sIklkIjoiMjM4NTc2MmYtZTllMC00NGM2LWJkYWUtN2Y0OTA5NmRiN2FmIiwiSW1wb3J0SWQiOm51bGwsIlRpdGxlIjoiSXRlbSAxIiwiTm90ZSI6bnVsbCwiSHlwZXJsaW5rIjp7IiRpZCI6IjYxIiwiQWRkcmVzcyI6bnVsbCwiU3ViQWRkcmVzcyI6bnVsbH0sIklzQ2hhbmdlZCI6ZmFsc2UsIklzTmV3IjpmYWxzZX19XSwiX21pbGVzdG9uZXMiOlt7IiRpZCI6IjYyIiwiSWQiOiJhNzVkN2UwMy1lOWUxLTQwZTctYmE3OS0yZDA4OGI2MjE2NmUiLCJJbmRleCI6NiwiR3JvdXBJZCI6bnVsbCwiVGl0bGUiOiJSZXZpZXcgU3ByaW50IDEiLCJEYXRlVGltZSI6IjIwMjMtMDYtMTZUMjM6NTk6MDAiLCJQZXJjZW50YWdlQ29tcGxldGUiOjc4LjAsIk5vdGUiOm51bGwsIlN0eWxlIjp7IiRpZCI6IjYzIiwiVGl0bGVQb3NpdGlvbiI6IlJpZ2h0IiwiRGF0ZVBvc2l0aW9uIjoiUmlnaHQiLCJTaGFwZVR5cGUiOjE0LCJTaGFwZVNpemUiOjAsIlNoYXBlU3R5bGUiOnsiJGlkIjoiNjQiLCJNYXJnaW4iOnsiJGlkIjoiNjUiLCJUb3AiOjAuMCwiTGVmdCI6MC4wLCJSaWdodCI6MC4wLCJCb3R0b20iOjAuMH0sIlBhZGRpbmciOnsiJGlkIjoiNjYiLCJUb3AiOjAuMCwiTGVmdCI6MC4wLCJSaWdodCI6MC4wLCJCb3R0b20iOjAuMH0sIkJhY2tncm91bmQiOnsiJGlkIjoiNjciLCJDb2xvciI6eyIkaWQiOiI2OCIsIkEiOjI1NSwiUiI6MTc4LCJHIjoxNCwiQiI6MTh9fSwiSXNWaXNpYmxlIjp0cnVlLCJXaWR0aCI6MTIuMCwiSGVpZ2h0IjoxNC4wLCJCb3JkZXJTdHlsZSI6eyIkaWQiOiI2OSIsIkxpbmVDb2xvciI6eyIkaWQiOiI3MCIsIiR0eXBlIjoiTkxSRS5Db21tb24uRG9tLlNvbGlkQ29sb3JCcnVzaCwgTkxSRS5Db21tb24iLCJDb2xvciI6eyIkaWQiOiI3MSIsIkEiOjI1NSwiUiI6MjU1LCJHIjowLCJCIjowfX0sIkxpbmVXZWlnaHQiOjAuMCwiTGluZVR5cGUiOjAsIlBhcmVudFN0eWxlIjpudWxsfSwiUGFyZW50U3R5bGUiOm51bGx9LCJUaXRsZVN0eWxlIjp7IiRpZCI6IjcyIiwiRm9udFNldHRpbmdzIjp7IiRpZCI6IjczIiwiRm9udFNpemUiOjExLCJGb250TmFtZSI6IkNhbGlicmkiLCJJc0JvbGQiOnRydWUsIklzSXRhbGljIjpmYWxzZSwiSXNVbmRlcmxpbmVkIjpmYWxzZSwiUGFyZW50U3R5bGUiOm51bGx9LCJBdXRvU2l6ZSI6MCwiRm9yZWdyb3VuZCI6eyIkaWQiOiI3NCIsIkNvbG9yIjp7IiRpZCI6Ijc1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3NiIsIlRvcCI6MC4wLCJMZWZ0IjowLjAsIlJpZ2h0IjowLjAsIkJvdHRvbSI6MC4wfSwiUGFkZGluZyI6eyIkaWQiOiI3NyIsIlRvcCI6MC4wLCJMZWZ0IjowLjAsIlJpZ2h0IjowLjAsIkJvdHRvbSI6MC4wfSwiQmFja2dyb3VuZCI6eyIkaWQiOiI3OCIsIkNvbG9yIjp7IiRpZCI6Ijc5IiwiQSI6MCwiUiI6MjU1LCJHIjoyNTUsIkIiOjI1NX19LCJJc1Zpc2libGUiOnRydWUsIldpZHRoIjowLjAsIkhlaWdodCI6MC4wLCJCb3JkZXJTdHlsZSI6bnVsbCwiUGFyZW50U3R5bGUiOm51bGx9LCJEYXRlU3R5bGUiOnsiJGlkIjoiODAiLCJGb250U2V0dGluZ3MiOnsiJGlkIjoiODEiLCJGb250U2l6ZSI6MTAsIkZvbnROYW1lIjoiQ2FsaWJyaSIsIklzQm9sZCI6ZmFsc2UsIklzSXRhbGljIjpmYWxzZSwiSXNVbmRlcmxpbmVkIjpmYWxzZSwiUGFyZW50U3R5bGUiOm51bGx9LCJBdXRvU2l6ZSI6MCwiRm9yZWdyb3VuZCI6eyIkaWQiOiI4MiIsIkNvbG9yIjp7IiRpZCI6Ijgz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4NCIsIlRvcCI6MC4wLCJMZWZ0IjowLjAsIlJpZ2h0IjowLjAsIkJvdHRvbSI6MC4wfSwiUGFkZGluZyI6eyIkaWQiOiI4NSIsIlRvcCI6MC4wLCJMZWZ0IjowLjAsIlJpZ2h0IjowLjAsIkJvdHRvbSI6MC4wfSwiQmFja2dyb3VuZCI6eyIkaWQiOiI4NiIsIkNvbG9yIjp7IiRpZCI6Ijg3IiwiQSI6MCwiUiI6MjU1LCJHIjoyNTUsIkIiOjI1NX19LCJJc1Zpc2libGUiOnRydWUsIldpZHRoIjowLjAsIkhlaWdodCI6MC4wLCJCb3JkZXJTdHlsZSI6bnVsbCwiUGFyZW50U3R5bGUiOm51bGx9LCJEYXRlRm9ybWF0Ijp7IiRpZCI6Ijg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5IiwiRm9ybWF0IjowLCJJc1Zpc2libGUiOmZhbHNlLCJMYXN0S25vd25WaXNpYmlsaXR5U3RhdGUiOmZhbHNlfSwiSXNWaXNpYmxlIjp0cnVlLCJQYXJlbnRTdHlsZSI6bnVsbH0sIkh5cGVybGluayI6bnVsbCwiSW1wb3J0SWQiOiIifV0sIklkIjoiZDZiMGYwNjktYjMyZi00Y2Q1LTkyMjMtMjk4MmM5OTMzNTg3IiwiSXNTaW5nbGVJdGVtUm93IjpmYWxzZX0seyIkaWQiOiI5MCIsIl90YXNrcyI6W3siJGlkIjoiOTEiLCJfYXR0YWNoZWRNaWxlc3RvbmVzIjpbXSwiVGFza0RlZmluaXRpb24iOnsiJGlkIjoiOTIiLCJHcm91cE5hbWUiOm51bGwsIlN0YXJ0RGF0ZSI6IjIwMjMtMDYtMDhUMDA6MDA6MDBaIiwiRW5kRGF0ZSI6IjIwMjMtMDYtMTRUMjM6NTk6MDBaIiwiUGVyY2VudGFnZUNvbXBsZXRlIjoxMDAuMCwiU3R5bGUiOnsiJGlkIjoiOTMiLCJTaGFwZSI6MCwiU2hhcGVUaGlja25lc3MiOjAsIkR1cmF0aW9uRm9ybWF0IjowLCJJbmNsdWRlTm9uV29ya2luZ0RheXNJbkR1cmF0aW9uIjpmYWxzZSwiUGVyY2VudGFnZUNvbXBsZXRlU3R5bGUiOnsiJGlkIjoiOTQiLCJGb250U2V0dGluZ3MiOnsiJGlkIjoiOTUiLCJGb250U2l6ZSI6MTAsIkZvbnROYW1lIjoiQ2FsaWJyaSIsIklzQm9sZCI6ZmFsc2UsIklzSXRhbGljIjpmYWxzZSwiSXNVbmRlcmxpbmVkIjpmYWxzZSwiUGFyZW50U3R5bGUiOm51bGx9LCJBdXRvU2l6ZSI6MCwiRm9yZWdyb3VuZCI6eyIkaWQiOiI5NiIsIkNvbG9yIjp7IiRpZCI6Ijk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k4IiwiQ29sb3IiOnsiJHJlZiI6IjE1In19LCJJc1Zpc2libGUiOnRydWUsIldpZHRoIjowLjAsIkhlaWdodCI6MC4wLCJCb3JkZXJTdHlsZSI6eyIkaWQiOiI5OSIsIkxpbmVDb2xvciI6bnVsbCwiTGluZVdlaWdodCI6MC4wLCJMaW5lVHlwZSI6MCwiUGFyZW50U3R5bGUiOm51bGx9LCJQYXJlbnRTdHlsZSI6bnVsbH0sIkR1cmF0aW9uU3R5bGUiOnsiJGlkIjoiMTAwIiwiRm9udFNldHRpbmdzIjp7IiRpZCI6IjEwMS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MTAyIiwiTGluZUNvbG9yIjpudWxsLCJMaW5lV2VpZ2h0IjowLjAsIkxpbmVUeXBlIjowLCJQYXJlbnRTdHlsZSI6bnVsbH0sIlBhcmVudFN0eWxlIjpudWxsfSwiSG9yaXpvbnRhbENvbm5lY3RvclN0eWxlIjp7IiRpZCI6IjEwMyIsIkxpbmVDb2xvciI6eyIkcmVmIjoiMjcifSwiTGluZVdlaWdodCI6MS4wLCJMaW5lVHlwZSI6MCwiUGFyZW50U3R5bGUiOm51bGx9LCJWZXJ0aWNhbENvbm5lY3RvclN0eWxlIjp7IiRpZCI6IjEwNCIsIkxpbmVDb2xvciI6eyIkcmVmIjoiMzAi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MsIklzQmVsb3dUaW1lYmFuZCI6dHJ1ZSwiUGVyY2VudGFnZUNvbXBsZXRlU2hhcGVPcGFjaXR5IjozNSwiU2hhcGVTdHlsZSI6eyIkaWQiOiIxMDUiLCJNYXJnaW4iOnsiJHJlZiI6IjMzIn0sIlBhZGRpbmciOnsiJHJlZiI6IjM0In0sIkJhY2tncm91bmQiOnsiJGlkIjoiMTA2IiwiQ29sb3IiOnsiJGlkIjoiMTA3IiwiQSI6MjU1LCJSIjoxMTEsIkciOjQ5LCJCIjoxNTJ9fSwiSXNWaXNpYmxlIjp0cnVlLCJXaWR0aCI6MTAxLjAsIkhlaWdodCI6MTAuMCwiQm9yZGVyU3R5bGUiOnsiJGlkIjoiMTA4IiwiTGluZUNvbG9yIjp7IiRpZCI6IjEwOSIsIiR0eXBlIjoiTkxSRS5Db21tb24uRG9tLlNvbGlkQ29sb3JCcnVzaCwgTkxSRS5Db21tb24iLCJDb2xvciI6eyIkaWQiOiIxMTAiLCJBIjoyNTUsIlIiOjQ3LCJHIjo4MiwiQiI6MTQzfX0sIkxpbmVXZWlnaHQiOjAuMCwiTGluZVR5cGUiOjAsIlBhcmVudFN0eWxlIjpudWxsfSwiUGFyZW50U3R5bGUiOm51bGx9LCJUaXRsZVN0eWxlIjp7IiRpZCI6IjExMSIsIkZvbnRTZXR0aW5ncyI6eyIkaWQiOiIxMTIiLCJGb250U2l6ZSI6MTAsIkZvbnROYW1lIjoiQ2FsaWJyaSIsIklzQm9sZCI6ZmFsc2UsIklzSXRhbGljIjpmYWxzZSwiSXNVbmRlcmxpbmVkIjpmYWxzZSwiUGFyZW50U3R5bGUiOm51bGx9LCJBdXRvU2l6ZSI6MCwiRm9yZWdyb3VuZCI6eyIkaWQiOiIxMTMiLCJDb2xvciI6eyIkaWQiOiIxMTQiLCJBIjoyNTUsIlIiOjAsIkciOjAsIkIiOjB9fSwiTWF4V2lkdGgiOjcyMC4wLCJNYXhIZWlnaHQiOiJJbmZpbml0eSIsIlNtYXJ0Rm9yZWdyb3VuZElzQWN0aXZlIjpmYWxzZSwiSG9yaXpvbnRhbEFsaWdubWVudCI6MiwiVmVydGljYWxBbGlnbm1lbnQiOjAsIlNtYXJ0Rm9yZWdyb3VuZCI6bnVsbCwiQmFja2dyb3VuZEZpbGxUeXBlIjowLCJNYXJnaW4iOnsiJHJlZiI6IjQ0In0sIlBhZGRpbmciOnsiJHJlZiI6IjQ1In0sIkJhY2tncm91bmQiOnsiJGlkIjoiMTE1IiwiQ29sb3IiOnsiJGlkIjoiMTE2IiwiQSI6MCwiUiI6MjU1LCJHIjoyNTUsIkIiOjI1NX19LCJJc1Zpc2libGUiOnRydWUsIldpZHRoIjowLjAsIkhlaWdodCI6MC4wLCJCb3JkZXJTdHlsZSI6eyIkaWQiOiIxMTciLCJMaW5lQ29sb3IiOm51bGwsIkxpbmVXZWlnaHQiOjAuMCwiTGluZVR5cGUiOjAsIlBhcmVudFN0eWxlIjpudWxsfSwiUGFyZW50U3R5bGUiOm51bGx9LCJEYXRlU3R5bGUiOnsiJGlkIjoiMTE4IiwiRm9udFNldHRpbmdzIjp7IiRpZCI6IjExOSIsIkZvbnRTaXplIjoxMCwiRm9udE5hbWUiOiJDYWxpYnJpIiwiSXNCb2xkIjpmYWxzZSwiSXNJdGFsaWMiOmZhbHNlLCJJc1VuZGVybGluZWQiOmZhbHNlLCJQYXJlbnRTdHlsZSI6bnVsbH0sIkF1dG9TaXplIjowLCJGb3JlZ3JvdW5kIjp7IiRpZCI6IjEyMCIsIkNvbG9yIjp7IiRpZCI6IjEy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GlkIjoiMTIyIiwiQ29sb3IiOnsiJGlkIjoiMTIzIiwiQSI6MCwiUiI6MjU1LCJHIjoyNTUsIkIiOjI1NX19LCJJc1Zpc2libGUiOnRydWUsIldpZHRoIjowLjAsIkhlaWdodCI6MC4wLCJCb3JkZXJTdHlsZSI6eyIkaWQiOiIxMjQiLCJMaW5lQ29sb3IiOm51bGwsIkxpbmVXZWlnaHQiOjAuMCwiTGluZVR5cGUiOjAsIlBhcmVudFN0eWxlIjpudWxsfSwiUGFyZW50U3R5bGUiOm51bGx9LCJEYXRlRm9ybWF0Ijp7IiRyZWYiOiI1OCJ9LCJXZWVrTnVtYmVyaW5nIjp7IiRpZCI6IjEyNSIsIkZvcm1hdCI6MCwiSXNWaXNpYmxlIjpmYWxzZSwiTGFzdEtub3duVmlzaWJpbGl0eVN0YXRlIjpmYWxzZX0sIklzVmlzaWJsZSI6dHJ1ZSwiUGFyZW50U3R5bGUiOm51bGx9LCJJbmRleCI6OCwiU21hcnREdXJhdGlvbkFjdGl2YXRlZCI6ZmFsc2UsIkRhdGVGb3JtYXQiOnsiJHJlZiI6IjU4In0sIldlZWtOdW1iZXJpbmciOnsiJGlkIjoiMTI2IiwiRm9ybWF0IjowLCJJc1Zpc2libGUiOmZhbHNlLCJMYXN0S25vd25WaXNpYmlsaXR5U3RhdGUiOmZhbHNlfSwiSWQiOiIwYTgzNDA4Yi1iMWZjLTRjMDItYjQwZC1kZTRiOWNjZTI4MzEiLCJJbXBvcnRJZCI6bnVsbCwiVGl0bGUiOiJJdGVtIDIiLCJOb3RlIjpudWxsLCJIeXBlcmxpbmsiOnsiJGlkIjoiMTI3IiwiQWRkcmVzcyI6bnVsbCwiU3ViQWRkcmVzcyI6bnVsbH0sIklzQ2hhbmdlZCI6ZmFsc2UsIklzTmV3IjpmYWxzZX19XSwiX21pbGVzdG9uZXMiOltdLCJJZCI6IjAwMDAwMDAwLTAwMDAtMDAwMC0wMDAwLTAwMDAwMDAwMDAwMCIsIklzU2luZ2xlSXRlbVJvdyI6dHJ1ZX0seyIkaWQiOiIxMjgiLCJfdGFza3MiOlt7IiRpZCI6IjEyOSIsIl9hdHRhY2hlZE1pbGVzdG9uZXMiOltdLCJUYXNrRGVmaW5pdGlvbiI6eyIkaWQiOiIxMzAiLCJHcm91cE5hbWUiOm51bGwsIlN0YXJ0RGF0ZSI6IjIwMjMtMDYtMTJUMDA6MDA6MDBaIiwiRW5kRGF0ZSI6IjIwMjMtMDYtMTZUMjM6NTk6MDBaIiwiUGVyY2VudGFnZUNvbXBsZXRlIjoxMDAuMCwiU3R5bGUiOnsiJGlkIjoiMTMxIiwiU2hhcGUiOjAsIlNoYXBlVGhpY2tuZXNzIjowLCJEdXJhdGlvbkZvcm1hdCI6MCwiSW5jbHVkZU5vbldvcmtpbmdEYXlzSW5EdXJhdGlvbiI6ZmFsc2UsIlBlcmNlbnRhZ2VDb21wbGV0ZVN0eWxlIjp7IiRpZCI6IjEzMiIsIkZvbnRTZXR0aW5ncyI6eyIkaWQiOiIxMzMiLCJGb250U2l6ZSI6MTAsIkZvbnROYW1lIjoiQ2FsaWJyaSIsIklzQm9sZCI6ZmFsc2UsIklzSXRhbGljIjpmYWxzZSwiSXNVbmRlcmxpbmVkIjpmYWxzZSwiUGFyZW50U3R5bGUiOm51bGx9LCJBdXRvU2l6ZSI6MCwiRm9yZWdyb3VuZCI6eyIkaWQiOiIxMzQiLCJDb2xvciI6eyIkaWQiOiIxMzU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MTM2IiwiQ29sb3IiOnsiJHJlZiI6IjE1In19LCJJc1Zpc2libGUiOnRydWUsIldpZHRoIjowLjAsIkhlaWdodCI6MC4wLCJCb3JkZXJTdHlsZSI6eyIkaWQiOiIxMzciLCJMaW5lQ29sb3IiOm51bGwsIkxpbmVXZWlnaHQiOjAuMCwiTGluZVR5cGUiOjAsIlBhcmVudFN0eWxlIjpudWxsfSwiUGFyZW50U3R5bGUiOm51bGx9LCJEdXJhdGlvblN0eWxlIjp7IiRpZCI6IjEzOCIsIkZvbnRTZXR0aW5ncyI6eyIkaWQiOiIxMzk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E0MCIsIkxpbmVDb2xvciI6bnVsbCwiTGluZVdlaWdodCI6MC4wLCJMaW5lVHlwZSI6MCwiUGFyZW50U3R5bGUiOm51bGx9LCJQYXJlbnRTdHlsZSI6bnVsbH0sIkhvcml6b250YWxDb25uZWN0b3JTdHlsZSI6eyIkaWQiOiIxNDEiLCJMaW5lQ29sb3IiOnsiJHJlZiI6IjI3In0sIkxpbmVXZWlnaHQiOjEuMCwiTGluZVR5cGUiOjAsIlBhcmVudFN0eWxlIjpudWxsfSwiVmVydGljYWxDb25uZWN0b3JTdHlsZSI6eyIkaWQiOiIxNDIiLCJMaW5lQ29sb3IiOnsiJHJlZiI6IjMwIn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TQzIiwiTWFyZ2luIjp7IiRyZWYiOiIzMyJ9LCJQYWRkaW5nIjp7IiRyZWYiOiIzNCJ9LCJCYWNrZ3JvdW5kIjp7IiRpZCI6IjE0NCIsIkNvbG9yIjp7IiRpZCI6IjE0NSIsIkEiOjI1NSwiUiI6MTExLCJHIjo0OSwiQiI6MTUyfX0sIklzVmlzaWJsZSI6dHJ1ZSwiV2lkdGgiOjI5LjAsIkhlaWdodCI6MTAuMCwiQm9yZGVyU3R5bGUiOnsiJGlkIjoiMTQ2IiwiTGluZUNvbG9yIjp7IiRpZCI6IjE0NyIsIiR0eXBlIjoiTkxSRS5Db21tb24uRG9tLlNvbGlkQ29sb3JCcnVzaCwgTkxSRS5Db21tb24iLCJDb2xvciI6eyIkaWQiOiIxNDgiLCJBIjoyNTUsIlIiOjQ3LCJHIjo4MiwiQiI6MTQzfX0sIkxpbmVXZWlnaHQiOjAuMCwiTGluZVR5cGUiOjAsIlBhcmVudFN0eWxlIjpudWxsfSwiUGFyZW50U3R5bGUiOm51bGx9LCJUaXRsZVN0eWxlIjp7IiRpZCI6IjE0OSIsIkZvbnRTZXR0aW5ncyI6eyIkaWQiOiIxNTAiLCJGb250U2l6ZSI6MTAsIkZvbnROYW1lIjoiQ2FsaWJyaSIsIklzQm9sZCI6ZmFsc2UsIklzSXRhbGljIjpmYWxzZSwiSXNVbmRlcmxpbmVkIjpmYWxzZSwiUGFyZW50U3R5bGUiOm51bGx9LCJBdXRvU2l6ZSI6MCwiRm9yZWdyb3VuZCI6eyIkaWQiOiIxNTEiLCJDb2xvciI6eyIkaWQiOiIxNTIiLCJBIjoyNTUsIlIiOjAsIkciOjAsIkIiOjB9fSwiTWF4V2lkdGgiOjcyMC4wLCJNYXhIZWlnaHQiOiJJbmZpbml0eSIsIlNtYXJ0Rm9yZWdyb3VuZElzQWN0aXZlIjpmYWxzZSwiSG9yaXpvbnRhbEFsaWdubWVudCI6MiwiVmVydGljYWxBbGlnbm1lbnQiOjAsIlNtYXJ0Rm9yZWdyb3VuZCI6bnVsbCwiQmFja2dyb3VuZEZpbGxUeXBlIjowLCJNYXJnaW4iOnsiJHJlZiI6IjQ0In0sIlBhZGRpbmciOnsiJHJlZiI6IjQ1In0sIkJhY2tncm91bmQiOnsiJGlkIjoiMTUzIiwiQ29sb3IiOnsiJGlkIjoiMTU0IiwiQSI6MCwiUiI6MjU1LCJHIjoyNTUsIkIiOjI1NX19LCJJc1Zpc2libGUiOnRydWUsIldpZHRoIjowLjAsIkhlaWdodCI6MC4wLCJCb3JkZXJTdHlsZSI6eyIkaWQiOiIxNTUiLCJMaW5lQ29sb3IiOm51bGwsIkxpbmVXZWlnaHQiOjAuMCwiTGluZVR5cGUiOjAsIlBhcmVudFN0eWxlIjpudWxsfSwiUGFyZW50U3R5bGUiOm51bGx9LCJEYXRlU3R5bGUiOnsiJGlkIjoiMTU2IiwiRm9udFNldHRpbmdzIjp7IiRpZCI6IjE1NyIsIkZvbnRTaXplIjoxMCwiRm9udE5hbWUiOiJDYWxpYnJpIiwiSXNCb2xkIjpmYWxzZSwiSXNJdGFsaWMiOmZhbHNlLCJJc1VuZGVybGluZWQiOmZhbHNlLCJQYXJlbnRTdHlsZSI6bnVsbH0sIkF1dG9TaXplIjowLCJGb3JlZ3JvdW5kIjp7IiRpZCI6IjE1OCIsIkNvbG9yIjp7IiRpZCI6IjE1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GlkIjoiMTYwIiwiQ29sb3IiOnsiJGlkIjoiMTYxIiwiQSI6MCwiUiI6MjU1LCJHIjoyNTUsIkIiOjI1NX19LCJJc1Zpc2libGUiOnRydWUsIldpZHRoIjowLjAsIkhlaWdodCI6MC4wLCJCb3JkZXJTdHlsZSI6eyIkaWQiOiIxNjIiLCJMaW5lQ29sb3IiOm51bGwsIkxpbmVXZWlnaHQiOjAuMCwiTGluZVR5cGUiOjAsIlBhcmVudFN0eWxlIjpudWxsfSwiUGFyZW50U3R5bGUiOm51bGx9LCJEYXRlRm9ybWF0Ijp7IiRyZWYiOiI1OCJ9LCJXZWVrTnVtYmVyaW5nIjp7IiRpZCI6IjE2MyIsIkZvcm1hdCI6MCwiSXNWaXNpYmxlIjpmYWxzZSwiTGFzdEtub3duVmlzaWJpbGl0eVN0YXRlIjpmYWxzZX0sIklzVmlzaWJsZSI6dHJ1ZSwiUGFyZW50U3R5bGUiOm51bGx9LCJJbmRleCI6OSwiU21hcnREdXJhdGlvbkFjdGl2YXRlZCI6ZmFsc2UsIkRhdGVGb3JtYXQiOnsiJHJlZiI6IjU4In0sIldlZWtOdW1iZXJpbmciOnsiJGlkIjoiMTY0IiwiRm9ybWF0IjowLCJJc1Zpc2libGUiOmZhbHNlLCJMYXN0S25vd25WaXNpYmlsaXR5U3RhdGUiOmZhbHNlfSwiSWQiOiIwOTFhN2Q2YS02Y2Q1LTQxMGMtODg4OC1iMzUwYTdkNWI1NGIiLCJJbXBvcnRJZCI6bnVsbCwiVGl0bGUiOiJJdGVtIDMiLCJOb3RlIjpudWxsLCJIeXBlcmxpbmsiOnsiJGlkIjoiMTY1IiwiQWRkcmVzcyI6bnVsbCwiU3ViQWRkcmVzcyI6bnVsbH0sIklzQ2hhbmdlZCI6ZmFsc2UsIklzTmV3IjpmYWxzZX19XSwiX21pbGVzdG9uZXMiOltdLCJJZCI6IjAwMDAwMDAwLTAwMDAtMDAwMC0wMDAwLTAwMDAwMDAwMDAwMCIsIklzU2luZ2xlSXRlbVJvdyI6dHJ1ZX1dLCJJbmRleCI6MSwiSWQiOiIyMDg0Y2VkOS0wYjYxLTQ3Y2YtODVjNC0yM2EzMWQ1ZGQxNDgiLCJIZWFkZXJUZXh0IjoiU3ByaW50IDEiLCJJc0RlZmF1bHQiOmZhbHNlLCJTdHlsZSI6eyIkaWQiOiIxNjYiLCJIZWFkZXJTdHlsZSI6eyIkaWQiOiIxNjciLCJUZXh0U3R5bGUiOnsiJGlkIjoiMTY4IiwiRm9udFNldHRpbmdzIjp7IiRpZCI6IjE2OSIsIkZvbnRTaXplIjoxMSwiRm9udE5hbWUiOiJDYWxpYnJpIiwiSXNCb2xkIjpmYWxzZSwiSXNJdGFsaWMiOmZhbHNlLCJJc1VuZGVybGluZWQiOmZhbHNlLCJQYXJlbnRTdHlsZSI6bnVsbH0sIkF1dG9TaXplIjowLCJGb3JlZ3JvdW5kIjp7IiRpZCI6IjE3MCIsIkNvbG9yIjp7IiRpZCI6IjE3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3MiIsIlRvcCI6MC4wLCJMZWZ0IjowLjAsIlJpZ2h0IjowLjAsIkJvdHRvbSI6MC4wfSwiUGFkZGluZyI6eyIkaWQiOiIxNzMiLCJUb3AiOjAuMCwiTGVmdCI6MC4wLCJSaWdodCI6MC4wLCJCb3R0b20iOjAuMH0sIkJhY2tncm91bmQiOnsiJGlkIjoiMTc0IiwiQ29sb3IiOnsiJGlkIjoiMTc1IiwiQSI6MCwiUiI6MjU1LCJHIjoyNTUsIkIiOjI1NX19LCJJc1Zpc2libGUiOnRydWUsIldpZHRoIjowLjAsIkhlaWdodCI6MC4wLCJCb3JkZXJTdHlsZSI6bnVsbCwiUGFyZW50U3R5bGUiOm51bGx9LCJSZWN0YW5nbGVTdHlsZSI6eyIkaWQiOiIxNzYiLCJNYXJnaW4iOnsiJGlkIjoiMTc3IiwiVG9wIjowLjAsIkxlZnQiOjAuMCwiUmlnaHQiOjAuMCwiQm90dG9tIjowLjB9LCJQYWRkaW5nIjp7IiRpZCI6IjE3OCIsIlRvcCI6MC4wLCJMZWZ0IjowLjAsIlJpZ2h0IjowLjAsIkJvdHRvbSI6MC4wfSwiQmFja2dyb3VuZCI6eyIkaWQiOiIxNzkiLCJDb2xvciI6eyIkaWQiOiIxODAiLCJBIjoyNSwiUiI6NDcsIkciOjU0LCJCIjoxNTN9fSwiSXNWaXNpYmxlIjp0cnVlLCJXaWR0aCI6MC4wLCJIZWlnaHQiOjAuMCwiQm9yZGVyU3R5bGUiOnsiJGlkIjoiMTgxIiwiTGluZUNvbG9yIjp7IiRpZCI6IjE4MiIsIiR0eXBlIjoiTkxSRS5Db21tb24uRG9tLlNvbGlkQ29sb3JCcnVzaCwgTkxSRS5Db21tb24iLCJDb2xvciI6eyIkaWQiOiIxODMiLCJBIjoyNTUsIlIiOjI1NSwiRyI6MCwiQiI6MH19LCJMaW5lV2VpZ2h0IjowLjAsIkxpbmVUeXBlIjowLCJQYXJlbnRTdHlsZSI6bnVsbH0sIlBhcmVudFN0eWxlIjpudWxsfSwiTWFyZ2luIjp7IiRpZCI6IjE4NCIsIlRvcCI6MC4wLCJMZWZ0IjowLjAsIlJpZ2h0IjowLjAsIkJvdHRvbSI6MC4wfSwiUGFkZGluZyI6eyIkaWQiOiIxODUiLCJUb3AiOjAuMCwiTGVmdCI6MC4wLCJSaWdodCI6MC4wLCJCb3R0b20iOjAuMH0sIkJhY2tncm91bmQiOm51bGwsIklzVmlzaWJsZSI6dHJ1ZSwiV2lkdGgiOjAuMCwiSGVpZ2h0IjowLjAsIkJvcmRlclN0eWxlIjpudWxsLCJQYXJlbnRTdHlsZSI6bnVsbH0sIkJhY2tncm91bmRTdHlsZSI6eyIkaWQiOiIxODYiLCJNYXJnaW4iOnsiJGlkIjoiMTg3IiwiVG9wIjowLjAsIkxlZnQiOjAuMCwiUmlnaHQiOjAuMCwiQm90dG9tIjowLjB9LCJQYWRkaW5nIjp7IiRpZCI6IjE4OCIsIlRvcCI6MC4wLCJMZWZ0IjowLjAsIlJpZ2h0IjowLjAsIkJvdHRvbSI6MC4wfSwiQmFja2dyb3VuZCI6eyIkaWQiOiIxODkiLCJDb2xvciI6eyIkaWQiOiIxOTAiLCJBIjoxMiwiUiI6NDcsIkciOjU0LCJCIjoxNTN9fSwiSXNWaXNpYmxlIjp0cnVlLCJXaWR0aCI6MC4wLCJIZWlnaHQiOjAuMCwiQm9yZGVyU3R5bGUiOnsiJGlkIjoiMTkxIiwiTGluZUNvbG9yIjp7IiRpZCI6IjE5MiIsIiR0eXBlIjoiTkxSRS5Db21tb24uRG9tLlNvbGlkQ29sb3JCcnVzaCwgTkxSRS5Db21tb24iLCJDb2xvciI6eyIkaWQiOiIxOTMiLCJBIjoyNTUsIlIiOjI1NSwiRyI6MCwiQiI6MH19LCJMaW5lV2VpZ2h0IjowLjAsIkxpbmVUeXBlIjowLCJQYXJlbnRTdHlsZSI6bnVsbH0sIlBhcmVudFN0eWxlIjpudWxsfSwiTWFyZ2luIjp7IiRpZCI6IjE5NCIsIlRvcCI6MC4wLCJMZWZ0IjowLjAsIlJpZ2h0IjowLjAsIkJvdHRvbSI6MC4wfSwiUGFkZGluZyI6eyIkaWQiOiIxOTUiLCJUb3AiOjAuMCwiTGVmdCI6MC4wLCJSaWdodCI6MC4wLCJCb3R0b20iOjAuMH0sIklzVmlzaWJsZSI6dHJ1ZSwiV2lkdGgiOjAuMCwiSGVpZ2h0IjowLjAsIkJvcmRlclN0eWxlIjpudWxsLCJQYXJlbnRTdHlsZSI6bnVsbH19LHsiJGlkIjoiMTk2IiwiX3Jvd3MiOlt7IiRpZCI6IjE5NyIsIl90YXNrcyI6W3siJGlkIjoiMTk4IiwiX2F0dGFjaGVkTWlsZXN0b25lcyI6W10sIlRhc2tEZWZpbml0aW9uIjp7IiRpZCI6IjE5OSIsIkdyb3VwTmFtZSI6bnVsbCwiU3RhcnREYXRlIjoiMjAyMy0wNi0xOVQwMDowMDowMFoiLCJFbmREYXRlIjoiMjAyMy0wNi0yN1QyMzo1OTowMFoiLCJQZXJjZW50YWdlQ29tcGxldGUiOjEwMC4wLCJTdHlsZSI6eyIkaWQiOiIyMDAiLCJTaGFwZSI6MCwiU2hhcGVUaGlja25lc3MiOjAsIkR1cmF0aW9uRm9ybWF0IjowLCJJbmNsdWRlTm9uV29ya2luZ0RheXNJbkR1cmF0aW9uIjpmYWxzZSwiUGVyY2VudGFnZUNvbXBsZXRlU3R5bGUiOnsiJGlkIjoiMjAxIiwiRm9udFNldHRpbmdzIjp7IiRpZCI6IjIwMiIsIkZvbnRTaXplIjoxMCwiRm9udE5hbWUiOiJDYWxpYnJpIiwiSXNCb2xkIjpmYWxzZSwiSXNJdGFsaWMiOmZhbHNlLCJJc1VuZGVybGluZWQiOmZhbHNlLCJQYXJlbnRTdHlsZSI6bnVsbH0sIkF1dG9TaXplIjowLCJGb3JlZ3JvdW5kIjp7IiRpZCI6IjIwMyIsIkNvbG9yIjp7IiRpZCI6IjIwN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IifSwiUGFkZGluZyI6eyIkcmVmIjoiMTMifSwiQmFja2dyb3VuZCI6eyIkaWQiOiIyMDUiLCJDb2xvciI6eyIkcmVmIjoiMTUifX0sIklzVmlzaWJsZSI6dHJ1ZSwiV2lkdGgiOjAuMCwiSGVpZ2h0IjowLjAsIkJvcmRlclN0eWxlIjp7IiRpZCI6IjIwNiIsIkxpbmVDb2xvciI6bnVsbCwiTGluZVdlaWdodCI6MC4wLCJMaW5lVHlwZSI6MCwiUGFyZW50U3R5bGUiOm51bGx9LCJQYXJlbnRTdHlsZSI6bnVsbH0sIkR1cmF0aW9uU3R5bGUiOnsiJGlkIjoiMjA3IiwiRm9udFNldHRpbmdzIjp7IiRpZCI6IjIwOC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MjA5IiwiTGluZUNvbG9yIjpudWxsLCJMaW5lV2VpZ2h0IjowLjAsIkxpbmVUeXBlIjowLCJQYXJlbnRTdHlsZSI6bnVsbH0sIlBhcmVudFN0eWxlIjpudWxsfSwiSG9yaXpvbnRhbENvbm5lY3RvclN0eWxlIjp7IiRpZCI6IjIxMCIsIkxpbmVDb2xvciI6eyIkcmVmIjoiMjcifSwiTGluZVdlaWdodCI6MS4wLCJMaW5lVHlwZSI6MCwiUGFyZW50U3R5bGUiOm51bGx9LCJWZXJ0aWNhbENvbm5lY3RvclN0eWxlIjp7IiRpZCI6IjIxMSIsIkxpbmVDb2xvciI6eyIkcmVmIjoiMzAi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MsIklzQmVsb3dUaW1lYmFuZCI6dHJ1ZSwiUGVyY2VudGFnZUNvbXBsZXRlU2hhcGVPcGFjaXR5IjozNSwiU2hhcGVTdHlsZSI6eyIkaWQiOiIyMTIiLCJNYXJnaW4iOnsiJHJlZiI6IjMzIn0sIlBhZGRpbmciOnsiJHJlZiI6IjM0In0sIkJhY2tncm91bmQiOnsiJGlkIjoiMjEzIiwiQ29sb3IiOnsiJGlkIjoiMjE0IiwiQSI6MjU1LCJSIjoxMTEsIkciOjQ5LCJCIjoxNTJ9fSwiSXNWaXNpYmxlIjp0cnVlLCJXaWR0aCI6MTI5LjAsIkhlaWdodCI6MTAuMCwiQm9yZGVyU3R5bGUiOnsiJGlkIjoiMjE1IiwiTGluZUNvbG9yIjp7IiRpZCI6IjIxNiIsIiR0eXBlIjoiTkxSRS5Db21tb24uRG9tLlNvbGlkQ29sb3JCcnVzaCwgTkxSRS5Db21tb24iLCJDb2xvciI6eyIkaWQiOiIyMTciLCJBIjoyNTUsIlIiOjQ3LCJHIjo4MiwiQiI6MTQzfX0sIkxpbmVXZWlnaHQiOjAuMCwiTGluZVR5cGUiOjAsIlBhcmVudFN0eWxlIjpudWxsfSwiUGFyZW50U3R5bGUiOm51bGx9LCJUaXRsZVN0eWxlIjp7IiRpZCI6IjIxOCIsIkZvbnRTZXR0aW5ncyI6eyIkaWQiOiIyMTkiLCJGb250U2l6ZSI6MTAsIkZvbnROYW1lIjoiQ2FsaWJyaSIsIklzQm9sZCI6ZmFsc2UsIklzSXRhbGljIjpmYWxzZSwiSXNVbmRlcmxpbmVkIjpmYWxzZSwiUGFyZW50U3R5bGUiOm51bGx9LCJBdXRvU2l6ZSI6MCwiRm9yZWdyb3VuZCI6eyIkaWQiOiIyMjAiLCJDb2xvciI6eyIkaWQiOiIyMjEiLCJBIjoyNTUsIlIiOjAsIkciOjAsIkIiOjB9fSwiTWF4V2lkdGgiOjcyMC4wLCJNYXhIZWlnaHQiOiJJbmZpbml0eSIsIlNtYXJ0Rm9yZWdyb3VuZElzQWN0aXZlIjpmYWxzZSwiSG9yaXpvbnRhbEFsaWdubWVudCI6MiwiVmVydGljYWxBbGlnbm1lbnQiOjAsIlNtYXJ0Rm9yZWdyb3VuZCI6bnVsbCwiQmFja2dyb3VuZEZpbGxUeXBlIjowLCJNYXJnaW4iOnsiJHJlZiI6IjQ0In0sIlBhZGRpbmciOnsiJHJlZiI6IjQ1In0sIkJhY2tncm91bmQiOnsiJGlkIjoiMjIyIiwiQ29sb3IiOnsiJGlkIjoiMjIzIiwiQSI6MCwiUiI6MjU1LCJHIjoyNTUsIkIiOjI1NX19LCJJc1Zpc2libGUiOnRydWUsIldpZHRoIjowLjAsIkhlaWdodCI6MC4wLCJCb3JkZXJTdHlsZSI6eyIkaWQiOiIyMjQiLCJMaW5lQ29sb3IiOm51bGwsIkxpbmVXZWlnaHQiOjAuMCwiTGluZVR5cGUiOjAsIlBhcmVudFN0eWxlIjpudWxsfSwiUGFyZW50U3R5bGUiOm51bGx9LCJEYXRlU3R5bGUiOnsiJGlkIjoiMjI1IiwiRm9udFNldHRpbmdzIjp7IiRpZCI6IjIyNiIsIkZvbnRTaXplIjoxMCwiRm9udE5hbWUiOiJDYWxpYnJpIiwiSXNCb2xkIjpmYWxzZSwiSXNJdGFsaWMiOmZhbHNlLCJJc1VuZGVybGluZWQiOmZhbHNlLCJQYXJlbnRTdHlsZSI6bnVsbH0sIkF1dG9TaXplIjowLCJGb3JlZ3JvdW5kIjp7IiRpZCI6IjIyNyIsIkNvbG9yIjp7IiRpZCI6IjIy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GlkIjoiMjI5IiwiQ29sb3IiOnsiJGlkIjoiMjMwIiwiQSI6MCwiUiI6MjU1LCJHIjoyNTUsIkIiOjI1NX19LCJJc1Zpc2libGUiOnRydWUsIldpZHRoIjowLjAsIkhlaWdodCI6MC4wLCJCb3JkZXJTdHlsZSI6eyIkaWQiOiIyMzEiLCJMaW5lQ29sb3IiOm51bGwsIkxpbmVXZWlnaHQiOjAuMCwiTGluZVR5cGUiOjAsIlBhcmVudFN0eWxlIjpudWxsfSwiUGFyZW50U3R5bGUiOm51bGx9LCJEYXRlRm9ybWF0Ijp7IiRyZWYiOiI1OCJ9LCJXZWVrTnVtYmVyaW5nIjp7IiRpZCI6IjIzMiIsIkZvcm1hdCI6MCwiSXNWaXNpYmxlIjpmYWxzZSwiTGFzdEtub3duVmlzaWJpbGl0eVN0YXRlIjpmYWxzZX0sIklzVmlzaWJsZSI6dHJ1ZSwiUGFyZW50U3R5bGUiOm51bGx9LCJJbmRleCI6MTEsIlNtYXJ0RHVyYXRpb25BY3RpdmF0ZWQiOmZhbHNlLCJEYXRlRm9ybWF0Ijp7IiRyZWYiOiI1OCJ9LCJXZWVrTnVtYmVyaW5nIjp7IiRpZCI6IjIzMyIsIkZvcm1hdCI6MCwiSXNWaXNpYmxlIjpmYWxzZSwiTGFzdEtub3duVmlzaWJpbGl0eVN0YXRlIjpmYWxzZX0sIklkIjoiZDI2OTVlZDktNGY1Mi00MGQ4LWI3ZGItMDI1M2Q4NWRlZDFmIiwiSW1wb3J0SWQiOm51bGwsIlRpdGxlIjoiSXRlbSAxIiwiTm90ZSI6bnVsbCwiSHlwZXJsaW5rIjp7IiRpZCI6IjIzNCIsIkFkZHJlc3MiOm51bGwsIlN1YkFkZHJlc3MiOm51bGx9LCJJc0NoYW5nZWQiOmZhbHNlLCJJc05ldyI6ZmFsc2V9fV0sIl9taWxlc3RvbmVzIjpbeyIkaWQiOiIyMzUiLCJJZCI6IjA1MjYwZGExLTdhMjUtNDIzMS04OTFiLTM3MDBjMjhiOTlmMiIsIkluZGV4IjoxMCwiR3JvdXBJZCI6bnVsbCwiVGl0bGUiOiJSZXZpZXcgU3ByaW50IDIiLCJEYXRlVGltZSI6IjIwMjMtMDYtMzBUMjM6NTk6MDAiLCJQZXJjZW50YWdlQ29tcGxldGUiOjEwMC4wLCJOb3RlIjpudWxsLCJTdHlsZSI6eyIkaWQiOiIyMzYiLCJUaXRsZVBvc2l0aW9uIjoiUmlnaHQiLCJEYXRlUG9zaXRpb24iOiJSaWdodCIsIlNoYXBlVHlwZSI6MTQsIlNoYXBlU2l6ZSI6MCwiU2hhcGVTdHlsZSI6eyIkaWQiOiIyMzciLCJNYXJnaW4iOnsiJHJlZiI6IjY1In0sIlBhZGRpbmciOnsiJHJlZiI6IjY2In0sIkJhY2tncm91bmQiOnsiJGlkIjoiMjM4IiwiQ29sb3IiOnsiJGlkIjoiMjM5IiwiQSI6MjU1LCJSIjoxNzgsIkciOjE0LCJCIjoxOH19LCJJc1Zpc2libGUiOnRydWUsIldpZHRoIjoxMi4wLCJIZWlnaHQiOjE0LjAsIkJvcmRlclN0eWxlIjp7IiRpZCI6IjI0MCIsIkxpbmVDb2xvciI6eyIkcmVmIjoiNzAifSwiTGluZVdlaWdodCI6MC4wLCJMaW5lVHlwZSI6MCwiUGFyZW50U3R5bGUiOm51bGx9LCJQYXJlbnRTdHlsZSI6bnVsbH0sIlRpdGxlU3R5bGUiOnsiJGlkIjoiMjQxIiwiRm9udFNldHRpbmdzIjp7IiRpZCI6IjI0MiIsIkZvbnRTaXplIjoxMSwiRm9udE5hbWUiOiJDYWxpYnJpIiwiSXNCb2xkIjp0cnVlLCJJc0l0YWxpYyI6ZmFsc2UsIklzVW5kZXJsaW5lZCI6ZmFsc2UsIlBhcmVudFN0eWxlIjpudWxsfSwiQXV0b1NpemUiOjAsIkZvcmVncm91bmQiOnsiJGlkIjoiMjQzIiwiQ29sb3IiOnsiJGlkIjoiMjQ0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cmVmIjoiNzYifSwiUGFkZGluZyI6eyIkcmVmIjoiNzcifSwiQmFja2dyb3VuZCI6eyIkaWQiOiIyNDUiLCJDb2xvciI6eyIkaWQiOiIyNDYiLCJBIjowLCJSIjoyNTUsIkciOjI1NSwiQiI6MjU1fX0sIklzVmlzaWJsZSI6dHJ1ZSwiV2lkdGgiOjAuMCwiSGVpZ2h0IjowLjAsIkJvcmRlclN0eWxlIjpudWxsLCJQYXJlbnRTdHlsZSI6bnVsbH0sIkRhdGVTdHlsZSI6eyIkaWQiOiIyNDciLCJGb250U2V0dGluZ3MiOnsiJGlkIjoiMjQ4IiwiRm9udFNpemUiOjEwLCJGb250TmFtZSI6IkNhbGlicmkiLCJJc0JvbGQiOmZhbHNlLCJJc0l0YWxpYyI6ZmFsc2UsIklzVW5kZXJsaW5lZCI6ZmFsc2UsIlBhcmVudFN0eWxlIjpudWxsfSwiQXV0b1NpemUiOjAsIkZvcmVncm91bmQiOnsiJGlkIjoiMjQ5IiwiQ29sb3IiOnsiJGlkIjoiMjUw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cmVmIjoiODQifSwiUGFkZGluZyI6eyIkcmVmIjoiODUifSwiQmFja2dyb3VuZCI6eyIkaWQiOiIyNTEiLCJDb2xvciI6eyIkaWQiOiIyNTIiLCJBIjowLCJSIjoyNTUsIkciOjI1NSwiQiI6MjU1fX0sIklzVmlzaWJsZSI6dHJ1ZSwiV2lkdGgiOjAuMCwiSGVpZ2h0IjowLjAsIkJvcmRlclN0eWxlIjpudWxsLCJQYXJlbnRTdHlsZSI6bnVsbH0sIkRhdGVGb3JtYXQiOnsiJHJlZiI6Ijg4In0sIldlZWtOdW1iZXJpbmciOnsiJGlkIjoiMjUzIiwiRm9ybWF0IjowLCJJc1Zpc2libGUiOmZhbHNlLCJMYXN0S25vd25WaXNpYmlsaXR5U3RhdGUiOmZhbHNlfSwiSXNWaXNpYmxlIjp0cnVlLCJQYXJlbnRTdHlsZSI6bnVsbH0sIkh5cGVybGluayI6bnVsbCwiSW1wb3J0SWQiOiIifV0sIklkIjoiOGJlZjU0ZjktNzIzNi00ZTRhLWI3NzItNzIzNGVhZDBlODQ4IiwiSXNTaW5nbGVJdGVtUm93IjpmYWxzZX0seyIkaWQiOiIyNTQiLCJfdGFza3MiOlt7IiRpZCI6IjI1NSIsIl9hdHRhY2hlZE1pbGVzdG9uZXMiOltdLCJUYXNrRGVmaW5pdGlvbiI6eyIkaWQiOiIyNTYiLCJHcm91cE5hbWUiOm51bGwsIlN0YXJ0RGF0ZSI6IjIwMjMtMDYtMjVUMDA6MDA6MDBaIiwiRW5kRGF0ZSI6IjIwMjMtMDYtMzBUMjM6NTk6MDBaIiwiUGVyY2VudGFnZUNvbXBsZXRlIjoxMDAuMCwiU3R5bGUiOnsiJGlkIjoiMjU3IiwiU2hhcGUiOjAsIlNoYXBlVGhpY2tuZXNzIjowLCJEdXJhdGlvbkZvcm1hdCI6MCwiSW5jbHVkZU5vbldvcmtpbmdEYXlzSW5EdXJhdGlvbiI6ZmFsc2UsIlBlcmNlbnRhZ2VDb21wbGV0ZVN0eWxlIjp7IiRpZCI6IjI1OCIsIkZvbnRTZXR0aW5ncyI6eyIkaWQiOiIyNTkiLCJGb250U2l6ZSI6MTAsIkZvbnROYW1lIjoiQ2FsaWJyaSIsIklzQm9sZCI6ZmFsc2UsIklzSXRhbGljIjpmYWxzZSwiSXNVbmRlcmxpbmVkIjpmYWxzZSwiUGFyZW50U3R5bGUiOm51bGx9LCJBdXRvU2l6ZSI6MCwiRm9yZWdyb3VuZCI6eyIkaWQiOiIyNjAiLCJDb2xvciI6eyIkaWQiOiIyNj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MjYyIiwiQ29sb3IiOnsiJHJlZiI6IjE1In19LCJJc1Zpc2libGUiOnRydWUsIldpZHRoIjowLjAsIkhlaWdodCI6MC4wLCJCb3JkZXJTdHlsZSI6eyIkaWQiOiIyNjMiLCJMaW5lQ29sb3IiOm51bGwsIkxpbmVXZWlnaHQiOjAuMCwiTGluZVR5cGUiOjAsIlBhcmVudFN0eWxlIjpudWxsfSwiUGFyZW50U3R5bGUiOm51bGx9LCJEdXJhdGlvblN0eWxlIjp7IiRpZCI6IjI2NCIsIkZvbnRTZXR0aW5ncyI6eyIkaWQiOiIyNjU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I2NiIsIkxpbmVDb2xvciI6bnVsbCwiTGluZVdlaWdodCI6MC4wLCJMaW5lVHlwZSI6MCwiUGFyZW50U3R5bGUiOm51bGx9LCJQYXJlbnRTdHlsZSI6bnVsbH0sIkhvcml6b250YWxDb25uZWN0b3JTdHlsZSI6eyIkaWQiOiIyNjciLCJMaW5lQ29sb3IiOnsiJHJlZiI6IjI3In0sIkxpbmVXZWlnaHQiOjEuMCwiTGluZVR5cGUiOjAsIlBhcmVudFN0eWxlIjpudWxsfSwiVmVydGljYWxDb25uZWN0b3JTdHlsZSI6eyIkaWQiOiIyNjgiLCJMaW5lQ29sb3IiOnsiJHJlZiI6IjMwIn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jY5IiwiTWFyZ2luIjp7IiRyZWYiOiIzMyJ9LCJQYWRkaW5nIjp7IiRyZWYiOiIzNCJ9LCJCYWNrZ3JvdW5kIjp7IiRpZCI6IjI3MCIsIkNvbG9yIjp7IiRpZCI6IjI3MSIsIkEiOjI1NSwiUiI6MTExLCJHIjo0OSwiQiI6MTUyfX0sIklzVmlzaWJsZSI6dHJ1ZSwiV2lkdGgiOjg2LjAsIkhlaWdodCI6MTAuMCwiQm9yZGVyU3R5bGUiOnsiJGlkIjoiMjcyIiwiTGluZUNvbG9yIjp7IiRpZCI6IjI3MyIsIiR0eXBlIjoiTkxSRS5Db21tb24uRG9tLlNvbGlkQ29sb3JCcnVzaCwgTkxSRS5Db21tb24iLCJDb2xvciI6eyIkaWQiOiIyNzQiLCJBIjoyNTUsIlIiOjQ3LCJHIjo4MiwiQiI6MTQzfX0sIkxpbmVXZWlnaHQiOjAuMCwiTGluZVR5cGUiOjAsIlBhcmVudFN0eWxlIjpudWxsfSwiUGFyZW50U3R5bGUiOm51bGx9LCJUaXRsZVN0eWxlIjp7IiRpZCI6IjI3NSIsIkZvbnRTZXR0aW5ncyI6eyIkaWQiOiIyNzYiLCJGb250U2l6ZSI6MTAsIkZvbnROYW1lIjoiQ2FsaWJyaSIsIklzQm9sZCI6ZmFsc2UsIklzSXRhbGljIjpmYWxzZSwiSXNVbmRlcmxpbmVkIjpmYWxzZSwiUGFyZW50U3R5bGUiOm51bGx9LCJBdXRvU2l6ZSI6MCwiRm9yZWdyb3VuZCI6eyIkaWQiOiIyNzciLCJDb2xvciI6eyIkaWQiOiIyNzgiLCJBIjoyNTUsIlIiOjAsIkciOjAsIkIiOjB9fSwiTWF4V2lkdGgiOjcyMC4wLCJNYXhIZWlnaHQiOiJJbmZpbml0eSIsIlNtYXJ0Rm9yZWdyb3VuZElzQWN0aXZlIjpmYWxzZSwiSG9yaXpvbnRhbEFsaWdubWVudCI6MiwiVmVydGljYWxBbGlnbm1lbnQiOjAsIlNtYXJ0Rm9yZWdyb3VuZCI6bnVsbCwiQmFja2dyb3VuZEZpbGxUeXBlIjowLCJNYXJnaW4iOnsiJHJlZiI6IjQ0In0sIlBhZGRpbmciOnsiJHJlZiI6IjQ1In0sIkJhY2tncm91bmQiOnsiJGlkIjoiMjc5IiwiQ29sb3IiOnsiJGlkIjoiMjgwIiwiQSI6MCwiUiI6MjU1LCJHIjoyNTUsIkIiOjI1NX19LCJJc1Zpc2libGUiOnRydWUsIldpZHRoIjowLjAsIkhlaWdodCI6MC4wLCJCb3JkZXJTdHlsZSI6eyIkaWQiOiIyODEiLCJMaW5lQ29sb3IiOm51bGwsIkxpbmVXZWlnaHQiOjAuMCwiTGluZVR5cGUiOjAsIlBhcmVudFN0eWxlIjpudWxsfSwiUGFyZW50U3R5bGUiOm51bGx9LCJEYXRlU3R5bGUiOnsiJGlkIjoiMjgyIiwiRm9udFNldHRpbmdzIjp7IiRpZCI6IjI4MyIsIkZvbnRTaXplIjoxMCwiRm9udE5hbWUiOiJDYWxpYnJpIiwiSXNCb2xkIjpmYWxzZSwiSXNJdGFsaWMiOmZhbHNlLCJJc1VuZGVybGluZWQiOmZhbHNlLCJQYXJlbnRTdHlsZSI6bnVsbH0sIkF1dG9TaXplIjowLCJGb3JlZ3JvdW5kIjp7IiRpZCI6IjI4NCIsIkNvbG9yIjp7IiRpZCI6IjI4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GlkIjoiMjg2IiwiQ29sb3IiOnsiJGlkIjoiMjg3IiwiQSI6MCwiUiI6MjU1LCJHIjoyNTUsIkIiOjI1NX19LCJJc1Zpc2libGUiOnRydWUsIldpZHRoIjowLjAsIkhlaWdodCI6MC4wLCJCb3JkZXJTdHlsZSI6eyIkaWQiOiIyODgiLCJMaW5lQ29sb3IiOm51bGwsIkxpbmVXZWlnaHQiOjAuMCwiTGluZVR5cGUiOjAsIlBhcmVudFN0eWxlIjpudWxsfSwiUGFyZW50U3R5bGUiOm51bGx9LCJEYXRlRm9ybWF0Ijp7IiRyZWYiOiI1OCJ9LCJXZWVrTnVtYmVyaW5nIjp7IiRpZCI6IjI4OSIsIkZvcm1hdCI6MCwiSXNWaXNpYmxlIjpmYWxzZSwiTGFzdEtub3duVmlzaWJpbGl0eVN0YXRlIjpmYWxzZX0sIklzVmlzaWJsZSI6dHJ1ZSwiUGFyZW50U3R5bGUiOm51bGx9LCJJbmRleCI6MTIsIlNtYXJ0RHVyYXRpb25BY3RpdmF0ZWQiOmZhbHNlLCJEYXRlRm9ybWF0Ijp7IiRyZWYiOiI1OCJ9LCJXZWVrTnVtYmVyaW5nIjp7IiRpZCI6IjI5MCIsIkZvcm1hdCI6MCwiSXNWaXNpYmxlIjpmYWxzZSwiTGFzdEtub3duVmlzaWJpbGl0eVN0YXRlIjpmYWxzZX0sIklkIjoiYzBhM2M0YmItYWJkZC00NjY1LTk3ODMtZWI0OTQ0NmYzZDhhIiwiSW1wb3J0SWQiOm51bGwsIlRpdGxlIjoiSXRlbSAyIiwiTm90ZSI6bnVsbCwiSHlwZXJsaW5rIjp7IiRpZCI6IjI5MSIsIkFkZHJlc3MiOm51bGwsIlN1YkFkZHJlc3MiOm51bGx9LCJJc0NoYW5nZWQiOmZhbHNlLCJJc05ldyI6ZmFsc2V9fV0sIl9taWxlc3RvbmVzIjpbXSwiSWQiOiIwMDAwMDAwMC0wMDAwLTAwMDAtMDAwMC0wMDAwMDAwMDAwMDAiLCJJc1NpbmdsZUl0ZW1Sb3ciOnRydWV9LHsiJGlkIjoiMjkyIiwiX3Rhc2tzIjpbeyIkaWQiOiIyOTMiLCJfYXR0YWNoZWRNaWxlc3RvbmVzIjpbXSwiVGFza0RlZmluaXRpb24iOnsiJGlkIjoiMjk0IiwiR3JvdXBOYW1lIjpudWxsLCJTdGFydERhdGUiOiIyMDIzLTA2LTI5VDAwOjAwOjAwWiIsIkVuZERhdGUiOiIyMDIzLTA2LTMwVDIzOjU5OjAwWiIsIlBlcmNlbnRhZ2VDb21wbGV0ZSI6MTAwLjAsIlN0eWxlIjp7IiRpZCI6IjI5NSIsIlNoYXBlIjowLCJTaGFwZVRoaWNrbmVzcyI6MCwiRHVyYXRpb25Gb3JtYXQiOjAsIkluY2x1ZGVOb25Xb3JraW5nRGF5c0luRHVyYXRpb24iOmZhbHNlLCJQZXJjZW50YWdlQ29tcGxldGVTdHlsZSI6eyIkaWQiOiIyOTYiLCJGb250U2V0dGluZ3MiOnsiJGlkIjoiMjk3IiwiRm9udFNpemUiOjEwLCJGb250TmFtZSI6IkNhbGlicmkiLCJJc0JvbGQiOmZhbHNlLCJJc0l0YWxpYyI6ZmFsc2UsIklzVW5kZXJsaW5lZCI6ZmFsc2UsIlBhcmVudFN0eWxlIjpudWxsfSwiQXV0b1NpemUiOjAsIkZvcmVncm91bmQiOnsiJGlkIjoiMjk4IiwiQ29sb3IiOnsiJGlkIjoiMjk5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MwMCIsIkNvbG9yIjp7IiRyZWYiOiIxNSJ9fSwiSXNWaXNpYmxlIjp0cnVlLCJXaWR0aCI6MC4wLCJIZWlnaHQiOjAuMCwiQm9yZGVyU3R5bGUiOnsiJGlkIjoiMzAxIiwiTGluZUNvbG9yIjpudWxsLCJMaW5lV2VpZ2h0IjowLjAsIkxpbmVUeXBlIjowLCJQYXJlbnRTdHlsZSI6bnVsbH0sIlBhcmVudFN0eWxlIjpudWxsfSwiRHVyYXRpb25TdHlsZSI6eyIkaWQiOiIzMDIiLCJGb250U2V0dGluZ3MiOnsiJGlkIjoiMzAz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zMDQiLCJMaW5lQ29sb3IiOm51bGwsIkxpbmVXZWlnaHQiOjAuMCwiTGluZVR5cGUiOjAsIlBhcmVudFN0eWxlIjpudWxsfSwiUGFyZW50U3R5bGUiOm51bGx9LCJIb3Jpem9udGFsQ29ubmVjdG9yU3R5bGUiOnsiJGlkIjoiMzA1IiwiTGluZUNvbG9yIjp7IiRyZWYiOiIyNyJ9LCJMaW5lV2VpZ2h0IjoxLjAsIkxpbmVUeXBlIjowLCJQYXJlbnRTdHlsZSI6bnVsbH0sIlZlcnRpY2FsQ29ubmVjdG9yU3R5bGUiOnsiJGlkIjoiMzA2IiwiTGluZUNvbG9yIjp7IiRyZWYiOiIzMCJ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MwNyIsIk1hcmdpbiI6eyIkcmVmIjoiMzMifSwiUGFkZGluZyI6eyIkcmVmIjoiMzQifSwiQmFja2dyb3VuZCI6eyIkaWQiOiIzMDgiLCJDb2xvciI6eyIkaWQiOiIzMDkiLCJBIjoyNTUsIlIiOjExMSwiRyI6NDksIkIiOjE1Mn19LCJJc1Zpc2libGUiOnRydWUsIldpZHRoIjoyOS4wLCJIZWlnaHQiOjEwLjAsIkJvcmRlclN0eWxlIjp7IiRpZCI6IjMxMCIsIkxpbmVDb2xvciI6eyIkaWQiOiIzMTEiLCIkdHlwZSI6Ik5MUkUuQ29tbW9uLkRvbS5Tb2xpZENvbG9yQnJ1c2gsIE5MUkUuQ29tbW9uIiwiQ29sb3IiOnsiJGlkIjoiMzEyIiwiQSI6MjU1LCJSIjo0NywiRyI6ODIsIkIiOjE0M319LCJMaW5lV2VpZ2h0IjowLjAsIkxpbmVUeXBlIjowLCJQYXJlbnRTdHlsZSI6bnVsbH0sIlBhcmVudFN0eWxlIjpudWxsfSwiVGl0bGVTdHlsZSI6eyIkaWQiOiIzMTMiLCJGb250U2V0dGluZ3MiOnsiJGlkIjoiMzE0IiwiRm9udFNpemUiOjEwLCJGb250TmFtZSI6IkNhbGlicmkiLCJJc0JvbGQiOmZhbHNlLCJJc0l0YWxpYyI6ZmFsc2UsIklzVW5kZXJsaW5lZCI6ZmFsc2UsIlBhcmVudFN0eWxlIjpudWxsfSwiQXV0b1NpemUiOjAsIkZvcmVncm91bmQiOnsiJGlkIjoiMzE1IiwiQ29sb3IiOnsiJGlkIjoiMzE2IiwiQSI6MjU1LCJSIjowLCJHIjowLCJCIjowfX0sIk1heFdpZHRoIjo3MjAuMCwiTWF4SGVpZ2h0IjoiSW5maW5pdHkiLCJTbWFydEZvcmVncm91bmRJc0FjdGl2ZSI6ZmFsc2UsIkhvcml6b250YWxBbGlnbm1lbnQiOjIsIlZlcnRpY2FsQWxpZ25tZW50IjowLCJTbWFydEZvcmVncm91bmQiOm51bGwsIkJhY2tncm91bmRGaWxsVHlwZSI6MCwiTWFyZ2luIjp7IiRyZWYiOiI0NCJ9LCJQYWRkaW5nIjp7IiRyZWYiOiI0NSJ9LCJCYWNrZ3JvdW5kIjp7IiRpZCI6IjMxNyIsIkNvbG9yIjp7IiRpZCI6IjMxOCIsIkEiOjAsIlIiOjI1NSwiRyI6MjU1LCJCIjoyNTV9fSwiSXNWaXNpYmxlIjp0cnVlLCJXaWR0aCI6MC4wLCJIZWlnaHQiOjAuMCwiQm9yZGVyU3R5bGUiOnsiJGlkIjoiMzE5IiwiTGluZUNvbG9yIjpudWxsLCJMaW5lV2VpZ2h0IjowLjAsIkxpbmVUeXBlIjowLCJQYXJlbnRTdHlsZSI6bnVsbH0sIlBhcmVudFN0eWxlIjpudWxsfSwiRGF0ZVN0eWxlIjp7IiRpZCI6IjMyMCIsIkZvbnRTZXR0aW5ncyI6eyIkaWQiOiIzMjEiLCJGb250U2l6ZSI6MTAsIkZvbnROYW1lIjoiQ2FsaWJyaSIsIklzQm9sZCI6ZmFsc2UsIklzSXRhbGljIjpmYWxzZSwiSXNVbmRlcmxpbmVkIjpmYWxzZSwiUGFyZW50U3R5bGUiOm51bGx9LCJBdXRvU2l6ZSI6MCwiRm9yZWdyb3VuZCI6eyIkaWQiOiIzMjIiLCJDb2xvciI6eyIkaWQiOiIzM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pZCI6IjMyNCIsIkNvbG9yIjp7IiRpZCI6IjMyNSIsIkEiOjAsIlIiOjI1NSwiRyI6MjU1LCJCIjoyNTV9fSwiSXNWaXNpYmxlIjp0cnVlLCJXaWR0aCI6MC4wLCJIZWlnaHQiOjAuMCwiQm9yZGVyU3R5bGUiOnsiJGlkIjoiMzI2IiwiTGluZUNvbG9yIjpudWxsLCJMaW5lV2VpZ2h0IjowLjAsIkxpbmVUeXBlIjowLCJQYXJlbnRTdHlsZSI6bnVsbH0sIlBhcmVudFN0eWxlIjpudWxsfSwiRGF0ZUZvcm1hdCI6eyIkcmVmIjoiNTgifSwiV2Vla051bWJlcmluZyI6eyIkaWQiOiIzMjciLCJGb3JtYXQiOjAsIklzVmlzaWJsZSI6ZmFsc2UsIkxhc3RLbm93blZpc2liaWxpdHlTdGF0ZSI6ZmFsc2V9LCJJc1Zpc2libGUiOnRydWUsIlBhcmVudFN0eWxlIjpudWxsfSwiSW5kZXgiOjEzLCJTbWFydER1cmF0aW9uQWN0aXZhdGVkIjpmYWxzZSwiRGF0ZUZvcm1hdCI6eyIkcmVmIjoiNTgifSwiV2Vla051bWJlcmluZyI6eyIkaWQiOiIzMjgiLCJGb3JtYXQiOjAsIklzVmlzaWJsZSI6ZmFsc2UsIkxhc3RLbm93blZpc2liaWxpdHlTdGF0ZSI6ZmFsc2V9LCJJZCI6ImQzNzE2MjY0LWJmYmEtNDZkOS04YWJkLTA2NTUwNzE3MmZmMSIsIkltcG9ydElkIjpudWxsLCJUaXRsZSI6Ikl0ZW0gMyIsIk5vdGUiOm51bGwsIkh5cGVybGluayI6eyIkaWQiOiIzMjkiLCJBZGRyZXNzIjpudWxsLCJTdWJBZGRyZXNzIjpudWxsfSwiSXNDaGFuZ2VkIjpmYWxzZSwiSXNOZXciOmZhbHNlfX1dLCJfbWlsZXN0b25lcyI6W10sIklkIjoiMDAwMDAwMDAtMDAwMC0wMDAwLTAwMDAtMDAwMDAwMDAwMDAwIiwiSXNTaW5nbGVJdGVtUm93Ijp0cnVlfV0sIkluZGV4IjoyLCJJZCI6ImU2Njc5NmEzLTM5OWMtNDQwNi04YWZhLTBjMGU2Y2E2NGU0YiIsIkhlYWRlclRleHQiOiJTcHJpbnQgMiIsIklzRGVmYXVsdCI6ZmFsc2UsIlN0eWxlIjp7IiRpZCI6IjMzMCIsIkhlYWRlclN0eWxlIjp7IiRpZCI6IjMzMSIsIlRleHRTdHlsZSI6eyIkaWQiOiIzMzIiLCJGb250U2V0dGluZ3MiOnsiJGlkIjoiMzMzIiwiRm9udFNpemUiOjExLCJGb250TmFtZSI6IkNhbGlicmkiLCJJc0JvbGQiOmZhbHNlLCJJc0l0YWxpYyI6ZmFsc2UsIklzVW5kZXJsaW5lZCI6ZmFsc2UsIlBhcmVudFN0eWxlIjpudWxsfSwiQXV0b1NpemUiOjAsIkZvcmVncm91bmQiOnsiJGlkIjoiMzM0IiwiQ29sb3IiOnsiJGlkIjoiMzM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M2IiwiVG9wIjowLjAsIkxlZnQiOjAuMCwiUmlnaHQiOjAuMCwiQm90dG9tIjowLjB9LCJQYWRkaW5nIjp7IiRpZCI6IjMzNyIsIlRvcCI6MC4wLCJMZWZ0IjowLjAsIlJpZ2h0IjowLjAsIkJvdHRvbSI6MC4wfSwiQmFja2dyb3VuZCI6eyIkaWQiOiIzMzgiLCJDb2xvciI6eyIkaWQiOiIzMzkiLCJBIjowLCJSIjoyNTUsIkciOjI1NSwiQiI6MjU1fX0sIklzVmlzaWJsZSI6dHJ1ZSwiV2lkdGgiOjAuMCwiSGVpZ2h0IjowLjAsIkJvcmRlclN0eWxlIjpudWxsLCJQYXJlbnRTdHlsZSI6bnVsbH0sIlJlY3RhbmdsZVN0eWxlIjp7IiRpZCI6IjM0MCIsIk1hcmdpbiI6eyIkaWQiOiIzNDEiLCJUb3AiOjAuMCwiTGVmdCI6MC4wLCJSaWdodCI6MC4wLCJCb3R0b20iOjAuMH0sIlBhZGRpbmciOnsiJGlkIjoiMzQyIiwiVG9wIjowLjAsIkxlZnQiOjAuMCwiUmlnaHQiOjAuMCwiQm90dG9tIjowLjB9LCJCYWNrZ3JvdW5kIjp7IiRpZCI6IjM0MyIsIkNvbG9yIjp7IiRpZCI6IjM0NCIsIkEiOjI1LCJSIjo0NywiRyI6NTQsIkIiOjE1M319LCJJc1Zpc2libGUiOnRydWUsIldpZHRoIjowLjAsIkhlaWdodCI6MC4wLCJCb3JkZXJTdHlsZSI6eyIkaWQiOiIzNDUiLCJMaW5lQ29sb3IiOnsiJGlkIjoiMzQ2IiwiJHR5cGUiOiJOTFJFLkNvbW1vbi5Eb20uU29saWRDb2xvckJydXNoLCBOTFJFLkNvbW1vbiIsIkNvbG9yIjp7IiRpZCI6IjM0NyIsIkEiOjI1NSwiUiI6MjU1LCJHIjowLCJCIjowfX0sIkxpbmVXZWlnaHQiOjAuMCwiTGluZVR5cGUiOjAsIlBhcmVudFN0eWxlIjpudWxsfSwiUGFyZW50U3R5bGUiOm51bGx9LCJNYXJnaW4iOnsiJGlkIjoiMzQ4IiwiVG9wIjowLjAsIkxlZnQiOjAuMCwiUmlnaHQiOjAuMCwiQm90dG9tIjowLjB9LCJQYWRkaW5nIjp7IiRpZCI6IjM0OSIsIlRvcCI6MC4wLCJMZWZ0IjowLjAsIlJpZ2h0IjowLjAsIkJvdHRvbSI6MC4wfSwiQmFja2dyb3VuZCI6bnVsbCwiSXNWaXNpYmxlIjp0cnVlLCJXaWR0aCI6MC4wLCJIZWlnaHQiOjAuMCwiQm9yZGVyU3R5bGUiOm51bGwsIlBhcmVudFN0eWxlIjpudWxsfSwiQmFja2dyb3VuZFN0eWxlIjp7IiRpZCI6IjM1MCIsIk1hcmdpbiI6eyIkaWQiOiIzNTEiLCJUb3AiOjAuMCwiTGVmdCI6MC4wLCJSaWdodCI6MC4wLCJCb3R0b20iOjAuMH0sIlBhZGRpbmciOnsiJGlkIjoiMzUyIiwiVG9wIjowLjAsIkxlZnQiOjAuMCwiUmlnaHQiOjAuMCwiQm90dG9tIjowLjB9LCJCYWNrZ3JvdW5kIjp7IiRpZCI6IjM1MyIsIkNvbG9yIjp7IiRpZCI6IjM1NCIsIkEiOjEyLCJSIjo0NywiRyI6NTQsIkIiOjE1M319LCJJc1Zpc2libGUiOnRydWUsIldpZHRoIjowLjAsIkhlaWdodCI6MC4wLCJCb3JkZXJTdHlsZSI6eyIkaWQiOiIzNTUiLCJMaW5lQ29sb3IiOnsiJGlkIjoiMzU2IiwiJHR5cGUiOiJOTFJFLkNvbW1vbi5Eb20uU29saWRDb2xvckJydXNoLCBOTFJFLkNvbW1vbiIsIkNvbG9yIjp7IiRpZCI6IjM1NyIsIkEiOjI1NSwiUiI6MjU1LCJHIjowLCJCIjowfX0sIkxpbmVXZWlnaHQiOjAuMCwiTGluZVR5cGUiOjAsIlBhcmVudFN0eWxlIjpudWxsfSwiUGFyZW50U3R5bGUiOm51bGx9LCJNYXJnaW4iOnsiJGlkIjoiMzU4IiwiVG9wIjowLjAsIkxlZnQiOjAuMCwiUmlnaHQiOjAuMCwiQm90dG9tIjowLjB9LCJQYWRkaW5nIjp7IiRpZCI6IjM1OSIsIlRvcCI6MC4wLCJMZWZ0IjowLjAsIlJpZ2h0IjowLjAsIkJvdHRvbSI6MC4wfSwiSXNWaXNpYmxlIjp0cnVlLCJXaWR0aCI6MC4wLCJIZWlnaHQiOjAuMCwiQm9yZGVyU3R5bGUiOm51bGwsIlBhcmVudFN0eWxlIjpudWxsfX0seyIkaWQiOiIzNjAiLCJfcm93cyI6W10sIkluZGV4Ijo2LCJJZCI6IjUzYjRmMTdhLWI1M2EtNGVjOS1iNzM5LWNiYjIyOTQ0ZDBmNyIsIkhlYWRlclRleHQiOm51bGwsIklzRGVmYXVsdCI6dHJ1ZSwiU3R5bGUiOnsiJGlkIjoiMzYxIiwiSGVhZGVyU3R5bGUiOnsiJGlkIjoiMzYyIiwiVGV4dFN0eWxlIjp7IiRpZCI6IjM2MyIsIkZvbnRTZXR0aW5ncyI6eyIkaWQiOiIzNjQiLCJGb250U2l6ZSI6MTEsIkZvbnROYW1lIjoiQ2FsaWJyaSIsIklzQm9sZCI6ZmFsc2UsIklzSXRhbGljIjpmYWxzZSwiSXNVbmRlcmxpbmVkIjpmYWxzZSwiUGFyZW50U3R5bGUiOm51bGx9LCJBdXRvU2l6ZSI6MCwiRm9yZWdyb3VuZCI6eyIkaWQiOiIzNjUiLCJDb2xvciI6eyIkaWQiOiIzNjY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NjciLCJUb3AiOjAuMCwiTGVmdCI6MC4wLCJSaWdodCI6MC4wLCJCb3R0b20iOjAuMH0sIlBhZGRpbmciOnsiJGlkIjoiMzY4IiwiVG9wIjowLjAsIkxlZnQiOjAuMCwiUmlnaHQiOjAuMCwiQm90dG9tIjowLjB9LCJCYWNrZ3JvdW5kIjpudWxsLCJJc1Zpc2libGUiOnRydWUsIldpZHRoIjowLjAsIkhlaWdodCI6MC4wLCJCb3JkZXJTdHlsZSI6bnVsbCwiUGFyZW50U3R5bGUiOm51bGx9LCJSZWN0YW5nbGVTdHlsZSI6eyIkaWQiOiIzNjkiLCJNYXJnaW4iOnsiJGlkIjoiMzcwIiwiVG9wIjowLjAsIkxlZnQiOjAuMCwiUmlnaHQiOjAuMCwiQm90dG9tIjowLjB9LCJQYWRkaW5nIjp7IiRpZCI6IjM3MSIsIlRvcCI6MC4wLCJMZWZ0IjowLjAsIlJpZ2h0IjowLjAsIkJvdHRvbSI6MC4wfSwiQmFja2dyb3VuZCI6eyIkaWQiOiIzNzIiLCJDb2xvciI6eyIkaWQiOiIzNzMiLCJBIjo2MywiUiI6NDcsIkciOjU0LCJCIjoxNTN9fSwiSXNWaXNpYmxlIjp0cnVlLCJXaWR0aCI6MC4wLCJIZWlnaHQiOjAuMCwiQm9yZGVyU3R5bGUiOnsiJGlkIjoiMzc0IiwiTGluZUNvbG9yIjp7IiRpZCI6IjM3NSIsIiR0eXBlIjoiTkxSRS5Db21tb24uRG9tLlNvbGlkQ29sb3JCcnVzaCwgTkxSRS5Db21tb24iLCJDb2xvciI6eyIkaWQiOiIzNzYiLCJBIjoyNTUsIlIiOjI1NSwiRyI6MCwiQiI6MH19LCJMaW5lV2VpZ2h0IjowLjAsIkxpbmVUeXBlIjowLCJQYXJlbnRTdHlsZSI6bnVsbH0sIlBhcmVudFN0eWxlIjpudWxsfSwiTWFyZ2luIjp7IiRpZCI6IjM3NyIsIlRvcCI6MC4wLCJMZWZ0IjowLjAsIlJpZ2h0IjowLjAsIkJvdHRvbSI6MC4wfSwiUGFkZGluZyI6eyIkaWQiOiIzNzgiLCJUb3AiOjAuMCwiTGVmdCI6MC4wLCJSaWdodCI6MC4wLCJCb3R0b20iOjAuMH0sIkJhY2tncm91bmQiOm51bGwsIklzVmlzaWJsZSI6dHJ1ZSwiV2lkdGgiOjAuMCwiSGVpZ2h0IjowLjAsIkJvcmRlclN0eWxlIjpudWxsLCJQYXJlbnRTdHlsZSI6bnVsbH0sIkJhY2tncm91bmRTdHlsZSI6eyIkaWQiOiIzNzkiLCJNYXJnaW4iOnsiJGlkIjoiMzgwIiwiVG9wIjowLjAsIkxlZnQiOjAuMCwiUmlnaHQiOjAuMCwiQm90dG9tIjowLjB9LCJQYWRkaW5nIjp7IiRpZCI6IjM4MSIsIlRvcCI6MC4wLCJMZWZ0IjowLjAsIlJpZ2h0IjowLjAsIkJvdHRvbSI6MC4wfSwiQmFja2dyb3VuZCI6eyIkaWQiOiIzODIiLCJDb2xvciI6eyIkaWQiOiIzODMiLCJBIjo1MSwiUiI6NDcsIkciOjU0LCJCIjoxNTN9fSwiSXNWaXNpYmxlIjp0cnVlLCJXaWR0aCI6MC4wLCJIZWlnaHQiOjAuMCwiQm9yZGVyU3R5bGUiOnsiJGlkIjoiMzg0IiwiTGluZUNvbG9yIjp7IiRpZCI6IjM4NSIsIiR0eXBlIjoiTkxSRS5Db21tb24uRG9tLlNvbGlkQ29sb3JCcnVzaCwgTkxSRS5Db21tb24iLCJDb2xvciI6eyIkaWQiOiIzODYiLCJBIjoyNTUsIlIiOjI1NSwiRyI6MCwiQiI6MH19LCJMaW5lV2VpZ2h0IjowLjAsIkxpbmVUeXBlIjowLCJQYXJlbnRTdHlsZSI6bnVsbH0sIlBhcmVudFN0eWxlIjpudWxsfSwiTWFyZ2luIjp7IiRpZCI6IjM4NyIsIlRvcCI6MC4wLCJMZWZ0IjowLjAsIlJpZ2h0IjowLjAsIkJvdHRvbSI6MC4wfSwiUGFkZGluZyI6eyIkaWQiOiIzODgiLCJUb3AiOjAuMCwiTGVmdCI6MC4wLCJSaWdodCI6MC4wLCJCb3R0b20iOjAuMH0sIklzVmlzaWJsZSI6ZmFsc2UsIldpZHRoIjowLjAsIkhlaWdodCI6MC4wLCJCb3JkZXJTdHlsZSI6bnVsbCwiUGFyZW50U3R5bGUiOm51bGx9fV0sIklkIjoiZmU2NDQzZDgtYWEwNS00YWNmLThhZWEtMDg1ZWY2Y2ZlZGZiIiwiSW5kZXgiOjAsIkhlYWRlclRleHQiOiJQSEFTRSAxIiwiU3R5bGUiOnsiJGlkIjoiMzg5IiwiSGVhZGVyU3R5bGUiOnsiJGlkIjoiMzkwIiwiVGV4dElzVmVydGljYWwiOmZhbHNlLCJUZXh0U3R5bGUiOnsiJGlkIjoiMzkxIiwiRm9udFNldHRpbmdzIjp7IiRpZCI6IjM5MiIsIkZvbnRTaXplIjoxMCwiRm9udE5hbWUiOiJTZWdvZSBVSSIsIklzQm9sZCI6dHJ1ZSwiSXNJdGFsaWMiOmZhbHNlLCJJc1VuZGVybGluZWQiOmZhbHNlLCJQYXJlbnRTdHlsZSI6bnVsbH0sIkF1dG9TaXplIjowLCJGb3JlZ3JvdW5kIjp7IiRpZCI6IjM5MyIsIkNvbG9yIjp7IiRpZCI6IjM5NCIsIkEiOjI1NSwiUiI6MCwiRyI6MCwiQiI6MH19LCJNYXhXaWR0aCI6NTEuNDkzMzMzMzMzMzMzMzM5LCJNYXhIZWlnaHQiOjAuMCwiU21hcnRGb3JlZ3JvdW5kSXNBY3RpdmUiOmZhbHNlLCJIb3Jpem9udGFsQWxpZ25tZW50IjowLCJWZXJ0aWNhbEFsaWdubWVudCI6MCwiU21hcnRGb3JlZ3JvdW5kIjpudWxsLCJCYWNrZ3JvdW5kRmlsbFR5cGUiOjAsIk1hcmdpbiI6eyIkaWQiOiIzOTUiLCJUb3AiOjAuMCwiTGVmdCI6MC4wLCJSaWdodCI6MC4wLCJCb3R0b20iOjAuMH0sIlBhZGRpbmciOnsiJGlkIjoiMzk2IiwiVG9wIjowLjAsIkxlZnQiOjAuMCwiUmlnaHQiOjAuMCwiQm90dG9tIjowLjB9LCJCYWNrZ3JvdW5kIjpudWxsLCJJc1Zpc2libGUiOmZhbHNlLCJXaWR0aCI6MC4wLCJIZWlnaHQiOjAuMCwiQm9yZGVyU3R5bGUiOm51bGwsIlBhcmVudFN0eWxlIjpudWxsfSwiUmVjdGFuZ2xlU3R5bGUiOnsiJGlkIjoiMzk3IiwiTWFyZ2luIjp7IiRpZCI6IjM5OCIsIlRvcCI6MC4wLCJMZWZ0IjowLjAsIlJpZ2h0IjowLjAsIkJvdHRvbSI6MC4wfSwiUGFkZGluZyI6eyIkaWQiOiIzOTkiLCJUb3AiOjAuMCwiTGVmdCI6MC4wLCJSaWdodCI6MC4wLCJCb3R0b20iOjAuMH0sIkJhY2tncm91bmQiOnsiJGlkIjoiNDAwIiwiQ29sb3IiOnsiJGlkIjoiNDAxIiwiQSI6NzYsIlIiOjQ3LCJHIjo1NCwiQiI6MTUzfX0sIklzVmlzaWJsZSI6ZmFsc2UsIldpZHRoIjowLjAsIkhlaWdodCI6MC4wLCJCb3JkZXJTdHlsZSI6eyIkaWQiOiI0MDIiLCJMaW5lQ29sb3IiOnsiJGlkIjoiNDAzIiwiJHR5cGUiOiJOTFJFLkNvbW1vbi5Eb20uU29saWRDb2xvckJydXNoLCBOTFJFLkNvbW1vbiIsIkNvbG9yIjp7IiRpZCI6IjQwNCIsIkEiOjI1NSwiUiI6MjEsIkciOjUyLCJCIjo4MX19LCJMaW5lV2VpZ2h0IjowLjAsIkxpbmVUeXBlIjowLCJQYXJlbnRTdHlsZSI6bnVsbH0sIlBhcmVudFN0eWxlIjpudWxsfSwiTWFyZ2luIjp7IiRpZCI6IjQwNSIsIlRvcCI6MC4wLCJMZWZ0IjowLjAsIlJpZ2h0IjowLjAsIkJvdHRvbSI6MC4wfSwiUGFkZGluZyI6eyIkaWQiOiI0MDYiLCJUb3AiOjAuMCwiTGVmdCI6MC4wLCJSaWdodCI6MC4wLCJCb3R0b20iOjAuMH0sIkJhY2tncm91bmQiOm51bGwsIklzVmlzaWJsZSI6dHJ1ZSwiV2lkdGgiOjAuMCwiSGVpZ2h0IjowLjAsIkJvcmRlclN0eWxlIjpudWxsLCJQYXJlbnRTdHlsZSI6bnVsbH0sIkJhY2tncm91bmRTdHlsZSI6eyIkaWQiOiI0MDciLCJNYXJnaW4iOnsiJGlkIjoiNDA4IiwiVG9wIjowLjAsIkxlZnQiOjAuMCwiUmlnaHQiOjAuMCwiQm90dG9tIjowLjB9LCJQYWRkaW5nIjp7IiRpZCI6IjQwOSIsIlRvcCI6MC4wLCJMZWZ0IjowLjAsIlJpZ2h0IjowLjAsIkJvdHRvbSI6MC4wfSwiQmFja2dyb3VuZCI6eyIkaWQiOiI0MTAiLCJDb2xvciI6eyIkaWQiOiI0MTEiLCJBIjo1MSwiUiI6MTY1LCJHIjoxNjUsIkIiOjE2NX19LCJJc1Zpc2libGUiOnRydWUsIldpZHRoIjowLjAsIkhlaWdodCI6MC4wLCJCb3JkZXJTdHlsZSI6eyIkaWQiOiI0MTIiLCJMaW5lQ29sb3IiOnsiJGlkIjoiNDEzIiwiJHR5cGUiOiJOTFJFLkNvbW1vbi5Eb20uU29saWRDb2xvckJydXNoLCBOTFJFLkNvbW1vbiIsIkNvbG9yIjp7IiRpZCI6IjQxNCIsIkEiOjI1NSwiUiI6MjEsIkciOjUyLCJCIjo4MX19LCJMaW5lV2VpZ2h0IjowLjAsIkxpbmVUeXBlIjowLCJQYXJlbnRTdHlsZSI6bnVsbH0sIlBhcmVudFN0eWxlIjpudWxsfSwiSXNBYm92ZVRpbWViYW5kIjpmYWxzZSwiTWFyZ2luIjp7IiRpZCI6IjQxNSIsIlRvcCI6MC4wLCJMZWZ0IjowLjAsIlJpZ2h0IjowLjAsIkJvdHRvbSI6MC4wfSwiUGFkZGluZyI6eyIkaWQiOiI0MTYiLCJUb3AiOjAuMCwiTGVmdCI6MC4wLCJSaWdodCI6MC4wLCJCb3R0b20iOjAuMH0sIklzVmlzaWJsZSI6dHJ1ZSwiV2lkdGgiOjAuMCwiSGVpZ2h0IjowLjAsIkJvcmRlclN0eWxlIjp7IiRpZCI6IjQxNyIsIkxpbmVDb2xvciI6bnVsbCwiTGluZVdlaWdodCI6MC4wLCJMaW5lVHlwZSI6MCwiUGFyZW50U3R5bGUiOm51bGx9LCJQYXJlbnRTdHlsZSI6bnVsbH19LHsiJGlkIjoiNDE4IiwiX2FjdGl2aXRpZXMiOlt7IiRpZCI6IjQxOSIsIl9yb3dzIjpbeyIkaWQiOiI0MjAiLCJfdGFza3MiOlt7IiRpZCI6IjQyMSIsIl9hdHRhY2hlZE1pbGVzdG9uZXMiOltdLCJUYXNrRGVmaW5pdGlvbiI6eyIkaWQiOiI0MjIiLCJHcm91cE5hbWUiOm51bGwsIlN0YXJ0RGF0ZSI6IjIwMjMtMDctMDNUMDA6MDA6MDBaIiwiRW5kRGF0ZSI6IjIwMjMtMDctMDdUMjM6NTk6MDBaIiwiUGVyY2VudGFnZUNvbXBsZXRlIjoxMDAuMCwiU3R5bGUiOnsiJGlkIjoiNDIzIiwiU2hhcGUiOjAsIlNoYXBlVGhpY2tuZXNzIjowLCJEdXJhdGlvbkZvcm1hdCI6MCwiSW5jbHVkZU5vbldvcmtpbmdEYXlzSW5EdXJhdGlvbiI6ZmFsc2UsIlBlcmNlbnRhZ2VDb21wbGV0ZVN0eWxlIjp7IiRpZCI6IjQyNCIsIkZvbnRTZXR0aW5ncyI6eyIkaWQiOiI0MjUiLCJGb250U2l6ZSI6MTAsIkZvbnROYW1lIjoiQ2FsaWJyaSIsIklzQm9sZCI6ZmFsc2UsIklzSXRhbGljIjpmYWxzZSwiSXNVbmRlcmxpbmVkIjpmYWxzZSwiUGFyZW50U3R5bGUiOm51bGx9LCJBdXRvU2l6ZSI6MCwiRm9yZWdyb3VuZCI6eyIkaWQiOiI0MjYiLCJDb2xvciI6eyIkaWQiOiI0Mjc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NDI4IiwiQ29sb3IiOnsiJHJlZiI6IjE1In19LCJJc1Zpc2libGUiOnRydWUsIldpZHRoIjowLjAsIkhlaWdodCI6MC4wLCJCb3JkZXJTdHlsZSI6eyIkaWQiOiI0MjkiLCJMaW5lQ29sb3IiOm51bGwsIkxpbmVXZWlnaHQiOjAuMCwiTGluZVR5cGUiOjAsIlBhcmVudFN0eWxlIjpudWxsfSwiUGFyZW50U3R5bGUiOm51bGx9LCJEdXJhdGlvblN0eWxlIjp7IiRpZCI6IjQzMCIsIkZvbnRTZXR0aW5ncyI6eyIkaWQiOiI0MzE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QzMiIsIkxpbmVDb2xvciI6bnVsbCwiTGluZVdlaWdodCI6MC4wLCJMaW5lVHlwZSI6MCwiUGFyZW50U3R5bGUiOm51bGx9LCJQYXJlbnRTdHlsZSI6bnVsbH0sIkhvcml6b250YWxDb25uZWN0b3JTdHlsZSI6eyIkaWQiOiI0MzMiLCJMaW5lQ29sb3IiOnsiJHJlZiI6IjI3In0sIkxpbmVXZWlnaHQiOjEuMCwiTGluZVR5cGUiOjAsIlBhcmVudFN0eWxlIjpudWxsfSwiVmVydGljYWxDb25uZWN0b3JTdHlsZSI6eyIkaWQiOiI0MzQiLCJMaW5lQ29sb3IiOnsiJHJlZiI6IjMwIn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NDM1IiwiTWFyZ2luIjp7IiRyZWYiOiIzMyJ9LCJQYWRkaW5nIjp7IiRyZWYiOiIzNCJ9LCJCYWNrZ3JvdW5kIjp7IiRpZCI6IjQzNiIsIkNvbG9yIjp7IiRpZCI6IjQzNyIsIkEiOjI1NSwiUiI6NjgsIkciOjg0LCJCIjoxMDZ9fSwiSXNWaXNpYmxlIjp0cnVlLCJXaWR0aCI6NzIuMCwiSGVpZ2h0IjoxMC4wLCJCb3JkZXJTdHlsZSI6eyIkaWQiOiI0MzgiLCJMaW5lQ29sb3IiOnsiJGlkIjoiNDM5IiwiJHR5cGUiOiJOTFJFLkNvbW1vbi5Eb20uU29saWRDb2xvckJydXNoLCBOTFJFLkNvbW1vbiIsIkNvbG9yIjp7IiRpZCI6IjQ0MCIsIkEiOjI1NSwiUiI6NDcsIkciOjgyLCJCIjoxNDN9fSwiTGluZVdlaWdodCI6MC4wLCJMaW5lVHlwZSI6MCwiUGFyZW50U3R5bGUiOm51bGx9LCJQYXJlbnRTdHlsZSI6bnVsbH0sIlRpdGxlU3R5bGUiOnsiJGlkIjoiNDQxIiwiRm9udFNldHRpbmdzIjp7IiRpZCI6IjQ0MiIsIkZvbnRTaXplIjoxMCwiRm9udE5hbWUiOiJDYWxpYnJpIiwiSXNCb2xkIjpmYWxzZSwiSXNJdGFsaWMiOmZhbHNlLCJJc1VuZGVybGluZWQiOmZhbHNlLCJQYXJlbnRTdHlsZSI6bnVsbH0sIkF1dG9TaXplIjowLCJGb3JlZ3JvdW5kIjp7IiRpZCI6IjQ0MyIsIkNvbG9yIjp7IiRpZCI6IjQ0NCIsIkEiOjI1NSwiUiI6MCwiRyI6MCwiQiI6MH19LCJNYXhXaWR0aCI6NzIwLjAsIk1heEhlaWdodCI6IkluZmluaXR5IiwiU21hcnRGb3JlZ3JvdW5kSXNBY3RpdmUiOmZhbHNlLCJIb3Jpem9udGFsQWxpZ25tZW50IjoyLCJWZXJ0aWNhbEFsaWdubWVudCI6MCwiU21hcnRGb3JlZ3JvdW5kIjpudWxsLCJCYWNrZ3JvdW5kRmlsbFR5cGUiOjAsIk1hcmdpbiI6eyIkcmVmIjoiNDQifSwiUGFkZGluZyI6eyIkcmVmIjoiNDUifSwiQmFja2dyb3VuZCI6eyIkaWQiOiI0NDUiLCJDb2xvciI6eyIkaWQiOiI0NDYiLCJBIjowLCJSIjoyNTUsIkciOjI1NSwiQiI6MjU1fX0sIklzVmlzaWJsZSI6dHJ1ZSwiV2lkdGgiOjAuMCwiSGVpZ2h0IjowLjAsIkJvcmRlclN0eWxlIjp7IiRpZCI6IjQ0NyIsIkxpbmVDb2xvciI6bnVsbCwiTGluZVdlaWdodCI6MC4wLCJMaW5lVHlwZSI6MCwiUGFyZW50U3R5bGUiOm51bGx9LCJQYXJlbnRTdHlsZSI6bnVsbH0sIkRhdGVTdHlsZSI6eyIkaWQiOiI0NDgiLCJGb250U2V0dGluZ3MiOnsiJGlkIjoiNDQ5IiwiRm9udFNpemUiOjEwLCJGb250TmFtZSI6IkNhbGlicmkiLCJJc0JvbGQiOmZhbHNlLCJJc0l0YWxpYyI6ZmFsc2UsIklzVW5kZXJsaW5lZCI6ZmFsc2UsIlBhcmVudFN0eWxlIjpudWxsfSwiQXV0b1NpemUiOjAsIkZvcmVncm91bmQiOnsiJGlkIjoiNDUwIiwiQ29sb3IiOnsiJGlkIjoiNDU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aWQiOiI0NTIiLCJDb2xvciI6eyIkaWQiOiI0NTMiLCJBIjowLCJSIjoyNTUsIkciOjI1NSwiQiI6MjU1fX0sIklzVmlzaWJsZSI6dHJ1ZSwiV2lkdGgiOjAuMCwiSGVpZ2h0IjowLjAsIkJvcmRlclN0eWxlIjp7IiRpZCI6IjQ1NCIsIkxpbmVDb2xvciI6bnVsbCwiTGluZVdlaWdodCI6MC4wLCJMaW5lVHlwZSI6MCwiUGFyZW50U3R5bGUiOm51bGx9LCJQYXJlbnRTdHlsZSI6bnVsbH0sIkRhdGVGb3JtYXQiOnsiJHJlZiI6IjU4In0sIldlZWtOdW1iZXJpbmciOnsiJGlkIjoiNDU1IiwiRm9ybWF0IjowLCJJc1Zpc2libGUiOmZhbHNlLCJMYXN0S25vd25WaXNpYmlsaXR5U3RhdGUiOmZhbHNlfSwiSXNWaXNpYmxlIjp0cnVlLCJQYXJlbnRTdHlsZSI6bnVsbH0sIkluZGV4IjoxNSwiU21hcnREdXJhdGlvbkFjdGl2YXRlZCI6ZmFsc2UsIkRhdGVGb3JtYXQiOnsiJHJlZiI6IjU4In0sIldlZWtOdW1iZXJpbmciOnsiJGlkIjoiNDU2IiwiRm9ybWF0IjowLCJJc1Zpc2libGUiOmZhbHNlLCJMYXN0S25vd25WaXNpYmlsaXR5U3RhdGUiOmZhbHNlfSwiSWQiOiJmMmU2MmQ5YS04NjVjLTQwZmUtOTdlNC1kYjcxZWYwM2Q2OTMiLCJJbXBvcnRJZCI6bnVsbCwiVGl0bGUiOiJJdGVtIDEiLCJOb3RlIjpudWxsLCJIeXBlcmxpbmsiOnsiJGlkIjoiNDU3IiwiQWRkcmVzcyI6bnVsbCwiU3ViQWRkcmVzcyI6bnVsbH0sIklzQ2hhbmdlZCI6ZmFsc2UsIklzTmV3IjpmYWxzZX19XSwiX21pbGVzdG9uZXMiOlt7IiRpZCI6IjQ1OCIsIklkIjoiZmY0MDVmM2MtMTM5MC00ZDQ4LTk0NDgtMGIwNGNmMDkyODYyIiwiSW5kZXgiOjE0LCJHcm91cElkIjpudWxsLCJUaXRsZSI6IlJldmlldyBTcHJpbnQgMyIsIkRhdGVUaW1lIjoiMjAyMy0wNy0xNFQyMzo1OTowMCIsIlBlcmNlbnRhZ2VDb21wbGV0ZSI6OTAuMCwiTm90ZSI6bnVsbCwiU3R5bGUiOnsiJGlkIjoiNDU5IiwiVGl0bGVQb3NpdGlvbiI6IlJpZ2h0IiwiRGF0ZVBvc2l0aW9uIjoiUmlnaHQiLCJTaGFwZVR5cGUiOjE0LCJTaGFwZVNpemUiOjAsIlNoYXBlU3R5bGUiOnsiJGlkIjoiNDYwIiwiTWFyZ2luIjp7IiRyZWYiOiI2NSJ9LCJQYWRkaW5nIjp7IiRyZWYiOiI2NiJ9LCJCYWNrZ3JvdW5kIjp7IiRpZCI6IjQ2MSIsIkNvbG9yIjp7IiRpZCI6IjQ2MiIsIkEiOjI1NSwiUiI6MTc4LCJHIjoxNCwiQiI6MTh9fSwiSXNWaXNpYmxlIjp0cnVlLCJXaWR0aCI6MTIuMCwiSGVpZ2h0IjoxNC4wLCJCb3JkZXJTdHlsZSI6eyIkaWQiOiI0NjMiLCJMaW5lQ29sb3IiOnsiJHJlZiI6IjcwIn0sIkxpbmVXZWlnaHQiOjAuMCwiTGluZVR5cGUiOjAsIlBhcmVudFN0eWxlIjpudWxsfSwiUGFyZW50U3R5bGUiOm51bGx9LCJUaXRsZVN0eWxlIjp7IiRpZCI6IjQ2NCIsIkZvbnRTZXR0aW5ncyI6eyIkaWQiOiI0NjUiLCJGb250U2l6ZSI6MTEsIkZvbnROYW1lIjoiQ2FsaWJyaSIsIklzQm9sZCI6dHJ1ZSwiSXNJdGFsaWMiOmZhbHNlLCJJc1VuZGVybGluZWQiOmZhbHNlLCJQYXJlbnRTdHlsZSI6bnVsbH0sIkF1dG9TaXplIjowLCJGb3JlZ3JvdW5kIjp7IiRpZCI6IjQ2NiIsIkNvbG9yIjp7IiRpZCI6IjQ2NyIsIkEiOjI1NSwiUiI6MTc4LCJHIjoxNCwiQiI6MTh9fSwiTWF4V2lkdGgiOjIwMC4wLCJNYXhIZWlnaHQiOiJJbmZpbml0eSIsIlNtYXJ0Rm9yZWdyb3VuZElzQWN0aXZlIjpmYWxzZSwiSG9yaXpvbnRhbEFsaWdubWVudCI6MCwiVmVydGljYWxBbGlnbm1lbnQiOjAsIlNtYXJ0Rm9yZWdyb3VuZCI6bnVsbCwiQmFja2dyb3VuZEZpbGxUeXBlIjowLCJNYXJnaW4iOnsiJHJlZiI6Ijc2In0sIlBhZGRpbmciOnsiJHJlZiI6Ijc3In0sIkJhY2tncm91bmQiOnsiJGlkIjoiNDY4IiwiQ29sb3IiOnsiJGlkIjoiNDY5IiwiQSI6MCwiUiI6MjU1LCJHIjoyNTUsIkIiOjI1NX19LCJJc1Zpc2libGUiOnRydWUsIldpZHRoIjowLjAsIkhlaWdodCI6MC4wLCJCb3JkZXJTdHlsZSI6bnVsbCwiUGFyZW50U3R5bGUiOm51bGx9LCJEYXRlU3R5bGUiOnsiJGlkIjoiNDcwIiwiRm9udFNldHRpbmdzIjp7IiRpZCI6IjQ3MSIsIkZvbnRTaXplIjoxMCwiRm9udE5hbWUiOiJDYWxpYnJpIiwiSXNCb2xkIjpmYWxzZSwiSXNJdGFsaWMiOmZhbHNlLCJJc1VuZGVybGluZWQiOmZhbHNlLCJQYXJlbnRTdHlsZSI6bnVsbH0sIkF1dG9TaXplIjowLCJGb3JlZ3JvdW5kIjp7IiRpZCI6IjQ3MiIsIkNvbG9yIjp7IiRpZCI6IjQ3MyIsIkEiOjI1NSwiUiI6MTc4LCJHIjoxNCwiQiI6MTh9fSwiTWF4V2lkdGgiOjIwMC4wLCJNYXhIZWlnaHQiOiJJbmZpbml0eSIsIlNtYXJ0Rm9yZWdyb3VuZElzQWN0aXZlIjpmYWxzZSwiSG9yaXpvbnRhbEFsaWdubWVudCI6MCwiVmVydGljYWxBbGlnbm1lbnQiOjAsIlNtYXJ0Rm9yZWdyb3VuZCI6bnVsbCwiQmFja2dyb3VuZEZpbGxUeXBlIjowLCJNYXJnaW4iOnsiJHJlZiI6Ijg0In0sIlBhZGRpbmciOnsiJHJlZiI6Ijg1In0sIkJhY2tncm91bmQiOnsiJGlkIjoiNDc0IiwiQ29sb3IiOnsiJGlkIjoiNDc1IiwiQSI6MCwiUiI6MjU1LCJHIjoyNTUsIkIiOjI1NX19LCJJc1Zpc2libGUiOnRydWUsIldpZHRoIjowLjAsIkhlaWdodCI6MC4wLCJCb3JkZXJTdHlsZSI6bnVsbCwiUGFyZW50U3R5bGUiOm51bGx9LCJEYXRlRm9ybWF0Ijp7IiRpZCI6IjQ3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ciLCJGb3JtYXQiOjAsIklzVmlzaWJsZSI6ZmFsc2UsIkxhc3RLbm93blZpc2liaWxpdHlTdGF0ZSI6ZmFsc2V9LCJJc1Zpc2libGUiOnRydWUsIlBhcmVudFN0eWxlIjpudWxsfSwiSHlwZXJsaW5rIjpudWxsLCJJbXBvcnRJZCI6IiJ9XSwiSWQiOiJiNTc5NzBiMy0yODdjLTQ1NzgtYjI4MS1iNTM0MWI0MjkxNTIiLCJJc1NpbmdsZUl0ZW1Sb3ciOmZhbHNlfSx7IiRpZCI6IjQ3OCIsIl90YXNrcyI6W3siJGlkIjoiNDc5IiwiX2F0dGFjaGVkTWlsZXN0b25lcyI6W10sIlRhc2tEZWZpbml0aW9uIjp7IiRpZCI6IjQ4MCIsIkdyb3VwTmFtZSI6bnVsbCwiU3RhcnREYXRlIjoiMjAyMy0wNy0wNVQwMDowMDowMFoiLCJFbmREYXRlIjoiMjAyMy0wNy0xMFQyMzo1OTowMFoiLCJQZXJjZW50YWdlQ29tcGxldGUiOjgwLjAsIlN0eWxlIjp7IiRpZCI6IjQ4MSIsIlNoYXBlIjowLCJTaGFwZVRoaWNrbmVzcyI6MCwiRHVyYXRpb25Gb3JtYXQiOjAsIkluY2x1ZGVOb25Xb3JraW5nRGF5c0luRHVyYXRpb24iOmZhbHNlLCJQZXJjZW50YWdlQ29tcGxldGVTdHlsZSI6eyIkaWQiOiI0ODIiLCJGb250U2V0dGluZ3MiOnsiJGlkIjoiNDgzIiwiRm9udFNpemUiOjEwLCJGb250TmFtZSI6IkNhbGlicmkiLCJJc0JvbGQiOmZhbHNlLCJJc0l0YWxpYyI6ZmFsc2UsIklzVW5kZXJsaW5lZCI6ZmFsc2UsIlBhcmVudFN0eWxlIjpudWxsfSwiQXV0b1NpemUiOjAsIkZvcmVncm91bmQiOnsiJGlkIjoiNDg0IiwiQ29sb3IiOnsiJGlkIjoiNDg1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Q4NiIsIkNvbG9yIjp7IiRyZWYiOiIxNSJ9fSwiSXNWaXNpYmxlIjp0cnVlLCJXaWR0aCI6MC4wLCJIZWlnaHQiOjAuMCwiQm9yZGVyU3R5bGUiOnsiJGlkIjoiNDg3IiwiTGluZUNvbG9yIjpudWxsLCJMaW5lV2VpZ2h0IjowLjAsIkxpbmVUeXBlIjowLCJQYXJlbnRTdHlsZSI6bnVsbH0sIlBhcmVudFN0eWxlIjpudWxsfSwiRHVyYXRpb25TdHlsZSI6eyIkaWQiOiI0ODgiLCJGb250U2V0dGluZ3MiOnsiJGlkIjoiNDg5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0OTAiLCJMaW5lQ29sb3IiOm51bGwsIkxpbmVXZWlnaHQiOjAuMCwiTGluZVR5cGUiOjAsIlBhcmVudFN0eWxlIjpudWxsfSwiUGFyZW50U3R5bGUiOm51bGx9LCJIb3Jpem9udGFsQ29ubmVjdG9yU3R5bGUiOnsiJGlkIjoiNDkxIiwiTGluZUNvbG9yIjp7IiRyZWYiOiIyNyJ9LCJMaW5lV2VpZ2h0IjoxLjAsIkxpbmVUeXBlIjowLCJQYXJlbnRTdHlsZSI6bnVsbH0sIlZlcnRpY2FsQ29ubmVjdG9yU3R5bGUiOnsiJGlkIjoiNDkyIiwiTGluZUNvbG9yIjp7IiRyZWYiOiIzMCJ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Q5MyIsIk1hcmdpbiI6eyIkcmVmIjoiMzMifSwiUGFkZGluZyI6eyIkcmVmIjoiMzQifSwiQmFja2dyb3VuZCI6eyIkaWQiOiI0OTQiLCJDb2xvciI6eyIkaWQiOiI0OTUiLCJBIjoyNTUsIlIiOjI0MiwiRyI6MTMyLCJCIjoxMzJ9fSwiSXNWaXNpYmxlIjp0cnVlLCJXaWR0aCI6ODYuMCwiSGVpZ2h0IjoxMC4wLCJCb3JkZXJTdHlsZSI6eyIkaWQiOiI0OTYiLCJMaW5lQ29sb3IiOnsiJGlkIjoiNDk3IiwiJHR5cGUiOiJOTFJFLkNvbW1vbi5Eb20uU29saWRDb2xvckJydXNoLCBOTFJFLkNvbW1vbiIsIkNvbG9yIjp7IiRpZCI6IjQ5OCIsIkEiOjI1NSwiUiI6NDcsIkciOjgyLCJCIjoxNDN9fSwiTGluZVdlaWdodCI6MC4wLCJMaW5lVHlwZSI6MCwiUGFyZW50U3R5bGUiOm51bGx9LCJQYXJlbnRTdHlsZSI6bnVsbH0sIlRpdGxlU3R5bGUiOnsiJGlkIjoiNDk5IiwiRm9udFNldHRpbmdzIjp7IiRpZCI6IjUwMCIsIkZvbnRTaXplIjoxMCwiRm9udE5hbWUiOiJDYWxpYnJpIiwiSXNCb2xkIjpmYWxzZSwiSXNJdGFsaWMiOmZhbHNlLCJJc1VuZGVybGluZWQiOmZhbHNlLCJQYXJlbnRTdHlsZSI6bnVsbH0sIkF1dG9TaXplIjowLCJGb3JlZ3JvdW5kIjp7IiRpZCI6IjUwMSIsIkNvbG9yIjp7IiRpZCI6IjUwMiIsIkEiOjI1NSwiUiI6MCwiRyI6MCwiQiI6MH19LCJNYXhXaWR0aCI6NzIwLjAsIk1heEhlaWdodCI6IkluZmluaXR5IiwiU21hcnRGb3JlZ3JvdW5kSXNBY3RpdmUiOmZhbHNlLCJIb3Jpem9udGFsQWxpZ25tZW50IjoyLCJWZXJ0aWNhbEFsaWdubWVudCI6MCwiU21hcnRGb3JlZ3JvdW5kIjpudWxsLCJCYWNrZ3JvdW5kRmlsbFR5cGUiOjAsIk1hcmdpbiI6eyIkcmVmIjoiNDQifSwiUGFkZGluZyI6eyIkcmVmIjoiNDUifSwiQmFja2dyb3VuZCI6eyIkaWQiOiI1MDMiLCJDb2xvciI6eyIkaWQiOiI1MDQiLCJBIjowLCJSIjoyNTUsIkciOjI1NSwiQiI6MjU1fX0sIklzVmlzaWJsZSI6dHJ1ZSwiV2lkdGgiOjAuMCwiSGVpZ2h0IjowLjAsIkJvcmRlclN0eWxlIjp7IiRpZCI6IjUwNSIsIkxpbmVDb2xvciI6bnVsbCwiTGluZVdlaWdodCI6MC4wLCJMaW5lVHlwZSI6MCwiUGFyZW50U3R5bGUiOm51bGx9LCJQYXJlbnRTdHlsZSI6bnVsbH0sIkRhdGVTdHlsZSI6eyIkaWQiOiI1MDYiLCJGb250U2V0dGluZ3MiOnsiJGlkIjoiNTA3IiwiRm9udFNpemUiOjEwLCJGb250TmFtZSI6IkNhbGlicmkiLCJJc0JvbGQiOmZhbHNlLCJJc0l0YWxpYyI6ZmFsc2UsIklzVW5kZXJsaW5lZCI6ZmFsc2UsIlBhcmVudFN0eWxlIjpudWxsfSwiQXV0b1NpemUiOjAsIkZvcmVncm91bmQiOnsiJGlkIjoiNTA4IiwiQ29sb3IiOnsiJGlkIjoiNTA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aWQiOiI1MTAiLCJDb2xvciI6eyIkaWQiOiI1MTEiLCJBIjowLCJSIjoyNTUsIkciOjI1NSwiQiI6MjU1fX0sIklzVmlzaWJsZSI6dHJ1ZSwiV2lkdGgiOjAuMCwiSGVpZ2h0IjowLjAsIkJvcmRlclN0eWxlIjp7IiRpZCI6IjUxMiIsIkxpbmVDb2xvciI6bnVsbCwiTGluZVdlaWdodCI6MC4wLCJMaW5lVHlwZSI6MCwiUGFyZW50U3R5bGUiOm51bGx9LCJQYXJlbnRTdHlsZSI6bnVsbH0sIkRhdGVGb3JtYXQiOnsiJHJlZiI6IjU4In0sIldlZWtOdW1iZXJpbmciOnsiJGlkIjoiNTEzIiwiRm9ybWF0IjowLCJJc1Zpc2libGUiOmZhbHNlLCJMYXN0S25vd25WaXNpYmlsaXR5U3RhdGUiOmZhbHNlfSwiSXNWaXNpYmxlIjp0cnVlLCJQYXJlbnRTdHlsZSI6bnVsbH0sIkluZGV4IjoxNiwiU21hcnREdXJhdGlvbkFjdGl2YXRlZCI6ZmFsc2UsIkRhdGVGb3JtYXQiOnsiJHJlZiI6IjU4In0sIldlZWtOdW1iZXJpbmciOnsiJGlkIjoiNTE0IiwiRm9ybWF0IjowLCJJc1Zpc2libGUiOmZhbHNlLCJMYXN0S25vd25WaXNpYmlsaXR5U3RhdGUiOmZhbHNlfSwiSWQiOiI3YjE5ZmE2Ny05YWZlLTRmYTAtYTlkNy04ZTU4YjFiODI4OGQiLCJJbXBvcnRJZCI6bnVsbCwiVGl0bGUiOiJJdGVtIDIiLCJOb3RlIjpudWxsLCJIeXBlcmxpbmsiOnsiJGlkIjoiNTE1IiwiQWRkcmVzcyI6bnVsbCwiU3ViQWRkcmVzcyI6bnVsbH0sIklzQ2hhbmdlZCI6ZmFsc2UsIklzTmV3IjpmYWxzZX19XSwiX21pbGVzdG9uZXMiOltdLCJJZCI6IjAwMDAwMDAwLTAwMDAtMDAwMC0wMDAwLTAwMDAwMDAwMDAwMCIsIklzU2luZ2xlSXRlbVJvdyI6dHJ1ZX0seyIkaWQiOiI1MTYiLCJfdGFza3MiOlt7IiRpZCI6IjUxNyIsIl9hdHRhY2hlZE1pbGVzdG9uZXMiOltdLCJUYXNrRGVmaW5pdGlvbiI6eyIkaWQiOiI1MTgiLCJHcm91cE5hbWUiOm51bGwsIlN0YXJ0RGF0ZSI6IjIwMjMtMDctMDdUMDA6MDA6MDBaIiwiRW5kRGF0ZSI6IjIwMjMtMDctMTRUMjM6NTk6MDBaIiwiUGVyY2VudGFnZUNvbXBsZXRlIjo5MC4wLCJTdHlsZSI6eyIkaWQiOiI1MTkiLCJTaGFwZSI6MCwiU2hhcGVUaGlja25lc3MiOjAsIkR1cmF0aW9uRm9ybWF0IjowLCJJbmNsdWRlTm9uV29ya2luZ0RheXNJbkR1cmF0aW9uIjpmYWxzZSwiUGVyY2VudGFnZUNvbXBsZXRlU3R5bGUiOnsiJGlkIjoiNTIwIiwiRm9udFNldHRpbmdzIjp7IiRpZCI6IjUyMSIsIkZvbnRTaXplIjoxMCwiRm9udE5hbWUiOiJDYWxpYnJpIiwiSXNCb2xkIjpmYWxzZSwiSXNJdGFsaWMiOmZhbHNlLCJJc1VuZGVybGluZWQiOmZhbHNlLCJQYXJlbnRTdHlsZSI6bnVsbH0sIkF1dG9TaXplIjowLCJGb3JlZ3JvdW5kIjp7IiRpZCI6IjUyMiIsIkNvbG9yIjp7IiRpZCI6IjUyM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IifSwiUGFkZGluZyI6eyIkcmVmIjoiMTMifSwiQmFja2dyb3VuZCI6eyIkaWQiOiI1MjQiLCJDb2xvciI6eyIkcmVmIjoiMTUifX0sIklzVmlzaWJsZSI6dHJ1ZSwiV2lkdGgiOjAuMCwiSGVpZ2h0IjowLjAsIkJvcmRlclN0eWxlIjp7IiRpZCI6IjUyNSIsIkxpbmVDb2xvciI6bnVsbCwiTGluZVdlaWdodCI6MC4wLCJMaW5lVHlwZSI6MCwiUGFyZW50U3R5bGUiOm51bGx9LCJQYXJlbnRTdHlsZSI6bnVsbH0sIkR1cmF0aW9uU3R5bGUiOnsiJGlkIjoiNTI2IiwiRm9udFNldHRpbmdzIjp7IiRpZCI6IjUyNy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TI4IiwiTGluZUNvbG9yIjpudWxsLCJMaW5lV2VpZ2h0IjowLjAsIkxpbmVUeXBlIjowLCJQYXJlbnRTdHlsZSI6bnVsbH0sIlBhcmVudFN0eWxlIjpudWxsfSwiSG9yaXpvbnRhbENvbm5lY3RvclN0eWxlIjp7IiRpZCI6IjUyOSIsIkxpbmVDb2xvciI6eyIkcmVmIjoiMjcifSwiTGluZVdlaWdodCI6MS4wLCJMaW5lVHlwZSI6MCwiUGFyZW50U3R5bGUiOm51bGx9LCJWZXJ0aWNhbENvbm5lY3RvclN0eWxlIjp7IiRpZCI6IjUzMCIsIkxpbmVDb2xvciI6eyIkcmVmIjoiMzAi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MsIklzQmVsb3dUaW1lYmFuZCI6dHJ1ZSwiUGVyY2VudGFnZUNvbXBsZXRlU2hhcGVPcGFjaXR5IjozNSwiU2hhcGVTdHlsZSI6eyIkaWQiOiI1MzEiLCJNYXJnaW4iOnsiJHJlZiI6IjMzIn0sIlBhZGRpbmciOnsiJHJlZiI6IjM0In0sIkJhY2tncm91bmQiOnsiJGlkIjoiNTMyIiwiQ29sb3IiOnsiJGlkIjoiNTMzIiwiQSI6MjU1LCJSIjo2OCwiRyI6ODQsIkIiOjEwNn19LCJJc1Zpc2libGUiOnRydWUsIldpZHRoIjoxMTUuMCwiSGVpZ2h0IjoxMC4wLCJCb3JkZXJTdHlsZSI6eyIkaWQiOiI1MzQiLCJMaW5lQ29sb3IiOnsiJGlkIjoiNTM1IiwiJHR5cGUiOiJOTFJFLkNvbW1vbi5Eb20uU29saWRDb2xvckJydXNoLCBOTFJFLkNvbW1vbiIsIkNvbG9yIjp7IiRpZCI6IjUzNiIsIkEiOjI1NSwiUiI6NDcsIkciOjgyLCJCIjoxNDN9fSwiTGluZVdlaWdodCI6MC4wLCJMaW5lVHlwZSI6MCwiUGFyZW50U3R5bGUiOm51bGx9LCJQYXJlbnRTdHlsZSI6bnVsbH0sIlRpdGxlU3R5bGUiOnsiJGlkIjoiNTM3IiwiRm9udFNldHRpbmdzIjp7IiRpZCI6IjUzOCIsIkZvbnRTaXplIjoxMCwiRm9udE5hbWUiOiJDYWxpYnJpIiwiSXNCb2xkIjpmYWxzZSwiSXNJdGFsaWMiOmZhbHNlLCJJc1VuZGVybGluZWQiOmZhbHNlLCJQYXJlbnRTdHlsZSI6bnVsbH0sIkF1dG9TaXplIjowLCJGb3JlZ3JvdW5kIjp7IiRpZCI6IjUzOSIsIkNvbG9yIjp7IiRpZCI6IjU0MCIsIkEiOjI1NSwiUiI6MCwiRyI6MCwiQiI6MH19LCJNYXhXaWR0aCI6NzIwLjAsIk1heEhlaWdodCI6IkluZmluaXR5IiwiU21hcnRGb3JlZ3JvdW5kSXNBY3RpdmUiOmZhbHNlLCJIb3Jpem9udGFsQWxpZ25tZW50IjoyLCJWZXJ0aWNhbEFsaWdubWVudCI6MCwiU21hcnRGb3JlZ3JvdW5kIjpudWxsLCJCYWNrZ3JvdW5kRmlsbFR5cGUiOjAsIk1hcmdpbiI6eyIkcmVmIjoiNDQifSwiUGFkZGluZyI6eyIkcmVmIjoiNDUifSwiQmFja2dyb3VuZCI6eyIkaWQiOiI1NDEiLCJDb2xvciI6eyIkaWQiOiI1NDIiLCJBIjowLCJSIjoyNTUsIkciOjI1NSwiQiI6MjU1fX0sIklzVmlzaWJsZSI6dHJ1ZSwiV2lkdGgiOjAuMCwiSGVpZ2h0IjowLjAsIkJvcmRlclN0eWxlIjp7IiRpZCI6IjU0MyIsIkxpbmVDb2xvciI6bnVsbCwiTGluZVdlaWdodCI6MC4wLCJMaW5lVHlwZSI6MCwiUGFyZW50U3R5bGUiOm51bGx9LCJQYXJlbnRTdHlsZSI6bnVsbH0sIkRhdGVTdHlsZSI6eyIkaWQiOiI1NDQiLCJGb250U2V0dGluZ3MiOnsiJGlkIjoiNTQ1IiwiRm9udFNpemUiOjEwLCJGb250TmFtZSI6IkNhbGlicmkiLCJJc0JvbGQiOmZhbHNlLCJJc0l0YWxpYyI6ZmFsc2UsIklzVW5kZXJsaW5lZCI6ZmFsc2UsIlBhcmVudFN0eWxlIjpudWxsfSwiQXV0b1NpemUiOjAsIkZvcmVncm91bmQiOnsiJGlkIjoiNTQ2IiwiQ29sb3IiOnsiJGlkIjoiNTQ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aWQiOiI1NDgiLCJDb2xvciI6eyIkaWQiOiI1NDkiLCJBIjowLCJSIjoyNTUsIkciOjI1NSwiQiI6MjU1fX0sIklzVmlzaWJsZSI6dHJ1ZSwiV2lkdGgiOjAuMCwiSGVpZ2h0IjowLjAsIkJvcmRlclN0eWxlIjp7IiRpZCI6IjU1MCIsIkxpbmVDb2xvciI6bnVsbCwiTGluZVdlaWdodCI6MC4wLCJMaW5lVHlwZSI6MCwiUGFyZW50U3R5bGUiOm51bGx9LCJQYXJlbnRTdHlsZSI6bnVsbH0sIkRhdGVGb3JtYXQiOnsiJHJlZiI6IjU4In0sIldlZWtOdW1iZXJpbmciOnsiJGlkIjoiNTUxIiwiRm9ybWF0IjowLCJJc1Zpc2libGUiOmZhbHNlLCJMYXN0S25vd25WaXNpYmlsaXR5U3RhdGUiOmZhbHNlfSwiSXNWaXNpYmxlIjp0cnVlLCJQYXJlbnRTdHlsZSI6bnVsbH0sIkluZGV4IjoxNywiU21hcnREdXJhdGlvbkFjdGl2YXRlZCI6ZmFsc2UsIkRhdGVGb3JtYXQiOnsiJHJlZiI6IjU4In0sIldlZWtOdW1iZXJpbmciOnsiJGlkIjoiNTUyIiwiRm9ybWF0IjowLCJJc1Zpc2libGUiOmZhbHNlLCJMYXN0S25vd25WaXNpYmlsaXR5U3RhdGUiOmZhbHNlfSwiSWQiOiIwYjUwYmI1Mi04ZmVmLTQ0YWQtYWNhMS0zNzBkYjdkYjVmZjEiLCJJbXBvcnRJZCI6bnVsbCwiVGl0bGUiOiJJdGVtIDMiLCJOb3RlIjpudWxsLCJIeXBlcmxpbmsiOnsiJGlkIjoiNTUzIiwiQWRkcmVzcyI6bnVsbCwiU3ViQWRkcmVzcyI6bnVsbH0sIklzQ2hhbmdlZCI6ZmFsc2UsIklzTmV3IjpmYWxzZX19XSwiX21pbGVzdG9uZXMiOltdLCJJZCI6IjAwMDAwMDAwLTAwMDAtMDAwMC0wMDAwLTAwMDAwMDAwMDAwMCIsIklzU2luZ2xlSXRlbVJvdyI6dHJ1ZX1dLCJJbmRleCI6MSwiSWQiOiI2YzUwZDgzNS00MmI3LTQ0OTItOWU1MS0wY2M1MTgwMjFiYzgiLCJIZWFkZXJUZXh0IjoiU3ByaW50IDMiLCJJc0RlZmF1bHQiOmZhbHNlLCJTdHlsZSI6eyIkaWQiOiI1NTQiLCJIZWFkZXJTdHlsZSI6eyIkaWQiOiI1NTUiLCJUZXh0U3R5bGUiOnsiJGlkIjoiNTU2IiwiRm9udFNldHRpbmdzIjp7IiRpZCI6IjU1NyIsIkZvbnRTaXplIjoxMSwiRm9udE5hbWUiOiJDYWxpYnJpIiwiSXNCb2xkIjpmYWxzZSwiSXNJdGFsaWMiOmZhbHNlLCJJc1VuZGVybGluZWQiOmZhbHNlLCJQYXJlbnRTdHlsZSI6bnVsbH0sIkF1dG9TaXplIjoyLCJGb3JlZ3JvdW5kIjp7IiRpZCI6IjU1OCIsIkNvbG9yIjp7IiRpZCI6IjU1OSIsIkEiOjI1NSwiUiI6MCwiRyI6MCwiQiI6MH19LCJNYXhXaWR0aCI6NDAuODA1OTEyMzA3MTY1OTU0LCJNYXhIZWlnaHQiOiJJbmZpbml0eSIsIlNtYXJ0Rm9yZWdyb3VuZElzQWN0aXZlIjpmYWxzZSwiSG9yaXpvbnRhbEFsaWdubWVudCI6MCwiVmVydGljYWxBbGlnbm1lbnQiOjAsIlNtYXJ0Rm9yZWdyb3VuZCI6bnVsbCwiQmFja2dyb3VuZEZpbGxUeXBlIjowLCJNYXJnaW4iOnsiJGlkIjoiNTYwIiwiVG9wIjowLjAsIkxlZnQiOjAuMCwiUmlnaHQiOjAuMCwiQm90dG9tIjowLjB9LCJQYWRkaW5nIjp7IiRpZCI6IjU2MSIsIlRvcCI6MC4wLCJMZWZ0IjowLjAsIlJpZ2h0IjowLjAsIkJvdHRvbSI6MC4wfSwiQmFja2dyb3VuZCI6bnVsbCwiSXNWaXNpYmxlIjp0cnVlLCJXaWR0aCI6MC4wLCJIZWlnaHQiOjAuMCwiQm9yZGVyU3R5bGUiOm51bGwsIlBhcmVudFN0eWxlIjpudWxsfSwiUmVjdGFuZ2xlU3R5bGUiOnsiJGlkIjoiNTYyIiwiTWFyZ2luIjp7IiRpZCI6IjU2MyIsIlRvcCI6MC4wLCJMZWZ0IjowLjAsIlJpZ2h0IjowLjAsIkJvdHRvbSI6MC4wfSwiUGFkZGluZyI6eyIkaWQiOiI1NjQiLCJUb3AiOjAuMCwiTGVmdCI6MC4wLCJSaWdodCI6MC4wLCJCb3R0b20iOjAuMH0sIkJhY2tncm91bmQiOnsiJGlkIjoiNTY1IiwiQ29sb3IiOnsiJGlkIjoiNTY2IiwiQSI6MjUsIlIiOjQ3LCJHIjo1NCwiQiI6MTUzfX0sIklzVmlzaWJsZSI6dHJ1ZSwiV2lkdGgiOjAuMCwiSGVpZ2h0IjowLjAsIkJvcmRlclN0eWxlIjp7IiRpZCI6IjU2NyIsIkxpbmVDb2xvciI6eyIkaWQiOiI1NjgiLCIkdHlwZSI6Ik5MUkUuQ29tbW9uLkRvbS5Tb2xpZENvbG9yQnJ1c2gsIE5MUkUuQ29tbW9uIiwiQ29sb3IiOnsiJGlkIjoiNTY5IiwiQSI6MjU1LCJSIjoyNTUsIkciOjAsIkIiOjB9fSwiTGluZVdlaWdodCI6MC4wLCJMaW5lVHlwZSI6MCwiUGFyZW50U3R5bGUiOm51bGx9LCJQYXJlbnRTdHlsZSI6bnVsbH0sIk1hcmdpbiI6eyIkaWQiOiI1NzAiLCJUb3AiOjAuMCwiTGVmdCI6MC4wLCJSaWdodCI6MC4wLCJCb3R0b20iOjAuMH0sIlBhZGRpbmciOnsiJGlkIjoiNTcxIiwiVG9wIjowLjAsIkxlZnQiOjAuMCwiUmlnaHQiOjAuMCwiQm90dG9tIjowLjB9LCJCYWNrZ3JvdW5kIjpudWxsLCJJc1Zpc2libGUiOnRydWUsIldpZHRoIjowLjAsIkhlaWdodCI6MC4wLCJCb3JkZXJTdHlsZSI6bnVsbCwiUGFyZW50U3R5bGUiOm51bGx9LCJCYWNrZ3JvdW5kU3R5bGUiOnsiJGlkIjoiNTcyIiwiTWFyZ2luIjp7IiRpZCI6IjU3MyIsIlRvcCI6MC4wLCJMZWZ0IjowLjAsIlJpZ2h0IjowLjAsIkJvdHRvbSI6MC4wfSwiUGFkZGluZyI6eyIkaWQiOiI1NzQiLCJUb3AiOjAuMCwiTGVmdCI6MC4wLCJSaWdodCI6MC4wLCJCb3R0b20iOjAuMH0sIkJhY2tncm91bmQiOnsiJGlkIjoiNTc1IiwiQ29sb3IiOnsiJGlkIjoiNTc2IiwiQSI6MTIsIlIiOjQ3LCJHIjo1NCwiQiI6MTUzfX0sIklzVmlzaWJsZSI6dHJ1ZSwiV2lkdGgiOjAuMCwiSGVpZ2h0IjowLjAsIkJvcmRlclN0eWxlIjp7IiRpZCI6IjU3NyIsIkxpbmVDb2xvciI6eyIkaWQiOiI1NzgiLCIkdHlwZSI6Ik5MUkUuQ29tbW9uLkRvbS5Tb2xpZENvbG9yQnJ1c2gsIE5MUkUuQ29tbW9uIiwiQ29sb3IiOnsiJGlkIjoiNTc5IiwiQSI6MjU1LCJSIjoyNTUsIkciOjAsIkIiOjB9fSwiTGluZVdlaWdodCI6MC4wLCJMaW5lVHlwZSI6MCwiUGFyZW50U3R5bGUiOm51bGx9LCJQYXJlbnRTdHlsZSI6bnVsbH0sIk1hcmdpbiI6eyIkaWQiOiI1ODAiLCJUb3AiOjAuMCwiTGVmdCI6MC4wLCJSaWdodCI6MC4wLCJCb3R0b20iOjAuMH0sIlBhZGRpbmciOnsiJGlkIjoiNTgxIiwiVG9wIjowLjAsIkxlZnQiOjAuMCwiUmlnaHQiOjAuMCwiQm90dG9tIjowLjB9LCJJc1Zpc2libGUiOnRydWUsIldpZHRoIjowLjAsIkhlaWdodCI6MC4wLCJCb3JkZXJTdHlsZSI6bnVsbCwiUGFyZW50U3R5bGUiOm51bGx9fSx7IiRpZCI6IjU4MiIsIl9yb3dzIjpbeyIkaWQiOiI1ODMiLCJfdGFza3MiOlt7IiRpZCI6IjU4NCIsIl9hdHRhY2hlZE1pbGVzdG9uZXMiOltdLCJUYXNrRGVmaW5pdGlvbiI6eyIkaWQiOiI1ODUiLCJHcm91cE5hbWUiOm51bGwsIlN0YXJ0RGF0ZSI6IjIwMjMtMDctMTdUMDA6MDA6MDBaIiwiRW5kRGF0ZSI6IjIwMjMtMDctMjBUMjM6NTk6MDBaIiwiUGVyY2VudGFnZUNvbXBsZXRlIjowLjAsIlN0eWxlIjp7IiRpZCI6IjU4NiIsIlNoYXBlIjowLCJTaGFwZVRoaWNrbmVzcyI6MCwiRHVyYXRpb25Gb3JtYXQiOjAsIkluY2x1ZGVOb25Xb3JraW5nRGF5c0luRHVyYXRpb24iOmZhbHNlLCJQZXJjZW50YWdlQ29tcGxldGVTdHlsZSI6eyIkaWQiOiI1ODciLCJGb250U2V0dGluZ3MiOnsiJGlkIjoiNTg4IiwiRm9udFNpemUiOjEwLCJGb250TmFtZSI6IkNhbGlicmkiLCJJc0JvbGQiOmZhbHNlLCJJc0l0YWxpYyI6ZmFsc2UsIklzVW5kZXJsaW5lZCI6ZmFsc2UsIlBhcmVudFN0eWxlIjpudWxsfSwiQXV0b1NpemUiOjAsIkZvcmVncm91bmQiOnsiJGlkIjoiNTg5IiwiQ29sb3IiOnsiJGlkIjoiNTk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aWQiOiI1OTEiLCJDb2xvciI6eyIkaWQiOiI1OTIiLCJBIjo4OSwiUiI6MCwiRyI6MCwiQiI6MH19LCJJc1Zpc2libGUiOnRydWUsIldpZHRoIjowLjAsIkhlaWdodCI6MC4wLCJCb3JkZXJTdHlsZSI6eyIkaWQiOiI1OTMiLCJMaW5lQ29sb3IiOm51bGwsIkxpbmVXZWlnaHQiOjAuMCwiTGluZVR5cGUiOjAsIlBhcmVudFN0eWxlIjpudWxsfSwiUGFyZW50U3R5bGUiOm51bGx9LCJEdXJhdGlvblN0eWxlIjp7IiRpZCI6IjU5NCIsIkZvbnRTZXR0aW5ncyI6eyIkaWQiOiI1OTU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U5NiIsIkxpbmVDb2xvciI6bnVsbCwiTGluZVdlaWdodCI6MC4wLCJMaW5lVHlwZSI6MCwiUGFyZW50U3R5bGUiOm51bGx9LCJQYXJlbnRTdHlsZSI6bnVsbH0sIkhvcml6b250YWxDb25uZWN0b3JTdHlsZSI6eyIkaWQiOiI1OTciLCJMaW5lQ29sb3IiOnsiJHJlZiI6IjI3In0sIkxpbmVXZWlnaHQiOjEuMCwiTGluZVR5cGUiOjAsIlBhcmVudFN0eWxlIjpudWxsfSwiVmVydGljYWxDb25uZWN0b3JTdHlsZSI6eyIkaWQiOiI1OTgiLCJMaW5lQ29sb3IiOnsiJHJlZiI6IjMwIn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zLCJJc0JlbG93VGltZWJhbmQiOnRydWUsIlBlcmNlbnRhZ2VDb21wbGV0ZVNoYXBlT3BhY2l0eSI6MzUsIlNoYXBlU3R5bGUiOnsiJGlkIjoiNTk5IiwiTWFyZ2luIjp7IiRyZWYiOiIzMyJ9LCJQYWRkaW5nIjp7IiRyZWYiOiIzNCJ9LCJCYWNrZ3JvdW5kIjp7IiRpZCI6IjYwMCIsIkNvbG9yIjp7IiRpZCI6IjYwMSIsIkEiOjI1NSwiUiI6NjgsIkciOjg0LCJCIjoxMDZ9fSwiSXNWaXNpYmxlIjp0cnVlLCJXaWR0aCI6NTguMCwiSGVpZ2h0IjoxMC4wLCJCb3JkZXJTdHlsZSI6eyIkaWQiOiI2MDIiLCJMaW5lQ29sb3IiOnsiJGlkIjoiNjAzIiwiJHR5cGUiOiJOTFJFLkNvbW1vbi5Eb20uU29saWRDb2xvckJydXNoLCBOTFJFLkNvbW1vbiIsIkNvbG9yIjp7IiRpZCI6IjYwNCIsIkEiOjI1NSwiUiI6NDcsIkciOjgyLCJCIjoxNDN9fSwiTGluZVdlaWdodCI6MC4wLCJMaW5lVHlwZSI6MCwiUGFyZW50U3R5bGUiOm51bGx9LCJQYXJlbnRTdHlsZSI6bnVsbH0sIlRpdGxlU3R5bGUiOnsiJGlkIjoiNjA1IiwiRm9udFNldHRpbmdzIjp7IiRpZCI6IjYwNiIsIkZvbnRTaXplIjoxMCwiRm9udE5hbWUiOiJDYWxpYnJpIiwiSXNCb2xkIjpmYWxzZSwiSXNJdGFsaWMiOmZhbHNlLCJJc1VuZGVybGluZWQiOmZhbHNlLCJQYXJlbnRTdHlsZSI6bnVsbH0sIkF1dG9TaXplIjowLCJGb3JlZ3JvdW5kIjp7IiRpZCI6IjYwNyIsIkNvbG9yIjp7IiRpZCI6IjYwOCIsIkEiOjI1NSwiUiI6MCwiRyI6MCwiQiI6MH19LCJNYXhXaWR0aCI6NzIwLjAsIk1heEhlaWdodCI6IkluZmluaXR5IiwiU21hcnRGb3JlZ3JvdW5kSXNBY3RpdmUiOmZhbHNlLCJIb3Jpem9udGFsQWxpZ25tZW50IjoyLCJWZXJ0aWNhbEFsaWdubWVudCI6MCwiU21hcnRGb3JlZ3JvdW5kIjpudWxsLCJCYWNrZ3JvdW5kRmlsbFR5cGUiOjAsIk1hcmdpbiI6eyIkcmVmIjoiNDQifSwiUGFkZGluZyI6eyIkcmVmIjoiNDUifSwiQmFja2dyb3VuZCI6eyIkaWQiOiI2MDkiLCJDb2xvciI6eyIkaWQiOiI2MTAiLCJBIjowLCJSIjoyNTUsIkciOjI1NSwiQiI6MjU1fX0sIklzVmlzaWJsZSI6dHJ1ZSwiV2lkdGgiOjAuMCwiSGVpZ2h0IjowLjAsIkJvcmRlclN0eWxlIjp7IiRpZCI6IjYxMSIsIkxpbmVDb2xvciI6bnVsbCwiTGluZVdlaWdodCI6MC4wLCJMaW5lVHlwZSI6MCwiUGFyZW50U3R5bGUiOm51bGx9LCJQYXJlbnRTdHlsZSI6bnVsbH0sIkRhdGVTdHlsZSI6eyIkaWQiOiI2MTIiLCJGb250U2V0dGluZ3MiOnsiJGlkIjoiNjEzIiwiRm9udFNpemUiOjEwLCJGb250TmFtZSI6IkNhbGlicmkiLCJJc0JvbGQiOmZhbHNlLCJJc0l0YWxpYyI6ZmFsc2UsIklzVW5kZXJsaW5lZCI6ZmFsc2UsIlBhcmVudFN0eWxlIjpudWxsfSwiQXV0b1NpemUiOjAsIkZvcmVncm91bmQiOnsiJGlkIjoiNjE0IiwiQ29sb3IiOnsiJGlkIjoiNjE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aWQiOiI2MTYiLCJDb2xvciI6eyIkaWQiOiI2MTciLCJBIjowLCJSIjoyNTUsIkciOjI1NSwiQiI6MjU1fX0sIklzVmlzaWJsZSI6dHJ1ZSwiV2lkdGgiOjAuMCwiSGVpZ2h0IjowLjAsIkJvcmRlclN0eWxlIjp7IiRpZCI6IjYxOCIsIkxpbmVDb2xvciI6bnVsbCwiTGluZVdlaWdodCI6MC4wLCJMaW5lVHlwZSI6MCwiUGFyZW50U3R5bGUiOm51bGx9LCJQYXJlbnRTdHlsZSI6bnVsbH0sIkRhdGVGb3JtYXQiOnsiJHJlZiI6IjU4In0sIldlZWtOdW1iZXJpbmciOnsiJGlkIjoiNjE5IiwiRm9ybWF0IjowLCJJc1Zpc2libGUiOmZhbHNlLCJMYXN0S25vd25WaXNpYmlsaXR5U3RhdGUiOmZhbHNlfSwiSXNWaXNpYmxlIjp0cnVlLCJQYXJlbnRTdHlsZSI6bnVsbH0sIkluZGV4IjoxOSwiU21hcnREdXJhdGlvbkFjdGl2YXRlZCI6ZmFsc2UsIkRhdGVGb3JtYXQiOnsiJHJlZiI6IjU4In0sIldlZWtOdW1iZXJpbmciOnsiJGlkIjoiNjIwIiwiRm9ybWF0IjowLCJJc1Zpc2libGUiOmZhbHNlLCJMYXN0S25vd25WaXNpYmlsaXR5U3RhdGUiOmZhbHNlfSwiSWQiOiJlOWViZDZlZi03OTk5LTQ4MjYtYTRjZi0zM2ZhZDAyYjVkYTMiLCJJbXBvcnRJZCI6bnVsbCwiVGl0bGUiOiJJdGVtIDEiLCJOb3RlIjpudWxsLCJIeXBlcmxpbmsiOnsiJGlkIjoiNjIxIiwiQWRkcmVzcyI6bnVsbCwiU3ViQWRkcmVzcyI6bnVsbH0sIklzQ2hhbmdlZCI6ZmFsc2UsIklzTmV3IjpmYWxzZX19XSwiX21pbGVzdG9uZXMiOlt7IiRpZCI6IjYyMiIsIklkIjoiZDU2NjkzNzMtNDViZi00MzA1LTgyMDktOWRjYjBhYzJhY2NiIiwiSW5kZXgiOjE4LCJHcm91cElkIjpudWxsLCJUaXRsZSI6IlJldmlldyBTcHJpbnQgNCIsIkRhdGVUaW1lIjoiMjAyMy0wNy0yOFQyMzo1OTowMCIsIlBlcmNlbnRhZ2VDb21wbGV0ZSI6MC4wLCJOb3RlIjpudWxsLCJTdHlsZSI6eyIkaWQiOiI2MjMiLCJUaXRsZVBvc2l0aW9uIjoiUmlnaHQiLCJEYXRlUG9zaXRpb24iOiJSaWdodCIsIlNoYXBlVHlwZSI6MTQsIlNoYXBlU2l6ZSI6MCwiU2hhcGVTdHlsZSI6eyIkaWQiOiI2MjQiLCJNYXJnaW4iOnsiJHJlZiI6IjY1In0sIlBhZGRpbmciOnsiJHJlZiI6IjY2In0sIkJhY2tncm91bmQiOnsiJGlkIjoiNjI1IiwiQ29sb3IiOnsiJGlkIjoiNjI2IiwiQSI6MjU1LCJSIjoxNzgsIkciOjE0LCJCIjoxOH19LCJJc1Zpc2libGUiOnRydWUsIldpZHRoIjoxMi4wLCJIZWlnaHQiOjE0LjAsIkJvcmRlclN0eWxlIjp7IiRpZCI6IjYyNyIsIkxpbmVDb2xvciI6eyIkcmVmIjoiNzAifSwiTGluZVdlaWdodCI6MC4wLCJMaW5lVHlwZSI6MCwiUGFyZW50U3R5bGUiOm51bGx9LCJQYXJlbnRTdHlsZSI6bnVsbH0sIlRpdGxlU3R5bGUiOnsiJGlkIjoiNjI4IiwiRm9udFNldHRpbmdzIjp7IiRpZCI6IjYyOSIsIkZvbnRTaXplIjoxMSwiRm9udE5hbWUiOiJDYWxpYnJpIiwiSXNCb2xkIjp0cnVlLCJJc0l0YWxpYyI6ZmFsc2UsIklzVW5kZXJsaW5lZCI6ZmFsc2UsIlBhcmVudFN0eWxlIjpudWxsfSwiQXV0b1NpemUiOjAsIkZvcmVncm91bmQiOnsiJGlkIjoiNjMwIiwiQ29sb3IiOnsiJGlkIjoiNjMx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cmVmIjoiNzYifSwiUGFkZGluZyI6eyIkcmVmIjoiNzcifSwiQmFja2dyb3VuZCI6eyIkaWQiOiI2MzIiLCJDb2xvciI6eyIkaWQiOiI2MzMiLCJBIjowLCJSIjoyNTUsIkciOjI1NSwiQiI6MjU1fX0sIklzVmlzaWJsZSI6dHJ1ZSwiV2lkdGgiOjAuMCwiSGVpZ2h0IjowLjAsIkJvcmRlclN0eWxlIjpudWxsLCJQYXJlbnRTdHlsZSI6bnVsbH0sIkRhdGVTdHlsZSI6eyIkaWQiOiI2MzQiLCJGb250U2V0dGluZ3MiOnsiJGlkIjoiNjM1IiwiRm9udFNpemUiOjEwLCJGb250TmFtZSI6IkNhbGlicmkiLCJJc0JvbGQiOmZhbHNlLCJJc0l0YWxpYyI6ZmFsc2UsIklzVW5kZXJsaW5lZCI6ZmFsc2UsIlBhcmVudFN0eWxlIjpudWxsfSwiQXV0b1NpemUiOjAsIkZvcmVncm91bmQiOnsiJGlkIjoiNjM2IiwiQ29sb3IiOnsiJGlkIjoiNjM3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cmVmIjoiODQifSwiUGFkZGluZyI6eyIkcmVmIjoiODUifSwiQmFja2dyb3VuZCI6eyIkaWQiOiI2MzgiLCJDb2xvciI6eyIkaWQiOiI2MzkiLCJBIjowLCJSIjoyNTUsIkciOjI1NSwiQiI6MjU1fX0sIklzVmlzaWJsZSI6dHJ1ZSwiV2lkdGgiOjAuMCwiSGVpZ2h0IjowLjAsIkJvcmRlclN0eWxlIjpudWxsLCJQYXJlbnRTdHlsZSI6bnVsbH0sIkRhdGVGb3JtYXQiOnsiJHJlZiI6IjQ3NiJ9LCJXZWVrTnVtYmVyaW5nIjp7IiRpZCI6IjY0MCIsIkZvcm1hdCI6MCwiSXNWaXNpYmxlIjpmYWxzZSwiTGFzdEtub3duVmlzaWJpbGl0eVN0YXRlIjpmYWxzZX0sIklzVmlzaWJsZSI6dHJ1ZSwiUGFyZW50U3R5bGUiOm51bGx9LCJIeXBlcmxpbmsiOm51bGwsIkltcG9ydElkIjoiIn1dLCJJZCI6ImRjNmY2YWFkLWQ0MTgtNDhiYS05NjhkLTAxZjQwMzIyODMzMCIsIklzU2luZ2xlSXRlbVJvdyI6ZmFsc2V9LHsiJGlkIjoiNjQxIiwiX3Rhc2tzIjpbeyIkaWQiOiI2NDIiLCJfYXR0YWNoZWRNaWxlc3RvbmVzIjpbXSwiVGFza0RlZmluaXRpb24iOnsiJGlkIjoiNjQzIiwiR3JvdXBOYW1lIjpudWxsLCJTdGFydERhdGUiOiIyMDIzLTA3LTE3VDAwOjAwOjAwWiIsIkVuZERhdGUiOiIyMDIzLTA3LTIxVDIzOjU5OjAwWiIsIlBlcmNlbnRhZ2VDb21wbGV0ZSI6MC4wLCJTdHlsZSI6eyIkaWQiOiI2NDQiLCJTaGFwZSI6MCwiU2hhcGVUaGlja25lc3MiOjAsIkR1cmF0aW9uRm9ybWF0IjowLCJJbmNsdWRlTm9uV29ya2luZ0RheXNJbkR1cmF0aW9uIjpmYWxzZSwiUGVyY2VudGFnZUNvbXBsZXRlU3R5bGUiOnsiJGlkIjoiNjQ1IiwiRm9udFNldHRpbmdzIjp7IiRpZCI6IjY0NiIsIkZvbnRTaXplIjoxMCwiRm9udE5hbWUiOiJDYWxpYnJpIiwiSXNCb2xkIjpmYWxzZSwiSXNJdGFsaWMiOmZhbHNlLCJJc1VuZGVybGluZWQiOmZhbHNlLCJQYXJlbnRTdHlsZSI6bnVsbH0sIkF1dG9TaXplIjowLCJGb3JlZ3JvdW5kIjp7IiRpZCI6IjY0NyIsIkNvbG9yIjp7IiRpZCI6IjY0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GlkIjoiNjQ5IiwiQ29sb3IiOnsiJHJlZiI6IjU5MiJ9fSwiSXNWaXNpYmxlIjp0cnVlLCJXaWR0aCI6MC4wLCJIZWlnaHQiOjAuMCwiQm9yZGVyU3R5bGUiOnsiJGlkIjoiNjUwIiwiTGluZUNvbG9yIjpudWxsLCJMaW5lV2VpZ2h0IjowLjAsIkxpbmVUeXBlIjowLCJQYXJlbnRTdHlsZSI6bnVsbH0sIlBhcmVudFN0eWxlIjpudWxsfSwiRHVyYXRpb25TdHlsZSI6eyIkaWQiOiI2NTEiLCJGb250U2V0dGluZ3MiOnsiJGlkIjoiNjUy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2NTMiLCJMaW5lQ29sb3IiOm51bGwsIkxpbmVXZWlnaHQiOjAuMCwiTGluZVR5cGUiOjAsIlBhcmVudFN0eWxlIjpudWxsfSwiUGFyZW50U3R5bGUiOm51bGx9LCJIb3Jpem9udGFsQ29ubmVjdG9yU3R5bGUiOnsiJGlkIjoiNjU0IiwiTGluZUNvbG9yIjp7IiRyZWYiOiIyNyJ9LCJMaW5lV2VpZ2h0IjoxLjAsIkxpbmVUeXBlIjowLCJQYXJlbnRTdHlsZSI6bnVsbH0sIlZlcnRpY2FsQ29ubmVjdG9yU3R5bGUiOnsiJGlkIjoiNjU1IiwiTGluZUNvbG9yIjp7IiRyZWYiOiIzMCJ9LCJMaW5lV2VpZ2h0IjowLjAsIkxpbmVUeXBlIjowLCJQYXJlbnRTdHlsZSI6bnVsbH0sIk1hcmdpbiI6bnVsbCwiU3RhcnREYXRlUG9zaXRpb24iOjYsIkVuZERhdGVQb3NpdGlvbiI6NiwiRGF0ZUlzVmlzaWJsZSI6ZmFsc2UsIlRpdGxlUG9zaXRpb24iOjMsIkR1cmF0aW9uUG9zaXRpb24iOjYsIlBlcmNlbnRhZ2VDb21wbGV0ZWRQb3NpdGlvbiI6NiwiU3BhY2luZyI6MywiSXNCZWxvd1RpbWViYW5kIjp0cnVlLCJQZXJjZW50YWdlQ29tcGxldGVTaGFwZU9wYWNpdHkiOjM1LCJTaGFwZVN0eWxlIjp7IiRpZCI6IjY1NiIsIk1hcmdpbiI6eyIkcmVmIjoiMzMifSwiUGFkZGluZyI6eyIkcmVmIjoiMzQifSwiQmFja2dyb3VuZCI6eyIkaWQiOiI2NTciLCJDb2xvciI6eyIkaWQiOiI2NTgiLCJBIjoyNTUsIlIiOjY4LCJHIjo4NCwiQiI6MTA2fX0sIklzVmlzaWJsZSI6dHJ1ZSwiV2lkdGgiOjEwMS4wLCJIZWlnaHQiOjEwLjAsIkJvcmRlclN0eWxlIjp7IiRpZCI6IjY1OSIsIkxpbmVDb2xvciI6eyIkaWQiOiI2NjAiLCIkdHlwZSI6Ik5MUkUuQ29tbW9uLkRvbS5Tb2xpZENvbG9yQnJ1c2gsIE5MUkUuQ29tbW9uIiwiQ29sb3IiOnsiJGlkIjoiNjYxIiwiQSI6MjU1LCJSIjo0NywiRyI6ODIsIkIiOjE0M319LCJMaW5lV2VpZ2h0IjowLjAsIkxpbmVUeXBlIjowLCJQYXJlbnRTdHlsZSI6bnVsbH0sIlBhcmVudFN0eWxlIjpudWxsfSwiVGl0bGVTdHlsZSI6eyIkaWQiOiI2NjIiLCJGb250U2V0dGluZ3MiOnsiJGlkIjoiNjYzIiwiRm9udFNpemUiOjEwLCJGb250TmFtZSI6IkNhbGlicmkiLCJJc0JvbGQiOmZhbHNlLCJJc0l0YWxpYyI6ZmFsc2UsIklzVW5kZXJsaW5lZCI6ZmFsc2UsIlBhcmVudFN0eWxlIjpudWxsfSwiQXV0b1NpemUiOjAsIkZvcmVncm91bmQiOnsiJGlkIjoiNjY0IiwiQ29sb3IiOnsiJGlkIjoiNjY1IiwiQSI6MjU1LCJSIjowLCJHIjowLCJCIjowfX0sIk1heFdpZHRoIjo3MjAuMCwiTWF4SGVpZ2h0IjoiSW5maW5pdHkiLCJTbWFydEZvcmVncm91bmRJc0FjdGl2ZSI6ZmFsc2UsIkhvcml6b250YWxBbGlnbm1lbnQiOjIsIlZlcnRpY2FsQWxpZ25tZW50IjowLCJTbWFydEZvcmVncm91bmQiOm51bGwsIkJhY2tncm91bmRGaWxsVHlwZSI6MCwiTWFyZ2luIjp7IiRyZWYiOiI0NCJ9LCJQYWRkaW5nIjp7IiRyZWYiOiI0NSJ9LCJCYWNrZ3JvdW5kIjp7IiRpZCI6IjY2NiIsIkNvbG9yIjp7IiRpZCI6IjY2NyIsIkEiOjAsIlIiOjI1NSwiRyI6MjU1LCJCIjoyNTV9fSwiSXNWaXNpYmxlIjp0cnVlLCJXaWR0aCI6MC4wLCJIZWlnaHQiOjAuMCwiQm9yZGVyU3R5bGUiOnsiJGlkIjoiNjY4IiwiTGluZUNvbG9yIjpudWxsLCJMaW5lV2VpZ2h0IjowLjAsIkxpbmVUeXBlIjowLCJQYXJlbnRTdHlsZSI6bnVsbH0sIlBhcmVudFN0eWxlIjpudWxsfSwiRGF0ZVN0eWxlIjp7IiRpZCI6IjY2OSIsIkZvbnRTZXR0aW5ncyI6eyIkaWQiOiI2NzAiLCJGb250U2l6ZSI6MTAsIkZvbnROYW1lIjoiQ2FsaWJyaSIsIklzQm9sZCI6ZmFsc2UsIklzSXRhbGljIjpmYWxzZSwiSXNVbmRlcmxpbmVkIjpmYWxzZSwiUGFyZW50U3R5bGUiOm51bGx9LCJBdXRvU2l6ZSI6MCwiRm9yZWdyb3VuZCI6eyIkaWQiOiI2NzEiLCJDb2xvciI6eyIkaWQiOiI2Nz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pZCI6IjY3MyIsIkNvbG9yIjp7IiRpZCI6IjY3NCIsIkEiOjAsIlIiOjI1NSwiRyI6MjU1LCJCIjoyNTV9fSwiSXNWaXNpYmxlIjp0cnVlLCJXaWR0aCI6MC4wLCJIZWlnaHQiOjAuMCwiQm9yZGVyU3R5bGUiOnsiJGlkIjoiNjc1IiwiTGluZUNvbG9yIjpudWxsLCJMaW5lV2VpZ2h0IjowLjAsIkxpbmVUeXBlIjowLCJQYXJlbnRTdHlsZSI6bnVsbH0sIlBhcmVudFN0eWxlIjpudWxsfSwiRGF0ZUZvcm1hdCI6eyIkcmVmIjoiNTgifSwiV2Vla051bWJlcmluZyI6eyIkaWQiOiI2NzYiLCJGb3JtYXQiOjAsIklzVmlzaWJsZSI6ZmFsc2UsIkxhc3RLbm93blZpc2liaWxpdHlTdGF0ZSI6ZmFsc2V9LCJJc1Zpc2libGUiOnRydWUsIlBhcmVudFN0eWxlIjpudWxsfSwiSW5kZXgiOjIwLCJTbWFydER1cmF0aW9uQWN0aXZhdGVkIjpmYWxzZSwiRGF0ZUZvcm1hdCI6eyIkcmVmIjoiNTgifSwiV2Vla051bWJlcmluZyI6eyIkaWQiOiI2NzciLCJGb3JtYXQiOjAsIklzVmlzaWJsZSI6ZmFsc2UsIkxhc3RLbm93blZpc2liaWxpdHlTdGF0ZSI6ZmFsc2V9LCJJZCI6IjA0YWYzYTliLTJhM2QtNDM2YS1hYjgxLWE3YzI0MTBiOGQ1NyIsIkltcG9ydElkIjpudWxsLCJUaXRsZSI6Ikl0ZW0gMiIsIk5vdGUiOm51bGwsIkh5cGVybGluayI6eyIkaWQiOiI2NzgiLCJBZGRyZXNzIjpudWxsLCJTdWJBZGRyZXNzIjpudWxsfSwiSXNDaGFuZ2VkIjpmYWxzZSwiSXNOZXciOmZhbHNlfX1dLCJfbWlsZXN0b25lcyI6W10sIklkIjoiMDAwMDAwMDAtMDAwMC0wMDAwLTAwMDAtMDAwMDAwMDAwMDAwIiwiSXNTaW5nbGVJdGVtUm93Ijp0cnVlfSx7IiRpZCI6IjY3OSIsIl90YXNrcyI6W3siJGlkIjoiNjgwIiwiX2F0dGFjaGVkTWlsZXN0b25lcyI6W10sIlRhc2tEZWZpbml0aW9uIjp7IiRpZCI6IjY4MSIsIkdyb3VwTmFtZSI6bnVsbCwiU3RhcnREYXRlIjoiMjAyMy0wNy0yMVQwMDowMDowMFoiLCJFbmREYXRlIjoiMjAyMy0wNy0yOFQyMzo1OTowMFoiLCJQZXJjZW50YWdlQ29tcGxldGUiOjAuMCwiU3R5bGUiOnsiJGlkIjoiNjgyIiwiU2hhcGUiOjAsIlNoYXBlVGhpY2tuZXNzIjowLCJEdXJhdGlvbkZvcm1hdCI6MCwiSW5jbHVkZU5vbldvcmtpbmdEYXlzSW5EdXJhdGlvbiI6ZmFsc2UsIlBlcmNlbnRhZ2VDb21wbGV0ZVN0eWxlIjp7IiRpZCI6IjY4MyIsIkZvbnRTZXR0aW5ncyI6eyIkaWQiOiI2ODQiLCJGb250U2l6ZSI6MTAsIkZvbnROYW1lIjoiQ2FsaWJyaSIsIklzQm9sZCI6ZmFsc2UsIklzSXRhbGljIjpmYWxzZSwiSXNVbmRlcmxpbmVkIjpmYWxzZSwiUGFyZW50U3R5bGUiOm51bGx9LCJBdXRvU2l6ZSI6MCwiRm9yZWdyb3VuZCI6eyIkaWQiOiI2ODUiLCJDb2xvciI6eyIkaWQiOiI2ODY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pZCI6IjY4NyIsIkNvbG9yIjp7IiRyZWYiOiI1OTIifX0sIklzVmlzaWJsZSI6dHJ1ZSwiV2lkdGgiOjAuMCwiSGVpZ2h0IjowLjAsIkJvcmRlclN0eWxlIjp7IiRpZCI6IjY4OCIsIkxpbmVDb2xvciI6bnVsbCwiTGluZVdlaWdodCI6MC4wLCJMaW5lVHlwZSI6MCwiUGFyZW50U3R5bGUiOm51bGx9LCJQYXJlbnRTdHlsZSI6bnVsbH0sIkR1cmF0aW9uU3R5bGUiOnsiJGlkIjoiNjg5IiwiRm9udFNldHRpbmdzIjp7IiRpZCI6IjY5MC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jkxIiwiTGluZUNvbG9yIjpudWxsLCJMaW5lV2VpZ2h0IjowLjAsIkxpbmVUeXBlIjowLCJQYXJlbnRTdHlsZSI6bnVsbH0sIlBhcmVudFN0eWxlIjpudWxsfSwiSG9yaXpvbnRhbENvbm5lY3RvclN0eWxlIjp7IiRpZCI6IjY5MiIsIkxpbmVDb2xvciI6eyIkcmVmIjoiMjcifSwiTGluZVdlaWdodCI6MS4wLCJMaW5lVHlwZSI6MCwiUGFyZW50U3R5bGUiOm51bGx9LCJWZXJ0aWNhbENvbm5lY3RvclN0eWxlIjp7IiRpZCI6IjY5MyIsIkxpbmVDb2xvciI6eyIkcmVmIjoiMzA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MsIklzQmVsb3dUaW1lYmFuZCI6dHJ1ZSwiUGVyY2VudGFnZUNvbXBsZXRlU2hhcGVPcGFjaXR5IjozNSwiU2hhcGVTdHlsZSI6eyIkaWQiOiI2OTQiLCJNYXJnaW4iOnsiJHJlZiI6IjMzIn0sIlBhZGRpbmciOnsiJHJlZiI6IjM0In0sIkJhY2tncm91bmQiOnsiJGlkIjoiNjk1IiwiQ29sb3IiOnsiJGlkIjoiNjk2IiwiQSI6MjU1LCJSIjo2OCwiRyI6ODQsIkIiOjEwNn19LCJJc1Zpc2libGUiOnRydWUsIldpZHRoIjoxMTUuMCwiSGVpZ2h0IjoxMC4wLCJCb3JkZXJTdHlsZSI6eyIkaWQiOiI2OTciLCJMaW5lQ29sb3IiOnsiJGlkIjoiNjk4IiwiJHR5cGUiOiJOTFJFLkNvbW1vbi5Eb20uU29saWRDb2xvckJydXNoLCBOTFJFLkNvbW1vbiIsIkNvbG9yIjp7IiRpZCI6IjY5OSIsIkEiOjI1NSwiUiI6NDcsIkciOjgyLCJCIjoxNDN9fSwiTGluZVdlaWdodCI6MC4wLCJMaW5lVHlwZSI6MCwiUGFyZW50U3R5bGUiOm51bGx9LCJQYXJlbnRTdHlsZSI6bnVsbH0sIlRpdGxlU3R5bGUiOnsiJGlkIjoiNzAwIiwiRm9udFNldHRpbmdzIjp7IiRpZCI6IjcwMSIsIkZvbnRTaXplIjoxMCwiRm9udE5hbWUiOiJDYWxpYnJpIiwiSXNCb2xkIjpmYWxzZSwiSXNJdGFsaWMiOmZhbHNlLCJJc1VuZGVybGluZWQiOmZhbHNlLCJQYXJlbnRTdHlsZSI6bnVsbH0sIkF1dG9TaXplIjowLCJGb3JlZ3JvdW5kIjp7IiRpZCI6IjcwMiIsIkNvbG9yIjp7IiRpZCI6IjcwMyIsIkEiOjI1NSwiUiI6MCwiRyI6MCwiQiI6MH19LCJNYXhXaWR0aCI6NzIwLjAsIk1heEhlaWdodCI6IkluZmluaXR5IiwiU21hcnRGb3JlZ3JvdW5kSXNBY3RpdmUiOmZhbHNlLCJIb3Jpem9udGFsQWxpZ25tZW50IjoyLCJWZXJ0aWNhbEFsaWdubWVudCI6MCwiU21hcnRGb3JlZ3JvdW5kIjpudWxsLCJCYWNrZ3JvdW5kRmlsbFR5cGUiOjAsIk1hcmdpbiI6eyIkcmVmIjoiNDQifSwiUGFkZGluZyI6eyIkcmVmIjoiNDUifSwiQmFja2dyb3VuZCI6eyIkaWQiOiI3MDQiLCJDb2xvciI6eyIkaWQiOiI3MDUiLCJBIjowLCJSIjoyNTUsIkciOjI1NSwiQiI6MjU1fX0sIklzVmlzaWJsZSI6dHJ1ZSwiV2lkdGgiOjAuMCwiSGVpZ2h0IjowLjAsIkJvcmRlclN0eWxlIjp7IiRpZCI6IjcwNiIsIkxpbmVDb2xvciI6bnVsbCwiTGluZVdlaWdodCI6MC4wLCJMaW5lVHlwZSI6MCwiUGFyZW50U3R5bGUiOm51bGx9LCJQYXJlbnRTdHlsZSI6bnVsbH0sIkRhdGVTdHlsZSI6eyIkaWQiOiI3MDciLCJGb250U2V0dGluZ3MiOnsiJGlkIjoiNzA4IiwiRm9udFNpemUiOjEwLCJGb250TmFtZSI6IkNhbGlicmkiLCJJc0JvbGQiOmZhbHNlLCJJc0l0YWxpYyI6ZmFsc2UsIklzVW5kZXJsaW5lZCI6ZmFsc2UsIlBhcmVudFN0eWxlIjpudWxsfSwiQXV0b1NpemUiOjAsIkZvcmVncm91bmQiOnsiJGlkIjoiNzA5IiwiQ29sb3IiOnsiJGlkIjoiNzE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aWQiOiI3MTEiLCJDb2xvciI6eyIkaWQiOiI3MTIiLCJBIjowLCJSIjoyNTUsIkciOjI1NSwiQiI6MjU1fX0sIklzVmlzaWJsZSI6dHJ1ZSwiV2lkdGgiOjAuMCwiSGVpZ2h0IjowLjAsIkJvcmRlclN0eWxlIjp7IiRpZCI6IjcxMyIsIkxpbmVDb2xvciI6bnVsbCwiTGluZVdlaWdodCI6MC4wLCJMaW5lVHlwZSI6MCwiUGFyZW50U3R5bGUiOm51bGx9LCJQYXJlbnRTdHlsZSI6bnVsbH0sIkRhdGVGb3JtYXQiOnsiJHJlZiI6IjU4In0sIldlZWtOdW1iZXJpbmciOnsiJGlkIjoiNzE0IiwiRm9ybWF0IjowLCJJc1Zpc2libGUiOmZhbHNlLCJMYXN0S25vd25WaXNpYmlsaXR5U3RhdGUiOmZhbHNlfSwiSXNWaXNpYmxlIjp0cnVlLCJQYXJlbnRTdHlsZSI6bnVsbH0sIkluZGV4IjoyMSwiU21hcnREdXJhdGlvbkFjdGl2YXRlZCI6ZmFsc2UsIkRhdGVGb3JtYXQiOnsiJHJlZiI6IjU4In0sIldlZWtOdW1iZXJpbmciOnsiJGlkIjoiNzE1IiwiRm9ybWF0IjowLCJJc1Zpc2libGUiOmZhbHNlLCJMYXN0S25vd25WaXNpYmlsaXR5U3RhdGUiOmZhbHNlfSwiSWQiOiI3ZTI4NmZjYS00Yjc3LTQ0ZTMtYmMyZC04ODg1YmJkY2Y0NzIiLCJJbXBvcnRJZCI6bnVsbCwiVGl0bGUiOiJJdGVtIDMiLCJOb3RlIjpudWxsLCJIeXBlcmxpbmsiOnsiJGlkIjoiNzE2IiwiQWRkcmVzcyI6bnVsbCwiU3ViQWRkcmVzcyI6bnVsbH0sIklzQ2hhbmdlZCI6ZmFsc2UsIklzTmV3IjpmYWxzZX19XSwiX21pbGVzdG9uZXMiOltdLCJJZCI6IjAwMDAwMDAwLTAwMDAtMDAwMC0wMDAwLTAwMDAwMDAwMDAwMCIsIklzU2luZ2xlSXRlbVJvdyI6dHJ1ZX1dLCJJbmRleCI6MiwiSWQiOiJiZjUyOTgwMC01ZDNkLTQyMTctOWYwOS04NDc1YTBkMzZjNmEiLCJIZWFkZXJUZXh0IjoiU3ByaW50IDQiLCJJc0RlZmF1bHQiOmZhbHNlLCJTdHlsZSI6eyIkaWQiOiI3MTciLCJIZWFkZXJTdHlsZSI6eyIkaWQiOiI3MTgiLCJUZXh0U3R5bGUiOnsiJGlkIjoiNzE5IiwiRm9udFNldHRpbmdzIjp7IiRpZCI6IjcyMCIsIkZvbnRTaXplIjoxMSwiRm9udE5hbWUiOiJDYWxpYnJpIiwiSXNCb2xkIjpmYWxzZSwiSXNJdGFsaWMiOmZhbHNlLCJJc1VuZGVybGluZWQiOmZhbHNlLCJQYXJlbnRTdHlsZSI6bnVsbH0sIkF1dG9TaXplIjoyLCJGb3JlZ3JvdW5kIjp7IiRyZWYiOiI1NTgifSwiTWF4V2lkdGgiOjQwLjgwNTkxMjMwNzE2NTk1NCwiTWF4SGVpZ2h0IjoiSW5maW5pdHkiLCJTbWFydEZvcmVncm91bmRJc0FjdGl2ZSI6ZmFsc2UsIkhvcml6b250YWxBbGlnbm1lbnQiOjAsIlZlcnRpY2FsQWxpZ25tZW50IjowLCJTbWFydEZvcmVncm91bmQiOm51bGwsIkJhY2tncm91bmRGaWxsVHlwZSI6MCwiTWFyZ2luIjp7IiRyZWYiOiI1NjAifSwiUGFkZGluZyI6eyIkcmVmIjoiNTYxIn0sIkJhY2tncm91bmQiOm51bGwsIklzVmlzaWJsZSI6dHJ1ZSwiV2lkdGgiOjAuMCwiSGVpZ2h0IjowLjAsIkJvcmRlclN0eWxlIjpudWxsLCJQYXJlbnRTdHlsZSI6bnVsbH0sIlJlY3RhbmdsZVN0eWxlIjp7IiRpZCI6IjcyMSIsIk1hcmdpbiI6eyIkcmVmIjoiNTYzIn0sIlBhZGRpbmciOnsiJHJlZiI6IjU2NCJ9LCJCYWNrZ3JvdW5kIjp7IiRpZCI6IjcyMiIsIkNvbG9yIjp7IiRpZCI6IjcyMyIsIkEiOjI1LCJSIjo0NywiRyI6NTQsIkIiOjE1M319LCJJc1Zpc2libGUiOnRydWUsIldpZHRoIjowLjAsIkhlaWdodCI6MC4wLCJCb3JkZXJTdHlsZSI6eyIkaWQiOiI3MjQiLCJMaW5lQ29sb3IiOnsiJHJlZiI6IjU2OCJ9LCJMaW5lV2VpZ2h0IjowLjAsIkxpbmVUeXBlIjowLCJQYXJlbnRTdHlsZSI6bnVsbH0sIlBhcmVudFN0eWxlIjpudWxsfSwiTWFyZ2luIjp7IiRyZWYiOiI1NzAifSwiUGFkZGluZyI6eyIkcmVmIjoiNTcxIn0sIkJhY2tncm91bmQiOm51bGwsIklzVmlzaWJsZSI6dHJ1ZSwiV2lkdGgiOjAuMCwiSGVpZ2h0IjowLjAsIkJvcmRlclN0eWxlIjpudWxsLCJQYXJlbnRTdHlsZSI6bnVsbH0sIkJhY2tncm91bmRTdHlsZSI6eyIkaWQiOiI3MjUiLCJNYXJnaW4iOnsiJHJlZiI6IjU3MyJ9LCJQYWRkaW5nIjp7IiRyZWYiOiI1NzQifSwiQmFja2dyb3VuZCI6eyIkaWQiOiI3MjYiLCJDb2xvciI6eyIkaWQiOiI3MjciLCJBIjoxMiwiUiI6NDcsIkciOjU0LCJCIjoxNTN9fSwiSXNWaXNpYmxlIjp0cnVlLCJXaWR0aCI6MC4wLCJIZWlnaHQiOjAuMCwiQm9yZGVyU3R5bGUiOnsiJGlkIjoiNzI4IiwiTGluZUNvbG9yIjp7IiRyZWYiOiI1NzgifSwiTGluZVdlaWdodCI6MC4wLCJMaW5lVHlwZSI6MCwiUGFyZW50U3R5bGUiOm51bGx9LCJQYXJlbnRTdHlsZSI6bnVsbH0sIk1hcmdpbiI6eyIkcmVmIjoiNTgwIn0sIlBhZGRpbmciOnsiJHJlZiI6IjU4MSJ9LCJJc1Zpc2libGUiOnRydWUsIldpZHRoIjowLjAsIkhlaWdodCI6MC4wLCJCb3JkZXJTdHlsZSI6bnVsbCwiUGFyZW50U3R5bGUiOm51bGx9fSx7IiRpZCI6IjcyOSIsIl9yb3dzIjpbXSwiSW5kZXgiOjE3LCJJZCI6IjI2MzkyMTU2LTZiY2QtNDUxYS1iOTA2LTNjYmY3ZTY5MTE0OSIsIkhlYWRlclRleHQiOm51bGwsIklzRGVmYXVsdCI6dHJ1ZSwiU3R5bGUiOnsiJGlkIjoiNzMwIiwiSGVhZGVyU3R5bGUiOnsiJGlkIjoiNzMxIiwiVGV4dFN0eWxlIjp7IiRpZCI6IjczMiIsIkZvbnRTZXR0aW5ncyI6eyIkaWQiOiI3MzMiLCJGb250U2l6ZSI6MTEsIkZvbnROYW1lIjoiQ2FsaWJyaSIsIklzQm9sZCI6ZmFsc2UsIklzSXRhbGljIjpmYWxzZSwiSXNVbmRlcmxpbmVkIjpmYWxzZSwiUGFyZW50U3R5bGUiOm51bGx9LCJBdXRvU2l6ZSI6MCwiRm9yZWdyb3VuZCI6eyIkaWQiOiI3MzQiLCJDb2xvciI6eyIkaWQiOiI3Mz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3MzYiLCJUb3AiOjAuMCwiTGVmdCI6MC4wLCJSaWdodCI6MC4wLCJCb3R0b20iOjAuMH0sIlBhZGRpbmciOnsiJGlkIjoiNzM3IiwiVG9wIjowLjAsIkxlZnQiOjAuMCwiUmlnaHQiOjAuMCwiQm90dG9tIjowLjB9LCJCYWNrZ3JvdW5kIjpudWxsLCJJc1Zpc2libGUiOnRydWUsIldpZHRoIjowLjAsIkhlaWdodCI6MC4wLCJCb3JkZXJTdHlsZSI6bnVsbCwiUGFyZW50U3R5bGUiOm51bGx9LCJSZWN0YW5nbGVTdHlsZSI6eyIkaWQiOiI3MzgiLCJNYXJnaW4iOnsiJGlkIjoiNzM5IiwiVG9wIjowLjAsIkxlZnQiOjAuMCwiUmlnaHQiOjAuMCwiQm90dG9tIjowLjB9LCJQYWRkaW5nIjp7IiRpZCI6Ijc0MCIsIlRvcCI6MC4wLCJMZWZ0IjowLjAsIlJpZ2h0IjowLjAsIkJvdHRvbSI6MC4wfSwiQmFja2dyb3VuZCI6eyIkcmVmIjoiMzcyIn0sIklzVmlzaWJsZSI6dHJ1ZSwiV2lkdGgiOjAuMCwiSGVpZ2h0IjowLjAsIkJvcmRlclN0eWxlIjp7IiRpZCI6Ijc0MSIsIkxpbmVDb2xvciI6eyIkaWQiOiI3NDIiLCIkdHlwZSI6Ik5MUkUuQ29tbW9uLkRvbS5Tb2xpZENvbG9yQnJ1c2gsIE5MUkUuQ29tbW9uIiwiQ29sb3IiOnsiJGlkIjoiNzQzIiwiQSI6MjU1LCJSIjoyNTUsIkciOjAsIkIiOjB9fSwiTGluZVdlaWdodCI6MC4wLCJMaW5lVHlwZSI6MCwiUGFyZW50U3R5bGUiOm51bGx9LCJQYXJlbnRTdHlsZSI6bnVsbH0sIk1hcmdpbiI6eyIkaWQiOiI3NDQiLCJUb3AiOjAuMCwiTGVmdCI6MC4wLCJSaWdodCI6MC4wLCJCb3R0b20iOjAuMH0sIlBhZGRpbmciOnsiJGlkIjoiNzQ1IiwiVG9wIjowLjAsIkxlZnQiOjAuMCwiUmlnaHQiOjAuMCwiQm90dG9tIjowLjB9LCJCYWNrZ3JvdW5kIjpudWxsLCJJc1Zpc2libGUiOnRydWUsIldpZHRoIjowLjAsIkhlaWdodCI6MC4wLCJCb3JkZXJTdHlsZSI6bnVsbCwiUGFyZW50U3R5bGUiOm51bGx9LCJCYWNrZ3JvdW5kU3R5bGUiOnsiJGlkIjoiNzQ2IiwiTWFyZ2luIjp7IiRpZCI6Ijc0NyIsIlRvcCI6MC4wLCJMZWZ0IjowLjAsIlJpZ2h0IjowLjAsIkJvdHRvbSI6MC4wfSwiUGFkZGluZyI6eyIkaWQiOiI3NDgiLCJUb3AiOjAuMCwiTGVmdCI6MC4wLCJSaWdodCI6MC4wLCJCb3R0b20iOjAuMH0sIkJhY2tncm91bmQiOnsiJHJlZiI6IjM4MiJ9LCJJc1Zpc2libGUiOnRydWUsIldpZHRoIjowLjAsIkhlaWdodCI6MC4wLCJCb3JkZXJTdHlsZSI6eyIkaWQiOiI3NDkiLCJMaW5lQ29sb3IiOnsiJGlkIjoiNzUwIiwiJHR5cGUiOiJOTFJFLkNvbW1vbi5Eb20uU29saWRDb2xvckJydXNoLCBOTFJFLkNvbW1vbiIsIkNvbG9yIjp7IiRpZCI6Ijc1MSIsIkEiOjI1NSwiUiI6MjU1LCJHIjowLCJCIjowfX0sIkxpbmVXZWlnaHQiOjAuMCwiTGluZVR5cGUiOjAsIlBhcmVudFN0eWxlIjpudWxsfSwiUGFyZW50U3R5bGUiOm51bGx9LCJNYXJnaW4iOnsiJGlkIjoiNzUyIiwiVG9wIjowLjAsIkxlZnQiOjAuMCwiUmlnaHQiOjAuMCwiQm90dG9tIjowLjB9LCJQYWRkaW5nIjp7IiRpZCI6Ijc1MyIsIlRvcCI6MC4wLCJMZWZ0IjowLjAsIlJpZ2h0IjowLjAsIkJvdHRvbSI6MC4wfSwiSXNWaXNpYmxlIjpmYWxzZSwiV2lkdGgiOjAuMCwiSGVpZ2h0IjowLjAsIkJvcmRlclN0eWxlIjpudWxsLCJQYXJlbnRTdHlsZSI6bnVsbH19XSwiSWQiOiJiODc5YmZlMS0yNzBjLTRkZTEtYWQzMS00M2FlNjdiMTFjZGUiLCJJbmRleCI6MSwiSGVhZGVyVGV4dCI6IiBQSEFTRSAyIiwiU3R5bGUiOnsiJGlkIjoiNzU0IiwiSGVhZGVyU3R5bGUiOnsiJGlkIjoiNzU1IiwiVGV4dElzVmVydGljYWwiOmZhbHNlLCJUZXh0U3R5bGUiOnsiJGlkIjoiNzU2IiwiRm9udFNldHRpbmdzIjp7IiRpZCI6Ijc1NyIsIkZvbnRTaXplIjoxMCwiRm9udE5hbWUiOiJTZWdvZSBVSSIsIklzQm9sZCI6dHJ1ZSwiSXNJdGFsaWMiOmZhbHNlLCJJc1VuZGVybGluZWQiOmZhbHNlLCJQYXJlbnRTdHlsZSI6bnVsbH0sIkF1dG9TaXplIjowLCJGb3JlZ3JvdW5kIjp7IiRpZCI6Ijc1OCIsIkNvbG9yIjp7IiRpZCI6Ijc1OSIsIkEiOjI1NSwiUiI6MCwiRyI6MCwiQiI6MH19LCJNYXhXaWR0aCI6NTEuNDkzMzMzMzMzMzMzMzM5LCJNYXhIZWlnaHQiOjAuMCwiU21hcnRGb3JlZ3JvdW5kSXNBY3RpdmUiOmZhbHNlLCJIb3Jpem9udGFsQWxpZ25tZW50IjowLCJWZXJ0aWNhbEFsaWdubWVudCI6MCwiU21hcnRGb3JlZ3JvdW5kIjpudWxsLCJCYWNrZ3JvdW5kRmlsbFR5cGUiOjAsIk1hcmdpbiI6eyIkaWQiOiI3NjAiLCJUb3AiOjAuMCwiTGVmdCI6MC4wLCJSaWdodCI6MC4wLCJCb3R0b20iOjAuMH0sIlBhZGRpbmciOnsiJGlkIjoiNzYxIiwiVG9wIjowLjAsIkxlZnQiOjAuMCwiUmlnaHQiOjAuMCwiQm90dG9tIjowLjB9LCJCYWNrZ3JvdW5kIjpudWxsLCJJc1Zpc2libGUiOmZhbHNlLCJXaWR0aCI6MC4wLCJIZWlnaHQiOjAuMCwiQm9yZGVyU3R5bGUiOm51bGwsIlBhcmVudFN0eWxlIjpudWxsfSwiUmVjdGFuZ2xlU3R5bGUiOnsiJGlkIjoiNzYyIiwiTWFyZ2luIjp7IiRpZCI6Ijc2MyIsIlRvcCI6MC4wLCJMZWZ0IjowLjAsIlJpZ2h0IjowLjAsIkJvdHRvbSI6MC4wfSwiUGFkZGluZyI6eyIkaWQiOiI3NjQiLCJUb3AiOjAuMCwiTGVmdCI6MC4wLCJSaWdodCI6MC4wLCJCb3R0b20iOjAuMH0sIkJhY2tncm91bmQiOnsiJGlkIjoiNzY1IiwiQ29sb3IiOnsiJGlkIjoiNzY2IiwiQSI6NzYsIlIiOjQ3LCJHIjo1NCwiQiI6MTUzfX0sIklzVmlzaWJsZSI6ZmFsc2UsIldpZHRoIjowLjAsIkhlaWdodCI6MC4wLCJCb3JkZXJTdHlsZSI6eyIkaWQiOiI3NjciLCJMaW5lQ29sb3IiOnsiJGlkIjoiNzY4IiwiJHR5cGUiOiJOTFJFLkNvbW1vbi5Eb20uU29saWRDb2xvckJydXNoLCBOTFJFLkNvbW1vbiIsIkNvbG9yIjp7IiRpZCI6Ijc2OSIsIkEiOjI1NSwiUiI6ODgsIkciOjM5LCJCIjo3fX0sIkxpbmVXZWlnaHQiOjAuMCwiTGluZVR5cGUiOjAsIlBhcmVudFN0eWxlIjpudWxsfSwiUGFyZW50U3R5bGUiOm51bGx9LCJNYXJnaW4iOnsiJGlkIjoiNzcwIiwiVG9wIjowLjAsIkxlZnQiOjAuMCwiUmlnaHQiOjAuMCwiQm90dG9tIjowLjB9LCJQYWRkaW5nIjp7IiRpZCI6Ijc3MSIsIlRvcCI6MC4wLCJMZWZ0IjowLjAsIlJpZ2h0IjowLjAsIkJvdHRvbSI6MC4wfSwiQmFja2dyb3VuZCI6bnVsbCwiSXNWaXNpYmxlIjp0cnVlLCJXaWR0aCI6MC4wLCJIZWlnaHQiOjAuMCwiQm9yZGVyU3R5bGUiOm51bGwsIlBhcmVudFN0eWxlIjpudWxsfSwiQmFja2dyb3VuZFN0eWxlIjp7IiRpZCI6Ijc3MiIsIk1hcmdpbiI6eyIkaWQiOiI3NzMiLCJUb3AiOjAuMCwiTGVmdCI6MC4wLCJSaWdodCI6MC4wLCJCb3R0b20iOjAuMH0sIlBhZGRpbmciOnsiJGlkIjoiNzc0IiwiVG9wIjowLjAsIkxlZnQiOjAuMCwiUmlnaHQiOjAuMCwiQm90dG9tIjowLjB9LCJCYWNrZ3JvdW5kIjp7IiRpZCI6Ijc3NSIsIkNvbG9yIjp7IiRpZCI6Ijc3NiIsIkEiOjUxLCJSIjoxNjUsIkciOjE2NSwiQiI6MTY1fX0sIklzVmlzaWJsZSI6dHJ1ZSwiV2lkdGgiOjAuMCwiSGVpZ2h0IjowLjAsIkJvcmRlclN0eWxlIjp7IiRpZCI6Ijc3NyIsIkxpbmVDb2xvciI6eyIkaWQiOiI3NzgiLCIkdHlwZSI6Ik5MUkUuQ29tbW9uLkRvbS5Tb2xpZENvbG9yQnJ1c2gsIE5MUkUuQ29tbW9uIiwiQ29sb3IiOnsiJGlkIjoiNzc5IiwiQSI6MjU1LCJSIjo4OCwiRyI6MzksIkIiOjd9fSwiTGluZVdlaWdodCI6MC4wLCJMaW5lVHlwZSI6MCwiUGFyZW50U3R5bGUiOm51bGx9LCJQYXJlbnRTdHlsZSI6bnVsbH0sIklzQWJvdmVUaW1lYmFuZCI6ZmFsc2UsIk1hcmdpbiI6eyIkaWQiOiI3ODAiLCJUb3AiOjAuMCwiTGVmdCI6MC4wLCJSaWdodCI6MC4wLCJCb3R0b20iOjAuMH0sIlBhZGRpbmciOnsiJGlkIjoiNzgxIiwiVG9wIjowLjAsIkxlZnQiOjAuMCwiUmlnaHQiOjAuMCwiQm90dG9tIjowLjB9LCJJc1Zpc2libGUiOnRydWUsIldpZHRoIjowLjAsIkhlaWdodCI6MC4wLCJCb3JkZXJTdHlsZSI6eyIkaWQiOiI3ODIiLCJMaW5lQ29sb3IiOm51bGwsIkxpbmVXZWlnaHQiOjAuMCwiTGluZVR5cGUiOjAsIlBhcmVudFN0eWxlIjpudWxsfSwiUGFyZW50U3R5bGUiOm51bGx9fV0sIkN1bHR1cmVJbmZvTmFtZSI6ImVuLVVTIiwiU3R5bGVOYW1lIjpudWxsLCJWZXJzaW9uIjp7IiRpZCI6Ijc4MyIsIlZlcnNpb24iOiIzLjcuMiIsIk9yaWdpbmFsQXNzZW1ibHlWZXJzaW9uIjoiNi4wNy4wOC4wMCIsIkVkaXRpb24iOm51bGwsIkxhc3RTYXZlZEVkaXRpb24iOjMsIklzUGx1c0VkaXRpb24iOmZhbHNlLCJJc1Byb0VkaXRpb24iOmZhbHNlfSwiRWZmZWN0IjowLCJTdHlsZSI6eyIkaWQiOiI3ODQiLCJEZWZhdWx0RGVwZW5kZW5jeVN0eWxlIjp7IiRpZCI6Ijc4NSIsIkxpbmVTdHlsZSI6eyIkaWQiOiI3ODYiLCJMaW5lQ29sb3IiOnsiJGlkIjoiNzg3IiwiJHR5cGUiOiJOTFJFLkNvbW1vbi5Eb20uU29saWRDb2xvckJydXNoLCBOTFJFLkNvbW1vbiIsIkNvbG9yIjp7IiRpZCI6Ijc4OCIsIkEiOjI1NSwiUiI6MCwiRyI6MCwiQiI6MH19LCJMaW5lV2VpZ2h0IjoxLjAsIkxpbmVUeXBlIjowLCJQYXJlbnRTdHlsZSI6bnVsbH0sIkVuZEFycm93aGVhZExpbmVTdHlsZSI6eyIkaWQiOiI3ODkiLCJLaW5kIjoxLCJXaWR0aCI6MSwiTGVuZ3RoIjowLCJQYXJlbnRTdHlsZSI6bnVsbH0sIkJyaW5nVG9Gcm9udCI6dHJ1ZSwiRWxib3dSYWRpdXMiOjAuMCwiTWFyZ2luIjp7IiRpZCI6Ijc5MCIsIlRvcCI6MC4wLCJMZWZ0IjowLjAsIlJpZ2h0IjowLjAsIkJvdHRvbSI6MC4wfSwiUGFkZGluZyI6eyIkaWQiOiI3OTEiLCJUb3AiOjAuMCwiTGVmdCI6MC4wLCJSaWdodCI6MC4wLCJCb3R0b20iOjAuMH0sIkJhY2tncm91bmQiOm51bGwsIklzVmlzaWJsZSI6dHJ1ZSwiV2lkdGgiOjAuMCwiSGVpZ2h0IjowLjAsIkJvcmRlclN0eWxlIjpudWxsLCJQYXJlbnRTdHlsZSI6bnVsbH0sIkNyaXRpY2FsUGF0aFN0eWxlIjp7IiRpZCI6Ijc5MiIsIkNyaXRpY2FsUGF0aFN0eWxlT3B0aW9ucyI6MTEsIkxpbmVTdHlsZSI6eyIkaWQiOiI3OTMiLCJMaW5lQ29sb3IiOnsiJGlkIjoiNzk0IiwiJHR5cGUiOiJOTFJFLkNvbW1vbi5Eb20uU29saWRDb2xvckJydXNoLCBOTFJFLkNvbW1vbiIsIkNvbG9yIjp7IiRpZCI6Ijc5NSIsIkEiOjI1NSwiUiI6MjIyLCJHIjo1MCwiQiI6NTB9fSwiTGluZVdlaWdodCI6MS4wLCJMaW5lVHlwZSI6MCwiUGFyZW50U3R5bGUiOm51bGx9LCJUaXRsZUZvcmVncm91bmQiOnsiJGlkIjoiNzk2IiwiQ29sb3IiOnsiJGlkIjoiNzk3IiwiQSI6MjU1LCJSIjoxNzYsIkciOjE5LCJCIjoyNX19LCJTaGFwZXNCYWNrZ3JvdW5kIjp7IiRpZCI6Ijc5OCIsIkNvbG9yIjp7IiRpZCI6Ijc5OSIsIkEiOjI1NSwiUiI6MjUzLCJHIjoyMDMsIkIiOjIwOH19LCJTaGFwZXNCb3JkZXJTdHlsZSI6eyIkaWQiOiI4MDAiLCJMaW5lQ29sb3IiOnsiJGlkIjoiODAxIiwiJHR5cGUiOiJOTFJFLkNvbW1vbi5Eb20uU29saWRDb2xvckJydXNoLCBOTFJFLkNvbW1vbiIsIkNvbG9yIjp7IiRpZCI6IjgwMiIsIkEiOjI1NSwiUiI6MjIyLCJHIjo1MCwiQiI6NTB9fSwiTGluZVdlaWdodCI6MS41LCJMaW5lVHlwZSI6MCwiUGFyZW50U3R5bGUiOm51bGx9LCJNYXJnaW4iOnsiJGlkIjoiODAzIiwiVG9wIjowLjAsIkxlZnQiOjAuMCwiUmlnaHQiOjAuMCwiQm90dG9tIjowLjB9LCJQYWRkaW5nIjp7IiRpZCI6IjgwNCIsIlRvcCI6MC4wLCJMZWZ0IjowLjAsIlJpZ2h0IjowLjAsIkJvdHRvbSI6MC4wfSwiQmFja2dyb3VuZCI6bnVsbCwiSXNWaXNpYmxlIjpmYWxzZSwiV2lkdGgiOjAuMCwiSGVpZ2h0IjowLjAsIkJvcmRlclN0eWxlIjpudWxsLCJQYXJlbnRTdHlsZSI6bnVsbH0sIlRpbWViYW5kU3R5bGUiOnsiJGlkIjoiODA1IiwiU2NhbGVNYXJraW5nIjowLCJTaGFwZSI6MCwiU2hhcGVTdHlsZSI6eyIkaWQiOiI4MDYiLCJNYXJnaW4iOnsiJGlkIjoiODA3IiwiVG9wIjowLjAsIkxlZnQiOjEwLjAsIlJpZ2h0IjoxMC4wLCJCb3R0b20iOjAuMH0sIlBhZGRpbmciOnsiJGlkIjoiODA4IiwiVG9wIjo1LjAsIkxlZnQiOjEzLjAsIlJpZ2h0IjoxMy4wLCJCb3R0b20iOjUuMH0sIkJhY2tncm91bmQiOnsiJGlkIjoiODA5IiwiQ29sb3IiOnsiJGlkIjoiODEwIiwiQSI6MjU1LCJSIjozNCwiRyI6NDAsIkIiOjExNH19LCJJc1Zpc2libGUiOnRydWUsIldpZHRoIjo4NTguMCwiSGVpZ2h0IjoxNC4zOTk5OTk2MTg1MzAyNzMsIkJvcmRlclN0eWxlIjp7IiRpZCI6IjgxMSIsIkxpbmVDb2xvciI6eyIkaWQiOiI4MTIiLCIkdHlwZSI6Ik5MUkUuQ29tbW9uLkRvbS5Tb2xpZENvbG9yQnJ1c2gsIE5MUkUuQ29tbW9uIiwiQ29sb3IiOnsiJGlkIjoiODEzIiwiQSI6MjU1LCJSIjoyNTUsIkciOjAsIkIiOjB9fSwiTGluZVdlaWdodCI6MC4wLCJMaW5lVHlwZSI6MCwiUGFyZW50U3R5bGUiOm51bGx9LCJQYXJlbnRTdHlsZSI6bnVsbH0sIk1pZGRsZVRpZXJTaGFwZVN0eWxlIjp7IiRpZCI6IjgxNCIsIk1hcmdpbiI6eyIkaWQiOiI4MTUiLCJUb3AiOjAuMCwiTGVmdCI6MTAuMCwiUmlnaHQiOjEwLjAsIkJvdHRvbSI6MC4wfSwiUGFkZGluZyI6eyIkaWQiOiI4MTYiLCJUb3AiOjUuMCwiTGVmdCI6MTMuMCwiUmlnaHQiOjEzLjAsIkJvdHRvbSI6NS4wfSwiQmFja2dyb3VuZCI6eyIkaWQiOiI4MTciLCJDb2xvciI6eyIkaWQiOiI4MTgiLCJBIjoyNTUsIlIiOjUwLCJHIjo1OCwiQiI6MTY3fX0sIklzVmlzaWJsZSI6dHJ1ZSwiV2lkdGgiOjg1OC4wLCJIZWlnaHQiOjE0LjM5OTk5OTYxODUzMDI3MywiQm9yZGVyU3R5bGUiOnsiJGlkIjoiODE5IiwiTGluZUNvbG9yIjpudWxsLCJMaW5lV2VpZ2h0IjowLjAsIkxpbmVUeXBlIjowLCJQYXJlbnRTdHlsZSI6bnVsbH0sIlBhcmVudFN0eWxlIjpudWxsfSwiQm90dG9tVGllclNoYXBlU3R5bGUiOnsiJGlkIjoiODIwIiwiTWFyZ2luIjp7IiRpZCI6IjgyMSIsIlRvcCI6MC4wLCJMZWZ0IjoxMC4wLCJSaWdodCI6MTAuMCwiQm90dG9tIjowLjB9LCJQYWRkaW5nIjp7IiRpZCI6IjgyMiIsIlRvcCI6NS4wLCJMZWZ0IjoxMy4wLCJSaWdodCI6MTMuMCwiQm90dG9tIjo1LjB9LCJCYWNrZ3JvdW5kIjp7IiRpZCI6IjgyMyIsIkNvbG9yIjp7IiRpZCI6IjgyNCIsIkEiOjI1NSwiUiI6NzQsIkciOjg1LCJCIjoyMzV9fSwiSXNWaXNpYmxlIjp0cnVlLCJXaWR0aCI6ODU4LjAsIkhlaWdodCI6MTQuMzk5OTk5NjE4NTMwMjczLCJCb3JkZXJTdHlsZSI6eyIkaWQiOiI4MjUiLCJMaW5lQ29sb3IiOnsiJHJlZiI6IjgxMiJ9LCJMaW5lV2VpZ2h0IjowLjAsIkxpbmVUeXBlIjowLCJQYXJlbnRTdHlsZSI6bnVsbH0sIlBhcmVudFN0eWxlIjpudWxsfSwiUmlnaHRFbmRDYXBzU3R5bGUiOnsiJGlkIjoiODI2IiwiRm9udFNldHRpbmdzIjp7IiRpZCI6IjgyNyIsIkZvbnRTaXplIjoxOCwiRm9udE5hbWUiOiJDYWxpYnJpIiwiSXNCb2xkIjp0cnVlLCJJc0l0YWxpYyI6ZmFsc2UsIklzVW5kZXJsaW5lZCI6ZmFsc2UsIlBhcmVudFN0eWxlIjpudWxsfSwiQXV0b1NpemUiOjAsIkZvcmVncm91bmQiOnsiJGlkIjoiODI4IiwiQ29sb3IiOnsiJGlkIjoiODI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ODMwIiwiVG9wIjowLjAsIkxlZnQiOjAuMCwiUmlnaHQiOjIwLjAsIkJvdHRvbSI6MC4wfSwiUGFkZGluZyI6eyIkaWQiOiI4MzEiLCJUb3AiOjAuMCwiTGVmdCI6MC4wLCJSaWdodCI6MC4wLCJCb3R0b20iOjAuMH0sIkJhY2tncm91bmQiOnsiJGlkIjoiODMyIiwiQ29sb3IiOnsiJHJlZiI6IjI0In19LCJJc1Zpc2libGUiOmZhbHNlLCJXaWR0aCI6MC4wLCJIZWlnaHQiOjAuMCwiQm9yZGVyU3R5bGUiOm51bGwsIlBhcmVudFN0eWxlIjpudWxsfSwiTGVmdEVuZENhcHNTdHlsZSI6eyIkaWQiOiI4MzMiLCJGb250U2V0dGluZ3MiOnsiJGlkIjoiODM0IiwiRm9udFNpemUiOjE4LCJGb250TmFtZSI6IkNhbGlicmkiLCJJc0JvbGQiOnRydWUsIklzSXRhbGljIjpmYWxzZSwiSXNVbmRlcmxpbmVkIjpmYWxzZSwiUGFyZW50U3R5bGUiOm51bGx9LCJBdXRvU2l6ZSI6MCwiRm9yZWdyb3VuZCI6eyIkaWQiOiI4MzUiLCJDb2xvciI6eyIkaWQiOiI4Mz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gzNyIsIlRvcCI6MC4wLCJMZWZ0Ijo3My40MzcwMzkwMTI1NTkxNTQsIlJpZ2h0IjowLjAsIkJvdHRvbSI6MC4wfSwiUGFkZGluZyI6eyIkaWQiOiI4MzgiLCJUb3AiOjAuMCwiTGVmdCI6MC4wLCJSaWdodCI6MC4wLCJCb3R0b20iOjAuMH0sIkJhY2tncm91bmQiOnsiJGlkIjoiODM5IiwiQ29sb3IiOnsiJHJlZiI6IjI0In19LCJJc1Zpc2libGUiOmZhbHNlLCJXaWR0aCI6MC4wLCJIZWlnaHQiOjAuMCwiQm9yZGVyU3R5bGUiOm51bGwsIlBhcmVudFN0eWxlIjpudWxsfSwiVG9kYXlUZXh0U3R5bGUiOnsiJGlkIjoiODQwIiwiRm9udFNldHRpbmdzIjp7IiRpZCI6Ijg0MSIsIkZvbnRTaXplIjoxMiwiRm9udE5hbWUiOiJDYWxpYnJpIiwiSXNCb2xkIjpmYWxzZSwiSXNJdGFsaWMiOmZhbHNlLCJJc1VuZGVybGluZWQiOmZhbHNlLCJQYXJlbnRTdHlsZSI6bnVsbH0sIkF1dG9TaXplIjowLCJGb3JlZ3JvdW5kIjp7IiRpZCI6Ijg0MiIsIkNvbG9yIjp7IiRpZCI6Ijg0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NDQiLCJUb3AiOjAuMCwiTGVmdCI6MC4wLCJSaWdodCI6MC4wLCJCb3R0b20iOjAuMH0sIlBhZGRpbmciOnsiJGlkIjoiODQ1IiwiVG9wIjowLjAsIkxlZnQiOjAuMCwiUmlnaHQiOjAuMCwiQm90dG9tIjowLjB9LCJCYWNrZ3JvdW5kIjp7IiRpZCI6Ijg0NiIsIkNvbG9yIjp7IiRyZWYiOiIyNCJ9fSwiSXNWaXNpYmxlIjpmYWxzZSwiV2lkdGgiOjAuMCwiSGVpZ2h0IjowLjAsIkJvcmRlclN0eWxlIjpudWxsLCJQYXJlbnRTdHlsZSI6bnVsbH0sIlRvZGF5TWFya2VyU3R5bGUiOnsiJGlkIjoiODQ3IiwiTWFyZ2luIjp7IiRpZCI6Ijg0OCIsIlRvcCI6MC4wLCJMZWZ0IjowLjAsIlJpZ2h0IjowLjAsIkJvdHRvbSI6MC4wfSwiUGFkZGluZyI6eyIkaWQiOiI4NDkiLCJUb3AiOjAuMCwiTGVmdCI6MC4wLCJSaWdodCI6MC4wLCJCb3R0b20iOjAuMH0sIkJhY2tncm91bmQiOnsiJGlkIjoiODUwIiwiQ29sb3IiOnsiJGlkIjoiODUxIiwiQSI6MjU1LCJSIjoyNTUsIkciOjAsIkIiOjB9fSwiSXNWaXNpYmxlIjp0cnVlLCJXaWR0aCI6MC4wLCJIZWlnaHQiOjAuMCwiQm9yZGVyU3R5bGUiOm51bGwsIlBhcmVudFN0eWxlIjpudWxsfSwiU2NhbGVTdHlsZSI6eyIkaWQiOiI4NTIiLCJTaGFwZSI6MCwiU2hvd1NlZ21lbnRTZXBhcmF0b3JzIjp0cnVlLCJTZWdtZW50U2VwYXJhdG9yT3BhY2l0eSI6MzAsIkhhc0JlZW5WaXNpYmxlQmVmb3JlIjp0cnVlLCJGb250U2V0dGluZ3MiOnsiJGlkIjoiODUzIiwiRm9udFNpemUiOjEyLCJGb250TmFtZSI6IkNhbGlicmkiLCJJc0JvbGQiOmZhbHNlLCJJc0l0YWxpYyI6ZmFsc2UsIklzVW5kZXJsaW5lZCI6ZmFsc2UsIlBhcmVudFN0eWxlIjpudWxsfSwiQXV0b1NpemUiOjAsIkZvcmVncm91bmQiOnsiJGlkIjoiODU0IiwiQ29sb3IiOnsiJGlkIjoiODU1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g1NiIsIlRvcCI6MC4wLCJMZWZ0Ijo1LjAsIlJpZ2h0IjowLjAsIkJvdHRvbSI6MC4wfSwiUGFkZGluZyI6eyIkaWQiOiI4NTciLCJUb3AiOjAuMCwiTGVmdCI6MC4wLCJSaWdodCI6MC4wLCJCb3R0b20iOjAuMH0sIkJhY2tncm91bmQiOnsiJGlkIjoiODU4IiwiQ29sb3IiOnsiJHJlZiI6IjI0In19LCJJc1Zpc2libGUiOnRydWUsIldpZHRoIjowLjAsIkhlaWdodCI6MC4wLCJCb3JkZXJTdHlsZSI6bnVsbCwiUGFyZW50U3R5bGUiOm51bGx9LCJTaW5nbGVTY2FsZVNoYXBlU3R5bGUiOnsiJGlkIjoiODU5IiwiU2hhcGUiOjQsIkhlaWdodCI6MzAuMH0sIk1pZGRsZVRpZXJTY2FsZVN0eWxlIjp7IiRpZCI6Ijg2MCIsIlNoYXBlIjowLCJTaG93U2VnbWVudFNlcGFyYXRvcnMiOnRydWUsIlNlZ21lbnRTZXBhcmF0b3JPcGFjaXR5IjozMCwiSGFzQmVlblZpc2libGVCZWZvcmUiOnRydWUsIkZvbnRTZXR0aW5ncyI6eyIkaWQiOiI4NjEiLCJGb250U2l6ZSI6MTIsIkZvbnROYW1lIjoiQ2FsaWJyaSIsIklzQm9sZCI6ZmFsc2UsIklzSXRhbGljIjpmYWxzZSwiSXNVbmRlcmxpbmVkIjpmYWxzZSwiUGFyZW50U3R5bGUiOm51bGx9LCJBdXRvU2l6ZSI6MCwiRm9yZWdyb3VuZCI6eyIkaWQiOiI4NjIiLCJDb2xvciI6eyIkcmVmIjoiODU1In19LCJNYXhXaWR0aCI6MjAwLjAsIk1heEhlaWdodCI6IkluZmluaXR5IiwiU21hcnRGb3JlZ3JvdW5kSXNBY3RpdmUiOmZhbHNlLCJIb3Jpem9udGFsQWxpZ25tZW50IjowLCJWZXJ0aWNhbEFsaWdubWVudCI6MSwiU21hcnRGb3JlZ3JvdW5kIjpudWxsLCJCYWNrZ3JvdW5kRmlsbFR5cGUiOjAsIk1hcmdpbiI6eyIkaWQiOiI4NjMiLCJUb3AiOjAuMCwiTGVmdCI6NS4wLCJSaWdodCI6MC4wLCJCb3R0b20iOjAuMH0sIlBhZGRpbmciOnsiJGlkIjoiODY0IiwiVG9wIjowLjAsIkxlZnQiOjAuMCwiUmlnaHQiOjAuMCwiQm90dG9tIjowLjB9LCJCYWNrZ3JvdW5kIjp7IiRpZCI6Ijg2NSIsIkNvbG9yIjp7IiRyZWYiOiIyNCJ9fSwiSXNWaXNpYmxlIjp0cnVlLCJXaWR0aCI6MC4wLCJIZWlnaHQiOjAuMCwiQm9yZGVyU3R5bGUiOm51bGwsIlBhcmVudFN0eWxlIjpudWxsfSwiQm90dG9tVGllclNjYWxlU3R5bGUiOnsiJGlkIjoiODY2IiwiU2hhcGUiOjAsIlNob3dTZWdtZW50U2VwYXJhdG9ycyI6dHJ1ZSwiU2VnbWVudFNlcGFyYXRvck9wYWNpdHkiOjMwLCJIYXNCZWVuVmlzaWJsZUJlZm9yZSI6dHJ1ZSwiRm9udFNldHRpbmdzIjp7IiRpZCI6Ijg2NyIsIkZvbnRTaXplIjoxMiwiRm9udE5hbWUiOiJDYWxpYnJpIiwiSXNCb2xkIjpmYWxzZSwiSXNJdGFsaWMiOmZhbHNlLCJJc1VuZGVybGluZWQiOmZhbHNlLCJQYXJlbnRTdHlsZSI6bnVsbH0sIkF1dG9TaXplIjowLCJGb3JlZ3JvdW5kIjp7IiRpZCI6Ijg2OCIsIkNvbG9yIjp7IiRyZWYiOiI4NTUifX0sIk1heFdpZHRoIjoyMDAuMCwiTWF4SGVpZ2h0IjoiSW5maW5pdHkiLCJTbWFydEZvcmVncm91bmRJc0FjdGl2ZSI6ZmFsc2UsIkhvcml6b250YWxBbGlnbm1lbnQiOjAsIlZlcnRpY2FsQWxpZ25tZW50IjoxLCJTbWFydEZvcmVncm91bmQiOm51bGwsIkJhY2tncm91bmRGaWxsVHlwZSI6MCwiTWFyZ2luIjp7IiRpZCI6Ijg2OSIsIlRvcCI6MC4wLCJMZWZ0Ijo1LjAsIlJpZ2h0IjowLjAsIkJvdHRvbSI6MC4wfSwiUGFkZGluZyI6eyIkaWQiOiI4NzAiLCJUb3AiOjAuMCwiTGVmdCI6MC4wLCJSaWdodCI6MC4wLCJCb3R0b20iOjAuMH0sIkJhY2tncm91bmQiOnsiJGlkIjoiODcxIiwiQ29sb3IiOnsiJHJlZiI6IjI0In19LCJJc1Zpc2libGUiOnRydWUsIldpZHRoIjowLjAsIkhlaWdodCI6MC4wLCJCb3JkZXJTdHlsZSI6bnVsbCwiUGFyZW50U3R5bGUiOm51bGx9LCJFbGFwc2VkVGltZUJhY2tncm91bmQiOnsiJGlkIjoiODcyIiwiQ29sb3IiOnsiJGlkIjoiODczIiwiQSI6MTkxLCJSIjoyNTUsIkciOjAsIkIiOjB9fSwiQXBwZW5kWWVhck9uWWVhckNoYW5nZSI6dHJ1ZSwiRWxhcHNlZFRpbWVGb3JtYXQiOjAsIlRvZGF5TWFya2VyUG9zaXRpb24iOjAsIlF1aWNrUG9zaXRpb24iOjMsIkFic29sdXRlUG9zaXRpb24iOjE2MS4wODMsIk1hcmdpbiI6eyIkaWQiOiI4NzQiLCJUb3AiOjAuMCwiTGVmdCI6MTAuMCwiUmlnaHQiOjEwLjAsIkJvdHRvbSI6MC4wfSwiUGFkZGluZyI6eyIkaWQiOiI4NzUiLCJUb3AiOjAuMCwiTGVmdCI6MC4wLCJSaWdodCI6MC4wLCJCb3R0b20iOjAuMH0sIkJhY2tncm91bmQiOnsiJGlkIjoiODc2IiwiQ29sb3IiOnsiJGlkIjoiODc3IiwiQSI6MjU1LCJSIjo0NywiRyI6NTQsIkIiOjE1M319LCJJc1Zpc2libGUiOnRydWUsIldpZHRoIjowLjAsIkhlaWdodCI6MC4wLCJCb3JkZXJTdHlsZSI6bnVsbCwiUGFyZW50U3R5bGUiOm51bGx9LCJEZWZhdWx0TWlsZXN0b25lU3R5bGUiOnsiJGlkIjoiODc4IiwiU2hhcGUiOjAsIkNvbm5lY3Rvck1hcmdpbiI6eyIkaWQiOiI4NzkiLCJUb3AiOjAuMCwiTGVmdCI6Mi4wLCJSaWdodCI6Mi4wLCJCb3R0b20iOjAuMH0sIkNvbm5lY3RvclN0eWxlIjp7IiRpZCI6Ijg4MCIsIkxpbmVDb2xvciI6eyIkaWQiOiI4ODEiLCIkdHlwZSI6Ik5MUkUuQ29tbW9uLkRvbS5Tb2xpZENvbG9yQnJ1c2gsIE5MUkUuQ29tbW9uIiwiQ29sb3IiOnsiJGlkIjoiODgyIiwiQSI6MTI3LCJSIjo3OSwiRyI6MTI5LCJCIjoxODl9fSwiTGluZVdlaWdodCI6MS4wLCJMaW5lVHlwZSI6MCwiUGFyZW50U3R5bGUiOm51bGx9LCJJc0JlbG93VGltZWJhbmQiOmZhbHNlLCJQb3NpdGlvbk9uVGFzayI6MCwiSGlkZURhdGUiOmZhbHNlLCJTaGFwZVNpemUiOjEsIlNwYWNpbmciOjIuMCwiUGFkZGluZyI6eyIkaWQiOiI4ODMiLCJUb3AiOjcuMCwiTGVmdCI6My4wLCJSaWdodCI6MC4wLCJCb3R0b20iOjIuMH0sIlNoYXBlU3R5bGUiOnsiJGlkIjoiODg0IiwiTWFyZ2luIjp7IiRyZWYiOiI2NSJ9LCJQYWRkaW5nIjp7IiRyZWYiOiI2NiJ9LCJCYWNrZ3JvdW5kIjp7IiRpZCI6Ijg4NSIsIkNvbG9yIjp7IiRpZCI6Ijg4NiIsIkEiOjI1NSwiUiI6MCwiRyI6MTE0LCJCIjoxODh9fSwiSXNWaXNpYmxlIjp0cnVlLCJXaWR0aCI6MTguMCwiSGVpZ2h0IjoyMC4wLCJCb3JkZXJTdHlsZSI6eyIkaWQiOiI4ODciLCJMaW5lQ29sb3IiOnsiJHJlZiI6IjcwIn0sIkxpbmVXZWlnaHQiOjAuMCwiTGluZVR5cGUiOjAsIlBhcmVudFN0eWxlIjpudWxsfSwiUGFyZW50U3R5bGUiOm51bGx9LCJUaXRsZVN0eWxlIjp7IiRpZCI6Ijg4OCIsIkZvbnRTZXR0aW5ncyI6eyIkaWQiOiI4ODkiLCJGb250U2l6ZSI6MTEsIkZvbnROYW1lIjoiQ2FsaWJyaSIsIklzQm9sZCI6dHJ1ZSwiSXNJdGFsaWMiOmZhbHNlLCJJc1VuZGVybGluZWQiOmZhbHNlLCJQYXJlbnRTdHlsZSI6bnVsbH0sIkF1dG9TaXplIjowLCJGb3JlZ3JvdW5kIjp7IiRpZCI6Ijg5MCIsIkNvbG9yIjp7IiRpZCI6Ijg5M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zYifSwiUGFkZGluZyI6eyIkcmVmIjoiNzcifSwiQmFja2dyb3VuZCI6eyIkaWQiOiI4OTIiLCJDb2xvciI6eyIkcmVmIjoiMjQifX0sIklzVmlzaWJsZSI6dHJ1ZSwiV2lkdGgiOjAuMCwiSGVpZ2h0IjowLjAsIkJvcmRlclN0eWxlIjpudWxsLCJQYXJlbnRTdHlsZSI6bnVsbH0sIkRhdGVTdHlsZSI6eyIkaWQiOiI4OTMiLCJGb250U2V0dGluZ3MiOnsiJGlkIjoiODk0IiwiRm9udFNpemUiOjEwLCJGb250TmFtZSI6IkNhbGlicmkiLCJJc0JvbGQiOmZhbHNlLCJJc0l0YWxpYyI6ZmFsc2UsIklzVW5kZXJsaW5lZCI6ZmFsc2UsIlBhcmVudFN0eWxlIjpudWxsfSwiQXV0b1NpemUiOjAsIkZvcmVncm91bmQiOnsiJGlkIjoiODk1IiwiQ29sb3IiOnsiJGlkIjoiODk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ODQifSwiUGFkZGluZyI6eyIkcmVmIjoiODUifSwiQmFja2dyb3VuZCI6eyIkaWQiOiI4OTciLCJDb2xvciI6eyIkcmVmIjoiMjQifX0sIklzVmlzaWJsZSI6dHJ1ZSwiV2lkdGgiOjAuMCwiSGVpZ2h0IjowLjAsIkJvcmRlclN0eWxlIjpudWxsLCJQYXJlbnRTdHlsZSI6bnVsbH0sIkRhdGVGb3JtYXQiOnsiJGlkIjoiODk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5OSIsIkZvcm1hdCI6MCwiSXNWaXNpYmxlIjpmYWxzZSwiTGFzdEtub3duVmlzaWJpbGl0eVN0YXRlIjpmYWxzZX0sIklzVmlzaWJsZSI6dHJ1ZSwiUGFyZW50U3R5bGUiOm51bGx9LCJEZWZhdWx0VGFza1N0eWxlIjp7IiRpZCI6IjkwMCIsIlNoYXBlIjowLCJTaGFwZVRoaWNrbmVzcyI6MCwiRHVyYXRpb25Gb3JtYXQiOjAsIkluY2x1ZGVOb25Xb3JraW5nRGF5c0luRHVyYXRpb24iOmZhbHNlLCJQZXJjZW50YWdlQ29tcGxldGVTdHlsZSI6eyIkaWQiOiI5MDEiLCJGb250U2V0dGluZ3MiOnsiJGlkIjoiOTAyIiwiRm9udFNpemUiOjEwLCJGb250TmFtZSI6IkNhbGlicmkiLCJJc0JvbGQiOmZhbHNlLCJJc0l0YWxpYyI6ZmFsc2UsIklzVW5kZXJsaW5lZCI6ZmFsc2UsIlBhcmVudFN0eWxlIjpudWxsfSwiQXV0b1NpemUiOjAsIkZvcmVncm91bmQiOnsiJGlkIjoiOTAzIiwiQ29sb3IiOnsiJGlkIjoiOTA0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kwNSIsIkNvbG9yIjp7IiRyZWYiOiIyNCJ9fSwiSXNWaXNpYmxlIjp0cnVlLCJXaWR0aCI6MC4wLCJIZWlnaHQiOjAuMCwiQm9yZGVyU3R5bGUiOm51bGwsIlBhcmVudFN0eWxlIjpudWxsfSwiRHVyYXRpb25TdHlsZSI6eyIkaWQiOiI5MDYiLCJGb250U2V0dGluZ3MiOnsiJGlkIjoiOTA3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bnVsbCwiUGFyZW50U3R5bGUiOm51bGx9LCJIb3Jpem9udGFsQ29ubmVjdG9yU3R5bGUiOnsiJGlkIjoiOTA4IiwiTGluZUNvbG9yIjp7IiRyZWYiOiIyNyJ9LCJMaW5lV2VpZ2h0IjoxLjAsIkxpbmVUeXBlIjowLCJQYXJlbnRTdHlsZSI6bnVsbH0sIlZlcnRpY2FsQ29ubmVjdG9yU3R5bGUiOnsiJGlkIjoiOTA5IiwiTGluZUNvbG9yIjp7IiRyZWYiOiIzMCJ9LCJMaW5lV2VpZ2h0IjowLjAsIkxpbmVUeXBlIjowLCJQYXJlbnRTdHlsZSI6bnVsbH0sIk1hcmdpbiI6bnVsbCwiU3RhcnREYXRlUG9zaXRpb24iOjIsIkVuZERhdGVQb3NpdGlvbiI6MiwiRGF0ZUlzVmlzaWJsZSI6dHJ1ZSwiVGl0bGVQb3NpdGlvbiI6MywiRHVyYXRpb25Qb3NpdGlvbiI6NiwiUGVyY2VudGFnZUNvbXBsZXRlZFBvc2l0aW9uIjoyLCJTcGFjaW5nIjozLCJJc0JlbG93VGltZWJhbmQiOnRydWUsIlBlcmNlbnRhZ2VDb21wbGV0ZVNoYXBlT3BhY2l0eSI6MzUsIlNoYXBlU3R5bGUiOnsiJGlkIjoiOTEwIiwiTWFyZ2luIjp7IiRyZWYiOiIzMyJ9LCJQYWRkaW5nIjp7IiRyZWYiOiIzNCJ9LCJCYWNrZ3JvdW5kIjp7IiRpZCI6IjkxMSIsIkNvbG9yIjp7IiRpZCI6IjkxMiIsIkEiOjI1NSwiUiI6MiwiRyI6MTc4LCJCIjoyMzh9fSwiSXNWaXNpYmxlIjp0cnVlLCJXaWR0aCI6MC4wLCJIZWlnaHQiOjEwLjAsIkJvcmRlclN0eWxlIjp7IiRpZCI6IjkxMyIsIkxpbmVDb2xvciI6eyIkaWQiOiI5MTQiLCIkdHlwZSI6Ik5MUkUuQ29tbW9uLkRvbS5Tb2xpZENvbG9yQnJ1c2gsIE5MUkUuQ29tbW9uIiwiQ29sb3IiOnsiJGlkIjoiOTE1IiwiQSI6MjU1LCJSIjoyNTUsIkciOjAsIkIiOjB9fSwiTGluZVdlaWdodCI6MC4wLCJMaW5lVHlwZSI6MCwiUGFyZW50U3R5bGUiOm51bGx9LCJQYXJlbnRTdHlsZSI6bnVsbH0sIlRpdGxlU3R5bGUiOnsiJGlkIjoiOTE2IiwiRm9udFNldHRpbmdzIjp7IiRpZCI6IjkxNyIsIkZvbnRTaXplIjoxMCwiRm9udE5hbWUiOiJDYWxpYnJpIiwiSXNCb2xkIjpmYWxzZSwiSXNJdGFsaWMiOmZhbHNlLCJJc1VuZGVybGluZWQiOmZhbHNlLCJQYXJlbnRTdHlsZSI6bnVsbH0sIkF1dG9TaXplIjowLCJGb3JlZ3JvdW5kIjp7IiRpZCI6IjkxOCIsIkNvbG9yIjp7IiRpZCI6IjkxOSIsIkEiOjI1NSwiUiI6MCwiRyI6MCwiQiI6MH19LCJNYXhXaWR0aCI6OTYwLjAsIk1heEhlaWdodCI6IkluZmluaXR5IiwiU21hcnRGb3JlZ3JvdW5kSXNBY3RpdmUiOmZhbHNlLCJIb3Jpem9udGFsQWxpZ25tZW50IjoyLCJWZXJ0aWNhbEFsaWdubWVudCI6MCwiU21hcnRGb3JlZ3JvdW5kIjpudWxsLCJCYWNrZ3JvdW5kRmlsbFR5cGUiOjAsIk1hcmdpbiI6eyIkcmVmIjoiNDQifSwiUGFkZGluZyI6eyIkcmVmIjoiNDUifSwiQmFja2dyb3VuZCI6eyIkaWQiOiI5MjAiLCJDb2xvciI6eyIkcmVmIjoiMjQifX0sIklzVmlzaWJsZSI6dHJ1ZSwiV2lkdGgiOjAuMCwiSGVpZ2h0IjowLjAsIkJvcmRlclN0eWxlIjpudWxsLCJQYXJlbnRTdHlsZSI6bnVsbH0sIkRhdGVTdHlsZSI6eyIkaWQiOiI5MjEiLCJGb250U2V0dGluZ3MiOnsiJGlkIjoiOTIyIiwiRm9udFNpemUiOjEwLCJGb250TmFtZSI6IkNhbGlicmkiLCJJc0JvbGQiOmZhbHNlLCJJc0l0YWxpYyI6ZmFsc2UsIklzVW5kZXJsaW5lZCI6ZmFsc2UsIlBhcmVudFN0eWxlIjpudWxsfSwiQXV0b1NpemUiOjAsIkZvcmVncm91bmQiOnsiJGlkIjoiOTIzIiwiQ29sb3IiOnsiJGlkIjoiOTI0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NTMifSwiUGFkZGluZyI6eyIkcmVmIjoiNTQifSwiQmFja2dyb3VuZCI6eyIkaWQiOiI5MjUiLCJDb2xvciI6eyIkcmVmIjoiMjQifX0sIklzVmlzaWJsZSI6dHJ1ZSwiV2lkdGgiOjAuMCwiSGVpZ2h0IjowLjAsIkJvcmRlclN0eWxlIjpudWxsLCJQYXJlbnRTdHlsZSI6bnVsbH0sIkRhdGVGb3JtYXQiOnsiJGlkIjoiOT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yNyIsIkZvcm1hdCI6MCwiSXNWaXNpYmxlIjpmYWxzZSwiTGFzdEtub3duVmlzaWJpbGl0eVN0YXRlIjpmYWxzZX0sIklzVmlzaWJsZSI6dHJ1ZSwiUGFyZW50U3R5bGUiOm51bGwsIl9leHBsaWNpdGx5U2V0Ijp7IiRpZCI6IjkyO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OTI5IiwiR3JpZGxpbmVTdHlsZSI6eyIkaWQiOiI5MzAiLCJMaW5lQ29sb3IiOnsiJGlkIjoiOTMxIiwiJHR5cGUiOiJOTFJFLkNvbW1vbi5Eb20uU29saWRDb2xvckJydXNoLCBOTFJFLkNvbW1vbiIsIkNvbG9yIjp7IiRpZCI6IjkzMiIsIkEiOjM4LCJSIjo2OCwiRyI6MTE0LCJCIjoxOTZ9fSwiTGluZVdlaWdodCI6MS41LCJMaW5lVHlwZSI6MCwiUGFyZW50U3R5bGUiOm51bGx9LCJNYXJnaW4iOnsiJGlkIjoiOTMzIiwiVG9wIjowLjAsIkxlZnQiOjAuMCwiUmlnaHQiOjAuMCwiQm90dG9tIjowLjB9LCJQYWRkaW5nIjp7IiRpZCI6IjkzNCIsIlRvcCI6MC4wLCJMZWZ0IjowLjAsIlJpZ2h0IjowLjAsIkJvdHRvbSI6MC4wfSwiQmFja2dyb3VuZCI6bnVsbCwiSXNWaXNpYmxlIjpmYWxzZSwiV2lkdGgiOjAuMCwiSGVpZ2h0IjowLjAsIkJvcmRlclN0eWxlIjp7IiRpZCI6IjkzNSIsIkxpbmVDb2xvciI6bnVsbCwiTGluZVdlaWdodCI6MC4wLCJMaW5lVHlwZSI6MCwiUGFyZW50U3R5bGUiOm51bGx9LCJQYXJlbnRTdHlsZSI6bnVsbH0sIkFjdGl2aXR5TGluZVBhbmVsU3R5bGUiOnsiJGlkIjoiOTM2IiwiQWN0aXZpdHlMaW5lU3R5bGUiOnsiJGlkIjoiOTM3IiwiTGluZUNvbG9yIjp7IiRpZCI6IjkzOCIsIiR0eXBlIjoiTkxSRS5Db21tb24uRG9tLlNvbGlkQ29sb3JCcnVzaCwgTkxSRS5Db21tb24iLCJDb2xvciI6eyIkaWQiOiI5MzkiLCJBIjoyNTUsIlIiOjIzMSwiRyI6MjMwLCJCIjoyMzB9fSwiTGluZVdlaWdodCI6MS4wLCJMaW5lVHlwZSI6MCwiUGFyZW50U3R5bGUiOm51bGx9LCJNYXJnaW4iOnsiJGlkIjoiOTQwIiwiVG9wIjowLjAsIkxlZnQiOjAuMCwiUmlnaHQiOjAuMCwiQm90dG9tIjowLjB9LCJQYWRkaW5nIjp7IiRpZCI6Ijk0MSIsIlRvcCI6MC4wLCJMZWZ0IjowLjAsIlJpZ2h0IjowLjAsIkJvdHRvbSI6MC4wfSwiQmFja2dyb3VuZCI6bnVsbCwiSXNWaXNpYmxlIjp0cnVlLCJXaWR0aCI6MC4wLCJIZWlnaHQiOjAuMCwiQm9yZGVyU3R5bGUiOnsiJGlkIjoiOTQyIiwiTGluZUNvbG9yIjpudWxsLCJMaW5lV2VpZ2h0IjowLjAsIkxpbmVUeXBlIjowLCJQYXJlbnRTdHlsZSI6bnVsbH0sIlBhcmVudFN0eWxlIjpudWxsfSwiU2hvd0VsYXBzZWRUaW1lR3JhZGllbnRTdHlsZSI6ZmFsc2UsIlRpbWViYW5kUmVzZXJ2ZWRMZWZ0QXJlYVN0eWxlIjp7IiRpZCI6Ijk0MyIsIkFjdGl2aXR5SGVhZGVyV2lkdGgiOjUwLjgwNTkxMjMwNzE2NTk1NCwiSXNTZXQiOnRydWV9LCJEZWZhdWx0U3dpbWxhbmVTdHlsZSI6bnVsbH0sIlNjYWxlIjpudWxsLCJTY2FsZVYyIjp7IiRpZCI6Ijk0NCIsIlN0YXJ0RGF0ZSI6IjIwMjMtMDYtMDVUMDA6MDA6MDAiLCJFbmREYXRlIjoiMjAyMy0wOC0wNFQyMzo1OTowMCIsIkF1dG9EYXRlUmFuZ2UiOmZhbHNlLCJXb3JraW5nRGF5cyI6MzEsIkZpc2NhbFllYXIiOnsiJGlkIjoiOTQ1IiwiU3RhcnRNb250aCI6MSwiVXNlU3RhcnRpbmdZZWFyRm9yTnVtYmVyaW5nIjp0cnVlLCJTaG93RmlzY2FsWWVhckxhYmVsIjp0cnVlfSwiVG9kYXlNYXJrZXJUZXh0IjoiVG9kYXkiLCJBdXRvU2NhbGVUeXBlIjpmYWxzZSwiVGltZWJhbmRTY2FsZXMiOnsiJGlkIjoiOTQ2IiwiVG9wU2NhbGVMYXllciI6eyIkaWQiOiI5NDciLCJGb3JtYXQiOiJNTU0iLCJUeXBlIjoyfSwiTWlkZGxlU2NhbGVMYXllciI6eyIkaWQiOiI5NDgiLCJGb3JtYXQiOiJ3IiwiVHlwZSI6MX0sIkJvdHRvbVNjYWxlTGF5ZXIiOnsiJGlkIjoiOTQ5IiwiRm9ybWF0IjoiZGQvTU0iLCJUeXBlIjowfX19LCJNaWxlc3RvbmVzIjpbXSwiVGFza3MiOlt7IiRpZCI6Ijk1MCIsIkdyb3VwTmFtZSI6IjI4M2QzZmY3LTE4MzktNDFiYi1hODM5LWFiOTYzODc5NjZlNiIsIlN0YXJ0RGF0ZSI6IjIwMjMtMDYtMDVUMDA6MDA6MDBaIiwiRW5kRGF0ZSI6IjIwMjMtMDYtMzBUMjM6NTk6MDBaIiwiUGVyY2VudGFnZUNvbXBsZXRlIjowLjAsIlN0eWxlIjp7IiRpZCI6Ijk1MSIsIlNoYXBlIjo2LCJTaGFwZVRoaWNrbmVzcyI6MSwiRHVyYXRpb25Gb3JtYXQiOjAsIkluY2x1ZGVOb25Xb3JraW5nRGF5c0luRHVyYXRpb24iOmZhbHNlLCJQZXJjZW50YWdlQ29tcGxldGVTdHlsZSI6eyIkaWQiOiI5NTIiLCJGb250U2V0dGluZ3MiOnsiJGlkIjoiOTUzIiwiRm9udFNpemUiOjEwLCJGb250TmFtZSI6IkNhbGlicmkiLCJJc0JvbGQiOmZhbHNlLCJJc0l0YWxpYyI6ZmFsc2UsIklzVW5kZXJsaW5lZCI6ZmFsc2UsIlBhcmVudFN0eWxlIjpudWxsfSwiQXV0b1NpemUiOjAsIkZvcmVncm91bmQiOnsiJGlkIjoiOTU0IiwiQ29sb3IiOnsiJGlkIjoiOTU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pZCI6Ijk1NiIsIkNvbG9yIjp7IiRpZCI6Ijk1NyIsIkEiOjg5LCJSIjowLCJHIjowLCJCIjowfX0sIklzVmlzaWJsZSI6dHJ1ZSwiV2lkdGgiOjAuMCwiSGVpZ2h0IjowLjAsIkJvcmRlclN0eWxlIjp7IiRpZCI6Ijk1OCIsIkxpbmVDb2xvciI6bnVsbCwiTGluZVdlaWdodCI6MC4wLCJMaW5lVHlwZSI6MCwiUGFyZW50U3R5bGUiOm51bGx9LCJQYXJlbnRTdHlsZSI6bnVsbH0sIkR1cmF0aW9uU3R5bGUiOnsiJGlkIjoiOTU5IiwiRm9udFNldHRpbmdzIjp7IiRpZCI6Ijk2MCIsIkZvbnRTaXplIjoxMCwiRm9udE5hbWUiOiJDYWxpYnJpIiwiSXNCb2xkIjpmYWxzZSwiSXNJdGFsaWMiOnRydWUsIklzVW5kZXJsaW5lZCI6ZmFsc2UsIlBhcmVudFN0eWxlIjpudWxsfSwiQXV0b1NpemUiOjAsIkZvcmVncm91bmQiOnsiJGlkIjoiOTYxIiwiQ29sb3IiOnsiJGlkIjoiOTYyIiwiQSI6MjU1LCJSIjo0NywiRyI6NTQsIkIiOjE1M31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aWQiOiI5NjMiLCJDb2xvciI6eyIkaWQiOiI5NjQiLCJBIjowLCJSIjoyNTUsIkciOjI1NSwiQiI6MjU1fX0sIklzVmlzaWJsZSI6dHJ1ZSwiV2lkdGgiOjAuMCwiSGVpZ2h0IjowLjAsIkJvcmRlclN0eWxlIjp7IiRpZCI6Ijk2NSIsIkxpbmVDb2xvciI6bnVsbCwiTGluZVdlaWdodCI6MC4wLCJMaW5lVHlwZSI6MCwiUGFyZW50U3R5bGUiOm51bGx9LCJQYXJlbnRTdHlsZSI6bnVsbH0sIkhvcml6b250YWxDb25uZWN0b3JTdHlsZSI6eyIkaWQiOiI5NjYiLCJMaW5lQ29sb3IiOnsiJHJlZiI6IjI3In0sIkxpbmVXZWlnaHQiOjEuMCwiTGluZVR5cGUiOjAsIlBhcmVudFN0eWxlIjpudWxsfSwiVmVydGljYWxDb25uZWN0b3JTdHlsZSI6eyIkaWQiOiI5NjciLCJMaW5lQ29sb3IiOnsiJHJlZiI6IjMwIn0sIkxpbmVXZWlnaHQiOjEuMCwiTGluZVR5cGUiOjAsIlBhcmVudFN0eWxlIjpudWxsfSwiTWFyZ2luIjpudWxsLCJTdGFydERhdGVQb3NpdGlvbiI6NiwiRW5kRGF0ZVBvc2l0aW9uIjo2LCJEYXRlSXNWaXNpYmxlIjpmYWxzZSwiVGl0bGVQb3NpdGlvbiI6MiwiRHVyYXRpb25Qb3NpdGlvbiI6MCwiUGVyY2VudGFnZUNvbXBsZXRlZFBvc2l0aW9uIjo2LCJTcGFjaW5nIjozLCJJc0JlbG93VGltZWJhbmQiOmZhbHNlLCJQZXJjZW50YWdlQ29tcGxldGVTaGFwZU9wYWNpdHkiOjM1LCJTaGFwZVN0eWxlIjp7IiRpZCI6Ijk2OCIsIk1hcmdpbiI6eyIkcmVmIjoiMzMifSwiUGFkZGluZyI6eyIkcmVmIjoiMzQifSwiQmFja2dyb3VuZCI6eyIkaWQiOiI5NjkiLCJDb2xvciI6eyIkaWQiOiI5NzAiLCJBIjoyNTUsIlIiOjQ3LCJHIjo1NCwiQiI6MTUzfX0sIklzVmlzaWJsZSI6dHJ1ZSwiV2lkdGgiOjAuMCwiSGVpZ2h0IjoxNi4wLCJCb3JkZXJTdHlsZSI6eyIkaWQiOiI5NzEiLCJMaW5lQ29sb3IiOnsiJGlkIjoiOTcyIiwiJHR5cGUiOiJOTFJFLkNvbW1vbi5Eb20uU29saWRDb2xvckJydXNoLCBOTFJFLkNvbW1vbiIsIkNvbG9yIjp7IiRpZCI6Ijk3MyIsIkEiOjI1NSwiUiI6MjU1LCJHIjowLCJCIjowfX0sIkxpbmVXZWlnaHQiOjAuMCwiTGluZVR5cGUiOjAsIlBhcmVudFN0eWxlIjpudWxsfSwiUGFyZW50U3R5bGUiOm51bGx9LCJUaXRsZVN0eWxlIjp7IiRpZCI6Ijk3NCIsIkZvbnRTZXR0aW5ncyI6eyIkaWQiOiI5NzUiLCJGb250U2l6ZSI6MTAsIkZvbnROYW1lIjoiQ2FsaWJyaSIsIklzQm9sZCI6dHJ1ZSwiSXNJdGFsaWMiOmZhbHNlLCJJc1VuZGVybGluZWQiOmZhbHNlLCJQYXJlbnRTdHlsZSI6bnVsbH0sIkF1dG9TaXplIjowLCJGb3JlZ3JvdW5kIjp7IiRpZCI6Ijk3NiIsIkNvbG9yIjp7IiRpZCI6Ijk3Ny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5NzgiLCJDb2xvciI6eyIkaWQiOiI5NzkiLCJBIjowLCJSIjoyNTUsIkciOjI1NSwiQiI6MjU1fX0sIklzVmlzaWJsZSI6dHJ1ZSwiV2lkdGgiOjAuMCwiSGVpZ2h0IjowLjAsIkJvcmRlclN0eWxlIjp7IiRpZCI6Ijk4MCIsIkxpbmVDb2xvciI6bnVsbCwiTGluZVdlaWdodCI6MC4wLCJMaW5lVHlwZSI6MCwiUGFyZW50U3R5bGUiOm51bGx9LCJQYXJlbnRTdHlsZSI6bnVsbH0sIkRhdGVTdHlsZSI6eyIkaWQiOiI5ODEiLCJGb250U2V0dGluZ3MiOnsiJGlkIjoiOTgyIiwiRm9udFNpemUiOjEwLCJGb250TmFtZSI6IkNhbGlicmkiLCJJc0JvbGQiOmZhbHNlLCJJc0l0YWxpYyI6ZmFsc2UsIklzVW5kZXJsaW5lZCI6ZmFsc2UsIlBhcmVudFN0eWxlIjpudWxsfSwiQXV0b1NpemUiOjAsIkZvcmVncm91bmQiOnsiJGlkIjoiOTgzIiwiQ29sb3IiOnsiJGlkIjoiOTg0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5MjUifSwiSXNWaXNpYmxlIjp0cnVlLCJXaWR0aCI6MC4wLCJIZWlnaHQiOjAuMCwiQm9yZGVyU3R5bGUiOnsiJGlkIjoiOTg1IiwiTGluZUNvbG9yIjpudWxsLCJMaW5lV2VpZ2h0IjowLjAsIkxpbmVUeXBlIjowLCJQYXJlbnRTdHlsZSI6bnVsbH0sIlBhcmVudFN0eWxlIjpudWxsfSwiRGF0ZUZvcm1hdCI6eyIkaWQiOiI5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3IiwiRm9ybWF0IjowLCJJc1Zpc2libGUiOmZhbHNlLCJMYXN0S25vd25WaXNpYmlsaXR5U3RhdGUiOmZhbHNlfSwiSXNWaXNpYmxlIjp0cnVlLCJQYXJlbnRTdHlsZSI6bnVsbH0sIkluZGV4IjowLCJTbWFydER1cmF0aW9uQWN0aXZhdGVkIjpmYWxzZSwiRGF0ZUZvcm1hdCI6eyIkcmVmIjoiOTg2In0sIldlZWtOdW1iZXJpbmciOnsiJGlkIjoiOTg4IiwiRm9ybWF0IjowLCJJc1Zpc2libGUiOmZhbHNlLCJMYXN0S25vd25WaXNpYmlsaXR5U3RhdGUiOmZhbHNlfSwiSWQiOiIwMzQ5Njc4Yy0zNjQ0LTQ2NzEtOWQwZS01YjZiYTJhMzFiNzQiLCJJbXBvcnRJZCI6bnVsbCwiVGl0bGUiOiJQaGFzZSAxIiwiTm90ZSI6bnVsbCwiSHlwZXJsaW5rIjp7IiRpZCI6Ijk4OSIsIkFkZHJlc3MiOm51bGwsIlN1YkFkZHJlc3MiOm51bGx9LCJJc0NoYW5nZWQiOmZhbHNlLCJJc05ldyI6ZmFsc2V9LHsiJGlkIjoiOTkwIiwiR3JvdXBOYW1lIjoiMjgzZDNmZjctMTgzOS00MWJiLWE4MzktYWI5NjM4Nzk2NmU2IiwiU3RhcnREYXRlIjoiMjAyMy0wNy0wM1QwMDowMDowMFoiLCJFbmREYXRlIjoiMjAyMy0wNy0yOFQyMzo1OTowMFoiLCJQZXJjZW50YWdlQ29tcGxldGUiOjAuMCwiU3R5bGUiOnsiJGlkIjoiOTkxIiwiU2hhcGUiOjYsIlNoYXBlVGhpY2tuZXNzIjoxLCJEdXJhdGlvbkZvcm1hdCI6MCwiSW5jbHVkZU5vbldvcmtpbmdEYXlzSW5EdXJhdGlvbiI6ZmFsc2UsIlBlcmNlbnRhZ2VDb21wbGV0ZVN0eWxlIjp7IiRpZCI6Ijk5MiIsIkZvbnRTZXR0aW5ncyI6eyIkaWQiOiI5OTMiLCJGb250U2l6ZSI6MTAsIkZvbnROYW1lIjoiQ2FsaWJyaSIsIklzQm9sZCI6ZmFsc2UsIklzSXRhbGljIjpmYWxzZSwiSXNVbmRlcmxpbmVkIjpmYWxzZSwiUGFyZW50U3R5bGUiOm51bGx9LCJBdXRvU2l6ZSI6MCwiRm9yZWdyb3VuZCI6eyIkaWQiOiI5OTQiLCJDb2xvciI6eyIkaWQiOiI5OTU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GlkIjoiOTk2IiwiQ29sb3IiOnsiJHJlZiI6Ijk1NyJ9fSwiSXNWaXNpYmxlIjp0cnVlLCJXaWR0aCI6MC4wLCJIZWlnaHQiOjAuMCwiQm9yZGVyU3R5bGUiOnsiJGlkIjoiOTk3IiwiTGluZUNvbG9yIjpudWxsLCJMaW5lV2VpZ2h0IjowLjAsIkxpbmVUeXBlIjowLCJQYXJlbnRTdHlsZSI6bnVsbH0sIlBhcmVudFN0eWxlIjpudWxsfSwiRHVyYXRpb25TdHlsZSI6eyIkaWQiOiI5OTgiLCJGb250U2V0dGluZ3MiOnsiJGlkIjoiOTk5IiwiRm9udFNpemUiOjEwLCJGb250TmFtZSI6IkNhbGlicmkiLCJJc0JvbGQiOmZhbHNlLCJJc0l0YWxpYyI6dHJ1ZSwiSXNVbmRlcmxpbmVkIjpmYWxzZSwiUGFyZW50U3R5bGUiOm51bGx9LCJBdXRvU2l6ZSI6MCwiRm9yZWdyb3VuZCI6eyIkaWQiOiIxMDAwIiwiQ29sb3IiOnsiJGlkIjoiMTAwMSIsIkEiOjI1NSwiUiI6NDcsIkciOjU0LCJCIjoxNTN9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GlkIjoiMTAwMiIsIkNvbG9yIjp7IiRpZCI6IjEwMDMiLCJBIjowLCJSIjoyNTUsIkciOjI1NSwiQiI6MjU1fX0sIklzVmlzaWJsZSI6dHJ1ZSwiV2lkdGgiOjAuMCwiSGVpZ2h0IjowLjAsIkJvcmRlclN0eWxlIjp7IiRpZCI6IjEwMDQiLCJMaW5lQ29sb3IiOm51bGwsIkxpbmVXZWlnaHQiOjAuMCwiTGluZVR5cGUiOjAsIlBhcmVudFN0eWxlIjpudWxsfSwiUGFyZW50U3R5bGUiOm51bGx9LCJIb3Jpem9udGFsQ29ubmVjdG9yU3R5bGUiOnsiJGlkIjoiMTAwNSIsIkxpbmVDb2xvciI6eyIkcmVmIjoiMjcifSwiTGluZVdlaWdodCI6MS4wLCJMaW5lVHlwZSI6MCwiUGFyZW50U3R5bGUiOm51bGx9LCJWZXJ0aWNhbENvbm5lY3RvclN0eWxlIjp7IiRpZCI6IjEwMDYiLCJMaW5lQ29sb3IiOnsiJHJlZiI6IjMwIn0sIkxpbmVXZWlnaHQiOjEuMCwiTGluZVR5cGUiOjAsIlBhcmVudFN0eWxlIjpudWxsfSwiTWFyZ2luIjpudWxsLCJTdGFydERhdGVQb3NpdGlvbiI6NiwiRW5kRGF0ZVBvc2l0aW9uIjo2LCJEYXRlSXNWaXNpYmxlIjpmYWxzZSwiVGl0bGVQb3NpdGlvbiI6MiwiRHVyYXRpb25Qb3NpdGlvbiI6MCwiUGVyY2VudGFnZUNvbXBsZXRlZFBvc2l0aW9uIjo2LCJTcGFjaW5nIjozLCJJc0JlbG93VGltZWJhbmQiOmZhbHNlLCJQZXJjZW50YWdlQ29tcGxldGVTaGFwZU9wYWNpdHkiOjM1LCJTaGFwZVN0eWxlIjp7IiRpZCI6IjEwMDciLCJNYXJnaW4iOnsiJHJlZiI6IjMzIn0sIlBhZGRpbmciOnsiJHJlZiI6IjM0In0sIkJhY2tncm91bmQiOnsiJGlkIjoiMTAwOCIsIkNvbG9yIjp7IiRpZCI6IjEwMDkiLCJBIjoyNTUsIlIiOjQ3LCJHIjo1NCwiQiI6MTUzfX0sIklzVmlzaWJsZSI6dHJ1ZSwiV2lkdGgiOjAuMCwiSGVpZ2h0IjoxNi4wLCJCb3JkZXJTdHlsZSI6eyIkaWQiOiIxMDEwIiwiTGluZUNvbG9yIjp7IiRyZWYiOiI5NzIifSwiTGluZVdlaWdodCI6MC4wLCJMaW5lVHlwZSI6MCwiUGFyZW50U3R5bGUiOm51bGx9LCJQYXJlbnRTdHlsZSI6bnVsbH0sIlRpdGxlU3R5bGUiOnsiJGlkIjoiMTAxMSIsIkZvbnRTZXR0aW5ncyI6eyIkaWQiOiIxMDEyIiwiRm9udFNpemUiOjEwLCJGb250TmFtZSI6IkNhbGlicmkiLCJJc0JvbGQiOnRydWUsIklzSXRhbGljIjpmYWxzZSwiSXNVbmRlcmxpbmVkIjpmYWxzZSwiUGFyZW50U3R5bGUiOm51bGx9LCJBdXRvU2l6ZSI6MCwiRm9yZWdyb3VuZCI6eyIkaWQiOiIxMDEzIiwiQ29sb3IiOnsiJGlkIjoiMTAxN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xMDE1IiwiQ29sb3IiOnsiJGlkIjoiMTAxNiIsIkEiOjAsIlIiOjI1NSwiRyI6MjU1LCJCIjoyNTV9fSwiSXNWaXNpYmxlIjp0cnVlLCJXaWR0aCI6MC4wLCJIZWlnaHQiOjAuMCwiQm9yZGVyU3R5bGUiOnsiJGlkIjoiMTAxNyIsIkxpbmVDb2xvciI6bnVsbCwiTGluZVdlaWdodCI6MC4wLCJMaW5lVHlwZSI6MCwiUGFyZW50U3R5bGUiOm51bGx9LCJQYXJlbnRTdHlsZSI6bnVsbH0sIkRhdGVTdHlsZSI6eyIkaWQiOiIxMDE4IiwiRm9udFNldHRpbmdzIjp7IiRpZCI6IjEwMTkiLCJGb250U2l6ZSI6MTAsIkZvbnROYW1lIjoiQ2FsaWJyaSIsIklzQm9sZCI6ZmFsc2UsIklzSXRhbGljIjpmYWxzZSwiSXNVbmRlcmxpbmVkIjpmYWxzZSwiUGFyZW50U3R5bGUiOm51bGx9LCJBdXRvU2l6ZSI6MCwiRm9yZWdyb3VuZCI6eyIkcmVmIjoiOTIzIn0sIk1heFdpZHRoIjoyMDAuMCwiTWF4SGVpZ2h0IjoiSW5maW5pdHkiLCJTbWFydEZvcmVncm91bmRJc0FjdGl2ZSI6ZmFsc2UsIkhvcml6b250YWxBbGlnbm1lbnQiOjEsIlZlcnRpY2FsQWxpZ25tZW50IjowLCJTbWFydEZvcmVncm91bmQiOm51bGwsIkJhY2tncm91bmRGaWxsVHlwZSI6MCwiTWFyZ2luIjp7IiRyZWYiOiI1MyJ9LCJQYWRkaW5nIjp7IiRyZWYiOiI1NCJ9LCJCYWNrZ3JvdW5kIjp7IiRyZWYiOiI5MjUifSwiSXNWaXNpYmxlIjp0cnVlLCJXaWR0aCI6MC4wLCJIZWlnaHQiOjAuMCwiQm9yZGVyU3R5bGUiOnsiJGlkIjoiMTAyMCIsIkxpbmVDb2xvciI6bnVsbCwiTGluZVdlaWdodCI6MC4wLCJMaW5lVHlwZSI6MCwiUGFyZW50U3R5bGUiOm51bGx9LCJQYXJlbnRTdHlsZSI6bnVsbH0sIkRhdGVGb3JtYXQiOnsiJHJlZiI6Ijk4NiJ9LCJXZWVrTnVtYmVyaW5nIjp7IiRpZCI6IjEwMjEiLCJGb3JtYXQiOjAsIklzVmlzaWJsZSI6ZmFsc2UsIkxhc3RLbm93blZpc2liaWxpdHlTdGF0ZSI6ZmFsc2V9LCJJc1Zpc2libGUiOnRydWUsIlBhcmVudFN0eWxlIjpudWxsfSwiSW5kZXgiOjEsIlNtYXJ0RHVyYXRpb25BY3RpdmF0ZWQiOmZhbHNlLCJEYXRlRm9ybWF0Ijp7IiRyZWYiOiI5ODYifSwiV2Vla051bWJlcmluZyI6eyIkaWQiOiIxMDIyIiwiRm9ybWF0IjowLCJJc1Zpc2libGUiOmZhbHNlLCJMYXN0S25vd25WaXNpYmlsaXR5U3RhdGUiOmZhbHNlfSwiSWQiOiIwYTQ3NjMxYS1iMTRmLTRlOTQtYWI0YS02M2E2NWE4YmM4MzMiLCJJbXBvcnRJZCI6bnVsbCwiVGl0bGUiOiJQaGFzZSAyIiwiTm90ZSI6bnVsbCwiSHlwZXJsaW5rIjp7IiRpZCI6IjEwMjMiLCJBZGRyZXNzIjpudWxsLCJTdWJBZGRyZXNzIjpudWxsfSwiSXNDaGFuZ2VkIjpmYWxzZSwiSXNOZXciOmZhbHNlfSx7IiRpZCI6IjEwMjQiLCJHcm91cE5hbWUiOiJlYzllOTkxNS02MTg1LTQzODYtOWQ2Yi0wOGY0NDU2OWYwODkiLCJTdGFydERhdGUiOiIyMDIzLTA2LTA1VDAwOjAwOjAwWiIsIkVuZERhdGUiOiIyMDIzLTA2LTE2VDIzOjU5OjAwWiIsIlBlcmNlbnRhZ2VDb21wbGV0ZSI6MTAwLjAsIlN0eWxlIjp7IiRpZCI6IjEwMjUiLCJTaGFwZSI6MywiU2hhcGVUaGlja25lc3MiOjMsIkR1cmF0aW9uRm9ybWF0IjowLCJJbmNsdWRlTm9uV29ya2luZ0RheXNJbkR1cmF0aW9uIjpmYWxzZSwiUGVyY2VudGFnZUNvbXBsZXRlU3R5bGUiOnsiJGlkIjoiMTAyNiIsIkZvbnRTZXR0aW5ncyI6eyIkaWQiOiIxMDI3IiwiRm9udFNpemUiOjEwLCJGb250TmFtZSI6IkNhbGlicmkiLCJJc0JvbGQiOmZhbHNlLCJJc0l0YWxpYyI6ZmFsc2UsIklzVW5kZXJsaW5lZCI6ZmFsc2UsIlBhcmVudFN0eWxlIjpudWxsfSwiQXV0b1NpemUiOjAsIkZvcmVncm91bmQiOnsiJGlkIjoiMTAyOCIsIkNvbG9yIjp7IiRpZCI6IjEwMjk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MTAzMCIsIkNvbG9yIjp7IiRpZCI6IjEwMzEiLCJBIjo4OSwiUiI6MiwiRyI6MTc4LCJCIjoyMzh9fSwiSXNWaXNpYmxlIjp0cnVlLCJXaWR0aCI6MC4wLCJIZWlnaHQiOjAuMCwiQm9yZGVyU3R5bGUiOnsiJGlkIjoiMTAzMiIsIkxpbmVDb2xvciI6bnVsbCwiTGluZVdlaWdodCI6MC4wLCJMaW5lVHlwZSI6MCwiUGFyZW50U3R5bGUiOm51bGx9LCJQYXJlbnRTdHlsZSI6bnVsbH0sIkR1cmF0aW9uU3R5bGUiOnsiJGlkIjoiMTAzMyIsIkZvbnRTZXR0aW5ncyI6eyIkaWQiOiIxMDM0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xMDM1IiwiTGluZUNvbG9yIjpudWxsLCJMaW5lV2VpZ2h0IjowLjAsIkxpbmVUeXBlIjowLCJQYXJlbnRTdHlsZSI6bnVsbH0sIlBhcmVudFN0eWxlIjpudWxsfSwiSG9yaXpvbnRhbENvbm5lY3RvclN0eWxlIjp7IiRpZCI6IjEwMzYiLCJMaW5lQ29sb3IiOnsiJHJlZiI6IjI3In0sIkxpbmVXZWlnaHQiOjEuMCwiTGluZVR5cGUiOjAsIlBhcmVudFN0eWxlIjpudWxsfSwiVmVydGljYWxDb25uZWN0b3JTdHlsZSI6eyIkaWQiOiIxMDM3IiwiTGluZUNvbG9yIjp7IiRyZWYiOiIzMCJ9LCJMaW5lV2VpZ2h0IjowLjAsIkxpbmVUeXBlIjowLCJQYXJlbnRTdHlsZSI6bnVsbH0sIk1hcmdpbiI6bnVsbCwiU3RhcnREYXRlUG9zaXRpb24iOjEsIkVuZERhdGVQb3NpdGlvbiI6MSwiRGF0ZUlzVmlzaWJsZSI6dHJ1ZSwiVGl0bGVQb3NpdGlvbiI6MCwiRHVyYXRpb25Qb3NpdGlvbiI6NiwiUGVyY2VudGFnZUNvbXBsZXRlZFBvc2l0aW9uIjoyLCJTcGFjaW5nIjozLCJJc0JlbG93VGltZWJhbmQiOmZhbHNlLCJQZXJjZW50YWdlQ29tcGxldGVTaGFwZU9wYWNpdHkiOjM1LCJTaGFwZVN0eWxlIjp7IiRpZCI6IjEwMzgiLCJNYXJnaW4iOnsiJHJlZiI6IjMzIn0sIlBhZGRpbmciOnsiJHJlZiI6IjM0In0sIkJhY2tncm91bmQiOnsiJGlkIjoiMTAzOSIsIkNvbG9yIjp7IiRpZCI6IjEwNDAiLCJBIjoyNTUsIlIiOjIsIkciOjE3OCwiQiI6MjM4fX0sIklzVmlzaWJsZSI6dHJ1ZSwiV2lkdGgiOjE3Mi4wLCJIZWlnaHQiOjEzLjQyNjY5Mjk2MjY0NjQ4NCwiQm9yZGVyU3R5bGUiOnsiJGlkIjoiMTA0MSIsIkxpbmVDb2xvciI6eyIkaWQiOiIxMDQyIiwiJHR5cGUiOiJOTFJFLkNvbW1vbi5Eb20uU29saWRDb2xvckJydXNoLCBOTFJFLkNvbW1vbiIsIkNvbG9yIjp7IiRpZCI6IjEwNDMiLCJBIjoyNTUsIlIiOjI1NSwiRyI6MCwiQiI6MH19LCJMaW5lV2VpZ2h0IjowLjAsIkxpbmVUeXBlIjowLCJQYXJlbnRTdHlsZSI6bnVsbH0sIlBhcmVudFN0eWxlIjpudWxsfSwiVGl0bGVTdHlsZSI6eyIkaWQiOiIxMDQ0IiwiRm9udFNldHRpbmdzIjp7IiRpZCI6IjEwNDUiLCJGb250U2l6ZSI6MTAsIkZvbnROYW1lIjoiQ2FsaWJyaSIsIklzQm9sZCI6ZmFsc2UsIklzSXRhbGljIjpmYWxzZSwiSXNVbmRlcmxpbmVkIjpmYWxzZSwiUGFyZW50U3R5bGUiOm51bGx9LCJBdXRvU2l6ZSI6MiwiRm9yZWdyb3VuZCI6eyIkaWQiOiIxMDQ2IiwiQ29sb3IiOnsiJGlkIjoiMTA0NyIsIkEiOjI1NSwiUiI6MCwiRyI6MCwiQiI6MH19LCJNYXhXaWR0aCI6NjQuNDY0NTY5MDkxNzk2ODc1LCJNYXhIZWlnaHQiOiJJbmZpbml0eSIsIlNtYXJ0Rm9yZWdyb3VuZElzQWN0aXZlIjpmYWxzZSwiSG9yaXpvbnRhbEFsaWdubWVudCI6MCwiVmVydGljYWxBbGlnbm1lbnQiOjAsIlNtYXJ0Rm9yZWdyb3VuZCI6bnVsbCwiQmFja2dyb3VuZEZpbGxUeXBlIjowLCJNYXJnaW4iOnsiJHJlZiI6IjQ0In0sIlBhZGRpbmciOnsiJHJlZiI6IjQ1In0sIkJhY2tncm91bmQiOnsiJGlkIjoiMTA0OCIsIkNvbG9yIjp7IiRpZCI6IjEwNDkiLCJBIjowLCJSIjoyNTUsIkciOjI1NSwiQiI6MjU1fX0sIklzVmlzaWJsZSI6dHJ1ZSwiV2lkdGgiOjAuMCwiSGVpZ2h0IjowLjAsIkJvcmRlclN0eWxlIjp7IiRpZCI6IjEwNTAiLCJMaW5lQ29sb3IiOm51bGwsIkxpbmVXZWlnaHQiOjAuMCwiTGluZVR5cGUiOjAsIlBhcmVudFN0eWxlIjpudWxsfSwiUGFyZW50U3R5bGUiOm51bGx9LCJEYXRlU3R5bGUiOnsiJGlkIjoiMTA1MSIsIkZvbnRTZXR0aW5ncyI6eyIkaWQiOiIxMDUyIiwiRm9udFNpemUiOjksIkZvbnROYW1lIjoiQ2FsaWJyaSIsIklzQm9sZCI6ZmFsc2UsIklzSXRhbGljIjpmYWxzZSwiSXNVbmRlcmxpbmVkIjpmYWxzZSwiUGFyZW50U3R5bGUiOm51bGx9LCJBdXRvU2l6ZSI6MiwiRm9yZWdyb3VuZCI6eyIkaWQiOiIxMDUzIiwiQ29sb3IiOnsiJGlkIjoiMTA1NCIsIkEiOjI1NSwiUiI6MTE1LCJHIjoxMTUsIkIiOjExNX19LCJNYXhXaWR0aCI6NTU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pZCI6IjEwNTUiLCJDb2xvciI6eyIkaWQiOiIxMDU2IiwiQSI6MCwiUiI6MjU1LCJHIjoyNTUsIkIiOjI1NX19LCJJc1Zpc2libGUiOnRydWUsIldpZHRoIjowLjAsIkhlaWdodCI6MC4wLCJCb3JkZXJTdHlsZSI6eyIkaWQiOiIxMDU3IiwiTGluZUNvbG9yIjpudWxsLCJMaW5lV2VpZ2h0IjowLjAsIkxpbmVUeXBlIjowLCJQYXJlbnRTdHlsZSI6bnVsbH0sIlBhcmVudFN0eWxlIjpudWxsfSwiRGF0ZUZvcm1hdCI6eyIkcmVmIjoiNTgifSwiV2Vla051bWJlcmluZyI6eyIkaWQiOiIxMDU4IiwiRm9ybWF0IjowLCJJc1Zpc2libGUiOmZhbHNlLCJMYXN0S25vd25WaXNpYmlsaXR5U3RhdGUiOmZhbHNlfSwiSXNWaXNpYmxlIjp0cnVlLCJQYXJlbnRTdHlsZSI6bnVsbH0sIkluZGV4IjoyLCJTbWFydER1cmF0aW9uQWN0aXZhdGVkIjpmYWxzZSwiRGF0ZUZvcm1hdCI6eyIkcmVmIjoiNTgifSwiV2Vla051bWJlcmluZyI6eyIkaWQiOiIxMDU5IiwiRm9ybWF0IjowLCJJc1Zpc2libGUiOmZhbHNlLCJMYXN0S25vd25WaXNpYmlsaXR5U3RhdGUiOmZhbHNlfSwiSWQiOiJmZTIwYjMyMi0zYjYwLTRmZDQtODZjMC05NjVkMmY2NDU5ODciLCJJbXBvcnRJZCI6bnVsbCwiVGl0bGUiOiJTcHJpbnQgMSDigJMgRG9uZSAiLCJOb3RlIjpudWxsLCJIeXBlcmxpbmsiOnsiJGlkIjoiMTA2MCIsIkFkZHJlc3MiOm51bGwsIlN1YkFkZHJlc3MiOm51bGx9LCJJc0NoYW5nZWQiOmZhbHNlLCJJc05ldyI6ZmFsc2V9LHsiJGlkIjoiMTA2MSIsIkdyb3VwTmFtZSI6ImVjOWU5OTE1LTYxODUtNDM4Ni05ZDZiLTA4ZjQ0NTY5ZjA4OSIsIlN0YXJ0RGF0ZSI6IjIwMjMtMDYtMTlUMDA6MDA6MDBaIiwiRW5kRGF0ZSI6IjIwMjMtMDYtMzBUMjM6NTk6MDBaIiwiUGVyY2VudGFnZUNvbXBsZXRlIjoxMDAuMCwiU3R5bGUiOnsiJGlkIjoiMTA2MiIsIlNoYXBlIjo0LCJTaGFwZVRoaWNrbmVzcyI6MCwiRHVyYXRpb25Gb3JtYXQiOjAsIkluY2x1ZGVOb25Xb3JraW5nRGF5c0luRHVyYXRpb24iOmZhbHNlLCJQZXJjZW50YWdlQ29tcGxldGVTdHlsZSI6eyIkaWQiOiIxMDYzIiwiRm9udFNldHRpbmdzIjp7IiRpZCI6IjEwNjQiLCJGb250U2l6ZSI6MTAsIkZvbnROYW1lIjoiQ2FsaWJyaSIsIklzQm9sZCI6ZmFsc2UsIklzSXRhbGljIjpmYWxzZSwiSXNVbmRlcmxpbmVkIjpmYWxzZSwiUGFyZW50U3R5bGUiOm51bGx9LCJBdXRvU2l6ZSI6MCwiRm9yZWdyb3VuZCI6eyIkaWQiOiIxMDY1IiwiQ29sb3IiOnsiJGlkIjoiMTA2N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IifSwiUGFkZGluZyI6eyIkcmVmIjoiMTMifSwiQmFja2dyb3VuZCI6eyIkaWQiOiIxMDY3IiwiQ29sb3IiOnsiJGlkIjoiMTA2OCIsIkEiOjg5LCJSIjoyLCJHIjoxNzgsIkIiOjIzOH19LCJJc1Zpc2libGUiOnRydWUsIldpZHRoIjowLjAsIkhlaWdodCI6MC4wLCJCb3JkZXJTdHlsZSI6eyIkaWQiOiIxMDY5IiwiTGluZUNvbG9yIjpudWxsLCJMaW5lV2VpZ2h0IjowLjAsIkxpbmVUeXBlIjowLCJQYXJlbnRTdHlsZSI6bnVsbH0sIlBhcmVudFN0eWxlIjpudWxsfSwiRHVyYXRpb25TdHlsZSI6eyIkaWQiOiIxMDcwIiwiRm9udFNldHRpbmdzIjp7IiRpZCI6IjEwNzE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EwNzIiLCJMaW5lQ29sb3IiOm51bGwsIkxpbmVXZWlnaHQiOjAuMCwiTGluZVR5cGUiOjAsIlBhcmVudFN0eWxlIjpudWxsfSwiUGFyZW50U3R5bGUiOm51bGx9LCJIb3Jpem9udGFsQ29ubmVjdG9yU3R5bGUiOnsiJGlkIjoiMTA3MyIsIkxpbmVDb2xvciI6eyIkcmVmIjoiMjcifSwiTGluZVdlaWdodCI6MS4wLCJMaW5lVHlwZSI6MCwiUGFyZW50U3R5bGUiOm51bGx9LCJWZXJ0aWNhbENvbm5lY3RvclN0eWxlIjp7IiRpZCI6IjEwNzQiLCJMaW5lQ29sb3IiOnsiJHJlZiI6IjMwIn0sIkxpbmVXZWlnaHQiOjAuMCwiTGluZVR5cGUiOjAsIlBhcmVudFN0eWxlIjpudWxsfSwiTWFyZ2luIjpudWxsLCJTdGFydERhdGVQb3NpdGlvbiI6MSwiRW5kRGF0ZVBvc2l0aW9uIjoxLCJEYXRlSXNWaXNpYmxlIjp0cnVlLCJUaXRsZVBvc2l0aW9uIjowLCJEdXJhdGlvblBvc2l0aW9uIjo2LCJQZXJjZW50YWdlQ29tcGxldGVkUG9zaXRpb24iOjIsIlNwYWNpbmciOjMsIklzQmVsb3dUaW1lYmFuZCI6ZmFsc2UsIlBlcmNlbnRhZ2VDb21wbGV0ZVNoYXBlT3BhY2l0eSI6MzUsIlNoYXBlU3R5bGUiOnsiJGlkIjoiMTA3NSIsIk1hcmdpbiI6eyIkcmVmIjoiMzMifSwiUGFkZGluZyI6eyIkcmVmIjoiMzQifSwiQmFja2dyb3VuZCI6eyIkaWQiOiIxMDc2IiwiQ29sb3IiOnsiJGlkIjoiMTA3NyIsIkEiOjI1NSwiUiI6MiwiRyI6MTc4LCJCIjoyMzh9fSwiSXNWaXNpYmxlIjp0cnVlLCJXaWR0aCI6MC4wLCJIZWlnaHQiOjEwLjAsIkJvcmRlclN0eWxlIjp7IiRpZCI6IjEwNzgiLCJMaW5lQ29sb3IiOnsiJGlkIjoiMTA3OSIsIiR0eXBlIjoiTkxSRS5Db21tb24uRG9tLlNvbGlkQ29sb3JCcnVzaCwgTkxSRS5Db21tb24iLCJDb2xvciI6eyIkaWQiOiIxMDgwIiwiQSI6MjU1LCJSIjoyNTUsIkciOjAsIkIiOjB9fSwiTGluZVdlaWdodCI6MC4wLCJMaW5lVHlwZSI6MCwiUGFyZW50U3R5bGUiOm51bGx9LCJQYXJlbnRTdHlsZSI6bnVsbH0sIlRpdGxlU3R5bGUiOnsiJGlkIjoiMTA4MSIsIkZvbnRTZXR0aW5ncyI6eyIkaWQiOiIxMDgyIiwiRm9udFNpemUiOjEwLCJGb250TmFtZSI6IkNhbGlicmkiLCJJc0JvbGQiOmZhbHNlLCJJc0l0YWxpYyI6ZmFsc2UsIklzVW5kZXJsaW5lZCI6ZmFsc2UsIlBhcmVudFN0eWxlIjpudWxsfSwiQXV0b1NpemUiOjIsIkZvcmVncm91bmQiOnsiJGlkIjoiMTA4MyIsIkNvbG9yIjp7IiRpZCI6IjEwODQiLCJBIjoyNTUsIlIiOjAsIkciOjAsIkIiOjB9fSwiTWF4V2lkdGgiOjYzLjYzOTk5OTM4OTY0ODQzOCwiTWF4SGVpZ2h0IjoiSW5maW5pdHkiLCJTbWFydEZvcmVncm91bmRJc0FjdGl2ZSI6ZmFsc2UsIkhvcml6b250YWxBbGlnbm1lbnQiOjAsIlZlcnRpY2FsQWxpZ25tZW50IjowLCJTbWFydEZvcmVncm91bmQiOm51bGwsIkJhY2tncm91bmRGaWxsVHlwZSI6MCwiTWFyZ2luIjp7IiRyZWYiOiI0NCJ9LCJQYWRkaW5nIjp7IiRyZWYiOiI0NSJ9LCJCYWNrZ3JvdW5kIjp7IiRpZCI6IjEwODUiLCJDb2xvciI6eyIkaWQiOiIxMDg2IiwiQSI6MCwiUiI6MjU1LCJHIjoyNTUsIkIiOjI1NX19LCJJc1Zpc2libGUiOnRydWUsIldpZHRoIjowLjAsIkhlaWdodCI6MC4wLCJCb3JkZXJTdHlsZSI6eyIkaWQiOiIxMDg3IiwiTGluZUNvbG9yIjpudWxsLCJMaW5lV2VpZ2h0IjowLjAsIkxpbmVUeXBlIjowLCJQYXJlbnRTdHlsZSI6bnVsbH0sIlBhcmVudFN0eWxlIjpudWxsfSwiRGF0ZVN0eWxlIjp7IiRpZCI6IjEwODgiLCJGb250U2V0dGluZ3MiOnsiJGlkIjoiMTA4OSIsIkZvbnRTaXplIjo5LCJGb250TmFtZSI6IkNhbGlicmkiLCJJc0JvbGQiOmZhbHNlLCJJc0l0YWxpYyI6ZmFsc2UsIklzVW5kZXJsaW5lZCI6ZmFsc2UsIlBhcmVudFN0eWxlIjpudWxsfSwiQXV0b1NpemUiOjAsIkZvcmVncm91bmQiOnsiJGlkIjoiMTA5MCIsIkNvbG9yIjp7IiRpZCI6IjEwOTE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GlkIjoiMTA5MiIsIkNvbG9yIjp7IiRpZCI6IjEwOTMiLCJBIjowLCJSIjoyNTUsIkciOjI1NSwiQiI6MjU1fX0sIklzVmlzaWJsZSI6dHJ1ZSwiV2lkdGgiOjAuMCwiSGVpZ2h0IjowLjAsIkJvcmRlclN0eWxlIjp7IiRpZCI6IjEwOTQiLCJMaW5lQ29sb3IiOm51bGwsIkxpbmVXZWlnaHQiOjAuMCwiTGluZVR5cGUiOjAsIlBhcmVudFN0eWxlIjpudWxsfSwiUGFyZW50U3R5bGUiOm51bGx9LCJEYXRlRm9ybWF0Ijp7IiRpZCI6IjEwO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5NiIsIkZvcm1hdCI6MCwiSXNWaXNpYmxlIjpmYWxzZSwiTGFzdEtub3duVmlzaWJpbGl0eVN0YXRlIjpmYWxzZX0sIklzVmlzaWJsZSI6dHJ1ZSwiUGFyZW50U3R5bGUiOm51bGx9LCJJbmRleCI6MywiU21hcnREdXJhdGlvbkFjdGl2YXRlZCI6ZmFsc2UsIkRhdGVGb3JtYXQiOnsiJHJlZiI6IjEwOTUifSwiV2Vla051bWJlcmluZyI6eyIkaWQiOiIxMDk3IiwiRm9ybWF0IjowLCJJc1Zpc2libGUiOmZhbHNlLCJMYXN0S25vd25WaXNpYmlsaXR5U3RhdGUiOmZhbHNlfSwiSWQiOiIwMjE5ZDhkYi01ODQzLTRmNGItOWQ0Yi1hMDBkN2M5MmEyMjciLCJJbXBvcnRJZCI6bnVsbCwiVGl0bGUiOiJTcHJpbnQgMiDigJMgRG9uZSAiLCJOb3RlIjpudWxsLCJIeXBlcmxpbmsiOnsiJGlkIjoiMTA5OCIsIkFkZHJlc3MiOm51bGwsIlN1YkFkZHJlc3MiOm51bGx9LCJJc0NoYW5nZWQiOmZhbHNlLCJJc05ldyI6ZmFsc2V9LHsiJGlkIjoiMTA5OSIsIkdyb3VwTmFtZSI6ImVjOWU5OTE1LTYxODUtNDM4Ni05ZDZiLTA4ZjQ0NTY5ZjA4OSIsIlN0YXJ0RGF0ZSI6IjIwMjMtMDctMDNUMDA6MDA6MDBaIiwiRW5kRGF0ZSI6IjIwMjMtMDctMTRUMjM6NTk6MDBaIiwiUGVyY2VudGFnZUNvbXBsZXRlIjo5MC4wLCJTdHlsZSI6eyIkaWQiOiIxMTAwIiwiU2hhcGUiOjQsIlNoYXBlVGhpY2tuZXNzIjowLCJEdXJhdGlvbkZvcm1hdCI6MCwiSW5jbHVkZU5vbldvcmtpbmdEYXlzSW5EdXJhdGlvbiI6ZmFsc2UsIlBlcmNlbnRhZ2VDb21wbGV0ZVN0eWxlIjp7IiRpZCI6IjExMDEiLCJGb250U2V0dGluZ3MiOnsiJGlkIjoiMTEwMiIsIkZvbnRTaXplIjoxMCwiRm9udE5hbWUiOiJDYWxpYnJpIiwiSXNCb2xkIjpmYWxzZSwiSXNJdGFsaWMiOmZhbHNlLCJJc1VuZGVybGluZWQiOmZhbHNlLCJQYXJlbnRTdHlsZSI6bnVsbH0sIkF1dG9TaXplIjowLCJGb3JlZ3JvdW5kIjp7IiRpZCI6IjExMDMiLCJDb2xvciI6eyIkaWQiOiIxMTA0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ExMDUiLCJDb2xvciI6eyIkaWQiOiIxMTA2IiwiQSI6ODksIlIiOjAsIkciOjAsIkIiOjB9fSwiSXNWaXNpYmxlIjp0cnVlLCJXaWR0aCI6MC4wLCJIZWlnaHQiOjAuMCwiQm9yZGVyU3R5bGUiOnsiJGlkIjoiMTEwNyIsIkxpbmVDb2xvciI6bnVsbCwiTGluZVdlaWdodCI6MC4wLCJMaW5lVHlwZSI6MCwiUGFyZW50U3R5bGUiOm51bGx9LCJQYXJlbnRTdHlsZSI6bnVsbH0sIkR1cmF0aW9uU3R5bGUiOnsiJGlkIjoiMTEwOCIsIkZvbnRTZXR0aW5ncyI6eyIkaWQiOiIxMTA5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xMTEwIiwiTGluZUNvbG9yIjpudWxsLCJMaW5lV2VpZ2h0IjowLjAsIkxpbmVUeXBlIjowLCJQYXJlbnRTdHlsZSI6bnVsbH0sIlBhcmVudFN0eWxlIjpudWxsfSwiSG9yaXpvbnRhbENvbm5lY3RvclN0eWxlIjp7IiRpZCI6IjExMTEiLCJMaW5lQ29sb3IiOnsiJHJlZiI6IjI3In0sIkxpbmVXZWlnaHQiOjEuMCwiTGluZVR5cGUiOjAsIlBhcmVudFN0eWxlIjpudWxsfSwiVmVydGljYWxDb25uZWN0b3JTdHlsZSI6eyIkaWQiOiIxMTEyIiwiTGluZUNvbG9yIjp7IiRyZWYiOiIzMCJ9LCJMaW5lV2VpZ2h0IjowLjAsIkxpbmVUeXBlIjowLCJQYXJlbnRTdHlsZSI6bnVsbH0sIk1hcmdpbiI6bnVsbCwiU3RhcnREYXRlUG9zaXRpb24iOjEsIkVuZERhdGVQb3NpdGlvbiI6MSwiRGF0ZUlzVmlzaWJsZSI6dHJ1ZSwiVGl0bGVQb3NpdGlvbiI6MCwiRHVyYXRpb25Qb3NpdGlvbiI6NiwiUGVyY2VudGFnZUNvbXBsZXRlZFBvc2l0aW9uIjoyLCJTcGFjaW5nIjozLCJJc0JlbG93VGltZWJhbmQiOmZhbHNlLCJQZXJjZW50YWdlQ29tcGxldGVTaGFwZU9wYWNpdHkiOjM1LCJTaGFwZVN0eWxlIjp7IiRpZCI6IjExMTMiLCJNYXJnaW4iOnsiJHJlZiI6IjMzIn0sIlBhZGRpbmciOnsiJHJlZiI6IjM0In0sIkJhY2tncm91bmQiOnsiJGlkIjoiMTExNCIsIkNvbG9yIjp7IiRpZCI6IjExMTUiLCJBIjoyNTUsIlIiOjI0MiwiRyI6MTMyLCJCIjoxMzJ9fSwiSXNWaXNpYmxlIjp0cnVlLCJXaWR0aCI6MC4wLCJIZWlnaHQiOjEwLjAsIkJvcmRlclN0eWxlIjp7IiRpZCI6IjExMTYiLCJMaW5lQ29sb3IiOnsiJHJlZiI6IjEwNzkifSwiTGluZVdlaWdodCI6MC4wLCJMaW5lVHlwZSI6MCwiUGFyZW50U3R5bGUiOm51bGx9LCJQYXJlbnRTdHlsZSI6bnVsbH0sIlRpdGxlU3R5bGUiOnsiJGlkIjoiMTExNyIsIkZvbnRTZXR0aW5ncyI6eyIkaWQiOiIxMTE4IiwiRm9udFNpemUiOjEwLCJGb250TmFtZSI6IkNhbGlicmkiLCJJc0JvbGQiOmZhbHNlLCJJc0l0YWxpYyI6ZmFsc2UsIklzVW5kZXJsaW5lZCI6ZmFsc2UsIlBhcmVudFN0eWxlIjpudWxsfSwiQXV0b1NpemUiOjIsIkZvcmVncm91bmQiOnsiJGlkIjoiMTExOSIsIkNvbG9yIjp7IiRpZCI6IjExMjAiLCJBIjoyNTUsIlIiOjAsIkciOjAsIkIiOjB9fSwiTWF4V2lkdGgiOjEwNi44NDUxOTk1ODQ5NjA5NCwiTWF4SGVpZ2h0IjoiSW5maW5pdHkiLCJTbWFydEZvcmVncm91bmRJc0FjdGl2ZSI6ZmFsc2UsIkhvcml6b250YWxBbGlnbm1lbnQiOjAsIlZlcnRpY2FsQWxpZ25tZW50IjowLCJTbWFydEZvcmVncm91bmQiOm51bGwsIkJhY2tncm91bmRGaWxsVHlwZSI6MCwiTWFyZ2luIjp7IiRyZWYiOiI0NCJ9LCJQYWRkaW5nIjp7IiRyZWYiOiI0NSJ9LCJCYWNrZ3JvdW5kIjp7IiRpZCI6IjExMjEiLCJDb2xvciI6eyIkaWQiOiIxMTIyIiwiQSI6MCwiUiI6MjU1LCJHIjoyNTUsIkIiOjI1NX19LCJJc1Zpc2libGUiOnRydWUsIldpZHRoIjowLjAsIkhlaWdodCI6MC4wLCJCb3JkZXJTdHlsZSI6eyIkaWQiOiIxMTIzIiwiTGluZUNvbG9yIjpudWxsLCJMaW5lV2VpZ2h0IjowLjAsIkxpbmVUeXBlIjowLCJQYXJlbnRTdHlsZSI6bnVsbH0sIlBhcmVudFN0eWxlIjpudWxsfSwiRGF0ZVN0eWxlIjp7IiRpZCI6IjExMjQiLCJGb250U2V0dGluZ3MiOnsiJGlkIjoiMTEyNSIsIkZvbnRTaXplIjo5LCJGb250TmFtZSI6IkNhbGlicmkiLCJJc0JvbGQiOmZhbHNlLCJJc0l0YWxpYyI6ZmFsc2UsIklzVW5kZXJsaW5lZCI6ZmFsc2UsIlBhcmVudFN0eWxlIjpudWxsfSwiQXV0b1NpemUiOjAsIkZvcmVncm91bmQiOnsiJGlkIjoiMTEyNiIsIkNvbG9yIjp7IiRpZCI6IjExMjc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GlkIjoiMTEyOCIsIkNvbG9yIjp7IiRpZCI6IjExMjkiLCJBIjowLCJSIjoyNTUsIkciOjI1NSwiQiI6MjU1fX0sIklzVmlzaWJsZSI6dHJ1ZSwiV2lkdGgiOjAuMCwiSGVpZ2h0IjowLjAsIkJvcmRlclN0eWxlIjp7IiRpZCI6IjExMzAiLCJMaW5lQ29sb3IiOm51bGwsIkxpbmVXZWlnaHQiOjAuMCwiTGluZVR5cGUiOjAsIlBhcmVudFN0eWxlIjpudWxsfSwiUGFyZW50U3R5bGUiOm51bGx9LCJEYXRlRm9ybWF0Ijp7IiRyZWYiOiIxMDk1In0sIldlZWtOdW1iZXJpbmciOnsiJGlkIjoiMTEzMSIsIkZvcm1hdCI6MCwiSXNWaXNpYmxlIjpmYWxzZSwiTGFzdEtub3duVmlzaWJpbGl0eVN0YXRlIjpmYWxzZX0sIklzVmlzaWJsZSI6dHJ1ZSwiUGFyZW50U3R5bGUiOm51bGx9LCJJbmRleCI6NCwiU21hcnREdXJhdGlvbkFjdGl2YXRlZCI6ZmFsc2UsIkRhdGVGb3JtYXQiOnsiJHJlZiI6IjEwOTUifSwiV2Vla051bWJlcmluZyI6eyIkaWQiOiIxMTMyIiwiRm9ybWF0IjowLCJJc1Zpc2libGUiOmZhbHNlLCJMYXN0S25vd25WaXNpYmlsaXR5U3RhdGUiOmZhbHNlfSwiSWQiOiI2YzdjODJkOS0wZWQ4LTQ2MzItYjNkMC1hOTIxOTExNDJhY2QiLCJJbXBvcnRJZCI6bnVsbCwiVGl0bGUiOiJTcHJpbnQgMyDigJMgSW4gcHJvZ3Jlc3MiLCJOb3RlIjpudWxsLCJIeXBlcmxpbmsiOnsiJGlkIjoiMTEzMyIsIkFkZHJlc3MiOm51bGwsIlN1YkFkZHJlc3MiOm51bGx9LCJJc0NoYW5nZWQiOmZhbHNlLCJJc05ldyI6ZmFsc2V9LHsiJGlkIjoiMTEzNCIsIkdyb3VwTmFtZSI6ImVjOWU5OTE1LTYxODUtNDM4Ni05ZDZiLTA4ZjQ0NTY5ZjA4OSIsIlN0YXJ0RGF0ZSI6IjIwMjMtMDctMTdUMDA6MDA6MDBaIiwiRW5kRGF0ZSI6IjIwMjMtMDctMjhUMjM6NTk6MDBaIiwiUGVyY2VudGFnZUNvbXBsZXRlIjowLjAsIlN0eWxlIjp7IiRpZCI6IjExMzUiLCJTaGFwZSI6NCwiU2hhcGVUaGlja25lc3MiOjAsIkR1cmF0aW9uRm9ybWF0IjowLCJJbmNsdWRlTm9uV29ya2luZ0RheXNJbkR1cmF0aW9uIjpmYWxzZSwiUGVyY2VudGFnZUNvbXBsZXRlU3R5bGUiOnsiJGlkIjoiMTEzNiIsIkZvbnRTZXR0aW5ncyI6eyIkaWQiOiIxMTM3IiwiRm9udFNpemUiOjEwLCJGb250TmFtZSI6IkNhbGlicmkiLCJJc0JvbGQiOmZhbHNlLCJJc0l0YWxpYyI6ZmFsc2UsIklzVW5kZXJsaW5lZCI6ZmFsc2UsIlBhcmVudFN0eWxlIjpudWxsfSwiQXV0b1NpemUiOjAsIkZvcmVncm91bmQiOnsiJGlkIjoiMTEzOCIsIkNvbG9yIjp7IiRpZCI6IjExMz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pZCI6IjExNDAiLCJDb2xvciI6eyIkaWQiOiIxMTQxIiwiQSI6ODksIlIiOjAsIkciOjAsIkIiOjB9fSwiSXNWaXNpYmxlIjp0cnVlLCJXaWR0aCI6MC4wLCJIZWlnaHQiOjAuMCwiQm9yZGVyU3R5bGUiOnsiJGlkIjoiMTE0MiIsIkxpbmVDb2xvciI6bnVsbCwiTGluZVdlaWdodCI6MC4wLCJMaW5lVHlwZSI6MCwiUGFyZW50U3R5bGUiOm51bGx9LCJQYXJlbnRTdHlsZSI6bnVsbH0sIkR1cmF0aW9uU3R5bGUiOnsiJGlkIjoiMTE0MyIsIkZvbnRTZXR0aW5ncyI6eyIkaWQiOiIxMTQ0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xMTQ1IiwiTGluZUNvbG9yIjpudWxsLCJMaW5lV2VpZ2h0IjowLjAsIkxpbmVUeXBlIjowLCJQYXJlbnRTdHlsZSI6bnVsbH0sIlBhcmVudFN0eWxlIjpudWxsfSwiSG9yaXpvbnRhbENvbm5lY3RvclN0eWxlIjp7IiRpZCI6IjExNDYiLCJMaW5lQ29sb3IiOnsiJHJlZiI6IjI3In0sIkxpbmVXZWlnaHQiOjEuMCwiTGluZVR5cGUiOjAsIlBhcmVudFN0eWxlIjpudWxsfSwiVmVydGljYWxDb25uZWN0b3JTdHlsZSI6eyIkaWQiOiIxMTQ3IiwiTGluZUNvbG9yIjp7IiRyZWYiOiIzMCJ9LCJMaW5lV2VpZ2h0IjowLjAsIkxpbmVUeXBlIjowLCJQYXJlbnRTdHlsZSI6bnVsbH0sIk1hcmdpbiI6bnVsbCwiU3RhcnREYXRlUG9zaXRpb24iOjEsIkVuZERhdGVQb3NpdGlvbiI6MSwiRGF0ZUlzVmlzaWJsZSI6dHJ1ZSwiVGl0bGVQb3NpdGlvbiI6MCwiRHVyYXRpb25Qb3NpdGlvbiI6NiwiUGVyY2VudGFnZUNvbXBsZXRlZFBvc2l0aW9uIjo2LCJTcGFjaW5nIjozLCJJc0JlbG93VGltZWJhbmQiOmZhbHNlLCJQZXJjZW50YWdlQ29tcGxldGVTaGFwZU9wYWNpdHkiOjM1LCJTaGFwZVN0eWxlIjp7IiRpZCI6IjExNDgiLCJNYXJnaW4iOnsiJHJlZiI6IjMzIn0sIlBhZGRpbmciOnsiJHJlZiI6IjM0In0sIkJhY2tncm91bmQiOnsiJGlkIjoiMTE0OSIsIkNvbG9yIjp7IiRpZCI6IjExNTAiLCJBIjoyNTUsIlIiOjIsIkciOjE3OCwiQiI6MjM4fX0sIklzVmlzaWJsZSI6dHJ1ZSwiV2lkdGgiOjAuMCwiSGVpZ2h0IjoxMC4wLCJCb3JkZXJTdHlsZSI6eyIkaWQiOiIxMTUxIiwiTGluZUNvbG9yIjp7IiRyZWYiOiIxMDc5In0sIkxpbmVXZWlnaHQiOjAuMCwiTGluZVR5cGUiOjAsIlBhcmVudFN0eWxlIjpudWxsfSwiUGFyZW50U3R5bGUiOm51bGx9LCJUaXRsZVN0eWxlIjp7IiRpZCI6IjExNTIiLCJGb250U2V0dGluZ3MiOnsiJGlkIjoiMTE1MyIsIkZvbnRTaXplIjoxMCwiRm9udE5hbWUiOiJDYWxpYnJpIiwiSXNCb2xkIjpmYWxzZSwiSXNJdGFsaWMiOmZhbHNlLCJJc1VuZGVybGluZWQiOmZhbHNlLCJQYXJlbnRTdHlsZSI6bnVsbH0sIkF1dG9TaXplIjoyLCJGb3JlZ3JvdW5kIjp7IiRpZCI6IjExNTQiLCJDb2xvciI6eyIkaWQiOiIxMTU1IiwiQSI6MjU1LCJSIjowLCJHIjowLCJCIjowfX0sIk1heFdpZHRoIjoxMDMuMTQzMzEwNTQ2ODc1LCJNYXhIZWlnaHQiOiJJbmZpbml0eSIsIlNtYXJ0Rm9yZWdyb3VuZElzQWN0aXZlIjpmYWxzZSwiSG9yaXpvbnRhbEFsaWdubWVudCI6MCwiVmVydGljYWxBbGlnbm1lbnQiOjAsIlNtYXJ0Rm9yZWdyb3VuZCI6bnVsbCwiQmFja2dyb3VuZEZpbGxUeXBlIjowLCJNYXJnaW4iOnsiJHJlZiI6IjQ0In0sIlBhZGRpbmciOnsiJHJlZiI6IjQ1In0sIkJhY2tncm91bmQiOnsiJGlkIjoiMTE1NiIsIkNvbG9yIjp7IiRpZCI6IjExNTciLCJBIjowLCJSIjoyNTUsIkciOjI1NSwiQiI6MjU1fX0sIklzVmlzaWJsZSI6dHJ1ZSwiV2lkdGgiOjAuMCwiSGVpZ2h0IjowLjAsIkJvcmRlclN0eWxlIjp7IiRpZCI6IjExNTgiLCJMaW5lQ29sb3IiOm51bGwsIkxpbmVXZWlnaHQiOjAuMCwiTGluZVR5cGUiOjAsIlBhcmVudFN0eWxlIjpudWxsfSwiUGFyZW50U3R5bGUiOm51bGx9LCJEYXRlU3R5bGUiOnsiJGlkIjoiMTE1OSIsIkZvbnRTZXR0aW5ncyI6eyIkaWQiOiIxMTYwIiwiRm9udFNpemUiOjksIkZvbnROYW1lIjoiQ2FsaWJyaSIsIklzQm9sZCI6ZmFsc2UsIklzSXRhbGljIjpmYWxzZSwiSXNVbmRlcmxpbmVkIjpmYWxzZSwiUGFyZW50U3R5bGUiOm51bGx9LCJBdXRvU2l6ZSI6MCwiRm9yZWdyb3VuZCI6eyIkaWQiOiIxMTYxIiwiQ29sb3IiOnsiJGlkIjoiMTE2M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aWQiOiIxMTYzIiwiQ29sb3IiOnsiJGlkIjoiMTE2NCIsIkEiOjAsIlIiOjI1NSwiRyI6MjU1LCJCIjoyNTV9fSwiSXNWaXNpYmxlIjp0cnVlLCJXaWR0aCI6MC4wLCJIZWlnaHQiOjAuMCwiQm9yZGVyU3R5bGUiOnsiJGlkIjoiMTE2NSIsIkxpbmVDb2xvciI6bnVsbCwiTGluZVdlaWdodCI6MC4wLCJMaW5lVHlwZSI6MCwiUGFyZW50U3R5bGUiOm51bGx9LCJQYXJlbnRTdHlsZSI6bnVsbH0sIkRhdGVGb3JtYXQiOnsiJHJlZiI6IjEwOTUifSwiV2Vla051bWJlcmluZyI6eyIkaWQiOiIxMTY2IiwiRm9ybWF0IjowLCJJc1Zpc2libGUiOmZhbHNlLCJMYXN0S25vd25WaXNpYmlsaXR5U3RhdGUiOmZhbHNlfSwiSXNWaXNpYmxlIjp0cnVlLCJQYXJlbnRTdHlsZSI6bnVsbH0sIkluZGV4Ijo1LCJTbWFydER1cmF0aW9uQWN0aXZhdGVkIjpmYWxzZSwiRGF0ZUZvcm1hdCI6eyIkcmVmIjoiMTA5NSJ9LCJXZWVrTnVtYmVyaW5nIjp7IiRpZCI6IjExNjciLCJGb3JtYXQiOjAsIklzVmlzaWJsZSI6ZmFsc2UsIkxhc3RLbm93blZpc2liaWxpdHlTdGF0ZSI6ZmFsc2V9LCJJZCI6IjIyNzNlMDllLWMxOTUtNDY2Ni1iNWNiLTc4ZjlhMDRjNGNmZiIsIkltcG9ydElkIjpudWxsLCJUaXRsZSI6IlNwcmludCA0IOKAkyBOb3QgU3RhcnRlZCIsIk5vdGUiOm51bGwsIkh5cGVybGluayI6eyIkaWQiOiIxMTY4IiwiQWRkcmVzcyI6bnVsbCwiU3ViQWRkcmVzcyI6bnVsbH0sIklzQ2hhbmdlZCI6ZmFsc2UsIklzTmV3IjpmYWxzZX1dLCJTd2ltbGFuZXMiOltdLCJNc1Byb2plY3RJdGVtc1RyZWUiOnsiJGlkIjoiMTE2OSIsIlJvb3QiOnsiSW1wb3J0SWQiOm51bGwsIklzSW1wb3J0ZWQiOmZhbHNlLCJDaGlsZHJlbiI6W119fSwiTWV0YWRhdGEiOnsiJGlkIjoiMTE3MCIsIlNvdXJjZVRlbXBsYXRlIjoie1wiJGlkXCI6XCIxXCIsXCJJZFwiOlwiOGQxZDgwZDEtNzc4Mi00ZmZhLWI0YTAtNDE2YzI0MWQ3MWE5XCIsXCJDdWx0dXJlSW5mb05hbWVcIjpcImVuLVVTXCIsXCJWZXJzaW9uXCI6e1wiJGlkXCI6XCIyXCIsXCJUZW1wbGF0ZURvbVZlcnNpb25cIjpcIjEuMi4wXCJ9LFwiRWZmZWN0XCI6MCxcIlN0eWxlXCI6e1wiJGlkXCI6XCIzXCIsXCJUaW1lYmFuZFN0eWxlXCI6e1wiJGlkXCI6XCI0XCIsXCJTY2FsZU1hcmtpbmdcIjowLFwiU2hhcGVcIjowLFwiU2hhcGVTdHlsZVwiOntcIiRpZFwiOlwiNVwiLFwiTWFyZ2luXCI6e1wiJGlkXCI6XCI2XCIsXCJUb3BcIjowLjAsXCJMZWZ0XCI6MTAuMCxcIlJpZ2h0XCI6MTAuMCxcIkJvdHRvbVwiOjAuMH0sXCJQYWRkaW5nXCI6e1wiJGlkXCI6XCI3XCIsXCJUb3BcIjo1LjAsXCJMZWZ0XCI6MTMuMCxcIlJpZ2h0XCI6MTMuMCxcIkJvdHRvbVwiOjUuMH0sXCJCYWNrZ3JvdW5kXCI6e1wiJGlkXCI6XCI4XCIsXCJDb2xvclwiOntcIiRpZFwiOlwiOVwiLFwiQVwiOjI1NSxcIlJcIjo3MCxcIkdcIjo4MCxcIkJcIjo2OX19LFwiSXNWaXNpYmxlXCI6dHJ1ZSxcIldpZHRoXCI6ODU4LjAsXCJIZWlnaHRcIjoxNC4zOTk5OTk2MTg1MzAyNzM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UuMCxcIkxlZnRcIjoxMy4wLFwiUmlnaHRcIjoxMy4wLFwiQm90dG9tXCI6NS4wfSxcIkJhY2tncm91bmRcIjp7XCIkaWRcIjpcIjE2XCIsXCJDb2xvclwiOntcIiRyZWZcIjpcIjlcIn19LFwiSXNWaXNpYmxlXCI6dHJ1ZSxcIldpZHRoXCI6ODU4LjAsXCJIZWlnaHRcIjoxNC4zOTk5OTk2MTg1MzAyNzMsXCJCb3JkZXJTdHlsZVwiOntcIiRpZFwiOlwiMTdcIixcIkxpbmVDb2xvclwiOm51bGwsXCJMaW5lV2VpZ2h0XCI6MC4wLFwiTGluZVR5cGVcIjowfX0sXCJCb3R0b21UaWVyU2hhcGVTdHlsZVwiOntcIiRpZFwiOlwiMThcIixcIk1hcmdpblwiOntcIiRpZFwiOlwiMTlcIixcIlRvcFwiOjAuMCxcIkxlZnRcIjoxMC4wLFwiUmlnaHRcIjoxMC4wLFwiQm90dG9tXCI6MC4wfSxcIlBhZGRpbmdcIjp7XCIkaWRcIjpcIjIwXCIsXCJUb3BcIjo1LjAsXCJMZWZ0XCI6MTMuMCxcIlJpZ2h0XCI6MTMuMCxcIkJvdHRvbVwiOjUuMH0sXCJCYWNrZ3JvdW5kXCI6e1wiJGlkXCI6XCIyMVwiLFwiQ29sb3JcIjp7XCIkcmVmXCI6XCI5XCJ9fSxcIklzVmlzaWJsZVwiOnRydWUsXCJXaWR0aFwiOjg1OC4wLFwiSGVpZ2h0XCI6MTQuMzk5OTk5NjE4NTMwMjczLFwiQm9yZGVyU3R5bGVcIjp7XCIkaWRcIjpcIjIyXCIsXCJMaW5lQ29sb3JcIjp7XCIkcmVmXCI6XCIxMVwifSxcIkxpbmVXZWlnaHRcIjowLjAsXCJMaW5lVHlwZVwiOjB9fSxcIlJpZ2h0RW5kQ2Fwc1N0eWxlXCI6e1wiJGlkXCI6XCIyM1wiLFwiRm9udFNldHRpbmdzXCI6e1wiJGlkXCI6XCIyNFwiLFwiRm9udFNpemVcIjoxOCxcIkZvbnROYW1lXCI6XCJDYWxpYnJpXCIsXCJJc0JvbGRcIjp0cnVlLFwiSXNJdGFsaWNcIjpmYWxzZSxcIklzVW5kZXJsaW5lZFwiOmZhbHNlfSxcIkF1dG9TaXplXCI6MCxcIkZvcmVncm91bmRcIjp7XCIkaWRcIjpcIjI1XCIsXCJDb2xvclwiOntcIiRpZFwiOlwiMjZ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jdcIixcIlRvcFwiOjAuMCxcIkxlZnRcIjowLjAsXCJSaWdodFwiOjIwLjAsXCJCb3R0b21cIjowLjB9LFwiUGFkZGluZ1wiOntcIiRpZFwiOlwiMjhcIixcIlRvcFwiOjAuMCxcIkxlZnRcIjowLjAsXCJSaWdodFwiOjAuMCxcIkJvdHRvbVwiOjAuMH0sXCJCYWNrZ3JvdW5kXCI6e1wiJGlkXCI6XCIyOVwiLFwiQ29sb3JcIjp7XCIkaWRcIjpcIjMwXCIsXCJBXCI6ODksXCJSXCI6MCxcIkdcIjowLFwiQlwiOjB9fSxcIklzVmlzaWJsZVwiOnRydWUsXCJXaWR0aFwiOjAuMCxcIkhlaWdodFwiOjAuMCxcIkJvcmRlclN0eWxlXCI6bnVsbH0sXCJMZWZ0RW5kQ2Fwc1N0eWxlXCI6e1wiJGlkXCI6XCIzMVwiLFwiRm9udFNldHRpbmdzXCI6e1wiJGlkXCI6XCIzMlwiLFwiRm9udFNpemVcIjoxOCxcIkZvbnROYW1lXCI6XCJDYWxpYnJpXCIsXCJJc0JvbGRcIjp0cnVlLFwiSXNJdGFsaWNcIjpmYWxzZSxcIklzVW5kZXJsaW5lZFwiOmZhbHNlfSxcIkF1dG9TaXplXCI6MCxcIkZvcmVncm91bmRcIjp7XCIkaWRcIjpcIjMzXCIsXCJDb2xvclwiOntcIiRpZFwiOlwiMzR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VcIixcIlRvcFwiOjAuMCxcIkxlZnRcIjo2Mi4yMDI4NDY5NzUwODg5ODgsXCJSaWdodFwiOjAuMCxcIkJvdHRvbVwiOjAuMH0sXCJQYWRkaW5nXCI6e1wiJGlkXCI6XCIzNlwiLFwiVG9wXCI6MC4wLFwiTGVmdFwiOjAuMCxcIlJpZ2h0XCI6MC4wLFwiQm90dG9tXCI6MC4wfSxcIkJhY2tncm91bmRcIjp7XCIkaWRcIjpcIjM3XCIsXCJDb2xvclwiOntcIiRyZWZcIjpcIjMwXCJ9fSxcIklzVmlzaWJsZVwiOmZhbHNlLFwiV2lkdGhcIjowLjAsXCJIZWlnaHRcIjowLjAsXCJCb3JkZXJTdHlsZVwiOm51bGx9LFwiVG9kYXlUZXh0U3R5bGVcIjp7XCIkaWRcIjpcIjM4XCIsXCJGb250U2V0dGluZ3NcIjp7XCIkaWRcIjpcIjM5XCIsXCJGb250U2l6ZVwiOjEyLFwiRm9udE5hbWVcIjpcIkNhbGlicmlcIixcIklzQm9sZFwiOmZhbHNlLFwiSXNJdGFsaWNcIjpmYWxzZSxcIklzVW5kZXJsaW5lZFwiOmZhbHNlfSxcIkF1dG9TaXplXCI6MCxcIkZvcmVncm91bmRcIjp7XCIkaWRcIjpcIjQwXCIsXCJDb2xvclwiOntcIiRpZFwiOlwiNDF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JcIixcIlRvcFwiOjAuMCxcIkxlZnRcIjowLjAsXCJSaWdodFwiOjAuMCxcIkJvdHRvbVwiOjAuMH0sXCJQYWRkaW5nXCI6e1wiJGlkXCI6XCI0M1wiLFwiVG9wXCI6MC4wLFwiTGVmdFwiOjAuMCxcIlJpZ2h0XCI6MC4wLFwiQm90dG9tXCI6MC4wfSxcIkJhY2tncm91bmRcIjp7XCIkaWRcIjpcIjQ0XCIsXCJDb2xvclwiOntcIiRyZWZcIjpcIjMwXCJ9fSxcIklzVmlzaWJsZVwiOnRydWUsXCJXaWR0aFwiOjAuMCxcIkhlaWdodFwiOjAuMCxcIkJvcmRlclN0eWxlXCI6bnVsbH0sXCJUb2RheU1hcmtlclN0eWxlXCI6e1wiJGlkXCI6XCI0NVwiLFwiTWFyZ2luXCI6e1wiJGlkXCI6XCI0NlwiLFwiVG9wXCI6MC4wLFwiTGVmdFwiOjAuMCxcIlJpZ2h0XCI6MC4wLFwiQm90dG9tXCI6MC4wfSxcIlBhZGRpbmdcIjp7XCIkaWRcIjpcIjQ3XCIsXCJUb3BcIjowLjAsXCJMZWZ0XCI6MC4wLFwiUmlnaHRcIjowLjAsXCJCb3R0b21cIjowLjB9LFwiQmFja2dyb3VuZFwiOntcIiRpZFwiOlwiNDhcIixcIkNvbG9yXCI6e1wiJGlkXCI6XCI0OVwiLFwiQVwiOjI1NSxcIlJcIjoyNTUsXCJHXCI6MCxcIkJcIjowfX0sXCJJc1Zpc2libGVcIjp0cnVlLFwiV2lkdGhcIjowLjAsXCJIZWlnaHRcIjowLjAsXCJCb3JkZXJTdHlsZVwiOm51bGx9LFwiU2NhbGVTdHlsZVwiOntcIiRpZFwiOlwiNTBcIixcIlNob3dTZWdtZW50U2VwYXJhdG9yc1wiOnRydWUsXCJTZWdtZW50U2VwYXJhdG9yT3BhY2l0eVwiOjMwLFwiU2hhcGVcIjowLFwiSGFzQmVlblZpc2libGVCZWZvcmVcIjp0cnVlLFwiRm9udFNldHRpbmdzXCI6e1wiJGlkXCI6XCI1MVwiLFwiRm9udFNpemVcIjoxMixcIkZvbnROYW1lXCI6XCJDYWxpYnJpXCIsXCJJc0JvbGRcIjpmYWxzZSxcIklzSXRhbGljXCI6ZmFsc2UsXCJJc1VuZGVybGluZWRcIjpmYWxzZX0sXCJBdXRvU2l6ZVwiOjAsXCJGb3JlZ3JvdW5kXCI6e1wiJGlkXCI6XCI1MlwiLFwiQ29sb3JcIjp7XCIkaWRcIjpcIjUz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U0XCIsXCJUb3BcIjowLjAsXCJMZWZ0XCI6NS4wLFwiUmlnaHRcIjowLjAsXCJCb3R0b21cIjowLjB9LFwiUGFkZGluZ1wiOntcIiRpZFwiOlwiNTVcIixcIlRvcFwiOjAuMCxcIkxlZnRcIjowLjAsXCJSaWdodFwiOjAuMCxcIkJvdHRvbVwiOjAuMH0sXCJCYWNrZ3JvdW5kXCI6e1wiJGlkXCI6XCI1NlwiLFwiQ29sb3JcIjp7XCIkcmVmXCI6XCIzMFwifX0sXCJJc1Zpc2libGVcIjp0cnVlLFwiV2lkdGhcIjowLjAsXCJIZWlnaHRcIjowLjAsXCJCb3JkZXJTdHlsZVwiOm51bGx9LFwiTWlkZGxlVGllclNjYWxlU3R5bGVcIjp7XCIkaWRcIjpcIjU3XCIsXCJTaG93U2VnbWVudFNlcGFyYXRvcnNcIjp0cnVlLFwiU2VnbWVudFNlcGFyYXRvck9wYWNpdHlcIjozMCxcIlNoYXBlXCI6MCxcIkhhc0JlZW5WaXNpYmxlQmVmb3JlXCI6dHJ1ZSxcIkZvbnRTZXR0aW5nc1wiOntcIiRpZFwiOlwiNThcIixcIkZvbnRTaXplXCI6MTIsXCJGb250TmFtZVwiOlwiQ2FsaWJyaVwiLFwiSXNCb2xkXCI6ZmFsc2UsXCJJc0l0YWxpY1wiOmZhbHNlLFwiSXNVbmRlcmxpbmVkXCI6ZmFsc2V9LFwiQXV0b1NpemVcIjowLFwiRm9yZWdyb3VuZFwiOntcIiRpZFwiOlwiNTlcIixcIkNvbG9yXCI6e1wiJHJlZlwiOlwiNTNcIn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BcIn19LFwiSXNWaXNpYmxlXCI6dHJ1ZSxcIldpZHRoXCI6MC4wLFwiSGVpZ2h0XCI6MC4wLFwiQm9yZGVyU3R5bGVcIjpudWxsfSxcIkJvdHRvbVRpZXJTY2FsZVN0eWxlXCI6e1wiJGlkXCI6XCI2M1wiLFwiU2hvd1NlZ21lbnRTZXBhcmF0b3JzXCI6dHJ1ZSxcIlNlZ21lbnRTZXBhcmF0b3JPcGFjaXR5XCI6MzAsXCJTaGFwZVwiOjAsXCJIYXNCZWVuVmlzaWJsZUJlZm9yZVwiOnRydWUsXCJGb250U2V0dGluZ3NcIjp7XCIkaWRcIjpcIjY0XCIsXCJGb250U2l6ZVwiOjEyLFwiRm9udE5hbWVcIjpcIkNhbGlicmlcIixcIklzQm9sZFwiOmZhbHNlLFwiSXNJdGFsaWNcIjpmYWxzZSxcIklzVW5kZXJsaW5lZFwiOmZhbHNlfSxcIkF1dG9TaXplXCI6MCxcIkZvcmVncm91bmRcIjp7XCIkaWRcIjpcIjY1XCIsXCJDb2xvclwiOntcIiRyZWZcIjpcIjUzXCJ9fSxcIkJhY2tncm91bmRGaWxsVHlwZVwiOjAsXCJNYXhXaWR0aFwiOjIwMC4wLFwiTWF4SGVpZ2h0XCI6XCJJbmZpbml0eVwiLFwiU21hcnRGb3JlZ3JvdW5kSXNBY3RpdmVcIjpmYWxzZSxcIkhvcml6b250YWxBbGlnbm1lbnRcIjowLFwiVmVydGljYWxBbGlnbm1lbnRcIjoxLFwiU21hcnRGb3JlZ3JvdW5kXCI6bnVsbCxcIk1hcmdpblwiOntcIiRpZFwiOlwiNjZcIixcIlRvcFwiOjAuMCxcIkxlZnRcIjo1LjAsXCJSaWdodFwiOjAuMCxcIkJvdHRvbVwiOjAuMH0sXCJQYWRkaW5nXCI6e1wiJGlkXCI6XCI2N1wiLFwiVG9wXCI6MC4wLFwiTGVmdFwiOjAuMCxcIlJpZ2h0XCI6MC4wLFwiQm90dG9tXCI6MC4wfSxcIkJhY2tncm91bmRcIjp7XCIkaWRcIjpcIjY4XCIsXCJDb2xvclwiOntcIiRyZWZcIjpcIjMwXCJ9fSxcIklzVmlzaWJsZVwiOnRydWUsXCJXaWR0aFwiOjAuMCxcIkhlaWdodFwiOjAuMCxcIkJvcmRlclN0eWxlXCI6bnVsbH0sXCJTaW5nbGVTY2FsZVNoYXBlU3R5bGVcIjp7XCIkaWRcIjpcIjY5XCIsXCJTaGFwZVwiOjQsXCJIZWlnaHRcIjozMC4wfSxcIkVsYXBzZWRUaW1lQmFja2dyb3VuZFwiOntcIiRpZFwiOlwiNzBcIixcIkNvbG9yXCI6e1wiJGlkXCI6XCI3MVwiLFwiQVwiOjE5MSxcIlJcIjoyNTUsXCJHXCI6MCxcIkJcIjowfX0sXCJBcHBlbmRZZWFyT25ZZWFyQ2hhbmdlXCI6dHJ1ZSxcIkVsYXBzZWRUaW1lRm9ybWF0XCI6MixcIlRvZGF5TWFya2VyUG9zaXRpb25cIjozLFwiUXVpY2tQb3NpdGlvblwiOjMsXCJBYnNvbHV0ZVBvc2l0aW9uXCI6MjQwLjY0MzM0MSxcIk1hcmdpblwiOntcIiRpZFwiOlwiNzJcIixcIlRvcFwiOjAuMCxcIkxlZnRcIjoxMC4wLFwiUmlnaHRcIjoxMC4wLFwiQm90dG9tXCI6MC4wfSxcIlBhZGRpbmdcIjp7XCIkaWRcIjpcIjczXCIsXCJUb3BcIjowLjAsXCJMZWZ0XCI6MC4wLFwiUmlnaHRcIjowLjAsXCJCb3R0b21cIjowLjB9LFwiQmFja2dyb3VuZFwiOntcIiRpZFwiOlwiNzRcIixcIkNvbG9yXCI6e1wiJGlkXCI6XCI3NVwiLFwiQVwiOjI1NSxcIlJcIjo0NyxcIkdcIjo1NCxcIkJcIjoxNTN9fSxcIklzVmlzaWJsZVwiOnRydWUsXCJXaWR0aFwiOjAuMCxcIkhlaWdodFwiOjAuMCxcIkJvcmRlclN0eWxlXCI6bnVsbH0sXCJEZWZhdWx0TWlsZXN0b25lU3R5bGVcIjp7XCIkaWRcIjpcIjc2XCIsXCJTaGFwZVwiOjAsXCJDb25uZWN0b3JNYXJnaW5cIjp7XCIkaWRcIjpcIjc3XCIsXCJUb3BcIjowLjAsXCJMZWZ0XCI6Mi4wLFwiUmlnaHRcIjoyLjAsXCJCb3R0b21cIjowLjB9LFwiQ29ubmVjdG9yU3R5bGVcIjp7XCIkaWRcIjpcIjc4XCIsXCJMaW5lQ29sb3JcIjp7XCIkaWRcIjpcIjc5XCIsXCIkdHlwZVwiOlwiTkxSRS5Db21tb24uRG9tLlNvbGlkQ29sb3JCcnVzaCwgTkxSRS5Db21tb25cIixcIkNvbG9yXCI6e1wiJGlkXCI6XCI4MFwiLFwiQVwiOjEyNyxcIlJcIjo3OSxcIkdcIjoxMjksXCJCXCI6MTg5fX0sXCJMaW5lV2VpZ2h0XCI6MS4wLFwiTGluZVR5cGVcIjowfSxcIklzQmVsb3dUaW1lYmFuZFwiOmZhbHNlLFwiSGlkZURhdGVcIjpmYWxzZSxcIlNoYXBlU2l6ZVwiOjEsXCJTcGFjaW5nXCI6Mi4wLFwiUGFkZGluZ1wiOntcIiRpZFwiOlwiODFcIixcIlRvcFwiOjcuMCxcIkxlZnRcIjozLjAsXCJSaWdodFwiOjAuMCxcIkJvdHRvbVwiOjIuMH0sXCJQb3NpdGlvblwiOm51bGwsXCJQb3NpdGlvbk9uVGFza1wiOjAsXCJTaGFwZVN0eWxlXCI6e1wiJGlkXCI6XCI4MlwiLFwiTWFyZ2luXCI6e1wiJGlkXCI6XCI4M1wiLFwiVG9wXCI6MC4wLFwiTGVmdFwiOjAuMCxcIlJpZ2h0XCI6MC4wLFwiQm90dG9tXCI6MC4wfSxcIlBhZGRpbmdcIjp7XCIkaWRcIjpcIjg0XCIsXCJUb3BcIjowLjAsXCJMZWZ0XCI6MC4wLFwiUmlnaHRcIjowLjAsXCJCb3R0b21cIjowLjB9LFwiQmFja2dyb3VuZFwiOntcIiRpZFwiOlwiODVcIixcIkNvbG9yXCI6e1wiJGlkXCI6XCI4NlwiLFwiQVwiOjI1NSxcIlJcIjowLFwiR1wiOjExNCxcIkJcIjoxODh9fSxcIklzVmlzaWJsZVwiOnRydWUsXCJXaWR0aFwiOjE4LjAsXCJIZWlnaHRcIjoyMC4wLFwiQm9yZGVyU3R5bGVcIjp7XCIkaWRcIjpcIjg3XCIsXCJMaW5lQ29sb3JcIjp7XCIkaWRcIjpcIjg4XCIsXCIkdHlwZVwiOlwiTkxSRS5Db21tb24uRG9tLlNvbGlkQ29sb3JCcnVzaCwgTkxSRS5Db21tb25cIixcIkNvbG9yXCI6e1wiJGlkXCI6XCI4OVwiLFwiQVwiOjI1NSxcIlJcIjoyNTUsXCJHXCI6MCxcIkJcIjowfX0sXCJMaW5lV2VpZ2h0XCI6MC4wLFwiTGluZVR5cGVcIjowfX0sXCJUaXRsZVN0eWxlXCI6e1wiJGlkXCI6XCI5MFwiLFwiRm9udFNldHRpbmdzXCI6e1wiJGlkXCI6XCI5MVwiLFwiRm9udFNpemVcIjoxMSxcIkZvbnROYW1lXCI6XCJDYWxpYnJpXCIsXCJJc0JvbGRcIjp0cnVlLFwiSXNJdGFsaWNcIjpmYWxzZSxcIklzVW5kZXJsaW5lZFwiOmZhbHNlfSxcIkF1dG9TaXplXCI6MCxcIkZvcmVncm91bmRcIjp7XCIkaWRcIjpcIjkyXCIsXCJDb2xvclwiOntcIiRpZFwiOlwiOTN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OTRcIixcIlRvcFwiOjAuMCxcIkxlZnRcIjowLjAsXCJSaWdodFwiOjAuMCxcIkJvdHRvbVwiOjAuMH0sXCJQYWRkaW5nXCI6e1wiJGlkXCI6XCI5NVwiLFwiVG9wXCI6MC4wLFwiTGVmdFwiOjAuMCxcIlJpZ2h0XCI6MC4wLFwiQm90dG9tXCI6MC4wfSxcIkJhY2tncm91bmRcIjp7XCIkaWRcIjpcIjk2XCIsXCJDb2xvclwiOntcIiRyZWZcIjpcIjMwXCJ9fSxcIklzVmlzaWJsZVwiOnRydWUsXCJXaWR0aFwiOjAuMCxcIkhlaWdodFwiOjAuMCxcIkJvcmRlclN0eWxlXCI6bnVsbH0sXCJEYXRlU3R5bGVcIjp7XCIkaWRcIjpcIjk3XCIsXCJGb250U2V0dGluZ3NcIjp7XCIkaWRcIjpcIjk4XCIsXCJGb250U2l6ZVwiOjEwLFwiRm9udE5hbWVcIjpcIkNhbGlicmlcIixcIklzQm9sZFwiOmZhbHNlLFwiSXNJdGFsaWNcIjpmYWxzZSxcIklzVW5kZXJsaW5lZFwiOmZhbHNlfSxcIkF1dG9TaXplXCI6MCxcIkZvcmVncm91bmRcIjp7XCIkaWRcIjpcIjk5XCIsXCJDb2xvclwiOntcIiRpZFwiOlwiMTAw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DFcIixcIlRvcFwiOjAuMCxcIkxlZnRcIjowLjAsXCJSaWdodFwiOjAuMCxcIkJvdHRvbVwiOjAuMH0sXCJQYWRkaW5nXCI6e1wiJGlkXCI6XCIxMDJcIixcIlRvcFwiOjAuMCxcIkxlZnRcIjowLjAsXCJSaWdodFwiOjAuMCxcIkJvdHRvbVwiOjAuMH0sXCJCYWNrZ3JvdW5kXCI6e1wiJGlkXCI6XCIxMDNcIixcIkNvbG9yXCI6e1wiJHJlZlwiOlwiMzBcIn19LFwiSXNWaXNpYmxlXCI6dHJ1ZSxcIldpZHRoXCI6MC4wLFwiSGVpZ2h0XCI6MC4wLFwiQm9yZGVyU3R5bGVcIjpudWxsfSxcIkRhdGVGb3JtYXRcIjp7XCIkaWRcIjpcIjEwN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DVcIixcIlNoYXBlXCI6MixcIlNoYXBlVGhpY2tuZXNzXCI6MSxcIkR1cmF0aW9uRm9ybWF0XCI6MCxcIlBlcmNlbnRhZ2VDb21wbGV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yMzgsXCJHXCI6MjM2LFwiQlwiOjIyNX19LFwiQmFja2dyb3VuZEZpbGxUeXBlXCI6MCxcIk1heFdpZHRoXCI6MjAwLjAsXCJNYXhIZWlnaHRcIjpcIkluZmluaXR5XCIsXCJTbWFydEZvcmVncm91bmRJc0FjdGl2ZVwiOmZhbHNlLFwiSG9yaXpvbnRhbEFsaWdubWVudFwiOjE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BcIn19LFwiSXNWaXNpYmxlXCI6dHJ1ZSxcIldpZHRoXCI6MC4wLFwiSGVpZ2h0XCI6MC4wLFwiQm9yZGVyU3R5bGVcIjpudWxsfSxcIkR1cmF0aW9uU3R5bGVcIjp7XCIkaWRcIjpcIjExM1wiLFwiRm9udFNldHRpbmdzXCI6e1wiJGlkXCI6XCIxMTRcIixcIkZvbnRTaXplXCI6MTAsXCJGb250TmFtZVwiOlwiQ2FsaWJyaVwiLFwiSXNCb2xkXCI6ZmFsc2UsXCJJc0l0YWxpY1wiOmZhbHNlLFwiSXNVbmRlcmxpbmVkXCI6ZmFsc2V9LFwiQXV0b1NpemVcIjowLFwiRm9yZWdyb3VuZFwiOntcIiRpZFwiOlwiMTE1XCIsXCJDb2xvclwiOntcIiRpZFwiOlwiMTE2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3XCIsXCJUb3BcIjowLjAsXCJMZWZ0XCI6MC4wLFwiUmlnaHRcIjowLjAsXCJCb3R0b21cIjowLjB9LFwiUGFkZGluZ1wiOntcIiRpZFwiOlwiMTE4XCIsXCJUb3BcIjowLjAsXCJMZWZ0XCI6MC4wLFwiUmlnaHRcIjowLjAsXCJCb3R0b21cIjowLjB9LFwiQmFja2dyb3VuZFwiOntcIiRpZFwiOlwiMTE5XCIsXCJDb2xvclwiOntcIiRyZWZcIjpcIjMwXCJ9fSxcIklzVmlzaWJsZVwiOnRydWUsXCJXaWR0aFwiOjAuMCxcIkhlaWdodFwiOjAuMCxcIkJvcmRlclN0eWxlXCI6bnVsbH0sXCJIb3Jpem9udGFsQ29ubmVjdG9yU3R5bGVcIjp7XCIkaWRcIjpcIjEyMFwiLFwiTGluZUNvbG9yXCI6e1wiJGlkXCI6XCIxMjFcIixcIiR0eXBlXCI6XCJOTFJFLkNvbW1vbi5Eb20uU29saWRDb2xvckJydXNoLCBOTFJFLkNvbW1vblwiLFwiQ29sb3JcIjp7XCIkaWRcIjpcIjEyMlwiLFwiQVwiOjI1NSxcIlJcIjoyMDQsXCJHXCI6MjA0LFwiQlwiOjIwNH19LFwiTGluZVdlaWdodFwiOjEuMCxcIkxpbmVUeXBlXCI6MH0sXCJWZXJ0aWNhbENvbm5lY3RvclN0eWxlXCI6e1wiJGlkXCI6XCIxMjNcIixcIkxpbmVDb2xvclwiOntcIiRpZFwiOlwiMTI0XCIsXCIkdHlwZVwiOlwiTkxSRS5Db21tb24uRG9tLlNvbGlkQ29sb3JCcnVzaCwgTkxSRS5Db21tb25cIixcIkNvbG9yXCI6e1wiJGlkXCI6XCIxMjVcIixcIkFcIjoyNTUsXCJSXCI6MjA0LFwiR1wiOjIwNCxcIkJcIjoyMDR9fSxcIkxpbmVXZWlnaHRcIjowLjAsXCJMaW5lVHlwZVwiOjB9LFwiTWFyZ2luXCI6bnVsbCxcIlN0YXJ0RGF0ZVBvc2l0aW9uXCI6MyxcIkVuZERhdGVQb3NpdGlvblwiOjQsXCJUaXRsZVBvc2l0aW9uXCI6MixcIkR1cmF0aW9uUG9zaXRpb25cIjo2LFwiUGVyY2VudGFnZUNvbXBsZXRlZFBvc2l0aW9uXCI6MixcIlNwYWNpbmdcIjo1LFwiSXNCZWxvd1RpbWViYW5kXCI6dHJ1ZSxcIlBlcmNlbnRhZ2VDb21wbGV0ZVNoYXBlT3BhY2l0eVwiOjM1LFwiR3JvdXBOYW1lXCI6bnVsbCxcIkF0dGFjaGVkTWlsZXN0b25lc1N0eWxlc1wiOm51bGwsXCJTaGFwZVN0eWxlXCI6e1wiJGlkXCI6XCIxMjZcIixcIk1hcmdpblwiOntcIiRpZFwiOlwiMTI3XCIsXCJUb3BcIjowLjAsXCJMZWZ0XCI6NC4wLFwiUmlnaHRcIjo0LjAsXCJCb3R0b21cIjowLjB9LFwiUGFkZGluZ1wiOntcIiRpZFwiOlwiMTI4XCIsXCJUb3BcIjowLjAsXCJMZWZ0XCI6MC4wLFwiUmlnaHRcIjowLjAsXCJCb3R0b21cIjowLjB9LFwiQmFja2dyb3VuZFwiOntcIiRpZFwiOlwiMTI5XCIsXCJDb2xvclwiOntcIiRpZFwiOlwiMTMwXCIsXCJBXCI6MjU1LFwiUlwiOjAsXCJHXCI6MTE0LFwiQlwiOjE4OH19LFwiSXNWaXNpYmxlXCI6dHJ1ZSxcIldpZHRoXCI6MC4wLFwiSGVpZ2h0XCI6MTYuMCxcIkJvcmRlclN0eWxlXCI6e1wiJGlkXCI6XCIxMzFcIixcIkxpbmVDb2xvclwiOntcIiRpZFwiOlwiMTMyXCIsXCIkdHlwZVwiOlwiTkxSRS5Db21tb24uRG9tLlNvbGlkQ29sb3JCcnVzaCwgTkxSRS5Db21tb25cIixcIkNvbG9yXCI6e1wiJGlkXCI6XCIxMzNcIixcIkFcIjoyNTUsXCJSXCI6MjU1LFwiR1wiOjAsXCJCXCI6MH19LFwiTGluZVdlaWdodFwiOjAuMCxcIkxpbmVUeXBlXCI6MH19LFwiVGl0bGVTdHlsZVwiOntcIiRpZFwiOlwiMTM0XCIsXCJGb250U2V0dGluZ3NcIjp7XCIkaWRcIjpcIjEzNVwiLFwiRm9udFNpemVcIjoxMSxcIkZvbnROYW1lXCI6XCJDYWxpYnJpXCIsXCJJc0JvbGRcIjp0cnVlLFwiSXNJdGFsaWNcIjpmYWxzZSxcIklzVW5kZXJsaW5lZFwiOmZhbHNlfSxcIkF1dG9TaXplXCI6MCxcIkZvcmVncm91bmRcIjp7XCIkaWRcIjpcIjEzNlwiLFwiQ29sb3JcIjp7XCIkaWRcIjpcIjEzN1wiLFwiQVwiOjI1NSxcIlJcIjowLFwiR1wiOjAsXCJCXCI6MH19LFwiQmFja2dyb3VuZEZpbGxUeXBlXCI6MCxcIk1heFdpZHRoXCI6OTYwLjAsXCJNYXhIZWlnaHRcIjpcIkluZmluaXR5XCIsXCJTbWFydEZvcmVncm91bmRJc0FjdGl2ZVwiOmZhbHNlLFwiSG9yaXpvbnRhbEFsaWdubWVudFwiOjEsXCJWZXJ0aWNhbEFsaWdubWVudFwiOjAsXCJTbWFydEZvcmVncm91bmRcIjpudWxsLFwiTWFyZ2luXCI6e1wiJGlkXCI6XCIxMzhcIixcIlRvcFwiOjAuMCxcIkxlZnRcIjowLjAsXCJSaWdodFwiOjAuMCxcIkJvdHRvbVwiOjAuMH0sXCJQYWRkaW5nXCI6e1wiJGlkXCI6XCIxMzlcIixcIlRvcFwiOjAuMCxcIkxlZnRcIjowLjAsXCJSaWdodFwiOjAuMCxcIkJvdHRvbVwiOjAuMH0sXCJCYWNrZ3JvdW5kXCI6e1wiJGlkXCI6XCIxNDBcIixcIkNvbG9yXCI6e1wiJHJlZlwiOlwiMzBcIn19LFwiSXNWaXNpYmxlXCI6dHJ1ZSxcIldpZHRoXCI6MC4wLFwiSGVpZ2h0XCI6MC4wLFwiQm9yZGVyU3R5bGVcIjpudWxsfSxcIkRhdGVTdHlsZVwiOntcIiRpZFwiOlwiMTQxXCIsXCJGb250U2V0dGluZ3NcIjp7XCIkaWRcIjpcIjE0MlwiLFwiRm9udFNpemVcIjoxMCxcIkZvbnROYW1lXCI6XCJDYWxpYnJpXCIsXCJJc0JvbGRcIjpmYWxzZSxcIklzSXRhbGljXCI6ZmFsc2UsXCJJc1VuZGVybGluZWRcIjpmYWxzZX0sXCJBdXRvU2l6ZVwiOjAsXCJGb3JlZ3JvdW5kXCI6e1wiJGlkXCI6XCIxNDNcIixcIkNvbG9yXCI6e1wiJGlkXCI6XCIxNDR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E0NVwiLFwiVG9wXCI6MC4wLFwiTGVmdFwiOjAuMCxcIlJpZ2h0XCI6MC4wLFwiQm90dG9tXCI6MC4wfSxcIlBhZGRpbmdcIjp7XCIkaWRcIjpcIjE0NlwiLFwiVG9wXCI6MC4wLFwiTGVmdFwiOjAuMCxcIlJpZ2h0XCI6MC4wLFwiQm90dG9tXCI6MC4wfSxcIkJhY2tncm91bmRcIjp7XCIkaWRcIjpcIjE0N1wiLFwiQ29sb3JcIjp7XCIkcmVmXCI6XCIzMFwifX0sXCJJc1Zpc2libGVcIjp0cnVlLFwiV2lkdGhcIjowLjAsXCJIZWlnaHRcIjowLjAsXCJCb3JkZXJTdHlsZVwiOm51bGx9LFwiRGF0ZUZvcm1hdFwiOntcIiRpZFwiOlwiMTQ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e1wiJGlkXCI6XCIxNDlcIixcIkFjdGl2aXR5SGVhZGVyV2lkdGhcIjo2Ny4yOTUzNzM2NjU0ODA0NCxcIklzU2V0XCI6dHJ1ZX0sXCJEZWZhdWx0U3dpbWxhbmVTdHlsZVwiOm51bGwsXCJDdXN0b21NaWxlc3RvbmVTdHlsZUxpc3RcIjpbe1wiJGlkXCI6XCIxNTBcIixcIlNoYXBlXCI6MTQsXCJDb25uZWN0b3JNYXJnaW5cIjp7XCIkaWRcIjpcIjE1MVwiLFwiVG9wXCI6MC4wLFwiTGVmdFwiOjIuMCxcIlJpZ2h0XCI6Mi4wLFwiQm90dG9tXCI6MC4wfSxcIkNvbm5lY3RvclN0eWxlXCI6e1wiJGlkXCI6XCIxNTJcIixcIkxpbmVDb2xvclwiOntcIiRpZFwiOlwiMTUzXCIsXCIkdHlwZVwiOlwiTkxSRS5Db21tb24uRG9tLlNvbGlkQ29sb3JCcnVzaCwgTkxSRS5Db21tb25cIixcIkNvbG9yXCI6e1wiJGlkXCI6XCIxNTRcIixcIkFcIjoxMjcsXCJSXCI6ODAsXCJHXCI6ODAsXCJCXCI6NzB9fSxcIkxpbmVXZWlnaHRcIjoxLjUsXCJMaW5lVHlwZVwiOjB9LFwiSXNCZWxvd1RpbWViYW5kXCI6ZmFsc2UsXCJIaWRlRGF0ZVwiOmZhbHNlLFwiU2hhcGVTaXplXCI6MSxcIlNwYWNpbmdcIjoyLjAsXCJQYWRkaW5nXCI6e1wiJGlkXCI6XCIxNTVcIixcIlRvcFwiOjcuMCxcIkxlZnRcIjozLjAsXCJSaWdodFwiOjAuMCxcIkJvdHRvbVwiOjIuMH0sXCJQb3NpdGlvblwiOntcIiRpZFwiOlwiMTU2XCIsXCJSYXRpb1wiOjAuMCxcIklzQ3VzdG9tXCI6ZmFsc2V9LFwiUG9zaXRpb25PblRhc2tcIjoyLFwiU2hhcGVTdHlsZVwiOntcIiRpZFwiOlwiMTU3XCIsXCJNYXJnaW5cIjp7XCIkaWRcIjpcIjE1OFwiLFwiVG9wXCI6MC4wLFwiTGVmdFwiOjAuMCxcIlJpZ2h0XCI6MC4wLFwiQm90dG9tXCI6MC4wfSxcIlBhZGRpbmdcIjp7XCIkaWRcIjpcIjE1OVwiLFwiVG9wXCI6MC4wLFwiTGVmdFwiOjAuMCxcIlJpZ2h0XCI6MC4wLFwiQm90dG9tXCI6MC4wfSxcIkJhY2tncm91bmRcIjp7XCIkaWRcIjpcIjE2MFwiLFwiQ29sb3JcIjp7XCIkaWRcIjpcIjE2MVwiLFwiQVwiOjI1NSxcIlJcIjoxMTIsXCJHXCI6MTczLFwiQlwiOjcxfX0sXCJJc1Zpc2libGVcIjp0cnVlLFwiV2lkdGhcIjoxOC4wLFwiSGVpZ2h0XCI6MjAuMCxcIkJvcmRlclN0eWxlXCI6e1wiJGlkXCI6XCIxNjJcIixcIkxpbmVDb2xvclwiOntcIiRyZWZcIjpcIjg4XCJ9LFwiTGluZVdlaWdodFwiOjAuMCxcIkxpbmVUeXBlXCI6MH19LFwiVGl0bGVTdHlsZVwiOntcIiRpZFwiOlwiMTYzXCIsXCJGb250U2V0dGluZ3NcIjp7XCIkaWRcIjpcIjE2NFwiLFwiRm9udFNpemVcIjoxMSxcIkZvbnROYW1lXCI6XCJDYWxpYnJpXCIsXCJJc0JvbGRcIjp0cnVlLFwiSXNJdGFsaWNcIjpmYWxzZSxcIklzVW5kZXJsaW5lZFwiOmZhbHNlfSxcIkF1dG9TaXplXCI6MCxcIkZvcmVncm91bmRcIjp7XCIkaWRcIjpcIjE2NVwiLFwiQ29sb3JcIjp7XCIkaWRcIjpcIjE2Nl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wLFwiUlwiOjI1NSxcIkdcIjoyNTUsXCJCXCI6MjU1fX0sXCJJc1Zpc2libGVcIjp0cnVlLFwiV2lkdGhcIjowLjAsXCJIZWlnaHRcIjowLjAsXCJCb3JkZXJTdHlsZVwiOntcIiRpZFwiOlwiMTcxXCIsXCJMaW5lQ29sb3JcIjpudWxsLFwiTGluZVdlaWdodFwiOjAuMCxcIkxpbmVUeXBlXCI6MH19LFwiRGF0ZVN0eWxlXCI6e1wiJGlkXCI6XCIxNzJcIixcIkZvbnRTZXR0aW5nc1wiOntcIiRpZFwiOlwiMTczXCIsXCJGb250U2l6ZVwiOjEwLFwiRm9udE5hbWVcIjpcIkNhbGlicmlcIixcIklzQm9sZFwiOmZhbHNlLFwiSXNJdGFsaWNcIjpmYWxzZSxcIklzVW5kZXJsaW5lZFwiOmZhbHNlfSxcIkF1dG9TaXplXCI6MCxcIkZvcmVncm91bmRcIjp7XCIkaWRcIjpcIjE3NFwiLFwiQ29sb3JcIjp7XCIkaWRcIjpcIjE3N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CxcIlJcIjoyNTUsXCJHXCI6MjU1LFwiQlwiOjI1NX19LFwiSXNWaXNpYmxlXCI6dHJ1ZSxcIldpZHRoXCI6MC4wLFwiSGVpZ2h0XCI6MC4wLFwiQm9yZGVyU3R5bGVcIjp7XCIkaWRcIjpcIjE4MFwiLFwiTGluZUNvbG9yXCI6bnVsbCxcIkxpbmVXZWlnaHRcIjowLjAsXCJMaW5lVHlwZVwiOjB9fSxcIkRhdGVGb3JtYXRcIjp7XCIkaWRcIjpcIjE4MV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TgyXCIsXCJEYXRlUGFydElzVmlzaWJsZVwiOnRydWUsXCJUaW1lUGFydElzVmlzaWJsZVwiOmZhbHNlfX0sXCJJc1Zpc2libGVcIjp0cnVlfSx7XCIkaWRcIjpcIjE4M1wiLFwiU2hhcGVcIjowLFwiQ29ubmVjdG9yTWFyZ2luXCI6e1wiJGlkXCI6XCIxODRcIixcIlRvcFwiOjAuMCxcIkxlZnRcIjoyLjAsXCJSaWdodFwiOjIuMCxcIkJvdHRvbVwiOjAuMH0sXCJDb25uZWN0b3JTdHlsZVwiOntcIiRpZFwiOlwiMTg1XCIsXCJMaW5lQ29sb3JcIjp7XCIkaWRcIjpcIjE4NlwiLFwiJHR5cGVcIjpcIk5MUkUuQ29tbW9uLkRvbS5Tb2xpZENvbG9yQnJ1c2gsIE5MUkUuQ29tbW9uXCIsXCJDb2xvclwiOntcIiRpZFwiOlwiMTg3XCIsXCJBXCI6MTI3LFwiUlwiOjkxLFwiR1wiOjE1NSxcIkJcIjoyMTN9fSxcIkxpbmVXZWlnaHRcIjoxLjAsXCJMaW5lVHlwZVwiOjB9LFwiSXNCZWxvd1RpbWViYW5kXCI6ZmFsc2UsXCJIaWRlRGF0ZVwiOmZhbHNlLFwiU2hhcGVTaXplXCI6MSxcIlNwYWNpbmdcIjoyLjAsXCJQYWRkaW5nXCI6e1wiJGlkXCI6XCIxODhcIixcIlRvcFwiOjcuMCxcIkxlZnRcIjozLjAsXCJSaWdodFwiOjAuMCxcIkJvdHRvbVwiOjIuMH0sXCJQb3NpdGlvblwiOntcIiRpZFwiOlwiMTg5XCIsXCJSYXRpb1wiOjAuMCxcIklzQ3VzdG9tXCI6ZmFsc2V9LFwiUG9zaXRpb25PblRhc2tcIjowLFwiU2hhcGVTdHlsZVwiOntcIiRpZFwiOlwiMTkwXCIsXCJNYXJnaW5cIjp7XCIkaWRcIjpcIjE5MVwiLFwiVG9wXCI6MC4wLFwiTGVmdFwiOjAuMCxcIlJpZ2h0XCI6MC4wLFwiQm90dG9tXCI6MC4wfSxcIlBhZGRpbmdcIjp7XCIkaWRcIjpcIjE5MlwiLFwiVG9wXCI6MC4wLFwiTGVmdFwiOjAuMCxcIlJpZ2h0XCI6MC4wLFwiQm90dG9tXCI6MC4wfSxcIkJhY2tncm91bmRcIjp7XCIkaWRcIjpcIjE5M1wiLFwiQ29sb3JcIjp7XCIkaWRcIjpcIjE5NFwiLFwiQVwiOjI1NSxcIlJcIjoyNTUsXCJHXCI6MTkyLFwiQlwiOjB9fSxcIklzVmlzaWJsZVwiOnRydWUsXCJXaWR0aFwiOjE4LjAsXCJIZWlnaHRcIjoyMC4wLFwiQm9yZGVyU3R5bGVcIjp7XCIkaWRcIjpcIjE5NVwiLFwiTGluZUNvbG9yXCI6e1wiJHJlZlwiOlwiODhcIn0sXCJMaW5lV2VpZ2h0XCI6MC4wLFwiTGluZVR5cGVcIjowfX0sXCJUaXRsZVN0eWxlXCI6e1wiJGlkXCI6XCIxOTZcIixcIkZvbnRTZXR0aW5nc1wiOntcIiRpZFwiOlwiMTk3XCIsXCJGb250U2l6ZVwiOjExLFwiRm9udE5hbWVcIjpcIkNhbGlicmlcIixcIklzQm9sZFwiOnRydWUsXCJJc0l0YWxpY1wiOmZhbHNlLFwiSXNVbmRlcmxpbmVkXCI6ZmFsc2V9LFwiQXV0b1NpemVcIjowLFwiRm9yZWdyb3VuZFwiOntcIiRpZFwiOlwiMTk4XCIsXCJDb2xvclwiOntcIiRpZFwiOlwiMTk5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IwMFwiLFwiVG9wXCI6MC4wLFwiTGVmdFwiOjAuMCxcIlJpZ2h0XCI6MC4wLFwiQm90dG9tXCI6MC4wfSxcIlBhZGRpbmdcIjp7XCIkaWRcIjpcIjIwMVwiLFwiVG9wXCI6MC4wLFwiTGVmdFwiOjAuMCxcIlJpZ2h0XCI6MC4wLFwiQm90dG9tXCI6MC4wfSxcIkJhY2tncm91bmRcIjp7XCIkaWRcIjpcIjIwMlwiLFwiQ29sb3JcIjp7XCIkaWRcIjpcIjIwM1wiLFwiQVwiOjAsXCJSXCI6MjU1LFwiR1wiOjI1NSxcIkJcIjoyNTV9fSxcIklzVmlzaWJsZVwiOnRydWUsXCJXaWR0aFwiOjAuMCxcIkhlaWdodFwiOjAuMCxcIkJvcmRlclN0eWxlXCI6e1wiJGlkXCI6XCIyMDRcIixcIkxpbmVDb2xvclwiOm51bGwsXCJMaW5lV2VpZ2h0XCI6MC4wLFwiTGluZVR5cGVcIjowfX0sXCJEYXRlU3R5bGVcIjp7XCIkaWRcIjpcIjIwNVwiLFwiRm9udFNldHRpbmdzXCI6e1wiJGlkXCI6XCIyMDZcIixcIkZvbnRTaXplXCI6MTAsXCJGb250TmFtZVwiOlwiQ2FsaWJyaVwiLFwiSXNCb2xkXCI6ZmFsc2UsXCJJc0l0YWxpY1wiOmZhbHNlLFwiSXNVbmRlcmxpbmVkXCI6ZmFsc2V9LFwiQXV0b1NpemVcIjowLFwiRm9yZWdyb3VuZFwiOntcIiRpZFwiOlwiMjA3XCIsXCJDb2xvclwiOntcIiRpZFwiOlwiMjA4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yMDlcIixcIlRvcFwiOjAuMCxcIkxlZnRcIjowLjAsXCJSaWdodFwiOjAuMCxcIkJvdHRvbVwiOjAuMH0sXCJQYWRkaW5nXCI6e1wiJGlkXCI6XCIyMTBcIixcIlRvcFwiOjAuMCxcIkxlZnRcIjowLjAsXCJSaWdodFwiOjAuMCxcIkJvdHRvbVwiOjAuMH0sXCJCYWNrZ3JvdW5kXCI6e1wiJGlkXCI6XCIyMTFcIixcIkNvbG9yXCI6e1wiJGlkXCI6XCIyMTJcIixcIkFcIjowLFwiUlwiOjI1NSxcIkdcIjoyNTUsXCJCXCI6MjU1fX0sXCJJc1Zpc2libGVcIjp0cnVlLFwiV2lkdGhcIjowLjAsXCJIZWlnaHRcIjowLjAsXCJCb3JkZXJTdHlsZVwiOntcIiRpZFwiOlwiMjEzXCIsXCJMaW5lQ29sb3JcIjpudWxsLFwiTGluZVdlaWdodFwiOjAuMCxcIkxpbmVUeXBlXCI6MH19LFwiRGF0ZUZvcm1hdFwiOntcIiRpZFwiOlwiMjE0XCIsXCJGb3JtYXRTdHJpbmdcIjpcIk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yMTVcIixcIkRhdGVQYXJ0SXNWaXNpYmxlXCI6dHJ1ZSxcIlRpbWVQYXJ0SXNWaXNpYmxlXCI6ZmFsc2V9fSxcIklzVmlzaWJsZVwiOnRydWV9LHtcIiRpZFwiOlwiMjE2XCIsXCJTaGFwZVwiOjAsXCJDb25uZWN0b3JNYXJnaW5cIjp7XCIkaWRcIjpcIjIxN1wiLFwiVG9wXCI6MC4wLFwiTGVmdFwiOjIuMCxcIlJpZ2h0XCI6Mi4wLFwiQm90dG9tXCI6MC4wfSxcIkNvbm5lY3RvclN0eWxlXCI6e1wiJGlkXCI6XCIyMThcIixcIkxpbmVDb2xvclwiOntcIiRpZFwiOlwiMjE5XCIsXCIkdHlwZVwiOlwiTkxSRS5Db21tb24uRG9tLlNvbGlkQ29sb3JCcnVzaCwgTkxSRS5Db21tb25cIixcIkNvbG9yXCI6e1wiJGlkXCI6XCIyMjBcIixcIkFcIjoxMjcsXCJSXCI6MTExLFwiR1wiOjQ5LFwiQlwiOjE1Mn19LFwiTGluZVdlaWdodFwiOjEuMCxcIkxpbmVUeXBlXCI6MH0sXCJJc0JlbG93VGltZWJhbmRcIjpmYWxzZSxcIkhpZGVEYXRlXCI6ZmFsc2UsXCJTaGFwZVNpemVcIjoxLFwiU3BhY2luZ1wiOjIuMCxcIlBhZGRpbmdcIjp7XCIkaWRcIjpcIjIyMVwiLFwiVG9wXCI6Ny4wLFwiTGVmdFwiOjMuMCxcIlJpZ2h0XCI6MC4wLFwiQm90dG9tXCI6Mi4wfSxcIlBvc2l0aW9uXCI6e1wiJGlkXCI6XCIyMjJcIixcIlJhdGlvXCI6MC4wLFwiSXNDdXN0b21cIjpmYWxzZX0sXCJQb3NpdGlvbk9uVGFza1wiOjMsXCJTaGFwZVN0eWxlXCI6e1wiJGlkXCI6XCIyMjNcIixcIk1hcmdpblwiOntcIiRpZFwiOlwiMjI0XCIsXCJUb3BcIjowLjAsXCJMZWZ0XCI6MC4wLFwiUmlnaHRcIjowLjAsXCJCb3R0b21cIjowLjB9LFwiUGFkZGluZ1wiOntcIiRpZFwiOlwiMjI1XCIsXCJUb3BcIjowLjAsXCJMZWZ0XCI6MC4wLFwiUmlnaHRcIjowLjAsXCJCb3R0b21cIjowLjB9LFwiQmFja2dyb3VuZFwiOntcIiRpZFwiOlwiMjI2XCIsXCJDb2xvclwiOntcIiRpZFwiOlwiMjI3XCIsXCJBXCI6MjU1LFwiUlwiOjI1NSxcIkdcIjoxOTIsXCJCXCI6MH19LFwiSXNWaXNpYmxlXCI6dHJ1ZSxcIldpZHRoXCI6MTguMCxcIkhlaWdodFwiOjIwLjAsXCJCb3JkZXJTdHlsZVwiOntcIiRpZFwiOlwiMjI4XCIsXCJMaW5lQ29sb3JcIjp7XCIkcmVmXCI6XCI4OFwifSxcIkxpbmVXZWlnaHRcIjowLjAsXCJMaW5lVHlwZVwiOjB9fSxcIlRpdGxlU3R5bGVcIjp7XCIkaWRcIjpcIjIyOVwiLFwiRm9udFNldHRpbmdzXCI6e1wiJGlkXCI6XCIyMzBcIixcIkZvbnRTaXplXCI6MTEsXCJGb250TmFtZVwiOlwiQ2FsaWJyaVwiLFwiSXNCb2xkXCI6dHJ1ZSxcIklzSXRhbGljXCI6ZmFsc2UsXCJJc1VuZGVybGluZWRcIjpmYWxzZX0sXCJBdXRvU2l6ZVwiOjIsXCJGb3JlZ3JvdW5kXCI6e1wiJGlkXCI6XCIyMzFcIixcIkNvbG9yXCI6e1wiJGlkXCI6XCIyMzJcIixcIkFcIjoyNTUsXCJSXCI6MCxcIkdcIjowLFwiQlwiOjB9fSxcIkJhY2tncm91bmRGaWxsVHlwZVwiOjAsXCJNYXhXaWR0aFwiOjExMS45OTQ5NTY5NzAyMTQ4NCxcIk1heEhlaWdodFwiOlwiSW5maW5pdHlcIixcIlNtYXJ0Rm9yZWdyb3VuZElzQWN0aXZlXCI6ZmFsc2UsXCJIb3Jpem9udGFsQWxpZ25tZW50XCI6MSxcIlZlcnRpY2FsQWxpZ25tZW50XCI6MCxcIlNtYXJ0Rm9yZWdyb3VuZFwiOm51bGwsXCJNYXJnaW5cIjp7XCIkaWRcIjpcIjIzM1wiLFwiVG9wXCI6MC4wLFwiTGVmdFwiOjAuMCxcIlJpZ2h0XCI6MC4wLFwiQm90dG9tXCI6MC4wfSxcIlBhZGRpbmdcIjp7XCIkaWRcIjpcIjIzNFwiLFwiVG9wXCI6MC4wLFwiTGVmdFwiOjAuMCxcIlJpZ2h0XCI6MC4wLFwiQm90dG9tXCI6MC4wfSxcIkJhY2tncm91bmRcIjp7XCIkaWRcIjpcIjIzNVwiLFwiQ29sb3JcIjp7XCIkaWRcIjpcIjIzNlwiLFwiQVwiOjAsXCJSXCI6MjU1LFwiR1wiOjI1NSxcIkJcIjoyNTV9fSxcIklzVmlzaWJsZVwiOnRydWUsXCJXaWR0aFwiOjAuMCxcIkhlaWdodFwiOjAuMCxcIkJvcmRlclN0eWxlXCI6e1wiJGlkXCI6XCIyMzdcIixcIkxpbmVDb2xvclwiOm51bGwsXCJMaW5lV2VpZ2h0XCI6MC4wLFwiTGluZVR5cGVcIjowfX0sXCJEYXRlU3R5bGVcIjp7XCIkaWRcIjpcIjIzOFwiLFwiRm9udFNldHRpbmdzXCI6e1wiJGlkXCI6XCIyMzlcIixcIkZvbnRTaXplXCI6MTAsXCJGb250TmFtZVwiOlwiQ2FsaWJyaVwiLFwiSXNCb2xkXCI6ZmFsc2UsXCJJc0l0YWxpY1wiOmZhbHNlLFwiSXNVbmRlcmxpbmVkXCI6ZmFsc2V9LFwiQXV0b1NpemVcIjowLFwiRm9yZWdyb3VuZFwiOntcIiRpZFwiOlwiMjQwXCIsXCJDb2xvclwiOntcIiRpZFwiOlwiMjQx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yNDJcIixcIlRvcFwiOjAuMCxcIkxlZnRcIjowLjAsXCJSaWdodFwiOjAuMCxcIkJvdHRvbVwiOjAuMH0sXCJQYWRkaW5nXCI6e1wiJGlkXCI6XCIyNDNcIixcIlRvcFwiOjAuMCxcIkxlZnRcIjowLjAsXCJSaWdodFwiOjAuMCxcIkJvdHRvbVwiOjAuMH0sXCJCYWNrZ3JvdW5kXCI6e1wiJGlkXCI6XCIyNDRcIixcIkNvbG9yXCI6e1wiJGlkXCI6XCIyNDVcIixcIkFcIjowLFwiUlwiOjI1NSxcIkdcIjoyNTUsXCJCXCI6MjU1fX0sXCJJc1Zpc2libGVcIjp0cnVlLFwiV2lkdGhcIjowLjAsXCJIZWlnaHRcIjowLjAsXCJCb3JkZXJTdHlsZVwiOntcIiRpZFwiOlwiMjQ2XCIsXCJMaW5lQ29sb3JcIjpudWxsLFwiTGluZVdlaWdodFwiOjAuMCxcIkxpbmVUeXBlXCI6MH19LFwiRGF0ZUZvcm1hdFwiOntcIiRpZFwiOlwiMjQ3XCIsXCJGb3JtYXRTdHJpbmdcIjpcIk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yNDhcIixcIkRhdGVQYXJ0SXNWaXNpYmxlXCI6dHJ1ZSxcIlRpbWVQYXJ0SXNWaXNpYmxlXCI6ZmFsc2V9fSxcIklzVmlzaWJsZVwiOnRydWV9LHtcIiRpZFwiOlwiMjQ5XCIsXCJTaGFwZVwiOjAsXCJDb25uZWN0b3JNYXJnaW5cIjp7XCIkaWRcIjpcIjI1MFwiLFwiVG9wXCI6MC4wLFwiTGVmdFwiOjIuMCxcIlJpZ2h0XCI6Mi4wLFwiQm90dG9tXCI6MC4wfSxcIkNvbm5lY3RvclN0eWxlXCI6e1wiJGlkXCI6XCIyNTFcIixcIkxpbmVDb2xvclwiOntcIiRpZFwiOlwiMjUyXCIsXCIkdHlwZVwiOlwiTkxSRS5Db21tb24uRG9tLlNvbGlkQ29sb3JCcnVzaCwgTkxSRS5Db21tb25cIixcIkNvbG9yXCI6e1wiJGlkXCI6XCIyNTNcIixcIkFcIjoxMjcsXCJSXCI6NzksXCJHXCI6MTI5LFwiQlwiOjE4OX19LFwiTGluZVdlaWdodFwiOjEuMCxcIkxpbmVUeXBlXCI6MH0sXCJJc0JlbG93VGltZWJhbmRcIjpmYWxzZSxcIkhpZGVEYXRlXCI6ZmFsc2UsXCJTaGFwZVNpemVcIjoxLFwiU3BhY2luZ1wiOjIuMCxcIlBhZGRpbmdcIjp7XCIkaWRcIjpcIjI1NFwiLFwiVG9wXCI6Ny4wLFwiTGVmdFwiOjMuMCxcIlJpZ2h0XCI6MC4wLFwiQm90dG9tXCI6Mi4wfSxcIlBvc2l0aW9uXCI6e1wiJGlkXCI6XCIyNTVcIixcIlJhdGlvXCI6MC4wLFwiSXNDdXN0b21cIjpmYWxzZX0sXCJQb3NpdGlvbk9uVGFza1wiOjMsXCJTaGFwZVN0eWxlXCI6e1wiJGlkXCI6XCIyNTZcIixcIk1hcmdpblwiOntcIiRpZFwiOlwiMjU3XCIsXCJUb3BcIjowLjAsXCJMZWZ0XCI6MC4wLFwiUmlnaHRcIjowLjAsXCJCb3R0b21cIjowLjB9LFwiUGFkZGluZ1wiOntcIiRpZFwiOlwiMjU4XCIsXCJUb3BcIjowLjAsXCJMZWZ0XCI6MC4wLFwiUmlnaHRcIjowLjAsXCJCb3R0b21cIjowLjB9LFwiQmFja2dyb3VuZFwiOntcIiRpZFwiOlwiMjU5XCIsXCJDb2xvclwiOntcIiRpZFwiOlwiMjYwXCIsXCJBXCI6MjU1LFwiUlwiOjI1NSxcIkdcIjoxOTIsXCJCXCI6MH19LFwiSXNWaXNpYmxlXCI6dHJ1ZSxcIldpZHRoXCI6MTguMCxcIkhlaWdodFwiOjIwLjAsXCJCb3JkZXJTdHlsZVwiOntcIiRpZFwiOlwiMjYxXCIsXCJMaW5lQ29sb3JcIjpudWxsLFwiTGluZVdlaWdodFwiOjAuMCxcIkxpbmVUeXBlXCI6MH19LFwiVGl0bGVTdHlsZVwiOntcIiRpZFwiOlwiMjYyXCIsXCJGb250U2V0dGluZ3NcIjp7XCIkaWRcIjpcIjI2M1wiLFwiRm9udFNpemVcIjoxMSxcIkZvbnROYW1lXCI6XCJDYWxpYnJpXCIsXCJJc0JvbGRcIjp0cnVlLFwiSXNJdGFsaWNcIjpmYWxzZSxcIklzVW5kZXJsaW5lZFwiOmZhbHNlfSxcIkF1dG9TaXplXCI6MixcIkZvcmVncm91bmRcIjp7XCIkaWRcIjpcIjI2NFwiLFwiQ29sb3JcIjp7XCIkaWRcIjpcIjI2NVwiLFwiQVwiOjI1NSxcIlJcIjowLFwiR1wiOjAsXCJCXCI6MH19LFwiQmFja2dyb3VuZEZpbGxUeXBlXCI6MCxcIk1heFdpZHRoXCI6OTIuMDE1NzQ3MDcwMzEyNSxcIk1heEhlaWdodFwiOlwiSW5maW5pdHlcIixcIlNtYXJ0Rm9yZWdyb3VuZElzQWN0aXZlXCI6ZmFsc2UsXCJIb3Jpem9udGFsQWxpZ25tZW50XCI6MSxcIlZlcnRpY2FsQWxpZ25tZW50XCI6MCxcIlNtYXJ0Rm9yZWdyb3VuZFwiOm51bGwsXCJNYXJnaW5cIjp7XCIkaWRcIjpcIjI2NlwiLFwiVG9wXCI6MC4wLFwiTGVmdFwiOjAuMCxcIlJpZ2h0XCI6MC4wLFwiQm90dG9tXCI6MC4wfSxcIlBhZGRpbmdcIjp7XCIkaWRcIjpcIjI2N1wiLFwiVG9wXCI6MC4wLFwiTGVmdFwiOjAuMCxcIlJpZ2h0XCI6MC4wLFwiQm90dG9tXCI6MC4wfSxcIkJhY2tncm91bmRcIjp7XCIkaWRcIjpcIjI2OFwiLFwiQ29sb3JcIjp7XCIkaWRcIjpcIjI2OVwiLFwiQVwiOjAsXCJSXCI6MjU1LFwiR1wiOjI1NSxcIkJcIjoyNTV9fSxcIklzVmlzaWJsZVwiOnRydWUsXCJXaWR0aFwiOjAuMCxcIkhlaWdodFwiOjAuMCxcIkJvcmRlclN0eWxlXCI6e1wiJGlkXCI6XCIyNzBcIixcIkxpbmVDb2xvclwiOm51bGwsXCJMaW5lV2VpZ2h0XCI6MC4wLFwiTGluZVR5cGVcIjowfX0sXCJEYXRlU3R5bGVcIjp7XCIkaWRcIjpcIjI3MVwiLFwiRm9udFNldHRpbmdzXCI6e1wiJGlkXCI6XCIyNzJcIixcIkZvbnRTaXplXCI6MTAsXCJGb250TmFtZVwiOlwiQ2FsaWJyaVwiLFwiSXNCb2xkXCI6ZmFsc2UsXCJJc0l0YWxpY1wiOmZhbHNlLFwiSXNVbmRlcmxpbmVkXCI6ZmFsc2V9LFwiQXV0b1NpemVcIjowLFwiRm9yZWdyb3VuZFwiOntcIiRpZFwiOlwiMjczXCIsXCJDb2xvclwiOntcIiRpZFwiOlwiMjc0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yNzVcIixcIlRvcFwiOjAuMCxcIkxlZnRcIjowLjAsXCJSaWdodFwiOjAuMCxcIkJvdHRvbVwiOjAuMH0sXCJQYWRkaW5nXCI6e1wiJGlkXCI6XCIyNzZcIixcIlRvcFwiOjAuMCxcIkxlZnRcIjowLjAsXCJSaWdodFwiOjAuMCxcIkJvdHRvbVwiOjAuMH0sXCJCYWNrZ3JvdW5kXCI6e1wiJGlkXCI6XCIyNzdcIixcIkNvbG9yXCI6e1wiJGlkXCI6XCIyNzhcIixcIkFcIjowLFwiUlwiOjI1NSxcIkdcIjoyNTUsXCJCXCI6MjU1fX0sXCJJc1Zpc2libGVcIjp0cnVlLFwiV2lkdGhcIjowLjAsXCJIZWlnaHRcIjowLjAsXCJCb3JkZXJTdHlsZVwiOntcIiRpZFwiOlwiMjc5XCIsXCJMaW5lQ29sb3JcIjpudWxsLFwiTGluZVdlaWdodFwiOjAuMCxcIkxpbmVUeXBlXCI6MH19LFwiRGF0ZUZvcm1hdFwiOntcIiRpZFwiOlwiMjgwXCIsXCJGb3JtYXRTdHJpbmdcIjpcIk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yODFcIixcIkRhdGVQYXJ0SXNWaXNpYmxlXCI6dHJ1ZSxcIlRpbWVQYXJ0SXNWaXNpYmxlXCI6ZmFsc2V9fSxcIklzVmlzaWJsZVwiOnRydWV9LHtcIiRpZFwiOlwiMjgyXCIsXCJTaGFwZVwiOjAsXCJDb25uZWN0b3JNYXJnaW5cIjp7XCIkaWRcIjpcIjI4M1wiLFwiVG9wXCI6MC4wLFwiTGVmdFwiOjIuMCxcIlJpZ2h0XCI6Mi4wLFwiQm90dG9tXCI6MC4wfSxcIkNvbm5lY3RvclN0eWxlXCI6e1wiJGlkXCI6XCIyODRcIixcIkxpbmVDb2xvclwiOntcIiRpZFwiOlwiMjg1XCIsXCIkdHlwZVwiOlwiTkxSRS5Db21tb24uRG9tLlNvbGlkQ29sb3JCcnVzaCwgTkxSRS5Db21tb25cIixcIkNvbG9yXCI6e1wiJGlkXCI6XCIyODZcIixcIkFcIjoxMjcsXCJSXCI6MjU1LFwiR1wiOjE5MixcIkJcIjowfX0sXCJMaW5lV2VpZ2h0XCI6MS4wLFwiTGluZVR5cGVcIjowfSxcIklzQmVsb3dUaW1lYmFuZFwiOmZhbHNlLFwiSGlkZURhdGVcIjpmYWxzZSxcIlNoYXBlU2l6ZVwiOjEsXCJTcGFjaW5nXCI6Mi4wLFwiUGFkZGluZ1wiOntcIiRpZFwiOlwiMjg3XCIsXCJUb3BcIjo3LjAsXCJMZWZ0XCI6My4wLFwiUmlnaHRcIjowLjAsXCJCb3R0b21cIjoyLjB9LFwiUG9zaXRpb25cIjp7XCIkaWRcIjpcIjI4OFwiLFwiUmF0aW9cIjowLjAsXCJJc0N1c3RvbVwiOmZhbHNlfSxcIlBvc2l0aW9uT25UYXNrXCI6MyxcIlNoYXBlU3R5bGVcIjp7XCIkaWRcIjpcIjI4OVwiLFwiTWFyZ2luXCI6e1wiJGlkXCI6XCIyOTBcIixcIlRvcFwiOjAuMCxcIkxlZnRcIjowLjAsXCJSaWdodFwiOjAuMCxcIkJvdHRvbVwiOjAuMH0sXCJQYWRkaW5nXCI6e1wiJGlkXCI6XCIyOTFcIixcIlRvcFwiOjAuMCxcIkxlZnRcIjowLjAsXCJSaWdodFwiOjAuMCxcIkJvdHRvbVwiOjAuMH0sXCJCYWNrZ3JvdW5kXCI6e1wiJGlkXCI6XCIyOTJcIixcIkNvbG9yXCI6e1wiJGlkXCI6XCIyOTNcIixcIkFcIjoyNTUsXCJSXCI6MjU1LFwiR1wiOjE5MixcIkJcIjowfX0sXCJJc1Zpc2libGVcIjp0cnVlLFwiV2lkdGhcIjoxOC4wLFwiSGVpZ2h0XCI6MjAuMCxcIkJvcmRlclN0eWxlXCI6e1wiJGlkXCI6XCIyOTRcIixcIkxpbmVDb2xvclwiOntcIiRyZWZcIjpcIjg4XCJ9LFwiTGluZVdlaWdodFwiOjAuMCxcIkxpbmVUeXBlXCI6MH19LFwiVGl0bGVTdHlsZVwiOntcIiRpZFwiOlwiMjk1XCIsXCJGb250U2V0dGluZ3NcIjp7XCIkaWRcIjpcIjI5NlwiLFwiRm9udFNpemVcIjoxMSxcIkZvbnROYW1lXCI6XCJDYWxpYnJpXCIsXCJJc0JvbGRcIjp0cnVlLFwiSXNJdGFsaWNcIjpmYWxzZSxcIklzVW5kZXJsaW5lZFwiOmZhbHNlfSxcIkF1dG9TaXplXCI6MixcIkZvcmVncm91bmRcIjp7XCIkaWRcIjpcIjI5N1wiLFwiQ29sb3JcIjp7XCIkaWRcIjpcIjI5OFwiLFwiQVwiOjI1NSxcIlJcIjowLFwiR1wiOjAsXCJCXCI6MH19LFwiQmFja2dyb3VuZEZpbGxUeXBlXCI6MCxcIk1heFdpZHRoXCI6MTMzLjM1OTUyNzU4Nzg5MDYzLFwiTWF4SGVpZ2h0XCI6XCJJbmZpbml0eVwiLFwiU21hcnRGb3JlZ3JvdW5kSXNBY3RpdmVcIjpmYWxzZSxcIkhvcml6b250YWxBbGlnbm1lbnRcIjoxLFwiVmVydGljYWxBbGlnbm1lbnRcIjowLFwiU21hcnRGb3JlZ3JvdW5kXCI6bnVsbCxcIk1hcmdpblwiOntcIiRpZFwiOlwiMjk5XCIsXCJUb3BcIjowLjAsXCJMZWZ0XCI6MC4wLFwiUmlnaHRcIjowLjAsXCJCb3R0b21cIjowLjB9LFwiUGFkZGluZ1wiOntcIiRpZFwiOlwiMzAwXCIsXCJUb3BcIjowLjAsXCJMZWZ0XCI6MC4wLFwiUmlnaHRcIjowLjAsXCJCb3R0b21cIjowLjB9LFwiQmFja2dyb3VuZFwiOntcIiRpZFwiOlwiMzAxXCIsXCJDb2xvclwiOntcIiRpZFwiOlwiMzAyXCIsXCJBXCI6MCxcIlJcIjoyNTUsXCJHXCI6MjU1LFwiQlwiOjI1NX19LFwiSXNWaXNpYmxlXCI6dHJ1ZSxcIldpZHRoXCI6MC4wLFwiSGVpZ2h0XCI6MC4wLFwiQm9yZGVyU3R5bGVcIjp7XCIkaWRcIjpcIjMwM1wiLFwiTGluZUNvbG9yXCI6bnVsbCxcIkxpbmVXZWlnaHRcIjowLjAsXCJMaW5lVHlwZVwiOjB9fSxcIkRhdGVTdHlsZVwiOntcIiRpZFwiOlwiMzA0XCIsXCJGb250U2V0dGluZ3NcIjp7XCIkaWRcIjpcIjMwNVwiLFwiRm9udFNpemVcIjoxMCxcIkZvbnROYW1lXCI6XCJDYWxpYnJpXCIsXCJJc0JvbGRcIjpmYWxzZSxcIklzSXRhbGljXCI6ZmFsc2UsXCJJc1VuZGVybGluZWRcIjpmYWxzZX0sXCJBdXRvU2l6ZVwiOjAsXCJGb3JlZ3JvdW5kXCI6e1wiJGlkXCI6XCIzMDZcIixcIkNvbG9yXCI6e1wiJGlkXCI6XCIzMDd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MwOFwiLFwiVG9wXCI6MC4wLFwiTGVmdFwiOjAuMCxcIlJpZ2h0XCI6MC4wLFwiQm90dG9tXCI6MC4wfSxcIlBhZGRpbmdcIjp7XCIkaWRcIjpcIjMwOVwiLFwiVG9wXCI6MC4wLFwiTGVmdFwiOjAuMCxcIlJpZ2h0XCI6MC4wLFwiQm90dG9tXCI6MC4wfSxcIkJhY2tncm91bmRcIjp7XCIkaWRcIjpcIjMxMFwiLFwiQ29sb3JcIjp7XCIkaWRcIjpcIjMxMVwiLFwiQVwiOjAsXCJSXCI6MjU1LFwiR1wiOjI1NSxcIkJcIjoyNTV9fSxcIklzVmlzaWJsZVwiOnRydWUsXCJXaWR0aFwiOjAuMCxcIkhlaWdodFwiOjAuMCxcIkJvcmRlclN0eWxlXCI6e1wiJGlkXCI6XCIzMTJcIixcIkxpbmVDb2xvclwiOm51bGwsXCJMaW5lV2VpZ2h0XCI6MC4wLFwiTGluZVR5cGVcIjowfX0sXCJEYXRlRm9ybWF0XCI6e1wiJGlkXCI6XCIzMTNcIixcIkZvcm1hdFN0cmluZ1wiOlwi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MxNFwiLFwiRGF0ZVBhcnRJc1Zpc2libGVcIjp0cnVlLFwiVGltZVBhcnRJc1Zpc2libGVcIjpmYWxzZX19LFwiSXNWaXNpYmxlXCI6dHJ1ZX1dLFwiQ3VzdG9tVGFza1N0eWxlTGlzdFwiOlt7XCIkaWRcIjpcIjMxNVwiLFwiU2hhcGVcIjo0LFwiU2hhcGVUaGlja25lc3NcIjoxLFwiRHVyYXRpb25Gb3JtYXRcIjowLFwiUGVyY2VudGFnZUNvbXBsZXRlU3R5bGVcIjp7XCIkaWRcIjpcIjMxNlwiLFwiRm9udFNldHRpbmdzXCI6e1wiJGlkXCI6XCIzMTdcIixcIkZvbnRTaXplXCI6MTAsXCJGb250TmFtZVwiOlwiQ2FsaWJyaVwiLFwiSXNCb2xkXCI6dHJ1ZSxcIklzSXRhbGljXCI6ZmFsc2UsXCJJc1VuZGVybGluZWRcIjpmYWxzZX0sXCJBdXRvU2l6ZVwiOjAsXCJGb3JlZ3JvdW5kXCI6e1wiJGlkXCI6XCIzMThcIixcIkNvbG9yXCI6e1wiJGlkXCI6XCIzMTlcIixcIkFcIjoyNTUsXCJSXCI6MTEyLFwiR1wiOjE3MyxcIkJcIjo3MX19LFwiQmFja2dyb3VuZEZpbGxUeXBlXCI6MCxcIk1heFdpZHRoXCI6MjAwLjAsXCJNYXhIZWlnaHRcIjpcIkluZmluaXR5XCIsXCJTbWFydEZvcmVncm91bmRJc0FjdGl2ZVwiOmZhbHNlLFwiSG9yaXpvbnRhbEFsaWdubWVudFwiOjAsXCJWZXJ0aWNhbEFsaWdubWVudFwiOjAsXCJTbWFydEZvcmVncm91bmRcIjpudWxsLFwiTWFyZ2luXCI6e1wiJGlkXCI6XCIzMjBcIixcIlRvcFwiOjAuMCxcIkxlZnRcIjowLjAsXCJSaWdodFwiOjAuMCxcIkJvdHRvbVwiOjAuMH0sXCJQYWRkaW5nXCI6e1wiJGlkXCI6XCIzMjFcIixcIlRvcFwiOjAuMCxcIkxlZnRcIjowLjAsXCJSaWdodFwiOjAuMCxcIkJvdHRvbVwiOjAuMH0sXCJCYWNrZ3JvdW5kXCI6e1wiJGlkXCI6XCIzMjJcIixcIkNvbG9yXCI6e1wiJGlkXCI6XCIzMjNcIixcIkFcIjo4OSxcIlJcIjowLFwiR1wiOjAsXCJCXCI6MH19LFwiSXNWaXNpYmxlXCI6dHJ1ZSxcIldpZHRoXCI6MC4wLFwiSGVpZ2h0XCI6MC4wLFwiQm9yZGVyU3R5bGVcIjp7XCIkaWRcIjpcIjMyNFwiLFwiTGluZUNvbG9yXCI6bnVsbCxcIkxpbmVXZWlnaHRcIjowLjAsXCJMaW5lVHlwZVwiOjB9fSxcIkR1cmF0aW9uU3R5bGVcIjp7XCIkaWRcIjpcIjMyNVwiLFwiRm9udFNldHRpbmdzXCI6e1wiJGlkXCI6XCIzMjZcIixcIkZvbnRTaXplXCI6MTAsXCJGb250TmFtZVwiOlwiQ2FsaWJyaVwiLFwiSXNCb2xkXCI6ZmFsc2UsXCJJc0l0YWxpY1wiOmZhbHNlLFwiSXNVbmRlcmxpbmVkXCI6ZmFsc2V9LFwiQXV0b1NpemVcIjowLFwiRm9yZWdyb3VuZFwiOntcIiRpZFwiOlwiMzI3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MyOFwiLFwiVG9wXCI6MC4wLFwiTGVmdFwiOjAuMCxcIlJpZ2h0XCI6MC4wLFwiQm90dG9tXCI6MC4wfSxcIlBhZGRpbmdcIjp7XCIkaWRcIjpcIjMyOVwiLFwiVG9wXCI6MC4wLFwiTGVmdFwiOjAuMCxcIlJpZ2h0XCI6MC4wLFwiQm90dG9tXCI6MC4wfSxcIkJhY2tncm91bmRcIjp7XCIkcmVmXCI6XCIxMTlcIn0sXCJJc1Zpc2libGVcIjp0cnVlLFwiV2lkdGhcIjowLjAsXCJIZWlnaHRcIjowLjAsXCJCb3JkZXJTdHlsZVwiOntcIiRpZFwiOlwiMzMwXCIsXCJMaW5lQ29sb3JcIjpudWxsLFwiTGluZVdlaWdodFwiOjAuMCxcIkxpbmVUeXBlXCI6MH19LFwiSG9yaXpvbnRhbENvbm5lY3RvclN0eWxlXCI6e1wiJGlkXCI6XCIzMzFcIixcIkxpbmVDb2xvclwiOntcIiRyZWZcIjpcIjEyMVwifSxcIkxpbmVXZWlnaHRcIjoxLjAsXCJMaW5lVHlwZVwiOjB9LFwiVmVydGljYWxDb25uZWN0b3JTdHlsZVwiOntcIiRpZFwiOlwiMzMyXCIsXCJMaW5lQ29sb3JcIjp7XCIkcmVmXCI6XCIxMjRcIn0sXCJMaW5lV2VpZ2h0XCI6MC4wLFwiTGluZVR5cGVcIjowfSxcIk1hcmdpblwiOm51bGwsXCJTdGFydERhdGVQb3NpdGlvblwiOjIsXCJFbmREYXRlUG9zaXRpb25cIjoyLFwiVGl0bGVQb3NpdGlvblwiOjUsXCJEdXJhdGlvblBvc2l0aW9uXCI6NixcIlBlcmNlbnRhZ2VDb21wbGV0ZWRQb3NpdGlvblwiOjQsXCJTcGFjaW5nXCI6MyxcIklzQmVsb3dUaW1lYmFuZFwiOmZhbHNlLFwiUGVyY2VudGFnZUNvbXBsZXRlU2hhcGVPcGFjaXR5XCI6MzUsXCJHcm91cE5hbWVcIjpudWxsLFwiQXR0YWNoZWRNaWxlc3RvbmVzU3R5bGVzXCI6W10sXCJTaGFwZVN0eWxlXCI6e1wiJGlkXCI6XCIzMzNcIixcIk1hcmdpblwiOntcIiRpZFwiOlwiMzM0XCIsXCJUb3BcIjowLjAsXCJMZWZ0XCI6NC4wLFwiUmlnaHRcIjo0LjAsXCJCb3R0b21cIjowLjB9LFwiUGFkZGluZ1wiOntcIiRpZFwiOlwiMzM1XCIsXCJUb3BcIjowLjAsXCJMZWZ0XCI6MC4wLFwiUmlnaHRcIjowLjAsXCJCb3R0b21cIjowLjB9LFwiQmFja2dyb3VuZFwiOntcIiRpZFwiOlwiMzM2XCIsXCJDb2xvclwiOntcIiRpZFwiOlwiMzM3XCIsXCJBXCI6MjU1LFwiUlwiOjY1LFwiR1wiOjE2NCxcIkJcIjoyMDl9fSxcIklzVmlzaWJsZVwiOnRydWUsXCJXaWR0aFwiOjAuMCxcIkhlaWdodFwiOjE2LjAsXCJCb3JkZXJTdHlsZVwiOntcIiRpZFwiOlwiMzM4XCIsXCJMaW5lQ29sb3JcIjp7XCIkaWRcIjpcIjMzOVwiLFwiJHR5cGVcIjpcIk5MUkUuQ29tbW9uLkRvbS5Tb2xpZENvbG9yQnJ1c2gsIE5MUkUuQ29tbW9uXCIsXCJDb2xvclwiOntcIiRpZFwiOlwiMzQwXCIsXCJBXCI6MjU1LFwiUlwiOjAsXCJHXCI6MCxcIkJcIjowfX0sXCJMaW5lV2VpZ2h0XCI6MC4wLFwiTGluZVR5cGVcIjowfX0sXCJUaXRsZVN0eWxlXCI6e1wiJGlkXCI6XCIzNDFcIixcIkZvbnRTZXR0aW5nc1wiOntcIiRpZFwiOlwiMzQyXCIsXCJGb250U2l6ZVwiOjExLFwiRm9udE5hbWVcIjpcIkNhbGlicmlcIixcIklzQm9sZFwiOnRydWUsXCJJc0l0YWxpY1wiOmZhbHNlLFwiSXNVbmRlcmxpbmVkXCI6ZmFsc2V9LFwiQXV0b1NpemVcIjoyLFwiRm9yZWdyb3VuZFwiOntcIiRpZFwiOlwiMzQzXCIsXCJDb2xvclwiOntcIiRpZFwiOlwiMzQ0XCIsXCJBXCI6MjU1LFwiUlwiOjAsXCJHXCI6MCxcIkJcIjowfX0sXCJCYWNrZ3JvdW5kRmlsbFR5cGVcIjowLFwiTWF4V2lkdGhcIjoxMzcuMzMzMzEyOTg4MjgxMjUsXCJNYXhIZWlnaHRcIjpcIkluZmluaXR5XCIsXCJTbWFydEZvcmVncm91bmRJc0FjdGl2ZVwiOmZhbHNlLFwiSG9yaXpvbnRhbEFsaWdubWVudFwiOjAsXCJWZXJ0aWNhbEFsaWdubWVudFwiOjAsXCJTbWFydEZvcmVncm91bmRcIjpudWxsLFwiTWFyZ2luXCI6e1wiJGlkXCI6XCIzNDVcIixcIlRvcFwiOjAuMCxcIkxlZnRcIjowLjAsXCJSaWdodFwiOjAuMCxcIkJvdHRvbVwiOjAuMH0sXCJQYWRkaW5nXCI6e1wiJGlkXCI6XCIzNDZcIixcIlRvcFwiOjAuMCxcIkxlZnRcIjowLjAsXCJSaWdodFwiOjAuMCxcIkJvdHRvbVwiOjAuMH0sXCJCYWNrZ3JvdW5kXCI6e1wiJGlkXCI6XCIzNDdcIixcIkNvbG9yXCI6e1wiJGlkXCI6XCIzNDhcIixcIkFcIjowLFwiUlwiOjI1NSxcIkdcIjoyNTUsXCJCXCI6MjU1fX0sXCJJc1Zpc2libGVcIjp0cnVlLFwiV2lkdGhcIjowLjAsXCJIZWlnaHRcIjowLjAsXCJCb3JkZXJTdHlsZVwiOntcIiRpZFwiOlwiMzQ5XCIsXCJMaW5lQ29sb3JcIjpudWxsLFwiTGluZVdlaWdodFwiOjAuMCxcIkxpbmVUeXBlXCI6MH19LFwiRGF0ZVN0eWxlXCI6e1wiJGlkXCI6XCIzNTBcIixcIkZvbnRTZXR0aW5nc1wiOntcIiRpZFwiOlwiMzUxXCIsXCJGb250U2l6ZVwiOjEwLFwiRm9udE5hbWVcIjpcIkNhbGlicmlcIixcIklzQm9sZFwiOmZhbHNlLFwiSXNJdGFsaWNcIjpmYWxzZSxcIklzVW5kZXJsaW5lZFwiOmZhbHNlfSxcIkF1dG9TaXplXCI6MCxcIkZvcmVncm91bmRcIjp7XCIkaWRcIjpcIjM1MlwiLFwiQ29sb3JcIjp7XCIkaWRcIjpcIjM1M1wiLFwiQVwiOjI1NSxcIlJcIjoyNTUsXCJHXCI6MjU1LFwiQlwiOjI1NX19LFwiQmFja2dyb3VuZEZpbGxUeXBlXCI6MCxcIk1heFdpZHRoXCI6MjAwLjAsXCJNYXhIZWlnaHRcIjpcIkluZmluaXR5XCIsXCJTbWFydEZvcmVncm91bmRJc0FjdGl2ZVwiOmZhbHNlLFwiSG9yaXpvbnRhbEFsaWdubWVudFwiOjEsXCJWZXJ0aWNhbEFsaWdubWVudFwiOjAsXCJTbWFydEZvcmVncm91bmRcIjpudWxsLFwiTWFyZ2luXCI6e1wiJGlkXCI6XCIzNTRcIixcIlRvcFwiOjAuMCxcIkxlZnRcIjowLjAsXCJSaWdodFwiOjAuMCxcIkJvdHRvbVwiOjAuMH0sXCJQYWRkaW5nXCI6e1wiJGlkXCI6XCIzNTVcIixcIlRvcFwiOjAuMCxcIkxlZnRcIjowLjAsXCJSaWdodFwiOjAuMCxcIkJvdHRvbVwiOjAuMH0sXCJCYWNrZ3JvdW5kXCI6e1wiJGlkXCI6XCIzNTZcIixcIkNvbG9yXCI6e1wiJGlkXCI6XCIzNTdcIixcIkFcIjowLFwiUlwiOjI1NSxcIkdcIjoyNTUsXCJCXCI6MjU1fX0sXCJJc1Zpc2libGVcIjp0cnVlLFwiV2lkdGhcIjowLjAsXCJIZWlnaHRcIjowLjAsXCJCb3JkZXJTdHlsZVwiOntcIiRpZFwiOlwiMzU4XCIsXCJMaW5lQ29sb3JcIjpudWxsLFwiTGluZVdlaWdodFwiOjAuMCxcIkxpbmVUeXBlXCI6MH19LFwiRGF0ZUZvcm1hdFwiOntcIiRpZFwiOlwiMzU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M2MFwiLFwiU2hhcGVcIjo0LFwiU2hhcGVUaGlja25lc3NcIjoxLFwiRHVyYXRpb25Gb3JtYXRcIjowLFwiUGVyY2VudGFnZUNvbXBsZXRlU3R5bGVcIjp7XCIkaWRcIjpcIjM2MVwiLFwiRm9udFNldHRpbmdzXCI6e1wiJGlkXCI6XCIzNjJcIixcIkZvbnRTaXplXCI6MTAsXCJGb250TmFtZVwiOlwiQ2FsaWJyaVwiLFwiSXNCb2xkXCI6dHJ1ZSxcIklzSXRhbGljXCI6ZmFsc2UsXCJJc1VuZGVybGluZWRcIjpmYWxzZX0sXCJBdXRvU2l6ZVwiOjAsXCJGb3JlZ3JvdW5kXCI6e1wiJGlkXCI6XCIzNjNcIixcIkNvbG9yXCI6e1wiJGlkXCI6XCIzNjRcIixcIkFcIjoyNTUsXCJSXCI6MTEyLFwiR1wiOjE3MyxcIkJcIjo3MX19LFwiQmFja2dyb3VuZEZpbGxUeXBlXCI6MCxcIk1heFdpZHRoXCI6MjAwLjAsXCJNYXhIZWlnaHRcIjpcIkluZmluaXR5XCIsXCJTbWFydEZvcmVncm91bmRJc0FjdGl2ZVwiOmZhbHNlLFwiSG9yaXpvbnRhbEFsaWdubWVudFwiOjAsXCJWZXJ0aWNhbEFsaWdubWVudFwiOjAsXCJTbWFydEZvcmVncm91bmRcIjpudWxsLFwiTWFyZ2luXCI6e1wiJGlkXCI6XCIzNjVcIixcIlRvcFwiOjAuMCxcIkxlZnRcIjowLjAsXCJSaWdodFwiOjAuMCxcIkJvdHRvbVwiOjAuMH0sXCJQYWRkaW5nXCI6e1wiJGlkXCI6XCIzNjZcIixcIlRvcFwiOjAuMCxcIkxlZnRcIjowLjAsXCJSaWdodFwiOjAuMCxcIkJvdHRvbVwiOjAuMH0sXCJCYWNrZ3JvdW5kXCI6e1wiJGlkXCI6XCIzNjdcIixcIkNvbG9yXCI6e1wiJHJlZlwiOlwiMzIzXCJ9fSxcIklzVmlzaWJsZVwiOnRydWUsXCJXaWR0aFwiOjAuMCxcIkhlaWdodFwiOjAuMCxcIkJvcmRlclN0eWxlXCI6e1wiJGlkXCI6XCIzNjhcIixcIkxpbmVDb2xvclwiOm51bGwsXCJMaW5lV2VpZ2h0XCI6MC4wLFwiTGluZVR5cGVcIjowfX0sXCJEdXJhdGlvblN0eWxlXCI6e1wiJGlkXCI6XCIzNjlcIixcIkZvbnRTZXR0aW5nc1wiOntcIiRpZFwiOlwiMzcwXCIsXCJGb250U2l6ZVwiOjEwLFwiRm9udE5hbWVcIjpcIkNhbGlicmlcIixcIklzQm9sZFwiOmZhbHNlLFwiSXNJdGFsaWNcIjpmYWxzZSxcIklzVW5kZXJsaW5lZFwiOmZhbHNlfSxcIkF1dG9TaXplXCI6MCxcIkZvcmVncm91bmRcIjp7XCIkaWRcIjpcIjM3MV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zNzJcIixcIlRvcFwiOjAuMCxcIkxlZnRcIjowLjAsXCJSaWdodFwiOjAuMCxcIkJvdHRvbVwiOjAuMH0sXCJQYWRkaW5nXCI6e1wiJGlkXCI6XCIzNzNcIixcIlRvcFwiOjAuMCxcIkxlZnRcIjowLjAsXCJSaWdodFwiOjAuMCxcIkJvdHRvbVwiOjAuMH0sXCJCYWNrZ3JvdW5kXCI6e1wiJHJlZlwiOlwiMTE5XCJ9LFwiSXNWaXNpYmxlXCI6dHJ1ZSxcIldpZHRoXCI6MC4wLFwiSGVpZ2h0XCI6MC4wLFwiQm9yZGVyU3R5bGVcIjp7XCIkaWRcIjpcIjM3NFwiLFwiTGluZUNvbG9yXCI6bnVsbCxcIkxpbmVXZWlnaHRcIjowLjAsXCJMaW5lVHlwZVwiOjB9fSxcIkhvcml6b250YWxDb25uZWN0b3JTdHlsZVwiOntcIiRpZFwiOlwiMzc1XCIsXCJMaW5lQ29sb3JcIjp7XCIkcmVmXCI6XCIxMjFcIn0sXCJMaW5lV2VpZ2h0XCI6MS4wLFwiTGluZVR5cGVcIjowfSxcIlZlcnRpY2FsQ29ubmVjdG9yU3R5bGVcIjp7XCIkaWRcIjpcIjM3NlwiLFwiTGluZUNvbG9yXCI6e1wiJHJlZlwiOlwiMTI0XCJ9LFwiTGluZVdlaWdodFwiOjAuMCxcIkxpbmVUeXBlXCI6MH0sXCJNYXJnaW5cIjpudWxsLFwiU3RhcnREYXRlUG9zaXRpb25cIjoyLFwiRW5kRGF0ZVBvc2l0aW9uXCI6MixcIlRpdGxlUG9zaXRpb25cIjo1LFwiRHVyYXRpb25Qb3NpdGlvblwiOjYsXCJQZXJjZW50YWdlQ29tcGxldGVkUG9zaXRpb25cIjo0LFwiU3BhY2luZ1wiOjMsXCJJc0JlbG93VGltZWJhbmRcIjpmYWxzZSxcIlBlcmNlbnRhZ2VDb21wbGV0ZVNoYXBlT3BhY2l0eVwiOjM1LFwiR3JvdXBOYW1lXCI6bnVsbCxcIkF0dGFjaGVkTWlsZXN0b25lc1N0eWxlc1wiOltdLFwiU2hhcGVTdHlsZVwiOntcIiRpZFwiOlwiMzc3XCIsXCJNYXJnaW5cIjp7XCIkaWRcIjpcIjM3OFwiLFwiVG9wXCI6MC4wLFwiTGVmdFwiOjQuMCxcIlJpZ2h0XCI6NC4wLFwiQm90dG9tXCI6MC4wfSxcIlBhZGRpbmdcIjp7XCIkaWRcIjpcIjM3OVwiLFwiVG9wXCI6MC4wLFwiTGVmdFwiOjAuMCxcIlJpZ2h0XCI6MC4wLFwiQm90dG9tXCI6MC4wfSxcIkJhY2tncm91bmRcIjp7XCIkaWRcIjpcIjM4MFwiLFwiQ29sb3JcIjp7XCIkaWRcIjpcIjM4MVwiLFwiQVwiOjI1NSxcIlJcIjo2NSxcIkdcIjoxNjQsXCJCXCI6MjA5fX0sXCJJc1Zpc2libGVcIjp0cnVlLFwiV2lkdGhcIjowLjAsXCJIZWlnaHRcIjoxNi4wLFwiQm9yZGVyU3R5bGVcIjp7XCIkaWRcIjpcIjM4MlwiLFwiTGluZUNvbG9yXCI6e1wiJGlkXCI6XCIzODNcIixcIiR0eXBlXCI6XCJOTFJFLkNvbW1vbi5Eb20uU29saWRDb2xvckJydXNoLCBOTFJFLkNvbW1vblwiLFwiQ29sb3JcIjp7XCIkaWRcIjpcIjM4NFwiLFwiQVwiOjI1NSxcIlJcIjowLFwiR1wiOjAsXCJCXCI6MH19LFwiTGluZVdlaWdodFwiOjAuMCxcIkxpbmVUeXBlXCI6MH19LFwiVGl0bGVTdHlsZVwiOntcIiRpZFwiOlwiMzg1XCIsXCJGb250U2V0dGluZ3NcIjp7XCIkaWRcIjpcIjM4NlwiLFwiRm9udFNpemVcIjoxMSxcIkZvbnROYW1lXCI6XCJDYWxpYnJpXCIsXCJJc0JvbGRcIjp0cnVlLFwiSXNJdGFsaWNcIjpmYWxzZSxcIklzVW5kZXJsaW5lZFwiOmZhbHNlfSxcIkF1dG9TaXplXCI6MixcIkZvcmVncm91bmRcIjp7XCIkaWRcIjpcIjM4N1wiLFwiQ29sb3JcIjp7XCIkaWRcIjpcIjM4OFwiLFwiQVwiOjI1NSxcIlJcIjowLFwiR1wiOjAsXCJCXCI6MH19LFwiQmFja2dyb3VuZEZpbGxUeXBlXCI6MCxcIk1heFdpZHRoXCI6MTU0LjAxODE4ODQ3NjU2MjUsXCJNYXhIZWlnaHRcIjpcIkluZmluaXR5XCIsXCJTbWFydEZvcmVncm91bmRJc0FjdGl2ZVwiOmZhbHNlLFwiSG9yaXpvbnRhbEFsaWdubWVudFwiOjAsXCJWZXJ0aWNhbEFsaWdubWVudFwiOjAsXCJTbWFydEZvcmVncm91bmRcIjpudWxsLFwiTWFyZ2luXCI6e1wiJGlkXCI6XCIzODlcIixcIlRvcFwiOjAuMCxcIkxlZnRcIjowLjAsXCJSaWdodFwiOjAuMCxcIkJvdHRvbVwiOjAuMH0sXCJQYWRkaW5nXCI6e1wiJGlkXCI6XCIzOTBcIixcIlRvcFwiOjAuMCxcIkxlZnRcIjowLjAsXCJSaWdodFwiOjAuMCxcIkJvdHRvbVwiOjAuMH0sXCJCYWNrZ3JvdW5kXCI6e1wiJGlkXCI6XCIzOTFcIixcIkNvbG9yXCI6e1wiJGlkXCI6XCIzOTJcIixcIkFcIjowLFwiUlwiOjI1NSxcIkdcIjoyNTUsXCJCXCI6MjU1fX0sXCJJc1Zpc2libGVcIjp0cnVlLFwiV2lkdGhcIjowLjAsXCJIZWlnaHRcIjowLjAsXCJCb3JkZXJTdHlsZVwiOntcIiRpZFwiOlwiMzkzXCIsXCJMaW5lQ29sb3JcIjpudWxsLFwiTGluZVdlaWdodFwiOjAuMCxcIkxpbmVUeXBlXCI6MH19LFwiRGF0ZVN0eWxlXCI6e1wiJGlkXCI6XCIzOTRcIixcIkZvbnRTZXR0aW5nc1wiOntcIiRpZFwiOlwiMzk1XCIsXCJGb250U2l6ZVwiOjEwLFwiRm9udE5hbWVcIjpcIkNhbGlicmlcIixcIklzQm9sZFwiOmZhbHNlLFwiSXNJdGFsaWNcIjpmYWxzZSxcIklzVW5kZXJsaW5lZFwiOmZhbHNlfSxcIkF1dG9TaXplXCI6MCxcIkZvcmVncm91bmRcIjp7XCIkaWRcIjpcIjM5NlwiLFwiQ29sb3JcIjp7XCIkaWRcIjpcIjM5N1wiLFwiQVwiOjI1NSxcIlJcIjoyNTUsXCJHXCI6MjU1LFwiQlwiOjI1NX19LFwiQmFja2dyb3VuZEZpbGxUeXBlXCI6MCxcIk1heFdpZHRoXCI6MjAwLjAsXCJNYXhIZWlnaHRcIjpcIkluZmluaXR5XCIsXCJTbWFydEZvcmVncm91bmRJc0FjdGl2ZVwiOmZhbHNlLFwiSG9yaXpvbnRhbEFsaWdubWVudFwiOjEsXCJWZXJ0aWNhbEFsaWdubWVudFwiOjAsXCJTbWFydEZvcmVncm91bmRcIjpudWxsLFwiTWFyZ2luXCI6e1wiJGlkXCI6XCIzOThcIixcIlRvcFwiOjAuMCxcIkxlZnRcIjowLjAsXCJSaWdodFwiOjAuMCxcIkJvdHRvbVwiOjAuMH0sXCJQYWRkaW5nXCI6e1wiJGlkXCI6XCIzOTlcIixcIlRvcFwiOjAuMCxcIkxlZnRcIjowLjAsXCJSaWdodFwiOjAuMCxcIkJvdHRvbVwiOjAuMH0sXCJCYWNrZ3JvdW5kXCI6e1wiJGlkXCI6XCI0MDBcIixcIkNvbG9yXCI6e1wiJGlkXCI6XCI0MDFcIixcIkFcIjowLFwiUlwiOjI1NSxcIkdcIjoyNTUsXCJCXCI6MjU1fX0sXCJJc1Zpc2libGVcIjp0cnVlLFwiV2lkdGhcIjowLjAsXCJIZWlnaHRcIjowLjAsXCJCb3JkZXJTdHlsZVwiOntcIiRpZFwiOlwiNDAyXCIsXCJMaW5lQ29sb3JcIjpudWxsLFwiTGluZVdlaWdodFwiOjAuMCxcIkxpbmVUeXBlXCI6MH19LFwiRGF0ZUZvcm1hdFwiOntcIiRpZFwiOlwiNDA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QwNFwiLFwiU2hhcGVcIjo0LFwiU2hhcGVUaGlja25lc3NcIjoxLFwiRHVyYXRpb25Gb3JtYXRcIjowLFwiUGVyY2VudGFnZUNvbXBsZXRlU3R5bGVcIjp7XCIkaWRcIjpcIjQwNVwiLFwiRm9udFNldHRpbmdzXCI6e1wiJGlkXCI6XCI0MDZcIixcIkZvbnRTaXplXCI6MTAsXCJGb250TmFtZVwiOlwiQ2FsaWJyaVwiLFwiSXNCb2xkXCI6ZmFsc2UsXCJJc0l0YWxpY1wiOmZhbHNlLFwiSXNVbmRlcmxpbmVkXCI6ZmFsc2V9LFwiQXV0b1NpemVcIjowLFwiRm9yZWdyb3VuZFwiOntcIiRpZFwiOlwiNDA3XCIsXCJDb2xvclwiOntcIiRpZFwiOlwiNDA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NDA5XCIsXCJUb3BcIjowLjAsXCJMZWZ0XCI6MC4wLFwiUmlnaHRcIjowLjAsXCJCb3R0b21cIjowLjB9LFwiUGFkZGluZ1wiOntcIiRpZFwiOlwiNDEwXCIsXCJUb3BcIjowLjAsXCJMZWZ0XCI6MC4wLFwiUmlnaHRcIjowLjAsXCJCb3R0b21cIjowLjB9LFwiQmFja2dyb3VuZFwiOntcIiRpZFwiOlwiNDExXCIsXCJDb2xvclwiOntcIiRyZWZcIjpcIjMyM1wifX0sXCJJc1Zpc2libGVcIjp0cnVlLFwiV2lkdGhcIjowLjAsXCJIZWlnaHRcIjowLjAsXCJCb3JkZXJTdHlsZVwiOntcIiRpZFwiOlwiNDEyXCIsXCJMaW5lQ29sb3JcIjpudWxsLFwiTGluZVdlaWdodFwiOjAuMCxcIkxpbmVUeXBlXCI6MH19LFwiRHVyYXRpb25TdHlsZVwiOntcIiRpZFwiOlwiNDEzXCIsXCJGb250U2V0dGluZ3NcIjp7XCIkaWRcIjpcIjQxNFwiLFwiRm9udFNpemVcIjoxMCxcIkZvbnROYW1lXCI6XCJDYWxpYnJpXCIsXCJJc0JvbGRcIjpmYWxzZSxcIklzSXRhbGljXCI6ZmFsc2UsXCJJc1VuZGVybGluZWRcIjpmYWxzZX0sXCJBdXRvU2l6ZVwiOjAsXCJGb3JlZ3JvdW5kXCI6e1wiJGlkXCI6XCI0MTV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NDE2XCIsXCJUb3BcIjowLjAsXCJMZWZ0XCI6MC4wLFwiUmlnaHRcIjowLjAsXCJCb3R0b21cIjowLjB9LFwiUGFkZGluZ1wiOntcIiRpZFwiOlwiNDE3XCIsXCJUb3BcIjowLjAsXCJMZWZ0XCI6MC4wLFwiUmlnaHRcIjowLjAsXCJCb3R0b21cIjowLjB9LFwiQmFja2dyb3VuZFwiOntcIiRyZWZcIjpcIjExOVwifSxcIklzVmlzaWJsZVwiOnRydWUsXCJXaWR0aFwiOjAuMCxcIkhlaWdodFwiOjAuMCxcIkJvcmRlclN0eWxlXCI6e1wiJGlkXCI6XCI0MThcIixcIkxpbmVDb2xvclwiOm51bGwsXCJMaW5lV2VpZ2h0XCI6MC4wLFwiTGluZVR5cGVcIjowfX0sXCJIb3Jpem9udGFsQ29ubmVjdG9yU3R5bGVcIjp7XCIkaWRcIjpcIjQxOVwiLFwiTGluZUNvbG9yXCI6e1wiJHJlZlwiOlwiMTIxXCJ9LFwiTGluZVdlaWdodFwiOjEuMCxcIkxpbmVUeXBlXCI6MH0sXCJWZXJ0aWNhbENvbm5lY3RvclN0eWxlXCI6e1wiJGlkXCI6XCI0MjBcIixcIkxpbmVDb2xvclwiOntcIiRyZWZcIjpcIjEyNFwifSxcIkxpbmVXZWlnaHRcIjowLjAsXCJMaW5lVHlwZVwiOjB9LFwiTWFyZ2luXCI6bnVsbCxcIlN0YXJ0RGF0ZVBvc2l0aW9uXCI6MixcIkVuZERhdGVQb3NpdGlvblwiOjIsXCJUaXRsZVBvc2l0aW9uXCI6NSxcIkR1cmF0aW9uUG9zaXRpb25cIjo2LFwiUGVyY2VudGFnZUNvbXBsZXRlZFBvc2l0aW9uXCI6NCxcIlNwYWNpbmdcIjozLFwiSXNCZWxvd1RpbWViYW5kXCI6ZmFsc2UsXCJQZXJjZW50YWdlQ29tcGxldGVTaGFwZU9wYWNpdHlcIjozNSxcIkdyb3VwTmFtZVwiOm51bGwsXCJBdHRhY2hlZE1pbGVzdG9uZXNTdHlsZXNcIjpbXSxcIlNoYXBlU3R5bGVcIjp7XCIkaWRcIjpcIjQyMVwiLFwiTWFyZ2luXCI6e1wiJGlkXCI6XCI0MjJcIixcIlRvcFwiOjAuMCxcIkxlZnRcIjo0LjAsXCJSaWdodFwiOjQuMCxcIkJvdHRvbVwiOjAuMH0sXCJQYWRkaW5nXCI6e1wiJGlkXCI6XCI0MjNcIixcIlRvcFwiOjAuMCxcIkxlZnRcIjowLjAsXCJSaWdodFwiOjAuMCxcIkJvdHRvbVwiOjAuMH0sXCJCYWNrZ3JvdW5kXCI6e1wiJGlkXCI6XCI0MjRcIixcIkNvbG9yXCI6e1wiJGlkXCI6XCI0MjVcIixcIkFcIjoyNTUsXCJSXCI6NjUsXCJHXCI6MTY0LFwiQlwiOjIwOX19LFwiSXNWaXNpYmxlXCI6dHJ1ZSxcIldpZHRoXCI6MC4wLFwiSGVpZ2h0XCI6MTYuMCxcIkJvcmRlclN0eWxlXCI6e1wiJGlkXCI6XCI0MjZcIixcIkxpbmVDb2xvclwiOntcIiRpZFwiOlwiNDI3XCIsXCIkdHlwZVwiOlwiTkxSRS5Db21tb24uRG9tLlNvbGlkQ29sb3JCcnVzaCwgTkxSRS5Db21tb25cIixcIkNvbG9yXCI6e1wiJGlkXCI6XCI0MjhcIixcIkFcIjoyNTUsXCJSXCI6MCxcIkdcIjowLFwiQlwiOjB9fSxcIkxpbmVXZWlnaHRcIjowLjAsXCJMaW5lVHlwZVwiOjB9fSxcIlRpdGxlU3R5bGVcIjp7XCIkaWRcIjpcIjQyOVwiLFwiRm9udFNldHRpbmdzXCI6e1wiJGlkXCI6XCI0MzBcIixcIkZvbnRTaXplXCI6MTEsXCJGb250TmFtZVwiOlwiQ2FsaWJyaVwiLFwiSXNCb2xkXCI6dHJ1ZSxcIklzSXRhbGljXCI6ZmFsc2UsXCJJc1VuZGVybGluZWRcIjpmYWxzZX0sXCJBdXRvU2l6ZVwiOjIsXCJGb3JlZ3JvdW5kXCI6e1wiJGlkXCI6XCI0MzFcIixcIkNvbG9yXCI6e1wiJGlkXCI6XCI0MzJcIixcIkFcIjoyNTUsXCJSXCI6MCxcIkdcIjowLFwiQlwiOjB9fSxcIkJhY2tncm91bmRGaWxsVHlwZVwiOjAsXCJNYXhXaWR0aFwiOjE4MC43ODI3NjA2MjAxMTcxOSxcIk1heEhlaWdodFwiOlwiSW5maW5pdHlcIixcIlNtYXJ0Rm9yZWdyb3VuZElzQWN0aXZlXCI6ZmFsc2UsXCJIb3Jpem9udGFsQWxpZ25tZW50XCI6MCxcIlZlcnRpY2FsQWxpZ25tZW50XCI6MCxcIlNtYXJ0Rm9yZWdyb3VuZFwiOm51bGwsXCJNYXJnaW5cIjp7XCIkaWRcIjpcIjQzM1wiLFwiVG9wXCI6MC4wLFwiTGVmdFwiOjAuMCxcIlJpZ2h0XCI6MC4wLFwiQm90dG9tXCI6MC4wfSxcIlBhZGRpbmdcIjp7XCIkaWRcIjpcIjQzNFwiLFwiVG9wXCI6MC4wLFwiTGVmdFwiOjAuMCxcIlJpZ2h0XCI6MC4wLFwiQm90dG9tXCI6MC4wfSxcIkJhY2tncm91bmRcIjp7XCIkaWRcIjpcIjQzNVwiLFwiQ29sb3JcIjp7XCIkaWRcIjpcIjQzNlwiLFwiQVwiOjAsXCJSXCI6MjU1LFwiR1wiOjI1NSxcIkJcIjoyNTV9fSxcIklzVmlzaWJsZVwiOnRydWUsXCJXaWR0aFwiOjAuMCxcIkhlaWdodFwiOjAuMCxcIkJvcmRlclN0eWxlXCI6e1wiJGlkXCI6XCI0MzdcIixcIkxpbmVDb2xvclwiOm51bGwsXCJMaW5lV2VpZ2h0XCI6MC4wLFwiTGluZVR5cGVcIjowfX0sXCJEYXRlU3R5bGVcIjp7XCIkaWRcIjpcIjQzOFwiLFwiRm9udFNldHRpbmdzXCI6e1wiJGlkXCI6XCI0MzlcIixcIkZvbnRTaXplXCI6MTAsXCJGb250TmFtZVwiOlwiQ2FsaWJyaVwiLFwiSXNCb2xkXCI6ZmFsc2UsXCJJc0l0YWxpY1wiOmZhbHNlLFwiSXNVbmRlcmxpbmVkXCI6ZmFsc2V9LFwiQXV0b1NpemVcIjowLFwiRm9yZWdyb3VuZFwiOntcIiRpZFwiOlwiNDQwXCIsXCJDb2xvclwiOntcIiRpZFwiOlwiNDQxXCIsXCJBXCI6MjU1LFwiUlwiOjI1NSxcIkdcIjoyNTUsXCJCXCI6MjU1fX0sXCJCYWNrZ3JvdW5kRmlsbFR5cGVcIjowLFwiTWF4V2lkdGhcIjoyMDAuMCxcIk1heEhlaWdodFwiOlwiSW5maW5pdHlcIixcIlNtYXJ0Rm9yZWdyb3VuZElzQWN0aXZlXCI6ZmFsc2UsXCJIb3Jpem9udGFsQWxpZ25tZW50XCI6MSxcIlZlcnRpY2FsQWxpZ25tZW50XCI6MCxcIlNtYXJ0Rm9yZWdyb3VuZFwiOm51bGwsXCJNYXJnaW5cIjp7XCIkaWRcIjpcIjQ0MlwiLFwiVG9wXCI6MC4wLFwiTGVmdFwiOjAuMCxcIlJpZ2h0XCI6MC4wLFwiQm90dG9tXCI6MC4wfSxcIlBhZGRpbmdcIjp7XCIkaWRcIjpcIjQ0M1wiLFwiVG9wXCI6MC4wLFwiTGVmdFwiOjAuMCxcIlJpZ2h0XCI6MC4wLFwiQm90dG9tXCI6MC4wfSxcIkJhY2tncm91bmRcIjp7XCIkaWRcIjpcIjQ0NFwiLFwiQ29sb3JcIjp7XCIkaWRcIjpcIjQ0NVwiLFwiQVwiOjAsXCJSXCI6MjU1LFwiR1wiOjI1NSxcIkJcIjoyNTV9fSxcIklzVmlzaWJsZVwiOnRydWUsXCJXaWR0aFwiOjAuMCxcIkhlaWdodFwiOjAuMCxcIkJvcmRlclN0eWxlXCI6e1wiJGlkXCI6XCI0NDZcIixcIkxpbmVDb2xvclwiOm51bGwsXCJMaW5lV2VpZ2h0XCI6MC4wLFwiTGluZVR5cGVcIjowfX0sXCJEYXRlRm9ybWF0XCI6e1wiJGlkXCI6XCI0ND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DQ4XCIsXCJTaGFwZVwiOjQsXCJTaGFwZVRoaWNrbmVzc1wiOjEsXCJEdXJhdGlvbkZvcm1hdFwiOjAsXCJQZXJjZW50YWdlQ29tcGxldGVTdHlsZVwiOntcIiRpZFwiOlwiNDQ5XCIsXCJGb250U2V0dGluZ3NcIjp7XCIkaWRcIjpcIjQ1MFwiLFwiRm9udFNpemVcIjoxMCxcIkZvbnROYW1lXCI6XCJDYWxpYnJpXCIsXCJJc0JvbGRcIjpmYWxzZSxcIklzSXRhbGljXCI6ZmFsc2UsXCJJc1VuZGVybGluZWRcIjpmYWxzZX0sXCJBdXRvU2l6ZVwiOjAsXCJGb3JlZ3JvdW5kXCI6e1wiJGlkXCI6XCI0NTFcIixcIkNvbG9yXCI6e1wiJGlkXCI6XCI0NTJ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0NTNcIixcIlRvcFwiOjAuMCxcIkxlZnRcIjowLjAsXCJSaWdodFwiOjAuMCxcIkJvdHRvbVwiOjAuMH0sXCJQYWRkaW5nXCI6e1wiJGlkXCI6XCI0NTRcIixcIlRvcFwiOjAuMCxcIkxlZnRcIjowLjAsXCJSaWdodFwiOjAuMCxcIkJvdHRvbVwiOjAuMH0sXCJCYWNrZ3JvdW5kXCI6e1wiJGlkXCI6XCI0NTVcIixcIkNvbG9yXCI6e1wiJHJlZlwiOlwiMzIzXCJ9fSxcIklzVmlzaWJsZVwiOnRydWUsXCJXaWR0aFwiOjAuMCxcIkhlaWdodFwiOjAuMCxcIkJvcmRlclN0eWxlXCI6e1wiJGlkXCI6XCI0NTZcIixcIkxpbmVDb2xvclwiOm51bGwsXCJMaW5lV2VpZ2h0XCI6MC4wLFwiTGluZVR5cGVcIjowfX0sXCJEdXJhdGlvblN0eWxlXCI6e1wiJGlkXCI6XCI0NTdcIixcIkZvbnRTZXR0aW5nc1wiOntcIiRpZFwiOlwiNDU4XCIsXCJGb250U2l6ZVwiOjEwLFwiRm9udE5hbWVcIjpcIkNhbGlicmlcIixcIklzQm9sZFwiOmZhbHNlLFwiSXNJdGFsaWNcIjpmYWxzZSxcIklzVW5kZXJsaW5lZFwiOmZhbHNlfSxcIkF1dG9TaXplXCI6MCxcIkZvcmVncm91bmRcIjp7XCIkaWRcIjpcIjQ1OV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0NjBcIixcIlRvcFwiOjAuMCxcIkxlZnRcIjowLjAsXCJSaWdodFwiOjAuMCxcIkJvdHRvbVwiOjAuMH0sXCJQYWRkaW5nXCI6e1wiJGlkXCI6XCI0NjFcIixcIlRvcFwiOjAuMCxcIkxlZnRcIjowLjAsXCJSaWdodFwiOjAuMCxcIkJvdHRvbVwiOjAuMH0sXCJCYWNrZ3JvdW5kXCI6e1wiJHJlZlwiOlwiMTE5XCJ9LFwiSXNWaXNpYmxlXCI6dHJ1ZSxcIldpZHRoXCI6MC4wLFwiSGVpZ2h0XCI6MC4wLFwiQm9yZGVyU3R5bGVcIjp7XCIkaWRcIjpcIjQ2MlwiLFwiTGluZUNvbG9yXCI6bnVsbCxcIkxpbmVXZWlnaHRcIjowLjAsXCJMaW5lVHlwZVwiOjB9fSxcIkhvcml6b250YWxDb25uZWN0b3JTdHlsZVwiOntcIiRpZFwiOlwiNDYzXCIsXCJMaW5lQ29sb3JcIjp7XCIkcmVmXCI6XCIxMjFcIn0sXCJMaW5lV2VpZ2h0XCI6MS4wLFwiTGluZVR5cGVcIjowfSxcIlZlcnRpY2FsQ29ubmVjdG9yU3R5bGVcIjp7XCIkaWRcIjpcIjQ2NFwiLFwiTGluZUNvbG9yXCI6e1wiJHJlZlwiOlwiMTI0XCJ9LFwiTGluZVdlaWdodFwiOjAuMCxcIkxpbmVUeXBlXCI6MH0sXCJNYXJnaW5cIjpudWxsLFwiU3RhcnREYXRlUG9zaXRpb25cIjoyLFwiRW5kRGF0ZVBvc2l0aW9uXCI6MixcIlRpdGxlUG9zaXRpb25cIjo1LFwiRHVyYXRpb25Qb3NpdGlvblwiOjYsXCJQZXJjZW50YWdlQ29tcGxldGVkUG9zaXRpb25cIjo0LFwiU3BhY2luZ1wiOjMsXCJJc0JlbG93VGltZWJhbmRcIjpmYWxzZSxcIlBlcmNlbnRhZ2VDb21wbGV0ZVNoYXBlT3BhY2l0eVwiOjM1LFwiR3JvdXBOYW1lXCI6bnVsbCxcIkF0dGFjaGVkTWlsZXN0b25lc1N0eWxlc1wiOltdLFwiU2hhcGVTdHlsZVwiOntcIiRpZFwiOlwiNDY1XCIsXCJNYXJnaW5cIjp7XCIkaWRcIjpcIjQ2NlwiLFwiVG9wXCI6MC4wLFwiTGVmdFwiOjQuMCxcIlJpZ2h0XCI6NC4wLFwiQm90dG9tXCI6MC4wfSxcIlBhZGRpbmdcIjp7XCIkaWRcIjpcIjQ2N1wiLFwiVG9wXCI6MC4wLFwiTGVmdFwiOjAuMCxcIlJpZ2h0XCI6MC4wLFwiQm90dG9tXCI6MC4wfSxcIkJhY2tncm91bmRcIjp7XCIkaWRcIjpcIjQ2OFwiLFwiQ29sb3JcIjp7XCIkaWRcIjpcIjQ2OVwiLFwiQVwiOjI1NSxcIlJcIjo2NSxcIkdcIjoxNjQsXCJCXCI6MjA5fX0sXCJJc1Zpc2libGVcIjp0cnVlLFwiV2lkdGhcIjowLjAsXCJIZWlnaHRcIjoxNi4wLFwiQm9yZGVyU3R5bGVcIjp7XCIkaWRcIjpcIjQ3MFwiLFwiTGluZUNvbG9yXCI6e1wiJGlkXCI6XCI0NzFcIixcIiR0eXBlXCI6XCJOTFJFLkNvbW1vbi5Eb20uU29saWRDb2xvckJydXNoLCBOTFJFLkNvbW1vblwiLFwiQ29sb3JcIjp7XCIkaWRcIjpcIjQ3MlwiLFwiQVwiOjI1NSxcIlJcIjowLFwiR1wiOjAsXCJCXCI6MH19LFwiTGluZVdlaWdodFwiOjAuMCxcIkxpbmVUeXBlXCI6MH19LFwiVGl0bGVTdHlsZVwiOntcIiRpZFwiOlwiNDczXCIsXCJGb250U2V0dGluZ3NcIjp7XCIkaWRcIjpcIjQ3NFwiLFwiRm9udFNpemVcIjoxMSxcIkZvbnROYW1lXCI6XCJDYWxpYnJpXCIsXCJJc0JvbGRcIjp0cnVlLFwiSXNJdGFsaWNcIjpmYWxzZSxcIklzVW5kZXJsaW5lZFwiOmZhbHNlfSxcIkF1dG9TaXplXCI6MixcIkZvcmVncm91bmRcIjp7XCIkaWRcIjpcIjQ3NVwiLFwiQ29sb3JcIjp7XCIkaWRcIjpcIjQ3NlwiLFwiQVwiOjI1NSxcIlJcIjowLFwiR1wiOjAsXCJCXCI6MH19LFwiQmFja2dyb3VuZEZpbGxUeXBlXCI6MCxcIk1heFdpZHRoXCI6MzIxLjA0MDE2MTEzMjgxMjUsXCJNYXhIZWlnaHRcIjpcIkluZmluaXR5XCIsXCJTbWFydEZvcmVncm91bmRJc0FjdGl2ZVwiOmZhbHNlLFwiSG9yaXpvbnRhbEFsaWdubWVudFwiOjAsXCJWZXJ0aWNhbEFsaWdubWVudFwiOjAsXCJTbWFydEZvcmVncm91bmRcIjpudWxsLFwiTWFyZ2luXCI6e1wiJGlkXCI6XCI0NzdcIixcIlRvcFwiOjAuMCxcIkxlZnRcIjowLjAsXCJSaWdodFwiOjAuMCxcIkJvdHRvbVwiOjAuMH0sXCJQYWRkaW5nXCI6e1wiJGlkXCI6XCI0NzhcIixcIlRvcFwiOjAuMCxcIkxlZnRcIjowLjAsXCJSaWdodFwiOjAuMCxcIkJvdHRvbVwiOjAuMH0sXCJCYWNrZ3JvdW5kXCI6e1wiJGlkXCI6XCI0NzlcIixcIkNvbG9yXCI6e1wiJGlkXCI6XCI0ODBcIixcIkFcIjowLFwiUlwiOjI1NSxcIkdcIjoyNTUsXCJCXCI6MjU1fX0sXCJJc1Zpc2libGVcIjp0cnVlLFwiV2lkdGhcIjowLjAsXCJIZWlnaHRcIjowLjAsXCJCb3JkZXJTdHlsZVwiOntcIiRpZFwiOlwiNDgxXCIsXCJMaW5lQ29sb3JcIjpudWxsLFwiTGluZVdlaWdodFwiOjAuMCxcIkxpbmVUeXBlXCI6MH19LFwiRGF0ZVN0eWxlXCI6e1wiJGlkXCI6XCI0ODJcIixcIkZvbnRTZXR0aW5nc1wiOntcIiRpZFwiOlwiNDgzXCIsXCJGb250U2l6ZVwiOjEwLFwiRm9udE5hbWVcIjpcIkNhbGlicmlcIixcIklzQm9sZFwiOmZhbHNlLFwiSXNJdGFsaWNcIjpmYWxzZSxcIklzVW5kZXJsaW5lZFwiOmZhbHNlfSxcIkF1dG9TaXplXCI6MCxcIkZvcmVncm91bmRcIjp7XCIkaWRcIjpcIjQ4NFwiLFwiQ29sb3JcIjp7XCIkaWRcIjpcIjQ4NVwiLFwiQVwiOjI1NSxcIlJcIjoyNTUsXCJHXCI6MjU1LFwiQlwiOjI1NX19LFwiQmFja2dyb3VuZEZpbGxUeXBlXCI6MCxcIk1heFdpZHRoXCI6MjAwLjAsXCJNYXhIZWlnaHRcIjpcIkluZmluaXR5XCIsXCJTbWFydEZvcmVncm91bmRJc0FjdGl2ZVwiOmZhbHNlLFwiSG9yaXpvbnRhbEFsaWdubWVudFwiOjEsXCJWZXJ0aWNhbEFsaWdubWVudFwiOjAsXCJTbWFydEZvcmVncm91bmRcIjpudWxsLFwiTWFyZ2luXCI6e1wiJGlkXCI6XCI0ODZcIixcIlRvcFwiOjAuMCxcIkxlZnRcIjowLjAsXCJSaWdodFwiOjAuMCxcIkJvdHRvbVwiOjAuMH0sXCJQYWRkaW5nXCI6e1wiJGlkXCI6XCI0ODdcIixcIlRvcFwiOjAuMCxcIkxlZnRcIjowLjAsXCJSaWdodFwiOjAuMCxcIkJvdHRvbVwiOjAuMH0sXCJCYWNrZ3JvdW5kXCI6e1wiJGlkXCI6XCI0ODhcIixcIkNvbG9yXCI6e1wiJGlkXCI6XCI0ODlcIixcIkFcIjowLFwiUlwiOjI1NSxcIkdcIjoyNTUsXCJCXCI6MjU1fX0sXCJJc1Zpc2libGVcIjp0cnVlLFwiV2lkdGhcIjowLjAsXCJIZWlnaHRcIjowLjAsXCJCb3JkZXJTdHlsZVwiOntcIiRpZFwiOlwiNDkwXCIsXCJMaW5lQ29sb3JcIjpudWxsLFwiTGluZVdlaWdodFwiOjAuMCxcIkxpbmVUeXBlXCI6MH19LFwiRGF0ZUZvcm1hdFwiOntcIiRpZFwiOlwiNDkx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0sXCJDdXN0b21Td2ltbGFuZURlZmluaXRpb25TdHlsZUxpc3RcIjpudWxsLFwiQ3VzdG9tU3dpbWxhbmVWMlN0eWxlTGlzdFwiOlt7XCIkaWRcIjpcIjQ5MlwiLFwiSGVhZGVyU3R5bGVcIjp7XCIkaWRcIjpcIjQ5M1wiLFwiVGV4dFN0eWxlXCI6e1wiJGlkXCI6XCI0OTRcIixcIkZvbnRTZXR0aW5nc1wiOntcIiRpZFwiOlwiNDk1XCIsXCJGb250U2l6ZVwiOjEwLFwiRm9udE5hbWVcIjpcIlNlZ29lIFVJXCIsXCJJc0JvbGRcIjp0cnVlLFwiSXNJdGFsaWNcIjpmYWxzZSxcIklzVW5kZXJsaW5lZFwiOmZhbHNlfSxcIkF1dG9TaXplXCI6MCxcIkZvcmVncm91bmRcIjp7XCIkaWRcIjpcIjQ5NlwiLFwiQ29sb3JcIjp7XCIkaWRcIjpcIjQ5N1wiLFwiQVwiOjI1NSxcIlJcIjo2NCxcIkdcIjo2NCxcIkJcIjo2NH19LFwiQmFja2dyb3VuZEZpbGxUeXBlXCI6MCxcIk1heFdpZHRoXCI6NTEuNDkzMzMzMzMzMzMzMzM5LFwiTWF4SGVpZ2h0XCI6MC4wLFwiU21hcnRGb3JlZ3JvdW5kSXNBY3RpdmVcIjpmYWxzZSxcIkhvcml6b250YWxBbGlnbm1lbnRcIjowLFwiVmVydGljYWxBbGlnbm1lbnRcIjowLFwiU21hcnRGb3JlZ3JvdW5kXCI6bnVsbCxcIk1hcmdpblwiOntcIiRpZFwiOlwiNDk4XCIsXCJUb3BcIjowLjAsXCJMZWZ0XCI6MC4wLFwiUmlnaHRcIjowLjAsXCJCb3R0b21cIjowLjB9LFwiUGFkZGluZ1wiOntcIiRpZFwiOlwiNDk5XCIsXCJUb3BcIjowLjAsXCJMZWZ0XCI6MC4wLFwiUmlnaHRcIjowLjAsXCJCb3R0b21cIjowLjB9LFwiQmFja2dyb3VuZFwiOm51bGwsXCJJc1Zpc2libGVcIjpmYWxzZSxcIldpZHRoXCI6MC4wLFwiSGVpZ2h0XCI6MC4wLFwiQm9yZGVyU3R5bGVcIjpudWxsfSxcIlJlY3RhbmdsZVN0eWxlXCI6e1wiJGlkXCI6XCI1MDBcIixcIk1hcmdpblwiOntcIiRpZFwiOlwiNTAxXCIsXCJUb3BcIjowLjAsXCJMZWZ0XCI6MC4wLFwiUmlnaHRcIjowLjAsXCJCb3R0b21cIjowLjB9LFwiUGFkZGluZ1wiOntcIiRpZFwiOlwiNTAyXCIsXCJUb3BcIjowLjAsXCJMZWZ0XCI6MC4wLFwiUmlnaHRcIjowLjAsXCJCb3R0b21cIjowLjB9LFwiQmFja2dyb3VuZFwiOntcIiRpZFwiOlwiNTAzXCIsXCJDb2xvclwiOntcIiRpZFwiOlwiNTA0XCIsXCJBXCI6MTI3LFwiUlwiOjExMixcIkdcIjoxNzMsXCJCXCI6NzF9fSxcIklzVmlzaWJsZVwiOmZhbHNlLFwiV2lkdGhcIjowLjAsXCJIZWlnaHRcIjowLjAsXCJCb3JkZXJTdHlsZVwiOntcIiRpZFwiOlwiNTA1XCIsXCJMaW5lQ29sb3JcIjp7XCIkaWRcIjpcIjUwNlwiLFwiJHR5cGVcIjpcIk5MUkUuQ29tbW9uLkRvbS5Tb2xpZENvbG9yQnJ1c2gsIE5MUkUuQ29tbW9uXCIsXCJDb2xvclwiOntcIiRpZFwiOlwiNTA3XCIsXCJBXCI6MjU1LFwiUlwiOjIxLFwiR1wiOjUyLFwiQlwiOjgxfX0sXCJMaW5lV2VpZ2h0XCI6MC4wLFwiTGluZVR5cGVcIjowfX0sXCJUZXh0SXNWZXJ0aWNhbFwiOnRydWV9LFwiQmFja2dyb3VuZFN0eWxlXCI6e1wiJGlkXCI6XCI1MDhcIixcIk1hcmdpblwiOntcIiRpZFwiOlwiNTA5XCIsXCJUb3BcIjowLjAsXCJMZWZ0XCI6MC4wLFwiUmlnaHRcIjowLjAsXCJCb3R0b21cIjowLjB9LFwiUGFkZGluZ1wiOntcIiRpZFwiOlwiNTEwXCIsXCJUb3BcIjowLjAsXCJMZWZ0XCI6MC4wLFwiUmlnaHRcIjowLjAsXCJCb3R0b21cIjowLjB9LFwiQmFja2dyb3VuZFwiOntcIiRpZFwiOlwiNTExXCIsXCJDb2xvclwiOntcIiRpZFwiOlwiNTEyXCIsXCJBXCI6MzgsXCJSXCI6MTY1LFwiR1wiOjE2NSxcIkJcIjoxNjV9fSxcIklzVmlzaWJsZVwiOnRydWUsXCJXaWR0aFwiOjAuMCxcIkhlaWdodFwiOjAuMCxcIkJvcmRlclN0eWxlXCI6e1wiJGlkXCI6XCI1MTNcIixcIkxpbmVDb2xvclwiOntcIiRpZFwiOlwiNTE0XCIsXCIkdHlwZVwiOlwiTkxSRS5Db21tb24uRG9tLlNvbGlkQ29sb3JCcnVzaCwgTkxSRS5Db21tb25cIixcIkNvbG9yXCI6e1wiJGlkXCI6XCI1MTVcIixcIkFcIjoyNTUsXCJSXCI6MjEsXCJHXCI6NTIsXCJCXCI6ODF9fSxcIkxpbmVXZWlnaHRcIjowLjAsXCJMaW5lVHlwZVwiOjB9fSxcIklzQWJvdmVUaW1lYmFuZFwiOmZhbHNlLFwiU3dpbWxhbmVEZWZhdWx0QWN0aXZpdHlTdHlsZVwiOntcIiRpZFwiOlwiNTE2XCIsXCJIZWFkZXJTdHlsZVwiOntcIiRpZFwiOlwiNTE3XCIsXCJUZXh0U3R5bGVcIjp7XCIkaWRcIjpcIjUxOFwiLFwiRm9udFNldHRpbmdzXCI6e1wiJGlkXCI6XCI1MTlcIixcIkZvbnRTaXplXCI6MTEsXCJGb250TmFtZVwiOlwiQ2FsaWJyaVwiLFwiSXNCb2xkXCI6ZmFsc2UsXCJJc0l0YWxpY1wiOmZhbHNlLFwiSXNVbmRlcmxpbmVkXCI6ZmFsc2V9LFwiQXV0b1NpemVcIjowLFwiRm9yZWdyb3VuZFwiOntcIiRpZFwiOlwiNTIwXCIsXCJDb2xvclwiOntcIiRpZFwiOlwiNTIxXCIsXCJBXCI6MjU1LFwiUlwiOjAsXCJHXCI6MCxcIkJcIjow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1MjJcIixcIlRvcFwiOjAuMCxcIkxlZnRcIjowLjAsXCJSaWdodFwiOjAuMCxcIkJvdHRvbVwiOjAuMH0sXCJQYWRkaW5nXCI6e1wiJGlkXCI6XCI1MjNcIixcIlRvcFwiOjAuMCxcIkxlZnRcIjowLjAsXCJSaWdodFwiOjAuMCxcIkJvdHRvbVwiOjAuMH0sXCJCYWNrZ3JvdW5kXCI6bnVsbCxcIklzVmlzaWJsZVwiOnRydWUsXCJXaWR0aFwiOjAuMCxcIkhlaWdodFwiOjAuMCxcIkJvcmRlclN0eWxlXCI6bnVsbH0sXCJSZWN0YW5nbGVTdHlsZVwiOntcIiRpZFwiOlwiNTI0XCIsXCJNYXJnaW5cIjp7XCIkaWRcIjpcIjUyNVwiLFwiVG9wXCI6MC4wLFwiTGVmdFwiOjAuMCxcIlJpZ2h0XCI6MC4wLFwiQm90dG9tXCI6MC4wfSxcIlBhZGRpbmdcIjp7XCIkaWRcIjpcIjUyNlwiLFwiVG9wXCI6MC4wLFwiTGVmdFwiOjAuMCxcIlJpZ2h0XCI6MC4wLFwiQm90dG9tXCI6MC4wfSxcIkJhY2tncm91bmRcIjp7XCIkaWRcIjpcIjUyN1wiLFwiQ29sb3JcIjp7XCIkaWRcIjpcIjUyOFwiLFwiQVwiOjYzLFwiUlwiOjE2NSxcIkdcIjoxNjUsXCJCXCI6MTY1fX0sXCJJc1Zpc2libGVcIjp0cnVlLFwiV2lkdGhcIjowLjAsXCJIZWlnaHRcIjowLjAsXCJCb3JkZXJTdHlsZVwiOntcIiRpZFwiOlwiNTI5XCIsXCJMaW5lQ29sb3JcIjp7XCIkaWRcIjpcIjUzMFwiLFwiJHR5cGVcIjpcIk5MUkUuQ29tbW9uLkRvbS5Tb2xpZENvbG9yQnJ1c2gsIE5MUkUuQ29tbW9uXCIsXCJDb2xvclwiOntcIiRpZFwiOlwiNTMxXCIsXCJBXCI6MjU1LFwiUlwiOjI1NSxcIkdcIjowLFwiQlwiOjB9fSxcIkxpbmVXZWlnaHRcIjowLjAsXCJMaW5lVHlwZVwiOjB9fX0sXCJCYWNrZ3JvdW5kU3R5bGVcIjp7XCIkaWRcIjpcIjUzMlwiLFwiTWFyZ2luXCI6e1wiJGlkXCI6XCI1MzNcIixcIlRvcFwiOjAuMCxcIkxlZnRcIjowLjAsXCJSaWdodFwiOjAuMCxcIkJvdHRvbVwiOjAuMH0sXCJQYWRkaW5nXCI6e1wiJGlkXCI6XCI1MzRcIixcIlRvcFwiOjAuMCxcIkxlZnRcIjowLjAsXCJSaWdodFwiOjAuMCxcIkJvdHRvbVwiOjAuMH0sXCJCYWNrZ3JvdW5kXCI6e1wiJGlkXCI6XCI1MzVcIixcIkNvbG9yXCI6e1wiJGlkXCI6XCI1MzZcIixcIkFcIjo1MSxcIlJcIjoxNjUsXCJHXCI6MTY1LFwiQlwiOjE2NX19LFwiSXNWaXNpYmxlXCI6dHJ1ZSxcIldpZHRoXCI6MC4wLFwiSGVpZ2h0XCI6MC4wLFwiQm9yZGVyU3R5bGVcIjp7XCIkaWRcIjpcIjUzN1wiLFwiTGluZUNvbG9yXCI6e1wiJGlkXCI6XCI1MzhcIixcIiR0eXBlXCI6XCJOTFJFLkNvbW1vbi5Eb20uU29saWRDb2xvckJydXNoLCBOTFJFLkNvbW1vblwiLFwiQ29sb3JcIjp7XCIkaWRcIjpcIjUzOVwiLFwiQVwiOjI1NSxcIlJcIjoyNTUsXCJHXCI6MCxcIkJcIjowfX0sXCJMaW5lV2VpZ2h0XCI6MC4wLFwiTGluZVR5cGVcIjowfX0sXCJDdXN0b21Td2ltbGFuZU1pbGVzdG9uZVN0eWxlTGlzdFwiOltdLFwiQ3VzdG9tU3dpbWxhbmVUYXNrU3R5bGVMaXN0XCI6W10sXCJJc1Zpc2libGVcIjpmYWxzZX0sXCJDdXN0b21Td2ltbGFuZUFjdGl2aXRpZXNTdHlsZUxpc3RcIjpbe1wiJGlkXCI6XCI1NDBcIixcIkhlYWRlclN0eWxlXCI6e1wiJGlkXCI6XCI1NDFcIixcIlRleHRTdHlsZVwiOntcIiRpZFwiOlwiNTQyXCIsXCJGb250U2V0dGluZ3NcIjp7XCIkaWRcIjpcIjU0M1wiLFwiRm9udFNpemVcIjoxMSxcIkZvbnROYW1lXCI6XCJDYWxpYnJpXCIsXCJJc0JvbGRcIjpmYWxzZSxcIklzSXRhbGljXCI6ZmFsc2UsXCJJc1VuZGVybGluZWRcIjpmYWxzZX0sXCJBdXRvU2l6ZVwiOjAsXCJGb3JlZ3JvdW5kXCI6e1wiJGlkXCI6XCI1NDRcIixcIkNvbG9yXCI6e1wiJGlkXCI6XCI1NDVcIixcIkFcIjoyNTUsXCJSXCI6MCxcIkdcIjowLFwiQlwiOjB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U0NlwiLFwiVG9wXCI6MC4wLFwiTGVmdFwiOjAuMCxcIlJpZ2h0XCI6MC4wLFwiQm90dG9tXCI6MC4wfSxcIlBhZGRpbmdcIjp7XCIkaWRcIjpcIjU0N1wiLFwiVG9wXCI6MC4wLFwiTGVmdFwiOjAuMCxcIlJpZ2h0XCI6MC4wLFwiQm90dG9tXCI6MC4wfSxcIkJhY2tncm91bmRcIjp7XCIkaWRcIjpcIjU0OFwiLFwiQ29sb3JcIjp7XCIkaWRcIjpcIjU0OVwiLFwiQVwiOjAsXCJSXCI6MjU1LFwiR1wiOjI1NSxcIkJcIjoyNTV9fSxcIklzVmlzaWJsZVwiOnRydWUsXCJXaWR0aFwiOjAuMCxcIkhlaWdodFwiOjAuMCxcIkJvcmRlclN0eWxlXCI6bnVsbH0sXCJSZWN0YW5nbGVTdHlsZVwiOntcIiRpZFwiOlwiNTUwXCIsXCJNYXJnaW5cIjp7XCIkaWRcIjpcIjU1MVwiLFwiVG9wXCI6MC4wLFwiTGVmdFwiOjAuMCxcIlJpZ2h0XCI6MC4wLFwiQm90dG9tXCI6MC4wfSxcIlBhZGRpbmdcIjp7XCIkaWRcIjpcIjU1MlwiLFwiVG9wXCI6MC4wLFwiTGVmdFwiOjAuMCxcIlJpZ2h0XCI6MC4wLFwiQm90dG9tXCI6MC4wfSxcIkJhY2tncm91bmRcIjp7XCIkaWRcIjpcIjU1M1wiLFwiQ29sb3JcIjp7XCIkaWRcIjpcIjU1NFwiLFwiQVwiOjYzLFwiUlwiOjExMixcIkdcIjoxNzMsXCJCXCI6NzF9fSxcIklzVmlzaWJsZVwiOnRydWUsXCJXaWR0aFwiOjAuMCxcIkhlaWdodFwiOjAuMCxcIkJvcmRlclN0eWxlXCI6e1wiJGlkXCI6XCI1NTVcIixcIkxpbmVDb2xvclwiOntcIiRpZFwiOlwiNTU2XCIsXCIkdHlwZVwiOlwiTkxSRS5Db21tb24uRG9tLlNvbGlkQ29sb3JCcnVzaCwgTkxSRS5Db21tb25cIixcIkNvbG9yXCI6e1wiJGlkXCI6XCI1NTdcIixcIkFcIjoyNTUsXCJSXCI6MjU1LFwiR1wiOjAsXCJCXCI6MH19LFwiTGluZVdlaWdodFwiOjAuMCxcIkxpbmVUeXBlXCI6MH19fSxcIkJhY2tncm91bmRTdHlsZVwiOntcIiRpZFwiOlwiNTU4XCIsXCJNYXJnaW5cIjp7XCIkaWRcIjpcIjU1OVwiLFwiVG9wXCI6MC4wLFwiTGVmdFwiOjAuMCxcIlJpZ2h0XCI6MC4wLFwiQm90dG9tXCI6MC4wfSxcIlBhZGRpbmdcIjp7XCIkaWRcIjpcIjU2MFwiLFwiVG9wXCI6MC4wLFwiTGVmdFwiOjAuMCxcIlJpZ2h0XCI6MC4wLFwiQm90dG9tXCI6MC4wfSxcIkJhY2tncm91bmRcIjp7XCIkaWRcIjpcIjU2MVwiLFwiQ29sb3JcIjp7XCIkaWRcIjpcIjU2MlwiLFwiQVwiOjUxLFwiUlwiOjE2NSxcIkdcIjoxNjUsXCJCXCI6MTY1fX0sXCJJc1Zpc2libGVcIjp0cnVlLFwiV2lkdGhcIjowLjAsXCJIZWlnaHRcIjowLjAsXCJCb3JkZXJTdHlsZVwiOntcIiRpZFwiOlwiNTYzXCIsXCJMaW5lQ29sb3JcIjp7XCIkaWRcIjpcIjU2NFwiLFwiJHR5cGVcIjpcIk5MUkUuQ29tbW9uLkRvbS5Tb2xpZENvbG9yQnJ1c2gsIE5MUkUuQ29tbW9uXCIsXCJDb2xvclwiOntcIiRpZFwiOlwiNTY1XCIsXCJBXCI6MjU1LFwiUlwiOjI1NSxcIkdcIjowLFwiQlwiOjB9fSxcIkxpbmVXZWlnaHRcIjowLjAsXCJMaW5lVHlwZVwiOjB9fSxcIkN1c3RvbVN3aW1sYW5lTWlsZXN0b25lU3R5bGVMaXN0XCI6W10sXCJDdXN0b21Td2ltbGFuZVRhc2tTdHlsZUxpc3RcIjpbe1wiJGlkXCI6XCI1NjZcIixcIlRhc2tTdHlsZVwiOntcIiRpZFwiOlwiNTY3XCIsXCJTaGFwZVwiOjIsXCJTaGFwZVRoaWNrbmVzc1wiOjEsXCJEdXJhdGlvbkZvcm1hdFwiOjAsXCJQZXJjZW50YWdlQ29tcGxldGVTdHlsZVwiOntcIiRpZFwiOlwiNTY4XCIsXCJGb250U2V0dGluZ3NcIjp7XCIkaWRcIjpcIjU2OVwiLFwiRm9udFNpemVcIjoxMCxcIkZvbnROYW1lXCI6XCJDYWxpYnJpXCIsXCJJc0JvbGRcIjpmYWxzZSxcIklzSXRhbGljXCI6ZmFsc2UsXCJJc1VuZGVybGluZWRcIjpmYWxzZX0sXCJBdXRvU2l6ZVwiOjAsXCJGb3JlZ3JvdW5kXCI6e1wiJGlkXCI6XCI1NzBcIixcIkNvbG9yXCI6e1wiJHJlZlwiOlwiMTA5XCJ9fSxcIkJhY2tncm91bmRGaWxsVHlwZVwiOjAsXCJNYXhXaWR0aFwiOjIwMC4wLFwiTWF4SGVpZ2h0XCI6XCJJbmZpbml0eVwiLFwiU21hcnRGb3JlZ3JvdW5kSXNBY3RpdmVcIjpmYWxzZSxcIkhvcml6b250YWxBbGlnbm1lbnRcIjowLFwiVmVydGljYWxBbGlnbm1lbnRcIjowLFwiU21hcnRGb3JlZ3JvdW5kXCI6bnVsbCxcIk1hcmdpblwiOntcIiRpZFwiOlwiNTcxXCIsXCJUb3BcIjowLjAsXCJMZWZ0XCI6MC4wLFwiUmlnaHRcIjowLjAsXCJCb3R0b21cIjowLjB9LFwiUGFkZGluZ1wiOntcIiRpZFwiOlwiNTcyXCIsXCJUb3BcIjowLjAsXCJMZWZ0XCI6MC4wLFwiUmlnaHRcIjowLjAsXCJCb3R0b21cIjowLjB9LFwiQmFja2dyb3VuZFwiOntcIiRyZWZcIjpcIjExMlwifSxcIklzVmlzaWJsZVwiOnRydWUsXCJXaWR0aFwiOjAuMCxcIkhlaWdodFwiOjAuMCxcIkJvcmRlclN0eWxlXCI6e1wiJGlkXCI6XCI1NzNcIixcIkxpbmVDb2xvclwiOm51bGwsXCJMaW5lV2VpZ2h0XCI6MC4wLFwiTGluZVR5cGVcIjowfX0sXCJEdXJhdGlvblN0eWxlXCI6e1wiJGlkXCI6XCI1NzRcIixcIkZvbnRTZXR0aW5nc1wiOntcIiRpZFwiOlwiNTc1XCIsXCJGb250U2l6ZVwiOjEwLFwiRm9udE5hbWVcIjpcIkNhbGlicmlcIixcIklzQm9sZFwiOmZhbHNlLFwiSXNJdGFsaWNcIjpmYWxzZSxcIklzVW5kZXJsaW5lZFwiOmZhbHNlfSxcIkF1dG9TaXplXCI6MCxcIkZvcmVncm91bmRcIjp7XCIkaWRcIjpcIjU3Nl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1NzdcIixcIlRvcFwiOjAuMCxcIkxlZnRcIjowLjAsXCJSaWdodFwiOjAuMCxcIkJvdHRvbVwiOjAuMH0sXCJQYWRkaW5nXCI6e1wiJGlkXCI6XCI1NzhcIixcIlRvcFwiOjAuMCxcIkxlZnRcIjowLjAsXCJSaWdodFwiOjAuMCxcIkJvdHRvbVwiOjAuMH0sXCJCYWNrZ3JvdW5kXCI6e1wiJHJlZlwiOlwiMTE5XCJ9LFwiSXNWaXNpYmxlXCI6dHJ1ZSxcIldpZHRoXCI6MC4wLFwiSGVpZ2h0XCI6MC4wLFwiQm9yZGVyU3R5bGVcIjp7XCIkaWRcIjpcIjU3OVwiLFwiTGluZUNvbG9yXCI6bnVsbCxcIkxpbmVXZWlnaHRcIjowLjAsXCJMaW5lVHlwZVwiOjB9fSxcIkhvcml6b250YWxDb25uZWN0b3JTdHlsZVwiOntcIiRpZFwiOlwiNTgwXCIsXCJMaW5lQ29sb3JcIjp7XCIkcmVmXCI6XCIxMjFcIn0sXCJMaW5lV2VpZ2h0XCI6MS4wLFwiTGluZVR5cGVcIjowfSxcIlZlcnRpY2FsQ29ubmVjdG9yU3R5bGVcIjp7XCIkaWRcIjpcIjU4MVwiLFwiTGluZUNvbG9yXCI6e1wiJHJlZlwiOlwiMTI0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cIjk2ZWU4OWQ5LTBjMDgtNDI3YS1iZGNhLTNiOTdhMjNiNGYwNFwiLFwiQXR0YWNoZWRNaWxlc3RvbmVzU3R5bGVzXCI6bnVsbCxcIlNoYXBlU3R5bGVcIjp7XCIkaWRcIjpcIjU4MlwiLFwiTWFyZ2luXCI6e1wiJGlkXCI6XCI1ODNcIixcIlRvcFwiOjAuMCxcIkxlZnRcIjo0LjAsXCJSaWdodFwiOjQuMCxcIkJvdHRvbVwiOjAuMH0sXCJQYWRkaW5nXCI6e1wiJGlkXCI6XCI1ODRcIixcIlRvcFwiOjAuMCxcIkxlZnRcIjowLjAsXCJSaWdodFwiOjAuMCxcIkJvdHRvbVwiOjAuMH0sXCJCYWNrZ3JvdW5kXCI6e1wiJGlkXCI6XCI1ODVcIixcIkNvbG9yXCI6e1wiJGlkXCI6XCI1ODZcIixcIkFcIjoyNTUsXCJSXCI6MjQ2LFwiR1wiOjEzMCxcIkJcIjozNH19LFwiSXNWaXNpYmxlXCI6dHJ1ZSxcIldpZHRoXCI6MC4wLFwiSGVpZ2h0XCI6MTYuMCxcIkJvcmRlclN0eWxlXCI6e1wiJGlkXCI6XCI1ODdcIixcIkxpbmVDb2xvclwiOntcIiRpZFwiOlwiNTg4XCIsXCIkdHlwZVwiOlwiTkxSRS5Db21tb24uRG9tLlNvbGlkQ29sb3JCcnVzaCwgTkxSRS5Db21tb25cIixcIkNvbG9yXCI6e1wiJGlkXCI6XCI1ODlcIixcIkFcIjoyNTUsXCJSXCI6MCxcIkdcIjowLFwiQlwiOjB9fSxcIkxpbmVXZWlnaHRcIjowLjAsXCJMaW5lVHlwZVwiOjB9fSxcIlRpdGxlU3R5bGVcIjp7XCIkaWRcIjpcIjU5MFwiLFwiRm9udFNldHRpbmdzXCI6e1wiJGlkXCI6XCI1OTFcIixcIkZvbnRTaXplXCI6MTEsXCJGb250TmFtZVwiOlwiQ2FsaWJyaVwiLFwiSXNCb2xkXCI6dHJ1ZSxcIklzSXRhbGljXCI6ZmFsc2UsXCJJc1VuZGVybGluZWRcIjpmYWxzZX0sXCJBdXRvU2l6ZVwiOjAsXCJGb3JlZ3JvdW5kXCI6e1wiJGlkXCI6XCI1OTJcIixcIkNvbG9yXCI6e1wiJGlkXCI6XCI1OTN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Tk0XCIsXCJUb3BcIjowLjAsXCJMZWZ0XCI6MC4wLFwiUmlnaHRcIjowLjAsXCJCb3R0b21cIjowLjB9LFwiUGFkZGluZ1wiOntcIiRpZFwiOlwiNTk1XCIsXCJUb3BcIjowLjAsXCJMZWZ0XCI6MC4wLFwiUmlnaHRcIjowLjAsXCJCb3R0b21cIjowLjB9LFwiQmFja2dyb3VuZFwiOntcIiRpZFwiOlwiNTk2XCIsXCJDb2xvclwiOntcIiRpZFwiOlwiNTk3XCIsXCJBXCI6MCxcIlJcIjoyNTUsXCJHXCI6MjU1LFwiQlwiOjI1NX19LFwiSXNWaXNpYmxlXCI6dHJ1ZSxcIldpZHRoXCI6MC4wLFwiSGVpZ2h0XCI6MC4wLFwiQm9yZGVyU3R5bGVcIjp7XCIkaWRcIjpcIjU5OFwiLFwiTGluZUNvbG9yXCI6bnVsbCxcIkxpbmVXZWlnaHRcIjowLjAsXCJMaW5lVHlwZVwiOjB9fSxcIkRhdGVTdHlsZVwiOntcIiRpZFwiOlwiNTk5XCIsXCJGb250U2V0dGluZ3NcIjp7XCIkaWRcIjpcIjYwMFwiLFwiRm9udFNpemVcIjoxMCxcIkZvbnROYW1lXCI6XCJDYWxpYnJpXCIsXCJJc0JvbGRcIjpmYWxzZSxcIklzSXRhbGljXCI6ZmFsc2UsXCJJc1VuZGVybGluZWRcIjpmYWxzZX0sXCJBdXRvU2l6ZVwiOjAsXCJGb3JlZ3JvdW5kXCI6e1wiJGlkXCI6XCI2MDFcIixcIkNvbG9yXCI6e1wiJGlkXCI6XCI2MDJ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YwM1wiLFwiVG9wXCI6MC4wLFwiTGVmdFwiOjAuMCxcIlJpZ2h0XCI6MC4wLFwiQm90dG9tXCI6MC4wfSxcIlBhZGRpbmdcIjp7XCIkaWRcIjpcIjYwNFwiLFwiVG9wXCI6MC4wLFwiTGVmdFwiOjAuMCxcIlJpZ2h0XCI6MC4wLFwiQm90dG9tXCI6MC4wfSxcIkJhY2tncm91bmRcIjp7XCIkcmVmXCI6XCIxNDdcIn0sXCJJc1Zpc2libGVcIjp0cnVlLFwiV2lkdGhcIjowLjAsXCJIZWlnaHRcIjowLjAsXCJCb3JkZXJTdHlsZVwiOntcIiRpZFwiOlwiNjA1XCIsXCJMaW5lQ29sb3JcIjpudWxsLFwiTGluZVdlaWdodFwiOjAuMCxcIkxpbmVUeXBlXCI6MH19LFwiRGF0ZUZvcm1hdFwiOntcIiRpZFwiOlwiNjA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jA3XCIsXCJUYXNrU3R5bGVcIjp7XCIkaWRcIjpcIjYwOFwiLFwiU2hhcGVcIjoyLFwiU2hhcGVUaGlja25lc3NcIjoxLFwiRHVyYXRpb25Gb3JtYXRcIjowLFwiUGVyY2VudGFnZUNvbXBsZXRlU3R5bGVcIjp7XCIkaWRcIjpcIjYwOVwiLFwiRm9udFNldHRpbmdzXCI6e1wiJGlkXCI6XCI2MTBcIixcIkZvbnRTaXplXCI6MTAsXCJGb250TmFtZVwiOlwiQ2FsaWJyaVwiLFwiSXNCb2xkXCI6ZmFsc2UsXCJJc0l0YWxpY1wiOmZhbHNlLFwiSXNVbmRlcmxpbmVkXCI6ZmFsc2V9LFwiQXV0b1NpemVcIjowLFwiRm9yZWdyb3VuZFwiOntcIiRpZFwiOlwiNjExXCIsXCJDb2xvclwiOntcIiRyZWZcIjpcIjEwOVwifX0sXCJCYWNrZ3JvdW5kRmlsbFR5cGVcIjowLFwiTWF4V2lkdGhcIjoyMDAuMCxcIk1heEhlaWdodFwiOlwiSW5maW5pdHlcIixcIlNtYXJ0Rm9yZWdyb3VuZElzQWN0aXZlXCI6ZmFsc2UsXCJIb3Jpem9udGFsQWxpZ25tZW50XCI6MCxcIlZlcnRpY2FsQWxpZ25tZW50XCI6MCxcIlNtYXJ0Rm9yZWdyb3VuZFwiOm51bGwsXCJNYXJnaW5cIjp7XCIkaWRcIjpcIjYxMlwiLFwiVG9wXCI6MC4wLFwiTGVmdFwiOjAuMCxcIlJpZ2h0XCI6MC4wLFwiQm90dG9tXCI6MC4wfSxcIlBhZGRpbmdcIjp7XCIkaWRcIjpcIjYxM1wiLFwiVG9wXCI6MC4wLFwiTGVmdFwiOjAuMCxcIlJpZ2h0XCI6MC4wLFwiQm90dG9tXCI6MC4wfSxcIkJhY2tncm91bmRcIjp7XCIkcmVmXCI6XCIxMTJcIn0sXCJJc1Zpc2libGVcIjp0cnVlLFwiV2lkdGhcIjowLjAsXCJIZWlnaHRcIjowLjAsXCJCb3JkZXJTdHlsZVwiOntcIiRpZFwiOlwiNjE0XCIsXCJMaW5lQ29sb3JcIjpudWxsLFwiTGluZVdlaWdodFwiOjAuMCxcIkxpbmVUeXBlXCI6MH19LFwiRHVyYXRpb25TdHlsZVwiOntcIiRpZFwiOlwiNjE1XCIsXCJGb250U2V0dGluZ3NcIjp7XCIkaWRcIjpcIjYxNlwiLFwiRm9udFNpemVcIjoxMCxcIkZvbnROYW1lXCI6XCJDYWxpYnJpXCIsXCJJc0JvbGRcIjpmYWxzZSxcIklzSXRhbGljXCI6ZmFsc2UsXCJJc1VuZGVybGluZWRcIjpmYWxzZX0sXCJBdXRvU2l6ZVwiOjAsXCJGb3JlZ3JvdW5kXCI6e1wiJGlkXCI6XCI2MTd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NjE4XCIsXCJUb3BcIjowLjAsXCJMZWZ0XCI6MC4wLFwiUmlnaHRcIjowLjAsXCJCb3R0b21cIjowLjB9LFwiUGFkZGluZ1wiOntcIiRpZFwiOlwiNjE5XCIsXCJUb3BcIjowLjAsXCJMZWZ0XCI6MC4wLFwiUmlnaHRcIjowLjAsXCJCb3R0b21cIjowLjB9LFwiQmFja2dyb3VuZFwiOntcIiRyZWZcIjpcIjExOVwifSxcIklzVmlzaWJsZVwiOnRydWUsXCJXaWR0aFwiOjAuMCxcIkhlaWdodFwiOjAuMCxcIkJvcmRlclN0eWxlXCI6e1wiJGlkXCI6XCI2MjBcIixcIkxpbmVDb2xvclwiOm51bGwsXCJMaW5lV2VpZ2h0XCI6MC4wLFwiTGluZVR5cGVcIjowfX0sXCJIb3Jpem9udGFsQ29ubmVjdG9yU3R5bGVcIjp7XCIkaWRcIjpcIjYyMVwiLFwiTGluZUNvbG9yXCI6e1wiJHJlZlwiOlwiMTIxXCJ9LFwiTGluZVdlaWdodFwiOjEuMCxcIkxpbmVUeXBlXCI6MH0sXCJWZXJ0aWNhbENvbm5lY3RvclN0eWxlXCI6e1wiJGlkXCI6XCI2MjJcIixcIkxpbmVDb2xvclwiOntcIiRyZWZcIjpcIjEyNFwifSxcIkxpbmVXZWlnaHRcIjowLjAsXCJMaW5lVHlwZVwiOjB9LFwiTWFyZ2luXCI6bnVsbCxcIlN0YXJ0RGF0ZVBvc2l0aW9uXCI6NixcIkVuZERhdGVQb3NpdGlvblwiOjYsXCJUaXRsZVBvc2l0aW9uXCI6MixcIkR1cmF0aW9uUG9zaXRpb25cIjo2LFwiUGVyY2VudGFnZUNvbXBsZXRlZFBvc2l0aW9uXCI6MixcIlNwYWNpbmdcIjozLFwiSXNCZWxvd1RpbWViYW5kXCI6dHJ1ZSxcIlBlcmNlbnRhZ2VDb21wbGV0ZVNoYXBlT3BhY2l0eVwiOjM1LFwiR3JvdXBOYW1lXCI6XCI5NmVlODlkOS0wYzA4LTQyN2EtYmRjYS0zYjk3YTIzYjRmMDRcIixcIkF0dGFjaGVkTWlsZXN0b25lc1N0eWxlc1wiOm51bGwsXCJTaGFwZVN0eWxlXCI6e1wiJGlkXCI6XCI2MjNcIixcIk1hcmdpblwiOntcIiRpZFwiOlwiNjI0XCIsXCJUb3BcIjowLjAsXCJMZWZ0XCI6NC4wLFwiUmlnaHRcIjo0LjAsXCJCb3R0b21cIjowLjB9LFwiUGFkZGluZ1wiOntcIiRpZFwiOlwiNjI1XCIsXCJUb3BcIjowLjAsXCJMZWZ0XCI6MC4wLFwiUmlnaHRcIjowLjAsXCJCb3R0b21cIjowLjB9LFwiQmFja2dyb3VuZFwiOntcIiRpZFwiOlwiNjI2XCIsXCJDb2xvclwiOntcIiRpZFwiOlwiNjI3XCIsXCJBXCI6MjU1LFwiUlwiOjI0NixcIkdcIjoxMzAsXCJCXCI6MzR9fSxcIklzVmlzaWJsZVwiOnRydWUsXCJXaWR0aFwiOjAuMCxcIkhlaWdodFwiOjE2LjAsXCJCb3JkZXJTdHlsZVwiOntcIiRpZFwiOlwiNjI4XCIsXCJMaW5lQ29sb3JcIjp7XCIkaWRcIjpcIjYyOVwiLFwiJHR5cGVcIjpcIk5MUkUuQ29tbW9uLkRvbS5Tb2xpZENvbG9yQnJ1c2gsIE5MUkUuQ29tbW9uXCIsXCJDb2xvclwiOntcIiRpZFwiOlwiNjMwXCIsXCJBXCI6MjU1LFwiUlwiOjAsXCJHXCI6MCxcIkJcIjowfX0sXCJMaW5lV2VpZ2h0XCI6MC4wLFwiTGluZVR5cGVcIjowfX0sXCJUaXRsZVN0eWxlXCI6e1wiJGlkXCI6XCI2MzFcIixcIkZvbnRTZXR0aW5nc1wiOntcIiRpZFwiOlwiNjMyXCIsXCJGb250U2l6ZVwiOjExLFwiRm9udE5hbWVcIjpcIkNhbGlicmlcIixcIklzQm9sZFwiOnRydWUsXCJJc0l0YWxpY1wiOmZhbHNlLFwiSXNVbmRlcmxpbmVkXCI6ZmFsc2V9LFwiQXV0b1NpemVcIjowLFwiRm9yZWdyb3VuZFwiOntcIiRpZFwiOlwiNjMzXCIsXCJDb2xvclwiOntcIiRpZFwiOlwiNjM0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YzNVwiLFwiVG9wXCI6MC4wLFwiTGVmdFwiOjAuMCxcIlJpZ2h0XCI6MC4wLFwiQm90dG9tXCI6MC4wfSxcIlBhZGRpbmdcIjp7XCIkaWRcIjpcIjYzNlwiLFwiVG9wXCI6MC4wLFwiTGVmdFwiOjAuMCxcIlJpZ2h0XCI6MC4wLFwiQm90dG9tXCI6MC4wfSxcIkJhY2tncm91bmRcIjp7XCIkaWRcIjpcIjYzN1wiLFwiQ29sb3JcIjp7XCIkaWRcIjpcIjYzOFwiLFwiQVwiOjAsXCJSXCI6MjU1LFwiR1wiOjI1NSxcIkJcIjoyNTV9fSxcIklzVmlzaWJsZVwiOnRydWUsXCJXaWR0aFwiOjAuMCxcIkhlaWdodFwiOjAuMCxcIkJvcmRlclN0eWxlXCI6e1wiJGlkXCI6XCI2MzlcIixcIkxpbmVDb2xvclwiOm51bGwsXCJMaW5lV2VpZ2h0XCI6MC4wLFwiTGluZVR5cGVcIjowfX0sXCJEYXRlU3R5bGVcIjp7XCIkaWRcIjpcIjY0MFwiLFwiRm9udFNldHRpbmdzXCI6e1wiJGlkXCI6XCI2NDFcIixcIkZvbnRTaXplXCI6MTAsXCJGb250TmFtZVwiOlwiQ2FsaWJyaVwiLFwiSXNCb2xkXCI6ZmFsc2UsXCJJc0l0YWxpY1wiOmZhbHNlLFwiSXNVbmRlcmxpbmVkXCI6ZmFsc2V9LFwiQXV0b1NpemVcIjowLFwiRm9yZWdyb3VuZFwiOntcIiRpZFwiOlwiNjQyXCIsXCJDb2xvclwiOntcIiRpZFwiOlwiNjQz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2NDRcIixcIlRvcFwiOjAuMCxcIkxlZnRcIjowLjAsXCJSaWdodFwiOjAuMCxcIkJvdHRvbVwiOjAuMH0sXCJQYWRkaW5nXCI6e1wiJGlkXCI6XCI2NDVcIixcIlRvcFwiOjAuMCxcIkxlZnRcIjowLjAsXCJSaWdodFwiOjAuMCxcIkJvdHRvbVwiOjAuMH0sXCJCYWNrZ3JvdW5kXCI6e1wiJHJlZlwiOlwiMTQ3XCJ9LFwiSXNWaXNpYmxlXCI6dHJ1ZSxcIldpZHRoXCI6MC4wLFwiSGVpZ2h0XCI6MC4wLFwiQm9yZGVyU3R5bGVcIjp7XCIkaWRcIjpcIjY0NlwiLFwiTGluZUNvbG9yXCI6bnVsbCxcIkxpbmVXZWlnaHRcIjowLjAsXCJMaW5lVHlwZVwiOjB9fSxcIkRhdGVGb3JtYXRcIjp7XCIkaWRcIjpcIjY0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Sx7XCIkaWRcIjpcIjY0OFwiLFwiSGVhZGVyU3R5bGVcIjp7XCIkaWRcIjpcIjY0OVwiLFwiVGV4dFN0eWxlXCI6e1wiJGlkXCI6XCI2NTBcIixcIkZvbnRTZXR0aW5nc1wiOntcIiRpZFwiOlwiNjUxXCIsXCJGb250U2l6ZVwiOjExLFwiRm9udE5hbWVcIjpcIkNhbGlicmlcIixcIklzQm9sZFwiOmZhbHNlLFwiSXNJdGFsaWNcIjpmYWxzZSxcIklzVW5kZXJsaW5lZFwiOmZhbHNlfSxcIkF1dG9TaXplXCI6MCxcIkZvcmVncm91bmRcIjp7XCIkaWRcIjpcIjY1MlwiLFwiQ29sb3JcIjp7XCIkaWRcIjpcIjY1M1wiLFwiQVwiOjI1NSxcIlJcIjowLFwiR1wiOjAsXCJCXCI6MH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jU0XCIsXCJUb3BcIjowLjAsXCJMZWZ0XCI6MC4wLFwiUmlnaHRcIjowLjAsXCJCb3R0b21cIjowLjB9LFwiUGFkZGluZ1wiOntcIiRpZFwiOlwiNjU1XCIsXCJUb3BcIjowLjAsXCJMZWZ0XCI6MC4wLFwiUmlnaHRcIjowLjAsXCJCb3R0b21cIjowLjB9LFwiQmFja2dyb3VuZFwiOntcIiRpZFwiOlwiNjU2XCIsXCJDb2xvclwiOntcIiRpZFwiOlwiNjU3XCIsXCJBXCI6MCxcIlJcIjoyNTUsXCJHXCI6MjU1LFwiQlwiOjI1NX19LFwiSXNWaXNpYmxlXCI6dHJ1ZSxcIldpZHRoXCI6MC4wLFwiSGVpZ2h0XCI6MC4wLFwiQm9yZGVyU3R5bGVcIjpudWxsfSxcIlJlY3RhbmdsZVN0eWxlXCI6e1wiJGlkXCI6XCI2NThcIixcIk1hcmdpblwiOntcIiRpZFwiOlwiNjU5XCIsXCJUb3BcIjowLjAsXCJMZWZ0XCI6MC4wLFwiUmlnaHRcIjowLjAsXCJCb3R0b21cIjowLjB9LFwiUGFkZGluZ1wiOntcIiRpZFwiOlwiNjYwXCIsXCJUb3BcIjowLjAsXCJMZWZ0XCI6MC4wLFwiUmlnaHRcIjowLjAsXCJCb3R0b21cIjowLjB9LFwiQmFja2dyb3VuZFwiOntcIiRpZFwiOlwiNjYxXCIsXCJDb2xvclwiOntcIiRpZFwiOlwiNjYyXCIsXCJBXCI6NjMsXCJSXCI6MTEyLFwiR1wiOjE3MyxcIkJcIjo3MX19LFwiSXNWaXNpYmxlXCI6dHJ1ZSxcIldpZHRoXCI6MC4wLFwiSGVpZ2h0XCI6MC4wLFwiQm9yZGVyU3R5bGVcIjp7XCIkaWRcIjpcIjY2M1wiLFwiTGluZUNvbG9yXCI6e1wiJGlkXCI6XCI2NjRcIixcIiR0eXBlXCI6XCJOTFJFLkNvbW1vbi5Eb20uU29saWRDb2xvckJydXNoLCBOTFJFLkNvbW1vblwiLFwiQ29sb3JcIjp7XCIkaWRcIjpcIjY2NVwiLFwiQVwiOjI1NSxcIlJcIjoyNTUsXCJHXCI6MCxcIkJcIjowfX0sXCJMaW5lV2VpZ2h0XCI6MC4wLFwiTGluZVR5cGVcIjowfX19LFwiQmFja2dyb3VuZFN0eWxlXCI6e1wiJGlkXCI6XCI2NjZcIixcIk1hcmdpblwiOntcIiRpZFwiOlwiNjY3XCIsXCJUb3BcIjowLjAsXCJMZWZ0XCI6MC4wLFwiUmlnaHRcIjowLjAsXCJCb3R0b21cIjowLjB9LFwiUGFkZGluZ1wiOntcIiRpZFwiOlwiNjY4XCIsXCJUb3BcIjowLjAsXCJMZWZ0XCI6MC4wLFwiUmlnaHRcIjowLjAsXCJCb3R0b21cIjowLjB9LFwiQmFja2dyb3VuZFwiOntcIiRpZFwiOlwiNjY5XCIsXCJDb2xvclwiOntcIiRpZFwiOlwiNjcwXCIsXCJBXCI6NTEsXCJSXCI6MTY1LFwiR1wiOjE2NSxcIkJcIjoxNjV9fSxcIklzVmlzaWJsZVwiOnRydWUsXCJXaWR0aFwiOjAuMCxcIkhlaWdodFwiOjAuMCxcIkJvcmRlclN0eWxlXCI6e1wiJGlkXCI6XCI2NzFcIixcIkxpbmVDb2xvclwiOntcIiRpZFwiOlwiNjcyXCIsXCIkdHlwZVwiOlwiTkxSRS5Db21tb24uRG9tLlNvbGlkQ29sb3JCcnVzaCwgTkxSRS5Db21tb25cIixcIkNvbG9yXCI6e1wiJGlkXCI6XCI2NzNcIixcIkFcIjoyNTUsXCJSXCI6MjU1LFwiR1wiOjAsXCJCXCI6MH19LFwiTGluZVdlaWdodFwiOjAuMCxcIkxpbmVUeXBlXCI6MH19LFwiQ3VzdG9tU3dpbWxhbmVNaWxlc3RvbmVTdHlsZUxpc3RcIjpbXSxcIkN1c3RvbVN3aW1sYW5lVGFza1N0eWxlTGlzdFwiOlt7XCIkaWRcIjpcIjY3NFwiLFwiVGFza1N0eWxlXCI6e1wiJGlkXCI6XCI2NzVcIixcIlNoYXBlXCI6MixcIlNoYXBlVGhpY2tuZXNzXCI6MSxcIkR1cmF0aW9uRm9ybWF0XCI6MCxcIlBlcmNlbnRhZ2VDb21wbGV0ZVN0eWxlXCI6e1wiJGlkXCI6XCI2NzZcIixcIkZvbnRTZXR0aW5nc1wiOntcIiRpZFwiOlwiNjc3XCIsXCJGb250U2l6ZVwiOjEwLFwiRm9udE5hbWVcIjpcIkNhbGlicmlcIixcIklzQm9sZFwiOmZhbHNlLFwiSXNJdGFsaWNcIjpmYWxzZSxcIklzVW5kZXJsaW5lZFwiOmZhbHNlfSxcIkF1dG9TaXplXCI6MCxcIkZvcmVncm91bmRcIjp7XCIkaWRcIjpcIjY3OFwiLFwiQ29sb3JcIjp7XCIkcmVmXCI6XCIxMDlcIn19LFwiQmFja2dyb3VuZEZpbGxUeXBlXCI6MCxcIk1heFdpZHRoXCI6MjAwLjAsXCJNYXhIZWlnaHRcIjpcIkluZmluaXR5XCIsXCJTbWFydEZvcmVncm91bmRJc0FjdGl2ZVwiOmZhbHNlLFwiSG9yaXpvbnRhbEFsaWdubWVudFwiOjAsXCJWZXJ0aWNhbEFsaWdubWVudFwiOjAsXCJTbWFydEZvcmVncm91bmRcIjpudWxsLFwiTWFyZ2luXCI6e1wiJGlkXCI6XCI2NzlcIixcIlRvcFwiOjAuMCxcIkxlZnRcIjowLjAsXCJSaWdodFwiOjAuMCxcIkJvdHRvbVwiOjAuMH0sXCJQYWRkaW5nXCI6e1wiJGlkXCI6XCI2ODBcIixcIlRvcFwiOjAuMCxcIkxlZnRcIjowLjAsXCJSaWdodFwiOjAuMCxcIkJvdHRvbVwiOjAuMH0sXCJCYWNrZ3JvdW5kXCI6e1wiJHJlZlwiOlwiMTEyXCJ9LFwiSXNWaXNpYmxlXCI6dHJ1ZSxcIldpZHRoXCI6MC4wLFwiSGVpZ2h0XCI6MC4wLFwiQm9yZGVyU3R5bGVcIjp7XCIkaWRcIjpcIjY4MVwiLFwiTGluZUNvbG9yXCI6bnVsbCxcIkxpbmVXZWlnaHRcIjowLjAsXCJMaW5lVHlwZVwiOjB9fSxcIkR1cmF0aW9uU3R5bGVcIjp7XCIkaWRcIjpcIjY4MlwiLFwiRm9udFNldHRpbmdzXCI6e1wiJGlkXCI6XCI2ODNcIixcIkZvbnRTaXplXCI6MTAsXCJGb250TmFtZVwiOlwiQ2FsaWJyaVwiLFwiSXNCb2xkXCI6ZmFsc2UsXCJJc0l0YWxpY1wiOmZhbHNlLFwiSXNVbmRlcmxpbmVkXCI6ZmFsc2V9LFwiQXV0b1NpemVcIjowLFwiRm9yZWdyb3VuZFwiOntcIiRpZFwiOlwiNjg0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Y4NVwiLFwiVG9wXCI6MC4wLFwiTGVmdFwiOjAuMCxcIlJpZ2h0XCI6MC4wLFwiQm90dG9tXCI6MC4wfSxcIlBhZGRpbmdcIjp7XCIkaWRcIjpcIjY4NlwiLFwiVG9wXCI6MC4wLFwiTGVmdFwiOjAuMCxcIlJpZ2h0XCI6MC4wLFwiQm90dG9tXCI6MC4wfSxcIkJhY2tncm91bmRcIjp7XCIkcmVmXCI6XCIxMTlcIn0sXCJJc1Zpc2libGVcIjp0cnVlLFwiV2lkdGhcIjowLjAsXCJIZWlnaHRcIjowLjAsXCJCb3JkZXJTdHlsZVwiOntcIiRpZFwiOlwiNjg3XCIsXCJMaW5lQ29sb3JcIjpudWxsLFwiTGluZVdlaWdodFwiOjAuMCxcIkxpbmVUeXBlXCI6MH19LFwiSG9yaXpvbnRhbENvbm5lY3RvclN0eWxlXCI6e1wiJGlkXCI6XCI2ODhcIixcIkxpbmVDb2xvclwiOntcIiRyZWZcIjpcIjEyMVwifSxcIkxpbmVXZWlnaHRcIjoxLjAsXCJMaW5lVHlwZVwiOjB9LFwiVmVydGljYWxDb25uZWN0b3JTdHlsZVwiOntcIiRpZFwiOlwiNjg5XCIsXCJMaW5lQ29sb3JcIjp7XCIkcmVmXCI6XCIxMjR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NGQ0MGFjOWEtZGJhMS00MDA2LWIzYzQtZjgwMzMyMTNhMDI2XCIsXCJBdHRhY2hlZE1pbGVzdG9uZXNTdHlsZXNcIjpudWxsLFwiU2hhcGVTdHlsZVwiOntcIiRpZFwiOlwiNjkwXCIsXCJNYXJnaW5cIjp7XCIkaWRcIjpcIjY5MVwiLFwiVG9wXCI6MC4wLFwiTGVmdFwiOjQuMCxcIlJpZ2h0XCI6NC4wLFwiQm90dG9tXCI6MC4wfSxcIlBhZGRpbmdcIjp7XCIkaWRcIjpcIjY5MlwiLFwiVG9wXCI6MC4wLFwiTGVmdFwiOjAuMCxcIlJpZ2h0XCI6MC4wLFwiQm90dG9tXCI6MC4wfSxcIkJhY2tncm91bmRcIjp7XCIkaWRcIjpcIjY5M1wiLFwiQ29sb3JcIjp7XCIkaWRcIjpcIjY5NFwiLFwiQVwiOjI1NSxcIlJcIjoyNDYsXCJHXCI6MTMwLFwiQlwiOjM0fX0sXCJJc1Zpc2libGVcIjp0cnVlLFwiV2lkdGhcIjowLjAsXCJIZWlnaHRcIjoxNi4wLFwiQm9yZGVyU3R5bGVcIjp7XCIkaWRcIjpcIjY5NVwiLFwiTGluZUNvbG9yXCI6e1wiJGlkXCI6XCI2OTZcIixcIiR0eXBlXCI6XCJOTFJFLkNvbW1vbi5Eb20uU29saWRDb2xvckJydXNoLCBOTFJFLkNvbW1vblwiLFwiQ29sb3JcIjp7XCIkaWRcIjpcIjY5N1wiLFwiQVwiOjI1NSxcIlJcIjowLFwiR1wiOjAsXCJCXCI6MH19LFwiTGluZVdlaWdodFwiOjAuMCxcIkxpbmVUeXBlXCI6MH19LFwiVGl0bGVTdHlsZVwiOntcIiRpZFwiOlwiNjk4XCIsXCJGb250U2V0dGluZ3NcIjp7XCIkaWRcIjpcIjY5OVwiLFwiRm9udFNpemVcIjoxMSxcIkZvbnROYW1lXCI6XCJDYWxpYnJpXCIsXCJJc0JvbGRcIjp0cnVlLFwiSXNJdGFsaWNcIjpmYWxzZSxcIklzVW5kZXJsaW5lZFwiOmZhbHNlfSxcIkF1dG9TaXplXCI6MixcIkZvcmVncm91bmRcIjp7XCIkaWRcIjpcIjcwMFwiLFwiQ29sb3JcIjp7XCIkaWRcIjpcIjcwMVwiLFwiQVwiOjI1NSxcIlJcIjoyNTUsXCJHXCI6MjU1LFwiQlwiOjI1NX19LFwiQmFja2dyb3VuZEZpbGxUeXBlXCI6MCxcIk1heFdpZHRoXCI6NDguMDQ2NjY2NjY2NjY2NjY3LFwiTWF4SGVpZ2h0XCI6XCJJbmZpbml0eVwiLFwiU21hcnRGb3JlZ3JvdW5kSXNBY3RpdmVcIjpmYWxzZSxcIkhvcml6b250YWxBbGlnbm1lbnRcIjoxLFwiVmVydGljYWxBbGlnbm1lbnRcIjowLFwiU21hcnRGb3JlZ3JvdW5kXCI6bnVsbCxcIk1hcmdpblwiOntcIiRpZFwiOlwiNzAyXCIsXCJUb3BcIjowLjAsXCJMZWZ0XCI6MC4wLFwiUmlnaHRcIjowLjAsXCJCb3R0b21cIjowLjB9LFwiUGFkZGluZ1wiOntcIiRpZFwiOlwiNzAzXCIsXCJUb3BcIjowLjAsXCJMZWZ0XCI6MC4wLFwiUmlnaHRcIjowLjAsXCJCb3R0b21cIjowLjB9LFwiQmFja2dyb3VuZFwiOntcIiRpZFwiOlwiNzA0XCIsXCJDb2xvclwiOntcIiRpZFwiOlwiNzA1XCIsXCJBXCI6MCxcIlJcIjoyNTUsXCJHXCI6MjU1LFwiQlwiOjI1NX19LFwiSXNWaXNpYmxlXCI6dHJ1ZSxcIldpZHRoXCI6MC4wLFwiSGVpZ2h0XCI6MC4wLFwiQm9yZGVyU3R5bGVcIjp7XCIkaWRcIjpcIjcwNlwiLFwiTGluZUNvbG9yXCI6bnVsbCxcIkxpbmVXZWlnaHRcIjowLjAsXCJMaW5lVHlwZVwiOjB9fSxcIkRhdGVTdHlsZVwiOntcIiRpZFwiOlwiNzA3XCIsXCJGb250U2V0dGluZ3NcIjp7XCIkaWRcIjpcIjcwOFwiLFwiRm9udFNpemVcIjoxMCxcIkZvbnROYW1lXCI6XCJDYWxpYnJpXCIsXCJJc0JvbGRcIjpmYWxzZSxcIklzSXRhbGljXCI6ZmFsc2UsXCJJc1VuZGVybGluZWRcIjpmYWxzZX0sXCJBdXRvU2l6ZVwiOjAsXCJGb3JlZ3JvdW5kXCI6e1wiJGlkXCI6XCI3MDlcIixcIkNvbG9yXCI6e1wiJGlkXCI6XCI3MTB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cxMVwiLFwiVG9wXCI6MC4wLFwiTGVmdFwiOjAuMCxcIlJpZ2h0XCI6MC4wLFwiQm90dG9tXCI6MC4wfSxcIlBhZGRpbmdcIjp7XCIkaWRcIjpcIjcxMlwiLFwiVG9wXCI6MC4wLFwiTGVmdFwiOjAuMCxcIlJpZ2h0XCI6MC4wLFwiQm90dG9tXCI6MC4wfSxcIkJhY2tncm91bmRcIjp7XCIkcmVmXCI6XCIxNDdcIn0sXCJJc1Zpc2libGVcIjp0cnVlLFwiV2lkdGhcIjowLjAsXCJIZWlnaHRcIjowLjAsXCJCb3JkZXJTdHlsZVwiOntcIiRpZFwiOlwiNzEzXCIsXCJMaW5lQ29sb3JcIjpudWxsLFwiTGluZVdlaWdodFwiOjAuMCxcIkxpbmVUeXBlXCI6MH19LFwiRGF0ZUZvcm1hdFwiOntcIiRpZFwiOlwiNzE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zE1XCIsXCJUYXNrU3R5bGVcIjp7XCIkaWRcIjpcIjcxNlwiLFwiU2hhcGVcIjoyLFwiU2hhcGVUaGlja25lc3NcIjoxLFwiRHVyYXRpb25Gb3JtYXRcIjowLFwiUGVyY2VudGFnZUNvbXBsZXRlU3R5bGVcIjp7XCIkaWRcIjpcIjcxN1wiLFwiRm9udFNldHRpbmdzXCI6e1wiJGlkXCI6XCI3MThcIixcIkZvbnRTaXplXCI6MTAsXCJGb250TmFtZVwiOlwiQ2FsaWJyaVwiLFwiSXNCb2xkXCI6ZmFsc2UsXCJJc0l0YWxpY1wiOmZhbHNlLFwiSXNVbmRlcmxpbmVkXCI6ZmFsc2V9LFwiQXV0b1NpemVcIjowLFwiRm9yZWdyb3VuZFwiOntcIiRpZFwiOlwiNzE5XCIsXCJDb2xvclwiOntcIiRyZWZcIjpcIjEwOVwifX0sXCJCYWNrZ3JvdW5kRmlsbFR5cGVcIjowLFwiTWF4V2lkdGhcIjoyMDAuMCxcIk1heEhlaWdodFwiOlwiSW5maW5pdHlcIixcIlNtYXJ0Rm9yZWdyb3VuZElzQWN0aXZlXCI6ZmFsc2UsXCJIb3Jpem9udGFsQWxpZ25tZW50XCI6MCxcIlZlcnRpY2FsQWxpZ25tZW50XCI6MCxcIlNtYXJ0Rm9yZWdyb3VuZFwiOm51bGwsXCJNYXJnaW5cIjp7XCIkaWRcIjpcIjcyMFwiLFwiVG9wXCI6MC4wLFwiTGVmdFwiOjAuMCxcIlJpZ2h0XCI6MC4wLFwiQm90dG9tXCI6MC4wfSxcIlBhZGRpbmdcIjp7XCIkaWRcIjpcIjcyMVwiLFwiVG9wXCI6MC4wLFwiTGVmdFwiOjAuMCxcIlJpZ2h0XCI6MC4wLFwiQm90dG9tXCI6MC4wfSxcIkJhY2tncm91bmRcIjp7XCIkcmVmXCI6XCIxMTJcIn0sXCJJc1Zpc2libGVcIjp0cnVlLFwiV2lkdGhcIjowLjAsXCJIZWlnaHRcIjowLjAsXCJCb3JkZXJTdHlsZVwiOntcIiRpZFwiOlwiNzIyXCIsXCJMaW5lQ29sb3JcIjpudWxsLFwiTGluZVdlaWdodFwiOjAuMCxcIkxpbmVUeXBlXCI6MH19LFwiRHVyYXRpb25TdHlsZVwiOntcIiRpZFwiOlwiNzIzXCIsXCJGb250U2V0dGluZ3NcIjp7XCIkaWRcIjpcIjcyNFwiLFwiRm9udFNpemVcIjoxMCxcIkZvbnROYW1lXCI6XCJDYWxpYnJpXCIsXCJJc0JvbGRcIjpmYWxzZSxcIklzSXRhbGljXCI6ZmFsc2UsXCJJc1VuZGVybGluZWRcIjpmYWxzZX0sXCJBdXRvU2l6ZVwiOjAsXCJGb3JlZ3JvdW5kXCI6e1wiJGlkXCI6XCI3MjV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NzI2XCIsXCJUb3BcIjowLjAsXCJMZWZ0XCI6MC4wLFwiUmlnaHRcIjowLjAsXCJCb3R0b21cIjowLjB9LFwiUGFkZGluZ1wiOntcIiRpZFwiOlwiNzI3XCIsXCJUb3BcIjowLjAsXCJMZWZ0XCI6MC4wLFwiUmlnaHRcIjowLjAsXCJCb3R0b21cIjowLjB9LFwiQmFja2dyb3VuZFwiOntcIiRyZWZcIjpcIjExOVwifSxcIklzVmlzaWJsZVwiOnRydWUsXCJXaWR0aFwiOjAuMCxcIkhlaWdodFwiOjAuMCxcIkJvcmRlclN0eWxlXCI6e1wiJGlkXCI6XCI3MjhcIixcIkxpbmVDb2xvclwiOm51bGwsXCJMaW5lV2VpZ2h0XCI6MC4wLFwiTGluZVR5cGVcIjowfX0sXCJIb3Jpem9udGFsQ29ubmVjdG9yU3R5bGVcIjp7XCIkaWRcIjpcIjcyOVwiLFwiTGluZUNvbG9yXCI6e1wiJHJlZlwiOlwiMTIxXCJ9LFwiTGluZVdlaWdodFwiOjEuMCxcIkxpbmVUeXBlXCI6MH0sXCJWZXJ0aWNhbENvbm5lY3RvclN0eWxlXCI6e1wiJGlkXCI6XCI3MzBcIixcIkxpbmVDb2xvclwiOntcIiRyZWZcIjpcIjEyNFwifSxcIkxpbmVXZWlnaHRcIjowLjAsXCJMaW5lVHlwZVwiOjB9LFwiTWFyZ2luXCI6bnVsbCxcIlN0YXJ0RGF0ZVBvc2l0aW9uXCI6NixcIkVuZERhdGVQb3NpdGlvblwiOjYsXCJUaXRsZVBvc2l0aW9uXCI6MixcIkR1cmF0aW9uUG9zaXRpb25cIjo2LFwiUGVyY2VudGFnZUNvbXBsZXRlZFBvc2l0aW9uXCI6MixcIlNwYWNpbmdcIjozLFwiSXNCZWxvd1RpbWViYW5kXCI6dHJ1ZSxcIlBlcmNlbnRhZ2VDb21wbGV0ZVNoYXBlT3BhY2l0eVwiOjM1LFwiR3JvdXBOYW1lXCI6XCI0ZDQwYWM5YS1kYmExLTQwMDYtYjNjNC1mODAzMzIxM2EwMjZcIixcIkF0dGFjaGVkTWlsZXN0b25lc1N0eWxlc1wiOm51bGwsXCJTaGFwZVN0eWxlXCI6e1wiJGlkXCI6XCI3MzFcIixcIk1hcmdpblwiOntcIiRpZFwiOlwiNzMyXCIsXCJUb3BcIjowLjAsXCJMZWZ0XCI6NC4wLFwiUmlnaHRcIjo0LjAsXCJCb3R0b21cIjowLjB9LFwiUGFkZGluZ1wiOntcIiRpZFwiOlwiNzMzXCIsXCJUb3BcIjowLjAsXCJMZWZ0XCI6MC4wLFwiUmlnaHRcIjowLjAsXCJCb3R0b21cIjowLjB9LFwiQmFja2dyb3VuZFwiOntcIiRpZFwiOlwiNzM0XCIsXCJDb2xvclwiOntcIiRpZFwiOlwiNzM1XCIsXCJBXCI6MjU1LFwiUlwiOjI0NixcIkdcIjoxMzAsXCJCXCI6MzR9fSxcIklzVmlzaWJsZVwiOnRydWUsXCJXaWR0aFwiOjAuMCxcIkhlaWdodFwiOjE2LjAsXCJCb3JkZXJTdHlsZVwiOntcIiRpZFwiOlwiNzM2XCIsXCJMaW5lQ29sb3JcIjp7XCIkaWRcIjpcIjczN1wiLFwiJHR5cGVcIjpcIk5MUkUuQ29tbW9uLkRvbS5Tb2xpZENvbG9yQnJ1c2gsIE5MUkUuQ29tbW9uXCIsXCJDb2xvclwiOntcIiRpZFwiOlwiNzM4XCIsXCJBXCI6MjU1LFwiUlwiOjAsXCJHXCI6MCxcIkJcIjowfX0sXCJMaW5lV2VpZ2h0XCI6MC4wLFwiTGluZVR5cGVcIjowfX0sXCJUaXRsZVN0eWxlXCI6e1wiJGlkXCI6XCI3MzlcIixcIkZvbnRTZXR0aW5nc1wiOntcIiRpZFwiOlwiNzQwXCIsXCJGb250U2l6ZVwiOjExLFwiRm9udE5hbWVcIjpcIkNhbGlicmlcIixcIklzQm9sZFwiOnRydWUsXCJJc0l0YWxpY1wiOmZhbHNlLFwiSXNVbmRlcmxpbmVkXCI6ZmFsc2V9LFwiQXV0b1NpemVcIjowLFwiRm9yZWdyb3VuZFwiOntcIiRpZFwiOlwiNzQxXCIsXCJDb2xvclwiOntcIiRpZFwiOlwiNzQy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c0M1wiLFwiVG9wXCI6MC4wLFwiTGVmdFwiOjAuMCxcIlJpZ2h0XCI6MC4wLFwiQm90dG9tXCI6MC4wfSxcIlBhZGRpbmdcIjp7XCIkaWRcIjpcIjc0NFwiLFwiVG9wXCI6MC4wLFwiTGVmdFwiOjAuMCxcIlJpZ2h0XCI6MC4wLFwiQm90dG9tXCI6MC4wfSxcIkJhY2tncm91bmRcIjp7XCIkaWRcIjpcIjc0NVwiLFwiQ29sb3JcIjp7XCIkaWRcIjpcIjc0NlwiLFwiQVwiOjAsXCJSXCI6MjU1LFwiR1wiOjI1NSxcIkJcIjoyNTV9fSxcIklzVmlzaWJsZVwiOnRydWUsXCJXaWR0aFwiOjAuMCxcIkhlaWdodFwiOjAuMCxcIkJvcmRlclN0eWxlXCI6e1wiJGlkXCI6XCI3NDdcIixcIkxpbmVDb2xvclwiOm51bGwsXCJMaW5lV2VpZ2h0XCI6MC4wLFwiTGluZVR5cGVcIjowfX0sXCJEYXRlU3R5bGVcIjp7XCIkaWRcIjpcIjc0OFwiLFwiRm9udFNldHRpbmdzXCI6e1wiJGlkXCI6XCI3NDlcIixcIkZvbnRTaXplXCI6MTAsXCJGb250TmFtZVwiOlwiQ2FsaWJyaVwiLFwiSXNCb2xkXCI6ZmFsc2UsXCJJc0l0YWxpY1wiOmZhbHNlLFwiSXNVbmRlcmxpbmVkXCI6ZmFsc2V9LFwiQXV0b1NpemVcIjowLFwiRm9yZWdyb3VuZFwiOntcIiRpZFwiOlwiNzUwXCIsXCJDb2xvclwiOntcIiRpZFwiOlwiNzUx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3NTJcIixcIlRvcFwiOjAuMCxcIkxlZnRcIjowLjAsXCJSaWdodFwiOjAuMCxcIkJvdHRvbVwiOjAuMH0sXCJQYWRkaW5nXCI6e1wiJGlkXCI6XCI3NTNcIixcIlRvcFwiOjAuMCxcIkxlZnRcIjowLjAsXCJSaWdodFwiOjAuMCxcIkJvdHRvbVwiOjAuMH0sXCJCYWNrZ3JvdW5kXCI6e1wiJHJlZlwiOlwiMTQ3XCJ9LFwiSXNWaXNpYmxlXCI6dHJ1ZSxcIldpZHRoXCI6MC4wLFwiSGVpZ2h0XCI6MC4wLFwiQm9yZGVyU3R5bGVcIjp7XCIkaWRcIjpcIjc1NFwiLFwiTGluZUNvbG9yXCI6bnVsbCxcIkxpbmVXZWlnaHRcIjowLjAsXCJMaW5lVHlwZVwiOjB9fSxcIkRhdGVGb3JtYXRcIjp7XCIkaWRcIjpcIjc1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c1NlwiLFwiVGFza1N0eWxlXCI6e1wiJGlkXCI6XCI3NTdcIixcIlNoYXBlXCI6MixcIlNoYXBlVGhpY2tuZXNzXCI6MSxcIkR1cmF0aW9uRm9ybWF0XCI6MCxcIlBlcmNlbnRhZ2VDb21wbGV0ZVN0eWxlXCI6e1wiJGlkXCI6XCI3NThcIixcIkZvbnRTZXR0aW5nc1wiOntcIiRpZFwiOlwiNzU5XCIsXCJGb250U2l6ZVwiOjEwLFwiRm9udE5hbWVcIjpcIkNhbGlicmlcIixcIklzQm9sZFwiOmZhbHNlLFwiSXNJdGFsaWNcIjpmYWxzZSxcIklzVW5kZXJsaW5lZFwiOmZhbHNlfSxcIkF1dG9TaXplXCI6MCxcIkZvcmVncm91bmRcIjp7XCIkaWRcIjpcIjc2MFwiLFwiQ29sb3JcIjp7XCIkcmVmXCI6XCIxMDlcIn19LFwiQmFja2dyb3VuZEZpbGxUeXBlXCI6MCxcIk1heFdpZHRoXCI6MjAwLjAsXCJNYXhIZWlnaHRcIjpcIkluZmluaXR5XCIsXCJTbWFydEZvcmVncm91bmRJc0FjdGl2ZVwiOmZhbHNlLFwiSG9yaXpvbnRhbEFsaWdubWVudFwiOjAsXCJWZXJ0aWNhbEFsaWdubWVudFwiOjAsXCJTbWFydEZvcmVncm91bmRcIjpudWxsLFwiTWFyZ2luXCI6e1wiJGlkXCI6XCI3NjFcIixcIlRvcFwiOjAuMCxcIkxlZnRcIjowLjAsXCJSaWdodFwiOjAuMCxcIkJvdHRvbVwiOjAuMH0sXCJQYWRkaW5nXCI6e1wiJGlkXCI6XCI3NjJcIixcIlRvcFwiOjAuMCxcIkxlZnRcIjowLjAsXCJSaWdodFwiOjAuMCxcIkJvdHRvbVwiOjAuMH0sXCJCYWNrZ3JvdW5kXCI6e1wiJHJlZlwiOlwiMTEyXCJ9LFwiSXNWaXNpYmxlXCI6dHJ1ZSxcIldpZHRoXCI6MC4wLFwiSGVpZ2h0XCI6MC4wLFwiQm9yZGVyU3R5bGVcIjp7XCIkaWRcIjpcIjc2M1wiLFwiTGluZUNvbG9yXCI6bnVsbCxcIkxpbmVXZWlnaHRcIjowLjAsXCJMaW5lVHlwZVwiOjB9fSxcIkR1cmF0aW9uU3R5bGVcIjp7XCIkaWRcIjpcIjc2NFwiLFwiRm9udFNldHRpbmdzXCI6e1wiJGlkXCI6XCI3NjVcIixcIkZvbnRTaXplXCI6MTAsXCJGb250TmFtZVwiOlwiQ2FsaWJyaVwiLFwiSXNCb2xkXCI6ZmFsc2UsXCJJc0l0YWxpY1wiOmZhbHNlLFwiSXNVbmRlcmxpbmVkXCI6ZmFsc2V9LFwiQXV0b1NpemVcIjowLFwiRm9yZWdyb3VuZFwiOntcIiRpZFwiOlwiNzY2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c2N1wiLFwiVG9wXCI6MC4wLFwiTGVmdFwiOjAuMCxcIlJpZ2h0XCI6MC4wLFwiQm90dG9tXCI6MC4wfSxcIlBhZGRpbmdcIjp7XCIkaWRcIjpcIjc2OFwiLFwiVG9wXCI6MC4wLFwiTGVmdFwiOjAuMCxcIlJpZ2h0XCI6MC4wLFwiQm90dG9tXCI6MC4wfSxcIkJhY2tncm91bmRcIjp7XCIkcmVmXCI6XCIxMTlcIn0sXCJJc1Zpc2libGVcIjp0cnVlLFwiV2lkdGhcIjowLjAsXCJIZWlnaHRcIjowLjAsXCJCb3JkZXJTdHlsZVwiOntcIiRpZFwiOlwiNzY5XCIsXCJMaW5lQ29sb3JcIjpudWxsLFwiTGluZVdlaWdodFwiOjAuMCxcIkxpbmVUeXBlXCI6MH19LFwiSG9yaXpvbnRhbENvbm5lY3RvclN0eWxlXCI6e1wiJGlkXCI6XCI3NzBcIixcIkxpbmVDb2xvclwiOntcIiRyZWZcIjpcIjEyMVwifSxcIkxpbmVXZWlnaHRcIjoxLjAsXCJMaW5lVHlwZVwiOjB9LFwiVmVydGljYWxDb25uZWN0b3JTdHlsZVwiOntcIiRpZFwiOlwiNzcxXCIsXCJMaW5lQ29sb3JcIjp7XCIkcmVmXCI6XCIxMjR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NGQ0MGFjOWEtZGJhMS00MDA2LWIzYzQtZjgwMzMyMTNhMDI2XCIsXCJBdHRhY2hlZE1pbGVzdG9uZXNTdHlsZXNcIjpudWxsLFwiU2hhcGVTdHlsZVwiOntcIiRpZFwiOlwiNzcyXCIsXCJNYXJnaW5cIjp7XCIkaWRcIjpcIjc3M1wiLFwiVG9wXCI6MC4wLFwiTGVmdFwiOjQuMCxcIlJpZ2h0XCI6NC4wLFwiQm90dG9tXCI6MC4wfSxcIlBhZGRpbmdcIjp7XCIkaWRcIjpcIjc3NFwiLFwiVG9wXCI6MC4wLFwiTGVmdFwiOjAuMCxcIlJpZ2h0XCI6MC4wLFwiQm90dG9tXCI6MC4wfSxcIkJhY2tncm91bmRcIjp7XCIkaWRcIjpcIjc3NVwiLFwiQ29sb3JcIjp7XCIkaWRcIjpcIjc3NlwiLFwiQVwiOjI1NSxcIlJcIjoyNDYsXCJHXCI6MTMwLFwiQlwiOjM0fX0sXCJJc1Zpc2libGVcIjp0cnVlLFwiV2lkdGhcIjowLjAsXCJIZWlnaHRcIjoxNi4wLFwiQm9yZGVyU3R5bGVcIjp7XCIkaWRcIjpcIjc3N1wiLFwiTGluZUNvbG9yXCI6e1wiJGlkXCI6XCI3NzhcIixcIiR0eXBlXCI6XCJOTFJFLkNvbW1vbi5Eb20uU29saWRDb2xvckJydXNoLCBOTFJFLkNvbW1vblwiLFwiQ29sb3JcIjp7XCIkaWRcIjpcIjc3OVwiLFwiQVwiOjI1NSxcIlJcIjowLFwiR1wiOjAsXCJCXCI6MH19LFwiTGluZVdlaWdodFwiOjAuMCxcIkxpbmVUeXBlXCI6MH19LFwiVGl0bGVTdHlsZVwiOntcIiRpZFwiOlwiNzgwXCIsXCJGb250U2V0dGluZ3NcIjp7XCIkaWRcIjpcIjc4MVwiLFwiRm9udFNpemVcIjoxMSxcIkZvbnROYW1lXCI6XCJDYWxpYnJpXCIsXCJJc0JvbGRcIjp0cnVlLFwiSXNJdGFsaWNcIjpmYWxzZSxcIklzVW5kZXJsaW5lZFwiOmZhbHNlfSxcIkF1dG9TaXplXCI6MCxcIkZvcmVncm91bmRcIjp7XCIkaWRcIjpcIjc4MlwiLFwiQ29sb3JcIjp7XCIkaWRcIjpcIjc4M1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3ODRcIixcIlRvcFwiOjAuMCxcIkxlZnRcIjowLjAsXCJSaWdodFwiOjAuMCxcIkJvdHRvbVwiOjAuMH0sXCJQYWRkaW5nXCI6e1wiJGlkXCI6XCI3ODVcIixcIlRvcFwiOjAuMCxcIkxlZnRcIjowLjAsXCJSaWdodFwiOjAuMCxcIkJvdHRvbVwiOjAuMH0sXCJCYWNrZ3JvdW5kXCI6e1wiJGlkXCI6XCI3ODZcIixcIkNvbG9yXCI6e1wiJGlkXCI6XCI3ODdcIixcIkFcIjowLFwiUlwiOjI1NSxcIkdcIjoyNTUsXCJCXCI6MjU1fX0sXCJJc1Zpc2libGVcIjp0cnVlLFwiV2lkdGhcIjowLjAsXCJIZWlnaHRcIjowLjAsXCJCb3JkZXJTdHlsZVwiOntcIiRpZFwiOlwiNzg4XCIsXCJMaW5lQ29sb3JcIjpudWxsLFwiTGluZVdlaWdodFwiOjAuMCxcIkxpbmVUeXBlXCI6MH19LFwiRGF0ZVN0eWxlXCI6e1wiJGlkXCI6XCI3ODlcIixcIkZvbnRTZXR0aW5nc1wiOntcIiRpZFwiOlwiNzkwXCIsXCJGb250U2l6ZVwiOjEwLFwiRm9udE5hbWVcIjpcIkNhbGlicmlcIixcIklzQm9sZFwiOmZhbHNlLFwiSXNJdGFsaWNcIjpmYWxzZSxcIklzVW5kZXJsaW5lZFwiOmZhbHNlfSxcIkF1dG9TaXplXCI6MCxcIkZvcmVncm91bmRcIjp7XCIkaWRcIjpcIjc5MVwiLFwiQ29sb3JcIjp7XCIkaWRcIjpcIjc5Ml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NzkzXCIsXCJUb3BcIjowLjAsXCJMZWZ0XCI6MC4wLFwiUmlnaHRcIjowLjAsXCJCb3R0b21cIjowLjB9LFwiUGFkZGluZ1wiOntcIiRpZFwiOlwiNzk0XCIsXCJUb3BcIjowLjAsXCJMZWZ0XCI6MC4wLFwiUmlnaHRcIjowLjAsXCJCb3R0b21cIjowLjB9LFwiQmFja2dyb3VuZFwiOntcIiRyZWZcIjpcIjE0N1wifSxcIklzVmlzaWJsZVwiOnRydWUsXCJXaWR0aFwiOjAuMCxcIkhlaWdodFwiOjAuMCxcIkJvcmRlclN0eWxlXCI6e1wiJGlkXCI6XCI3OTVcIixcIkxpbmVDb2xvclwiOm51bGwsXCJMaW5lV2VpZ2h0XCI6MC4wLFwiTGluZVR5cGVcIjowfX0sXCJEYXRlRm9ybWF0XCI6e1wiJGlkXCI6XCI3OTZ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3OTdcIixcIlRhc2tTdHlsZVwiOntcIiRpZFwiOlwiNzk4XCIsXCJTaGFwZVwiOjIsXCJTaGFwZVRoaWNrbmVzc1wiOjEsXCJEdXJhdGlvbkZvcm1hdFwiOjAsXCJQZXJjZW50YWdlQ29tcGxldGVTdHlsZVwiOntcIiRpZFwiOlwiNzk5XCIsXCJGb250U2V0dGluZ3NcIjp7XCIkaWRcIjpcIjgwMFwiLFwiRm9udFNpemVcIjoxMCxcIkZvbnROYW1lXCI6XCJDYWxpYnJpXCIsXCJJc0JvbGRcIjpmYWxzZSxcIklzSXRhbGljXCI6ZmFsc2UsXCJJc1VuZGVybGluZWRcIjpmYWxzZX0sXCJBdXRvU2l6ZVwiOjAsXCJGb3JlZ3JvdW5kXCI6e1wiJGlkXCI6XCI4MDFcIixcIkNvbG9yXCI6e1wiJHJlZlwiOlwiMTA5XCJ9fSxcIkJhY2tncm91bmRGaWxsVHlwZVwiOjAsXCJNYXhXaWR0aFwiOjIwMC4wLFwiTWF4SGVpZ2h0XCI6XCJJbmZpbml0eVwiLFwiU21hcnRGb3JlZ3JvdW5kSXNBY3RpdmVcIjpmYWxzZSxcIkhvcml6b250YWxBbGlnbm1lbnRcIjowLFwiVmVydGljYWxBbGlnbm1lbnRcIjowLFwiU21hcnRGb3JlZ3JvdW5kXCI6bnVsbCxcIk1hcmdpblwiOntcIiRpZFwiOlwiODAyXCIsXCJUb3BcIjowLjAsXCJMZWZ0XCI6MC4wLFwiUmlnaHRcIjowLjAsXCJCb3R0b21cIjowLjB9LFwiUGFkZGluZ1wiOntcIiRpZFwiOlwiODAzXCIsXCJUb3BcIjowLjAsXCJMZWZ0XCI6MC4wLFwiUmlnaHRcIjowLjAsXCJCb3R0b21cIjowLjB9LFwiQmFja2dyb3VuZFwiOntcIiRyZWZcIjpcIjExMlwifSxcIklzVmlzaWJsZVwiOnRydWUsXCJXaWR0aFwiOjAuMCxcIkhlaWdodFwiOjAuMCxcIkJvcmRlclN0eWxlXCI6e1wiJGlkXCI6XCI4MDRcIixcIkxpbmVDb2xvclwiOm51bGwsXCJMaW5lV2VpZ2h0XCI6MC4wLFwiTGluZVR5cGVcIjowfX0sXCJEdXJhdGlvblN0eWxlXCI6e1wiJGlkXCI6XCI4MDVcIixcIkZvbnRTZXR0aW5nc1wiOntcIiRpZFwiOlwiODA2XCIsXCJGb250U2l6ZVwiOjEwLFwiRm9udE5hbWVcIjpcIkNhbGlicmlcIixcIklzQm9sZFwiOmZhbHNlLFwiSXNJdGFsaWNcIjpmYWxzZSxcIklzVW5kZXJsaW5lZFwiOmZhbHNlfSxcIkF1dG9TaXplXCI6MCxcIkZvcmVncm91bmRcIjp7XCIkaWRcIjpcIjgwN1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4MDhcIixcIlRvcFwiOjAuMCxcIkxlZnRcIjowLjAsXCJSaWdodFwiOjAuMCxcIkJvdHRvbVwiOjAuMH0sXCJQYWRkaW5nXCI6e1wiJGlkXCI6XCI4MDlcIixcIlRvcFwiOjAuMCxcIkxlZnRcIjowLjAsXCJSaWdodFwiOjAuMCxcIkJvdHRvbVwiOjAuMH0sXCJCYWNrZ3JvdW5kXCI6e1wiJHJlZlwiOlwiMTE5XCJ9LFwiSXNWaXNpYmxlXCI6dHJ1ZSxcIldpZHRoXCI6MC4wLFwiSGVpZ2h0XCI6MC4wLFwiQm9yZGVyU3R5bGVcIjp7XCIkaWRcIjpcIjgxMFwiLFwiTGluZUNvbG9yXCI6bnVsbCxcIkxpbmVXZWlnaHRcIjowLjAsXCJMaW5lVHlwZVwiOjB9fSxcIkhvcml6b250YWxDb25uZWN0b3JTdHlsZVwiOntcIiRpZFwiOlwiODExXCIsXCJMaW5lQ29sb3JcIjp7XCIkcmVmXCI6XCIxMjFcIn0sXCJMaW5lV2VpZ2h0XCI6MS4wLFwiTGluZVR5cGVcIjowfSxcIlZlcnRpY2FsQ29ubmVjdG9yU3R5bGVcIjp7XCIkaWRcIjpcIjgxMlwiLFwiTGluZUNvbG9yXCI6e1wiJHJlZlwiOlwiMTI0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cIjRkNDBhYzlhLWRiYTEtNDAwNi1iM2M0LWY4MDMzMjEzYTAyNlwiLFwiQXR0YWNoZWRNaWxlc3RvbmVzU3R5bGVzXCI6bnVsbCxcIlNoYXBlU3R5bGVcIjp7XCIkaWRcIjpcIjgxM1wiLFwiTWFyZ2luXCI6e1wiJGlkXCI6XCI4MTRcIixcIlRvcFwiOjAuMCxcIkxlZnRcIjo0LjAsXCJSaWdodFwiOjQuMCxcIkJvdHRvbVwiOjAuMH0sXCJQYWRkaW5nXCI6e1wiJGlkXCI6XCI4MTVcIixcIlRvcFwiOjAuMCxcIkxlZnRcIjowLjAsXCJSaWdodFwiOjAuMCxcIkJvdHRvbVwiOjAuMH0sXCJCYWNrZ3JvdW5kXCI6e1wiJGlkXCI6XCI4MTZcIixcIkNvbG9yXCI6e1wiJGlkXCI6XCI4MTdcIixcIkFcIjoyNTUsXCJSXCI6MjQ2LFwiR1wiOjEzMCxcIkJcIjozNH19LFwiSXNWaXNpYmxlXCI6dHJ1ZSxcIldpZHRoXCI6MC4wLFwiSGVpZ2h0XCI6MTYuMCxcIkJvcmRlclN0eWxlXCI6e1wiJGlkXCI6XCI4MThcIixcIkxpbmVDb2xvclwiOntcIiRpZFwiOlwiODE5XCIsXCIkdHlwZVwiOlwiTkxSRS5Db21tb24uRG9tLlNvbGlkQ29sb3JCcnVzaCwgTkxSRS5Db21tb25cIixcIkNvbG9yXCI6e1wiJGlkXCI6XCI4MjBcIixcIkFcIjoyNTUsXCJSXCI6MCxcIkdcIjowLFwiQlwiOjB9fSxcIkxpbmVXZWlnaHRcIjowLjAsXCJMaW5lVHlwZVwiOjB9fSxcIlRpdGxlU3R5bGVcIjp7XCIkaWRcIjpcIjgyMVwiLFwiRm9udFNldHRpbmdzXCI6e1wiJGlkXCI6XCI4MjJcIixcIkZvbnRTaXplXCI6MTEsXCJGb250TmFtZVwiOlwiQ2FsaWJyaVwiLFwiSXNCb2xkXCI6dHJ1ZSxcIklzSXRhbGljXCI6ZmFsc2UsXCJJc1VuZGVybGluZWRcIjpmYWxzZX0sXCJBdXRvU2l6ZVwiOjAsXCJGb3JlZ3JvdW5kXCI6e1wiJGlkXCI6XCI4MjNcIixcIkNvbG9yXCI6e1wiJGlkXCI6XCI4MjR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ODI1XCIsXCJUb3BcIjowLjAsXCJMZWZ0XCI6MC4wLFwiUmlnaHRcIjowLjAsXCJCb3R0b21cIjowLjB9LFwiUGFkZGluZ1wiOntcIiRpZFwiOlwiODI2XCIsXCJUb3BcIjowLjAsXCJMZWZ0XCI6MC4wLFwiUmlnaHRcIjowLjAsXCJCb3R0b21cIjowLjB9LFwiQmFja2dyb3VuZFwiOntcIiRpZFwiOlwiODI3XCIsXCJDb2xvclwiOntcIiRpZFwiOlwiODI4XCIsXCJBXCI6MCxcIlJcIjoyNTUsXCJHXCI6MjU1LFwiQlwiOjI1NX19LFwiSXNWaXNpYmxlXCI6dHJ1ZSxcIldpZHRoXCI6MC4wLFwiSGVpZ2h0XCI6MC4wLFwiQm9yZGVyU3R5bGVcIjp7XCIkaWRcIjpcIjgyOVwiLFwiTGluZUNvbG9yXCI6bnVsbCxcIkxpbmVXZWlnaHRcIjowLjAsXCJMaW5lVHlwZVwiOjB9fSxcIkRhdGVTdHlsZVwiOntcIiRpZFwiOlwiODMwXCIsXCJGb250U2V0dGluZ3NcIjp7XCIkaWRcIjpcIjgzMVwiLFwiRm9udFNpemVcIjoxMCxcIkZvbnROYW1lXCI6XCJDYWxpYnJpXCIsXCJJc0JvbGRcIjpmYWxzZSxcIklzSXRhbGljXCI6ZmFsc2UsXCJJc1VuZGVybGluZWRcIjpmYWxzZX0sXCJBdXRvU2l6ZVwiOjAsXCJGb3JlZ3JvdW5kXCI6e1wiJGlkXCI6XCI4MzJcIixcIkNvbG9yXCI6e1wiJGlkXCI6XCI4MzN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gzNFwiLFwiVG9wXCI6MC4wLFwiTGVmdFwiOjAuMCxcIlJpZ2h0XCI6MC4wLFwiQm90dG9tXCI6MC4wfSxcIlBhZGRpbmdcIjp7XCIkaWRcIjpcIjgzNVwiLFwiVG9wXCI6MC4wLFwiTGVmdFwiOjAuMCxcIlJpZ2h0XCI6MC4wLFwiQm90dG9tXCI6MC4wfSxcIkJhY2tncm91bmRcIjp7XCIkcmVmXCI6XCIxNDdcIn0sXCJJc1Zpc2libGVcIjp0cnVlLFwiV2lkdGhcIjowLjAsXCJIZWlnaHRcIjowLjAsXCJCb3JkZXJTdHlsZVwiOntcIiRpZFwiOlwiODM2XCIsXCJMaW5lQ29sb3JcIjpudWxsLFwiTGluZVdlaWdodFwiOjAuMCxcIkxpbmVUeXBlXCI6MH19LFwiRGF0ZUZvcm1hdFwiOntcIiRpZFwiOlwiODM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ODM4XCIsXCJUYXNrU3R5bGVcIjp7XCIkaWRcIjpcIjgzOVwiLFwiU2hhcGVcIjoyLFwiU2hhcGVUaGlja25lc3NcIjoxLFwiRHVyYXRpb25Gb3JtYXRcIjowLFwiUGVyY2VudGFnZUNvbXBsZXRlU3R5bGVcIjp7XCIkaWRcIjpcIjg0MFwiLFwiRm9udFNldHRpbmdzXCI6e1wiJGlkXCI6XCI4NDFcIixcIkZvbnRTaXplXCI6MTAsXCJGb250TmFtZVwiOlwiQ2FsaWJyaVwiLFwiSXNCb2xkXCI6ZmFsc2UsXCJJc0l0YWxpY1wiOmZhbHNlLFwiSXNVbmRlcmxpbmVkXCI6ZmFsc2V9LFwiQXV0b1NpemVcIjowLFwiRm9yZWdyb3VuZFwiOntcIiRpZFwiOlwiODQyXCIsXCJDb2xvclwiOntcIiRyZWZcIjpcIjEwOVwifX0sXCJCYWNrZ3JvdW5kRmlsbFR5cGVcIjowLFwiTWF4V2lkdGhcIjoyMDAuMCxcIk1heEhlaWdodFwiOlwiSW5maW5pdHlcIixcIlNtYXJ0Rm9yZWdyb3VuZElzQWN0aXZlXCI6ZmFsc2UsXCJIb3Jpem9udGFsQWxpZ25tZW50XCI6MCxcIlZlcnRpY2FsQWxpZ25tZW50XCI6MCxcIlNtYXJ0Rm9yZWdyb3VuZFwiOm51bGwsXCJNYXJnaW5cIjp7XCIkaWRcIjpcIjg0M1wiLFwiVG9wXCI6MC4wLFwiTGVmdFwiOjAuMCxcIlJpZ2h0XCI6MC4wLFwiQm90dG9tXCI6MC4wfSxcIlBhZGRpbmdcIjp7XCIkaWRcIjpcIjg0NFwiLFwiVG9wXCI6MC4wLFwiTGVmdFwiOjAuMCxcIlJpZ2h0XCI6MC4wLFwiQm90dG9tXCI6MC4wfSxcIkJhY2tncm91bmRcIjp7XCIkcmVmXCI6XCIxMTJcIn0sXCJJc1Zpc2libGVcIjp0cnVlLFwiV2lkdGhcIjowLjAsXCJIZWlnaHRcIjowLjAsXCJCb3JkZXJTdHlsZVwiOntcIiRpZFwiOlwiODQ1XCIsXCJMaW5lQ29sb3JcIjpudWxsLFwiTGluZVdlaWdodFwiOjAuMCxcIkxpbmVUeXBlXCI6MH19LFwiRHVyYXRpb25TdHlsZVwiOntcIiRpZFwiOlwiODQ2XCIsXCJGb250U2V0dGluZ3NcIjp7XCIkaWRcIjpcIjg0N1wiLFwiRm9udFNpemVcIjoxMCxcIkZvbnROYW1lXCI6XCJDYWxpYnJpXCIsXCJJc0JvbGRcIjpmYWxzZSxcIklzSXRhbGljXCI6ZmFsc2UsXCJJc1VuZGVybGluZWRcIjpmYWxzZX0sXCJBdXRvU2l6ZVwiOjAsXCJGb3JlZ3JvdW5kXCI6e1wiJGlkXCI6XCI4NDh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ODQ5XCIsXCJUb3BcIjowLjAsXCJMZWZ0XCI6MC4wLFwiUmlnaHRcIjowLjAsXCJCb3R0b21cIjowLjB9LFwiUGFkZGluZ1wiOntcIiRpZFwiOlwiODUwXCIsXCJUb3BcIjowLjAsXCJMZWZ0XCI6MC4wLFwiUmlnaHRcIjowLjAsXCJCb3R0b21cIjowLjB9LFwiQmFja2dyb3VuZFwiOntcIiRyZWZcIjpcIjExOVwifSxcIklzVmlzaWJsZVwiOnRydWUsXCJXaWR0aFwiOjAuMCxcIkhlaWdodFwiOjAuMCxcIkJvcmRlclN0eWxlXCI6e1wiJGlkXCI6XCI4NTFcIixcIkxpbmVDb2xvclwiOm51bGwsXCJMaW5lV2VpZ2h0XCI6MC4wLFwiTGluZVR5cGVcIjowfX0sXCJIb3Jpem9udGFsQ29ubmVjdG9yU3R5bGVcIjp7XCIkaWRcIjpcIjg1MlwiLFwiTGluZUNvbG9yXCI6e1wiJHJlZlwiOlwiMTIxXCJ9LFwiTGluZVdlaWdodFwiOjEuMCxcIkxpbmVUeXBlXCI6MH0sXCJWZXJ0aWNhbENvbm5lY3RvclN0eWxlXCI6e1wiJGlkXCI6XCI4NTNcIixcIkxpbmVDb2xvclwiOntcIiRyZWZcIjpcIjEyNFwifSxcIkxpbmVXZWlnaHRcIjowLjAsXCJMaW5lVHlwZVwiOjB9LFwiTWFyZ2luXCI6bnVsbCxcIlN0YXJ0RGF0ZVBvc2l0aW9uXCI6NixcIkVuZERhdGVQb3NpdGlvblwiOjYsXCJUaXRsZVBvc2l0aW9uXCI6MixcIkR1cmF0aW9uUG9zaXRpb25cIjo2LFwiUGVyY2VudGFnZUNvbXBsZXRlZFBvc2l0aW9uXCI6MixcIlNwYWNpbmdcIjozLFwiSXNCZWxvd1RpbWViYW5kXCI6dHJ1ZSxcIlBlcmNlbnRhZ2VDb21wbGV0ZVNoYXBlT3BhY2l0eVwiOjM1LFwiR3JvdXBOYW1lXCI6XCI0ZDQwYWM5YS1kYmExLTQwMDYtYjNjNC1mODAzMzIxM2EwMjZcIixcIkF0dGFjaGVkTWlsZXN0b25lc1N0eWxlc1wiOm51bGwsXCJTaGFwZVN0eWxlXCI6e1wiJGlkXCI6XCI4NTRcIixcIk1hcmdpblwiOntcIiRpZFwiOlwiODU1XCIsXCJUb3BcIjowLjAsXCJMZWZ0XCI6NC4wLFwiUmlnaHRcIjo0LjAsXCJCb3R0b21cIjowLjB9LFwiUGFkZGluZ1wiOntcIiRpZFwiOlwiODU2XCIsXCJUb3BcIjowLjAsXCJMZWZ0XCI6MC4wLFwiUmlnaHRcIjowLjAsXCJCb3R0b21cIjowLjB9LFwiQmFja2dyb3VuZFwiOntcIiRpZFwiOlwiODU3XCIsXCJDb2xvclwiOntcIiRpZFwiOlwiODU4XCIsXCJBXCI6MjU1LFwiUlwiOjI0NixcIkdcIjoxMzAsXCJCXCI6MzR9fSxcIklzVmlzaWJsZVwiOnRydWUsXCJXaWR0aFwiOjAuMCxcIkhlaWdodFwiOjE2LjAsXCJCb3JkZXJTdHlsZVwiOntcIiRpZFwiOlwiODU5XCIsXCJMaW5lQ29sb3JcIjp7XCIkaWRcIjpcIjg2MFwiLFwiJHR5cGVcIjpcIk5MUkUuQ29tbW9uLkRvbS5Tb2xpZENvbG9yQnJ1c2gsIE5MUkUuQ29tbW9uXCIsXCJDb2xvclwiOntcIiRpZFwiOlwiODYxXCIsXCJBXCI6MjU1LFwiUlwiOjAsXCJHXCI6MCxcIkJcIjowfX0sXCJMaW5lV2VpZ2h0XCI6MC4wLFwiTGluZVR5cGVcIjowfX0sXCJUaXRsZVN0eWxlXCI6e1wiJGlkXCI6XCI4NjJcIixcIkZvbnRTZXR0aW5nc1wiOntcIiRpZFwiOlwiODYzXCIsXCJGb250U2l6ZVwiOjExLFwiRm9udE5hbWVcIjpcIkNhbGlicmlcIixcIklzQm9sZFwiOnRydWUsXCJJc0l0YWxpY1wiOmZhbHNlLFwiSXNVbmRlcmxpbmVkXCI6ZmFsc2V9LFwiQXV0b1NpemVcIjowLFwiRm9yZWdyb3VuZFwiOntcIiRpZFwiOlwiODY0XCIsXCJDb2xvclwiOntcIiRpZFwiOlwiODY1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g2NlwiLFwiVG9wXCI6MC4wLFwiTGVmdFwiOjAuMCxcIlJpZ2h0XCI6MC4wLFwiQm90dG9tXCI6MC4wfSxcIlBhZGRpbmdcIjp7XCIkaWRcIjpcIjg2N1wiLFwiVG9wXCI6MC4wLFwiTGVmdFwiOjAuMCxcIlJpZ2h0XCI6MC4wLFwiQm90dG9tXCI6MC4wfSxcIkJhY2tncm91bmRcIjp7XCIkaWRcIjpcIjg2OFwiLFwiQ29sb3JcIjp7XCIkaWRcIjpcIjg2OVwiLFwiQVwiOjAsXCJSXCI6MjU1LFwiR1wiOjI1NSxcIkJcIjoyNTV9fSxcIklzVmlzaWJsZVwiOnRydWUsXCJXaWR0aFwiOjAuMCxcIkhlaWdodFwiOjAuMCxcIkJvcmRlclN0eWxlXCI6e1wiJGlkXCI6XCI4NzBcIixcIkxpbmVDb2xvclwiOm51bGwsXCJMaW5lV2VpZ2h0XCI6MC4wLFwiTGluZVR5cGVcIjowfX0sXCJEYXRlU3R5bGVcIjp7XCIkaWRcIjpcIjg3MVwiLFwiRm9udFNldHRpbmdzXCI6e1wiJGlkXCI6XCI4NzJcIixcIkZvbnRTaXplXCI6MTAsXCJGb250TmFtZVwiOlwiQ2FsaWJyaVwiLFwiSXNCb2xkXCI6ZmFsc2UsXCJJc0l0YWxpY1wiOmZhbHNlLFwiSXNVbmRlcmxpbmVkXCI6ZmFsc2V9LFwiQXV0b1NpemVcIjowLFwiRm9yZWdyb3VuZFwiOntcIiRpZFwiOlwiODczXCIsXCJDb2xvclwiOntcIiRpZFwiOlwiODc0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4NzVcIixcIlRvcFwiOjAuMCxcIkxlZnRcIjowLjAsXCJSaWdodFwiOjAuMCxcIkJvdHRvbVwiOjAuMH0sXCJQYWRkaW5nXCI6e1wiJGlkXCI6XCI4NzZcIixcIlRvcFwiOjAuMCxcIkxlZnRcIjowLjAsXCJSaWdodFwiOjAuMCxcIkJvdHRvbVwiOjAuMH0sXCJCYWNrZ3JvdW5kXCI6e1wiJHJlZlwiOlwiMTQ3XCJ9LFwiSXNWaXNpYmxlXCI6dHJ1ZSxcIldpZHRoXCI6MC4wLFwiSGVpZ2h0XCI6MC4wLFwiQm9yZGVyU3R5bGVcIjp7XCIkaWRcIjpcIjg3N1wiLFwiTGluZUNvbG9yXCI6bnVsbCxcIkxpbmVXZWlnaHRcIjowLjAsXCJMaW5lVHlwZVwiOjB9fSxcIkRhdGVGb3JtYXRcIjp7XCIkaWRcIjpcIjg3O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g3OVwiLFwiVGFza1N0eWxlXCI6e1wiJGlkXCI6XCI4ODBcIixcIlNoYXBlXCI6MixcIlNoYXBlVGhpY2tuZXNzXCI6MSxcIkR1cmF0aW9uRm9ybWF0XCI6MCxcIlBlcmNlbnRhZ2VDb21wbGV0ZVN0eWxlXCI6e1wiJGlkXCI6XCI4ODFcIixcIkZvbnRTZXR0aW5nc1wiOntcIiRpZFwiOlwiODgyXCIsXCJGb250U2l6ZVwiOjEwLFwiRm9udE5hbWVcIjpcIkNhbGlicmlcIixcIklzQm9sZFwiOmZhbHNlLFwiSXNJdGFsaWNcIjpmYWxzZSxcIklzVW5kZXJsaW5lZFwiOmZhbHNlfSxcIkF1dG9TaXplXCI6MCxcIkZvcmVncm91bmRcIjp7XCIkaWRcIjpcIjg4M1wiLFwiQ29sb3JcIjp7XCIkcmVmXCI6XCIxMDlcIn19LFwiQmFja2dyb3VuZEZpbGxUeXBlXCI6MCxcIk1heFdpZHRoXCI6MjAwLjAsXCJNYXhIZWlnaHRcIjpcIkluZmluaXR5XCIsXCJTbWFydEZvcmVncm91bmRJc0FjdGl2ZVwiOmZhbHNlLFwiSG9yaXpvbnRhbEFsaWdubWVudFwiOjAsXCJWZXJ0aWNhbEFsaWdubWVudFwiOjAsXCJTbWFydEZvcmVncm91bmRcIjpudWxsLFwiTWFyZ2luXCI6e1wiJGlkXCI6XCI4ODRcIixcIlRvcFwiOjAuMCxcIkxlZnRcIjowLjAsXCJSaWdodFwiOjAuMCxcIkJvdHRvbVwiOjAuMH0sXCJQYWRkaW5nXCI6e1wiJGlkXCI6XCI4ODVcIixcIlRvcFwiOjAuMCxcIkxlZnRcIjowLjAsXCJSaWdodFwiOjAuMCxcIkJvdHRvbVwiOjAuMH0sXCJCYWNrZ3JvdW5kXCI6e1wiJHJlZlwiOlwiMTEyXCJ9LFwiSXNWaXNpYmxlXCI6dHJ1ZSxcIldpZHRoXCI6MC4wLFwiSGVpZ2h0XCI6MC4wLFwiQm9yZGVyU3R5bGVcIjp7XCIkaWRcIjpcIjg4NlwiLFwiTGluZUNvbG9yXCI6bnVsbCxcIkxpbmVXZWlnaHRcIjowLjAsXCJMaW5lVHlwZVwiOjB9fSxcIkR1cmF0aW9uU3R5bGVcIjp7XCIkaWRcIjpcIjg4N1wiLFwiRm9udFNldHRpbmdzXCI6e1wiJGlkXCI6XCI4ODhcIixcIkZvbnRTaXplXCI6MTAsXCJGb250TmFtZVwiOlwiQ2FsaWJyaVwiLFwiSXNCb2xkXCI6ZmFsc2UsXCJJc0l0YWxpY1wiOmZhbHNlLFwiSXNVbmRlcmxpbmVkXCI6ZmFsc2V9LFwiQXV0b1NpemVcIjowLFwiRm9yZWdyb3VuZFwiOntcIiRpZFwiOlwiODg5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g5MFwiLFwiVG9wXCI6MC4wLFwiTGVmdFwiOjAuMCxcIlJpZ2h0XCI6MC4wLFwiQm90dG9tXCI6MC4wfSxcIlBhZGRpbmdcIjp7XCIkaWRcIjpcIjg5MVwiLFwiVG9wXCI6MC4wLFwiTGVmdFwiOjAuMCxcIlJpZ2h0XCI6MC4wLFwiQm90dG9tXCI6MC4wfSxcIkJhY2tncm91bmRcIjp7XCIkcmVmXCI6XCIxMTlcIn0sXCJJc1Zpc2libGVcIjp0cnVlLFwiV2lkdGhcIjowLjAsXCJIZWlnaHRcIjowLjAsXCJCb3JkZXJTdHlsZVwiOntcIiRpZFwiOlwiODkyXCIsXCJMaW5lQ29sb3JcIjpudWxsLFwiTGluZVdlaWdodFwiOjAuMCxcIkxpbmVUeXBlXCI6MH19LFwiSG9yaXpvbnRhbENvbm5lY3RvclN0eWxlXCI6e1wiJGlkXCI6XCI4OTNcIixcIkxpbmVDb2xvclwiOntcIiRyZWZcIjpcIjEyMVwifSxcIkxpbmVXZWlnaHRcIjoxLjAsXCJMaW5lVHlwZVwiOjB9LFwiVmVydGljYWxDb25uZWN0b3JTdHlsZVwiOntcIiRpZFwiOlwiODk0XCIsXCJMaW5lQ29sb3JcIjp7XCIkcmVmXCI6XCIxMjR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NGQ0MGFjOWEtZGJhMS00MDA2LWIzYzQtZjgwMzMyMTNhMDI2XCIsXCJBdHRhY2hlZE1pbGVzdG9uZXNTdHlsZXNcIjpudWxsLFwiU2hhcGVTdHlsZVwiOntcIiRpZFwiOlwiODk1XCIsXCJNYXJnaW5cIjp7XCIkaWRcIjpcIjg5NlwiLFwiVG9wXCI6MC4wLFwiTGVmdFwiOjQuMCxcIlJpZ2h0XCI6NC4wLFwiQm90dG9tXCI6MC4wfSxcIlBhZGRpbmdcIjp7XCIkaWRcIjpcIjg5N1wiLFwiVG9wXCI6MC4wLFwiTGVmdFwiOjAuMCxcIlJpZ2h0XCI6MC4wLFwiQm90dG9tXCI6MC4wfSxcIkJhY2tncm91bmRcIjp7XCIkaWRcIjpcIjg5OFwiLFwiQ29sb3JcIjp7XCIkaWRcIjpcIjg5OVwiLFwiQVwiOjI1NSxcIlJcIjoyNDYsXCJHXCI6MTMwLFwiQlwiOjM0fX0sXCJJc1Zpc2libGVcIjp0cnVlLFwiV2lkdGhcIjowLjAsXCJIZWlnaHRcIjoxNi4wLFwiQm9yZGVyU3R5bGVcIjp7XCIkaWRcIjpcIjkwMFwiLFwiTGluZUNvbG9yXCI6e1wiJGlkXCI6XCI5MDFcIixcIiR0eXBlXCI6XCJOTFJFLkNvbW1vbi5Eb20uU29saWRDb2xvckJydXNoLCBOTFJFLkNvbW1vblwiLFwiQ29sb3JcIjp7XCIkaWRcIjpcIjkwMlwiLFwiQVwiOjI1NSxcIlJcIjowLFwiR1wiOjAsXCJCXCI6MH19LFwiTGluZVdlaWdodFwiOjAuMCxcIkxpbmVUeXBlXCI6MH19LFwiVGl0bGVTdHlsZVwiOntcIiRpZFwiOlwiOTAzXCIsXCJGb250U2V0dGluZ3NcIjp7XCIkaWRcIjpcIjkwNFwiLFwiRm9udFNpemVcIjoxMSxcIkZvbnROYW1lXCI6XCJDYWxpYnJpXCIsXCJJc0JvbGRcIjp0cnVlLFwiSXNJdGFsaWNcIjpmYWxzZSxcIklzVW5kZXJsaW5lZFwiOmZhbHNlfSxcIkF1dG9TaXplXCI6MCxcIkZvcmVncm91bmRcIjp7XCIkaWRcIjpcIjkwNVwiLFwiQ29sb3JcIjp7XCIkaWRcIjpcIjkwNl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5MDdcIixcIlRvcFwiOjAuMCxcIkxlZnRcIjowLjAsXCJSaWdodFwiOjAuMCxcIkJvdHRvbVwiOjAuMH0sXCJQYWRkaW5nXCI6e1wiJGlkXCI6XCI5MDhcIixcIlRvcFwiOjAuMCxcIkxlZnRcIjowLjAsXCJSaWdodFwiOjAuMCxcIkJvdHRvbVwiOjAuMH0sXCJCYWNrZ3JvdW5kXCI6e1wiJGlkXCI6XCI5MDlcIixcIkNvbG9yXCI6e1wiJGlkXCI6XCI5MTBcIixcIkFcIjowLFwiUlwiOjI1NSxcIkdcIjoyNTUsXCJCXCI6MjU1fX0sXCJJc1Zpc2libGVcIjp0cnVlLFwiV2lkdGhcIjowLjAsXCJIZWlnaHRcIjowLjAsXCJCb3JkZXJTdHlsZVwiOntcIiRpZFwiOlwiOTExXCIsXCJMaW5lQ29sb3JcIjpudWxsLFwiTGluZVdlaWdodFwiOjAuMCxcIkxpbmVUeXBlXCI6MH19LFwiRGF0ZVN0eWxlXCI6e1wiJGlkXCI6XCI5MTJcIixcIkZvbnRTZXR0aW5nc1wiOntcIiRpZFwiOlwiOTEzXCIsXCJGb250U2l6ZVwiOjEwLFwiRm9udE5hbWVcIjpcIkNhbGlicmlcIixcIklzQm9sZFwiOmZhbHNlLFwiSXNJdGFsaWNcIjpmYWxzZSxcIklzVW5kZXJsaW5lZFwiOmZhbHNlfSxcIkF1dG9TaXplXCI6MCxcIkZvcmVncm91bmRcIjp7XCIkaWRcIjpcIjkxNFwiLFwiQ29sb3JcIjp7XCIkaWRcIjpcIjkxN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OTE2XCIsXCJUb3BcIjowLjAsXCJMZWZ0XCI6MC4wLFwiUmlnaHRcIjowLjAsXCJCb3R0b21cIjowLjB9LFwiUGFkZGluZ1wiOntcIiRpZFwiOlwiOTE3XCIsXCJUb3BcIjowLjAsXCJMZWZ0XCI6MC4wLFwiUmlnaHRcIjowLjAsXCJCb3R0b21cIjowLjB9LFwiQmFja2dyb3VuZFwiOntcIiRyZWZcIjpcIjE0N1wifSxcIklzVmlzaWJsZVwiOnRydWUsXCJXaWR0aFwiOjAuMCxcIkhlaWdodFwiOjAuMCxcIkJvcmRlclN0eWxlXCI6e1wiJGlkXCI6XCI5MThcIixcIkxpbmVDb2xvclwiOm51bGwsXCJMaW5lV2VpZ2h0XCI6MC4wLFwiTGluZVR5cGVcIjowfX0sXCJEYXRlRm9ybWF0XCI6e1wiJGlkXCI6XCI5MT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5MjBcIixcIlRhc2tTdHlsZVwiOntcIiRpZFwiOlwiOTIxXCIsXCJTaGFwZVwiOjIsXCJTaGFwZVRoaWNrbmVzc1wiOjEsXCJEdXJhdGlvbkZvcm1hdFwiOjAsXCJQZXJjZW50YWdlQ29tcGxldGVTdHlsZVwiOntcIiRpZFwiOlwiOTIyXCIsXCJGb250U2V0dGluZ3NcIjp7XCIkaWRcIjpcIjkyM1wiLFwiRm9udFNpemVcIjoxMCxcIkZvbnROYW1lXCI6XCJDYWxpYnJpXCIsXCJJc0JvbGRcIjpmYWxzZSxcIklzSXRhbGljXCI6ZmFsc2UsXCJJc1VuZGVybGluZWRcIjpmYWxzZX0sXCJBdXRvU2l6ZVwiOjAsXCJGb3JlZ3JvdW5kXCI6e1wiJGlkXCI6XCI5MjRcIixcIkNvbG9yXCI6e1wiJHJlZlwiOlwiMTA5XCJ9fSxcIkJhY2tncm91bmRGaWxsVHlwZVwiOjAsXCJNYXhXaWR0aFwiOjIwMC4wLFwiTWF4SGVpZ2h0XCI6XCJJbmZpbml0eVwiLFwiU21hcnRGb3JlZ3JvdW5kSXNBY3RpdmVcIjpmYWxzZSxcIkhvcml6b250YWxBbGlnbm1lbnRcIjowLFwiVmVydGljYWxBbGlnbm1lbnRcIjowLFwiU21hcnRGb3JlZ3JvdW5kXCI6bnVsbCxcIk1hcmdpblwiOntcIiRpZFwiOlwiOTI1XCIsXCJUb3BcIjowLjAsXCJMZWZ0XCI6MC4wLFwiUmlnaHRcIjowLjAsXCJCb3R0b21cIjowLjB9LFwiUGFkZGluZ1wiOntcIiRpZFwiOlwiOTI2XCIsXCJUb3BcIjowLjAsXCJMZWZ0XCI6MC4wLFwiUmlnaHRcIjowLjAsXCJCb3R0b21cIjowLjB9LFwiQmFja2dyb3VuZFwiOntcIiRyZWZcIjpcIjExMlwifSxcIklzVmlzaWJsZVwiOnRydWUsXCJXaWR0aFwiOjAuMCxcIkhlaWdodFwiOjAuMCxcIkJvcmRlclN0eWxlXCI6e1wiJGlkXCI6XCI5MjdcIixcIkxpbmVDb2xvclwiOm51bGwsXCJMaW5lV2VpZ2h0XCI6MC4wLFwiTGluZVR5cGVcIjowfX0sXCJEdXJhdGlvblN0eWxlXCI6e1wiJGlkXCI6XCI5MjhcIixcIkZvbnRTZXR0aW5nc1wiOntcIiRpZFwiOlwiOTI5XCIsXCJGb250U2l6ZVwiOjEwLFwiRm9udE5hbWVcIjpcIkNhbGlicmlcIixcIklzQm9sZFwiOmZhbHNlLFwiSXNJdGFsaWNcIjpmYWxzZSxcIklzVW5kZXJsaW5lZFwiOmZhbHNlfSxcIkF1dG9TaXplXCI6MCxcIkZvcmVncm91bmRcIjp7XCIkaWRcIjpcIjkzMF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5MzFcIixcIlRvcFwiOjAuMCxcIkxlZnRcIjowLjAsXCJSaWdodFwiOjAuMCxcIkJvdHRvbVwiOjAuMH0sXCJQYWRkaW5nXCI6e1wiJGlkXCI6XCI5MzJcIixcIlRvcFwiOjAuMCxcIkxlZnRcIjowLjAsXCJSaWdodFwiOjAuMCxcIkJvdHRvbVwiOjAuMH0sXCJCYWNrZ3JvdW5kXCI6e1wiJHJlZlwiOlwiMTE5XCJ9LFwiSXNWaXNpYmxlXCI6dHJ1ZSxcIldpZHRoXCI6MC4wLFwiSGVpZ2h0XCI6MC4wLFwiQm9yZGVyU3R5bGVcIjp7XCIkaWRcIjpcIjkzM1wiLFwiTGluZUNvbG9yXCI6bnVsbCxcIkxpbmVXZWlnaHRcIjowLjAsXCJMaW5lVHlwZVwiOjB9fSxcIkhvcml6b250YWxDb25uZWN0b3JTdHlsZVwiOntcIiRpZFwiOlwiOTM0XCIsXCJMaW5lQ29sb3JcIjp7XCIkcmVmXCI6XCIxMjFcIn0sXCJMaW5lV2VpZ2h0XCI6MS4wLFwiTGluZVR5cGVcIjowfSxcIlZlcnRpY2FsQ29ubmVjdG9yU3R5bGVcIjp7XCIkaWRcIjpcIjkzNVwiLFwiTGluZUNvbG9yXCI6e1wiJHJlZlwiOlwiMTI0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cIjRkNDBhYzlhLWRiYTEtNDAwNi1iM2M0LWY4MDMzMjEzYTAyNlwiLFwiQXR0YWNoZWRNaWxlc3RvbmVzU3R5bGVzXCI6bnVsbCxcIlNoYXBlU3R5bGVcIjp7XCIkaWRcIjpcIjkzNlwiLFwiTWFyZ2luXCI6e1wiJGlkXCI6XCI5MzdcIixcIlRvcFwiOjAuMCxcIkxlZnRcIjo0LjAsXCJSaWdodFwiOjQuMCxcIkJvdHRvbVwiOjAuMH0sXCJQYWRkaW5nXCI6e1wiJGlkXCI6XCI5MzhcIixcIlRvcFwiOjAuMCxcIkxlZnRcIjowLjAsXCJSaWdodFwiOjAuMCxcIkJvdHRvbVwiOjAuMH0sXCJCYWNrZ3JvdW5kXCI6e1wiJGlkXCI6XCI5MzlcIixcIkNvbG9yXCI6e1wiJGlkXCI6XCI5NDBcIixcIkFcIjoyNTUsXCJSXCI6MjQ2LFwiR1wiOjEzMCxcIkJcIjozNH19LFwiSXNWaXNpYmxlXCI6dHJ1ZSxcIldpZHRoXCI6MC4wLFwiSGVpZ2h0XCI6MTYuMCxcIkJvcmRlclN0eWxlXCI6e1wiJGlkXCI6XCI5NDFcIixcIkxpbmVDb2xvclwiOntcIiRpZFwiOlwiOTQyXCIsXCIkdHlwZVwiOlwiTkxSRS5Db21tb24uRG9tLlNvbGlkQ29sb3JCcnVzaCwgTkxSRS5Db21tb25cIixcIkNvbG9yXCI6e1wiJGlkXCI6XCI5NDNcIixcIkFcIjoyNTUsXCJSXCI6MCxcIkdcIjowLFwiQlwiOjB9fSxcIkxpbmVXZWlnaHRcIjowLjAsXCJMaW5lVHlwZVwiOjB9fSxcIlRpdGxlU3R5bGVcIjp7XCIkaWRcIjpcIjk0NFwiLFwiRm9udFNldHRpbmdzXCI6e1wiJGlkXCI6XCI5NDVcIixcIkZvbnRTaXplXCI6MTEsXCJGb250TmFtZVwiOlwiQ2FsaWJyaVwiLFwiSXNCb2xkXCI6dHJ1ZSxcIklzSXRhbGljXCI6ZmFsc2UsXCJJc1VuZGVybGluZWRcIjpmYWxzZX0sXCJBdXRvU2l6ZVwiOjAsXCJGb3JlZ3JvdW5kXCI6e1wiJGlkXCI6XCI5NDZcIixcIkNvbG9yXCI6e1wiJGlkXCI6XCI5NDd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OTQ4XCIsXCJUb3BcIjowLjAsXCJMZWZ0XCI6MC4wLFwiUmlnaHRcIjowLjAsXCJCb3R0b21cIjowLjB9LFwiUGFkZGluZ1wiOntcIiRpZFwiOlwiOTQ5XCIsXCJUb3BcIjowLjAsXCJMZWZ0XCI6MC4wLFwiUmlnaHRcIjowLjAsXCJCb3R0b21cIjowLjB9LFwiQmFja2dyb3VuZFwiOntcIiRpZFwiOlwiOTUwXCIsXCJDb2xvclwiOntcIiRpZFwiOlwiOTUxXCIsXCJBXCI6MCxcIlJcIjoyNTUsXCJHXCI6MjU1LFwiQlwiOjI1NX19LFwiSXNWaXNpYmxlXCI6dHJ1ZSxcIldpZHRoXCI6MC4wLFwiSGVpZ2h0XCI6MC4wLFwiQm9yZGVyU3R5bGVcIjp7XCIkaWRcIjpcIjk1MlwiLFwiTGluZUNvbG9yXCI6bnVsbCxcIkxpbmVXZWlnaHRcIjowLjAsXCJMaW5lVHlwZVwiOjB9fSxcIkRhdGVTdHlsZVwiOntcIiRpZFwiOlwiOTUzXCIsXCJGb250U2V0dGluZ3NcIjp7XCIkaWRcIjpcIjk1NFwiLFwiRm9udFNpemVcIjoxMCxcIkZvbnROYW1lXCI6XCJDYWxpYnJpXCIsXCJJc0JvbGRcIjpmYWxzZSxcIklzSXRhbGljXCI6ZmFsc2UsXCJJc1VuZGVybGluZWRcIjpmYWxzZX0sXCJBdXRvU2l6ZVwiOjAsXCJGb3JlZ3JvdW5kXCI6e1wiJGlkXCI6XCI5NTVcIixcIkNvbG9yXCI6e1wiJGlkXCI6XCI5NTZ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k1N1wiLFwiVG9wXCI6MC4wLFwiTGVmdFwiOjAuMCxcIlJpZ2h0XCI6MC4wLFwiQm90dG9tXCI6MC4wfSxcIlBhZGRpbmdcIjp7XCIkaWRcIjpcIjk1OFwiLFwiVG9wXCI6MC4wLFwiTGVmdFwiOjAuMCxcIlJpZ2h0XCI6MC4wLFwiQm90dG9tXCI6MC4wfSxcIkJhY2tncm91bmRcIjp7XCIkcmVmXCI6XCIxNDdcIn0sXCJJc1Zpc2libGVcIjp0cnVlLFwiV2lkdGhcIjowLjAsXCJIZWlnaHRcIjowLjAsXCJCb3JkZXJTdHlsZVwiOntcIiRpZFwiOlwiOTU5XCIsXCJMaW5lQ29sb3JcIjpudWxsLFwiTGluZVdlaWdodFwiOjAuMCxcIkxpbmVUeXBlXCI6MH19LFwiRGF0ZUZvcm1hdFwiOntcIiRpZFwiOlwiOTYw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OTYxXCIsXCJUYXNrU3R5bGVcIjp7XCIkaWRcIjpcIjk2MlwiLFwiU2hhcGVcIjoyLFwiU2hhcGVUaGlja25lc3NcIjoxLFwiRHVyYXRpb25Gb3JtYXRcIjowLFwiUGVyY2VudGFnZUNvbXBsZXRlU3R5bGVcIjp7XCIkaWRcIjpcIjk2M1wiLFwiRm9udFNldHRpbmdzXCI6e1wiJGlkXCI6XCI5NjRcIixcIkZvbnRTaXplXCI6MTAsXCJGb250TmFtZVwiOlwiQ2FsaWJyaVwiLFwiSXNCb2xkXCI6ZmFsc2UsXCJJc0l0YWxpY1wiOmZhbHNlLFwiSXNVbmRlcmxpbmVkXCI6ZmFsc2V9LFwiQXV0b1NpemVcIjowLFwiRm9yZWdyb3VuZFwiOntcIiRpZFwiOlwiOTY1XCIsXCJDb2xvclwiOntcIiRyZWZcIjpcIjEwOVwifX0sXCJCYWNrZ3JvdW5kRmlsbFR5cGVcIjowLFwiTWF4V2lkdGhcIjoyMDAuMCxcIk1heEhlaWdodFwiOlwiSW5maW5pdHlcIixcIlNtYXJ0Rm9yZWdyb3VuZElzQWN0aXZlXCI6ZmFsc2UsXCJIb3Jpem9udGFsQWxpZ25tZW50XCI6MCxcIlZlcnRpY2FsQWxpZ25tZW50XCI6MCxcIlNtYXJ0Rm9yZWdyb3VuZFwiOm51bGwsXCJNYXJnaW5cIjp7XCIkaWRcIjpcIjk2NlwiLFwiVG9wXCI6MC4wLFwiTGVmdFwiOjAuMCxcIlJpZ2h0XCI6MC4wLFwiQm90dG9tXCI6MC4wfSxcIlBhZGRpbmdcIjp7XCIkaWRcIjpcIjk2N1wiLFwiVG9wXCI6MC4wLFwiTGVmdFwiOjAuMCxcIlJpZ2h0XCI6MC4wLFwiQm90dG9tXCI6MC4wfSxcIkJhY2tncm91bmRcIjp7XCIkcmVmXCI6XCIxMTJcIn0sXCJJc1Zpc2libGVcIjp0cnVlLFwiV2lkdGhcIjowLjAsXCJIZWlnaHRcIjowLjAsXCJCb3JkZXJTdHlsZVwiOntcIiRpZFwiOlwiOTY4XCIsXCJMaW5lQ29sb3JcIjpudWxsLFwiTGluZVdlaWdodFwiOjAuMCxcIkxpbmVUeXBlXCI6MH19LFwiRHVyYXRpb25TdHlsZVwiOntcIiRpZFwiOlwiOTY5XCIsXCJGb250U2V0dGluZ3NcIjp7XCIkaWRcIjpcIjk3MFwiLFwiRm9udFNpemVcIjoxMCxcIkZvbnROYW1lXCI6XCJDYWxpYnJpXCIsXCJJc0JvbGRcIjpmYWxzZSxcIklzSXRhbGljXCI6ZmFsc2UsXCJJc1VuZGVybGluZWRcIjpmYWxzZX0sXCJBdXRvU2l6ZVwiOjAsXCJGb3JlZ3JvdW5kXCI6e1wiJGlkXCI6XCI5NzF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OTcyXCIsXCJUb3BcIjowLjAsXCJMZWZ0XCI6MC4wLFwiUmlnaHRcIjowLjAsXCJCb3R0b21cIjowLjB9LFwiUGFkZGluZ1wiOntcIiRpZFwiOlwiOTczXCIsXCJUb3BcIjowLjAsXCJMZWZ0XCI6MC4wLFwiUmlnaHRcIjowLjAsXCJCb3R0b21cIjowLjB9LFwiQmFja2dyb3VuZFwiOntcIiRyZWZcIjpcIjExOVwifSxcIklzVmlzaWJsZVwiOnRydWUsXCJXaWR0aFwiOjAuMCxcIkhlaWdodFwiOjAuMCxcIkJvcmRlclN0eWxlXCI6e1wiJGlkXCI6XCI5NzRcIixcIkxpbmVDb2xvclwiOm51bGwsXCJMaW5lV2VpZ2h0XCI6MC4wLFwiTGluZVR5cGVcIjowfX0sXCJIb3Jpem9udGFsQ29ubmVjdG9yU3R5bGVcIjp7XCIkaWRcIjpcIjk3NVwiLFwiTGluZUNvbG9yXCI6e1wiJHJlZlwiOlwiMTIxXCJ9LFwiTGluZVdlaWdodFwiOjEuMCxcIkxpbmVUeXBlXCI6MH0sXCJWZXJ0aWNhbENvbm5lY3RvclN0eWxlXCI6e1wiJGlkXCI6XCI5NzZcIixcIkxpbmVDb2xvclwiOntcIiRyZWZcIjpcIjEyNFwifSxcIkxpbmVXZWlnaHRcIjowLjAsXCJMaW5lVHlwZVwiOjB9LFwiTWFyZ2luXCI6bnVsbCxcIlN0YXJ0RGF0ZVBvc2l0aW9uXCI6NixcIkVuZERhdGVQb3NpdGlvblwiOjYsXCJUaXRsZVBvc2l0aW9uXCI6MixcIkR1cmF0aW9uUG9zaXRpb25cIjo2LFwiUGVyY2VudGFnZUNvbXBsZXRlZFBvc2l0aW9uXCI6MixcIlNwYWNpbmdcIjozLFwiSXNCZWxvd1RpbWViYW5kXCI6dHJ1ZSxcIlBlcmNlbnRhZ2VDb21wbGV0ZVNoYXBlT3BhY2l0eVwiOjM1LFwiR3JvdXBOYW1lXCI6XCI0ZDQwYWM5YS1kYmExLTQwMDYtYjNjNC1mODAzMzIxM2EwMjZcIixcIkF0dGFjaGVkTWlsZXN0b25lc1N0eWxlc1wiOm51bGwsXCJTaGFwZVN0eWxlXCI6e1wiJGlkXCI6XCI5NzdcIixcIk1hcmdpblwiOntcIiRpZFwiOlwiOTc4XCIsXCJUb3BcIjowLjAsXCJMZWZ0XCI6NC4wLFwiUmlnaHRcIjo0LjAsXCJCb3R0b21cIjowLjB9LFwiUGFkZGluZ1wiOntcIiRpZFwiOlwiOTc5XCIsXCJUb3BcIjowLjAsXCJMZWZ0XCI6MC4wLFwiUmlnaHRcIjowLjAsXCJCb3R0b21cIjowLjB9LFwiQmFja2dyb3VuZFwiOntcIiRpZFwiOlwiOTgwXCIsXCJDb2xvclwiOntcIiRpZFwiOlwiOTgxXCIsXCJBXCI6MjU1LFwiUlwiOjI0NixcIkdcIjoxMzAsXCJCXCI6MzR9fSxcIklzVmlzaWJsZVwiOnRydWUsXCJXaWR0aFwiOjAuMCxcIkhlaWdodFwiOjE2LjAsXCJCb3JkZXJTdHlsZVwiOntcIiRpZFwiOlwiOTgyXCIsXCJMaW5lQ29sb3JcIjp7XCIkaWRcIjpcIjk4M1wiLFwiJHR5cGVcIjpcIk5MUkUuQ29tbW9uLkRvbS5Tb2xpZENvbG9yQnJ1c2gsIE5MUkUuQ29tbW9uXCIsXCJDb2xvclwiOntcIiRpZFwiOlwiOTg0XCIsXCJBXCI6MjU1LFwiUlwiOjAsXCJHXCI6MCxcIkJcIjowfX0sXCJMaW5lV2VpZ2h0XCI6MC4wLFwiTGluZVR5cGVcIjowfX0sXCJUaXRsZVN0eWxlXCI6e1wiJGlkXCI6XCI5ODVcIixcIkZvbnRTZXR0aW5nc1wiOntcIiRpZFwiOlwiOTg2XCIsXCJGb250U2l6ZVwiOjExLFwiRm9udE5hbWVcIjpcIkNhbGlicmlcIixcIklzQm9sZFwiOnRydWUsXCJJc0l0YWxpY1wiOmZhbHNlLFwiSXNVbmRlcmxpbmVkXCI6ZmFsc2V9LFwiQXV0b1NpemVcIjoyLFwiRm9yZWdyb3VuZFwiOntcIiRpZFwiOlwiOTg3XCIsXCJDb2xvclwiOntcIiRpZFwiOlwiOTg4XCIsXCJBXCI6MjU1LFwiUlwiOjI1NSxcIkdcIjoyNTUsXCJCXCI6MjU1fX0sXCJCYWNrZ3JvdW5kRmlsbFR5cGVcIjowLFwiTWF4V2lkdGhcIjo2OS45NTMzMzMzMzMzMzMzMzMsXCJNYXhIZWlnaHRcIjpcIkluZmluaXR5XCIsXCJTbWFydEZvcmVncm91bmRJc0FjdGl2ZVwiOmZhbHNlLFwiSG9yaXpvbnRhbEFsaWdubWVudFwiOjEsXCJWZXJ0aWNhbEFsaWdubWVudFwiOjAsXCJTbWFydEZvcmVncm91bmRcIjpudWxsLFwiTWFyZ2luXCI6e1wiJGlkXCI6XCI5ODlcIixcIlRvcFwiOjAuMCxcIkxlZnRcIjowLjAsXCJSaWdodFwiOjAuMCxcIkJvdHRvbVwiOjAuMH0sXCJQYWRkaW5nXCI6e1wiJGlkXCI6XCI5OTBcIixcIlRvcFwiOjAuMCxcIkxlZnRcIjowLjAsXCJSaWdodFwiOjAuMCxcIkJvdHRvbVwiOjAuMH0sXCJCYWNrZ3JvdW5kXCI6e1wiJGlkXCI6XCI5OTFcIixcIkNvbG9yXCI6e1wiJGlkXCI6XCI5OTJcIixcIkFcIjowLFwiUlwiOjI1NSxcIkdcIjoyNTUsXCJCXCI6MjU1fX0sXCJJc1Zpc2libGVcIjp0cnVlLFwiV2lkdGhcIjowLjAsXCJIZWlnaHRcIjowLjAsXCJCb3JkZXJTdHlsZVwiOntcIiRpZFwiOlwiOTkzXCIsXCJMaW5lQ29sb3JcIjpudWxsLFwiTGluZVdlaWdodFwiOjAuMCxcIkxpbmVUeXBlXCI6MH19LFwiRGF0ZVN0eWxlXCI6e1wiJGlkXCI6XCI5OTRcIixcIkZvbnRTZXR0aW5nc1wiOntcIiRpZFwiOlwiOTk1XCIsXCJGb250U2l6ZVwiOjEwLFwiRm9udE5hbWVcIjpcIkNhbGlicmlcIixcIklzQm9sZFwiOmZhbHNlLFwiSXNJdGFsaWNcIjpmYWxzZSxcIklzVW5kZXJsaW5lZFwiOmZhbHNlfSxcIkF1dG9TaXplXCI6MCxcIkZvcmVncm91bmRcIjp7XCIkaWRcIjpcIjk5NlwiLFwiQ29sb3JcIjp7XCIkaWRcIjpcIjk5N1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OTk4XCIsXCJUb3BcIjowLjAsXCJMZWZ0XCI6MC4wLFwiUmlnaHRcIjowLjAsXCJCb3R0b21cIjowLjB9LFwiUGFkZGluZ1wiOntcIiRpZFwiOlwiOTk5XCIsXCJUb3BcIjowLjAsXCJMZWZ0XCI6MC4wLFwiUmlnaHRcIjowLjAsXCJCb3R0b21cIjowLjB9LFwiQmFja2dyb3VuZFwiOntcIiRyZWZcIjpcIjE0N1wifSxcIklzVmlzaWJsZVwiOnRydWUsXCJXaWR0aFwiOjAuMCxcIkhlaWdodFwiOjAuMCxcIkJvcmRlclN0eWxlXCI6e1wiJGlkXCI6XCIxMDAwXCIsXCJMaW5lQ29sb3JcIjpudWxsLFwiTGluZVdlaWdodFwiOjAuMCxcIkxpbmVUeXBlXCI6MH19LFwiRGF0ZUZvcm1hdFwiOntcIiRpZFwiOlwiMTAw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EwMDJcIixcIlRhc2tTdHlsZVwiOntcIiRpZFwiOlwiMTAwM1wiLFwiU2hhcGVcIjoyLFwiU2hhcGVUaGlja25lc3NcIjoxLFwiRHVyYXRpb25Gb3JtYXRcIjowLFwiUGVyY2VudGFnZUNvbXBsZXRlU3R5bGVcIjp7XCIkaWRcIjpcIjEwMDRcIixcIkZvbnRTZXR0aW5nc1wiOntcIiRpZFwiOlwiMTAwNVwiLFwiRm9udFNpemVcIjoxMCxcIkZvbnROYW1lXCI6XCJDYWxpYnJpXCIsXCJJc0JvbGRcIjpmYWxzZSxcIklzSXRhbGljXCI6ZmFsc2UsXCJJc1VuZGVybGluZWRcIjpmYWxzZX0sXCJBdXRvU2l6ZVwiOjAsXCJGb3JlZ3JvdW5kXCI6e1wiJGlkXCI6XCIxMDA2XCIsXCJDb2xvclwiOntcIiRyZWZcIjpcIjEwOVwifX0sXCJCYWNrZ3JvdW5kRmlsbFR5cGVcIjowLFwiTWF4V2lkdGhcIjoyMDAuMCxcIk1heEhlaWdodFwiOlwiSW5maW5pdHlcIixcIlNtYXJ0Rm9yZWdyb3VuZElzQWN0aXZlXCI6ZmFsc2UsXCJIb3Jpem9udGFsQWxpZ25tZW50XCI6MCxcIlZlcnRpY2FsQWxpZ25tZW50XCI6MCxcIlNtYXJ0Rm9yZWdyb3VuZFwiOm51bGwsXCJNYXJnaW5cIjp7XCIkaWRcIjpcIjEwMDdcIixcIlRvcFwiOjAuMCxcIkxlZnRcIjowLjAsXCJSaWdodFwiOjAuMCxcIkJvdHRvbVwiOjAuMH0sXCJQYWRkaW5nXCI6e1wiJGlkXCI6XCIxMDA4XCIsXCJUb3BcIjowLjAsXCJMZWZ0XCI6MC4wLFwiUmlnaHRcIjowLjAsXCJCb3R0b21cIjowLjB9LFwiQmFja2dyb3VuZFwiOntcIiRyZWZcIjpcIjExMlwifSxcIklzVmlzaWJsZVwiOnRydWUsXCJXaWR0aFwiOjAuMCxcIkhlaWdodFwiOjAuMCxcIkJvcmRlclN0eWxlXCI6e1wiJGlkXCI6XCIxMDA5XCIsXCJMaW5lQ29sb3JcIjpudWxsLFwiTGluZVdlaWdodFwiOjAuMCxcIkxpbmVUeXBlXCI6MH19LFwiRHVyYXRpb25TdHlsZVwiOntcIiRpZFwiOlwiMTAxMFwiLFwiRm9udFNldHRpbmdzXCI6e1wiJGlkXCI6XCIxMDExXCIsXCJGb250U2l6ZVwiOjEwLFwiRm9udE5hbWVcIjpcIkNhbGlicmlcIixcIklzQm9sZFwiOmZhbHNlLFwiSXNJdGFsaWNcIjpmYWxzZSxcIklzVW5kZXJsaW5lZFwiOmZhbHNlfSxcIkF1dG9TaXplXCI6MCxcIkZvcmVncm91bmRcIjp7XCIkaWRcIjpcIjEwMTJ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AxM1wiLFwiVG9wXCI6MC4wLFwiTGVmdFwiOjAuMCxcIlJpZ2h0XCI6MC4wLFwiQm90dG9tXCI6MC4wfSxcIlBhZGRpbmdcIjp7XCIkaWRcIjpcIjEwMTRcIixcIlRvcFwiOjAuMCxcIkxlZnRcIjowLjAsXCJSaWdodFwiOjAuMCxcIkJvdHRvbVwiOjAuMH0sXCJCYWNrZ3JvdW5kXCI6e1wiJHJlZlwiOlwiMTE5XCJ9LFwiSXNWaXNpYmxlXCI6dHJ1ZSxcIldpZHRoXCI6MC4wLFwiSGVpZ2h0XCI6MC4wLFwiQm9yZGVyU3R5bGVcIjp7XCIkaWRcIjpcIjEwMTVcIixcIkxpbmVDb2xvclwiOm51bGwsXCJMaW5lV2VpZ2h0XCI6MC4wLFwiTGluZVR5cGVcIjowfX0sXCJIb3Jpem9udGFsQ29ubmVjdG9yU3R5bGVcIjp7XCIkaWRcIjpcIjEwMTZcIixcIkxpbmVDb2xvclwiOntcIiRyZWZcIjpcIjEyMVwifSxcIkxpbmVXZWlnaHRcIjoxLjAsXCJMaW5lVHlwZVwiOjB9LFwiVmVydGljYWxDb25uZWN0b3JTdHlsZVwiOntcIiRpZFwiOlwiMTAxN1wiLFwiTGluZUNvbG9yXCI6e1wiJHJlZlwiOlwiMTI0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cIjRkNDBhYzlhLWRiYTEtNDAwNi1iM2M0LWY4MDMzMjEzYTAyNlwiLFwiQXR0YWNoZWRNaWxlc3RvbmVzU3R5bGVzXCI6bnVsbCxcIlNoYXBlU3R5bGVcIjp7XCIkaWRcIjpcIjEwMThcIixcIk1hcmdpblwiOntcIiRpZFwiOlwiMTAxOVwiLFwiVG9wXCI6MC4wLFwiTGVmdFwiOjQuMCxcIlJpZ2h0XCI6NC4wLFwiQm90dG9tXCI6MC4wfSxcIlBhZGRpbmdcIjp7XCIkaWRcIjpcIjEwMjBcIixcIlRvcFwiOjAuMCxcIkxlZnRcIjowLjAsXCJSaWdodFwiOjAuMCxcIkJvdHRvbVwiOjAuMH0sXCJCYWNrZ3JvdW5kXCI6e1wiJGlkXCI6XCIxMDIxXCIsXCJDb2xvclwiOntcIiRpZFwiOlwiMTAyMlwiLFwiQVwiOjI1NSxcIlJcIjoyNDYsXCJHXCI6MTMwLFwiQlwiOjM0fX0sXCJJc1Zpc2libGVcIjp0cnVlLFwiV2lkdGhcIjowLjAsXCJIZWlnaHRcIjoxNi4wLFwiQm9yZGVyU3R5bGVcIjp7XCIkaWRcIjpcIjEwMjNcIixcIkxpbmVDb2xvclwiOntcIiRpZFwiOlwiMTAyNFwiLFwiJHR5cGVcIjpcIk5MUkUuQ29tbW9uLkRvbS5Tb2xpZENvbG9yQnJ1c2gsIE5MUkUuQ29tbW9uXCIsXCJDb2xvclwiOntcIiRpZFwiOlwiMTAyNVwiLFwiQVwiOjI1NSxcIlJcIjowLFwiR1wiOjAsXCJCXCI6MH19LFwiTGluZVdlaWdodFwiOjAuMCxcIkxpbmVUeXBlXCI6MH19LFwiVGl0bGVTdHlsZVwiOntcIiRpZFwiOlwiMTAyNlwiLFwiRm9udFNldHRpbmdzXCI6e1wiJGlkXCI6XCIxMDI3XCIsXCJGb250U2l6ZVwiOjExLFwiRm9udE5hbWVcIjpcIkNhbGlicmlcIixcIklzQm9sZFwiOnRydWUsXCJJc0l0YWxpY1wiOmZhbHNlLFwiSXNVbmRlcmxpbmVkXCI6ZmFsc2V9LFwiQXV0b1NpemVcIjowLFwiRm9yZWdyb3VuZFwiOntcIiRpZFwiOlwiMTAyOFwiLFwiQ29sb3JcIjp7XCIkaWRcIjpcIjEwMjl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TAzMFwiLFwiVG9wXCI6MC4wLFwiTGVmdFwiOjAuMCxcIlJpZ2h0XCI6MC4wLFwiQm90dG9tXCI6MC4wfSxcIlBhZGRpbmdcIjp7XCIkaWRcIjpcIjEwMzFcIixcIlRvcFwiOjAuMCxcIkxlZnRcIjowLjAsXCJSaWdodFwiOjAuMCxcIkJvdHRvbVwiOjAuMH0sXCJCYWNrZ3JvdW5kXCI6e1wiJGlkXCI6XCIxMDMyXCIsXCJDb2xvclwiOntcIiRpZFwiOlwiMTAzM1wiLFwiQVwiOjAsXCJSXCI6MjU1LFwiR1wiOjI1NSxcIkJcIjoyNTV9fSxcIklzVmlzaWJsZVwiOnRydWUsXCJXaWR0aFwiOjAuMCxcIkhlaWdodFwiOjAuMCxcIkJvcmRlclN0eWxlXCI6e1wiJGlkXCI6XCIxMDM0XCIsXCJMaW5lQ29sb3JcIjpudWxsLFwiTGluZVdlaWdodFwiOjAuMCxcIkxpbmVUeXBlXCI6MH19LFwiRGF0ZVN0eWxlXCI6e1wiJGlkXCI6XCIxMDM1XCIsXCJGb250U2V0dGluZ3NcIjp7XCIkaWRcIjpcIjEwMzZcIixcIkZvbnRTaXplXCI6MTAsXCJGb250TmFtZVwiOlwiQ2FsaWJyaVwiLFwiSXNCb2xkXCI6ZmFsc2UsXCJJc0l0YWxpY1wiOmZhbHNlLFwiSXNVbmRlcmxpbmVkXCI6ZmFsc2V9LFwiQXV0b1NpemVcIjowLFwiRm9yZWdyb3VuZFwiOntcIiRpZFwiOlwiMTAzN1wiLFwiQ29sb3JcIjp7XCIkaWRcIjpcIjEwMzh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wMzlcIixcIlRvcFwiOjAuMCxcIkxlZnRcIjowLjAsXCJSaWdodFwiOjAuMCxcIkJvdHRvbVwiOjAuMH0sXCJQYWRkaW5nXCI6e1wiJGlkXCI6XCIxMDQwXCIsXCJUb3BcIjowLjAsXCJMZWZ0XCI6MC4wLFwiUmlnaHRcIjowLjAsXCJCb3R0b21cIjowLjB9LFwiQmFja2dyb3VuZFwiOntcIiRyZWZcIjpcIjE0N1wifSxcIklzVmlzaWJsZVwiOnRydWUsXCJXaWR0aFwiOjAuMCxcIkhlaWdodFwiOjAuMCxcIkJvcmRlclN0eWxlXCI6e1wiJGlkXCI6XCIxMDQxXCIsXCJMaW5lQ29sb3JcIjpudWxsLFwiTGluZVdlaWdodFwiOjAuMCxcIkxpbmVUeXBlXCI6MH19LFwiRGF0ZUZvcm1hdFwiOntcIiRpZFwiOlwiMTA0M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EwNDNcIixcIlRhc2tTdHlsZVwiOntcIiRpZFwiOlwiMTA0NFwiLFwiU2hhcGVcIjoyLFwiU2hhcGVUaGlja25lc3NcIjoxLFwiRHVyYXRpb25Gb3JtYXRcIjowLFwiUGVyY2VudGFnZUNvbXBsZXRlU3R5bGVcIjp7XCIkaWRcIjpcIjEwNDVcIixcIkZvbnRTZXR0aW5nc1wiOntcIiRpZFwiOlwiMTA0NlwiLFwiRm9udFNpemVcIjoxMCxcIkZvbnROYW1lXCI6XCJDYWxpYnJpXCIsXCJJc0JvbGRcIjpmYWxzZSxcIklzSXRhbGljXCI6ZmFsc2UsXCJJc1VuZGVybGluZWRcIjpmYWxzZX0sXCJBdXRvU2l6ZVwiOjAsXCJGb3JlZ3JvdW5kXCI6e1wiJGlkXCI6XCIxMDQ3XCIsXCJDb2xvclwiOntcIiRyZWZcIjpcIjEwOVwifX0sXCJCYWNrZ3JvdW5kRmlsbFR5cGVcIjowLFwiTWF4V2lkdGhcIjoyMDAuMCxcIk1heEhlaWdodFwiOlwiSW5maW5pdHlcIixcIlNtYXJ0Rm9yZWdyb3VuZElzQWN0aXZlXCI6ZmFsc2UsXCJIb3Jpem9udGFsQWxpZ25tZW50XCI6MCxcIlZlcnRpY2FsQWxpZ25tZW50XCI6MCxcIlNtYXJ0Rm9yZWdyb3VuZFwiOm51bGwsXCJNYXJnaW5cIjp7XCIkaWRcIjpcIjEwNDhcIixcIlRvcFwiOjAuMCxcIkxlZnRcIjowLjAsXCJSaWdodFwiOjAuMCxcIkJvdHRvbVwiOjAuMH0sXCJQYWRkaW5nXCI6e1wiJGlkXCI6XCIxMDQ5XCIsXCJUb3BcIjowLjAsXCJMZWZ0XCI6MC4wLFwiUmlnaHRcIjowLjAsXCJCb3R0b21cIjowLjB9LFwiQmFja2dyb3VuZFwiOntcIiRyZWZcIjpcIjExMlwifSxcIklzVmlzaWJsZVwiOnRydWUsXCJXaWR0aFwiOjAuMCxcIkhlaWdodFwiOjAuMCxcIkJvcmRlclN0eWxlXCI6e1wiJGlkXCI6XCIxMDUwXCIsXCJMaW5lQ29sb3JcIjpudWxsLFwiTGluZVdlaWdodFwiOjAuMCxcIkxpbmVUeXBlXCI6MH19LFwiRHVyYXRpb25TdHlsZVwiOntcIiRpZFwiOlwiMTA1MVwiLFwiRm9udFNldHRpbmdzXCI6e1wiJGlkXCI6XCIxMDUyXCIsXCJGb250U2l6ZVwiOjEwLFwiRm9udE5hbWVcIjpcIkNhbGlicmlcIixcIklzQm9sZFwiOmZhbHNlLFwiSXNJdGFsaWNcIjpmYWxzZSxcIklzVW5kZXJsaW5lZFwiOmZhbHNlfSxcIkF1dG9TaXplXCI6MCxcIkZvcmVncm91bmRcIjp7XCIkaWRcIjpcIjEwNTN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A1NFwiLFwiVG9wXCI6MC4wLFwiTGVmdFwiOjAuMCxcIlJpZ2h0XCI6MC4wLFwiQm90dG9tXCI6MC4wfSxcIlBhZGRpbmdcIjp7XCIkaWRcIjpcIjEwNTVcIixcIlRvcFwiOjAuMCxcIkxlZnRcIjowLjAsXCJSaWdodFwiOjAuMCxcIkJvdHRvbVwiOjAuMH0sXCJCYWNrZ3JvdW5kXCI6e1wiJHJlZlwiOlwiMTE5XCJ9LFwiSXNWaXNpYmxlXCI6dHJ1ZSxcIldpZHRoXCI6MC4wLFwiSGVpZ2h0XCI6MC4wLFwiQm9yZGVyU3R5bGVcIjp7XCIkaWRcIjpcIjEwNTZcIixcIkxpbmVDb2xvclwiOm51bGwsXCJMaW5lV2VpZ2h0XCI6MC4wLFwiTGluZVR5cGVcIjowfX0sXCJIb3Jpem9udGFsQ29ubmVjdG9yU3R5bGVcIjp7XCIkaWRcIjpcIjEwNTdcIixcIkxpbmVDb2xvclwiOntcIiRyZWZcIjpcIjEyMVwifSxcIkxpbmVXZWlnaHRcIjoxLjAsXCJMaW5lVHlwZVwiOjB9LFwiVmVydGljYWxDb25uZWN0b3JTdHlsZVwiOntcIiRpZFwiOlwiMTA1OFwiLFwiTGluZUNvbG9yXCI6e1wiJHJlZlwiOlwiMTI0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cIjRkNDBhYzlhLWRiYTEtNDAwNi1iM2M0LWY4MDMzMjEzYTAyNlwiLFwiQXR0YWNoZWRNaWxlc3RvbmVzU3R5bGVzXCI6bnVsbCxcIlNoYXBlU3R5bGVcIjp7XCIkaWRcIjpcIjEwNTlcIixcIk1hcmdpblwiOntcIiRpZFwiOlwiMTA2MFwiLFwiVG9wXCI6MC4wLFwiTGVmdFwiOjQuMCxcIlJpZ2h0XCI6NC4wLFwiQm90dG9tXCI6MC4wfSxcIlBhZGRpbmdcIjp7XCIkaWRcIjpcIjEwNjFcIixcIlRvcFwiOjAuMCxcIkxlZnRcIjowLjAsXCJSaWdodFwiOjAuMCxcIkJvdHRvbVwiOjAuMH0sXCJCYWNrZ3JvdW5kXCI6e1wiJGlkXCI6XCIxMDYyXCIsXCJDb2xvclwiOntcIiRpZFwiOlwiMTA2M1wiLFwiQVwiOjI1NSxcIlJcIjoyNDYsXCJHXCI6MTMwLFwiQlwiOjM0fX0sXCJJc1Zpc2libGVcIjp0cnVlLFwiV2lkdGhcIjowLjAsXCJIZWlnaHRcIjoxNi4wLFwiQm9yZGVyU3R5bGVcIjp7XCIkaWRcIjpcIjEwNjRcIixcIkxpbmVDb2xvclwiOntcIiRpZFwiOlwiMTA2NVwiLFwiJHR5cGVcIjpcIk5MUkUuQ29tbW9uLkRvbS5Tb2xpZENvbG9yQnJ1c2gsIE5MUkUuQ29tbW9uXCIsXCJDb2xvclwiOntcIiRpZFwiOlwiMTA2NlwiLFwiQVwiOjI1NSxcIlJcIjowLFwiR1wiOjAsXCJCXCI6MH19LFwiTGluZVdlaWdodFwiOjAuMCxcIkxpbmVUeXBlXCI6MH19LFwiVGl0bGVTdHlsZVwiOntcIiRpZFwiOlwiMTA2N1wiLFwiRm9udFNldHRpbmdzXCI6e1wiJGlkXCI6XCIxMDY4XCIsXCJGb250U2l6ZVwiOjExLFwiRm9udE5hbWVcIjpcIkNhbGlicmlcIixcIklzQm9sZFwiOnRydWUsXCJJc0l0YWxpY1wiOmZhbHNlLFwiSXNVbmRlcmxpbmVkXCI6ZmFsc2V9LFwiQXV0b1NpemVcIjowLFwiRm9yZWdyb3VuZFwiOntcIiRpZFwiOlwiMTA2OVwiLFwiQ29sb3JcIjp7XCIkaWRcIjpcIjEwNzB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TA3MVwiLFwiVG9wXCI6MC4wLFwiTGVmdFwiOjAuMCxcIlJpZ2h0XCI6MC4wLFwiQm90dG9tXCI6MC4wfSxcIlBhZGRpbmdcIjp7XCIkaWRcIjpcIjEwNzJcIixcIlRvcFwiOjAuMCxcIkxlZnRcIjowLjAsXCJSaWdodFwiOjAuMCxcIkJvdHRvbVwiOjAuMH0sXCJCYWNrZ3JvdW5kXCI6e1wiJGlkXCI6XCIxMDczXCIsXCJDb2xvclwiOntcIiRpZFwiOlwiMTA3NFwiLFwiQVwiOjAsXCJSXCI6MjU1LFwiR1wiOjI1NSxcIkJcIjoyNTV9fSxcIklzVmlzaWJsZVwiOnRydWUsXCJXaWR0aFwiOjAuMCxcIkhlaWdodFwiOjAuMCxcIkJvcmRlclN0eWxlXCI6e1wiJGlkXCI6XCIxMDc1XCIsXCJMaW5lQ29sb3JcIjpudWxsLFwiTGluZVdlaWdodFwiOjAuMCxcIkxpbmVUeXBlXCI6MH19LFwiRGF0ZVN0eWxlXCI6e1wiJGlkXCI6XCIxMDc2XCIsXCJGb250U2V0dGluZ3NcIjp7XCIkaWRcIjpcIjEwNzdcIixcIkZvbnRTaXplXCI6MTAsXCJGb250TmFtZVwiOlwiQ2FsaWJyaVwiLFwiSXNCb2xkXCI6ZmFsc2UsXCJJc0l0YWxpY1wiOmZhbHNlLFwiSXNVbmRlcmxpbmVkXCI6ZmFsc2V9LFwiQXV0b1NpemVcIjowLFwiRm9yZWdyb3VuZFwiOntcIiRpZFwiOlwiMTA3OFwiLFwiQ29sb3JcIjp7XCIkaWRcIjpcIjEwNz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wODBcIixcIlRvcFwiOjAuMCxcIkxlZnRcIjowLjAsXCJSaWdodFwiOjAuMCxcIkJvdHRvbVwiOjAuMH0sXCJQYWRkaW5nXCI6e1wiJGlkXCI6XCIxMDgxXCIsXCJUb3BcIjowLjAsXCJMZWZ0XCI6MC4wLFwiUmlnaHRcIjowLjAsXCJCb3R0b21cIjowLjB9LFwiQmFja2dyb3VuZFwiOntcIiRyZWZcIjpcIjE0N1wifSxcIklzVmlzaWJsZVwiOnRydWUsXCJXaWR0aFwiOjAuMCxcIkhlaWdodFwiOjAuMCxcIkJvcmRlclN0eWxlXCI6e1wiJGlkXCI6XCIxMDgyXCIsXCJMaW5lQ29sb3JcIjpudWxsLFwiTGluZVdlaWdodFwiOjAuMCxcIkxpbmVUeXBlXCI6MH19LFwiRGF0ZUZvcm1hdFwiOntcIiRpZFwiOlwiMTA4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EwODRcIixcIlRhc2tTdHlsZVwiOntcIiRpZFwiOlwiMTA4NVwiLFwiU2hhcGVcIjoyLFwiU2hhcGVUaGlja25lc3NcIjoxLFwiRHVyYXRpb25Gb3JtYXRcIjowLFwiUGVyY2VudGFnZUNvbXBsZXRlU3R5bGVcIjp7XCIkaWRcIjpcIjEwODZcIixcIkZvbnRTZXR0aW5nc1wiOntcIiRpZFwiOlwiMTA4N1wiLFwiRm9udFNpemVcIjoxMCxcIkZvbnROYW1lXCI6XCJDYWxpYnJpXCIsXCJJc0JvbGRcIjpmYWxzZSxcIklzSXRhbGljXCI6ZmFsc2UsXCJJc1VuZGVybGluZWRcIjpmYWxzZX0sXCJBdXRvU2l6ZVwiOjAsXCJGb3JlZ3JvdW5kXCI6e1wiJGlkXCI6XCIxMDg4XCIsXCJDb2xvclwiOntcIiRyZWZcIjpcIjEwOVwifX0sXCJCYWNrZ3JvdW5kRmlsbFR5cGVcIjowLFwiTWF4V2lkdGhcIjoyMDAuMCxcIk1heEhlaWdodFwiOlwiSW5maW5pdHlcIixcIlNtYXJ0Rm9yZWdyb3VuZElzQWN0aXZlXCI6ZmFsc2UsXCJIb3Jpem9udGFsQWxpZ25tZW50XCI6MCxcIlZlcnRpY2FsQWxpZ25tZW50XCI6MCxcIlNtYXJ0Rm9yZWdyb3VuZFwiOm51bGwsXCJNYXJnaW5cIjp7XCIkaWRcIjpcIjEwODlcIixcIlRvcFwiOjAuMCxcIkxlZnRcIjowLjAsXCJSaWdodFwiOjAuMCxcIkJvdHRvbVwiOjAuMH0sXCJQYWRkaW5nXCI6e1wiJGlkXCI6XCIxMDkwXCIsXCJUb3BcIjowLjAsXCJMZWZ0XCI6MC4wLFwiUmlnaHRcIjowLjAsXCJCb3R0b21cIjowLjB9LFwiQmFja2dyb3VuZFwiOntcIiRyZWZcIjpcIjExMlwifSxcIklzVmlzaWJsZVwiOnRydWUsXCJXaWR0aFwiOjAuMCxcIkhlaWdodFwiOjAuMCxcIkJvcmRlclN0eWxlXCI6e1wiJGlkXCI6XCIxMDkxXCIsXCJMaW5lQ29sb3JcIjpudWxsLFwiTGluZVdlaWdodFwiOjAuMCxcIkxpbmVUeXBlXCI6MH19LFwiRHVyYXRpb25TdHlsZVwiOntcIiRpZFwiOlwiMTA5MlwiLFwiRm9udFNldHRpbmdzXCI6e1wiJGlkXCI6XCIxMDkzXCIsXCJGb250U2l6ZVwiOjEwLFwiRm9udE5hbWVcIjpcIkNhbGlicmlcIixcIklzQm9sZFwiOmZhbHNlLFwiSXNJdGFsaWNcIjpmYWxzZSxcIklzVW5kZXJsaW5lZFwiOmZhbHNlfSxcIkF1dG9TaXplXCI6MCxcIkZvcmVncm91bmRcIjp7XCIkaWRcIjpcIjEwOTR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A5NVwiLFwiVG9wXCI6MC4wLFwiTGVmdFwiOjAuMCxcIlJpZ2h0XCI6MC4wLFwiQm90dG9tXCI6MC4wfSxcIlBhZGRpbmdcIjp7XCIkaWRcIjpcIjEwOTZcIixcIlRvcFwiOjAuMCxcIkxlZnRcIjowLjAsXCJSaWdodFwiOjAuMCxcIkJvdHRvbVwiOjAuMH0sXCJCYWNrZ3JvdW5kXCI6e1wiJHJlZlwiOlwiMTE5XCJ9LFwiSXNWaXNpYmxlXCI6dHJ1ZSxcIldpZHRoXCI6MC4wLFwiSGVpZ2h0XCI6MC4wLFwiQm9yZGVyU3R5bGVcIjp7XCIkaWRcIjpcIjEwOTdcIixcIkxpbmVDb2xvclwiOm51bGwsXCJMaW5lV2VpZ2h0XCI6MC4wLFwiTGluZVR5cGVcIjowfX0sXCJIb3Jpem9udGFsQ29ubmVjdG9yU3R5bGVcIjp7XCIkaWRcIjpcIjEwOThcIixcIkxpbmVDb2xvclwiOntcIiRyZWZcIjpcIjEyMVwifSxcIkxpbmVXZWlnaHRcIjoxLjAsXCJMaW5lVHlwZVwiOjB9LFwiVmVydGljYWxDb25uZWN0b3JTdHlsZVwiOntcIiRpZFwiOlwiMTA5OVwiLFwiTGluZUNvbG9yXCI6e1wiJHJlZlwiOlwiMTI0XCJ9LFwiTGluZVdlaWdodFwiOjAuMCxcIkxpbmVUeXBlXCI6MH0sXCJNYXJnaW5cIjpudWxsLFwiU3RhcnREYXRlUG9zaXRpb25cIjo2LFwiRW5kRGF0ZVBvc2l0aW9uXCI6NixcIlRpdGxlUG9zaXRpb25cIjoyLFwiRHVyYXRpb25Qb3NpdGlvblwiOjYsXCJQZXJjZW50YWdlQ29tcGxldGVkUG9zaXRpb25cIjoyLFwiU3BhY2luZ1wiOjEwLFwiSXNCZWxvd1RpbWViYW5kXCI6dHJ1ZSxcIlBlcmNlbnRhZ2VDb21wbGV0ZVNoYXBlT3BhY2l0eVwiOjM1LFwiR3JvdXBOYW1lXCI6XCI0ZDQwYWM5YS1kYmExLTQwMDYtYjNjNC1mODAzMzIxM2EwMjZcIixcIkF0dGFjaGVkTWlsZXN0b25lc1N0eWxlc1wiOm51bGwsXCJTaGFwZVN0eWxlXCI6e1wiJGlkXCI6XCIxMTAwXCIsXCJNYXJnaW5cIjp7XCIkaWRcIjpcIjExMDFcIixcIlRvcFwiOjAuMCxcIkxlZnRcIjo0LjAsXCJSaWdodFwiOjQuMCxcIkJvdHRvbVwiOjAuMH0sXCJQYWRkaW5nXCI6e1wiJGlkXCI6XCIxMTAyXCIsXCJUb3BcIjowLjAsXCJMZWZ0XCI6MC4wLFwiUmlnaHRcIjowLjAsXCJCb3R0b21cIjowLjB9LFwiQmFja2dyb3VuZFwiOntcIiRpZFwiOlwiMTEwM1wiLFwiQ29sb3JcIjp7XCIkaWRcIjpcIjExMDRcIixcIkFcIjoyNTUsXCJSXCI6MjQ2LFwiR1wiOjEzMCxcIkJcIjozNH19LFwiSXNWaXNpYmxlXCI6dHJ1ZSxcIldpZHRoXCI6MC4wLFwiSGVpZ2h0XCI6MTYuMCxcIkJvcmRlclN0eWxlXCI6e1wiJGlkXCI6XCIxMTA1XCIsXCJMaW5lQ29sb3JcIjp7XCIkaWRcIjpcIjExMDZcIixcIiR0eXBlXCI6XCJOTFJFLkNvbW1vbi5Eb20uU29saWRDb2xvckJydXNoLCBOTFJFLkNvbW1vblwiLFwiQ29sb3JcIjp7XCIkaWRcIjpcIjExMDdcIixcIkFcIjoyNTUsXCJSXCI6MCxcIkdcIjowLFwiQlwiOjB9fSxcIkxpbmVXZWlnaHRcIjowLjAsXCJMaW5lVHlwZVwiOjB9fSxcIlRpdGxlU3R5bGVcIjp7XCIkaWRcIjpcIjExMDhcIixcIkZvbnRTZXR0aW5nc1wiOntcIiRpZFwiOlwiMTEwOVwiLFwiRm9udFNpemVcIjoxMSxcIkZvbnROYW1lXCI6XCJDYWxpYnJpXCIsXCJJc0JvbGRcIjp0cnVlLFwiSXNJdGFsaWNcIjpmYWxzZSxcIklzVW5kZXJsaW5lZFwiOmZhbHNlfSxcIkF1dG9TaXplXCI6MCxcIkZvcmVncm91bmRcIjp7XCIkaWRcIjpcIjExMTBcIixcIkNvbG9yXCI6e1wiJGlkXCI6XCIxMTEx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ExMTJcIixcIlRvcFwiOjAuMCxcIkxlZnRcIjowLjAsXCJSaWdodFwiOjAuMCxcIkJvdHRvbVwiOjAuMH0sXCJQYWRkaW5nXCI6e1wiJGlkXCI6XCIxMTEzXCIsXCJUb3BcIjowLjAsXCJMZWZ0XCI6MC4wLFwiUmlnaHRcIjowLjAsXCJCb3R0b21cIjowLjB9LFwiQmFja2dyb3VuZFwiOntcIiRpZFwiOlwiMTExNFwiLFwiQ29sb3JcIjp7XCIkaWRcIjpcIjExMTVcIixcIkFcIjowLFwiUlwiOjI1NSxcIkdcIjoyNTUsXCJCXCI6MjU1fX0sXCJJc1Zpc2libGVcIjp0cnVlLFwiV2lkdGhcIjowLjAsXCJIZWlnaHRcIjowLjAsXCJCb3JkZXJTdHlsZVwiOntcIiRpZFwiOlwiMTExNlwiLFwiTGluZUNvbG9yXCI6bnVsbCxcIkxpbmVXZWlnaHRcIjowLjAsXCJMaW5lVHlwZVwiOjB9fSxcIkRhdGVTdHlsZVwiOntcIiRpZFwiOlwiMTExN1wiLFwiRm9udFNldHRpbmdzXCI6e1wiJGlkXCI6XCIxMTE4XCIsXCJGb250U2l6ZVwiOjEwLFwiRm9udE5hbWVcIjpcIkNhbGlicmlcIixcIklzQm9sZFwiOmZhbHNlLFwiSXNJdGFsaWNcIjpmYWxzZSxcIklzVW5kZXJsaW5lZFwiOmZhbHNlfSxcIkF1dG9TaXplXCI6MCxcIkZvcmVncm91bmRcIjp7XCIkaWRcIjpcIjExMTlcIixcIkNvbG9yXCI6e1wiJGlkXCI6XCIxMTIw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IxXCIsXCJUb3BcIjowLjAsXCJMZWZ0XCI6MC4wLFwiUmlnaHRcIjowLjAsXCJCb3R0b21cIjowLjB9LFwiUGFkZGluZ1wiOntcIiRpZFwiOlwiMTEyMlwiLFwiVG9wXCI6MC4wLFwiTGVmdFwiOjAuMCxcIlJpZ2h0XCI6MC4wLFwiQm90dG9tXCI6MC4wfSxcIkJhY2tncm91bmRcIjp7XCIkcmVmXCI6XCIxNDdcIn0sXCJJc1Zpc2libGVcIjp0cnVlLFwiV2lkdGhcIjowLjAsXCJIZWlnaHRcIjowLjAsXCJCb3JkZXJTdHlsZVwiOntcIiRpZFwiOlwiMTEyM1wiLFwiTGluZUNvbG9yXCI6bnVsbCxcIkxpbmVXZWlnaHRcIjowLjAsXCJMaW5lVHlwZVwiOjB9fSxcIkRhdGVGb3JtYXRcIjp7XCIkaWRcIjpcIjExMjR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dHJ1ZX0se1wiJGlkXCI6XCIxMTI1XCIsXCJIZWFkZXJTdHlsZVwiOntcIiRpZFwiOlwiMTEyNlwiLFwiVGV4dFN0eWxlXCI6e1wiJGlkXCI6XCIxMTI3XCIsXCJGb250U2V0dGluZ3NcIjp7XCIkaWRcIjpcIjExMjhcIixcIkZvbnRTaXplXCI6MTEsXCJGb250TmFtZVwiOlwiQ2FsaWJyaVwiLFwiSXNCb2xkXCI6ZmFsc2UsXCJJc0l0YWxpY1wiOmZhbHNlLFwiSXNVbmRlcmxpbmVkXCI6ZmFsc2V9LFwiQXV0b1NpemVcIjowLFwiRm9yZWdyb3VuZFwiOntcIiRpZFwiOlwiMTEyOVwiLFwiQ29sb3JcIjp7XCIkaWRcIjpcIjExMzBcIixcIkFcIjoyNTUsXCJSXCI6MCxcIkdcIjowLFwiQlwiOjB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ExMzFcIixcIlRvcFwiOjAuMCxcIkxlZnRcIjowLjAsXCJSaWdodFwiOjAuMCxcIkJvdHRvbVwiOjAuMH0sXCJQYWRkaW5nXCI6e1wiJGlkXCI6XCIxMTMyXCIsXCJUb3BcIjowLjAsXCJMZWZ0XCI6MC4wLFwiUmlnaHRcIjowLjAsXCJCb3R0b21cIjowLjB9LFwiQmFja2dyb3VuZFwiOntcIiRpZFwiOlwiMTEzM1wiLFwiQ29sb3JcIjp7XCIkaWRcIjpcIjExMzRcIixcIkFcIjowLFwiUlwiOjI1NSxcIkdcIjoyNTUsXCJCXCI6MjU1fX0sXCJJc1Zpc2libGVcIjp0cnVlLFwiV2lkdGhcIjowLjAsXCJIZWlnaHRcIjowLjAsXCJCb3JkZXJTdHlsZVwiOm51bGx9LFwiUmVjdGFuZ2xlU3R5bGVcIjp7XCIkaWRcIjpcIjExMzVcIixcIk1hcmdpblwiOntcIiRpZFwiOlwiMTEzNlwiLFwiVG9wXCI6MC4wLFwiTGVmdFwiOjAuMCxcIlJpZ2h0XCI6MC4wLFwiQm90dG9tXCI6MC4wfSxcIlBhZGRpbmdcIjp7XCIkaWRcIjpcIjExMzdcIixcIlRvcFwiOjAuMCxcIkxlZnRcIjowLjAsXCJSaWdodFwiOjAuMCxcIkJvdHRvbVwiOjAuMH0sXCJCYWNrZ3JvdW5kXCI6e1wiJGlkXCI6XCIxMTM4XCIsXCJDb2xvclwiOntcIiRpZFwiOlwiMTEzOVwiLFwiQVwiOjYzLFwiUlwiOjExMixcIkdcIjoxNzMsXCJCXCI6NzF9fSxcIklzVmlzaWJsZVwiOnRydWUsXCJXaWR0aFwiOjAuMCxcIkhlaWdodFwiOjAuMCxcIkJvcmRlclN0eWxlXCI6e1wiJGlkXCI6XCIxMTQwXCIsXCJMaW5lQ29sb3JcIjp7XCIkaWRcIjpcIjExNDFcIixcIiR0eXBlXCI6XCJOTFJFLkNvbW1vbi5Eb20uU29saWRDb2xvckJydXNoLCBOTFJFLkNvbW1vblwiLFwiQ29sb3JcIjp7XCIkaWRcIjpcIjExNDJcIixcIkFcIjoyNTUsXCJSXCI6MjU1LFwiR1wiOjAsXCJCXCI6MH19LFwiTGluZVdlaWdodFwiOjAuMCxcIkxpbmVUeXBlXCI6MH19fSxcIkJhY2tncm91bmRTdHlsZVwiOntcIiRpZFwiOlwiMTE0M1wiLFwiTWFyZ2luXCI6e1wiJGlkXCI6XCIxMTQ0XCIsXCJUb3BcIjowLjAsXCJMZWZ0XCI6MC4wLFwiUmlnaHRcIjowLjAsXCJCb3R0b21cIjowLjB9LFwiUGFkZGluZ1wiOntcIiRpZFwiOlwiMTE0NVwiLFwiVG9wXCI6MC4wLFwiTGVmdFwiOjAuMCxcIlJpZ2h0XCI6MC4wLFwiQm90dG9tXCI6MC4wfSxcIkJhY2tncm91bmRcIjp7XCIkaWRcIjpcIjExNDZcIixcIkNvbG9yXCI6e1wiJGlkXCI6XCIxMTQ3XCIsXCJBXCI6NTEsXCJSXCI6MTY1LFwiR1wiOjE2NSxcIkJcIjoxNjV9fSxcIklzVmlzaWJsZVwiOnRydWUsXCJXaWR0aFwiOjAuMCxcIkhlaWdodFwiOjAuMCxcIkJvcmRlclN0eWxlXCI6e1wiJGlkXCI6XCIxMTQ4XCIsXCJMaW5lQ29sb3JcIjp7XCIkaWRcIjpcIjExNDlcIixcIiR0eXBlXCI6XCJOTFJFLkNvbW1vbi5Eb20uU29saWRDb2xvckJydXNoLCBOTFJFLkNvbW1vblwiLFwiQ29sb3JcIjp7XCIkaWRcIjpcIjExNTBcIixcIkFcIjoyNTUsXCJSXCI6MjU1LFwiR1wiOjAsXCJCXCI6MH19LFwiTGluZVdlaWdodFwiOjAuMCxcIkxpbmVUeXBlXCI6MH19LFwiQ3VzdG9tU3dpbWxhbmVNaWxlc3RvbmVTdHlsZUxpc3RcIjpbXSxcIkN1c3RvbVN3aW1sYW5lVGFza1N0eWxlTGlzdFwiOlt7XCIkaWRcIjpcIjExNTFcIixcIlRhc2tTdHlsZVwiOntcIiRpZFwiOlwiMTE1MlwiLFwiU2hhcGVcIjoyLFwiU2hhcGVUaGlja25lc3NcIjoxLFwiRHVyYXRpb25Gb3JtYXRcIjowLFwiUGVyY2VudGFnZUNvbXBsZXRlU3R5bGVcIjp7XCIkaWRcIjpcIjExNTNcIixcIkZvbnRTZXR0aW5nc1wiOntcIiRpZFwiOlwiMTE1NFwiLFwiRm9udFNpemVcIjoxMCxcIkZvbnROYW1lXCI6XCJDYWxpYnJpXCIsXCJJc0JvbGRcIjpmYWxzZSxcIklzSXRhbGljXCI6ZmFsc2UsXCJJc1VuZGVybGluZWRcIjpmYWxzZX0sXCJBdXRvU2l6ZVwiOjAsXCJGb3JlZ3JvdW5kXCI6e1wiJGlkXCI6XCIxMTU1XCIsXCJDb2xvclwiOntcIiRyZWZcIjpcIjEwOVwifX0sXCJCYWNrZ3JvdW5kRmlsbFR5cGVcIjowLFwiTWF4V2lkdGhcIjoyMDAuMCxcIk1heEhlaWdodFwiOlwiSW5maW5pdHlcIixcIlNtYXJ0Rm9yZWdyb3VuZElzQWN0aXZlXCI6ZmFsc2UsXCJIb3Jpem9udGFsQWxpZ25tZW50XCI6MCxcIlZlcnRpY2FsQWxpZ25tZW50XCI6MCxcIlNtYXJ0Rm9yZWdyb3VuZFwiOm51bGwsXCJNYXJnaW5cIjp7XCIkaWRcIjpcIjExNTZcIixcIlRvcFwiOjAuMCxcIkxlZnRcIjowLjAsXCJSaWdodFwiOjAuMCxcIkJvdHRvbVwiOjAuMH0sXCJQYWRkaW5nXCI6e1wiJGlkXCI6XCIxMTU3XCIsXCJUb3BcIjowLjAsXCJMZWZ0XCI6MC4wLFwiUmlnaHRcIjowLjAsXCJCb3R0b21cIjowLjB9LFwiQmFja2dyb3VuZFwiOntcIiRyZWZcIjpcIjExMlwifSxcIklzVmlzaWJsZVwiOnRydWUsXCJXaWR0aFwiOjAuMCxcIkhlaWdodFwiOjAuMCxcIkJvcmRlclN0eWxlXCI6e1wiJGlkXCI6XCIxMTU4XCIsXCJMaW5lQ29sb3JcIjpudWxsLFwiTGluZVdlaWdodFwiOjAuMCxcIkxpbmVUeXBlXCI6MH19LFwiRHVyYXRpb25TdHlsZVwiOntcIiRpZFwiOlwiMTE1OVwiLFwiRm9udFNldHRpbmdzXCI6e1wiJGlkXCI6XCIxMTYwXCIsXCJGb250U2l6ZVwiOjEwLFwiRm9udE5hbWVcIjpcIkNhbGlicmlcIixcIklzQm9sZFwiOmZhbHNlLFwiSXNJdGFsaWNcIjpmYWxzZSxcIklzVW5kZXJsaW5lZFwiOmZhbHNlfSxcIkF1dG9TaXplXCI6MCxcIkZvcmVncm91bmRcIjp7XCIkaWRcIjpcIjExNjF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E2MlwiLFwiVG9wXCI6MC4wLFwiTGVmdFwiOjAuMCxcIlJpZ2h0XCI6MC4wLFwiQm90dG9tXCI6MC4wfSxcIlBhZGRpbmdcIjp7XCIkaWRcIjpcIjExNjNcIixcIlRvcFwiOjAuMCxcIkxlZnRcIjowLjAsXCJSaWdodFwiOjAuMCxcIkJvdHRvbVwiOjAuMH0sXCJCYWNrZ3JvdW5kXCI6e1wiJHJlZlwiOlwiMTE5XCJ9LFwiSXNWaXNpYmxlXCI6dHJ1ZSxcIldpZHRoXCI6MC4wLFwiSGVpZ2h0XCI6MC4wLFwiQm9yZGVyU3R5bGVcIjp7XCIkaWRcIjpcIjExNjRcIixcIkxpbmVDb2xvclwiOm51bGwsXCJMaW5lV2VpZ2h0XCI6MC4wLFwiTGluZVR5cGVcIjowfX0sXCJIb3Jpem9udGFsQ29ubmVjdG9yU3R5bGVcIjp7XCIkaWRcIjpcIjExNjVcIixcIkxpbmVDb2xvclwiOntcIiRyZWZcIjpcIjEyMVwifSxcIkxpbmVXZWlnaHRcIjoxLjAsXCJMaW5lVHlwZVwiOjB9LFwiVmVydGljYWxDb25uZWN0b3JTdHlsZVwiOntcIiRpZFwiOlwiMTE2NlwiLFwiTGluZUNvbG9yXCI6e1wiJHJlZlwiOlwiMTI0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udWxsLFwiQXR0YWNoZWRNaWxlc3RvbmVzU3R5bGVzXCI6bnVsbCxcIlNoYXBlU3R5bGVcIjp7XCIkaWRcIjpcIjExNjdcIixcIk1hcmdpblwiOntcIiRpZFwiOlwiMTE2OFwiLFwiVG9wXCI6MC4wLFwiTGVmdFwiOjQuMCxcIlJpZ2h0XCI6NC4wLFwiQm90dG9tXCI6MC4wfSxcIlBhZGRpbmdcIjp7XCIkaWRcIjpcIjExNjlcIixcIlRvcFwiOjAuMCxcIkxlZnRcIjowLjAsXCJSaWdodFwiOjAuMCxcIkJvdHRvbVwiOjAuMH0sXCJCYWNrZ3JvdW5kXCI6e1wiJGlkXCI6XCIxMTcwXCIsXCJDb2xvclwiOntcIiRpZFwiOlwiMTE3MVwiLFwiQVwiOjI1NSxcIlJcIjoyNDYsXCJHXCI6MTMwLFwiQlwiOjM0fX0sXCJJc1Zpc2libGVcIjp0cnVlLFwiV2lkdGhcIjowLjAsXCJIZWlnaHRcIjoxNi4wLFwiQm9yZGVyU3R5bGVcIjp7XCIkaWRcIjpcIjExNzJcIixcIkxpbmVDb2xvclwiOntcIiRpZFwiOlwiMTE3M1wiLFwiJHR5cGVcIjpcIk5MUkUuQ29tbW9uLkRvbS5Tb2xpZENvbG9yQnJ1c2gsIE5MUkUuQ29tbW9uXCIsXCJDb2xvclwiOntcIiRpZFwiOlwiMTE3NFwiLFwiQVwiOjI1NSxcIlJcIjowLFwiR1wiOjAsXCJCXCI6MH19LFwiTGluZVdlaWdodFwiOjAuMCxcIkxpbmVUeXBlXCI6MH19LFwiVGl0bGVTdHlsZVwiOntcIiRpZFwiOlwiMTE3NVwiLFwiRm9udFNldHRpbmdzXCI6e1wiJGlkXCI6XCIxMTc2XCIsXCJGb250U2l6ZVwiOjExLFwiRm9udE5hbWVcIjpcIkNhbGlicmlcIixcIklzQm9sZFwiOnRydWUsXCJJc0l0YWxpY1wiOmZhbHNlLFwiSXNVbmRlcmxpbmVkXCI6ZmFsc2V9LFwiQXV0b1NpemVcIjoyLFwiRm9yZWdyb3VuZFwiOntcIiRpZFwiOlwiMTE3N1wiLFwiQ29sb3JcIjp7XCIkaWRcIjpcIjExNzhcIixcIkFcIjoyNTUsXCJSXCI6MjU1LFwiR1wiOjI1NSxcIkJcIjoyNTV9fSxcIkJhY2tncm91bmRGaWxsVHlwZVwiOjAsXCJNYXhXaWR0aFwiOjEyMi44NzMyMjk5ODA0Njg3NSxcIk1heEhlaWdodFwiOlwiSW5maW5pdHlcIixcIlNtYXJ0Rm9yZWdyb3VuZElzQWN0aXZlXCI6ZmFsc2UsXCJIb3Jpem9udGFsQWxpZ25tZW50XCI6MSxcIlZlcnRpY2FsQWxpZ25tZW50XCI6MCxcIlNtYXJ0Rm9yZWdyb3VuZFwiOm51bGwsXCJNYXJnaW5cIjp7XCIkaWRcIjpcIjExNzlcIixcIlRvcFwiOjAuMCxcIkxlZnRcIjowLjAsXCJSaWdodFwiOjAuMCxcIkJvdHRvbVwiOjAuMH0sXCJQYWRkaW5nXCI6e1wiJGlkXCI6XCIxMTgwXCIsXCJUb3BcIjowLjAsXCJMZWZ0XCI6MC4wLFwiUmlnaHRcIjowLjAsXCJCb3R0b21cIjowLjB9LFwiQmFja2dyb3VuZFwiOntcIiRpZFwiOlwiMTE4MVwiLFwiQ29sb3JcIjp7XCIkaWRcIjpcIjExODJcIixcIkFcIjowLFwiUlwiOjI1NSxcIkdcIjoyNTUsXCJCXCI6MjU1fX0sXCJJc1Zpc2libGVcIjp0cnVlLFwiV2lkdGhcIjowLjAsXCJIZWlnaHRcIjowLjAsXCJCb3JkZXJTdHlsZVwiOntcIiRpZFwiOlwiMTE4M1wiLFwiTGluZUNvbG9yXCI6bnVsbCxcIkxpbmVXZWlnaHRcIjowLjAsXCJMaW5lVHlwZVwiOjB9fSxcIkRhdGVTdHlsZVwiOntcIiRpZFwiOlwiMTE4NFwiLFwiRm9udFNldHRpbmdzXCI6e1wiJGlkXCI6XCIxMTg1XCIsXCJGb250U2l6ZVwiOjEwLFwiRm9udE5hbWVcIjpcIkNhbGlicmlcIixcIklzQm9sZFwiOmZhbHNlLFwiSXNJdGFsaWNcIjpmYWxzZSxcIklzVW5kZXJsaW5lZFwiOmZhbHNlfSxcIkF1dG9TaXplXCI6MCxcIkZvcmVncm91bmRcIjp7XCIkaWRcIjpcIjExODZcIixcIkNvbG9yXCI6e1wiJGlkXCI6XCIxMTg3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g4XCIsXCJUb3BcIjowLjAsXCJMZWZ0XCI6MC4wLFwiUmlnaHRcIjowLjAsXCJCb3R0b21cIjowLjB9LFwiUGFkZGluZ1wiOntcIiRpZFwiOlwiMTE4OVwiLFwiVG9wXCI6MC4wLFwiTGVmdFwiOjAuMCxcIlJpZ2h0XCI6MC4wLFwiQm90dG9tXCI6MC4wfSxcIkJhY2tncm91bmRcIjp7XCIkcmVmXCI6XCIxNDdcIn0sXCJJc1Zpc2libGVcIjp0cnVlLFwiV2lkdGhcIjowLjAsXCJIZWlnaHRcIjowLjAsXCJCb3JkZXJTdHlsZVwiOntcIiRpZFwiOlwiMTE5MFwiLFwiTGluZUNvbG9yXCI6bnVsbCxcIkxpbmVXZWlnaHRcIjowLjAsXCJMaW5lVHlwZVwiOjB9fSxcIkRhdGVGb3JtYXRcIjp7XCIkaWRcIjpcIjExOT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dHJ1ZX1dLFwiSXNWaXNpYmxlXCI6dHJ1ZX0se1wiJGlkXCI6XCIxMTkyXCIsXCJIZWFkZXJTdHlsZVwiOntcIiRpZFwiOlwiMTE5M1wiLFwiVGV4dFN0eWxlXCI6e1wiJGlkXCI6XCIxMTk0XCIsXCJGb250U2V0dGluZ3NcIjp7XCIkaWRcIjpcIjExOTVcIixcIkZvbnRTaXplXCI6MTAsXCJGb250TmFtZVwiOlwiU2Vnb2UgVUlcIixcIklzQm9sZFwiOnRydWUsXCJJc0l0YWxpY1wiOmZhbHNlLFwiSXNVbmRlcmxpbmVkXCI6ZmFsc2V9LFwiQXV0b1NpemVcIjowLFwiRm9yZWdyb3VuZFwiOntcIiRpZFwiOlwiMTE5NlwiLFwiQ29sb3JcIjp7XCIkaWRcIjpcIjExOTdcIixcIkFcIjoyNTUsXCJSXCI6NjQsXCJHXCI6NjQsXCJCXCI6NjR9fSxcIkJhY2tncm91bmRGaWxsVHlwZVwiOjAsXCJNYXhXaWR0aFwiOjUxLjQ5MzMzMzMzMzMzMzMzOSxcIk1heEhlaWdodFwiOjAuMCxcIlNtYXJ0Rm9yZWdyb3VuZElzQWN0aXZlXCI6ZmFsc2UsXCJIb3Jpem9udGFsQWxpZ25tZW50XCI6MCxcIlZlcnRpY2FsQWxpZ25tZW50XCI6MCxcIlNtYXJ0Rm9yZWdyb3VuZFwiOm51bGwsXCJNYXJnaW5cIjp7XCIkaWRcIjpcIjExOThcIixcIlRvcFwiOjAuMCxcIkxlZnRcIjowLjAsXCJSaWdodFwiOjAuMCxcIkJvdHRvbVwiOjAuMH0sXCJQYWRkaW5nXCI6e1wiJGlkXCI6XCIxMTk5XCIsXCJUb3BcIjowLjAsXCJMZWZ0XCI6MC4wLFwiUmlnaHRcIjowLjAsXCJCb3R0b21cIjowLjB9LFwiQmFja2dyb3VuZFwiOm51bGwsXCJJc1Zpc2libGVcIjpmYWxzZSxcIldpZHRoXCI6MC4wLFwiSGVpZ2h0XCI6MC4wLFwiQm9yZGVyU3R5bGVcIjpudWxsfSxcIlJlY3RhbmdsZVN0eWxlXCI6e1wiJGlkXCI6XCIxMjAwXCIsXCJNYXJnaW5cIjp7XCIkaWRcIjpcIjEyMDFcIixcIlRvcFwiOjAuMCxcIkxlZnRcIjowLjAsXCJSaWdodFwiOjAuMCxcIkJvdHRvbVwiOjAuMH0sXCJQYWRkaW5nXCI6e1wiJGlkXCI6XCIxMjAyXCIsXCJUb3BcIjowLjAsXCJMZWZ0XCI6MC4wLFwiUmlnaHRcIjowLjAsXCJCb3R0b21cIjowLjB9LFwiQmFja2dyb3VuZFwiOntcIiRpZFwiOlwiMTIwM1wiLFwiQ29sb3JcIjp7XCIkaWRcIjpcIjEyMDRcIixcIkFcIjoxMjcsXCJSXCI6MjU1LFwiR1wiOjE5MixcIkJcIjowfX0sXCJJc1Zpc2libGVcIjpmYWxzZSxcIldpZHRoXCI6MC4wLFwiSGVpZ2h0XCI6MC4wLFwiQm9yZGVyU3R5bGVcIjp7XCIkaWRcIjpcIjEyMDVcIixcIkxpbmVDb2xvclwiOntcIiRpZFwiOlwiMTIwNlwiLFwiJHR5cGVcIjpcIk5MUkUuQ29tbW9uLkRvbS5Tb2xpZENvbG9yQnJ1c2gsIE5MUkUuQ29tbW9uXCIsXCJDb2xvclwiOntcIiRpZFwiOlwiMTIwN1wiLFwiQVwiOjI1NSxcIlJcIjo4OCxcIkdcIjozOSxcIkJcIjo3fX0sXCJMaW5lV2VpZ2h0XCI6MC4wLFwiTGluZVR5cGVcIjowfX0sXCJUZXh0SXNWZXJ0aWNhbFwiOmZhbHNlfSxcIkJhY2tncm91bmRTdHlsZVwiOntcIiRpZFwiOlwiMTIwOFwiLFwiTWFyZ2luXCI6e1wiJGlkXCI6XCIxMjA5XCIsXCJUb3BcIjowLjAsXCJMZWZ0XCI6MC4wLFwiUmlnaHRcIjowLjAsXCJCb3R0b21cIjowLjB9LFwiUGFkZGluZ1wiOntcIiRpZFwiOlwiMTIxMFwiLFwiVG9wXCI6MC4wLFwiTGVmdFwiOjAuMCxcIlJpZ2h0XCI6MC4wLFwiQm90dG9tXCI6MC4wfSxcIkJhY2tncm91bmRcIjp7XCIkaWRcIjpcIjEyMTFcIixcIkNvbG9yXCI6e1wiJGlkXCI6XCIxMjEyXCIsXCJBXCI6MzgsXCJSXCI6MTY1LFwiR1wiOjE2NSxcIkJcIjoxNjV9fSxcIklzVmlzaWJsZVwiOnRydWUsXCJXaWR0aFwiOjAuMCxcIkhlaWdodFwiOjAuMCxcIkJvcmRlclN0eWxlXCI6e1wiJGlkXCI6XCIxMjEzXCIsXCJMaW5lQ29sb3JcIjp7XCIkaWRcIjpcIjEyMTRcIixcIiR0eXBlXCI6XCJOTFJFLkNvbW1vbi5Eb20uU29saWRDb2xvckJydXNoLCBOTFJFLkNvbW1vblwiLFwiQ29sb3JcIjp7XCIkaWRcIjpcIjEyMTVcIixcIkFcIjoyNTUsXCJSXCI6ODgsXCJHXCI6MzksXCJCXCI6N319LFwiTGluZVdlaWdodFwiOjAuMCxcIkxpbmVUeXBlXCI6MH19LFwiSXNBYm92ZVRpbWViYW5kXCI6ZmFsc2UsXCJTd2ltbGFuZURlZmF1bHRBY3Rpdml0eVN0eWxlXCI6e1wiJGlkXCI6XCIxMjE2XCIsXCJIZWFkZXJTdHlsZVwiOntcIiRpZFwiOlwiMTIxN1wiLFwiVGV4dFN0eWxlXCI6e1wiJGlkXCI6XCIxMjE4XCIsXCJGb250U2V0dGluZ3NcIjp7XCIkaWRcIjpcIjEyMTlcIixcIkZvbnRTaXplXCI6MTEsXCJGb250TmFtZVwiOlwiQ2FsaWJyaVwiLFwiSXNCb2xkXCI6ZmFsc2UsXCJJc0l0YWxpY1wiOmZhbHNlLFwiSXNVbmRlcmxpbmVkXCI6ZmFsc2V9LFwiQXV0b1NpemVcIjowLFwiRm9yZWdyb3VuZFwiOntcIiRpZFwiOlwiMTIyMFwiLFwiQ29sb3JcIjp7XCIkaWRcIjpcIjEyMjFcIixcIkFcIjoyNTUsXCJSXCI6MCxcIkdcIjowLFwiQlwiOjB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EyMjJcIixcIlRvcFwiOjAuMCxcIkxlZnRcIjowLjAsXCJSaWdodFwiOjAuMCxcIkJvdHRvbVwiOjAuMH0sXCJQYWRkaW5nXCI6e1wiJGlkXCI6XCIxMjIzXCIsXCJUb3BcIjowLjAsXCJMZWZ0XCI6MC4wLFwiUmlnaHRcIjowLjAsXCJCb3R0b21cIjowLjB9LFwiQmFja2dyb3VuZFwiOm51bGwsXCJJc1Zpc2libGVcIjp0cnVlLFwiV2lkdGhcIjowLjAsXCJIZWlnaHRcIjowLjAsXCJCb3JkZXJTdHlsZVwiOm51bGx9LFwiUmVjdGFuZ2xlU3R5bGVcIjp7XCIkaWRcIjpcIjEyMjRcIixcIk1hcmdpblwiOntcIiRpZFwiOlwiMTIyNVwiLFwiVG9wXCI6MC4wLFwiTGVmdFwiOjAuMCxcIlJpZ2h0XCI6MC4wLFwiQm90dG9tXCI6MC4wfSxcIlBhZGRpbmdcIjp7XCIkaWRcIjpcIjEyMjZcIixcIlRvcFwiOjAuMCxcIkxlZnRcIjowLjAsXCJSaWdodFwiOjAuMCxcIkJvdHRvbVwiOjAuMH0sXCJCYWNrZ3JvdW5kXCI6e1wiJGlkXCI6XCIxMjI3XCIsXCJDb2xvclwiOntcIiRpZFwiOlwiMTIyOFwiLFwiQVwiOjYzLFwiUlwiOjE2NSxcIkdcIjoxNjUsXCJCXCI6MTY1fX0sXCJJc1Zpc2libGVcIjp0cnVlLFwiV2lkdGhcIjowLjAsXCJIZWlnaHRcIjowLjAsXCJCb3JkZXJTdHlsZVwiOntcIiRpZFwiOlwiMTIyOVwiLFwiTGluZUNvbG9yXCI6e1wiJGlkXCI6XCIxMjMwXCIsXCIkdHlwZVwiOlwiTkxSRS5Db21tb24uRG9tLlNvbGlkQ29sb3JCcnVzaCwgTkxSRS5Db21tb25cIixcIkNvbG9yXCI6e1wiJGlkXCI6XCIxMjMxXCIsXCJBXCI6MjU1LFwiUlwiOjI1NSxcIkdcIjowLFwiQlwiOjB9fSxcIkxpbmVXZWlnaHRcIjowLjAsXCJMaW5lVHlwZVwiOjB9fX0sXCJCYWNrZ3JvdW5kU3R5bGVcIjp7XCIkaWRcIjpcIjEyMzJcIixcIk1hcmdpblwiOntcIiRpZFwiOlwiMTIzM1wiLFwiVG9wXCI6MC4wLFwiTGVmdFwiOjAuMCxcIlJpZ2h0XCI6MC4wLFwiQm90dG9tXCI6MC4wfSxcIlBhZGRpbmdcIjp7XCIkaWRcIjpcIjEyMzRcIixcIlRvcFwiOjAuMCxcIkxlZnRcIjowLjAsXCJSaWdodFwiOjAuMCxcIkJvdHRvbVwiOjAuMH0sXCJCYWNrZ3JvdW5kXCI6e1wiJGlkXCI6XCIxMjM1XCIsXCJDb2xvclwiOntcIiRpZFwiOlwiMTIzNlwiLFwiQVwiOjUxLFwiUlwiOjE2NSxcIkdcIjoxNjUsXCJCXCI6MTY1fX0sXCJJc1Zpc2libGVcIjp0cnVlLFwiV2lkdGhcIjowLjAsXCJIZWlnaHRcIjowLjAsXCJCb3JkZXJTdHlsZVwiOntcIiRpZFwiOlwiMTIzN1wiLFwiTGluZUNvbG9yXCI6e1wiJGlkXCI6XCIxMjM4XCIsXCIkdHlwZVwiOlwiTkxSRS5Db21tb24uRG9tLlNvbGlkQ29sb3JCcnVzaCwgTkxSRS5Db21tb25cIixcIkNvbG9yXCI6e1wiJGlkXCI6XCIxMjM5XCIsXCJBXCI6MjU1LFwiUlwiOjI1NSxcIkdcIjowLFwiQlwiOjB9fSxcIkxpbmVXZWlnaHRcIjowLjAsXCJMaW5lVHlwZVwiOjB9fSxcIkN1c3RvbVN3aW1sYW5lTWlsZXN0b25lU3R5bGVMaXN0XCI6W10sXCJDdXN0b21Td2ltbGFuZVRhc2tTdHlsZUxpc3RcIjpbe1wiJGlkXCI6XCIxMjQwXCIsXCJUYXNrU3R5bGVcIjp7XCIkaWRcIjpcIjEyNDFcIixcIlNoYXBlXCI6MixcIlNoYXBlVGhpY2tuZXNzXCI6MyxcIkR1cmF0aW9uRm9ybWF0XCI6MCxcIlBlcmNlbnRhZ2VDb21wbGV0ZVN0eWxlXCI6e1wiJGlkXCI6XCIxMjQyXCIsXCJGb250U2V0dGluZ3NcIjp7XCIkaWRcIjpcIjEyNDNcIixcIkZvbnRTaXplXCI6MTAsXCJGb250TmFtZVwiOlwiQ2FsaWJyaVwiLFwiSXNCb2xkXCI6ZmFsc2UsXCJJc0l0YWxpY1wiOmZhbHNlLFwiSXNVbmRlcmxpbmVkXCI6ZmFsc2V9LFwiQXV0b1NpemVcIjowLFwiRm9yZWdyb3VuZFwiOntcIiRpZFwiOlwiMTI0NFwiLFwiQ29sb3JcIjp7XCIkcmVmXCI6XCIxMDlcIn19LFwiQmFja2dyb3VuZEZpbGxUeXBlXCI6MCxcIk1heFdpZHRoXCI6MjAwLjAsXCJNYXhIZWlnaHRcIjpcIkluZmluaXR5XCIsXCJTbWFydEZvcmVncm91bmRJc0FjdGl2ZVwiOmZhbHNlLFwiSG9yaXpvbnRhbEFsaWdubWVudFwiOjAsXCJWZXJ0aWNhbEFsaWdubWVudFwiOjAsXCJTbWFydEZvcmVncm91bmRcIjpudWxsLFwiTWFyZ2luXCI6e1wiJGlkXCI6XCIxMjQ1XCIsXCJUb3BcIjowLjAsXCJMZWZ0XCI6MC4wLFwiUmlnaHRcIjowLjAsXCJCb3R0b21cIjowLjB9LFwiUGFkZGluZ1wiOntcIiRpZFwiOlwiMTI0NlwiLFwiVG9wXCI6MC4wLFwiTGVmdFwiOjAuMCxcIlJpZ2h0XCI6MC4wLFwiQm90dG9tXCI6MC4wfSxcIkJhY2tncm91bmRcIjp7XCIkcmVmXCI6XCIxMTJcIn0sXCJJc1Zpc2libGVcIjp0cnVlLFwiV2lkdGhcIjowLjAsXCJIZWlnaHRcIjowLjAsXCJCb3JkZXJTdHlsZVwiOntcIiRpZFwiOlwiMTI0N1wiLFwiTGluZUNvbG9yXCI6bnVsbCxcIkxpbmVXZWlnaHRcIjowLjAsXCJMaW5lVHlwZVwiOjB9fSxcIkR1cmF0aW9uU3R5bGVcIjp7XCIkaWRcIjpcIjEyNDhcIixcIkZvbnRTZXR0aW5nc1wiOntcIiRpZFwiOlwiMTI0OVwiLFwiRm9udFNpemVcIjoxMCxcIkZvbnROYW1lXCI6XCJDYWxpYnJpXCIsXCJJc0JvbGRcIjpmYWxzZSxcIklzSXRhbGljXCI6ZmFsc2UsXCJJc1VuZGVybGluZWRcIjpmYWxzZX0sXCJBdXRvU2l6ZVwiOjAsXCJGb3JlZ3JvdW5kXCI6e1wiJGlkXCI6XCIxMjUw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EyNTFcIixcIlRvcFwiOjAuMCxcIkxlZnRcIjowLjAsXCJSaWdodFwiOjAuMCxcIkJvdHRvbVwiOjAuMH0sXCJQYWRkaW5nXCI6e1wiJGlkXCI6XCIxMjUyXCIsXCJUb3BcIjowLjAsXCJMZWZ0XCI6MC4wLFwiUmlnaHRcIjowLjAsXCJCb3R0b21cIjowLjB9LFwiQmFja2dyb3VuZFwiOntcIiRyZWZcIjpcIjExOVwifSxcIklzVmlzaWJsZVwiOnRydWUsXCJXaWR0aFwiOjAuMCxcIkhlaWdodFwiOjAuMCxcIkJvcmRlclN0eWxlXCI6e1wiJGlkXCI6XCIxMjUzXCIsXCJMaW5lQ29sb3JcIjpudWxsLFwiTGluZVdlaWdodFwiOjAuMCxcIkxpbmVUeXBlXCI6MH19LFwiSG9yaXpvbnRhbENvbm5lY3RvclN0eWxlXCI6e1wiJGlkXCI6XCIxMjU0XCIsXCJMaW5lQ29sb3JcIjp7XCIkcmVmXCI6XCIxMjFcIn0sXCJMaW5lV2VpZ2h0XCI6MS4wLFwiTGluZVR5cGVcIjowfSxcIlZlcnRpY2FsQ29ubmVjdG9yU3R5bGVcIjp7XCIkaWRcIjpcIjEyNTVcIixcIkxpbmVDb2xvclwiOntcIiRyZWZcIjpcIjEyNFwifSxcIkxpbmVXZWlnaHRcIjowLjAsXCJMaW5lVHlwZVwiOjB9LFwiTWFyZ2luXCI6bnVsbCxcIlN0YXJ0RGF0ZVBvc2l0aW9uXCI6NixcIkVuZERhdGVQb3NpdGlvblwiOjYsXCJUaXRsZVBvc2l0aW9uXCI6MyxcIkR1cmF0aW9uUG9zaXRpb25cIjo2LFwiUGVyY2VudGFnZUNvbXBsZXRlZFBvc2l0aW9uXCI6MixcIlNwYWNpbmdcIjozLFwiSXNCZWxvd1RpbWViYW5kXCI6dHJ1ZSxcIlBlcmNlbnRhZ2VDb21wbGV0ZVNoYXBlT3BhY2l0eVwiOjM1LFwiR3JvdXBOYW1lXCI6XCI1NDQ5YzI2Mi1hYjgyLTQ5ZjgtYmVhNi1hMzAwNGZiNWJmMDdcIixcIkF0dGFjaGVkTWlsZXN0b25lc1N0eWxlc1wiOm51bGwsXCJTaGFwZVN0eWxlXCI6e1wiJGlkXCI6XCIxMjU2XCIsXCJNYXJnaW5cIjp7XCIkaWRcIjpcIjEyNTdcIixcIlRvcFwiOjAuMCxcIkxlZnRcIjo0LjAsXCJSaWdodFwiOjQuMCxcIkJvdHRvbVwiOjAuMH0sXCJQYWRkaW5nXCI6e1wiJGlkXCI6XCIxMjU4XCIsXCJUb3BcIjowLjAsXCJMZWZ0XCI6MC4wLFwiUmlnaHRcIjowLjAsXCJCb3R0b21cIjowLjB9LFwiQmFja2dyb3VuZFwiOntcIiRpZFwiOlwiMTI1OVwiLFwiQ29sb3JcIjp7XCIkaWRcIjpcIjEyNjBcIixcIkFcIjoyNTUsXCJSXCI6MTQxLFwiR1wiOjExNixcIkJcIjoxNzJ9fSxcIklzVmlzaWJsZVwiOnRydWUsXCJXaWR0aFwiOjAuMCxcIkhlaWdodFwiOjE2LjAsXCJCb3JkZXJTdHlsZVwiOntcIiRpZFwiOlwiMTI2MVwiLFwiTGluZUNvbG9yXCI6e1wiJGlkXCI6XCIxMjYyXCIsXCIkdHlwZVwiOlwiTkxSRS5Db21tb24uRG9tLlNvbGlkQ29sb3JCcnVzaCwgTkxSRS5Db21tb25cIixcIkNvbG9yXCI6e1wiJGlkXCI6XCIxMjYzXCIsXCJBXCI6MjU1LFwiUlwiOjI1NSxcIkdcIjowLFwiQlwiOjB9fSxcIkxpbmVXZWlnaHRcIjowLjAsXCJMaW5lVHlwZVwiOjB9fSxcIlRpdGxlU3R5bGVcIjp7XCIkaWRcIjpcIjEyNjRcIixcIkZvbnRTZXR0aW5nc1wiOntcIiRpZFwiOlwiMTI2NVwiLFwiRm9udFNpemVcIjoxMSxcIkZvbnROYW1lXCI6XCJDYWxpYnJpXCIsXCJJc0JvbGRcIjpmYWxzZSxcIklzSXRhbGljXCI6ZmFsc2UsXCJJc1VuZGVybGluZWRcIjpmYWxzZX0sXCJBdXRvU2l6ZVwiOjIsXCJGb3JlZ3JvdW5kXCI6e1wiJGlkXCI6XCIxMjY2XCIsXCJDb2xvclwiOntcIiRpZFwiOlwiMTI2N1wiLFwiQVwiOjI1NSxcIlJcIjowLFwiR1wiOjAsXCJCXCI6MH19LFwiQmFja2dyb3VuZEZpbGxUeXBlXCI6MCxcIk1heFdpZHRoXCI6MTcxLjYwNjA2Mzg0Mjc3MzQ0LFwiTWF4SGVpZ2h0XCI6XCJJbmZpbml0eVwiLFwiU21hcnRGb3JlZ3JvdW5kSXNBY3RpdmVcIjpmYWxzZSxcIkhvcml6b250YWxBbGlnbm1lbnRcIjoyLFwiVmVydGljYWxBbGlnbm1lbnRcIjowLFwiU21hcnRGb3JlZ3JvdW5kXCI6bnVsbCxcIk1hcmdpblwiOntcIiRpZFwiOlwiMTI2OFwiLFwiVG9wXCI6MC4wLFwiTGVmdFwiOjAuMCxcIlJpZ2h0XCI6MC4wLFwiQm90dG9tXCI6MC4wfSxcIlBhZGRpbmdcIjp7XCIkaWRcIjpcIjEyNjlcIixcIlRvcFwiOjAuMCxcIkxlZnRcIjowLjAsXCJSaWdodFwiOjAuMCxcIkJvdHRvbVwiOjAuMH0sXCJCYWNrZ3JvdW5kXCI6e1wiJGlkXCI6XCIxMjcwXCIsXCJDb2xvclwiOntcIiRpZFwiOlwiMTI3MVwiLFwiQVwiOjAsXCJSXCI6MjU1LFwiR1wiOjI1NSxcIkJcIjoyNTV9fSxcIklzVmlzaWJsZVwiOnRydWUsXCJXaWR0aFwiOjAuMCxcIkhlaWdodFwiOjAuMCxcIkJvcmRlclN0eWxlXCI6e1wiJGlkXCI6XCIxMjcyXCIsXCJMaW5lQ29sb3JcIjpudWxsLFwiTGluZVdlaWdodFwiOjAuMCxcIkxpbmVUeXBlXCI6MH19LFwiRGF0ZVN0eWxlXCI6e1wiJGlkXCI6XCIxMjczXCIsXCJGb250U2V0dGluZ3NcIjp7XCIkaWRcIjpcIjEyNzRcIixcIkZvbnRTaXplXCI6MTAsXCJGb250TmFtZVwiOlwiQ2FsaWJyaVwiLFwiSXNCb2xkXCI6ZmFsc2UsXCJJc0l0YWxpY1wiOmZhbHNlLFwiSXNVbmRlcmxpbmVkXCI6ZmFsc2V9LFwiQXV0b1NpemVcIjowLFwiRm9yZWdyb3VuZFwiOntcIiRpZFwiOlwiMTI3NVwiLFwiQ29sb3JcIjp7XCIkaWRcIjpcIjEyNzZ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yNzdcIixcIlRvcFwiOjAuMCxcIkxlZnRcIjowLjAsXCJSaWdodFwiOjAuMCxcIkJvdHRvbVwiOjAuMH0sXCJQYWRkaW5nXCI6e1wiJGlkXCI6XCIxMjc4XCIsXCJUb3BcIjowLjAsXCJMZWZ0XCI6MC4wLFwiUmlnaHRcIjowLjAsXCJCb3R0b21cIjowLjB9LFwiQmFja2dyb3VuZFwiOntcIiRyZWZcIjpcIjE0N1wifSxcIklzVmlzaWJsZVwiOnRydWUsXCJXaWR0aFwiOjAuMCxcIkhlaWdodFwiOjAuMCxcIkJvcmRlclN0eWxlXCI6e1wiJGlkXCI6XCIxMjc5XCIsXCJMaW5lQ29sb3JcIjpudWxsLFwiTGluZVdlaWdodFwiOjAuMCxcIkxpbmVUeXBlXCI6MH19LFwiRGF0ZUZvcm1hdFwiOntcIiRpZFwiOlwiMTI4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EyODFcIixcIlRhc2tTdHlsZVwiOntcIiRpZFwiOlwiMTI4MlwiLFwiU2hhcGVcIjoyLFwiU2hhcGVUaGlja25lc3NcIjozLFwiRHVyYXRpb25Gb3JtYXRcIjowLFwiUGVyY2VudGFnZUNvbXBsZXRlU3R5bGVcIjp7XCIkaWRcIjpcIjEyODNcIixcIkZvbnRTZXR0aW5nc1wiOntcIiRpZFwiOlwiMTI4NFwiLFwiRm9udFNpemVcIjoxMCxcIkZvbnROYW1lXCI6XCJDYWxpYnJpXCIsXCJJc0JvbGRcIjpmYWxzZSxcIklzSXRhbGljXCI6ZmFsc2UsXCJJc1VuZGVybGluZWRcIjpmYWxzZX0sXCJBdXRvU2l6ZVwiOjAsXCJGb3JlZ3JvdW5kXCI6e1wiJGlkXCI6XCIxMjg1XCIsXCJDb2xvclwiOntcIiRyZWZcIjpcIjEwOVwifX0sXCJCYWNrZ3JvdW5kRmlsbFR5cGVcIjowLFwiTWF4V2lkdGhcIjoyMDAuMCxcIk1heEhlaWdodFwiOlwiSW5maW5pdHlcIixcIlNtYXJ0Rm9yZWdyb3VuZElzQWN0aXZlXCI6ZmFsc2UsXCJIb3Jpem9udGFsQWxpZ25tZW50XCI6MCxcIlZlcnRpY2FsQWxpZ25tZW50XCI6MCxcIlNtYXJ0Rm9yZWdyb3VuZFwiOm51bGwsXCJNYXJnaW5cIjp7XCIkaWRcIjpcIjEyODZcIixcIlRvcFwiOjAuMCxcIkxlZnRcIjowLjAsXCJSaWdodFwiOjAuMCxcIkJvdHRvbVwiOjAuMH0sXCJQYWRkaW5nXCI6e1wiJGlkXCI6XCIxMjg3XCIsXCJUb3BcIjowLjAsXCJMZWZ0XCI6MC4wLFwiUmlnaHRcIjowLjAsXCJCb3R0b21cIjowLjB9LFwiQmFja2dyb3VuZFwiOntcIiRyZWZcIjpcIjExMlwifSxcIklzVmlzaWJsZVwiOnRydWUsXCJXaWR0aFwiOjAuMCxcIkhlaWdodFwiOjAuMCxcIkJvcmRlclN0eWxlXCI6e1wiJGlkXCI6XCIxMjg4XCIsXCJMaW5lQ29sb3JcIjpudWxsLFwiTGluZVdlaWdodFwiOjAuMCxcIkxpbmVUeXBlXCI6MH19LFwiRHVyYXRpb25TdHlsZVwiOntcIiRpZFwiOlwiMTI4OVwiLFwiRm9udFNldHRpbmdzXCI6e1wiJGlkXCI6XCIxMjkwXCIsXCJGb250U2l6ZVwiOjEwLFwiRm9udE5hbWVcIjpcIkNhbGlicmlcIixcIklzQm9sZFwiOmZhbHNlLFwiSXNJdGFsaWNcIjpmYWxzZSxcIklzVW5kZXJsaW5lZFwiOmZhbHNlfSxcIkF1dG9TaXplXCI6MCxcIkZvcmVncm91bmRcIjp7XCIkaWRcIjpcIjEyOTF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I5MlwiLFwiVG9wXCI6MC4wLFwiTGVmdFwiOjAuMCxcIlJpZ2h0XCI6MC4wLFwiQm90dG9tXCI6MC4wfSxcIlBhZGRpbmdcIjp7XCIkaWRcIjpcIjEyOTNcIixcIlRvcFwiOjAuMCxcIkxlZnRcIjowLjAsXCJSaWdodFwiOjAuMCxcIkJvdHRvbVwiOjAuMH0sXCJCYWNrZ3JvdW5kXCI6e1wiJHJlZlwiOlwiMTE5XCJ9LFwiSXNWaXNpYmxlXCI6dHJ1ZSxcIldpZHRoXCI6MC4wLFwiSGVpZ2h0XCI6MC4wLFwiQm9yZGVyU3R5bGVcIjp7XCIkaWRcIjpcIjEyOTRcIixcIkxpbmVDb2xvclwiOm51bGwsXCJMaW5lV2VpZ2h0XCI6MC4wLFwiTGluZVR5cGVcIjowfX0sXCJIb3Jpem9udGFsQ29ubmVjdG9yU3R5bGVcIjp7XCIkaWRcIjpcIjEyOTVcIixcIkxpbmVDb2xvclwiOntcIiRyZWZcIjpcIjEyMVwifSxcIkxpbmVXZWlnaHRcIjoxLjAsXCJMaW5lVHlwZVwiOjB9LFwiVmVydGljYWxDb25uZWN0b3JTdHlsZVwiOntcIiRpZFwiOlwiMTI5NlwiLFwiTGluZUNvbG9yXCI6e1wiJHJlZlwiOlwiMTI0XCJ9LFwiTGluZVdlaWdodFwiOjAuMCxcIkxpbmVUeXBlXCI6MH0sXCJNYXJnaW5cIjpudWxsLFwiU3RhcnREYXRlUG9zaXRpb25cIjo2LFwiRW5kRGF0ZVBvc2l0aW9uXCI6NixcIlRpdGxlUG9zaXRpb25cIjozLFwiRHVyYXRpb25Qb3NpdGlvblwiOjYsXCJQZXJjZW50YWdlQ29tcGxldGVkUG9zaXRpb25cIjoyLFwiU3BhY2luZ1wiOjMsXCJJc0JlbG93VGltZWJhbmRcIjp0cnVlLFwiUGVyY2VudGFnZUNvbXBsZXRlU2hhcGVPcGFjaXR5XCI6MzUsXCJHcm91cE5hbWVcIjpcIjU0NDljMjYyLWFiODItNDlmOC1iZWE2LWEzMDA0ZmI1YmYwN1wiLFwiQXR0YWNoZWRNaWxlc3RvbmVzU3R5bGVzXCI6bnVsbCxcIlNoYXBlU3R5bGVcIjp7XCIkaWRcIjpcIjEyOTdcIixcIk1hcmdpblwiOntcIiRpZFwiOlwiMTI5OFwiLFwiVG9wXCI6MC4wLFwiTGVmdFwiOjQuMCxcIlJpZ2h0XCI6NC4wLFwiQm90dG9tXCI6MC4wfSxcIlBhZGRpbmdcIjp7XCIkaWRcIjpcIjEyOTlcIixcIlRvcFwiOjAuMCxcIkxlZnRcIjowLjAsXCJSaWdodFwiOjAuMCxcIkJvdHRvbVwiOjAuMH0sXCJCYWNrZ3JvdW5kXCI6e1wiJGlkXCI6XCIxMzAwXCIsXCJDb2xvclwiOntcIiRpZFwiOlwiMTMwMVwiLFwiQVwiOjI1NSxcIlJcIjoxNDEsXCJHXCI6MTE2LFwiQlwiOjE3Mn19LFwiSXNWaXNpYmxlXCI6dHJ1ZSxcIldpZHRoXCI6MC4wLFwiSGVpZ2h0XCI6MTYuMCxcIkJvcmRlclN0eWxlXCI6e1wiJGlkXCI6XCIxMzAyXCIsXCJMaW5lQ29sb3JcIjp7XCIkaWRcIjpcIjEzMDNcIixcIiR0eXBlXCI6XCJOTFJFLkNvbW1vbi5Eb20uU29saWRDb2xvckJydXNoLCBOTFJFLkNvbW1vblwiLFwiQ29sb3JcIjp7XCIkaWRcIjpcIjEzMDRcIixcIkFcIjoyNTUsXCJSXCI6MjU1LFwiR1wiOjAsXCJCXCI6MH19LFwiTGluZVdlaWdodFwiOjAuMCxcIkxpbmVUeXBlXCI6MH19LFwiVGl0bGVTdHlsZVwiOntcIiRpZFwiOlwiMTMwNVwiLFwiRm9udFNldHRpbmdzXCI6e1wiJGlkXCI6XCIxMzA2XCIsXCJGb250U2l6ZVwiOjExLFwiRm9udE5hbWVcIjpcIkNhbGlicmlcIixcIklzQm9sZFwiOmZhbHNlLFwiSXNJdGFsaWNcIjpmYWxzZSxcIklzVW5kZXJsaW5lZFwiOmZhbHNlfSxcIkF1dG9TaXplXCI6MixcIkZvcmVncm91bmRcIjp7XCIkaWRcIjpcIjEzMDdcIixcIkNvbG9yXCI6e1wiJGlkXCI6XCIxMzA4XCIsXCJBXCI6MjU1LFwiUlwiOjAsXCJHXCI6MCxcIkJcIjowfX0sXCJCYWNrZ3JvdW5kRmlsbFR5cGVcIjowLFwiTWF4V2lkdGhcIjoyMDAuOTkyNTk5NDg3MzA0NjksXCJNYXhIZWlnaHRcIjpcIkluZmluaXR5XCIsXCJTbWFydEZvcmVncm91bmRJc0FjdGl2ZVwiOmZhbHNlLFwiSG9yaXpvbnRhbEFsaWdubWVudFwiOjIsXCJWZXJ0aWNhbEFsaWdubWVudFwiOjAsXCJTbWFydEZvcmVncm91bmRcIjpudWxsLFwiTWFyZ2luXCI6e1wiJGlkXCI6XCIxMzA5XCIsXCJUb3BcIjowLjAsXCJMZWZ0XCI6MC4wLFwiUmlnaHRcIjowLjAsXCJCb3R0b21cIjowLjB9LFwiUGFkZGluZ1wiOntcIiRpZFwiOlwiMTMxMFwiLFwiVG9wXCI6MC4wLFwiTGVmdFwiOjAuMCxcIlJpZ2h0XCI6MC4wLFwiQm90dG9tXCI6MC4wfSxcIkJhY2tncm91bmRcIjp7XCIkaWRcIjpcIjEzMTFcIixcIkNvbG9yXCI6e1wiJGlkXCI6XCIxMzEyXCIsXCJBXCI6MCxcIlJcIjoyNTUsXCJHXCI6MjU1LFwiQlwiOjI1NX19LFwiSXNWaXNpYmxlXCI6dHJ1ZSxcIldpZHRoXCI6MC4wLFwiSGVpZ2h0XCI6MC4wLFwiQm9yZGVyU3R5bGVcIjp7XCIkaWRcIjpcIjEzMTNcIixcIkxpbmVDb2xvclwiOm51bGwsXCJMaW5lV2VpZ2h0XCI6MC4wLFwiTGluZVR5cGVcIjowfX0sXCJEYXRlU3R5bGVcIjp7XCIkaWRcIjpcIjEzMTRcIixcIkZvbnRTZXR0aW5nc1wiOntcIiRpZFwiOlwiMTMxNVwiLFwiRm9udFNpemVcIjoxMCxcIkZvbnROYW1lXCI6XCJDYWxpYnJpXCIsXCJJc0JvbGRcIjpmYWxzZSxcIklzSXRhbGljXCI6ZmFsc2UsXCJJc1VuZGVybGluZWRcIjpmYWxzZX0sXCJBdXRvU2l6ZVwiOjAsXCJGb3JlZ3JvdW5kXCI6e1wiJGlkXCI6XCIxMzE2XCIsXCJDb2xvclwiOntcIiRpZFwiOlwiMTMxN1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MxOFwiLFwiVG9wXCI6MC4wLFwiTGVmdFwiOjAuMCxcIlJpZ2h0XCI6MC4wLFwiQm90dG9tXCI6MC4wfSxcIlBhZGRpbmdcIjp7XCIkaWRcIjpcIjEzMTlcIixcIlRvcFwiOjAuMCxcIkxlZnRcIjowLjAsXCJSaWdodFwiOjAuMCxcIkJvdHRvbVwiOjAuMH0sXCJCYWNrZ3JvdW5kXCI6e1wiJHJlZlwiOlwiMTQ3XCJ9LFwiSXNWaXNpYmxlXCI6dHJ1ZSxcIldpZHRoXCI6MC4wLFwiSGVpZ2h0XCI6MC4wLFwiQm9yZGVyU3R5bGVcIjp7XCIkaWRcIjpcIjEzMjBcIixcIkxpbmVDb2xvclwiOm51bGwsXCJMaW5lV2VpZ2h0XCI6MC4wLFwiTGluZVR5cGVcIjowfX0sXCJEYXRlRm9ybWF0XCI6e1wiJGlkXCI6XCIxMzIx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MyMlwiLFwiVGFza1N0eWxlXCI6e1wiJGlkXCI6XCIxMzIzXCIsXCJTaGFwZVwiOjIsXCJTaGFwZVRoaWNrbmVzc1wiOjMsXCJEdXJhdGlvbkZvcm1hdFwiOjAsXCJQZXJjZW50YWdlQ29tcGxldGVTdHlsZVwiOntcIiRpZFwiOlwiMTMyNFwiLFwiRm9udFNldHRpbmdzXCI6e1wiJGlkXCI6XCIxMzI1XCIsXCJGb250U2l6ZVwiOjEwLFwiRm9udE5hbWVcIjpcIkNhbGlicmlcIixcIklzQm9sZFwiOmZhbHNlLFwiSXNJdGFsaWNcIjpmYWxzZSxcIklzVW5kZXJsaW5lZFwiOmZhbHNlfSxcIkF1dG9TaXplXCI6MCxcIkZvcmVncm91bmRcIjp7XCIkaWRcIjpcIjEzMjZcIixcIkNvbG9yXCI6e1wiJHJlZlwiOlwiMTA5XCJ9fSxcIkJhY2tncm91bmRGaWxsVHlwZVwiOjAsXCJNYXhXaWR0aFwiOjIwMC4wLFwiTWF4SGVpZ2h0XCI6XCJJbmZpbml0eVwiLFwiU21hcnRGb3JlZ3JvdW5kSXNBY3RpdmVcIjpmYWxzZSxcIkhvcml6b250YWxBbGlnbm1lbnRcIjowLFwiVmVydGljYWxBbGlnbm1lbnRcIjowLFwiU21hcnRGb3JlZ3JvdW5kXCI6bnVsbCxcIk1hcmdpblwiOntcIiRpZFwiOlwiMTMyN1wiLFwiVG9wXCI6MC4wLFwiTGVmdFwiOjAuMCxcIlJpZ2h0XCI6MC4wLFwiQm90dG9tXCI6MC4wfSxcIlBhZGRpbmdcIjp7XCIkaWRcIjpcIjEzMjhcIixcIlRvcFwiOjAuMCxcIkxlZnRcIjowLjAsXCJSaWdodFwiOjAuMCxcIkJvdHRvbVwiOjAuMH0sXCJCYWNrZ3JvdW5kXCI6e1wiJHJlZlwiOlwiMTEyXCJ9LFwiSXNWaXNpYmxlXCI6dHJ1ZSxcIldpZHRoXCI6MC4wLFwiSGVpZ2h0XCI6MC4wLFwiQm9yZGVyU3R5bGVcIjp7XCIkaWRcIjpcIjEzMjlcIixcIkxpbmVDb2xvclwiOm51bGwsXCJMaW5lV2VpZ2h0XCI6MC4wLFwiTGluZVR5cGVcIjowfX0sXCJEdXJhdGlvblN0eWxlXCI6e1wiJGlkXCI6XCIxMzMwXCIsXCJGb250U2V0dGluZ3NcIjp7XCIkaWRcIjpcIjEzMzFcIixcIkZvbnRTaXplXCI6MTAsXCJGb250TmFtZVwiOlwiQ2FsaWJyaVwiLFwiSXNCb2xkXCI6ZmFsc2UsXCJJc0l0YWxpY1wiOmZhbHNlLFwiSXNVbmRlcmxpbmVkXCI6ZmFsc2V9LFwiQXV0b1NpemVcIjowLFwiRm9yZWdyb3VuZFwiOntcIiRpZFwiOlwiMTMzMl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xMzMzXCIsXCJUb3BcIjowLjAsXCJMZWZ0XCI6MC4wLFwiUmlnaHRcIjowLjAsXCJCb3R0b21cIjowLjB9LFwiUGFkZGluZ1wiOntcIiRpZFwiOlwiMTMzNFwiLFwiVG9wXCI6MC4wLFwiTGVmdFwiOjAuMCxcIlJpZ2h0XCI6MC4wLFwiQm90dG9tXCI6MC4wfSxcIkJhY2tncm91bmRcIjp7XCIkcmVmXCI6XCIxMTlcIn0sXCJJc1Zpc2libGVcIjp0cnVlLFwiV2lkdGhcIjowLjAsXCJIZWlnaHRcIjowLjAsXCJCb3JkZXJTdHlsZVwiOntcIiRpZFwiOlwiMTMzNVwiLFwiTGluZUNvbG9yXCI6bnVsbCxcIkxpbmVXZWlnaHRcIjowLjAsXCJMaW5lVHlwZVwiOjB9fSxcIkhvcml6b250YWxDb25uZWN0b3JTdHlsZVwiOntcIiRpZFwiOlwiMTMzNlwiLFwiTGluZUNvbG9yXCI6e1wiJHJlZlwiOlwiMTIxXCJ9LFwiTGluZVdlaWdodFwiOjEuMCxcIkxpbmVUeXBlXCI6MH0sXCJWZXJ0aWNhbENvbm5lY3RvclN0eWxlXCI6e1wiJGlkXCI6XCIxMzM3XCIsXCJMaW5lQ29sb3JcIjp7XCIkcmVmXCI6XCIxMjRcIn0sXCJMaW5lV2VpZ2h0XCI6MC4wLFwiTGluZVR5cGVcIjowfSxcIk1hcmdpblwiOm51bGwsXCJTdGFydERhdGVQb3NpdGlvblwiOjYsXCJFbmREYXRlUG9zaXRpb25cIjo2LFwiVGl0bGVQb3NpdGlvblwiOjQsXCJEdXJhdGlvblBvc2l0aW9uXCI6NixcIlBlcmNlbnRhZ2VDb21wbGV0ZWRQb3NpdGlvblwiOjIsXCJTcGFjaW5nXCI6MyxcIklzQmVsb3dUaW1lYmFuZFwiOnRydWUsXCJQZXJjZW50YWdlQ29tcGxldGVTaGFwZU9wYWNpdHlcIjozNSxcIkdyb3VwTmFtZVwiOlwiNTQ0OWMyNjItYWI4Mi00OWY4LWJlYTYtYTMwMDRmYjViZjA3XCIsXCJBdHRhY2hlZE1pbGVzdG9uZXNTdHlsZXNcIjpudWxsLFwiU2hhcGVTdHlsZVwiOntcIiRpZFwiOlwiMTMzOFwiLFwiTWFyZ2luXCI6e1wiJGlkXCI6XCIxMzM5XCIsXCJUb3BcIjowLjAsXCJMZWZ0XCI6NC4wLFwiUmlnaHRcIjo0LjAsXCJCb3R0b21cIjowLjB9LFwiUGFkZGluZ1wiOntcIiRpZFwiOlwiMTM0MFwiLFwiVG9wXCI6MC4wLFwiTGVmdFwiOjAuMCxcIlJpZ2h0XCI6MC4wLFwiQm90dG9tXCI6MC4wfSxcIkJhY2tncm91bmRcIjp7XCIkaWRcIjpcIjEzNDFcIixcIkNvbG9yXCI6e1wiJGlkXCI6XCIxMzQyXCIsXCJBXCI6MjU1LFwiUlwiOjE0MSxcIkdcIjoxMTYsXCJCXCI6MTcyfX0sXCJJc1Zpc2libGVcIjp0cnVlLFwiV2lkdGhcIjowLjAsXCJIZWlnaHRcIjoxNi4wLFwiQm9yZGVyU3R5bGVcIjp7XCIkaWRcIjpcIjEzNDNcIixcIkxpbmVDb2xvclwiOntcIiRpZFwiOlwiMTM0NFwiLFwiJHR5cGVcIjpcIk5MUkUuQ29tbW9uLkRvbS5Tb2xpZENvbG9yQnJ1c2gsIE5MUkUuQ29tbW9uXCIsXCJDb2xvclwiOntcIiRpZFwiOlwiMTM0NVwiLFwiQVwiOjI1NSxcIlJcIjoyNTUsXCJHXCI6MCxcIkJcIjowfX0sXCJMaW5lV2VpZ2h0XCI6MC4wLFwiTGluZVR5cGVcIjowfX0sXCJUaXRsZVN0eWxlXCI6e1wiJGlkXCI6XCIxMzQ2XCIsXCJGb250U2V0dGluZ3NcIjp7XCIkaWRcIjpcIjEzNDdcIixcIkZvbnRTaXplXCI6MTEsXCJGb250TmFtZVwiOlwiQ2FsaWJyaVwiLFwiSXNCb2xkXCI6ZmFsc2UsXCJJc0l0YWxpY1wiOmZhbHNlLFwiSXNVbmRlcmxpbmVkXCI6ZmFsc2V9LFwiQXV0b1NpemVcIjowLFwiRm9yZWdyb3VuZFwiOntcIiRpZFwiOlwiMTM0OFwiLFwiQ29sb3JcIjp7XCIkaWRcIjpcIjEzNDl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M1MFwiLFwiVG9wXCI6MC4wLFwiTGVmdFwiOjAuMCxcIlJpZ2h0XCI6MC4wLFwiQm90dG9tXCI6MC4wfSxcIlBhZGRpbmdcIjp7XCIkaWRcIjpcIjEzNTFcIixcIlRvcFwiOjAuMCxcIkxlZnRcIjowLjAsXCJSaWdodFwiOjAuMCxcIkJvdHRvbVwiOjAuMH0sXCJCYWNrZ3JvdW5kXCI6e1wiJGlkXCI6XCIxMzUyXCIsXCJDb2xvclwiOntcIiRpZFwiOlwiMTM1M1wiLFwiQVwiOjAsXCJSXCI6MjU1LFwiR1wiOjI1NSxcIkJcIjoyNTV9fSxcIklzVmlzaWJsZVwiOnRydWUsXCJXaWR0aFwiOjAuMCxcIkhlaWdodFwiOjAuMCxcIkJvcmRlclN0eWxlXCI6e1wiJGlkXCI6XCIxMzU0XCIsXCJMaW5lQ29sb3JcIjpudWxsLFwiTGluZVdlaWdodFwiOjAuMCxcIkxpbmVUeXBlXCI6MH19LFwiRGF0ZVN0eWxlXCI6e1wiJGlkXCI6XCIxMzU1XCIsXCJGb250U2V0dGluZ3NcIjp7XCIkaWRcIjpcIjEzNTZcIixcIkZvbnRTaXplXCI6MTAsXCJGb250TmFtZVwiOlwiQ2FsaWJyaVwiLFwiSXNCb2xkXCI6ZmFsc2UsXCJJc0l0YWxpY1wiOmZhbHNlLFwiSXNVbmRlcmxpbmVkXCI6ZmFsc2V9LFwiQXV0b1NpemVcIjowLFwiRm9yZWdyb3VuZFwiOntcIiRpZFwiOlwiMTM1N1wiLFwiQ29sb3JcIjp7XCIkaWRcIjpcIjEzNTh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zNTlcIixcIlRvcFwiOjAuMCxcIkxlZnRcIjowLjAsXCJSaWdodFwiOjAuMCxcIkJvdHRvbVwiOjAuMH0sXCJQYWRkaW5nXCI6e1wiJGlkXCI6XCIxMzYwXCIsXCJUb3BcIjowLjAsXCJMZWZ0XCI6MC4wLFwiUmlnaHRcIjowLjAsXCJCb3R0b21cIjowLjB9LFwiQmFja2dyb3VuZFwiOntcIiRyZWZcIjpcIjE0N1wifSxcIklzVmlzaWJsZVwiOnRydWUsXCJXaWR0aFwiOjAuMCxcIkhlaWdodFwiOjAuMCxcIkJvcmRlclN0eWxlXCI6e1wiJGlkXCI6XCIxMzYxXCIsXCJMaW5lQ29sb3JcIjpudWxsLFwiTGluZVdlaWdodFwiOjAuMCxcIkxpbmVUeXBlXCI6MH19LFwiRGF0ZUZvcm1hdFwiOntcIiRpZFwiOlwiMTM2M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7XCIkaWRcIjpcIjEzNjNcIixcIlNoYXBlXCI6MSxcIkNvbm5lY3Rvck1hcmdpblwiOntcIiRpZFwiOlwiMTM2NFwiLFwiVG9wXCI6MC4wLFwiTGVmdFwiOjIuMCxcIlJpZ2h0XCI6Mi4wLFwiQm90dG9tXCI6MC4wfSxcIkNvbm5lY3RvclN0eWxlXCI6e1wiJGlkXCI6XCIxMzY1XCIsXCJMaW5lQ29sb3JcIjp7XCIkaWRcIjpcIjEzNjZcIixcIiR0eXBlXCI6XCJOTFJFLkNvbW1vbi5Eb20uU29saWRDb2xvckJydXNoLCBOTFJFLkNvbW1vblwiLFwiQ29sb3JcIjp7XCIkaWRcIjpcIjEzNjdcIixcIkFcIjoxMjcsXCJSXCI6MjU1LFwiR1wiOjE5MixcIkJcIjowfX0sXCJMaW5lV2VpZ2h0XCI6MS4wLFwiTGluZVR5cGVcIjowfSxcIklzQmVsb3dUaW1lYmFuZFwiOnRydWUsXCJIaWRlRGF0ZVwiOmZhbHNlLFwiU2hhcGVTaXplXCI6MCxcIlNwYWNpbmdcIjoyLjAsXCJQYWRkaW5nXCI6e1wiJGlkXCI6XCIxMzY4XCIsXCJUb3BcIjo3LjAsXCJMZWZ0XCI6My4wLFwiUmlnaHRcIjowLjAsXCJCb3R0b21cIjoyLjB9LFwiUG9zaXRpb25cIjpudWxsLFwiUG9zaXRpb25PblRhc2tcIjoxLFwiU2hhcGVTdHlsZVwiOntcIiRpZFwiOlwiMTM2OVwiLFwiTWFyZ2luXCI6e1wiJGlkXCI6XCIxMzcwXCIsXCJUb3BcIjowLjAsXCJMZWZ0XCI6MC4wLFwiUmlnaHRcIjowLjAsXCJCb3R0b21cIjowLjB9LFwiUGFkZGluZ1wiOntcIiRpZFwiOlwiMTM3MVwiLFwiVG9wXCI6MC4wLFwiTGVmdFwiOjAuMCxcIlJpZ2h0XCI6MC4wLFwiQm90dG9tXCI6MC4wfSxcIkJhY2tncm91bmRcIjp7XCIkaWRcIjpcIjEzNzJcIixcIkNvbG9yXCI6e1wiJGlkXCI6XCIxMzczXCIsXCJBXCI6MjU1LFwiUlwiOjI1NSxcIkdcIjoxOTIsXCJCXCI6MH19LFwiSXNWaXNpYmxlXCI6dHJ1ZSxcIldpZHRoXCI6MTIuMCxcIkhlaWdodFwiOjE0LjAsXCJCb3JkZXJTdHlsZVwiOntcIiRpZFwiOlwiMTM3NFwiLFwiTGluZUNvbG9yXCI6e1wiJHJlZlwiOlwiODhcIn0sXCJMaW5lV2VpZ2h0XCI6MC4wLFwiTGluZVR5cGVcIjowfX0sXCJUaXRsZVN0eWxlXCI6e1wiJGlkXCI6XCIxMzc1XCIsXCJGb250U2V0dGluZ3NcIjp7XCIkaWRcIjpcIjEzNzZcIixcIkZvbnRTaXplXCI6MTEsXCJGb250TmFtZVwiOlwiQ2FsaWJyaVwiLFwiSXNCb2xkXCI6ZmFsc2UsXCJJc0l0YWxpY1wiOmZhbHNlLFwiSXNVbmRlcmxpbmVkXCI6ZmFsc2V9LFwiQXV0b1NpemVcIjoyLFwiRm9yZWdyb3VuZFwiOntcIiRpZFwiOlwiMTM3N1wiLFwiQ29sb3JcIjp7XCIkaWRcIjpcIjEzNzhcIixcIkFcIjoyNTUsXCJSXCI6MCxcIkdcIjowLFwiQlwiOjB9fSxcIkJhY2tncm91bmRGaWxsVHlwZVwiOjAsXCJNYXhXaWR0aFwiOjkwLjAsXCJNYXhIZWlnaHRcIjpcIkluZmluaXR5XCIsXCJTbWFydEZvcmVncm91bmRJc0FjdGl2ZVwiOmZhbHNlLFwiSG9yaXpvbnRhbEFsaWdubWVudFwiOjEsXCJWZXJ0aWNhbEFsaWdubWVudFwiOjAsXCJTbWFydEZvcmVncm91bmRcIjpudWxsLFwiTWFyZ2luXCI6e1wiJGlkXCI6XCIxMzc5XCIsXCJUb3BcIjowLjAsXCJMZWZ0XCI6MC4wLFwiUmlnaHRcIjowLjAsXCJCb3R0b21cIjowLjB9LFwiUGFkZGluZ1wiOntcIiRpZFwiOlwiMTM4MFwiLFwiVG9wXCI6MC4wLFwiTGVmdFwiOjAuMCxcIlJpZ2h0XCI6MC4wLFwiQm90dG9tXCI6MC4wfSxcIkJhY2tncm91bmRcIjp7XCIkaWRcIjpcIjEzODFcIixcIkNvbG9yXCI6e1wiJGlkXCI6XCIxMzgyXCIsXCJBXCI6MCxcIlJcIjoyNTUsXCJHXCI6MjU1LFwiQlwiOjI1NX19LFwiSXNWaXNpYmxlXCI6dHJ1ZSxcIldpZHRoXCI6MC4wLFwiSGVpZ2h0XCI6MC4wLFwiQm9yZGVyU3R5bGVcIjp7XCIkaWRcIjpcIjEzODNcIixcIkxpbmVDb2xvclwiOm51bGwsXCJMaW5lV2VpZ2h0XCI6MC4wLFwiTGluZVR5cGVcIjowfX0sXCJEYXRlU3R5bGVcIjp7XCIkaWRcIjpcIjEzODRcIixcIkZvbnRTZXR0aW5nc1wiOntcIiRpZFwiOlwiMTM4NVwiLFwiRm9udFNpemVcIjoxMCxcIkZvbnROYW1lXCI6XCJDYWxpYnJpXCIsXCJJc0JvbGRcIjpmYWxzZSxcIklzSXRhbGljXCI6ZmFsc2UsXCJJc1VuZGVybGluZWRcIjpmYWxzZX0sXCJBdXRvU2l6ZVwiOjAsXCJGb3JlZ3JvdW5kXCI6e1wiJGlkXCI6XCIxMzg2XCIsXCJDb2xvclwiOntcIiRpZFwiOlwiMTM4N1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TM4OFwiLFwiVG9wXCI6MC4wLFwiTGVmdFwiOjAuMCxcIlJpZ2h0XCI6MC4wLFwiQm90dG9tXCI6MC4wfSxcIlBhZGRpbmdcIjp7XCIkaWRcIjpcIjEzODlcIixcIlRvcFwiOjAuMCxcIkxlZnRcIjowLjAsXCJSaWdodFwiOjAuMCxcIkJvdHRvbVwiOjAuMH0sXCJCYWNrZ3JvdW5kXCI6e1wiJGlkXCI6XCIxMzkwXCIsXCJDb2xvclwiOntcIiRpZFwiOlwiMTM5MVwiLFwiQVwiOjAsXCJSXCI6MjU1LFwiR1wiOjI1NSxcIkJcIjoyNTV9fSxcIklzVmlzaWJsZVwiOnRydWUsXCJXaWR0aFwiOjAuMCxcIkhlaWdodFwiOjAuMCxcIkJvcmRlclN0eWxlXCI6e1wiJGlkXCI6XCIxMzkyXCIsXCJMaW5lQ29sb3JcIjpudWxsLFwiTGluZVdlaWdodFwiOjAuMCxcIkxpbmVUeXBlXCI6MH19LFwiRGF0ZUZvcm1hdFwiOntcIiRpZFwiOlwiMTM5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fSx7XCIkaWRcIjpcIjEzOTRcIixcIlRhc2tTdHlsZVwiOntcIiRpZFwiOlwiMTM5NVwiLFwiU2hhcGVcIjoyLFwiU2hhcGVUaGlja25lc3NcIjozLFwiRHVyYXRpb25Gb3JtYXRcIjowLFwiUGVyY2VudGFnZUNvbXBsZXRlU3R5bGVcIjp7XCIkaWRcIjpcIjEzOTZcIixcIkZvbnRTZXR0aW5nc1wiOntcIiRpZFwiOlwiMTM5N1wiLFwiRm9udFNpemVcIjoxMCxcIkZvbnROYW1lXCI6XCJDYWxpYnJpXCIsXCJJc0JvbGRcIjpmYWxzZSxcIklzSXRhbGljXCI6ZmFsc2UsXCJJc1VuZGVybGluZWRcIjpmYWxzZX0sXCJBdXRvU2l6ZVwiOjAsXCJGb3JlZ3JvdW5kXCI6e1wiJGlkXCI6XCIxMzk4XCIsXCJDb2xvclwiOntcIiRyZWZcIjpcIjEwOVwifX0sXCJCYWNrZ3JvdW5kRmlsbFR5cGVcIjowLFwiTWF4V2lkdGhcIjoyMDAuMCxcIk1heEhlaWdodFwiOlwiSW5maW5pdHlcIixcIlNtYXJ0Rm9yZWdyb3VuZElzQWN0aXZlXCI6ZmFsc2UsXCJIb3Jpem9udGFsQWxpZ25tZW50XCI6MCxcIlZlcnRpY2FsQWxpZ25tZW50XCI6MCxcIlNtYXJ0Rm9yZWdyb3VuZFwiOm51bGwsXCJNYXJnaW5cIjp7XCIkaWRcIjpcIjEzOTlcIixcIlRvcFwiOjAuMCxcIkxlZnRcIjowLjAsXCJSaWdodFwiOjAuMCxcIkJvdHRvbVwiOjAuMH0sXCJQYWRkaW5nXCI6e1wiJGlkXCI6XCIxNDAwXCIsXCJUb3BcIjowLjAsXCJMZWZ0XCI6MC4wLFwiUmlnaHRcIjowLjAsXCJCb3R0b21cIjowLjB9LFwiQmFja2dyb3VuZFwiOntcIiRyZWZcIjpcIjExMlwifSxcIklzVmlzaWJsZVwiOnRydWUsXCJXaWR0aFwiOjAuMCxcIkhlaWdodFwiOjAuMCxcIkJvcmRlclN0eWxlXCI6e1wiJGlkXCI6XCIxNDAxXCIsXCJMaW5lQ29sb3JcIjpudWxsLFwiTGluZVdlaWdodFwiOjAuMCxcIkxpbmVUeXBlXCI6MH19LFwiRHVyYXRpb25TdHlsZVwiOntcIiRpZFwiOlwiMTQwMlwiLFwiRm9udFNldHRpbmdzXCI6e1wiJGlkXCI6XCIxNDAzXCIsXCJGb250U2l6ZVwiOjEwLFwiRm9udE5hbWVcIjpcIkNhbGlicmlcIixcIklzQm9sZFwiOmZhbHNlLFwiSXNJdGFsaWNcIjpmYWxzZSxcIklzVW5kZXJsaW5lZFwiOmZhbHNlfSxcIkF1dG9TaXplXCI6MCxcIkZvcmVncm91bmRcIjp7XCIkaWRcIjpcIjE0MDR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QwNVwiLFwiVG9wXCI6MC4wLFwiTGVmdFwiOjAuMCxcIlJpZ2h0XCI6MC4wLFwiQm90dG9tXCI6MC4wfSxcIlBhZGRpbmdcIjp7XCIkaWRcIjpcIjE0MDZcIixcIlRvcFwiOjAuMCxcIkxlZnRcIjowLjAsXCJSaWdodFwiOjAuMCxcIkJvdHRvbVwiOjAuMH0sXCJCYWNrZ3JvdW5kXCI6e1wiJHJlZlwiOlwiMTE5XCJ9LFwiSXNWaXNpYmxlXCI6dHJ1ZSxcIldpZHRoXCI6MC4wLFwiSGVpZ2h0XCI6MC4wLFwiQm9yZGVyU3R5bGVcIjp7XCIkaWRcIjpcIjE0MDdcIixcIkxpbmVDb2xvclwiOm51bGwsXCJMaW5lV2VpZ2h0XCI6MC4wLFwiTGluZVR5cGVcIjowfX0sXCJIb3Jpem9udGFsQ29ubmVjdG9yU3R5bGVcIjp7XCIkaWRcIjpcIjE0MDhcIixcIkxpbmVDb2xvclwiOntcIiRyZWZcIjpcIjEyMVwifSxcIkxpbmVXZWlnaHRcIjoxLjAsXCJMaW5lVHlwZVwiOjB9LFwiVmVydGljYWxDb25uZWN0b3JTdHlsZVwiOntcIiRpZFwiOlwiMTQwOVwiLFwiTGluZUNvbG9yXCI6e1wiJHJlZlwiOlwiMTI0XCJ9LFwiTGluZVdlaWdodFwiOjAuMCxcIkxpbmVUeXBlXCI6MH0sXCJNYXJnaW5cIjpudWxsLFwiU3RhcnREYXRlUG9zaXRpb25cIjo2LFwiRW5kRGF0ZVBvc2l0aW9uXCI6NixcIlRpdGxlUG9zaXRpb25cIjo0LFwiRHVyYXRpb25Qb3NpdGlvblwiOjYsXCJQZXJjZW50YWdlQ29tcGxldGVkUG9zaXRpb25cIjoyLFwiU3BhY2luZ1wiOjMsXCJJc0JlbG93VGltZWJhbmRcIjp0cnVlLFwiUGVyY2VudGFnZUNvbXBsZXRlU2hhcGVPcGFjaXR5XCI6MzUsXCJHcm91cE5hbWVcIjpcIjU0NDljMjYyLWFiODItNDlmOC1iZWE2LWEzMDA0ZmI1YmYwN1wiLFwiQXR0YWNoZWRNaWxlc3RvbmVzU3R5bGVzXCI6bnVsbCxcIlNoYXBlU3R5bGVcIjp7XCIkaWRcIjpcIjE0MTBcIixcIk1hcmdpblwiOntcIiRpZFwiOlwiMTQxMVwiLFwiVG9wXCI6MC4wLFwiTGVmdFwiOjQuMCxcIlJpZ2h0XCI6NC4wLFwiQm90dG9tXCI6MC4wfSxcIlBhZGRpbmdcIjp7XCIkaWRcIjpcIjE0MTJcIixcIlRvcFwiOjAuMCxcIkxlZnRcIjowLjAsXCJSaWdodFwiOjAuMCxcIkJvdHRvbVwiOjAuMH0sXCJCYWNrZ3JvdW5kXCI6e1wiJGlkXCI6XCIxNDEzXCIsXCJDb2xvclwiOntcIiRpZFwiOlwiMTQxNFwiLFwiQVwiOjI1NSxcIlJcIjoxNDEsXCJHXCI6MTE2LFwiQlwiOjE3Mn19LFwiSXNWaXNpYmxlXCI6dHJ1ZSxcIldpZHRoXCI6MC4wLFwiSGVpZ2h0XCI6MTYuMCxcIkJvcmRlclN0eWxlXCI6e1wiJGlkXCI6XCIxNDE1XCIsXCJMaW5lQ29sb3JcIjp7XCIkaWRcIjpcIjE0MTZcIixcIiR0eXBlXCI6XCJOTFJFLkNvbW1vbi5Eb20uU29saWRDb2xvckJydXNoLCBOTFJFLkNvbW1vblwiLFwiQ29sb3JcIjp7XCIkaWRcIjpcIjE0MTdcIixcIkFcIjoyNTUsXCJSXCI6MjU1LFwiR1wiOjAsXCJCXCI6MH19LFwiTGluZVdlaWdodFwiOjAuMCxcIkxpbmVUeXBlXCI6MH19LFwiVGl0bGVTdHlsZVwiOntcIiRpZFwiOlwiMTQxOFwiLFwiRm9udFNldHRpbmdzXCI6e1wiJGlkXCI6XCIxNDE5XCIsXCJGb250U2l6ZVwiOjExLFwiRm9udE5hbWVcIjpcIkNhbGlicmlcIixcIklzQm9sZFwiOmZhbHNlLFwiSXNJdGFsaWNcIjpmYWxzZSxcIklzVW5kZXJsaW5lZFwiOmZhbHNlfSxcIkF1dG9TaXplXCI6MCxcIkZvcmVncm91bmRcIjp7XCIkaWRcIjpcIjE0MjBcIixcIkNvbG9yXCI6e1wiJGlkXCI6XCIxNDIx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MjJcIixcIlRvcFwiOjAuMCxcIkxlZnRcIjowLjAsXCJSaWdodFwiOjAuMCxcIkJvdHRvbVwiOjAuMH0sXCJQYWRkaW5nXCI6e1wiJGlkXCI6XCIxNDIzXCIsXCJUb3BcIjowLjAsXCJMZWZ0XCI6MC4wLFwiUmlnaHRcIjowLjAsXCJCb3R0b21cIjowLjB9LFwiQmFja2dyb3VuZFwiOntcIiRpZFwiOlwiMTQyNFwiLFwiQ29sb3JcIjp7XCIkaWRcIjpcIjE0MjVcIixcIkFcIjowLFwiUlwiOjI1NSxcIkdcIjoyNTUsXCJCXCI6MjU1fX0sXCJJc1Zpc2libGVcIjp0cnVlLFwiV2lkdGhcIjowLjAsXCJIZWlnaHRcIjowLjAsXCJCb3JkZXJTdHlsZVwiOntcIiRpZFwiOlwiMTQyNlwiLFwiTGluZUNvbG9yXCI6bnVsbCxcIkxpbmVXZWlnaHRcIjowLjAsXCJMaW5lVHlwZVwiOjB9fSxcIkRhdGVTdHlsZVwiOntcIiRpZFwiOlwiMTQyN1wiLFwiRm9udFNldHRpbmdzXCI6e1wiJGlkXCI6XCIxNDI4XCIsXCJGb250U2l6ZVwiOjEwLFwiRm9udE5hbWVcIjpcIkNhbGlicmlcIixcIklzQm9sZFwiOmZhbHNlLFwiSXNJdGFsaWNcIjpmYWxzZSxcIklzVW5kZXJsaW5lZFwiOmZhbHNlfSxcIkF1dG9TaXplXCI6MCxcIkZvcmVncm91bmRcIjp7XCIkaWRcIjpcIjE0MjlcIixcIkNvbG9yXCI6e1wiJGlkXCI6XCIxNDMw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NDMxXCIsXCJUb3BcIjowLjAsXCJMZWZ0XCI6MC4wLFwiUmlnaHRcIjowLjAsXCJCb3R0b21cIjowLjB9LFwiUGFkZGluZ1wiOntcIiRpZFwiOlwiMTQzMlwiLFwiVG9wXCI6MC4wLFwiTGVmdFwiOjAuMCxcIlJpZ2h0XCI6MC4wLFwiQm90dG9tXCI6MC4wfSxcIkJhY2tncm91bmRcIjp7XCIkcmVmXCI6XCIxNDdcIn0sXCJJc1Zpc2libGVcIjp0cnVlLFwiV2lkdGhcIjowLjAsXCJIZWlnaHRcIjowLjAsXCJCb3JkZXJTdHlsZVwiOntcIiRpZFwiOlwiMTQzM1wiLFwiTGluZUNvbG9yXCI6bnVsbCxcIkxpbmVXZWlnaHRcIjowLjAsXCJMaW5lVHlwZVwiOjB9fSxcIkRhdGVGb3JtYXRcIjp7XCIkaWRcIjpcIjE0MzR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xNDM1XCIsXCJUYXNrU3R5bGVcIjp7XCIkaWRcIjpcIjE0MzZcIixcIlNoYXBlXCI6MixcIlNoYXBlVGhpY2tuZXNzXCI6MSxcIkR1cmF0aW9uRm9ybWF0XCI6MCxcIlBlcmNlbnRhZ2VDb21wbGV0ZVN0eWxlXCI6e1wiJGlkXCI6XCIxNDM3XCIsXCJGb250U2V0dGluZ3NcIjp7XCIkaWRcIjpcIjE0MzhcIixcIkZvbnRTaXplXCI6MTAsXCJGb250TmFtZVwiOlwiQ2FsaWJyaVwiLFwiSXNCb2xkXCI6ZmFsc2UsXCJJc0l0YWxpY1wiOmZhbHNlLFwiSXNVbmRlcmxpbmVkXCI6ZmFsc2V9LFwiQXV0b1NpemVcIjowLFwiRm9yZWdyb3VuZFwiOntcIiRpZFwiOlwiMTQzOVwiLFwiQ29sb3JcIjp7XCIkcmVmXCI6XCIxMDlcIn19LFwiQmFja2dyb3VuZEZpbGxUeXBlXCI6MCxcIk1heFdpZHRoXCI6MjAwLjAsXCJNYXhIZWlnaHRcIjpcIkluZmluaXR5XCIsXCJTbWFydEZvcmVncm91bmRJc0FjdGl2ZVwiOmZhbHNlLFwiSG9yaXpvbnRhbEFsaWdubWVudFwiOjAsXCJWZXJ0aWNhbEFsaWdubWVudFwiOjAsXCJTbWFydEZvcmVncm91bmRcIjpudWxsLFwiTWFyZ2luXCI6e1wiJGlkXCI6XCIxNDQwXCIsXCJUb3BcIjowLjAsXCJMZWZ0XCI6MC4wLFwiUmlnaHRcIjowLjAsXCJCb3R0b21cIjowLjB9LFwiUGFkZGluZ1wiOntcIiRpZFwiOlwiMTQ0MVwiLFwiVG9wXCI6MC4wLFwiTGVmdFwiOjAuMCxcIlJpZ2h0XCI6MC4wLFwiQm90dG9tXCI6MC4wfSxcIkJhY2tncm91bmRcIjp7XCIkcmVmXCI6XCIxMTJcIn0sXCJJc1Zpc2libGVcIjp0cnVlLFwiV2lkdGhcIjowLjAsXCJIZWlnaHRcIjowLjAsXCJCb3JkZXJTdHlsZVwiOntcIiRpZFwiOlwiMTQ0MlwiLFwiTGluZUNvbG9yXCI6bnVsbCxcIkxpbmVXZWlnaHRcIjowLjAsXCJMaW5lVHlwZVwiOjB9fSxcIkR1cmF0aW9uU3R5bGVcIjp7XCIkaWRcIjpcIjE0NDNcIixcIkZvbnRTZXR0aW5nc1wiOntcIiRpZFwiOlwiMTQ0NFwiLFwiRm9udFNpemVcIjoxMCxcIkZvbnROYW1lXCI6XCJDYWxpYnJpXCIsXCJJc0JvbGRcIjpmYWxzZSxcIklzSXRhbGljXCI6ZmFsc2UsXCJJc1VuZGVybGluZWRcIjpmYWxzZX0sXCJBdXRvU2l6ZVwiOjAsXCJGb3JlZ3JvdW5kXCI6e1wiJGlkXCI6XCIxNDQ1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E0NDZcIixcIlRvcFwiOjAuMCxcIkxlZnRcIjowLjAsXCJSaWdodFwiOjAuMCxcIkJvdHRvbVwiOjAuMH0sXCJQYWRkaW5nXCI6e1wiJGlkXCI6XCIxNDQ3XCIsXCJUb3BcIjowLjAsXCJMZWZ0XCI6MC4wLFwiUmlnaHRcIjowLjAsXCJCb3R0b21cIjowLjB9LFwiQmFja2dyb3VuZFwiOntcIiRyZWZcIjpcIjExOVwifSxcIklzVmlzaWJsZVwiOnRydWUsXCJXaWR0aFwiOjAuMCxcIkhlaWdodFwiOjAuMCxcIkJvcmRlclN0eWxlXCI6e1wiJGlkXCI6XCIxNDQ4XCIsXCJMaW5lQ29sb3JcIjpudWxsLFwiTGluZVdlaWdodFwiOjAuMCxcIkxpbmVUeXBlXCI6MH19LFwiSG9yaXpvbnRhbENvbm5lY3RvclN0eWxlXCI6e1wiJGlkXCI6XCIxNDQ5XCIsXCJMaW5lQ29sb3JcIjp7XCIkcmVmXCI6XCIxMjFcIn0sXCJMaW5lV2VpZ2h0XCI6MS4wLFwiTGluZVR5cGVcIjowfSxcIlZlcnRpY2FsQ29ubmVjdG9yU3R5bGVcIjp7XCIkaWRcIjpcIjE0NTBcIixcIkxpbmVDb2xvclwiOntcIiRyZWZcIjpcIjEyNFwifSxcIkxpbmVXZWlnaHRcIjowLjAsXCJMaW5lVHlwZVwiOjB9LFwiTWFyZ2luXCI6bnVsbCxcIlN0YXJ0RGF0ZVBvc2l0aW9uXCI6NixcIkVuZERhdGVQb3NpdGlvblwiOjYsXCJUaXRsZVBvc2l0aW9uXCI6MixcIkR1cmF0aW9uUG9zaXRpb25cIjo2LFwiUGVyY2VudGFnZUNvbXBsZXRlZFBvc2l0aW9uXCI6MixcIlNwYWNpbmdcIjozLFwiSXNCZWxvd1RpbWViYW5kXCI6dHJ1ZSxcIlBlcmNlbnRhZ2VDb21wbGV0ZVNoYXBlT3BhY2l0eVwiOjM1LFwiR3JvdXBOYW1lXCI6XCI1NDQ5YzI2Mi1hYjgyLTQ5ZjgtYmVhNi1hMzAwNGZiNWJmMDdcIixcIkF0dGFjaGVkTWlsZXN0b25lc1N0eWxlc1wiOm51bGwsXCJTaGFwZVN0eWxlXCI6e1wiJGlkXCI6XCIxNDUxXCIsXCJNYXJnaW5cIjp7XCIkaWRcIjpcIjE0NTJcIixcIlRvcFwiOjAuMCxcIkxlZnRcIjo0LjAsXCJSaWdodFwiOjQuMCxcIkJvdHRvbVwiOjAuMH0sXCJQYWRkaW5nXCI6e1wiJGlkXCI6XCIxNDUzXCIsXCJUb3BcIjowLjAsXCJMZWZ0XCI6MC4wLFwiUmlnaHRcIjowLjAsXCJCb3R0b21cIjowLjB9LFwiQmFja2dyb3VuZFwiOntcIiRpZFwiOlwiMTQ1NFwiLFwiQ29sb3JcIjp7XCIkaWRcIjpcIjE0NTVcIixcIkFcIjoyNTUsXCJSXCI6MTQxLFwiR1wiOjExNixcIkJcIjoxNzJ9fSxcIklzVmlzaWJsZVwiOnRydWUsXCJXaWR0aFwiOjAuMCxcIkhlaWdodFwiOjE2LjAsXCJCb3JkZXJTdHlsZVwiOntcIiRpZFwiOlwiMTQ1NlwiLFwiTGluZUNvbG9yXCI6e1wiJGlkXCI6XCIxNDU3XCIsXCIkdHlwZVwiOlwiTkxSRS5Db21tb24uRG9tLlNvbGlkQ29sb3JCcnVzaCwgTkxSRS5Db21tb25cIixcIkNvbG9yXCI6e1wiJGlkXCI6XCIxNDU4XCIsXCJBXCI6MjU1LFwiUlwiOjI1NSxcIkdcIjowLFwiQlwiOjB9fSxcIkxpbmVXZWlnaHRcIjowLjAsXCJMaW5lVHlwZVwiOjB9fSxcIlRpdGxlU3R5bGVcIjp7XCIkaWRcIjpcIjE0NTlcIixcIkZvbnRTZXR0aW5nc1wiOntcIiRpZFwiOlwiMTQ2MFwiLFwiRm9udFNpemVcIjoxMSxcIkZvbnROYW1lXCI6XCJDYWxpYnJpXCIsXCJJc0JvbGRcIjpmYWxzZSxcIklzSXRhbGljXCI6ZmFsc2UsXCJJc1VuZGVybGluZWRcIjpmYWxzZX0sXCJBdXRvU2l6ZVwiOjAsXCJGb3JlZ3JvdW5kXCI6e1wiJGlkXCI6XCIxNDYxXCIsXCJDb2xvclwiOntcIiRpZFwiOlwiMTQ2Ml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NDYzXCIsXCJUb3BcIjowLjAsXCJMZWZ0XCI6MC4wLFwiUmlnaHRcIjowLjAsXCJCb3R0b21cIjowLjB9LFwiUGFkZGluZ1wiOntcIiRpZFwiOlwiMTQ2NFwiLFwiVG9wXCI6MC4wLFwiTGVmdFwiOjAuMCxcIlJpZ2h0XCI6MC4wLFwiQm90dG9tXCI6MC4wfSxcIkJhY2tncm91bmRcIjp7XCIkaWRcIjpcIjE0NjVcIixcIkNvbG9yXCI6e1wiJGlkXCI6XCIxNDY2XCIsXCJBXCI6MCxcIlJcIjoyNTUsXCJHXCI6MjU1LFwiQlwiOjI1NX19LFwiSXNWaXNpYmxlXCI6dHJ1ZSxcIldpZHRoXCI6MC4wLFwiSGVpZ2h0XCI6MC4wLFwiQm9yZGVyU3R5bGVcIjp7XCIkaWRcIjpcIjE0NjdcIixcIkxpbmVDb2xvclwiOm51bGwsXCJMaW5lV2VpZ2h0XCI6MC4wLFwiTGluZVR5cGVcIjowfX0sXCJEYXRlU3R5bGVcIjp7XCIkaWRcIjpcIjE0NjhcIixcIkZvbnRTZXR0aW5nc1wiOntcIiRpZFwiOlwiMTQ2OVwiLFwiRm9udFNpemVcIjoxMCxcIkZvbnROYW1lXCI6XCJDYWxpYnJpXCIsXCJJc0JvbGRcIjpmYWxzZSxcIklzSXRhbGljXCI6ZmFsc2UsXCJJc1VuZGVybGluZWRcIjpmYWxzZX0sXCJBdXRvU2l6ZVwiOjAsXCJGb3JlZ3JvdW5kXCI6e1wiJGlkXCI6XCIxNDcwXCIsXCJDb2xvclwiOntcIiRpZFwiOlwiMTQ3M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Q3MlwiLFwiVG9wXCI6MC4wLFwiTGVmdFwiOjAuMCxcIlJpZ2h0XCI6MC4wLFwiQm90dG9tXCI6MC4wfSxcIlBhZGRpbmdcIjp7XCIkaWRcIjpcIjE0NzNcIixcIlRvcFwiOjAuMCxcIkxlZnRcIjowLjAsXCJSaWdodFwiOjAuMCxcIkJvdHRvbVwiOjAuMH0sXCJCYWNrZ3JvdW5kXCI6e1wiJHJlZlwiOlwiMTQ3XCJ9LFwiSXNWaXNpYmxlXCI6dHJ1ZSxcIldpZHRoXCI6MC4wLFwiSGVpZ2h0XCI6MC4wLFwiQm9yZGVyU3R5bGVcIjp7XCIkaWRcIjpcIjE0NzRcIixcIkxpbmVDb2xvclwiOm51bGwsXCJMaW5lV2VpZ2h0XCI6MC4wLFwiTGluZVR5cGVcIjowfX0sXCJEYXRlRm9ybWF0XCI6e1wiJGlkXCI6XCIxNDc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3tcIiRpZFwiOlwiMTQ3NlwiLFwiU2hhcGVcIjoxLFwiQ29ubmVjdG9yTWFyZ2luXCI6e1wiJGlkXCI6XCIxNDc3XCIsXCJUb3BcIjowLjAsXCJMZWZ0XCI6Mi4wLFwiUmlnaHRcIjoyLjAsXCJCb3R0b21cIjowLjB9LFwiQ29ubmVjdG9yU3R5bGVcIjp7XCIkaWRcIjpcIjE0NzhcIixcIkxpbmVDb2xvclwiOntcIiRpZFwiOlwiMTQ3OVwiLFwiJHR5cGVcIjpcIk5MUkUuQ29tbW9uLkRvbS5Tb2xpZENvbG9yQnJ1c2gsIE5MUkUuQ29tbW9uXCIsXCJDb2xvclwiOntcIiRpZFwiOlwiMTQ4MFwiLFwiQVwiOjEyNyxcIlJcIjoyNTUsXCJHXCI6MTkyLFwiQlwiOjB9fSxcIkxpbmVXZWlnaHRcIjoxLjAsXCJMaW5lVHlwZVwiOjB9LFwiSXNCZWxvd1RpbWViYW5kXCI6dHJ1ZSxcIkhpZGVEYXRlXCI6ZmFsc2UsXCJTaGFwZVNpemVcIjowLFwiU3BhY2luZ1wiOjIuMCxcIlBhZGRpbmdcIjp7XCIkaWRcIjpcIjE0ODFcIixcIlRvcFwiOjcuMCxcIkxlZnRcIjozLjAsXCJSaWdodFwiOjAuMCxcIkJvdHRvbVwiOjIuMH0sXCJQb3NpdGlvblwiOm51bGwsXCJQb3NpdGlvbk9uVGFza1wiOjEsXCJTaGFwZVN0eWxlXCI6e1wiJGlkXCI6XCIxNDgyXCIsXCJNYXJnaW5cIjp7XCIkaWRcIjpcIjE0ODNcIixcIlRvcFwiOjAuMCxcIkxlZnRcIjowLjAsXCJSaWdodFwiOjAuMCxcIkJvdHRvbVwiOjAuMH0sXCJQYWRkaW5nXCI6e1wiJGlkXCI6XCIxNDg0XCIsXCJUb3BcIjowLjAsXCJMZWZ0XCI6MC4wLFwiUmlnaHRcIjowLjAsXCJCb3R0b21cIjowLjB9LFwiQmFja2dyb3VuZFwiOntcIiRpZFwiOlwiMTQ4NVwiLFwiQ29sb3JcIjp7XCIkaWRcIjpcIjE0ODZcIixcIkFcIjoyNTUsXCJSXCI6MjU1LFwiR1wiOjE5MixcIkJcIjowfX0sXCJJc1Zpc2libGVcIjp0cnVlLFwiV2lkdGhcIjoxMi4wLFwiSGVpZ2h0XCI6MTQuMCxcIkJvcmRlclN0eWxlXCI6e1wiJGlkXCI6XCIxNDg3XCIsXCJMaW5lQ29sb3JcIjp7XCIkcmVmXCI6XCI4OFwifSxcIkxpbmVXZWlnaHRcIjowLjAsXCJMaW5lVHlwZVwiOjB9fSxcIlRpdGxlU3R5bGVcIjp7XCIkaWRcIjpcIjE0ODhcIixcIkZvbnRTZXR0aW5nc1wiOntcIiRpZFwiOlwiMTQ4OVwiLFwiRm9udFNpemVcIjoxMSxcIkZvbnROYW1lXCI6XCJDYWxpYnJpXCIsXCJJc0JvbGRcIjpmYWxzZSxcIklzSXRhbGljXCI6ZmFsc2UsXCJJc1VuZGVybGluZWRcIjpmYWxzZX0sXCJBdXRvU2l6ZVwiOjIsXCJGb3JlZ3JvdW5kXCI6e1wiJGlkXCI6XCIxNDkwXCIsXCJDb2xvclwiOntcIiRpZFwiOlwiMTQ5MVwiLFwiQVwiOjI1NSxcIlJcIjowLFwiR1wiOjAsXCJCXCI6MH19LFwiQmFja2dyb3VuZEZpbGxUeXBlXCI6MCxcIk1heFdpZHRoXCI6MTAyLjE0LFwiTWF4SGVpZ2h0XCI6XCJJbmZpbml0eVwiLFwiU21hcnRGb3JlZ3JvdW5kSXNBY3RpdmVcIjpmYWxzZSxcIkhvcml6b250YWxBbGlnbm1lbnRcIjoxLFwiVmVydGljYWxBbGlnbm1lbnRcIjowLFwiU21hcnRGb3JlZ3JvdW5kXCI6bnVsbCxcIk1hcmdpblwiOntcIiRpZFwiOlwiMTQ5MlwiLFwiVG9wXCI6MC4wLFwiTGVmdFwiOjAuMCxcIlJpZ2h0XCI6MC4wLFwiQm90dG9tXCI6MC4wfSxcIlBhZGRpbmdcIjp7XCIkaWRcIjpcIjE0OTNcIixcIlRvcFwiOjAuMCxcIkxlZnRcIjowLjAsXCJSaWdodFwiOjAuMCxcIkJvdHRvbVwiOjAuMH0sXCJCYWNrZ3JvdW5kXCI6e1wiJGlkXCI6XCIxNDk0XCIsXCJDb2xvclwiOntcIiRpZFwiOlwiMTQ5NVwiLFwiQVwiOjAsXCJSXCI6MjU1LFwiR1wiOjI1NSxcIkJcIjoyNTV9fSxcIklzVmlzaWJsZVwiOnRydWUsXCJXaWR0aFwiOjAuMCxcIkhlaWdodFwiOjAuMCxcIkJvcmRlclN0eWxlXCI6e1wiJGlkXCI6XCIxNDk2XCIsXCJMaW5lQ29sb3JcIjpudWxsLFwiTGluZVdlaWdodFwiOjAuMCxcIkxpbmVUeXBlXCI6MH19LFwiRGF0ZVN0eWxlXCI6e1wiJGlkXCI6XCIxNDk3XCIsXCJGb250U2V0dGluZ3NcIjp7XCIkaWRcIjpcIjE0OThcIixcIkZvbnRTaXplXCI6MTAsXCJGb250TmFtZVwiOlwiQ2FsaWJyaVwiLFwiSXNCb2xkXCI6ZmFsc2UsXCJJc0l0YWxpY1wiOmZhbHNlLFwiSXNVbmRlcmxpbmVkXCI6ZmFsc2V9LFwiQXV0b1NpemVcIjowLFwiRm9yZWdyb3VuZFwiOntcIiRpZFwiOlwiMTQ5OVwiLFwiQ29sb3JcIjp7XCIkaWRcIjpcIjE1MDB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E1MDFcIixcIlRvcFwiOjAuMCxcIkxlZnRcIjowLjAsXCJSaWdodFwiOjAuMCxcIkJvdHRvbVwiOjAuMH0sXCJQYWRkaW5nXCI6e1wiJGlkXCI6XCIxNTAyXCIsXCJUb3BcIjowLjAsXCJMZWZ0XCI6MC4wLFwiUmlnaHRcIjowLjAsXCJCb3R0b21cIjowLjB9LFwiQmFja2dyb3VuZFwiOntcIiRpZFwiOlwiMTUwM1wiLFwiQ29sb3JcIjp7XCIkaWRcIjpcIjE1MDRcIixcIkFcIjowLFwiUlwiOjI1NSxcIkdcIjoyNTUsXCJCXCI6MjU1fX0sXCJJc1Zpc2libGVcIjp0cnVlLFwiV2lkdGhcIjowLjAsXCJIZWlnaHRcIjowLjAsXCJCb3JkZXJTdHlsZVwiOntcIiRpZFwiOlwiMTUwNVwiLFwiTGluZUNvbG9yXCI6bnVsbCxcIkxpbmVXZWlnaHRcIjowLjAsXCJMaW5lVHlwZVwiOjB9fSxcIkRhdGVGb3JtYXRcIjp7XCIkaWRcIjpcIjE1MDZ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TUwN1wiLFwiU2hhcGVcIjoxLFwiQ29ubmVjdG9yTWFyZ2luXCI6e1wiJGlkXCI6XCIxNTA4XCIsXCJUb3BcIjowLjAsXCJMZWZ0XCI6Mi4wLFwiUmlnaHRcIjoyLjAsXCJCb3R0b21cIjowLjB9LFwiQ29ubmVjdG9yU3R5bGVcIjp7XCIkaWRcIjpcIjE1MDlcIixcIkxpbmVDb2xvclwiOntcIiRpZFwiOlwiMTUxMFwiLFwiJHR5cGVcIjpcIk5MUkUuQ29tbW9uLkRvbS5Tb2xpZENvbG9yQnJ1c2gsIE5MUkUuQ29tbW9uXCIsXCJDb2xvclwiOntcIiRpZFwiOlwiMTUxMVwiLFwiQVwiOjEyNyxcIlJcIjoyNTUsXCJHXCI6MTkyLFwiQlwiOjB9fSxcIkxpbmVXZWlnaHRcIjoxLjAsXCJMaW5lVHlwZVwiOjB9LFwiSXNCZWxvd1RpbWViYW5kXCI6dHJ1ZSxcIkhpZGVEYXRlXCI6ZmFsc2UsXCJTaGFwZVNpemVcIjowLFwiU3BhY2luZ1wiOjIuMCxcIlBhZGRpbmdcIjp7XCIkaWRcIjpcIjE1MTJcIixcIlRvcFwiOjcuMCxcIkxlZnRcIjozLjAsXCJSaWdodFwiOjAuMCxcIkJvdHRvbVwiOjIuMH0sXCJQb3NpdGlvblwiOm51bGwsXCJQb3NpdGlvbk9uVGFza1wiOjEsXCJTaGFwZVN0eWxlXCI6e1wiJGlkXCI6XCIxNTEzXCIsXCJNYXJnaW5cIjp7XCIkaWRcIjpcIjE1MTRcIixcIlRvcFwiOjAuMCxcIkxlZnRcIjowLjAsXCJSaWdodFwiOjAuMCxcIkJvdHRvbVwiOjAuMH0sXCJQYWRkaW5nXCI6e1wiJGlkXCI6XCIxNTE1XCIsXCJUb3BcIjowLjAsXCJMZWZ0XCI6MC4wLFwiUmlnaHRcIjowLjAsXCJCb3R0b21cIjowLjB9LFwiQmFja2dyb3VuZFwiOntcIiRpZFwiOlwiMTUxNlwiLFwiQ29sb3JcIjp7XCIkaWRcIjpcIjE1MTdcIixcIkFcIjoyNTUsXCJSXCI6MjU1LFwiR1wiOjE5MixcIkJcIjowfX0sXCJJc1Zpc2libGVcIjp0cnVlLFwiV2lkdGhcIjoxMi4wLFwiSGVpZ2h0XCI6MTQuMCxcIkJvcmRlclN0eWxlXCI6e1wiJGlkXCI6XCIxNTE4XCIsXCJMaW5lQ29sb3JcIjp7XCIkcmVmXCI6XCI4OFwifSxcIkxpbmVXZWlnaHRcIjowLjAsXCJMaW5lVHlwZVwiOjB9fSxcIlRpdGxlU3R5bGVcIjp7XCIkaWRcIjpcIjE1MTlcIixcIkZvbnRTZXR0aW5nc1wiOntcIiRpZFwiOlwiMTUyMFwiLFwiRm9udFNpemVcIjoxMSxcIkZvbnROYW1lXCI6XCJDYWxpYnJpXCIsXCJJc0JvbGRcIjpmYWxzZSxcIklzSXRhbGljXCI6ZmFsc2UsXCJJc1VuZGVybGluZWRcIjpmYWxzZX0sXCJBdXRvU2l6ZVwiOjIsXCJGb3JlZ3JvdW5kXCI6e1wiJGlkXCI6XCIxNTIxXCIsXCJDb2xvclwiOntcIiRpZFwiOlwiMTUyMlwiLFwiQVwiOjI1NSxcIlJcIjowLFwiR1wiOjAsXCJCXCI6MH19LFwiQmFja2dyb3VuZEZpbGxUeXBlXCI6MCxcIk1heFdpZHRoXCI6MTAyLjE0LFwiTWF4SGVpZ2h0XCI6XCJJbmZpbml0eVwiLFwiU21hcnRGb3JlZ3JvdW5kSXNBY3RpdmVcIjpmYWxzZSxcIkhvcml6b250YWxBbGlnbm1lbnRcIjoxLFwiVmVydGljYWxBbGlnbm1lbnRcIjowLFwiU21hcnRGb3JlZ3JvdW5kXCI6bnVsbCxcIk1hcmdpblwiOntcIiRpZFwiOlwiMTUyM1wiLFwiVG9wXCI6MC4wLFwiTGVmdFwiOjAuMCxcIlJpZ2h0XCI6MC4wLFwiQm90dG9tXCI6MC4wfSxcIlBhZGRpbmdcIjp7XCIkaWRcIjpcIjE1MjRcIixcIlRvcFwiOjAuMCxcIkxlZnRcIjowLjAsXCJSaWdodFwiOjAuMCxcIkJvdHRvbVwiOjAuMH0sXCJCYWNrZ3JvdW5kXCI6e1wiJGlkXCI6XCIxNTI1XCIsXCJDb2xvclwiOntcIiRpZFwiOlwiMTUyNlwiLFwiQVwiOjAsXCJSXCI6MjU1LFwiR1wiOjI1NSxcIkJcIjoyNTV9fSxcIklzVmlzaWJsZVwiOnRydWUsXCJXaWR0aFwiOjAuMCxcIkhlaWdodFwiOjAuMCxcIkJvcmRlclN0eWxlXCI6e1wiJGlkXCI6XCIxNTI3XCIsXCJMaW5lQ29sb3JcIjpudWxsLFwiTGluZVdlaWdodFwiOjAuMCxcIkxpbmVUeXBlXCI6MH19LFwiRGF0ZVN0eWxlXCI6e1wiJGlkXCI6XCIxNTI4XCIsXCJGb250U2V0dGluZ3NcIjp7XCIkaWRcIjpcIjE1MjlcIixcIkZvbnRTaXplXCI6MTAsXCJGb250TmFtZVwiOlwiQ2FsaWJyaVwiLFwiSXNCb2xkXCI6ZmFsc2UsXCJJc0l0YWxpY1wiOmZhbHNlLFwiSXNVbmRlcmxpbmVkXCI6ZmFsc2V9LFwiQXV0b1NpemVcIjowLFwiRm9yZWdyb3VuZFwiOntcIiRpZFwiOlwiMTUzMFwiLFwiQ29sb3JcIjp7XCIkaWRcIjpcIjE1MzF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E1MzJcIixcIlRvcFwiOjAuMCxcIkxlZnRcIjowLjAsXCJSaWdodFwiOjAuMCxcIkJvdHRvbVwiOjAuMH0sXCJQYWRkaW5nXCI6e1wiJGlkXCI6XCIxNTMzXCIsXCJUb3BcIjowLjAsXCJMZWZ0XCI6MC4wLFwiUmlnaHRcIjowLjAsXCJCb3R0b21cIjowLjB9LFwiQmFja2dyb3VuZFwiOntcIiRpZFwiOlwiMTUzNFwiLFwiQ29sb3JcIjp7XCIkaWRcIjpcIjE1MzVcIixcIkFcIjowLFwiUlwiOjI1NSxcIkdcIjoyNTUsXCJCXCI6MjU1fX0sXCJJc1Zpc2libGVcIjp0cnVlLFwiV2lkdGhcIjowLjAsXCJIZWlnaHRcIjowLjAsXCJCb3JkZXJTdHlsZVwiOntcIiRpZFwiOlwiMTUzNlwiLFwiTGluZUNvbG9yXCI6bnVsbCxcIkxpbmVXZWlnaHRcIjowLjAsXCJMaW5lVHlwZVwiOjB9fSxcIkRhdGVGb3JtYXRcIjp7XCIkaWRcIjpcIjE1Mz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TUzOFwiLFwiU2hhcGVcIjoxLFwiQ29ubmVjdG9yTWFyZ2luXCI6e1wiJGlkXCI6XCIxNTM5XCIsXCJUb3BcIjowLjAsXCJMZWZ0XCI6Mi4wLFwiUmlnaHRcIjoyLjAsXCJCb3R0b21cIjowLjB9LFwiQ29ubmVjdG9yU3R5bGVcIjp7XCIkaWRcIjpcIjE1NDBcIixcIkxpbmVDb2xvclwiOntcIiRpZFwiOlwiMTU0MVwiLFwiJHR5cGVcIjpcIk5MUkUuQ29tbW9uLkRvbS5Tb2xpZENvbG9yQnJ1c2gsIE5MUkUuQ29tbW9uXCIsXCJDb2xvclwiOntcIiRpZFwiOlwiMTU0MlwiLFwiQVwiOjEyNyxcIlJcIjoyNTUsXCJHXCI6MTkyLFwiQlwiOjB9fSxcIkxpbmVXZWlnaHRcIjoxLjAsXCJMaW5lVHlwZVwiOjB9LFwiSXNCZWxvd1RpbWViYW5kXCI6dHJ1ZSxcIkhpZGVEYXRlXCI6ZmFsc2UsXCJTaGFwZVNpemVcIjowLFwiU3BhY2luZ1wiOjIuMCxcIlBhZGRpbmdcIjp7XCIkaWRcIjpcIjE1NDNcIixcIlRvcFwiOjcuMCxcIkxlZnRcIjozLjAsXCJSaWdodFwiOjAuMCxcIkJvdHRvbVwiOjIuMH0sXCJQb3NpdGlvblwiOm51bGwsXCJQb3NpdGlvbk9uVGFza1wiOjEsXCJTaGFwZVN0eWxlXCI6e1wiJGlkXCI6XCIxNTQ0XCIsXCJNYXJnaW5cIjp7XCIkaWRcIjpcIjE1NDVcIixcIlRvcFwiOjAuMCxcIkxlZnRcIjowLjAsXCJSaWdodFwiOjAuMCxcIkJvdHRvbVwiOjAuMH0sXCJQYWRkaW5nXCI6e1wiJGlkXCI6XCIxNTQ2XCIsXCJUb3BcIjowLjAsXCJMZWZ0XCI6MC4wLFwiUmlnaHRcIjowLjAsXCJCb3R0b21cIjowLjB9LFwiQmFja2dyb3VuZFwiOntcIiRpZFwiOlwiMTU0N1wiLFwiQ29sb3JcIjp7XCIkaWRcIjpcIjE1NDhcIixcIkFcIjoyNTUsXCJSXCI6MjU1LFwiR1wiOjE5MixcIkJcIjowfX0sXCJJc1Zpc2libGVcIjp0cnVlLFwiV2lkdGhcIjoxMi4wLFwiSGVpZ2h0XCI6MTQuMCxcIkJvcmRlclN0eWxlXCI6e1wiJGlkXCI6XCIxNTQ5XCIsXCJMaW5lQ29sb3JcIjp7XCIkcmVmXCI6XCI4OFwifSxcIkxpbmVXZWlnaHRcIjowLjAsXCJMaW5lVHlwZVwiOjB9fSxcIlRpdGxlU3R5bGVcIjp7XCIkaWRcIjpcIjE1NTBcIixcIkZvbnRTZXR0aW5nc1wiOntcIiRpZFwiOlwiMTU1MVwiLFwiRm9udFNpemVcIjoxMSxcIkZvbnROYW1lXCI6XCJDYWxpYnJpXCIsXCJJc0JvbGRcIjpmYWxzZSxcIklzSXRhbGljXCI6ZmFsc2UsXCJJc1VuZGVybGluZWRcIjpmYWxzZX0sXCJBdXRvU2l6ZVwiOjIsXCJGb3JlZ3JvdW5kXCI6e1wiJGlkXCI6XCIxNTUyXCIsXCJDb2xvclwiOntcIiRpZFwiOlwiMTU1M1wiLFwiQVwiOjI1NSxcIlJcIjowLFwiR1wiOjAsXCJCXCI6MH19LFwiQmFja2dyb3VuZEZpbGxUeXBlXCI6MCxcIk1heFdpZHRoXCI6MTAyLjE0LFwiTWF4SGVpZ2h0XCI6XCJJbmZpbml0eVwiLFwiU21hcnRGb3JlZ3JvdW5kSXNBY3RpdmVcIjpmYWxzZSxcIkhvcml6b250YWxBbGlnbm1lbnRcIjoxLFwiVmVydGljYWxBbGlnbm1lbnRcIjowLFwiU21hcnRGb3JlZ3JvdW5kXCI6bnVsbCxcIk1hcmdpblwiOntcIiRpZFwiOlwiMTU1NFwiLFwiVG9wXCI6MC4wLFwiTGVmdFwiOjAuMCxcIlJpZ2h0XCI6MC4wLFwiQm90dG9tXCI6MC4wfSxcIlBhZGRpbmdcIjp7XCIkaWRcIjpcIjE1NTVcIixcIlRvcFwiOjAuMCxcIkxlZnRcIjowLjAsXCJSaWdodFwiOjAuMCxcIkJvdHRvbVwiOjAuMH0sXCJCYWNrZ3JvdW5kXCI6e1wiJGlkXCI6XCIxNTU2XCIsXCJDb2xvclwiOntcIiRpZFwiOlwiMTU1N1wiLFwiQVwiOjAsXCJSXCI6MjU1LFwiR1wiOjI1NSxcIkJcIjoyNTV9fSxcIklzVmlzaWJsZVwiOnRydWUsXCJXaWR0aFwiOjAuMCxcIkhlaWdodFwiOjAuMCxcIkJvcmRlclN0eWxlXCI6e1wiJGlkXCI6XCIxNTU4XCIsXCJMaW5lQ29sb3JcIjpudWxsLFwiTGluZVdlaWdodFwiOjAuMCxcIkxpbmVUeXBlXCI6MH19LFwiRGF0ZVN0eWxlXCI6e1wiJGlkXCI6XCIxNTU5XCIsXCJGb250U2V0dGluZ3NcIjp7XCIkaWRcIjpcIjE1NjBcIixcIkZvbnRTaXplXCI6MTAsXCJGb250TmFtZVwiOlwiQ2FsaWJyaVwiLFwiSXNCb2xkXCI6ZmFsc2UsXCJJc0l0YWxpY1wiOmZhbHNlLFwiSXNVbmRlcmxpbmVkXCI6ZmFsc2V9LFwiQXV0b1NpemVcIjowLFwiRm9yZWdyb3VuZFwiOntcIiRpZFwiOlwiMTU2MVwiLFwiQ29sb3JcIjp7XCIkaWRcIjpcIjE1NjJ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E1NjNcIixcIlRvcFwiOjAuMCxcIkxlZnRcIjowLjAsXCJSaWdodFwiOjAuMCxcIkJvdHRvbVwiOjAuMH0sXCJQYWRkaW5nXCI6e1wiJGlkXCI6XCIxNTY0XCIsXCJUb3BcIjowLjAsXCJMZWZ0XCI6MC4wLFwiUmlnaHRcIjowLjAsXCJCb3R0b21cIjowLjB9LFwiQmFja2dyb3VuZFwiOntcIiRpZFwiOlwiMTU2NVwiLFwiQ29sb3JcIjp7XCIkaWRcIjpcIjE1NjZcIixcIkFcIjowLFwiUlwiOjI1NSxcIkdcIjoyNTUsXCJCXCI6MjU1fX0sXCJJc1Zpc2libGVcIjp0cnVlLFwiV2lkdGhcIjowLjAsXCJIZWlnaHRcIjowLjAsXCJCb3JkZXJTdHlsZVwiOntcIiRpZFwiOlwiMTU2N1wiLFwiTGluZUNvbG9yXCI6bnVsbCxcIkxpbmVXZWlnaHRcIjowLjAsXCJMaW5lVHlwZVwiOjB9fSxcIkRhdGVGb3JtYXRcIjp7XCIkaWRcIjpcIjE1Nj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XX1dLFwiSXNWaXNpYmxlXCI6ZmFsc2V9LFwiQ3VzdG9tU3dpbWxhbmVBY3Rpdml0aWVzU3R5bGVMaXN0XCI6W10sXCJJc1Zpc2libGVcIjp0cnVlfV0sXCJHcmlkbGluZVBhbmVsU3R5bGVcIjp7XCIkaWRcIjpcIjE1NjlcIixcIkdyaWRsaW5lU3R5bGVcIjp7XCIkaWRcIjpcIjE1NzBcIixcIkxpbmVDb2xvclwiOntcIiRpZFwiOlwiMTU3MVwiLFwiJHR5cGVcIjpcIk5MUkUuQ29tbW9uLkRvbS5Tb2xpZENvbG9yQnJ1c2gsIE5MUkUuQ29tbW9uXCIsXCJDb2xvclwiOntcIiRpZFwiOlwiMTU3MlwiLFwiQVwiOjM4LFwiUlwiOjY4LFwiR1wiOjExNCxcIkJcIjoxOTZ9fSxcIkxpbmVXZWlnaHRcIjoxLjUsXCJMaW5lVHlwZVwiOjB9LFwiSXNWaXNpYmxlXCI6dHJ1ZX0sXCJBY3Rpdml0eUxpbmVQYW5lbFN0eWxlXCI6e1wiJGlkXCI6XCIxNTczXCIsXCJBY3Rpdml0eUxpbmVTdHlsZVwiOntcIiRpZFwiOlwiMTU3NFwiLFwiTGluZUNvbG9yXCI6e1wiJGlkXCI6XCIxNTc1XCIsXCIkdHlwZVwiOlwiTkxSRS5Db21tb24uRG9tLlNvbGlkQ29sb3JCcnVzaCwgTkxSRS5Db21tb25cIixcIkNvbG9yXCI6e1wiJGlkXCI6XCIxNTc2XCIsXCJBXCI6MjU1LFwiUlwiOjE5MSxcIkdcIjoxOTEsXCJCXCI6MTkxfX0sXCJMaW5lV2VpZ2h0XCI6MS4wLFwiTGluZVR5cGVcIjowfSxcIklzVmlzaWJsZVwiOnRydWV9fSxcIlNjYWxlXCI6bnVsbCxcIlNjYWxlVjJcIjp7XCIkaWRcIjpcIjE1NzdcIixcIlN0YXJ0RGF0ZVwiOlwiMjAxOS0xMC0wMVQwMDowMDowMFwiLFwiRW5kRGF0ZVwiOlwiMjAyMi0wMy0yOFQyMzo1OTowMFwiLFwiQXV0b0RhdGVSYW5nZVwiOnRydWUsXCJXb3JraW5nRGF5c1wiOjEyNyxcIlRvZGF5TWFya2VyVGV4dFwiOlwiVG9kYXlcIixcIkF1dG9TY2FsZVR5cGVcIjpmYWxzZSxcIlRpbWViYW5kU2NhbGVzXCI6e1wiJGlkXCI6XCIxNTc4XCIsXCJUb3BTY2FsZUxheWVyXCI6e1wiJGlkXCI6XCIxNTc5XCIsXCJGb3JtYXRcIjpcIk1NTVwiLFwiVHlwZVwiOjR9LFwiTWlkZGxlU2NhbGVMYXllclwiOntcIiRpZFwiOlwiMTU4MFwiLFwiRm9ybWF0XCI6XCJNTU1cIixcIlR5cGVcIjozfSxcIkJvdHRvbVNjYWxlTGF5ZXJcIjp7XCIkaWRcIjpcIjE1ODFcIixcIkZvcm1hdFwiOlwiTU1NXCIsXCJUeXBlXCI6Mn19fSxcIk1pbGVzdG9uZXNcIjpbXSxcIlRhc2tzXCI6W10sXCJTd2ltbGFuZXNcIjpudWxsLFwiU3dpbWxhbmVzVjJcIjpbXSxcIlNldHRpbmdzXCI6e1wiJGlkXCI6XCIxNTgyXCIsXCJJbXBhT3B0aW9uc1wiOntcIiRpZFwiOlwiMTU4M1wiLFwiTGVmdFRvUmlnaHRcIjpmYWxzZSxcIlBheWxvYWRPcHRpb25zXCI6Mn19LFwiVGltZUNvbmZpZ3VyYXRpb25cIjp7XCIkaWRcIjpcIjE1ODRcIixcIlVzZVRpbWVcIjp0cnVlLFwiV29ya0RheVN0YXJ0XCI6XCIwMDowMDowMFwiLFwiV29ya0RheUVuZFwiOlwiMjM6NTk6MDBcIn19IiwiUmVjZW50Q29sb3JzQ29sbGVjdGlvbiI6IltcIiNGRkIyMEUxMlwiLFwiI0ZGNDQ1NDZBXCIsXCIjRkZGNjgyMjJcIixcIiNGRkZGQzAwMFwiLFwiI0ZGOEQ3NEFDXCIsXCIjRkY0MUE0RDFcIixcIiNGRjcwQUQ0N1wiXSJ9LCJTZXR0aW5ncyI6eyIkaWQiOiIxMTcxIiwiSW1wYU9wdGlvbnMiOnsiJGlkIjoiMTE3Mi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xNzMiLCJVc2VUaW1lIjp0cnVlLCJXb3JrRGF5U3RhcnQiOiIwMDowMDowMCIsIldvcmtEYXlFbmQiOiIyMzo1OTowMCJ9LCJMYXN0VXNlZFRlbXBsYXRlSWQiOiI4ZDFkODBkMS03NzgyLTRmZmEtYjRhMC00MTZjMjQxZDcxYTkiLCJGaXJzdFdlZWtPZlllYXIiOjAsIlBsYWNlTWlsZXN0b25lQXRUaGVCZWdpbm5pbmdPZlRoZURheSI6ZmFsc2UsIkRlcGVuZGVuY3lTY2hlZHVsaW5nU2V0dGluZ3MiOnsiJGlkIjoiMTE3NC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dHJ1ZSwiRGVwZW5kZW5jaWVzIjp7Il9kZXBlbmRlbmNpZXMiOlt7IiRpZCI6IjExNzUiLCJJZCI6IjQwYTE0YzhlLTgyY2EtNDljNi04ODcxLTNmNWZiMDlkYmJmMSIsIkZyb20iOnsiJHJlZiI6IjUifSwiS2luZCI6MCwiQ254U3RhcnRLaW5kIjowLCJDbnhFbmRLaW5kIjowLCJMYWciOm51bGwsIlRvIjp7IiRyZWYiOiI5MSJ9LCJTdHlsZSI6eyIkaWQiOiIxMTc2IiwiTGluZVN0eWxlIjp7IiRpZCI6IjExNzciLCJMaW5lQ29sb3IiOnsiJGlkIjoiMTE3OCIsIiR0eXBlIjoiTkxSRS5Db21tb24uRG9tLlNvbGlkQ29sb3JCcnVzaCwgTkxSRS5Db21tb24iLCJDb2xvciI6eyIkaWQiOiIxMTc5IiwiQSI6MjU1LCJSIjowLCJHIjowLCJCIjowfX0sIkxpbmVXZWlnaHQiOjEuMCwiTGluZVR5cGUiOjAsIlBhcmVudFN0eWxlIjpudWxsfSwiRW5kQXJyb3doZWFkTGluZVN0eWxlIjp7IiRpZCI6IjExODAiLCJLaW5kIjoxLCJXaWR0aCI6MSwiTGVuZ3RoIjowLCJQYXJlbnRTdHlsZSI6bnVsbH0sIkJyaW5nVG9Gcm9udCI6dHJ1ZSwiRWxib3dSYWRpdXMiOjAuMCwiTWFyZ2luIjp7IiRyZWYiOiI3OTAifSwiUGFkZGluZyI6eyIkcmVmIjoiNzkxIn0sIkJhY2tncm91bmQiOm51bGwsIklzVmlzaWJsZSI6dHJ1ZSwiV2lkdGgiOjAuMCwiSGVpZ2h0IjowLjAsIkJvcmRlclN0eWxlIjpudWxsLCJQYXJlbnRTdHlsZSI6bnVsbH0sIklzQXV0b01vZGUiOnRydWV9LHsiJGlkIjoiMTE4MSIsIklkIjoiMzk5NzI0MTYtZDk5Ni00MzRmLThjNGItNGNlMmViYTRiZDUxIiwiRnJvbSI6eyIkcmVmIjoiOTEifSwiS2luZCI6MiwiQ254U3RhcnRLaW5kIjowLCJDbnhFbmRLaW5kIjowLCJMYWciOm51bGwsIlRvIjp7IiRyZWYiOiIxMjkifSwiU3R5bGUiOnsiJGlkIjoiMTE4MiIsIkxpbmVTdHlsZSI6eyIkaWQiOiIxMTgzIiwiTGluZUNvbG9yIjp7IiRyZWYiOiIxMTc4In0sIkxpbmVXZWlnaHQiOjEuMCwiTGluZVR5cGUiOjAsIlBhcmVudFN0eWxlIjpudWxsfSwiRW5kQXJyb3doZWFkTGluZVN0eWxlIjp7IiRpZCI6IjExODQiLCJLaW5kIjoxLCJXaWR0aCI6MSwiTGVuZ3RoIjowLCJQYXJlbnRTdHlsZSI6bnVsbH0sIkJyaW5nVG9Gcm9udCI6dHJ1ZSwiRWxib3dSYWRpdXMiOjAuMCwiTWFyZ2luIjp7IiRyZWYiOiI3OTAifSwiUGFkZGluZyI6eyIkcmVmIjoiNzkxIn0sIkJhY2tncm91bmQiOm51bGwsIklzVmlzaWJsZSI6dHJ1ZSwiV2lkdGgiOjAuMCwiSGVpZ2h0IjowLjAsIkJvcmRlclN0eWxlIjpudWxsLCJQYXJlbnRTdHlsZSI6bnVsbH0sIklzQXV0b01vZGUiOnRydWV9LHsiJGlkIjoiMTE4NSIsIklkIjoiY2RkMDUwMGQtZDU2YS00YWU2LWIxOTMtZjc3MTFjYTE1YmE2IiwiRnJvbSI6eyIkcmVmIjoiMjU1In0sIktpbmQiOjMsIkNueFN0YXJ0S2luZCI6MCwiQ254RW5kS2luZCI6MCwiTGFnIjpudWxsLCJUbyI6eyIkcmVmIjoiMjkzIn0sIlN0eWxlIjp7IiRpZCI6IjExODYiLCJMaW5lU3R5bGUiOnsiJGlkIjoiMTE4NyIsIkxpbmVDb2xvciI6eyIkaWQiOiIxMTg4IiwiJHR5cGUiOiJOTFJFLkNvbW1vbi5Eb20uU29saWRDb2xvckJydXNoLCBOTFJFLkNvbW1vbiIsIkNvbG9yIjp7IiRpZCI6IjExODkiLCJBIjoyNTUsIlIiOjAsIkciOjAsIkIiOjB9fSwiTGluZVdlaWdodCI6MS4wLCJMaW5lVHlwZSI6MCwiUGFyZW50U3R5bGUiOm51bGx9LCJFbmRBcnJvd2hlYWRMaW5lU3R5bGUiOnsiJGlkIjoiMTE5MCIsIktpbmQiOjEsIldpZHRoIjoxLCJMZW5ndGgiOjAsIlBhcmVudFN0eWxlIjpudWxsfSwiQnJpbmdUb0Zyb250Ijp0cnVlLCJFbGJvd1JhZGl1cyI6MC4wLCJNYXJnaW4iOnsiJHJlZiI6Ijc5MCJ9LCJQYWRkaW5nIjp7IiRyZWYiOiI3OTEifSwiQmFja2dyb3VuZCI6bnVsbCwiSXNWaXNpYmxlIjp0cnVlLCJXaWR0aCI6MC4wLCJIZWlnaHQiOjAuMCwiQm9yZGVyU3R5bGUiOm51bGwsIlBhcmVudFN0eWxlIjpudWxsfSwiSXNBdXRvTW9kZSI6dHJ1ZX0seyIkaWQiOiIxMTkxIiwiSWQiOiI5ZmYwZDhmYS04MTIxLTRmM2UtYjRkMi01ZWU0OTUxZmNmNWMiLCJGcm9tIjp7IiRyZWYiOiIxOTgifSwiS2luZCI6MiwiQ254U3RhcnRLaW5kIjowLCJDbnhFbmRLaW5kIjowLCJMYWciOm51bGwsIlRvIjp7IiRyZWYiOiIyNTUifSwiU3R5bGUiOnsiJGlkIjoiMTE5MiIsIkxpbmVTdHlsZSI6eyIkaWQiOiIxMTkzIiwiTGluZUNvbG9yIjp7IiRyZWYiOiIxMTg4In0sIkxpbmVXZWlnaHQiOjEuMCwiTGluZVR5cGUiOjAsIlBhcmVudFN0eWxlIjpudWxsfSwiRW5kQXJyb3doZWFkTGluZVN0eWxlIjp7IiRpZCI6IjExOTQiLCJLaW5kIjoxLCJXaWR0aCI6MSwiTGVuZ3RoIjowLCJQYXJlbnRTdHlsZSI6bnVsbH0sIkJyaW5nVG9Gcm9udCI6dHJ1ZSwiRWxib3dSYWRpdXMiOjAuMCwiTWFyZ2luIjp7IiRyZWYiOiI3OTAifSwiUGFkZGluZyI6eyIkcmVmIjoiNzkxIn0sIkJhY2tncm91bmQiOm51bGwsIklzVmlzaWJsZSI6dHJ1ZSwiV2lkdGgiOjAuMCwiSGVpZ2h0IjowLjAsIkJvcmRlclN0eWxlIjpudWxsLCJQYXJlbnRTdHlsZSI6bnVsbH0sIklzQXV0b01vZGUiOnRydWV9LHsiJGlkIjoiMTE5NSIsIklkIjoiNjZmODM2YzgtYzNmZS00MDkwLTk4MTEtZWMyOGFmZTcwYzA1IiwiRnJvbSI6eyIkcmVmIjoiNDIxIn0sIktpbmQiOjIsIkNueFN0YXJ0S2luZCI6MCwiQ254RW5kS2luZCI6MCwiTGFnIjpudWxsLCJUbyI6eyIkcmVmIjoiNDc5In0sIlN0eWxlIjp7IiRpZCI6IjExOTYiLCJMaW5lU3R5bGUiOnsiJGlkIjoiMTE5NyIsIkxpbmVDb2xvciI6eyIkcmVmIjoiMTE4OCJ9LCJMaW5lV2VpZ2h0IjoxLjAsIkxpbmVUeXBlIjowLCJQYXJlbnRTdHlsZSI6bnVsbH0sIkVuZEFycm93aGVhZExpbmVTdHlsZSI6eyIkaWQiOiIxMTk4IiwiS2luZCI6MSwiV2lkdGgiOjEsIkxlbmd0aCI6MCwiUGFyZW50U3R5bGUiOm51bGx9LCJCcmluZ1RvRnJvbnQiOnRydWUsIkVsYm93UmFkaXVzIjowLjAsIk1hcmdpbiI6eyIkcmVmIjoiNzkwIn0sIlBhZGRpbmciOnsiJHJlZiI6Ijc5MSJ9LCJCYWNrZ3JvdW5kIjpudWxsLCJJc1Zpc2libGUiOnRydWUsIldpZHRoIjowLjAsIkhlaWdodCI6MC4wLCJCb3JkZXJTdHlsZSI6bnVsbCwiUGFyZW50U3R5bGUiOm51bGx9LCJJc0F1dG9Nb2RlIjp0cnVlfSx7IiRpZCI6IjExOTkiLCJJZCI6IjZmYzgyYTRjLTYwOTgtNDIxZC04ODFkLWMzMWRjMjdhOWVlOCIsIkZyb20iOnsiJHJlZiI6IjQ3OSJ9LCJLaW5kIjoyLCJDbnhTdGFydEtpbmQiOjAsIkNueEVuZEtpbmQiOjAsIkxhZyI6bnVsbCwiVG8iOnsiJHJlZiI6IjUxNyJ9LCJTdHlsZSI6eyIkaWQiOiIxMjAwIiwiTGluZVN0eWxlIjp7IiRpZCI6IjEyMDEiLCJMaW5lQ29sb3IiOnsiJHJlZiI6IjExODgifSwiTGluZVdlaWdodCI6MS4wLCJMaW5lVHlwZSI6MCwiUGFyZW50U3R5bGUiOm51bGx9LCJFbmRBcnJvd2hlYWRMaW5lU3R5bGUiOnsiJGlkIjoiMTIwMiIsIktpbmQiOjEsIldpZHRoIjoxLCJMZW5ndGgiOjAsIlBhcmVudFN0eWxlIjpudWxsfSwiQnJpbmdUb0Zyb250Ijp0cnVlLCJFbGJvd1JhZGl1cyI6MC4wLCJNYXJnaW4iOnsiJHJlZiI6Ijc5MCJ9LCJQYWRkaW5nIjp7IiRyZWYiOiI3OTEifSwiQmFja2dyb3VuZCI6bnVsbCwiSXNWaXNpYmxlIjp0cnVlLCJXaWR0aCI6MC4wLCJIZWlnaHQiOjAuMCwiQm9yZGVyU3R5bGUiOm51bGwsIlBhcmVudFN0eWxlIjpudWxsfSwiSXNBdXRvTW9kZSI6dHJ1ZX0seyIkaWQiOiIxMjAzIiwiSWQiOiIyNmZhMTYzMS1kNDM4LTQ3MDMtYmNkZi04YTJmMjIxYTE4NWEiLCJGcm9tIjp7IiRyZWYiOiI1ODQifSwiS2luZCI6MiwiQ254U3RhcnRLaW5kIjowLCJDbnhFbmRLaW5kIjowLCJMYWciOm51bGwsIlRvIjp7IiRyZWYiOiI2NDIifSwiU3R5bGUiOnsiJGlkIjoiMTIwNCIsIkxpbmVTdHlsZSI6eyIkaWQiOiIxMjA1IiwiTGluZUNvbG9yIjp7IiRyZWYiOiIxMTg4In0sIkxpbmVXZWlnaHQiOjEuMCwiTGluZVR5cGUiOjAsIlBhcmVudFN0eWxlIjpudWxsfSwiRW5kQXJyb3doZWFkTGluZVN0eWxlIjp7IiRpZCI6IjEyMDYiLCJLaW5kIjoxLCJXaWR0aCI6MSwiTGVuZ3RoIjowLCJQYXJlbnRTdHlsZSI6bnVsbH0sIkJyaW5nVG9Gcm9udCI6dHJ1ZSwiRWxib3dSYWRpdXMiOjAuMCwiTWFyZ2luIjp7IiRyZWYiOiI3OTAifSwiUGFkZGluZyI6eyIkcmVmIjoiNzkxIn0sIkJhY2tncm91bmQiOm51bGwsIklzVmlzaWJsZSI6dHJ1ZSwiV2lkdGgiOjAuMCwiSGVpZ2h0IjowLjAsIkJvcmRlclN0eWxlIjpudWxsLCJQYXJlbnRTdHlsZSI6bnVsbH0sIklzQXV0b01vZGUiOnRydWV9LHsiJGlkIjoiMTIwNyIsIklkIjoiZWY0MTM1OWMtNjVhNi00NTgyLWE2ZTktNzkxMDgyNzAyYjZhIiwiRnJvbSI6eyIkcmVmIjoiNjQyIn0sIktpbmQiOjMsIkNueFN0YXJ0S2luZCI6MCwiQ254RW5kS2luZCI6MCwiTGFnIjpudWxsLCJUbyI6eyIkcmVmIjoiNjgwIn0sIlN0eWxlIjp7IiRpZCI6IjEyMDgiLCJMaW5lU3R5bGUiOnsiJGlkIjoiMTIwOSIsIkxpbmVDb2xvciI6eyIkcmVmIjoiMTE4OCJ9LCJMaW5lV2VpZ2h0IjoxLjAsIkxpbmVUeXBlIjowLCJQYXJlbnRTdHlsZSI6bnVsbH0sIkVuZEFycm93aGVhZExpbmVTdHlsZSI6eyIkaWQiOiIxMjEwIiwiS2luZCI6MSwiV2lkdGgiOjEsIkxlbmd0aCI6MCwiUGFyZW50U3R5bGUiOm51bGx9LCJCcmluZ1RvRnJvbnQiOnRydWUsIkVsYm93UmFkaXVzIjowLjAsIk1hcmdpbiI6eyIkcmVmIjoiNzkwIn0sIlBhZGRpbmciOnsiJHJlZiI6Ijc5MSJ9LCJCYWNrZ3JvdW5kIjpudWxsLCJJc1Zpc2libGUiOnRydWUsIldpZHRoIjowLjAsIkhlaWdodCI6MC4wLCJCb3JkZXJTdHlsZSI6bnVsbCwiUGFyZW50U3R5bGUiOm51bGx9LCJJc0F1dG9Nb2RlIjp0cnVlfV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05T00:00:00.0000000Z"/>
  <p:tag name="OTLENDDATE" val="2023-06-16T23:59:00.0000000Z"/>
  <p:tag name="OTLPERCENTAGE" val="100"/>
  <p:tag name="OTLDURATIONFORMAT" val="day"/>
  <p:tag name="OTLSPACING" val="3"/>
  <p:tag name="OTLSHAPETHICKNESSTYPE" val="Custo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19T00:00:00.0000000Z"/>
  <p:tag name="OTLENDDATE" val="2023-06-30T23:59:00.0000000Z"/>
  <p:tag name="OTLPERCENTAGE" val="100"/>
  <p:tag name="OTLDURATIONFORMAT" val="day"/>
  <p:tag name="OTLSPACING" val="3"/>
  <p:tag name="OTLSHAPETHICKNESSTYPE" val="Thi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03T00:00:00.0000000Z"/>
  <p:tag name="OTLENDDATE" val="2023-07-14T23:59:00.0000000Z"/>
  <p:tag name="OTLPERCENTAGE" val="90"/>
  <p:tag name="OTLDURATIONFORMAT" val="day"/>
  <p:tag name="OTLSPACING" val="3"/>
  <p:tag name="OTLSHAPETHICKNESSTYPE" val="Thi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17T00:00:00.0000000Z"/>
  <p:tag name="OTLENDDATE" val="2023-07-28T23:59:00.0000000Z"/>
  <p:tag name="OTLPERCENTAGE" val="0"/>
  <p:tag name="OTLDURATIONFORMAT" val="day"/>
  <p:tag name="OTLSPACING" val="3"/>
  <p:tag name="OTLSHAPETHICKNESSTYPE" val="Thi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05T00:00:00.0000000Z"/>
  <p:tag name="OTLENDDATE" val="2023-06-30T23:59:00.0000000Z"/>
  <p:tag name="OTLPERCENTAGE" val="0"/>
  <p:tag name="OTLDURATIONFORMAT" val="day"/>
  <p:tag name="OTLSPACING" val="3"/>
  <p:tag name="OTLSHAPETHICKNESSTYPE" val="Regular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03T00:00:00.0000000Z"/>
  <p:tag name="OTLENDDATE" val="2023-07-28T23:59:00.0000000Z"/>
  <p:tag name="OTLPERCENTAGE" val="0"/>
  <p:tag name="OTLDURATIONFORMAT" val="day"/>
  <p:tag name="OTLSPACING" val="3"/>
  <p:tag name="OTLSHAPETHICKNESSTYPE" val="Regular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385762f-e9e0-44c6-bdae-7f49096db7af"/>
  <p:tag name="OTLDEPDESTINATIONID" val="0a83408b-b1fc-4c02-b40d-de4b9cce2831"/>
  <p:tag name="OTLDEPENDENCYLAGUNIT" val="Undefined"/>
  <p:tag name="OTLDEPENDENCYLAGVALUE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SS"/>
  <p:tag name="OTLDEPSOURCEKIND" val="Side"/>
  <p:tag name="OTLDEPDESTINATIONKIND" val="Side"/>
  <p:tag name="OTLDEPSOURCEID" val="0a83408b-b1fc-4c02-b40d-de4b9cce2831"/>
  <p:tag name="OTLDEPDESTINATIONID" val="091a7d6a-6cd5-410c-8888-b350a7d5b54b"/>
  <p:tag name="OTLDEPENDENCYLAGUNIT" val="Undefined"/>
  <p:tag name="OTLDEPENDENCYLAGVALUE" val="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c0a3c4bb-abdd-4665-9783-eb49446f3d8a"/>
  <p:tag name="OTLDEPDESTINATIONID" val="d3716264-bfba-46d9-8abd-065507172ff1"/>
  <p:tag name="OTLDEPENDENCYLAGUNIT" val="Undefined"/>
  <p:tag name="OTLDEPENDENCYLAGVALUE" val="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SS"/>
  <p:tag name="OTLDEPSOURCEKIND" val="Side"/>
  <p:tag name="OTLDEPDESTINATIONKIND" val="Side"/>
  <p:tag name="OTLDEPSOURCEID" val="d2695ed9-4f52-40d8-b7db-0253d85ded1f"/>
  <p:tag name="OTLDEPDESTINATIONID" val="c0a3c4bb-abdd-4665-9783-eb49446f3d8a"/>
  <p:tag name="OTLDEPENDENCYLAGUNIT" val="Undefined"/>
  <p:tag name="OTLDEPENDENCYLAGVALUE" val="0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SS"/>
  <p:tag name="OTLDEPSOURCEKIND" val="Side"/>
  <p:tag name="OTLDEPDESTINATIONKIND" val="Side"/>
  <p:tag name="OTLDEPSOURCEID" val="f2e62d9a-865c-40fe-97e4-db71ef03d693"/>
  <p:tag name="OTLDEPDESTINATIONID" val="7b19fa67-9afe-4fa0-a9d7-8e58b1b8288d"/>
  <p:tag name="OTLDEPENDENCYLAGUNIT" val="Undefined"/>
  <p:tag name="OTLDEPENDENCYLAGVALUE" val="0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SS"/>
  <p:tag name="OTLDEPSOURCEKIND" val="Side"/>
  <p:tag name="OTLDEPDESTINATIONKIND" val="Side"/>
  <p:tag name="OTLDEPSOURCEID" val="7b19fa67-9afe-4fa0-a9d7-8e58b1b8288d"/>
  <p:tag name="OTLDEPDESTINATIONID" val="0b50bb52-8fef-44ad-aca1-370db7db5ff1"/>
  <p:tag name="OTLDEPENDENCYLAGUNIT" val="Undefined"/>
  <p:tag name="OTLDEPENDENCYLAGVALUE" val="0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SS"/>
  <p:tag name="OTLDEPSOURCEKIND" val="Side"/>
  <p:tag name="OTLDEPDESTINATIONKIND" val="Side"/>
  <p:tag name="OTLDEPSOURCEID" val="e9ebd6ef-7999-4826-a4cf-33fad02b5da3"/>
  <p:tag name="OTLDEPDESTINATIONID" val="04af3a9b-2a3d-436a-ab81-a7c2410b8d57"/>
  <p:tag name="OTLDEPENDENCYLAGUNIT" val="Undefined"/>
  <p:tag name="OTLDEPENDENCYLAGVALUE" val="0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04af3a9b-2a3d-436a-ab81-a7c2410b8d57"/>
  <p:tag name="OTLDEPDESTINATIONID" val="7e286fca-4b77-44e3-bc2d-8885bbdcf472"/>
  <p:tag name="OTLDEPENDENCYLAGUNIT" val="Undefined"/>
  <p:tag name="OTLDEPENDENCYLAGVALUE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73.4370390125592"/>
  <p:tag name="OTLTIMEBANDFYSTARTMONTH" val="January"/>
  <p:tag name="OTLTIMEBANDSHOWFYLABEL" val="True"/>
  <p:tag name="OTLTIMEBANDUSESTARTINGOFTHEYEARFORFYNUMBERING" val="True"/>
  <p:tag name="OTLTIMEBANDRESERVEDLEFTAREAWIDTH" val="50.805912307166"/>
  <p:tag name="OTLTIMEBANDRESERVEDLEFTAREAISSET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13"/>
  <p:tag name="OTLTIMEBANDAUTODATERANGE" val="False"/>
  <p:tag name="OTLTIMEBANDSTARTDATE" val="2023-06-05T00:00:00.0000000"/>
  <p:tag name="OTLTIMEBANDDEPENABLED" val="True"/>
  <p:tag name="OTLTIMEBANDENDDATE" val="2023-08-04T23:59:00.000000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73.4370390125592"/>
  <p:tag name="OTLTIMEBANDFYSTARTMONTH" val="January"/>
  <p:tag name="OTLTIMEBANDSHOWFYLABEL" val="True"/>
  <p:tag name="OTLTIMEBANDUSESTARTINGOFTHEYEARFORFYNUMBERING" val="True"/>
  <p:tag name="OTLTIMEBANDRESERVEDLEFTAREAWIDTH" val="50.805912307166"/>
  <p:tag name="OTLTIMEBANDRESERVEDLEFTAREAISSET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FORMAT" val="w"/>
  <p:tag name="OTLTIMEBANDSCALETYPE" val="Weeks"/>
  <p:tag name="OTLTIMEBANDSHAPETYPE" val="RectangleTimeband"/>
  <p:tag name="OTLTIMEBANDSHAPEHEIGHT" val="14.3999996185303"/>
  <p:tag name="OTLTIMEBANDSHAPEPADDINGLEFT" val="13"/>
  <p:tag name="OTLTIMEBANDAUTODATERANGE" val="False"/>
  <p:tag name="OTLTIMEBANDSTARTDATE" val="2023-06-05T00:00:00.0000000"/>
  <p:tag name="OTLTIMEBANDDEPENABLED" val="True"/>
  <p:tag name="OTLTIMEBANDENDDATE" val="2023-08-04T23:59:00.00000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73.4370390125592"/>
  <p:tag name="OTLTIMEBANDFYSTARTMONTH" val="January"/>
  <p:tag name="OTLTIMEBANDSHOWFYLABEL" val="True"/>
  <p:tag name="OTLTIMEBANDUSESTARTINGOFTHEYEARFORFYNUMBERING" val="True"/>
  <p:tag name="OTLTIMEBANDRESERVEDLEFTAREAWIDTH" val="50.805912307166"/>
  <p:tag name="OTLTIMEBANDRESERVEDLEFTAREAISSET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FORMAT" val="dd/MM"/>
  <p:tag name="OTLTIMEBANDSCALETYPE" val="Days"/>
  <p:tag name="OTLTIMEBANDSHAPETYPE" val="RectangleTimeband"/>
  <p:tag name="OTLTIMEBANDSHAPEHEIGHT" val="14.3999996185303"/>
  <p:tag name="OTLTIMEBANDSHAPEPADDINGLEFT" val="13"/>
  <p:tag name="OTLTIMEBANDAUTODATERANGE" val="False"/>
  <p:tag name="OTLTIMEBANDSTARTDATE" val="2023-06-05T00:00:00.0000000"/>
  <p:tag name="OTLTIMEBANDDEPENABLED" val="True"/>
  <p:tag name="OTLTIMEBANDENDDATE" val="2023-08-04T23:59:00.0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05T00:00:00.0000000Z"/>
  <p:tag name="OTLENDDATE" val="2023-06-07T23:59:00.0000000Z"/>
  <p:tag name="OTLPERCENTAGE" val="100"/>
  <p:tag name="OTLDURATIONFORMAT" val="day"/>
  <p:tag name="OTLSPACING" val="3"/>
  <p:tag name="OTLSHAPETHICKNESSTYPE" val="Thin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08T00:00:00.0000000Z"/>
  <p:tag name="OTLENDDATE" val="2023-06-14T23:59:00.0000000Z"/>
  <p:tag name="OTLPERCENTAGE" val="100"/>
  <p:tag name="OTLDURATIONFORMAT" val="day"/>
  <p:tag name="OTLSPACING" val="3"/>
  <p:tag name="OTLSHAPETHICKNESSTYPE" val="Thi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12T00:00:00.0000000Z"/>
  <p:tag name="OTLENDDATE" val="2023-06-16T23:59:00.0000000Z"/>
  <p:tag name="OTLDURATIONFORMAT" val="day"/>
  <p:tag name="OTLSPACING" val="3"/>
  <p:tag name="OTLSHAPETHICKNESSTYPE" val="Thin"/>
  <p:tag name="OTLPERCENTAGE" val="1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19T00:00:00.0000000Z"/>
  <p:tag name="OTLENDDATE" val="2023-06-27T23:59:00.0000000Z"/>
  <p:tag name="OTLPERCENTAGE" val="100"/>
  <p:tag name="OTLDURATIONFORMAT" val="day"/>
  <p:tag name="OTLSPACING" val="3"/>
  <p:tag name="OTLSHAPETHICKNESSTYPE" val="Thi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3-06-30T23:59:00.0000000Z"/>
  <p:tag name="OTLPERCENTAGE" val="100"/>
  <p:tag name="OTLDURATIONFORMAT" val="day"/>
  <p:tag name="OTLSPACING" val="3"/>
  <p:tag name="OTLSHAPETHICKNESSTYPE" val="Thin"/>
  <p:tag name="OTLSTARTDATE" val="2023-06-29T00:00:00.0000000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25T00:00:00.0000000Z"/>
  <p:tag name="OTLENDDATE" val="2023-06-30T23:59:00.0000000Z"/>
  <p:tag name="OTLPERCENTAGE" val="100"/>
  <p:tag name="OTLDURATIONFORMAT" val="day"/>
  <p:tag name="OTLSPACING" val="3"/>
  <p:tag name="OTLSHAPETHICKNESSTYPE" val="Thi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03T00:00:00.0000000Z"/>
  <p:tag name="OTLENDDATE" val="2023-07-07T23:59:00.0000000Z"/>
  <p:tag name="OTLPERCENTAGE" val="100"/>
  <p:tag name="OTLDURATIONFORMAT" val="day"/>
  <p:tag name="OTLSPACING" val="3"/>
  <p:tag name="OTLSHAPETHICKNESSTYPE" val="Thin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05T00:00:00.0000000Z"/>
  <p:tag name="OTLENDDATE" val="2023-07-10T23:59:00.0000000Z"/>
  <p:tag name="OTLPERCENTAGE" val="80"/>
  <p:tag name="OTLDURATIONFORMAT" val="day"/>
  <p:tag name="OTLSPACING" val="3"/>
  <p:tag name="OTLSHAPETHICKNESSTYPE" val="Thin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07T00:00:00.0000000Z"/>
  <p:tag name="OTLENDDATE" val="2023-07-14T23:59:00.0000000Z"/>
  <p:tag name="OTLPERCENTAGE" val="90"/>
  <p:tag name="OTLDURATIONFORMAT" val="day"/>
  <p:tag name="OTLSPACING" val="3"/>
  <p:tag name="OTLSHAPETHICKNESSTYPE" val="Thin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17T00:00:00.0000000Z"/>
  <p:tag name="OTLENDDATE" val="2023-07-20T23:59:00.0000000Z"/>
  <p:tag name="OTLPERCENTAGE" val="0"/>
  <p:tag name="OTLDURATIONFORMAT" val="day"/>
  <p:tag name="OTLSPACING" val="3"/>
  <p:tag name="OTLSHAPETHICKNESSTYPE" val="Thin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17T00:00:00.0000000Z"/>
  <p:tag name="OTLPERCENTAGE" val="0"/>
  <p:tag name="OTLDURATIONFORMAT" val="day"/>
  <p:tag name="OTLSPACING" val="3"/>
  <p:tag name="OTLSHAPETHICKNESSTYPE" val="Thin"/>
  <p:tag name="OTLENDDATE" val="2023-07-21T23:59:00.0000000Z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21T00:00:00.0000000Z"/>
  <p:tag name="OTLENDDATE" val="2023-07-28T23:59:00.0000000Z"/>
  <p:tag name="OTLPERCENTAGE" val="0"/>
  <p:tag name="OTLDURATIONFORMAT" val="day"/>
  <p:tag name="OTLSPACING" val="3"/>
  <p:tag name="OTLSHAPETHICKNESSTYPE" val="Thi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 Sprint 1"/>
  <p:tag name="OTLDATE" val="2023-06-16T23:59:00.0000000"/>
  <p:tag name="OTLPOSITIONONTASK" val="None"/>
  <p:tag name="OTLRELATEDTASKID" val="00000000-0000-0000-0000-00000000000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 Sprint 2"/>
  <p:tag name="OTLDATE" val="2023-06-30T23:59:00.0000000"/>
  <p:tag name="OTLPOSITIONONTASK" val="None"/>
  <p:tag name="OTLRELATEDTASKID" val="00000000-0000-0000-0000-00000000000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 Sprint 3"/>
  <p:tag name="OTLDATE" val="2023-07-14T23:59:00.0000000"/>
  <p:tag name="OTLPOSITIONONTASK" val="None"/>
  <p:tag name="OTLRELATEDTASKID" val="00000000-0000-0000-0000-000000000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 Sprint 4"/>
  <p:tag name="OTLDATE" val="2023-07-28T23:59:00.0000000"/>
  <p:tag name="OTLPOSITIONONTASK" val="None"/>
  <p:tag name="OTLRELATEDTASKID" val="00000000-0000-0000-0000-00000000000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</Words>
  <Application>Microsoft Office PowerPoint</Application>
  <PresentationFormat>Widescreen</PresentationFormat>
  <Paragraphs>83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2022-11-15T14:00:54Z</dcterms:created>
  <dcterms:modified xsi:type="dcterms:W3CDTF">2022-11-15T14:17:00Z</dcterms:modified>
</cp:coreProperties>
</file>