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64" r:id="rId2"/>
    <p:sldId id="26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6970"/>
    <a:srgbClr val="9BB2BB"/>
    <a:srgbClr val="455C65"/>
    <a:srgbClr val="D8E2EC"/>
    <a:srgbClr val="648592"/>
    <a:srgbClr val="BF5C55"/>
    <a:srgbClr val="892A30"/>
    <a:srgbClr val="9A4853"/>
    <a:srgbClr val="842428"/>
    <a:srgbClr val="9EC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C0C-FC66-4590-BD55-29E450DD3C9E}" type="datetimeFigureOut">
              <a:rPr lang="en-US" smtClean="0"/>
              <a:t>09/07/17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636D-B704-4F8C-ADE4-5B0E19569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80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C0C-FC66-4590-BD55-29E450DD3C9E}" type="datetimeFigureOut">
              <a:rPr lang="en-US" smtClean="0"/>
              <a:t>09/07/17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636D-B704-4F8C-ADE4-5B0E19569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11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C0C-FC66-4590-BD55-29E450DD3C9E}" type="datetimeFigureOut">
              <a:rPr lang="en-US" smtClean="0"/>
              <a:t>09/07/17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636D-B704-4F8C-ADE4-5B0E19569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78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C0C-FC66-4590-BD55-29E450DD3C9E}" type="datetimeFigureOut">
              <a:rPr lang="en-US" smtClean="0"/>
              <a:t>09/07/17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636D-B704-4F8C-ADE4-5B0E19569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69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C0C-FC66-4590-BD55-29E450DD3C9E}" type="datetimeFigureOut">
              <a:rPr lang="en-US" smtClean="0"/>
              <a:t>09/07/17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636D-B704-4F8C-ADE4-5B0E19569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8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C0C-FC66-4590-BD55-29E450DD3C9E}" type="datetimeFigureOut">
              <a:rPr lang="en-US" smtClean="0"/>
              <a:t>09/07/17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636D-B704-4F8C-ADE4-5B0E19569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6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C0C-FC66-4590-BD55-29E450DD3C9E}" type="datetimeFigureOut">
              <a:rPr lang="en-US" smtClean="0"/>
              <a:t>09/07/17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636D-B704-4F8C-ADE4-5B0E19569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4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C0C-FC66-4590-BD55-29E450DD3C9E}" type="datetimeFigureOut">
              <a:rPr lang="en-US" smtClean="0"/>
              <a:t>09/07/17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636D-B704-4F8C-ADE4-5B0E19569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6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C0C-FC66-4590-BD55-29E450DD3C9E}" type="datetimeFigureOut">
              <a:rPr lang="en-US" smtClean="0"/>
              <a:t>09/07/17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636D-B704-4F8C-ADE4-5B0E19569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11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C0C-FC66-4590-BD55-29E450DD3C9E}" type="datetimeFigureOut">
              <a:rPr lang="en-US" smtClean="0"/>
              <a:t>09/07/17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636D-B704-4F8C-ADE4-5B0E19569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71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C0C-FC66-4590-BD55-29E450DD3C9E}" type="datetimeFigureOut">
              <a:rPr lang="en-US" smtClean="0"/>
              <a:t>09/07/17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636D-B704-4F8C-ADE4-5B0E19569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8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C0C-FC66-4590-BD55-29E450DD3C9E}" type="datetimeFigureOut">
              <a:rPr lang="en-US" smtClean="0"/>
              <a:t>09/07/17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4636D-B704-4F8C-ADE4-5B0E19569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9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slideLayout" Target="../slideLayouts/slideLayout7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image" Target="../media/image1.png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145.xml"/><Relationship Id="rId117" Type="http://schemas.openxmlformats.org/officeDocument/2006/relationships/tags" Target="../tags/tag236.xml"/><Relationship Id="rId21" Type="http://schemas.openxmlformats.org/officeDocument/2006/relationships/tags" Target="../tags/tag140.xml"/><Relationship Id="rId42" Type="http://schemas.openxmlformats.org/officeDocument/2006/relationships/tags" Target="../tags/tag161.xml"/><Relationship Id="rId47" Type="http://schemas.openxmlformats.org/officeDocument/2006/relationships/tags" Target="../tags/tag166.xml"/><Relationship Id="rId63" Type="http://schemas.openxmlformats.org/officeDocument/2006/relationships/tags" Target="../tags/tag182.xml"/><Relationship Id="rId68" Type="http://schemas.openxmlformats.org/officeDocument/2006/relationships/tags" Target="../tags/tag187.xml"/><Relationship Id="rId84" Type="http://schemas.openxmlformats.org/officeDocument/2006/relationships/tags" Target="../tags/tag203.xml"/><Relationship Id="rId89" Type="http://schemas.openxmlformats.org/officeDocument/2006/relationships/tags" Target="../tags/tag208.xml"/><Relationship Id="rId112" Type="http://schemas.openxmlformats.org/officeDocument/2006/relationships/tags" Target="../tags/tag231.xml"/><Relationship Id="rId16" Type="http://schemas.openxmlformats.org/officeDocument/2006/relationships/tags" Target="../tags/tag135.xml"/><Relationship Id="rId107" Type="http://schemas.openxmlformats.org/officeDocument/2006/relationships/tags" Target="../tags/tag226.xml"/><Relationship Id="rId11" Type="http://schemas.openxmlformats.org/officeDocument/2006/relationships/tags" Target="../tags/tag130.xml"/><Relationship Id="rId32" Type="http://schemas.openxmlformats.org/officeDocument/2006/relationships/tags" Target="../tags/tag151.xml"/><Relationship Id="rId37" Type="http://schemas.openxmlformats.org/officeDocument/2006/relationships/tags" Target="../tags/tag156.xml"/><Relationship Id="rId53" Type="http://schemas.openxmlformats.org/officeDocument/2006/relationships/tags" Target="../tags/tag172.xml"/><Relationship Id="rId58" Type="http://schemas.openxmlformats.org/officeDocument/2006/relationships/tags" Target="../tags/tag177.xml"/><Relationship Id="rId74" Type="http://schemas.openxmlformats.org/officeDocument/2006/relationships/tags" Target="../tags/tag193.xml"/><Relationship Id="rId79" Type="http://schemas.openxmlformats.org/officeDocument/2006/relationships/tags" Target="../tags/tag198.xml"/><Relationship Id="rId102" Type="http://schemas.openxmlformats.org/officeDocument/2006/relationships/tags" Target="../tags/tag221.xml"/><Relationship Id="rId5" Type="http://schemas.openxmlformats.org/officeDocument/2006/relationships/tags" Target="../tags/tag124.xml"/><Relationship Id="rId90" Type="http://schemas.openxmlformats.org/officeDocument/2006/relationships/tags" Target="../tags/tag209.xml"/><Relationship Id="rId95" Type="http://schemas.openxmlformats.org/officeDocument/2006/relationships/tags" Target="../tags/tag214.xml"/><Relationship Id="rId22" Type="http://schemas.openxmlformats.org/officeDocument/2006/relationships/tags" Target="../tags/tag141.xml"/><Relationship Id="rId27" Type="http://schemas.openxmlformats.org/officeDocument/2006/relationships/tags" Target="../tags/tag146.xml"/><Relationship Id="rId43" Type="http://schemas.openxmlformats.org/officeDocument/2006/relationships/tags" Target="../tags/tag162.xml"/><Relationship Id="rId48" Type="http://schemas.openxmlformats.org/officeDocument/2006/relationships/tags" Target="../tags/tag167.xml"/><Relationship Id="rId64" Type="http://schemas.openxmlformats.org/officeDocument/2006/relationships/tags" Target="../tags/tag183.xml"/><Relationship Id="rId69" Type="http://schemas.openxmlformats.org/officeDocument/2006/relationships/tags" Target="../tags/tag188.xml"/><Relationship Id="rId113" Type="http://schemas.openxmlformats.org/officeDocument/2006/relationships/tags" Target="../tags/tag232.xml"/><Relationship Id="rId118" Type="http://schemas.openxmlformats.org/officeDocument/2006/relationships/tags" Target="../tags/tag237.xml"/><Relationship Id="rId80" Type="http://schemas.openxmlformats.org/officeDocument/2006/relationships/tags" Target="../tags/tag199.xml"/><Relationship Id="rId85" Type="http://schemas.openxmlformats.org/officeDocument/2006/relationships/tags" Target="../tags/tag204.xml"/><Relationship Id="rId12" Type="http://schemas.openxmlformats.org/officeDocument/2006/relationships/tags" Target="../tags/tag131.xml"/><Relationship Id="rId17" Type="http://schemas.openxmlformats.org/officeDocument/2006/relationships/tags" Target="../tags/tag136.xml"/><Relationship Id="rId33" Type="http://schemas.openxmlformats.org/officeDocument/2006/relationships/tags" Target="../tags/tag152.xml"/><Relationship Id="rId38" Type="http://schemas.openxmlformats.org/officeDocument/2006/relationships/tags" Target="../tags/tag157.xml"/><Relationship Id="rId59" Type="http://schemas.openxmlformats.org/officeDocument/2006/relationships/tags" Target="../tags/tag178.xml"/><Relationship Id="rId103" Type="http://schemas.openxmlformats.org/officeDocument/2006/relationships/tags" Target="../tags/tag222.xml"/><Relationship Id="rId108" Type="http://schemas.openxmlformats.org/officeDocument/2006/relationships/tags" Target="../tags/tag227.xml"/><Relationship Id="rId54" Type="http://schemas.openxmlformats.org/officeDocument/2006/relationships/tags" Target="../tags/tag173.xml"/><Relationship Id="rId70" Type="http://schemas.openxmlformats.org/officeDocument/2006/relationships/tags" Target="../tags/tag189.xml"/><Relationship Id="rId75" Type="http://schemas.openxmlformats.org/officeDocument/2006/relationships/tags" Target="../tags/tag194.xml"/><Relationship Id="rId91" Type="http://schemas.openxmlformats.org/officeDocument/2006/relationships/tags" Target="../tags/tag210.xml"/><Relationship Id="rId96" Type="http://schemas.openxmlformats.org/officeDocument/2006/relationships/tags" Target="../tags/tag215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23" Type="http://schemas.openxmlformats.org/officeDocument/2006/relationships/tags" Target="../tags/tag142.xml"/><Relationship Id="rId28" Type="http://schemas.openxmlformats.org/officeDocument/2006/relationships/tags" Target="../tags/tag147.xml"/><Relationship Id="rId49" Type="http://schemas.openxmlformats.org/officeDocument/2006/relationships/tags" Target="../tags/tag168.xml"/><Relationship Id="rId114" Type="http://schemas.openxmlformats.org/officeDocument/2006/relationships/tags" Target="../tags/tag233.xml"/><Relationship Id="rId119" Type="http://schemas.openxmlformats.org/officeDocument/2006/relationships/tags" Target="../tags/tag238.xml"/><Relationship Id="rId44" Type="http://schemas.openxmlformats.org/officeDocument/2006/relationships/tags" Target="../tags/tag163.xml"/><Relationship Id="rId60" Type="http://schemas.openxmlformats.org/officeDocument/2006/relationships/tags" Target="../tags/tag179.xml"/><Relationship Id="rId65" Type="http://schemas.openxmlformats.org/officeDocument/2006/relationships/tags" Target="../tags/tag184.xml"/><Relationship Id="rId81" Type="http://schemas.openxmlformats.org/officeDocument/2006/relationships/tags" Target="../tags/tag200.xml"/><Relationship Id="rId86" Type="http://schemas.openxmlformats.org/officeDocument/2006/relationships/tags" Target="../tags/tag205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3" Type="http://schemas.openxmlformats.org/officeDocument/2006/relationships/tags" Target="../tags/tag132.xml"/><Relationship Id="rId18" Type="http://schemas.openxmlformats.org/officeDocument/2006/relationships/tags" Target="../tags/tag137.xml"/><Relationship Id="rId39" Type="http://schemas.openxmlformats.org/officeDocument/2006/relationships/tags" Target="../tags/tag158.xml"/><Relationship Id="rId109" Type="http://schemas.openxmlformats.org/officeDocument/2006/relationships/tags" Target="../tags/tag228.xml"/><Relationship Id="rId34" Type="http://schemas.openxmlformats.org/officeDocument/2006/relationships/tags" Target="../tags/tag153.xml"/><Relationship Id="rId50" Type="http://schemas.openxmlformats.org/officeDocument/2006/relationships/tags" Target="../tags/tag169.xml"/><Relationship Id="rId55" Type="http://schemas.openxmlformats.org/officeDocument/2006/relationships/tags" Target="../tags/tag174.xml"/><Relationship Id="rId76" Type="http://schemas.openxmlformats.org/officeDocument/2006/relationships/tags" Target="../tags/tag195.xml"/><Relationship Id="rId97" Type="http://schemas.openxmlformats.org/officeDocument/2006/relationships/tags" Target="../tags/tag216.xml"/><Relationship Id="rId104" Type="http://schemas.openxmlformats.org/officeDocument/2006/relationships/tags" Target="../tags/tag223.xml"/><Relationship Id="rId120" Type="http://schemas.openxmlformats.org/officeDocument/2006/relationships/tags" Target="../tags/tag239.xml"/><Relationship Id="rId7" Type="http://schemas.openxmlformats.org/officeDocument/2006/relationships/tags" Target="../tags/tag126.xml"/><Relationship Id="rId71" Type="http://schemas.openxmlformats.org/officeDocument/2006/relationships/tags" Target="../tags/tag190.xml"/><Relationship Id="rId92" Type="http://schemas.openxmlformats.org/officeDocument/2006/relationships/tags" Target="../tags/tag211.xml"/><Relationship Id="rId2" Type="http://schemas.openxmlformats.org/officeDocument/2006/relationships/tags" Target="../tags/tag121.xml"/><Relationship Id="rId29" Type="http://schemas.openxmlformats.org/officeDocument/2006/relationships/tags" Target="../tags/tag148.xml"/><Relationship Id="rId24" Type="http://schemas.openxmlformats.org/officeDocument/2006/relationships/tags" Target="../tags/tag143.xml"/><Relationship Id="rId40" Type="http://schemas.openxmlformats.org/officeDocument/2006/relationships/tags" Target="../tags/tag159.xml"/><Relationship Id="rId45" Type="http://schemas.openxmlformats.org/officeDocument/2006/relationships/tags" Target="../tags/tag164.xml"/><Relationship Id="rId66" Type="http://schemas.openxmlformats.org/officeDocument/2006/relationships/tags" Target="../tags/tag185.xml"/><Relationship Id="rId87" Type="http://schemas.openxmlformats.org/officeDocument/2006/relationships/tags" Target="../tags/tag206.xml"/><Relationship Id="rId110" Type="http://schemas.openxmlformats.org/officeDocument/2006/relationships/tags" Target="../tags/tag229.xml"/><Relationship Id="rId115" Type="http://schemas.openxmlformats.org/officeDocument/2006/relationships/tags" Target="../tags/tag234.xml"/><Relationship Id="rId61" Type="http://schemas.openxmlformats.org/officeDocument/2006/relationships/tags" Target="../tags/tag180.xml"/><Relationship Id="rId82" Type="http://schemas.openxmlformats.org/officeDocument/2006/relationships/tags" Target="../tags/tag201.xml"/><Relationship Id="rId19" Type="http://schemas.openxmlformats.org/officeDocument/2006/relationships/tags" Target="../tags/tag138.xml"/><Relationship Id="rId14" Type="http://schemas.openxmlformats.org/officeDocument/2006/relationships/tags" Target="../tags/tag133.xml"/><Relationship Id="rId30" Type="http://schemas.openxmlformats.org/officeDocument/2006/relationships/tags" Target="../tags/tag149.xml"/><Relationship Id="rId35" Type="http://schemas.openxmlformats.org/officeDocument/2006/relationships/tags" Target="../tags/tag154.xml"/><Relationship Id="rId56" Type="http://schemas.openxmlformats.org/officeDocument/2006/relationships/tags" Target="../tags/tag175.xml"/><Relationship Id="rId77" Type="http://schemas.openxmlformats.org/officeDocument/2006/relationships/tags" Target="../tags/tag196.xml"/><Relationship Id="rId100" Type="http://schemas.openxmlformats.org/officeDocument/2006/relationships/tags" Target="../tags/tag219.xml"/><Relationship Id="rId105" Type="http://schemas.openxmlformats.org/officeDocument/2006/relationships/tags" Target="../tags/tag224.xml"/><Relationship Id="rId8" Type="http://schemas.openxmlformats.org/officeDocument/2006/relationships/tags" Target="../tags/tag127.xml"/><Relationship Id="rId51" Type="http://schemas.openxmlformats.org/officeDocument/2006/relationships/tags" Target="../tags/tag170.xml"/><Relationship Id="rId72" Type="http://schemas.openxmlformats.org/officeDocument/2006/relationships/tags" Target="../tags/tag191.xml"/><Relationship Id="rId93" Type="http://schemas.openxmlformats.org/officeDocument/2006/relationships/tags" Target="../tags/tag212.xml"/><Relationship Id="rId98" Type="http://schemas.openxmlformats.org/officeDocument/2006/relationships/tags" Target="../tags/tag217.xml"/><Relationship Id="rId121" Type="http://schemas.openxmlformats.org/officeDocument/2006/relationships/slideLayout" Target="../slideLayouts/slideLayout7.xml"/><Relationship Id="rId3" Type="http://schemas.openxmlformats.org/officeDocument/2006/relationships/tags" Target="../tags/tag122.xml"/><Relationship Id="rId25" Type="http://schemas.openxmlformats.org/officeDocument/2006/relationships/tags" Target="../tags/tag144.xml"/><Relationship Id="rId46" Type="http://schemas.openxmlformats.org/officeDocument/2006/relationships/tags" Target="../tags/tag165.xml"/><Relationship Id="rId67" Type="http://schemas.openxmlformats.org/officeDocument/2006/relationships/tags" Target="../tags/tag186.xml"/><Relationship Id="rId116" Type="http://schemas.openxmlformats.org/officeDocument/2006/relationships/tags" Target="../tags/tag235.xml"/><Relationship Id="rId20" Type="http://schemas.openxmlformats.org/officeDocument/2006/relationships/tags" Target="../tags/tag139.xml"/><Relationship Id="rId41" Type="http://schemas.openxmlformats.org/officeDocument/2006/relationships/tags" Target="../tags/tag160.xml"/><Relationship Id="rId62" Type="http://schemas.openxmlformats.org/officeDocument/2006/relationships/tags" Target="../tags/tag181.xml"/><Relationship Id="rId83" Type="http://schemas.openxmlformats.org/officeDocument/2006/relationships/tags" Target="../tags/tag202.xml"/><Relationship Id="rId88" Type="http://schemas.openxmlformats.org/officeDocument/2006/relationships/tags" Target="../tags/tag207.xml"/><Relationship Id="rId111" Type="http://schemas.openxmlformats.org/officeDocument/2006/relationships/tags" Target="../tags/tag230.xml"/><Relationship Id="rId15" Type="http://schemas.openxmlformats.org/officeDocument/2006/relationships/tags" Target="../tags/tag134.xml"/><Relationship Id="rId36" Type="http://schemas.openxmlformats.org/officeDocument/2006/relationships/tags" Target="../tags/tag155.xml"/><Relationship Id="rId57" Type="http://schemas.openxmlformats.org/officeDocument/2006/relationships/tags" Target="../tags/tag176.xml"/><Relationship Id="rId106" Type="http://schemas.openxmlformats.org/officeDocument/2006/relationships/tags" Target="../tags/tag225.xml"/><Relationship Id="rId10" Type="http://schemas.openxmlformats.org/officeDocument/2006/relationships/tags" Target="../tags/tag129.xml"/><Relationship Id="rId31" Type="http://schemas.openxmlformats.org/officeDocument/2006/relationships/tags" Target="../tags/tag150.xml"/><Relationship Id="rId52" Type="http://schemas.openxmlformats.org/officeDocument/2006/relationships/tags" Target="../tags/tag171.xml"/><Relationship Id="rId73" Type="http://schemas.openxmlformats.org/officeDocument/2006/relationships/tags" Target="../tags/tag192.xml"/><Relationship Id="rId78" Type="http://schemas.openxmlformats.org/officeDocument/2006/relationships/tags" Target="../tags/tag197.xml"/><Relationship Id="rId94" Type="http://schemas.openxmlformats.org/officeDocument/2006/relationships/tags" Target="../tags/tag213.xml"/><Relationship Id="rId99" Type="http://schemas.openxmlformats.org/officeDocument/2006/relationships/tags" Target="../tags/tag218.xml"/><Relationship Id="rId101" Type="http://schemas.openxmlformats.org/officeDocument/2006/relationships/tags" Target="../tags/tag220.xml"/><Relationship Id="rId12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3678795" y="20769"/>
            <a:ext cx="8520057" cy="47925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81161" y="3673626"/>
            <a:ext cx="5412225" cy="981286"/>
          </a:xfrm>
          <a:prstGeom prst="rect">
            <a:avLst/>
          </a:prstGeom>
          <a:solidFill>
            <a:srgbClr val="FDFDFD"/>
          </a:solidFill>
          <a:ln>
            <a:solidFill>
              <a:srgbClr val="FDF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21" name="OTLSHAPE_M_6f821865ec7447c58842737bcc0660d1_Connector2"/>
          <p:cNvCxnSpPr/>
          <p:nvPr>
            <p:custDataLst>
              <p:tags r:id="rId2"/>
            </p:custDataLst>
          </p:nvPr>
        </p:nvCxnSpPr>
        <p:spPr>
          <a:xfrm>
            <a:off x="10925435" y="5507694"/>
            <a:ext cx="0" cy="88900"/>
          </a:xfrm>
          <a:prstGeom prst="line">
            <a:avLst/>
          </a:prstGeom>
          <a:ln w="9525" cap="flat" cmpd="sng" algn="ctr">
            <a:solidFill>
              <a:srgbClr val="13474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20" name="OTLSHAPE_M_6f821865ec7447c58842737bcc0660d1_Connector1"/>
          <p:cNvCxnSpPr/>
          <p:nvPr>
            <p:custDataLst>
              <p:tags r:id="rId3"/>
            </p:custDataLst>
          </p:nvPr>
        </p:nvCxnSpPr>
        <p:spPr>
          <a:xfrm>
            <a:off x="10925435" y="5011420"/>
            <a:ext cx="0" cy="294725"/>
          </a:xfrm>
          <a:prstGeom prst="line">
            <a:avLst/>
          </a:prstGeom>
          <a:ln w="9525" cap="flat" cmpd="sng" algn="ctr">
            <a:solidFill>
              <a:srgbClr val="13474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19" name="OTLSHAPE_M_18b3515f237149ed9e2d1763baae511f_Connector1"/>
          <p:cNvCxnSpPr/>
          <p:nvPr>
            <p:custDataLst>
              <p:tags r:id="rId4"/>
            </p:custDataLst>
          </p:nvPr>
        </p:nvCxnSpPr>
        <p:spPr>
          <a:xfrm>
            <a:off x="10257590" y="5011420"/>
            <a:ext cx="0" cy="1081447"/>
          </a:xfrm>
          <a:prstGeom prst="line">
            <a:avLst/>
          </a:prstGeom>
          <a:ln w="9525" cap="flat" cmpd="sng" algn="ctr">
            <a:solidFill>
              <a:srgbClr val="13474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18" name="OTLSHAPE_M_744af4cafa934b9290375a211531066a_Connector1"/>
          <p:cNvCxnSpPr/>
          <p:nvPr>
            <p:custDataLst>
              <p:tags r:id="rId5"/>
            </p:custDataLst>
          </p:nvPr>
        </p:nvCxnSpPr>
        <p:spPr>
          <a:xfrm>
            <a:off x="8502248" y="5011420"/>
            <a:ext cx="0" cy="585174"/>
          </a:xfrm>
          <a:prstGeom prst="line">
            <a:avLst/>
          </a:prstGeom>
          <a:ln w="9525" cap="flat" cmpd="sng" algn="ctr">
            <a:solidFill>
              <a:srgbClr val="13474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17" name="OTLSHAPE_M_c3935c1ec7254e92840ed1a5bc30d623_Connector2"/>
          <p:cNvCxnSpPr/>
          <p:nvPr>
            <p:custDataLst>
              <p:tags r:id="rId6"/>
            </p:custDataLst>
          </p:nvPr>
        </p:nvCxnSpPr>
        <p:spPr>
          <a:xfrm>
            <a:off x="6197974" y="6002217"/>
            <a:ext cx="0" cy="88900"/>
          </a:xfrm>
          <a:prstGeom prst="line">
            <a:avLst/>
          </a:prstGeom>
          <a:ln w="9525" cap="flat" cmpd="sng" algn="ctr">
            <a:solidFill>
              <a:srgbClr val="13474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16" name="OTLSHAPE_M_c3935c1ec7254e92840ed1a5bc30d623_Connector1"/>
          <p:cNvCxnSpPr/>
          <p:nvPr>
            <p:custDataLst>
              <p:tags r:id="rId7"/>
            </p:custDataLst>
          </p:nvPr>
        </p:nvCxnSpPr>
        <p:spPr>
          <a:xfrm>
            <a:off x="6197974" y="5011420"/>
            <a:ext cx="0" cy="789248"/>
          </a:xfrm>
          <a:prstGeom prst="line">
            <a:avLst/>
          </a:prstGeom>
          <a:ln w="9525" cap="flat" cmpd="sng" algn="ctr">
            <a:solidFill>
              <a:srgbClr val="13474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15" name="OTLSHAPE_M_0934625d56e942f0ab2235af7962f140_Connector1"/>
          <p:cNvCxnSpPr/>
          <p:nvPr>
            <p:custDataLst>
              <p:tags r:id="rId8"/>
            </p:custDataLst>
          </p:nvPr>
        </p:nvCxnSpPr>
        <p:spPr>
          <a:xfrm>
            <a:off x="5513536" y="5011420"/>
            <a:ext cx="0" cy="583423"/>
          </a:xfrm>
          <a:prstGeom prst="line">
            <a:avLst/>
          </a:prstGeom>
          <a:ln w="9525" cap="flat" cmpd="sng" algn="ctr">
            <a:solidFill>
              <a:srgbClr val="BE1724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14" name="OTLSHAPE_M_6fd91362591a47cd852cc1cef0d76709_Connector1"/>
          <p:cNvCxnSpPr/>
          <p:nvPr>
            <p:custDataLst>
              <p:tags r:id="rId9"/>
            </p:custDataLst>
          </p:nvPr>
        </p:nvCxnSpPr>
        <p:spPr>
          <a:xfrm>
            <a:off x="2860820" y="5011420"/>
            <a:ext cx="0" cy="585174"/>
          </a:xfrm>
          <a:prstGeom prst="line">
            <a:avLst/>
          </a:prstGeom>
          <a:ln w="9525" cap="flat" cmpd="sng" algn="ctr">
            <a:solidFill>
              <a:srgbClr val="BE1724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13" name="OTLSHAPE_M_11e3e0c2e4e24f958c8bce3aa9652867_Connector2"/>
          <p:cNvCxnSpPr/>
          <p:nvPr>
            <p:custDataLst>
              <p:tags r:id="rId10"/>
            </p:custDataLst>
          </p:nvPr>
        </p:nvCxnSpPr>
        <p:spPr>
          <a:xfrm>
            <a:off x="7359445" y="4411895"/>
            <a:ext cx="0" cy="294725"/>
          </a:xfrm>
          <a:prstGeom prst="line">
            <a:avLst/>
          </a:prstGeom>
          <a:ln w="9525" cap="flat" cmpd="sng" algn="ctr">
            <a:solidFill>
              <a:srgbClr val="13474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12" name="OTLSHAPE_M_11e3e0c2e4e24f958c8bce3aa9652867_Connector1"/>
          <p:cNvCxnSpPr/>
          <p:nvPr>
            <p:custDataLst>
              <p:tags r:id="rId11"/>
            </p:custDataLst>
          </p:nvPr>
        </p:nvCxnSpPr>
        <p:spPr>
          <a:xfrm>
            <a:off x="7359445" y="4121446"/>
            <a:ext cx="0" cy="88900"/>
          </a:xfrm>
          <a:prstGeom prst="line">
            <a:avLst/>
          </a:prstGeom>
          <a:ln w="9525" cap="flat" cmpd="sng" algn="ctr">
            <a:solidFill>
              <a:srgbClr val="13474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11" name="OTLSHAPE_M_6d5a2655a00044f0b7d5e1b765a9199a_Connector1"/>
          <p:cNvCxnSpPr/>
          <p:nvPr>
            <p:custDataLst>
              <p:tags r:id="rId12"/>
            </p:custDataLst>
          </p:nvPr>
        </p:nvCxnSpPr>
        <p:spPr>
          <a:xfrm>
            <a:off x="6838857" y="3625173"/>
            <a:ext cx="0" cy="1081447"/>
          </a:xfrm>
          <a:prstGeom prst="line">
            <a:avLst/>
          </a:prstGeom>
          <a:ln w="9525" cap="flat" cmpd="sng" algn="ctr">
            <a:solidFill>
              <a:srgbClr val="BE1724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10" name="OTLSHAPE_M_fef3b6fe90ae4e548c7ee0da8c595fb2_Connector2"/>
          <p:cNvCxnSpPr/>
          <p:nvPr>
            <p:custDataLst>
              <p:tags r:id="rId13"/>
            </p:custDataLst>
          </p:nvPr>
        </p:nvCxnSpPr>
        <p:spPr>
          <a:xfrm>
            <a:off x="5427117" y="4411895"/>
            <a:ext cx="0" cy="294725"/>
          </a:xfrm>
          <a:prstGeom prst="line">
            <a:avLst/>
          </a:prstGeom>
          <a:ln w="9525" cap="flat" cmpd="sng" algn="ctr">
            <a:solidFill>
              <a:srgbClr val="13474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09" name="OTLSHAPE_M_fef3b6fe90ae4e548c7ee0da8c595fb2_Connector1"/>
          <p:cNvCxnSpPr/>
          <p:nvPr>
            <p:custDataLst>
              <p:tags r:id="rId14"/>
            </p:custDataLst>
          </p:nvPr>
        </p:nvCxnSpPr>
        <p:spPr>
          <a:xfrm>
            <a:off x="5427117" y="4121446"/>
            <a:ext cx="0" cy="88900"/>
          </a:xfrm>
          <a:prstGeom prst="line">
            <a:avLst/>
          </a:prstGeom>
          <a:ln w="9525" cap="flat" cmpd="sng" algn="ctr">
            <a:solidFill>
              <a:srgbClr val="13474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08" name="OTLSHAPE_M_210b257608274d9cb74152301b400f91_Connector3"/>
          <p:cNvCxnSpPr/>
          <p:nvPr>
            <p:custDataLst>
              <p:tags r:id="rId15"/>
            </p:custDataLst>
          </p:nvPr>
        </p:nvCxnSpPr>
        <p:spPr>
          <a:xfrm>
            <a:off x="5251514" y="4411895"/>
            <a:ext cx="0" cy="294725"/>
          </a:xfrm>
          <a:prstGeom prst="line">
            <a:avLst/>
          </a:prstGeom>
          <a:ln w="9525" cap="flat" cmpd="sng" algn="ctr">
            <a:solidFill>
              <a:srgbClr val="BE1724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07" name="OTLSHAPE_M_210b257608274d9cb74152301b400f91_Connector2"/>
          <p:cNvCxnSpPr/>
          <p:nvPr>
            <p:custDataLst>
              <p:tags r:id="rId16"/>
            </p:custDataLst>
          </p:nvPr>
        </p:nvCxnSpPr>
        <p:spPr>
          <a:xfrm>
            <a:off x="5251514" y="3915622"/>
            <a:ext cx="0" cy="294725"/>
          </a:xfrm>
          <a:prstGeom prst="line">
            <a:avLst/>
          </a:prstGeom>
          <a:ln w="9525" cap="flat" cmpd="sng" algn="ctr">
            <a:solidFill>
              <a:srgbClr val="BE1724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06" name="OTLSHAPE_M_210b257608274d9cb74152301b400f91_Connector1"/>
          <p:cNvCxnSpPr/>
          <p:nvPr>
            <p:custDataLst>
              <p:tags r:id="rId17"/>
            </p:custDataLst>
          </p:nvPr>
        </p:nvCxnSpPr>
        <p:spPr>
          <a:xfrm>
            <a:off x="5251514" y="3625173"/>
            <a:ext cx="0" cy="88901"/>
          </a:xfrm>
          <a:prstGeom prst="line">
            <a:avLst/>
          </a:prstGeom>
          <a:ln w="9525" cap="flat" cmpd="sng" algn="ctr">
            <a:solidFill>
              <a:srgbClr val="BE1724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05" name="OTLSHAPE_M_ceb0a6e593c34f8aaaaeaf5b9678595f_Connector2"/>
          <p:cNvCxnSpPr/>
          <p:nvPr>
            <p:custDataLst>
              <p:tags r:id="rId18"/>
            </p:custDataLst>
          </p:nvPr>
        </p:nvCxnSpPr>
        <p:spPr>
          <a:xfrm>
            <a:off x="4551175" y="4411895"/>
            <a:ext cx="0" cy="294725"/>
          </a:xfrm>
          <a:prstGeom prst="line">
            <a:avLst/>
          </a:prstGeom>
          <a:ln w="9525" cap="flat" cmpd="sng" algn="ctr">
            <a:solidFill>
              <a:srgbClr val="13474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04" name="OTLSHAPE_M_ceb0a6e593c34f8aaaaeaf5b9678595f_Connector1"/>
          <p:cNvCxnSpPr/>
          <p:nvPr>
            <p:custDataLst>
              <p:tags r:id="rId19"/>
            </p:custDataLst>
          </p:nvPr>
        </p:nvCxnSpPr>
        <p:spPr>
          <a:xfrm>
            <a:off x="4551175" y="3123700"/>
            <a:ext cx="0" cy="1086646"/>
          </a:xfrm>
          <a:prstGeom prst="line">
            <a:avLst/>
          </a:prstGeom>
          <a:ln w="9525" cap="flat" cmpd="sng" algn="ctr">
            <a:solidFill>
              <a:srgbClr val="13474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03" name="OTLSHAPE_M_9527404808974f64a2a520506aef07d4_Connector1"/>
          <p:cNvCxnSpPr/>
          <p:nvPr>
            <p:custDataLst>
              <p:tags r:id="rId20"/>
            </p:custDataLst>
          </p:nvPr>
        </p:nvCxnSpPr>
        <p:spPr>
          <a:xfrm>
            <a:off x="3115237" y="4115202"/>
            <a:ext cx="0" cy="591419"/>
          </a:xfrm>
          <a:prstGeom prst="line">
            <a:avLst/>
          </a:prstGeom>
          <a:ln w="9525" cap="flat" cmpd="sng" algn="ctr">
            <a:solidFill>
              <a:srgbClr val="BE1724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02" name="OTLSHAPE_M_5282ce6a659842c296da3783ff92c229_Connector1"/>
          <p:cNvCxnSpPr/>
          <p:nvPr>
            <p:custDataLst>
              <p:tags r:id="rId21"/>
            </p:custDataLst>
          </p:nvPr>
        </p:nvCxnSpPr>
        <p:spPr>
          <a:xfrm>
            <a:off x="2764031" y="3118378"/>
            <a:ext cx="0" cy="1588242"/>
          </a:xfrm>
          <a:prstGeom prst="line">
            <a:avLst/>
          </a:prstGeom>
          <a:ln w="9525" cap="flat" cmpd="sng" algn="ctr">
            <a:solidFill>
              <a:srgbClr val="BE1724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01" name="OTLSHAPE_M_3c491b1c268b4ad3b28b7437314142b1_Connector1"/>
          <p:cNvCxnSpPr/>
          <p:nvPr>
            <p:custDataLst>
              <p:tags r:id="rId22"/>
            </p:custDataLst>
          </p:nvPr>
        </p:nvCxnSpPr>
        <p:spPr>
          <a:xfrm>
            <a:off x="1904681" y="3614653"/>
            <a:ext cx="0" cy="1091967"/>
          </a:xfrm>
          <a:prstGeom prst="line">
            <a:avLst/>
          </a:prstGeom>
          <a:ln w="9525" cap="flat" cmpd="sng" algn="ctr">
            <a:solidFill>
              <a:srgbClr val="BE1724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00" name="OTLSHAPE_M_61cef7403f484a10bcf9c5ee93877d53_Connector1"/>
          <p:cNvCxnSpPr/>
          <p:nvPr>
            <p:custDataLst>
              <p:tags r:id="rId23"/>
            </p:custDataLst>
          </p:nvPr>
        </p:nvCxnSpPr>
        <p:spPr>
          <a:xfrm>
            <a:off x="1005924" y="3118378"/>
            <a:ext cx="0" cy="1588242"/>
          </a:xfrm>
          <a:prstGeom prst="line">
            <a:avLst/>
          </a:prstGeom>
          <a:ln w="9525" cap="flat" cmpd="sng" algn="ctr">
            <a:solidFill>
              <a:srgbClr val="BE1724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87" name="OTLSHAPE_TB_00000000000000000000000000000000_LeftEndCaps"/>
          <p:cNvSpPr txBox="1"/>
          <p:nvPr>
            <p:custDataLst>
              <p:tags r:id="rId24"/>
            </p:custDataLst>
          </p:nvPr>
        </p:nvSpPr>
        <p:spPr>
          <a:xfrm>
            <a:off x="254000" y="4735004"/>
            <a:ext cx="402418" cy="2480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600" b="1" spc="-34" smtClean="0">
                <a:solidFill>
                  <a:srgbClr val="C30B18"/>
                </a:solidFill>
                <a:latin typeface="Calibri" panose="020F0502020204030204" pitchFamily="34" charset="0"/>
              </a:rPr>
              <a:t>1976</a:t>
            </a:r>
            <a:endParaRPr lang="en-US" sz="1600" b="1" spc="-34">
              <a:solidFill>
                <a:srgbClr val="C30B18"/>
              </a:solidFill>
              <a:latin typeface="Calibri" panose="020F0502020204030204" pitchFamily="34" charset="0"/>
            </a:endParaRPr>
          </a:p>
        </p:txBody>
      </p:sp>
      <p:sp>
        <p:nvSpPr>
          <p:cNvPr id="6988" name="OTLSHAPE_TB_00000000000000000000000000000000_RightEndCaps"/>
          <p:cNvSpPr txBox="1"/>
          <p:nvPr>
            <p:custDataLst>
              <p:tags r:id="rId25"/>
            </p:custDataLst>
          </p:nvPr>
        </p:nvSpPr>
        <p:spPr>
          <a:xfrm>
            <a:off x="11526012" y="4735004"/>
            <a:ext cx="402418" cy="2480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600" b="1" spc="-34" smtClean="0">
                <a:solidFill>
                  <a:srgbClr val="C30B18"/>
                </a:solidFill>
                <a:latin typeface="Calibri" panose="020F0502020204030204" pitchFamily="34" charset="0"/>
              </a:rPr>
              <a:t>2017</a:t>
            </a:r>
            <a:endParaRPr lang="en-US" sz="1600" b="1" spc="-34">
              <a:solidFill>
                <a:srgbClr val="C30B18"/>
              </a:solidFill>
              <a:latin typeface="Calibri" panose="020F0502020204030204" pitchFamily="34" charset="0"/>
            </a:endParaRPr>
          </a:p>
        </p:txBody>
      </p:sp>
      <p:sp>
        <p:nvSpPr>
          <p:cNvPr id="6989" name="OTLSHAPE_TB_00000000000000000000000000000000_ScaleContainer"/>
          <p:cNvSpPr/>
          <p:nvPr>
            <p:custDataLst>
              <p:tags r:id="rId26"/>
            </p:custDataLst>
          </p:nvPr>
        </p:nvSpPr>
        <p:spPr>
          <a:xfrm>
            <a:off x="792988" y="4732020"/>
            <a:ext cx="10617200" cy="254000"/>
          </a:xfrm>
          <a:prstGeom prst="roundRect">
            <a:avLst/>
          </a:prstGeom>
          <a:solidFill>
            <a:srgbClr val="E2E0D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90" name="OTLSHAPE_TB_00000000000000000000000000000000_ElapsedTime" hidden="1"/>
          <p:cNvSpPr/>
          <p:nvPr>
            <p:custDataLst>
              <p:tags r:id="rId27"/>
            </p:custDataLst>
          </p:nvPr>
        </p:nvSpPr>
        <p:spPr>
          <a:xfrm>
            <a:off x="0" y="-6858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91" name="OTLSHAPE_TB_00000000000000000000000000000000_TodayMarkerShape" hidden="1"/>
          <p:cNvSpPr/>
          <p:nvPr>
            <p:custDataLst>
              <p:tags r:id="rId28"/>
            </p:custDataLst>
          </p:nvPr>
        </p:nvSpPr>
        <p:spPr>
          <a:xfrm>
            <a:off x="11282989" y="4986020"/>
            <a:ext cx="72571" cy="846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92" name="OTLSHAPE_TB_00000000000000000000000000000000_TodayMarkerText" hidden="1"/>
          <p:cNvSpPr txBox="1"/>
          <p:nvPr>
            <p:custDataLst>
              <p:tags r:id="rId29"/>
            </p:custDataLst>
          </p:nvPr>
        </p:nvSpPr>
        <p:spPr>
          <a:xfrm>
            <a:off x="11319274" y="5070687"/>
            <a:ext cx="363369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200" smtClean="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en-US" sz="12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993" name="OTLSHAPE_TB_00000000000000000000000000000000_TimescaleInterval1"/>
          <p:cNvSpPr txBox="1"/>
          <p:nvPr>
            <p:custDataLst>
              <p:tags r:id="rId30"/>
            </p:custDataLst>
          </p:nvPr>
        </p:nvSpPr>
        <p:spPr>
          <a:xfrm>
            <a:off x="856488" y="477012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rgbClr val="4E3538"/>
                </a:solidFill>
                <a:latin typeface="Calibri" panose="020F0502020204030204" pitchFamily="34" charset="0"/>
              </a:rPr>
              <a:t>1976</a:t>
            </a:r>
            <a:endParaRPr lang="en-US" sz="1200" spc="-20">
              <a:solidFill>
                <a:srgbClr val="4E3538"/>
              </a:solidFill>
              <a:latin typeface="Calibri" panose="020F0502020204030204" pitchFamily="34" charset="0"/>
            </a:endParaRPr>
          </a:p>
        </p:txBody>
      </p:sp>
      <p:sp>
        <p:nvSpPr>
          <p:cNvPr id="6994" name="OTLSHAPE_TB_00000000000000000000000000000000_TimescaleInterval2"/>
          <p:cNvSpPr txBox="1"/>
          <p:nvPr>
            <p:custDataLst>
              <p:tags r:id="rId31"/>
            </p:custDataLst>
          </p:nvPr>
        </p:nvSpPr>
        <p:spPr>
          <a:xfrm>
            <a:off x="2371931" y="477012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rgbClr val="4E3538"/>
                </a:solidFill>
                <a:latin typeface="Calibri" panose="020F0502020204030204" pitchFamily="34" charset="0"/>
              </a:rPr>
              <a:t>1982</a:t>
            </a:r>
            <a:endParaRPr lang="en-US" sz="1200" spc="-20">
              <a:solidFill>
                <a:srgbClr val="4E3538"/>
              </a:solidFill>
              <a:latin typeface="Calibri" panose="020F0502020204030204" pitchFamily="34" charset="0"/>
            </a:endParaRPr>
          </a:p>
        </p:txBody>
      </p:sp>
      <p:sp>
        <p:nvSpPr>
          <p:cNvPr id="6995" name="OTLSHAPE_TB_00000000000000000000000000000000_TimescaleInterval3"/>
          <p:cNvSpPr txBox="1"/>
          <p:nvPr>
            <p:custDataLst>
              <p:tags r:id="rId32"/>
            </p:custDataLst>
          </p:nvPr>
        </p:nvSpPr>
        <p:spPr>
          <a:xfrm>
            <a:off x="3886682" y="477012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rgbClr val="4E3538"/>
                </a:solidFill>
                <a:latin typeface="Calibri" panose="020F0502020204030204" pitchFamily="34" charset="0"/>
              </a:rPr>
              <a:t>1988</a:t>
            </a:r>
            <a:endParaRPr lang="en-US" sz="1200" spc="-20">
              <a:solidFill>
                <a:srgbClr val="4E3538"/>
              </a:solidFill>
              <a:latin typeface="Calibri" panose="020F0502020204030204" pitchFamily="34" charset="0"/>
            </a:endParaRPr>
          </a:p>
        </p:txBody>
      </p:sp>
      <p:sp>
        <p:nvSpPr>
          <p:cNvPr id="6996" name="OTLSHAPE_TB_00000000000000000000000000000000_TimescaleInterval4"/>
          <p:cNvSpPr txBox="1"/>
          <p:nvPr>
            <p:custDataLst>
              <p:tags r:id="rId33"/>
            </p:custDataLst>
          </p:nvPr>
        </p:nvSpPr>
        <p:spPr>
          <a:xfrm>
            <a:off x="5402125" y="477012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rgbClr val="4E3538"/>
                </a:solidFill>
                <a:latin typeface="Calibri" panose="020F0502020204030204" pitchFamily="34" charset="0"/>
              </a:rPr>
              <a:t>1994</a:t>
            </a:r>
            <a:endParaRPr lang="en-US" sz="1200" spc="-20">
              <a:solidFill>
                <a:srgbClr val="4E3538"/>
              </a:solidFill>
              <a:latin typeface="Calibri" panose="020F0502020204030204" pitchFamily="34" charset="0"/>
            </a:endParaRPr>
          </a:p>
        </p:txBody>
      </p:sp>
      <p:sp>
        <p:nvSpPr>
          <p:cNvPr id="6997" name="OTLSHAPE_TB_00000000000000000000000000000000_TimescaleInterval5"/>
          <p:cNvSpPr txBox="1"/>
          <p:nvPr>
            <p:custDataLst>
              <p:tags r:id="rId34"/>
            </p:custDataLst>
          </p:nvPr>
        </p:nvSpPr>
        <p:spPr>
          <a:xfrm>
            <a:off x="6916875" y="477012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rgbClr val="4E3538"/>
                </a:solidFill>
                <a:latin typeface="Calibri" panose="020F0502020204030204" pitchFamily="34" charset="0"/>
              </a:rPr>
              <a:t>2000</a:t>
            </a:r>
            <a:endParaRPr lang="en-US" sz="1200" spc="-20">
              <a:solidFill>
                <a:srgbClr val="4E3538"/>
              </a:solidFill>
              <a:latin typeface="Calibri" panose="020F0502020204030204" pitchFamily="34" charset="0"/>
            </a:endParaRPr>
          </a:p>
        </p:txBody>
      </p:sp>
      <p:sp>
        <p:nvSpPr>
          <p:cNvPr id="6998" name="OTLSHAPE_TB_00000000000000000000000000000000_TimescaleInterval6"/>
          <p:cNvSpPr txBox="1"/>
          <p:nvPr>
            <p:custDataLst>
              <p:tags r:id="rId35"/>
            </p:custDataLst>
          </p:nvPr>
        </p:nvSpPr>
        <p:spPr>
          <a:xfrm>
            <a:off x="8432318" y="477012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rgbClr val="4E3538"/>
                </a:solidFill>
                <a:latin typeface="Calibri" panose="020F0502020204030204" pitchFamily="34" charset="0"/>
              </a:rPr>
              <a:t>2006</a:t>
            </a:r>
            <a:endParaRPr lang="en-US" sz="1200" spc="-20">
              <a:solidFill>
                <a:srgbClr val="4E3538"/>
              </a:solidFill>
              <a:latin typeface="Calibri" panose="020F0502020204030204" pitchFamily="34" charset="0"/>
            </a:endParaRPr>
          </a:p>
        </p:txBody>
      </p:sp>
      <p:sp>
        <p:nvSpPr>
          <p:cNvPr id="6999" name="OTLSHAPE_TB_00000000000000000000000000000000_TimescaleInterval7"/>
          <p:cNvSpPr txBox="1"/>
          <p:nvPr>
            <p:custDataLst>
              <p:tags r:id="rId36"/>
            </p:custDataLst>
          </p:nvPr>
        </p:nvSpPr>
        <p:spPr>
          <a:xfrm>
            <a:off x="9947070" y="477012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rgbClr val="4E3538"/>
                </a:solidFill>
                <a:latin typeface="Calibri" panose="020F0502020204030204" pitchFamily="34" charset="0"/>
              </a:rPr>
              <a:t>2012</a:t>
            </a:r>
            <a:endParaRPr lang="en-US" sz="1200" spc="-20">
              <a:solidFill>
                <a:srgbClr val="4E3538"/>
              </a:solidFill>
              <a:latin typeface="Calibri" panose="020F0502020204030204" pitchFamily="34" charset="0"/>
            </a:endParaRPr>
          </a:p>
        </p:txBody>
      </p:sp>
      <p:sp>
        <p:nvSpPr>
          <p:cNvPr id="7022" name="OTLSHAPE_M_61cef7403f484a10bcf9c5ee93877d53_Title"/>
          <p:cNvSpPr txBox="1"/>
          <p:nvPr>
            <p:custDataLst>
              <p:tags r:id="rId37"/>
            </p:custDataLst>
          </p:nvPr>
        </p:nvSpPr>
        <p:spPr>
          <a:xfrm>
            <a:off x="798448" y="2711004"/>
            <a:ext cx="4064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300" spc="-14" smtClean="0">
                <a:solidFill>
                  <a:srgbClr val="AB0D11"/>
                </a:solidFill>
                <a:latin typeface="Calibri" panose="020F0502020204030204" pitchFamily="34" charset="0"/>
              </a:rPr>
              <a:t>Carrie</a:t>
            </a:r>
            <a:endParaRPr lang="en-US" sz="1300" spc="-14">
              <a:solidFill>
                <a:srgbClr val="AB0D11"/>
              </a:solidFill>
              <a:latin typeface="Calibri" panose="020F0502020204030204" pitchFamily="34" charset="0"/>
            </a:endParaRPr>
          </a:p>
        </p:txBody>
      </p:sp>
      <p:sp>
        <p:nvSpPr>
          <p:cNvPr id="7023" name="OTLSHAPE_M_61cef7403f484a10bcf9c5ee93877d53_Date"/>
          <p:cNvSpPr txBox="1"/>
          <p:nvPr>
            <p:custDataLst>
              <p:tags r:id="rId38"/>
            </p:custDataLst>
          </p:nvPr>
        </p:nvSpPr>
        <p:spPr>
          <a:xfrm>
            <a:off x="870796" y="2937953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AB0D11"/>
                </a:solidFill>
                <a:latin typeface="Calibri" panose="020F0502020204030204" pitchFamily="34" charset="0"/>
              </a:rPr>
              <a:t>1976</a:t>
            </a:r>
            <a:endParaRPr lang="en-US" sz="1000" spc="-10">
              <a:solidFill>
                <a:srgbClr val="AB0D11"/>
              </a:solidFill>
              <a:latin typeface="Calibri" panose="020F0502020204030204" pitchFamily="34" charset="0"/>
            </a:endParaRPr>
          </a:p>
        </p:txBody>
      </p:sp>
      <p:sp>
        <p:nvSpPr>
          <p:cNvPr id="7024" name="OTLSHAPE_M_61cef7403f484a10bcf9c5ee93877d53_Shape"/>
          <p:cNvSpPr/>
          <p:nvPr>
            <p:custDataLst>
              <p:tags r:id="rId39"/>
            </p:custDataLst>
          </p:nvPr>
        </p:nvSpPr>
        <p:spPr>
          <a:xfrm>
            <a:off x="929724" y="4617720"/>
            <a:ext cx="152400" cy="177800"/>
          </a:xfrm>
          <a:prstGeom prst="diamond">
            <a:avLst/>
          </a:prstGeom>
          <a:solidFill>
            <a:srgbClr val="BE1724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25" name="OTLSHAPE_M_3c491b1c268b4ad3b28b7437314142b1_Title"/>
          <p:cNvSpPr txBox="1"/>
          <p:nvPr>
            <p:custDataLst>
              <p:tags r:id="rId40"/>
            </p:custDataLst>
          </p:nvPr>
        </p:nvSpPr>
        <p:spPr>
          <a:xfrm>
            <a:off x="1510219" y="3207279"/>
            <a:ext cx="7874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12" smtClean="0">
                <a:solidFill>
                  <a:srgbClr val="AB0D11"/>
                </a:solidFill>
                <a:latin typeface="Calibri" panose="020F0502020204030204" pitchFamily="34" charset="0"/>
              </a:rPr>
              <a:t>The Shining</a:t>
            </a:r>
            <a:endParaRPr lang="en-US" sz="1300" spc="-12">
              <a:solidFill>
                <a:srgbClr val="AB0D11"/>
              </a:solidFill>
              <a:latin typeface="Calibri" panose="020F0502020204030204" pitchFamily="34" charset="0"/>
            </a:endParaRPr>
          </a:p>
        </p:txBody>
      </p:sp>
      <p:sp>
        <p:nvSpPr>
          <p:cNvPr id="7026" name="OTLSHAPE_M_3c491b1c268b4ad3b28b7437314142b1_Date"/>
          <p:cNvSpPr txBox="1"/>
          <p:nvPr>
            <p:custDataLst>
              <p:tags r:id="rId41"/>
            </p:custDataLst>
          </p:nvPr>
        </p:nvSpPr>
        <p:spPr>
          <a:xfrm>
            <a:off x="1769553" y="3434228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AB0D11"/>
                </a:solidFill>
                <a:latin typeface="Calibri" panose="020F0502020204030204" pitchFamily="34" charset="0"/>
              </a:rPr>
              <a:t>1980</a:t>
            </a:r>
            <a:endParaRPr lang="en-US" sz="1000" spc="-10">
              <a:solidFill>
                <a:srgbClr val="AB0D11"/>
              </a:solidFill>
              <a:latin typeface="Calibri" panose="020F0502020204030204" pitchFamily="34" charset="0"/>
            </a:endParaRPr>
          </a:p>
        </p:txBody>
      </p:sp>
      <p:sp>
        <p:nvSpPr>
          <p:cNvPr id="7027" name="OTLSHAPE_M_3c491b1c268b4ad3b28b7437314142b1_Shape"/>
          <p:cNvSpPr/>
          <p:nvPr>
            <p:custDataLst>
              <p:tags r:id="rId42"/>
            </p:custDataLst>
          </p:nvPr>
        </p:nvSpPr>
        <p:spPr>
          <a:xfrm>
            <a:off x="1828481" y="4617720"/>
            <a:ext cx="152400" cy="177800"/>
          </a:xfrm>
          <a:prstGeom prst="diamond">
            <a:avLst/>
          </a:prstGeom>
          <a:solidFill>
            <a:srgbClr val="BE1724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28" name="OTLSHAPE_M_5282ce6a659842c296da3783ff92c229_Title"/>
          <p:cNvSpPr txBox="1"/>
          <p:nvPr>
            <p:custDataLst>
              <p:tags r:id="rId43"/>
            </p:custDataLst>
          </p:nvPr>
        </p:nvSpPr>
        <p:spPr>
          <a:xfrm>
            <a:off x="2255480" y="2711004"/>
            <a:ext cx="10160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12" smtClean="0">
                <a:solidFill>
                  <a:srgbClr val="AB0D11"/>
                </a:solidFill>
                <a:latin typeface="Calibri" panose="020F0502020204030204" pitchFamily="34" charset="0"/>
              </a:rPr>
              <a:t>The Dead Zone</a:t>
            </a:r>
            <a:endParaRPr lang="en-US" sz="1300" spc="-12">
              <a:solidFill>
                <a:srgbClr val="AB0D11"/>
              </a:solidFill>
              <a:latin typeface="Calibri" panose="020F0502020204030204" pitchFamily="34" charset="0"/>
            </a:endParaRPr>
          </a:p>
        </p:txBody>
      </p:sp>
      <p:sp>
        <p:nvSpPr>
          <p:cNvPr id="7029" name="OTLSHAPE_M_5282ce6a659842c296da3783ff92c229_Date"/>
          <p:cNvSpPr txBox="1"/>
          <p:nvPr>
            <p:custDataLst>
              <p:tags r:id="rId44"/>
            </p:custDataLst>
          </p:nvPr>
        </p:nvSpPr>
        <p:spPr>
          <a:xfrm>
            <a:off x="2628903" y="2937953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AB0D11"/>
                </a:solidFill>
                <a:latin typeface="Calibri" panose="020F0502020204030204" pitchFamily="34" charset="0"/>
              </a:rPr>
              <a:t>1983</a:t>
            </a:r>
            <a:endParaRPr lang="en-US" sz="1000" spc="-10">
              <a:solidFill>
                <a:srgbClr val="AB0D11"/>
              </a:solidFill>
              <a:latin typeface="Calibri" panose="020F0502020204030204" pitchFamily="34" charset="0"/>
            </a:endParaRPr>
          </a:p>
        </p:txBody>
      </p:sp>
      <p:sp>
        <p:nvSpPr>
          <p:cNvPr id="7030" name="OTLSHAPE_M_5282ce6a659842c296da3783ff92c229_Shape"/>
          <p:cNvSpPr/>
          <p:nvPr>
            <p:custDataLst>
              <p:tags r:id="rId45"/>
            </p:custDataLst>
          </p:nvPr>
        </p:nvSpPr>
        <p:spPr>
          <a:xfrm>
            <a:off x="2687831" y="4617720"/>
            <a:ext cx="152400" cy="177800"/>
          </a:xfrm>
          <a:prstGeom prst="diamond">
            <a:avLst/>
          </a:prstGeom>
          <a:solidFill>
            <a:srgbClr val="BE1724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31" name="OTLSHAPE_M_9527404808974f64a2a520506aef07d4_Title"/>
          <p:cNvSpPr txBox="1"/>
          <p:nvPr>
            <p:custDataLst>
              <p:tags r:id="rId46"/>
            </p:custDataLst>
          </p:nvPr>
        </p:nvSpPr>
        <p:spPr>
          <a:xfrm>
            <a:off x="2813485" y="3707827"/>
            <a:ext cx="5969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12" smtClean="0">
                <a:solidFill>
                  <a:srgbClr val="AB0D11"/>
                </a:solidFill>
                <a:latin typeface="Calibri" panose="020F0502020204030204" pitchFamily="34" charset="0"/>
              </a:rPr>
              <a:t>Cat's Eye</a:t>
            </a:r>
            <a:endParaRPr lang="en-US" sz="1300" spc="-12">
              <a:solidFill>
                <a:srgbClr val="AB0D11"/>
              </a:solidFill>
              <a:latin typeface="Calibri" panose="020F0502020204030204" pitchFamily="34" charset="0"/>
            </a:endParaRPr>
          </a:p>
        </p:txBody>
      </p:sp>
      <p:sp>
        <p:nvSpPr>
          <p:cNvPr id="7032" name="OTLSHAPE_M_9527404808974f64a2a520506aef07d4_Date"/>
          <p:cNvSpPr txBox="1"/>
          <p:nvPr>
            <p:custDataLst>
              <p:tags r:id="rId47"/>
            </p:custDataLst>
          </p:nvPr>
        </p:nvSpPr>
        <p:spPr>
          <a:xfrm>
            <a:off x="2980109" y="3934776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AB0D11"/>
                </a:solidFill>
                <a:latin typeface="Calibri" panose="020F0502020204030204" pitchFamily="34" charset="0"/>
              </a:rPr>
              <a:t>1985</a:t>
            </a:r>
            <a:endParaRPr lang="en-US" sz="1000" spc="-10">
              <a:solidFill>
                <a:srgbClr val="AB0D11"/>
              </a:solidFill>
              <a:latin typeface="Calibri" panose="020F0502020204030204" pitchFamily="34" charset="0"/>
            </a:endParaRPr>
          </a:p>
        </p:txBody>
      </p:sp>
      <p:sp>
        <p:nvSpPr>
          <p:cNvPr id="7033" name="OTLSHAPE_M_9527404808974f64a2a520506aef07d4_Shape"/>
          <p:cNvSpPr/>
          <p:nvPr>
            <p:custDataLst>
              <p:tags r:id="rId48"/>
            </p:custDataLst>
          </p:nvPr>
        </p:nvSpPr>
        <p:spPr>
          <a:xfrm>
            <a:off x="3039037" y="4617720"/>
            <a:ext cx="152400" cy="177800"/>
          </a:xfrm>
          <a:prstGeom prst="diamond">
            <a:avLst/>
          </a:prstGeom>
          <a:solidFill>
            <a:srgbClr val="BE1724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34" name="OTLSHAPE_M_bdb3ca2440274c18badb56dc0cb8bff5_Title"/>
          <p:cNvSpPr txBox="1"/>
          <p:nvPr>
            <p:custDataLst>
              <p:tags r:id="rId49"/>
            </p:custDataLst>
          </p:nvPr>
        </p:nvSpPr>
        <p:spPr>
          <a:xfrm>
            <a:off x="3702212" y="4210346"/>
            <a:ext cx="8890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10" smtClean="0">
                <a:solidFill>
                  <a:srgbClr val="AB0D11"/>
                </a:solidFill>
                <a:latin typeface="Calibri" panose="020F0502020204030204" pitchFamily="34" charset="0"/>
              </a:rPr>
              <a:t>Pet Sematary</a:t>
            </a:r>
            <a:endParaRPr lang="en-US" sz="1300" spc="-10">
              <a:solidFill>
                <a:srgbClr val="AB0D11"/>
              </a:solidFill>
              <a:latin typeface="Calibri" panose="020F0502020204030204" pitchFamily="34" charset="0"/>
            </a:endParaRPr>
          </a:p>
        </p:txBody>
      </p:sp>
      <p:sp>
        <p:nvSpPr>
          <p:cNvPr id="7035" name="OTLSHAPE_M_bdb3ca2440274c18badb56dc0cb8bff5_Date"/>
          <p:cNvSpPr txBox="1"/>
          <p:nvPr>
            <p:custDataLst>
              <p:tags r:id="rId50"/>
            </p:custDataLst>
          </p:nvPr>
        </p:nvSpPr>
        <p:spPr>
          <a:xfrm>
            <a:off x="4017828" y="4437295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AB0D11"/>
                </a:solidFill>
                <a:latin typeface="Calibri" panose="020F0502020204030204" pitchFamily="34" charset="0"/>
              </a:rPr>
              <a:t>1989</a:t>
            </a:r>
            <a:endParaRPr lang="en-US" sz="1000" spc="-10">
              <a:solidFill>
                <a:srgbClr val="AB0D11"/>
              </a:solidFill>
              <a:latin typeface="Calibri" panose="020F0502020204030204" pitchFamily="34" charset="0"/>
            </a:endParaRPr>
          </a:p>
        </p:txBody>
      </p:sp>
      <p:sp>
        <p:nvSpPr>
          <p:cNvPr id="7036" name="OTLSHAPE_M_bdb3ca2440274c18badb56dc0cb8bff5_Shape"/>
          <p:cNvSpPr/>
          <p:nvPr>
            <p:custDataLst>
              <p:tags r:id="rId51"/>
            </p:custDataLst>
          </p:nvPr>
        </p:nvSpPr>
        <p:spPr>
          <a:xfrm>
            <a:off x="4076756" y="4617720"/>
            <a:ext cx="152400" cy="177800"/>
          </a:xfrm>
          <a:prstGeom prst="diamond">
            <a:avLst/>
          </a:prstGeom>
          <a:solidFill>
            <a:srgbClr val="BE1724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37" name="OTLSHAPE_M_ceb0a6e593c34f8aaaaeaf5b9678595f_Title"/>
          <p:cNvSpPr txBox="1"/>
          <p:nvPr>
            <p:custDataLst>
              <p:tags r:id="rId52"/>
            </p:custDataLst>
          </p:nvPr>
        </p:nvSpPr>
        <p:spPr>
          <a:xfrm>
            <a:off x="3896456" y="2716327"/>
            <a:ext cx="13081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300" spc="-10" dirty="0" smtClean="0">
                <a:solidFill>
                  <a:srgbClr val="134742"/>
                </a:solidFill>
                <a:latin typeface="Calibri" panose="020F0502020204030204" pitchFamily="34" charset="0"/>
              </a:rPr>
              <a:t>It (the mini-series)  </a:t>
            </a:r>
            <a:endParaRPr lang="en-US" sz="1300" spc="-10" dirty="0">
              <a:solidFill>
                <a:srgbClr val="134742"/>
              </a:solidFill>
              <a:latin typeface="Calibri" panose="020F0502020204030204" pitchFamily="34" charset="0"/>
            </a:endParaRPr>
          </a:p>
        </p:txBody>
      </p:sp>
      <p:sp>
        <p:nvSpPr>
          <p:cNvPr id="7038" name="OTLSHAPE_M_ceb0a6e593c34f8aaaaeaf5b9678595f_Date"/>
          <p:cNvSpPr txBox="1"/>
          <p:nvPr>
            <p:custDataLst>
              <p:tags r:id="rId53"/>
            </p:custDataLst>
          </p:nvPr>
        </p:nvSpPr>
        <p:spPr>
          <a:xfrm>
            <a:off x="4416046" y="2943276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134742"/>
                </a:solidFill>
                <a:latin typeface="Calibri" panose="020F0502020204030204" pitchFamily="34" charset="0"/>
              </a:rPr>
              <a:t>1990</a:t>
            </a:r>
            <a:endParaRPr lang="en-US" sz="1000" spc="-10">
              <a:solidFill>
                <a:srgbClr val="134742"/>
              </a:solidFill>
              <a:latin typeface="Calibri" panose="020F0502020204030204" pitchFamily="34" charset="0"/>
            </a:endParaRPr>
          </a:p>
        </p:txBody>
      </p:sp>
      <p:sp>
        <p:nvSpPr>
          <p:cNvPr id="7039" name="OTLSHAPE_M_ceb0a6e593c34f8aaaaeaf5b9678595f_Shape"/>
          <p:cNvSpPr/>
          <p:nvPr>
            <p:custDataLst>
              <p:tags r:id="rId54"/>
            </p:custDataLst>
          </p:nvPr>
        </p:nvSpPr>
        <p:spPr>
          <a:xfrm>
            <a:off x="4474975" y="4617720"/>
            <a:ext cx="152400" cy="177800"/>
          </a:xfrm>
          <a:prstGeom prst="diamond">
            <a:avLst/>
          </a:prstGeom>
          <a:solidFill>
            <a:srgbClr val="134742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40" name="OTLSHAPE_M_210b257608274d9cb74152301b400f91_Title"/>
          <p:cNvSpPr txBox="1"/>
          <p:nvPr>
            <p:custDataLst>
              <p:tags r:id="rId55"/>
            </p:custDataLst>
          </p:nvPr>
        </p:nvSpPr>
        <p:spPr>
          <a:xfrm>
            <a:off x="4743175" y="3217798"/>
            <a:ext cx="10160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10" dirty="0" smtClean="0">
                <a:solidFill>
                  <a:srgbClr val="AB0D11"/>
                </a:solidFill>
                <a:latin typeface="Calibri" panose="020F0502020204030204" pitchFamily="34" charset="0"/>
              </a:rPr>
              <a:t>Needful Things</a:t>
            </a:r>
            <a:endParaRPr lang="en-US" sz="1300" spc="-10" dirty="0">
              <a:solidFill>
                <a:srgbClr val="AB0D11"/>
              </a:solidFill>
              <a:latin typeface="Calibri" panose="020F0502020204030204" pitchFamily="34" charset="0"/>
            </a:endParaRPr>
          </a:p>
        </p:txBody>
      </p:sp>
      <p:sp>
        <p:nvSpPr>
          <p:cNvPr id="7041" name="OTLSHAPE_M_210b257608274d9cb74152301b400f91_Date"/>
          <p:cNvSpPr txBox="1"/>
          <p:nvPr>
            <p:custDataLst>
              <p:tags r:id="rId56"/>
            </p:custDataLst>
          </p:nvPr>
        </p:nvSpPr>
        <p:spPr>
          <a:xfrm>
            <a:off x="5116386" y="3444747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AB0D11"/>
                </a:solidFill>
                <a:latin typeface="Calibri" panose="020F0502020204030204" pitchFamily="34" charset="0"/>
              </a:rPr>
              <a:t>1993</a:t>
            </a:r>
            <a:endParaRPr lang="en-US" sz="1000" spc="-10">
              <a:solidFill>
                <a:srgbClr val="AB0D11"/>
              </a:solidFill>
              <a:latin typeface="Calibri" panose="020F0502020204030204" pitchFamily="34" charset="0"/>
            </a:endParaRPr>
          </a:p>
        </p:txBody>
      </p:sp>
      <p:sp>
        <p:nvSpPr>
          <p:cNvPr id="7042" name="OTLSHAPE_M_210b257608274d9cb74152301b400f91_Shape"/>
          <p:cNvSpPr/>
          <p:nvPr>
            <p:custDataLst>
              <p:tags r:id="rId57"/>
            </p:custDataLst>
          </p:nvPr>
        </p:nvSpPr>
        <p:spPr>
          <a:xfrm>
            <a:off x="5175314" y="4617720"/>
            <a:ext cx="152400" cy="177800"/>
          </a:xfrm>
          <a:prstGeom prst="diamond">
            <a:avLst/>
          </a:prstGeom>
          <a:solidFill>
            <a:srgbClr val="BE1724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43" name="OTLSHAPE_M_fef3b6fe90ae4e548c7ee0da8c595fb2_Title"/>
          <p:cNvSpPr txBox="1"/>
          <p:nvPr>
            <p:custDataLst>
              <p:tags r:id="rId58"/>
            </p:custDataLst>
          </p:nvPr>
        </p:nvSpPr>
        <p:spPr>
          <a:xfrm>
            <a:off x="5086588" y="3714073"/>
            <a:ext cx="6731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14" smtClean="0">
                <a:solidFill>
                  <a:srgbClr val="134742"/>
                </a:solidFill>
                <a:latin typeface="Calibri" panose="020F0502020204030204" pitchFamily="34" charset="0"/>
              </a:rPr>
              <a:t>The Stand</a:t>
            </a:r>
            <a:endParaRPr lang="en-US" sz="1300" spc="-14">
              <a:solidFill>
                <a:srgbClr val="134742"/>
              </a:solidFill>
              <a:latin typeface="Calibri" panose="020F0502020204030204" pitchFamily="34" charset="0"/>
            </a:endParaRPr>
          </a:p>
        </p:txBody>
      </p:sp>
      <p:sp>
        <p:nvSpPr>
          <p:cNvPr id="7044" name="OTLSHAPE_M_fef3b6fe90ae4e548c7ee0da8c595fb2_Date"/>
          <p:cNvSpPr txBox="1"/>
          <p:nvPr>
            <p:custDataLst>
              <p:tags r:id="rId59"/>
            </p:custDataLst>
          </p:nvPr>
        </p:nvSpPr>
        <p:spPr>
          <a:xfrm>
            <a:off x="5291989" y="3941022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134742"/>
                </a:solidFill>
                <a:latin typeface="Calibri" panose="020F0502020204030204" pitchFamily="34" charset="0"/>
              </a:rPr>
              <a:t>1994</a:t>
            </a:r>
            <a:endParaRPr lang="en-US" sz="1000" spc="-10">
              <a:solidFill>
                <a:srgbClr val="134742"/>
              </a:solidFill>
              <a:latin typeface="Calibri" panose="020F0502020204030204" pitchFamily="34" charset="0"/>
            </a:endParaRPr>
          </a:p>
        </p:txBody>
      </p:sp>
      <p:sp>
        <p:nvSpPr>
          <p:cNvPr id="7045" name="OTLSHAPE_M_fef3b6fe90ae4e548c7ee0da8c595fb2_Shape"/>
          <p:cNvSpPr/>
          <p:nvPr>
            <p:custDataLst>
              <p:tags r:id="rId60"/>
            </p:custDataLst>
          </p:nvPr>
        </p:nvSpPr>
        <p:spPr>
          <a:xfrm>
            <a:off x="5350917" y="4617720"/>
            <a:ext cx="152400" cy="177800"/>
          </a:xfrm>
          <a:prstGeom prst="diamond">
            <a:avLst/>
          </a:prstGeom>
          <a:solidFill>
            <a:srgbClr val="134742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46" name="OTLSHAPE_M_0fd4e6aa4c0d44eeb8453974381e08b2_Title"/>
          <p:cNvSpPr txBox="1"/>
          <p:nvPr>
            <p:custDataLst>
              <p:tags r:id="rId61"/>
            </p:custDataLst>
          </p:nvPr>
        </p:nvSpPr>
        <p:spPr>
          <a:xfrm>
            <a:off x="5015149" y="4210346"/>
            <a:ext cx="12573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8" smtClean="0">
                <a:solidFill>
                  <a:srgbClr val="AB0D11"/>
                </a:solidFill>
                <a:latin typeface="Calibri" panose="020F0502020204030204" pitchFamily="34" charset="0"/>
              </a:rPr>
              <a:t>Dolores Clairborne</a:t>
            </a:r>
            <a:endParaRPr lang="en-US" sz="1300" spc="-8">
              <a:solidFill>
                <a:srgbClr val="AB0D11"/>
              </a:solidFill>
              <a:latin typeface="Calibri" panose="020F0502020204030204" pitchFamily="34" charset="0"/>
            </a:endParaRPr>
          </a:p>
        </p:txBody>
      </p:sp>
      <p:sp>
        <p:nvSpPr>
          <p:cNvPr id="7047" name="OTLSHAPE_M_0fd4e6aa4c0d44eeb8453974381e08b2_Date"/>
          <p:cNvSpPr txBox="1"/>
          <p:nvPr>
            <p:custDataLst>
              <p:tags r:id="rId62"/>
            </p:custDataLst>
          </p:nvPr>
        </p:nvSpPr>
        <p:spPr>
          <a:xfrm>
            <a:off x="5513221" y="4437295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AB0D11"/>
                </a:solidFill>
                <a:latin typeface="Calibri" panose="020F0502020204030204" pitchFamily="34" charset="0"/>
              </a:rPr>
              <a:t>1995</a:t>
            </a:r>
            <a:endParaRPr lang="en-US" sz="1000" spc="-10">
              <a:solidFill>
                <a:srgbClr val="AB0D11"/>
              </a:solidFill>
              <a:latin typeface="Calibri" panose="020F0502020204030204" pitchFamily="34" charset="0"/>
            </a:endParaRPr>
          </a:p>
        </p:txBody>
      </p:sp>
      <p:sp>
        <p:nvSpPr>
          <p:cNvPr id="7048" name="OTLSHAPE_M_0fd4e6aa4c0d44eeb8453974381e08b2_Shape"/>
          <p:cNvSpPr/>
          <p:nvPr>
            <p:custDataLst>
              <p:tags r:id="rId63"/>
            </p:custDataLst>
          </p:nvPr>
        </p:nvSpPr>
        <p:spPr>
          <a:xfrm>
            <a:off x="5572149" y="4617720"/>
            <a:ext cx="152400" cy="177800"/>
          </a:xfrm>
          <a:prstGeom prst="diamond">
            <a:avLst/>
          </a:prstGeom>
          <a:solidFill>
            <a:srgbClr val="BE1724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49" name="OTLSHAPE_M_6d5a2655a00044f0b7d5e1b765a9199a_Title"/>
          <p:cNvSpPr txBox="1"/>
          <p:nvPr>
            <p:custDataLst>
              <p:tags r:id="rId64"/>
            </p:custDataLst>
          </p:nvPr>
        </p:nvSpPr>
        <p:spPr>
          <a:xfrm>
            <a:off x="6297075" y="3217798"/>
            <a:ext cx="10795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10" smtClean="0">
                <a:solidFill>
                  <a:srgbClr val="AB0D11"/>
                </a:solidFill>
                <a:latin typeface="Calibri" panose="020F0502020204030204" pitchFamily="34" charset="0"/>
              </a:rPr>
              <a:t>The Green Mile </a:t>
            </a:r>
            <a:endParaRPr lang="en-US" sz="1300" spc="-10">
              <a:solidFill>
                <a:srgbClr val="AB0D11"/>
              </a:solidFill>
              <a:latin typeface="Calibri" panose="020F0502020204030204" pitchFamily="34" charset="0"/>
            </a:endParaRPr>
          </a:p>
        </p:txBody>
      </p:sp>
      <p:sp>
        <p:nvSpPr>
          <p:cNvPr id="7050" name="OTLSHAPE_M_6d5a2655a00044f0b7d5e1b765a9199a_Date"/>
          <p:cNvSpPr txBox="1"/>
          <p:nvPr>
            <p:custDataLst>
              <p:tags r:id="rId65"/>
            </p:custDataLst>
          </p:nvPr>
        </p:nvSpPr>
        <p:spPr>
          <a:xfrm>
            <a:off x="6703729" y="3444747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AB0D11"/>
                </a:solidFill>
                <a:latin typeface="Calibri" panose="020F0502020204030204" pitchFamily="34" charset="0"/>
              </a:rPr>
              <a:t>1999</a:t>
            </a:r>
            <a:endParaRPr lang="en-US" sz="1000" spc="-10">
              <a:solidFill>
                <a:srgbClr val="AB0D11"/>
              </a:solidFill>
              <a:latin typeface="Calibri" panose="020F0502020204030204" pitchFamily="34" charset="0"/>
            </a:endParaRPr>
          </a:p>
        </p:txBody>
      </p:sp>
      <p:sp>
        <p:nvSpPr>
          <p:cNvPr id="7051" name="OTLSHAPE_M_6d5a2655a00044f0b7d5e1b765a9199a_Shape"/>
          <p:cNvSpPr/>
          <p:nvPr>
            <p:custDataLst>
              <p:tags r:id="rId66"/>
            </p:custDataLst>
          </p:nvPr>
        </p:nvSpPr>
        <p:spPr>
          <a:xfrm>
            <a:off x="6762657" y="4617720"/>
            <a:ext cx="152400" cy="177800"/>
          </a:xfrm>
          <a:prstGeom prst="diamond">
            <a:avLst/>
          </a:prstGeom>
          <a:solidFill>
            <a:srgbClr val="BE1724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52" name="OTLSHAPE_M_11e3e0c2e4e24f958c8bce3aa9652867_Title"/>
          <p:cNvSpPr txBox="1"/>
          <p:nvPr>
            <p:custDataLst>
              <p:tags r:id="rId67"/>
            </p:custDataLst>
          </p:nvPr>
        </p:nvSpPr>
        <p:spPr>
          <a:xfrm>
            <a:off x="6850894" y="3714073"/>
            <a:ext cx="10160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12" smtClean="0">
                <a:solidFill>
                  <a:srgbClr val="134742"/>
                </a:solidFill>
                <a:latin typeface="Calibri" panose="020F0502020204030204" pitchFamily="34" charset="0"/>
              </a:rPr>
              <a:t>The Dead Zone</a:t>
            </a:r>
            <a:endParaRPr lang="en-US" sz="1300" spc="-12">
              <a:solidFill>
                <a:srgbClr val="134742"/>
              </a:solidFill>
              <a:latin typeface="Calibri" panose="020F0502020204030204" pitchFamily="34" charset="0"/>
            </a:endParaRPr>
          </a:p>
        </p:txBody>
      </p:sp>
      <p:sp>
        <p:nvSpPr>
          <p:cNvPr id="7053" name="OTLSHAPE_M_11e3e0c2e4e24f958c8bce3aa9652867_Date"/>
          <p:cNvSpPr txBox="1"/>
          <p:nvPr>
            <p:custDataLst>
              <p:tags r:id="rId68"/>
            </p:custDataLst>
          </p:nvPr>
        </p:nvSpPr>
        <p:spPr>
          <a:xfrm>
            <a:off x="7224316" y="3941022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134742"/>
                </a:solidFill>
                <a:latin typeface="Calibri" panose="020F0502020204030204" pitchFamily="34" charset="0"/>
              </a:rPr>
              <a:t>2002</a:t>
            </a:r>
            <a:endParaRPr lang="en-US" sz="1000" spc="-10">
              <a:solidFill>
                <a:srgbClr val="134742"/>
              </a:solidFill>
              <a:latin typeface="Calibri" panose="020F0502020204030204" pitchFamily="34" charset="0"/>
            </a:endParaRPr>
          </a:p>
        </p:txBody>
      </p:sp>
      <p:sp>
        <p:nvSpPr>
          <p:cNvPr id="7054" name="OTLSHAPE_M_11e3e0c2e4e24f958c8bce3aa9652867_Shape"/>
          <p:cNvSpPr/>
          <p:nvPr>
            <p:custDataLst>
              <p:tags r:id="rId69"/>
            </p:custDataLst>
          </p:nvPr>
        </p:nvSpPr>
        <p:spPr>
          <a:xfrm>
            <a:off x="7283245" y="4617720"/>
            <a:ext cx="152400" cy="177800"/>
          </a:xfrm>
          <a:prstGeom prst="diamond">
            <a:avLst/>
          </a:prstGeom>
          <a:solidFill>
            <a:srgbClr val="134742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55" name="OTLSHAPE_M_59f9fb7d26574a508eddf58acd5e2398_Title"/>
          <p:cNvSpPr txBox="1"/>
          <p:nvPr>
            <p:custDataLst>
              <p:tags r:id="rId70"/>
            </p:custDataLst>
          </p:nvPr>
        </p:nvSpPr>
        <p:spPr>
          <a:xfrm>
            <a:off x="7187276" y="4210346"/>
            <a:ext cx="9525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10" smtClean="0">
                <a:solidFill>
                  <a:srgbClr val="AB0D11"/>
                </a:solidFill>
                <a:latin typeface="Calibri" panose="020F0502020204030204" pitchFamily="34" charset="0"/>
              </a:rPr>
              <a:t>Dreamcatcher</a:t>
            </a:r>
            <a:endParaRPr lang="en-US" sz="1300" spc="-10">
              <a:solidFill>
                <a:srgbClr val="AB0D11"/>
              </a:solidFill>
              <a:latin typeface="Calibri" panose="020F0502020204030204" pitchFamily="34" charset="0"/>
            </a:endParaRPr>
          </a:p>
        </p:txBody>
      </p:sp>
      <p:sp>
        <p:nvSpPr>
          <p:cNvPr id="7056" name="OTLSHAPE_M_59f9fb7d26574a508eddf58acd5e2398_Date"/>
          <p:cNvSpPr txBox="1"/>
          <p:nvPr>
            <p:custDataLst>
              <p:tags r:id="rId71"/>
            </p:custDataLst>
          </p:nvPr>
        </p:nvSpPr>
        <p:spPr>
          <a:xfrm>
            <a:off x="7531277" y="4437295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AB0D11"/>
                </a:solidFill>
                <a:latin typeface="Calibri" panose="020F0502020204030204" pitchFamily="34" charset="0"/>
              </a:rPr>
              <a:t>2003</a:t>
            </a:r>
            <a:endParaRPr lang="en-US" sz="1000" spc="-10">
              <a:solidFill>
                <a:srgbClr val="AB0D11"/>
              </a:solidFill>
              <a:latin typeface="Calibri" panose="020F0502020204030204" pitchFamily="34" charset="0"/>
            </a:endParaRPr>
          </a:p>
        </p:txBody>
      </p:sp>
      <p:sp>
        <p:nvSpPr>
          <p:cNvPr id="7057" name="OTLSHAPE_M_59f9fb7d26574a508eddf58acd5e2398_Shape"/>
          <p:cNvSpPr/>
          <p:nvPr>
            <p:custDataLst>
              <p:tags r:id="rId72"/>
            </p:custDataLst>
          </p:nvPr>
        </p:nvSpPr>
        <p:spPr>
          <a:xfrm>
            <a:off x="7590205" y="4617720"/>
            <a:ext cx="152400" cy="177800"/>
          </a:xfrm>
          <a:prstGeom prst="diamond">
            <a:avLst/>
          </a:prstGeom>
          <a:solidFill>
            <a:srgbClr val="BE1724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58" name="OTLSHAPE_M_5390d555078a42c2bc8348676a787091_Title"/>
          <p:cNvSpPr txBox="1"/>
          <p:nvPr>
            <p:custDataLst>
              <p:tags r:id="rId73"/>
            </p:custDataLst>
          </p:nvPr>
        </p:nvSpPr>
        <p:spPr>
          <a:xfrm>
            <a:off x="8567029" y="4210346"/>
            <a:ext cx="3429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24" smtClean="0">
                <a:solidFill>
                  <a:srgbClr val="AB0D11"/>
                </a:solidFill>
                <a:latin typeface="Calibri" panose="020F0502020204030204" pitchFamily="34" charset="0"/>
              </a:rPr>
              <a:t>1408</a:t>
            </a:r>
            <a:endParaRPr lang="en-US" sz="1300" spc="-24">
              <a:solidFill>
                <a:srgbClr val="AB0D11"/>
              </a:solidFill>
              <a:latin typeface="Calibri" panose="020F0502020204030204" pitchFamily="34" charset="0"/>
            </a:endParaRPr>
          </a:p>
        </p:txBody>
      </p:sp>
      <p:sp>
        <p:nvSpPr>
          <p:cNvPr id="7059" name="OTLSHAPE_M_5390d555078a42c2bc8348676a787091_Date"/>
          <p:cNvSpPr txBox="1"/>
          <p:nvPr>
            <p:custDataLst>
              <p:tags r:id="rId74"/>
            </p:custDataLst>
          </p:nvPr>
        </p:nvSpPr>
        <p:spPr>
          <a:xfrm>
            <a:off x="8605637" y="4437295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AB0D11"/>
                </a:solidFill>
                <a:latin typeface="Calibri" panose="020F0502020204030204" pitchFamily="34" charset="0"/>
              </a:rPr>
              <a:t>2007</a:t>
            </a:r>
            <a:endParaRPr lang="en-US" sz="1000" spc="-10">
              <a:solidFill>
                <a:srgbClr val="AB0D11"/>
              </a:solidFill>
              <a:latin typeface="Calibri" panose="020F0502020204030204" pitchFamily="34" charset="0"/>
            </a:endParaRPr>
          </a:p>
        </p:txBody>
      </p:sp>
      <p:sp>
        <p:nvSpPr>
          <p:cNvPr id="7060" name="OTLSHAPE_M_5390d555078a42c2bc8348676a787091_Shape"/>
          <p:cNvSpPr/>
          <p:nvPr>
            <p:custDataLst>
              <p:tags r:id="rId75"/>
            </p:custDataLst>
          </p:nvPr>
        </p:nvSpPr>
        <p:spPr>
          <a:xfrm>
            <a:off x="8664565" y="4617720"/>
            <a:ext cx="152400" cy="177800"/>
          </a:xfrm>
          <a:prstGeom prst="diamond">
            <a:avLst/>
          </a:prstGeom>
          <a:solidFill>
            <a:srgbClr val="BE1724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61" name="OTLSHAPE_M_58e79aa35b8e493789588b8f26c0d456_Title"/>
          <p:cNvSpPr txBox="1"/>
          <p:nvPr>
            <p:custDataLst>
              <p:tags r:id="rId76"/>
            </p:custDataLst>
          </p:nvPr>
        </p:nvSpPr>
        <p:spPr>
          <a:xfrm>
            <a:off x="9293386" y="4210346"/>
            <a:ext cx="4318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20" smtClean="0">
                <a:solidFill>
                  <a:schemeClr val="dk1"/>
                </a:solidFill>
                <a:latin typeface="Calibri" panose="020F0502020204030204" pitchFamily="34" charset="0"/>
              </a:rPr>
              <a:t>Haven</a:t>
            </a:r>
            <a:endParaRPr lang="en-US" sz="1300" spc="-2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062" name="OTLSHAPE_M_58e79aa35b8e493789588b8f26c0d456_Date"/>
          <p:cNvSpPr txBox="1"/>
          <p:nvPr>
            <p:custDataLst>
              <p:tags r:id="rId77"/>
            </p:custDataLst>
          </p:nvPr>
        </p:nvSpPr>
        <p:spPr>
          <a:xfrm>
            <a:off x="9375111" y="4437295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chemeClr val="dk2"/>
                </a:solidFill>
                <a:latin typeface="Calibri" panose="020F0502020204030204" pitchFamily="34" charset="0"/>
              </a:rPr>
              <a:t>2010</a:t>
            </a:r>
            <a:endParaRPr lang="en-US" sz="1000" spc="-1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7063" name="OTLSHAPE_M_58e79aa35b8e493789588b8f26c0d456_Shape"/>
          <p:cNvSpPr/>
          <p:nvPr>
            <p:custDataLst>
              <p:tags r:id="rId78"/>
            </p:custDataLst>
          </p:nvPr>
        </p:nvSpPr>
        <p:spPr>
          <a:xfrm>
            <a:off x="9434039" y="4617720"/>
            <a:ext cx="152400" cy="177800"/>
          </a:xfrm>
          <a:prstGeom prst="diamond">
            <a:avLst/>
          </a:prstGeom>
          <a:solidFill>
            <a:srgbClr val="134742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64" name="OTLSHAPE_M_54c383801faf48deb3f70e5e0c3b85e4_Title"/>
          <p:cNvSpPr txBox="1"/>
          <p:nvPr>
            <p:custDataLst>
              <p:tags r:id="rId79"/>
            </p:custDataLst>
          </p:nvPr>
        </p:nvSpPr>
        <p:spPr>
          <a:xfrm>
            <a:off x="1387802" y="5306145"/>
            <a:ext cx="7620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12" smtClean="0">
                <a:solidFill>
                  <a:srgbClr val="134742"/>
                </a:solidFill>
                <a:latin typeface="Calibri" panose="020F0502020204030204" pitchFamily="34" charset="0"/>
              </a:rPr>
              <a:t>Salem's Lot</a:t>
            </a:r>
            <a:endParaRPr lang="en-US" sz="1300" spc="-12">
              <a:solidFill>
                <a:srgbClr val="134742"/>
              </a:solidFill>
              <a:latin typeface="Calibri" panose="020F0502020204030204" pitchFamily="34" charset="0"/>
            </a:endParaRPr>
          </a:p>
        </p:txBody>
      </p:sp>
      <p:sp>
        <p:nvSpPr>
          <p:cNvPr id="7065" name="OTLSHAPE_M_54c383801faf48deb3f70e5e0c3b85e4_Date"/>
          <p:cNvSpPr txBox="1"/>
          <p:nvPr>
            <p:custDataLst>
              <p:tags r:id="rId80"/>
            </p:custDataLst>
          </p:nvPr>
        </p:nvSpPr>
        <p:spPr>
          <a:xfrm>
            <a:off x="1637505" y="5125720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134742"/>
                </a:solidFill>
                <a:latin typeface="Calibri" panose="020F0502020204030204" pitchFamily="34" charset="0"/>
              </a:rPr>
              <a:t>1979</a:t>
            </a:r>
            <a:endParaRPr lang="en-US" sz="1000" spc="-10">
              <a:solidFill>
                <a:srgbClr val="134742"/>
              </a:solidFill>
              <a:latin typeface="Calibri" panose="020F0502020204030204" pitchFamily="34" charset="0"/>
            </a:endParaRPr>
          </a:p>
        </p:txBody>
      </p:sp>
      <p:sp>
        <p:nvSpPr>
          <p:cNvPr id="7066" name="OTLSHAPE_M_54c383801faf48deb3f70e5e0c3b85e4_Shape"/>
          <p:cNvSpPr/>
          <p:nvPr>
            <p:custDataLst>
              <p:tags r:id="rId81"/>
            </p:custDataLst>
          </p:nvPr>
        </p:nvSpPr>
        <p:spPr>
          <a:xfrm>
            <a:off x="1696433" y="4922520"/>
            <a:ext cx="152400" cy="177800"/>
          </a:xfrm>
          <a:prstGeom prst="diamond">
            <a:avLst/>
          </a:prstGeom>
          <a:solidFill>
            <a:srgbClr val="134742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67" name="OTLSHAPE_M_2eebfb1996e9408d82be315faf7a5914_Title"/>
          <p:cNvSpPr txBox="1"/>
          <p:nvPr>
            <p:custDataLst>
              <p:tags r:id="rId82"/>
            </p:custDataLst>
          </p:nvPr>
        </p:nvSpPr>
        <p:spPr>
          <a:xfrm>
            <a:off x="2558622" y="5306145"/>
            <a:ext cx="3048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22" smtClean="0">
                <a:solidFill>
                  <a:srgbClr val="AB0D11"/>
                </a:solidFill>
                <a:latin typeface="Calibri" panose="020F0502020204030204" pitchFamily="34" charset="0"/>
              </a:rPr>
              <a:t>Cujo</a:t>
            </a:r>
            <a:endParaRPr lang="en-US" sz="1300" spc="-22">
              <a:solidFill>
                <a:srgbClr val="AB0D11"/>
              </a:solidFill>
              <a:latin typeface="Calibri" panose="020F0502020204030204" pitchFamily="34" charset="0"/>
            </a:endParaRPr>
          </a:p>
        </p:txBody>
      </p:sp>
      <p:sp>
        <p:nvSpPr>
          <p:cNvPr id="7068" name="OTLSHAPE_M_2eebfb1996e9408d82be315faf7a5914_Date"/>
          <p:cNvSpPr txBox="1"/>
          <p:nvPr>
            <p:custDataLst>
              <p:tags r:id="rId83"/>
            </p:custDataLst>
          </p:nvPr>
        </p:nvSpPr>
        <p:spPr>
          <a:xfrm>
            <a:off x="2580508" y="5125720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AB0D11"/>
                </a:solidFill>
                <a:latin typeface="Calibri" panose="020F0502020204030204" pitchFamily="34" charset="0"/>
              </a:rPr>
              <a:t>1983</a:t>
            </a:r>
            <a:endParaRPr lang="en-US" sz="1000" spc="-10">
              <a:solidFill>
                <a:srgbClr val="AB0D11"/>
              </a:solidFill>
              <a:latin typeface="Calibri" panose="020F0502020204030204" pitchFamily="34" charset="0"/>
            </a:endParaRPr>
          </a:p>
        </p:txBody>
      </p:sp>
      <p:sp>
        <p:nvSpPr>
          <p:cNvPr id="7069" name="OTLSHAPE_M_2eebfb1996e9408d82be315faf7a5914_Shape"/>
          <p:cNvSpPr/>
          <p:nvPr>
            <p:custDataLst>
              <p:tags r:id="rId84"/>
            </p:custDataLst>
          </p:nvPr>
        </p:nvSpPr>
        <p:spPr>
          <a:xfrm>
            <a:off x="2639436" y="4922520"/>
            <a:ext cx="152400" cy="177800"/>
          </a:xfrm>
          <a:prstGeom prst="diamond">
            <a:avLst/>
          </a:prstGeom>
          <a:solidFill>
            <a:srgbClr val="BE1724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70" name="OTLSHAPE_M_6fd91362591a47cd852cc1cef0d76709_Title"/>
          <p:cNvSpPr txBox="1"/>
          <p:nvPr>
            <p:custDataLst>
              <p:tags r:id="rId85"/>
            </p:custDataLst>
          </p:nvPr>
        </p:nvSpPr>
        <p:spPr>
          <a:xfrm>
            <a:off x="2177200" y="5802418"/>
            <a:ext cx="13589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8" smtClean="0">
                <a:solidFill>
                  <a:srgbClr val="AB0D11"/>
                </a:solidFill>
                <a:latin typeface="Calibri" panose="020F0502020204030204" pitchFamily="34" charset="0"/>
              </a:rPr>
              <a:t>Children of the Corn</a:t>
            </a:r>
            <a:endParaRPr lang="en-US" sz="1300" spc="-8">
              <a:solidFill>
                <a:srgbClr val="AB0D11"/>
              </a:solidFill>
              <a:latin typeface="Calibri" panose="020F0502020204030204" pitchFamily="34" charset="0"/>
            </a:endParaRPr>
          </a:p>
        </p:txBody>
      </p:sp>
      <p:sp>
        <p:nvSpPr>
          <p:cNvPr id="7071" name="OTLSHAPE_M_6fd91362591a47cd852cc1cef0d76709_Date"/>
          <p:cNvSpPr txBox="1"/>
          <p:nvPr>
            <p:custDataLst>
              <p:tags r:id="rId86"/>
            </p:custDataLst>
          </p:nvPr>
        </p:nvSpPr>
        <p:spPr>
          <a:xfrm>
            <a:off x="2725692" y="5621994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AB0D11"/>
                </a:solidFill>
                <a:latin typeface="Calibri" panose="020F0502020204030204" pitchFamily="34" charset="0"/>
              </a:rPr>
              <a:t>1984</a:t>
            </a:r>
            <a:endParaRPr lang="en-US" sz="1000" spc="-10">
              <a:solidFill>
                <a:srgbClr val="AB0D11"/>
              </a:solidFill>
              <a:latin typeface="Calibri" panose="020F0502020204030204" pitchFamily="34" charset="0"/>
            </a:endParaRPr>
          </a:p>
        </p:txBody>
      </p:sp>
      <p:sp>
        <p:nvSpPr>
          <p:cNvPr id="7072" name="OTLSHAPE_M_6fd91362591a47cd852cc1cef0d76709_Shape"/>
          <p:cNvSpPr/>
          <p:nvPr>
            <p:custDataLst>
              <p:tags r:id="rId87"/>
            </p:custDataLst>
          </p:nvPr>
        </p:nvSpPr>
        <p:spPr>
          <a:xfrm>
            <a:off x="2784620" y="4922520"/>
            <a:ext cx="152400" cy="177800"/>
          </a:xfrm>
          <a:prstGeom prst="diamond">
            <a:avLst/>
          </a:prstGeom>
          <a:solidFill>
            <a:srgbClr val="BE1724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73" name="OTLSHAPE_M_b094a58f5d8d4ad0b25a9c57d6e696bf_Title"/>
          <p:cNvSpPr txBox="1"/>
          <p:nvPr>
            <p:custDataLst>
              <p:tags r:id="rId88"/>
            </p:custDataLst>
          </p:nvPr>
        </p:nvSpPr>
        <p:spPr>
          <a:xfrm>
            <a:off x="3052641" y="5306145"/>
            <a:ext cx="8509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12" smtClean="0">
                <a:solidFill>
                  <a:srgbClr val="AB0D11"/>
                </a:solidFill>
                <a:latin typeface="Calibri" panose="020F0502020204030204" pitchFamily="34" charset="0"/>
              </a:rPr>
              <a:t>Stand By Me</a:t>
            </a:r>
            <a:endParaRPr lang="en-US" sz="1300" spc="-12">
              <a:solidFill>
                <a:srgbClr val="AB0D11"/>
              </a:solidFill>
              <a:latin typeface="Calibri" panose="020F0502020204030204" pitchFamily="34" charset="0"/>
            </a:endParaRPr>
          </a:p>
        </p:txBody>
      </p:sp>
      <p:sp>
        <p:nvSpPr>
          <p:cNvPr id="7074" name="OTLSHAPE_M_b094a58f5d8d4ad0b25a9c57d6e696bf_Date"/>
          <p:cNvSpPr txBox="1"/>
          <p:nvPr>
            <p:custDataLst>
              <p:tags r:id="rId89"/>
            </p:custDataLst>
          </p:nvPr>
        </p:nvSpPr>
        <p:spPr>
          <a:xfrm>
            <a:off x="3345143" y="5125720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AB0D11"/>
                </a:solidFill>
                <a:latin typeface="Calibri" panose="020F0502020204030204" pitchFamily="34" charset="0"/>
              </a:rPr>
              <a:t>1986</a:t>
            </a:r>
            <a:endParaRPr lang="en-US" sz="1000" spc="-10">
              <a:solidFill>
                <a:srgbClr val="AB0D11"/>
              </a:solidFill>
              <a:latin typeface="Calibri" panose="020F0502020204030204" pitchFamily="34" charset="0"/>
            </a:endParaRPr>
          </a:p>
        </p:txBody>
      </p:sp>
      <p:sp>
        <p:nvSpPr>
          <p:cNvPr id="7075" name="OTLSHAPE_M_b094a58f5d8d4ad0b25a9c57d6e696bf_Shape"/>
          <p:cNvSpPr/>
          <p:nvPr>
            <p:custDataLst>
              <p:tags r:id="rId90"/>
            </p:custDataLst>
          </p:nvPr>
        </p:nvSpPr>
        <p:spPr>
          <a:xfrm>
            <a:off x="3404071" y="4922520"/>
            <a:ext cx="152400" cy="177800"/>
          </a:xfrm>
          <a:prstGeom prst="diamond">
            <a:avLst/>
          </a:prstGeom>
          <a:solidFill>
            <a:srgbClr val="BE1724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76" name="OTLSHAPE_M_3f22bfa24df445258bf4bf903793f714_Title"/>
          <p:cNvSpPr txBox="1"/>
          <p:nvPr>
            <p:custDataLst>
              <p:tags r:id="rId91"/>
            </p:custDataLst>
          </p:nvPr>
        </p:nvSpPr>
        <p:spPr>
          <a:xfrm>
            <a:off x="4323716" y="5306439"/>
            <a:ext cx="4699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16" dirty="0" smtClean="0">
                <a:solidFill>
                  <a:srgbClr val="AB0D11"/>
                </a:solidFill>
                <a:latin typeface="Calibri" panose="020F0502020204030204" pitchFamily="34" charset="0"/>
              </a:rPr>
              <a:t>Misery</a:t>
            </a:r>
            <a:endParaRPr lang="en-US" sz="1300" spc="-16" dirty="0">
              <a:solidFill>
                <a:srgbClr val="AB0D11"/>
              </a:solidFill>
              <a:latin typeface="Calibri" panose="020F0502020204030204" pitchFamily="34" charset="0"/>
            </a:endParaRPr>
          </a:p>
        </p:txBody>
      </p:sp>
      <p:sp>
        <p:nvSpPr>
          <p:cNvPr id="7077" name="OTLSHAPE_M_3f22bfa24df445258bf4bf903793f714_Date"/>
          <p:cNvSpPr txBox="1"/>
          <p:nvPr>
            <p:custDataLst>
              <p:tags r:id="rId92"/>
            </p:custDataLst>
          </p:nvPr>
        </p:nvSpPr>
        <p:spPr>
          <a:xfrm>
            <a:off x="4424343" y="5126013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dirty="0" smtClean="0">
                <a:solidFill>
                  <a:srgbClr val="AB0D11"/>
                </a:solidFill>
                <a:latin typeface="Calibri" panose="020F0502020204030204" pitchFamily="34" charset="0"/>
              </a:rPr>
              <a:t>1990</a:t>
            </a:r>
            <a:endParaRPr lang="en-US" sz="1000" spc="-10" dirty="0">
              <a:solidFill>
                <a:srgbClr val="AB0D11"/>
              </a:solidFill>
              <a:latin typeface="Calibri" panose="020F0502020204030204" pitchFamily="34" charset="0"/>
            </a:endParaRPr>
          </a:p>
        </p:txBody>
      </p:sp>
      <p:sp>
        <p:nvSpPr>
          <p:cNvPr id="7078" name="OTLSHAPE_M_3f22bfa24df445258bf4bf903793f714_Shape"/>
          <p:cNvSpPr/>
          <p:nvPr>
            <p:custDataLst>
              <p:tags r:id="rId93"/>
            </p:custDataLst>
          </p:nvPr>
        </p:nvSpPr>
        <p:spPr>
          <a:xfrm>
            <a:off x="4483271" y="4922520"/>
            <a:ext cx="152400" cy="177800"/>
          </a:xfrm>
          <a:prstGeom prst="diamond">
            <a:avLst/>
          </a:prstGeom>
          <a:solidFill>
            <a:srgbClr val="BE1724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79" name="OTLSHAPE_M_0934625d56e942f0ab2235af7962f140_Title"/>
          <p:cNvSpPr txBox="1"/>
          <p:nvPr>
            <p:custDataLst>
              <p:tags r:id="rId94"/>
            </p:custDataLst>
          </p:nvPr>
        </p:nvSpPr>
        <p:spPr>
          <a:xfrm>
            <a:off x="4559829" y="5800668"/>
            <a:ext cx="19050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8" smtClean="0">
                <a:solidFill>
                  <a:srgbClr val="AB0D11"/>
                </a:solidFill>
                <a:latin typeface="Calibri" panose="020F0502020204030204" pitchFamily="34" charset="0"/>
              </a:rPr>
              <a:t>The Shawshank Redemption</a:t>
            </a:r>
            <a:endParaRPr lang="en-US" sz="1300" spc="-8">
              <a:solidFill>
                <a:srgbClr val="AB0D11"/>
              </a:solidFill>
              <a:latin typeface="Calibri" panose="020F0502020204030204" pitchFamily="34" charset="0"/>
            </a:endParaRPr>
          </a:p>
        </p:txBody>
      </p:sp>
      <p:sp>
        <p:nvSpPr>
          <p:cNvPr id="7080" name="OTLSHAPE_M_0934625d56e942f0ab2235af7962f140_Date"/>
          <p:cNvSpPr txBox="1"/>
          <p:nvPr>
            <p:custDataLst>
              <p:tags r:id="rId95"/>
            </p:custDataLst>
          </p:nvPr>
        </p:nvSpPr>
        <p:spPr>
          <a:xfrm>
            <a:off x="5378408" y="5620243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AB0D11"/>
                </a:solidFill>
                <a:latin typeface="Calibri" panose="020F0502020204030204" pitchFamily="34" charset="0"/>
              </a:rPr>
              <a:t>1994</a:t>
            </a:r>
            <a:endParaRPr lang="en-US" sz="1000" spc="-10">
              <a:solidFill>
                <a:srgbClr val="AB0D11"/>
              </a:solidFill>
              <a:latin typeface="Calibri" panose="020F0502020204030204" pitchFamily="34" charset="0"/>
            </a:endParaRPr>
          </a:p>
        </p:txBody>
      </p:sp>
      <p:sp>
        <p:nvSpPr>
          <p:cNvPr id="7081" name="OTLSHAPE_M_0934625d56e942f0ab2235af7962f140_Shape"/>
          <p:cNvSpPr/>
          <p:nvPr>
            <p:custDataLst>
              <p:tags r:id="rId96"/>
            </p:custDataLst>
          </p:nvPr>
        </p:nvSpPr>
        <p:spPr>
          <a:xfrm>
            <a:off x="5437336" y="4922520"/>
            <a:ext cx="152400" cy="177800"/>
          </a:xfrm>
          <a:prstGeom prst="diamond">
            <a:avLst/>
          </a:prstGeom>
          <a:solidFill>
            <a:srgbClr val="BE1724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2" name="OTLSHAPE_M_c3935c1ec7254e92840ed1a5bc30d623_Title"/>
          <p:cNvSpPr txBox="1"/>
          <p:nvPr>
            <p:custDataLst>
              <p:tags r:id="rId97"/>
            </p:custDataLst>
          </p:nvPr>
        </p:nvSpPr>
        <p:spPr>
          <a:xfrm>
            <a:off x="5784843" y="6296942"/>
            <a:ext cx="8255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12" smtClean="0">
                <a:solidFill>
                  <a:srgbClr val="134742"/>
                </a:solidFill>
                <a:latin typeface="Calibri" panose="020F0502020204030204" pitchFamily="34" charset="0"/>
              </a:rPr>
              <a:t>The Shining </a:t>
            </a:r>
            <a:endParaRPr lang="en-US" sz="1300" spc="-12">
              <a:solidFill>
                <a:srgbClr val="134742"/>
              </a:solidFill>
              <a:latin typeface="Calibri" panose="020F0502020204030204" pitchFamily="34" charset="0"/>
            </a:endParaRPr>
          </a:p>
        </p:txBody>
      </p:sp>
      <p:sp>
        <p:nvSpPr>
          <p:cNvPr id="7083" name="OTLSHAPE_M_c3935c1ec7254e92840ed1a5bc30d623_Date"/>
          <p:cNvSpPr txBox="1"/>
          <p:nvPr>
            <p:custDataLst>
              <p:tags r:id="rId98"/>
            </p:custDataLst>
          </p:nvPr>
        </p:nvSpPr>
        <p:spPr>
          <a:xfrm>
            <a:off x="6062846" y="6116517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134742"/>
                </a:solidFill>
                <a:latin typeface="Calibri" panose="020F0502020204030204" pitchFamily="34" charset="0"/>
              </a:rPr>
              <a:t>1997</a:t>
            </a:r>
            <a:endParaRPr lang="en-US" sz="1000" spc="-10">
              <a:solidFill>
                <a:srgbClr val="134742"/>
              </a:solidFill>
              <a:latin typeface="Calibri" panose="020F0502020204030204" pitchFamily="34" charset="0"/>
            </a:endParaRPr>
          </a:p>
        </p:txBody>
      </p:sp>
      <p:sp>
        <p:nvSpPr>
          <p:cNvPr id="7084" name="OTLSHAPE_M_c3935c1ec7254e92840ed1a5bc30d623_Shape"/>
          <p:cNvSpPr/>
          <p:nvPr>
            <p:custDataLst>
              <p:tags r:id="rId99"/>
            </p:custDataLst>
          </p:nvPr>
        </p:nvSpPr>
        <p:spPr>
          <a:xfrm>
            <a:off x="6121774" y="4922520"/>
            <a:ext cx="152400" cy="177800"/>
          </a:xfrm>
          <a:prstGeom prst="diamond">
            <a:avLst/>
          </a:prstGeom>
          <a:solidFill>
            <a:srgbClr val="134742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5" name="OTLSHAPE_M_c89be2ea760c4643adc6f7269eb664c1_Title"/>
          <p:cNvSpPr txBox="1"/>
          <p:nvPr>
            <p:custDataLst>
              <p:tags r:id="rId100"/>
            </p:custDataLst>
          </p:nvPr>
        </p:nvSpPr>
        <p:spPr>
          <a:xfrm>
            <a:off x="6714329" y="5306145"/>
            <a:ext cx="11557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10" smtClean="0">
                <a:solidFill>
                  <a:srgbClr val="AB0D11"/>
                </a:solidFill>
                <a:latin typeface="Calibri" panose="020F0502020204030204" pitchFamily="34" charset="0"/>
              </a:rPr>
              <a:t>Hearts in Atlantis</a:t>
            </a:r>
            <a:endParaRPr lang="en-US" sz="1300" spc="-10">
              <a:solidFill>
                <a:srgbClr val="AB0D11"/>
              </a:solidFill>
              <a:latin typeface="Calibri" panose="020F0502020204030204" pitchFamily="34" charset="0"/>
            </a:endParaRPr>
          </a:p>
        </p:txBody>
      </p:sp>
      <p:sp>
        <p:nvSpPr>
          <p:cNvPr id="7086" name="OTLSHAPE_M_c89be2ea760c4643adc6f7269eb664c1_Date"/>
          <p:cNvSpPr txBox="1"/>
          <p:nvPr>
            <p:custDataLst>
              <p:tags r:id="rId101"/>
            </p:custDataLst>
          </p:nvPr>
        </p:nvSpPr>
        <p:spPr>
          <a:xfrm>
            <a:off x="7158638" y="5125720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AB0D11"/>
                </a:solidFill>
                <a:latin typeface="Calibri" panose="020F0502020204030204" pitchFamily="34" charset="0"/>
              </a:rPr>
              <a:t>2001</a:t>
            </a:r>
            <a:endParaRPr lang="en-US" sz="1000" spc="-10">
              <a:solidFill>
                <a:srgbClr val="AB0D11"/>
              </a:solidFill>
              <a:latin typeface="Calibri" panose="020F0502020204030204" pitchFamily="34" charset="0"/>
            </a:endParaRPr>
          </a:p>
        </p:txBody>
      </p:sp>
      <p:sp>
        <p:nvSpPr>
          <p:cNvPr id="7087" name="OTLSHAPE_M_c89be2ea760c4643adc6f7269eb664c1_Shape"/>
          <p:cNvSpPr/>
          <p:nvPr>
            <p:custDataLst>
              <p:tags r:id="rId102"/>
            </p:custDataLst>
          </p:nvPr>
        </p:nvSpPr>
        <p:spPr>
          <a:xfrm>
            <a:off x="7217566" y="4922520"/>
            <a:ext cx="152400" cy="177800"/>
          </a:xfrm>
          <a:prstGeom prst="diamond">
            <a:avLst/>
          </a:prstGeom>
          <a:solidFill>
            <a:srgbClr val="BE1724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8" name="OTLSHAPE_M_744af4cafa934b9290375a211531066a_Title"/>
          <p:cNvSpPr txBox="1"/>
          <p:nvPr>
            <p:custDataLst>
              <p:tags r:id="rId103"/>
            </p:custDataLst>
          </p:nvPr>
        </p:nvSpPr>
        <p:spPr>
          <a:xfrm>
            <a:off x="7566661" y="5802418"/>
            <a:ext cx="18669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6" smtClean="0">
                <a:solidFill>
                  <a:srgbClr val="134742"/>
                </a:solidFill>
                <a:latin typeface="Calibri" panose="020F0502020204030204" pitchFamily="34" charset="0"/>
              </a:rPr>
              <a:t>Nightmares &amp; Dreamscapes</a:t>
            </a:r>
            <a:endParaRPr lang="en-US" sz="1300" spc="-6">
              <a:solidFill>
                <a:srgbClr val="134742"/>
              </a:solidFill>
              <a:latin typeface="Calibri" panose="020F0502020204030204" pitchFamily="34" charset="0"/>
            </a:endParaRPr>
          </a:p>
        </p:txBody>
      </p:sp>
      <p:sp>
        <p:nvSpPr>
          <p:cNvPr id="7089" name="OTLSHAPE_M_744af4cafa934b9290375a211531066a_Date"/>
          <p:cNvSpPr txBox="1"/>
          <p:nvPr>
            <p:custDataLst>
              <p:tags r:id="rId104"/>
            </p:custDataLst>
          </p:nvPr>
        </p:nvSpPr>
        <p:spPr>
          <a:xfrm>
            <a:off x="8367120" y="5621994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134742"/>
                </a:solidFill>
                <a:latin typeface="Calibri" panose="020F0502020204030204" pitchFamily="34" charset="0"/>
              </a:rPr>
              <a:t>2006</a:t>
            </a:r>
            <a:endParaRPr lang="en-US" sz="1000" spc="-10">
              <a:solidFill>
                <a:srgbClr val="134742"/>
              </a:solidFill>
              <a:latin typeface="Calibri" panose="020F0502020204030204" pitchFamily="34" charset="0"/>
            </a:endParaRPr>
          </a:p>
        </p:txBody>
      </p:sp>
      <p:sp>
        <p:nvSpPr>
          <p:cNvPr id="7090" name="OTLSHAPE_M_744af4cafa934b9290375a211531066a_Shape"/>
          <p:cNvSpPr/>
          <p:nvPr>
            <p:custDataLst>
              <p:tags r:id="rId105"/>
            </p:custDataLst>
          </p:nvPr>
        </p:nvSpPr>
        <p:spPr>
          <a:xfrm>
            <a:off x="8426048" y="4922520"/>
            <a:ext cx="152400" cy="177800"/>
          </a:xfrm>
          <a:prstGeom prst="diamond">
            <a:avLst/>
          </a:prstGeom>
          <a:solidFill>
            <a:srgbClr val="134742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91" name="OTLSHAPE_M_53908f90f7834e80918ebd58779ea743_Title"/>
          <p:cNvSpPr txBox="1"/>
          <p:nvPr>
            <p:custDataLst>
              <p:tags r:id="rId106"/>
            </p:custDataLst>
          </p:nvPr>
        </p:nvSpPr>
        <p:spPr>
          <a:xfrm>
            <a:off x="8547654" y="5306145"/>
            <a:ext cx="5842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16" smtClean="0">
                <a:solidFill>
                  <a:srgbClr val="AB0D11"/>
                </a:solidFill>
                <a:latin typeface="Calibri" panose="020F0502020204030204" pitchFamily="34" charset="0"/>
              </a:rPr>
              <a:t>The Mist</a:t>
            </a:r>
            <a:endParaRPr lang="en-US" sz="1300" spc="-16">
              <a:solidFill>
                <a:srgbClr val="AB0D11"/>
              </a:solidFill>
              <a:latin typeface="Calibri" panose="020F0502020204030204" pitchFamily="34" charset="0"/>
            </a:endParaRPr>
          </a:p>
        </p:txBody>
      </p:sp>
      <p:sp>
        <p:nvSpPr>
          <p:cNvPr id="7092" name="OTLSHAPE_M_53908f90f7834e80918ebd58779ea743_Date"/>
          <p:cNvSpPr txBox="1"/>
          <p:nvPr>
            <p:custDataLst>
              <p:tags r:id="rId107"/>
            </p:custDataLst>
          </p:nvPr>
        </p:nvSpPr>
        <p:spPr>
          <a:xfrm>
            <a:off x="8710723" y="5125720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AB0D11"/>
                </a:solidFill>
                <a:latin typeface="Calibri" panose="020F0502020204030204" pitchFamily="34" charset="0"/>
              </a:rPr>
              <a:t>2007</a:t>
            </a:r>
            <a:endParaRPr lang="en-US" sz="1000" spc="-10">
              <a:solidFill>
                <a:srgbClr val="AB0D11"/>
              </a:solidFill>
              <a:latin typeface="Calibri" panose="020F0502020204030204" pitchFamily="34" charset="0"/>
            </a:endParaRPr>
          </a:p>
        </p:txBody>
      </p:sp>
      <p:sp>
        <p:nvSpPr>
          <p:cNvPr id="7093" name="OTLSHAPE_M_53908f90f7834e80918ebd58779ea743_Shape"/>
          <p:cNvSpPr/>
          <p:nvPr>
            <p:custDataLst>
              <p:tags r:id="rId108"/>
            </p:custDataLst>
          </p:nvPr>
        </p:nvSpPr>
        <p:spPr>
          <a:xfrm>
            <a:off x="8769650" y="4922520"/>
            <a:ext cx="152400" cy="177800"/>
          </a:xfrm>
          <a:prstGeom prst="diamond">
            <a:avLst/>
          </a:prstGeom>
          <a:solidFill>
            <a:srgbClr val="BE1724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94" name="OTLSHAPE_M_18b3515f237149ed9e2d1763baae511f_Title"/>
          <p:cNvSpPr txBox="1"/>
          <p:nvPr>
            <p:custDataLst>
              <p:tags r:id="rId109"/>
            </p:custDataLst>
          </p:nvPr>
        </p:nvSpPr>
        <p:spPr>
          <a:xfrm>
            <a:off x="9690958" y="6298692"/>
            <a:ext cx="11303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10" smtClean="0">
                <a:solidFill>
                  <a:srgbClr val="134742"/>
                </a:solidFill>
                <a:latin typeface="Calibri" panose="020F0502020204030204" pitchFamily="34" charset="0"/>
              </a:rPr>
              <a:t>Under the Dome</a:t>
            </a:r>
            <a:endParaRPr lang="en-US" sz="1300" spc="-10">
              <a:solidFill>
                <a:srgbClr val="134742"/>
              </a:solidFill>
              <a:latin typeface="Calibri" panose="020F0502020204030204" pitchFamily="34" charset="0"/>
            </a:endParaRPr>
          </a:p>
        </p:txBody>
      </p:sp>
      <p:sp>
        <p:nvSpPr>
          <p:cNvPr id="7095" name="OTLSHAPE_M_18b3515f237149ed9e2d1763baae511f_Date"/>
          <p:cNvSpPr txBox="1"/>
          <p:nvPr>
            <p:custDataLst>
              <p:tags r:id="rId110"/>
            </p:custDataLst>
          </p:nvPr>
        </p:nvSpPr>
        <p:spPr>
          <a:xfrm>
            <a:off x="10122462" y="6118267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134742"/>
                </a:solidFill>
                <a:latin typeface="Calibri" panose="020F0502020204030204" pitchFamily="34" charset="0"/>
              </a:rPr>
              <a:t>2013</a:t>
            </a:r>
            <a:endParaRPr lang="en-US" sz="1000" spc="-10">
              <a:solidFill>
                <a:srgbClr val="134742"/>
              </a:solidFill>
              <a:latin typeface="Calibri" panose="020F0502020204030204" pitchFamily="34" charset="0"/>
            </a:endParaRPr>
          </a:p>
        </p:txBody>
      </p:sp>
      <p:sp>
        <p:nvSpPr>
          <p:cNvPr id="7096" name="OTLSHAPE_M_18b3515f237149ed9e2d1763baae511f_Shape"/>
          <p:cNvSpPr/>
          <p:nvPr>
            <p:custDataLst>
              <p:tags r:id="rId111"/>
            </p:custDataLst>
          </p:nvPr>
        </p:nvSpPr>
        <p:spPr>
          <a:xfrm>
            <a:off x="10181390" y="4922520"/>
            <a:ext cx="152400" cy="177800"/>
          </a:xfrm>
          <a:prstGeom prst="diamond">
            <a:avLst/>
          </a:prstGeom>
          <a:solidFill>
            <a:srgbClr val="134742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97" name="OTLSHAPE_M_6f821865ec7447c58842737bcc0660d1_Title"/>
          <p:cNvSpPr txBox="1"/>
          <p:nvPr>
            <p:custDataLst>
              <p:tags r:id="rId112"/>
            </p:custDataLst>
          </p:nvPr>
        </p:nvSpPr>
        <p:spPr>
          <a:xfrm>
            <a:off x="10626309" y="5802418"/>
            <a:ext cx="5969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14" smtClean="0">
                <a:solidFill>
                  <a:srgbClr val="134742"/>
                </a:solidFill>
                <a:latin typeface="Calibri" panose="020F0502020204030204" pitchFamily="34" charset="0"/>
              </a:rPr>
              <a:t>11.22.63</a:t>
            </a:r>
            <a:endParaRPr lang="en-US" sz="1300" spc="-14">
              <a:solidFill>
                <a:srgbClr val="134742"/>
              </a:solidFill>
              <a:latin typeface="Calibri" panose="020F0502020204030204" pitchFamily="34" charset="0"/>
            </a:endParaRPr>
          </a:p>
        </p:txBody>
      </p:sp>
      <p:sp>
        <p:nvSpPr>
          <p:cNvPr id="7098" name="OTLSHAPE_M_6f821865ec7447c58842737bcc0660d1_Date"/>
          <p:cNvSpPr txBox="1"/>
          <p:nvPr>
            <p:custDataLst>
              <p:tags r:id="rId113"/>
            </p:custDataLst>
          </p:nvPr>
        </p:nvSpPr>
        <p:spPr>
          <a:xfrm>
            <a:off x="10790308" y="5621994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134742"/>
                </a:solidFill>
                <a:latin typeface="Calibri" panose="020F0502020204030204" pitchFamily="34" charset="0"/>
              </a:rPr>
              <a:t>2016</a:t>
            </a:r>
            <a:endParaRPr lang="en-US" sz="1000" spc="-10">
              <a:solidFill>
                <a:srgbClr val="134742"/>
              </a:solidFill>
              <a:latin typeface="Calibri" panose="020F0502020204030204" pitchFamily="34" charset="0"/>
            </a:endParaRPr>
          </a:p>
        </p:txBody>
      </p:sp>
      <p:sp>
        <p:nvSpPr>
          <p:cNvPr id="7099" name="OTLSHAPE_M_6f821865ec7447c58842737bcc0660d1_Shape"/>
          <p:cNvSpPr/>
          <p:nvPr>
            <p:custDataLst>
              <p:tags r:id="rId114"/>
            </p:custDataLst>
          </p:nvPr>
        </p:nvSpPr>
        <p:spPr>
          <a:xfrm>
            <a:off x="10849235" y="4922520"/>
            <a:ext cx="152400" cy="177800"/>
          </a:xfrm>
          <a:prstGeom prst="diamond">
            <a:avLst/>
          </a:prstGeom>
          <a:solidFill>
            <a:srgbClr val="134742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00" name="OTLSHAPE_M_f515cc5d70104dc4bbecaa88461476ee_Title"/>
          <p:cNvSpPr txBox="1"/>
          <p:nvPr>
            <p:custDataLst>
              <p:tags r:id="rId115"/>
            </p:custDataLst>
          </p:nvPr>
        </p:nvSpPr>
        <p:spPr>
          <a:xfrm>
            <a:off x="10654082" y="5306145"/>
            <a:ext cx="13208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8" smtClean="0">
                <a:solidFill>
                  <a:srgbClr val="AB0D11"/>
                </a:solidFill>
                <a:latin typeface="Calibri" panose="020F0502020204030204" pitchFamily="34" charset="0"/>
              </a:rPr>
              <a:t>It (The Loser's Club)</a:t>
            </a:r>
            <a:endParaRPr lang="en-US" sz="1300" spc="-8">
              <a:solidFill>
                <a:srgbClr val="AB0D11"/>
              </a:solidFill>
              <a:latin typeface="Calibri" panose="020F0502020204030204" pitchFamily="34" charset="0"/>
            </a:endParaRPr>
          </a:p>
        </p:txBody>
      </p:sp>
      <p:sp>
        <p:nvSpPr>
          <p:cNvPr id="7101" name="OTLSHAPE_M_f515cc5d70104dc4bbecaa88461476ee_Date"/>
          <p:cNvSpPr txBox="1"/>
          <p:nvPr>
            <p:custDataLst>
              <p:tags r:id="rId116"/>
            </p:custDataLst>
          </p:nvPr>
        </p:nvSpPr>
        <p:spPr>
          <a:xfrm>
            <a:off x="11014191" y="5125720"/>
            <a:ext cx="609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 smtClean="0">
                <a:solidFill>
                  <a:srgbClr val="AB0D11"/>
                </a:solidFill>
                <a:latin typeface="Calibri" panose="020F0502020204030204" pitchFamily="34" charset="0"/>
              </a:rPr>
              <a:t>Sep 8, 2017</a:t>
            </a:r>
            <a:endParaRPr lang="en-US" sz="1000" spc="-6">
              <a:solidFill>
                <a:srgbClr val="AB0D11"/>
              </a:solidFill>
              <a:latin typeface="Calibri" panose="020F0502020204030204" pitchFamily="34" charset="0"/>
            </a:endParaRPr>
          </a:p>
        </p:txBody>
      </p:sp>
      <p:sp>
        <p:nvSpPr>
          <p:cNvPr id="7102" name="OTLSHAPE_M_f515cc5d70104dc4bbecaa88461476ee_Shape"/>
          <p:cNvSpPr/>
          <p:nvPr>
            <p:custDataLst>
              <p:tags r:id="rId117"/>
            </p:custDataLst>
          </p:nvPr>
        </p:nvSpPr>
        <p:spPr>
          <a:xfrm>
            <a:off x="11243997" y="4922520"/>
            <a:ext cx="152400" cy="177800"/>
          </a:xfrm>
          <a:prstGeom prst="diamond">
            <a:avLst/>
          </a:prstGeom>
          <a:solidFill>
            <a:srgbClr val="BE1724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406400" y="244719"/>
            <a:ext cx="1393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AB0D11"/>
                </a:solidFill>
              </a:rPr>
              <a:t>Movies</a:t>
            </a:r>
            <a:endParaRPr lang="en-US" sz="1400" dirty="0">
              <a:solidFill>
                <a:srgbClr val="AB0D11"/>
              </a:solidFill>
            </a:endParaRPr>
          </a:p>
        </p:txBody>
      </p:sp>
      <p:sp>
        <p:nvSpPr>
          <p:cNvPr id="125" name="OTLSHAPE_M_54c383801faf48deb3f70e5e0c3b85e4_Shape"/>
          <p:cNvSpPr/>
          <p:nvPr>
            <p:custDataLst>
              <p:tags r:id="rId118"/>
            </p:custDataLst>
          </p:nvPr>
        </p:nvSpPr>
        <p:spPr>
          <a:xfrm>
            <a:off x="254000" y="561169"/>
            <a:ext cx="152400" cy="177800"/>
          </a:xfrm>
          <a:prstGeom prst="diamond">
            <a:avLst/>
          </a:prstGeom>
          <a:solidFill>
            <a:srgbClr val="134742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TLSHAPE_M_3c491b1c268b4ad3b28b7437314142b1_Shape"/>
          <p:cNvSpPr/>
          <p:nvPr>
            <p:custDataLst>
              <p:tags r:id="rId119"/>
            </p:custDataLst>
          </p:nvPr>
        </p:nvSpPr>
        <p:spPr>
          <a:xfrm>
            <a:off x="254000" y="304393"/>
            <a:ext cx="152400" cy="177800"/>
          </a:xfrm>
          <a:prstGeom prst="diamond">
            <a:avLst/>
          </a:prstGeom>
          <a:solidFill>
            <a:srgbClr val="BE1724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/>
          <p:cNvSpPr txBox="1"/>
          <p:nvPr/>
        </p:nvSpPr>
        <p:spPr>
          <a:xfrm>
            <a:off x="406400" y="492811"/>
            <a:ext cx="2061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134742"/>
                </a:solidFill>
              </a:rPr>
              <a:t>TV shows and mini-series</a:t>
            </a:r>
            <a:endParaRPr lang="en-US" sz="1400" dirty="0">
              <a:solidFill>
                <a:srgbClr val="13474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7234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1160144" y="97412"/>
            <a:ext cx="10307956" cy="5798226"/>
          </a:xfrm>
          <a:prstGeom prst="rect">
            <a:avLst/>
          </a:prstGeom>
        </p:spPr>
      </p:pic>
      <p:cxnSp>
        <p:nvCxnSpPr>
          <p:cNvPr id="11722" name="OTLSHAPE_M_c89be2ea760c4643adc6f7269eb664c1_Connector2"/>
          <p:cNvCxnSpPr/>
          <p:nvPr>
            <p:custDataLst>
              <p:tags r:id="rId2"/>
            </p:custDataLst>
          </p:nvPr>
        </p:nvCxnSpPr>
        <p:spPr>
          <a:xfrm>
            <a:off x="7293766" y="5164794"/>
            <a:ext cx="0" cy="88900"/>
          </a:xfrm>
          <a:prstGeom prst="line">
            <a:avLst/>
          </a:prstGeom>
          <a:ln w="9525" cap="flat" cmpd="sng" algn="ctr">
            <a:solidFill>
              <a:srgbClr val="BE1724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21" name="OTLSHAPE_M_c89be2ea760c4643adc6f7269eb664c1_Connector1"/>
          <p:cNvCxnSpPr/>
          <p:nvPr>
            <p:custDataLst>
              <p:tags r:id="rId3"/>
            </p:custDataLst>
          </p:nvPr>
        </p:nvCxnSpPr>
        <p:spPr>
          <a:xfrm>
            <a:off x="7293766" y="4668520"/>
            <a:ext cx="0" cy="294725"/>
          </a:xfrm>
          <a:prstGeom prst="line">
            <a:avLst/>
          </a:prstGeom>
          <a:ln w="9525" cap="flat" cmpd="sng" algn="ctr">
            <a:solidFill>
              <a:srgbClr val="BE1724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20" name="OTLSHAPE_M_6d5a2655a00044f0b7d5e1b765a9199a_Connector2"/>
          <p:cNvCxnSpPr/>
          <p:nvPr>
            <p:custDataLst>
              <p:tags r:id="rId4"/>
            </p:custDataLst>
          </p:nvPr>
        </p:nvCxnSpPr>
        <p:spPr>
          <a:xfrm>
            <a:off x="6838857" y="5661067"/>
            <a:ext cx="0" cy="88900"/>
          </a:xfrm>
          <a:prstGeom prst="line">
            <a:avLst/>
          </a:prstGeom>
          <a:ln w="9525" cap="flat" cmpd="sng" algn="ctr">
            <a:solidFill>
              <a:srgbClr val="BE1724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19" name="OTLSHAPE_M_6d5a2655a00044f0b7d5e1b765a9199a_Connector1"/>
          <p:cNvCxnSpPr/>
          <p:nvPr>
            <p:custDataLst>
              <p:tags r:id="rId5"/>
            </p:custDataLst>
          </p:nvPr>
        </p:nvCxnSpPr>
        <p:spPr>
          <a:xfrm>
            <a:off x="6838857" y="4668520"/>
            <a:ext cx="0" cy="790998"/>
          </a:xfrm>
          <a:prstGeom prst="line">
            <a:avLst/>
          </a:prstGeom>
          <a:ln w="9525" cap="flat" cmpd="sng" algn="ctr">
            <a:solidFill>
              <a:srgbClr val="BE1724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18" name="OTLSHAPE_M_0934625d56e942f0ab2235af7962f140_Connector1"/>
          <p:cNvCxnSpPr/>
          <p:nvPr>
            <p:custDataLst>
              <p:tags r:id="rId6"/>
            </p:custDataLst>
          </p:nvPr>
        </p:nvCxnSpPr>
        <p:spPr>
          <a:xfrm>
            <a:off x="5513536" y="4668520"/>
            <a:ext cx="0" cy="585174"/>
          </a:xfrm>
          <a:prstGeom prst="line">
            <a:avLst/>
          </a:prstGeom>
          <a:ln w="9525" cap="flat" cmpd="sng" algn="ctr">
            <a:solidFill>
              <a:srgbClr val="BE1724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05" name="OTLSHAPE_M_fef3b6fe90ae4e548c7ee0da8c595fb2_Connector3"/>
          <p:cNvCxnSpPr/>
          <p:nvPr>
            <p:custDataLst>
              <p:tags r:id="rId7"/>
            </p:custDataLst>
          </p:nvPr>
        </p:nvCxnSpPr>
        <p:spPr>
          <a:xfrm>
            <a:off x="5427117" y="5661067"/>
            <a:ext cx="0" cy="88900"/>
          </a:xfrm>
          <a:prstGeom prst="line">
            <a:avLst/>
          </a:prstGeom>
          <a:ln w="9525" cap="flat" cmpd="sng" algn="ctr">
            <a:solidFill>
              <a:srgbClr val="455C6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09" name="OTLSHAPE_M_fef3b6fe90ae4e548c7ee0da8c595fb2_Connector1"/>
          <p:cNvCxnSpPr/>
          <p:nvPr>
            <p:custDataLst>
              <p:tags r:id="rId8"/>
            </p:custDataLst>
          </p:nvPr>
        </p:nvCxnSpPr>
        <p:spPr>
          <a:xfrm>
            <a:off x="5427117" y="4668520"/>
            <a:ext cx="0" cy="610574"/>
          </a:xfrm>
          <a:prstGeom prst="line">
            <a:avLst/>
          </a:prstGeom>
          <a:ln w="9525" cap="flat" cmpd="sng" algn="ctr">
            <a:solidFill>
              <a:srgbClr val="455C6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04" name="OTLSHAPE_M_210b257608274d9cb74152301b400f91_Connector3"/>
          <p:cNvCxnSpPr/>
          <p:nvPr>
            <p:custDataLst>
              <p:tags r:id="rId9"/>
            </p:custDataLst>
          </p:nvPr>
        </p:nvCxnSpPr>
        <p:spPr>
          <a:xfrm>
            <a:off x="5251514" y="6157341"/>
            <a:ext cx="0" cy="88900"/>
          </a:xfrm>
          <a:prstGeom prst="line">
            <a:avLst/>
          </a:prstGeom>
          <a:ln w="9525" cap="flat" cmpd="sng" algn="ctr">
            <a:solidFill>
              <a:srgbClr val="BE1724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17" name="OTLSHAPE_M_210b257608274d9cb74152301b400f91_Connector2"/>
          <p:cNvCxnSpPr/>
          <p:nvPr>
            <p:custDataLst>
              <p:tags r:id="rId10"/>
            </p:custDataLst>
          </p:nvPr>
        </p:nvCxnSpPr>
        <p:spPr>
          <a:xfrm>
            <a:off x="5251514" y="5661067"/>
            <a:ext cx="0" cy="294725"/>
          </a:xfrm>
          <a:prstGeom prst="line">
            <a:avLst/>
          </a:prstGeom>
          <a:ln w="9525" cap="flat" cmpd="sng" algn="ctr">
            <a:solidFill>
              <a:srgbClr val="BE1724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16" name="OTLSHAPE_M_210b257608274d9cb74152301b400f91_Connector1"/>
          <p:cNvCxnSpPr/>
          <p:nvPr>
            <p:custDataLst>
              <p:tags r:id="rId11"/>
            </p:custDataLst>
          </p:nvPr>
        </p:nvCxnSpPr>
        <p:spPr>
          <a:xfrm>
            <a:off x="5251514" y="4668520"/>
            <a:ext cx="0" cy="790998"/>
          </a:xfrm>
          <a:prstGeom prst="line">
            <a:avLst/>
          </a:prstGeom>
          <a:ln w="9525" cap="flat" cmpd="sng" algn="ctr">
            <a:solidFill>
              <a:srgbClr val="BE1724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15" name="OTLSHAPE_M_b094a58f5d8d4ad0b25a9c57d6e696bf_Connector1"/>
          <p:cNvCxnSpPr/>
          <p:nvPr>
            <p:custDataLst>
              <p:tags r:id="rId12"/>
            </p:custDataLst>
          </p:nvPr>
        </p:nvCxnSpPr>
        <p:spPr>
          <a:xfrm>
            <a:off x="3480271" y="4668520"/>
            <a:ext cx="0" cy="585174"/>
          </a:xfrm>
          <a:prstGeom prst="line">
            <a:avLst/>
          </a:prstGeom>
          <a:ln w="9525" cap="flat" cmpd="sng" algn="ctr">
            <a:solidFill>
              <a:srgbClr val="BE1724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14" name="OTLSHAPE_M_2eebfb1996e9408d82be315faf7a5914_Connector1"/>
          <p:cNvCxnSpPr/>
          <p:nvPr>
            <p:custDataLst>
              <p:tags r:id="rId13"/>
            </p:custDataLst>
          </p:nvPr>
        </p:nvCxnSpPr>
        <p:spPr>
          <a:xfrm>
            <a:off x="2715636" y="4668520"/>
            <a:ext cx="0" cy="585174"/>
          </a:xfrm>
          <a:prstGeom prst="line">
            <a:avLst/>
          </a:prstGeom>
          <a:ln w="9525" cap="flat" cmpd="sng" algn="ctr">
            <a:solidFill>
              <a:srgbClr val="BE1724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13" name="OTLSHAPE_M_f515cc5d70104dc4bbecaa88461476ee_Connector1"/>
          <p:cNvCxnSpPr/>
          <p:nvPr>
            <p:custDataLst>
              <p:tags r:id="rId14"/>
            </p:custDataLst>
          </p:nvPr>
        </p:nvCxnSpPr>
        <p:spPr>
          <a:xfrm>
            <a:off x="11320197" y="3202349"/>
            <a:ext cx="0" cy="1161371"/>
          </a:xfrm>
          <a:prstGeom prst="line">
            <a:avLst/>
          </a:prstGeom>
          <a:ln w="9525" cap="flat" cmpd="sng" algn="ctr">
            <a:solidFill>
              <a:srgbClr val="BE1724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12" name="OTLSHAPE_M_6f821865ec7447c58842737bcc0660d1_Connector1"/>
          <p:cNvCxnSpPr/>
          <p:nvPr>
            <p:custDataLst>
              <p:tags r:id="rId15"/>
            </p:custDataLst>
          </p:nvPr>
        </p:nvCxnSpPr>
        <p:spPr>
          <a:xfrm>
            <a:off x="10925435" y="3768471"/>
            <a:ext cx="0" cy="595249"/>
          </a:xfrm>
          <a:prstGeom prst="line">
            <a:avLst/>
          </a:prstGeom>
          <a:ln w="9525" cap="flat" cmpd="sng" algn="ctr">
            <a:solidFill>
              <a:srgbClr val="9EC4D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11" name="OTLSHAPE_M_744af4cafa934b9290375a211531066a_Connector1"/>
          <p:cNvCxnSpPr/>
          <p:nvPr>
            <p:custDataLst>
              <p:tags r:id="rId16"/>
            </p:custDataLst>
          </p:nvPr>
        </p:nvCxnSpPr>
        <p:spPr>
          <a:xfrm>
            <a:off x="8502248" y="3778546"/>
            <a:ext cx="0" cy="585174"/>
          </a:xfrm>
          <a:prstGeom prst="line">
            <a:avLst/>
          </a:prstGeom>
          <a:ln w="9525" cap="flat" cmpd="sng" algn="ctr">
            <a:solidFill>
              <a:srgbClr val="455C6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08" name="OTLSHAPE_M_bdb3ca2440274c18badb56dc0cb8bff5_Connector1"/>
          <p:cNvCxnSpPr/>
          <p:nvPr>
            <p:custDataLst>
              <p:tags r:id="rId17"/>
            </p:custDataLst>
          </p:nvPr>
        </p:nvCxnSpPr>
        <p:spPr>
          <a:xfrm>
            <a:off x="4152956" y="3778546"/>
            <a:ext cx="0" cy="585174"/>
          </a:xfrm>
          <a:prstGeom prst="line">
            <a:avLst/>
          </a:prstGeom>
          <a:ln w="9525" cap="flat" cmpd="sng" algn="ctr">
            <a:solidFill>
              <a:srgbClr val="BE1724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07" name="OTLSHAPE_M_5282ce6a659842c296da3783ff92c229_Connector3"/>
          <p:cNvCxnSpPr/>
          <p:nvPr>
            <p:custDataLst>
              <p:tags r:id="rId18"/>
            </p:custDataLst>
          </p:nvPr>
        </p:nvCxnSpPr>
        <p:spPr>
          <a:xfrm>
            <a:off x="2764031" y="4249420"/>
            <a:ext cx="0" cy="114300"/>
          </a:xfrm>
          <a:prstGeom prst="line">
            <a:avLst/>
          </a:prstGeom>
          <a:ln w="9525" cap="flat" cmpd="sng" algn="ctr">
            <a:solidFill>
              <a:srgbClr val="BE1724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06" name="OTLSHAPE_M_5282ce6a659842c296da3783ff92c229_Connector1"/>
          <p:cNvCxnSpPr/>
          <p:nvPr>
            <p:custDataLst>
              <p:tags r:id="rId19"/>
            </p:custDataLst>
          </p:nvPr>
        </p:nvCxnSpPr>
        <p:spPr>
          <a:xfrm>
            <a:off x="2764031" y="3778546"/>
            <a:ext cx="0" cy="88900"/>
          </a:xfrm>
          <a:prstGeom prst="line">
            <a:avLst/>
          </a:prstGeom>
          <a:ln w="9525" cap="flat" cmpd="sng" algn="ctr">
            <a:solidFill>
              <a:srgbClr val="BE1724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05" name="OTLSHAPE_M_3c491b1c268b4ad3b28b7437314142b1_Connector2"/>
          <p:cNvCxnSpPr/>
          <p:nvPr>
            <p:custDataLst>
              <p:tags r:id="rId20"/>
            </p:custDataLst>
          </p:nvPr>
        </p:nvCxnSpPr>
        <p:spPr>
          <a:xfrm>
            <a:off x="1904681" y="3562646"/>
            <a:ext cx="0" cy="801074"/>
          </a:xfrm>
          <a:prstGeom prst="line">
            <a:avLst/>
          </a:prstGeom>
          <a:ln w="9525" cap="flat" cmpd="sng" algn="ctr">
            <a:solidFill>
              <a:srgbClr val="BE1724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04" name="OTLSHAPE_M_3c491b1c268b4ad3b28b7437314142b1_Connector1"/>
          <p:cNvCxnSpPr/>
          <p:nvPr>
            <p:custDataLst>
              <p:tags r:id="rId21"/>
            </p:custDataLst>
          </p:nvPr>
        </p:nvCxnSpPr>
        <p:spPr>
          <a:xfrm>
            <a:off x="1904681" y="3272197"/>
            <a:ext cx="0" cy="88900"/>
          </a:xfrm>
          <a:prstGeom prst="line">
            <a:avLst/>
          </a:prstGeom>
          <a:ln w="9525" cap="flat" cmpd="sng" algn="ctr">
            <a:solidFill>
              <a:srgbClr val="BE1724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03" name="OTLSHAPE_M_54c383801faf48deb3f70e5e0c3b85e4_Connector1"/>
          <p:cNvCxnSpPr/>
          <p:nvPr>
            <p:custDataLst>
              <p:tags r:id="rId22"/>
            </p:custDataLst>
          </p:nvPr>
        </p:nvCxnSpPr>
        <p:spPr>
          <a:xfrm>
            <a:off x="1772633" y="3768471"/>
            <a:ext cx="0" cy="595249"/>
          </a:xfrm>
          <a:prstGeom prst="line">
            <a:avLst/>
          </a:prstGeom>
          <a:ln w="9525" cap="flat" cmpd="sng" algn="ctr">
            <a:solidFill>
              <a:srgbClr val="455C6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02" name="OTLSHAPE_M_61cef7403f484a10bcf9c5ee93877d53_Connector1"/>
          <p:cNvCxnSpPr/>
          <p:nvPr>
            <p:custDataLst>
              <p:tags r:id="rId23"/>
            </p:custDataLst>
          </p:nvPr>
        </p:nvCxnSpPr>
        <p:spPr>
          <a:xfrm>
            <a:off x="1005924" y="3268747"/>
            <a:ext cx="0" cy="1094973"/>
          </a:xfrm>
          <a:prstGeom prst="line">
            <a:avLst/>
          </a:prstGeom>
          <a:ln w="9525" cap="flat" cmpd="sng" algn="ctr">
            <a:solidFill>
              <a:srgbClr val="BE1724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10" name="OTLSHAPE_M_fef3b6fe90ae4e548c7ee0da8c595fb2_Connector2" hidden="1"/>
          <p:cNvCxnSpPr/>
          <p:nvPr>
            <p:custDataLst>
              <p:tags r:id="rId24"/>
            </p:custDataLst>
          </p:nvPr>
        </p:nvCxnSpPr>
        <p:spPr>
          <a:xfrm>
            <a:off x="5427117" y="4068995"/>
            <a:ext cx="0" cy="294725"/>
          </a:xfrm>
          <a:prstGeom prst="line">
            <a:avLst/>
          </a:prstGeom>
          <a:ln w="9525" cap="flat" cmpd="sng" algn="ctr">
            <a:solidFill>
              <a:srgbClr val="455C6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89" name="OTLSHAPE_TB_00000000000000000000000000000000_LeftEndCaps"/>
          <p:cNvSpPr txBox="1"/>
          <p:nvPr>
            <p:custDataLst>
              <p:tags r:id="rId25"/>
            </p:custDataLst>
          </p:nvPr>
        </p:nvSpPr>
        <p:spPr>
          <a:xfrm>
            <a:off x="254000" y="4392104"/>
            <a:ext cx="402418" cy="2480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600" b="1" spc="-34" smtClean="0">
                <a:solidFill>
                  <a:srgbClr val="648592"/>
                </a:solidFill>
                <a:latin typeface="Calibri" panose="020F0502020204030204" pitchFamily="34" charset="0"/>
              </a:rPr>
              <a:t>1976</a:t>
            </a:r>
            <a:endParaRPr lang="en-US" sz="1600" b="1" spc="-34">
              <a:solidFill>
                <a:srgbClr val="648592"/>
              </a:solidFill>
              <a:latin typeface="Calibri" panose="020F0502020204030204" pitchFamily="34" charset="0"/>
            </a:endParaRPr>
          </a:p>
        </p:txBody>
      </p:sp>
      <p:sp>
        <p:nvSpPr>
          <p:cNvPr id="11690" name="OTLSHAPE_TB_00000000000000000000000000000000_RightEndCaps"/>
          <p:cNvSpPr txBox="1"/>
          <p:nvPr>
            <p:custDataLst>
              <p:tags r:id="rId26"/>
            </p:custDataLst>
          </p:nvPr>
        </p:nvSpPr>
        <p:spPr>
          <a:xfrm>
            <a:off x="11526012" y="4392104"/>
            <a:ext cx="402418" cy="2480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600" b="1" spc="-34" smtClean="0">
                <a:solidFill>
                  <a:srgbClr val="648592"/>
                </a:solidFill>
                <a:latin typeface="Calibri" panose="020F0502020204030204" pitchFamily="34" charset="0"/>
              </a:rPr>
              <a:t>2017</a:t>
            </a:r>
            <a:endParaRPr lang="en-US" sz="1600" b="1" spc="-34">
              <a:solidFill>
                <a:srgbClr val="648592"/>
              </a:solidFill>
              <a:latin typeface="Calibri" panose="020F0502020204030204" pitchFamily="34" charset="0"/>
            </a:endParaRPr>
          </a:p>
        </p:txBody>
      </p:sp>
      <p:sp>
        <p:nvSpPr>
          <p:cNvPr id="11691" name="OTLSHAPE_TB_00000000000000000000000000000000_ScaleContainer"/>
          <p:cNvSpPr/>
          <p:nvPr>
            <p:custDataLst>
              <p:tags r:id="rId27"/>
            </p:custDataLst>
          </p:nvPr>
        </p:nvSpPr>
        <p:spPr>
          <a:xfrm>
            <a:off x="792988" y="4389120"/>
            <a:ext cx="10617200" cy="254000"/>
          </a:xfrm>
          <a:prstGeom prst="roundRect">
            <a:avLst/>
          </a:prstGeom>
          <a:solidFill>
            <a:schemeClr val="dk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92" name="OTLSHAPE_TB_00000000000000000000000000000000_ElapsedTime" hidden="1"/>
          <p:cNvSpPr/>
          <p:nvPr>
            <p:custDataLst>
              <p:tags r:id="rId28"/>
            </p:custDataLst>
          </p:nvPr>
        </p:nvSpPr>
        <p:spPr>
          <a:xfrm>
            <a:off x="0" y="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93" name="OTLSHAPE_TB_00000000000000000000000000000000_TodayMarkerShape" hidden="1"/>
          <p:cNvSpPr/>
          <p:nvPr>
            <p:custDataLst>
              <p:tags r:id="rId29"/>
            </p:custDataLst>
          </p:nvPr>
        </p:nvSpPr>
        <p:spPr>
          <a:xfrm>
            <a:off x="11283017" y="4643120"/>
            <a:ext cx="72571" cy="846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94" name="OTLSHAPE_TB_00000000000000000000000000000000_TodayMarkerText" hidden="1"/>
          <p:cNvSpPr txBox="1"/>
          <p:nvPr>
            <p:custDataLst>
              <p:tags r:id="rId30"/>
            </p:custDataLst>
          </p:nvPr>
        </p:nvSpPr>
        <p:spPr>
          <a:xfrm>
            <a:off x="11319302" y="4727787"/>
            <a:ext cx="363369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200" smtClean="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en-US" sz="12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1695" name="OTLSHAPE_TB_00000000000000000000000000000000_TimescaleInterval1"/>
          <p:cNvSpPr txBox="1"/>
          <p:nvPr>
            <p:custDataLst>
              <p:tags r:id="rId31"/>
            </p:custDataLst>
          </p:nvPr>
        </p:nvSpPr>
        <p:spPr>
          <a:xfrm>
            <a:off x="856488" y="442722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1976</a:t>
            </a:r>
            <a:endParaRPr lang="en-US" sz="1200" spc="-2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696" name="OTLSHAPE_TB_00000000000000000000000000000000_TimescaleInterval2"/>
          <p:cNvSpPr txBox="1"/>
          <p:nvPr>
            <p:custDataLst>
              <p:tags r:id="rId32"/>
            </p:custDataLst>
          </p:nvPr>
        </p:nvSpPr>
        <p:spPr>
          <a:xfrm>
            <a:off x="2371931" y="442722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1982</a:t>
            </a:r>
            <a:endParaRPr lang="en-US" sz="1200" spc="-2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697" name="OTLSHAPE_TB_00000000000000000000000000000000_TimescaleInterval3"/>
          <p:cNvSpPr txBox="1"/>
          <p:nvPr>
            <p:custDataLst>
              <p:tags r:id="rId33"/>
            </p:custDataLst>
          </p:nvPr>
        </p:nvSpPr>
        <p:spPr>
          <a:xfrm>
            <a:off x="3886682" y="442722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1988</a:t>
            </a:r>
            <a:endParaRPr lang="en-US" sz="1200" spc="-2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698" name="OTLSHAPE_TB_00000000000000000000000000000000_TimescaleInterval4"/>
          <p:cNvSpPr txBox="1"/>
          <p:nvPr>
            <p:custDataLst>
              <p:tags r:id="rId34"/>
            </p:custDataLst>
          </p:nvPr>
        </p:nvSpPr>
        <p:spPr>
          <a:xfrm>
            <a:off x="5402125" y="442722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1994</a:t>
            </a:r>
            <a:endParaRPr lang="en-US" sz="1200" spc="-2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699" name="OTLSHAPE_TB_00000000000000000000000000000000_TimescaleInterval5"/>
          <p:cNvSpPr txBox="1"/>
          <p:nvPr>
            <p:custDataLst>
              <p:tags r:id="rId35"/>
            </p:custDataLst>
          </p:nvPr>
        </p:nvSpPr>
        <p:spPr>
          <a:xfrm>
            <a:off x="6916875" y="442722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2000</a:t>
            </a:r>
            <a:endParaRPr lang="en-US" sz="1200" spc="-2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700" name="OTLSHAPE_TB_00000000000000000000000000000000_TimescaleInterval6"/>
          <p:cNvSpPr txBox="1"/>
          <p:nvPr>
            <p:custDataLst>
              <p:tags r:id="rId36"/>
            </p:custDataLst>
          </p:nvPr>
        </p:nvSpPr>
        <p:spPr>
          <a:xfrm>
            <a:off x="8432318" y="442722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2006</a:t>
            </a:r>
            <a:endParaRPr lang="en-US" sz="1200" spc="-2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701" name="OTLSHAPE_TB_00000000000000000000000000000000_TimescaleInterval7"/>
          <p:cNvSpPr txBox="1"/>
          <p:nvPr>
            <p:custDataLst>
              <p:tags r:id="rId37"/>
            </p:custDataLst>
          </p:nvPr>
        </p:nvSpPr>
        <p:spPr>
          <a:xfrm>
            <a:off x="9947070" y="442722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2012</a:t>
            </a:r>
            <a:endParaRPr lang="en-US" sz="1200" spc="-2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723" name="OTLSHAPE_M_61cef7403f484a10bcf9c5ee93877d53_Title"/>
          <p:cNvSpPr txBox="1"/>
          <p:nvPr>
            <p:custDataLst>
              <p:tags r:id="rId38"/>
            </p:custDataLst>
          </p:nvPr>
        </p:nvSpPr>
        <p:spPr>
          <a:xfrm>
            <a:off x="798448" y="2861373"/>
            <a:ext cx="4064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300" spc="-14" smtClean="0">
                <a:solidFill>
                  <a:srgbClr val="D16970"/>
                </a:solidFill>
                <a:latin typeface="Calibri" panose="020F0502020204030204" pitchFamily="34" charset="0"/>
              </a:rPr>
              <a:t>Carrie</a:t>
            </a:r>
            <a:endParaRPr lang="en-US" sz="1300" spc="-14">
              <a:solidFill>
                <a:srgbClr val="D16970"/>
              </a:solidFill>
              <a:latin typeface="Calibri" panose="020F0502020204030204" pitchFamily="34" charset="0"/>
            </a:endParaRPr>
          </a:p>
        </p:txBody>
      </p:sp>
      <p:sp>
        <p:nvSpPr>
          <p:cNvPr id="11724" name="OTLSHAPE_M_61cef7403f484a10bcf9c5ee93877d53_Date"/>
          <p:cNvSpPr txBox="1"/>
          <p:nvPr>
            <p:custDataLst>
              <p:tags r:id="rId39"/>
            </p:custDataLst>
          </p:nvPr>
        </p:nvSpPr>
        <p:spPr>
          <a:xfrm>
            <a:off x="870796" y="3088322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D16970"/>
                </a:solidFill>
                <a:latin typeface="Calibri" panose="020F0502020204030204" pitchFamily="34" charset="0"/>
              </a:rPr>
              <a:t>1976</a:t>
            </a:r>
            <a:endParaRPr lang="en-US" sz="1000" spc="-10">
              <a:solidFill>
                <a:srgbClr val="D16970"/>
              </a:solidFill>
              <a:latin typeface="Calibri" panose="020F0502020204030204" pitchFamily="34" charset="0"/>
            </a:endParaRPr>
          </a:p>
        </p:txBody>
      </p:sp>
      <p:sp>
        <p:nvSpPr>
          <p:cNvPr id="11725" name="OTLSHAPE_M_61cef7403f484a10bcf9c5ee93877d53_Shape"/>
          <p:cNvSpPr/>
          <p:nvPr>
            <p:custDataLst>
              <p:tags r:id="rId40"/>
            </p:custDataLst>
          </p:nvPr>
        </p:nvSpPr>
        <p:spPr>
          <a:xfrm>
            <a:off x="929724" y="4274820"/>
            <a:ext cx="152400" cy="177800"/>
          </a:xfrm>
          <a:prstGeom prst="diamond">
            <a:avLst/>
          </a:prstGeom>
          <a:solidFill>
            <a:srgbClr val="842428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26" name="OTLSHAPE_M_54c383801faf48deb3f70e5e0c3b85e4_Title"/>
          <p:cNvSpPr txBox="1"/>
          <p:nvPr>
            <p:custDataLst>
              <p:tags r:id="rId41"/>
            </p:custDataLst>
          </p:nvPr>
        </p:nvSpPr>
        <p:spPr>
          <a:xfrm>
            <a:off x="1387802" y="3361097"/>
            <a:ext cx="7620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300" spc="-12" smtClean="0">
                <a:solidFill>
                  <a:srgbClr val="9BB2BB"/>
                </a:solidFill>
                <a:latin typeface="Calibri" panose="020F0502020204030204" pitchFamily="34" charset="0"/>
              </a:rPr>
              <a:t>Salem's Lot</a:t>
            </a:r>
            <a:endParaRPr lang="en-US" sz="1300" spc="-12">
              <a:solidFill>
                <a:srgbClr val="9BB2BB"/>
              </a:solidFill>
              <a:latin typeface="Calibri" panose="020F0502020204030204" pitchFamily="34" charset="0"/>
            </a:endParaRPr>
          </a:p>
        </p:txBody>
      </p:sp>
      <p:sp>
        <p:nvSpPr>
          <p:cNvPr id="11727" name="OTLSHAPE_M_54c383801faf48deb3f70e5e0c3b85e4_Date"/>
          <p:cNvSpPr txBox="1"/>
          <p:nvPr>
            <p:custDataLst>
              <p:tags r:id="rId42"/>
            </p:custDataLst>
          </p:nvPr>
        </p:nvSpPr>
        <p:spPr>
          <a:xfrm>
            <a:off x="1637505" y="3588046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9BB2BB"/>
                </a:solidFill>
                <a:latin typeface="Calibri" panose="020F0502020204030204" pitchFamily="34" charset="0"/>
              </a:rPr>
              <a:t>1979</a:t>
            </a:r>
            <a:endParaRPr lang="en-US" sz="1000" spc="-10">
              <a:solidFill>
                <a:srgbClr val="9BB2BB"/>
              </a:solidFill>
              <a:latin typeface="Calibri" panose="020F0502020204030204" pitchFamily="34" charset="0"/>
            </a:endParaRPr>
          </a:p>
        </p:txBody>
      </p:sp>
      <p:sp>
        <p:nvSpPr>
          <p:cNvPr id="11728" name="OTLSHAPE_M_54c383801faf48deb3f70e5e0c3b85e4_Shape"/>
          <p:cNvSpPr/>
          <p:nvPr>
            <p:custDataLst>
              <p:tags r:id="rId43"/>
            </p:custDataLst>
          </p:nvPr>
        </p:nvSpPr>
        <p:spPr>
          <a:xfrm>
            <a:off x="1696433" y="4274820"/>
            <a:ext cx="152400" cy="177800"/>
          </a:xfrm>
          <a:prstGeom prst="diamond">
            <a:avLst/>
          </a:prstGeom>
          <a:solidFill>
            <a:srgbClr val="455C65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29" name="OTLSHAPE_M_3c491b1c268b4ad3b28b7437314142b1_Title"/>
          <p:cNvSpPr txBox="1"/>
          <p:nvPr>
            <p:custDataLst>
              <p:tags r:id="rId44"/>
            </p:custDataLst>
          </p:nvPr>
        </p:nvSpPr>
        <p:spPr>
          <a:xfrm>
            <a:off x="1510219" y="2864824"/>
            <a:ext cx="7874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12" smtClean="0">
                <a:solidFill>
                  <a:srgbClr val="D16970"/>
                </a:solidFill>
                <a:latin typeface="Calibri" panose="020F0502020204030204" pitchFamily="34" charset="0"/>
              </a:rPr>
              <a:t>The Shining</a:t>
            </a:r>
            <a:endParaRPr lang="en-US" sz="1300" spc="-12">
              <a:solidFill>
                <a:srgbClr val="D16970"/>
              </a:solidFill>
              <a:latin typeface="Calibri" panose="020F0502020204030204" pitchFamily="34" charset="0"/>
            </a:endParaRPr>
          </a:p>
        </p:txBody>
      </p:sp>
      <p:sp>
        <p:nvSpPr>
          <p:cNvPr id="11730" name="OTLSHAPE_M_3c491b1c268b4ad3b28b7437314142b1_Date"/>
          <p:cNvSpPr txBox="1"/>
          <p:nvPr>
            <p:custDataLst>
              <p:tags r:id="rId45"/>
            </p:custDataLst>
          </p:nvPr>
        </p:nvSpPr>
        <p:spPr>
          <a:xfrm>
            <a:off x="1769553" y="3091773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D16970"/>
                </a:solidFill>
                <a:latin typeface="Calibri" panose="020F0502020204030204" pitchFamily="34" charset="0"/>
              </a:rPr>
              <a:t>1980</a:t>
            </a:r>
            <a:endParaRPr lang="en-US" sz="1000" spc="-10">
              <a:solidFill>
                <a:srgbClr val="D16970"/>
              </a:solidFill>
              <a:latin typeface="Calibri" panose="020F0502020204030204" pitchFamily="34" charset="0"/>
            </a:endParaRPr>
          </a:p>
        </p:txBody>
      </p:sp>
      <p:sp>
        <p:nvSpPr>
          <p:cNvPr id="11731" name="OTLSHAPE_M_3c491b1c268b4ad3b28b7437314142b1_Shape"/>
          <p:cNvSpPr/>
          <p:nvPr>
            <p:custDataLst>
              <p:tags r:id="rId46"/>
            </p:custDataLst>
          </p:nvPr>
        </p:nvSpPr>
        <p:spPr>
          <a:xfrm>
            <a:off x="1828481" y="4274820"/>
            <a:ext cx="152400" cy="177800"/>
          </a:xfrm>
          <a:prstGeom prst="diamond">
            <a:avLst/>
          </a:prstGeom>
          <a:solidFill>
            <a:srgbClr val="842428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32" name="OTLSHAPE_M_5282ce6a659842c296da3783ff92c229_Title"/>
          <p:cNvSpPr txBox="1"/>
          <p:nvPr>
            <p:custDataLst>
              <p:tags r:id="rId47"/>
            </p:custDataLst>
          </p:nvPr>
        </p:nvSpPr>
        <p:spPr>
          <a:xfrm>
            <a:off x="2255480" y="3371173"/>
            <a:ext cx="10160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12" smtClean="0">
                <a:solidFill>
                  <a:srgbClr val="D16970"/>
                </a:solidFill>
                <a:latin typeface="Calibri" panose="020F0502020204030204" pitchFamily="34" charset="0"/>
              </a:rPr>
              <a:t>The Dead Zone</a:t>
            </a:r>
            <a:endParaRPr lang="en-US" sz="1300" spc="-12">
              <a:solidFill>
                <a:srgbClr val="D16970"/>
              </a:solidFill>
              <a:latin typeface="Calibri" panose="020F0502020204030204" pitchFamily="34" charset="0"/>
            </a:endParaRPr>
          </a:p>
        </p:txBody>
      </p:sp>
      <p:sp>
        <p:nvSpPr>
          <p:cNvPr id="11733" name="OTLSHAPE_M_5282ce6a659842c296da3783ff92c229_Date"/>
          <p:cNvSpPr txBox="1"/>
          <p:nvPr>
            <p:custDataLst>
              <p:tags r:id="rId48"/>
            </p:custDataLst>
          </p:nvPr>
        </p:nvSpPr>
        <p:spPr>
          <a:xfrm>
            <a:off x="2628903" y="3598122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D16970"/>
                </a:solidFill>
                <a:latin typeface="Calibri" panose="020F0502020204030204" pitchFamily="34" charset="0"/>
              </a:rPr>
              <a:t>1983</a:t>
            </a:r>
            <a:endParaRPr lang="en-US" sz="1000" spc="-10">
              <a:solidFill>
                <a:srgbClr val="D16970"/>
              </a:solidFill>
              <a:latin typeface="Calibri" panose="020F0502020204030204" pitchFamily="34" charset="0"/>
            </a:endParaRPr>
          </a:p>
        </p:txBody>
      </p:sp>
      <p:sp>
        <p:nvSpPr>
          <p:cNvPr id="11734" name="OTLSHAPE_M_5282ce6a659842c296da3783ff92c229_Shape"/>
          <p:cNvSpPr/>
          <p:nvPr>
            <p:custDataLst>
              <p:tags r:id="rId49"/>
            </p:custDataLst>
          </p:nvPr>
        </p:nvSpPr>
        <p:spPr>
          <a:xfrm>
            <a:off x="2687831" y="4274820"/>
            <a:ext cx="152400" cy="177800"/>
          </a:xfrm>
          <a:prstGeom prst="diamond">
            <a:avLst/>
          </a:prstGeom>
          <a:solidFill>
            <a:srgbClr val="842428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35" name="OTLSHAPE_M_6fd91362591a47cd852cc1cef0d76709_Title"/>
          <p:cNvSpPr txBox="1"/>
          <p:nvPr>
            <p:custDataLst>
              <p:tags r:id="rId50"/>
            </p:custDataLst>
          </p:nvPr>
        </p:nvSpPr>
        <p:spPr>
          <a:xfrm>
            <a:off x="2177200" y="3867446"/>
            <a:ext cx="13589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300" spc="-8" smtClean="0">
                <a:solidFill>
                  <a:srgbClr val="D16970"/>
                </a:solidFill>
                <a:latin typeface="Calibri" panose="020F0502020204030204" pitchFamily="34" charset="0"/>
              </a:rPr>
              <a:t>Children of the Corn</a:t>
            </a:r>
            <a:endParaRPr lang="en-US" sz="1300" spc="-8">
              <a:solidFill>
                <a:srgbClr val="D16970"/>
              </a:solidFill>
              <a:latin typeface="Calibri" panose="020F0502020204030204" pitchFamily="34" charset="0"/>
            </a:endParaRPr>
          </a:p>
        </p:txBody>
      </p:sp>
      <p:sp>
        <p:nvSpPr>
          <p:cNvPr id="11736" name="OTLSHAPE_M_6fd91362591a47cd852cc1cef0d76709_Date"/>
          <p:cNvSpPr txBox="1"/>
          <p:nvPr>
            <p:custDataLst>
              <p:tags r:id="rId51"/>
            </p:custDataLst>
          </p:nvPr>
        </p:nvSpPr>
        <p:spPr>
          <a:xfrm>
            <a:off x="2725692" y="4094395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D16970"/>
                </a:solidFill>
                <a:latin typeface="Calibri" panose="020F0502020204030204" pitchFamily="34" charset="0"/>
              </a:rPr>
              <a:t>1984</a:t>
            </a:r>
            <a:endParaRPr lang="en-US" sz="1000" spc="-10">
              <a:solidFill>
                <a:srgbClr val="D16970"/>
              </a:solidFill>
              <a:latin typeface="Calibri" panose="020F0502020204030204" pitchFamily="34" charset="0"/>
            </a:endParaRPr>
          </a:p>
        </p:txBody>
      </p:sp>
      <p:sp>
        <p:nvSpPr>
          <p:cNvPr id="11737" name="OTLSHAPE_M_6fd91362591a47cd852cc1cef0d76709_Shape"/>
          <p:cNvSpPr/>
          <p:nvPr>
            <p:custDataLst>
              <p:tags r:id="rId52"/>
            </p:custDataLst>
          </p:nvPr>
        </p:nvSpPr>
        <p:spPr>
          <a:xfrm>
            <a:off x="2784620" y="4274820"/>
            <a:ext cx="152400" cy="177800"/>
          </a:xfrm>
          <a:prstGeom prst="diamond">
            <a:avLst/>
          </a:prstGeom>
          <a:solidFill>
            <a:srgbClr val="842428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38" name="OTLSHAPE_M_bdb3ca2440274c18badb56dc0cb8bff5_Title"/>
          <p:cNvSpPr txBox="1"/>
          <p:nvPr>
            <p:custDataLst>
              <p:tags r:id="rId53"/>
            </p:custDataLst>
          </p:nvPr>
        </p:nvSpPr>
        <p:spPr>
          <a:xfrm>
            <a:off x="3702212" y="3371173"/>
            <a:ext cx="8890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300" spc="-10" smtClean="0">
                <a:solidFill>
                  <a:srgbClr val="D16970"/>
                </a:solidFill>
                <a:latin typeface="Calibri" panose="020F0502020204030204" pitchFamily="34" charset="0"/>
              </a:rPr>
              <a:t>Pet Sematary</a:t>
            </a:r>
            <a:endParaRPr lang="en-US" sz="1300" spc="-10">
              <a:solidFill>
                <a:srgbClr val="D16970"/>
              </a:solidFill>
              <a:latin typeface="Calibri" panose="020F0502020204030204" pitchFamily="34" charset="0"/>
            </a:endParaRPr>
          </a:p>
        </p:txBody>
      </p:sp>
      <p:sp>
        <p:nvSpPr>
          <p:cNvPr id="11739" name="OTLSHAPE_M_bdb3ca2440274c18badb56dc0cb8bff5_Date"/>
          <p:cNvSpPr txBox="1"/>
          <p:nvPr>
            <p:custDataLst>
              <p:tags r:id="rId54"/>
            </p:custDataLst>
          </p:nvPr>
        </p:nvSpPr>
        <p:spPr>
          <a:xfrm>
            <a:off x="4017828" y="3598122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D16970"/>
                </a:solidFill>
                <a:latin typeface="Calibri" panose="020F0502020204030204" pitchFamily="34" charset="0"/>
              </a:rPr>
              <a:t>1989</a:t>
            </a:r>
            <a:endParaRPr lang="en-US" sz="1000" spc="-10">
              <a:solidFill>
                <a:srgbClr val="D16970"/>
              </a:solidFill>
              <a:latin typeface="Calibri" panose="020F0502020204030204" pitchFamily="34" charset="0"/>
            </a:endParaRPr>
          </a:p>
        </p:txBody>
      </p:sp>
      <p:sp>
        <p:nvSpPr>
          <p:cNvPr id="11740" name="OTLSHAPE_M_bdb3ca2440274c18badb56dc0cb8bff5_Shape"/>
          <p:cNvSpPr/>
          <p:nvPr>
            <p:custDataLst>
              <p:tags r:id="rId55"/>
            </p:custDataLst>
          </p:nvPr>
        </p:nvSpPr>
        <p:spPr>
          <a:xfrm>
            <a:off x="4076756" y="4274820"/>
            <a:ext cx="152400" cy="177800"/>
          </a:xfrm>
          <a:prstGeom prst="diamond">
            <a:avLst/>
          </a:prstGeom>
          <a:solidFill>
            <a:srgbClr val="842428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41" name="OTLSHAPE_M_3f22bfa24df445258bf4bf903793f714_Title"/>
          <p:cNvSpPr txBox="1"/>
          <p:nvPr>
            <p:custDataLst>
              <p:tags r:id="rId56"/>
            </p:custDataLst>
          </p:nvPr>
        </p:nvSpPr>
        <p:spPr>
          <a:xfrm>
            <a:off x="4323716" y="3867446"/>
            <a:ext cx="4699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16" dirty="0" smtClean="0">
                <a:solidFill>
                  <a:srgbClr val="D16970"/>
                </a:solidFill>
                <a:latin typeface="Calibri" panose="020F0502020204030204" pitchFamily="34" charset="0"/>
              </a:rPr>
              <a:t>Misery</a:t>
            </a:r>
            <a:endParaRPr lang="en-US" sz="1300" spc="-16" dirty="0">
              <a:solidFill>
                <a:srgbClr val="D16970"/>
              </a:solidFill>
              <a:latin typeface="Calibri" panose="020F0502020204030204" pitchFamily="34" charset="0"/>
            </a:endParaRPr>
          </a:p>
        </p:txBody>
      </p:sp>
      <p:sp>
        <p:nvSpPr>
          <p:cNvPr id="11742" name="OTLSHAPE_M_3f22bfa24df445258bf4bf903793f714_Date"/>
          <p:cNvSpPr txBox="1"/>
          <p:nvPr>
            <p:custDataLst>
              <p:tags r:id="rId57"/>
            </p:custDataLst>
          </p:nvPr>
        </p:nvSpPr>
        <p:spPr>
          <a:xfrm>
            <a:off x="4424343" y="4094395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D16970"/>
                </a:solidFill>
                <a:latin typeface="Calibri" panose="020F0502020204030204" pitchFamily="34" charset="0"/>
              </a:rPr>
              <a:t>1990</a:t>
            </a:r>
            <a:endParaRPr lang="en-US" sz="1000" spc="-10">
              <a:solidFill>
                <a:srgbClr val="D16970"/>
              </a:solidFill>
              <a:latin typeface="Calibri" panose="020F0502020204030204" pitchFamily="34" charset="0"/>
            </a:endParaRPr>
          </a:p>
        </p:txBody>
      </p:sp>
      <p:sp>
        <p:nvSpPr>
          <p:cNvPr id="11743" name="OTLSHAPE_M_3f22bfa24df445258bf4bf903793f714_Shape"/>
          <p:cNvSpPr/>
          <p:nvPr>
            <p:custDataLst>
              <p:tags r:id="rId58"/>
            </p:custDataLst>
          </p:nvPr>
        </p:nvSpPr>
        <p:spPr>
          <a:xfrm>
            <a:off x="4483271" y="4274820"/>
            <a:ext cx="152400" cy="177800"/>
          </a:xfrm>
          <a:prstGeom prst="diamond">
            <a:avLst/>
          </a:prstGeom>
          <a:solidFill>
            <a:srgbClr val="842428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44" name="OTLSHAPE_M_fef3b6fe90ae4e548c7ee0da8c595fb2_Title"/>
          <p:cNvSpPr txBox="1"/>
          <p:nvPr>
            <p:custDataLst>
              <p:tags r:id="rId59"/>
            </p:custDataLst>
          </p:nvPr>
        </p:nvSpPr>
        <p:spPr>
          <a:xfrm>
            <a:off x="5086588" y="5955792"/>
            <a:ext cx="6731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14" dirty="0" smtClean="0">
                <a:solidFill>
                  <a:srgbClr val="D16970"/>
                </a:solidFill>
                <a:latin typeface="Calibri" panose="020F0502020204030204" pitchFamily="34" charset="0"/>
              </a:rPr>
              <a:t>The Stand</a:t>
            </a:r>
            <a:endParaRPr lang="en-US" sz="1300" spc="-14" dirty="0">
              <a:solidFill>
                <a:srgbClr val="D16970"/>
              </a:solidFill>
              <a:latin typeface="Calibri" panose="020F0502020204030204" pitchFamily="34" charset="0"/>
            </a:endParaRPr>
          </a:p>
        </p:txBody>
      </p:sp>
      <p:sp>
        <p:nvSpPr>
          <p:cNvPr id="11745" name="OTLSHAPE_M_fef3b6fe90ae4e548c7ee0da8c595fb2_Date"/>
          <p:cNvSpPr txBox="1"/>
          <p:nvPr>
            <p:custDataLst>
              <p:tags r:id="rId60"/>
            </p:custDataLst>
          </p:nvPr>
        </p:nvSpPr>
        <p:spPr>
          <a:xfrm>
            <a:off x="5291989" y="5775367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D16970"/>
                </a:solidFill>
                <a:latin typeface="Calibri" panose="020F0502020204030204" pitchFamily="34" charset="0"/>
              </a:rPr>
              <a:t>1994</a:t>
            </a:r>
            <a:endParaRPr lang="en-US" sz="1000" spc="-10">
              <a:solidFill>
                <a:srgbClr val="D16970"/>
              </a:solidFill>
              <a:latin typeface="Calibri" panose="020F0502020204030204" pitchFamily="34" charset="0"/>
            </a:endParaRPr>
          </a:p>
        </p:txBody>
      </p:sp>
      <p:sp>
        <p:nvSpPr>
          <p:cNvPr id="11747" name="OTLSHAPE_M_0fd4e6aa4c0d44eeb8453974381e08b2_Title"/>
          <p:cNvSpPr txBox="1"/>
          <p:nvPr>
            <p:custDataLst>
              <p:tags r:id="rId61"/>
            </p:custDataLst>
          </p:nvPr>
        </p:nvSpPr>
        <p:spPr>
          <a:xfrm>
            <a:off x="5015149" y="3867446"/>
            <a:ext cx="12573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300" spc="-8" smtClean="0">
                <a:solidFill>
                  <a:srgbClr val="D16970"/>
                </a:solidFill>
                <a:latin typeface="Calibri" panose="020F0502020204030204" pitchFamily="34" charset="0"/>
              </a:rPr>
              <a:t>Dolores Clairborne</a:t>
            </a:r>
            <a:endParaRPr lang="en-US" sz="1300" spc="-8">
              <a:solidFill>
                <a:srgbClr val="D16970"/>
              </a:solidFill>
              <a:latin typeface="Calibri" panose="020F0502020204030204" pitchFamily="34" charset="0"/>
            </a:endParaRPr>
          </a:p>
        </p:txBody>
      </p:sp>
      <p:sp>
        <p:nvSpPr>
          <p:cNvPr id="11748" name="OTLSHAPE_M_0fd4e6aa4c0d44eeb8453974381e08b2_Date"/>
          <p:cNvSpPr txBox="1"/>
          <p:nvPr>
            <p:custDataLst>
              <p:tags r:id="rId62"/>
            </p:custDataLst>
          </p:nvPr>
        </p:nvSpPr>
        <p:spPr>
          <a:xfrm>
            <a:off x="5513221" y="4094395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D16970"/>
                </a:solidFill>
                <a:latin typeface="Calibri" panose="020F0502020204030204" pitchFamily="34" charset="0"/>
              </a:rPr>
              <a:t>1995</a:t>
            </a:r>
            <a:endParaRPr lang="en-US" sz="1000" spc="-10">
              <a:solidFill>
                <a:srgbClr val="D16970"/>
              </a:solidFill>
              <a:latin typeface="Calibri" panose="020F0502020204030204" pitchFamily="34" charset="0"/>
            </a:endParaRPr>
          </a:p>
        </p:txBody>
      </p:sp>
      <p:sp>
        <p:nvSpPr>
          <p:cNvPr id="11749" name="OTLSHAPE_M_0fd4e6aa4c0d44eeb8453974381e08b2_Shape"/>
          <p:cNvSpPr/>
          <p:nvPr>
            <p:custDataLst>
              <p:tags r:id="rId63"/>
            </p:custDataLst>
          </p:nvPr>
        </p:nvSpPr>
        <p:spPr>
          <a:xfrm>
            <a:off x="5572149" y="4274820"/>
            <a:ext cx="152400" cy="177800"/>
          </a:xfrm>
          <a:prstGeom prst="diamond">
            <a:avLst/>
          </a:prstGeom>
          <a:solidFill>
            <a:srgbClr val="842428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50" name="OTLSHAPE_M_11e3e0c2e4e24f958c8bce3aa9652867_Title"/>
          <p:cNvSpPr txBox="1"/>
          <p:nvPr>
            <p:custDataLst>
              <p:tags r:id="rId64"/>
            </p:custDataLst>
          </p:nvPr>
        </p:nvSpPr>
        <p:spPr>
          <a:xfrm>
            <a:off x="6850894" y="3867446"/>
            <a:ext cx="10160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12" smtClean="0">
                <a:solidFill>
                  <a:srgbClr val="9BB2BB"/>
                </a:solidFill>
                <a:latin typeface="Calibri" panose="020F0502020204030204" pitchFamily="34" charset="0"/>
              </a:rPr>
              <a:t>The Dead Zone</a:t>
            </a:r>
            <a:endParaRPr lang="en-US" sz="1300" spc="-12">
              <a:solidFill>
                <a:srgbClr val="9BB2BB"/>
              </a:solidFill>
              <a:latin typeface="Calibri" panose="020F0502020204030204" pitchFamily="34" charset="0"/>
            </a:endParaRPr>
          </a:p>
        </p:txBody>
      </p:sp>
      <p:sp>
        <p:nvSpPr>
          <p:cNvPr id="11751" name="OTLSHAPE_M_11e3e0c2e4e24f958c8bce3aa9652867_Date"/>
          <p:cNvSpPr txBox="1"/>
          <p:nvPr>
            <p:custDataLst>
              <p:tags r:id="rId65"/>
            </p:custDataLst>
          </p:nvPr>
        </p:nvSpPr>
        <p:spPr>
          <a:xfrm>
            <a:off x="7224316" y="4094395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9BB2BB"/>
                </a:solidFill>
                <a:latin typeface="Calibri" panose="020F0502020204030204" pitchFamily="34" charset="0"/>
              </a:rPr>
              <a:t>2002</a:t>
            </a:r>
            <a:endParaRPr lang="en-US" sz="1000" spc="-10">
              <a:solidFill>
                <a:srgbClr val="9BB2BB"/>
              </a:solidFill>
              <a:latin typeface="Calibri" panose="020F0502020204030204" pitchFamily="34" charset="0"/>
            </a:endParaRPr>
          </a:p>
        </p:txBody>
      </p:sp>
      <p:sp>
        <p:nvSpPr>
          <p:cNvPr id="11752" name="OTLSHAPE_M_11e3e0c2e4e24f958c8bce3aa9652867_Shape"/>
          <p:cNvSpPr/>
          <p:nvPr>
            <p:custDataLst>
              <p:tags r:id="rId66"/>
            </p:custDataLst>
          </p:nvPr>
        </p:nvSpPr>
        <p:spPr>
          <a:xfrm>
            <a:off x="7283245" y="4274820"/>
            <a:ext cx="152400" cy="177800"/>
          </a:xfrm>
          <a:prstGeom prst="diamond">
            <a:avLst/>
          </a:prstGeom>
          <a:solidFill>
            <a:srgbClr val="455C65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53" name="OTLSHAPE_M_744af4cafa934b9290375a211531066a_Title"/>
          <p:cNvSpPr txBox="1"/>
          <p:nvPr>
            <p:custDataLst>
              <p:tags r:id="rId67"/>
            </p:custDataLst>
          </p:nvPr>
        </p:nvSpPr>
        <p:spPr>
          <a:xfrm>
            <a:off x="7566661" y="3371173"/>
            <a:ext cx="18669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300" spc="-6" smtClean="0">
                <a:solidFill>
                  <a:srgbClr val="9BB2BB"/>
                </a:solidFill>
                <a:latin typeface="Calibri" panose="020F0502020204030204" pitchFamily="34" charset="0"/>
              </a:rPr>
              <a:t>Nightmares &amp; Dreamscapes</a:t>
            </a:r>
            <a:endParaRPr lang="en-US" sz="1300" spc="-6">
              <a:solidFill>
                <a:srgbClr val="9BB2BB"/>
              </a:solidFill>
              <a:latin typeface="Calibri" panose="020F0502020204030204" pitchFamily="34" charset="0"/>
            </a:endParaRPr>
          </a:p>
        </p:txBody>
      </p:sp>
      <p:sp>
        <p:nvSpPr>
          <p:cNvPr id="11754" name="OTLSHAPE_M_744af4cafa934b9290375a211531066a_Date"/>
          <p:cNvSpPr txBox="1"/>
          <p:nvPr>
            <p:custDataLst>
              <p:tags r:id="rId68"/>
            </p:custDataLst>
          </p:nvPr>
        </p:nvSpPr>
        <p:spPr>
          <a:xfrm>
            <a:off x="8367120" y="3598122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9BB2BB"/>
                </a:solidFill>
                <a:latin typeface="Calibri" panose="020F0502020204030204" pitchFamily="34" charset="0"/>
              </a:rPr>
              <a:t>2006</a:t>
            </a:r>
            <a:endParaRPr lang="en-US" sz="1000" spc="-10">
              <a:solidFill>
                <a:srgbClr val="9BB2BB"/>
              </a:solidFill>
              <a:latin typeface="Calibri" panose="020F0502020204030204" pitchFamily="34" charset="0"/>
            </a:endParaRPr>
          </a:p>
        </p:txBody>
      </p:sp>
      <p:sp>
        <p:nvSpPr>
          <p:cNvPr id="11755" name="OTLSHAPE_M_744af4cafa934b9290375a211531066a_Shape"/>
          <p:cNvSpPr/>
          <p:nvPr>
            <p:custDataLst>
              <p:tags r:id="rId69"/>
            </p:custDataLst>
          </p:nvPr>
        </p:nvSpPr>
        <p:spPr>
          <a:xfrm>
            <a:off x="8426048" y="4274820"/>
            <a:ext cx="152400" cy="177800"/>
          </a:xfrm>
          <a:prstGeom prst="diamond">
            <a:avLst/>
          </a:prstGeom>
          <a:solidFill>
            <a:srgbClr val="455C65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56" name="OTLSHAPE_M_53908f90f7834e80918ebd58779ea743_Title"/>
          <p:cNvSpPr txBox="1"/>
          <p:nvPr>
            <p:custDataLst>
              <p:tags r:id="rId70"/>
            </p:custDataLst>
          </p:nvPr>
        </p:nvSpPr>
        <p:spPr>
          <a:xfrm>
            <a:off x="8547654" y="3867446"/>
            <a:ext cx="5842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16" smtClean="0">
                <a:solidFill>
                  <a:srgbClr val="D16970"/>
                </a:solidFill>
                <a:latin typeface="Calibri" panose="020F0502020204030204" pitchFamily="34" charset="0"/>
              </a:rPr>
              <a:t>The Mist</a:t>
            </a:r>
            <a:endParaRPr lang="en-US" sz="1300" spc="-16">
              <a:solidFill>
                <a:srgbClr val="D16970"/>
              </a:solidFill>
              <a:latin typeface="Calibri" panose="020F0502020204030204" pitchFamily="34" charset="0"/>
            </a:endParaRPr>
          </a:p>
        </p:txBody>
      </p:sp>
      <p:sp>
        <p:nvSpPr>
          <p:cNvPr id="11757" name="OTLSHAPE_M_53908f90f7834e80918ebd58779ea743_Date"/>
          <p:cNvSpPr txBox="1"/>
          <p:nvPr>
            <p:custDataLst>
              <p:tags r:id="rId71"/>
            </p:custDataLst>
          </p:nvPr>
        </p:nvSpPr>
        <p:spPr>
          <a:xfrm>
            <a:off x="8710723" y="4094395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D16970"/>
                </a:solidFill>
                <a:latin typeface="Calibri" panose="020F0502020204030204" pitchFamily="34" charset="0"/>
              </a:rPr>
              <a:t>2007</a:t>
            </a:r>
            <a:endParaRPr lang="en-US" sz="1000" spc="-10">
              <a:solidFill>
                <a:srgbClr val="D16970"/>
              </a:solidFill>
              <a:latin typeface="Calibri" panose="020F0502020204030204" pitchFamily="34" charset="0"/>
            </a:endParaRPr>
          </a:p>
        </p:txBody>
      </p:sp>
      <p:sp>
        <p:nvSpPr>
          <p:cNvPr id="11758" name="OTLSHAPE_M_53908f90f7834e80918ebd58779ea743_Shape"/>
          <p:cNvSpPr/>
          <p:nvPr>
            <p:custDataLst>
              <p:tags r:id="rId72"/>
            </p:custDataLst>
          </p:nvPr>
        </p:nvSpPr>
        <p:spPr>
          <a:xfrm>
            <a:off x="8769650" y="4274820"/>
            <a:ext cx="152400" cy="177800"/>
          </a:xfrm>
          <a:prstGeom prst="diamond">
            <a:avLst/>
          </a:prstGeom>
          <a:solidFill>
            <a:srgbClr val="842428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59" name="OTLSHAPE_M_18b3515f237149ed9e2d1763baae511f_Title"/>
          <p:cNvSpPr txBox="1"/>
          <p:nvPr>
            <p:custDataLst>
              <p:tags r:id="rId73"/>
            </p:custDataLst>
          </p:nvPr>
        </p:nvSpPr>
        <p:spPr>
          <a:xfrm>
            <a:off x="9690958" y="3867446"/>
            <a:ext cx="11303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10" smtClean="0">
                <a:solidFill>
                  <a:srgbClr val="9BB2BB"/>
                </a:solidFill>
                <a:latin typeface="Calibri" panose="020F0502020204030204" pitchFamily="34" charset="0"/>
              </a:rPr>
              <a:t>Under the Dome</a:t>
            </a:r>
            <a:endParaRPr lang="en-US" sz="1300" spc="-10">
              <a:solidFill>
                <a:srgbClr val="9BB2BB"/>
              </a:solidFill>
              <a:latin typeface="Calibri" panose="020F0502020204030204" pitchFamily="34" charset="0"/>
            </a:endParaRPr>
          </a:p>
        </p:txBody>
      </p:sp>
      <p:sp>
        <p:nvSpPr>
          <p:cNvPr id="11760" name="OTLSHAPE_M_18b3515f237149ed9e2d1763baae511f_Date"/>
          <p:cNvSpPr txBox="1"/>
          <p:nvPr>
            <p:custDataLst>
              <p:tags r:id="rId74"/>
            </p:custDataLst>
          </p:nvPr>
        </p:nvSpPr>
        <p:spPr>
          <a:xfrm>
            <a:off x="10122462" y="4094395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9BB2BB"/>
                </a:solidFill>
                <a:latin typeface="Calibri" panose="020F0502020204030204" pitchFamily="34" charset="0"/>
              </a:rPr>
              <a:t>2013</a:t>
            </a:r>
            <a:endParaRPr lang="en-US" sz="1000" spc="-10">
              <a:solidFill>
                <a:srgbClr val="9BB2BB"/>
              </a:solidFill>
              <a:latin typeface="Calibri" panose="020F0502020204030204" pitchFamily="34" charset="0"/>
            </a:endParaRPr>
          </a:p>
        </p:txBody>
      </p:sp>
      <p:sp>
        <p:nvSpPr>
          <p:cNvPr id="11761" name="OTLSHAPE_M_18b3515f237149ed9e2d1763baae511f_Shape"/>
          <p:cNvSpPr/>
          <p:nvPr>
            <p:custDataLst>
              <p:tags r:id="rId75"/>
            </p:custDataLst>
          </p:nvPr>
        </p:nvSpPr>
        <p:spPr>
          <a:xfrm>
            <a:off x="10181390" y="4274820"/>
            <a:ext cx="152400" cy="177800"/>
          </a:xfrm>
          <a:prstGeom prst="diamond">
            <a:avLst/>
          </a:prstGeom>
          <a:solidFill>
            <a:srgbClr val="455C65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62" name="OTLSHAPE_M_6f821865ec7447c58842737bcc0660d1_Title"/>
          <p:cNvSpPr txBox="1"/>
          <p:nvPr>
            <p:custDataLst>
              <p:tags r:id="rId76"/>
            </p:custDataLst>
          </p:nvPr>
        </p:nvSpPr>
        <p:spPr>
          <a:xfrm>
            <a:off x="10626309" y="3361097"/>
            <a:ext cx="5969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14" smtClean="0">
                <a:solidFill>
                  <a:srgbClr val="9BB2BB"/>
                </a:solidFill>
                <a:latin typeface="Calibri" panose="020F0502020204030204" pitchFamily="34" charset="0"/>
              </a:rPr>
              <a:t>11.22.63</a:t>
            </a:r>
            <a:endParaRPr lang="en-US" sz="1300" spc="-14">
              <a:solidFill>
                <a:srgbClr val="9BB2BB"/>
              </a:solidFill>
              <a:latin typeface="Calibri" panose="020F0502020204030204" pitchFamily="34" charset="0"/>
            </a:endParaRPr>
          </a:p>
        </p:txBody>
      </p:sp>
      <p:sp>
        <p:nvSpPr>
          <p:cNvPr id="11763" name="OTLSHAPE_M_6f821865ec7447c58842737bcc0660d1_Date"/>
          <p:cNvSpPr txBox="1"/>
          <p:nvPr>
            <p:custDataLst>
              <p:tags r:id="rId77"/>
            </p:custDataLst>
          </p:nvPr>
        </p:nvSpPr>
        <p:spPr>
          <a:xfrm>
            <a:off x="10790308" y="3588046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9BB2BB"/>
                </a:solidFill>
                <a:latin typeface="Calibri" panose="020F0502020204030204" pitchFamily="34" charset="0"/>
              </a:rPr>
              <a:t>2016</a:t>
            </a:r>
            <a:endParaRPr lang="en-US" sz="1000" spc="-10">
              <a:solidFill>
                <a:srgbClr val="9BB2BB"/>
              </a:solidFill>
              <a:latin typeface="Calibri" panose="020F0502020204030204" pitchFamily="34" charset="0"/>
            </a:endParaRPr>
          </a:p>
        </p:txBody>
      </p:sp>
      <p:sp>
        <p:nvSpPr>
          <p:cNvPr id="11764" name="OTLSHAPE_M_6f821865ec7447c58842737bcc0660d1_Shape"/>
          <p:cNvSpPr/>
          <p:nvPr>
            <p:custDataLst>
              <p:tags r:id="rId78"/>
            </p:custDataLst>
          </p:nvPr>
        </p:nvSpPr>
        <p:spPr>
          <a:xfrm>
            <a:off x="10849235" y="4274820"/>
            <a:ext cx="152400" cy="177800"/>
          </a:xfrm>
          <a:prstGeom prst="diamond">
            <a:avLst/>
          </a:prstGeom>
          <a:solidFill>
            <a:srgbClr val="455C65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65" name="OTLSHAPE_M_f515cc5d70104dc4bbecaa88461476ee_Title"/>
          <p:cNvSpPr txBox="1"/>
          <p:nvPr>
            <p:custDataLst>
              <p:tags r:id="rId79"/>
            </p:custDataLst>
          </p:nvPr>
        </p:nvSpPr>
        <p:spPr>
          <a:xfrm>
            <a:off x="10654082" y="2794976"/>
            <a:ext cx="13208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300" spc="-8" smtClean="0">
                <a:solidFill>
                  <a:srgbClr val="D16970"/>
                </a:solidFill>
                <a:latin typeface="Calibri" panose="020F0502020204030204" pitchFamily="34" charset="0"/>
              </a:rPr>
              <a:t>It (The Loser's Club)</a:t>
            </a:r>
            <a:endParaRPr lang="en-US" sz="1300" spc="-8">
              <a:solidFill>
                <a:srgbClr val="D16970"/>
              </a:solidFill>
              <a:latin typeface="Calibri" panose="020F0502020204030204" pitchFamily="34" charset="0"/>
            </a:endParaRPr>
          </a:p>
        </p:txBody>
      </p:sp>
      <p:sp>
        <p:nvSpPr>
          <p:cNvPr id="11766" name="OTLSHAPE_M_f515cc5d70104dc4bbecaa88461476ee_Date"/>
          <p:cNvSpPr txBox="1"/>
          <p:nvPr>
            <p:custDataLst>
              <p:tags r:id="rId80"/>
            </p:custDataLst>
          </p:nvPr>
        </p:nvSpPr>
        <p:spPr>
          <a:xfrm>
            <a:off x="11014191" y="3021925"/>
            <a:ext cx="609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 smtClean="0">
                <a:solidFill>
                  <a:srgbClr val="D16970"/>
                </a:solidFill>
                <a:latin typeface="Calibri" panose="020F0502020204030204" pitchFamily="34" charset="0"/>
              </a:rPr>
              <a:t>Sep 8, 2017</a:t>
            </a:r>
            <a:endParaRPr lang="en-US" sz="1000" spc="-6">
              <a:solidFill>
                <a:srgbClr val="D16970"/>
              </a:solidFill>
              <a:latin typeface="Calibri" panose="020F0502020204030204" pitchFamily="34" charset="0"/>
            </a:endParaRPr>
          </a:p>
        </p:txBody>
      </p:sp>
      <p:sp>
        <p:nvSpPr>
          <p:cNvPr id="11767" name="OTLSHAPE_M_f515cc5d70104dc4bbecaa88461476ee_Shape"/>
          <p:cNvSpPr/>
          <p:nvPr>
            <p:custDataLst>
              <p:tags r:id="rId81"/>
            </p:custDataLst>
          </p:nvPr>
        </p:nvSpPr>
        <p:spPr>
          <a:xfrm>
            <a:off x="11243997" y="4274820"/>
            <a:ext cx="152400" cy="177800"/>
          </a:xfrm>
          <a:prstGeom prst="diamond">
            <a:avLst/>
          </a:prstGeom>
          <a:solidFill>
            <a:srgbClr val="842428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68" name="OTLSHAPE_M_2eebfb1996e9408d82be315faf7a5914_Title"/>
          <p:cNvSpPr txBox="1"/>
          <p:nvPr>
            <p:custDataLst>
              <p:tags r:id="rId82"/>
            </p:custDataLst>
          </p:nvPr>
        </p:nvSpPr>
        <p:spPr>
          <a:xfrm>
            <a:off x="2558622" y="5459518"/>
            <a:ext cx="3048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22" smtClean="0">
                <a:solidFill>
                  <a:srgbClr val="D16970"/>
                </a:solidFill>
                <a:latin typeface="Calibri" panose="020F0502020204030204" pitchFamily="34" charset="0"/>
              </a:rPr>
              <a:t>Cujo</a:t>
            </a:r>
            <a:endParaRPr lang="en-US" sz="1300" spc="-22">
              <a:solidFill>
                <a:srgbClr val="D16970"/>
              </a:solidFill>
              <a:latin typeface="Calibri" panose="020F0502020204030204" pitchFamily="34" charset="0"/>
            </a:endParaRPr>
          </a:p>
        </p:txBody>
      </p:sp>
      <p:sp>
        <p:nvSpPr>
          <p:cNvPr id="11769" name="OTLSHAPE_M_2eebfb1996e9408d82be315faf7a5914_Date"/>
          <p:cNvSpPr txBox="1"/>
          <p:nvPr>
            <p:custDataLst>
              <p:tags r:id="rId83"/>
            </p:custDataLst>
          </p:nvPr>
        </p:nvSpPr>
        <p:spPr>
          <a:xfrm>
            <a:off x="2580508" y="5279094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D16970"/>
                </a:solidFill>
                <a:latin typeface="Calibri" panose="020F0502020204030204" pitchFamily="34" charset="0"/>
              </a:rPr>
              <a:t>1983</a:t>
            </a:r>
            <a:endParaRPr lang="en-US" sz="1000" spc="-10">
              <a:solidFill>
                <a:srgbClr val="D16970"/>
              </a:solidFill>
              <a:latin typeface="Calibri" panose="020F0502020204030204" pitchFamily="34" charset="0"/>
            </a:endParaRPr>
          </a:p>
        </p:txBody>
      </p:sp>
      <p:sp>
        <p:nvSpPr>
          <p:cNvPr id="11770" name="OTLSHAPE_M_2eebfb1996e9408d82be315faf7a5914_Shape"/>
          <p:cNvSpPr/>
          <p:nvPr>
            <p:custDataLst>
              <p:tags r:id="rId84"/>
            </p:custDataLst>
          </p:nvPr>
        </p:nvSpPr>
        <p:spPr>
          <a:xfrm>
            <a:off x="2639436" y="4579620"/>
            <a:ext cx="152400" cy="177800"/>
          </a:xfrm>
          <a:prstGeom prst="diamond">
            <a:avLst/>
          </a:prstGeom>
          <a:solidFill>
            <a:srgbClr val="842428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71" name="OTLSHAPE_M_9527404808974f64a2a520506aef07d4_Title"/>
          <p:cNvSpPr txBox="1"/>
          <p:nvPr>
            <p:custDataLst>
              <p:tags r:id="rId85"/>
            </p:custDataLst>
          </p:nvPr>
        </p:nvSpPr>
        <p:spPr>
          <a:xfrm>
            <a:off x="2813485" y="4963245"/>
            <a:ext cx="5969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12" smtClean="0">
                <a:solidFill>
                  <a:srgbClr val="D16970"/>
                </a:solidFill>
                <a:latin typeface="Calibri" panose="020F0502020204030204" pitchFamily="34" charset="0"/>
              </a:rPr>
              <a:t>Cat's Eye</a:t>
            </a:r>
            <a:endParaRPr lang="en-US" sz="1300" spc="-12">
              <a:solidFill>
                <a:srgbClr val="D16970"/>
              </a:solidFill>
              <a:latin typeface="Calibri" panose="020F0502020204030204" pitchFamily="34" charset="0"/>
            </a:endParaRPr>
          </a:p>
        </p:txBody>
      </p:sp>
      <p:sp>
        <p:nvSpPr>
          <p:cNvPr id="11772" name="OTLSHAPE_M_9527404808974f64a2a520506aef07d4_Date"/>
          <p:cNvSpPr txBox="1"/>
          <p:nvPr>
            <p:custDataLst>
              <p:tags r:id="rId86"/>
            </p:custDataLst>
          </p:nvPr>
        </p:nvSpPr>
        <p:spPr>
          <a:xfrm>
            <a:off x="2980109" y="4782820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D16970"/>
                </a:solidFill>
                <a:latin typeface="Calibri" panose="020F0502020204030204" pitchFamily="34" charset="0"/>
              </a:rPr>
              <a:t>1985</a:t>
            </a:r>
            <a:endParaRPr lang="en-US" sz="1000" spc="-10">
              <a:solidFill>
                <a:srgbClr val="D16970"/>
              </a:solidFill>
              <a:latin typeface="Calibri" panose="020F0502020204030204" pitchFamily="34" charset="0"/>
            </a:endParaRPr>
          </a:p>
        </p:txBody>
      </p:sp>
      <p:sp>
        <p:nvSpPr>
          <p:cNvPr id="11773" name="OTLSHAPE_M_9527404808974f64a2a520506aef07d4_Shape"/>
          <p:cNvSpPr/>
          <p:nvPr>
            <p:custDataLst>
              <p:tags r:id="rId87"/>
            </p:custDataLst>
          </p:nvPr>
        </p:nvSpPr>
        <p:spPr>
          <a:xfrm>
            <a:off x="3039037" y="4579620"/>
            <a:ext cx="152400" cy="177800"/>
          </a:xfrm>
          <a:prstGeom prst="diamond">
            <a:avLst/>
          </a:prstGeom>
          <a:solidFill>
            <a:srgbClr val="842428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74" name="OTLSHAPE_M_b094a58f5d8d4ad0b25a9c57d6e696bf_Title"/>
          <p:cNvSpPr txBox="1"/>
          <p:nvPr>
            <p:custDataLst>
              <p:tags r:id="rId88"/>
            </p:custDataLst>
          </p:nvPr>
        </p:nvSpPr>
        <p:spPr>
          <a:xfrm>
            <a:off x="3052641" y="5459518"/>
            <a:ext cx="8509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12" smtClean="0">
                <a:solidFill>
                  <a:srgbClr val="D16970"/>
                </a:solidFill>
                <a:latin typeface="Calibri" panose="020F0502020204030204" pitchFamily="34" charset="0"/>
              </a:rPr>
              <a:t>Stand By Me</a:t>
            </a:r>
            <a:endParaRPr lang="en-US" sz="1300" spc="-12">
              <a:solidFill>
                <a:srgbClr val="D16970"/>
              </a:solidFill>
              <a:latin typeface="Calibri" panose="020F0502020204030204" pitchFamily="34" charset="0"/>
            </a:endParaRPr>
          </a:p>
        </p:txBody>
      </p:sp>
      <p:sp>
        <p:nvSpPr>
          <p:cNvPr id="11775" name="OTLSHAPE_M_b094a58f5d8d4ad0b25a9c57d6e696bf_Date"/>
          <p:cNvSpPr txBox="1"/>
          <p:nvPr>
            <p:custDataLst>
              <p:tags r:id="rId89"/>
            </p:custDataLst>
          </p:nvPr>
        </p:nvSpPr>
        <p:spPr>
          <a:xfrm>
            <a:off x="3345143" y="5279094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D16970"/>
                </a:solidFill>
                <a:latin typeface="Calibri" panose="020F0502020204030204" pitchFamily="34" charset="0"/>
              </a:rPr>
              <a:t>1986</a:t>
            </a:r>
            <a:endParaRPr lang="en-US" sz="1000" spc="-10">
              <a:solidFill>
                <a:srgbClr val="D16970"/>
              </a:solidFill>
              <a:latin typeface="Calibri" panose="020F0502020204030204" pitchFamily="34" charset="0"/>
            </a:endParaRPr>
          </a:p>
        </p:txBody>
      </p:sp>
      <p:sp>
        <p:nvSpPr>
          <p:cNvPr id="11776" name="OTLSHAPE_M_b094a58f5d8d4ad0b25a9c57d6e696bf_Shape"/>
          <p:cNvSpPr/>
          <p:nvPr>
            <p:custDataLst>
              <p:tags r:id="rId90"/>
            </p:custDataLst>
          </p:nvPr>
        </p:nvSpPr>
        <p:spPr>
          <a:xfrm>
            <a:off x="3404071" y="4579620"/>
            <a:ext cx="152400" cy="177800"/>
          </a:xfrm>
          <a:prstGeom prst="diamond">
            <a:avLst/>
          </a:prstGeom>
          <a:solidFill>
            <a:srgbClr val="842428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77" name="OTLSHAPE_M_ceb0a6e593c34f8aaaaeaf5b9678595f_Title"/>
          <p:cNvSpPr txBox="1"/>
          <p:nvPr>
            <p:custDataLst>
              <p:tags r:id="rId91"/>
            </p:custDataLst>
          </p:nvPr>
        </p:nvSpPr>
        <p:spPr>
          <a:xfrm>
            <a:off x="3896456" y="4963245"/>
            <a:ext cx="13081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300" spc="-10" smtClean="0">
                <a:solidFill>
                  <a:srgbClr val="9BB2BB"/>
                </a:solidFill>
                <a:latin typeface="Calibri" panose="020F0502020204030204" pitchFamily="34" charset="0"/>
              </a:rPr>
              <a:t>It (the mini-series)  </a:t>
            </a:r>
            <a:endParaRPr lang="en-US" sz="1300" spc="-10">
              <a:solidFill>
                <a:srgbClr val="9BB2BB"/>
              </a:solidFill>
              <a:latin typeface="Calibri" panose="020F0502020204030204" pitchFamily="34" charset="0"/>
            </a:endParaRPr>
          </a:p>
        </p:txBody>
      </p:sp>
      <p:sp>
        <p:nvSpPr>
          <p:cNvPr id="11778" name="OTLSHAPE_M_ceb0a6e593c34f8aaaaeaf5b9678595f_Date"/>
          <p:cNvSpPr txBox="1"/>
          <p:nvPr>
            <p:custDataLst>
              <p:tags r:id="rId92"/>
            </p:custDataLst>
          </p:nvPr>
        </p:nvSpPr>
        <p:spPr>
          <a:xfrm>
            <a:off x="4416046" y="4782820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9BB2BB"/>
                </a:solidFill>
                <a:latin typeface="Calibri" panose="020F0502020204030204" pitchFamily="34" charset="0"/>
              </a:rPr>
              <a:t>1990</a:t>
            </a:r>
            <a:endParaRPr lang="en-US" sz="1000" spc="-10">
              <a:solidFill>
                <a:srgbClr val="9BB2BB"/>
              </a:solidFill>
              <a:latin typeface="Calibri" panose="020F0502020204030204" pitchFamily="34" charset="0"/>
            </a:endParaRPr>
          </a:p>
        </p:txBody>
      </p:sp>
      <p:sp>
        <p:nvSpPr>
          <p:cNvPr id="11779" name="OTLSHAPE_M_ceb0a6e593c34f8aaaaeaf5b9678595f_Shape"/>
          <p:cNvSpPr/>
          <p:nvPr>
            <p:custDataLst>
              <p:tags r:id="rId93"/>
            </p:custDataLst>
          </p:nvPr>
        </p:nvSpPr>
        <p:spPr>
          <a:xfrm>
            <a:off x="4474975" y="4579620"/>
            <a:ext cx="152400" cy="177800"/>
          </a:xfrm>
          <a:prstGeom prst="diamond">
            <a:avLst/>
          </a:prstGeom>
          <a:solidFill>
            <a:srgbClr val="455C65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80" name="OTLSHAPE_M_210b257608274d9cb74152301b400f91_Title"/>
          <p:cNvSpPr txBox="1"/>
          <p:nvPr>
            <p:custDataLst>
              <p:tags r:id="rId94"/>
            </p:custDataLst>
          </p:nvPr>
        </p:nvSpPr>
        <p:spPr>
          <a:xfrm>
            <a:off x="4743175" y="6452066"/>
            <a:ext cx="10160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10" smtClean="0">
                <a:solidFill>
                  <a:srgbClr val="D16970"/>
                </a:solidFill>
                <a:latin typeface="Calibri" panose="020F0502020204030204" pitchFamily="34" charset="0"/>
              </a:rPr>
              <a:t>Needful Things</a:t>
            </a:r>
            <a:endParaRPr lang="en-US" sz="1300" spc="-10">
              <a:solidFill>
                <a:srgbClr val="D16970"/>
              </a:solidFill>
              <a:latin typeface="Calibri" panose="020F0502020204030204" pitchFamily="34" charset="0"/>
            </a:endParaRPr>
          </a:p>
        </p:txBody>
      </p:sp>
      <p:sp>
        <p:nvSpPr>
          <p:cNvPr id="11781" name="OTLSHAPE_M_210b257608274d9cb74152301b400f91_Date"/>
          <p:cNvSpPr txBox="1"/>
          <p:nvPr>
            <p:custDataLst>
              <p:tags r:id="rId95"/>
            </p:custDataLst>
          </p:nvPr>
        </p:nvSpPr>
        <p:spPr>
          <a:xfrm>
            <a:off x="5116386" y="6271641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D16970"/>
                </a:solidFill>
                <a:latin typeface="Calibri" panose="020F0502020204030204" pitchFamily="34" charset="0"/>
              </a:rPr>
              <a:t>1993</a:t>
            </a:r>
            <a:endParaRPr lang="en-US" sz="1000" spc="-10">
              <a:solidFill>
                <a:srgbClr val="D16970"/>
              </a:solidFill>
              <a:latin typeface="Calibri" panose="020F0502020204030204" pitchFamily="34" charset="0"/>
            </a:endParaRPr>
          </a:p>
        </p:txBody>
      </p:sp>
      <p:sp>
        <p:nvSpPr>
          <p:cNvPr id="11782" name="OTLSHAPE_M_210b257608274d9cb74152301b400f91_Shape"/>
          <p:cNvSpPr/>
          <p:nvPr>
            <p:custDataLst>
              <p:tags r:id="rId96"/>
            </p:custDataLst>
          </p:nvPr>
        </p:nvSpPr>
        <p:spPr>
          <a:xfrm>
            <a:off x="5175314" y="4579620"/>
            <a:ext cx="152400" cy="177800"/>
          </a:xfrm>
          <a:prstGeom prst="diamond">
            <a:avLst/>
          </a:prstGeom>
          <a:solidFill>
            <a:srgbClr val="842428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83" name="OTLSHAPE_M_0934625d56e942f0ab2235af7962f140_Title"/>
          <p:cNvSpPr txBox="1"/>
          <p:nvPr>
            <p:custDataLst>
              <p:tags r:id="rId97"/>
            </p:custDataLst>
          </p:nvPr>
        </p:nvSpPr>
        <p:spPr>
          <a:xfrm>
            <a:off x="4559829" y="5459518"/>
            <a:ext cx="19050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300" spc="-8" smtClean="0">
                <a:solidFill>
                  <a:srgbClr val="D16970"/>
                </a:solidFill>
                <a:latin typeface="Calibri" panose="020F0502020204030204" pitchFamily="34" charset="0"/>
              </a:rPr>
              <a:t>The Shawshank Redemption</a:t>
            </a:r>
            <a:endParaRPr lang="en-US" sz="1300" spc="-8">
              <a:solidFill>
                <a:srgbClr val="D16970"/>
              </a:solidFill>
              <a:latin typeface="Calibri" panose="020F0502020204030204" pitchFamily="34" charset="0"/>
            </a:endParaRPr>
          </a:p>
        </p:txBody>
      </p:sp>
      <p:sp>
        <p:nvSpPr>
          <p:cNvPr id="11784" name="OTLSHAPE_M_0934625d56e942f0ab2235af7962f140_Date"/>
          <p:cNvSpPr txBox="1"/>
          <p:nvPr>
            <p:custDataLst>
              <p:tags r:id="rId98"/>
            </p:custDataLst>
          </p:nvPr>
        </p:nvSpPr>
        <p:spPr>
          <a:xfrm>
            <a:off x="5378408" y="5279094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D16970"/>
                </a:solidFill>
                <a:latin typeface="Calibri" panose="020F0502020204030204" pitchFamily="34" charset="0"/>
              </a:rPr>
              <a:t>1994</a:t>
            </a:r>
            <a:endParaRPr lang="en-US" sz="1000" spc="-10">
              <a:solidFill>
                <a:srgbClr val="D16970"/>
              </a:solidFill>
              <a:latin typeface="Calibri" panose="020F0502020204030204" pitchFamily="34" charset="0"/>
            </a:endParaRPr>
          </a:p>
        </p:txBody>
      </p:sp>
      <p:sp>
        <p:nvSpPr>
          <p:cNvPr id="11785" name="OTLSHAPE_M_0934625d56e942f0ab2235af7962f140_Shape"/>
          <p:cNvSpPr/>
          <p:nvPr>
            <p:custDataLst>
              <p:tags r:id="rId99"/>
            </p:custDataLst>
          </p:nvPr>
        </p:nvSpPr>
        <p:spPr>
          <a:xfrm>
            <a:off x="5437336" y="4579620"/>
            <a:ext cx="152400" cy="177800"/>
          </a:xfrm>
          <a:prstGeom prst="diamond">
            <a:avLst/>
          </a:prstGeom>
          <a:solidFill>
            <a:srgbClr val="842428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86" name="OTLSHAPE_M_c3935c1ec7254e92840ed1a5bc30d623_Title"/>
          <p:cNvSpPr txBox="1"/>
          <p:nvPr>
            <p:custDataLst>
              <p:tags r:id="rId100"/>
            </p:custDataLst>
          </p:nvPr>
        </p:nvSpPr>
        <p:spPr>
          <a:xfrm>
            <a:off x="5784843" y="4963245"/>
            <a:ext cx="8255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12" smtClean="0">
                <a:solidFill>
                  <a:srgbClr val="9BB2BB"/>
                </a:solidFill>
                <a:latin typeface="Calibri" panose="020F0502020204030204" pitchFamily="34" charset="0"/>
              </a:rPr>
              <a:t>The Shining </a:t>
            </a:r>
            <a:endParaRPr lang="en-US" sz="1300" spc="-12">
              <a:solidFill>
                <a:srgbClr val="9BB2BB"/>
              </a:solidFill>
              <a:latin typeface="Calibri" panose="020F0502020204030204" pitchFamily="34" charset="0"/>
            </a:endParaRPr>
          </a:p>
        </p:txBody>
      </p:sp>
      <p:sp>
        <p:nvSpPr>
          <p:cNvPr id="11787" name="OTLSHAPE_M_c3935c1ec7254e92840ed1a5bc30d623_Date"/>
          <p:cNvSpPr txBox="1"/>
          <p:nvPr>
            <p:custDataLst>
              <p:tags r:id="rId101"/>
            </p:custDataLst>
          </p:nvPr>
        </p:nvSpPr>
        <p:spPr>
          <a:xfrm>
            <a:off x="6062846" y="4782820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9BB2BB"/>
                </a:solidFill>
                <a:latin typeface="Calibri" panose="020F0502020204030204" pitchFamily="34" charset="0"/>
              </a:rPr>
              <a:t>1997</a:t>
            </a:r>
            <a:endParaRPr lang="en-US" sz="1000" spc="-10">
              <a:solidFill>
                <a:srgbClr val="9BB2BB"/>
              </a:solidFill>
              <a:latin typeface="Calibri" panose="020F0502020204030204" pitchFamily="34" charset="0"/>
            </a:endParaRPr>
          </a:p>
        </p:txBody>
      </p:sp>
      <p:sp>
        <p:nvSpPr>
          <p:cNvPr id="11788" name="OTLSHAPE_M_c3935c1ec7254e92840ed1a5bc30d623_Shape"/>
          <p:cNvSpPr/>
          <p:nvPr>
            <p:custDataLst>
              <p:tags r:id="rId102"/>
            </p:custDataLst>
          </p:nvPr>
        </p:nvSpPr>
        <p:spPr>
          <a:xfrm>
            <a:off x="6121774" y="4579620"/>
            <a:ext cx="152400" cy="177800"/>
          </a:xfrm>
          <a:prstGeom prst="diamond">
            <a:avLst/>
          </a:prstGeom>
          <a:solidFill>
            <a:srgbClr val="455C65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89" name="OTLSHAPE_M_6d5a2655a00044f0b7d5e1b765a9199a_Title"/>
          <p:cNvSpPr txBox="1"/>
          <p:nvPr>
            <p:custDataLst>
              <p:tags r:id="rId103"/>
            </p:custDataLst>
          </p:nvPr>
        </p:nvSpPr>
        <p:spPr>
          <a:xfrm>
            <a:off x="6297075" y="5955792"/>
            <a:ext cx="10795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10" smtClean="0">
                <a:solidFill>
                  <a:srgbClr val="D16970"/>
                </a:solidFill>
                <a:latin typeface="Calibri" panose="020F0502020204030204" pitchFamily="34" charset="0"/>
              </a:rPr>
              <a:t>The Green Mile </a:t>
            </a:r>
            <a:endParaRPr lang="en-US" sz="1300" spc="-10">
              <a:solidFill>
                <a:srgbClr val="D16970"/>
              </a:solidFill>
              <a:latin typeface="Calibri" panose="020F0502020204030204" pitchFamily="34" charset="0"/>
            </a:endParaRPr>
          </a:p>
        </p:txBody>
      </p:sp>
      <p:sp>
        <p:nvSpPr>
          <p:cNvPr id="11790" name="OTLSHAPE_M_6d5a2655a00044f0b7d5e1b765a9199a_Date"/>
          <p:cNvSpPr txBox="1"/>
          <p:nvPr>
            <p:custDataLst>
              <p:tags r:id="rId104"/>
            </p:custDataLst>
          </p:nvPr>
        </p:nvSpPr>
        <p:spPr>
          <a:xfrm>
            <a:off x="6703729" y="5775367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D16970"/>
                </a:solidFill>
                <a:latin typeface="Calibri" panose="020F0502020204030204" pitchFamily="34" charset="0"/>
              </a:rPr>
              <a:t>1999</a:t>
            </a:r>
            <a:endParaRPr lang="en-US" sz="1000" spc="-10">
              <a:solidFill>
                <a:srgbClr val="D16970"/>
              </a:solidFill>
              <a:latin typeface="Calibri" panose="020F0502020204030204" pitchFamily="34" charset="0"/>
            </a:endParaRPr>
          </a:p>
        </p:txBody>
      </p:sp>
      <p:sp>
        <p:nvSpPr>
          <p:cNvPr id="11791" name="OTLSHAPE_M_6d5a2655a00044f0b7d5e1b765a9199a_Shape"/>
          <p:cNvSpPr/>
          <p:nvPr>
            <p:custDataLst>
              <p:tags r:id="rId105"/>
            </p:custDataLst>
          </p:nvPr>
        </p:nvSpPr>
        <p:spPr>
          <a:xfrm>
            <a:off x="6762657" y="4579620"/>
            <a:ext cx="152400" cy="177800"/>
          </a:xfrm>
          <a:prstGeom prst="diamond">
            <a:avLst/>
          </a:prstGeom>
          <a:solidFill>
            <a:srgbClr val="842428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92" name="OTLSHAPE_M_c89be2ea760c4643adc6f7269eb664c1_Title"/>
          <p:cNvSpPr txBox="1"/>
          <p:nvPr>
            <p:custDataLst>
              <p:tags r:id="rId106"/>
            </p:custDataLst>
          </p:nvPr>
        </p:nvSpPr>
        <p:spPr>
          <a:xfrm>
            <a:off x="6714329" y="5459518"/>
            <a:ext cx="11557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300" spc="-10" smtClean="0">
                <a:solidFill>
                  <a:srgbClr val="D16970"/>
                </a:solidFill>
                <a:latin typeface="Calibri" panose="020F0502020204030204" pitchFamily="34" charset="0"/>
              </a:rPr>
              <a:t>Hearts in Atlantis</a:t>
            </a:r>
            <a:endParaRPr lang="en-US" sz="1300" spc="-10">
              <a:solidFill>
                <a:srgbClr val="D16970"/>
              </a:solidFill>
              <a:latin typeface="Calibri" panose="020F0502020204030204" pitchFamily="34" charset="0"/>
            </a:endParaRPr>
          </a:p>
        </p:txBody>
      </p:sp>
      <p:sp>
        <p:nvSpPr>
          <p:cNvPr id="11793" name="OTLSHAPE_M_c89be2ea760c4643adc6f7269eb664c1_Date"/>
          <p:cNvSpPr txBox="1"/>
          <p:nvPr>
            <p:custDataLst>
              <p:tags r:id="rId107"/>
            </p:custDataLst>
          </p:nvPr>
        </p:nvSpPr>
        <p:spPr>
          <a:xfrm>
            <a:off x="7158638" y="5279094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D16970"/>
                </a:solidFill>
                <a:latin typeface="Calibri" panose="020F0502020204030204" pitchFamily="34" charset="0"/>
              </a:rPr>
              <a:t>2001</a:t>
            </a:r>
            <a:endParaRPr lang="en-US" sz="1000" spc="-10">
              <a:solidFill>
                <a:srgbClr val="D16970"/>
              </a:solidFill>
              <a:latin typeface="Calibri" panose="020F0502020204030204" pitchFamily="34" charset="0"/>
            </a:endParaRPr>
          </a:p>
        </p:txBody>
      </p:sp>
      <p:sp>
        <p:nvSpPr>
          <p:cNvPr id="11794" name="OTLSHAPE_M_c89be2ea760c4643adc6f7269eb664c1_Shape"/>
          <p:cNvSpPr/>
          <p:nvPr>
            <p:custDataLst>
              <p:tags r:id="rId108"/>
            </p:custDataLst>
          </p:nvPr>
        </p:nvSpPr>
        <p:spPr>
          <a:xfrm>
            <a:off x="7217566" y="4579620"/>
            <a:ext cx="152400" cy="177800"/>
          </a:xfrm>
          <a:prstGeom prst="diamond">
            <a:avLst/>
          </a:prstGeom>
          <a:solidFill>
            <a:srgbClr val="842428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95" name="OTLSHAPE_M_59f9fb7d26574a508eddf58acd5e2398_Title"/>
          <p:cNvSpPr txBox="1"/>
          <p:nvPr>
            <p:custDataLst>
              <p:tags r:id="rId109"/>
            </p:custDataLst>
          </p:nvPr>
        </p:nvSpPr>
        <p:spPr>
          <a:xfrm>
            <a:off x="7187276" y="4963245"/>
            <a:ext cx="9525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10" smtClean="0">
                <a:solidFill>
                  <a:srgbClr val="D16970"/>
                </a:solidFill>
                <a:latin typeface="Calibri" panose="020F0502020204030204" pitchFamily="34" charset="0"/>
              </a:rPr>
              <a:t>Dreamcatcher</a:t>
            </a:r>
            <a:endParaRPr lang="en-US" sz="1300" spc="-10">
              <a:solidFill>
                <a:srgbClr val="D16970"/>
              </a:solidFill>
              <a:latin typeface="Calibri" panose="020F0502020204030204" pitchFamily="34" charset="0"/>
            </a:endParaRPr>
          </a:p>
        </p:txBody>
      </p:sp>
      <p:sp>
        <p:nvSpPr>
          <p:cNvPr id="11796" name="OTLSHAPE_M_59f9fb7d26574a508eddf58acd5e2398_Date"/>
          <p:cNvSpPr txBox="1"/>
          <p:nvPr>
            <p:custDataLst>
              <p:tags r:id="rId110"/>
            </p:custDataLst>
          </p:nvPr>
        </p:nvSpPr>
        <p:spPr>
          <a:xfrm>
            <a:off x="7531277" y="4782820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D16970"/>
                </a:solidFill>
                <a:latin typeface="Calibri" panose="020F0502020204030204" pitchFamily="34" charset="0"/>
              </a:rPr>
              <a:t>2003</a:t>
            </a:r>
            <a:endParaRPr lang="en-US" sz="1000" spc="-10">
              <a:solidFill>
                <a:srgbClr val="D16970"/>
              </a:solidFill>
              <a:latin typeface="Calibri" panose="020F0502020204030204" pitchFamily="34" charset="0"/>
            </a:endParaRPr>
          </a:p>
        </p:txBody>
      </p:sp>
      <p:sp>
        <p:nvSpPr>
          <p:cNvPr id="11797" name="OTLSHAPE_M_59f9fb7d26574a508eddf58acd5e2398_Shape"/>
          <p:cNvSpPr/>
          <p:nvPr>
            <p:custDataLst>
              <p:tags r:id="rId111"/>
            </p:custDataLst>
          </p:nvPr>
        </p:nvSpPr>
        <p:spPr>
          <a:xfrm>
            <a:off x="7590205" y="4579620"/>
            <a:ext cx="152400" cy="177800"/>
          </a:xfrm>
          <a:prstGeom prst="diamond">
            <a:avLst/>
          </a:prstGeom>
          <a:solidFill>
            <a:srgbClr val="842428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98" name="OTLSHAPE_M_5390d555078a42c2bc8348676a787091_Title"/>
          <p:cNvSpPr txBox="1"/>
          <p:nvPr>
            <p:custDataLst>
              <p:tags r:id="rId112"/>
            </p:custDataLst>
          </p:nvPr>
        </p:nvSpPr>
        <p:spPr>
          <a:xfrm>
            <a:off x="8567029" y="4963245"/>
            <a:ext cx="3429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24" smtClean="0">
                <a:solidFill>
                  <a:srgbClr val="D16970"/>
                </a:solidFill>
                <a:latin typeface="Calibri" panose="020F0502020204030204" pitchFamily="34" charset="0"/>
              </a:rPr>
              <a:t>1408</a:t>
            </a:r>
            <a:endParaRPr lang="en-US" sz="1300" spc="-24">
              <a:solidFill>
                <a:srgbClr val="D16970"/>
              </a:solidFill>
              <a:latin typeface="Calibri" panose="020F0502020204030204" pitchFamily="34" charset="0"/>
            </a:endParaRPr>
          </a:p>
        </p:txBody>
      </p:sp>
      <p:sp>
        <p:nvSpPr>
          <p:cNvPr id="11799" name="OTLSHAPE_M_5390d555078a42c2bc8348676a787091_Date"/>
          <p:cNvSpPr txBox="1"/>
          <p:nvPr>
            <p:custDataLst>
              <p:tags r:id="rId113"/>
            </p:custDataLst>
          </p:nvPr>
        </p:nvSpPr>
        <p:spPr>
          <a:xfrm>
            <a:off x="8605637" y="4782820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D16970"/>
                </a:solidFill>
                <a:latin typeface="Calibri" panose="020F0502020204030204" pitchFamily="34" charset="0"/>
              </a:rPr>
              <a:t>2007</a:t>
            </a:r>
            <a:endParaRPr lang="en-US" sz="1000" spc="-10">
              <a:solidFill>
                <a:srgbClr val="D16970"/>
              </a:solidFill>
              <a:latin typeface="Calibri" panose="020F0502020204030204" pitchFamily="34" charset="0"/>
            </a:endParaRPr>
          </a:p>
        </p:txBody>
      </p:sp>
      <p:sp>
        <p:nvSpPr>
          <p:cNvPr id="11800" name="OTLSHAPE_M_5390d555078a42c2bc8348676a787091_Shape"/>
          <p:cNvSpPr/>
          <p:nvPr>
            <p:custDataLst>
              <p:tags r:id="rId114"/>
            </p:custDataLst>
          </p:nvPr>
        </p:nvSpPr>
        <p:spPr>
          <a:xfrm>
            <a:off x="8664565" y="4579620"/>
            <a:ext cx="152400" cy="177800"/>
          </a:xfrm>
          <a:prstGeom prst="diamond">
            <a:avLst/>
          </a:prstGeom>
          <a:solidFill>
            <a:srgbClr val="842428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01" name="OTLSHAPE_M_58e79aa35b8e493789588b8f26c0d456_Title"/>
          <p:cNvSpPr txBox="1"/>
          <p:nvPr>
            <p:custDataLst>
              <p:tags r:id="rId115"/>
            </p:custDataLst>
          </p:nvPr>
        </p:nvSpPr>
        <p:spPr>
          <a:xfrm>
            <a:off x="9293386" y="4963245"/>
            <a:ext cx="4318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20" smtClean="0">
                <a:solidFill>
                  <a:srgbClr val="9BB2BB"/>
                </a:solidFill>
                <a:latin typeface="Calibri" panose="020F0502020204030204" pitchFamily="34" charset="0"/>
              </a:rPr>
              <a:t>Haven</a:t>
            </a:r>
            <a:endParaRPr lang="en-US" sz="1300" spc="-20">
              <a:solidFill>
                <a:srgbClr val="9BB2BB"/>
              </a:solidFill>
              <a:latin typeface="Calibri" panose="020F0502020204030204" pitchFamily="34" charset="0"/>
            </a:endParaRPr>
          </a:p>
        </p:txBody>
      </p:sp>
      <p:sp>
        <p:nvSpPr>
          <p:cNvPr id="11802" name="OTLSHAPE_M_58e79aa35b8e493789588b8f26c0d456_Date"/>
          <p:cNvSpPr txBox="1"/>
          <p:nvPr>
            <p:custDataLst>
              <p:tags r:id="rId116"/>
            </p:custDataLst>
          </p:nvPr>
        </p:nvSpPr>
        <p:spPr>
          <a:xfrm>
            <a:off x="9375111" y="4782820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9BB2BB"/>
                </a:solidFill>
                <a:latin typeface="Calibri" panose="020F0502020204030204" pitchFamily="34" charset="0"/>
              </a:rPr>
              <a:t>2010</a:t>
            </a:r>
            <a:endParaRPr lang="en-US" sz="1000" spc="-10">
              <a:solidFill>
                <a:srgbClr val="9BB2BB"/>
              </a:solidFill>
              <a:latin typeface="Calibri" panose="020F0502020204030204" pitchFamily="34" charset="0"/>
            </a:endParaRPr>
          </a:p>
        </p:txBody>
      </p:sp>
      <p:sp>
        <p:nvSpPr>
          <p:cNvPr id="11803" name="OTLSHAPE_M_58e79aa35b8e493789588b8f26c0d456_Shape"/>
          <p:cNvSpPr/>
          <p:nvPr>
            <p:custDataLst>
              <p:tags r:id="rId117"/>
            </p:custDataLst>
          </p:nvPr>
        </p:nvSpPr>
        <p:spPr>
          <a:xfrm>
            <a:off x="9434039" y="4579620"/>
            <a:ext cx="152400" cy="177800"/>
          </a:xfrm>
          <a:prstGeom prst="diamond">
            <a:avLst/>
          </a:prstGeom>
          <a:solidFill>
            <a:srgbClr val="455C65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06" name="OTLSHAPE_M_fef3b6fe90ae4e548c7ee0da8c595fb2_Shape"/>
          <p:cNvSpPr/>
          <p:nvPr>
            <p:custDataLst>
              <p:tags r:id="rId118"/>
            </p:custDataLst>
          </p:nvPr>
        </p:nvSpPr>
        <p:spPr>
          <a:xfrm>
            <a:off x="5350917" y="4579620"/>
            <a:ext cx="152400" cy="177800"/>
          </a:xfrm>
          <a:prstGeom prst="diamond">
            <a:avLst/>
          </a:prstGeom>
          <a:solidFill>
            <a:srgbClr val="455C65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3" name="TextBox 5022"/>
          <p:cNvSpPr txBox="1"/>
          <p:nvPr/>
        </p:nvSpPr>
        <p:spPr>
          <a:xfrm>
            <a:off x="10304823" y="87975"/>
            <a:ext cx="1393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BF5C55"/>
                </a:solidFill>
              </a:rPr>
              <a:t>Movies</a:t>
            </a:r>
            <a:endParaRPr lang="en-US" sz="1400" dirty="0">
              <a:solidFill>
                <a:srgbClr val="BF5C55"/>
              </a:solidFill>
            </a:endParaRPr>
          </a:p>
        </p:txBody>
      </p:sp>
      <p:sp>
        <p:nvSpPr>
          <p:cNvPr id="5024" name="TextBox 5023"/>
          <p:cNvSpPr txBox="1"/>
          <p:nvPr/>
        </p:nvSpPr>
        <p:spPr>
          <a:xfrm>
            <a:off x="9641811" y="345504"/>
            <a:ext cx="2061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9BB2BB"/>
                </a:solidFill>
              </a:rPr>
              <a:t>TV shows and mini-series</a:t>
            </a:r>
            <a:endParaRPr lang="en-US" sz="1400" dirty="0">
              <a:solidFill>
                <a:srgbClr val="9BB2BB"/>
              </a:solidFill>
            </a:endParaRPr>
          </a:p>
        </p:txBody>
      </p:sp>
      <p:sp>
        <p:nvSpPr>
          <p:cNvPr id="5025" name="OTLSHAPE_M_11e3e0c2e4e24f958c8bce3aa9652867_Shape"/>
          <p:cNvSpPr/>
          <p:nvPr>
            <p:custDataLst>
              <p:tags r:id="rId119"/>
            </p:custDataLst>
          </p:nvPr>
        </p:nvSpPr>
        <p:spPr>
          <a:xfrm>
            <a:off x="11695342" y="424149"/>
            <a:ext cx="152400" cy="177800"/>
          </a:xfrm>
          <a:prstGeom prst="diamond">
            <a:avLst/>
          </a:prstGeom>
          <a:solidFill>
            <a:srgbClr val="455C65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6" name="OTLSHAPE_M_53908f90f7834e80918ebd58779ea743_Shape"/>
          <p:cNvSpPr/>
          <p:nvPr>
            <p:custDataLst>
              <p:tags r:id="rId120"/>
            </p:custDataLst>
          </p:nvPr>
        </p:nvSpPr>
        <p:spPr>
          <a:xfrm>
            <a:off x="11699308" y="152963"/>
            <a:ext cx="152400" cy="177800"/>
          </a:xfrm>
          <a:prstGeom prst="diamond">
            <a:avLst/>
          </a:prstGeom>
          <a:solidFill>
            <a:srgbClr val="842428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301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HYW50dCIsIklzVGVtcGxhdGUiOmZhbHNlLCJWZXJzaW9uIjp7IiRpZCI6IjIiLCJWZXJzaW9uIjoiMy4xLjAiLCJPcmlnaW5hbEFzc2VtYmx5VmVyc2lvbiI6IjMuMTYuMDYuMDAiLCJFZGl0aW9uIjoiUGx1cyIsIklzUGx1c0VkaXRpb24iOnRydWV9LCJFZmZlY3QiOjAsIlN0eWxlIjp7IiRpZCI6IjMiLCJUaW1lYmFuZFN0eWxlIjp7IiRpZCI6IjQiLCJTY2FsZU1hcmtpbmciOjEsIlNoYXBlIjoxMCwiU2hhcGVTdHlsZSI6eyIkaWQiOiI1IiwiTWFyZ2luIjp7IiRpZCI6IjYiLCJUb3AiOjAsIkxlZnQiOjEwLCJSaWdodCI6MTAsIkJvdHRvbSI6MH0sIlBhZGRpbmciOnsiJGlkIjoiNyIsIlRvcCI6MywiTGVmdCI6MCwiUmlnaHQiOjAsIkJvdHRvbSI6M30sIkJhY2tncm91bmQiOnsiJGlkIjoiOCIsIkNvbG9yIjp7IiRpZCI6IjkiLCJBIjoyNTUsIlIiOjIyNiwiRyI6MjI0LCJCIjoyMTd9fSwiSXNWaXNpYmxlIjp0cnVlLCJXaWR0aCI6ODU4LjAsIkhlaWdodCI6Mj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YsIkZvbnROYW1lIjoiQ2FsaWJyaSIsIklzQm9sZCI6dHJ1ZSwiSXNJdGFsaWMiOmZhbHNlLCJJc1VuZGVybGluZWQiOmZhbHNlLCJQYXJlbnRTdHlsZSI6bnVsbH0sIkF1dG9TaXplIjowLCJGb3JlZ3JvdW5kIjp7IiRpZCI6IjE1IiwiQ29sb3IiOnsiJGlkIjoiMTYiLCJBIjoyNTUsIlIiOjE5NSwiRyI6MTEsIkIiOjI0fX0sIk1heFdpZHRoIjoiSW5maW5pdHkiLCJNYXhIZWlnaHQiOiJJbmZpbml0eSIsIlNtYXJ0Rm9yZWdyb3VuZElzQWN0aXZlIjpmYWxzZSwiSG9yaXpvbnRhbEFsaWdubWVudCI6MCwiVmVydGljYWxBbGlnbm1lbnQiOjAsIlNtYXJ0Rm9yZWdyb3VuZCI6bnVsbCwiTWFyZ2luIjp7IiRpZCI6IjE3IiwiVG9wIjowLCJMZWZ0IjowLCJSaWdodCI6MjAsIkJvdHRvbSI6MH0sIlBhZGRpbmciOnsiJGlkIjoiMTgiLCJUb3AiOjAsIkxlZnQiOjAsIlJpZ2h0IjowLCJCb3R0b20iOjB9LCJCYWNrZ3JvdW5kIjp7IiRpZCI6IjE5IiwiQ29sb3IiOnsiJGlkIjoiMjAiLCJBIjowLCJSIjowLCJHIjowLCJCIjowfX0sIklzVmlzaWJsZSI6dHJ1ZSwiV2lkdGgiOjAuMCwiSGVpZ2h0IjowLjAsIkJvcmRlclN0eWxlIjpudWxsLCJQYXJlbnRTdHlsZSI6bnVsbH0sIkxlZnRFbmRDYXBzU3R5bGUiOnsiJGlkIjoiMjEiLCJGb250U2V0dGluZ3MiOnsiJGlkIjoiMjIiLCJGb250U2l6ZSI6MTYsIkZvbnROYW1lIjoiQ2FsaWJyaSIsIklzQm9sZCI6dHJ1ZSwiSXNJdGFsaWMiOmZhbHNlLCJJc1VuZGVybGluZWQiOmZhbHNlLCJQYXJlbnRTdHlsZSI6bnVsbH0sIkF1dG9TaXplIjowLCJGb3JlZ3JvdW5kIjp7IiRpZCI6IjIzIiwiQ29sb3IiOnsiJGlkIjoiMjQiLCJBIjoyNTUsIlIiOjE5NSwiRyI6MTEsIkIiOjI0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nRydW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ZmFsc2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NzgsIkciOjUzLCJCIjo1Nn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xOTEsIlIiOjI1NSwiRyI6MCwiQiI6MH19LCJBcHBlbmRZZWFyT25ZZWFyQ2hhbmdlIjpmYWxzZSwiRWxhcHNlZFRpbWVGb3JtYXQiOjAsIlRvZGF5TWFya2VyUG9zaXRpb24iOjAsIlF1aWNrUG9zaXRpb24iOjMsIkFic29sdXRlUG9zaXRpb24iOjM3Mi42LCJNYXJnaW4iOnsiJGlkIjoiNDkiLCJUb3AiOjAsIkxlZnQiOjEwLCJSaWdodCI6MTAsIkJvdHRvbSI6MH0sIlBhZGRpbmciOnsiJGlkIjoiNTAiLCJUb3AiOjAsIkxlZnQiOjAsIlJpZ2h0IjowLCJCb3R0b20iOjB9LCJCYWNrZ3JvdW5kIjp7IiRpZCI6IjUxIiwiQ29sb3IiOnsiJGlkIjoiNTIiLCJBIjoyNTUsIlIiOjQ3LCJHIjo1NCwiQiI6MTUzfX0sIklzVmlzaWJsZSI6dHJ1ZSwiV2lkdGgiOjAuMCwiSGVpZ2h0IjowLjAsIkJvcmRlclN0eWxlIjpudWxsLCJQYXJlbnRTdHlsZSI6bnVsbH0sIkRlZmF1bHRNaWxlc3RvbmVTdHlsZSI6eyIkaWQiOiI1MyIsIlNoYXBlIjox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NzksIkciOjEyOSwiQiI6MTg5fX0sIkxpbmVXZWlnaHQiOjEuMCwiTGluZVR5cGUiOjAsIlBhcmVudFN0eWxlIjpudWxsfSwiSXNCZWxvd1RpbWViYW5kIjpmYWxzZSwiSGlkZURhdGUiOmZhbHNlLCJTaGFwZVNpemUiOjA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IuMCwiSGVpZ2h0IjoxN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zLCJGb250TmFtZSI6IkNhbGlicmkiLCJJc0JvbGQiOmZhbHNlLCJJc0l0YWxpYyI6ZmFsc2UsIklzVW5kZXJsaW5lZCI6ZmFsc2UsIlBhcmVudFN0eWxlIjpudWxsfSwiQXV0b1NpemUiOjAsIkZvcmVncm91bmQiOnsiJGlkIjoiNjciLCJDb2xvciI6eyIkaWQiOiI2OCIsIkEiOjI1NSwiUiI6MCwiRyI6MCwiQiI6MH19LCJNYXhXaWR0aCI6MjAwLjAsIk1heEhlaWdodCI6IkluZmluaXR5IiwiU21hcnRGb3JlZ3JvdW5kSXNBY3RpdmUiOmZhbHNlLCJIb3Jpem9udGFsQWxpZ25tZW50IjowLCJWZXJ0aWNhbEFsaWdubWVudCI6MCwiU21hcnRGb3JlZ3JvdW5kIjpudWxsLCJNYXJnaW4iOnsiJGlkIjoiNjkiLCJUb3AiOjAsIkxlZnQiOjAsIlJpZ2h0IjowLCJCb3R0b20iOjB9LCJQYWRkaW5nIjp7IiRpZCI6IjcwIiwiVG9wIjowLCJMZWZ0IjowLCJSaWdodCI6MCwiQm90dG9tIjowfSwiQmFja2dyb3VuZCI6eyIkaWQiOiI3MSIsIkNvbG9yIjp7IiRyZWYiOiIyMCJ9fSwiSXNWaXNpYmxlIjp0cnVlLCJXaWR0aCI6MC4wLCJIZWlnaHQiOjAuMCwiQm9yZGVyU3R5bGUiOm51bGwsIlBhcmVudFN0eWxlIjpudWxsfSwiRGF0ZVN0eWxlIjp7IiRpZCI6IjcyIiwiRm9udFNldHRpbmdzIjp7IiRpZCI6IjczIiwiRm9udFNpemUiOjEwLCJGb250TmFtZSI6IkNhbGlicmkiLCJJc0JvbGQiOmZhbHNlLCJJc0l0YWxpYyI6ZmFsc2UsIklzVW5kZXJsaW5lZCI6ZmFsc2UsIlBhcmVudFN0eWxlIjpudWxsfSwiQXV0b1NpemUiOjAsIkZvcmVncm91bmQiOnsiJGlkIjoiNzQiLCJDb2xvciI6eyIkaWQiOiI3NSIsIkEiOjI1NSwiUiI6NjgsIkciOjg0LCJCIjoxMDZ9fSwiTWF4V2lkdGgiOjIwMC4wLCJNYXhIZWlnaHQiOiJJbmZpbml0eSIsIlNtYXJ0Rm9yZWdyb3VuZElzQWN0aXZlIjpmYWxzZSwiSG9yaXpvbnRhbEFsaWdubWVudCI6MCwiVmVydGljYWxBbGlnbm1lbnQiOjAsIlNtYXJ0Rm9yZWdyb3VuZCI6bnVsbCwiTWFyZ2luIjp7IiRpZCI6Ijc2IiwiVG9wIjowLCJMZWZ0IjowLCJSaWdodCI6MCwiQm90dG9tIjowfSwiUGFkZGluZyI6eyIkaWQiOiI3NyIsIlRvcCI6MCwiTGVmdCI6MCwiUmlnaHQiOjAsIkJvdHRvbSI6MH0sIkJhY2tncm91bmQiOnsiJGlkIjoiNzgiLCJDb2xvciI6eyIkcmVmIjoiMjAifX0sIklzVmlzaWJsZSI6dHJ1ZSwiV2lkdGgiOjAuMCwiSGVpZ2h0IjowLjAsIkJvcmRlclN0eWxlIjpudWxsLCJQYXJlbnRTdHlsZSI6bnVsbH0sIkRhdGVGb3JtYXQiOnsiJGlkIjoiNzkiLCJGb3JtYXRTdHJpbmciOiJ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RlZmF1bHRUYXNrU3R5bGUiOnsiJGlkIjoiODAiLCJTaGFwZSI6MSwiU2hhcGVUaGlja25lc3MiOjAsIkR1cmF0aW9uRm9ybWF0IjowLCJJbmNsdWRlTm9uV29ya2luZ0RheXNJbkR1cmF0aW9uIjpmYWxz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yMzcsIkciOjEyNSwiQiI6ND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yMzcsIkciOjEyNSwiQiI6ND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x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AuMCwiTGluZVR5cGUiOjAsIlBhcmVudFN0eWxlIjpudWxsfSwiTWFyZ2luIjpudWxsLCJTdGFydERhdGVQb3NpdGlvbiI6MywiRW5kRGF0ZVBvc2l0aW9uIjozLCJEYXRlSXNWaXNpYmxlIjp0cnVlLCJUaXRsZVBvc2l0aW9uIjo0LCJEdXJhdGlvblBvc2l0aW9uIjo2LCJQZXJjZW50YWdlQ29tcGxldGVkUG9zaXRpb24iOjYsIlNwYWNpbmciOjMsIklzQmVsb3dUaW1lYmFuZCI6ZmFsc2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Ew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MSwiRm9udE5hbWUiOiJDYWxpYnJpIiwiSXNCb2xkIjp0cnVlLCJJc0l0YWxpYyI6ZmFsc2UsIklzVW5kZXJsaW5lZCI6ZmFsc2UsIlBhcmVudFN0eWxlIjpudWxsfSwiQXV0b1NpemUiOjAsIkZvcmVncm91bmQiOnsiJGlkIjoiMTA5IiwiQ29sb3IiOnsiJGlkIjoiMTEwIiwiQSI6MjU1LCJSIjowLCJHIjowLCJCIjowfX0sIk1heFdpZHRoIjoyMDAuMCwiTWF4SGVpZ2h0IjoiSW5maW5pdHkiLCJTbWFydEZvcmVncm91bmRJc0FjdGl2ZSI6ZmFsc2UsIkhvcml6b250YWxBbGlnbm1lbnQiOjAsIlZlcnRpY2FsQWxpZ25tZW50IjowLCJTbWFydEZvcmVncm91bmQiOm51bGwsIk1hcmdpbiI6eyIkaWQiOiIxMTEiLCJUb3AiOjAsIkxlZnQiOjAsIlJpZ2h0IjowLCJCb3R0b20iOjB9LCJQYWRkaW5nIjp7IiRpZCI6IjExMiIsIlRvcCI6MCwiTGVmdCI6MCwiUmlnaHQiOjAsIkJvdHRvbSI6MH0sIkJhY2tncm91bmQiOnsiJGlkIjoiMTEzIiwiQ29sb3IiOnsiJHJlZiI6IjIwIn19LCJJc1Zpc2libGUiOnRydWUsIldpZHRoIjowLjAsIkhlaWdodCI6MC4wLCJCb3JkZXJTdHlsZSI6bnVsbCwiUGFyZW50U3R5bGUiOm51bGx9LCJEYXRlU3R5bGUiOnsiJGlkIjoiMTE0IiwiRm9udFNldHRpbmdzIjp7IiRpZCI6IjExNSIsIkZvbnRTaXplIjoxMCwiRm9udE5hbWUiOiJDYWxpYnJpIiwiSXNCb2xkIjpmYWxzZSwiSXNJdGFsaWMiOmZhbHNlLCJJc1VuZGVybGluZWQiOmZhbHNlLCJQYXJlbnRTdHlsZSI6bnVsbH0sIkF1dG9TaXplIjowLCJGb3JlZ3JvdW5kIjp7IiRpZCI6IjExNiIsIkNvbG9yIjp7IiRpZCI6IjExNyIsIkEiOjI1NSwiUiI6NjgsIkciOjg0LCJCIjoxMDZ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LCJfZXhwbGljaXRseVNldCI6eyIkaWQiOiIxMjI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SXNWaXNpYmxlIjpmYWxzZX19LCJTaG93RWxhcHNlZFRpbWVHcmFkaWVudFN0eWxlIjpmYWxzZX0sIlNjYWxlIjp7IiRpZCI6IjEyMyIsIlN0YXJ0RGF0ZSI6IjAwMDEtMDEtMDFUMDA6MDA6MDAiLCJFbmREYXRlIjoiMDAwMS0wMS0wMVQwMDowMDowMCIsIkZvcm1hdCI6Ik1NTSIsIlR5cGUiOjQsIkF1dG9EYXRlUmFuZ2UiOnRydWUsIldvcmtpbmdEYXlzIjozMSwiVG9kYXlNYXJrZXJUZXh0IjoiVG9kYXkiLCJBdXRvU2NhbGVUeXBlIjp0cnVlfSwiTWlsZXN0b25lcyI6W3siJGlkIjoiMTI0IiwiRGF0ZSI6IjE5NzYtMTEtMDNUMjM6NTk6MDBaIiwiU3R5bGUiOnsiJGlkIjoiMTI1IiwiU2hhcGUiOjEsIkNvbm5lY3Rvck1hcmdpbiI6eyIkcmVmIjoiNTQifSwiQ29ubmVjdG9yU3R5bGUiOnsiJGlkIjoiMTI2IiwiTGluZUNvbG9yIjp7IiRpZCI6IjEyNyIsIiR0eXBlIjoiTkxSRS5Db21tb24uRG9tLlNvbGlkQ29sb3JCcnVzaCwgTkxSRS5Db21tb24iLCJDb2xvciI6eyIkaWQiOiIxMjgiLCJBIjoxMjcsIlIiOjE5MCwiRyI6MjMsIkIiOjM2fX0sIkxpbmVXZWlnaHQiOjEuMCwiTGluZVR5cGUiOjAsIlBhcmVudFN0eWxlIjp7IiRyZWYiOiI1NSJ9fSwiSXNCZWxvd1RpbWViYW5kIjpmYWxzZSwiSGlkZURhdGUiOmZhbHNlLCJTaGFwZVNpemUiOjAsIlNwYWNpbmciOjIuMCwiUGFkZGluZyI6eyIkcmVmIjoiNTgifSwiU2hhcGVTdHlsZSI6eyIkaWQiOiIxMjkiLCJNYXJnaW4iOnsiJHJlZiI6IjYwIn0sIlBhZGRpbmciOnsiJHJlZiI6IjYxIn0sIkJhY2tncm91bmQiOnsiJGlkIjoiMTMwIiwiQ29sb3IiOnsiJGlkIjoiMTMxIiwiQSI6MjU1LCJSIjoxOTAsIkciOjIzLCJCIjozNn19LCJJc1Zpc2libGUiOnRydWUsIldpZHRoIjoxMi4wLCJIZWlnaHQiOjE0LjAsIkJvcmRlclN0eWxlIjp7IiRpZCI6IjEzMiIsIkxpbmVDb2xvciI6eyIkcmVmIjoiNjMifSwiTGluZVdlaWdodCI6MC4wLCJMaW5lVHlwZSI6MCwiUGFyZW50U3R5bGUiOnsiJHJlZiI6IjYyIn19LCJQYXJlbnRTdHlsZSI6eyIkcmVmIjoiNTkifX0sIlRpdGxlU3R5bGUiOnsiJGlkIjoiMTMzIiwiRm9udFNldHRpbmdzIjp7IiRpZCI6IjEzNCIsIkZvbnRTaXplIjoxMywiRm9udE5hbWUiOiJDYWxpYnJpIiwiSXNCb2xkIjpmYWxzZSwiSXNJdGFsaWMiOmZhbHNlLCJJc1VuZGVybGluZWQiOmZhbHNlLCJQYXJlbnRTdHlsZSI6eyIkcmVmIjoiNjYifX0sIkF1dG9TaXplIjoyLCJGb3JlZ3JvdW5kIjp7IiRpZCI6IjEzNSIsIkNvbG9yIjp7IiRpZCI6IjEzNiIsIkEiOjI1NSwiUiI6MTcxLCJHIjoxMywiQiI6MTd9fSwiTWF4V2lkdGgiOjQ3LjEwMjQzOTg4MDM3MTA5N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M3IiwiTGluZUNvbG9yIjpudWxsLCJMaW5lV2VpZ2h0IjowLjAsIkxpbmVUeXBlIjowLCJQYXJlbnRTdHlsZSI6bnVsbH0sIlBhcmVudFN0eWxlIjp7IiRyZWYiOiI2NSJ9fSwiRGF0ZVN0eWxlIjp7IiRpZCI6IjEzOCIsIkZvbnRTZXR0aW5ncyI6eyIkaWQiOiIxMzkiLCJGb250U2l6ZSI6MTAsIkZvbnROYW1lIjoiQ2FsaWJyaSIsIklzQm9sZCI6ZmFsc2UsIklzSXRhbGljIjpmYWxzZSwiSXNVbmRlcmxpbmVkIjpmYWxzZSwiUGFyZW50U3R5bGUiOnsiJHJlZiI6IjczIn19LCJBdXRvU2l6ZSI6MCwiRm9yZWdyb3VuZCI6eyIkaWQiOiIxNDAiLCJDb2xvciI6eyIkaWQiOiIxNDEiLCJBIjoyNTUsIlIiOjE3MSwiRyI6MTMsIkIiOjE3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QyIiwiTGluZUNvbG9yIjpudWxsLCJMaW5lV2VpZ2h0IjowLjAsIkxpbmVUeXBlIjowLCJQYXJlbnRTdHlsZSI6bnVsbH0sIlBhcmVudFN0eWxlIjp7IiRyZWYiOiI3MiJ9fSwiRGF0ZUZvcm1hdCI6eyIkcmVmIjoiNzkifSwiSXNWaXNpYmxlIjp0cnVlLCJQYXJlbnRTdHlsZSI6eyIkcmVmIjoiNTMifX0sIlBvc2l0aW9uIjp7IlJhdGlvIjowLjMwMzk1MzkxOTU4NzMxMTk0LCJJc0N1c3RvbSI6dHJ1ZX0sIkRhdGVGb3JtYXQiOnsiJHJlZiI6Ijc5In0sIklkIjoiNjFjZWY3NDAtM2Y0OC00YTEwLWJjZjktYzVlZTkzODc3ZDUzIiwiSW1wb3J0SWQiOiIxIiwiVGl0bGUiOiJDYXJyaWUiLCJOb3RlIjpudWxsLCJIeXBlcmxpbmsiOm51bGwsIklzQ2hhbmdlZCI6ZmFsc2UsIklzTmV3IjpmYWxzZX0seyIkaWQiOiIxNDMiLCJEYXRlIjoiMTk3OS0xMS0xN1QyMzo1OTowMFoiLCJTdHlsZSI6eyIkaWQiOiIxNDQiLCJTaGFwZSI6MSwiQ29ubmVjdG9yTWFyZ2luIjp7IiRyZWYiOiI1NCJ9LCJDb25uZWN0b3JTdHlsZSI6eyIkaWQiOiIxNDUiLCJMaW5lQ29sb3IiOnsiJGlkIjoiMTQ2IiwiJHR5cGUiOiJOTFJFLkNvbW1vbi5Eb20uU29saWRDb2xvckJydXNoLCBOTFJFLkNvbW1vbiIsIkNvbG9yIjp7IiRpZCI6IjE0NyIsIkEiOjEyNywiUiI6MjU0LCJHIjoxODYsIkIiOjEwfX0sIkxpbmVXZWlnaHQiOjEuMCwiTGluZVR5cGUiOjAsIlBhcmVudFN0eWxlIjp7IiRyZWYiOiI1NSJ9fSwiSXNCZWxvd1RpbWViYW5kIjp0cnVlLCJIaWRlRGF0ZSI6ZmFsc2UsIlNoYXBlU2l6ZSI6MCwiU3BhY2luZyI6Mi4wLCJQYWRkaW5nIjp7IiRyZWYiOiI1OCJ9LCJTaGFwZVN0eWxlIjp7IiRpZCI6IjE0OCIsIk1hcmdpbiI6eyIkcmVmIjoiNjAifSwiUGFkZGluZyI6eyIkcmVmIjoiNjEifSwiQmFja2dyb3VuZCI6eyIkaWQiOiIxNDkiLCJDb2xvciI6eyIkaWQiOiIxNTAiLCJBIjoyNTUsIlIiOjE5LCJHIjo3MSwiQiI6NjZ9fSwiSXNWaXNpYmxlIjp0cnVlLCJXaWR0aCI6MTIuMCwiSGVpZ2h0IjoxNC4wLCJCb3JkZXJTdHlsZSI6eyIkaWQiOiIxNTEiLCJMaW5lQ29sb3IiOnsiJHJlZiI6IjYzIn0sIkxpbmVXZWlnaHQiOjAuMCwiTGluZVR5cGUiOjAsIlBhcmVudFN0eWxlIjp7IiRyZWYiOiI2MiJ9fSwiUGFyZW50U3R5bGUiOnsiJHJlZiI6IjU5In19LCJUaXRsZVN0eWxlIjp7IiRpZCI6IjE1MiIsIkZvbnRTZXR0aW5ncyI6eyIkaWQiOiIxNTMiLCJGb250U2l6ZSI6MTMsIkZvbnROYW1lIjoiQ2FsaWJyaSIsIklzQm9sZCI6ZmFsc2UsIklzSXRhbGljIjpmYWxzZSwiSXNVbmRlcmxpbmVkIjpmYWxzZSwiUGFyZW50U3R5bGUiOnsiJHJlZiI6IjY2In19LCJBdXRvU2l6ZSI6MCwiRm9yZWdyb3VuZCI6eyIkaWQiOiIxNTQiLCJDb2xvciI6eyIkaWQiOiIxNTUiLCJBIjoyNTUsIlIiOjE5LCJHIjo3MSwiQiI6NjZ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NTYiLCJMaW5lQ29sb3IiOm51bGwsIkxpbmVXZWlnaHQiOjAuMCwiTGluZVR5cGUiOjAsIlBhcmVudFN0eWxlIjpudWxsfSwiUGFyZW50U3R5bGUiOnsiJHJlZiI6IjY1In19LCJEYXRlU3R5bGUiOnsiJGlkIjoiMTU3IiwiRm9udFNldHRpbmdzIjp7IiRpZCI6IjE1OCIsIkZvbnRTaXplIjoxMCwiRm9udE5hbWUiOiJDYWxpYnJpIiwiSXNCb2xkIjpmYWxzZSwiSXNJdGFsaWMiOmZhbHNlLCJJc1VuZGVybGluZWQiOmZhbHNlLCJQYXJlbnRTdHlsZSI6eyIkcmVmIjoiNzMifX0sIkF1dG9TaXplIjowLCJGb3JlZ3JvdW5kIjp7IiRpZCI6IjE1OSIsIkNvbG9yIjp7IiRpZCI6IjE2MCIsIkEiOjI1NSwiUiI6MTksIkciOjcxLCJCIjo2Nn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2MS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jU0YzM4MzgwLTFmYWYtNDhkZS1iM2Y3LTBlNWUwYzNiODVlNCIsIkltcG9ydElkIjoiMSIsIlRpdGxlIjoiU2FsZW0ncyBMb3QiLCJOb3RlIjpudWxsLCJIeXBlcmxpbmsiOm51bGwsIklzQ2hhbmdlZCI6ZmFsc2UsIklzTmV3IjpmYWxzZX0seyIkaWQiOiIxNjIiLCJEYXRlIjoiMTk4MC0wNS0yNlQyMzo1OTowMFoiLCJTdHlsZSI6eyIkaWQiOiIxNjMiLCJTaGFwZSI6MSwiQ29ubmVjdG9yTWFyZ2luIjp7IiRyZWYiOiI1NCJ9LCJDb25uZWN0b3JTdHlsZSI6eyIkaWQiOiIxNjQiLCJMaW5lQ29sb3IiOnsiJGlkIjoiMTY1IiwiJHR5cGUiOiJOTFJFLkNvbW1vbi5Eb20uU29saWRDb2xvckJydXNoLCBOTFJFLkNvbW1vbiIsIkNvbG9yIjp7IiRpZCI6IjE2NiIsIkEiOjEyNywiUiI6MTkwLCJHIjoyMywiQiI6MzZ9fSwiTGluZVdlaWdodCI6MS4wLCJMaW5lVHlwZSI6MCwiUGFyZW50U3R5bGUiOnsiJHJlZiI6IjU1In19LCJJc0JlbG93VGltZWJhbmQiOmZhbHNlLCJIaWRlRGF0ZSI6ZmFsc2UsIlNoYXBlU2l6ZSI6MCwiU3BhY2luZyI6Mi4wLCJQYWRkaW5nIjp7IiRyZWYiOiI1OCJ9LCJTaGFwZVN0eWxlIjp7IiRpZCI6IjE2NyIsIk1hcmdpbiI6eyIkcmVmIjoiNjAifSwiUGFkZGluZyI6eyIkcmVmIjoiNjEifSwiQmFja2dyb3VuZCI6eyIkaWQiOiIxNjgiLCJDb2xvciI6eyIkaWQiOiIxNjkiLCJBIjoyNTUsIlIiOjE5MCwiRyI6MjMsIkIiOjM2fX0sIklzVmlzaWJsZSI6dHJ1ZSwiV2lkdGgiOjEyLjAsIkhlaWdodCI6MTQuMCwiQm9yZGVyU3R5bGUiOnsiJGlkIjoiMTcwIiwiTGluZUNvbG9yIjp7IiRyZWYiOiI2MyJ9LCJMaW5lV2VpZ2h0IjowLjAsIkxpbmVUeXBlIjowLCJQYXJlbnRTdHlsZSI6eyIkcmVmIjoiNjIifX0sIlBhcmVudFN0eWxlIjp7IiRyZWYiOiI1OSJ9fSwiVGl0bGVTdHlsZSI6eyIkaWQiOiIxNzEiLCJGb250U2V0dGluZ3MiOnsiJGlkIjoiMTcyIiwiRm9udFNpemUiOjEzLCJGb250TmFtZSI6IkNhbGlicmkiLCJJc0JvbGQiOmZhbHNlLCJJc0l0YWxpYyI6ZmFsc2UsIklzVW5kZXJsaW5lZCI6ZmFsc2UsIlBhcmVudFN0eWxlIjp7IiRyZWYiOiI2NiJ9fSwiQXV0b1NpemUiOjAsIkZvcmVncm91bmQiOnsiJGlkIjoiMTczIiwiQ29sb3IiOnsiJGlkIjoiMTc0IiwiQSI6MjU1LCJSIjoxNzEsIkciOjEzLCJCIjoxN31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3NSIsIkxpbmVDb2xvciI6bnVsbCwiTGluZVdlaWdodCI6MC4wLCJMaW5lVHlwZSI6MCwiUGFyZW50U3R5bGUiOm51bGx9LCJQYXJlbnRTdHlsZSI6eyIkcmVmIjoiNjUifX0sIkRhdGVTdHlsZSI6eyIkaWQiOiIxNzYiLCJGb250U2V0dGluZ3MiOnsiJGlkIjoiMTc3IiwiRm9udFNpemUiOjEwLCJGb250TmFtZSI6IkNhbGlicmkiLCJJc0JvbGQiOmZhbHNlLCJJc0l0YWxpYyI6ZmFsc2UsIklzVW5kZXJsaW5lZCI6ZmFsc2UsIlBhcmVudFN0eWxlIjp7IiRyZWYiOiI3MyJ9fSwiQXV0b1NpemUiOjAsIkZvcmVncm91bmQiOnsiJGlkIjoiMTc4IiwiQ29sb3IiOnsiJGlkIjoiMTc5IiwiQSI6MjU1LCJSIjoxNzEsIkciOjEzLCJCIjoxN3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4MCIsIkxpbmVDb2xvciI6bnVsbCwiTGluZVdlaWdodCI6MC4wLCJMaW5lVHlwZSI6MCwiUGFyZW50U3R5bGUiOm51bGx9LCJQYXJlbnRTdHlsZSI6eyIkcmVmIjoiNzIifX0sIkRhdGVGb3JtYXQiOnsiJHJlZiI6Ijc5In0sIklzVmlzaWJsZSI6dHJ1ZSwiUGFyZW50U3R5bGUiOnsiJHJlZiI6IjUzIn19LCJQb3NpdGlvbiI6eyJSYXRpbyI6MC4yMzE1ODk1MzYzMTM2NTc0MiwiSXNDdXN0b20iOnRydWV9LCJEYXRlRm9ybWF0Ijp7IiRyZWYiOiI3OSJ9LCJJZCI6IjNjNDkxYjFjLTI2OGItNGFkMy1iMjhiLTc0MzczMTQxNDJiMSIsIkltcG9ydElkIjoiMSIsIlRpdGxlIjoiVGhlIFNoaW5pbmciLCJOb3RlIjpudWxsLCJIeXBlcmxpbmsiOm51bGwsIklzQ2hhbmdlZCI6ZmFsc2UsIklzTmV3IjpmYWxzZX0seyIkaWQiOiIxODEiLCJEYXRlIjoiMTk4My0wOC0xMlQyMzo1OTowMFoiLCJTdHlsZSI6eyIkaWQiOiIxODIiLCJTaGFwZSI6MSwiQ29ubmVjdG9yTWFyZ2luIjp7IiRyZWYiOiI1NCJ9LCJDb25uZWN0b3JTdHlsZSI6eyIkaWQiOiIxODMiLCJMaW5lQ29sb3IiOnsiJGlkIjoiMTg0IiwiJHR5cGUiOiJOTFJFLkNvbW1vbi5Eb20uU29saWRDb2xvckJydXNoLCBOTFJFLkNvbW1vbiIsIkNvbG9yIjp7IiRpZCI6IjE4NSIsIkEiOjEyNywiUiI6MTkwLCJHIjoyMywiQiI6MzZ9fSwiTGluZVdlaWdodCI6MS4wLCJMaW5lVHlwZSI6MCwiUGFyZW50U3R5bGUiOnsiJHJlZiI6IjU1In19LCJJc0JlbG93VGltZWJhbmQiOnRydWUsIkhpZGVEYXRlIjpmYWxzZSwiU2hhcGVTaXplIjowLCJTcGFjaW5nIjoyLjAsIlBhZGRpbmciOnsiJHJlZiI6IjU4In0sIlNoYXBlU3R5bGUiOnsiJGlkIjoiMTg2IiwiTWFyZ2luIjp7IiRyZWYiOiI2MCJ9LCJQYWRkaW5nIjp7IiRyZWYiOiI2MSJ9LCJCYWNrZ3JvdW5kIjp7IiRpZCI6IjE4NyIsIkNvbG9yIjp7IiRpZCI6IjE4OCIsIkEiOjI1NSwiUiI6MTkwLCJHIjoyMywiQiI6MzZ9fSwiSXNWaXNpYmxlIjp0cnVlLCJXaWR0aCI6MTIuMCwiSGVpZ2h0IjoxNC4wLCJCb3JkZXJTdHlsZSI6eyIkaWQiOiIxODkiLCJMaW5lQ29sb3IiOnsiJHJlZiI6IjYzIn0sIkxpbmVXZWlnaHQiOjAuMCwiTGluZVR5cGUiOjAsIlBhcmVudFN0eWxlIjp7IiRyZWYiOiI2MiJ9fSwiUGFyZW50U3R5bGUiOnsiJHJlZiI6IjU5In19LCJUaXRsZVN0eWxlIjp7IiRpZCI6IjE5MCIsIkZvbnRTZXR0aW5ncyI6eyIkaWQiOiIxOTEiLCJGb250U2l6ZSI6MTMsIkZvbnROYW1lIjoiQ2FsaWJyaSIsIklzQm9sZCI6ZmFsc2UsIklzSXRhbGljIjpmYWxzZSwiSXNVbmRlcmxpbmVkIjpmYWxzZSwiUGFyZW50U3R5bGUiOnsiJHJlZiI6IjY2In19LCJBdXRvU2l6ZSI6MCwiRm9yZWdyb3VuZCI6eyIkaWQiOiIxOTIiLCJDb2xvciI6eyIkaWQiOiIxOTMiLCJBIjoyNTUsIlIiOjE3MSwiRyI6MTMsIkIiOjE3fX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k0IiwiTGluZUNvbG9yIjpudWxsLCJMaW5lV2VpZ2h0IjowLjAsIkxpbmVUeXBlIjowLCJQYXJlbnRTdHlsZSI6bnVsbH0sIlBhcmVudFN0eWxlIjp7IiRyZWYiOiI2NSJ9fSwiRGF0ZVN0eWxlIjp7IiRpZCI6IjE5NSIsIkZvbnRTZXR0aW5ncyI6eyIkaWQiOiIxOTYiLCJGb250U2l6ZSI6MTAsIkZvbnROYW1lIjoiQ2FsaWJyaSIsIklzQm9sZCI6ZmFsc2UsIklzSXRhbGljIjpmYWxzZSwiSXNVbmRlcmxpbmVkIjpmYWxzZSwiUGFyZW50U3R5bGUiOnsiJHJlZiI6IjczIn19LCJBdXRvU2l6ZSI6MCwiRm9yZWdyb3VuZCI6eyIkaWQiOiIxOTciLCJDb2xvciI6eyIkaWQiOiIxOTgiLCJBIjoyNTUsIlIiOjE3MSwiRyI6MTMsIkIiOjE3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k5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MmVlYmZiMTktOTZlOS00MDhkLTgyYmUtMzE1ZmFmN2E1OTE0IiwiSW1wb3J0SWQiOiIxIiwiVGl0bGUiOiJDdWpvIiwiTm90ZSI6bnVsbCwiSHlwZXJsaW5rIjpudWxsLCJJc0NoYW5nZWQiOmZhbHNlLCJJc05ldyI6ZmFsc2V9LHsiJGlkIjoiMjAwIiwiRGF0ZSI6IjE5ODMtMTAtMjFUMjM6NTk6MDBaIiwiU3R5bGUiOnsiJGlkIjoiMjAxIiwiU2hhcGUiOjEsIkNvbm5lY3Rvck1hcmdpbiI6eyIkcmVmIjoiNTQifSwiQ29ubmVjdG9yU3R5bGUiOnsiJGlkIjoiMjAyIiwiTGluZUNvbG9yIjp7IiRpZCI6IjIwMyIsIiR0eXBlIjoiTkxSRS5Db21tb24uRG9tLlNvbGlkQ29sb3JCcnVzaCwgTkxSRS5Db21tb24iLCJDb2xvciI6eyIkaWQiOiIyMDQiLCJBIjoxMjcsIlIiOjE5MCwiRyI6MjMsIkIiOjM2fX0sIkxpbmVXZWlnaHQiOjEuMCwiTGluZVR5cGUiOjAsIlBhcmVudFN0eWxlIjp7IiRyZWYiOiI1NSJ9fSwiSXNCZWxvd1RpbWViYW5kIjpmYWxzZSwiSGlkZURhdGUiOmZhbHNlLCJTaGFwZVNpemUiOjAsIlNwYWNpbmciOjIuMCwiUGFkZGluZyI6eyIkcmVmIjoiNTgifSwiU2hhcGVTdHlsZSI6eyIkaWQiOiIyMDUiLCJNYXJnaW4iOnsiJHJlZiI6IjYwIn0sIlBhZGRpbmciOnsiJHJlZiI6IjYxIn0sIkJhY2tncm91bmQiOnsiJGlkIjoiMjA2IiwiQ29sb3IiOnsiJGlkIjoiMjA3IiwiQSI6MjU1LCJSIjoxOTAsIkciOjIzLCJCIjozNn19LCJJc1Zpc2libGUiOnRydWUsIldpZHRoIjoxMi4wLCJIZWlnaHQiOjE0LjAsIkJvcmRlclN0eWxlIjp7IiRpZCI6IjIwOCIsIkxpbmVDb2xvciI6eyIkcmVmIjoiNjMifSwiTGluZVdlaWdodCI6MC4wLCJMaW5lVHlwZSI6MCwiUGFyZW50U3R5bGUiOnsiJHJlZiI6IjYyIn19LCJQYXJlbnRTdHlsZSI6eyIkcmVmIjoiNTkifX0sIlRpdGxlU3R5bGUiOnsiJGlkIjoiMjA5IiwiRm9udFNldHRpbmdzIjp7IiRpZCI6IjIxMCIsIkZvbnRTaXplIjoxMywiRm9udE5hbWUiOiJDYWxpYnJpIiwiSXNCb2xkIjpmYWxzZSwiSXNJdGFsaWMiOmZhbHNlLCJJc1VuZGVybGluZWQiOmZhbHNlLCJQYXJlbnRTdHlsZSI6eyIkcmVmIjoiNjYifX0sIkF1dG9TaXplIjowLCJGb3JlZ3JvdW5kIjp7IiRpZCI6IjIxMSIsIkNvbG9yIjp7IiRpZCI6IjIxMiIsIkEiOjI1NSwiUiI6MTcxLCJHIjoxMywiQiI6MTd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yMTMiLCJMaW5lQ29sb3IiOm51bGwsIkxpbmVXZWlnaHQiOjAuMCwiTGluZVR5cGUiOjAsIlBhcmVudFN0eWxlIjpudWxsfSwiUGFyZW50U3R5bGUiOnsiJHJlZiI6IjY1In19LCJEYXRlU3R5bGUiOnsiJGlkIjoiMjE0IiwiRm9udFNldHRpbmdzIjp7IiRpZCI6IjIxNSIsIkZvbnRTaXplIjoxMCwiRm9udE5hbWUiOiJDYWxpYnJpIiwiSXNCb2xkIjpmYWxzZSwiSXNJdGFsaWMiOmZhbHNlLCJJc1VuZGVybGluZWQiOmZhbHNlLCJQYXJlbnRTdHlsZSI6eyIkcmVmIjoiNzMifX0sIkF1dG9TaXplIjowLCJGb3JlZ3JvdW5kIjp7IiRpZCI6IjIxNiIsIkNvbG9yIjp7IiRpZCI6IjIxNyIsIkEiOjI1NSwiUiI6MTcxLCJHIjoxMywiQiI6MTd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MTgiLCJMaW5lQ29sb3IiOm51bGwsIkxpbmVXZWlnaHQiOjAuMCwiTGluZVR5cGUiOjAsIlBhcmVudFN0eWxlIjpudWxsfSwiUGFyZW50U3R5bGUiOnsiJHJlZiI6IjcyIn19LCJEYXRlRm9ybWF0Ijp7IiRyZWYiOiI3OSJ9LCJJc1Zpc2libGUiOnRydWUsIlBhcmVudFN0eWxlIjp7IiRyZWYiOiI1MyJ9fSwiUG9zaXRpb24iOnsiUmF0aW8iOjAuMzAzOTUzOTE5NTg3MzExOTQsIklzQ3VzdG9tIjp0cnVlfSwiRGF0ZUZvcm1hdCI6eyIkcmVmIjoiNzkifSwiSWQiOiI1MjgyY2U2YS02NTk4LTQyYzItOTZkYS0zNzgzZmY5MmMyMjkiLCJJbXBvcnRJZCI6IjEiLCJUaXRsZSI6IlRoZSBEZWFkIFpvbmUiLCJOb3RlIjpudWxsLCJIeXBlcmxpbmsiOm51bGwsIklzQ2hhbmdlZCI6ZmFsc2UsIklzTmV3IjpmYWxzZX0seyIkaWQiOiIyMTkiLCJEYXRlIjoiMTk4NC0wMy0wOVQyMzo1OTowMFoiLCJTdHlsZSI6eyIkaWQiOiIyMjAiLCJTaGFwZSI6MSwiQ29ubmVjdG9yTWFyZ2luIjp7IiRyZWYiOiI1NCJ9LCJDb25uZWN0b3JTdHlsZSI6eyIkaWQiOiIyMjEiLCJMaW5lQ29sb3IiOnsiJGlkIjoiMjIyIiwiJHR5cGUiOiJOTFJFLkNvbW1vbi5Eb20uU29saWRDb2xvckJydXNoLCBOTFJFLkNvbW1vbiIsIkNvbG9yIjp7IiRpZCI6IjIyMyIsIkEiOjEyNywiUiI6MTkwLCJHIjoyMywiQiI6MzZ9fSwiTGluZVdlaWdodCI6MS4wLCJMaW5lVHlwZSI6MCwiUGFyZW50U3R5bGUiOnsiJHJlZiI6IjU1In19LCJJc0JlbG93VGltZWJhbmQiOnRydWUsIkhpZGVEYXRlIjpmYWxzZSwiU2hhcGVTaXplIjowLCJTcGFjaW5nIjoyLjAsIlBhZGRpbmciOnsiJHJlZiI6IjU4In0sIlNoYXBlU3R5bGUiOnsiJGlkIjoiMjI0IiwiTWFyZ2luIjp7IiRyZWYiOiI2MCJ9LCJQYWRkaW5nIjp7IiRyZWYiOiI2MSJ9LCJCYWNrZ3JvdW5kIjp7IiRpZCI6IjIyNSIsIkNvbG9yIjp7IiRpZCI6IjIyNiIsIkEiOjI1NSwiUiI6MTkwLCJHIjoyMywiQiI6MzZ9fSwiSXNWaXNpYmxlIjp0cnVlLCJXaWR0aCI6MTIuMCwiSGVpZ2h0IjoxNC4wLCJCb3JkZXJTdHlsZSI6eyIkaWQiOiIyMjciLCJMaW5lQ29sb3IiOnsiJHJlZiI6IjYzIn0sIkxpbmVXZWlnaHQiOjAuMCwiTGluZVR5cGUiOjAsIlBhcmVudFN0eWxlIjp7IiRyZWYiOiI2MiJ9fSwiUGFyZW50U3R5bGUiOnsiJHJlZiI6IjU5In19LCJUaXRsZVN0eWxlIjp7IiRpZCI6IjIyOCIsIkZvbnRTZXR0aW5ncyI6eyIkaWQiOiIyMjkiLCJGb250U2l6ZSI6MTMsIkZvbnROYW1lIjoiQ2FsaWJyaSIsIklzQm9sZCI6ZmFsc2UsIklzSXRhbGljIjpmYWxzZSwiSXNVbmRlcmxpbmVkIjpmYWxzZSwiUGFyZW50U3R5bGUiOnsiJHJlZiI6IjY2In19LCJBdXRvU2l6ZSI6MCwiRm9yZWdyb3VuZCI6eyIkaWQiOiIyMzAiLCJDb2xvciI6eyIkaWQiOiIyMzEiLCJBIjoyNTUsIlIiOjE3MSwiRyI6MTMsIkIiOjE3fX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jMyIiwiTGluZUNvbG9yIjpudWxsLCJMaW5lV2VpZ2h0IjowLjAsIkxpbmVUeXBlIjowLCJQYXJlbnRTdHlsZSI6bnVsbH0sIlBhcmVudFN0eWxlIjp7IiRyZWYiOiI2NSJ9fSwiRGF0ZVN0eWxlIjp7IiRpZCI6IjIzMyIsIkZvbnRTZXR0aW5ncyI6eyIkaWQiOiIyMzQiLCJGb250U2l6ZSI6MTAsIkZvbnROYW1lIjoiQ2FsaWJyaSIsIklzQm9sZCI6ZmFsc2UsIklzSXRhbGljIjpmYWxzZSwiSXNVbmRlcmxpbmVkIjpmYWxzZSwiUGFyZW50U3R5bGUiOnsiJHJlZiI6IjczIn19LCJBdXRvU2l6ZSI6MCwiRm9yZWdyb3VuZCI6eyIkaWQiOiIyMzUiLCJDb2xvciI6eyIkaWQiOiIyMzYiLCJBIjoyNTUsIlIiOjE3MSwiRyI6MTMsIkIiOjE3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M3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NmZkOTEzNjItNTkxYS00N2NkLTg1MmMtYzFjZWYwZDc2NzA5IiwiSW1wb3J0SWQiOiIxIiwiVGl0bGUiOiJDaGlsZHJlbiBvZiB0aGUgQ29ybiIsIk5vdGUiOm51bGwsIkh5cGVybGluayI6bnVsbCwiSXNDaGFuZ2VkIjpmYWxzZSwiSXNOZXciOmZhbHNlfSx7IiRpZCI6IjIzOCIsIkRhdGUiOiIxOTg1LTAzLTEyVDIzOjU5OjAwWiIsIlN0eWxlIjp7IiRpZCI6IjIzOSIsIlNoYXBlIjoxLCJDb25uZWN0b3JNYXJnaW4iOnsiJHJlZiI6IjU0In0sIkNvbm5lY3RvclN0eWxlIjp7IiRpZCI6IjI0MCIsIkxpbmVDb2xvciI6eyIkaWQiOiIyNDEiLCIkdHlwZSI6Ik5MUkUuQ29tbW9uLkRvbS5Tb2xpZENvbG9yQnJ1c2gsIE5MUkUuQ29tbW9uIiwiQ29sb3IiOnsiJGlkIjoiMjQyIiwiQSI6MTI3LCJSIjoxOTAsIkciOjIzLCJCIjozNn19LCJMaW5lV2VpZ2h0IjoxLjAsIkxpbmVUeXBlIjowLCJQYXJlbnRTdHlsZSI6eyIkcmVmIjoiNTUifX0sIklzQmVsb3dUaW1lYmFuZCI6ZmFsc2UsIkhpZGVEYXRlIjpmYWxzZSwiU2hhcGVTaXplIjowLCJTcGFjaW5nIjoyLjAsIlBhZGRpbmciOnsiJHJlZiI6IjU4In0sIlNoYXBlU3R5bGUiOnsiJGlkIjoiMjQzIiwiTWFyZ2luIjp7IiRyZWYiOiI2MCJ9LCJQYWRkaW5nIjp7IiRyZWYiOiI2MSJ9LCJCYWNrZ3JvdW5kIjp7IiRpZCI6IjI0NCIsIkNvbG9yIjp7IiRpZCI6IjI0NSIsIkEiOjI1NSwiUiI6MTkwLCJHIjoyMywiQiI6MzZ9fSwiSXNWaXNpYmxlIjp0cnVlLCJXaWR0aCI6MTIuMCwiSGVpZ2h0IjoxNC4wLCJCb3JkZXJTdHlsZSI6eyIkaWQiOiIyNDYiLCJMaW5lQ29sb3IiOnsiJHJlZiI6IjYzIn0sIkxpbmVXZWlnaHQiOjAuMCwiTGluZVR5cGUiOjAsIlBhcmVudFN0eWxlIjp7IiRyZWYiOiI2MiJ9fSwiUGFyZW50U3R5bGUiOnsiJHJlZiI6IjU5In19LCJUaXRsZVN0eWxlIjp7IiRpZCI6IjI0NyIsIkZvbnRTZXR0aW5ncyI6eyIkaWQiOiIyNDgiLCJGb250U2l6ZSI6MTMsIkZvbnROYW1lIjoiQ2FsaWJyaSIsIklzQm9sZCI6ZmFsc2UsIklzSXRhbGljIjpmYWxzZSwiSXNVbmRlcmxpbmVkIjpmYWxzZSwiUGFyZW50U3R5bGUiOnsiJHJlZiI6IjY2In19LCJBdXRvU2l6ZSI6MCwiRm9yZWdyb3VuZCI6eyIkaWQiOiIyNDkiLCJDb2xvciI6eyIkaWQiOiIyNTAiLCJBIjoyNTUsIlIiOjE3MSwiRyI6MTMsIkIiOjE3fX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jUxIiwiTGluZUNvbG9yIjpudWxsLCJMaW5lV2VpZ2h0IjowLjAsIkxpbmVUeXBlIjowLCJQYXJlbnRTdHlsZSI6bnVsbH0sIlBhcmVudFN0eWxlIjp7IiRyZWYiOiI2NSJ9fSwiRGF0ZVN0eWxlIjp7IiRpZCI6IjI1MiIsIkZvbnRTZXR0aW5ncyI6eyIkaWQiOiIyNTMiLCJGb250U2l6ZSI6MTAsIkZvbnROYW1lIjoiQ2FsaWJyaSIsIklzQm9sZCI6ZmFsc2UsIklzSXRhbGljIjpmYWxzZSwiSXNVbmRlcmxpbmVkIjpmYWxzZSwiUGFyZW50U3R5bGUiOnsiJHJlZiI6IjczIn19LCJBdXRvU2l6ZSI6MCwiRm9yZWdyb3VuZCI6eyIkaWQiOiIyNTQiLCJDb2xvciI6eyIkaWQiOiIyNTUiLCJBIjoyNTUsIlIiOjE3MSwiRyI6MTMsIkIiOjE3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U2IiwiTGluZUNvbG9yIjpudWxsLCJMaW5lV2VpZ2h0IjowLjAsIkxpbmVUeXBlIjowLCJQYXJlbnRTdHlsZSI6bnVsbH0sIlBhcmVudFN0eWxlIjp7IiRyZWYiOiI3MiJ9fSwiRGF0ZUZvcm1hdCI6eyIkcmVmIjoiNzkifSwiSXNWaXNpYmxlIjp0cnVlLCJQYXJlbnRTdHlsZSI6eyIkcmVmIjoiNTMifX0sIlBvc2l0aW9uIjp7IlJhdGlvIjowLjE1ODYwMjA1NzU2MjkzNDAyLCJJc0N1c3RvbSI6dHJ1ZX0sIkRhdGVGb3JtYXQiOnsiJHJlZiI6Ijc5In0sIklkIjoiOTUyNzQwNDgtMDg5Ny00ZjY0LWEyYTUtMjA1MDZhZWYwN2Q0IiwiSW1wb3J0SWQiOiIxIiwiVGl0bGUiOiJDYXQncyBFeWUiLCJOb3RlIjpudWxsLCJIeXBlcmxpbmsiOm51bGwsIklzQ2hhbmdlZCI6ZmFsc2UsIklzTmV3IjpmYWxzZX0seyIkaWQiOiIyNTciLCJEYXRlIjoiMTk4Ni0wOC0yMlQyMzo1OTowMFoiLCJTdHlsZSI6eyIkaWQiOiIyNTgiLCJTaGFwZSI6MSwiQ29ubmVjdG9yTWFyZ2luIjp7IiRyZWYiOiI1NCJ9LCJDb25uZWN0b3JTdHlsZSI6eyIkaWQiOiIyNTkiLCJMaW5lQ29sb3IiOnsiJGlkIjoiMjYwIiwiJHR5cGUiOiJOTFJFLkNvbW1vbi5Eb20uU29saWRDb2xvckJydXNoLCBOTFJFLkNvbW1vbiIsIkNvbG9yIjp7IiRpZCI6IjI2MSIsIkEiOjEyNywiUiI6MTkwLCJHIjoyMywiQiI6MzZ9fSwiTGluZVdlaWdodCI6MS4wLCJMaW5lVHlwZSI6MCwiUGFyZW50U3R5bGUiOnsiJHJlZiI6IjU1In19LCJJc0JlbG93VGltZWJhbmQiOnRydWUsIkhpZGVEYXRlIjpmYWxzZSwiU2hhcGVTaXplIjowLCJTcGFjaW5nIjoyLjAsIlBhZGRpbmciOnsiJHJlZiI6IjU4In0sIlNoYXBlU3R5bGUiOnsiJGlkIjoiMjYyIiwiTWFyZ2luIjp7IiRyZWYiOiI2MCJ9LCJQYWRkaW5nIjp7IiRyZWYiOiI2MSJ9LCJCYWNrZ3JvdW5kIjp7IiRpZCI6IjI2MyIsIkNvbG9yIjp7IiRpZCI6IjI2NCIsIkEiOjI1NSwiUiI6MTkwLCJHIjoyMywiQiI6MzZ9fSwiSXNWaXNpYmxlIjp0cnVlLCJXaWR0aCI6MTIuMCwiSGVpZ2h0IjoxNC4wLCJCb3JkZXJTdHlsZSI6eyIkaWQiOiIyNjUiLCJMaW5lQ29sb3IiOnsiJHJlZiI6IjYzIn0sIkxpbmVXZWlnaHQiOjAuMCwiTGluZVR5cGUiOjAsIlBhcmVudFN0eWxlIjp7IiRyZWYiOiI2MiJ9fSwiUGFyZW50U3R5bGUiOnsiJHJlZiI6IjU5In19LCJUaXRsZVN0eWxlIjp7IiRpZCI6IjI2NiIsIkZvbnRTZXR0aW5ncyI6eyIkaWQiOiIyNjciLCJGb250U2l6ZSI6MTMsIkZvbnROYW1lIjoiQ2FsaWJyaSIsIklzQm9sZCI6ZmFsc2UsIklzSXRhbGljIjpmYWxzZSwiSXNVbmRlcmxpbmVkIjpmYWxzZSwiUGFyZW50U3R5bGUiOnsiJHJlZiI6IjY2In19LCJBdXRvU2l6ZSI6MCwiRm9yZWdyb3VuZCI6eyIkaWQiOiIyNjgiLCJDb2xvciI6eyIkaWQiOiIyNjkiLCJBIjoyNTUsIlIiOjE3MSwiRyI6MTMsIkIiOjE3fX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jcwIiwiTGluZUNvbG9yIjpudWxsLCJMaW5lV2VpZ2h0IjowLjAsIkxpbmVUeXBlIjowLCJQYXJlbnRTdHlsZSI6bnVsbH0sIlBhcmVudFN0eWxlIjp7IiRyZWYiOiI2NSJ9fSwiRGF0ZVN0eWxlIjp7IiRpZCI6IjI3MSIsIkZvbnRTZXR0aW5ncyI6eyIkaWQiOiIyNzIiLCJGb250U2l6ZSI6MTAsIkZvbnROYW1lIjoiQ2FsaWJyaSIsIklzQm9sZCI6ZmFsc2UsIklzSXRhbGljIjpmYWxzZSwiSXNVbmRlcmxpbmVkIjpmYWxzZSwiUGFyZW50U3R5bGUiOnsiJHJlZiI6IjczIn19LCJBdXRvU2l6ZSI6MCwiRm9yZWdyb3VuZCI6eyIkaWQiOiIyNzMiLCJDb2xvciI6eyIkaWQiOiIyNzQiLCJBIjoyNTUsIlIiOjE3MSwiRyI6MTMsIkIiOjE3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c1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YjA5NGE1OGYtNWQ4ZC00YWQwLWIyNWEtOWM1N2Q2ZTY5NmJmIiwiSW1wb3J0SWQiOiIxIiwiVGl0bGUiOiJTdGFuZCBCeSBNZSIsIk5vdGUiOm51bGwsIkh5cGVybGluayI6bnVsbCwiSXNDaGFuZ2VkIjpmYWxzZSwiSXNOZXciOmZhbHNlfSx7IiRpZCI6IjI3NiIsIkRhdGUiOiIxOTg5LTA0LTIxVDIzOjU5OjAwWiIsIlN0eWxlIjp7IiRpZCI6IjI3NyIsIlNoYXBlIjoxLCJDb25uZWN0b3JNYXJnaW4iOnsiJHJlZiI6IjU0In0sIkNvbm5lY3RvclN0eWxlIjp7IiRpZCI6IjI3OCIsIkxpbmVDb2xvciI6eyIkaWQiOiIyNzkiLCIkdHlwZSI6Ik5MUkUuQ29tbW9uLkRvbS5Tb2xpZENvbG9yQnJ1c2gsIE5MUkUuQ29tbW9uIiwiQ29sb3IiOnsiJGlkIjoiMjgwIiwiQSI6MTI3LCJSIjoxOTAsIkciOjIzLCJCIjozNn19LCJMaW5lV2VpZ2h0IjoxLjAsIkxpbmVUeXBlIjowLCJQYXJlbnRTdHlsZSI6eyIkcmVmIjoiNTUifX0sIklzQmVsb3dUaW1lYmFuZCI6ZmFsc2UsIkhpZGVEYXRlIjpmYWxzZSwiU2hhcGVTaXplIjowLCJTcGFjaW5nIjoyLjAsIlBhZGRpbmciOnsiJHJlZiI6IjU4In0sIlNoYXBlU3R5bGUiOnsiJGlkIjoiMjgxIiwiTWFyZ2luIjp7IiRyZWYiOiI2MCJ9LCJQYWRkaW5nIjp7IiRyZWYiOiI2MSJ9LCJCYWNrZ3JvdW5kIjp7IiRpZCI6IjI4MiIsIkNvbG9yIjp7IiRpZCI6IjI4MyIsIkEiOjI1NSwiUiI6MTkwLCJHIjoyMywiQiI6MzZ9fSwiSXNWaXNpYmxlIjp0cnVlLCJXaWR0aCI6MTIuMCwiSGVpZ2h0IjoxNC4wLCJCb3JkZXJTdHlsZSI6eyIkaWQiOiIyODQiLCJMaW5lQ29sb3IiOnsiJHJlZiI6IjYzIn0sIkxpbmVXZWlnaHQiOjAuMCwiTGluZVR5cGUiOjAsIlBhcmVudFN0eWxlIjp7IiRyZWYiOiI2MiJ9fSwiUGFyZW50U3R5bGUiOnsiJHJlZiI6IjU5In19LCJUaXRsZVN0eWxlIjp7IiRpZCI6IjI4NSIsIkZvbnRTZXR0aW5ncyI6eyIkaWQiOiIyODYiLCJGb250U2l6ZSI6MTMsIkZvbnROYW1lIjoiQ2FsaWJyaSIsIklzQm9sZCI6ZmFsc2UsIklzSXRhbGljIjpmYWxzZSwiSXNVbmRlcmxpbmVkIjpmYWxzZSwiUGFyZW50U3R5bGUiOnsiJHJlZiI6IjY2In19LCJBdXRvU2l6ZSI6MCwiRm9yZWdyb3VuZCI6eyIkaWQiOiIyODciLCJDb2xvciI6eyIkaWQiOiIyODgiLCJBIjoyNTUsIlIiOjE3MSwiRyI6MTMsIkIiOjE3fX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jg5IiwiTGluZUNvbG9yIjpudWxsLCJMaW5lV2VpZ2h0IjowLjAsIkxpbmVUeXBlIjowLCJQYXJlbnRTdHlsZSI6bnVsbH0sIlBhcmVudFN0eWxlIjp7IiRyZWYiOiI2NSJ9fSwiRGF0ZVN0eWxlIjp7IiRpZCI6IjI5MCIsIkZvbnRTZXR0aW5ncyI6eyIkaWQiOiIyOTEiLCJGb250U2l6ZSI6MTAsIkZvbnROYW1lIjoiQ2FsaWJyaSIsIklzQm9sZCI6ZmFsc2UsIklzSXRhbGljIjpmYWxzZSwiSXNVbmRlcmxpbmVkIjpmYWxzZSwiUGFyZW50U3R5bGUiOnsiJHJlZiI6IjczIn19LCJBdXRvU2l6ZSI6MCwiRm9yZWdyb3VuZCI6eyIkaWQiOiIyOTIiLCJDb2xvciI6eyIkaWQiOiIyOTMiLCJBIjoyNTUsIlIiOjE3MSwiRyI6MTMsIkIiOjE3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k0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YmRiM2NhMjQtNDAyNy00YzE4LWJhZGItNTZkYzBjYjhiZmY1IiwiSW1wb3J0SWQiOiIxIiwiVGl0bGUiOiJQZXQgU2VtYXRhcnkiLCJOb3RlIjpudWxsLCJIeXBlcmxpbmsiOm51bGwsIklzQ2hhbmdlZCI6ZmFsc2UsIklzTmV3IjpmYWxzZX0seyIkaWQiOiIyOTUiLCJEYXRlIjoiMTk5MC0xMS0xOFQyMzo1OTowMFoiLCJTdHlsZSI6eyIkaWQiOiIyOTYiLCJTaGFwZSI6MSwiQ29ubmVjdG9yTWFyZ2luIjp7IiRyZWYiOiI1NCJ9LCJDb25uZWN0b3JTdHlsZSI6eyIkaWQiOiIyOTciLCJMaW5lQ29sb3IiOnsiJGlkIjoiMjk4IiwiJHR5cGUiOiJOTFJFLkNvbW1vbi5Eb20uU29saWRDb2xvckJydXNoLCBOTFJFLkNvbW1vbiIsIkNvbG9yIjp7IiRpZCI6IjI5OSIsIkEiOjEyNywiUiI6MTksIkciOjcxLCJCIjo2Nn19LCJMaW5lV2VpZ2h0IjoxLjAsIkxpbmVUeXBlIjowLCJQYXJlbnRTdHlsZSI6eyIkcmVmIjoiNTUifX0sIklzQmVsb3dUaW1lYmFuZCI6ZmFsc2UsIkhpZGVEYXRlIjpmYWxzZSwiU2hhcGVTaXplIjowLCJTcGFjaW5nIjoyLjAsIlBhZGRpbmciOnsiJHJlZiI6IjU4In0sIlNoYXBlU3R5bGUiOnsiJGlkIjoiMzAwIiwiTWFyZ2luIjp7IiRyZWYiOiI2MCJ9LCJQYWRkaW5nIjp7IiRyZWYiOiI2MSJ9LCJCYWNrZ3JvdW5kIjp7IiRpZCI6IjMwMSIsIkNvbG9yIjp7IiRpZCI6IjMwMiIsIkEiOjI1NSwiUiI6MTksIkciOjcxLCJCIjo2Nn19LCJJc1Zpc2libGUiOnRydWUsIldpZHRoIjoxMi4wLCJIZWlnaHQiOjE0LjAsIkJvcmRlclN0eWxlIjp7IiRpZCI6IjMwMyIsIkxpbmVDb2xvciI6eyIkcmVmIjoiNjMifSwiTGluZVdlaWdodCI6MC4wLCJMaW5lVHlwZSI6MCwiUGFyZW50U3R5bGUiOnsiJHJlZiI6IjYyIn19LCJQYXJlbnRTdHlsZSI6eyIkcmVmIjoiNTkifX0sIlRpdGxlU3R5bGUiOnsiJGlkIjoiMzA0IiwiRm9udFNldHRpbmdzIjp7IiRpZCI6IjMwNSIsIkZvbnRTaXplIjoxMywiRm9udE5hbWUiOiJDYWxpYnJpIiwiSXNCb2xkIjpmYWxzZSwiSXNJdGFsaWMiOmZhbHNlLCJJc1VuZGVybGluZWQiOmZhbHNlLCJQYXJlbnRTdHlsZSI6eyIkcmVmIjoiNjYifX0sIkF1dG9TaXplIjoyLCJGb3JlZ3JvdW5kIjp7IiRpZCI6IjMwNiIsIkNvbG9yIjp7IiRpZCI6IjMwNyIsIkEiOjI1NSwiUiI6MTksIkciOjcxLCJCIjo2Nn19LCJNYXhXaWR0aCI6MTAyLjEwNTE5NDA5MTc5Njg3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zMDgiLCJMaW5lQ29sb3IiOm51bGwsIkxpbmVXZWlnaHQiOjAuMCwiTGluZVR5cGUiOjAsIlBhcmVudFN0eWxlIjpudWxsfSwiUGFyZW50U3R5bGUiOnsiJHJlZiI6IjY1In19LCJEYXRlU3R5bGUiOnsiJGlkIjoiMzA5IiwiRm9udFNldHRpbmdzIjp7IiRpZCI6IjMxMCIsIkZvbnRTaXplIjoxMCwiRm9udE5hbWUiOiJDYWxpYnJpIiwiSXNCb2xkIjpmYWxzZSwiSXNJdGFsaWMiOmZhbHNlLCJJc1VuZGVybGluZWQiOmZhbHNlLCJQYXJlbnRTdHlsZSI6eyIkcmVmIjoiNzMifX0sIkF1dG9TaXplIjowLCJGb3JlZ3JvdW5kIjp7IiRpZCI6IjMxMSIsIkNvbG9yIjp7IiRpZCI6IjMxMiIsIkEiOjI1NSwiUiI6MTksIkciOjcxLCJCIjo2Nn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MxMyIsIkxpbmVDb2xvciI6bnVsbCwiTGluZVdlaWdodCI6MC4wLCJMaW5lVHlwZSI6MCwiUGFyZW50U3R5bGUiOm51bGx9LCJQYXJlbnRTdHlsZSI6eyIkcmVmIjoiNzIifX0sIkRhdGVGb3JtYXQiOnsiJHJlZiI6Ijc5In0sIklzVmlzaWJsZSI6dHJ1ZSwiUGFyZW50U3R5bGUiOnsiJHJlZiI6IjUzIn19LCJQb3NpdGlvbiI6eyJSYXRpbyI6MC4zMDMxNzc3NTU4NTAzMzI3NCwiSXNDdXN0b20iOnRydWV9LCJEYXRlRm9ybWF0Ijp7IiRyZWYiOiI3OSJ9LCJJZCI6ImNlYjBhNmU1LTkzYzMtNGY4YS1hYWFlLWFmNWI5Njc4NTk1ZiIsIkltcG9ydElkIjoiMSIsIlRpdGxlIjoiSXQgKHRoZSBtaW5pLXNlcmllcykgICIsIk5vdGUiOm51bGwsIkh5cGVybGluayI6bnVsbCwiSXNDaGFuZ2VkIjpmYWxzZSwiSXNOZXciOmZhbHNlfSx7IiRpZCI6IjMxNCIsIkRhdGUiOiIxOTkwLTExLTMwVDIzOjU5OjAwWiIsIlN0eWxlIjp7IiRpZCI6IjMxNSIsIlNoYXBlIjoxLCJDb25uZWN0b3JNYXJnaW4iOnsiJHJlZiI6IjU0In0sIkNvbm5lY3RvclN0eWxlIjp7IiRpZCI6IjMxNiIsIkxpbmVDb2xvciI6eyIkaWQiOiIzMTciLCIkdHlwZSI6Ik5MUkUuQ29tbW9uLkRvbS5Tb2xpZENvbG9yQnJ1c2gsIE5MUkUuQ29tbW9uIiwiQ29sb3IiOnsiJGlkIjoiMzE4IiwiQSI6MTI3LCJSIjoxOTAsIkciOjIzLCJCIjozNn19LCJMaW5lV2VpZ2h0IjoxLjAsIkxpbmVUeXBlIjowLCJQYXJlbnRTdHlsZSI6eyIkcmVmIjoiNTUifX0sIklzQmVsb3dUaW1lYmFuZCI6dHJ1ZSwiSGlkZURhdGUiOmZhbHNlLCJTaGFwZVNpemUiOjAsIlNwYWNpbmciOjIuMCwiUGFkZGluZyI6eyIkcmVmIjoiNTgifSwiU2hhcGVTdHlsZSI6eyIkaWQiOiIzMTkiLCJNYXJnaW4iOnsiJHJlZiI6IjYwIn0sIlBhZGRpbmciOnsiJHJlZiI6IjYxIn0sIkJhY2tncm91bmQiOnsiJGlkIjoiMzIwIiwiQ29sb3IiOnsiJGlkIjoiMzIxIiwiQSI6MjU1LCJSIjoxOTAsIkciOjIzLCJCIjozNn19LCJJc1Zpc2libGUiOnRydWUsIldpZHRoIjoxMi4wLCJIZWlnaHQiOjE0LjAsIkJvcmRlclN0eWxlIjp7IiRpZCI6IjMyMiIsIkxpbmVDb2xvciI6eyIkcmVmIjoiNjMifSwiTGluZVdlaWdodCI6MC4wLCJMaW5lVHlwZSI6MCwiUGFyZW50U3R5bGUiOnsiJHJlZiI6IjYyIn19LCJQYXJlbnRTdHlsZSI6eyIkcmVmIjoiNTkifX0sIlRpdGxlU3R5bGUiOnsiJGlkIjoiMzIzIiwiRm9udFNldHRpbmdzIjp7IiRpZCI6IjMyNCIsIkZvbnRTaXplIjoxMywiRm9udE5hbWUiOiJDYWxpYnJpIiwiSXNCb2xkIjpmYWxzZSwiSXNJdGFsaWMiOmZhbHNlLCJJc1VuZGVybGluZWQiOmZhbHNlLCJQYXJlbnRTdHlsZSI6eyIkcmVmIjoiNjYifX0sIkF1dG9TaXplIjowLCJGb3JlZ3JvdW5kIjp7IiRpZCI6IjMyNSIsIkNvbG9yIjp7IiRpZCI6IjMyNiIsIkEiOjI1NSwiUiI6MTcxLCJHIjoxMywiQiI6MTd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zMjciLCJMaW5lQ29sb3IiOm51bGwsIkxpbmVXZWlnaHQiOjAuMCwiTGluZVR5cGUiOjAsIlBhcmVudFN0eWxlIjpudWxsfSwiUGFyZW50U3R5bGUiOnsiJHJlZiI6IjY1In19LCJEYXRlU3R5bGUiOnsiJGlkIjoiMzI4IiwiRm9udFNldHRpbmdzIjp7IiRpZCI6IjMyOSIsIkZvbnRTaXplIjoxMCwiRm9udE5hbWUiOiJDYWxpYnJpIiwiSXNCb2xkIjpmYWxzZSwiSXNJdGFsaWMiOmZhbHNlLCJJc1VuZGVybGluZWQiOmZhbHNlLCJQYXJlbnRTdHlsZSI6eyIkcmVmIjoiNzMifX0sIkF1dG9TaXplIjowLCJGb3JlZ3JvdW5kIjp7IiRpZCI6IjMzMCIsIkNvbG9yIjp7IiRpZCI6IjMzMSIsIkEiOjI1NSwiUiI6MTcxLCJHIjoxMywiQiI6MTd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zMzIiLCJMaW5lQ29sb3IiOm51bGwsIkxpbmVXZWlnaHQiOjAuMCwiTGluZVR5cGUiOjAsIlBhcmVudFN0eWxlIjpudWxsfSwiUGFyZW50U3R5bGUiOnsiJHJlZiI6IjcyIn19LCJEYXRlRm9ybWF0Ijp7IiRyZWYiOiI3OSJ9LCJJc1Zpc2libGUiOnRydWUsIlBhcmVudFN0eWxlIjp7IiRyZWYiOiI1MyJ9fSwiUG9zaXRpb24iOnsiUmF0aW8iOjAuMDg1MzY5OTM4MzkxMjI2MzA4LCJJc0N1c3RvbSI6dHJ1ZX0sIkRhdGVGb3JtYXQiOnsiJHJlZiI6Ijc5In0sIklkIjoiM2YyMmJmYTItNGRmNC00NTI1LThiZjQtYmY5MDM3OTNmNzE0IiwiSW1wb3J0SWQiOiIxIiwiVGl0bGUiOiJNaXNlcnkiLCJOb3RlIjpudWxsLCJIeXBlcmxpbmsiOm51bGwsIklzQ2hhbmdlZCI6ZmFsc2UsIklzTmV3IjpmYWxzZX0seyIkaWQiOiIzMzMiLCJEYXRlIjoiMTk5My0wOC0yN1QyMzo1OTowMFoiLCJTdHlsZSI6eyIkaWQiOiIzMzQiLCJTaGFwZSI6MSwiQ29ubmVjdG9yTWFyZ2luIjp7IiRyZWYiOiI1NCJ9LCJDb25uZWN0b3JTdHlsZSI6eyIkaWQiOiIzMzUiLCJMaW5lQ29sb3IiOnsiJGlkIjoiMzM2IiwiJHR5cGUiOiJOTFJFLkNvbW1vbi5Eb20uU29saWRDb2xvckJydXNoLCBOTFJFLkNvbW1vbiIsIkNvbG9yIjp7IiRpZCI6IjMzNyIsIkEiOjEyNywiUiI6MTkwLCJHIjoyMywiQiI6MzZ9fSwiTGluZVdlaWdodCI6MS4wLCJMaW5lVHlwZSI6MCwiUGFyZW50U3R5bGUiOnsiJHJlZiI6IjU1In19LCJJc0JlbG93VGltZWJhbmQiOmZhbHNlLCJIaWRlRGF0ZSI6ZmFsc2UsIlNoYXBlU2l6ZSI6MCwiU3BhY2luZyI6Mi4wLCJQYWRkaW5nIjp7IiRyZWYiOiI1OCJ9LCJTaGFwZVN0eWxlIjp7IiRpZCI6IjMzOCIsIk1hcmdpbiI6eyIkcmVmIjoiNjAifSwiUGFkZGluZyI6eyIkcmVmIjoiNjEifSwiQmFja2dyb3VuZCI6eyIkaWQiOiIzMzkiLCJDb2xvciI6eyIkaWQiOiIzNDAiLCJBIjoyNTUsIlIiOjE5MCwiRyI6MjMsIkIiOjM2fX0sIklzVmlzaWJsZSI6dHJ1ZSwiV2lkdGgiOjEyLjAsIkhlaWdodCI6MTQuMCwiQm9yZGVyU3R5bGUiOnsiJGlkIjoiMzQxIiwiTGluZUNvbG9yIjp7IiRyZWYiOiI2MyJ9LCJMaW5lV2VpZ2h0IjowLjAsIkxpbmVUeXBlIjowLCJQYXJlbnRTdHlsZSI6eyIkcmVmIjoiNjIifX0sIlBhcmVudFN0eWxlIjp7IiRyZWYiOiI1OSJ9fSwiVGl0bGVTdHlsZSI6eyIkaWQiOiIzNDIiLCJGb250U2V0dGluZ3MiOnsiJGlkIjoiMzQzIiwiRm9udFNpemUiOjEzLCJGb250TmFtZSI6IkNhbGlicmkiLCJJc0JvbGQiOmZhbHNlLCJJc0l0YWxpYyI6ZmFsc2UsIklzVW5kZXJsaW5lZCI6ZmFsc2UsIlBhcmVudFN0eWxlIjp7IiRyZWYiOiI2NiJ9fSwiQXV0b1NpemUiOjAsIkZvcmVncm91bmQiOnsiJGlkIjoiMzQ0IiwiQ29sb3IiOnsiJGlkIjoiMzQ1IiwiQSI6MjU1LCJSIjoxNzEsIkciOjEzLCJCIjoxN31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M0NiIsIkxpbmVDb2xvciI6bnVsbCwiTGluZVdlaWdodCI6MC4wLCJMaW5lVHlwZSI6MCwiUGFyZW50U3R5bGUiOm51bGx9LCJQYXJlbnRTdHlsZSI6eyIkcmVmIjoiNjUifX0sIkRhdGVTdHlsZSI6eyIkaWQiOiIzNDciLCJGb250U2V0dGluZ3MiOnsiJGlkIjoiMzQ4IiwiRm9udFNpemUiOjEwLCJGb250TmFtZSI6IkNhbGlicmkiLCJJc0JvbGQiOmZhbHNlLCJJc0l0YWxpYyI6ZmFsc2UsIklzVW5kZXJsaW5lZCI6ZmFsc2UsIlBhcmVudFN0eWxlIjp7IiRyZWYiOiI3MyJ9fSwiQXV0b1NpemUiOjAsIkZvcmVncm91bmQiOnsiJGlkIjoiMzQ5IiwiQ29sb3IiOnsiJGlkIjoiMzUwIiwiQSI6MjU1LCJSIjoxNzEsIkciOjEzLCJCIjoxN3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M1MSIsIkxpbmVDb2xvciI6bnVsbCwiTGluZVdlaWdodCI6MC4wLCJMaW5lVHlwZSI6MCwiUGFyZW50U3R5bGUiOm51bGx9LCJQYXJlbnRTdHlsZSI6eyIkcmVmIjoiNzIifX0sIkRhdGVGb3JtYXQiOnsiJHJlZiI6Ijc5In0sIklzVmlzaWJsZSI6dHJ1ZSwiUGFyZW50U3R5bGUiOnsiJHJlZiI6IjUzIn19LCJQb3NpdGlvbiI6eyJSYXRpbyI6MC4yMzAwNTU2ODg5Mjg2NzQ3NiwiSXNDdXN0b20iOnRydWV9LCJEYXRlRm9ybWF0Ijp7IiRyZWYiOiI3OSJ9LCJJZCI6IjIxMGIyNTc2LTA4MjctNGQ5Yy1iNzQxLTUyMzAxYjQwMGY5MSIsIkltcG9ydElkIjoiMSIsIlRpdGxlIjoiTmVlZGZ1bCBUaGluZ3MiLCJOb3RlIjpudWxsLCJIeXBlcmxpbmsiOm51bGwsIklzQ2hhbmdlZCI6ZmFsc2UsIklzTmV3IjpmYWxzZX0seyIkaWQiOiIzNTIiLCJEYXRlIjoiMTk5NC0wNS0wOFQyMzo1OTowMFoiLCJTdHlsZSI6eyIkaWQiOiIzNTMiLCJTaGFwZSI6MSwiQ29ubmVjdG9yTWFyZ2luIjp7IiRyZWYiOiI1NCJ9LCJDb25uZWN0b3JTdHlsZSI6eyIkaWQiOiIzNTQiLCJMaW5lQ29sb3IiOnsiJGlkIjoiMzU1IiwiJHR5cGUiOiJOTFJFLkNvbW1vbi5Eb20uU29saWRDb2xvckJydXNoLCBOTFJFLkNvbW1vbiIsIkNvbG9yIjp7IiRpZCI6IjM1NiIsIkEiOjEyNywiUiI6MTksIkciOjcxLCJCIjo2Nn19LCJMaW5lV2VpZ2h0IjoxLjAsIkxpbmVUeXBlIjowLCJQYXJlbnRTdHlsZSI6eyIkcmVmIjoiNTUifX0sIklzQmVsb3dUaW1lYmFuZCI6ZmFsc2UsIkhpZGVEYXRlIjpmYWxzZSwiU2hhcGVTaXplIjowLCJTcGFjaW5nIjoyLjAsIlBhZGRpbmciOnsiJHJlZiI6IjU4In0sIlNoYXBlU3R5bGUiOnsiJGlkIjoiMzU3IiwiTWFyZ2luIjp7IiRyZWYiOiI2MCJ9LCJQYWRkaW5nIjp7IiRyZWYiOiI2MSJ9LCJCYWNrZ3JvdW5kIjp7IiRpZCI6IjM1OCIsIkNvbG9yIjp7IiRpZCI6IjM1OSIsIkEiOjI1NSwiUiI6MTksIkciOjcxLCJCIjo2Nn19LCJJc1Zpc2libGUiOnRydWUsIldpZHRoIjoxMi4wLCJIZWlnaHQiOjE0LjAsIkJvcmRlclN0eWxlIjp7IiRpZCI6IjM2MCIsIkxpbmVDb2xvciI6eyIkcmVmIjoiNjMifSwiTGluZVdlaWdodCI6MC4wLCJMaW5lVHlwZSI6MCwiUGFyZW50U3R5bGUiOnsiJHJlZiI6IjYyIn19LCJQYXJlbnRTdHlsZSI6eyIkcmVmIjoiNTkifX0sIlRpdGxlU3R5bGUiOnsiJGlkIjoiMzYxIiwiRm9udFNldHRpbmdzIjp7IiRpZCI6IjM2MiIsIkZvbnRTaXplIjoxMywiRm9udE5hbWUiOiJDYWxpYnJpIiwiSXNCb2xkIjpmYWxzZSwiSXNJdGFsaWMiOmZhbHNlLCJJc1VuZGVybGluZWQiOmZhbHNlLCJQYXJlbnRTdHlsZSI6eyIkcmVmIjoiNjYifX0sIkF1dG9TaXplIjowLCJGb3JlZ3JvdW5kIjp7IiRpZCI6IjM2MyIsIkNvbG9yIjp7IiRpZCI6IjM2NCIsIkEiOjI1NSwiUiI6MTksIkciOjcxLCJCIjo2Nn1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M2NSIsIkxpbmVDb2xvciI6bnVsbCwiTGluZVdlaWdodCI6MC4wLCJMaW5lVHlwZSI6MCwiUGFyZW50U3R5bGUiOm51bGx9LCJQYXJlbnRTdHlsZSI6eyIkcmVmIjoiNjUifX0sIkRhdGVTdHlsZSI6eyIkaWQiOiIzNjYiLCJGb250U2V0dGluZ3MiOnsiJGlkIjoiMzY3IiwiRm9udFNpemUiOjEwLCJGb250TmFtZSI6IkNhbGlicmkiLCJJc0JvbGQiOmZhbHNlLCJJc0l0YWxpYyI6ZmFsc2UsIklzVW5kZXJsaW5lZCI6ZmFsc2UsIlBhcmVudFN0eWxlIjp7IiRyZWYiOiI3MyJ9fSwiQXV0b1NpemUiOjAsIkZvcmVncm91bmQiOnsiJGlkIjoiMzY4IiwiQ29sb3IiOnsiJGlkIjoiMzY5IiwiQSI6MjU1LCJSIjoxOSwiRyI6NzEsIkIiOjY2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cw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ZmVmM2I2ZmUtOTBhZS00ZTU0LThjN2UtZTBkYThjNTk1ZmIyIiwiSW1wb3J0SWQiOiIxIiwiVGl0bGUiOiJUaGUgU3RhbmQiLCJOb3RlIjpudWxsLCJIeXBlcmxpbmsiOm51bGwsIklzQ2hhbmdlZCI6ZmFsc2UsIklzTmV3IjpmYWxzZX0seyIkaWQiOiIzNzEiLCJEYXRlIjoiMTk5NC0wOS0xMFQyMzo1OTowMFoiLCJTdHlsZSI6eyIkaWQiOiIzNzIiLCJTaGFwZSI6MSwiQ29ubmVjdG9yTWFyZ2luIjp7IiRyZWYiOiI1NCJ9LCJDb25uZWN0b3JTdHlsZSI6eyIkaWQiOiIzNzMiLCJMaW5lQ29sb3IiOnsiJGlkIjoiMzc0IiwiJHR5cGUiOiJOTFJFLkNvbW1vbi5Eb20uU29saWRDb2xvckJydXNoLCBOTFJFLkNvbW1vbiIsIkNvbG9yIjp7IiRpZCI6IjM3NSIsIkEiOjEyNywiUiI6MTkwLCJHIjoyMywiQiI6MzZ9fSwiTGluZVdlaWdodCI6MS4wLCJMaW5lVHlwZSI6MCwiUGFyZW50U3R5bGUiOnsiJHJlZiI6IjU1In19LCJJc0JlbG93VGltZWJhbmQiOnRydWUsIkhpZGVEYXRlIjpmYWxzZSwiU2hhcGVTaXplIjowLCJTcGFjaW5nIjoyLjAsIlBhZGRpbmciOnsiJHJlZiI6IjU4In0sIlNoYXBlU3R5bGUiOnsiJGlkIjoiMzc2IiwiTWFyZ2luIjp7IiRyZWYiOiI2MCJ9LCJQYWRkaW5nIjp7IiRyZWYiOiI2MSJ9LCJCYWNrZ3JvdW5kIjp7IiRpZCI6IjM3NyIsIkNvbG9yIjp7IiRpZCI6IjM3OCIsIkEiOjI1NSwiUiI6MTkwLCJHIjoyMywiQiI6MzZ9fSwiSXNWaXNpYmxlIjp0cnVlLCJXaWR0aCI6MTIuMCwiSGVpZ2h0IjoxNC4wLCJCb3JkZXJTdHlsZSI6eyIkaWQiOiIzNzkiLCJMaW5lQ29sb3IiOnsiJHJlZiI6IjYzIn0sIkxpbmVXZWlnaHQiOjAuMCwiTGluZVR5cGUiOjAsIlBhcmVudFN0eWxlIjp7IiRyZWYiOiI2MiJ9fSwiUGFyZW50U3R5bGUiOnsiJHJlZiI6IjU5In19LCJUaXRsZVN0eWxlIjp7IiRpZCI6IjM4MCIsIkZvbnRTZXR0aW5ncyI6eyIkaWQiOiIzODEiLCJGb250U2l6ZSI6MTMsIkZvbnROYW1lIjoiQ2FsaWJyaSIsIklzQm9sZCI6ZmFsc2UsIklzSXRhbGljIjpmYWxzZSwiSXNVbmRlcmxpbmVkIjpmYWxzZSwiUGFyZW50U3R5bGUiOnsiJHJlZiI6IjY2In19LCJBdXRvU2l6ZSI6MCwiRm9yZWdyb3VuZCI6eyIkaWQiOiIzODIiLCJDb2xvciI6eyIkaWQiOiIzODMiLCJBIjoyNTUsIlIiOjE3MSwiRyI6MTMsIkIiOjE3fX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zg0IiwiTGluZUNvbG9yIjpudWxsLCJMaW5lV2VpZ2h0IjowLjAsIkxpbmVUeXBlIjowLCJQYXJlbnRTdHlsZSI6bnVsbH0sIlBhcmVudFN0eWxlIjp7IiRyZWYiOiI2NSJ9fSwiRGF0ZVN0eWxlIjp7IiRpZCI6IjM4NSIsIkZvbnRTZXR0aW5ncyI6eyIkaWQiOiIzODYiLCJGb250U2l6ZSI6MTAsIkZvbnROYW1lIjoiQ2FsaWJyaSIsIklzQm9sZCI6ZmFsc2UsIklzSXRhbGljIjpmYWxzZSwiSXNVbmRlcmxpbmVkIjpmYWxzZSwiUGFyZW50U3R5bGUiOnsiJHJlZiI6IjczIn19LCJBdXRvU2l6ZSI6MCwiRm9yZWdyb3VuZCI6eyIkaWQiOiIzODciLCJDb2xvciI6eyIkaWQiOiIzODgiLCJBIjoyNTUsIlIiOjE3MSwiRyI6MTMsIkIiOjE3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g5IiwiTGluZUNvbG9yIjpudWxsLCJMaW5lV2VpZ2h0IjowLjAsIkxpbmVUeXBlIjowLCJQYXJlbnRTdHlsZSI6bnVsbH0sIlBhcmVudFN0eWxlIjp7IiRyZWYiOiI3MiJ9fSwiRGF0ZUZvcm1hdCI6eyIkcmVmIjoiNzkifSwiSXNWaXNpYmxlIjp0cnVlLCJQYXJlbnRTdHlsZSI6eyIkcmVmIjoiNTMifX0sIlBvc2l0aW9uIjp7IlJhdGlvIjowLjE1NzQzNjEyNTM2Njc3NjA2LCJJc0N1c3RvbSI6dHJ1ZX0sIkRhdGVGb3JtYXQiOnsiJHJlZiI6Ijc5In0sIklkIjoiMDkzNDYyNWQtNTZlOS00MmYwLWFiMjItMzVhZjc5NjJmMTQwIiwiSW1wb3J0SWQiOiIxIiwiVGl0bGUiOiJUaGUgU2hhd3NoYW5rIFJlZGVtcHRpb24iLCJOb3RlIjpudWxsLCJIeXBlcmxpbmsiOm51bGwsIklzQ2hhbmdlZCI6ZmFsc2UsIklzTmV3IjpmYWxzZX0seyIkaWQiOiIzOTAiLCJEYXRlIjoiMTk5NS0wMy0yNFQyMzo1OTowMFoiLCJTdHlsZSI6eyIkaWQiOiIzOTEiLCJTaGFwZSI6MSwiQ29ubmVjdG9yTWFyZ2luIjp7IiRyZWYiOiI1NCJ9LCJDb25uZWN0b3JTdHlsZSI6eyIkaWQiOiIzOTIiLCJMaW5lQ29sb3IiOnsiJGlkIjoiMzkzIiwiJHR5cGUiOiJOTFJFLkNvbW1vbi5Eb20uU29saWRDb2xvckJydXNoLCBOTFJFLkNvbW1vbiIsIkNvbG9yIjp7IiRpZCI6IjM5NCIsIkEiOjEyNywiUiI6MTkwLCJHIjoyMywiQiI6MzZ9fSwiTGluZVdlaWdodCI6MS4wLCJMaW5lVHlwZSI6MCwiUGFyZW50U3R5bGUiOnsiJHJlZiI6IjU1In19LCJJc0JlbG93VGltZWJhbmQiOmZhbHNlLCJIaWRlRGF0ZSI6ZmFsc2UsIlNoYXBlU2l6ZSI6MCwiU3BhY2luZyI6Mi4wLCJQYWRkaW5nIjp7IiRyZWYiOiI1OCJ9LCJTaGFwZVN0eWxlIjp7IiRpZCI6IjM5NSIsIk1hcmdpbiI6eyIkcmVmIjoiNjAifSwiUGFkZGluZyI6eyIkcmVmIjoiNjEifSwiQmFja2dyb3VuZCI6eyIkaWQiOiIzOTYiLCJDb2xvciI6eyIkaWQiOiIzOTciLCJBIjoyNTUsIlIiOjE5MCwiRyI6MjMsIkIiOjM2fX0sIklzVmlzaWJsZSI6dHJ1ZSwiV2lkdGgiOjEyLjAsIkhlaWdodCI6MTQuMCwiQm9yZGVyU3R5bGUiOnsiJGlkIjoiMzk4IiwiTGluZUNvbG9yIjp7IiRyZWYiOiI2MyJ9LCJMaW5lV2VpZ2h0IjowLjAsIkxpbmVUeXBlIjowLCJQYXJlbnRTdHlsZSI6eyIkcmVmIjoiNjIifX0sIlBhcmVudFN0eWxlIjp7IiRyZWYiOiI1OSJ9fSwiVGl0bGVTdHlsZSI6eyIkaWQiOiIzOTkiLCJGb250U2V0dGluZ3MiOnsiJGlkIjoiNDAwIiwiRm9udFNpemUiOjEzLCJGb250TmFtZSI6IkNhbGlicmkiLCJJc0JvbGQiOmZhbHNlLCJJc0l0YWxpYyI6ZmFsc2UsIklzVW5kZXJsaW5lZCI6ZmFsc2UsIlBhcmVudFN0eWxlIjp7IiRyZWYiOiI2NiJ9fSwiQXV0b1NpemUiOjAsIkZvcmVncm91bmQiOnsiJGlkIjoiNDAxIiwiQ29sb3IiOnsiJGlkIjoiNDAyIiwiQSI6MjU1LCJSIjoxNzEsIkciOjEzLCJCIjoxN31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QwMyIsIkxpbmVDb2xvciI6bnVsbCwiTGluZVdlaWdodCI6MC4wLCJMaW5lVHlwZSI6MCwiUGFyZW50U3R5bGUiOm51bGx9LCJQYXJlbnRTdHlsZSI6eyIkcmVmIjoiNjUifX0sIkRhdGVTdHlsZSI6eyIkaWQiOiI0MDQiLCJGb250U2V0dGluZ3MiOnsiJGlkIjoiNDA1IiwiRm9udFNpemUiOjEwLCJGb250TmFtZSI6IkNhbGlicmkiLCJJc0JvbGQiOmZhbHNlLCJJc0l0YWxpYyI6ZmFsc2UsIklzVW5kZXJsaW5lZCI6ZmFsc2UsIlBhcmVudFN0eWxlIjp7IiRyZWYiOiI3MyJ9fSwiQXV0b1NpemUiOjAsIkZvcmVncm91bmQiOnsiJGlkIjoiNDA2IiwiQ29sb3IiOnsiJGlkIjoiNDA3IiwiQSI6MjU1LCJSIjoxNzEsIkciOjEzLCJCIjoxN3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QwOC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jBmZDRlNmFhLTRjMGQtNDRlZS1iODQ1LTM5NzQzODFlMDhiMiIsIkltcG9ydElkIjoiMSIsIlRpdGxlIjoiRG9sb3JlcyBDbGFpcmJvcm5lIiwiTm90ZSI6bnVsbCwiSHlwZXJsaW5rIjpudWxsLCJJc0NoYW5nZWQiOmZhbHNlLCJJc05ldyI6ZmFsc2V9LHsiJGlkIjoiNDA5IiwiRGF0ZSI6IjE5OTctMDUtMjdUMjM6NTk6MDBaIiwiU3R5bGUiOnsiJGlkIjoiNDEwIiwiU2hhcGUiOjEsIkNvbm5lY3Rvck1hcmdpbiI6eyIkcmVmIjoiNTQifSwiQ29ubmVjdG9yU3R5bGUiOnsiJGlkIjoiNDExIiwiTGluZUNvbG9yIjp7IiRpZCI6IjQxMiIsIiR0eXBlIjoiTkxSRS5Db21tb24uRG9tLlNvbGlkQ29sb3JCcnVzaCwgTkxSRS5Db21tb24iLCJDb2xvciI6eyIkaWQiOiI0MTMiLCJBIjoxMjcsIlIiOjE5LCJHIjo3MSwiQiI6NjZ9fSwiTGluZVdlaWdodCI6MS4wLCJMaW5lVHlwZSI6MCwiUGFyZW50U3R5bGUiOnsiJHJlZiI6IjU1In19LCJJc0JlbG93VGltZWJhbmQiOnRydWUsIkhpZGVEYXRlIjpmYWxzZSwiU2hhcGVTaXplIjowLCJTcGFjaW5nIjoyLjAsIlBhZGRpbmciOnsiJHJlZiI6IjU4In0sIlNoYXBlU3R5bGUiOnsiJGlkIjoiNDE0IiwiTWFyZ2luIjp7IiRyZWYiOiI2MCJ9LCJQYWRkaW5nIjp7IiRyZWYiOiI2MSJ9LCJCYWNrZ3JvdW5kIjp7IiRpZCI6IjQxNSIsIkNvbG9yIjp7IiRpZCI6IjQxNiIsIkEiOjI1NSwiUiI6MTksIkciOjcxLCJCIjo2Nn19LCJJc1Zpc2libGUiOnRydWUsIldpZHRoIjoxMi4wLCJIZWlnaHQiOjE0LjAsIkJvcmRlclN0eWxlIjp7IiRpZCI6IjQxNyIsIkxpbmVDb2xvciI6eyIkcmVmIjoiNjMifSwiTGluZVdlaWdodCI6MC4wLCJMaW5lVHlwZSI6MCwiUGFyZW50U3R5bGUiOnsiJHJlZiI6IjYyIn19LCJQYXJlbnRTdHlsZSI6eyIkcmVmIjoiNTkifX0sIlRpdGxlU3R5bGUiOnsiJGlkIjoiNDE4IiwiRm9udFNldHRpbmdzIjp7IiRpZCI6IjQxOSIsIkZvbnRTaXplIjoxMywiRm9udE5hbWUiOiJDYWxpYnJpIiwiSXNCb2xkIjpmYWxzZSwiSXNJdGFsaWMiOmZhbHNlLCJJc1VuZGVybGluZWQiOmZhbHNlLCJQYXJlbnRTdHlsZSI6eyIkcmVmIjoiNjYifX0sIkF1dG9TaXplIjowLCJGb3JlZ3JvdW5kIjp7IiRpZCI6IjQyMCIsIkNvbG9yIjp7IiRpZCI6IjQyMSIsIkEiOjI1NSwiUiI6MTksIkciOjcxLCJCIjo2Nn1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QyMiIsIkxpbmVDb2xvciI6bnVsbCwiTGluZVdlaWdodCI6MC4wLCJMaW5lVHlwZSI6MCwiUGFyZW50U3R5bGUiOm51bGx9LCJQYXJlbnRTdHlsZSI6eyIkcmVmIjoiNjUifX0sIkRhdGVTdHlsZSI6eyIkaWQiOiI0MjMiLCJGb250U2V0dGluZ3MiOnsiJGlkIjoiNDI0IiwiRm9udFNpemUiOjEwLCJGb250TmFtZSI6IkNhbGlicmkiLCJJc0JvbGQiOmZhbHNlLCJJc0l0YWxpYyI6ZmFsc2UsIklzVW5kZXJsaW5lZCI6ZmFsc2UsIlBhcmVudFN0eWxlIjp7IiRyZWYiOiI3MyJ9fSwiQXV0b1NpemUiOjAsIkZvcmVncm91bmQiOnsiJGlkIjoiNDI1IiwiQ29sb3IiOnsiJGlkIjoiNDI2IiwiQSI6MjU1LCJSIjoxOSwiRyI6NzEsIkIiOjY2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NDI3IiwiTGluZUNvbG9yIjpudWxsLCJMaW5lV2VpZ2h0IjowLjAsIkxpbmVUeXBlIjowLCJQYXJlbnRTdHlsZSI6bnVsbH0sIlBhcmVudFN0eWxlIjp7IiRyZWYiOiI3MiJ9fSwiRGF0ZUZvcm1hdCI6eyIkcmVmIjoiNzkifSwiSXNWaXNpYmxlIjp0cnVlLCJQYXJlbnRTdHlsZSI6eyIkcmVmIjoiNTMifX0sIlBvc2l0aW9uIjp7IlJhdGlvIjowLjE1ODYwMjA2NjM5MzI1MTc4LCJJc0N1c3RvbSI6ZmFsc2V9LCJEYXRlRm9ybWF0Ijp7IiRyZWYiOiI3OSJ9LCJJZCI6ImMzOTM1YzFlLWM3MjUtNGU5Mi04NDBlLWQxYTViYzMwZDYyMyIsIkltcG9ydElkIjoiMSIsIlRpdGxlIjoiVGhlIFNoaW5pbmcgIiwiTm90ZSI6bnVsbCwiSHlwZXJsaW5rIjpudWxsLCJJc0NoYW5nZWQiOmZhbHNlLCJJc05ldyI6ZmFsc2V9LHsiJGlkIjoiNDI4IiwiRGF0ZSI6IjE5OTktMTItMTBUMjM6NTk6MDBaIiwiU3R5bGUiOnsiJGlkIjoiNDI5IiwiU2hhcGUiOjEsIkNvbm5lY3Rvck1hcmdpbiI6eyIkcmVmIjoiNTQifSwiQ29ubmVjdG9yU3R5bGUiOnsiJGlkIjoiNDMwIiwiTGluZUNvbG9yIjp7IiRpZCI6IjQzMSIsIiR0eXBlIjoiTkxSRS5Db21tb24uRG9tLlNvbGlkQ29sb3JCcnVzaCwgTkxSRS5Db21tb24iLCJDb2xvciI6eyIkaWQiOiI0MzIiLCJBIjoxMjcsIlIiOjE5MCwiRyI6MjMsIkIiOjM2fX0sIkxpbmVXZWlnaHQiOjEuMCwiTGluZVR5cGUiOjAsIlBhcmVudFN0eWxlIjp7IiRyZWYiOiI1NSJ9fSwiSXNCZWxvd1RpbWViYW5kIjpmYWxzZSwiSGlkZURhdGUiOmZhbHNlLCJTaGFwZVNpemUiOjAsIlNwYWNpbmciOjIuMCwiUGFkZGluZyI6eyIkcmVmIjoiNTgifSwiU2hhcGVTdHlsZSI6eyIkaWQiOiI0MzMiLCJNYXJnaW4iOnsiJHJlZiI6IjYwIn0sIlBhZGRpbmciOnsiJHJlZiI6IjYxIn0sIkJhY2tncm91bmQiOnsiJGlkIjoiNDM0IiwiQ29sb3IiOnsiJGlkIjoiNDM1IiwiQSI6MjU1LCJSIjoxOTAsIkciOjIzLCJCIjozNn19LCJJc1Zpc2libGUiOnRydWUsIldpZHRoIjoxMi4wLCJIZWlnaHQiOjE0LjAsIkJvcmRlclN0eWxlIjp7IiRpZCI6IjQzNiIsIkxpbmVDb2xvciI6eyIkcmVmIjoiNjMifSwiTGluZVdlaWdodCI6MC4wLCJMaW5lVHlwZSI6MCwiUGFyZW50U3R5bGUiOnsiJHJlZiI6IjYyIn19LCJQYXJlbnRTdHlsZSI6eyIkcmVmIjoiNTkifX0sIlRpdGxlU3R5bGUiOnsiJGlkIjoiNDM3IiwiRm9udFNldHRpbmdzIjp7IiRpZCI6IjQzOCIsIkZvbnRTaXplIjoxMywiRm9udE5hbWUiOiJDYWxpYnJpIiwiSXNCb2xkIjpmYWxzZSwiSXNJdGFsaWMiOmZhbHNlLCJJc1VuZGVybGluZWQiOmZhbHNlLCJQYXJlbnRTdHlsZSI6eyIkcmVmIjoiNjYifX0sIkF1dG9TaXplIjowLCJGb3JlZ3JvdW5kIjp7IiRpZCI6IjQzOSIsIkNvbG9yIjp7IiRpZCI6IjQ0MCIsIkEiOjI1NSwiUiI6MTcxLCJHIjoxMywiQiI6MTd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0NDEiLCJMaW5lQ29sb3IiOm51bGwsIkxpbmVXZWlnaHQiOjAuMCwiTGluZVR5cGUiOjAsIlBhcmVudFN0eWxlIjpudWxsfSwiUGFyZW50U3R5bGUiOnsiJHJlZiI6IjY1In19LCJEYXRlU3R5bGUiOnsiJGlkIjoiNDQyIiwiRm9udFNldHRpbmdzIjp7IiRpZCI6IjQ0MyIsIkZvbnRTaXplIjoxMCwiRm9udE5hbWUiOiJDYWxpYnJpIiwiSXNCb2xkIjpmYWxzZSwiSXNJdGFsaWMiOmZhbHNlLCJJc1VuZGVybGluZWQiOmZhbHNlLCJQYXJlbnRTdHlsZSI6eyIkcmVmIjoiNzMifX0sIkF1dG9TaXplIjowLCJGb3JlZ3JvdW5kIjp7IiRpZCI6IjQ0NCIsIkNvbG9yIjp7IiRpZCI6IjQ0NSIsIkEiOjI1NSwiUiI6MTcxLCJHIjoxMywiQiI6MTd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0NDYiLCJMaW5lQ29sb3IiOm51bGwsIkxpbmVXZWlnaHQiOjAuMCwiTGluZVR5cGUiOjAsIlBhcmVudFN0eWxlIjpudWxsfSwiUGFyZW50U3R5bGUiOnsiJHJlZiI6IjcyIn19LCJEYXRlRm9ybWF0Ijp7IiRyZWYiOiI3OSJ9LCJJc1Zpc2libGUiOnRydWUsIlBhcmVudFN0eWxlIjp7IiRyZWYiOiI1MyJ9fSwiUG9zaXRpb24iOnsiUmF0aW8iOjAuMzYxNTIxODgzMzY0MDc3LCJJc0N1c3RvbSI6ZmFsc2V9LCJEYXRlRm9ybWF0Ijp7IiRyZWYiOiI3OSJ9LCJJZCI6IjZkNWEyNjU1LWEwMDAtNDRmMC1iN2Q1LWUxYjc2NWE5MTk5YSIsIkltcG9ydElkIjoiMSIsIlRpdGxlIjoiVGhlIEdyZWVuIE1pbGUgIiwiTm90ZSI6bnVsbCwiSHlwZXJsaW5rIjpudWxsLCJJc0NoYW5nZWQiOmZhbHNlLCJJc05ldyI6ZmFsc2V9LHsiJGlkIjoiNDQ3IiwiRGF0ZSI6IjIwMDEtMDktMjhUMjM6NTk6MDBaIiwiU3R5bGUiOnsiJGlkIjoiNDQ4IiwiU2hhcGUiOjEsIkNvbm5lY3Rvck1hcmdpbiI6eyIkcmVmIjoiNTQifSwiQ29ubmVjdG9yU3R5bGUiOnsiJGlkIjoiNDQ5IiwiTGluZUNvbG9yIjp7IiRpZCI6IjQ1MCIsIiR0eXBlIjoiTkxSRS5Db21tb24uRG9tLlNvbGlkQ29sb3JCcnVzaCwgTkxSRS5Db21tb24iLCJDb2xvciI6eyIkaWQiOiI0NTEiLCJBIjoxMjcsIlIiOjE5MCwiRyI6MjMsIkIiOjM2fX0sIkxpbmVXZWlnaHQiOjEuMCwiTGluZVR5cGUiOjAsIlBhcmVudFN0eWxlIjp7IiRyZWYiOiI1NSJ9fSwiSXNCZWxvd1RpbWViYW5kIjp0cnVlLCJIaWRlRGF0ZSI6ZmFsc2UsIlNoYXBlU2l6ZSI6MCwiU3BhY2luZyI6Mi4wLCJQYWRkaW5nIjp7IiRyZWYiOiI1OCJ9LCJTaGFwZVN0eWxlIjp7IiRpZCI6IjQ1MiIsIk1hcmdpbiI6eyIkcmVmIjoiNjAifSwiUGFkZGluZyI6eyIkcmVmIjoiNjEifSwiQmFja2dyb3VuZCI6eyIkaWQiOiI0NTMiLCJDb2xvciI6eyIkaWQiOiI0NTQiLCJBIjoyNTUsIlIiOjE5MCwiRyI6MjMsIkIiOjM2fX0sIklzVmlzaWJsZSI6dHJ1ZSwiV2lkdGgiOjEyLjAsIkhlaWdodCI6MTQuMCwiQm9yZGVyU3R5bGUiOnsiJGlkIjoiNDU1IiwiTGluZUNvbG9yIjp7IiRyZWYiOiI2MyJ9LCJMaW5lV2VpZ2h0IjowLjAsIkxpbmVUeXBlIjowLCJQYXJlbnRTdHlsZSI6eyIkcmVmIjoiNjIifX0sIlBhcmVudFN0eWxlIjp7IiRyZWYiOiI1OSJ9fSwiVGl0bGVTdHlsZSI6eyIkaWQiOiI0NTYiLCJGb250U2V0dGluZ3MiOnsiJGlkIjoiNDU3IiwiRm9udFNpemUiOjEzLCJGb250TmFtZSI6IkNhbGlicmkiLCJJc0JvbGQiOmZhbHNlLCJJc0l0YWxpYyI6ZmFsc2UsIklzVW5kZXJsaW5lZCI6ZmFsc2UsIlBhcmVudFN0eWxlIjp7IiRyZWYiOiI2NiJ9fSwiQXV0b1NpemUiOjAsIkZvcmVncm91bmQiOnsiJGlkIjoiNDU4IiwiQ29sb3IiOnsiJGlkIjoiNDU5IiwiQSI6MjU1LCJSIjoxNzEsIkciOjEzLCJCIjoxN31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Q2MCIsIkxpbmVDb2xvciI6bnVsbCwiTGluZVdlaWdodCI6MC4wLCJMaW5lVHlwZSI6MCwiUGFyZW50U3R5bGUiOm51bGx9LCJQYXJlbnRTdHlsZSI6eyIkcmVmIjoiNjUifX0sIkRhdGVTdHlsZSI6eyIkaWQiOiI0NjEiLCJGb250U2V0dGluZ3MiOnsiJGlkIjoiNDYyIiwiRm9udFNpemUiOjEwLCJGb250TmFtZSI6IkNhbGlicmkiLCJJc0JvbGQiOmZhbHNlLCJJc0l0YWxpYyI6ZmFsc2UsIklzVW5kZXJsaW5lZCI6ZmFsc2UsIlBhcmVudFN0eWxlIjp7IiRyZWYiOiI3MyJ9fSwiQXV0b1NpemUiOjAsIkZvcmVncm91bmQiOnsiJGlkIjoiNDYzIiwiQ29sb3IiOnsiJGlkIjoiNDY0IiwiQSI6MjU1LCJSIjoxNzEsIkciOjEzLCJCIjoxN3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Q2NS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mM4OWJlMmVhLTc2MGMtNDY0My1hZGM2LWY3MjY5ZWI2NjRjMSIsIkltcG9ydElkIjoiMSIsIlRpdGxlIjoiSGVhcnRzIGluIEF0bGFudGlzIiwiTm90ZSI6bnVsbCwiSHlwZXJsaW5rIjpudWxsLCJJc0NoYW5nZWQiOmZhbHNlLCJJc05ldyI6ZmFsc2V9LHsiJGlkIjoiNDY2IiwiRGF0ZSI6IjIwMDItMDEtMDFUMjM6NTk6MDBaIiwiU3R5bGUiOnsiJGlkIjoiNDY3IiwiU2hhcGUiOjEsIkNvbm5lY3Rvck1hcmdpbiI6eyIkcmVmIjoiNTQifSwiQ29ubmVjdG9yU3R5bGUiOnsiJGlkIjoiNDY4IiwiTGluZUNvbG9yIjp7IiRpZCI6IjQ2OSIsIiR0eXBlIjoiTkxSRS5Db21tb24uRG9tLlNvbGlkQ29sb3JCcnVzaCwgTkxSRS5Db21tb24iLCJDb2xvciI6eyIkaWQiOiI0NzAiLCJBIjoxMjcsIlIiOjE5LCJHIjo3MSwiQiI6NjZ9fSwiTGluZVdlaWdodCI6MS4wLCJMaW5lVHlwZSI6MCwiUGFyZW50U3R5bGUiOnsiJHJlZiI6IjU1In19LCJJc0JlbG93VGltZWJhbmQiOmZhbHNlLCJIaWRlRGF0ZSI6ZmFsc2UsIlNoYXBlU2l6ZSI6MCwiU3BhY2luZyI6Mi4wLCJQYWRkaW5nIjp7IiRyZWYiOiI1OCJ9LCJTaGFwZVN0eWxlIjp7IiRpZCI6IjQ3MSIsIk1hcmdpbiI6eyIkcmVmIjoiNjAifSwiUGFkZGluZyI6eyIkcmVmIjoiNjEifSwiQmFja2dyb3VuZCI6eyIkaWQiOiI0NzIiLCJDb2xvciI6eyIkaWQiOiI0NzMiLCJBIjoyNTUsIlIiOjE5LCJHIjo3MSwiQiI6NjZ9fSwiSXNWaXNpYmxlIjp0cnVlLCJXaWR0aCI6MTIuMCwiSGVpZ2h0IjoxNC4wLCJCb3JkZXJTdHlsZSI6eyIkaWQiOiI0NzQiLCJMaW5lQ29sb3IiOnsiJHJlZiI6IjYzIn0sIkxpbmVXZWlnaHQiOjAuMCwiTGluZVR5cGUiOjAsIlBhcmVudFN0eWxlIjp7IiRyZWYiOiI2MiJ9fSwiUGFyZW50U3R5bGUiOnsiJHJlZiI6IjU5In19LCJUaXRsZVN0eWxlIjp7IiRpZCI6IjQ3NSIsIkZvbnRTZXR0aW5ncyI6eyIkaWQiOiI0NzYiLCJGb250U2l6ZSI6MTMsIkZvbnROYW1lIjoiQ2FsaWJyaSIsIklzQm9sZCI6ZmFsc2UsIklzSXRhbGljIjpmYWxzZSwiSXNVbmRlcmxpbmVkIjpmYWxzZSwiUGFyZW50U3R5bGUiOnsiJHJlZiI6IjY2In19LCJBdXRvU2l6ZSI6MCwiRm9yZWdyb3VuZCI6eyIkaWQiOiI0NzciLCJDb2xvciI6eyIkaWQiOiI0NzgiLCJBIjoyNTUsIlIiOjE5LCJHIjo3MSwiQiI6NjZ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0NzkiLCJMaW5lQ29sb3IiOm51bGwsIkxpbmVXZWlnaHQiOjAuMCwiTGluZVR5cGUiOjAsIlBhcmVudFN0eWxlIjpudWxsfSwiUGFyZW50U3R5bGUiOnsiJHJlZiI6IjY1In19LCJEYXRlU3R5bGUiOnsiJGlkIjoiNDgwIiwiRm9udFNldHRpbmdzIjp7IiRpZCI6IjQ4MSIsIkZvbnRTaXplIjoxMCwiRm9udE5hbWUiOiJDYWxpYnJpIiwiSXNCb2xkIjpmYWxzZSwiSXNJdGFsaWMiOmZhbHNlLCJJc1VuZGVybGluZWQiOmZhbHNlLCJQYXJlbnRTdHlsZSI6eyIkcmVmIjoiNzMifX0sIkF1dG9TaXplIjowLCJGb3JlZ3JvdW5kIjp7IiRpZCI6IjQ4MiIsIkNvbG9yIjp7IiRpZCI6IjQ4MyIsIkEiOjI1NSwiUiI6MTksIkciOjcxLCJCIjo2Nn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Q4NC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jExZTNlMGMyLWU0ZTItNGY5NS04YzhiLWNlM2FhOTY1Mjg2NyIsIkltcG9ydElkIjoiMSIsIlRpdGxlIjoiVGhlIERlYWQgWm9uZSIsIk5vdGUiOm51bGwsIkh5cGVybGluayI6bnVsbCwiSXNDaGFuZ2VkIjpmYWxzZSwiSXNOZXciOmZhbHNlfSx7IiRpZCI6IjQ4NSIsIkRhdGUiOiIyMDAzLTAzLTIxVDIzOjU5OjAwWiIsIlN0eWxlIjp7IiRpZCI6IjQ4NiIsIlNoYXBlIjoxLCJDb25uZWN0b3JNYXJnaW4iOnsiJHJlZiI6IjU0In0sIkNvbm5lY3RvclN0eWxlIjp7IiRpZCI6IjQ4NyIsIkxpbmVDb2xvciI6eyIkaWQiOiI0ODgiLCIkdHlwZSI6Ik5MUkUuQ29tbW9uLkRvbS5Tb2xpZENvbG9yQnJ1c2gsIE5MUkUuQ29tbW9uIiwiQ29sb3IiOnsiJGlkIjoiNDg5IiwiQSI6MTI3LCJSIjoxOTAsIkciOjIzLCJCIjozNn19LCJMaW5lV2VpZ2h0IjoxLjAsIkxpbmVUeXBlIjowLCJQYXJlbnRTdHlsZSI6eyIkcmVmIjoiNTUifX0sIklzQmVsb3dUaW1lYmFuZCI6ZmFsc2UsIkhpZGVEYXRlIjpmYWxzZSwiU2hhcGVTaXplIjowLCJTcGFjaW5nIjoyLjAsIlBhZGRpbmciOnsiJHJlZiI6IjU4In0sIlNoYXBlU3R5bGUiOnsiJGlkIjoiNDkwIiwiTWFyZ2luIjp7IiRyZWYiOiI2MCJ9LCJQYWRkaW5nIjp7IiRyZWYiOiI2MSJ9LCJCYWNrZ3JvdW5kIjp7IiRpZCI6IjQ5MSIsIkNvbG9yIjp7IiRpZCI6IjQ5MiIsIkEiOjI1NSwiUiI6MTkwLCJHIjoyMywiQiI6MzZ9fSwiSXNWaXNpYmxlIjp0cnVlLCJXaWR0aCI6MTIuMCwiSGVpZ2h0IjoxNC4wLCJCb3JkZXJTdHlsZSI6eyIkaWQiOiI0OTMiLCJMaW5lQ29sb3IiOnsiJHJlZiI6IjYzIn0sIkxpbmVXZWlnaHQiOjAuMCwiTGluZVR5cGUiOjAsIlBhcmVudFN0eWxlIjp7IiRyZWYiOiI2MiJ9fSwiUGFyZW50U3R5bGUiOnsiJHJlZiI6IjU5In19LCJUaXRsZVN0eWxlIjp7IiRpZCI6IjQ5NCIsIkZvbnRTZXR0aW5ncyI6eyIkaWQiOiI0OTUiLCJGb250U2l6ZSI6MTMsIkZvbnROYW1lIjoiQ2FsaWJyaSIsIklzQm9sZCI6ZmFsc2UsIklzSXRhbGljIjpmYWxzZSwiSXNVbmRlcmxpbmVkIjpmYWxzZSwiUGFyZW50U3R5bGUiOnsiJHJlZiI6IjY2In19LCJBdXRvU2l6ZSI6MCwiRm9yZWdyb3VuZCI6eyIkaWQiOiI0OTYiLCJDb2xvciI6eyIkaWQiOiI0OTciLCJBIjoyNTUsIlIiOjE3MSwiRyI6MTMsIkIiOjE3fX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NDk4IiwiTGluZUNvbG9yIjpudWxsLCJMaW5lV2VpZ2h0IjowLjAsIkxpbmVUeXBlIjowLCJQYXJlbnRTdHlsZSI6bnVsbH0sIlBhcmVudFN0eWxlIjp7IiRyZWYiOiI2NSJ9fSwiRGF0ZVN0eWxlIjp7IiRpZCI6IjQ5OSIsIkZvbnRTZXR0aW5ncyI6eyIkaWQiOiI1MDAiLCJGb250U2l6ZSI6MTAsIkZvbnROYW1lIjoiQ2FsaWJyaSIsIklzQm9sZCI6ZmFsc2UsIklzSXRhbGljIjpmYWxzZSwiSXNVbmRlcmxpbmVkIjpmYWxzZSwiUGFyZW50U3R5bGUiOnsiJHJlZiI6IjczIn19LCJBdXRvU2l6ZSI6MCwiRm9yZWdyb3VuZCI6eyIkaWQiOiI1MDEiLCJDb2xvciI6eyIkaWQiOiI1MDIiLCJBIjoyNTUsIlIiOjE3MSwiRyI6MTMsIkIiOjE3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NTAz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NTlmOWZiN2QtMjY1Ny00YTUwLThlZGQtZjU4YWNkNWUyMzk4IiwiSW1wb3J0SWQiOiIxIiwiVGl0bGUiOiJEcmVhbWNhdGNoZXIiLCJOb3RlIjpudWxsLCJIeXBlcmxpbmsiOm51bGwsIklzQ2hhbmdlZCI6ZmFsc2UsIklzTmV3IjpmYWxzZX0seyIkaWQiOiI1MDQiLCJEYXRlIjoiMjAwNi0wNy0xMlQyMzo1OTowMFoiLCJTdHlsZSI6eyIkaWQiOiI1MDUiLCJTaGFwZSI6MSwiQ29ubmVjdG9yTWFyZ2luIjp7IiRyZWYiOiI1NCJ9LCJDb25uZWN0b3JTdHlsZSI6eyIkaWQiOiI1MDYiLCJMaW5lQ29sb3IiOnsiJGlkIjoiNTA3IiwiJHR5cGUiOiJOTFJFLkNvbW1vbi5Eb20uU29saWRDb2xvckJydXNoLCBOTFJFLkNvbW1vbiIsIkNvbG9yIjp7IiRpZCI6IjUwOCIsIkEiOjEyNywiUiI6MTksIkciOjcxLCJCIjo2Nn19LCJMaW5lV2VpZ2h0IjoxLjAsIkxpbmVUeXBlIjowLCJQYXJlbnRTdHlsZSI6eyIkcmVmIjoiNTUifX0sIklzQmVsb3dUaW1lYmFuZCI6dHJ1ZSwiSGlkZURhdGUiOmZhbHNlLCJTaGFwZVNpemUiOjAsIlNwYWNpbmciOjIuMCwiUGFkZGluZyI6eyIkcmVmIjoiNTgifSwiU2hhcGVTdHlsZSI6eyIkaWQiOiI1MDkiLCJNYXJnaW4iOnsiJHJlZiI6IjYwIn0sIlBhZGRpbmciOnsiJHJlZiI6IjYxIn0sIkJhY2tncm91bmQiOnsiJGlkIjoiNTEwIiwiQ29sb3IiOnsiJGlkIjoiNTExIiwiQSI6MjU1LCJSIjoxOSwiRyI6NzEsIkIiOjY2fX0sIklzVmlzaWJsZSI6dHJ1ZSwiV2lkdGgiOjEyLjAsIkhlaWdodCI6MTQuMCwiQm9yZGVyU3R5bGUiOnsiJGlkIjoiNTEyIiwiTGluZUNvbG9yIjp7IiRyZWYiOiI2MyJ9LCJMaW5lV2VpZ2h0IjowLjAsIkxpbmVUeXBlIjowLCJQYXJlbnRTdHlsZSI6eyIkcmVmIjoiNjIifX0sIlBhcmVudFN0eWxlIjp7IiRyZWYiOiI1OSJ9fSwiVGl0bGVTdHlsZSI6eyIkaWQiOiI1MTMiLCJGb250U2V0dGluZ3MiOnsiJGlkIjoiNTE0IiwiRm9udFNpemUiOjEzLCJGb250TmFtZSI6IkNhbGlicmkiLCJJc0JvbGQiOmZhbHNlLCJJc0l0YWxpYyI6ZmFsc2UsIklzVW5kZXJsaW5lZCI6ZmFsc2UsIlBhcmVudFN0eWxlIjp7IiRyZWYiOiI2NiJ9fSwiQXV0b1NpemUiOjAsIkZvcmVncm91bmQiOnsiJGlkIjoiNTE1IiwiQ29sb3IiOnsiJGlkIjoiNTE2IiwiQSI6MjU1LCJSIjoxOSwiRyI6NzEsIkIiOjY2fX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NTE3IiwiTGluZUNvbG9yIjpudWxsLCJMaW5lV2VpZ2h0IjowLjAsIkxpbmVUeXBlIjowLCJQYXJlbnRTdHlsZSI6bnVsbH0sIlBhcmVudFN0eWxlIjp7IiRyZWYiOiI2NSJ9fSwiRGF0ZVN0eWxlIjp7IiRpZCI6IjUxOCIsIkZvbnRTZXR0aW5ncyI6eyIkaWQiOiI1MTkiLCJGb250U2l6ZSI6MTAsIkZvbnROYW1lIjoiQ2FsaWJyaSIsIklzQm9sZCI6ZmFsc2UsIklzSXRhbGljIjpmYWxzZSwiSXNVbmRlcmxpbmVkIjpmYWxzZSwiUGFyZW50U3R5bGUiOnsiJHJlZiI6IjczIn19LCJBdXRvU2l6ZSI6MCwiRm9yZWdyb3VuZCI6eyIkaWQiOiI1MjAiLCJDb2xvciI6eyIkaWQiOiI1MjEiLCJBIjoyNTUsIlIiOjE5LCJHIjo3MSwiQiI6Nj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1MjI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I3NDRhZjRjYS1mYTkzLTRiOTItOTAzNy01YTIxMTUzMTA2NmEiLCJJbXBvcnRJZCI6IjEiLCJUaXRsZSI6Ik5pZ2h0bWFyZXMgJiBEcmVhbXNjYXBlcyIsIk5vdGUiOm51bGwsIkh5cGVybGluayI6bnVsbCwiSXNDaGFuZ2VkIjpmYWxzZSwiSXNOZXciOmZhbHNlfSx7IiRpZCI6IjUyMyIsIkRhdGUiOiIyMDA3LTA2LTIyVDIzOjU5OjAwWiIsIlN0eWxlIjp7IiRpZCI6IjUyNCIsIlNoYXBlIjoxLCJDb25uZWN0b3JNYXJnaW4iOnsiJHJlZiI6IjU0In0sIkNvbm5lY3RvclN0eWxlIjp7IiRpZCI6IjUyNSIsIkxpbmVDb2xvciI6eyIkaWQiOiI1MjYiLCIkdHlwZSI6Ik5MUkUuQ29tbW9uLkRvbS5Tb2xpZENvbG9yQnJ1c2gsIE5MUkUuQ29tbW9uIiwiQ29sb3IiOnsiJGlkIjoiNTI3IiwiQSI6MTI3LCJSIjoxOTAsIkciOjIzLCJCIjozNn19LCJMaW5lV2VpZ2h0IjoxLjAsIkxpbmVUeXBlIjowLCJQYXJlbnRTdHlsZSI6eyIkcmVmIjoiNTUifX0sIklzQmVsb3dUaW1lYmFuZCI6ZmFsc2UsIkhpZGVEYXRlIjpmYWxzZSwiU2hhcGVTaXplIjowLCJTcGFjaW5nIjoyLjAsIlBhZGRpbmciOnsiJHJlZiI6IjU4In0sIlNoYXBlU3R5bGUiOnsiJGlkIjoiNTI4IiwiTWFyZ2luIjp7IiRyZWYiOiI2MCJ9LCJQYWRkaW5nIjp7IiRyZWYiOiI2MSJ9LCJCYWNrZ3JvdW5kIjp7IiRpZCI6IjUyOSIsIkNvbG9yIjp7IiRpZCI6IjUzMCIsIkEiOjI1NSwiUiI6MTkwLCJHIjoyMywiQiI6MzZ9fSwiSXNWaXNpYmxlIjp0cnVlLCJXaWR0aCI6MTIuMCwiSGVpZ2h0IjoxNC4wLCJCb3JkZXJTdHlsZSI6eyIkaWQiOiI1MzEiLCJMaW5lQ29sb3IiOnsiJHJlZiI6IjYzIn0sIkxpbmVXZWlnaHQiOjAuMCwiTGluZVR5cGUiOjAsIlBhcmVudFN0eWxlIjp7IiRyZWYiOiI2MiJ9fSwiUGFyZW50U3R5bGUiOnsiJHJlZiI6IjU5In19LCJUaXRsZVN0eWxlIjp7IiRpZCI6IjUzMiIsIkZvbnRTZXR0aW5ncyI6eyIkaWQiOiI1MzMiLCJGb250U2l6ZSI6MTMsIkZvbnROYW1lIjoiQ2FsaWJyaSIsIklzQm9sZCI6ZmFsc2UsIklzSXRhbGljIjpmYWxzZSwiSXNVbmRlcmxpbmVkIjpmYWxzZSwiUGFyZW50U3R5bGUiOnsiJHJlZiI6IjY2In19LCJBdXRvU2l6ZSI6MCwiRm9yZWdyb3VuZCI6eyIkaWQiOiI1MzQiLCJDb2xvciI6eyIkaWQiOiI1MzUiLCJBIjoyNTUsIlIiOjE3MSwiRyI6MTMsIkIiOjE3fX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NTM2IiwiTGluZUNvbG9yIjpudWxsLCJMaW5lV2VpZ2h0IjowLjAsIkxpbmVUeXBlIjowLCJQYXJlbnRTdHlsZSI6bnVsbH0sIlBhcmVudFN0eWxlIjp7IiRyZWYiOiI2NSJ9fSwiRGF0ZVN0eWxlIjp7IiRpZCI6IjUzNyIsIkZvbnRTZXR0aW5ncyI6eyIkaWQiOiI1MzgiLCJGb250U2l6ZSI6MTAsIkZvbnROYW1lIjoiQ2FsaWJyaSIsIklzQm9sZCI6ZmFsc2UsIklzSXRhbGljIjpmYWxzZSwiSXNVbmRlcmxpbmVkIjpmYWxzZSwiUGFyZW50U3R5bGUiOnsiJHJlZiI6IjczIn19LCJBdXRvU2l6ZSI6MCwiRm9yZWdyb3VuZCI6eyIkaWQiOiI1MzkiLCJDb2xvciI6eyIkaWQiOiI1NDAiLCJBIjoyNTUsIlIiOjE3MSwiRyI6MTMsIkIiOjE3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NTQx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NTM5MGQ1NTUtMDc4YS00MmMyLWJjODMtNDg2NzZhNzg3MDkxIiwiSW1wb3J0SWQiOiIxIiwiVGl0bGUiOiIxNDA4IiwiTm90ZSI6bnVsbCwiSHlwZXJsaW5rIjpudWxsLCJJc0NoYW5nZWQiOmZhbHNlLCJJc05ldyI6ZmFsc2V9LHsiJGlkIjoiNTQyIiwiRGF0ZSI6IjIwMDctMTEtMjFUMjM6NTk6MDBaIiwiU3R5bGUiOnsiJGlkIjoiNTQzIiwiU2hhcGUiOjEsIkNvbm5lY3Rvck1hcmdpbiI6eyIkcmVmIjoiNTQifSwiQ29ubmVjdG9yU3R5bGUiOnsiJGlkIjoiNTQ0IiwiTGluZUNvbG9yIjp7IiRpZCI6IjU0NSIsIiR0eXBlIjoiTkxSRS5Db21tb24uRG9tLlNvbGlkQ29sb3JCcnVzaCwgTkxSRS5Db21tb24iLCJDb2xvciI6eyIkaWQiOiI1NDYiLCJBIjoxMjcsIlIiOjE5MCwiRyI6MjMsIkIiOjM2fX0sIkxpbmVXZWlnaHQiOjEuMCwiTGluZVR5cGUiOjAsIlBhcmVudFN0eWxlIjp7IiRyZWYiOiI1NSJ9fSwiSXNCZWxvd1RpbWViYW5kIjp0cnVlLCJIaWRlRGF0ZSI6ZmFsc2UsIlNoYXBlU2l6ZSI6MCwiU3BhY2luZyI6Mi4wLCJQYWRkaW5nIjp7IiRyZWYiOiI1OCJ9LCJTaGFwZVN0eWxlIjp7IiRpZCI6IjU0NyIsIk1hcmdpbiI6eyIkcmVmIjoiNjAifSwiUGFkZGluZyI6eyIkcmVmIjoiNjEifSwiQmFja2dyb3VuZCI6eyIkaWQiOiI1NDgiLCJDb2xvciI6eyIkaWQiOiI1NDkiLCJBIjoyNTUsIlIiOjE5MCwiRyI6MjMsIkIiOjM2fX0sIklzVmlzaWJsZSI6dHJ1ZSwiV2lkdGgiOjEyLjAsIkhlaWdodCI6MTQuMCwiQm9yZGVyU3R5bGUiOnsiJGlkIjoiNTUwIiwiTGluZUNvbG9yIjp7IiRyZWYiOiI2MyJ9LCJMaW5lV2VpZ2h0IjowLjAsIkxpbmVUeXBlIjowLCJQYXJlbnRTdHlsZSI6eyIkcmVmIjoiNjIifX0sIlBhcmVudFN0eWxlIjp7IiRyZWYiOiI1OSJ9fSwiVGl0bGVTdHlsZSI6eyIkaWQiOiI1NTEiLCJGb250U2V0dGluZ3MiOnsiJGlkIjoiNTUyIiwiRm9udFNpemUiOjEzLCJGb250TmFtZSI6IkNhbGlicmkiLCJJc0JvbGQiOmZhbHNlLCJJc0l0YWxpYyI6ZmFsc2UsIklzVW5kZXJsaW5lZCI6ZmFsc2UsIlBhcmVudFN0eWxlIjp7IiRyZWYiOiI2NiJ9fSwiQXV0b1NpemUiOjAsIkZvcmVncm91bmQiOnsiJGlkIjoiNTUzIiwiQ29sb3IiOnsiJGlkIjoiNTU0IiwiQSI6MjU1LCJSIjoxNzEsIkciOjEzLCJCIjoxN31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U1NSIsIkxpbmVDb2xvciI6bnVsbCwiTGluZVdlaWdodCI6MC4wLCJMaW5lVHlwZSI6MCwiUGFyZW50U3R5bGUiOm51bGx9LCJQYXJlbnRTdHlsZSI6eyIkcmVmIjoiNjUifX0sIkRhdGVTdHlsZSI6eyIkaWQiOiI1NTYiLCJGb250U2V0dGluZ3MiOnsiJGlkIjoiNTU3IiwiRm9udFNpemUiOjEwLCJGb250TmFtZSI6IkNhbGlicmkiLCJJc0JvbGQiOmZhbHNlLCJJc0l0YWxpYyI6ZmFsc2UsIklzVW5kZXJsaW5lZCI6ZmFsc2UsIlBhcmVudFN0eWxlIjp7IiRyZWYiOiI3MyJ9fSwiQXV0b1NpemUiOjAsIkZvcmVncm91bmQiOnsiJGlkIjoiNTU4IiwiQ29sb3IiOnsiJGlkIjoiNTU5IiwiQSI6MjU1LCJSIjoxNzEsIkciOjEzLCJCIjoxN3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U2MC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jUzOTA4ZjkwLWY3ODMtNGU4MC05MThlLWJkNTg3NzllYTc0MyIsIkltcG9ydElkIjoiMSIsIlRpdGxlIjoiVGhlIE1pc3QiLCJOb3RlIjpudWxsLCJIeXBlcmxpbmsiOm51bGwsIklzQ2hhbmdlZCI6ZmFsc2UsIklzTmV3IjpmYWxzZX0seyIkaWQiOiI1NjEiLCJEYXRlIjoiMjAxMC0wNy0wOVQyMzo1OTowMFoiLCJTdHlsZSI6eyIkaWQiOiI1NjIiLCJTaGFwZSI6MSwiQ29ubmVjdG9yTWFyZ2luIjp7IiRyZWYiOiI1NCJ9LCJDb25uZWN0b3JTdHlsZSI6eyIkaWQiOiI1NjMiLCJMaW5lQ29sb3IiOnsiJGlkIjoiNTY0IiwiJHR5cGUiOiJOTFJFLkNvbW1vbi5Eb20uU29saWRDb2xvckJydXNoLCBOTFJFLkNvbW1vbiIsIkNvbG9yIjp7IiRpZCI6IjU2NSIsIkEiOjEyNywiUiI6MjU0LCJHIjoxODYsIkIiOjEwfX0sIkxpbmVXZWlnaHQiOjEuMCwiTGluZVR5cGUiOjAsIlBhcmVudFN0eWxlIjp7IiRyZWYiOiI1NSJ9fSwiSXNCZWxvd1RpbWViYW5kIjpmYWxzZSwiSGlkZURhdGUiOmZhbHNlLCJTaGFwZVNpemUiOjAsIlNwYWNpbmciOjIuMCwiUGFkZGluZyI6eyIkcmVmIjoiNTgifSwiU2hhcGVTdHlsZSI6eyIkaWQiOiI1NjYiLCJNYXJnaW4iOnsiJHJlZiI6IjYwIn0sIlBhZGRpbmciOnsiJHJlZiI6IjYxIn0sIkJhY2tncm91bmQiOnsiJGlkIjoiNTY3IiwiQ29sb3IiOnsiJGlkIjoiNTY4IiwiQSI6MjU1LCJSIjoxOSwiRyI6NzEsIkIiOjY2fX0sIklzVmlzaWJsZSI6dHJ1ZSwiV2lkdGgiOjEyLjAsIkhlaWdodCI6MTQuMCwiQm9yZGVyU3R5bGUiOnsiJGlkIjoiNTY5IiwiTGluZUNvbG9yIjp7IiRyZWYiOiI2MyJ9LCJMaW5lV2VpZ2h0IjowLjAsIkxpbmVUeXBlIjowLCJQYXJlbnRTdHlsZSI6eyIkcmVmIjoiNjIifX0sIlBhcmVudFN0eWxlIjp7IiRyZWYiOiI1OSJ9fSwiVGl0bGVTdHlsZSI6eyIkaWQiOiI1NzAiLCJGb250U2V0dGluZ3MiOnsiJGlkIjoiNTcxIiwiRm9udFNpemUiOjEzLCJGb250TmFtZSI6IkNhbGlicmkiLCJJc0JvbGQiOmZhbHN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NTcyIiwiTGluZUNvbG9yIjpudWxsLCJMaW5lV2VpZ2h0IjowLjAsIkxpbmVUeXBlIjowLCJQYXJlbnRTdHlsZSI6bnVsbH0sIlBhcmVudFN0eWxlIjp7IiRyZWYiOiI2NSJ9fSwiRGF0ZVN0eWxlIjp7IiRpZCI6IjU3MyIsIkZvbnRTZXR0aW5ncyI6eyIkaWQiOiI1NzQ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1NzUiLCJMaW5lQ29sb3IiOm51bGwsIkxpbmVXZWlnaHQiOjAuMCwiTGluZVR5cGUiOjAsIlBhcmVudFN0eWxlIjpudWxsfSwiUGFyZW50U3R5bGUiOnsiJHJlZiI6IjcyIn19LCJEYXRlRm9ybWF0Ijp7IiRyZWYiOiI3OSJ9LCJJc1Zpc2libGUiOnRydWUsIlBhcmVudFN0eWxlIjp7IiRyZWYiOiI1MyJ9fSwiUG9zaXRpb24iOnsiUmF0aW8iOjAuMTU3NjkxMTc0OTY2MzE3NjMsIklzQ3VzdG9tIjpmYWxzZX0sIkRhdGVGb3JtYXQiOnsiJHJlZiI6Ijc5In0sIklkIjoiNThlNzlhYTMtNWI4ZS00OTM3LTg5NTgtOGI4ZjI2YzBkNDU2IiwiSW1wb3J0SWQiOm51bGwsIlRpdGxlIjoiSGF2ZW4iLCJOb3RlIjpudWxsLCJIeXBlcmxpbmsiOm51bGwsIklzQ2hhbmdlZCI6ZmFsc2UsIklzTmV3IjpmYWxzZX0seyIkaWQiOiI1NzYiLCJEYXRlIjoiMjAxMy0wNi0yNFQyMzo1OTowMFoiLCJTdHlsZSI6eyIkaWQiOiI1NzciLCJTaGFwZSI6MSwiQ29ubmVjdG9yTWFyZ2luIjp7IiRyZWYiOiI1NCJ9LCJDb25uZWN0b3JTdHlsZSI6eyIkaWQiOiI1NzgiLCJMaW5lQ29sb3IiOnsiJGlkIjoiNTc5IiwiJHR5cGUiOiJOTFJFLkNvbW1vbi5Eb20uU29saWRDb2xvckJydXNoLCBOTFJFLkNvbW1vbiIsIkNvbG9yIjp7IiRpZCI6IjU4MCIsIkEiOjEyNywiUiI6MTksIkciOjcxLCJCIjo2Nn19LCJMaW5lV2VpZ2h0IjoxLjAsIkxpbmVUeXBlIjowLCJQYXJlbnRTdHlsZSI6eyIkcmVmIjoiNTUifX0sIklzQmVsb3dUaW1lYmFuZCI6dHJ1ZSwiSGlkZURhdGUiOmZhbHNlLCJTaGFwZVNpemUiOjAsIlNwYWNpbmciOjIuMCwiUGFkZGluZyI6eyIkcmVmIjoiNTgifSwiU2hhcGVTdHlsZSI6eyIkaWQiOiI1ODEiLCJNYXJnaW4iOnsiJHJlZiI6IjYwIn0sIlBhZGRpbmciOnsiJHJlZiI6IjYxIn0sIkJhY2tncm91bmQiOnsiJGlkIjoiNTgyIiwiQ29sb3IiOnsiJGlkIjoiNTgzIiwiQSI6MjU1LCJSIjoxOSwiRyI6NzEsIkIiOjY2fX0sIklzVmlzaWJsZSI6dHJ1ZSwiV2lkdGgiOjEyLjAsIkhlaWdodCI6MTQuMCwiQm9yZGVyU3R5bGUiOnsiJGlkIjoiNTg0IiwiTGluZUNvbG9yIjp7IiRyZWYiOiI2MyJ9LCJMaW5lV2VpZ2h0IjowLjAsIkxpbmVUeXBlIjowLCJQYXJlbnRTdHlsZSI6eyIkcmVmIjoiNjIifX0sIlBhcmVudFN0eWxlIjp7IiRyZWYiOiI1OSJ9fSwiVGl0bGVTdHlsZSI6eyIkaWQiOiI1ODUiLCJGb250U2V0dGluZ3MiOnsiJGlkIjoiNTg2IiwiRm9udFNpemUiOjEzLCJGb250TmFtZSI6IkNhbGlicmkiLCJJc0JvbGQiOmZhbHNlLCJJc0l0YWxpYyI6ZmFsc2UsIklzVW5kZXJsaW5lZCI6ZmFsc2UsIlBhcmVudFN0eWxlIjp7IiRyZWYiOiI2NiJ9fSwiQXV0b1NpemUiOjAsIkZvcmVncm91bmQiOnsiJGlkIjoiNTg3IiwiQ29sb3IiOnsiJGlkIjoiNTg4IiwiQSI6MjU1LCJSIjoxOSwiRyI6NzEsIkIiOjY2fX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NTg5IiwiTGluZUNvbG9yIjpudWxsLCJMaW5lV2VpZ2h0IjowLjAsIkxpbmVUeXBlIjowLCJQYXJlbnRTdHlsZSI6bnVsbH0sIlBhcmVudFN0eWxlIjp7IiRyZWYiOiI2NSJ9fSwiRGF0ZVN0eWxlIjp7IiRpZCI6IjU5MCIsIkZvbnRTZXR0aW5ncyI6eyIkaWQiOiI1OTEiLCJGb250U2l6ZSI6MTAsIkZvbnROYW1lIjoiQ2FsaWJyaSIsIklzQm9sZCI6ZmFsc2UsIklzSXRhbGljIjpmYWxzZSwiSXNVbmRlcmxpbmVkIjpmYWxzZSwiUGFyZW50U3R5bGUiOnsiJHJlZiI6IjczIn19LCJBdXRvU2l6ZSI6MCwiRm9yZWdyb3VuZCI6eyIkaWQiOiI1OTIiLCJDb2xvciI6eyIkaWQiOiI1OTMiLCJBIjoyNTUsIlIiOjE5LCJHIjo3MSwiQiI6Nj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1OTQ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IxOGIzNTE1Zi0yMzcxLTQ5ZWQtOWUyZC0xNzYzYmFhZTUxMWYiLCJJbXBvcnRJZCI6IjEiLCJUaXRsZSI6IlVuZGVyIHRoZSBEb21lIiwiTm90ZSI6bnVsbCwiSHlwZXJsaW5rIjpudWxsLCJJc0NoYW5nZWQiOmZhbHNlLCJJc05ldyI6ZmFsc2V9LHsiJGlkIjoiNTk1IiwiRGF0ZSI6IjIwMTYtMDItMTVUMjM6NTk6MDBaIiwiU3R5bGUiOnsiJGlkIjoiNTk2IiwiU2hhcGUiOjEsIkNvbm5lY3Rvck1hcmdpbiI6eyIkcmVmIjoiNTQifSwiQ29ubmVjdG9yU3R5bGUiOnsiJGlkIjoiNTk3IiwiTGluZUNvbG9yIjp7IiRpZCI6IjU5OCIsIiR0eXBlIjoiTkxSRS5Db21tb24uRG9tLlNvbGlkQ29sb3JCcnVzaCwgTkxSRS5Db21tb24iLCJDb2xvciI6eyIkaWQiOiI1OTkiLCJBIjoxMjcsIlIiOjE5LCJHIjo3MSwiQiI6NjZ9fSwiTGluZVdlaWdodCI6MS4wLCJMaW5lVHlwZSI6MCwiUGFyZW50U3R5bGUiOnsiJHJlZiI6IjU1In19LCJJc0JlbG93VGltZWJhbmQiOnRydWUsIkhpZGVEYXRlIjpmYWxzZSwiU2hhcGVTaXplIjowLCJTcGFjaW5nIjoyLjAsIlBhZGRpbmciOnsiJHJlZiI6IjU4In0sIlNoYXBlU3R5bGUiOnsiJGlkIjoiNjAwIiwiTWFyZ2luIjp7IiRyZWYiOiI2MCJ9LCJQYWRkaW5nIjp7IiRyZWYiOiI2MSJ9LCJCYWNrZ3JvdW5kIjp7IiRpZCI6IjYwMSIsIkNvbG9yIjp7IiRpZCI6IjYwMiIsIkEiOjI1NSwiUiI6MTksIkciOjcxLCJCIjo2Nn19LCJJc1Zpc2libGUiOnRydWUsIldpZHRoIjoxMi4wLCJIZWlnaHQiOjE0LjAsIkJvcmRlclN0eWxlIjp7IiRpZCI6IjYwMyIsIkxpbmVDb2xvciI6eyIkcmVmIjoiNjMifSwiTGluZVdlaWdodCI6MC4wLCJMaW5lVHlwZSI6MCwiUGFyZW50U3R5bGUiOnsiJHJlZiI6IjYyIn19LCJQYXJlbnRTdHlsZSI6eyIkcmVmIjoiNTkifX0sIlRpdGxlU3R5bGUiOnsiJGlkIjoiNjA0IiwiRm9udFNldHRpbmdzIjp7IiRpZCI6IjYwNSIsIkZvbnRTaXplIjoxMywiRm9udE5hbWUiOiJDYWxpYnJpIiwiSXNCb2xkIjpmYWxzZSwiSXNJdGFsaWMiOmZhbHNlLCJJc1VuZGVybGluZWQiOmZhbHNlLCJQYXJlbnRTdHlsZSI6eyIkcmVmIjoiNjYifX0sIkF1dG9TaXplIjowLCJGb3JlZ3JvdW5kIjp7IiRpZCI6IjYwNiIsIkNvbG9yIjp7IiRpZCI6IjYwNyIsIkEiOjI1NSwiUiI6MTksIkciOjcxLCJCIjo2Nn1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YwOCIsIkxpbmVDb2xvciI6bnVsbCwiTGluZVdlaWdodCI6MC4wLCJMaW5lVHlwZSI6MCwiUGFyZW50U3R5bGUiOm51bGx9LCJQYXJlbnRTdHlsZSI6eyIkcmVmIjoiNjUifX0sIkRhdGVTdHlsZSI6eyIkaWQiOiI2MDkiLCJGb250U2V0dGluZ3MiOnsiJGlkIjoiNjEwIiwiRm9udFNpemUiOjEwLCJGb250TmFtZSI6IkNhbGlicmkiLCJJc0JvbGQiOmZhbHNlLCJJc0l0YWxpYyI6ZmFsc2UsIklzVW5kZXJsaW5lZCI6ZmFsc2UsIlBhcmVudFN0eWxlIjp7IiRyZWYiOiI3MyJ9fSwiQXV0b1NpemUiOjAsIkZvcmVncm91bmQiOnsiJGlkIjoiNjExIiwiQ29sb3IiOnsiJGlkIjoiNjEyIiwiQSI6MjU1LCJSIjoxOSwiRyI6NzEsIkIiOjY2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NjEz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NmY4MjE4NjUtZWM3NC00N2M1LTg4NDItNzM3YmNjMDY2MGQxIiwiSW1wb3J0SWQiOiIxIiwiVGl0bGUiOiIxMS4yMi42MyIsIk5vdGUiOm51bGwsIkh5cGVybGluayI6bnVsbCwiSXNDaGFuZ2VkIjpmYWxzZSwiSXNOZXciOmZhbHNlfSx7IiRpZCI6IjYxNCIsIkRhdGUiOiIyMDE3LTA5LTA4VDIzOjU5OjAwWiIsIlN0eWxlIjp7IiRpZCI6IjYxNSIsIlNoYXBlIjoxLCJDb25uZWN0b3JNYXJnaW4iOnsiJHJlZiI6IjU0In0sIkNvbm5lY3RvclN0eWxlIjp7IiRpZCI6IjYxNiIsIkxpbmVDb2xvciI6eyIkaWQiOiI2MTciLCIkdHlwZSI6Ik5MUkUuQ29tbW9uLkRvbS5Tb2xpZENvbG9yQnJ1c2gsIE5MUkUuQ29tbW9uIiwiQ29sb3IiOnsiJGlkIjoiNjE4IiwiQSI6MTI3LCJSIjoxOTAsIkciOjIzLCJCIjozNn19LCJMaW5lV2VpZ2h0IjoxLjAsIkxpbmVUeXBlIjowLCJQYXJlbnRTdHlsZSI6eyIkcmVmIjoiNTUifX0sIklzQmVsb3dUaW1lYmFuZCI6dHJ1ZSwiSGlkZURhdGUiOmZhbHNlLCJTaGFwZVNpemUiOjAsIlNwYWNpbmciOjIuMCwiUGFkZGluZyI6eyIkcmVmIjoiNTgifSwiU2hhcGVTdHlsZSI6eyIkaWQiOiI2MTkiLCJNYXJnaW4iOnsiJHJlZiI6IjYwIn0sIlBhZGRpbmciOnsiJHJlZiI6IjYxIn0sIkJhY2tncm91bmQiOnsiJGlkIjoiNjIwIiwiQ29sb3IiOnsiJGlkIjoiNjIxIiwiQSI6MjU1LCJSIjoxOTAsIkciOjIzLCJCIjozNn19LCJJc1Zpc2libGUiOnRydWUsIldpZHRoIjoxMi4wLCJIZWlnaHQiOjE0LjAsIkJvcmRlclN0eWxlIjp7IiRpZCI6IjYyMiIsIkxpbmVDb2xvciI6eyIkcmVmIjoiNjMifSwiTGluZVdlaWdodCI6MC4wLCJMaW5lVHlwZSI6MCwiUGFyZW50U3R5bGUiOnsiJHJlZiI6IjYyIn19LCJQYXJlbnRTdHlsZSI6eyIkcmVmIjoiNTkifX0sIlRpdGxlU3R5bGUiOnsiJGlkIjoiNjIzIiwiRm9udFNldHRpbmdzIjp7IiRpZCI6IjYyNCIsIkZvbnRTaXplIjoxMywiRm9udE5hbWUiOiJDYWxpYnJpIiwiSXNCb2xkIjpmYWxzZSwiSXNJdGFsaWMiOmZhbHNlLCJJc1VuZGVybGluZWQiOmZhbHNlLCJQYXJlbnRTdHlsZSI6eyIkcmVmIjoiNjYifX0sIkF1dG9TaXplIjowLCJGb3JlZ3JvdW5kIjp7IiRpZCI6IjYyNSIsIkNvbG9yIjp7IiRpZCI6IjYyNiIsIkEiOjI1NSwiUiI6MTcxLCJHIjoxMywiQiI6MTd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2MjciLCJMaW5lQ29sb3IiOm51bGwsIkxpbmVXZWlnaHQiOjAuMCwiTGluZVR5cGUiOjAsIlBhcmVudFN0eWxlIjpudWxsfSwiUGFyZW50U3R5bGUiOnsiJHJlZiI6IjY1In19LCJEYXRlU3R5bGUiOnsiJGlkIjoiNjI4IiwiRm9udFNldHRpbmdzIjp7IiRpZCI6IjYyOSIsIkZvbnRTaXplIjoxMCwiRm9udE5hbWUiOiJDYWxpYnJpIiwiSXNCb2xkIjpmYWxzZSwiSXNJdGFsaWMiOmZhbHNlLCJJc1VuZGVybGluZWQiOmZhbHNlLCJQYXJlbnRTdHlsZSI6eyIkcmVmIjoiNzMifX0sIkF1dG9TaXplIjowLCJGb3JlZ3JvdW5kIjp7IiRpZCI6IjYzMCIsIkNvbG9yIjp7IiRpZCI6IjYzMSIsIkEiOjI1NSwiUiI6MTcxLCJHIjoxMywiQiI6MTd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2MzIiLCJMaW5lQ29sb3IiOm51bGwsIkxpbmVXZWlnaHQiOjAuMCwiTGluZVR5cGUiOjAsIlBhcmVudFN0eWxlIjpudWxsfSwiUGFyZW50U3R5bGUiOnsiJHJlZiI6IjcyIn19LCJEYXRlRm9ybWF0Ijp7IiRpZCI6IjYzMyIsIkZvcm1hdFN0cmluZyI6Ik1NTSBkLCB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eyIkcmVmIjoiNTMifX0sIlBvc2l0aW9uIjp7IlJhdGlvIjowLjEwNTU1MzIxMDIyMzE2MjYyLCJJc0N1c3RvbSI6ZmFsc2V9LCJEYXRlRm9ybWF0Ijp7IiRyZWYiOiI2MzMifSwiSWQiOiJmNTE1Y2M1ZC03MDEwLTRkYzQtYmJlYy1hYTg4NDYxNDc2ZWUiLCJJbXBvcnRJZCI6IjEiLCJUaXRsZSI6Ikl0IChUaGUgTG9zZXIncyBDbHViKSIsIk5vdGUiOm51bGwsIkh5cGVybGluayI6bnVsbCwiSXNDaGFuZ2VkIjpmYWxzZSwiSXNOZXciOmZhbHNlfV0sIlRhc2tzIjpbXSwiTXNQcm9qZWN0SXRlbXNUcmVlIjp7IiRpZCI6IjYzNCIsIlJvb3QiOnsiSW1wb3J0SWQiOm51bGwsIklzSW1wb3J0ZWQiOmZhbHNlLCJDaGlsZHJlbiI6W119fSwiTWV0YWRhdGEiOnsiJGlkIjoiNjM1IiwiRXhjZWxTaGVldE5hbWUiOiJTaGVldDEiLCJJdGVtc1RpdGxlcyI6IltcIkNhcnJpZVwiLFwiU2FsZW0ncyBMb3RcIixcIlRoZSBTaGluaW5nXCIsXCJDdWpvXCIsXCJUaGUgRGVhZCBab25lXCIsXCJDaGlsZHJlbiBvZiB0aGUgQ29yblwiLFwiQ2F0J3MgRXllXCIsXCJTdGFuZCBCeSBNZVwiLFwiUGV0IFNlbWF0YXJ5XCIsXCJJVCAgXCIsXCJNaXNlcnlcIixcIk5lZWRmdWwgVGhpbmdzXCIsXCJUaGUgU3RhbmRcIixcIlRoZSBTaGF3c2hhbmsgUmVkZW1wdGlvblwiLFwiRG9sb3JlcyBDbGFpcmJvcm5lXCIsXCJUaGUgU2hpbmluZyBcIixcIlRoZSBHcmVlbiBNaWxlIFwiLFwiSGVhcnRzIGluIEF0bGFudGlzXCIsXCJUaGUgRGVhZCBab25lXCIsXCJEcmVhbWNhdGNoZXJcIixcIk5pZ2h0bWFyZXMgJiBEcmVhbXNjYXBlc1wiLFwiMTQwOFwiLFwiVGhlIE1pc3RcIixcIlVuZGVyIHRoZSBEb21lXCIsXCIxMS4yMi42M1wiLFwiSXQgKFBhcnQgMTogVGhlIExvc2VyJ3MgQ2x1YilcIl0iLCJDb2x1bW5zTWFwcGluZyI6IntcIiRpZFwiOlwiMVwiLFwiVGl0bGVDb2x1bW5OYW1lXCI6XCJDb2x1bW4yXCIsXCJUaXRsZUZyaWVuZGx5Q29sdW1uTmFtZVwiOlwiQ29sdW1uIDFcIixcIlN0YXJ0RGF0ZUNvbHVtbk5hbWVcIjpcIkNvbHVtbjFcIixcIlN0YXJ0RGF0ZUZyaWVuZGx5Q29sdW1uTmFtZVwiOlwiQ29sdW1uIDFcIixcIkVuZERhdGVDb2x1bW5OYW1lXCI6bnVsbCxcIkVuZERhdGVGcmllbmRseUNvbHVtbk5hbWVcIjpudWxsLFwiUGVyY2VudGFnZUNvbHVtbk5hbWVcIjpudWxsLFwiUGVyY2VudGFnZUZyaWVuZGx5Q29sdW1uTmFtZVwiOm51bGwsXCJOb3RlQ29sdW1uTmFtZVwiOm51bGwsXCJOb3RlRnJpZW5kbHlDb2x1bW5OYW1lXCI6bnVsbCxcIkhlYWRlclJvd0luZGV4XCI6bnVsbH0iLCJIZWFkZXJSb3ciOm51bGx9LCJTZXR0aW5ncyI6eyIkaWQiOiI2MzYiLCJJbXBhT3B0aW9ucyI6eyIkaWQiOiI2MzciLCJMZWZ0VG9SaWdodCI6ZmFsc2UsIlBheWxvYWRPcHRpb25zIjoyfSwiVXNlQ29tcHJlc3Npb24iOmZhbHNlLCJDb21wcmVzaW9uUGVyY2VudGFnZSI6MC4wLCJJbmFjdGl2ZUludGVydmFsV2lkdGhUaHJlc2hvbGQiOjAuMCwiSW5hY3RpdmVJbnRlcnZhbFdpZHRoIjowLjAsIlNwbGl0VGFza3MiOmZhbHNlLCJVc2VDbHVzdGVyIjpmYWxzZSwiRXBzaWxvbiI6MC4wLCJNaW5Qb2ludHNUb0Zvcm1BQ2x1c3RlciI6MCwiR2VuZXJhdGVJbnZpc2libGVTaGFwZXMiOmZhbHNlLCJTbWFydFRpbWVsaW5lVGFza1BlcmNlbnRhZ2VGaXQiOmZhbHNlfSwiSXNOZXciOnRydWUsIkltcG9ydFR5cGUiOjQsIkZpbGVQYXRoIjoiQzpcXE9mZmljZSBUaW1lbGluZVxcU3RlcGhlbiBLaW5nIHRpbWVsaW5lLnhsc3giLCJUaW1lQ29uZmlndXJhdGlvbiI6eyIkaWQiOiI2MzgiLCJVc2VUaW1lIjpmYWxzZSwiV29ya0RheVN0YXJ0IjoiMDA6MDA6MDAiLCJXb3JrRGF5RW5kIjoiMjM6NTk6MDAifX0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HYW50dCIsIklzVGVtcGxhdGUiOmZhbHNlLCJWZXJzaW9uIjp7IiRpZCI6IjIiLCJWZXJzaW9uIjoiMy4xLjAiLCJPcmlnaW5hbEFzc2VtYmx5VmVyc2lvbiI6IjMuMTYuMDYuMDAiLCJFZGl0aW9uIjoiUGx1cyIsIklzUGx1c0VkaXRpb24iOnRydWV9LCJFZmZlY3QiOjAsIlN0eWxlIjp7IiRpZCI6IjMiLCJUaW1lYmFuZFN0eWxlIjp7IiRpZCI6IjQiLCJTY2FsZU1hcmtpbmciOjEsIlNoYXBlIjoxMCwiU2hhcGVTdHlsZSI6eyIkaWQiOiI1IiwiTWFyZ2luIjp7IiRpZCI6IjYiLCJUb3AiOjAsIkxlZnQiOjEwLCJSaWdodCI6MTAsIkJvdHRvbSI6MH0sIlBhZGRpbmciOnsiJGlkIjoiNyIsIlRvcCI6MywiTGVmdCI6MCwiUmlnaHQiOjAsIkJvdHRvbSI6M30sIkJhY2tncm91bmQiOnsiJGlkIjoiOCIsIkNvbG9yIjp7IiRpZCI6IjkiLCJBIjoyNTUsIlIiOjAsIkciOjAsIkIiOjB9fSwiSXNWaXNpYmxlIjp0cnVlLCJXaWR0aCI6ODU4LjAsIkhlaWdodCI6Mj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YsIkZvbnROYW1lIjoiQ2FsaWJyaSIsIklzQm9sZCI6dHJ1ZSwiSXNJdGFsaWMiOmZhbHNlLCJJc1VuZGVybGluZWQiOmZhbHNlLCJQYXJlbnRTdHlsZSI6bnVsbH0sIkF1dG9TaXplIjowLCJGb3JlZ3JvdW5kIjp7IiRpZCI6IjE1IiwiQ29sb3IiOnsiJGlkIjoiMTYiLCJBIjoyNTUsIlIiOjEwMCwiRyI6MTMzLCJCIjoxNDZ9fSwiTWF4V2lkdGgiOiJJbmZpbml0eSIsIk1heEhlaWdodCI6IkluZmluaXR5IiwiU21hcnRGb3JlZ3JvdW5kSXNBY3RpdmUiOmZhbHNlLCJIb3Jpem9udGFsQWxpZ25tZW50IjowLCJWZXJ0aWNhbEFsaWdubWVudCI6MCwiU21hcnRGb3JlZ3JvdW5kIjpudWxsLCJNYXJnaW4iOnsiJGlkIjoiMTciLCJUb3AiOjAsIkxlZnQiOjAsIlJpZ2h0IjoyMCwiQm90dG9tIjowfSwiUGFkZGluZyI6eyIkaWQiOiIxOCIsIlRvcCI6MCwiTGVmdCI6MCwiUmlnaHQiOjAsIkJvdHRvbSI6MH0sIkJhY2tncm91bmQiOnsiJGlkIjoiMTkiLCJDb2xvciI6eyIkaWQiOiIyMCIsIkEiOjAsIlIiOjAsIkciOjAsIkIiOjB9fSwiSXNWaXNpYmxlIjp0cnVlLCJXaWR0aCI6MC4wLCJIZWlnaHQiOjAuMCwiQm9yZGVyU3R5bGUiOm51bGwsIlBhcmVudFN0eWxlIjpudWxsfSwiTGVmdEVuZENhcHNTdHlsZSI6eyIkaWQiOiIyMSIsIkZvbnRTZXR0aW5ncyI6eyIkaWQiOiIyMiIsIkZvbnRTaXplIjoxNiwiRm9udE5hbWUiOiJDYWxpYnJpIiwiSXNCb2xkIjp0cnVlLCJJc0l0YWxpYyI6ZmFsc2UsIklzVW5kZXJsaW5lZCI6ZmFsc2UsIlBhcmVudFN0eWxlIjpudWxsfSwiQXV0b1NpemUiOjAsIkZvcmVncm91bmQiOnsiJGlkIjoiMjMiLCJDb2xvciI6eyIkaWQiOiIyNCIsIkEiOjI1NSwiUiI6MTAwLCJHIjoxMzMsIkIiOjE0Nn19LCJNYXhXaWR0aCI6IkluZmluaXR5IiwiTWF4SGVpZ2h0IjoiSW5maW5pdHkiLCJTbWFydEZvcmVncm91bmRJc0FjdGl2ZSI6ZmFsc2UsIkhvcml6b250YWxBbGlnbm1lbnQiOjAsIlZlcnRpY2FsQWxpZ25tZW50IjowLCJTbWFydEZvcmVncm91bmQiOm51bGwsIk1hcmdpbiI6eyIkaWQiOiIyNSIsIlRvcCI6MCwiTGVmdCI6MjAsIlJpZ2h0IjowLCJCb3R0b20iOjB9LCJQYWRkaW5nIjp7IiRpZCI6IjI2IiwiVG9wIjowLCJMZWZ0IjowLCJSaWdodCI6MCwiQm90dG9tIjowfSwiQmFja2dyb3VuZCI6eyIkaWQiOiIyNyIsIkNvbG9yIjp7IiRyZWYiOiIyMCJ9fSwiSXNWaXNpYmxlIjp0cnV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mZhbHN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zMSwiRyI6MjMwLCJCIjoyMzB9fSwiTWF4V2lkdGgiOjIwMC4wLCJNYXhIZWlnaHQiOiJJbmZpbml0eSIsIlNtYXJ0Rm9yZWdyb3VuZElzQWN0aXZlIjpmYWxzZSwiSG9yaXpvbnRhbEFsaWdubWVudCI6MCwiVmVydGljYWxBbGlnbm1lbnQiOjEsIlNtYXJ0Rm9yZWdyb3VuZCI6bnVsb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MTkxLCJSIjoyNTUsIkciOjAsIkIiOjB9fSwiQXBwZW5kWWVhck9uWWVhckNoYW5nZSI6ZmFsc2UsIkVsYXBzZWRUaW1lRm9ybWF0IjowLCJUb2RheU1hcmtlclBvc2l0aW9uIjowLCJRdWlja1Bvc2l0aW9uIjozLCJBYnNvbHV0ZVBvc2l0aW9uIjozNDUuNiwiTWFyZ2luIjp7IiRpZCI6IjQ5IiwiVG9wIjowLCJMZWZ0IjoxMCwiUmlnaHQiOjEwLCJCb3R0b20iOjB9LCJQYWRkaW5nIjp7IiRpZCI6IjUwIiwiVG9wIjowLCJMZWZ0IjowLCJSaWdodCI6MCwiQm90dG9tIjowfSwiQmFja2dyb3VuZCI6eyIkaWQiOiI1MSIsIkNvbG9yIjp7IiRpZCI6IjUyIiwiQSI6MjU1LCJSIjo0NywiRyI6NTQsIkIiOjE1M319LCJJc1Zpc2libGUiOnRydWUsIldpZHRoIjowLjAsIkhlaWdodCI6MC4wLCJCb3JkZXJTdHlsZSI6bnVsbCwiUGFyZW50U3R5bGUiOm51bGx9LCJEZWZhdWx0TWlsZXN0b25lU3R5bGUiOnsiJGlkIjoiNTMiLCJTaGFwZSI6MS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c5LCJHIjoxMjksIkIiOjE4OX19LCJMaW5lV2VpZ2h0IjoxLjAsIkxpbmVUeXBlIjowLCJQYXJlbnRTdHlsZSI6bnVsbH0sIklzQmVsb3dUaW1lYmFuZCI6ZmFsc2UsIkhpZGVEYXRlIjpmYWxzZSwiU2hhcGVTaXplIjowLCJTcGFjaW5nIjoy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m51bGwsIklzVmlzaWJsZSI6dHJ1ZSwiV2lkdGgiOjEyLjAsIkhlaWdodCI6MTQuMCwiQm9yZGVyU3R5bGUiOnsiJGlkIjoiNjIiLCJMaW5lQ29sb3IiOnsiJGlkIjoiNjMiLCIkdHlwZSI6Ik5MUkUuQ29tbW9uLkRvbS5Tb2xpZENvbG9yQnJ1c2gsIE5MUkUuQ29tbW9uIiwiQ29sb3IiOnsiJGlkIjoiNjQiLCJBIjoyNTUsIlIiOjI1NSwiRyI6MCwiQiI6MH19LCJMaW5lV2VpZ2h0IjowLjAsIkxpbmVUeXBlIjowLCJQYXJlbnRTdHlsZSI6bnVsbH0sIlBhcmVudFN0eWxlIjpudWxsfSwiVGl0bGVTdHlsZSI6eyIkaWQiOiI2NSIsIkZvbnRTZXR0aW5ncyI6eyIkaWQiOiI2NiIsIkZvbnRTaXplIjoxMywiRm9udE5hbWUiOiJDYWxpYnJpIiwiSXNCb2xkIjpmYWxzZSwiSXNJdGFsaWMiOmZhbHNlLCJJc1VuZGVybGluZWQiOmZhbHNlLCJQYXJlbnRTdHlsZSI6bnVsbH0sIkF1dG9TaXplIjowLCJGb3JlZ3JvdW5kIjp7IiRpZCI6IjY3IiwiQ29sb3IiOnsiJGlkIjoiNjgiLCJBIjoyNTUsIlIiOjE3MSwiRyI6MTMsIkIiOjE3fX0sIk1heFdpZHRoIjoyMDAuMCwiTWF4SGVpZ2h0IjoiSW5maW5pdHkiLCJTbWFydEZvcmVncm91bmRJc0FjdGl2ZSI6ZmFsc2UsIkhvcml6b250YWxBbGlnbm1lbnQiOjA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2OCwiRyI6ODQsIkIiOjEw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n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RGVmYXVsdFRhc2tTdHlsZSI6eyIkaWQiOiI4MCIsIlNoYXBlIjoxLCJTaGFwZVRoaWNrbmVzcyI6MCwiRHVyYXRpb25Gb3JtYXQiOjAsIkluY2x1ZGVOb25Xb3JraW5nRGF5c0luRHVyYXRpb24iOmZhbHNlLCJQZXJjZW50YWdlQ29tcGxldGVTdHlsZSI6eyIkaWQiOiI4MSIsIkZvbnRTZXR0aW5ncyI6eyIkaWQiOiI4MiIsIkZvbnRTaXplIjoxMCwiRm9udE5hbWUiOiJDYWxpYnJpIiwiSXNCb2xkIjpmYWxzZSwiSXNJdGFsaWMiOmZhbHNlLCJJc1VuZGVybGluZWQiOmZhbHNlLCJQYXJlbnRTdHlsZSI6bnVsbH0sIkF1dG9TaXplIjowLCJGb3JlZ3JvdW5kIjp7IiRpZCI6IjgzIiwiQ29sb3IiOnsiJGlkIjoiODQiLCJBIjoyNTUsIlIiOjIzNywiRyI6MTI1LCJCIjo0OX19LCJNYXhXaWR0aCI6MjAwLjAsIk1heEhlaWdodCI6IkluZmluaXR5IiwiU21hcnRGb3JlZ3JvdW5kSXNBY3RpdmUiOmZhbHNlLCJIb3Jpem9udGFsQWxpZ25tZW50IjowLCJWZXJ0aWNhbEFsaWdubWVudCI6MCwiU21hcnRGb3JlZ3JvdW5kIjpudWxsLCJNYXJnaW4iOnsiJGlkIjoiODUiLCJUb3AiOjAsIkxlZnQiOjAsIlJpZ2h0IjowLCJCb3R0b20iOjB9LCJQYWRkaW5nIjp7IiRpZCI6Ijg2IiwiVG9wIjowLCJMZWZ0IjowLCJSaWdodCI6MCwiQm90dG9tIjowfSwiQmFja2dyb3VuZCI6eyIkaWQiOiI4NyIsIkNvbG9yIjp7IiRyZWYiOiIyMCJ9fSwiSXNWaXNpYmxlIjp0cnVlLCJXaWR0aCI6MC4wLCJIZWlnaHQiOjAuMCwiQm9yZGVyU3R5bGUiOm51bGwsIlBhcmVudFN0eWxlIjpudWxsfSwiRHVyYXRpb25TdHlsZSI6eyIkaWQiOiI4OCIsIkZvbnRTZXR0aW5ncyI6eyIkaWQiOiI4OSIsIkZvbnRTaXplIjoxMCwiRm9udE5hbWUiOiJDYWxpYnJpIiwiSXNCb2xkIjpmYWxzZSwiSXNJdGFsaWMiOmZhbHNlLCJJc1VuZGVybGluZWQiOmZhbHNlLCJQYXJlbnRTdHlsZSI6bnVsbH0sIkF1dG9TaXplIjowLCJGb3JlZ3JvdW5kIjp7IiRpZCI6IjkwIiwiQ29sb3IiOnsiJGlkIjoiOTEiLCJBIjoyNTUsIlIiOjIzNywiRyI6MTI1LCJCIjo0OX19LCJNYXhXaWR0aCI6MjAwLjAsIk1heEhlaWdodCI6IkluZmluaXR5IiwiU21hcnRGb3JlZ3JvdW5kSXNBY3RpdmUiOmZhbHNlLCJIb3Jpem9udGFsQWxpZ25tZW50IjowLCJWZXJ0aWNhbEFsaWdubWVudCI6MCwiU21hcnRGb3JlZ3JvdW5kIjpudWxsLCJNYXJnaW4iOnsiJGlkIjoiOTIiLCJUb3AiOjAsIkxlZnQiOjAsIlJpZ2h0IjowLCJCb3R0b20iOjB9LCJQYWRkaW5nIjp7IiRpZCI6IjkzIiwiVG9wIjowLCJMZWZ0IjowLCJSaWdodCI6MCwiQm90dG9tIjowfSwiQmFja2dyb3VuZCI6eyIkaWQiOiI5NCIsIkNvbG9yIjp7IiRyZWYiOiIyMCJ9fSwiSXNWaXNpYmxlIjp0cnVlLCJXaWR0aCI6MC4wLCJIZWlnaHQiOjAuMCwiQm9yZGVyU3R5bGUiOm51bGwsIlBhcmVudFN0eWxlIjpudWxsfSwiSG9yaXpvbnRhbENvbm5lY3RvclN0eWxlIjp7IiRpZCI6Ijk1IiwiTGluZUNvbG9yIjp7IiRpZCI6Ijk2IiwiJHR5cGUiOiJOTFJFLkNvbW1vbi5Eb20uU29saWRDb2xvckJydXNoLCBOTFJFLkNvbW1vbiIsIkNvbG9yIjp7IiRpZCI6Ijk3IiwiQSI6MjU1LCJSIjoyMDQsIkciOjIwNCwiQiI6MjA0fX0sIkxpbmVXZWlnaHQiOjEuMCwiTGluZVR5cGUiOjAsIlBhcmVudFN0eWxlIjpudWxsfSwiVmVydGljYWxDb25uZWN0b3JTdHlsZSI6eyIkaWQiOiI5OCIsIkxpbmVDb2xvciI6eyIkaWQiOiI5OSIsIiR0eXBlIjoiTkxSRS5Db21tb24uRG9tLlNvbGlkQ29sb3JCcnVzaCwgTkxSRS5Db21tb24iLCJDb2xvciI6eyIkaWQiOiIxMDAiLCJBIjoyNTUsIlIiOjIwNCwiRyI6MjA0LCJCIjoyMDR9fSwiTGluZVdlaWdodCI6MC4wLCJMaW5lVHlwZSI6MCwiUGFyZW50U3R5bGUiOm51bGx9LCJNYXJnaW4iOm51bGwsIlN0YXJ0RGF0ZVBvc2l0aW9uIjozLCJFbmREYXRlUG9zaXRpb24iOjMsIkRhdGVJc1Zpc2libGUiOnRydWUsIlRpdGxlUG9zaXRpb24iOjQsIkR1cmF0aW9uUG9zaXRpb24iOjYsIlBlcmNlbnRhZ2VDb21wbGV0ZWRQb3NpdGlvbiI6NiwiU3BhY2luZyI6MywiSXNCZWxvd1RpbWViYW5kIjpmYWxz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A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AsIkciOjAsIkIiOjB9fSwiTWF4V2lkdGgiOjIwMC4wLCJNYXhIZWlnaHQiOiJJbmZpbml0eSIsIlNtYXJ0Rm9yZWdyb3VuZElzQWN0aXZlIjpmYWxzZSwiSG9yaXpvbnRhbEFsaWdubWVudCI6MC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2OCwiRyI6ODQsIkIiOjEw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wsIl9leHBsaWNpdGx5U2V0Ijp7IiRpZCI6IjEyMi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Jc1Zpc2libGUiOmZhbHNlfX0sIlNob3dFbGFwc2VkVGltZUdyYWRpZW50U3R5bGUiOmZhbHNlfSwiU2NhbGUiOnsiJGlkIjoiMTIzIiwiU3RhcnREYXRlIjoiMDAwMS0wMS0wMVQwMDowMDowMCIsIkVuZERhdGUiOiIwMDAxLTAxLTAxVDAwOjAwOjAwIiwiRm9ybWF0IjoiTU1NIiwiVHlwZSI6NCwiQXV0b0RhdGVSYW5nZSI6dHJ1ZSwiV29ya2luZ0RheXMiOjMxLCJUb2RheU1hcmtlclRleHQiOiJUb2RheSIsIkF1dG9TY2FsZVR5cGUiOnRydWV9LCJNaWxlc3RvbmVzIjpbeyIkaWQiOiIxMjQiLCJEYXRlIjoiMTk3Ni0xMS0wM1QyMzo1OTowMFoiLCJTdHlsZSI6eyIkaWQiOiIxMjUiLCJTaGFwZSI6MSwiQ29ubmVjdG9yTWFyZ2luIjp7IiRyZWYiOiI1NCJ9LCJDb25uZWN0b3JTdHlsZSI6eyIkaWQiOiIxMjYiLCJMaW5lQ29sb3IiOnsiJGlkIjoiMTI3IiwiJHR5cGUiOiJOTFJFLkNvbW1vbi5Eb20uU29saWRDb2xvckJydXNoLCBOTFJFLkNvbW1vbiIsIkNvbG9yIjp7IiRpZCI6IjEyOCIsIkEiOjEyNywiUiI6MTkwLCJHIjoyMywiQiI6MzZ9fSwiTGluZVdlaWdodCI6MS4wLCJMaW5lVHlwZSI6MCwiUGFyZW50U3R5bGUiOnsiJHJlZiI6IjU1In19LCJJc0JlbG93VGltZWJhbmQiOmZhbHNlLCJIaWRlRGF0ZSI6ZmFsc2UsIlNoYXBlU2l6ZSI6MCwiU3BhY2luZyI6Mi4wLCJQYWRkaW5nIjp7IiRyZWYiOiI1OCJ9LCJTaGFwZVN0eWxlIjp7IiRpZCI6IjEyOSIsIk1hcmdpbiI6eyIkcmVmIjoiNjAifSwiUGFkZGluZyI6eyIkcmVmIjoiNjEifSwiQmFja2dyb3VuZCI6eyIkaWQiOiIxMzAiLCJDb2xvciI6eyIkaWQiOiIxMzEiLCJBIjoyNTUsIlIiOjEzMiwiRyI6MzYsIkIiOjQwfX0sIklzVmlzaWJsZSI6dHJ1ZSwiV2lkdGgiOjEyLjAsIkhlaWdodCI6MTQuMCwiQm9yZGVyU3R5bGUiOnsiJGlkIjoiMTMyIiwiTGluZUNvbG9yIjp7IiRyZWYiOiI2MyJ9LCJMaW5lV2VpZ2h0IjowLjAsIkxpbmVUeXBlIjowLCJQYXJlbnRTdHlsZSI6eyIkcmVmIjoiNjIifX0sIlBhcmVudFN0eWxlIjp7IiRyZWYiOiI1OSJ9fSwiVGl0bGVTdHlsZSI6eyIkaWQiOiIxMzMiLCJGb250U2V0dGluZ3MiOnsiJGlkIjoiMTM0IiwiRm9udFNpemUiOjEzLCJGb250TmFtZSI6IkNhbGlicmkiLCJJc0JvbGQiOmZhbHNlLCJJc0l0YWxpYyI6ZmFsc2UsIklzVW5kZXJsaW5lZCI6ZmFsc2UsIlBhcmVudFN0eWxlIjp7IiRyZWYiOiI2NiJ9fSwiQXV0b1NpemUiOjIsIkZvcmVncm91bmQiOnsiJGlkIjoiMTM1IiwiQ29sb3IiOnsiJGlkIjoiMTM2IiwiQSI6MjU1LCJSIjoyMDksIkciOjEwNSwiQiI6MTEyfX0sIk1heFdpZHRoIjo0Ny4xMDI0Mzk4ODAzNzEwOTQ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zNyIsIkxpbmVDb2xvciI6bnVsbCwiTGluZVdlaWdodCI6MC4wLCJMaW5lVHlwZSI6MCwiUGFyZW50U3R5bGUiOm51bGx9LCJQYXJlbnRTdHlsZSI6eyIkcmVmIjoiNjUifX0sIkRhdGVTdHlsZSI6eyIkaWQiOiIxMzgiLCJGb250U2V0dGluZ3MiOnsiJGlkIjoiMTM5IiwiRm9udFNpemUiOjEwLCJGb250TmFtZSI6IkNhbGlicmkiLCJJc0JvbGQiOmZhbHNlLCJJc0l0YWxpYyI6ZmFsc2UsIklzVW5kZXJsaW5lZCI6ZmFsc2UsIlBhcmVudFN0eWxlIjp7IiRyZWYiOiI3MyJ9fSwiQXV0b1NpemUiOjAsIkZvcmVncm91bmQiOnsiJGlkIjoiMTQwIiwiQ29sb3IiOnsiJGlkIjoiMTQxIiwiQSI6MjU1LCJSIjoyMDksIkciOjEwNSwiQiI6MTE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QyIiwiTGluZUNvbG9yIjpudWxsLCJMaW5lV2VpZ2h0IjowLjAsIkxpbmVUeXBlIjowLCJQYXJlbnRTdHlsZSI6bnVsbH0sIlBhcmVudFN0eWxlIjp7IiRyZWYiOiI3MiJ9fSwiRGF0ZUZvcm1hdCI6eyIkcmVmIjoiNzkifSwiSXNWaXNpYmxlIjp0cnVlLCJQYXJlbnRTdHlsZSI6eyIkcmVmIjoiNTMifX0sIlBvc2l0aW9uIjp7IlJhdGlvIjowLjIzMjAyNzg1OTE1Nzk4NjEsIklzQ3VzdG9tIjp0cnVlfSwiRGF0ZUZvcm1hdCI6eyIkcmVmIjoiNzkifSwiSWQiOiI2MWNlZjc0MC0zZjQ4LTRhMTAtYmNmOS1jNWVlOTM4NzdkNTMiLCJJbXBvcnRJZCI6IjEiLCJUaXRsZSI6IkNhcnJpZSIsIk5vdGUiOm51bGwsIkh5cGVybGluayI6bnVsbCwiSXNDaGFuZ2VkIjpmYWxzZSwiSXNOZXciOmZhbHNlfSx7IiRpZCI6IjE0MyIsIkRhdGUiOiIxOTc5LTExLTE3VDIzOjU5OjAwWiIsIlN0eWxlIjp7IiRpZCI6IjE0NCIsIlNoYXBlIjoxLCJDb25uZWN0b3JNYXJnaW4iOnsiJHJlZiI6IjU0In0sIkNvbm5lY3RvclN0eWxlIjp7IiRpZCI6IjE0NSIsIkxpbmVDb2xvciI6eyIkaWQiOiIxNDYiLCIkdHlwZSI6Ik5MUkUuQ29tbW9uLkRvbS5Tb2xpZENvbG9yQnJ1c2gsIE5MUkUuQ29tbW9uIiwiQ29sb3IiOnsiJGlkIjoiMTQ3IiwiQSI6MjU1LCJSIjo2OSwiRyI6OTIsIkIiOjEwMX19LCJMaW5lV2VpZ2h0IjoxLjAsIkxpbmVUeXBlIjowLCJQYXJlbnRTdHlsZSI6eyIkcmVmIjoiNTUifX0sIklzQmVsb3dUaW1lYmFuZCI6ZmFsc2UsIkhpZGVEYXRlIjpmYWxzZSwiU2hhcGVTaXplIjowLCJTcGFjaW5nIjoyLjAsIlBhZGRpbmciOnsiJHJlZiI6IjU4In0sIlNoYXBlU3R5bGUiOnsiJGlkIjoiMTQ4IiwiTWFyZ2luIjp7IiRyZWYiOiI2MCJ9LCJQYWRkaW5nIjp7IiRyZWYiOiI2MSJ9LCJCYWNrZ3JvdW5kIjp7IiRpZCI6IjE0OSIsIkNvbG9yIjp7IiRpZCI6IjE1MCIsIkEiOjI1NSwiUiI6NjksIkciOjkyLCJCIjoxMDF9fSwiSXNWaXNpYmxlIjp0cnVlLCJXaWR0aCI6MTIuMCwiSGVpZ2h0IjoxNC4wLCJCb3JkZXJTdHlsZSI6eyIkaWQiOiIxNTEiLCJMaW5lQ29sb3IiOnsiJHJlZiI6IjYzIn0sIkxpbmVXZWlnaHQiOjAuMCwiTGluZVR5cGUiOjAsIlBhcmVudFN0eWxlIjp7IiRyZWYiOiI2MiJ9fSwiUGFyZW50U3R5bGUiOnsiJHJlZiI6IjU5In19LCJUaXRsZVN0eWxlIjp7IiRpZCI6IjE1MiIsIkZvbnRTZXR0aW5ncyI6eyIkaWQiOiIxNTMiLCJGb250U2l6ZSI6MTMsIkZvbnROYW1lIjoiQ2FsaWJyaSIsIklzQm9sZCI6ZmFsc2UsIklzSXRhbGljIjpmYWxzZSwiSXNVbmRlcmxpbmVkIjpmYWxzZSwiUGFyZW50U3R5bGUiOnsiJHJlZiI6IjY2In19LCJBdXRvU2l6ZSI6MiwiRm9yZWdyb3VuZCI6eyIkaWQiOiIxNTQiLCJDb2xvciI6eyIkaWQiOiIxNTUiLCJBIjoyNTUsIlIiOjE1NSwiRyI6MTc4LCJCIjoxODd9fSwiTWF4V2lkdGgiOjYzLjE1Njg0ODkwNzQ3MDc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1NiIsIkxpbmVDb2xvciI6bnVsbCwiTGluZVdlaWdodCI6MC4wLCJMaW5lVHlwZSI6MCwiUGFyZW50U3R5bGUiOm51bGx9LCJQYXJlbnRTdHlsZSI6eyIkcmVmIjoiNjUifX0sIkRhdGVTdHlsZSI6eyIkaWQiOiIxNTciLCJGb250U2V0dGluZ3MiOnsiJGlkIjoiMTU4IiwiRm9udFNpemUiOjEwLCJGb250TmFtZSI6IkNhbGlicmkiLCJJc0JvbGQiOmZhbHNlLCJJc0l0YWxpYyI6ZmFsc2UsIklzVW5kZXJsaW5lZCI6ZmFsc2UsIlBhcmVudFN0eWxlIjp7IiRyZWYiOiI3MyJ9fSwiQXV0b1NpemUiOjAsIkZvcmVncm91bmQiOnsiJGlkIjoiMTU5IiwiQ29sb3IiOnsiJGlkIjoiMTYwIiwiQSI6MjU1LCJSIjoxNTUsIkciOjE3OCwiQiI6MTg3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YxIiwiTGluZUNvbG9yIjpudWxsLCJMaW5lV2VpZ2h0IjowLjAsIkxpbmVUeXBlIjowLCJQYXJlbnRTdHlsZSI6bnVsbH0sIlBhcmVudFN0eWxlIjp7IiRyZWYiOiI3MiJ9fSwiRGF0ZUZvcm1hdCI6eyIkcmVmIjoiNzkifSwiSXNWaXNpYmxlIjp0cnVlLCJQYXJlbnRTdHlsZSI6eyIkcmVmIjoiNTMifX0sIlBvc2l0aW9uIjp7IlJhdGlvIjowLjE1OTE2MDUyOTI0MjYyMTUzLCJJc0N1c3RvbSI6dHJ1ZX0sIkRhdGVGb3JtYXQiOnsiJHJlZiI6Ijc5In0sIklkIjoiNTRjMzgzODAtMWZhZi00OGRlLWIzZjctMGU1ZTBjM2I4NWU0IiwiSW1wb3J0SWQiOiIxIiwiVGl0bGUiOiJTYWxlbSdzIExvdCIsIk5vdGUiOm51bGwsIkh5cGVybGluayI6bnVsbCwiSXNDaGFuZ2VkIjpmYWxzZSwiSXNOZXciOmZhbHNlfSx7IiRpZCI6IjE2MiIsIkRhdGUiOiIxOTgwLTA1LTI2VDIzOjU5OjAwWiIsIlN0eWxlIjp7IiRpZCI6IjE2MyIsIlNoYXBlIjoxLCJDb25uZWN0b3JNYXJnaW4iOnsiJHJlZiI6IjU0In0sIkNvbm5lY3RvclN0eWxlIjp7IiRpZCI6IjE2NCIsIkxpbmVDb2xvciI6eyIkaWQiOiIxNjUiLCIkdHlwZSI6Ik5MUkUuQ29tbW9uLkRvbS5Tb2xpZENvbG9yQnJ1c2gsIE5MUkUuQ29tbW9uIiwiQ29sb3IiOnsiJGlkIjoiMTY2IiwiQSI6MTI3LCJSIjoxOTAsIkciOjIzLCJCIjozNn19LCJMaW5lV2VpZ2h0IjoxLjAsIkxpbmVUeXBlIjowLCJQYXJlbnRTdHlsZSI6eyIkcmVmIjoiNTUifX0sIklzQmVsb3dUaW1lYmFuZCI6ZmFsc2UsIkhpZGVEYXRlIjpmYWxzZSwiU2hhcGVTaXplIjowLCJTcGFjaW5nIjoyLjAsIlBhZGRpbmciOnsiJHJlZiI6IjU4In0sIlNoYXBlU3R5bGUiOnsiJGlkIjoiMTY3IiwiTWFyZ2luIjp7IiRyZWYiOiI2MCJ9LCJQYWRkaW5nIjp7IiRyZWYiOiI2MSJ9LCJCYWNrZ3JvdW5kIjp7IiRpZCI6IjE2OCIsIkNvbG9yIjp7IiRpZCI6IjE2OSIsIkEiOjI1NSwiUiI6MTMyLCJHIjozNiwiQiI6NDB9fSwiSXNWaXNpYmxlIjp0cnVlLCJXaWR0aCI6MTIuMCwiSGVpZ2h0IjoxNC4wLCJCb3JkZXJTdHlsZSI6eyIkaWQiOiIxNzAiLCJMaW5lQ29sb3IiOnsiJHJlZiI6IjYzIn0sIkxpbmVXZWlnaHQiOjAuMCwiTGluZVR5cGUiOjAsIlBhcmVudFN0eWxlIjp7IiRyZWYiOiI2MiJ9fSwiUGFyZW50U3R5bGUiOnsiJHJlZiI6IjU5In19LCJUaXRsZVN0eWxlIjp7IiRpZCI6IjE3MSIsIkZvbnRTZXR0aW5ncyI6eyIkaWQiOiIxNzIiLCJGb250U2l6ZSI6MTMsIkZvbnROYW1lIjoiQ2FsaWJyaSIsIklzQm9sZCI6ZmFsc2UsIklzSXRhbGljIjpmYWxzZSwiSXNVbmRlcmxpbmVkIjpmYWxzZSwiUGFyZW50U3R5bGUiOnsiJHJlZiI6IjY2In19LCJBdXRvU2l6ZSI6MCwiRm9yZWdyb3VuZCI6eyIkaWQiOiIxNzMiLCJDb2xvciI6eyIkaWQiOiIxNzQiLCJBIjoyNTUsIlIiOjIwOSwiRyI6MTA1LCJCIjoxMTJ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NzUiLCJMaW5lQ29sb3IiOm51bGwsIkxpbmVXZWlnaHQiOjAuMCwiTGluZVR5cGUiOjAsIlBhcmVudFN0eWxlIjpudWxsfSwiUGFyZW50U3R5bGUiOnsiJHJlZiI6IjY1In19LCJEYXRlU3R5bGUiOnsiJGlkIjoiMTc2IiwiRm9udFNldHRpbmdzIjp7IiRpZCI6IjE3NyIsIkZvbnRTaXplIjoxMCwiRm9udE5hbWUiOiJDYWxpYnJpIiwiSXNCb2xkIjpmYWxzZSwiSXNJdGFsaWMiOmZhbHNlLCJJc1VuZGVybGluZWQiOmZhbHNlLCJQYXJlbnRTdHlsZSI6eyIkcmVmIjoiNzMifX0sIkF1dG9TaXplIjowLCJGb3JlZ3JvdW5kIjp7IiRpZCI6IjE3OCIsIkNvbG9yIjp7IiRpZCI6IjE3OSIsIkEiOjI1NSwiUiI6MjA5LCJHIjoxMDUsIkIiOjExMn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4MCIsIkxpbmVDb2xvciI6bnVsbCwiTGluZVdlaWdodCI6MC4wLCJMaW5lVHlwZSI6MCwiUGFyZW50U3R5bGUiOm51bGx9LCJQYXJlbnRTdHlsZSI6eyIkcmVmIjoiNzIifX0sIkRhdGVGb3JtYXQiOnsiJHJlZiI6Ijc5In0sIklzVmlzaWJsZSI6dHJ1ZSwiUGFyZW50U3R5bGUiOnsiJHJlZiI6IjUzIn19LCJQb3NpdGlvbiI6eyJSYXRpbyI6MC4wODYyNTMwMTc4NDkzOTIzNjMsIklzQ3VzdG9tIjpmYWxzZX0sIkRhdGVGb3JtYXQiOnsiJHJlZiI6Ijc5In0sIklkIjoiM2M0OTFiMWMtMjY4Yi00YWQzLWIyOGItNzQzNzMxNDE0MmIxIiwiSW1wb3J0SWQiOiIxIiwiVGl0bGUiOiJUaGUgU2hpbmluZyIsIk5vdGUiOm51bGwsIkh5cGVybGluayI6bnVsbCwiSXNDaGFuZ2VkIjpmYWxzZSwiSXNOZXciOmZhbHNlfSx7IiRpZCI6IjE4MSIsIkRhdGUiOiIxOTgzLTA4LTEyVDIzOjU5OjAwWiIsIlN0eWxlIjp7IiRpZCI6IjE4MiIsIlNoYXBlIjoxLCJDb25uZWN0b3JNYXJnaW4iOnsiJHJlZiI6IjU0In0sIkNvbm5lY3RvclN0eWxlIjp7IiRpZCI6IjE4MyIsIkxpbmVDb2xvciI6eyIkaWQiOiIxODQiLCIkdHlwZSI6Ik5MUkUuQ29tbW9uLkRvbS5Tb2xpZENvbG9yQnJ1c2gsIE5MUkUuQ29tbW9uIiwiQ29sb3IiOnsiJGlkIjoiMTg1IiwiQSI6MTI3LCJSIjoxOTAsIkciOjIzLCJCIjozNn19LCJMaW5lV2VpZ2h0IjoxLjAsIkxpbmVUeXBlIjowLCJQYXJlbnRTdHlsZSI6eyIkcmVmIjoiNTUifX0sIklzQmVsb3dUaW1lYmFuZCI6dHJ1ZSwiSGlkZURhdGUiOmZhbHNlLCJTaGFwZVNpemUiOjAsIlNwYWNpbmciOjIuMCwiUGFkZGluZyI6eyIkcmVmIjoiNTgifSwiU2hhcGVTdHlsZSI6eyIkaWQiOiIxODYiLCJNYXJnaW4iOnsiJHJlZiI6IjYwIn0sIlBhZGRpbmciOnsiJHJlZiI6IjYxIn0sIkJhY2tncm91bmQiOnsiJGlkIjoiMTg3IiwiQ29sb3IiOnsiJGlkIjoiMTg4IiwiQSI6MjU1LCJSIjoxMzIsIkciOjM2LCJCIjo0MH19LCJJc1Zpc2libGUiOnRydWUsIldpZHRoIjoxMi4wLCJIZWlnaHQiOjE0LjAsIkJvcmRlclN0eWxlIjp7IiRpZCI6IjE4OSIsIkxpbmVDb2xvciI6eyIkcmVmIjoiNjMifSwiTGluZVdlaWdodCI6MC4wLCJMaW5lVHlwZSI6MCwiUGFyZW50U3R5bGUiOnsiJHJlZiI6IjYyIn19LCJQYXJlbnRTdHlsZSI6eyIkcmVmIjoiNTkifX0sIlRpdGxlU3R5bGUiOnsiJGlkIjoiMTkwIiwiRm9udFNldHRpbmdzIjp7IiRpZCI6IjE5MSIsIkZvbnRTaXplIjoxMywiRm9udE5hbWUiOiJDYWxpYnJpIiwiSXNCb2xkIjpmYWxzZSwiSXNJdGFsaWMiOmZhbHNlLCJJc1VuZGVybGluZWQiOmZhbHNlLCJQYXJlbnRTdHlsZSI6eyIkcmVmIjoiNjYifX0sIkF1dG9TaXplIjowLCJGb3JlZ3JvdW5kIjp7IiRpZCI6IjE5MiIsIkNvbG9yIjp7IiRpZCI6IjE5MyIsIkEiOjI1NSwiUiI6MjA5LCJHIjoxMDUsIkIiOjExMn1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5NCIsIkxpbmVDb2xvciI6bnVsbCwiTGluZVdlaWdodCI6MC4wLCJMaW5lVHlwZSI6MCwiUGFyZW50U3R5bGUiOm51bGx9LCJQYXJlbnRTdHlsZSI6eyIkcmVmIjoiNjUifX0sIkRhdGVTdHlsZSI6eyIkaWQiOiIxOTUiLCJGb250U2V0dGluZ3MiOnsiJGlkIjoiMTk2IiwiRm9udFNpemUiOjEwLCJGb250TmFtZSI6IkNhbGlicmkiLCJJc0JvbGQiOmZhbHNlLCJJc0l0YWxpYyI6ZmFsc2UsIklzVW5kZXJsaW5lZCI6ZmFsc2UsIlBhcmVudFN0eWxlIjp7IiRyZWYiOiI3MyJ9fSwiQXV0b1NpemUiOjAsIkZvcmVncm91bmQiOnsiJGlkIjoiMTk3IiwiQ29sb3IiOnsiJGlkIjoiMTk4IiwiQSI6MjU1LCJSIjoyMDksIkciOjEwNSwiQiI6MTE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k5IiwiTGluZUNvbG9yIjpudWxsLCJMaW5lV2VpZ2h0IjowLjAsIkxpbmVUeXBlIjowLCJQYXJlbnRTdHlsZSI6bnVsbH0sIlBhcmVudFN0eWxlIjp7IiRyZWYiOiI3MiJ9fSwiRGF0ZUZvcm1hdCI6eyIkcmVmIjoiNzkifSwiSXNWaXNpYmxlIjp0cnVlLCJQYXJlbnRTdHlsZSI6eyIkcmVmIjoiNTMifX0sIlBvc2l0aW9uIjp7IlJhdGlvIjowLjE1Njc2NTQ3MzMzMDQ2MjQyLCJJc0N1c3RvbSI6ZmFsc2V9LCJEYXRlRm9ybWF0Ijp7IiRyZWYiOiI3OSJ9LCJJZCI6IjJlZWJmYjE5LTk2ZTktNDA4ZC04MmJlLTMxNWZhZjdhNTkxNCIsIkltcG9ydElkIjoiMSIsIlRpdGxlIjoiQ3VqbyIsIk5vdGUiOm51bGwsIkh5cGVybGluayI6bnVsbCwiSXNDaGFuZ2VkIjpmYWxzZSwiSXNOZXciOmZhbHNlfSx7IiRpZCI6IjIwMCIsIkRhdGUiOiIxOTgzLTEwLTIxVDIzOjU5OjAwWiIsIlN0eWxlIjp7IiRpZCI6IjIwMSIsIlNoYXBlIjoxLCJDb25uZWN0b3JNYXJnaW4iOnsiJHJlZiI6IjU0In0sIkNvbm5lY3RvclN0eWxlIjp7IiRpZCI6IjIwMiIsIkxpbmVDb2xvciI6eyIkaWQiOiIyMDMiLCIkdHlwZSI6Ik5MUkUuQ29tbW9uLkRvbS5Tb2xpZENvbG9yQnJ1c2gsIE5MUkUuQ29tbW9uIiwiQ29sb3IiOnsiJGlkIjoiMjA0IiwiQSI6MTI3LCJSIjoxOTAsIkciOjIzLCJCIjozNn19LCJMaW5lV2VpZ2h0IjoxLjAsIkxpbmVUeXBlIjowLCJQYXJlbnRTdHlsZSI6eyIkcmVmIjoiNTUifX0sIklzQmVsb3dUaW1lYmFuZCI6ZmFsc2UsIkhpZGVEYXRlIjpmYWxzZSwiU2hhcGVTaXplIjowLCJTcGFjaW5nIjoyLjAsIlBhZGRpbmciOnsiJHJlZiI6IjU4In0sIlNoYXBlU3R5bGUiOnsiJGlkIjoiMjA1IiwiTWFyZ2luIjp7IiRyZWYiOiI2MCJ9LCJQYWRkaW5nIjp7IiRyZWYiOiI2MSJ9LCJCYWNrZ3JvdW5kIjp7IiRpZCI6IjIwNiIsIkNvbG9yIjp7IiRpZCI6IjIwNyIsIkEiOjI1NSwiUiI6MTMyLCJHIjozNiwiQiI6NDB9fSwiSXNWaXNpYmxlIjp0cnVlLCJXaWR0aCI6MTIuMCwiSGVpZ2h0IjoxNC4wLCJCb3JkZXJTdHlsZSI6eyIkaWQiOiIyMDgiLCJMaW5lQ29sb3IiOnsiJHJlZiI6IjYzIn0sIkxpbmVXZWlnaHQiOjAuMCwiTGluZVR5cGUiOjAsIlBhcmVudFN0eWxlIjp7IiRyZWYiOiI2MiJ9fSwiUGFyZW50U3R5bGUiOnsiJHJlZiI6IjU5In19LCJUaXRsZVN0eWxlIjp7IiRpZCI6IjIwOSIsIkZvbnRTZXR0aW5ncyI6eyIkaWQiOiIyMTAiLCJGb250U2l6ZSI6MTMsIkZvbnROYW1lIjoiQ2FsaWJyaSIsIklzQm9sZCI6ZmFsc2UsIklzSXRhbGljIjpmYWxzZSwiSXNVbmRlcmxpbmVkIjpmYWxzZSwiUGFyZW50U3R5bGUiOnsiJHJlZiI6IjY2In19LCJBdXRvU2l6ZSI6MCwiRm9yZWdyb3VuZCI6eyIkaWQiOiIyMTEiLCJDb2xvciI6eyIkaWQiOiIyMTIiLCJBIjoyNTUsIlIiOjIwOSwiRyI6MTA1LCJCIjoxMTJ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yMTMiLCJMaW5lQ29sb3IiOm51bGwsIkxpbmVXZWlnaHQiOjAuMCwiTGluZVR5cGUiOjAsIlBhcmVudFN0eWxlIjpudWxsfSwiUGFyZW50U3R5bGUiOnsiJHJlZiI6IjY1In19LCJEYXRlU3R5bGUiOnsiJGlkIjoiMjE0IiwiRm9udFNldHRpbmdzIjp7IiRpZCI6IjIxNSIsIkZvbnRTaXplIjoxMCwiRm9udE5hbWUiOiJDYWxpYnJpIiwiSXNCb2xkIjpmYWxzZSwiSXNJdGFsaWMiOmZhbHNlLCJJc1VuZGVybGluZWQiOmZhbHNlLCJQYXJlbnRTdHlsZSI6eyIkcmVmIjoiNzMifX0sIkF1dG9TaXplIjowLCJGb3JlZ3JvdW5kIjp7IiRpZCI6IjIxNiIsIkNvbG9yIjp7IiRpZCI6IjIxNyIsIkEiOjI1NSwiUiI6MjA5LCJHIjoxMDUsIkIiOjExMn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xOCIsIkxpbmVDb2xvciI6bnVsbCwiTGluZVdlaWdodCI6MC4wLCJMaW5lVHlwZSI6MCwiUGFyZW50U3R5bGUiOm51bGx9LCJQYXJlbnRTdHlsZSI6eyIkcmVmIjoiNzIifX0sIkRhdGVGb3JtYXQiOnsiJHJlZiI6Ijc5In0sIklzVmlzaWJsZSI6dHJ1ZSwiUGFyZW50U3R5bGUiOnsiJHJlZiI6IjUzIn19LCJQb3NpdGlvbiI6eyJSYXRpbyI6MC4xNTg2MTcyNTk4Mzc5NjI5NiwiSXNDdXN0b20iOmZhbHNlfSwiRGF0ZUZvcm1hdCI6eyIkcmVmIjoiNzkifSwiSWQiOiI1MjgyY2U2YS02NTk4LTQyYzItOTZkYS0zNzgzZmY5MmMyMjkiLCJJbXBvcnRJZCI6IjEiLCJUaXRsZSI6IlRoZSBEZWFkIFpvbmUiLCJOb3RlIjpudWxsLCJIeXBlcmxpbmsiOm51bGwsIklzQ2hhbmdlZCI6ZmFsc2UsIklzTmV3IjpmYWxzZX0seyIkaWQiOiIyMTkiLCJEYXRlIjoiMTk4NC0wMy0wOVQyMzo1OTowMFoiLCJTdHlsZSI6eyIkaWQiOiIyMjAiLCJTaGFwZSI6MSwiQ29ubmVjdG9yTWFyZ2luIjp7IiRyZWYiOiI1NCJ9LCJDb25uZWN0b3JTdHlsZSI6eyIkaWQiOiIyMjEiLCJMaW5lQ29sb3IiOnsiJGlkIjoiMjIyIiwiJHR5cGUiOiJOTFJFLkNvbW1vbi5Eb20uU29saWRDb2xvckJydXNoLCBOTFJFLkNvbW1vbiIsIkNvbG9yIjp7IiRpZCI6IjIyMyIsIkEiOjEyNywiUiI6MTkwLCJHIjoyMywiQiI6MzZ9fSwiTGluZVdlaWdodCI6MS4wLCJMaW5lVHlwZSI6MCwiUGFyZW50U3R5bGUiOnsiJHJlZiI6IjU1In19LCJJc0JlbG93VGltZWJhbmQiOmZhbHNlLCJIaWRlRGF0ZSI6ZmFsc2UsIlNoYXBlU2l6ZSI6MCwiU3BhY2luZyI6Mi4wLCJQYWRkaW5nIjp7IiRyZWYiOiI1OCJ9LCJTaGFwZVN0eWxlIjp7IiRpZCI6IjIyNCIsIk1hcmdpbiI6eyIkcmVmIjoiNjAifSwiUGFkZGluZyI6eyIkcmVmIjoiNjEifSwiQmFja2dyb3VuZCI6eyIkaWQiOiIyMjUiLCJDb2xvciI6eyIkaWQiOiIyMjYiLCJBIjoyNTUsIlIiOjEzMiwiRyI6MzYsIkIiOjQwfX0sIklzVmlzaWJsZSI6dHJ1ZSwiV2lkdGgiOjEyLjAsIkhlaWdodCI6MTQuMCwiQm9yZGVyU3R5bGUiOnsiJGlkIjoiMjI3IiwiTGluZUNvbG9yIjp7IiRyZWYiOiI2MyJ9LCJMaW5lV2VpZ2h0IjowLjAsIkxpbmVUeXBlIjowLCJQYXJlbnRTdHlsZSI6eyIkcmVmIjoiNjIifX0sIlBhcmVudFN0eWxlIjp7IiRyZWYiOiI1OSJ9fSwiVGl0bGVTdHlsZSI6eyIkaWQiOiIyMjgiLCJGb250U2V0dGluZ3MiOnsiJGlkIjoiMjI5IiwiRm9udFNpemUiOjEzLCJGb250TmFtZSI6IkNhbGlicmkiLCJJc0JvbGQiOmZhbHNlLCJJc0l0YWxpYyI6ZmFsc2UsIklzVW5kZXJsaW5lZCI6ZmFsc2UsIlBhcmVudFN0eWxlIjp7IiRyZWYiOiI2NiJ9fSwiQXV0b1NpemUiOjIsIkZvcmVncm91bmQiOnsiJGlkIjoiMjMwIiwiQ29sb3IiOnsiJGlkIjoiMjMxIiwiQSI6MjU1LCJSIjoyMDksIkciOjEwNSwiQiI6MTEyfX0sIk1heFdpZHRoIjoxNTQuMTg2Mjk0NTU1NjY0MDY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IzMiIsIkxpbmVDb2xvciI6bnVsbCwiTGluZVdlaWdodCI6MC4wLCJMaW5lVHlwZSI6MCwiUGFyZW50U3R5bGUiOm51bGx9LCJQYXJlbnRTdHlsZSI6eyIkcmVmIjoiNjUifX0sIkRhdGVTdHlsZSI6eyIkaWQiOiIyMzMiLCJGb250U2V0dGluZ3MiOnsiJGlkIjoiMjM0IiwiRm9udFNpemUiOjEwLCJGb250TmFtZSI6IkNhbGlicmkiLCJJc0JvbGQiOmZhbHNlLCJJc0l0YWxpYyI6ZmFsc2UsIklzVW5kZXJsaW5lZCI6ZmFsc2UsIlBhcmVudFN0eWxlIjp7IiRyZWYiOiI3MyJ9fSwiQXV0b1NpemUiOjAsIkZvcmVncm91bmQiOnsiJGlkIjoiMjM1IiwiQ29sb3IiOnsiJGlkIjoiMjM2IiwiQSI6MjU1LCJSIjoyMDksIkciOjEwNSwiQiI6MTE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M3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NmZkOTEzNjItNTkxYS00N2NkLTg1MmMtYzFjZWYwZDc2NzA5IiwiSW1wb3J0SWQiOiIxIiwiVGl0bGUiOiJDaGlsZHJlbiBvZiB0aGUgQ29ybiIsIk5vdGUiOm51bGwsIkh5cGVybGluayI6bnVsbCwiSXNDaGFuZ2VkIjpmYWxzZSwiSXNOZXciOmZhbHNlfSx7IiRpZCI6IjIzOCIsIkRhdGUiOiIxOTg1LTAzLTEyVDIzOjU5OjAwWiIsIlN0eWxlIjp7IiRpZCI6IjIzOSIsIlNoYXBlIjoxLCJDb25uZWN0b3JNYXJnaW4iOnsiJHJlZiI6IjU0In0sIkNvbm5lY3RvclN0eWxlIjp7IiRpZCI6IjI0MCIsIkxpbmVDb2xvciI6eyIkaWQiOiIyNDEiLCIkdHlwZSI6Ik5MUkUuQ29tbW9uLkRvbS5Tb2xpZENvbG9yQnJ1c2gsIE5MUkUuQ29tbW9uIiwiQ29sb3IiOnsiJGlkIjoiMjQyIiwiQSI6MTI3LCJSIjoxOTAsIkciOjIzLCJCIjozNn19LCJMaW5lV2VpZ2h0IjoxLjAsIkxpbmVUeXBlIjowLCJQYXJlbnRTdHlsZSI6eyIkcmVmIjoiNTUifX0sIklzQmVsb3dUaW1lYmFuZCI6dHJ1ZSwiSGlkZURhdGUiOmZhbHNlLCJTaGFwZVNpemUiOjAsIlNwYWNpbmciOjIuMCwiUGFkZGluZyI6eyIkcmVmIjoiNTgifSwiU2hhcGVTdHlsZSI6eyIkaWQiOiIyNDMiLCJNYXJnaW4iOnsiJHJlZiI6IjYwIn0sIlBhZGRpbmciOnsiJHJlZiI6IjYxIn0sIkJhY2tncm91bmQiOnsiJGlkIjoiMjQ0IiwiQ29sb3IiOnsiJGlkIjoiMjQ1IiwiQSI6MjU1LCJSIjoxMzIsIkciOjM2LCJCIjo0MH19LCJJc1Zpc2libGUiOnRydWUsIldpZHRoIjoxMi4wLCJIZWlnaHQiOjE0LjAsIkJvcmRlclN0eWxlIjp7IiRpZCI6IjI0NiIsIkxpbmVDb2xvciI6eyIkcmVmIjoiNjMifSwiTGluZVdlaWdodCI6MC4wLCJMaW5lVHlwZSI6MCwiUGFyZW50U3R5bGUiOnsiJHJlZiI6IjYyIn19LCJQYXJlbnRTdHlsZSI6eyIkcmVmIjoiNTkifX0sIlRpdGxlU3R5bGUiOnsiJGlkIjoiMjQ3IiwiRm9udFNldHRpbmdzIjp7IiRpZCI6IjI0OCIsIkZvbnRTaXplIjoxMywiRm9udE5hbWUiOiJDYWxpYnJpIiwiSXNCb2xkIjpmYWxzZSwiSXNJdGFsaWMiOmZhbHNlLCJJc1VuZGVybGluZWQiOmZhbHNlLCJQYXJlbnRTdHlsZSI6eyIkcmVmIjoiNjYifX0sIkF1dG9TaXplIjowLCJGb3JlZ3JvdW5kIjp7IiRpZCI6IjI0OSIsIkNvbG9yIjp7IiRpZCI6IjI1MCIsIkEiOjI1NSwiUiI6MjA5LCJHIjoxMDUsIkIiOjExMn1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I1MSIsIkxpbmVDb2xvciI6bnVsbCwiTGluZVdlaWdodCI6MC4wLCJMaW5lVHlwZSI6MCwiUGFyZW50U3R5bGUiOm51bGx9LCJQYXJlbnRTdHlsZSI6eyIkcmVmIjoiNjUifX0sIkRhdGVTdHlsZSI6eyIkaWQiOiIyNTIiLCJGb250U2V0dGluZ3MiOnsiJGlkIjoiMjUzIiwiRm9udFNpemUiOjEwLCJGb250TmFtZSI6IkNhbGlicmkiLCJJc0JvbGQiOmZhbHNlLCJJc0l0YWxpYyI6ZmFsc2UsIklzVW5kZXJsaW5lZCI6ZmFsc2UsIlBhcmVudFN0eWxlIjp7IiRyZWYiOiI3MyJ9fSwiQXV0b1NpemUiOjAsIkZvcmVncm91bmQiOnsiJGlkIjoiMjU0IiwiQ29sb3IiOnsiJGlkIjoiMjU1IiwiQSI6MjU1LCJSIjoyMDksIkciOjEwNSwiQiI6MTE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U2IiwiTGluZUNvbG9yIjpudWxsLCJMaW5lV2VpZ2h0IjowLjAsIkxpbmVUeXBlIjowLCJQYXJlbnRTdHlsZSI6bnVsbH0sIlBhcmVudFN0eWxlIjp7IiRyZWYiOiI3MiJ9fSwiRGF0ZUZvcm1hdCI6eyIkcmVmIjoiNzkifSwiSXNWaXNpYmxlIjp0cnVlLCJQYXJlbnRTdHlsZSI6eyIkcmVmIjoiNTMifX0sIlBvc2l0aW9uIjp7IlJhdGlvIjowLjA4NjI1MzAxNzg0OTM5MjM2MywiSXNDdXN0b20iOmZhbHNlfSwiRGF0ZUZvcm1hdCI6eyIkcmVmIjoiNzkifSwiSWQiOiI5NTI3NDA0OC0wODk3LTRmNjQtYTJhNS0yMDUwNmFlZjA3ZDQiLCJJbXBvcnRJZCI6IjEiLCJUaXRsZSI6IkNhdCdzIEV5ZSIsIk5vdGUiOm51bGwsIkh5cGVybGluayI6bnVsbCwiSXNDaGFuZ2VkIjpmYWxzZSwiSXNOZXciOmZhbHNlfSx7IiRpZCI6IjI1NyIsIkRhdGUiOiIxOTg2LTA4LTIyVDIzOjU5OjAwWiIsIlN0eWxlIjp7IiRpZCI6IjI1OCIsIlNoYXBlIjoxLCJDb25uZWN0b3JNYXJnaW4iOnsiJHJlZiI6IjU0In0sIkNvbm5lY3RvclN0eWxlIjp7IiRpZCI6IjI1OSIsIkxpbmVDb2xvciI6eyIkaWQiOiIyNjAiLCIkdHlwZSI6Ik5MUkUuQ29tbW9uLkRvbS5Tb2xpZENvbG9yQnJ1c2gsIE5MUkUuQ29tbW9uIiwiQ29sb3IiOnsiJGlkIjoiMjYxIiwiQSI6MTI3LCJSIjoxOTAsIkciOjIzLCJCIjozNn19LCJMaW5lV2VpZ2h0IjoxLjAsIkxpbmVUeXBlIjowLCJQYXJlbnRTdHlsZSI6eyIkcmVmIjoiNTUifX0sIklzQmVsb3dUaW1lYmFuZCI6dHJ1ZSwiSGlkZURhdGUiOmZhbHNlLCJTaGFwZVNpemUiOjAsIlNwYWNpbmciOjIuMCwiUGFkZGluZyI6eyIkcmVmIjoiNTgifSwiU2hhcGVTdHlsZSI6eyIkaWQiOiIyNjIiLCJNYXJnaW4iOnsiJHJlZiI6IjYwIn0sIlBhZGRpbmciOnsiJHJlZiI6IjYxIn0sIkJhY2tncm91bmQiOnsiJGlkIjoiMjYzIiwiQ29sb3IiOnsiJGlkIjoiMjY0IiwiQSI6MjU1LCJSIjoxMzIsIkciOjM2LCJCIjo0MH19LCJJc1Zpc2libGUiOnRydWUsIldpZHRoIjoxMi4wLCJIZWlnaHQiOjE0LjAsIkJvcmRlclN0eWxlIjp7IiRpZCI6IjI2NSIsIkxpbmVDb2xvciI6eyIkcmVmIjoiNjMifSwiTGluZVdlaWdodCI6MC4wLCJMaW5lVHlwZSI6MCwiUGFyZW50U3R5bGUiOnsiJHJlZiI6IjYyIn19LCJQYXJlbnRTdHlsZSI6eyIkcmVmIjoiNTkifX0sIlRpdGxlU3R5bGUiOnsiJGlkIjoiMjY2IiwiRm9udFNldHRpbmdzIjp7IiRpZCI6IjI2NyIsIkZvbnRTaXplIjoxMywiRm9udE5hbWUiOiJDYWxpYnJpIiwiSXNCb2xkIjpmYWxzZSwiSXNJdGFsaWMiOmZhbHNlLCJJc1VuZGVybGluZWQiOmZhbHNlLCJQYXJlbnRTdHlsZSI6eyIkcmVmIjoiNjYifX0sIkF1dG9TaXplIjowLCJGb3JlZ3JvdW5kIjp7IiRpZCI6IjI2OCIsIkNvbG9yIjp7IiRpZCI6IjI2OSIsIkEiOjI1NSwiUiI6MjA5LCJHIjoxMDUsIkIiOjExMn1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I3MCIsIkxpbmVDb2xvciI6bnVsbCwiTGluZVdlaWdodCI6MC4wLCJMaW5lVHlwZSI6MCwiUGFyZW50U3R5bGUiOm51bGx9LCJQYXJlbnRTdHlsZSI6eyIkcmVmIjoiNjUifX0sIkRhdGVTdHlsZSI6eyIkaWQiOiIyNzEiLCJGb250U2V0dGluZ3MiOnsiJGlkIjoiMjcyIiwiRm9udFNpemUiOjEwLCJGb250TmFtZSI6IkNhbGlicmkiLCJJc0JvbGQiOmZhbHNlLCJJc0l0YWxpYyI6ZmFsc2UsIklzVW5kZXJsaW5lZCI6ZmFsc2UsIlBhcmVudFN0eWxlIjp7IiRyZWYiOiI3MyJ9fSwiQXV0b1NpemUiOjAsIkZvcmVncm91bmQiOnsiJGlkIjoiMjczIiwiQ29sb3IiOnsiJGlkIjoiMjc0IiwiQSI6MjU1LCJSIjoyMDksIkciOjEwNSwiQiI6MTE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c1IiwiTGluZUNvbG9yIjpudWxsLCJMaW5lV2VpZ2h0IjowLjAsIkxpbmVUeXBlIjowLCJQYXJlbnRTdHlsZSI6bnVsbH0sIlBhcmVudFN0eWxlIjp7IiRyZWYiOiI3MiJ9fSwiRGF0ZUZvcm1hdCI6eyIkcmVmIjoiNzkifSwiSXNWaXNpYmxlIjp0cnVlLCJQYXJlbnRTdHlsZSI6eyIkcmVmIjoiNTMifX0sIlBvc2l0aW9uIjp7IlJhdGlvIjowLjE1Njc2NTQ3MzMzMDQ2MjQyLCJJc0N1c3RvbSI6ZmFsc2V9LCJEYXRlRm9ybWF0Ijp7IiRyZWYiOiI3OSJ9LCJJZCI6ImIwOTRhNThmLTVkOGQtNGFkMC1iMjVhLTljNTdkNmU2OTZiZiIsIkltcG9ydElkIjoiMSIsIlRpdGxlIjoiU3RhbmQgQnkgTWUiLCJOb3RlIjpudWxsLCJIeXBlcmxpbmsiOm51bGwsIklzQ2hhbmdlZCI6ZmFsc2UsIklzTmV3IjpmYWxzZX0seyIkaWQiOiIyNzYiLCJEYXRlIjoiMTk4OS0wNC0yMVQyMzo1OTowMFoiLCJTdHlsZSI6eyIkaWQiOiIyNzciLCJTaGFwZSI6MSwiQ29ubmVjdG9yTWFyZ2luIjp7IiRyZWYiOiI1NCJ9LCJDb25uZWN0b3JTdHlsZSI6eyIkaWQiOiIyNzgiLCJMaW5lQ29sb3IiOnsiJGlkIjoiMjc5IiwiJHR5cGUiOiJOTFJFLkNvbW1vbi5Eb20uU29saWRDb2xvckJydXNoLCBOTFJFLkNvbW1vbiIsIkNvbG9yIjp7IiRpZCI6IjI4MCIsIkEiOjEyNywiUiI6MTkwLCJHIjoyMywiQiI6MzZ9fSwiTGluZVdlaWdodCI6MS4wLCJMaW5lVHlwZSI6MCwiUGFyZW50U3R5bGUiOnsiJHJlZiI6IjU1In19LCJJc0JlbG93VGltZWJhbmQiOmZhbHNlLCJIaWRlRGF0ZSI6ZmFsc2UsIlNoYXBlU2l6ZSI6MCwiU3BhY2luZyI6Mi4wLCJQYWRkaW5nIjp7IiRyZWYiOiI1OCJ9LCJTaGFwZVN0eWxlIjp7IiRpZCI6IjI4MSIsIk1hcmdpbiI6eyIkcmVmIjoiNjAifSwiUGFkZGluZyI6eyIkcmVmIjoiNjEifSwiQmFja2dyb3VuZCI6eyIkaWQiOiIyODIiLCJDb2xvciI6eyIkaWQiOiIyODMiLCJBIjoyNTUsIlIiOjEzMiwiRyI6MzYsIkIiOjQwfX0sIklzVmlzaWJsZSI6dHJ1ZSwiV2lkdGgiOjEyLjAsIkhlaWdodCI6MTQuMCwiQm9yZGVyU3R5bGUiOnsiJGlkIjoiMjg0IiwiTGluZUNvbG9yIjp7IiRyZWYiOiI2MyJ9LCJMaW5lV2VpZ2h0IjowLjAsIkxpbmVUeXBlIjowLCJQYXJlbnRTdHlsZSI6eyIkcmVmIjoiNjIifX0sIlBhcmVudFN0eWxlIjp7IiRyZWYiOiI1OSJ9fSwiVGl0bGVTdHlsZSI6eyIkaWQiOiIyODUiLCJGb250U2V0dGluZ3MiOnsiJGlkIjoiMjg2IiwiRm9udFNpemUiOjEzLCJGb250TmFtZSI6IkNhbGlicmkiLCJJc0JvbGQiOmZhbHNlLCJJc0l0YWxpYyI6ZmFsc2UsIklzVW5kZXJsaW5lZCI6ZmFsc2UsIlBhcmVudFN0eWxlIjp7IiRyZWYiOiI2NiJ9fSwiQXV0b1NpemUiOjIsIkZvcmVncm91bmQiOnsiJGlkIjoiMjg3IiwiQ29sb3IiOnsiJGlkIjoiMjg4IiwiQSI6MjU1LCJSIjoyMDksIkciOjEwNSwiQiI6MTEyfX0sIk1heFdpZHRoIjo4NS41MDA4Njk3NTA5NzY1NjM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I4OSIsIkxpbmVDb2xvciI6bnVsbCwiTGluZVdlaWdodCI6MC4wLCJMaW5lVHlwZSI6MCwiUGFyZW50U3R5bGUiOm51bGx9LCJQYXJlbnRTdHlsZSI6eyIkcmVmIjoiNjUifX0sIkRhdGVTdHlsZSI6eyIkaWQiOiIyOTAiLCJGb250U2V0dGluZ3MiOnsiJGlkIjoiMjkxIiwiRm9udFNpemUiOjEwLCJGb250TmFtZSI6IkNhbGlicmkiLCJJc0JvbGQiOmZhbHNlLCJJc0l0YWxpYyI6ZmFsc2UsIklzVW5kZXJsaW5lZCI6ZmFsc2UsIlBhcmVudFN0eWxlIjp7IiRyZWYiOiI3MyJ9fSwiQXV0b1NpemUiOjAsIkZvcmVncm91bmQiOnsiJGlkIjoiMjkyIiwiQ29sb3IiOnsiJGlkIjoiMjkzIiwiQSI6MjU1LCJSIjoyMDksIkciOjEwNSwiQiI6MTE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k0IiwiTGluZUNvbG9yIjpudWxsLCJMaW5lV2VpZ2h0IjowLjAsIkxpbmVUeXBlIjowLCJQYXJlbnRTdHlsZSI6bnVsbH0sIlBhcmVudFN0eWxlIjp7IiRyZWYiOiI3MiJ9fSwiRGF0ZUZvcm1hdCI6eyIkcmVmIjoiNzkifSwiSXNWaXNpYmxlIjp0cnVlLCJQYXJlbnRTdHlsZSI6eyIkcmVmIjoiNTMifX0sIlBvc2l0aW9uIjp7IlJhdGlvIjowLjE1ODYxNzI1OTgzNzk2Mjk2LCJJc0N1c3RvbSI6ZmFsc2V9LCJEYXRlRm9ybWF0Ijp7IiRyZWYiOiI3OSJ9LCJJZCI6ImJkYjNjYTI0LTQwMjctNGMxOC1iYWRiLTU2ZGMwY2I4YmZmNSIsIkltcG9ydElkIjoiMSIsIlRpdGxlIjoiUGV0IFNlbWF0YXJ5IiwiTm90ZSI6bnVsbCwiSHlwZXJsaW5rIjpudWxsLCJJc0NoYW5nZWQiOmZhbHNlLCJJc05ldyI6ZmFsc2V9LHsiJGlkIjoiMjk1IiwiRGF0ZSI6IjE5OTAtMTEtMThUMjM6NTk6MDBaIiwiU3R5bGUiOnsiJGlkIjoiMjk2IiwiU2hhcGUiOjEsIkNvbm5lY3Rvck1hcmdpbiI6eyIkcmVmIjoiNTQifSwiQ29ubmVjdG9yU3R5bGUiOnsiJGlkIjoiMjk3IiwiTGluZUNvbG9yIjp7IiRpZCI6IjI5OCIsIiR0eXBlIjoiTkxSRS5Db21tb24uRG9tLlNvbGlkQ29sb3JCcnVzaCwgTkxSRS5Db21tb24iLCJDb2xvciI6eyIkaWQiOiIyOTkiLCJBIjoyNTUsIlIiOjE1OCwiRyI6MTk2LCJCIjoyMTJ9fSwiTGluZVdlaWdodCI6MS4wLCJMaW5lVHlwZSI6MCwiUGFyZW50U3R5bGUiOnsiJHJlZiI6IjU1In19LCJJc0JlbG93VGltZWJhbmQiOnRydWUsIkhpZGVEYXRlIjpmYWxzZSwiU2hhcGVTaXplIjowLCJTcGFjaW5nIjoyLjAsIlBhZGRpbmciOnsiJHJlZiI6IjU4In0sIlNoYXBlU3R5bGUiOnsiJGlkIjoiMzAwIiwiTWFyZ2luIjp7IiRyZWYiOiI2MCJ9LCJQYWRkaW5nIjp7IiRyZWYiOiI2MSJ9LCJCYWNrZ3JvdW5kIjp7IiRpZCI6IjMwMSIsIkNvbG9yIjp7IiRpZCI6IjMwMiIsIkEiOjI1NSwiUiI6NjksIkciOjkyLCJCIjoxMDF9fSwiSXNWaXNpYmxlIjp0cnVlLCJXaWR0aCI6MTIuMCwiSGVpZ2h0IjoxNC4wLCJCb3JkZXJTdHlsZSI6eyIkaWQiOiIzMDMiLCJMaW5lQ29sb3IiOnsiJHJlZiI6IjYzIn0sIkxpbmVXZWlnaHQiOjAuMCwiTGluZVR5cGUiOjAsIlBhcmVudFN0eWxlIjp7IiRyZWYiOiI2MiJ9fSwiUGFyZW50U3R5bGUiOnsiJHJlZiI6IjU5In19LCJUaXRsZVN0eWxlIjp7IiRpZCI6IjMwNCIsIkZvbnRTZXR0aW5ncyI6eyIkaWQiOiIzMDUiLCJGb250U2l6ZSI6MTMsIkZvbnROYW1lIjoiQ2FsaWJyaSIsIklzQm9sZCI6ZmFsc2UsIklzSXRhbGljIjpmYWxzZSwiSXNVbmRlcmxpbmVkIjpmYWxzZSwiUGFyZW50U3R5bGUiOnsiJHJlZiI6IjY2In19LCJBdXRvU2l6ZSI6MiwiRm9yZWdyb3VuZCI6eyIkaWQiOiIzMDYiLCJDb2xvciI6eyIkaWQiOiIzMDciLCJBIjoyNTUsIlIiOjE1NSwiRyI6MTc4LCJCIjoxODd9fSwiTWF4V2lkdGgiOjEwMi4xMDUxOTQwOTE3OTY4Ny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zA4IiwiTGluZUNvbG9yIjpudWxsLCJMaW5lV2VpZ2h0IjowLjAsIkxpbmVUeXBlIjowLCJQYXJlbnRTdHlsZSI6bnVsbH0sIlBhcmVudFN0eWxlIjp7IiRyZWYiOiI2NSJ9fSwiRGF0ZVN0eWxlIjp7IiRpZCI6IjMwOSIsIkZvbnRTZXR0aW5ncyI6eyIkaWQiOiIzMTAiLCJGb250U2l6ZSI6MTAsIkZvbnROYW1lIjoiQ2FsaWJyaSIsIklzQm9sZCI6ZmFsc2UsIklzSXRhbGljIjpmYWxzZSwiSXNVbmRlcmxpbmVkIjpmYWxzZSwiUGFyZW50U3R5bGUiOnsiJHJlZiI6IjczIn19LCJBdXRvU2l6ZSI6MCwiRm9yZWdyb3VuZCI6eyIkaWQiOiIzMTEiLCJDb2xvciI6eyIkaWQiOiIzMTIiLCJBIjoyNTUsIlIiOjE1NSwiRyI6MTc4LCJCIjoxODd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zMTMiLCJMaW5lQ29sb3IiOm51bGwsIkxpbmVXZWlnaHQiOjAuMCwiTGluZVR5cGUiOjAsIlBhcmVudFN0eWxlIjpudWxsfSwiUGFyZW50U3R5bGUiOnsiJHJlZiI6IjcyIn19LCJEYXRlRm9ybWF0Ijp7IiRyZWYiOiI3OSJ9LCJJc1Zpc2libGUiOnRydWUsIlBhcmVudFN0eWxlIjp7IiRyZWYiOiI1MyJ9fSwiUG9zaXRpb24iOnsiUmF0aW8iOjAuMzAzMTc3NzU1ODUwMzMyNzQsIklzQ3VzdG9tIjpmYWxzZX0sIkRhdGVGb3JtYXQiOnsiJHJlZiI6Ijc5In0sIklkIjoiY2ViMGE2ZTUtOTNjMy00ZjhhLWFhYWUtYWY1Yjk2Nzg1OTVmIiwiSW1wb3J0SWQiOiIxIiwiVGl0bGUiOiJJdCAodGhlIG1pbmktc2VyaWVzKSAgIiwiTm90ZSI6bnVsbCwiSHlwZXJsaW5rIjpudWxsLCJJc0NoYW5nZWQiOmZhbHNlLCJJc05ldyI6ZmFsc2V9LHsiJGlkIjoiMzE0IiwiRGF0ZSI6IjE5OTAtMTEtMzBUMjM6NTk6MDBaIiwiU3R5bGUiOnsiJGlkIjoiMzE1IiwiU2hhcGUiOjEsIkNvbm5lY3Rvck1hcmdpbiI6eyIkcmVmIjoiNTQifSwiQ29ubmVjdG9yU3R5bGUiOnsiJGlkIjoiMzE2IiwiTGluZUNvbG9yIjp7IiRpZCI6IjMxNyIsIiR0eXBlIjoiTkxSRS5Db21tb24uRG9tLlNvbGlkQ29sb3JCcnVzaCwgTkxSRS5Db21tb24iLCJDb2xvciI6eyIkaWQiOiIzMTgiLCJBIjoxMjcsIlIiOjE5MCwiRyI6MjMsIkIiOjM2fX0sIkxpbmVXZWlnaHQiOjEuMCwiTGluZVR5cGUiOjAsIlBhcmVudFN0eWxlIjp7IiRyZWYiOiI1NSJ9fSwiSXNCZWxvd1RpbWViYW5kIjpmYWxzZSwiSGlkZURhdGUiOmZhbHNlLCJTaGFwZVNpemUiOjAsIlNwYWNpbmciOjIuMCwiUGFkZGluZyI6eyIkcmVmIjoiNTgifSwiU2hhcGVTdHlsZSI6eyIkaWQiOiIzMTkiLCJNYXJnaW4iOnsiJHJlZiI6IjYwIn0sIlBhZGRpbmciOnsiJHJlZiI6IjYxIn0sIkJhY2tncm91bmQiOnsiJGlkIjoiMzIwIiwiQ29sb3IiOnsiJGlkIjoiMzIxIiwiQSI6MjU1LCJSIjoxMzIsIkciOjM2LCJCIjo0MH19LCJJc1Zpc2libGUiOnRydWUsIldpZHRoIjoxMi4wLCJIZWlnaHQiOjE0LjAsIkJvcmRlclN0eWxlIjp7IiRpZCI6IjMyMiIsIkxpbmVDb2xvciI6eyIkcmVmIjoiNjMifSwiTGluZVdlaWdodCI6MC4wLCJMaW5lVHlwZSI6MCwiUGFyZW50U3R5bGUiOnsiJHJlZiI6IjYyIn19LCJQYXJlbnRTdHlsZSI6eyIkcmVmIjoiNTkifX0sIlRpdGxlU3R5bGUiOnsiJGlkIjoiMzIzIiwiRm9udFNldHRpbmdzIjp7IiRpZCI6IjMyNCIsIkZvbnRTaXplIjoxMywiRm9udE5hbWUiOiJDYWxpYnJpIiwiSXNCb2xkIjpmYWxzZSwiSXNJdGFsaWMiOmZhbHNlLCJJc1VuZGVybGluZWQiOmZhbHNlLCJQYXJlbnRTdHlsZSI6eyIkcmVmIjoiNjYifX0sIkF1dG9TaXplIjowLCJGb3JlZ3JvdW5kIjp7IiRpZCI6IjMyNSIsIkNvbG9yIjp7IiRpZCI6IjMyNiIsIkEiOjI1NSwiUiI6MTU1LCJHIjoxNzgsIkIiOjE4N31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MyNyIsIkxpbmVDb2xvciI6bnVsbCwiTGluZVdlaWdodCI6MC4wLCJMaW5lVHlwZSI6MCwiUGFyZW50U3R5bGUiOm51bGx9LCJQYXJlbnRTdHlsZSI6eyIkcmVmIjoiNjUifX0sIkRhdGVTdHlsZSI6eyIkaWQiOiIzMjgiLCJGb250U2V0dGluZ3MiOnsiJGlkIjoiMzI5IiwiRm9udFNpemUiOjEwLCJGb250TmFtZSI6IkNhbGlicmkiLCJJc0JvbGQiOmZhbHNlLCJJc0l0YWxpYyI6ZmFsc2UsIklzVW5kZXJsaW5lZCI6ZmFsc2UsIlBhcmVudFN0eWxlIjp7IiRyZWYiOiI3MyJ9fSwiQXV0b1NpemUiOjAsIkZvcmVncm91bmQiOnsiJGlkIjoiMzMwIiwiQ29sb3IiOnsiJGlkIjoiMzMxIiwiQSI6MjU1LCJSIjoxNTUsIkciOjE3OCwiQiI6MTg3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MyIiwiTGluZUNvbG9yIjpudWxsLCJMaW5lV2VpZ2h0IjowLjAsIkxpbmVUeXBlIjowLCJQYXJlbnRTdHlsZSI6bnVsbH0sIlBhcmVudFN0eWxlIjp7IiRyZWYiOiI3MiJ9fSwiRGF0ZUZvcm1hdCI6eyIkcmVmIjoiNzkifSwiSXNWaXNpYmxlIjp0cnVlLCJQYXJlbnRTdHlsZSI6eyIkcmVmIjoiNTMifX0sIlBvc2l0aW9uIjp7IlJhdGlvIjowLjA4NTM2OTkzODM5MTIyNjMwOCwiSXNDdXN0b20iOmZhbHNlfSwiRGF0ZUZvcm1hdCI6eyIkcmVmIjoiNzkifSwiSWQiOiIzZjIyYmZhMi00ZGY0LTQ1MjUtOGJmNC1iZjkwMzc5M2Y3MTQiLCJJbXBvcnRJZCI6IjEiLCJUaXRsZSI6Ik1pc2VyeSIsIk5vdGUiOm51bGwsIkh5cGVybGluayI6bnVsbCwiSXNDaGFuZ2VkIjpmYWxzZSwiSXNOZXciOmZhbHNlfSx7IiRpZCI6IjMzMyIsIkRhdGUiOiIxOTkzLTA4LTI3VDIzOjU5OjAwWiIsIlN0eWxlIjp7IiRpZCI6IjMzNCIsIlNoYXBlIjoxLCJDb25uZWN0b3JNYXJnaW4iOnsiJHJlZiI6IjU0In0sIkNvbm5lY3RvclN0eWxlIjp7IiRpZCI6IjMzNSIsIkxpbmVDb2xvciI6eyIkaWQiOiIzMzYiLCIkdHlwZSI6Ik5MUkUuQ29tbW9uLkRvbS5Tb2xpZENvbG9yQnJ1c2gsIE5MUkUuQ29tbW9uIiwiQ29sb3IiOnsiJGlkIjoiMzM3IiwiQSI6MTI3LCJSIjoxOTAsIkciOjIzLCJCIjozNn19LCJMaW5lV2VpZ2h0IjoxLjAsIkxpbmVUeXBlIjowLCJQYXJlbnRTdHlsZSI6eyIkcmVmIjoiNTUifX0sIklzQmVsb3dUaW1lYmFuZCI6dHJ1ZSwiSGlkZURhdGUiOmZhbHNlLCJTaGFwZVNpemUiOjAsIlNwYWNpbmciOjIuMCwiUGFkZGluZyI6eyIkcmVmIjoiNTgifSwiU2hhcGVTdHlsZSI6eyIkaWQiOiIzMzgiLCJNYXJnaW4iOnsiJHJlZiI6IjYwIn0sIlBhZGRpbmciOnsiJHJlZiI6IjYxIn0sIkJhY2tncm91bmQiOnsiJGlkIjoiMzM5IiwiQ29sb3IiOnsiJGlkIjoiMzQwIiwiQSI6MjU1LCJSIjoxMzIsIkciOjM2LCJCIjo0MH19LCJJc1Zpc2libGUiOnRydWUsIldpZHRoIjoxMi4wLCJIZWlnaHQiOjE0LjAsIkJvcmRlclN0eWxlIjp7IiRpZCI6IjM0MSIsIkxpbmVDb2xvciI6eyIkcmVmIjoiNjMifSwiTGluZVdlaWdodCI6MC4wLCJMaW5lVHlwZSI6MCwiUGFyZW50U3R5bGUiOnsiJHJlZiI6IjYyIn19LCJQYXJlbnRTdHlsZSI6eyIkcmVmIjoiNTkifX0sIlRpdGxlU3R5bGUiOnsiJGlkIjoiMzQyIiwiRm9udFNldHRpbmdzIjp7IiRpZCI6IjM0MyIsIkZvbnRTaXplIjoxMywiRm9udE5hbWUiOiJDYWxpYnJpIiwiSXNCb2xkIjpmYWxzZSwiSXNJdGFsaWMiOmZhbHNlLCJJc1VuZGVybGluZWQiOmZhbHNlLCJQYXJlbnRTdHlsZSI6eyIkcmVmIjoiNjYifX0sIkF1dG9TaXplIjowLCJGb3JlZ3JvdW5kIjp7IiRpZCI6IjM0NCIsIkNvbG9yIjp7IiRpZCI6IjM0NSIsIkEiOjI1NSwiUiI6MjA5LCJHIjoxMDUsIkIiOjExMn1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M0NiIsIkxpbmVDb2xvciI6bnVsbCwiTGluZVdlaWdodCI6MC4wLCJMaW5lVHlwZSI6MCwiUGFyZW50U3R5bGUiOm51bGx9LCJQYXJlbnRTdHlsZSI6eyIkcmVmIjoiNjUifX0sIkRhdGVTdHlsZSI6eyIkaWQiOiIzNDciLCJGb250U2V0dGluZ3MiOnsiJGlkIjoiMzQ4IiwiRm9udFNpemUiOjEwLCJGb250TmFtZSI6IkNhbGlicmkiLCJJc0JvbGQiOmZhbHNlLCJJc0l0YWxpYyI6ZmFsc2UsIklzVW5kZXJsaW5lZCI6ZmFsc2UsIlBhcmVudFN0eWxlIjp7IiRyZWYiOiI3MyJ9fSwiQXV0b1NpemUiOjAsIkZvcmVncm91bmQiOnsiJGlkIjoiMzQ5IiwiQ29sb3IiOnsiJGlkIjoiMzUwIiwiQSI6MjU1LCJSIjoyMDksIkciOjEwNSwiQiI6MTE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UxIiwiTGluZUNvbG9yIjpudWxsLCJMaW5lV2VpZ2h0IjowLjAsIkxpbmVUeXBlIjowLCJQYXJlbnRTdHlsZSI6bnVsbH0sIlBhcmVudFN0eWxlIjp7IiRyZWYiOiI3MiJ9fSwiRGF0ZUZvcm1hdCI6eyIkcmVmIjoiNzkifSwiSXNWaXNpYmxlIjp0cnVlLCJQYXJlbnRTdHlsZSI6eyIkcmVmIjoiNTMifX0sIlBvc2l0aW9uIjp7IlJhdGlvIjowLjIyOTEyOTYwMjI5MDk2NTkxLCJJc0N1c3RvbSI6ZmFsc2V9LCJEYXRlRm9ybWF0Ijp7IiRyZWYiOiI3OSJ9LCJJZCI6IjIxMGIyNTc2LTA4MjctNGQ5Yy1iNzQxLTUyMzAxYjQwMGY5MSIsIkltcG9ydElkIjoiMSIsIlRpdGxlIjoiTmVlZGZ1bCBUaGluZ3MiLCJOb3RlIjpudWxsLCJIeXBlcmxpbmsiOm51bGwsIklzQ2hhbmdlZCI6ZmFsc2UsIklzTmV3IjpmYWxzZX0seyIkaWQiOiIzNTIiLCJEYXRlIjoiMTk5NC0wNS0wOFQyMzo1OTowMFoiLCJTdHlsZSI6eyIkaWQiOiIzNTMiLCJTaGFwZSI6MSwiQ29ubmVjdG9yTWFyZ2luIjp7IiRyZWYiOiI1NCJ9LCJDb25uZWN0b3JTdHlsZSI6eyIkaWQiOiIzNTQiLCJMaW5lQ29sb3IiOnsiJGlkIjoiMzU1IiwiJHR5cGUiOiJOTFJFLkNvbW1vbi5Eb20uU29saWRDb2xvckJydXNoLCBOTFJFLkNvbW1vbiIsIkNvbG9yIjp7IiRpZCI6IjM1NiIsIkEiOjI1NSwiUiI6NjksIkciOjkyLCJCIjoxMDF9fSwiTGluZVdlaWdodCI6MS4wLCJMaW5lVHlwZSI6MCwiUGFyZW50U3R5bGUiOnsiJHJlZiI6IjU1In19LCJJc0JlbG93VGltZWJhbmQiOnRydWUsIkhpZGVEYXRlIjpmYWxzZSwiU2hhcGVTaXplIjowLCJTcGFjaW5nIjoyLjAsIlBhZGRpbmciOnsiJHJlZiI6IjU4In0sIlNoYXBlU3R5bGUiOnsiJGlkIjoiMzU3IiwiTWFyZ2luIjp7IiRyZWYiOiI2MCJ9LCJQYWRkaW5nIjp7IiRyZWYiOiI2MSJ9LCJCYWNrZ3JvdW5kIjp7IiRpZCI6IjM1OCIsIkNvbG9yIjp7IiRpZCI6IjM1OSIsIkEiOjI1NSwiUiI6NjksIkciOjkyLCJCIjoxMDF9fSwiSXNWaXNpYmxlIjp0cnVlLCJXaWR0aCI6MTIuMCwiSGVpZ2h0IjoxNC4wLCJCb3JkZXJTdHlsZSI6eyIkaWQiOiIzNjAiLCJMaW5lQ29sb3IiOnsiJHJlZiI6IjYzIn0sIkxpbmVXZWlnaHQiOjAuMCwiTGluZVR5cGUiOjAsIlBhcmVudFN0eWxlIjp7IiRyZWYiOiI2MiJ9fSwiUGFyZW50U3R5bGUiOnsiJHJlZiI6IjU5In19LCJUaXRsZVN0eWxlIjp7IiRpZCI6IjM2MSIsIkZvbnRTZXR0aW5ncyI6eyIkaWQiOiIzNjIiLCJGb250U2l6ZSI6MTMsIkZvbnROYW1lIjoiQ2FsaWJyaSIsIklzQm9sZCI6ZmFsc2UsIklzSXRhbGljIjpmYWxzZSwiSXNVbmRlcmxpbmVkIjpmYWxzZSwiUGFyZW50U3R5bGUiOnsiJHJlZiI6IjY2In19LCJBdXRvU2l6ZSI6MCwiRm9yZWdyb3VuZCI6eyIkaWQiOiIzNjMiLCJDb2xvciI6eyIkaWQiOiIzNjQiLCJBIjoyNTUsIlIiOjIwOSwiRyI6MTA1LCJCIjoxMTJ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zNjUiLCJMaW5lQ29sb3IiOm51bGwsIkxpbmVXZWlnaHQiOjAuMCwiTGluZVR5cGUiOjAsIlBhcmVudFN0eWxlIjpudWxsfSwiUGFyZW50U3R5bGUiOnsiJHJlZiI6IjY1In19LCJEYXRlU3R5bGUiOnsiJGlkIjoiMzY2IiwiRm9udFNldHRpbmdzIjp7IiRpZCI6IjM2NyIsIkZvbnRTaXplIjoxMCwiRm9udE5hbWUiOiJDYWxpYnJpIiwiSXNCb2xkIjpmYWxzZSwiSXNJdGFsaWMiOmZhbHNlLCJJc1VuZGVybGluZWQiOmZhbHNlLCJQYXJlbnRTdHlsZSI6eyIkcmVmIjoiNzMifX0sIkF1dG9TaXplIjowLCJGb3JlZ3JvdW5kIjp7IiRpZCI6IjM2OCIsIkNvbG9yIjp7IiRpZCI6IjM2OSIsIkEiOjI1NSwiUiI6MjA5LCJHIjoxMDUsIkIiOjExMn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M3MCIsIkxpbmVDb2xvciI6bnVsbCwiTGluZVdlaWdodCI6MC4wLCJMaW5lVHlwZSI6MCwiUGFyZW50U3R5bGUiOm51bGx9LCJQYXJlbnRTdHlsZSI6eyIkcmVmIjoiNzIifX0sIkRhdGVGb3JtYXQiOnsiJHJlZiI6Ijc5In0sIklzVmlzaWJsZSI6dHJ1ZSwiUGFyZW50U3R5bGUiOnsiJHJlZiI6IjUzIn19LCJQb3NpdGlvbiI6eyJSYXRpbyI6MC4xNTg2MTcyNTk4Mzc5NjI5NiwiSXNDdXN0b20iOmZhbHNlfSwiRGF0ZUZvcm1hdCI6eyIkcmVmIjoiNzkifSwiSWQiOiJmZWYzYjZmZS05MGFlLTRlNTQtOGM3ZS1lMGRhOGM1OTVmYjIiLCJJbXBvcnRJZCI6IjEiLCJUaXRsZSI6IlRoZSBTdGFuZCIsIk5vdGUiOm51bGwsIkh5cGVybGluayI6bnVsbCwiSXNDaGFuZ2VkIjpmYWxzZSwiSXNOZXciOmZhbHNlfSx7IiRpZCI6IjM3MSIsIkRhdGUiOiIxOTk0LTA5LTEwVDIzOjU5OjAwWiIsIlN0eWxlIjp7IiRpZCI6IjM3MiIsIlNoYXBlIjoxLCJDb25uZWN0b3JNYXJnaW4iOnsiJHJlZiI6IjU0In0sIkNvbm5lY3RvclN0eWxlIjp7IiRpZCI6IjM3MyIsIkxpbmVDb2xvciI6eyIkaWQiOiIzNzQiLCIkdHlwZSI6Ik5MUkUuQ29tbW9uLkRvbS5Tb2xpZENvbG9yQnJ1c2gsIE5MUkUuQ29tbW9uIiwiQ29sb3IiOnsiJGlkIjoiMzc1IiwiQSI6MTI3LCJSIjoxOTAsIkciOjIzLCJCIjozNn19LCJMaW5lV2VpZ2h0IjoxLjAsIkxpbmVUeXBlIjowLCJQYXJlbnRTdHlsZSI6eyIkcmVmIjoiNTUifX0sIklzQmVsb3dUaW1lYmFuZCI6dHJ1ZSwiSGlkZURhdGUiOmZhbHNlLCJTaGFwZVNpemUiOjAsIlNwYWNpbmciOjIuMCwiUGFkZGluZyI6eyIkcmVmIjoiNTgifSwiU2hhcGVTdHlsZSI6eyIkaWQiOiIzNzYiLCJNYXJnaW4iOnsiJHJlZiI6IjYwIn0sIlBhZGRpbmciOnsiJHJlZiI6IjYxIn0sIkJhY2tncm91bmQiOnsiJGlkIjoiMzc3IiwiQ29sb3IiOnsiJGlkIjoiMzc4IiwiQSI6MjU1LCJSIjoxMzIsIkciOjM2LCJCIjo0MH19LCJJc1Zpc2libGUiOnRydWUsIldpZHRoIjoxMi4wLCJIZWlnaHQiOjE0LjAsIkJvcmRlclN0eWxlIjp7IiRpZCI6IjM3OSIsIkxpbmVDb2xvciI6eyIkcmVmIjoiNjMifSwiTGluZVdlaWdodCI6MC4wLCJMaW5lVHlwZSI6MCwiUGFyZW50U3R5bGUiOnsiJHJlZiI6IjYyIn19LCJQYXJlbnRTdHlsZSI6eyIkcmVmIjoiNTkifX0sIlRpdGxlU3R5bGUiOnsiJGlkIjoiMzgwIiwiRm9udFNldHRpbmdzIjp7IiRpZCI6IjM4MSIsIkZvbnRTaXplIjoxMywiRm9udE5hbWUiOiJDYWxpYnJpIiwiSXNCb2xkIjpmYWxzZSwiSXNJdGFsaWMiOmZhbHNlLCJJc1VuZGVybGluZWQiOmZhbHNlLCJQYXJlbnRTdHlsZSI6eyIkcmVmIjoiNjYifX0sIkF1dG9TaXplIjoyLCJGb3JlZ3JvdW5kIjp7IiRpZCI6IjM4MiIsIkNvbG9yIjp7IiRpZCI6IjM4MyIsIkEiOjI1NSwiUiI6MjA5LCJHIjoxMDUsIkIiOjExMn19LCJNYXhXaWR0aCI6MTc0Ljk2MjI4MDI3MzQzNzU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M4NCIsIkxpbmVDb2xvciI6bnVsbCwiTGluZVdlaWdodCI6MC4wLCJMaW5lVHlwZSI6MCwiUGFyZW50U3R5bGUiOm51bGx9LCJQYXJlbnRTdHlsZSI6eyIkcmVmIjoiNjUifX0sIkRhdGVTdHlsZSI6eyIkaWQiOiIzODUiLCJGb250U2V0dGluZ3MiOnsiJGlkIjoiMzg2IiwiRm9udFNpemUiOjEwLCJGb250TmFtZSI6IkNhbGlicmkiLCJJc0JvbGQiOmZhbHNlLCJJc0l0YWxpYyI6ZmFsc2UsIklzVW5kZXJsaW5lZCI6ZmFsc2UsIlBhcmVudFN0eWxlIjp7IiRyZWYiOiI3MyJ9fSwiQXV0b1NpemUiOjAsIkZvcmVncm91bmQiOnsiJGlkIjoiMzg3IiwiQ29sb3IiOnsiJGlkIjoiMzg4IiwiQSI6MjU1LCJSIjoyMDksIkciOjEwNSwiQiI6MTE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g5IiwiTGluZUNvbG9yIjpudWxsLCJMaW5lV2VpZ2h0IjowLjAsIkxpbmVUeXBlIjowLCJQYXJlbnRTdHlsZSI6bnVsbH0sIlBhcmVudFN0eWxlIjp7IiRyZWYiOiI3MiJ9fSwiRGF0ZUZvcm1hdCI6eyIkcmVmIjoiNzkifSwiSXNWaXNpYmxlIjp0cnVlLCJQYXJlbnRTdHlsZSI6eyIkcmVmIjoiNTMifX0sIlBvc2l0aW9uIjp7IlJhdGlvIjowLjE1Njc2NTQ3MzMzMDQ2MjQyLCJJc0N1c3RvbSI6ZmFsc2V9LCJEYXRlRm9ybWF0Ijp7IiRyZWYiOiI3OSJ9LCJJZCI6IjA5MzQ2MjVkLTU2ZTktNDJmMC1hYjIyLTM1YWY3OTYyZjE0MCIsIkltcG9ydElkIjoiMSIsIlRpdGxlIjoiVGhlIFNoYXdzaGFuayBSZWRlbXB0aW9uIiwiTm90ZSI6bnVsbCwiSHlwZXJsaW5rIjpudWxsLCJJc0NoYW5nZWQiOmZhbHNlLCJJc05ldyI6ZmFsc2V9LHsiJGlkIjoiMzkwIiwiRGF0ZSI6IjE5OTUtMDMtMjRUMjM6NTk6MDBaIiwiU3R5bGUiOnsiJGlkIjoiMzkxIiwiU2hhcGUiOjEsIkNvbm5lY3Rvck1hcmdpbiI6eyIkcmVmIjoiNTQifSwiQ29ubmVjdG9yU3R5bGUiOnsiJGlkIjoiMzkyIiwiTGluZUNvbG9yIjp7IiRpZCI6IjM5MyIsIiR0eXBlIjoiTkxSRS5Db21tb24uRG9tLlNvbGlkQ29sb3JCcnVzaCwgTkxSRS5Db21tb24iLCJDb2xvciI6eyIkaWQiOiIzOTQiLCJBIjoxMjcsIlIiOjE5MCwiRyI6MjMsIkIiOjM2fX0sIkxpbmVXZWlnaHQiOjEuMCwiTGluZVR5cGUiOjAsIlBhcmVudFN0eWxlIjp7IiRyZWYiOiI1NSJ9fSwiSXNCZWxvd1RpbWViYW5kIjpmYWxzZSwiSGlkZURhdGUiOmZhbHNlLCJTaGFwZVNpemUiOjAsIlNwYWNpbmciOjIuMCwiUGFkZGluZyI6eyIkcmVmIjoiNTgifSwiU2hhcGVTdHlsZSI6eyIkaWQiOiIzOTUiLCJNYXJnaW4iOnsiJHJlZiI6IjYwIn0sIlBhZGRpbmciOnsiJHJlZiI6IjYxIn0sIkJhY2tncm91bmQiOnsiJGlkIjoiMzk2IiwiQ29sb3IiOnsiJGlkIjoiMzk3IiwiQSI6MjU1LCJSIjoxMzIsIkciOjM2LCJCIjo0MH19LCJJc1Zpc2libGUiOnRydWUsIldpZHRoIjoxMi4wLCJIZWlnaHQiOjE0LjAsIkJvcmRlclN0eWxlIjp7IiRpZCI6IjM5OCIsIkxpbmVDb2xvciI6eyIkcmVmIjoiNjMifSwiTGluZVdlaWdodCI6MC4wLCJMaW5lVHlwZSI6MCwiUGFyZW50U3R5bGUiOnsiJHJlZiI6IjYyIn19LCJQYXJlbnRTdHlsZSI6eyIkcmVmIjoiNTkifX0sIlRpdGxlU3R5bGUiOnsiJGlkIjoiMzk5IiwiRm9udFNldHRpbmdzIjp7IiRpZCI6IjQwMCIsIkZvbnRTaXplIjoxMywiRm9udE5hbWUiOiJDYWxpYnJpIiwiSXNCb2xkIjpmYWxzZSwiSXNJdGFsaWMiOmZhbHNlLCJJc1VuZGVybGluZWQiOmZhbHNlLCJQYXJlbnRTdHlsZSI6eyIkcmVmIjoiNjYifX0sIkF1dG9TaXplIjoyLCJGb3JlZ3JvdW5kIjp7IiRpZCI6IjQwMSIsIkNvbG9yIjp7IiRpZCI6IjQwMiIsIkEiOjI1NSwiUiI6MjA5LCJHIjoxMDUsIkIiOjExMn19LCJNYXhXaWR0aCI6MTA0LjU2NTU4OTkwNDc4NTE2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0MDMiLCJMaW5lQ29sb3IiOm51bGwsIkxpbmVXZWlnaHQiOjAuMCwiTGluZVR5cGUiOjAsIlBhcmVudFN0eWxlIjpudWxsfSwiUGFyZW50U3R5bGUiOnsiJHJlZiI6IjY1In19LCJEYXRlU3R5bGUiOnsiJGlkIjoiNDA0IiwiRm9udFNldHRpbmdzIjp7IiRpZCI6IjQwNSIsIkZvbnRTaXplIjoxMCwiRm9udE5hbWUiOiJDYWxpYnJpIiwiSXNCb2xkIjpmYWxzZSwiSXNJdGFsaWMiOmZhbHNlLCJJc1VuZGVybGluZWQiOmZhbHNlLCJQYXJlbnRTdHlsZSI6eyIkcmVmIjoiNzMifX0sIkF1dG9TaXplIjowLCJGb3JlZ3JvdW5kIjp7IiRpZCI6IjQwNiIsIkNvbG9yIjp7IiRpZCI6IjQwNyIsIkEiOjI1NSwiUiI6MjA5LCJHIjoxMDUsIkIiOjExMn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QwOCIsIkxpbmVDb2xvciI6bnVsbCwiTGluZVdlaWdodCI6MC4wLCJMaW5lVHlwZSI6MCwiUGFyZW50U3R5bGUiOm51bGx9LCJQYXJlbnRTdHlsZSI6eyIkcmVmIjoiNzIifX0sIkRhdGVGb3JtYXQiOnsiJHJlZiI6Ijc5In0sIklzVmlzaWJsZSI6dHJ1ZSwiUGFyZW50U3R5bGUiOnsiJHJlZiI6IjUzIn19LCJQb3NpdGlvbiI6eyJSYXRpbyI6MC4wODYyNTMwMTc4NDkzOTIzNjMsIklzQ3VzdG9tIjpmYWxzZX0sIkRhdGVGb3JtYXQiOnsiJHJlZiI6Ijc5In0sIklkIjoiMGZkNGU2YWEtNGMwZC00NGVlLWI4NDUtMzk3NDM4MWUwOGIyIiwiSW1wb3J0SWQiOiIxIiwiVGl0bGUiOiJEb2xvcmVzIENsYWlyYm9ybmUiLCJOb3RlIjpudWxsLCJIeXBlcmxpbmsiOm51bGwsIklzQ2hhbmdlZCI6ZmFsc2UsIklzTmV3IjpmYWxzZX0seyIkaWQiOiI0MDkiLCJEYXRlIjoiMTk5Ny0wNS0yN1QyMzo1OTowMFoiLCJTdHlsZSI6eyIkaWQiOiI0MTAiLCJTaGFwZSI6MSwiQ29ubmVjdG9yTWFyZ2luIjp7IiRyZWYiOiI1NCJ9LCJDb25uZWN0b3JTdHlsZSI6eyIkaWQiOiI0MTEiLCJMaW5lQ29sb3IiOnsiJGlkIjoiNDEyIiwiJHR5cGUiOiJOTFJFLkNvbW1vbi5Eb20uU29saWRDb2xvckJydXNoLCBOTFJFLkNvbW1vbiIsIkNvbG9yIjp7IiRpZCI6IjQxMyIsIkEiOjI1NSwiUiI6MTU4LCJHIjoxOTYsIkIiOjIxMn19LCJMaW5lV2VpZ2h0IjoxLjAsIkxpbmVUeXBlIjowLCJQYXJlbnRTdHlsZSI6eyIkcmVmIjoiNTUifX0sIklzQmVsb3dUaW1lYmFuZCI6dHJ1ZSwiSGlkZURhdGUiOmZhbHNlLCJTaGFwZVNpemUiOjAsIlNwYWNpbmciOjIuMCwiUGFkZGluZyI6eyIkcmVmIjoiNTgifSwiU2hhcGVTdHlsZSI6eyIkaWQiOiI0MTQiLCJNYXJnaW4iOnsiJHJlZiI6IjYwIn0sIlBhZGRpbmciOnsiJHJlZiI6IjYxIn0sIkJhY2tncm91bmQiOnsiJGlkIjoiNDE1IiwiQ29sb3IiOnsiJGlkIjoiNDE2IiwiQSI6MjU1LCJSIjo2OSwiRyI6OTIsIkIiOjEwMX19LCJJc1Zpc2libGUiOnRydWUsIldpZHRoIjoxMi4wLCJIZWlnaHQiOjE0LjAsIkJvcmRlclN0eWxlIjp7IiRpZCI6IjQxNyIsIkxpbmVDb2xvciI6eyIkcmVmIjoiNjMifSwiTGluZVdlaWdodCI6MC4wLCJMaW5lVHlwZSI6MCwiUGFyZW50U3R5bGUiOnsiJHJlZiI6IjYyIn19LCJQYXJlbnRTdHlsZSI6eyIkcmVmIjoiNTkifX0sIlRpdGxlU3R5bGUiOnsiJGlkIjoiNDE4IiwiRm9udFNldHRpbmdzIjp7IiRpZCI6IjQxOSIsIkZvbnRTaXplIjoxMywiRm9udE5hbWUiOiJDYWxpYnJpIiwiSXNCb2xkIjpmYWxzZSwiSXNJdGFsaWMiOmZhbHNlLCJJc1VuZGVybGluZWQiOmZhbHNlLCJQYXJlbnRTdHlsZSI6eyIkcmVmIjoiNjYifX0sIkF1dG9TaXplIjowLCJGb3JlZ3JvdW5kIjp7IiRpZCI6IjQyMCIsIkNvbG9yIjp7IiRpZCI6IjQyMSIsIkEiOjI1NSwiUiI6MTU1LCJHIjoxNzgsIkIiOjE4N31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QyMiIsIkxpbmVDb2xvciI6bnVsbCwiTGluZVdlaWdodCI6MC4wLCJMaW5lVHlwZSI6MCwiUGFyZW50U3R5bGUiOm51bGx9LCJQYXJlbnRTdHlsZSI6eyIkcmVmIjoiNjUifX0sIkRhdGVTdHlsZSI6eyIkaWQiOiI0MjMiLCJGb250U2V0dGluZ3MiOnsiJGlkIjoiNDI0IiwiRm9udFNpemUiOjEwLCJGb250TmFtZSI6IkNhbGlicmkiLCJJc0JvbGQiOmZhbHNlLCJJc0l0YWxpYyI6ZmFsc2UsIklzVW5kZXJsaW5lZCI6ZmFsc2UsIlBhcmVudFN0eWxlIjp7IiRyZWYiOiI3MyJ9fSwiQXV0b1NpemUiOjAsIkZvcmVncm91bmQiOnsiJGlkIjoiNDI1IiwiQ29sb3IiOnsiJGlkIjoiNDI2IiwiQSI6MjU1LCJSIjoxNTUsIkciOjE3OCwiQiI6MTg3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NDI3IiwiTGluZUNvbG9yIjpudWxsLCJMaW5lV2VpZ2h0IjowLjAsIkxpbmVUeXBlIjowLCJQYXJlbnRTdHlsZSI6bnVsbH0sIlBhcmVudFN0eWxlIjp7IiRyZWYiOiI3MiJ9fSwiRGF0ZUZvcm1hdCI6eyIkcmVmIjoiNzkifSwiSXNWaXNpYmxlIjp0cnVlLCJQYXJlbnRTdHlsZSI6eyIkcmVmIjoiNTMifX0sIlBvc2l0aW9uIjp7IlJhdGlvIjowLjE1ODYwMjA2NjM5MzI1MTc4LCJJc0N1c3RvbSI6ZmFsc2V9LCJEYXRlRm9ybWF0Ijp7IiRyZWYiOiI3OSJ9LCJJZCI6ImMzOTM1YzFlLWM3MjUtNGU5Mi04NDBlLWQxYTViYzMwZDYyMyIsIkltcG9ydElkIjoiMSIsIlRpdGxlIjoiVGhlIFNoaW5pbmcgIiwiTm90ZSI6bnVsbCwiSHlwZXJsaW5rIjpudWxsLCJJc0NoYW5nZWQiOmZhbHNlLCJJc05ldyI6ZmFsc2V9LHsiJGlkIjoiNDI4IiwiRGF0ZSI6IjE5OTktMTItMTBUMjM6NTk6MDBaIiwiU3R5bGUiOnsiJGlkIjoiNDI5IiwiU2hhcGUiOjEsIkNvbm5lY3Rvck1hcmdpbiI6eyIkcmVmIjoiNTQifSwiQ29ubmVjdG9yU3R5bGUiOnsiJGlkIjoiNDMwIiwiTGluZUNvbG9yIjp7IiRpZCI6IjQzMSIsIiR0eXBlIjoiTkxSRS5Db21tb24uRG9tLlNvbGlkQ29sb3JCcnVzaCwgTkxSRS5Db21tb24iLCJDb2xvciI6eyIkaWQiOiI0MzIiLCJBIjoxMjcsIlIiOjE5MCwiRyI6MjMsIkIiOjM2fX0sIkxpbmVXZWlnaHQiOjEuMCwiTGluZVR5cGUiOjAsIlBhcmVudFN0eWxlIjp7IiRyZWYiOiI1NSJ9fSwiSXNCZWxvd1RpbWViYW5kIjp0cnVlLCJIaWRlRGF0ZSI6ZmFsc2UsIlNoYXBlU2l6ZSI6MCwiU3BhY2luZyI6Mi4wLCJQYWRkaW5nIjp7IiRyZWYiOiI1OCJ9LCJTaGFwZVN0eWxlIjp7IiRpZCI6IjQzMyIsIk1hcmdpbiI6eyIkcmVmIjoiNjAifSwiUGFkZGluZyI6eyIkcmVmIjoiNjEifSwiQmFja2dyb3VuZCI6eyIkaWQiOiI0MzQiLCJDb2xvciI6eyIkaWQiOiI0MzUiLCJBIjoyNTUsIlIiOjEzMiwiRyI6MzYsIkIiOjQwfX0sIklzVmlzaWJsZSI6dHJ1ZSwiV2lkdGgiOjEyLjAsIkhlaWdodCI6MTQuMCwiQm9yZGVyU3R5bGUiOnsiJGlkIjoiNDM2IiwiTGluZUNvbG9yIjp7IiRyZWYiOiI2MyJ9LCJMaW5lV2VpZ2h0IjowLjAsIkxpbmVUeXBlIjowLCJQYXJlbnRTdHlsZSI6eyIkcmVmIjoiNjIifX0sIlBhcmVudFN0eWxlIjp7IiRyZWYiOiI1OSJ9fSwiVGl0bGVTdHlsZSI6eyIkaWQiOiI0MzciLCJGb250U2V0dGluZ3MiOnsiJGlkIjoiNDM4IiwiRm9udFNpemUiOjEzLCJGb250TmFtZSI6IkNhbGlicmkiLCJJc0JvbGQiOmZhbHNlLCJJc0l0YWxpYyI6ZmFsc2UsIklzVW5kZXJsaW5lZCI6ZmFsc2UsIlBhcmVudFN0eWxlIjp7IiRyZWYiOiI2NiJ9fSwiQXV0b1NpemUiOjAsIkZvcmVncm91bmQiOnsiJGlkIjoiNDM5IiwiQ29sb3IiOnsiJGlkIjoiNDQwIiwiQSI6MjU1LCJSIjoyMDksIkciOjEwNSwiQiI6MTEyfX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NDQxIiwiTGluZUNvbG9yIjpudWxsLCJMaW5lV2VpZ2h0IjowLjAsIkxpbmVUeXBlIjowLCJQYXJlbnRTdHlsZSI6bnVsbH0sIlBhcmVudFN0eWxlIjp7IiRyZWYiOiI2NSJ9fSwiRGF0ZVN0eWxlIjp7IiRpZCI6IjQ0MiIsIkZvbnRTZXR0aW5ncyI6eyIkaWQiOiI0NDMiLCJGb250U2l6ZSI6MTAsIkZvbnROYW1lIjoiQ2FsaWJyaSIsIklzQm9sZCI6ZmFsc2UsIklzSXRhbGljIjpmYWxzZSwiSXNVbmRlcmxpbmVkIjpmYWxzZSwiUGFyZW50U3R5bGUiOnsiJHJlZiI6IjczIn19LCJBdXRvU2l6ZSI6MCwiRm9yZWdyb3VuZCI6eyIkaWQiOiI0NDQiLCJDb2xvciI6eyIkaWQiOiI0NDUiLCJBIjoyNTUsIlIiOjIwOSwiRyI6MTA1LCJCIjoxMTJ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0NDYiLCJMaW5lQ29sb3IiOm51bGwsIkxpbmVXZWlnaHQiOjAuMCwiTGluZVR5cGUiOjAsIlBhcmVudFN0eWxlIjpudWxsfSwiUGFyZW50U3R5bGUiOnsiJHJlZiI6IjcyIn19LCJEYXRlRm9ybWF0Ijp7IiRyZWYiOiI3OSJ9LCJJc1Zpc2libGUiOnRydWUsIlBhcmVudFN0eWxlIjp7IiRyZWYiOiI1MyJ9fSwiUG9zaXRpb24iOnsiUmF0aW8iOjAuMTU4NjE3MjU5ODM3OTYyOTYsIklzQ3VzdG9tIjpmYWxzZX0sIkRhdGVGb3JtYXQiOnsiJHJlZiI6Ijc5In0sIklkIjoiNmQ1YTI2NTUtYTAwMC00NGYwLWI3ZDUtZTFiNzY1YTkxOTlhIiwiSW1wb3J0SWQiOiIxIiwiVGl0bGUiOiJUaGUgR3JlZW4gTWlsZSAiLCJOb3RlIjpudWxsLCJIeXBlcmxpbmsiOm51bGwsIklzQ2hhbmdlZCI6ZmFsc2UsIklzTmV3IjpmYWxzZX0seyIkaWQiOiI0NDciLCJEYXRlIjoiMjAwMS0wOS0yOFQyMzo1OTowMFoiLCJTdHlsZSI6eyIkaWQiOiI0NDgiLCJTaGFwZSI6MSwiQ29ubmVjdG9yTWFyZ2luIjp7IiRyZWYiOiI1NCJ9LCJDb25uZWN0b3JTdHlsZSI6eyIkaWQiOiI0NDkiLCJMaW5lQ29sb3IiOnsiJGlkIjoiNDUwIiwiJHR5cGUiOiJOTFJFLkNvbW1vbi5Eb20uU29saWRDb2xvckJydXNoLCBOTFJFLkNvbW1vbiIsIkNvbG9yIjp7IiRpZCI6IjQ1MSIsIkEiOjEyNywiUiI6MTkwLCJHIjoyMywiQiI6MzZ9fSwiTGluZVdlaWdodCI6MS4wLCJMaW5lVHlwZSI6MCwiUGFyZW50U3R5bGUiOnsiJHJlZiI6IjU1In19LCJJc0JlbG93VGltZWJhbmQiOnRydWUsIkhpZGVEYXRlIjpmYWxzZSwiU2hhcGVTaXplIjowLCJTcGFjaW5nIjoyLjAsIlBhZGRpbmciOnsiJHJlZiI6IjU4In0sIlNoYXBlU3R5bGUiOnsiJGlkIjoiNDUyIiwiTWFyZ2luIjp7IiRyZWYiOiI2MCJ9LCJQYWRkaW5nIjp7IiRyZWYiOiI2MSJ9LCJCYWNrZ3JvdW5kIjp7IiRpZCI6IjQ1MyIsIkNvbG9yIjp7IiRpZCI6IjQ1NCIsIkEiOjI1NSwiUiI6MTMyLCJHIjozNiwiQiI6NDB9fSwiSXNWaXNpYmxlIjp0cnVlLCJXaWR0aCI6MTIuMCwiSGVpZ2h0IjoxNC4wLCJCb3JkZXJTdHlsZSI6eyIkaWQiOiI0NTUiLCJMaW5lQ29sb3IiOnsiJHJlZiI6IjYzIn0sIkxpbmVXZWlnaHQiOjAuMCwiTGluZVR5cGUiOjAsIlBhcmVudFN0eWxlIjp7IiRyZWYiOiI2MiJ9fSwiUGFyZW50U3R5bGUiOnsiJHJlZiI6IjU5In19LCJUaXRsZVN0eWxlIjp7IiRpZCI6IjQ1NiIsIkZvbnRTZXR0aW5ncyI6eyIkaWQiOiI0NTciLCJGb250U2l6ZSI6MTMsIkZvbnROYW1lIjoiQ2FsaWJyaSIsIklzQm9sZCI6ZmFsc2UsIklzSXRhbGljIjpmYWxzZSwiSXNVbmRlcmxpbmVkIjpmYWxzZSwiUGFyZW50U3R5bGUiOnsiJHJlZiI6IjY2In19LCJBdXRvU2l6ZSI6MiwiRm9yZWdyb3VuZCI6eyIkaWQiOiI0NTgiLCJDb2xvciI6eyIkaWQiOiI0NTkiLCJBIjoyNTUsIlIiOjIwOSwiRyI6MTA1LCJCIjoxMTJ9fSwiTWF4V2lkdGgiOjEyMS40MTc3MTY5Nzk5ODA0Ny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NDYwIiwiTGluZUNvbG9yIjpudWxsLCJMaW5lV2VpZ2h0IjowLjAsIkxpbmVUeXBlIjowLCJQYXJlbnRTdHlsZSI6bnVsbH0sIlBhcmVudFN0eWxlIjp7IiRyZWYiOiI2NSJ9fSwiRGF0ZVN0eWxlIjp7IiRpZCI6IjQ2MSIsIkZvbnRTZXR0aW5ncyI6eyIkaWQiOiI0NjIiLCJGb250U2l6ZSI6MTAsIkZvbnROYW1lIjoiQ2FsaWJyaSIsIklzQm9sZCI6ZmFsc2UsIklzSXRhbGljIjpmYWxzZSwiSXNVbmRlcmxpbmVkIjpmYWxzZSwiUGFyZW50U3R5bGUiOnsiJHJlZiI6IjczIn19LCJBdXRvU2l6ZSI6MCwiRm9yZWdyb3VuZCI6eyIkaWQiOiI0NjMiLCJDb2xvciI6eyIkaWQiOiI0NjQiLCJBIjoyNTUsIlIiOjIwOSwiRyI6MTA1LCJCIjoxMTJ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0NjUiLCJMaW5lQ29sb3IiOm51bGwsIkxpbmVXZWlnaHQiOjAuMCwiTGluZVR5cGUiOjAsIlBhcmVudFN0eWxlIjpudWxsfSwiUGFyZW50U3R5bGUiOnsiJHJlZiI6IjcyIn19LCJEYXRlRm9ybWF0Ijp7IiRyZWYiOiI3OSJ9LCJJc1Zpc2libGUiOnRydWUsIlBhcmVudFN0eWxlIjp7IiRyZWYiOiI1MyJ9fSwiUG9zaXRpb24iOnsiUmF0aW8iOjAuMTU2NzY1NDczMzMwNDYyNDIsIklzQ3VzdG9tIjpmYWxzZX0sIkRhdGVGb3JtYXQiOnsiJHJlZiI6Ijc5In0sIklkIjoiYzg5YmUyZWEtNzYwYy00NjQzLWFkYzYtZjcyNjllYjY2NGMxIiwiSW1wb3J0SWQiOiIxIiwiVGl0bGUiOiJIZWFydHMgaW4gQXRsYW50aXMiLCJOb3RlIjpudWxsLCJIeXBlcmxpbmsiOm51bGwsIklzQ2hhbmdlZCI6ZmFsc2UsIklzTmV3IjpmYWxzZX0seyIkaWQiOiI0NjYiLCJEYXRlIjoiMjAwMi0wMS0wMVQyMzo1OTowMFoiLCJTdHlsZSI6eyIkaWQiOiI0NjciLCJTaGFwZSI6MSwiQ29ubmVjdG9yTWFyZ2luIjp7IiRyZWYiOiI1NCJ9LCJDb25uZWN0b3JTdHlsZSI6eyIkaWQiOiI0NjgiLCJMaW5lQ29sb3IiOnsiJGlkIjoiNDY5IiwiJHR5cGUiOiJOTFJFLkNvbW1vbi5Eb20uU29saWRDb2xvckJydXNoLCBOTFJFLkNvbW1vbiIsIkNvbG9yIjp7IiRpZCI6IjQ3MCIsIkEiOjI1NSwiUiI6MTU4LCJHIjoxOTYsIkIiOjIxMn19LCJMaW5lV2VpZ2h0IjoxLjAsIkxpbmVUeXBlIjowLCJQYXJlbnRTdHlsZSI6eyIkcmVmIjoiNTUifX0sIklzQmVsb3dUaW1lYmFuZCI6ZmFsc2UsIkhpZGVEYXRlIjpmYWxzZSwiU2hhcGVTaXplIjowLCJTcGFjaW5nIjoyLjAsIlBhZGRpbmciOnsiJHJlZiI6IjU4In0sIlNoYXBlU3R5bGUiOnsiJGlkIjoiNDcxIiwiTWFyZ2luIjp7IiRyZWYiOiI2MCJ9LCJQYWRkaW5nIjp7IiRyZWYiOiI2MSJ9LCJCYWNrZ3JvdW5kIjp7IiRpZCI6IjQ3MiIsIkNvbG9yIjp7IiRpZCI6IjQ3MyIsIkEiOjI1NSwiUiI6NjksIkciOjkyLCJCIjoxMDF9fSwiSXNWaXNpYmxlIjp0cnVlLCJXaWR0aCI6MTIuMCwiSGVpZ2h0IjoxNC4wLCJCb3JkZXJTdHlsZSI6eyIkaWQiOiI0NzQiLCJMaW5lQ29sb3IiOnsiJHJlZiI6IjYzIn0sIkxpbmVXZWlnaHQiOjAuMCwiTGluZVR5cGUiOjAsIlBhcmVudFN0eWxlIjp7IiRyZWYiOiI2MiJ9fSwiUGFyZW50U3R5bGUiOnsiJHJlZiI6IjU5In19LCJUaXRsZVN0eWxlIjp7IiRpZCI6IjQ3NSIsIkZvbnRTZXR0aW5ncyI6eyIkaWQiOiI0NzYiLCJGb250U2l6ZSI6MTMsIkZvbnROYW1lIjoiQ2FsaWJyaSIsIklzQm9sZCI6ZmFsc2UsIklzSXRhbGljIjpmYWxzZSwiSXNVbmRlcmxpbmVkIjpmYWxzZSwiUGFyZW50U3R5bGUiOnsiJHJlZiI6IjY2In19LCJBdXRvU2l6ZSI6MCwiRm9yZWdyb3VuZCI6eyIkaWQiOiI0NzciLCJDb2xvciI6eyIkaWQiOiI0NzgiLCJBIjoyNTUsIlIiOjE1NSwiRyI6MTc4LCJCIjoxODd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0NzkiLCJMaW5lQ29sb3IiOm51bGwsIkxpbmVXZWlnaHQiOjAuMCwiTGluZVR5cGUiOjAsIlBhcmVudFN0eWxlIjpudWxsfSwiUGFyZW50U3R5bGUiOnsiJHJlZiI6IjY1In19LCJEYXRlU3R5bGUiOnsiJGlkIjoiNDgwIiwiRm9udFNldHRpbmdzIjp7IiRpZCI6IjQ4MSIsIkZvbnRTaXplIjoxMCwiRm9udE5hbWUiOiJDYWxpYnJpIiwiSXNCb2xkIjpmYWxzZSwiSXNJdGFsaWMiOmZhbHNlLCJJc1VuZGVybGluZWQiOmZhbHNlLCJQYXJlbnRTdHlsZSI6eyIkcmVmIjoiNzMifX0sIkF1dG9TaXplIjowLCJGb3JlZ3JvdW5kIjp7IiRpZCI6IjQ4MiIsIkNvbG9yIjp7IiRpZCI6IjQ4MyIsIkEiOjI1NSwiUiI6MTU1LCJHIjoxNzgsIkIiOjE4N3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Q4NCIsIkxpbmVDb2xvciI6bnVsbCwiTGluZVdlaWdodCI6MC4wLCJMaW5lVHlwZSI6MCwiUGFyZW50U3R5bGUiOm51bGx9LCJQYXJlbnRTdHlsZSI6eyIkcmVmIjoiNzIifX0sIkRhdGVGb3JtYXQiOnsiJHJlZiI6Ijc5In0sIklzVmlzaWJsZSI6dHJ1ZSwiUGFyZW50U3R5bGUiOnsiJHJlZiI6IjUzIn19LCJQb3NpdGlvbiI6eyJSYXRpbyI6MC4wODUzMjcyNjE0NjU1NjcxMjgsIklzQ3VzdG9tIjpmYWxzZX0sIkRhdGVGb3JtYXQiOnsiJHJlZiI6Ijc5In0sIklkIjoiMTFlM2UwYzItZTRlMi00Zjk1LThjOGItY2UzYWE5NjUyODY3IiwiSW1wb3J0SWQiOiIxIiwiVGl0bGUiOiJUaGUgRGVhZCBab25lIiwiTm90ZSI6bnVsbCwiSHlwZXJsaW5rIjpudWxsLCJJc0NoYW5nZWQiOmZhbHNlLCJJc05ldyI6ZmFsc2V9LHsiJGlkIjoiNDg1IiwiRGF0ZSI6IjIwMDMtMDMtMjFUMjM6NTk6MDBaIiwiU3R5bGUiOnsiJGlkIjoiNDg2IiwiU2hhcGUiOjEsIkNvbm5lY3Rvck1hcmdpbiI6eyIkcmVmIjoiNTQifSwiQ29ubmVjdG9yU3R5bGUiOnsiJGlkIjoiNDg3IiwiTGluZUNvbG9yIjp7IiRpZCI6IjQ4OCIsIiR0eXBlIjoiTkxSRS5Db21tb24uRG9tLlNvbGlkQ29sb3JCcnVzaCwgTkxSRS5Db21tb24iLCJDb2xvciI6eyIkaWQiOiI0ODkiLCJBIjoxMjcsIlIiOjE5MCwiRyI6MjMsIkIiOjM2fX0sIkxpbmVXZWlnaHQiOjEuMCwiTGluZVR5cGUiOjAsIlBhcmVudFN0eWxlIjp7IiRyZWYiOiI1NSJ9fSwiSXNCZWxvd1RpbWViYW5kIjp0cnVlLCJIaWRlRGF0ZSI6ZmFsc2UsIlNoYXBlU2l6ZSI6MCwiU3BhY2luZyI6Mi4wLCJQYWRkaW5nIjp7IiRyZWYiOiI1OCJ9LCJTaGFwZVN0eWxlIjp7IiRpZCI6IjQ5MCIsIk1hcmdpbiI6eyIkcmVmIjoiNjAifSwiUGFkZGluZyI6eyIkcmVmIjoiNjEifSwiQmFja2dyb3VuZCI6eyIkaWQiOiI0OTEiLCJDb2xvciI6eyIkaWQiOiI0OTIiLCJBIjoyNTUsIlIiOjEzMiwiRyI6MzYsIkIiOjQwfX0sIklzVmlzaWJsZSI6dHJ1ZSwiV2lkdGgiOjEyLjAsIkhlaWdodCI6MTQuMCwiQm9yZGVyU3R5bGUiOnsiJGlkIjoiNDkzIiwiTGluZUNvbG9yIjp7IiRyZWYiOiI2MyJ9LCJMaW5lV2VpZ2h0IjowLjAsIkxpbmVUeXBlIjowLCJQYXJlbnRTdHlsZSI6eyIkcmVmIjoiNjIifX0sIlBhcmVudFN0eWxlIjp7IiRyZWYiOiI1OSJ9fSwiVGl0bGVTdHlsZSI6eyIkaWQiOiI0OTQiLCJGb250U2V0dGluZ3MiOnsiJGlkIjoiNDk1IiwiRm9udFNpemUiOjEzLCJGb250TmFtZSI6IkNhbGlicmkiLCJJc0JvbGQiOmZhbHNlLCJJc0l0YWxpYyI6ZmFsc2UsIklzVW5kZXJsaW5lZCI6ZmFsc2UsIlBhcmVudFN0eWxlIjp7IiRyZWYiOiI2NiJ9fSwiQXV0b1NpemUiOjAsIkZvcmVncm91bmQiOnsiJGlkIjoiNDk2IiwiQ29sb3IiOnsiJGlkIjoiNDk3IiwiQSI6MjU1LCJSIjoyMDksIkciOjEwNSwiQiI6MTEyfX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NDk4IiwiTGluZUNvbG9yIjpudWxsLCJMaW5lV2VpZ2h0IjowLjAsIkxpbmVUeXBlIjowLCJQYXJlbnRTdHlsZSI6bnVsbH0sIlBhcmVudFN0eWxlIjp7IiRyZWYiOiI2NSJ9fSwiRGF0ZVN0eWxlIjp7IiRpZCI6IjQ5OSIsIkZvbnRTZXR0aW5ncyI6eyIkaWQiOiI1MDAiLCJGb250U2l6ZSI6MTAsIkZvbnROYW1lIjoiQ2FsaWJyaSIsIklzQm9sZCI6ZmFsc2UsIklzSXRhbGljIjpmYWxzZSwiSXNVbmRlcmxpbmVkIjpmYWxzZSwiUGFyZW50U3R5bGUiOnsiJHJlZiI6IjczIn19LCJBdXRvU2l6ZSI6MCwiRm9yZWdyb3VuZCI6eyIkaWQiOiI1MDEiLCJDb2xvciI6eyIkaWQiOiI1MDIiLCJBIjoyNTUsIlIiOjIwOSwiRyI6MTA1LCJCIjoxMTJ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1MDMiLCJMaW5lQ29sb3IiOm51bGwsIkxpbmVXZWlnaHQiOjAuMCwiTGluZVR5cGUiOjAsIlBhcmVudFN0eWxlIjpudWxsfSwiUGFyZW50U3R5bGUiOnsiJHJlZiI6IjcyIn19LCJEYXRlRm9ybWF0Ijp7IiRyZWYiOiI3OSJ9LCJJc1Zpc2libGUiOnRydWUsIlBhcmVudFN0eWxlIjp7IiRyZWYiOiI1MyJ9fSwiUG9zaXRpb24iOnsiUmF0aW8iOjAuMzAxNDkzODQ0Mjc5NTM2NTIsIklzQ3VzdG9tIjpmYWxzZX0sIkRhdGVGb3JtYXQiOnsiJHJlZiI6Ijc5In0sIklkIjoiNTlmOWZiN2QtMjY1Ny00YTUwLThlZGQtZjU4YWNkNWUyMzk4IiwiSW1wb3J0SWQiOiIxIiwiVGl0bGUiOiJEcmVhbWNhdGNoZXIiLCJOb3RlIjpudWxsLCJIeXBlcmxpbmsiOm51bGwsIklzQ2hhbmdlZCI6ZmFsc2UsIklzTmV3IjpmYWxzZX0seyIkaWQiOiI1MDQiLCJEYXRlIjoiMjAwNi0wNy0xMlQyMzo1OTowMFoiLCJTdHlsZSI6eyIkaWQiOiI1MDUiLCJTaGFwZSI6MSwiQ29ubmVjdG9yTWFyZ2luIjp7IiRyZWYiOiI1NCJ9LCJDb25uZWN0b3JTdHlsZSI6eyIkaWQiOiI1MDYiLCJMaW5lQ29sb3IiOnsiJGlkIjoiNTA3IiwiJHR5cGUiOiJOTFJFLkNvbW1vbi5Eb20uU29saWRDb2xvckJydXNoLCBOTFJFLkNvbW1vbiIsIkNvbG9yIjp7IiRpZCI6IjUwOCIsIkEiOjI1NSwiUiI6NjksIkciOjkyLCJCIjoxMDF9fSwiTGluZVdlaWdodCI6MS4wLCJMaW5lVHlwZSI6MCwiUGFyZW50U3R5bGUiOnsiJHJlZiI6IjU1In19LCJJc0JlbG93VGltZWJhbmQiOmZhbHNlLCJIaWRlRGF0ZSI6ZmFsc2UsIlNoYXBlU2l6ZSI6MCwiU3BhY2luZyI6Mi4wLCJQYWRkaW5nIjp7IiRyZWYiOiI1OCJ9LCJTaGFwZVN0eWxlIjp7IiRpZCI6IjUwOSIsIk1hcmdpbiI6eyIkcmVmIjoiNjAifSwiUGFkZGluZyI6eyIkcmVmIjoiNjEifSwiQmFja2dyb3VuZCI6eyIkaWQiOiI1MTAiLCJDb2xvciI6eyIkaWQiOiI1MTEiLCJBIjoyNTUsIlIiOjY5LCJHIjo5MiwiQiI6MTAxfX0sIklzVmlzaWJsZSI6dHJ1ZSwiV2lkdGgiOjEyLjAsIkhlaWdodCI6MTQuMCwiQm9yZGVyU3R5bGUiOnsiJGlkIjoiNTEyIiwiTGluZUNvbG9yIjp7IiRyZWYiOiI2MyJ9LCJMaW5lV2VpZ2h0IjowLjAsIkxpbmVUeXBlIjowLCJQYXJlbnRTdHlsZSI6eyIkcmVmIjoiNjIifX0sIlBhcmVudFN0eWxlIjp7IiRyZWYiOiI1OSJ9fSwiVGl0bGVTdHlsZSI6eyIkaWQiOiI1MTMiLCJGb250U2V0dGluZ3MiOnsiJGlkIjoiNTE0IiwiRm9udFNpemUiOjEzLCJGb250TmFtZSI6IkNhbGlicmkiLCJJc0JvbGQiOmZhbHNlLCJJc0l0YWxpYyI6ZmFsc2UsIklzVW5kZXJsaW5lZCI6ZmFsc2UsIlBhcmVudFN0eWxlIjp7IiRyZWYiOiI2NiJ9fSwiQXV0b1NpemUiOjIsIkZvcmVncm91bmQiOnsiJGlkIjoiNTE1IiwiQ29sb3IiOnsiJGlkIjoiNTE2IiwiQSI6MjU1LCJSIjoxNTUsIkciOjE3OCwiQiI6MTg3fX0sIk1heFdpZHRoIjoxOTYuODkzMzg2ODQwODIwMzE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UxNyIsIkxpbmVDb2xvciI6bnVsbCwiTGluZVdlaWdodCI6MC4wLCJMaW5lVHlwZSI6MCwiUGFyZW50U3R5bGUiOm51bGx9LCJQYXJlbnRTdHlsZSI6eyIkcmVmIjoiNjUifX0sIkRhdGVTdHlsZSI6eyIkaWQiOiI1MTgiLCJGb250U2V0dGluZ3MiOnsiJGlkIjoiNTE5IiwiRm9udFNpemUiOjEwLCJGb250TmFtZSI6IkNhbGlicmkiLCJJc0JvbGQiOmZhbHNlLCJJc0l0YWxpYyI6ZmFsc2UsIklzVW5kZXJsaW5lZCI6ZmFsc2UsIlBhcmVudFN0eWxlIjp7IiRyZWYiOiI3MyJ9fSwiQXV0b1NpemUiOjAsIkZvcmVncm91bmQiOnsiJGlkIjoiNTIwIiwiQ29sb3IiOnsiJGlkIjoiNTIxIiwiQSI6MjU1LCJSIjoxNTUsIkciOjE3OCwiQiI6MTg3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NTIyIiwiTGluZUNvbG9yIjpudWxsLCJMaW5lV2VpZ2h0IjowLjAsIkxpbmVUeXBlIjowLCJQYXJlbnRTdHlsZSI6bnVsbH0sIlBhcmVudFN0eWxlIjp7IiRyZWYiOiI3MiJ9fSwiRGF0ZUZvcm1hdCI6eyIkcmVmIjoiNzkifSwiSXNWaXNpYmxlIjp0cnVlLCJQYXJlbnRTdHlsZSI6eyIkcmVmIjoiNTMifX0sIlBvc2l0aW9uIjp7IlJhdGlvIjowLjE1NzY5MTMzMzkxMjAzNzA1LCJJc0N1c3RvbSI6ZmFsc2V9LCJEYXRlRm9ybWF0Ijp7IiRyZWYiOiI3OSJ9LCJJZCI6Ijc0NGFmNGNhLWZhOTMtNGI5Mi05MDM3LTVhMjExNTMxMDY2YSIsIkltcG9ydElkIjoiMSIsIlRpdGxlIjoiTmlnaHRtYXJlcyAmIERyZWFtc2NhcGVzIiwiTm90ZSI6bnVsbCwiSHlwZXJsaW5rIjpudWxsLCJJc0NoYW5nZWQiOmZhbHNlLCJJc05ldyI6ZmFsc2V9LHsiJGlkIjoiNTIzIiwiRGF0ZSI6IjIwMDctMDYtMjJUMjM6NTk6MDBaIiwiU3R5bGUiOnsiJGlkIjoiNTI0IiwiU2hhcGUiOjEsIkNvbm5lY3Rvck1hcmdpbiI6eyIkcmVmIjoiNTQifSwiQ29ubmVjdG9yU3R5bGUiOnsiJGlkIjoiNTI1IiwiTGluZUNvbG9yIjp7IiRpZCI6IjUyNiIsIiR0eXBlIjoiTkxSRS5Db21tb24uRG9tLlNvbGlkQ29sb3JCcnVzaCwgTkxSRS5Db21tb24iLCJDb2xvciI6eyIkaWQiOiI1MjciLCJBIjoxMjcsIlIiOjE5MCwiRyI6MjMsIkIiOjM2fX0sIkxpbmVXZWlnaHQiOjEuMCwiTGluZVR5cGUiOjAsIlBhcmVudFN0eWxlIjp7IiRyZWYiOiI1NSJ9fSwiSXNCZWxvd1RpbWViYW5kIjp0cnVlLCJIaWRlRGF0ZSI6ZmFsc2UsIlNoYXBlU2l6ZSI6MCwiU3BhY2luZyI6Mi4wLCJQYWRkaW5nIjp7IiRyZWYiOiI1OCJ9LCJTaGFwZVN0eWxlIjp7IiRpZCI6IjUyOCIsIk1hcmdpbiI6eyIkcmVmIjoiNjAifSwiUGFkZGluZyI6eyIkcmVmIjoiNjEifSwiQmFja2dyb3VuZCI6eyIkaWQiOiI1MjkiLCJDb2xvciI6eyIkaWQiOiI1MzAiLCJBIjoyNTUsIlIiOjEzMiwiRyI6MzYsIkIiOjQwfX0sIklzVmlzaWJsZSI6dHJ1ZSwiV2lkdGgiOjEyLjAsIkhlaWdodCI6MTQuMCwiQm9yZGVyU3R5bGUiOnsiJGlkIjoiNTMxIiwiTGluZUNvbG9yIjp7IiRyZWYiOiI2MyJ9LCJMaW5lV2VpZ2h0IjowLjAsIkxpbmVUeXBlIjowLCJQYXJlbnRTdHlsZSI6eyIkcmVmIjoiNjIifX0sIlBhcmVudFN0eWxlIjp7IiRyZWYiOiI1OSJ9fSwiVGl0bGVTdHlsZSI6eyIkaWQiOiI1MzIiLCJGb250U2V0dGluZ3MiOnsiJGlkIjoiNTMzIiwiRm9udFNpemUiOjEzLCJGb250TmFtZSI6IkNhbGlicmkiLCJJc0JvbGQiOmZhbHNlLCJJc0l0YWxpYyI6ZmFsc2UsIklzVW5kZXJsaW5lZCI6ZmFsc2UsIlBhcmVudFN0eWxlIjp7IiRyZWYiOiI2NiJ9fSwiQXV0b1NpemUiOjAsIkZvcmVncm91bmQiOnsiJGlkIjoiNTM0IiwiQ29sb3IiOnsiJGlkIjoiNTM1IiwiQSI6MjU1LCJSIjoyMDksIkciOjEwNSwiQiI6MTEyfX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NTM2IiwiTGluZUNvbG9yIjpudWxsLCJMaW5lV2VpZ2h0IjowLjAsIkxpbmVUeXBlIjowLCJQYXJlbnRTdHlsZSI6bnVsbH0sIlBhcmVudFN0eWxlIjp7IiRyZWYiOiI2NSJ9fSwiRGF0ZVN0eWxlIjp7IiRpZCI6IjUzNyIsIkZvbnRTZXR0aW5ncyI6eyIkaWQiOiI1MzgiLCJGb250U2l6ZSI6MTAsIkZvbnROYW1lIjoiQ2FsaWJyaSIsIklzQm9sZCI6ZmFsc2UsIklzSXRhbGljIjpmYWxzZSwiSXNVbmRlcmxpbmVkIjpmYWxzZSwiUGFyZW50U3R5bGUiOnsiJHJlZiI6IjczIn19LCJBdXRvU2l6ZSI6MCwiRm9yZWdyb3VuZCI6eyIkaWQiOiI1MzkiLCJDb2xvciI6eyIkaWQiOiI1NDAiLCJBIjoyNTUsIlIiOjIwOSwiRyI6MTA1LCJCIjoxMTJ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1NDE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I1MzkwZDU1NS0wNzhhLTQyYzItYmM4My00ODY3NmE3ODcwOTEiLCJJbXBvcnRJZCI6IjEiLCJUaXRsZSI6IjE0MDgiLCJOb3RlIjpudWxsLCJIeXBlcmxpbmsiOm51bGwsIklzQ2hhbmdlZCI6ZmFsc2UsIklzTmV3IjpmYWxzZX0seyIkaWQiOiI1NDIiLCJEYXRlIjoiMjAwNy0xMS0yMVQyMzo1OTowMFoiLCJTdHlsZSI6eyIkaWQiOiI1NDMiLCJTaGFwZSI6MSwiQ29ubmVjdG9yTWFyZ2luIjp7IiRyZWYiOiI1NCJ9LCJDb25uZWN0b3JTdHlsZSI6eyIkaWQiOiI1NDQiLCJMaW5lQ29sb3IiOnsiJGlkIjoiNTQ1IiwiJHR5cGUiOiJOTFJFLkNvbW1vbi5Eb20uU29saWRDb2xvckJydXNoLCBOTFJFLkNvbW1vbiIsIkNvbG9yIjp7IiRpZCI6IjU0NiIsIkEiOjEyNywiUiI6MTkwLCJHIjoyMywiQiI6MzZ9fSwiTGluZVdlaWdodCI6MS4wLCJMaW5lVHlwZSI6MCwiUGFyZW50U3R5bGUiOnsiJHJlZiI6IjU1In19LCJJc0JlbG93VGltZWJhbmQiOmZhbHNlLCJIaWRlRGF0ZSI6ZmFsc2UsIlNoYXBlU2l6ZSI6MCwiU3BhY2luZyI6Mi4wLCJQYWRkaW5nIjp7IiRyZWYiOiI1OCJ9LCJTaGFwZVN0eWxlIjp7IiRpZCI6IjU0NyIsIk1hcmdpbiI6eyIkcmVmIjoiNjAifSwiUGFkZGluZyI6eyIkcmVmIjoiNjEifSwiQmFja2dyb3VuZCI6eyIkaWQiOiI1NDgiLCJDb2xvciI6eyIkaWQiOiI1NDkiLCJBIjoyNTUsIlIiOjEzMiwiRyI6MzYsIkIiOjQwfX0sIklzVmlzaWJsZSI6dHJ1ZSwiV2lkdGgiOjEyLjAsIkhlaWdodCI6MTQuMCwiQm9yZGVyU3R5bGUiOnsiJGlkIjoiNTUwIiwiTGluZUNvbG9yIjp7IiRyZWYiOiI2MyJ9LCJMaW5lV2VpZ2h0IjowLjAsIkxpbmVUeXBlIjowLCJQYXJlbnRTdHlsZSI6eyIkcmVmIjoiNjIifX0sIlBhcmVudFN0eWxlIjp7IiRyZWYiOiI1OSJ9fSwiVGl0bGVTdHlsZSI6eyIkaWQiOiI1NTEiLCJGb250U2V0dGluZ3MiOnsiJGlkIjoiNTUyIiwiRm9udFNpemUiOjEzLCJGb250TmFtZSI6IkNhbGlicmkiLCJJc0JvbGQiOmZhbHNlLCJJc0l0YWxpYyI6ZmFsc2UsIklzVW5kZXJsaW5lZCI6ZmFsc2UsIlBhcmVudFN0eWxlIjp7IiRyZWYiOiI2NiJ9fSwiQXV0b1NpemUiOjAsIkZvcmVncm91bmQiOnsiJGlkIjoiNTUzIiwiQ29sb3IiOnsiJGlkIjoiNTU0IiwiQSI6MjU1LCJSIjoyMDksIkciOjEwNSwiQiI6MTEyfX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NTU1IiwiTGluZUNvbG9yIjpudWxsLCJMaW5lV2VpZ2h0IjowLjAsIkxpbmVUeXBlIjowLCJQYXJlbnRTdHlsZSI6bnVsbH0sIlBhcmVudFN0eWxlIjp7IiRyZWYiOiI2NSJ9fSwiRGF0ZVN0eWxlIjp7IiRpZCI6IjU1NiIsIkZvbnRTZXR0aW5ncyI6eyIkaWQiOiI1NTciLCJGb250U2l6ZSI6MTAsIkZvbnROYW1lIjoiQ2FsaWJyaSIsIklzQm9sZCI6ZmFsc2UsIklzSXRhbGljIjpmYWxzZSwiSXNVbmRlcmxpbmVkIjpmYWxzZSwiUGFyZW50U3R5bGUiOnsiJHJlZiI6IjczIn19LCJBdXRvU2l6ZSI6MCwiRm9yZWdyb3VuZCI6eyIkaWQiOiI1NTgiLCJDb2xvciI6eyIkaWQiOiI1NTkiLCJBIjoyNTUsIlIiOjIwOSwiRyI6MTA1LCJCIjoxMTJ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1NjAiLCJMaW5lQ29sb3IiOm51bGwsIkxpbmVXZWlnaHQiOjAuMCwiTGluZVR5cGUiOjAsIlBhcmVudFN0eWxlIjpudWxsfSwiUGFyZW50U3R5bGUiOnsiJHJlZiI6IjcyIn19LCJEYXRlRm9ybWF0Ijp7IiRyZWYiOiI3OSJ9LCJJc1Zpc2libGUiOnRydWUsIlBhcmVudFN0eWxlIjp7IiRyZWYiOiI1MyJ9fSwiUG9zaXRpb24iOnsiUmF0aW8iOjAuMDg2MjUzMDE3ODQ5MzkyMzYzLCJJc0N1c3RvbSI6ZmFsc2V9LCJEYXRlRm9ybWF0Ijp7IiRyZWYiOiI3OSJ9LCJJZCI6IjUzOTA4ZjkwLWY3ODMtNGU4MC05MThlLWJkNTg3NzllYTc0MyIsIkltcG9ydElkIjoiMSIsIlRpdGxlIjoiVGhlIE1pc3QiLCJOb3RlIjpudWxsLCJIeXBlcmxpbmsiOm51bGwsIklzQ2hhbmdlZCI6ZmFsc2UsIklzTmV3IjpmYWxzZX0seyIkaWQiOiI1NjEiLCJEYXRlIjoiMjAxMC0wNy0wOVQyMzo1OTowMFoiLCJTdHlsZSI6eyIkaWQiOiI1NjIiLCJTaGFwZSI6MSwiQ29ubmVjdG9yTWFyZ2luIjp7IiRyZWYiOiI1NCJ9LCJDb25uZWN0b3JTdHlsZSI6eyIkaWQiOiI1NjMiLCJMaW5lQ29sb3IiOnsiJGlkIjoiNTY0IiwiJHR5cGUiOiJOTFJFLkNvbW1vbi5Eb20uU29saWRDb2xvckJydXNoLCBOTFJFLkNvbW1vbiIsIkNvbG9yIjp7IiRpZCI6IjU2NSIsIkEiOjI1NSwiUiI6MTU4LCJHIjoxOTYsIkIiOjIxMn19LCJMaW5lV2VpZ2h0IjoxLjAsIkxpbmVUeXBlIjowLCJQYXJlbnRTdHlsZSI6eyIkcmVmIjoiNTUifX0sIklzQmVsb3dUaW1lYmFuZCI6dHJ1ZSwiSGlkZURhdGUiOmZhbHNlLCJTaGFwZVNpemUiOjAsIlNwYWNpbmciOjIuMCwiUGFkZGluZyI6eyIkcmVmIjoiNTgifSwiU2hhcGVTdHlsZSI6eyIkaWQiOiI1NjYiLCJNYXJnaW4iOnsiJHJlZiI6IjYwIn0sIlBhZGRpbmciOnsiJHJlZiI6IjYxIn0sIkJhY2tncm91bmQiOnsiJGlkIjoiNTY3IiwiQ29sb3IiOnsiJGlkIjoiNTY4IiwiQSI6MjU1LCJSIjo2OSwiRyI6OTIsIkIiOjEwMX19LCJJc1Zpc2libGUiOnRydWUsIldpZHRoIjoxMi4wLCJIZWlnaHQiOjE0LjAsIkJvcmRlclN0eWxlIjp7IiRpZCI6IjU2OSIsIkxpbmVDb2xvciI6eyIkcmVmIjoiNjMifSwiTGluZVdlaWdodCI6MC4wLCJMaW5lVHlwZSI6MCwiUGFyZW50U3R5bGUiOnsiJHJlZiI6IjYyIn19LCJQYXJlbnRTdHlsZSI6eyIkcmVmIjoiNTkifX0sIlRpdGxlU3R5bGUiOnsiJGlkIjoiNTcwIiwiRm9udFNldHRpbmdzIjp7IiRpZCI6IjU3MSIsIkZvbnRTaXplIjoxMywiRm9udE5hbWUiOiJDYWxpYnJpIiwiSXNCb2xkIjpmYWxzZSwiSXNJdGFsaWMiOmZhbHNlLCJJc1VuZGVybGluZWQiOmZhbHNlLCJQYXJlbnRTdHlsZSI6eyIkcmVmIjoiNjYifX0sIkF1dG9TaXplIjowLCJGb3JlZ3JvdW5kIjp7IiRpZCI6IjU3MiIsIkNvbG9yIjp7IiRpZCI6IjU3MyIsIkEiOjI1NSwiUiI6MTU1LCJHIjoxNzgsIkIiOjE4N31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U3NCIsIkxpbmVDb2xvciI6bnVsbCwiTGluZVdlaWdodCI6MC4wLCJMaW5lVHlwZSI6MCwiUGFyZW50U3R5bGUiOm51bGx9LCJQYXJlbnRTdHlsZSI6eyIkcmVmIjoiNjUifX0sIkRhdGVTdHlsZSI6eyIkaWQiOiI1NzUiLCJGb250U2V0dGluZ3MiOnsiJGlkIjoiNTc2IiwiRm9udFNpemUiOjEwLCJGb250TmFtZSI6IkNhbGlicmkiLCJJc0JvbGQiOmZhbHNlLCJJc0l0YWxpYyI6ZmFsc2UsIklzVW5kZXJsaW5lZCI6ZmFsc2UsIlBhcmVudFN0eWxlIjp7IiRyZWYiOiI3MyJ9fSwiQXV0b1NpemUiOjAsIkZvcmVncm91bmQiOnsiJGlkIjoiNTc3IiwiQ29sb3IiOnsiJGlkIjoiNTc4IiwiQSI6MjU1LCJSIjoxNTUsIkciOjE3OCwiQiI6MTg3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NTc5IiwiTGluZUNvbG9yIjpudWxsLCJMaW5lV2VpZ2h0IjowLjAsIkxpbmVUeXBlIjowLCJQYXJlbnRTdHlsZSI6bnVsbH0sIlBhcmVudFN0eWxlIjp7IiRyZWYiOiI3MiJ9fSwiRGF0ZUZvcm1hdCI6eyIkcmVmIjoiNzkifSwiSXNWaXNpYmxlIjp0cnVlLCJQYXJlbnRTdHlsZSI6eyIkcmVmIjoiNTMifX0sIlBvc2l0aW9uIjp7IlJhdGlvIjowLjIzMjgzMzM4MTkzNTQwMjIxLCJJc0N1c3RvbSI6ZmFsc2V9LCJEYXRlRm9ybWF0Ijp7IiRyZWYiOiI3OSJ9LCJJZCI6IjU4ZTc5YWEzLTViOGUtNDkzNy04OTU4LThiOGYyNmMwZDQ1NiIsIkltcG9ydElkIjpudWxsLCJUaXRsZSI6IkhhdmVuIiwiTm90ZSI6bnVsbCwiSHlwZXJsaW5rIjpudWxsLCJJc0NoYW5nZWQiOmZhbHNlLCJJc05ldyI6ZmFsc2V9LHsiJGlkIjoiNTgwIiwiRGF0ZSI6IjIwMTMtMDYtMjRUMjM6NTk6MDBaIiwiU3R5bGUiOnsiJGlkIjoiNTgxIiwiU2hhcGUiOjEsIkNvbm5lY3Rvck1hcmdpbiI6eyIkcmVmIjoiNTQifSwiQ29ubmVjdG9yU3R5bGUiOnsiJGlkIjoiNTgyIiwiTGluZUNvbG9yIjp7IiRpZCI6IjU4MyIsIiR0eXBlIjoiTkxSRS5Db21tb24uRG9tLlNvbGlkQ29sb3JCcnVzaCwgTkxSRS5Db21tb24iLCJDb2xvciI6eyIkaWQiOiI1ODQiLCJBIjoyNTUsIlIiOjY5LCJHIjo5MiwiQiI6MTAxfX0sIkxpbmVXZWlnaHQiOjEuMCwiTGluZVR5cGUiOjAsIlBhcmVudFN0eWxlIjp7IiRyZWYiOiI1NSJ9fSwiSXNCZWxvd1RpbWViYW5kIjpmYWxzZSwiSGlkZURhdGUiOmZhbHNlLCJTaGFwZVNpemUiOjAsIlNwYWNpbmciOjIuMCwiUGFkZGluZyI6eyIkcmVmIjoiNTgifSwiU2hhcGVTdHlsZSI6eyIkaWQiOiI1ODUiLCJNYXJnaW4iOnsiJHJlZiI6IjYwIn0sIlBhZGRpbmciOnsiJHJlZiI6IjYxIn0sIkJhY2tncm91bmQiOnsiJGlkIjoiNTg2IiwiQ29sb3IiOnsiJGlkIjoiNTg3IiwiQSI6MjU1LCJSIjo2OSwiRyI6OTIsIkIiOjEwMX19LCJJc1Zpc2libGUiOnRydWUsIldpZHRoIjoxMi4wLCJIZWlnaHQiOjE0LjAsIkJvcmRlclN0eWxlIjp7IiRpZCI6IjU4OCIsIkxpbmVDb2xvciI6eyIkcmVmIjoiNjMifSwiTGluZVdlaWdodCI6MC4wLCJMaW5lVHlwZSI6MCwiUGFyZW50U3R5bGUiOnsiJHJlZiI6IjYyIn19LCJQYXJlbnRTdHlsZSI6eyIkcmVmIjoiNTkifX0sIlRpdGxlU3R5bGUiOnsiJGlkIjoiNTg5IiwiRm9udFNldHRpbmdzIjp7IiRpZCI6IjU5MCIsIkZvbnRTaXplIjoxMywiRm9udE5hbWUiOiJDYWxpYnJpIiwiSXNCb2xkIjpmYWxzZSwiSXNJdGFsaWMiOmZhbHNlLCJJc1VuZGVybGluZWQiOmZhbHNlLCJQYXJlbnRTdHlsZSI6eyIkcmVmIjoiNjYifX0sIkF1dG9TaXplIjowLCJGb3JlZ3JvdW5kIjp7IiRpZCI6IjU5MSIsIkNvbG9yIjp7IiRpZCI6IjU5MiIsIkEiOjI1NSwiUiI6MTU1LCJHIjoxNzgsIkIiOjE4N31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U5MyIsIkxpbmVDb2xvciI6bnVsbCwiTGluZVdlaWdodCI6MC4wLCJMaW5lVHlwZSI6MCwiUGFyZW50U3R5bGUiOm51bGx9LCJQYXJlbnRTdHlsZSI6eyIkcmVmIjoiNjUifX0sIkRhdGVTdHlsZSI6eyIkaWQiOiI1OTQiLCJGb250U2V0dGluZ3MiOnsiJGlkIjoiNTk1IiwiRm9udFNpemUiOjEwLCJGb250TmFtZSI6IkNhbGlicmkiLCJJc0JvbGQiOmZhbHNlLCJJc0l0YWxpYyI6ZmFsc2UsIklzVW5kZXJsaW5lZCI6ZmFsc2UsIlBhcmVudFN0eWxlIjp7IiRyZWYiOiI3MyJ9fSwiQXV0b1NpemUiOjAsIkZvcmVncm91bmQiOnsiJGlkIjoiNTk2IiwiQ29sb3IiOnsiJGlkIjoiNTk3IiwiQSI6MjU1LCJSIjoxNTUsIkciOjE3OCwiQiI6MTg3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NTk4IiwiTGluZUNvbG9yIjpudWxsLCJMaW5lV2VpZ2h0IjowLjAsIkxpbmVUeXBlIjowLCJQYXJlbnRTdHlsZSI6bnVsbH0sIlBhcmVudFN0eWxlIjp7IiRyZWYiOiI3MiJ9fSwiRGF0ZUZvcm1hdCI6eyIkcmVmIjoiNzkifSwiSXNWaXNpYmxlIjp0cnVlLCJQYXJlbnRTdHlsZSI6eyIkcmVmIjoiNTMifX0sIlBvc2l0aW9uIjp7IlJhdGlvIjowLjE1NzY5MTUwMzQ1NDEzNzc0LCJJc0N1c3RvbSI6ZmFsc2V9LCJEYXRlRm9ybWF0Ijp7IiRyZWYiOiI3OSJ9LCJJZCI6IjE4YjM1MTVmLTIzNzEtNDllZC05ZTJkLTE3NjNiYWFlNTExZiIsIkltcG9ydElkIjoiMSIsIlRpdGxlIjoiVW5kZXIgdGhlIERvbWUiLCJOb3RlIjpudWxsLCJIeXBlcmxpbmsiOm51bGwsIklzQ2hhbmdlZCI6ZmFsc2UsIklzTmV3IjpmYWxzZX0seyIkaWQiOiI1OTkiLCJEYXRlIjoiMjAxNi0wMi0xNVQyMzo1OTowMFoiLCJTdHlsZSI6eyIkaWQiOiI2MDAiLCJTaGFwZSI6MSwiQ29ubmVjdG9yTWFyZ2luIjp7IiRyZWYiOiI1NCJ9LCJDb25uZWN0b3JTdHlsZSI6eyIkaWQiOiI2MDEiLCJMaW5lQ29sb3IiOnsiJGlkIjoiNjAyIiwiJHR5cGUiOiJOTFJFLkNvbW1vbi5Eb20uU29saWRDb2xvckJydXNoLCBOTFJFLkNvbW1vbiIsIkNvbG9yIjp7IiRpZCI6IjYwMyIsIkEiOjI1NSwiUiI6MTU4LCJHIjoxOTYsIkIiOjIxMn19LCJMaW5lV2VpZ2h0IjoxLjAsIkxpbmVUeXBlIjowLCJQYXJlbnRTdHlsZSI6eyIkcmVmIjoiNTUifX0sIklzQmVsb3dUaW1lYmFuZCI6ZmFsc2UsIkhpZGVEYXRlIjpmYWxzZSwiU2hhcGVTaXplIjowLCJTcGFjaW5nIjoyLjAsIlBhZGRpbmciOnsiJHJlZiI6IjU4In0sIlNoYXBlU3R5bGUiOnsiJGlkIjoiNjA0IiwiTWFyZ2luIjp7IiRyZWYiOiI2MCJ9LCJQYWRkaW5nIjp7IiRyZWYiOiI2MSJ9LCJCYWNrZ3JvdW5kIjp7IiRpZCI6IjYwNSIsIkNvbG9yIjp7IiRpZCI6IjYwNiIsIkEiOjI1NSwiUiI6NjksIkciOjkyLCJCIjoxMDF9fSwiSXNWaXNpYmxlIjp0cnVlLCJXaWR0aCI6MTIuMCwiSGVpZ2h0IjoxNC4wLCJCb3JkZXJTdHlsZSI6eyIkaWQiOiI2MDciLCJMaW5lQ29sb3IiOnsiJHJlZiI6IjYzIn0sIkxpbmVXZWlnaHQiOjAuMCwiTGluZVR5cGUiOjAsIlBhcmVudFN0eWxlIjp7IiRyZWYiOiI2MiJ9fSwiUGFyZW50U3R5bGUiOnsiJHJlZiI6IjU5In19LCJUaXRsZVN0eWxlIjp7IiRpZCI6IjYwOCIsIkZvbnRTZXR0aW5ncyI6eyIkaWQiOiI2MDkiLCJGb250U2l6ZSI6MTMsIkZvbnROYW1lIjoiQ2FsaWJyaSIsIklzQm9sZCI6ZmFsc2UsIklzSXRhbGljIjpmYWxzZSwiSXNVbmRlcmxpbmVkIjpmYWxzZSwiUGFyZW50U3R5bGUiOnsiJHJlZiI6IjY2In19LCJBdXRvU2l6ZSI6MCwiRm9yZWdyb3VuZCI6eyIkaWQiOiI2MTAiLCJDb2xvciI6eyIkaWQiOiI2MTEiLCJBIjoyNTUsIlIiOjE1NSwiRyI6MTc4LCJCIjoxODd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2MTIiLCJMaW5lQ29sb3IiOm51bGwsIkxpbmVXZWlnaHQiOjAuMCwiTGluZVR5cGUiOjAsIlBhcmVudFN0eWxlIjpudWxsfSwiUGFyZW50U3R5bGUiOnsiJHJlZiI6IjY1In19LCJEYXRlU3R5bGUiOnsiJGlkIjoiNjEzIiwiRm9udFNldHRpbmdzIjp7IiRpZCI6IjYxNCIsIkZvbnRTaXplIjoxMCwiRm9udE5hbWUiOiJDYWxpYnJpIiwiSXNCb2xkIjpmYWxzZSwiSXNJdGFsaWMiOmZhbHNlLCJJc1VuZGVybGluZWQiOmZhbHNlLCJQYXJlbnRTdHlsZSI6eyIkcmVmIjoiNzMifX0sIkF1dG9TaXplIjowLCJGb3JlZ3JvdW5kIjp7IiRpZCI6IjYxNSIsIkNvbG9yIjp7IiRpZCI6IjYxNiIsIkEiOjI1NSwiUiI6MTU1LCJHIjoxNzgsIkIiOjE4N3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YxNyIsIkxpbmVDb2xvciI6bnVsbCwiTGluZVdlaWdodCI6MC4wLCJMaW5lVHlwZSI6MCwiUGFyZW50U3R5bGUiOm51bGx9LCJQYXJlbnRTdHlsZSI6eyIkcmVmIjoiNzIifX0sIkRhdGVGb3JtYXQiOnsiJHJlZiI6Ijc5In0sIklzVmlzaWJsZSI6dHJ1ZSwiUGFyZW50U3R5bGUiOnsiJHJlZiI6IjUzIn19LCJQb3NpdGlvbiI6eyJSYXRpbyI6MC4xNTkxNjA1MjkyNDI2MjE1MywiSXNDdXN0b20iOnRydWV9LCJEYXRlRm9ybWF0Ijp7IiRyZWYiOiI3OSJ9LCJJZCI6IjZmODIxODY1LWVjNzQtNDdjNS04ODQyLTczN2JjYzA2NjBkMSIsIkltcG9ydElkIjoiMSIsIlRpdGxlIjoiMTEuMjIuNjMiLCJOb3RlIjpudWxsLCJIeXBlcmxpbmsiOm51bGwsIklzQ2hhbmdlZCI6ZmFsc2UsIklzTmV3IjpmYWxzZX0seyIkaWQiOiI2MTgiLCJEYXRlIjoiMjAxNy0wOS0wOFQyMzo1OTowMFoiLCJTdHlsZSI6eyIkaWQiOiI2MTkiLCJTaGFwZSI6MSwiQ29ubmVjdG9yTWFyZ2luIjp7IiRyZWYiOiI1NCJ9LCJDb25uZWN0b3JTdHlsZSI6eyIkaWQiOiI2MjAiLCJMaW5lQ29sb3IiOnsiJGlkIjoiNjIxIiwiJHR5cGUiOiJOTFJFLkNvbW1vbi5Eb20uU29saWRDb2xvckJydXNoLCBOTFJFLkNvbW1vbiIsIkNvbG9yIjp7IiRpZCI6IjYyMiIsIkEiOjEyNywiUiI6MTkwLCJHIjoyMywiQiI6MzZ9fSwiTGluZVdlaWdodCI6MS4wLCJMaW5lVHlwZSI6MCwiUGFyZW50U3R5bGUiOnsiJHJlZiI6IjU1In19LCJJc0JlbG93VGltZWJhbmQiOmZhbHNlLCJIaWRlRGF0ZSI6ZmFsc2UsIlNoYXBlU2l6ZSI6MCwiU3BhY2luZyI6Mi4wLCJQYWRkaW5nIjp7IiRyZWYiOiI1OCJ9LCJTaGFwZVN0eWxlIjp7IiRpZCI6IjYyMyIsIk1hcmdpbiI6eyIkcmVmIjoiNjAifSwiUGFkZGluZyI6eyIkcmVmIjoiNjEifSwiQmFja2dyb3VuZCI6eyIkaWQiOiI2MjQiLCJDb2xvciI6eyIkaWQiOiI2MjUiLCJBIjoyNTUsIlIiOjEzMiwiRyI6MzYsIkIiOjQwfX0sIklzVmlzaWJsZSI6dHJ1ZSwiV2lkdGgiOjEyLjAsIkhlaWdodCI6MTQuMCwiQm9yZGVyU3R5bGUiOnsiJGlkIjoiNjI2IiwiTGluZUNvbG9yIjp7IiRyZWYiOiI2MyJ9LCJMaW5lV2VpZ2h0IjowLjAsIkxpbmVUeXBlIjowLCJQYXJlbnRTdHlsZSI6eyIkcmVmIjoiNjIifX0sIlBhcmVudFN0eWxlIjp7IiRyZWYiOiI1OSJ9fSwiVGl0bGVTdHlsZSI6eyIkaWQiOiI2MjciLCJGb250U2V0dGluZ3MiOnsiJGlkIjoiNjI4IiwiRm9udFNpemUiOjEzLCJGb250TmFtZSI6IkNhbGlicmkiLCJJc0JvbGQiOmZhbHNlLCJJc0l0YWxpYyI6ZmFsc2UsIklzVW5kZXJsaW5lZCI6ZmFsc2UsIlBhcmVudFN0eWxlIjp7IiRyZWYiOiI2NiJ9fSwiQXV0b1NpemUiOjIsIkZvcmVncm91bmQiOnsiJGlkIjoiNjI5IiwiQ29sb3IiOnsiJGlkIjoiNjMwIiwiQSI6MjU1LCJSIjoyMDksIkciOjEwNSwiQiI6MTEyfX0sIk1heFdpZHRoIjoxMTYuMjQxNDkzMjI1MDk3NjY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YzMSIsIkxpbmVDb2xvciI6bnVsbCwiTGluZVdlaWdodCI6MC4wLCJMaW5lVHlwZSI6MCwiUGFyZW50U3R5bGUiOm51bGx9LCJQYXJlbnRTdHlsZSI6eyIkcmVmIjoiNjUifX0sIkRhdGVTdHlsZSI6eyIkaWQiOiI2MzIiLCJGb250U2V0dGluZ3MiOnsiJGlkIjoiNjMzIiwiRm9udFNpemUiOjEwLCJGb250TmFtZSI6IkNhbGlicmkiLCJJc0JvbGQiOmZhbHNlLCJJc0l0YWxpYyI6ZmFsc2UsIklzVW5kZXJsaW5lZCI6ZmFsc2UsIlBhcmVudFN0eWxlIjp7IiRyZWYiOiI3MyJ9fSwiQXV0b1NpemUiOjAsIkZvcmVncm91bmQiOnsiJGlkIjoiNjM0IiwiQ29sb3IiOnsiJGlkIjoiNjM1IiwiQSI6MjU1LCJSIjoyMDksIkciOjEwNSwiQiI6MTE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NjM2IiwiTGluZUNvbG9yIjpudWxsLCJMaW5lV2VpZ2h0IjowLjAsIkxpbmVUeXBlIjowLCJQYXJlbnRTdHlsZSI6bnVsbH0sIlBhcmVudFN0eWxlIjp7IiRyZWYiOiI3MiJ9fSwiRGF0ZUZvcm1hdCI6eyIkaWQiOiI2MzciLCJGb3JtYXRTdHJpbmciOiJNTU0gZCwg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nsiJHJlZiI6IjUzIn19LCJQb3NpdGlvbiI6eyJSYXRpbyI6MC4yNDE3MDk1ODkwNzUxNTkxMywiSXNDdXN0b20iOnRydWV9LCJEYXRlRm9ybWF0Ijp7IiRyZWYiOiI2MzcifSwiSWQiOiJmNTE1Y2M1ZC03MDEwLTRkYzQtYmJlYy1hYTg4NDYxNDc2ZWUiLCJJbXBvcnRJZCI6IjEiLCJUaXRsZSI6Ikl0IChUaGUgTG9zZXIncyBDbHViKSIsIk5vdGUiOm51bGwsIkh5cGVybGluayI6bnVsbCwiSXNDaGFuZ2VkIjpmYWxzZSwiSXNOZXciOmZhbHNlfV0sIlRhc2tzIjpbXSwiTXNQcm9qZWN0SXRlbXNUcmVlIjp7IiRpZCI6IjYzOCIsIlJvb3QiOnsiSW1wb3J0SWQiOm51bGwsIklzSW1wb3J0ZWQiOmZhbHNlLCJDaGlsZHJlbiI6W119fSwiTWV0YWRhdGEiOnsiJGlkIjoiNjM5IiwiRXhjZWxTaGVldE5hbWUiOiJTaGVldDEiLCJJdGVtc1RpdGxlcyI6IltcIkNhcnJpZVwiLFwiU2FsZW0ncyBMb3RcIixcIlRoZSBTaGluaW5nXCIsXCJDdWpvXCIsXCJUaGUgRGVhZCBab25lXCIsXCJDaGlsZHJlbiBvZiB0aGUgQ29yblwiLFwiQ2F0J3MgRXllXCIsXCJTdGFuZCBCeSBNZVwiLFwiUGV0IFNlbWF0YXJ5XCIsXCJJVCAgXCIsXCJNaXNlcnlcIixcIk5lZWRmdWwgVGhpbmdzXCIsXCJUaGUgU3RhbmRcIixcIlRoZSBTaGF3c2hhbmsgUmVkZW1wdGlvblwiLFwiRG9sb3JlcyBDbGFpcmJvcm5lXCIsXCJUaGUgU2hpbmluZyBcIixcIlRoZSBHcmVlbiBNaWxlIFwiLFwiSGVhcnRzIGluIEF0bGFudGlzXCIsXCJUaGUgRGVhZCBab25lXCIsXCJEcmVhbWNhdGNoZXJcIixcIk5pZ2h0bWFyZXMgJiBEcmVhbXNjYXBlc1wiLFwiMTQwOFwiLFwiVGhlIE1pc3RcIixcIlVuZGVyIHRoZSBEb21lXCIsXCIxMS4yMi42M1wiLFwiSXQgKFBhcnQgMTogVGhlIExvc2VyJ3MgQ2x1YilcIl0iLCJDb2x1bW5zTWFwcGluZyI6IntcIiRpZFwiOlwiMVwiLFwiVGl0bGVDb2x1bW5OYW1lXCI6XCJDb2x1bW4yXCIsXCJUaXRsZUZyaWVuZGx5Q29sdW1uTmFtZVwiOlwiQ29sdW1uIDFcIixcIlN0YXJ0RGF0ZUNvbHVtbk5hbWVcIjpcIkNvbHVtbjFcIixcIlN0YXJ0RGF0ZUZyaWVuZGx5Q29sdW1uTmFtZVwiOlwiQ29sdW1uIDFcIixcIkVuZERhdGVDb2x1bW5OYW1lXCI6bnVsbCxcIkVuZERhdGVGcmllbmRseUNvbHVtbk5hbWVcIjpudWxsLFwiUGVyY2VudGFnZUNvbHVtbk5hbWVcIjpudWxsLFwiUGVyY2VudGFnZUZyaWVuZGx5Q29sdW1uTmFtZVwiOm51bGwsXCJOb3RlQ29sdW1uTmFtZVwiOm51bGwsXCJOb3RlRnJpZW5kbHlDb2x1bW5OYW1lXCI6bnVsbCxcIkhlYWRlclJvd0luZGV4XCI6bnVsbH0iLCJIZWFkZXJSb3ciOm51bGx9LCJTZXR0aW5ncyI6eyIkaWQiOiI2NDAiLCJJbXBhT3B0aW9ucyI6eyIkaWQiOiI2NDEiLCJMZWZ0VG9SaWdodCI6ZmFsc2UsIlBheWxvYWRPcHRpb25zIjoyfSwiVXNlQ29tcHJlc3Npb24iOmZhbHNlLCJDb21wcmVzaW9uUGVyY2VudGFnZSI6MC4wLCJJbmFjdGl2ZUludGVydmFsV2lkdGhUaHJlc2hvbGQiOjAuMCwiSW5hY3RpdmVJbnRlcnZhbFdpZHRoIjowLjAsIlNwbGl0VGFza3MiOmZhbHNlLCJVc2VDbHVzdGVyIjpmYWxzZSwiRXBzaWxvbiI6MC4wLCJNaW5Qb2ludHNUb0Zvcm1BQ2x1c3RlciI6MCwiR2VuZXJhdGVJbnZpc2libGVTaGFwZXMiOmZhbHNlLCJTbWFydFRpbWVsaW5lVGFza1BlcmNlbnRhZ2VGaXQiOmZhbHNlfSwiSXNOZXciOnRydWUsIkltcG9ydFR5cGUiOjQsIkZpbGVQYXRoIjoiQzpcXE9mZmljZSBUaW1lbGluZVxcU3RlcGhlbiBLaW5nIHRpbWVsaW5lLnhsc3giLCJUaW1lQ29uZmlndXJhdGlvbiI6eyIkaWQiOiI2NDIiLCJVc2VUaW1lIjpmYWxzZSwiV29ya0RheVN0YXJ0IjoiMDA6MDA6MDAiLCJXb3JrRGF5RW5kIjoiMjM6NTk6MDAifX0="/>
  <p:tag name="__MASTER" val="__part_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Microsoft Office PowerPoint</Application>
  <PresentationFormat>Widescreen</PresentationFormat>
  <Paragraphs>132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2014-10-29T22:17:45Z</dcterms:created>
  <dcterms:modified xsi:type="dcterms:W3CDTF">2017-09-07T15:15:12Z</dcterms:modified>
</cp:coreProperties>
</file>