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4"/>
  </p:notesMasterIdLst>
  <p:sldIdLst>
    <p:sldId id="268" r:id="rId2"/>
    <p:sldId id="195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C981F-A6BC-4A95-833B-75A8281E8186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7998C6-A8B2-48C8-806B-ED93D0A28C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205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ECBB71-D1AE-48D3-9CBD-49860B988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52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9D119-7813-4B8F-B13E-64B0A749F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F19755-D9C6-4072-8564-5AD56E0286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7261E3-B28F-47E6-98BB-028C80F7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FEB11-7766-400C-B264-5165B6A0A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05D234-F483-4E21-B97E-1E91F67C1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951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777FF9-D83B-4D51-9C78-3DB788FE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039745-DD8A-4A69-BDD1-DCF45B0DC6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3A3A7-6EA2-4998-A6C2-62B42B36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A7602-6D66-45D9-AD21-21AB5F8EB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993FE-208A-4436-8FD6-1B21CC7DC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42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400248-0527-4CE0-8517-861BB3894D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8B5C1F-CEC9-429E-B9B7-9C8C1AAA3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9DFC5-EA62-4500-8A00-542773B20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57D68F-A86F-4232-9C5A-6FB03DA47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59F9C-7945-4A13-9582-A9D6B940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26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FC460-208B-4ABE-BA5E-BE03385DB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7546-50EE-442D-8BBF-BE82C7050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E02CC-32A9-47B8-A1DA-BDB79623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7BB0B0-6128-433A-BA77-6764F2183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68D86-0C1F-4DEA-91AF-3998F1C04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78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E2978-E37C-4A67-A566-C1B065A59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22070-CD17-4042-9150-BCC1D7A80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3A68D-BB4E-4050-89D9-7D537D4F0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1F83A-0C73-4500-BA38-70C5592ED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65FF2-6E2F-4DE4-AE27-DCD71691E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8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46236-3580-4E20-B721-10CABE6CA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16B10-DAF2-46A4-81B3-45DB88FBAE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1EB5DC-3544-4E71-84FF-C1BBD2F5E0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DCEC35-B219-4CF4-B243-79AE73216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D83741-DCCE-41D3-898D-D41A7E4F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24A555-03D7-4E0B-B3A9-05047BA4F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1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D806D-79CE-449D-8266-7F0EB226A3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1934BC-ECC7-42B9-B89B-77EC4D313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63CE55-0770-40B2-B7D0-1EE0F3C887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5A6EA-C631-4A45-A108-F16B8D8B98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7B3AF-766F-40CC-93D7-57FEE2AAA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66298C-02A4-4F16-90D7-99F97FEE2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A9B14A-472D-4E44-8F07-093F516B2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D4395B-5B8C-46CD-985E-02422D903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2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C7D49-D935-4AB6-82A6-78CBC8852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8AB659-5E9C-4372-9122-F0CBDF022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9ECF7D-53EF-4028-A1E3-CDB71249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DC1F1B-59EB-4B13-A7D3-7CC7A806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8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04AC1-15E7-4120-98E5-E2B56CC3B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213500-1B27-495B-8A63-281261B6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2D2160-2F37-451E-A77D-8449793F8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3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343F6-9980-4B33-BD0E-8B01E443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1D44E-EB2D-4060-B7A5-9253972D9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93F6E-A6FD-423B-90FA-37CA0654BB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4AD607-C5F0-44D9-A603-6D90E043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A0596C-C22D-4136-94E1-2544D3210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47C54-2D07-40B3-B40C-A70F328B3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875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08053-2773-4CD3-B71A-390BA810A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C78BB3-97EA-4168-BF75-F0BC514051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E496A0-4DEE-4E13-89FF-C0EAB3D50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686549-67E9-4824-8F8F-73E88720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F1A38-341C-410C-8E4C-D0D60712B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B8A27D-B507-4E53-8752-578F8000C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1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95FC7F-F9D1-4810-9DBB-788D0A85F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9406B-76F1-437C-B5A1-9720C8657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3AE79-5CCE-4B2E-8758-A0E762086B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31009F-0BF6-4BCA-9463-9605185F73E8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E7358-70F0-4B03-BFC0-89C4949666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415C4-B919-4D87-B5FD-653FFE5B79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20C1-DC85-4D34-A03C-70512A0572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38" Type="http://schemas.openxmlformats.org/officeDocument/2006/relationships/tags" Target="../tags/tag138.xml"/><Relationship Id="rId159" Type="http://schemas.openxmlformats.org/officeDocument/2006/relationships/tags" Target="../tags/tag159.xml"/><Relationship Id="rId170" Type="http://schemas.openxmlformats.org/officeDocument/2006/relationships/tags" Target="../tags/tag170.xml"/><Relationship Id="rId191" Type="http://schemas.openxmlformats.org/officeDocument/2006/relationships/tags" Target="../tags/tag191.xml"/><Relationship Id="rId205" Type="http://schemas.openxmlformats.org/officeDocument/2006/relationships/tags" Target="../tags/tag205.xml"/><Relationship Id="rId226" Type="http://schemas.openxmlformats.org/officeDocument/2006/relationships/tags" Target="../tags/tag22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53" Type="http://schemas.openxmlformats.org/officeDocument/2006/relationships/tags" Target="../tags/tag53.xml"/><Relationship Id="rId74" Type="http://schemas.openxmlformats.org/officeDocument/2006/relationships/tags" Target="../tags/tag74.xml"/><Relationship Id="rId128" Type="http://schemas.openxmlformats.org/officeDocument/2006/relationships/tags" Target="../tags/tag128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81" Type="http://schemas.openxmlformats.org/officeDocument/2006/relationships/tags" Target="../tags/tag181.xml"/><Relationship Id="rId216" Type="http://schemas.openxmlformats.org/officeDocument/2006/relationships/tags" Target="../tags/tag216.xml"/><Relationship Id="rId22" Type="http://schemas.openxmlformats.org/officeDocument/2006/relationships/tags" Target="../tags/tag22.xml"/><Relationship Id="rId43" Type="http://schemas.openxmlformats.org/officeDocument/2006/relationships/tags" Target="../tags/tag43.xml"/><Relationship Id="rId64" Type="http://schemas.openxmlformats.org/officeDocument/2006/relationships/tags" Target="../tags/tag64.xml"/><Relationship Id="rId118" Type="http://schemas.openxmlformats.org/officeDocument/2006/relationships/tags" Target="../tags/tag118.xml"/><Relationship Id="rId139" Type="http://schemas.openxmlformats.org/officeDocument/2006/relationships/tags" Target="../tags/tag139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71" Type="http://schemas.openxmlformats.org/officeDocument/2006/relationships/tags" Target="../tags/tag171.xml"/><Relationship Id="rId192" Type="http://schemas.openxmlformats.org/officeDocument/2006/relationships/tags" Target="../tags/tag192.xml"/><Relationship Id="rId206" Type="http://schemas.openxmlformats.org/officeDocument/2006/relationships/tags" Target="../tags/tag206.xml"/><Relationship Id="rId227" Type="http://schemas.openxmlformats.org/officeDocument/2006/relationships/tags" Target="../tags/tag227.xml"/><Relationship Id="rId12" Type="http://schemas.openxmlformats.org/officeDocument/2006/relationships/tags" Target="../tags/tag12.xml"/><Relationship Id="rId33" Type="http://schemas.openxmlformats.org/officeDocument/2006/relationships/tags" Target="../tags/tag33.xml"/><Relationship Id="rId108" Type="http://schemas.openxmlformats.org/officeDocument/2006/relationships/tags" Target="../tags/tag108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5" Type="http://schemas.openxmlformats.org/officeDocument/2006/relationships/tags" Target="../tags/tag75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61" Type="http://schemas.openxmlformats.org/officeDocument/2006/relationships/tags" Target="../tags/tag161.xml"/><Relationship Id="rId182" Type="http://schemas.openxmlformats.org/officeDocument/2006/relationships/tags" Target="../tags/tag182.xml"/><Relationship Id="rId217" Type="http://schemas.openxmlformats.org/officeDocument/2006/relationships/tags" Target="../tags/tag217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5" Type="http://schemas.openxmlformats.org/officeDocument/2006/relationships/tags" Target="../tags/tag65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51" Type="http://schemas.openxmlformats.org/officeDocument/2006/relationships/tags" Target="../tags/tag151.xml"/><Relationship Id="rId172" Type="http://schemas.openxmlformats.org/officeDocument/2006/relationships/tags" Target="../tags/tag172.xml"/><Relationship Id="rId193" Type="http://schemas.openxmlformats.org/officeDocument/2006/relationships/tags" Target="../tags/tag193.xml"/><Relationship Id="rId207" Type="http://schemas.openxmlformats.org/officeDocument/2006/relationships/tags" Target="../tags/tag207.xml"/><Relationship Id="rId228" Type="http://schemas.openxmlformats.org/officeDocument/2006/relationships/tags" Target="../tags/tag228.xml"/><Relationship Id="rId13" Type="http://schemas.openxmlformats.org/officeDocument/2006/relationships/tags" Target="../tags/tag13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20" Type="http://schemas.openxmlformats.org/officeDocument/2006/relationships/tags" Target="../tags/tag120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18" Type="http://schemas.openxmlformats.org/officeDocument/2006/relationships/tags" Target="../tags/tag218.xml"/><Relationship Id="rId24" Type="http://schemas.openxmlformats.org/officeDocument/2006/relationships/tags" Target="../tags/tag24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31" Type="http://schemas.openxmlformats.org/officeDocument/2006/relationships/tags" Target="../tags/tag131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tags" Target="../tags/tag194.xml"/><Relationship Id="rId208" Type="http://schemas.openxmlformats.org/officeDocument/2006/relationships/tags" Target="../tags/tag208.xml"/><Relationship Id="rId229" Type="http://schemas.openxmlformats.org/officeDocument/2006/relationships/tags" Target="../tags/tag229.xml"/><Relationship Id="rId14" Type="http://schemas.openxmlformats.org/officeDocument/2006/relationships/tags" Target="../tags/tag14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219" Type="http://schemas.openxmlformats.org/officeDocument/2006/relationships/tags" Target="../tags/tag219.xml"/><Relationship Id="rId230" Type="http://schemas.openxmlformats.org/officeDocument/2006/relationships/tags" Target="../tags/tag230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5" Type="http://schemas.openxmlformats.org/officeDocument/2006/relationships/tags" Target="../tags/tag195.xml"/><Relationship Id="rId209" Type="http://schemas.openxmlformats.org/officeDocument/2006/relationships/tags" Target="../tags/tag209.xml"/><Relationship Id="rId190" Type="http://schemas.openxmlformats.org/officeDocument/2006/relationships/tags" Target="../tags/tag190.xml"/><Relationship Id="rId204" Type="http://schemas.openxmlformats.org/officeDocument/2006/relationships/tags" Target="../tags/tag204.xml"/><Relationship Id="rId220" Type="http://schemas.openxmlformats.org/officeDocument/2006/relationships/tags" Target="../tags/tag220.xml"/><Relationship Id="rId225" Type="http://schemas.openxmlformats.org/officeDocument/2006/relationships/tags" Target="../tags/tag225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10" Type="http://schemas.openxmlformats.org/officeDocument/2006/relationships/tags" Target="../tags/tag210.xml"/><Relationship Id="rId215" Type="http://schemas.openxmlformats.org/officeDocument/2006/relationships/tags" Target="../tags/tag215.xml"/><Relationship Id="rId26" Type="http://schemas.openxmlformats.org/officeDocument/2006/relationships/tags" Target="../tags/tag26.xml"/><Relationship Id="rId231" Type="http://schemas.openxmlformats.org/officeDocument/2006/relationships/tags" Target="../tags/tag231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54" Type="http://schemas.openxmlformats.org/officeDocument/2006/relationships/tags" Target="../tags/tag154.xml"/><Relationship Id="rId175" Type="http://schemas.openxmlformats.org/officeDocument/2006/relationships/tags" Target="../tags/tag175.xml"/><Relationship Id="rId196" Type="http://schemas.openxmlformats.org/officeDocument/2006/relationships/tags" Target="../tags/tag196.xml"/><Relationship Id="rId200" Type="http://schemas.openxmlformats.org/officeDocument/2006/relationships/tags" Target="../tags/tag200.xml"/><Relationship Id="rId16" Type="http://schemas.openxmlformats.org/officeDocument/2006/relationships/tags" Target="../tags/tag16.xml"/><Relationship Id="rId221" Type="http://schemas.openxmlformats.org/officeDocument/2006/relationships/tags" Target="../tags/tag221.xml"/><Relationship Id="rId37" Type="http://schemas.openxmlformats.org/officeDocument/2006/relationships/tags" Target="../tags/tag37.xml"/><Relationship Id="rId58" Type="http://schemas.openxmlformats.org/officeDocument/2006/relationships/tags" Target="../tags/tag58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44" Type="http://schemas.openxmlformats.org/officeDocument/2006/relationships/tags" Target="../tags/tag144.xml"/><Relationship Id="rId90" Type="http://schemas.openxmlformats.org/officeDocument/2006/relationships/tags" Target="../tags/tag90.xml"/><Relationship Id="rId165" Type="http://schemas.openxmlformats.org/officeDocument/2006/relationships/tags" Target="../tags/tag165.xml"/><Relationship Id="rId186" Type="http://schemas.openxmlformats.org/officeDocument/2006/relationships/tags" Target="../tags/tag186.xml"/><Relationship Id="rId211" Type="http://schemas.openxmlformats.org/officeDocument/2006/relationships/tags" Target="../tags/tag211.xml"/><Relationship Id="rId232" Type="http://schemas.openxmlformats.org/officeDocument/2006/relationships/slideLayout" Target="../slideLayouts/slideLayout7.xml"/><Relationship Id="rId27" Type="http://schemas.openxmlformats.org/officeDocument/2006/relationships/tags" Target="../tags/tag27.xml"/><Relationship Id="rId48" Type="http://schemas.openxmlformats.org/officeDocument/2006/relationships/tags" Target="../tags/tag48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34" Type="http://schemas.openxmlformats.org/officeDocument/2006/relationships/tags" Target="../tags/tag134.xml"/><Relationship Id="rId80" Type="http://schemas.openxmlformats.org/officeDocument/2006/relationships/tags" Target="../tags/tag80.xml"/><Relationship Id="rId155" Type="http://schemas.openxmlformats.org/officeDocument/2006/relationships/tags" Target="../tags/tag155.xml"/><Relationship Id="rId176" Type="http://schemas.openxmlformats.org/officeDocument/2006/relationships/tags" Target="../tags/tag176.xml"/><Relationship Id="rId197" Type="http://schemas.openxmlformats.org/officeDocument/2006/relationships/tags" Target="../tags/tag197.xml"/><Relationship Id="rId201" Type="http://schemas.openxmlformats.org/officeDocument/2006/relationships/tags" Target="../tags/tag201.xml"/><Relationship Id="rId222" Type="http://schemas.openxmlformats.org/officeDocument/2006/relationships/tags" Target="../tags/tag222.xml"/><Relationship Id="rId17" Type="http://schemas.openxmlformats.org/officeDocument/2006/relationships/tags" Target="../tags/tag17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24" Type="http://schemas.openxmlformats.org/officeDocument/2006/relationships/tags" Target="../tags/tag124.xml"/><Relationship Id="rId70" Type="http://schemas.openxmlformats.org/officeDocument/2006/relationships/tags" Target="../tags/tag70.xml"/><Relationship Id="rId91" Type="http://schemas.openxmlformats.org/officeDocument/2006/relationships/tags" Target="../tags/tag91.xml"/><Relationship Id="rId145" Type="http://schemas.openxmlformats.org/officeDocument/2006/relationships/tags" Target="../tags/tag145.xml"/><Relationship Id="rId166" Type="http://schemas.openxmlformats.org/officeDocument/2006/relationships/tags" Target="../tags/tag166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212" Type="http://schemas.openxmlformats.org/officeDocument/2006/relationships/tags" Target="../tags/tag212.xml"/><Relationship Id="rId233" Type="http://schemas.openxmlformats.org/officeDocument/2006/relationships/notesSlide" Target="../notesSlides/notesSlide1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60" Type="http://schemas.openxmlformats.org/officeDocument/2006/relationships/tags" Target="../tags/tag60.xml"/><Relationship Id="rId81" Type="http://schemas.openxmlformats.org/officeDocument/2006/relationships/tags" Target="../tags/tag81.xml"/><Relationship Id="rId135" Type="http://schemas.openxmlformats.org/officeDocument/2006/relationships/tags" Target="../tags/tag135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98" Type="http://schemas.openxmlformats.org/officeDocument/2006/relationships/tags" Target="../tags/tag198.xml"/><Relationship Id="rId202" Type="http://schemas.openxmlformats.org/officeDocument/2006/relationships/tags" Target="../tags/tag202.xml"/><Relationship Id="rId223" Type="http://schemas.openxmlformats.org/officeDocument/2006/relationships/tags" Target="../tags/tag22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50" Type="http://schemas.openxmlformats.org/officeDocument/2006/relationships/tags" Target="../tags/tag50.xml"/><Relationship Id="rId104" Type="http://schemas.openxmlformats.org/officeDocument/2006/relationships/tags" Target="../tags/tag104.xml"/><Relationship Id="rId125" Type="http://schemas.openxmlformats.org/officeDocument/2006/relationships/tags" Target="../tags/tag125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13" Type="http://schemas.openxmlformats.org/officeDocument/2006/relationships/tags" Target="../tags/tag213.xml"/><Relationship Id="rId234" Type="http://schemas.openxmlformats.org/officeDocument/2006/relationships/image" Target="../media/image3.png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40" Type="http://schemas.openxmlformats.org/officeDocument/2006/relationships/tags" Target="../tags/tag40.xml"/><Relationship Id="rId115" Type="http://schemas.openxmlformats.org/officeDocument/2006/relationships/tags" Target="../tags/tag115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9" Type="http://schemas.openxmlformats.org/officeDocument/2006/relationships/tags" Target="../tags/tag199.xml"/><Relationship Id="rId203" Type="http://schemas.openxmlformats.org/officeDocument/2006/relationships/tags" Target="../tags/tag203.xml"/><Relationship Id="rId19" Type="http://schemas.openxmlformats.org/officeDocument/2006/relationships/tags" Target="../tags/tag19.xml"/><Relationship Id="rId224" Type="http://schemas.openxmlformats.org/officeDocument/2006/relationships/tags" Target="../tags/tag224.xml"/><Relationship Id="rId30" Type="http://schemas.openxmlformats.org/officeDocument/2006/relationships/tags" Target="../tags/tag3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14" Type="http://schemas.openxmlformats.org/officeDocument/2006/relationships/tags" Target="../tags/tag214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_fe6443d8aa054acf8aea085ef6cfedfb_BackgroundRectangle"/>
          <p:cNvSpPr/>
          <p:nvPr>
            <p:custDataLst>
              <p:tags r:id="rId2"/>
            </p:custDataLst>
          </p:nvPr>
        </p:nvSpPr>
        <p:spPr>
          <a:xfrm>
            <a:off x="63500" y="4778079"/>
            <a:ext cx="7073900" cy="1132925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6" name="OTLSHAPE_SL_b879bfe1270c4de1ad3143ae67b11cde_BackgroundRectangle"/>
          <p:cNvSpPr/>
          <p:nvPr>
            <p:custDataLst>
              <p:tags r:id="rId3"/>
            </p:custDataLst>
          </p:nvPr>
        </p:nvSpPr>
        <p:spPr>
          <a:xfrm>
            <a:off x="63500" y="5974503"/>
            <a:ext cx="7073900" cy="678519"/>
          </a:xfrm>
          <a:prstGeom prst="rect">
            <a:avLst/>
          </a:prstGeom>
          <a:solidFill>
            <a:srgbClr val="A5A5A5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OTLSHAPE_TB_00000000000000000000000000000000_LeftEndCaps" hidden="1">
            <a:extLst>
              <a:ext uri="{FF2B5EF4-FFF2-40B4-BE49-F238E27FC236}">
                <a16:creationId xmlns:a16="http://schemas.microsoft.com/office/drawing/2014/main" id="{F064933F-B2A2-4385-8AAC-B6312C5E76FB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>
                <a:solidFill>
                  <a:schemeClr val="accent2"/>
                </a:solidFill>
                <a:latin typeface="Calibri" panose="020F0502020204030204" pitchFamily="34" charset="0"/>
              </a:rPr>
              <a:t>2019</a:t>
            </a:r>
          </a:p>
        </p:txBody>
      </p:sp>
      <p:sp>
        <p:nvSpPr>
          <p:cNvPr id="513" name="OTLSHAPE_TB_00000000000000000000000000000000_RightEndCaps" hidden="1">
            <a:extLst>
              <a:ext uri="{FF2B5EF4-FFF2-40B4-BE49-F238E27FC236}">
                <a16:creationId xmlns:a16="http://schemas.microsoft.com/office/drawing/2014/main" id="{EAEA6B82-6F43-442B-BFE4-E31FACFDB4E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-123" y="143504"/>
            <a:ext cx="38100" cy="25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00" b="1">
                <a:solidFill>
                  <a:srgbClr val="C0504D"/>
                </a:solidFill>
                <a:latin typeface="Calibri" panose="020F0502020204030204" pitchFamily="34" charset="0"/>
              </a:rPr>
              <a:t>2021</a:t>
            </a:r>
          </a:p>
        </p:txBody>
      </p:sp>
      <p:cxnSp>
        <p:nvCxnSpPr>
          <p:cNvPr id="318" name="OTLSHAPE_T_35fcf07a20674adfb0d2347f85d0cd66_HorizontalConnector1">
            <a:extLst>
              <a:ext uri="{FF2B5EF4-FFF2-40B4-BE49-F238E27FC236}">
                <a16:creationId xmlns:a16="http://schemas.microsoft.com/office/drawing/2014/main" id="{EF0E2DF5-C514-40C0-A2DD-1862BDA7F0AB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639868" y="2969260"/>
            <a:ext cx="784822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OTLSHAPE_T_51de9ff6d168487096c96d6b32d8832e_HorizontalConnector1">
            <a:extLst>
              <a:ext uri="{FF2B5EF4-FFF2-40B4-BE49-F238E27FC236}">
                <a16:creationId xmlns:a16="http://schemas.microsoft.com/office/drawing/2014/main" id="{50FD7609-96B0-4A70-9889-3610194A0E5B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639868" y="3235960"/>
            <a:ext cx="267824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OTLSHAPE_T_a005b94c92224d8eb4be175fe155e3c2_HorizontalConnector1">
            <a:extLst>
              <a:ext uri="{FF2B5EF4-FFF2-40B4-BE49-F238E27FC236}">
                <a16:creationId xmlns:a16="http://schemas.microsoft.com/office/drawing/2014/main" id="{8B59F66B-1BB8-4336-BF91-F05D35CECB0C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639868" y="3502660"/>
            <a:ext cx="400246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9"/>
            </p:custDataLst>
          </p:nvPr>
        </p:nvSpPr>
        <p:spPr>
          <a:xfrm>
            <a:off x="1187365" y="3807460"/>
            <a:ext cx="6121400" cy="381000"/>
          </a:xfrm>
          <a:prstGeom prst="roundRect">
            <a:avLst>
              <a:gd name="adj" fmla="val 100000"/>
            </a:avLst>
          </a:prstGeom>
          <a:solidFill>
            <a:srgbClr val="455F5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_fe6443d8aa054acf8aea085ef6cfedfb_HeaderRectangle"/>
          <p:cNvSpPr/>
          <p:nvPr>
            <p:custDataLst>
              <p:tags r:id="rId10"/>
            </p:custDataLst>
          </p:nvPr>
        </p:nvSpPr>
        <p:spPr>
          <a:xfrm>
            <a:off x="63500" y="4778079"/>
            <a:ext cx="1168400" cy="1132925"/>
          </a:xfrm>
          <a:prstGeom prst="rect">
            <a:avLst/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7" name="OTLSHAPE_SL_b879bfe1270c4de1ad3143ae67b11cde_HeaderRectangle"/>
          <p:cNvSpPr/>
          <p:nvPr>
            <p:custDataLst>
              <p:tags r:id="rId11"/>
            </p:custDataLst>
          </p:nvPr>
        </p:nvSpPr>
        <p:spPr>
          <a:xfrm>
            <a:off x="63500" y="5974503"/>
            <a:ext cx="1168400" cy="678519"/>
          </a:xfrm>
          <a:prstGeom prst="rect">
            <a:avLst/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c65a86a68b714cf49cb273a8aab03599_Shape"/>
          <p:cNvSpPr/>
          <p:nvPr>
            <p:custDataLst>
              <p:tags r:id="rId12"/>
            </p:custDataLst>
          </p:nvPr>
        </p:nvSpPr>
        <p:spPr>
          <a:xfrm>
            <a:off x="2072572" y="6411722"/>
            <a:ext cx="1905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T_8005ab83ee09499c9e4cdc84cce3415f_Shape"/>
          <p:cNvSpPr/>
          <p:nvPr>
            <p:custDataLst>
              <p:tags r:id="rId13"/>
            </p:custDataLst>
          </p:nvPr>
        </p:nvSpPr>
        <p:spPr>
          <a:xfrm>
            <a:off x="2262491" y="6411722"/>
            <a:ext cx="4445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SLT_87450d0d61524865bc2fd4cabc0991cb_Shape"/>
          <p:cNvSpPr/>
          <p:nvPr>
            <p:custDataLst>
              <p:tags r:id="rId14"/>
            </p:custDataLst>
          </p:nvPr>
        </p:nvSpPr>
        <p:spPr>
          <a:xfrm>
            <a:off x="4209154" y="6411722"/>
            <a:ext cx="2159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T_c0206b0a537c4bce9b507d4789ea4ec4_Shape"/>
          <p:cNvSpPr/>
          <p:nvPr>
            <p:custDataLst>
              <p:tags r:id="rId15"/>
            </p:custDataLst>
          </p:nvPr>
        </p:nvSpPr>
        <p:spPr>
          <a:xfrm>
            <a:off x="4430725" y="6411722"/>
            <a:ext cx="4445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T_26ab86d047074018a59e34c7529aa3a3_Shape">
            <a:extLst>
              <a:ext uri="{FF2B5EF4-FFF2-40B4-BE49-F238E27FC236}">
                <a16:creationId xmlns:a16="http://schemas.microsoft.com/office/drawing/2014/main" id="{3555FBF6-21C4-4D3F-A794-28F70B1313DC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589863" y="4971203"/>
            <a:ext cx="25019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a7bb3168274249c0b8e563de6540f100_Shape">
            <a:extLst>
              <a:ext uri="{FF2B5EF4-FFF2-40B4-BE49-F238E27FC236}">
                <a16:creationId xmlns:a16="http://schemas.microsoft.com/office/drawing/2014/main" id="{9884E34F-CF60-42BB-B89F-94531F5C970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379772" y="5453803"/>
            <a:ext cx="6096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SLT_b7c2e2dededa4ec3a12e7e859724d71f_Shape">
            <a:extLst>
              <a:ext uri="{FF2B5EF4-FFF2-40B4-BE49-F238E27FC236}">
                <a16:creationId xmlns:a16="http://schemas.microsoft.com/office/drawing/2014/main" id="{2B79BD77-87B3-4D68-A70D-597B4E3C4EA4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989599" y="5453803"/>
            <a:ext cx="6604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T_ccc9a6a1d98140e49016c9f7dd484dc9_Shape">
            <a:extLst>
              <a:ext uri="{FF2B5EF4-FFF2-40B4-BE49-F238E27FC236}">
                <a16:creationId xmlns:a16="http://schemas.microsoft.com/office/drawing/2014/main" id="{5192EAF7-8254-488A-AC00-1A36B5CFBE21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3639025" y="5453803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OTLSHAPE_SLT_28ede6bcf3c2451d97b0cd62320b2674_Shape">
            <a:extLst>
              <a:ext uri="{FF2B5EF4-FFF2-40B4-BE49-F238E27FC236}">
                <a16:creationId xmlns:a16="http://schemas.microsoft.com/office/drawing/2014/main" id="{3369C7BC-2171-4692-A6E3-87F33AAB265F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4285214" y="5453803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OTLSHAPE_SLT_221edb316b7b40f198fb96b1caecf4e6_Shape">
            <a:extLst>
              <a:ext uri="{FF2B5EF4-FFF2-40B4-BE49-F238E27FC236}">
                <a16:creationId xmlns:a16="http://schemas.microsoft.com/office/drawing/2014/main" id="{3064B321-2748-4793-8023-95A1DFDEE12E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924930" y="5453803"/>
            <a:ext cx="6477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SLT_849675cc8af74c639405496c6b451cf6_Shape">
            <a:extLst>
              <a:ext uri="{FF2B5EF4-FFF2-40B4-BE49-F238E27FC236}">
                <a16:creationId xmlns:a16="http://schemas.microsoft.com/office/drawing/2014/main" id="{2E27ACC7-58A5-4605-9544-5A13F5994C9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5564465" y="5453803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OTLSHAPE_SLT_19252f2ed60b41cfa9722ea9887bc8ca_Shape">
            <a:extLst>
              <a:ext uri="{FF2B5EF4-FFF2-40B4-BE49-F238E27FC236}">
                <a16:creationId xmlns:a16="http://schemas.microsoft.com/office/drawing/2014/main" id="{78D33A85-5506-485B-8624-D99783CB9F73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589863" y="5453803"/>
            <a:ext cx="7874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0" name="OTLSHAPE_SLT_43d62a97b1b94eb6b119fc4c68d734cd_Shape"/>
          <p:cNvSpPr/>
          <p:nvPr>
            <p:custDataLst>
              <p:tags r:id="rId24"/>
            </p:custDataLst>
          </p:nvPr>
        </p:nvSpPr>
        <p:spPr>
          <a:xfrm>
            <a:off x="5720587" y="6411722"/>
            <a:ext cx="393700" cy="203200"/>
          </a:xfrm>
          <a:prstGeom prst="roundRect">
            <a:avLst>
              <a:gd name="adj" fmla="val 100000"/>
            </a:avLst>
          </a:prstGeom>
          <a:solidFill>
            <a:srgbClr val="8D74AC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7" name="OTLSHAPE_SLT_78538a9d7007449eafd285265f02969a_Shape">
            <a:extLst>
              <a:ext uri="{FF2B5EF4-FFF2-40B4-BE49-F238E27FC236}">
                <a16:creationId xmlns:a16="http://schemas.microsoft.com/office/drawing/2014/main" id="{9C2E0AD8-50C2-4706-BDAF-395DC0051B62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086037" y="4971203"/>
            <a:ext cx="27432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OTLSHAPE_SLT_9f718eb2da3a4188bb9786fc39ed1f07_Shape">
            <a:extLst>
              <a:ext uri="{FF2B5EF4-FFF2-40B4-BE49-F238E27FC236}">
                <a16:creationId xmlns:a16="http://schemas.microsoft.com/office/drawing/2014/main" id="{5C2AA160-D988-493F-8F68-AA4F647A83C0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1589863" y="5212503"/>
            <a:ext cx="52324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SLT_b18d1dc03f2f4e9487b3708dc3f179b1_Shape">
            <a:extLst>
              <a:ext uri="{FF2B5EF4-FFF2-40B4-BE49-F238E27FC236}">
                <a16:creationId xmlns:a16="http://schemas.microsoft.com/office/drawing/2014/main" id="{4ED52A86-B1F2-4FE9-B6BF-A91B859E009F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189613" y="5453803"/>
            <a:ext cx="635000" cy="203200"/>
          </a:xfrm>
          <a:prstGeom prst="roundRect">
            <a:avLst>
              <a:gd name="adj" fmla="val 100000"/>
            </a:avLst>
          </a:prstGeom>
          <a:solidFill>
            <a:srgbClr val="F6822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/>
          <p:cNvSpPr/>
          <p:nvPr>
            <p:custDataLst>
              <p:tags r:id="rId28"/>
            </p:custDataLst>
          </p:nvPr>
        </p:nvSpPr>
        <p:spPr>
          <a:xfrm>
            <a:off x="1187365" y="3807460"/>
            <a:ext cx="3403600" cy="381000"/>
          </a:xfrm>
          <a:prstGeom prst="roundRect">
            <a:avLst>
              <a:gd name="adj" fmla="val 10000000"/>
            </a:avLst>
          </a:prstGeom>
          <a:solidFill>
            <a:srgbClr val="FF0000">
              <a:alpha val="3019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w="12700" h="139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20778ac8dbda44d6a15880e97b744e7c_Shape">
            <a:extLst>
              <a:ext uri="{FF2B5EF4-FFF2-40B4-BE49-F238E27FC236}">
                <a16:creationId xmlns:a16="http://schemas.microsoft.com/office/drawing/2014/main" id="{46FD7A39-006E-44CD-8AA8-D5AD56CE34F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2146719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M_2cd38210f8234cfb88b17cc142289e8b_Shape">
            <a:extLst>
              <a:ext uri="{FF2B5EF4-FFF2-40B4-BE49-F238E27FC236}">
                <a16:creationId xmlns:a16="http://schemas.microsoft.com/office/drawing/2014/main" id="{0677227E-97F4-49EA-89E2-EC007F5D76F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5280371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4" name="OTLSHAPE_SLM_f77ef2bd426740908ab93c9bc183c006_Shape">
            <a:extLst>
              <a:ext uri="{FF2B5EF4-FFF2-40B4-BE49-F238E27FC236}">
                <a16:creationId xmlns:a16="http://schemas.microsoft.com/office/drawing/2014/main" id="{B2187D01-0442-4069-B07E-124E1CF8481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745198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M_fd0caa7cb778496a930a86345b79ce6c_Shape">
            <a:extLst>
              <a:ext uri="{FF2B5EF4-FFF2-40B4-BE49-F238E27FC236}">
                <a16:creationId xmlns:a16="http://schemas.microsoft.com/office/drawing/2014/main" id="{D05B6366-F6C9-41B6-9905-5D11DF74A382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969698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2" name="OTLSHAPE_SLM_97fe3b01d04646058ccc4f2b248884c9_Shape">
            <a:extLst>
              <a:ext uri="{FF2B5EF4-FFF2-40B4-BE49-F238E27FC236}">
                <a16:creationId xmlns:a16="http://schemas.microsoft.com/office/drawing/2014/main" id="{5363D08A-D9BA-4C6F-B811-F4D469A821B9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528612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8" name="OTLSHAPE_SLM_ed2f6a0d7b1c4fc1b6181e6536b59c3b_Shape">
            <a:extLst>
              <a:ext uri="{FF2B5EF4-FFF2-40B4-BE49-F238E27FC236}">
                <a16:creationId xmlns:a16="http://schemas.microsoft.com/office/drawing/2014/main" id="{90C505C8-CB3B-43EB-8A36-DD61AF5DB11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063785" y="5695103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297D5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6" name="OTLSHAPE_SLT_26ab86d047074018a59e34c7529aa3a3_ShapePercentage" hidden="1">
            <a:extLst>
              <a:ext uri="{FF2B5EF4-FFF2-40B4-BE49-F238E27FC236}">
                <a16:creationId xmlns:a16="http://schemas.microsoft.com/office/drawing/2014/main" id="{FEABC13B-1A43-4EBF-82C6-82DBF48696E4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589863" y="49712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1" name="OTLSHAPE_SLT_78538a9d7007449eafd285265f02969a_ShapePercentage" hidden="1">
            <a:extLst>
              <a:ext uri="{FF2B5EF4-FFF2-40B4-BE49-F238E27FC236}">
                <a16:creationId xmlns:a16="http://schemas.microsoft.com/office/drawing/2014/main" id="{2E9C02D0-6E27-4003-BBE8-D3CA1CBCC2E4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086037" y="49712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6" name="OTLSHAPE_SLT_9f718eb2da3a4188bb9786fc39ed1f07_ShapePercentage" hidden="1">
            <a:extLst>
              <a:ext uri="{FF2B5EF4-FFF2-40B4-BE49-F238E27FC236}">
                <a16:creationId xmlns:a16="http://schemas.microsoft.com/office/drawing/2014/main" id="{13B7003D-663D-407D-ACF2-F1B0233870F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1589863" y="52125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2" name="OTLSHAPE_SLT_19252f2ed60b41cfa9722ea9887bc8ca_ShapePercentage" hidden="1">
            <a:extLst>
              <a:ext uri="{FF2B5EF4-FFF2-40B4-BE49-F238E27FC236}">
                <a16:creationId xmlns:a16="http://schemas.microsoft.com/office/drawing/2014/main" id="{09DC286A-8761-44B2-93B3-216C2FC9F0DA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589863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8" name="OTLSHAPE_SLT_a7bb3168274249c0b8e563de6540f100_ShapePercentage" hidden="1">
            <a:extLst>
              <a:ext uri="{FF2B5EF4-FFF2-40B4-BE49-F238E27FC236}">
                <a16:creationId xmlns:a16="http://schemas.microsoft.com/office/drawing/2014/main" id="{454691FD-9117-4DD8-9D16-579BDC1DDAA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379772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6" name="OTLSHAPE_SLT_b7c2e2dededa4ec3a12e7e859724d71f_ShapePercentage" hidden="1">
            <a:extLst>
              <a:ext uri="{FF2B5EF4-FFF2-40B4-BE49-F238E27FC236}">
                <a16:creationId xmlns:a16="http://schemas.microsoft.com/office/drawing/2014/main" id="{2E7A0EAC-15C3-447F-9500-174594A71397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989599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4" name="OTLSHAPE_SLT_ccc9a6a1d98140e49016c9f7dd484dc9_ShapePercentage" hidden="1">
            <a:extLst>
              <a:ext uri="{FF2B5EF4-FFF2-40B4-BE49-F238E27FC236}">
                <a16:creationId xmlns:a16="http://schemas.microsoft.com/office/drawing/2014/main" id="{E7243C84-06DE-4C01-8D3A-1E0DC6EDD323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639025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TLSHAPE_SLT_28ede6bcf3c2451d97b0cd62320b2674_ShapePercentage" hidden="1">
            <a:extLst>
              <a:ext uri="{FF2B5EF4-FFF2-40B4-BE49-F238E27FC236}">
                <a16:creationId xmlns:a16="http://schemas.microsoft.com/office/drawing/2014/main" id="{D813625F-EEAA-4D0C-8D63-B09225F4328A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4285214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TLSHAPE_SLT_221edb316b7b40f198fb96b1caecf4e6_ShapePercentage" hidden="1">
            <a:extLst>
              <a:ext uri="{FF2B5EF4-FFF2-40B4-BE49-F238E27FC236}">
                <a16:creationId xmlns:a16="http://schemas.microsoft.com/office/drawing/2014/main" id="{CD489BBD-5C07-4F2C-8D55-519C68340FD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4924930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TLSHAPE_SLT_849675cc8af74c639405496c6b451cf6_ShapePercentage" hidden="1">
            <a:extLst>
              <a:ext uri="{FF2B5EF4-FFF2-40B4-BE49-F238E27FC236}">
                <a16:creationId xmlns:a16="http://schemas.microsoft.com/office/drawing/2014/main" id="{560316B0-23AA-4B95-8241-27CA36DB1D47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5564465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TLSHAPE_SLT_b18d1dc03f2f4e9487b3708dc3f179b1_ShapePercentage" hidden="1">
            <a:extLst>
              <a:ext uri="{FF2B5EF4-FFF2-40B4-BE49-F238E27FC236}">
                <a16:creationId xmlns:a16="http://schemas.microsoft.com/office/drawing/2014/main" id="{762BD6BB-43F7-4E59-B9CF-4073B78643B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189613" y="5453803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9" name="OTLSHAPE_SLT_c65a86a68b714cf49cb273a8aab03599_ShapePercentage" hidden="1">
            <a:extLst>
              <a:ext uri="{FF2B5EF4-FFF2-40B4-BE49-F238E27FC236}">
                <a16:creationId xmlns:a16="http://schemas.microsoft.com/office/drawing/2014/main" id="{90B3C0B0-B6DB-41BA-A285-11C6EC37C29F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072572" y="641172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TLSHAPE_SLT_8005ab83ee09499c9e4cdc84cce3415f_ShapePercentage" hidden="1">
            <a:extLst>
              <a:ext uri="{FF2B5EF4-FFF2-40B4-BE49-F238E27FC236}">
                <a16:creationId xmlns:a16="http://schemas.microsoft.com/office/drawing/2014/main" id="{6609CEFA-5E3D-4E01-B8B4-CA461D036F9C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262491" y="641172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TLSHAPE_SLT_87450d0d61524865bc2fd4cabc0991cb_ShapePercentage" hidden="1">
            <a:extLst>
              <a:ext uri="{FF2B5EF4-FFF2-40B4-BE49-F238E27FC236}">
                <a16:creationId xmlns:a16="http://schemas.microsoft.com/office/drawing/2014/main" id="{BC17D4F7-E328-4CCE-B78F-6E3DE7A4CAAA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4209154" y="641172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4" name="OTLSHAPE_SLT_c0206b0a537c4bce9b507d4789ea4ec4_ShapePercentage" hidden="1">
            <a:extLst>
              <a:ext uri="{FF2B5EF4-FFF2-40B4-BE49-F238E27FC236}">
                <a16:creationId xmlns:a16="http://schemas.microsoft.com/office/drawing/2014/main" id="{5F8E48A4-C8ED-402A-A17E-D025C004AA5C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4430725" y="641172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TLSHAPE_SLT_43d62a97b1b94eb6b119fc4c68d734cd_ShapePercentage" hidden="1">
            <a:extLst>
              <a:ext uri="{FF2B5EF4-FFF2-40B4-BE49-F238E27FC236}">
                <a16:creationId xmlns:a16="http://schemas.microsoft.com/office/drawing/2014/main" id="{CD91C406-AB6E-4F30-874A-21641977C0F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5720587" y="6411722"/>
            <a:ext cx="0" cy="0"/>
          </a:xfrm>
          <a:prstGeom prst="roundRect">
            <a:avLst>
              <a:gd name="adj" fmla="val 10000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OTLSHAPE_SL_fe6443d8aa054acf8aea085ef6cfedfb_Header"/>
          <p:cNvSpPr txBox="1"/>
          <p:nvPr>
            <p:custDataLst>
              <p:tags r:id="rId51"/>
            </p:custDataLst>
          </p:nvPr>
        </p:nvSpPr>
        <p:spPr>
          <a:xfrm>
            <a:off x="63500" y="5260086"/>
            <a:ext cx="1168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cap="all" dirty="0">
                <a:solidFill>
                  <a:schemeClr val="lt1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Objective</a:t>
            </a:r>
          </a:p>
        </p:txBody>
      </p:sp>
      <p:sp>
        <p:nvSpPr>
          <p:cNvPr id="378" name="OTLSHAPE_SL_b879bfe1270c4de1ad3143ae67b11cde_Header"/>
          <p:cNvSpPr txBox="1"/>
          <p:nvPr>
            <p:custDataLst>
              <p:tags r:id="rId52"/>
            </p:custDataLst>
          </p:nvPr>
        </p:nvSpPr>
        <p:spPr>
          <a:xfrm>
            <a:off x="63500" y="6229307"/>
            <a:ext cx="1168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cap="all" dirty="0">
                <a:solidFill>
                  <a:schemeClr val="lt1"/>
                </a:solidFill>
                <a:latin typeface="Segoe UI" panose="020B0502040204020203" pitchFamily="34" charset="0"/>
                <a:ea typeface="Verdana" panose="020B0604030504040204" pitchFamily="34" charset="0"/>
                <a:cs typeface="Segoe UI" panose="020B0502040204020203" pitchFamily="34" charset="0"/>
              </a:rPr>
              <a:t>Objective</a:t>
            </a:r>
          </a:p>
        </p:txBody>
      </p:sp>
      <p:sp>
        <p:nvSpPr>
          <p:cNvPr id="514" name="OTLSHAPE_TB_00000000000000000000000000000000_TodayMarkerShape" hidden="1">
            <a:extLst>
              <a:ext uri="{FF2B5EF4-FFF2-40B4-BE49-F238E27FC236}">
                <a16:creationId xmlns:a16="http://schemas.microsoft.com/office/drawing/2014/main" id="{12375675-C5B1-48DE-9F6C-716D79827571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4533504" y="4188460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54"/>
            </p:custDataLst>
          </p:nvPr>
        </p:nvSpPr>
        <p:spPr>
          <a:xfrm>
            <a:off x="1415965" y="3904932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  <a:endParaRPr lang="en-US" sz="1200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OTLSHAPE_TB_00000000000000000000000000000000_TimescaleInterval2"/>
          <p:cNvSpPr txBox="1"/>
          <p:nvPr>
            <p:custDataLst>
              <p:tags r:id="rId55"/>
            </p:custDataLst>
          </p:nvPr>
        </p:nvSpPr>
        <p:spPr>
          <a:xfrm>
            <a:off x="1898674" y="3904932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0" name="OTLSHAPE_TB_00000000000000000000000000000000_TimescaleInterval3"/>
          <p:cNvSpPr txBox="1"/>
          <p:nvPr>
            <p:custDataLst>
              <p:tags r:id="rId56"/>
            </p:custDataLst>
          </p:nvPr>
        </p:nvSpPr>
        <p:spPr>
          <a:xfrm>
            <a:off x="2381384" y="39049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11" name="OTLSHAPE_TB_00000000000000000000000000000000_TimescaleInterval4"/>
          <p:cNvSpPr txBox="1"/>
          <p:nvPr>
            <p:custDataLst>
              <p:tags r:id="rId57"/>
            </p:custDataLst>
          </p:nvPr>
        </p:nvSpPr>
        <p:spPr>
          <a:xfrm>
            <a:off x="2856179" y="3904932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2" name="OTLSHAPE_TB_00000000000000000000000000000000_TimescaleInterval5"/>
          <p:cNvSpPr txBox="1"/>
          <p:nvPr>
            <p:custDataLst>
              <p:tags r:id="rId58"/>
            </p:custDataLst>
          </p:nvPr>
        </p:nvSpPr>
        <p:spPr>
          <a:xfrm>
            <a:off x="3338888" y="3904932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  <a:endParaRPr lang="en-US" sz="1200" spc="-18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TLSHAPE_TB_00000000000000000000000000000000_TimescaleInterval6"/>
          <p:cNvSpPr txBox="1"/>
          <p:nvPr>
            <p:custDataLst>
              <p:tags r:id="rId59"/>
            </p:custDataLst>
          </p:nvPr>
        </p:nvSpPr>
        <p:spPr>
          <a:xfrm>
            <a:off x="3821598" y="390493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OTLSHAPE_TB_00000000000000000000000000000000_TimescaleInterval7"/>
          <p:cNvSpPr txBox="1"/>
          <p:nvPr>
            <p:custDataLst>
              <p:tags r:id="rId60"/>
            </p:custDataLst>
          </p:nvPr>
        </p:nvSpPr>
        <p:spPr>
          <a:xfrm>
            <a:off x="4312220" y="3904932"/>
            <a:ext cx="2286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Sep</a:t>
            </a:r>
          </a:p>
        </p:txBody>
      </p:sp>
      <p:sp>
        <p:nvSpPr>
          <p:cNvPr id="15" name="OTLSHAPE_TB_00000000000000000000000000000000_TimescaleInterval8"/>
          <p:cNvSpPr txBox="1"/>
          <p:nvPr>
            <p:custDataLst>
              <p:tags r:id="rId61"/>
            </p:custDataLst>
          </p:nvPr>
        </p:nvSpPr>
        <p:spPr>
          <a:xfrm>
            <a:off x="4794929" y="3904932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16" name="OTLSHAPE_TB_00000000000000000000000000000000_TimescaleInterval9"/>
          <p:cNvSpPr txBox="1"/>
          <p:nvPr>
            <p:custDataLst>
              <p:tags r:id="rId62"/>
            </p:custDataLst>
          </p:nvPr>
        </p:nvSpPr>
        <p:spPr>
          <a:xfrm>
            <a:off x="5277638" y="3904932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2021</a:t>
            </a:r>
            <a:endParaRPr lang="en-US" sz="1200" spc="-2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" name="OTLSHAPE_TB_00000000000000000000000000000000_TimescaleInterval10"/>
          <p:cNvSpPr txBox="1"/>
          <p:nvPr>
            <p:custDataLst>
              <p:tags r:id="rId63"/>
            </p:custDataLst>
          </p:nvPr>
        </p:nvSpPr>
        <p:spPr>
          <a:xfrm>
            <a:off x="5744521" y="3904932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103" name="OTLSHAPE_SLT_c65a86a68b714cf49cb273a8aab03599_Title"/>
          <p:cNvSpPr txBox="1"/>
          <p:nvPr>
            <p:custDataLst>
              <p:tags r:id="rId64"/>
            </p:custDataLst>
          </p:nvPr>
        </p:nvSpPr>
        <p:spPr>
          <a:xfrm>
            <a:off x="1598905" y="6428063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11" name="OTLSHAPE_SLT_8005ab83ee09499c9e4cdc84cce3415f_Title"/>
          <p:cNvSpPr txBox="1"/>
          <p:nvPr>
            <p:custDataLst>
              <p:tags r:id="rId65"/>
            </p:custDataLst>
          </p:nvPr>
        </p:nvSpPr>
        <p:spPr>
          <a:xfrm>
            <a:off x="2756428" y="6428063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4">
                <a:solidFill>
                  <a:schemeClr val="dk1"/>
                </a:solidFill>
                <a:latin typeface="Calibri" panose="020F0502020204030204" pitchFamily="34" charset="0"/>
              </a:rPr>
              <a:t>Task</a:t>
            </a:r>
            <a:endParaRPr lang="en-US" sz="1100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22" name="OTLSHAPE_SLT_87450d0d61524865bc2fd4cabc0991cb_Title"/>
          <p:cNvSpPr txBox="1"/>
          <p:nvPr>
            <p:custDataLst>
              <p:tags r:id="rId66"/>
            </p:custDataLst>
          </p:nvPr>
        </p:nvSpPr>
        <p:spPr>
          <a:xfrm>
            <a:off x="3735486" y="6428063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30" name="OTLSHAPE_SLT_c0206b0a537c4bce9b507d4789ea4ec4_Title"/>
          <p:cNvSpPr txBox="1"/>
          <p:nvPr>
            <p:custDataLst>
              <p:tags r:id="rId67"/>
            </p:custDataLst>
          </p:nvPr>
        </p:nvSpPr>
        <p:spPr>
          <a:xfrm>
            <a:off x="4924662" y="6428063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4">
                <a:solidFill>
                  <a:schemeClr val="dk1"/>
                </a:solidFill>
                <a:latin typeface="Calibri" panose="020F0502020204030204" pitchFamily="34" charset="0"/>
              </a:rPr>
              <a:t>Task</a:t>
            </a:r>
            <a:endParaRPr lang="en-US" sz="1100" spc="-2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8" name="OTLSHAPE_SLT_26ab86d047074018a59e34c7529aa3a3_Duration"/>
          <p:cNvSpPr txBox="1"/>
          <p:nvPr>
            <p:custDataLst>
              <p:tags r:id="rId68"/>
            </p:custDataLst>
          </p:nvPr>
        </p:nvSpPr>
        <p:spPr>
          <a:xfrm>
            <a:off x="1589863" y="4816179"/>
            <a:ext cx="482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</a:rPr>
              <a:t>45 weeks</a:t>
            </a:r>
          </a:p>
        </p:txBody>
      </p:sp>
      <p:sp>
        <p:nvSpPr>
          <p:cNvPr id="163" name="OTLSHAPE_SLT_26ab86d047074018a59e34c7529aa3a3_Title"/>
          <p:cNvSpPr txBox="1"/>
          <p:nvPr>
            <p:custDataLst>
              <p:tags r:id="rId69"/>
            </p:custDataLst>
          </p:nvPr>
        </p:nvSpPr>
        <p:spPr>
          <a:xfrm>
            <a:off x="2579985" y="4987544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lt1"/>
                </a:solidFill>
                <a:latin typeface="Calibri" panose="020F0502020204030204" pitchFamily="34" charset="0"/>
              </a:rPr>
              <a:t>Initiative</a:t>
            </a:r>
            <a:endParaRPr lang="en-US" sz="1100" b="1" spc="-10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1" name="OTLSHAPE_SLT_a7bb3168274249c0b8e563de6540f100_Title"/>
          <p:cNvSpPr txBox="1"/>
          <p:nvPr>
            <p:custDataLst>
              <p:tags r:id="rId70"/>
            </p:custDataLst>
          </p:nvPr>
        </p:nvSpPr>
        <p:spPr>
          <a:xfrm>
            <a:off x="2556024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79" name="OTLSHAPE_SLT_b7c2e2dededa4ec3a12e7e859724d71f_Title"/>
          <p:cNvSpPr txBox="1"/>
          <p:nvPr>
            <p:custDataLst>
              <p:tags r:id="rId71"/>
            </p:custDataLst>
          </p:nvPr>
        </p:nvSpPr>
        <p:spPr>
          <a:xfrm>
            <a:off x="3189337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87" name="OTLSHAPE_SLT_ccc9a6a1d98140e49016c9f7dd484dc9_Title"/>
          <p:cNvSpPr txBox="1"/>
          <p:nvPr>
            <p:custDataLst>
              <p:tags r:id="rId72"/>
            </p:custDataLst>
          </p:nvPr>
        </p:nvSpPr>
        <p:spPr>
          <a:xfrm>
            <a:off x="3830581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5" name="OTLSHAPE_SLT_28ede6bcf3c2451d97b0cd62320b2674_Title"/>
          <p:cNvSpPr txBox="1"/>
          <p:nvPr>
            <p:custDataLst>
              <p:tags r:id="rId73"/>
            </p:custDataLst>
          </p:nvPr>
        </p:nvSpPr>
        <p:spPr>
          <a:xfrm>
            <a:off x="4474163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03" name="OTLSHAPE_SLT_221edb316b7b40f198fb96b1caecf4e6_Title"/>
          <p:cNvSpPr txBox="1"/>
          <p:nvPr>
            <p:custDataLst>
              <p:tags r:id="rId74"/>
            </p:custDataLst>
          </p:nvPr>
        </p:nvSpPr>
        <p:spPr>
          <a:xfrm>
            <a:off x="5118465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11" name="OTLSHAPE_SLT_849675cc8af74c639405496c6b451cf6_Title"/>
          <p:cNvSpPr txBox="1"/>
          <p:nvPr>
            <p:custDataLst>
              <p:tags r:id="rId75"/>
            </p:custDataLst>
          </p:nvPr>
        </p:nvSpPr>
        <p:spPr>
          <a:xfrm>
            <a:off x="5750806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27" name="OTLSHAPE_SLT_19252f2ed60b41cfa9722ea9887bc8ca_Title"/>
          <p:cNvSpPr txBox="1"/>
          <p:nvPr>
            <p:custDataLst>
              <p:tags r:id="rId76"/>
            </p:custDataLst>
          </p:nvPr>
        </p:nvSpPr>
        <p:spPr>
          <a:xfrm>
            <a:off x="1856409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  <a:endParaRPr lang="en-US" sz="1100" b="1" spc="-2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267" name="OTLSHAPE_SLT_43d62a97b1b94eb6b119fc4c68d734cd_Title"/>
          <p:cNvSpPr txBox="1"/>
          <p:nvPr>
            <p:custDataLst>
              <p:tags r:id="rId77"/>
            </p:custDataLst>
          </p:nvPr>
        </p:nvSpPr>
        <p:spPr>
          <a:xfrm>
            <a:off x="6160901" y="6428063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24">
                <a:solidFill>
                  <a:schemeClr val="dk1"/>
                </a:solidFill>
                <a:latin typeface="Calibri" panose="020F0502020204030204" pitchFamily="34" charset="0"/>
              </a:rPr>
              <a:t>Task</a:t>
            </a:r>
          </a:p>
        </p:txBody>
      </p:sp>
      <p:sp>
        <p:nvSpPr>
          <p:cNvPr id="67" name="OTLSHAPE_SLM_20778ac8dbda44d6a15880e97b744e7c_Title">
            <a:extLst>
              <a:ext uri="{FF2B5EF4-FFF2-40B4-BE49-F238E27FC236}">
                <a16:creationId xmlns:a16="http://schemas.microsoft.com/office/drawing/2014/main" id="{66AEFA27-C698-422F-9130-B72844FE01C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2349919" y="569874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56" name="OTLSHAPE_SLM_2cd38210f8234cfb88b17cc142289e8b_Title">
            <a:extLst>
              <a:ext uri="{FF2B5EF4-FFF2-40B4-BE49-F238E27FC236}">
                <a16:creationId xmlns:a16="http://schemas.microsoft.com/office/drawing/2014/main" id="{2CDEE8C6-76E8-48A7-ADCC-582CAC65E95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483571" y="5698744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65" name="OTLSHAPE_SLM_f77ef2bd426740908ab93c9bc183c006_Title">
            <a:extLst>
              <a:ext uri="{FF2B5EF4-FFF2-40B4-BE49-F238E27FC236}">
                <a16:creationId xmlns:a16="http://schemas.microsoft.com/office/drawing/2014/main" id="{19042BDD-F5CE-410A-9EB6-E3F93FEBCC7C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948398" y="569874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  <a:endParaRPr lang="en-US" sz="1100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180" name="OTLSHAPE_SLM_fd0caa7cb778496a930a86345b79ce6c_Title">
            <a:extLst>
              <a:ext uri="{FF2B5EF4-FFF2-40B4-BE49-F238E27FC236}">
                <a16:creationId xmlns:a16="http://schemas.microsoft.com/office/drawing/2014/main" id="{D641467C-2340-4F57-931B-E172F72AD0A5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172898" y="569874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</a:p>
        </p:txBody>
      </p:sp>
      <p:sp>
        <p:nvSpPr>
          <p:cNvPr id="189" name="OTLSHAPE_SLM_97fe3b01d04646058ccc4f2b248884c9_Title">
            <a:extLst>
              <a:ext uri="{FF2B5EF4-FFF2-40B4-BE49-F238E27FC236}">
                <a16:creationId xmlns:a16="http://schemas.microsoft.com/office/drawing/2014/main" id="{40F1ABF2-730F-44B7-A6C2-EE4FF9AA4CA2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4731812" y="569874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</a:p>
        </p:txBody>
      </p:sp>
      <p:sp>
        <p:nvSpPr>
          <p:cNvPr id="459" name="OTLSHAPE_TB_00000000000000000000000000000000_TimescaleInterval11">
            <a:extLst>
              <a:ext uri="{FF2B5EF4-FFF2-40B4-BE49-F238E27FC236}">
                <a16:creationId xmlns:a16="http://schemas.microsoft.com/office/drawing/2014/main" id="{FADBFCD7-69DD-45CC-8D2B-F8F7F28FE3C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6227230" y="3904932"/>
            <a:ext cx="27122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lt1"/>
                </a:solidFill>
                <a:latin typeface="Calibri" panose="020F0502020204030204" pitchFamily="34" charset="0"/>
              </a:rPr>
              <a:t>May</a:t>
            </a:r>
          </a:p>
        </p:txBody>
      </p:sp>
      <p:sp>
        <p:nvSpPr>
          <p:cNvPr id="228" name="OTLSHAPE_SLT_78538a9d7007449eafd285265f02969a_Duration">
            <a:extLst>
              <a:ext uri="{FF2B5EF4-FFF2-40B4-BE49-F238E27FC236}">
                <a16:creationId xmlns:a16="http://schemas.microsoft.com/office/drawing/2014/main" id="{6E39A9DD-D680-40E4-83E0-867133B2536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086037" y="4816179"/>
            <a:ext cx="584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rgbClr val="737373"/>
                </a:solidFill>
                <a:latin typeface="Calibri" panose="020F0502020204030204" pitchFamily="34" charset="0"/>
              </a:rPr>
              <a:t>49.5 weeks</a:t>
            </a:r>
          </a:p>
        </p:txBody>
      </p:sp>
      <p:sp>
        <p:nvSpPr>
          <p:cNvPr id="245" name="OTLSHAPE_SLT_78538a9d7007449eafd285265f02969a_Title">
            <a:extLst>
              <a:ext uri="{FF2B5EF4-FFF2-40B4-BE49-F238E27FC236}">
                <a16:creationId xmlns:a16="http://schemas.microsoft.com/office/drawing/2014/main" id="{42013720-F3A1-4108-858C-D5198BB6DC0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195772" y="4987544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lt1"/>
                </a:solidFill>
                <a:latin typeface="Calibri" panose="020F0502020204030204" pitchFamily="34" charset="0"/>
              </a:rPr>
              <a:t>Initiative</a:t>
            </a:r>
          </a:p>
        </p:txBody>
      </p:sp>
      <p:sp>
        <p:nvSpPr>
          <p:cNvPr id="300" name="OTLSHAPE_SLT_9f718eb2da3a4188bb9786fc39ed1f07_Title">
            <a:extLst>
              <a:ext uri="{FF2B5EF4-FFF2-40B4-BE49-F238E27FC236}">
                <a16:creationId xmlns:a16="http://schemas.microsoft.com/office/drawing/2014/main" id="{67932E11-E1EA-4FD6-AF97-10A9501A87E8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3965493" y="5228844"/>
            <a:ext cx="48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lt1"/>
                </a:solidFill>
                <a:latin typeface="Calibri" panose="020F0502020204030204" pitchFamily="34" charset="0"/>
              </a:rPr>
              <a:t>Initative</a:t>
            </a:r>
          </a:p>
        </p:txBody>
      </p:sp>
      <p:sp>
        <p:nvSpPr>
          <p:cNvPr id="316" name="OTLSHAPE_TB_00000000000000000000000000000000_TimescaleInterval12">
            <a:extLst>
              <a:ext uri="{FF2B5EF4-FFF2-40B4-BE49-F238E27FC236}">
                <a16:creationId xmlns:a16="http://schemas.microsoft.com/office/drawing/2014/main" id="{6ABD03E4-E2EB-4D57-B9E2-F093F0DF057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6709939" y="3904932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lt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37" name="OTLSHAPE_SLT_b18d1dc03f2f4e9487b3708dc3f179b1_Title">
            <a:extLst>
              <a:ext uri="{FF2B5EF4-FFF2-40B4-BE49-F238E27FC236}">
                <a16:creationId xmlns:a16="http://schemas.microsoft.com/office/drawing/2014/main" id="{061B7913-6D21-43A1-8356-FDE27D947E42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6375954" y="5470144"/>
            <a:ext cx="254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Task</a:t>
            </a:r>
          </a:p>
        </p:txBody>
      </p:sp>
      <p:sp>
        <p:nvSpPr>
          <p:cNvPr id="341" name="OTLSHAPE_SLM_ed2f6a0d7b1c4fc1b6181e6536b59c3b_Title">
            <a:extLst>
              <a:ext uri="{FF2B5EF4-FFF2-40B4-BE49-F238E27FC236}">
                <a16:creationId xmlns:a16="http://schemas.microsoft.com/office/drawing/2014/main" id="{EAC95377-4ABE-4618-973E-8AEB2C174360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6266985" y="5698744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</a:p>
        </p:txBody>
      </p:sp>
      <p:sp>
        <p:nvSpPr>
          <p:cNvPr id="515" name="OTLSHAPE_TB_00000000000000000000000000000000_TodayMarkerText" hidden="1">
            <a:extLst>
              <a:ext uri="{FF2B5EF4-FFF2-40B4-BE49-F238E27FC236}">
                <a16:creationId xmlns:a16="http://schemas.microsoft.com/office/drawing/2014/main" id="{B441D50F-A5F1-4751-BF40-001D35C4F6EF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-168984" y="58866"/>
            <a:ext cx="0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537" name="OTLSHAPE_SLT_26ab86d047074018a59e34c7529aa3a3_TextPercentage" hidden="1">
            <a:extLst>
              <a:ext uri="{FF2B5EF4-FFF2-40B4-BE49-F238E27FC236}">
                <a16:creationId xmlns:a16="http://schemas.microsoft.com/office/drawing/2014/main" id="{93C25830-5B7A-4AA9-8131-EDC67BE3F3CA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38" name="OTLSHAPE_SLT_26ab86d047074018a59e34c7529aa3a3_JoinedDate" hidden="1">
            <a:extLst>
              <a:ext uri="{FF2B5EF4-FFF2-40B4-BE49-F238E27FC236}">
                <a16:creationId xmlns:a16="http://schemas.microsoft.com/office/drawing/2014/main" id="{C1C8D37C-B941-423D-A0CA-2B34BC0E2AC4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Oct 1 - Aug 11</a:t>
            </a:r>
          </a:p>
        </p:txBody>
      </p:sp>
      <p:sp>
        <p:nvSpPr>
          <p:cNvPr id="539" name="OTLSHAPE_SLT_26ab86d047074018a59e34c7529aa3a3_StartDate" hidden="1">
            <a:extLst>
              <a:ext uri="{FF2B5EF4-FFF2-40B4-BE49-F238E27FC236}">
                <a16:creationId xmlns:a16="http://schemas.microsoft.com/office/drawing/2014/main" id="{5AA77F72-A8AC-446D-9AF3-2864B5A4C634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40" name="OTLSHAPE_SLT_26ab86d047074018a59e34c7529aa3a3_EndDate" hidden="1">
            <a:extLst>
              <a:ext uri="{FF2B5EF4-FFF2-40B4-BE49-F238E27FC236}">
                <a16:creationId xmlns:a16="http://schemas.microsoft.com/office/drawing/2014/main" id="{0D5D08F1-5890-44E4-BBB4-6B7C232F17F9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42" name="OTLSHAPE_SLT_78538a9d7007449eafd285265f02969a_TextPercentage" hidden="1">
            <a:extLst>
              <a:ext uri="{FF2B5EF4-FFF2-40B4-BE49-F238E27FC236}">
                <a16:creationId xmlns:a16="http://schemas.microsoft.com/office/drawing/2014/main" id="{421A5B13-9E56-4F4F-AFEC-CA9C32430CFB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43" name="OTLSHAPE_SLT_78538a9d7007449eafd285265f02969a_JoinedDate" hidden="1">
            <a:extLst>
              <a:ext uri="{FF2B5EF4-FFF2-40B4-BE49-F238E27FC236}">
                <a16:creationId xmlns:a16="http://schemas.microsoft.com/office/drawing/2014/main" id="{BDB88F6E-B0D2-4DA1-B8FA-70CF43166941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-695186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Aug 11 - Jul 22</a:t>
            </a:r>
          </a:p>
        </p:txBody>
      </p:sp>
      <p:sp>
        <p:nvSpPr>
          <p:cNvPr id="544" name="OTLSHAPE_SLT_78538a9d7007449eafd285265f02969a_StartDate" hidden="1">
            <a:extLst>
              <a:ext uri="{FF2B5EF4-FFF2-40B4-BE49-F238E27FC236}">
                <a16:creationId xmlns:a16="http://schemas.microsoft.com/office/drawing/2014/main" id="{B7EB74D3-9189-4B8D-8610-567636B6B61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45" name="OTLSHAPE_SLT_78538a9d7007449eafd285265f02969a_EndDate" hidden="1">
            <a:extLst>
              <a:ext uri="{FF2B5EF4-FFF2-40B4-BE49-F238E27FC236}">
                <a16:creationId xmlns:a16="http://schemas.microsoft.com/office/drawing/2014/main" id="{39EBC471-76E0-4CAE-BB92-349D8F228B88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47" name="OTLSHAPE_SLT_9f718eb2da3a4188bb9786fc39ed1f07_Duration" hidden="1">
            <a:extLst>
              <a:ext uri="{FF2B5EF4-FFF2-40B4-BE49-F238E27FC236}">
                <a16:creationId xmlns:a16="http://schemas.microsoft.com/office/drawing/2014/main" id="{87DA63CF-507D-4535-827C-98C68DB499A5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472.8 days</a:t>
            </a:r>
          </a:p>
        </p:txBody>
      </p:sp>
      <p:sp>
        <p:nvSpPr>
          <p:cNvPr id="548" name="OTLSHAPE_SLT_9f718eb2da3a4188bb9786fc39ed1f07_TextPercentage" hidden="1">
            <a:extLst>
              <a:ext uri="{FF2B5EF4-FFF2-40B4-BE49-F238E27FC236}">
                <a16:creationId xmlns:a16="http://schemas.microsoft.com/office/drawing/2014/main" id="{42D12349-C48A-48E5-A032-0A92EBA8311F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549" name="OTLSHAPE_SLT_9f718eb2da3a4188bb9786fc39ed1f07_JoinedDate" hidden="1">
            <a:extLst>
              <a:ext uri="{FF2B5EF4-FFF2-40B4-BE49-F238E27FC236}">
                <a16:creationId xmlns:a16="http://schemas.microsoft.com/office/drawing/2014/main" id="{C354E050-B896-43CF-AD3F-0A1169D8208A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-618242"/>
            <a:ext cx="673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Oct 1 - Jul 22</a:t>
            </a:r>
          </a:p>
        </p:txBody>
      </p:sp>
      <p:sp>
        <p:nvSpPr>
          <p:cNvPr id="550" name="OTLSHAPE_SLT_9f718eb2da3a4188bb9786fc39ed1f07_StartDate" hidden="1">
            <a:extLst>
              <a:ext uri="{FF2B5EF4-FFF2-40B4-BE49-F238E27FC236}">
                <a16:creationId xmlns:a16="http://schemas.microsoft.com/office/drawing/2014/main" id="{8A916723-ECA9-4695-AC4B-6CA92A7D9768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1" name="OTLSHAPE_SLT_9f718eb2da3a4188bb9786fc39ed1f07_EndDate" hidden="1">
            <a:extLst>
              <a:ext uri="{FF2B5EF4-FFF2-40B4-BE49-F238E27FC236}">
                <a16:creationId xmlns:a16="http://schemas.microsoft.com/office/drawing/2014/main" id="{D779F5B8-3A0B-4CD5-A099-3B534D3835BF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3" name="OTLSHAPE_SLT_19252f2ed60b41cfa9722ea9887bc8ca_Duration" hidden="1">
            <a:extLst>
              <a:ext uri="{FF2B5EF4-FFF2-40B4-BE49-F238E27FC236}">
                <a16:creationId xmlns:a16="http://schemas.microsoft.com/office/drawing/2014/main" id="{1F947FAD-4EF8-4B5D-A412-A1D83422F836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71 days</a:t>
            </a:r>
          </a:p>
        </p:txBody>
      </p:sp>
      <p:sp>
        <p:nvSpPr>
          <p:cNvPr id="554" name="OTLSHAPE_SLT_19252f2ed60b41cfa9722ea9887bc8ca_TextPercentage" hidden="1">
            <a:extLst>
              <a:ext uri="{FF2B5EF4-FFF2-40B4-BE49-F238E27FC236}">
                <a16:creationId xmlns:a16="http://schemas.microsoft.com/office/drawing/2014/main" id="{7BF9ABE7-3215-4689-95B2-0898295C3C9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55" name="OTLSHAPE_SLT_19252f2ed60b41cfa9722ea9887bc8ca_JoinedDate" hidden="1">
            <a:extLst>
              <a:ext uri="{FF2B5EF4-FFF2-40B4-BE49-F238E27FC236}">
                <a16:creationId xmlns:a16="http://schemas.microsoft.com/office/drawing/2014/main" id="{FF0BE5F8-D1B9-43C7-B265-998D77C892C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541298"/>
            <a:ext cx="635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Oct 1 - Jan 7</a:t>
            </a:r>
          </a:p>
        </p:txBody>
      </p:sp>
      <p:sp>
        <p:nvSpPr>
          <p:cNvPr id="556" name="OTLSHAPE_SLT_19252f2ed60b41cfa9722ea9887bc8ca_StartDate" hidden="1">
            <a:extLst>
              <a:ext uri="{FF2B5EF4-FFF2-40B4-BE49-F238E27FC236}">
                <a16:creationId xmlns:a16="http://schemas.microsoft.com/office/drawing/2014/main" id="{FD790909-9693-4B35-80BE-6E44744FE12A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7" name="OTLSHAPE_SLT_19252f2ed60b41cfa9722ea9887bc8ca_EndDate" hidden="1">
            <a:extLst>
              <a:ext uri="{FF2B5EF4-FFF2-40B4-BE49-F238E27FC236}">
                <a16:creationId xmlns:a16="http://schemas.microsoft.com/office/drawing/2014/main" id="{7FDD199A-C144-4F8A-A188-F1D9504FC7EF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59" name="OTLSHAPE_SLT_a7bb3168274249c0b8e563de6540f100_Duration" hidden="1">
            <a:extLst>
              <a:ext uri="{FF2B5EF4-FFF2-40B4-BE49-F238E27FC236}">
                <a16:creationId xmlns:a16="http://schemas.microsoft.com/office/drawing/2014/main" id="{3FAB5F6B-DE24-424C-9660-AE1CF8214837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54.2 days</a:t>
            </a:r>
          </a:p>
        </p:txBody>
      </p:sp>
      <p:sp>
        <p:nvSpPr>
          <p:cNvPr id="560" name="OTLSHAPE_SLT_a7bb3168274249c0b8e563de6540f100_TextPercentage" hidden="1">
            <a:extLst>
              <a:ext uri="{FF2B5EF4-FFF2-40B4-BE49-F238E27FC236}">
                <a16:creationId xmlns:a16="http://schemas.microsoft.com/office/drawing/2014/main" id="{E0FE4DC5-B659-4BCF-A09B-F5BA92E381C2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61" name="OTLSHAPE_SLT_a7bb3168274249c0b8e563de6540f100_JoinedDate" hidden="1">
            <a:extLst>
              <a:ext uri="{FF2B5EF4-FFF2-40B4-BE49-F238E27FC236}">
                <a16:creationId xmlns:a16="http://schemas.microsoft.com/office/drawing/2014/main" id="{AE8A4A57-F09F-4F17-91BD-68E64B46FDD6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-618242"/>
            <a:ext cx="7366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Jan 8 - Mar 24</a:t>
            </a:r>
          </a:p>
        </p:txBody>
      </p:sp>
      <p:sp>
        <p:nvSpPr>
          <p:cNvPr id="562" name="OTLSHAPE_SLT_a7bb3168274249c0b8e563de6540f100_StartDate" hidden="1">
            <a:extLst>
              <a:ext uri="{FF2B5EF4-FFF2-40B4-BE49-F238E27FC236}">
                <a16:creationId xmlns:a16="http://schemas.microsoft.com/office/drawing/2014/main" id="{E15D82C1-93A0-48C2-87CC-9EFB81ED23FE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63" name="OTLSHAPE_SLT_a7bb3168274249c0b8e563de6540f100_EndDate" hidden="1">
            <a:extLst>
              <a:ext uri="{FF2B5EF4-FFF2-40B4-BE49-F238E27FC236}">
                <a16:creationId xmlns:a16="http://schemas.microsoft.com/office/drawing/2014/main" id="{DBE3184B-DC11-4C8A-894E-4C94BA896014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67" name="OTLSHAPE_SLT_b7c2e2dededa4ec3a12e7e859724d71f_Duration" hidden="1">
            <a:extLst>
              <a:ext uri="{FF2B5EF4-FFF2-40B4-BE49-F238E27FC236}">
                <a16:creationId xmlns:a16="http://schemas.microsoft.com/office/drawing/2014/main" id="{C31C4C46-2DD2-46AB-8083-67B371910062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58.1 days</a:t>
            </a:r>
          </a:p>
        </p:txBody>
      </p:sp>
      <p:sp>
        <p:nvSpPr>
          <p:cNvPr id="568" name="OTLSHAPE_SLT_b7c2e2dededa4ec3a12e7e859724d71f_TextPercentage" hidden="1">
            <a:extLst>
              <a:ext uri="{FF2B5EF4-FFF2-40B4-BE49-F238E27FC236}">
                <a16:creationId xmlns:a16="http://schemas.microsoft.com/office/drawing/2014/main" id="{D180BFF9-2013-441D-B56E-AEEBD8CE5353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569" name="OTLSHAPE_SLT_b7c2e2dededa4ec3a12e7e859724d71f_JoinedDate" hidden="1">
            <a:extLst>
              <a:ext uri="{FF2B5EF4-FFF2-40B4-BE49-F238E27FC236}">
                <a16:creationId xmlns:a16="http://schemas.microsoft.com/office/drawing/2014/main" id="{86B24027-3FA6-4786-95B8-A04189DFB737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Mar 25 - Jun 15</a:t>
            </a:r>
          </a:p>
        </p:txBody>
      </p:sp>
      <p:sp>
        <p:nvSpPr>
          <p:cNvPr id="570" name="OTLSHAPE_SLT_b7c2e2dededa4ec3a12e7e859724d71f_StartDate" hidden="1">
            <a:extLst>
              <a:ext uri="{FF2B5EF4-FFF2-40B4-BE49-F238E27FC236}">
                <a16:creationId xmlns:a16="http://schemas.microsoft.com/office/drawing/2014/main" id="{C45C2614-5D3D-429C-90A6-8A8CDE61179B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71" name="OTLSHAPE_SLT_b7c2e2dededa4ec3a12e7e859724d71f_EndDate" hidden="1">
            <a:extLst>
              <a:ext uri="{FF2B5EF4-FFF2-40B4-BE49-F238E27FC236}">
                <a16:creationId xmlns:a16="http://schemas.microsoft.com/office/drawing/2014/main" id="{664D4D0D-A245-4E95-88C6-864395ACEF13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575" name="OTLSHAPE_SLT_ccc9a6a1d98140e49016c9f7dd484dc9_Duration" hidden="1">
            <a:extLst>
              <a:ext uri="{FF2B5EF4-FFF2-40B4-BE49-F238E27FC236}">
                <a16:creationId xmlns:a16="http://schemas.microsoft.com/office/drawing/2014/main" id="{41A614F6-D55C-40AC-859B-03F4BC3E48E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58 days</a:t>
            </a:r>
          </a:p>
        </p:txBody>
      </p:sp>
      <p:sp>
        <p:nvSpPr>
          <p:cNvPr id="128" name="OTLSHAPE_SLT_ccc9a6a1d98140e49016c9f7dd484dc9_TextPercentage" hidden="1">
            <a:extLst>
              <a:ext uri="{FF2B5EF4-FFF2-40B4-BE49-F238E27FC236}">
                <a16:creationId xmlns:a16="http://schemas.microsoft.com/office/drawing/2014/main" id="{C8E9855B-295B-4218-843C-BA13D3CE6823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29" name="OTLSHAPE_SLT_ccc9a6a1d98140e49016c9f7dd484dc9_JoinedDate" hidden="1">
            <a:extLst>
              <a:ext uri="{FF2B5EF4-FFF2-40B4-BE49-F238E27FC236}">
                <a16:creationId xmlns:a16="http://schemas.microsoft.com/office/drawing/2014/main" id="{EC2A2743-9A89-4D84-A1C2-FE0DDFA17150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15 - Sep 3</a:t>
            </a:r>
          </a:p>
        </p:txBody>
      </p:sp>
      <p:sp>
        <p:nvSpPr>
          <p:cNvPr id="131" name="OTLSHAPE_SLT_ccc9a6a1d98140e49016c9f7dd484dc9_StartDate" hidden="1">
            <a:extLst>
              <a:ext uri="{FF2B5EF4-FFF2-40B4-BE49-F238E27FC236}">
                <a16:creationId xmlns:a16="http://schemas.microsoft.com/office/drawing/2014/main" id="{059EC5E2-27AD-4606-AC66-B3EEED2501DB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2" name="OTLSHAPE_SLT_ccc9a6a1d98140e49016c9f7dd484dc9_EndDate" hidden="1">
            <a:extLst>
              <a:ext uri="{FF2B5EF4-FFF2-40B4-BE49-F238E27FC236}">
                <a16:creationId xmlns:a16="http://schemas.microsoft.com/office/drawing/2014/main" id="{EE0AF947-2425-4578-99ED-FC72C15BF682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4" name="OTLSHAPE_SLT_28ede6bcf3c2451d97b0cd62320b2674_Duration" hidden="1">
            <a:extLst>
              <a:ext uri="{FF2B5EF4-FFF2-40B4-BE49-F238E27FC236}">
                <a16:creationId xmlns:a16="http://schemas.microsoft.com/office/drawing/2014/main" id="{B5262D1F-F8B8-491A-BA35-2861C2B7D0B0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135" name="OTLSHAPE_SLT_28ede6bcf3c2451d97b0cd62320b2674_TextPercentage" hidden="1">
            <a:extLst>
              <a:ext uri="{FF2B5EF4-FFF2-40B4-BE49-F238E27FC236}">
                <a16:creationId xmlns:a16="http://schemas.microsoft.com/office/drawing/2014/main" id="{6F81CD11-BA71-4227-81DB-4ED6ED0392B2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36" name="OTLSHAPE_SLT_28ede6bcf3c2451d97b0cd62320b2674_JoinedDate" hidden="1">
            <a:extLst>
              <a:ext uri="{FF2B5EF4-FFF2-40B4-BE49-F238E27FC236}">
                <a16:creationId xmlns:a16="http://schemas.microsoft.com/office/drawing/2014/main" id="{C4EE1F65-69A7-4C86-BE17-D88A5240A1C2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Sep 5 - Nov 23</a:t>
            </a:r>
          </a:p>
        </p:txBody>
      </p:sp>
      <p:sp>
        <p:nvSpPr>
          <p:cNvPr id="138" name="OTLSHAPE_SLT_28ede6bcf3c2451d97b0cd62320b2674_StartDate" hidden="1">
            <a:extLst>
              <a:ext uri="{FF2B5EF4-FFF2-40B4-BE49-F238E27FC236}">
                <a16:creationId xmlns:a16="http://schemas.microsoft.com/office/drawing/2014/main" id="{96FE05F4-7B72-42EA-B94F-FDDCAF3345A1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39" name="OTLSHAPE_SLT_28ede6bcf3c2451d97b0cd62320b2674_EndDate" hidden="1">
            <a:extLst>
              <a:ext uri="{FF2B5EF4-FFF2-40B4-BE49-F238E27FC236}">
                <a16:creationId xmlns:a16="http://schemas.microsoft.com/office/drawing/2014/main" id="{6EFA42C3-10D4-472B-B004-A7AC1EB1918F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1" name="OTLSHAPE_SLT_221edb316b7b40f198fb96b1caecf4e6_Duration" hidden="1">
            <a:extLst>
              <a:ext uri="{FF2B5EF4-FFF2-40B4-BE49-F238E27FC236}">
                <a16:creationId xmlns:a16="http://schemas.microsoft.com/office/drawing/2014/main" id="{8D0D0975-508D-4CA2-8EDB-491606A6027D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57.5 days</a:t>
            </a:r>
          </a:p>
        </p:txBody>
      </p:sp>
      <p:sp>
        <p:nvSpPr>
          <p:cNvPr id="142" name="OTLSHAPE_SLT_221edb316b7b40f198fb96b1caecf4e6_TextPercentage" hidden="1">
            <a:extLst>
              <a:ext uri="{FF2B5EF4-FFF2-40B4-BE49-F238E27FC236}">
                <a16:creationId xmlns:a16="http://schemas.microsoft.com/office/drawing/2014/main" id="{9A69351C-0F1A-4498-BD6E-7A6CD414B3E7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3" name="OTLSHAPE_SLT_221edb316b7b40f198fb96b1caecf4e6_JoinedDate" hidden="1">
            <a:extLst>
              <a:ext uri="{FF2B5EF4-FFF2-40B4-BE49-F238E27FC236}">
                <a16:creationId xmlns:a16="http://schemas.microsoft.com/office/drawing/2014/main" id="{784BCEDC-C1AC-4FB2-A7B5-88494093D189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Nov 25 - Feb 13</a:t>
            </a:r>
          </a:p>
        </p:txBody>
      </p:sp>
      <p:sp>
        <p:nvSpPr>
          <p:cNvPr id="144" name="OTLSHAPE_SLT_221edb316b7b40f198fb96b1caecf4e6_StartDate" hidden="1">
            <a:extLst>
              <a:ext uri="{FF2B5EF4-FFF2-40B4-BE49-F238E27FC236}">
                <a16:creationId xmlns:a16="http://schemas.microsoft.com/office/drawing/2014/main" id="{7015C948-CF02-4BEA-83AF-464D3BBFCD22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5" name="OTLSHAPE_SLT_221edb316b7b40f198fb96b1caecf4e6_EndDate" hidden="1">
            <a:extLst>
              <a:ext uri="{FF2B5EF4-FFF2-40B4-BE49-F238E27FC236}">
                <a16:creationId xmlns:a16="http://schemas.microsoft.com/office/drawing/2014/main" id="{7A1A729D-7D50-4B2C-B553-FF6128B5785E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47" name="OTLSHAPE_SLT_849675cc8af74c639405496c6b451cf6_Duration" hidden="1">
            <a:extLst>
              <a:ext uri="{FF2B5EF4-FFF2-40B4-BE49-F238E27FC236}">
                <a16:creationId xmlns:a16="http://schemas.microsoft.com/office/drawing/2014/main" id="{F88BE6FA-9034-4F88-82D7-A53676A8E658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56 days</a:t>
            </a:r>
          </a:p>
        </p:txBody>
      </p:sp>
      <p:sp>
        <p:nvSpPr>
          <p:cNvPr id="149" name="OTLSHAPE_SLT_849675cc8af74c639405496c6b451cf6_TextPercentage" hidden="1">
            <a:extLst>
              <a:ext uri="{FF2B5EF4-FFF2-40B4-BE49-F238E27FC236}">
                <a16:creationId xmlns:a16="http://schemas.microsoft.com/office/drawing/2014/main" id="{973DDAE8-00A5-456E-A493-2D0047837F1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50" name="OTLSHAPE_SLT_849675cc8af74c639405496c6b451cf6_JoinedDate" hidden="1">
            <a:extLst>
              <a:ext uri="{FF2B5EF4-FFF2-40B4-BE49-F238E27FC236}">
                <a16:creationId xmlns:a16="http://schemas.microsoft.com/office/drawing/2014/main" id="{6485CDA0-B1FA-46C9-9A0E-D2243DB1312C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2700" y="-618242"/>
            <a:ext cx="7620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Feb 14 - May 3</a:t>
            </a:r>
          </a:p>
        </p:txBody>
      </p:sp>
      <p:sp>
        <p:nvSpPr>
          <p:cNvPr id="151" name="OTLSHAPE_SLT_849675cc8af74c639405496c6b451cf6_StartDate" hidden="1">
            <a:extLst>
              <a:ext uri="{FF2B5EF4-FFF2-40B4-BE49-F238E27FC236}">
                <a16:creationId xmlns:a16="http://schemas.microsoft.com/office/drawing/2014/main" id="{B6BCBCEE-20C1-413C-8C2C-D4A741B8154E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2" name="OTLSHAPE_SLT_849675cc8af74c639405496c6b451cf6_EndDate" hidden="1">
            <a:extLst>
              <a:ext uri="{FF2B5EF4-FFF2-40B4-BE49-F238E27FC236}">
                <a16:creationId xmlns:a16="http://schemas.microsoft.com/office/drawing/2014/main" id="{63CB146B-B1E4-4B50-867A-F0AF88D69178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54" name="OTLSHAPE_SLT_b18d1dc03f2f4e9487b3708dc3f179b1_Duration" hidden="1">
            <a:extLst>
              <a:ext uri="{FF2B5EF4-FFF2-40B4-BE49-F238E27FC236}">
                <a16:creationId xmlns:a16="http://schemas.microsoft.com/office/drawing/2014/main" id="{BFDD12A4-8891-453A-A633-87F9E62EF822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56.7 days</a:t>
            </a:r>
          </a:p>
        </p:txBody>
      </p:sp>
      <p:sp>
        <p:nvSpPr>
          <p:cNvPr id="155" name="OTLSHAPE_SLT_b18d1dc03f2f4e9487b3708dc3f179b1_TextPercentage" hidden="1">
            <a:extLst>
              <a:ext uri="{FF2B5EF4-FFF2-40B4-BE49-F238E27FC236}">
                <a16:creationId xmlns:a16="http://schemas.microsoft.com/office/drawing/2014/main" id="{865D8B57-6A50-4F38-BE13-D8178E544B61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rgbClr val="EEECE1"/>
              </a:solidFill>
              <a:latin typeface="Calibri" panose="020F0502020204030204" pitchFamily="34" charset="0"/>
            </a:endParaRPr>
          </a:p>
        </p:txBody>
      </p:sp>
      <p:sp>
        <p:nvSpPr>
          <p:cNvPr id="157" name="OTLSHAPE_SLT_b18d1dc03f2f4e9487b3708dc3f179b1_JoinedDate" hidden="1">
            <a:extLst>
              <a:ext uri="{FF2B5EF4-FFF2-40B4-BE49-F238E27FC236}">
                <a16:creationId xmlns:a16="http://schemas.microsoft.com/office/drawing/2014/main" id="{6ACD6D58-CBCD-418A-86ED-FA262A941C48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12700" y="-618242"/>
            <a:ext cx="7112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May 4 - Jul 21</a:t>
            </a:r>
          </a:p>
        </p:txBody>
      </p:sp>
      <p:sp>
        <p:nvSpPr>
          <p:cNvPr id="159" name="OTLSHAPE_SLT_b18d1dc03f2f4e9487b3708dc3f179b1_StartDate" hidden="1">
            <a:extLst>
              <a:ext uri="{FF2B5EF4-FFF2-40B4-BE49-F238E27FC236}">
                <a16:creationId xmlns:a16="http://schemas.microsoft.com/office/drawing/2014/main" id="{A1C793E5-7BEF-4F58-8BB1-09F1B78E4D78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0" name="OTLSHAPE_SLT_b18d1dc03f2f4e9487b3708dc3f179b1_EndDate" hidden="1">
            <a:extLst>
              <a:ext uri="{FF2B5EF4-FFF2-40B4-BE49-F238E27FC236}">
                <a16:creationId xmlns:a16="http://schemas.microsoft.com/office/drawing/2014/main" id="{4D00F882-B45A-4FB0-8377-39317FAFCB08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61" name="OTLSHAPE_SLM_20778ac8dbda44d6a15880e97b744e7c_Date" hidden="1">
            <a:extLst>
              <a:ext uri="{FF2B5EF4-FFF2-40B4-BE49-F238E27FC236}">
                <a16:creationId xmlns:a16="http://schemas.microsoft.com/office/drawing/2014/main" id="{874393B0-D032-42B2-BC65-4F64AC0107E4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Dec 19</a:t>
            </a:r>
          </a:p>
        </p:txBody>
      </p:sp>
      <p:sp>
        <p:nvSpPr>
          <p:cNvPr id="162" name="OTLSHAPE_SLM_fd0caa7cb778496a930a86345b79ce6c_Date" hidden="1">
            <a:extLst>
              <a:ext uri="{FF2B5EF4-FFF2-40B4-BE49-F238E27FC236}">
                <a16:creationId xmlns:a16="http://schemas.microsoft.com/office/drawing/2014/main" id="{5F6D5CB1-CA76-4C93-BD9F-08E21AE4A078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Apr 1</a:t>
            </a:r>
          </a:p>
        </p:txBody>
      </p:sp>
      <p:sp>
        <p:nvSpPr>
          <p:cNvPr id="164" name="OTLSHAPE_SLM_f77ef2bd426740908ab93c9bc183c006_Date" hidden="1">
            <a:extLst>
              <a:ext uri="{FF2B5EF4-FFF2-40B4-BE49-F238E27FC236}">
                <a16:creationId xmlns:a16="http://schemas.microsoft.com/office/drawing/2014/main" id="{86EC2318-AAB2-442B-A8A6-C20C52DD4E44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12700" y="-156577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Jul 8</a:t>
            </a:r>
          </a:p>
        </p:txBody>
      </p:sp>
      <p:sp>
        <p:nvSpPr>
          <p:cNvPr id="166" name="OTLSHAPE_SLM_97fe3b01d04646058ccc4f2b248884c9_Date" hidden="1">
            <a:extLst>
              <a:ext uri="{FF2B5EF4-FFF2-40B4-BE49-F238E27FC236}">
                <a16:creationId xmlns:a16="http://schemas.microsoft.com/office/drawing/2014/main" id="{F3102366-AE18-4238-B7E9-3B7284670064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Oct 15</a:t>
            </a:r>
          </a:p>
        </p:txBody>
      </p:sp>
      <p:sp>
        <p:nvSpPr>
          <p:cNvPr id="167" name="OTLSHAPE_SLM_2cd38210f8234cfb88b17cc142289e8b_Date" hidden="1">
            <a:extLst>
              <a:ext uri="{FF2B5EF4-FFF2-40B4-BE49-F238E27FC236}">
                <a16:creationId xmlns:a16="http://schemas.microsoft.com/office/drawing/2014/main" id="{3AB240C3-5EA4-4C30-9658-25371630930F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Jan 18</a:t>
            </a:r>
          </a:p>
        </p:txBody>
      </p:sp>
      <p:sp>
        <p:nvSpPr>
          <p:cNvPr id="168" name="OTLSHAPE_SLM_ed2f6a0d7b1c4fc1b6181e6536b59c3b_Date" hidden="1">
            <a:extLst>
              <a:ext uri="{FF2B5EF4-FFF2-40B4-BE49-F238E27FC236}">
                <a16:creationId xmlns:a16="http://schemas.microsoft.com/office/drawing/2014/main" id="{77ACEDF7-63DD-4286-90CE-B4ABDB1FBC07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Apr 27</a:t>
            </a:r>
          </a:p>
        </p:txBody>
      </p:sp>
      <p:sp>
        <p:nvSpPr>
          <p:cNvPr id="170" name="OTLSHAPE_SLT_c65a86a68b714cf49cb273a8aab03599_Duration" hidden="1">
            <a:extLst>
              <a:ext uri="{FF2B5EF4-FFF2-40B4-BE49-F238E27FC236}">
                <a16:creationId xmlns:a16="http://schemas.microsoft.com/office/drawing/2014/main" id="{7BB0879B-0287-40D8-A63D-F1DF3478C1E1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16 days</a:t>
            </a:r>
          </a:p>
        </p:txBody>
      </p:sp>
      <p:sp>
        <p:nvSpPr>
          <p:cNvPr id="172" name="OTLSHAPE_SLT_c65a86a68b714cf49cb273a8aab03599_TextPercentage" hidden="1">
            <a:extLst>
              <a:ext uri="{FF2B5EF4-FFF2-40B4-BE49-F238E27FC236}">
                <a16:creationId xmlns:a16="http://schemas.microsoft.com/office/drawing/2014/main" id="{D343B6EA-6A9B-4856-9C77-68D669044FC9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73" name="OTLSHAPE_SLT_c65a86a68b714cf49cb273a8aab03599_JoinedDate" hidden="1">
            <a:extLst>
              <a:ext uri="{FF2B5EF4-FFF2-40B4-BE49-F238E27FC236}">
                <a16:creationId xmlns:a16="http://schemas.microsoft.com/office/drawing/2014/main" id="{0832092B-7F01-4F8C-80EF-681A962AB22C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Dec 1 - Dec 23</a:t>
            </a:r>
          </a:p>
        </p:txBody>
      </p:sp>
      <p:sp>
        <p:nvSpPr>
          <p:cNvPr id="174" name="OTLSHAPE_SLT_c65a86a68b714cf49cb273a8aab03599_StartDate" hidden="1">
            <a:extLst>
              <a:ext uri="{FF2B5EF4-FFF2-40B4-BE49-F238E27FC236}">
                <a16:creationId xmlns:a16="http://schemas.microsoft.com/office/drawing/2014/main" id="{8E97616A-8760-43B9-A42B-E52867264BD9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5" name="OTLSHAPE_SLT_c65a86a68b714cf49cb273a8aab03599_EndDate" hidden="1">
            <a:extLst>
              <a:ext uri="{FF2B5EF4-FFF2-40B4-BE49-F238E27FC236}">
                <a16:creationId xmlns:a16="http://schemas.microsoft.com/office/drawing/2014/main" id="{251CDEEB-71DC-47C2-90DF-2B0A45E4A32E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77" name="OTLSHAPE_SLT_8005ab83ee09499c9e4cdc84cce3415f_Duration" hidden="1">
            <a:extLst>
              <a:ext uri="{FF2B5EF4-FFF2-40B4-BE49-F238E27FC236}">
                <a16:creationId xmlns:a16="http://schemas.microsoft.com/office/drawing/2014/main" id="{1577A7CD-DA14-49E3-A002-A601B1DCD926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178" name="OTLSHAPE_SLT_8005ab83ee09499c9e4cdc84cce3415f_TextPercentage" hidden="1">
            <a:extLst>
              <a:ext uri="{FF2B5EF4-FFF2-40B4-BE49-F238E27FC236}">
                <a16:creationId xmlns:a16="http://schemas.microsoft.com/office/drawing/2014/main" id="{282374D5-3DDF-43A6-B172-1F096E1FF158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81" name="OTLSHAPE_SLT_8005ab83ee09499c9e4cdc84cce3415f_JoinedDate" hidden="1">
            <a:extLst>
              <a:ext uri="{FF2B5EF4-FFF2-40B4-BE49-F238E27FC236}">
                <a16:creationId xmlns:a16="http://schemas.microsoft.com/office/drawing/2014/main" id="{0E18A2F3-C601-4BB3-BF5A-6864E2691D30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Dec 25 - Feb 18</a:t>
            </a:r>
          </a:p>
        </p:txBody>
      </p:sp>
      <p:sp>
        <p:nvSpPr>
          <p:cNvPr id="182" name="OTLSHAPE_SLT_8005ab83ee09499c9e4cdc84cce3415f_StartDate" hidden="1">
            <a:extLst>
              <a:ext uri="{FF2B5EF4-FFF2-40B4-BE49-F238E27FC236}">
                <a16:creationId xmlns:a16="http://schemas.microsoft.com/office/drawing/2014/main" id="{BB6D8F6D-5C25-4980-9AA1-DF5374210A4B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3" name="OTLSHAPE_SLT_8005ab83ee09499c9e4cdc84cce3415f_EndDate" hidden="1">
            <a:extLst>
              <a:ext uri="{FF2B5EF4-FFF2-40B4-BE49-F238E27FC236}">
                <a16:creationId xmlns:a16="http://schemas.microsoft.com/office/drawing/2014/main" id="{66B5493B-4FD4-43EE-940C-854914EDCA2C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86" name="OTLSHAPE_SLT_87450d0d61524865bc2fd4cabc0991cb_Duration" hidden="1">
            <a:extLst>
              <a:ext uri="{FF2B5EF4-FFF2-40B4-BE49-F238E27FC236}">
                <a16:creationId xmlns:a16="http://schemas.microsoft.com/office/drawing/2014/main" id="{1EB7744A-1353-4E6C-9E69-87DBD83C9B7E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12700" y="-464354"/>
            <a:ext cx="495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18.9 days</a:t>
            </a:r>
          </a:p>
        </p:txBody>
      </p:sp>
      <p:sp>
        <p:nvSpPr>
          <p:cNvPr id="190" name="OTLSHAPE_SLT_87450d0d61524865bc2fd4cabc0991cb_TextPercentage" hidden="1">
            <a:extLst>
              <a:ext uri="{FF2B5EF4-FFF2-40B4-BE49-F238E27FC236}">
                <a16:creationId xmlns:a16="http://schemas.microsoft.com/office/drawing/2014/main" id="{42DCC14C-8999-4F07-953F-126E3FAC1ECB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91" name="OTLSHAPE_SLT_87450d0d61524865bc2fd4cabc0991cb_JoinedDate" hidden="1">
            <a:extLst>
              <a:ext uri="{FF2B5EF4-FFF2-40B4-BE49-F238E27FC236}">
                <a16:creationId xmlns:a16="http://schemas.microsoft.com/office/drawing/2014/main" id="{E8BB9D76-6A6C-4F9E-8004-BA0CC07C585B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12700" y="-695186"/>
            <a:ext cx="8001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Aug 27 - Sep 22</a:t>
            </a:r>
          </a:p>
        </p:txBody>
      </p:sp>
      <p:sp>
        <p:nvSpPr>
          <p:cNvPr id="192" name="OTLSHAPE_SLT_87450d0d61524865bc2fd4cabc0991cb_StartDate" hidden="1">
            <a:extLst>
              <a:ext uri="{FF2B5EF4-FFF2-40B4-BE49-F238E27FC236}">
                <a16:creationId xmlns:a16="http://schemas.microsoft.com/office/drawing/2014/main" id="{4476B78E-73D6-4839-8D4F-1035FDA88620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3" name="OTLSHAPE_SLT_87450d0d61524865bc2fd4cabc0991cb_EndDate" hidden="1">
            <a:extLst>
              <a:ext uri="{FF2B5EF4-FFF2-40B4-BE49-F238E27FC236}">
                <a16:creationId xmlns:a16="http://schemas.microsoft.com/office/drawing/2014/main" id="{ECCF381B-9A2B-4AA2-9E50-A57937509169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196" name="OTLSHAPE_SLT_c0206b0a537c4bce9b507d4789ea4ec4_Duration" hidden="1">
            <a:extLst>
              <a:ext uri="{FF2B5EF4-FFF2-40B4-BE49-F238E27FC236}">
                <a16:creationId xmlns:a16="http://schemas.microsoft.com/office/drawing/2014/main" id="{C68F90B6-A9B0-45CF-BA14-C3F7B08AADC4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40 days</a:t>
            </a:r>
          </a:p>
        </p:txBody>
      </p:sp>
      <p:sp>
        <p:nvSpPr>
          <p:cNvPr id="197" name="OTLSHAPE_SLT_c0206b0a537c4bce9b507d4789ea4ec4_TextPercentage" hidden="1">
            <a:extLst>
              <a:ext uri="{FF2B5EF4-FFF2-40B4-BE49-F238E27FC236}">
                <a16:creationId xmlns:a16="http://schemas.microsoft.com/office/drawing/2014/main" id="{CF488B0A-4808-4A88-B9D3-9551C49B5C16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98" name="OTLSHAPE_SLT_c0206b0a537c4bce9b507d4789ea4ec4_JoinedDate" hidden="1">
            <a:extLst>
              <a:ext uri="{FF2B5EF4-FFF2-40B4-BE49-F238E27FC236}">
                <a16:creationId xmlns:a16="http://schemas.microsoft.com/office/drawing/2014/main" id="{7FF488F2-E9EE-4CDF-A1D0-55BC82C245C1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12700" y="-695186"/>
            <a:ext cx="812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Sep 24 - Nov 18</a:t>
            </a:r>
          </a:p>
        </p:txBody>
      </p:sp>
      <p:sp>
        <p:nvSpPr>
          <p:cNvPr id="199" name="OTLSHAPE_SLT_c0206b0a537c4bce9b507d4789ea4ec4_StartDate" hidden="1">
            <a:extLst>
              <a:ext uri="{FF2B5EF4-FFF2-40B4-BE49-F238E27FC236}">
                <a16:creationId xmlns:a16="http://schemas.microsoft.com/office/drawing/2014/main" id="{D47DC5BC-AB61-4BAE-BAC9-362D23E083F0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0" name="OTLSHAPE_SLT_c0206b0a537c4bce9b507d4789ea4ec4_EndDate" hidden="1">
            <a:extLst>
              <a:ext uri="{FF2B5EF4-FFF2-40B4-BE49-F238E27FC236}">
                <a16:creationId xmlns:a16="http://schemas.microsoft.com/office/drawing/2014/main" id="{420D822D-CB85-4A3A-8698-371C20321209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5" name="OTLSHAPE_SLT_43d62a97b1b94eb6b119fc4c68d734cd_Duration" hidden="1">
            <a:extLst>
              <a:ext uri="{FF2B5EF4-FFF2-40B4-BE49-F238E27FC236}">
                <a16:creationId xmlns:a16="http://schemas.microsoft.com/office/drawing/2014/main" id="{4AC868F5-9FC1-4C07-9A93-B445890AE3E8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12700" y="-310466"/>
            <a:ext cx="3937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35 days</a:t>
            </a:r>
          </a:p>
        </p:txBody>
      </p:sp>
      <p:sp>
        <p:nvSpPr>
          <p:cNvPr id="206" name="OTLSHAPE_SLT_43d62a97b1b94eb6b119fc4c68d734cd_TextPercentage" hidden="1">
            <a:extLst>
              <a:ext uri="{FF2B5EF4-FFF2-40B4-BE49-F238E27FC236}">
                <a16:creationId xmlns:a16="http://schemas.microsoft.com/office/drawing/2014/main" id="{1B676F8E-0010-4E11-822D-F565533836C8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07" name="OTLSHAPE_SLT_43d62a97b1b94eb6b119fc4c68d734cd_JoinedDate" hidden="1">
            <a:extLst>
              <a:ext uri="{FF2B5EF4-FFF2-40B4-BE49-F238E27FC236}">
                <a16:creationId xmlns:a16="http://schemas.microsoft.com/office/drawing/2014/main" id="{0ED79A59-FD40-4372-B2D4-0276A49E23A2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12700" y="-618242"/>
            <a:ext cx="749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Mar 6 - Apr 24</a:t>
            </a:r>
          </a:p>
        </p:txBody>
      </p:sp>
      <p:sp>
        <p:nvSpPr>
          <p:cNvPr id="208" name="OTLSHAPE_SLT_43d62a97b1b94eb6b119fc4c68d734cd_StartDate" hidden="1">
            <a:extLst>
              <a:ext uri="{FF2B5EF4-FFF2-40B4-BE49-F238E27FC236}">
                <a16:creationId xmlns:a16="http://schemas.microsoft.com/office/drawing/2014/main" id="{35154D4E-7FFD-46D1-8CA5-F24C0E00D729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sp>
        <p:nvSpPr>
          <p:cNvPr id="209" name="OTLSHAPE_SLT_43d62a97b1b94eb6b119fc4c68d734cd_EndDate" hidden="1">
            <a:extLst>
              <a:ext uri="{FF2B5EF4-FFF2-40B4-BE49-F238E27FC236}">
                <a16:creationId xmlns:a16="http://schemas.microsoft.com/office/drawing/2014/main" id="{D3835B32-7C38-48FD-8339-8B1F77E50E32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chemeClr val="dk2"/>
              </a:solidFill>
              <a:latin typeface="Calibri" panose="020F0502020204030204" pitchFamily="34" charset="0"/>
            </a:endParaRPr>
          </a:p>
        </p:txBody>
      </p:sp>
      <p:cxnSp>
        <p:nvCxnSpPr>
          <p:cNvPr id="3" name="OTLSHAPE_TB_00000000000000000000000000000000_Separator1">
            <a:extLst>
              <a:ext uri="{FF2B5EF4-FFF2-40B4-BE49-F238E27FC236}">
                <a16:creationId xmlns:a16="http://schemas.microsoft.com/office/drawing/2014/main" id="{E142CA1F-D1EB-4803-835E-54487287B448}"/>
              </a:ext>
            </a:extLst>
          </p:cNvPr>
          <p:cNvCxnSpPr/>
          <p:nvPr>
            <p:custDataLst>
              <p:tags r:id="rId175"/>
            </p:custDataLst>
          </p:nvPr>
        </p:nvCxnSpPr>
        <p:spPr>
          <a:xfrm>
            <a:off x="1835174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OTLSHAPE_TB_00000000000000000000000000000000_Separator2">
            <a:extLst>
              <a:ext uri="{FF2B5EF4-FFF2-40B4-BE49-F238E27FC236}">
                <a16:creationId xmlns:a16="http://schemas.microsoft.com/office/drawing/2014/main" id="{669EE713-8D08-46A3-A296-E673126EC78D}"/>
              </a:ext>
            </a:extLst>
          </p:cNvPr>
          <p:cNvCxnSpPr/>
          <p:nvPr>
            <p:custDataLst>
              <p:tags r:id="rId176"/>
            </p:custDataLst>
          </p:nvPr>
        </p:nvCxnSpPr>
        <p:spPr>
          <a:xfrm>
            <a:off x="2317884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OTLSHAPE_TB_00000000000000000000000000000000_Separator3">
            <a:extLst>
              <a:ext uri="{FF2B5EF4-FFF2-40B4-BE49-F238E27FC236}">
                <a16:creationId xmlns:a16="http://schemas.microsoft.com/office/drawing/2014/main" id="{8CAF7350-73E9-4094-AE98-20FA0F7DC5D0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2792679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OTLSHAPE_TB_00000000000000000000000000000000_Separator4">
            <a:extLst>
              <a:ext uri="{FF2B5EF4-FFF2-40B4-BE49-F238E27FC236}">
                <a16:creationId xmlns:a16="http://schemas.microsoft.com/office/drawing/2014/main" id="{C9B9A9FA-A61C-48DD-A8AE-0FD6F2C851AA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3275388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Separator5">
            <a:extLst>
              <a:ext uri="{FF2B5EF4-FFF2-40B4-BE49-F238E27FC236}">
                <a16:creationId xmlns:a16="http://schemas.microsoft.com/office/drawing/2014/main" id="{E1F3967C-D7C8-4E49-B3AA-FBBF348EF81F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3758097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6">
            <a:extLst>
              <a:ext uri="{FF2B5EF4-FFF2-40B4-BE49-F238E27FC236}">
                <a16:creationId xmlns:a16="http://schemas.microsoft.com/office/drawing/2014/main" id="{44015A67-DF5F-4FF1-9D21-FD6CFFF52CC0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4248720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Separator7">
            <a:extLst>
              <a:ext uri="{FF2B5EF4-FFF2-40B4-BE49-F238E27FC236}">
                <a16:creationId xmlns:a16="http://schemas.microsoft.com/office/drawing/2014/main" id="{CE3E1ECD-E1FB-4C43-9F72-C89C05393E24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4731429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TB_00000000000000000000000000000000_Separator8">
            <a:extLst>
              <a:ext uri="{FF2B5EF4-FFF2-40B4-BE49-F238E27FC236}">
                <a16:creationId xmlns:a16="http://schemas.microsoft.com/office/drawing/2014/main" id="{532954E6-6B6D-47C7-981E-35C619EF560D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5214138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Separator9">
            <a:extLst>
              <a:ext uri="{FF2B5EF4-FFF2-40B4-BE49-F238E27FC236}">
                <a16:creationId xmlns:a16="http://schemas.microsoft.com/office/drawing/2014/main" id="{E7048E47-24A1-40DF-9B38-2D6B8B0A5E00}"/>
              </a:ext>
            </a:extLst>
          </p:cNvPr>
          <p:cNvCxnSpPr/>
          <p:nvPr>
            <p:custDataLst>
              <p:tags r:id="rId183"/>
            </p:custDataLst>
          </p:nvPr>
        </p:nvCxnSpPr>
        <p:spPr>
          <a:xfrm>
            <a:off x="5681021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OTLSHAPE_TB_00000000000000000000000000000000_Separator10">
            <a:extLst>
              <a:ext uri="{FF2B5EF4-FFF2-40B4-BE49-F238E27FC236}">
                <a16:creationId xmlns:a16="http://schemas.microsoft.com/office/drawing/2014/main" id="{4FFC6120-3DD4-42A2-8E01-DC33371BF3C5}"/>
              </a:ext>
            </a:extLst>
          </p:cNvPr>
          <p:cNvCxnSpPr/>
          <p:nvPr>
            <p:custDataLst>
              <p:tags r:id="rId184"/>
            </p:custDataLst>
          </p:nvPr>
        </p:nvCxnSpPr>
        <p:spPr>
          <a:xfrm>
            <a:off x="6163730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OTLSHAPE_TB_00000000000000000000000000000000_Separator11">
            <a:extLst>
              <a:ext uri="{FF2B5EF4-FFF2-40B4-BE49-F238E27FC236}">
                <a16:creationId xmlns:a16="http://schemas.microsoft.com/office/drawing/2014/main" id="{D64612B5-9961-41AC-ADAF-CBFF7354FD9B}"/>
              </a:ext>
            </a:extLst>
          </p:cNvPr>
          <p:cNvCxnSpPr/>
          <p:nvPr>
            <p:custDataLst>
              <p:tags r:id="rId185"/>
            </p:custDataLst>
          </p:nvPr>
        </p:nvCxnSpPr>
        <p:spPr>
          <a:xfrm>
            <a:off x="6646439" y="387096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TLSHAPE_T_35fcf07a20674adfb0d2347f85d0cd66_Shape">
            <a:extLst>
              <a:ext uri="{FF2B5EF4-FFF2-40B4-BE49-F238E27FC236}">
                <a16:creationId xmlns:a16="http://schemas.microsoft.com/office/drawing/2014/main" id="{95DAB794-4399-49AB-AC60-30B88C411451}"/>
              </a:ext>
            </a:extLst>
          </p:cNvPr>
          <p:cNvSpPr/>
          <p:nvPr>
            <p:custDataLst>
              <p:tags r:id="rId186"/>
            </p:custDataLst>
          </p:nvPr>
        </p:nvSpPr>
        <p:spPr>
          <a:xfrm>
            <a:off x="1424690" y="2867660"/>
            <a:ext cx="1892300" cy="2032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OTLSHAPE_T_51de9ff6d168487096c96d6b32d8832e_Shape">
            <a:extLst>
              <a:ext uri="{FF2B5EF4-FFF2-40B4-BE49-F238E27FC236}">
                <a16:creationId xmlns:a16="http://schemas.microsoft.com/office/drawing/2014/main" id="{493143ED-767E-4742-A451-9560F7DE80A0}"/>
              </a:ext>
            </a:extLst>
          </p:cNvPr>
          <p:cNvSpPr/>
          <p:nvPr>
            <p:custDataLst>
              <p:tags r:id="rId187"/>
            </p:custDataLst>
          </p:nvPr>
        </p:nvSpPr>
        <p:spPr>
          <a:xfrm>
            <a:off x="3318109" y="3134360"/>
            <a:ext cx="1320800" cy="2032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3" name="OTLSHAPE_T_a005b94c92224d8eb4be175fe155e3c2_Shape">
            <a:extLst>
              <a:ext uri="{FF2B5EF4-FFF2-40B4-BE49-F238E27FC236}">
                <a16:creationId xmlns:a16="http://schemas.microsoft.com/office/drawing/2014/main" id="{77CE99BB-DC2A-46F1-8B50-8419DEA38395}"/>
              </a:ext>
            </a:extLst>
          </p:cNvPr>
          <p:cNvSpPr/>
          <p:nvPr>
            <p:custDataLst>
              <p:tags r:id="rId188"/>
            </p:custDataLst>
          </p:nvPr>
        </p:nvSpPr>
        <p:spPr>
          <a:xfrm>
            <a:off x="4642328" y="3401060"/>
            <a:ext cx="1930400" cy="203200"/>
          </a:xfrm>
          <a:prstGeom prst="chevron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4" name="OTLSHAPE_T_35fcf07a20674adfb0d2347f85d0cd66_ShapePercentage" hidden="1">
            <a:extLst>
              <a:ext uri="{FF2B5EF4-FFF2-40B4-BE49-F238E27FC236}">
                <a16:creationId xmlns:a16="http://schemas.microsoft.com/office/drawing/2014/main" id="{5EBC2865-2E9C-480C-A8B5-2F1BA9A59181}"/>
              </a:ext>
            </a:extLst>
          </p:cNvPr>
          <p:cNvSpPr/>
          <p:nvPr>
            <p:custDataLst>
              <p:tags r:id="rId189"/>
            </p:custDataLst>
          </p:nvPr>
        </p:nvSpPr>
        <p:spPr>
          <a:xfrm>
            <a:off x="1424690" y="286766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28" name="OTLSHAPE_T_51de9ff6d168487096c96d6b32d8832e_ShapePercentage" hidden="1">
            <a:extLst>
              <a:ext uri="{FF2B5EF4-FFF2-40B4-BE49-F238E27FC236}">
                <a16:creationId xmlns:a16="http://schemas.microsoft.com/office/drawing/2014/main" id="{D35DFA37-A5AB-4013-A3A8-6E026E24A147}"/>
              </a:ext>
            </a:extLst>
          </p:cNvPr>
          <p:cNvSpPr/>
          <p:nvPr>
            <p:custDataLst>
              <p:tags r:id="rId190"/>
            </p:custDataLst>
          </p:nvPr>
        </p:nvSpPr>
        <p:spPr>
          <a:xfrm>
            <a:off x="3318109" y="313436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32" name="OTLSHAPE_T_a005b94c92224d8eb4be175fe155e3c2_ShapePercentage" hidden="1">
            <a:extLst>
              <a:ext uri="{FF2B5EF4-FFF2-40B4-BE49-F238E27FC236}">
                <a16:creationId xmlns:a16="http://schemas.microsoft.com/office/drawing/2014/main" id="{AC03DEE3-1480-4913-8684-0D5B284D3C3E}"/>
              </a:ext>
            </a:extLst>
          </p:cNvPr>
          <p:cNvSpPr/>
          <p:nvPr>
            <p:custDataLst>
              <p:tags r:id="rId191"/>
            </p:custDataLst>
          </p:nvPr>
        </p:nvSpPr>
        <p:spPr>
          <a:xfrm>
            <a:off x="4642328" y="3401060"/>
            <a:ext cx="0" cy="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3" name="OTLSHAPE_T_35fcf07a20674adfb0d2347f85d0cd66_JoinedDate">
            <a:extLst>
              <a:ext uri="{FF2B5EF4-FFF2-40B4-BE49-F238E27FC236}">
                <a16:creationId xmlns:a16="http://schemas.microsoft.com/office/drawing/2014/main" id="{04B84399-EF4E-41D8-AC5C-20ECBBC9B441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1986142" y="2891748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Sep 10 - May 5</a:t>
            </a:r>
          </a:p>
        </p:txBody>
      </p:sp>
      <p:sp>
        <p:nvSpPr>
          <p:cNvPr id="81" name="OTLSHAPE_T_35fcf07a20674adfb0d2347f85d0cd66_TextPercentage">
            <a:extLst>
              <a:ext uri="{FF2B5EF4-FFF2-40B4-BE49-F238E27FC236}">
                <a16:creationId xmlns:a16="http://schemas.microsoft.com/office/drawing/2014/main" id="{AEB39F81-ADFF-4BA8-9297-C8BD69B1577C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3358023" y="289174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>
                <a:solidFill>
                  <a:srgbClr val="1AAA4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82" name="OTLSHAPE_T_35fcf07a20674adfb0d2347f85d0cd66_Title">
            <a:extLst>
              <a:ext uri="{FF2B5EF4-FFF2-40B4-BE49-F238E27FC236}">
                <a16:creationId xmlns:a16="http://schemas.microsoft.com/office/drawing/2014/main" id="{79A82F54-7610-4F80-A5BF-CEB3CDC3D827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127000" y="2884001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Initiative</a:t>
            </a:r>
          </a:p>
        </p:txBody>
      </p:sp>
      <p:sp>
        <p:nvSpPr>
          <p:cNvPr id="88" name="OTLSHAPE_T_51de9ff6d168487096c96d6b32d8832e_JoinedDate">
            <a:extLst>
              <a:ext uri="{FF2B5EF4-FFF2-40B4-BE49-F238E27FC236}">
                <a16:creationId xmlns:a16="http://schemas.microsoft.com/office/drawing/2014/main" id="{233EB00F-7F8C-4A1E-9A63-5E4FF15F994C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3601430" y="3158448"/>
            <a:ext cx="762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May 6 - Oct 19</a:t>
            </a:r>
          </a:p>
        </p:txBody>
      </p:sp>
      <p:sp>
        <p:nvSpPr>
          <p:cNvPr id="91" name="OTLSHAPE_T_51de9ff6d168487096c96d6b32d8832e_TextPercentage">
            <a:extLst>
              <a:ext uri="{FF2B5EF4-FFF2-40B4-BE49-F238E27FC236}">
                <a16:creationId xmlns:a16="http://schemas.microsoft.com/office/drawing/2014/main" id="{16BB5945-6D14-4D0E-B1BE-1E71B01079A4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4687264" y="315844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8" dirty="0">
                <a:solidFill>
                  <a:srgbClr val="1AAA42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92" name="OTLSHAPE_T_51de9ff6d168487096c96d6b32d8832e_Title">
            <a:extLst>
              <a:ext uri="{FF2B5EF4-FFF2-40B4-BE49-F238E27FC236}">
                <a16:creationId xmlns:a16="http://schemas.microsoft.com/office/drawing/2014/main" id="{83A016C5-702D-4A7D-96D8-5B7C6719B186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127000" y="3150701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Initiative</a:t>
            </a:r>
          </a:p>
        </p:txBody>
      </p:sp>
      <p:sp>
        <p:nvSpPr>
          <p:cNvPr id="321" name="OTLSHAPE_T_a005b94c92224d8eb4be175fe155e3c2_JoinedDate">
            <a:extLst>
              <a:ext uri="{FF2B5EF4-FFF2-40B4-BE49-F238E27FC236}">
                <a16:creationId xmlns:a16="http://schemas.microsoft.com/office/drawing/2014/main" id="{3FC80E0B-C7C2-46C8-8852-64F47E169AC3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5222396" y="3425148"/>
            <a:ext cx="774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lt1"/>
                </a:solidFill>
                <a:latin typeface="Calibri" panose="020F0502020204030204" pitchFamily="34" charset="0"/>
              </a:rPr>
              <a:t>Oct 20 - Jun 21</a:t>
            </a:r>
          </a:p>
        </p:txBody>
      </p:sp>
      <p:sp>
        <p:nvSpPr>
          <p:cNvPr id="325" name="OTLSHAPE_T_a005b94c92224d8eb4be175fe155e3c2_TextPercentage">
            <a:extLst>
              <a:ext uri="{FF2B5EF4-FFF2-40B4-BE49-F238E27FC236}">
                <a16:creationId xmlns:a16="http://schemas.microsoft.com/office/drawing/2014/main" id="{F5B7C4D6-A689-4603-8EC6-280B11999697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6618777" y="3425148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accent2"/>
                </a:solidFill>
                <a:latin typeface="Calibri" panose="020F0502020204030204" pitchFamily="34" charset="0"/>
              </a:rPr>
              <a:t>50%</a:t>
            </a:r>
          </a:p>
        </p:txBody>
      </p:sp>
      <p:sp>
        <p:nvSpPr>
          <p:cNvPr id="327" name="OTLSHAPE_T_a005b94c92224d8eb4be175fe155e3c2_Title">
            <a:extLst>
              <a:ext uri="{FF2B5EF4-FFF2-40B4-BE49-F238E27FC236}">
                <a16:creationId xmlns:a16="http://schemas.microsoft.com/office/drawing/2014/main" id="{F6C19C81-5134-4833-96AA-CEA94B4DF749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127000" y="3417400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Initiative</a:t>
            </a:r>
          </a:p>
        </p:txBody>
      </p:sp>
      <p:sp>
        <p:nvSpPr>
          <p:cNvPr id="525" name="OTLSHAPE_T_35fcf07a20674adfb0d2347f85d0cd66_Duration" hidden="1">
            <a:extLst>
              <a:ext uri="{FF2B5EF4-FFF2-40B4-BE49-F238E27FC236}">
                <a16:creationId xmlns:a16="http://schemas.microsoft.com/office/drawing/2014/main" id="{563ACEAB-DC96-4BAA-AAE7-5B85CB48441F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169.9 days</a:t>
            </a:r>
          </a:p>
        </p:txBody>
      </p:sp>
      <p:sp>
        <p:nvSpPr>
          <p:cNvPr id="526" name="OTLSHAPE_T_35fcf07a20674adfb0d2347f85d0cd66_StartDate" hidden="1">
            <a:extLst>
              <a:ext uri="{FF2B5EF4-FFF2-40B4-BE49-F238E27FC236}">
                <a16:creationId xmlns:a16="http://schemas.microsoft.com/office/drawing/2014/main" id="{C0FCFF45-D754-41D8-9A85-A43140A7450B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27" name="OTLSHAPE_T_35fcf07a20674adfb0d2347f85d0cd66_EndDate" hidden="1">
            <a:extLst>
              <a:ext uri="{FF2B5EF4-FFF2-40B4-BE49-F238E27FC236}">
                <a16:creationId xmlns:a16="http://schemas.microsoft.com/office/drawing/2014/main" id="{6D6CD427-7EF8-4C2E-874E-F6DDE2C53301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29" name="OTLSHAPE_T_51de9ff6d168487096c96d6b32d8832e_Duration" hidden="1">
            <a:extLst>
              <a:ext uri="{FF2B5EF4-FFF2-40B4-BE49-F238E27FC236}">
                <a16:creationId xmlns:a16="http://schemas.microsoft.com/office/drawing/2014/main" id="{B467CE20-8FAE-45F1-B6A4-3D86FDBBFB4D}"/>
              </a:ext>
            </a:extLst>
          </p:cNvPr>
          <p:cNvSpPr txBox="1"/>
          <p:nvPr>
            <p:custDataLst>
              <p:tags r:id="rId204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118.6 days</a:t>
            </a:r>
          </a:p>
        </p:txBody>
      </p:sp>
      <p:sp>
        <p:nvSpPr>
          <p:cNvPr id="530" name="OTLSHAPE_T_51de9ff6d168487096c96d6b32d8832e_StartDate" hidden="1">
            <a:extLst>
              <a:ext uri="{FF2B5EF4-FFF2-40B4-BE49-F238E27FC236}">
                <a16:creationId xmlns:a16="http://schemas.microsoft.com/office/drawing/2014/main" id="{B1E5D468-3F71-45CA-8D98-276B1122F9D5}"/>
              </a:ext>
            </a:extLst>
          </p:cNvPr>
          <p:cNvSpPr txBox="1"/>
          <p:nvPr>
            <p:custDataLst>
              <p:tags r:id="rId20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31" name="OTLSHAPE_T_51de9ff6d168487096c96d6b32d8832e_EndDate" hidden="1">
            <a:extLst>
              <a:ext uri="{FF2B5EF4-FFF2-40B4-BE49-F238E27FC236}">
                <a16:creationId xmlns:a16="http://schemas.microsoft.com/office/drawing/2014/main" id="{F89A11F8-54AE-487A-BCFE-0A5455DF8308}"/>
              </a:ext>
            </a:extLst>
          </p:cNvPr>
          <p:cNvSpPr txBox="1"/>
          <p:nvPr>
            <p:custDataLst>
              <p:tags r:id="rId206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33" name="OTLSHAPE_T_a005b94c92224d8eb4be175fe155e3c2_Duration" hidden="1">
            <a:extLst>
              <a:ext uri="{FF2B5EF4-FFF2-40B4-BE49-F238E27FC236}">
                <a16:creationId xmlns:a16="http://schemas.microsoft.com/office/drawing/2014/main" id="{CA132747-5AD7-431F-A67A-F9A4D6612364}"/>
              </a:ext>
            </a:extLst>
          </p:cNvPr>
          <p:cNvSpPr txBox="1"/>
          <p:nvPr>
            <p:custDataLst>
              <p:tags r:id="rId207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chemeClr val="accent2"/>
                </a:solidFill>
                <a:latin typeface="Calibri" panose="020F0502020204030204" pitchFamily="34" charset="0"/>
              </a:rPr>
              <a:t>173.3 days</a:t>
            </a:r>
          </a:p>
        </p:txBody>
      </p:sp>
      <p:sp>
        <p:nvSpPr>
          <p:cNvPr id="534" name="OTLSHAPE_T_a005b94c92224d8eb4be175fe155e3c2_StartDate" hidden="1">
            <a:extLst>
              <a:ext uri="{FF2B5EF4-FFF2-40B4-BE49-F238E27FC236}">
                <a16:creationId xmlns:a16="http://schemas.microsoft.com/office/drawing/2014/main" id="{F84928E8-39A8-4836-8443-08841F600062}"/>
              </a:ext>
            </a:extLst>
          </p:cNvPr>
          <p:cNvSpPr txBox="1"/>
          <p:nvPr>
            <p:custDataLst>
              <p:tags r:id="rId208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535" name="OTLSHAPE_T_a005b94c92224d8eb4be175fe155e3c2_EndDate" hidden="1">
            <a:extLst>
              <a:ext uri="{FF2B5EF4-FFF2-40B4-BE49-F238E27FC236}">
                <a16:creationId xmlns:a16="http://schemas.microsoft.com/office/drawing/2014/main" id="{3F7053EB-056B-46A0-B479-5B774F84E400}"/>
              </a:ext>
            </a:extLst>
          </p:cNvPr>
          <p:cNvSpPr txBox="1"/>
          <p:nvPr>
            <p:custDataLst>
              <p:tags r:id="rId20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endParaRPr lang="en-GB" sz="100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313" name="OTLSHAPE_SLA_d7846006cc15404a827e8d92bba9fc4f_Shape">
            <a:extLst>
              <a:ext uri="{FF2B5EF4-FFF2-40B4-BE49-F238E27FC236}">
                <a16:creationId xmlns:a16="http://schemas.microsoft.com/office/drawing/2014/main" id="{D7C02D3F-8FA9-485A-9878-D87D90866A5A}"/>
              </a:ext>
            </a:extLst>
          </p:cNvPr>
          <p:cNvSpPr/>
          <p:nvPr>
            <p:custDataLst>
              <p:tags r:id="rId210"/>
            </p:custDataLst>
          </p:nvPr>
        </p:nvSpPr>
        <p:spPr>
          <a:xfrm flipV="1">
            <a:off x="2471168" y="6297422"/>
            <a:ext cx="152400" cy="177800"/>
          </a:xfrm>
          <a:prstGeom prst="triangle">
            <a:avLst/>
          </a:prstGeom>
          <a:solidFill>
            <a:srgbClr val="31937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14" name="OTLSHAPE_SLA_1ee673283973471685d0ad6945158133_Shape">
            <a:extLst>
              <a:ext uri="{FF2B5EF4-FFF2-40B4-BE49-F238E27FC236}">
                <a16:creationId xmlns:a16="http://schemas.microsoft.com/office/drawing/2014/main" id="{956E1873-73B0-4902-8B0F-181396FE70D9}"/>
              </a:ext>
            </a:extLst>
          </p:cNvPr>
          <p:cNvSpPr/>
          <p:nvPr>
            <p:custDataLst>
              <p:tags r:id="rId211"/>
            </p:custDataLst>
          </p:nvPr>
        </p:nvSpPr>
        <p:spPr>
          <a:xfrm flipV="1">
            <a:off x="4631489" y="6297422"/>
            <a:ext cx="152400" cy="177800"/>
          </a:xfrm>
          <a:prstGeom prst="triangle">
            <a:avLst/>
          </a:prstGeom>
          <a:solidFill>
            <a:srgbClr val="31937B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A_8274bebba31e4ab9b8dbae705a7edfee_Shape">
            <a:extLst>
              <a:ext uri="{FF2B5EF4-FFF2-40B4-BE49-F238E27FC236}">
                <a16:creationId xmlns:a16="http://schemas.microsoft.com/office/drawing/2014/main" id="{AFE97654-F072-42BD-ADE6-62B0673AA7AB}"/>
              </a:ext>
            </a:extLst>
          </p:cNvPr>
          <p:cNvSpPr/>
          <p:nvPr>
            <p:custDataLst>
              <p:tags r:id="rId212"/>
            </p:custDataLst>
          </p:nvPr>
        </p:nvSpPr>
        <p:spPr>
          <a:xfrm>
            <a:off x="2885785" y="5466503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A_68d3734f7c2147b5869bc8622d81ee8b_Shape">
            <a:extLst>
              <a:ext uri="{FF2B5EF4-FFF2-40B4-BE49-F238E27FC236}">
                <a16:creationId xmlns:a16="http://schemas.microsoft.com/office/drawing/2014/main" id="{50B282F7-AA90-47B9-A92F-4CDA281B4748}"/>
              </a:ext>
            </a:extLst>
          </p:cNvPr>
          <p:cNvSpPr/>
          <p:nvPr>
            <p:custDataLst>
              <p:tags r:id="rId213"/>
            </p:custDataLst>
          </p:nvPr>
        </p:nvSpPr>
        <p:spPr>
          <a:xfrm>
            <a:off x="3542585" y="5466503"/>
            <a:ext cx="177800" cy="177800"/>
          </a:xfrm>
          <a:prstGeom prst="ellips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OTLSHAPE_M_36ce964fc70c495c8c9398ca970a1a23_Shape">
            <a:extLst>
              <a:ext uri="{FF2B5EF4-FFF2-40B4-BE49-F238E27FC236}">
                <a16:creationId xmlns:a16="http://schemas.microsoft.com/office/drawing/2014/main" id="{9B0DAF7B-61E0-4925-B561-E130C1E7DFE7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>
            <a:off x="2670466" y="4124960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OTLSHAPE_M_843f08a0895f46f5992db6ea371150d0_Shape">
            <a:extLst>
              <a:ext uri="{FF2B5EF4-FFF2-40B4-BE49-F238E27FC236}">
                <a16:creationId xmlns:a16="http://schemas.microsoft.com/office/drawing/2014/main" id="{899630CA-5AB5-41A7-BF90-1CA8C901D4DE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>
            <a:off x="6650838" y="4124960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5" name="OTLSHAPE_M_9343115b6dc64f3391ab2bc96af0781d_Shape">
            <a:extLst>
              <a:ext uri="{FF2B5EF4-FFF2-40B4-BE49-F238E27FC236}">
                <a16:creationId xmlns:a16="http://schemas.microsoft.com/office/drawing/2014/main" id="{9B46DD0F-08A6-49BB-A375-1D6AFA3E763E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>
            <a:off x="4482604" y="4124960"/>
            <a:ext cx="228600" cy="254000"/>
          </a:xfrm>
          <a:prstGeom prst="triangle">
            <a:avLst/>
          </a:prstGeom>
          <a:solidFill>
            <a:srgbClr val="FFD24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8" name="OTLSHAPE_SLA_d7846006cc15404a827e8d92bba9fc4f_Title"/>
          <p:cNvSpPr txBox="1"/>
          <p:nvPr>
            <p:custDataLst>
              <p:tags r:id="rId217"/>
            </p:custDataLst>
          </p:nvPr>
        </p:nvSpPr>
        <p:spPr>
          <a:xfrm>
            <a:off x="2383496" y="6101503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6">
                <a:solidFill>
                  <a:schemeClr val="dk1"/>
                </a:solidFill>
                <a:latin typeface="Calibri" panose="020F0502020204030204" pitchFamily="34" charset="0"/>
              </a:rPr>
              <a:t>Event</a:t>
            </a:r>
            <a:endParaRPr lang="en-US" sz="1100" spc="-1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53" name="OTLSHAPE_SLA_1ee673283973471685d0ad6945158133_Title"/>
          <p:cNvSpPr txBox="1"/>
          <p:nvPr>
            <p:custDataLst>
              <p:tags r:id="rId218"/>
            </p:custDataLst>
          </p:nvPr>
        </p:nvSpPr>
        <p:spPr>
          <a:xfrm>
            <a:off x="4543817" y="6101503"/>
            <a:ext cx="317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16">
                <a:solidFill>
                  <a:schemeClr val="dk1"/>
                </a:solidFill>
                <a:latin typeface="Calibri" panose="020F0502020204030204" pitchFamily="34" charset="0"/>
              </a:rPr>
              <a:t>Event</a:t>
            </a:r>
          </a:p>
        </p:txBody>
      </p:sp>
      <p:sp>
        <p:nvSpPr>
          <p:cNvPr id="460" name="OTLSHAPE_M_36ce964fc70c495c8c9398ca970a1a23_Title">
            <a:extLst>
              <a:ext uri="{FF2B5EF4-FFF2-40B4-BE49-F238E27FC236}">
                <a16:creationId xmlns:a16="http://schemas.microsoft.com/office/drawing/2014/main" id="{518A2685-3CE0-4C60-9B74-9F962CCBE16F}"/>
              </a:ext>
            </a:extLst>
          </p:cNvPr>
          <p:cNvSpPr txBox="1"/>
          <p:nvPr>
            <p:custDataLst>
              <p:tags r:id="rId219"/>
            </p:custDataLst>
          </p:nvPr>
        </p:nvSpPr>
        <p:spPr>
          <a:xfrm>
            <a:off x="2494360" y="4404360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64" name="OTLSHAPE_M_843f08a0895f46f5992db6ea371150d0_Title">
            <a:extLst>
              <a:ext uri="{FF2B5EF4-FFF2-40B4-BE49-F238E27FC236}">
                <a16:creationId xmlns:a16="http://schemas.microsoft.com/office/drawing/2014/main" id="{BFB19283-1074-4A6F-A88A-FD14CA855683}"/>
              </a:ext>
            </a:extLst>
          </p:cNvPr>
          <p:cNvSpPr txBox="1"/>
          <p:nvPr>
            <p:custDataLst>
              <p:tags r:id="rId220"/>
            </p:custDataLst>
          </p:nvPr>
        </p:nvSpPr>
        <p:spPr>
          <a:xfrm>
            <a:off x="6474732" y="4404360"/>
            <a:ext cx="584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467" name="OTLSHAPE_M_9343115b6dc64f3391ab2bc96af0781d_Title">
            <a:extLst>
              <a:ext uri="{FF2B5EF4-FFF2-40B4-BE49-F238E27FC236}">
                <a16:creationId xmlns:a16="http://schemas.microsoft.com/office/drawing/2014/main" id="{25D7577D-30C1-4F00-9B14-2B350B5FB9C7}"/>
              </a:ext>
            </a:extLst>
          </p:cNvPr>
          <p:cNvSpPr txBox="1"/>
          <p:nvPr>
            <p:custDataLst>
              <p:tags r:id="rId221"/>
            </p:custDataLst>
          </p:nvPr>
        </p:nvSpPr>
        <p:spPr>
          <a:xfrm>
            <a:off x="4306497" y="4404360"/>
            <a:ext cx="571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 dirty="0">
                <a:solidFill>
                  <a:schemeClr val="dk1"/>
                </a:solidFill>
                <a:latin typeface="Calibri" panose="020F0502020204030204" pitchFamily="34" charset="0"/>
              </a:rPr>
              <a:t>Milestone</a:t>
            </a:r>
          </a:p>
        </p:txBody>
      </p:sp>
      <p:sp>
        <p:nvSpPr>
          <p:cNvPr id="516" name="OTLSHAPE_M_36ce964fc70c495c8c9398ca970a1a23_Date" hidden="1">
            <a:extLst>
              <a:ext uri="{FF2B5EF4-FFF2-40B4-BE49-F238E27FC236}">
                <a16:creationId xmlns:a16="http://schemas.microsoft.com/office/drawing/2014/main" id="{9E1ED80C-1768-45E7-88F2-DA590C133CB6}"/>
              </a:ext>
            </a:extLst>
          </p:cNvPr>
          <p:cNvSpPr txBox="1"/>
          <p:nvPr>
            <p:custDataLst>
              <p:tags r:id="rId222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1F497D"/>
                </a:solidFill>
                <a:latin typeface="Calibri" panose="020F0502020204030204" pitchFamily="34" charset="0"/>
              </a:rPr>
              <a:t>Feb 29, 2020</a:t>
            </a:r>
          </a:p>
        </p:txBody>
      </p:sp>
      <p:sp>
        <p:nvSpPr>
          <p:cNvPr id="522" name="OTLSHAPE_M_843f08a0895f46f5992db6ea371150d0_Date" hidden="1">
            <a:extLst>
              <a:ext uri="{FF2B5EF4-FFF2-40B4-BE49-F238E27FC236}">
                <a16:creationId xmlns:a16="http://schemas.microsoft.com/office/drawing/2014/main" id="{A68FC2EA-6FE4-44C4-876E-C0C53ED94C2D}"/>
              </a:ext>
            </a:extLst>
          </p:cNvPr>
          <p:cNvSpPr txBox="1"/>
          <p:nvPr>
            <p:custDataLst>
              <p:tags r:id="rId223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1F497D"/>
                </a:solidFill>
                <a:latin typeface="Calibri" panose="020F0502020204030204" pitchFamily="34" charset="0"/>
              </a:rPr>
              <a:t>Jul 16, 2021</a:t>
            </a:r>
          </a:p>
        </p:txBody>
      </p:sp>
      <p:sp>
        <p:nvSpPr>
          <p:cNvPr id="523" name="OTLSHAPE_M_9343115b6dc64f3391ab2bc96af0781d_Date" hidden="1">
            <a:extLst>
              <a:ext uri="{FF2B5EF4-FFF2-40B4-BE49-F238E27FC236}">
                <a16:creationId xmlns:a16="http://schemas.microsoft.com/office/drawing/2014/main" id="{BFFC395C-FAA4-4E76-8DA4-7AAECF66C825}"/>
              </a:ext>
            </a:extLst>
          </p:cNvPr>
          <p:cNvSpPr txBox="1"/>
          <p:nvPr>
            <p:custDataLst>
              <p:tags r:id="rId224"/>
            </p:custDataLst>
          </p:nvPr>
        </p:nvSpPr>
        <p:spPr>
          <a:xfrm>
            <a:off x="12700" y="-61824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rgbClr val="1F497D"/>
                </a:solidFill>
                <a:latin typeface="Calibri" panose="020F0502020204030204" pitchFamily="34" charset="0"/>
              </a:rPr>
              <a:t>Oct 15, 2020</a:t>
            </a:r>
          </a:p>
        </p:txBody>
      </p:sp>
      <p:sp>
        <p:nvSpPr>
          <p:cNvPr id="564" name="OTLSHAPE_SLA_8274bebba31e4ab9b8dbae705a7edfee_Title" hidden="1">
            <a:extLst>
              <a:ext uri="{FF2B5EF4-FFF2-40B4-BE49-F238E27FC236}">
                <a16:creationId xmlns:a16="http://schemas.microsoft.com/office/drawing/2014/main" id="{F804F454-D033-403F-95C8-FE38C96C0959}"/>
              </a:ext>
            </a:extLst>
          </p:cNvPr>
          <p:cNvSpPr txBox="1"/>
          <p:nvPr>
            <p:custDataLst>
              <p:tags r:id="rId225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</a:p>
        </p:txBody>
      </p:sp>
      <p:sp>
        <p:nvSpPr>
          <p:cNvPr id="565" name="OTLSHAPE_SLA_8274bebba31e4ab9b8dbae705a7edfee_Date" hidden="1">
            <a:extLst>
              <a:ext uri="{FF2B5EF4-FFF2-40B4-BE49-F238E27FC236}">
                <a16:creationId xmlns:a16="http://schemas.microsoft.com/office/drawing/2014/main" id="{A5ECCE17-6FF1-47A3-B7FD-0D1BED32C2AE}"/>
              </a:ext>
            </a:extLst>
          </p:cNvPr>
          <p:cNvSpPr txBox="1"/>
          <p:nvPr>
            <p:custDataLst>
              <p:tags r:id="rId226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Mar 24</a:t>
            </a:r>
          </a:p>
        </p:txBody>
      </p:sp>
      <p:sp>
        <p:nvSpPr>
          <p:cNvPr id="572" name="OTLSHAPE_SLA_68d3734f7c2147b5869bc8622d81ee8b_Title" hidden="1">
            <a:extLst>
              <a:ext uri="{FF2B5EF4-FFF2-40B4-BE49-F238E27FC236}">
                <a16:creationId xmlns:a16="http://schemas.microsoft.com/office/drawing/2014/main" id="{A1EB798F-178C-4054-8265-1D8BE1CC6C28}"/>
              </a:ext>
            </a:extLst>
          </p:cNvPr>
          <p:cNvSpPr txBox="1"/>
          <p:nvPr>
            <p:custDataLst>
              <p:tags r:id="rId227"/>
            </p:custDataLst>
          </p:nvPr>
        </p:nvSpPr>
        <p:spPr>
          <a:xfrm>
            <a:off x="12700" y="-525909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Activity</a:t>
            </a:r>
          </a:p>
        </p:txBody>
      </p:sp>
      <p:sp>
        <p:nvSpPr>
          <p:cNvPr id="573" name="OTLSHAPE_SLA_68d3734f7c2147b5869bc8622d81ee8b_Date" hidden="1">
            <a:extLst>
              <a:ext uri="{FF2B5EF4-FFF2-40B4-BE49-F238E27FC236}">
                <a16:creationId xmlns:a16="http://schemas.microsoft.com/office/drawing/2014/main" id="{063FAD0D-973C-474D-BB7E-237450F27782}"/>
              </a:ext>
            </a:extLst>
          </p:cNvPr>
          <p:cNvSpPr txBox="1"/>
          <p:nvPr>
            <p:custDataLst>
              <p:tags r:id="rId228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Jun 15</a:t>
            </a:r>
          </a:p>
        </p:txBody>
      </p:sp>
      <p:sp>
        <p:nvSpPr>
          <p:cNvPr id="184" name="OTLSHAPE_SLA_d7846006cc15404a827e8d92bba9fc4f_Date" hidden="1">
            <a:extLst>
              <a:ext uri="{FF2B5EF4-FFF2-40B4-BE49-F238E27FC236}">
                <a16:creationId xmlns:a16="http://schemas.microsoft.com/office/drawing/2014/main" id="{1FE42E03-9A06-4608-8426-FCD33295AAC4}"/>
              </a:ext>
            </a:extLst>
          </p:cNvPr>
          <p:cNvSpPr txBox="1"/>
          <p:nvPr>
            <p:custDataLst>
              <p:tags r:id="rId229"/>
            </p:custDataLst>
          </p:nvPr>
        </p:nvSpPr>
        <p:spPr>
          <a:xfrm>
            <a:off x="12700" y="-233521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>
                <a:solidFill>
                  <a:schemeClr val="dk2"/>
                </a:solidFill>
                <a:latin typeface="Calibri" panose="020F0502020204030204" pitchFamily="34" charset="0"/>
              </a:rPr>
              <a:t>Jan 30</a:t>
            </a:r>
          </a:p>
        </p:txBody>
      </p:sp>
      <p:sp>
        <p:nvSpPr>
          <p:cNvPr id="201" name="OTLSHAPE_SLA_1ee673283973471685d0ad6945158133_Date" hidden="1">
            <a:extLst>
              <a:ext uri="{FF2B5EF4-FFF2-40B4-BE49-F238E27FC236}">
                <a16:creationId xmlns:a16="http://schemas.microsoft.com/office/drawing/2014/main" id="{435B0FC6-D37B-4DB4-B613-CC99CB6BA9E2}"/>
              </a:ext>
            </a:extLst>
          </p:cNvPr>
          <p:cNvSpPr txBox="1"/>
          <p:nvPr>
            <p:custDataLst>
              <p:tags r:id="rId230"/>
            </p:custDataLst>
          </p:nvPr>
        </p:nvSpPr>
        <p:spPr>
          <a:xfrm>
            <a:off x="4532429" y="6297422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GB" sz="1000" spc="-6">
                <a:solidFill>
                  <a:schemeClr val="dk2"/>
                </a:solidFill>
                <a:latin typeface="Calibri" panose="020F0502020204030204" pitchFamily="34" charset="0"/>
              </a:rPr>
              <a:t>Oct 29</a:t>
            </a:r>
          </a:p>
        </p:txBody>
      </p:sp>
      <p:sp>
        <p:nvSpPr>
          <p:cNvPr id="283" name="Title 249">
            <a:extLst>
              <a:ext uri="{FF2B5EF4-FFF2-40B4-BE49-F238E27FC236}">
                <a16:creationId xmlns:a16="http://schemas.microsoft.com/office/drawing/2014/main" id="{73FDA9BC-C572-4DE9-979B-CEFF837B4A00}"/>
              </a:ext>
            </a:extLst>
          </p:cNvPr>
          <p:cNvSpPr txBox="1">
            <a:spLocks/>
          </p:cNvSpPr>
          <p:nvPr>
            <p:custDataLst>
              <p:tags r:id="rId231"/>
            </p:custDataLst>
          </p:nvPr>
        </p:nvSpPr>
        <p:spPr>
          <a:xfrm>
            <a:off x="1216958" y="374711"/>
            <a:ext cx="10058400" cy="55933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>
                <a:latin typeface="Segoe UI" panose="020B0502040204020203" pitchFamily="34" charset="0"/>
                <a:cs typeface="Segoe UI" panose="020B0502040204020203" pitchFamily="34" charset="0"/>
              </a:rPr>
              <a:t>Strategy Map Scorecard Template</a:t>
            </a:r>
          </a:p>
        </p:txBody>
      </p:sp>
      <p:graphicFrame>
        <p:nvGraphicFramePr>
          <p:cNvPr id="456" name="Table 456">
            <a:extLst>
              <a:ext uri="{FF2B5EF4-FFF2-40B4-BE49-F238E27FC236}">
                <a16:creationId xmlns:a16="http://schemas.microsoft.com/office/drawing/2014/main" id="{5322B628-E265-46A9-9241-E6E6F47B3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335121"/>
              </p:ext>
            </p:extLst>
          </p:nvPr>
        </p:nvGraphicFramePr>
        <p:xfrm>
          <a:off x="7414833" y="1014686"/>
          <a:ext cx="4619442" cy="5638336"/>
        </p:xfrm>
        <a:graphic>
          <a:graphicData uri="http://schemas.openxmlformats.org/drawingml/2006/table">
            <a:tbl>
              <a:tblPr firstRow="1" bandRow="1"/>
              <a:tblGrid>
                <a:gridCol w="519492">
                  <a:extLst>
                    <a:ext uri="{9D8B030D-6E8A-4147-A177-3AD203B41FA5}">
                      <a16:colId xmlns:a16="http://schemas.microsoft.com/office/drawing/2014/main" val="2463293118"/>
                    </a:ext>
                  </a:extLst>
                </a:gridCol>
                <a:gridCol w="4099950">
                  <a:extLst>
                    <a:ext uri="{9D8B030D-6E8A-4147-A177-3AD203B41FA5}">
                      <a16:colId xmlns:a16="http://schemas.microsoft.com/office/drawing/2014/main" val="341831965"/>
                    </a:ext>
                  </a:extLst>
                </a:gridCol>
              </a:tblGrid>
              <a:tr h="140958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FINANCIAL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vert="vert27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109685"/>
                  </a:ext>
                </a:extLst>
              </a:tr>
              <a:tr h="140958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CUSTOMER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vert="vert27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947194"/>
                  </a:ext>
                </a:extLst>
              </a:tr>
              <a:tr h="140958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INTERNAL PROCESSES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vert="vert27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369341"/>
                  </a:ext>
                </a:extLst>
              </a:tr>
              <a:tr h="140958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LEARNING &amp; GROWTH</a:t>
                      </a:r>
                      <a:endParaRPr lang="en-US" sz="12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vert="vert270"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9070256"/>
                  </a:ext>
                </a:extLst>
              </a:tr>
            </a:tbl>
          </a:graphicData>
        </a:graphic>
      </p:graphicFrame>
      <p:graphicFrame>
        <p:nvGraphicFramePr>
          <p:cNvPr id="339" name="Table 6">
            <a:extLst>
              <a:ext uri="{FF2B5EF4-FFF2-40B4-BE49-F238E27FC236}">
                <a16:creationId xmlns:a16="http://schemas.microsoft.com/office/drawing/2014/main" id="{AC9FD2E7-4DF9-43E2-B1FE-B65177898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314730"/>
              </p:ext>
            </p:extLst>
          </p:nvPr>
        </p:nvGraphicFramePr>
        <p:xfrm>
          <a:off x="127000" y="1014685"/>
          <a:ext cx="7010400" cy="12747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>
                  <a:extLst>
                    <a:ext uri="{9D8B030D-6E8A-4147-A177-3AD203B41FA5}">
                      <a16:colId xmlns:a16="http://schemas.microsoft.com/office/drawing/2014/main" val="2644754512"/>
                    </a:ext>
                  </a:extLst>
                </a:gridCol>
                <a:gridCol w="6280150">
                  <a:extLst>
                    <a:ext uri="{9D8B030D-6E8A-4147-A177-3AD203B41FA5}">
                      <a16:colId xmlns:a16="http://schemas.microsoft.com/office/drawing/2014/main" val="1076299089"/>
                    </a:ext>
                  </a:extLst>
                </a:gridCol>
              </a:tblGrid>
              <a:tr h="29011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COMPANY NAME</a:t>
                      </a:r>
                      <a:endParaRPr lang="en-US" sz="1050" dirty="0">
                        <a:solidFill>
                          <a:schemeClr val="bg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D4D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555381"/>
                  </a:ext>
                </a:extLst>
              </a:tr>
              <a:tr h="24615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ADDRESS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022562"/>
                  </a:ext>
                </a:extLst>
              </a:tr>
              <a:tr h="24615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CITY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525355"/>
                  </a:ext>
                </a:extLst>
              </a:tr>
              <a:tr h="24615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STATE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648344"/>
                  </a:ext>
                </a:extLst>
              </a:tr>
              <a:tr h="246157">
                <a:tc>
                  <a:txBody>
                    <a:bodyPr/>
                    <a:lstStyle/>
                    <a:p>
                      <a:r>
                        <a:rPr lang="en-GB" sz="8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ZIP</a:t>
                      </a:r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373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685"/>
                  </a:ext>
                </a:extLst>
              </a:tr>
            </a:tbl>
          </a:graphicData>
        </a:graphic>
      </p:graphicFrame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1F99DBA-917B-46F6-876C-DE999230EC33}"/>
              </a:ext>
            </a:extLst>
          </p:cNvPr>
          <p:cNvGrpSpPr/>
          <p:nvPr/>
        </p:nvGrpSpPr>
        <p:grpSpPr>
          <a:xfrm>
            <a:off x="8102309" y="1203505"/>
            <a:ext cx="1238250" cy="549614"/>
            <a:chOff x="8162925" y="1203505"/>
            <a:chExt cx="1238250" cy="549614"/>
          </a:xfrm>
        </p:grpSpPr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CCE03BDF-42DB-4AF1-8AAA-CDC873655285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51" name="Oval 350">
              <a:extLst>
                <a:ext uri="{FF2B5EF4-FFF2-40B4-BE49-F238E27FC236}">
                  <a16:creationId xmlns:a16="http://schemas.microsoft.com/office/drawing/2014/main" id="{D29AAE50-63FE-4C26-8F81-8C8648CE8786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80" name="Group 379">
            <a:extLst>
              <a:ext uri="{FF2B5EF4-FFF2-40B4-BE49-F238E27FC236}">
                <a16:creationId xmlns:a16="http://schemas.microsoft.com/office/drawing/2014/main" id="{6DD31B32-0EB9-44E7-8BE7-21A7988F1663}"/>
              </a:ext>
            </a:extLst>
          </p:cNvPr>
          <p:cNvGrpSpPr/>
          <p:nvPr/>
        </p:nvGrpSpPr>
        <p:grpSpPr>
          <a:xfrm>
            <a:off x="9345556" y="1710575"/>
            <a:ext cx="1238250" cy="549614"/>
            <a:chOff x="8162925" y="1203505"/>
            <a:chExt cx="1238250" cy="549614"/>
          </a:xfrm>
        </p:grpSpPr>
        <p:sp>
          <p:nvSpPr>
            <p:cNvPr id="381" name="TextBox 380">
              <a:extLst>
                <a:ext uri="{FF2B5EF4-FFF2-40B4-BE49-F238E27FC236}">
                  <a16:creationId xmlns:a16="http://schemas.microsoft.com/office/drawing/2014/main" id="{360F524B-7553-4079-9889-6FC2B4C538CD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82" name="Oval 381">
              <a:extLst>
                <a:ext uri="{FF2B5EF4-FFF2-40B4-BE49-F238E27FC236}">
                  <a16:creationId xmlns:a16="http://schemas.microsoft.com/office/drawing/2014/main" id="{3EC3EAB6-E893-458B-A84C-426D114D13AF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83" name="Group 382">
            <a:extLst>
              <a:ext uri="{FF2B5EF4-FFF2-40B4-BE49-F238E27FC236}">
                <a16:creationId xmlns:a16="http://schemas.microsoft.com/office/drawing/2014/main" id="{F46D2982-33A3-4096-B4EB-C6B0E67D155F}"/>
              </a:ext>
            </a:extLst>
          </p:cNvPr>
          <p:cNvGrpSpPr/>
          <p:nvPr/>
        </p:nvGrpSpPr>
        <p:grpSpPr>
          <a:xfrm>
            <a:off x="10583806" y="1203505"/>
            <a:ext cx="1238250" cy="549614"/>
            <a:chOff x="8162925" y="1203505"/>
            <a:chExt cx="1238250" cy="549614"/>
          </a:xfrm>
        </p:grpSpPr>
        <p:sp>
          <p:nvSpPr>
            <p:cNvPr id="384" name="TextBox 383">
              <a:extLst>
                <a:ext uri="{FF2B5EF4-FFF2-40B4-BE49-F238E27FC236}">
                  <a16:creationId xmlns:a16="http://schemas.microsoft.com/office/drawing/2014/main" id="{8B686150-EDD1-48AD-BF3A-3AD1E5EEFDA9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85" name="Oval 384">
              <a:extLst>
                <a:ext uri="{FF2B5EF4-FFF2-40B4-BE49-F238E27FC236}">
                  <a16:creationId xmlns:a16="http://schemas.microsoft.com/office/drawing/2014/main" id="{EE8A6A6F-C71B-494C-B007-B6C5A28C1A3C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770C2730-290F-42FC-86B0-360C808236EB}"/>
              </a:ext>
            </a:extLst>
          </p:cNvPr>
          <p:cNvGrpSpPr/>
          <p:nvPr/>
        </p:nvGrpSpPr>
        <p:grpSpPr>
          <a:xfrm>
            <a:off x="8323544" y="2915811"/>
            <a:ext cx="1238250" cy="549614"/>
            <a:chOff x="8162925" y="1203505"/>
            <a:chExt cx="1238250" cy="549614"/>
          </a:xfrm>
        </p:grpSpPr>
        <p:sp>
          <p:nvSpPr>
            <p:cNvPr id="387" name="TextBox 386">
              <a:extLst>
                <a:ext uri="{FF2B5EF4-FFF2-40B4-BE49-F238E27FC236}">
                  <a16:creationId xmlns:a16="http://schemas.microsoft.com/office/drawing/2014/main" id="{017DBB64-B964-4C6E-9D0E-DCDB5448B5EC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88" name="Oval 387">
              <a:extLst>
                <a:ext uri="{FF2B5EF4-FFF2-40B4-BE49-F238E27FC236}">
                  <a16:creationId xmlns:a16="http://schemas.microsoft.com/office/drawing/2014/main" id="{643E6EDD-52C7-4AAE-935D-3AD4074CE595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89" name="Group 388">
            <a:extLst>
              <a:ext uri="{FF2B5EF4-FFF2-40B4-BE49-F238E27FC236}">
                <a16:creationId xmlns:a16="http://schemas.microsoft.com/office/drawing/2014/main" id="{F3135231-8040-4C2D-9EBC-22EBBC53631A}"/>
              </a:ext>
            </a:extLst>
          </p:cNvPr>
          <p:cNvGrpSpPr/>
          <p:nvPr/>
        </p:nvGrpSpPr>
        <p:grpSpPr>
          <a:xfrm>
            <a:off x="10333824" y="2915811"/>
            <a:ext cx="1238250" cy="549614"/>
            <a:chOff x="8162925" y="1203505"/>
            <a:chExt cx="1238250" cy="549614"/>
          </a:xfrm>
        </p:grpSpPr>
        <p:sp>
          <p:nvSpPr>
            <p:cNvPr id="390" name="TextBox 389">
              <a:extLst>
                <a:ext uri="{FF2B5EF4-FFF2-40B4-BE49-F238E27FC236}">
                  <a16:creationId xmlns:a16="http://schemas.microsoft.com/office/drawing/2014/main" id="{4373AB5E-5524-455C-822A-A8E968CDE2C4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91" name="Oval 390">
              <a:extLst>
                <a:ext uri="{FF2B5EF4-FFF2-40B4-BE49-F238E27FC236}">
                  <a16:creationId xmlns:a16="http://schemas.microsoft.com/office/drawing/2014/main" id="{92FFA096-A0D9-4BF4-89B9-CEC2C0618DF5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92" name="Group 391">
            <a:extLst>
              <a:ext uri="{FF2B5EF4-FFF2-40B4-BE49-F238E27FC236}">
                <a16:creationId xmlns:a16="http://schemas.microsoft.com/office/drawing/2014/main" id="{4314EFB6-5E3C-4394-A151-2ADC37EC7DB1}"/>
              </a:ext>
            </a:extLst>
          </p:cNvPr>
          <p:cNvGrpSpPr/>
          <p:nvPr/>
        </p:nvGrpSpPr>
        <p:grpSpPr>
          <a:xfrm>
            <a:off x="8144490" y="4474793"/>
            <a:ext cx="1238250" cy="549614"/>
            <a:chOff x="8162925" y="1203505"/>
            <a:chExt cx="1238250" cy="549614"/>
          </a:xfrm>
        </p:grpSpPr>
        <p:sp>
          <p:nvSpPr>
            <p:cNvPr id="393" name="TextBox 392">
              <a:extLst>
                <a:ext uri="{FF2B5EF4-FFF2-40B4-BE49-F238E27FC236}">
                  <a16:creationId xmlns:a16="http://schemas.microsoft.com/office/drawing/2014/main" id="{B6F42D0A-A070-4F44-9183-9E31CE2EC420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94" name="Oval 393">
              <a:extLst>
                <a:ext uri="{FF2B5EF4-FFF2-40B4-BE49-F238E27FC236}">
                  <a16:creationId xmlns:a16="http://schemas.microsoft.com/office/drawing/2014/main" id="{841B1C2F-BE98-4863-9FDF-42B1855F8004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95" name="Group 394">
            <a:extLst>
              <a:ext uri="{FF2B5EF4-FFF2-40B4-BE49-F238E27FC236}">
                <a16:creationId xmlns:a16="http://schemas.microsoft.com/office/drawing/2014/main" id="{A0AB0864-C100-48FD-8C05-0CBE522CEF92}"/>
              </a:ext>
            </a:extLst>
          </p:cNvPr>
          <p:cNvGrpSpPr/>
          <p:nvPr/>
        </p:nvGrpSpPr>
        <p:grpSpPr>
          <a:xfrm>
            <a:off x="9345556" y="3992806"/>
            <a:ext cx="1238250" cy="549614"/>
            <a:chOff x="8162925" y="1203505"/>
            <a:chExt cx="1238250" cy="549614"/>
          </a:xfrm>
        </p:grpSpPr>
        <p:sp>
          <p:nvSpPr>
            <p:cNvPr id="396" name="TextBox 395">
              <a:extLst>
                <a:ext uri="{FF2B5EF4-FFF2-40B4-BE49-F238E27FC236}">
                  <a16:creationId xmlns:a16="http://schemas.microsoft.com/office/drawing/2014/main" id="{1BC741EA-25A6-43C4-AEA8-261965E28A80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97" name="Oval 396">
              <a:extLst>
                <a:ext uri="{FF2B5EF4-FFF2-40B4-BE49-F238E27FC236}">
                  <a16:creationId xmlns:a16="http://schemas.microsoft.com/office/drawing/2014/main" id="{96C6D1D0-CCFD-45A7-8AF8-308FFCDF6367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398" name="Group 397">
            <a:extLst>
              <a:ext uri="{FF2B5EF4-FFF2-40B4-BE49-F238E27FC236}">
                <a16:creationId xmlns:a16="http://schemas.microsoft.com/office/drawing/2014/main" id="{FCD7A800-55A3-4711-B428-348BEFF2209D}"/>
              </a:ext>
            </a:extLst>
          </p:cNvPr>
          <p:cNvGrpSpPr/>
          <p:nvPr/>
        </p:nvGrpSpPr>
        <p:grpSpPr>
          <a:xfrm>
            <a:off x="10589311" y="4489619"/>
            <a:ext cx="1238250" cy="549614"/>
            <a:chOff x="8162925" y="1203505"/>
            <a:chExt cx="1238250" cy="549614"/>
          </a:xfrm>
        </p:grpSpPr>
        <p:sp>
          <p:nvSpPr>
            <p:cNvPr id="399" name="TextBox 398">
              <a:extLst>
                <a:ext uri="{FF2B5EF4-FFF2-40B4-BE49-F238E27FC236}">
                  <a16:creationId xmlns:a16="http://schemas.microsoft.com/office/drawing/2014/main" id="{309C06A1-33BD-4FA2-8BAB-914F4DC4E2B8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00" name="Oval 399">
              <a:extLst>
                <a:ext uri="{FF2B5EF4-FFF2-40B4-BE49-F238E27FC236}">
                  <a16:creationId xmlns:a16="http://schemas.microsoft.com/office/drawing/2014/main" id="{8FA591FE-1D1A-441F-8339-11EBA40A82DE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01" name="Group 400">
            <a:extLst>
              <a:ext uri="{FF2B5EF4-FFF2-40B4-BE49-F238E27FC236}">
                <a16:creationId xmlns:a16="http://schemas.microsoft.com/office/drawing/2014/main" id="{63CDF8D8-91A8-4561-B18F-222B0073AEA7}"/>
              </a:ext>
            </a:extLst>
          </p:cNvPr>
          <p:cNvGrpSpPr/>
          <p:nvPr/>
        </p:nvGrpSpPr>
        <p:grpSpPr>
          <a:xfrm>
            <a:off x="8144490" y="5683768"/>
            <a:ext cx="1238250" cy="549614"/>
            <a:chOff x="8162925" y="1203505"/>
            <a:chExt cx="1238250" cy="549614"/>
          </a:xfrm>
        </p:grpSpPr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D0827EF5-051A-40EF-964D-67F3827E954E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03" name="Oval 402">
              <a:extLst>
                <a:ext uri="{FF2B5EF4-FFF2-40B4-BE49-F238E27FC236}">
                  <a16:creationId xmlns:a16="http://schemas.microsoft.com/office/drawing/2014/main" id="{07976023-F4EE-46B9-9D5D-9DD072A11BA9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42F16CEA-CA0C-4A3A-A8DC-2D7710A02443}"/>
              </a:ext>
            </a:extLst>
          </p:cNvPr>
          <p:cNvGrpSpPr/>
          <p:nvPr/>
        </p:nvGrpSpPr>
        <p:grpSpPr>
          <a:xfrm>
            <a:off x="10589311" y="5706102"/>
            <a:ext cx="1238250" cy="549614"/>
            <a:chOff x="8162925" y="1203505"/>
            <a:chExt cx="1238250" cy="549614"/>
          </a:xfrm>
        </p:grpSpPr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3E107F00-D907-44A4-85F7-9BB85EA5FA12}"/>
                </a:ext>
              </a:extLst>
            </p:cNvPr>
            <p:cNvSpPr txBox="1"/>
            <p:nvPr/>
          </p:nvSpPr>
          <p:spPr>
            <a:xfrm>
              <a:off x="8162925" y="1219200"/>
              <a:ext cx="1238250" cy="533919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bg1">
                  <a:lumMod val="50000"/>
                </a:schemeClr>
              </a:solidFill>
            </a:ln>
          </p:spPr>
          <p:txBody>
            <a:bodyPr wrap="square" lIns="108000" tIns="108000" rIns="108000" bIns="108000" rtlCol="0">
              <a:spAutoFit/>
            </a:bodyPr>
            <a:lstStyle/>
            <a:p>
              <a:pPr algn="ctr"/>
              <a:r>
                <a:rPr lang="en-GB" sz="1050" dirty="0">
                  <a:latin typeface="Segoe UI" panose="020B0502040204020203" pitchFamily="34" charset="0"/>
                  <a:cs typeface="Segoe UI" panose="020B0502040204020203" pitchFamily="34" charset="0"/>
                </a:rPr>
                <a:t>Objective</a:t>
              </a:r>
              <a:endParaRPr lang="en-US" sz="1050" dirty="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406" name="Oval 405">
              <a:extLst>
                <a:ext uri="{FF2B5EF4-FFF2-40B4-BE49-F238E27FC236}">
                  <a16:creationId xmlns:a16="http://schemas.microsoft.com/office/drawing/2014/main" id="{D5B30803-52D6-4DB1-9C71-5EB3E181007A}"/>
                </a:ext>
              </a:extLst>
            </p:cNvPr>
            <p:cNvSpPr>
              <a:spLocks noChangeAspect="1"/>
            </p:cNvSpPr>
            <p:nvPr/>
          </p:nvSpPr>
          <p:spPr>
            <a:xfrm rot="1457256">
              <a:off x="9106875" y="1203505"/>
              <a:ext cx="180000" cy="18000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89314E05-77DF-494E-8CCD-28417AAE520A}"/>
              </a:ext>
            </a:extLst>
          </p:cNvPr>
          <p:cNvCxnSpPr>
            <a:stCxn id="402" idx="0"/>
            <a:endCxn id="393" idx="4"/>
          </p:cNvCxnSpPr>
          <p:nvPr/>
        </p:nvCxnSpPr>
        <p:spPr>
          <a:xfrm flipV="1">
            <a:off x="8763615" y="5024407"/>
            <a:ext cx="0" cy="675056"/>
          </a:xfrm>
          <a:prstGeom prst="straightConnector1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" name="Connector: Curved 408">
            <a:extLst>
              <a:ext uri="{FF2B5EF4-FFF2-40B4-BE49-F238E27FC236}">
                <a16:creationId xmlns:a16="http://schemas.microsoft.com/office/drawing/2014/main" id="{98201120-E1EE-45FA-88E5-932531CE7D64}"/>
              </a:ext>
            </a:extLst>
          </p:cNvPr>
          <p:cNvCxnSpPr>
            <a:stCxn id="390" idx="2"/>
            <a:endCxn id="342" idx="4"/>
          </p:cNvCxnSpPr>
          <p:nvPr/>
        </p:nvCxnSpPr>
        <p:spPr>
          <a:xfrm rot="10800000">
            <a:off x="8721434" y="1753120"/>
            <a:ext cx="1612390" cy="1445347"/>
          </a:xfrm>
          <a:prstGeom prst="curvedConnector2">
            <a:avLst/>
          </a:prstGeom>
          <a:ln w="635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onnector: Curved 412">
            <a:extLst>
              <a:ext uri="{FF2B5EF4-FFF2-40B4-BE49-F238E27FC236}">
                <a16:creationId xmlns:a16="http://schemas.microsoft.com/office/drawing/2014/main" id="{B9F90B6C-0340-4679-B4BB-2152C7E473BA}"/>
              </a:ext>
            </a:extLst>
          </p:cNvPr>
          <p:cNvCxnSpPr>
            <a:stCxn id="393" idx="6"/>
            <a:endCxn id="396" idx="4"/>
          </p:cNvCxnSpPr>
          <p:nvPr/>
        </p:nvCxnSpPr>
        <p:spPr>
          <a:xfrm flipV="1">
            <a:off x="9382740" y="4542420"/>
            <a:ext cx="581941" cy="215028"/>
          </a:xfrm>
          <a:prstGeom prst="curved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Arrow Connector 480">
            <a:extLst>
              <a:ext uri="{FF2B5EF4-FFF2-40B4-BE49-F238E27FC236}">
                <a16:creationId xmlns:a16="http://schemas.microsoft.com/office/drawing/2014/main" id="{4EB68BB2-45B3-4239-B5BD-9A925E8E6D53}"/>
              </a:ext>
            </a:extLst>
          </p:cNvPr>
          <p:cNvCxnSpPr>
            <a:cxnSpLocks/>
            <a:stCxn id="405" idx="0"/>
            <a:endCxn id="399" idx="4"/>
          </p:cNvCxnSpPr>
          <p:nvPr/>
        </p:nvCxnSpPr>
        <p:spPr>
          <a:xfrm flipV="1">
            <a:off x="11208436" y="5039233"/>
            <a:ext cx="0" cy="682564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9" name="Straight Arrow Connector 488">
            <a:extLst>
              <a:ext uri="{FF2B5EF4-FFF2-40B4-BE49-F238E27FC236}">
                <a16:creationId xmlns:a16="http://schemas.microsoft.com/office/drawing/2014/main" id="{DD40F070-17EE-4C21-8EB0-A22907C8F1F2}"/>
              </a:ext>
            </a:extLst>
          </p:cNvPr>
          <p:cNvCxnSpPr>
            <a:endCxn id="390" idx="4"/>
          </p:cNvCxnSpPr>
          <p:nvPr/>
        </p:nvCxnSpPr>
        <p:spPr>
          <a:xfrm flipH="1" flipV="1">
            <a:off x="10952949" y="3465425"/>
            <a:ext cx="295772" cy="1024195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3" name="Straight Arrow Connector 492">
            <a:extLst>
              <a:ext uri="{FF2B5EF4-FFF2-40B4-BE49-F238E27FC236}">
                <a16:creationId xmlns:a16="http://schemas.microsoft.com/office/drawing/2014/main" id="{AC8027F3-9C9B-435C-964F-B231EB1F8C1A}"/>
              </a:ext>
            </a:extLst>
          </p:cNvPr>
          <p:cNvCxnSpPr>
            <a:stCxn id="402" idx="6"/>
            <a:endCxn id="399" idx="3"/>
          </p:cNvCxnSpPr>
          <p:nvPr/>
        </p:nvCxnSpPr>
        <p:spPr>
          <a:xfrm flipV="1">
            <a:off x="9382740" y="4961042"/>
            <a:ext cx="1387909" cy="1005381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" name="Straight Arrow Connector 494">
            <a:extLst>
              <a:ext uri="{FF2B5EF4-FFF2-40B4-BE49-F238E27FC236}">
                <a16:creationId xmlns:a16="http://schemas.microsoft.com/office/drawing/2014/main" id="{EF30966D-3028-4AE6-B94A-4E5FDDE42BED}"/>
              </a:ext>
            </a:extLst>
          </p:cNvPr>
          <p:cNvCxnSpPr>
            <a:stCxn id="396" idx="1"/>
            <a:endCxn id="387" idx="4"/>
          </p:cNvCxnSpPr>
          <p:nvPr/>
        </p:nvCxnSpPr>
        <p:spPr>
          <a:xfrm flipH="1" flipV="1">
            <a:off x="8942669" y="3465425"/>
            <a:ext cx="584225" cy="62126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7" name="Straight Arrow Connector 496">
            <a:extLst>
              <a:ext uri="{FF2B5EF4-FFF2-40B4-BE49-F238E27FC236}">
                <a16:creationId xmlns:a16="http://schemas.microsoft.com/office/drawing/2014/main" id="{061980F1-F3C8-4F12-A288-8A97652EB825}"/>
              </a:ext>
            </a:extLst>
          </p:cNvPr>
          <p:cNvCxnSpPr>
            <a:cxnSpLocks/>
            <a:stCxn id="342" idx="6"/>
            <a:endCxn id="384" idx="2"/>
          </p:cNvCxnSpPr>
          <p:nvPr/>
        </p:nvCxnSpPr>
        <p:spPr>
          <a:xfrm>
            <a:off x="9340559" y="1486160"/>
            <a:ext cx="1243247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Connector: Curved 499">
            <a:extLst>
              <a:ext uri="{FF2B5EF4-FFF2-40B4-BE49-F238E27FC236}">
                <a16:creationId xmlns:a16="http://schemas.microsoft.com/office/drawing/2014/main" id="{663FF3AC-D30E-41AA-AD04-E10265197CAF}"/>
              </a:ext>
            </a:extLst>
          </p:cNvPr>
          <p:cNvCxnSpPr>
            <a:stCxn id="387" idx="0"/>
            <a:endCxn id="381" idx="2"/>
          </p:cNvCxnSpPr>
          <p:nvPr/>
        </p:nvCxnSpPr>
        <p:spPr>
          <a:xfrm rot="5400000" flipH="1" flipV="1">
            <a:off x="8674974" y="2260925"/>
            <a:ext cx="938276" cy="402887"/>
          </a:xfrm>
          <a:prstGeom prst="curved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Connector: Curved 501">
            <a:extLst>
              <a:ext uri="{FF2B5EF4-FFF2-40B4-BE49-F238E27FC236}">
                <a16:creationId xmlns:a16="http://schemas.microsoft.com/office/drawing/2014/main" id="{85AF4305-0120-4DF3-AC77-E1515D23B109}"/>
              </a:ext>
            </a:extLst>
          </p:cNvPr>
          <p:cNvCxnSpPr>
            <a:stCxn id="390" idx="0"/>
            <a:endCxn id="381" idx="6"/>
          </p:cNvCxnSpPr>
          <p:nvPr/>
        </p:nvCxnSpPr>
        <p:spPr>
          <a:xfrm rot="16200000" flipV="1">
            <a:off x="10299240" y="2277796"/>
            <a:ext cx="938276" cy="369143"/>
          </a:xfrm>
          <a:prstGeom prst="curved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Connector: Curved 503">
            <a:extLst>
              <a:ext uri="{FF2B5EF4-FFF2-40B4-BE49-F238E27FC236}">
                <a16:creationId xmlns:a16="http://schemas.microsoft.com/office/drawing/2014/main" id="{0E67B616-32A6-47E6-96BC-3406C81FEE82}"/>
              </a:ext>
            </a:extLst>
          </p:cNvPr>
          <p:cNvCxnSpPr>
            <a:cxnSpLocks/>
            <a:stCxn id="396" idx="6"/>
            <a:endCxn id="399" idx="1"/>
          </p:cNvCxnSpPr>
          <p:nvPr/>
        </p:nvCxnSpPr>
        <p:spPr>
          <a:xfrm>
            <a:off x="10583806" y="4275461"/>
            <a:ext cx="186843" cy="308044"/>
          </a:xfrm>
          <a:prstGeom prst="curvedConnector2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F9FE661-A1DB-4E6B-9593-F1D720F0C18C}"/>
              </a:ext>
            </a:extLst>
          </p:cNvPr>
          <p:cNvPicPr>
            <a:picLocks noChangeAspect="1"/>
          </p:cNvPicPr>
          <p:nvPr/>
        </p:nvPicPr>
        <p:blipFill>
          <a:blip r:embed="rId234"/>
          <a:stretch>
            <a:fillRect/>
          </a:stretch>
        </p:blipFill>
        <p:spPr>
          <a:xfrm>
            <a:off x="9636684" y="5966290"/>
            <a:ext cx="804742" cy="609653"/>
          </a:xfrm>
          <a:prstGeom prst="rect">
            <a:avLst/>
          </a:prstGeom>
          <a:effectLst>
            <a:outerShdw blurRad="50800" sx="102000" sy="102000" algn="ctr" rotWithShape="0">
              <a:srgbClr val="000000">
                <a:alpha val="40000"/>
              </a:srgbClr>
            </a:outerShdw>
          </a:effec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789668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oiMmViNGM2YTItNTYyNy00MGZiLWExZTktNjkxOTNhMmI0Zjg1IiwiU3RhcnREYXRlIjoiMjAxOS0xMC0wMVQwMDowMDowMFoiLCJFbmREYXRlIjoiMjAyMC0wOC0xMVQwMToxOTowMCIsIlBlcmNlbnRhZ2VDb21wbGV0ZSI6bnVsbCwiU3R5bGUiOnsiJGlkIjoiNyIsIlNoYXBlIjoyLCJTaGFwZVRoaWNrbmVzcyI6MSwiRHVyYXRpb25Gb3JtYXQiOjEsIkluY2x1ZGVOb25Xb3JraW5nRGF5c0luRHVyYXRpb24iOmZhbHNlLCJQZXJjZW50YWdlQ29tcGxldGVTdHlsZSI6eyIkaWQiOiI4IiwiRm9udFNldHRpbmdzIjp7IiRpZCI6IjkiLCJGb250U2l6ZSI6MTAsIkZvbnROYW1lIjoiQ2FsaWJyaSIsIklzQm9sZCI6ZmFsc2UsIklzSXRhbGljIjpmYWxzZSwiSXNVbmRlcmxpbmVkIjpmYWxzZSwiUGFyZW50U3R5bGUiOm51bGx9LCJBdXRvU2l6ZSI6MCwiRm9yZWdyb3VuZCI6eyIkaWQiOiIxMCIsIkNvbG9yIjp7IiRpZCI6IjE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MiwiRHVyYXRpb25Qb3NpdGlvbiI6MCwiUGVyY2VudGFnZUNvbXBsZXRlZFBvc2l0aW9uIjo2LCJTcGFjaW5nIjoz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jQ2LCJHIjoxMzAsIkIiOjM0fX0sIklzVmlzaWJsZSI6dHJ1ZSwiV2lkdGgiOjAuMCwiSGVpZ2h0IjoxNi4wLCJCb3JkZXJTdHlsZSI6eyIkaWQiOiIzNyIsIkxpbmVDb2xvciI6eyIkaWQiOiIzOCIsIiR0eXBlIjoiTkxSRS5Db21tb24uRG9tLlNvbGlkQ29sb3JCcnVzaCwgTkxSRS5Db21tb24iLCJDb2xvciI6eyIkaWQiOiIzOSIsIkEiOjI1NSwiUiI6MCwiRyI6MCwiQiI6MH19LCJMaW5lV2VpZ2h0IjowLjAsIkxpbmVUeXBlIjowLCJQYXJlbnRTdHlsZSI6bnVsbH0sIlBhcmVudFN0eWxlIjpudWxsfSwiVGl0bGVTdHlsZSI6eyIkaWQiOiI0MCIsIkZvbnRTZXR0aW5ncyI6eyIkaWQiOiI0MSIsIkZvbnRTaXplIjoxMSwiRm9udE5hbWUiOiJDYWxpYnJpIiwiSXNCb2xkIjp0cnVlLCJJc0l0YWxpYyI6ZmFsc2UsIklzVW5kZXJsaW5lZCI6ZmFsc2UsIlBhcmVudFN0eWxlIjpudWxsfSwiQXV0b1NpemUiOjAsIkZvcmVncm91bmQiOnsiJGlkIjoiNDIiLCJDb2xvciI6eyIkaWQiOiI0M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0NCIsIlRvcCI6MC4wLCJMZWZ0IjowLjAsIlJpZ2h0IjowLjAsIkJvdHRvbSI6MC4wfSwiUGFkZGluZyI6eyIkaWQiOiI0NSIsIlRvcCI6MC4wLCJMZWZ0IjowLjAsIlJpZ2h0IjowLjAsIkJvdHRvbSI6MC4wfSwiQmFja2dyb3VuZCI6eyIkaWQiOiI0NiIsIkNvbG9yIjp7IiRpZCI6IjQ3IiwiQSI6MCwiUiI6MjU1LCJHIjoyNTUsIkIiOjI1NX19LCJJc1Zpc2libGUiOnRydWUsIldpZHRoIjowLjAsIkhlaWdodCI6MC4wLCJCb3JkZXJTdHlsZSI6eyIkaWQiOiI0OCIsIkxpbmVDb2xvciI6bnVsbCwiTGluZVdlaWdodCI6MC4wLCJMaW5lVHlwZSI6MCwiUGFyZW50U3R5bGUiOm51bGx9LCJQYXJlbnRTdHlsZSI6bnVsbH0sIkRhdGVTdHlsZSI6eyIkaWQiOiI0OSIsIkZvbnRTZXR0aW5ncyI6eyIkaWQiOiI1MCIsIkZvbnRTaXplIjoxMCwiRm9udE5hbWUiOiJDYWxpYnJpIiwiSXNCb2xkIjpmYWxzZSwiSXNJdGFsaWMiOmZhbHNlLCJJc1VuZGVybGluZWQiOmZhbHNlLCJQYXJlbnRTdHlsZSI6bnVsbH0sIkF1dG9TaXplIjowLCJGb3JlZ3JvdW5kIjp7IiRpZCI6IjUxIiwiQ29sb3IiOnsiJGlkIjoiN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HJlZiI6IjE1In19LCJJc1Zpc2libGUiOnRydWUsIldpZHRoIjowLjAsIkhlaWdodCI6MC4wLCJCb3JkZXJTdHlsZSI6eyIkaWQiOiI1NiIsIkxpbmVDb2xvciI6bnVsbCwiTGluZVdlaWdodCI6MC4wLCJMaW5lVHlwZSI6MCwiUGFyZW50U3R5bGUiOm51bGx9LCJQYXJlbnRTdHlsZSI6bnVsbH0sIkRhdGVGb3JtYXQiOnsiJGlkIjoi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giLCJGb3JtYXQiOjAsIklzVmlzaWJsZSI6ZmFsc2UsIkxhc3RLbm93blZpc2liaWxpdHlTdGF0ZSI6ZmFsc2V9LCJJc1Zpc2libGUiOnRydWUsIlBhcmVudFN0eWxlIjpudWxsfSwiSW5kZXgiOjksIlNtYXJ0RHVyYXRpb25BY3RpdmF0ZWQiOmZhbHNlLCJEYXRlRm9ybWF0Ijp7IiRyZWYiOiI1NyJ9LCJXZWVrTnVtYmVyaW5nIjp7IiRpZCI6IjU5IiwiRm9ybWF0IjowLCJJc1Zpc2libGUiOmZhbHNlLCJMYXN0S25vd25WaXNpYmlsaXR5U3RhdGUiOmZhbHNlfSwiSWQiOiIyNmFiODZkMC00NzA3LTQwMTgtYTU5ZS0zNGM3NTI5YWEzYTMiLCJJbXBvcnRJZCI6bnVsbCwiVGl0bGUiOiJJbml0aWF0aXZlIiwiTm90ZSI6bnVsbCwiSHlwZXJsaW5rIjp7IiRpZCI6IjYwIiwiQWRkcmVzcyI6bnVsbCwiU3ViQWRkcmVzcyI6bnVsbH0sIklzQ2hhbmdlZCI6ZmFsc2UsIklzTmV3IjpmYWxzZX19LHsiJGlkIjoiNjEiLCJfYXR0YWNoZWRNaWxlc3RvbmVzIjpbXSwiVGFza0RlZmluaXRpb24iOnsiJGlkIjoiNjIiLCJHcm91cE5hbWUiOiIyZWI0YzZhMi01NjI3LTQwZmItYTFlOS02OTE5M2EyYjRmODUiLCJTdGFydERhdGUiOiIyMDIwLTA4LTExVDEwOjM2OjAwIiwiRW5kRGF0ZSI6IjIwMjEtMDctMjJUMTc6Mjg6MDAiLCJQZXJjZW50YWdlQ29tcGxldGUiOm51bGwsIlN0eWxlIjp7IiRpZCI6IjYzIiwiU2hhcGUiOjIsIlNoYXBlVGhpY2tuZXNzIjoxLCJEdXJhdGlvbkZvcm1hdCI6MSwiSW5jbHVkZU5vbldvcmtpbmdEYXlzSW5EdXJhdGlvbiI6ZmFsc2UsIlBlcmNlbnRhZ2VDb21wbGV0ZVN0eWxlIjp7IiRpZCI6IjY0IiwiRm9udFNldHRpbmdzIjp7IiRpZCI6IjY1IiwiRm9udFNpemUiOjEwLCJGb250TmFtZSI6IkNhbGlicmkiLCJJc0JvbGQiOmZhbHNlLCJJc0l0YWxpYyI6ZmFsc2UsIklzVW5kZXJsaW5lZCI6ZmFsc2UsIlBhcmVudFN0eWxlIjpudWxsfSwiQXV0b1NpemUiOjAsIkZvcmVncm91bmQiOnsiJGlkIjoiNjYiLCJDb2xvciI6eyIkaWQiOiI2N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2OCIsIlRvcCI6MC4wLCJMZWZ0IjowLjAsIlJpZ2h0IjowLjAsIkJvdHRvbSI6MC4wfSwiUGFkZGluZyI6eyIkaWQiOiI2OSIsIlRvcCI6MC4wLCJMZWZ0IjowLjAsIlJpZ2h0IjowLjAsIkJvdHRvbSI6MC4wfSwiQmFja2dyb3VuZCI6eyIkcmVmIjoiMTQifSwiSXNWaXNpYmxlIjp0cnVlLCJXaWR0aCI6MC4wLCJIZWlnaHQiOjAuMCwiQm9yZGVyU3R5bGUiOnsiJGlkIjoiNzAiLCJMaW5lQ29sb3IiOm51bGwsIkxpbmVXZWlnaHQiOjAuMCwiTGluZVR5cGUiOjAsIlBhcmVudFN0eWxlIjpudWxsfSwiUGFyZW50U3R5bGUiOm51bGx9LCJEdXJhdGlvblN0eWxlIjp7IiRpZCI6IjcxIiwiRm9udFNldHRpbmdzIjp7IiRpZCI6IjcyIiwiRm9udFNpemUiOjEwLCJGb250TmFtZSI6IkNhbGlicmkiLCJJc0JvbGQiOmZhbHNlLCJJc0l0YWxpYyI6ZmFsc2UsIklzVW5kZXJsaW5lZCI6ZmFsc2UsIlBhcmVudFN0eWxlIjpudWxsfSwiQXV0b1NpemUiOjAsIkZvcmVncm91bmQiOnsiJGlkIjoiNzMiLCJDb2xvciI6eyIkaWQiOiI3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3NSIsIlRvcCI6MC4wLCJMZWZ0IjowLjAsIlJpZ2h0IjowLjAsIkJvdHRvbSI6MC4wfSwiUGFkZGluZyI6eyIkaWQiOiI3NiIsIlRvcCI6MC4wLCJMZWZ0IjowLjAsIlJpZ2h0IjowLjAsIkJvdHRvbSI6MC4wfSwiQmFja2dyb3VuZCI6eyIkaWQiOiI3NyIsIkNvbG9yIjp7IiRpZCI6Ijc4IiwiQSI6MCwiUiI6MjU1LCJHIjoyNTUsIkIiOjI1NX19LCJJc1Zpc2libGUiOnRydWUsIldpZHRoIjowLjAsIkhlaWdodCI6MC4wLCJCb3JkZXJTdHlsZSI6eyIkaWQiOiI3OSIsIkxpbmVDb2xvciI6bnVsbCwiTGluZVdlaWdodCI6MC4wLCJMaW5lVHlwZSI6MCwiUGFyZW50U3R5bGUiOm51bGx9LCJQYXJlbnRTdHlsZSI6bnVsbH0sIkhvcml6b250YWxDb25uZWN0b3JTdHlsZSI6eyIkaWQiOiI4MCIsIkxpbmVDb2xvciI6eyIkcmVmIjoiMjcifSwiTGluZVdlaWdodCI6MS4wLCJMaW5lVHlwZSI6MCwiUGFyZW50U3R5bGUiOm51bGx9LCJWZXJ0aWNhbENvbm5lY3RvclN0eWxlIjp7IiRpZCI6IjgxIiwiTGluZUNvbG9yIjp7IiRyZWYiOiIzMCJ9LCJMaW5lV2VpZ2h0IjowLjAsIkxpbmVUeXBlIjowLCJQYXJlbnRTdHlsZSI6bnVsbH0sIk1hcmdpbiI6bnVsbCwiU3RhcnREYXRlUG9zaXRpb24iOjYsIkVuZERhdGVQb3NpdGlvbiI6NiwiRGF0ZUlzVmlzaWJsZSI6ZmFsc2UsIlRpdGxlUG9zaXRpb24iOjIsIkR1cmF0aW9uUG9zaXRpb24iOjAsIlBlcmNlbnRhZ2VDb21wbGV0ZWRQb3NpdGlvbiI6NiwiU3BhY2luZyI6MywiSXNCZWxvd1RpbWViYW5kIjp0cnVlLCJQZXJjZW50YWdlQ29tcGxldGVTaGFwZU9wYWNpdHkiOjM1LCJTaGFwZVN0eWxlIjp7IiRpZCI6IjgyIiwiTWFyZ2luIjp7IiRpZCI6IjgzIiwiVG9wIjowLjAsIkxlZnQiOjQuMCwiUmlnaHQiOjQuMCwiQm90dG9tIjowLjB9LCJQYWRkaW5nIjp7IiRpZCI6Ijg0IiwiVG9wIjowLjAsIkxlZnQiOjAuMCwiUmlnaHQiOjAuMCwiQm90dG9tIjowLjB9LCJCYWNrZ3JvdW5kIjp7IiRpZCI6Ijg1IiwiQ29sb3IiOnsiJGlkIjoiODYiLCJBIjoyNTUsIlIiOjI0NiwiRyI6MTMwLCJCIjozNH19LCJJc1Zpc2libGUiOnRydWUsIldpZHRoIjowLjAsIkhlaWdodCI6MTYuMCwiQm9yZGVyU3R5bGUiOnsiJGlkIjoiODciLCJMaW5lQ29sb3IiOnsiJHJlZiI6IjM4In0sIkxpbmVXZWlnaHQiOjAuMCwiTGluZVR5cGUiOjAsIlBhcmVudFN0eWxlIjpudWxsfSwiUGFyZW50U3R5bGUiOm51bGx9LCJUaXRsZVN0eWxlIjp7IiRpZCI6Ijg4IiwiRm9udFNldHRpbmdzIjp7IiRpZCI6Ijg5IiwiRm9udFNpemUiOjExLCJGb250TmFtZSI6IkNhbGlicmkiLCJJc0JvbGQiOnRydWUsIklzSXRhbGljIjpmYWxzZSwiSXNVbmRlcmxpbmVkIjpmYWxzZSwiUGFyZW50U3R5bGUiOm51bGx9LCJBdXRvU2l6ZSI6MCwiRm9yZWdyb3VuZCI6eyIkaWQiOiI5MCIsIkNvbG9yIjp7IiRpZCI6Ijkx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kyIiwiVG9wIjowLjAsIkxlZnQiOjAuMCwiUmlnaHQiOjAuMCwiQm90dG9tIjowLjB9LCJQYWRkaW5nIjp7IiRpZCI6IjkzIiwiVG9wIjowLjAsIkxlZnQiOjAuMCwiUmlnaHQiOjAuMCwiQm90dG9tIjowLjB9LCJCYWNrZ3JvdW5kIjp7IiRpZCI6Ijk0IiwiQ29sb3IiOnsiJGlkIjoiOTUiLCJBIjowLCJSIjoyNTUsIkciOjI1NSwiQiI6MjU1fX0sIklzVmlzaWJsZSI6dHJ1ZSwiV2lkdGgiOjAuMCwiSGVpZ2h0IjowLjAsIkJvcmRlclN0eWxlIjp7IiRpZCI6Ijk2IiwiTGluZUNvbG9yIjpudWxsLCJMaW5lV2VpZ2h0IjowLjAsIkxpbmVUeXBlIjowLCJQYXJlbnRTdHlsZSI6bnVsbH0sIlBhcmVudFN0eWxlIjpudWxsfSwiRGF0ZVN0eWxlIjp7IiRpZCI6Ijk3IiwiRm9udFNldHRpbmdzIjp7IiRpZCI6Ijk4IiwiRm9udFNpemUiOjEwLCJGb250TmFtZSI6IkNhbGlicmkiLCJJc0JvbGQiOmZhbHNlLCJJc0l0YWxpYyI6ZmFsc2UsIklzVW5kZXJsaW5lZCI6ZmFsc2UsIlBhcmVudFN0eWxlIjpudWxsfSwiQXV0b1NpemUiOjAsIkZvcmVncm91bmQiOnsiJGlkIjoiOTkiLCJDb2xvciI6eyIkaWQiOiIxMD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wMSIsIlRvcCI6MC4wLCJMZWZ0IjowLjAsIlJpZ2h0IjowLjAsIkJvdHRvbSI6MC4wfSwiUGFkZGluZyI6eyIkaWQiOiIxMDIiLCJUb3AiOjAuMCwiTGVmdCI6MC4wLCJSaWdodCI6MC4wLCJCb3R0b20iOjAuMH0sIkJhY2tncm91bmQiOnsiJHJlZiI6IjU1In0sIklzVmlzaWJsZSI6dHJ1ZSwiV2lkdGgiOjAuMCwiSGVpZ2h0IjowLjAsIkJvcmRlclN0eWxlIjp7IiRpZCI6IjEwMyIsIkxpbmVDb2xvciI6bnVsbCwiTGluZVdlaWdodCI6MC4wLCJMaW5lVHlwZSI6MCwiUGFyZW50U3R5bGUiOm51bGx9LCJQYXJlbnRTdHlsZSI6bnVsbH0sIkRhdGVGb3JtYXQiOnsiJHJlZiI6IjU3In0sIldlZWtOdW1iZXJpbmciOnsiJGlkIjoiMTA0IiwiRm9ybWF0IjowLCJJc1Zpc2libGUiOmZhbHNlLCJMYXN0S25vd25WaXNpYmlsaXR5U3RhdGUiOmZhbHNlfSwiSXNWaXNpYmxlIjp0cnVlLCJQYXJlbnRTdHlsZSI6bnVsbH0sIkluZGV4IjoxMCwiU21hcnREdXJhdGlvbkFjdGl2YXRlZCI6ZmFsc2UsIkRhdGVGb3JtYXQiOnsiJHJlZiI6IjU3In0sIldlZWtOdW1iZXJpbmciOnsiJGlkIjoiMTA1IiwiRm9ybWF0IjowLCJJc1Zpc2libGUiOmZhbHNlLCJMYXN0S25vd25WaXNpYmlsaXR5U3RhdGUiOmZhbHNlfSwiSWQiOiI3ODUzOGE5ZC03MDA3LTQ0OWUtYWZkMi04NTI2NWYwMjk2OWEiLCJJbXBvcnRJZCI6bnVsbCwiVGl0bGUiOiJJbml0aWF0aXZlIiwiTm90ZSI6bnVsbCwiSHlwZXJsaW5rIjp7IiRpZCI6IjEwNiIsIkFkZHJlc3MiOm51bGwsIlN1YkFkZHJlc3MiOm51bGx9LCJJc0NoYW5nZWQiOmZhbHNlLCJJc05ldyI6ZmFsc2V9fV0sIl9taWxlc3RvbmVzIjpbXSwiSWQiOiIyZWI0YzZhMi01NjI3LTQwZmItYTFlOS02OTE5M2EyYjRmODUiLCJJc1NpbmdsZUl0ZW1Sb3ciOmZhbHNlfSx7IiRpZCI6IjEwNyIsIl90YXNrcyI6W3siJGlkIjoiMTA4IiwiX2F0dGFjaGVkTWlsZXN0b25lcyI6W10sIlRhc2tEZWZpbml0aW9uIjp7IiRpZCI6IjEwOSIsIkdyb3VwTmFtZSI6bnVsbCwiU3RhcnREYXRlIjoiMjAxOS0xMC0wMVQwMDowMDowMFoiLCJFbmREYXRlIjoiMjAyMS0wNy0yMlQyMDoxMjowMCIsIlBlcmNlbnRhZ2VDb21wbGV0ZSI6bnVsbCwiU3R5bGUiOnsiJGlkIjoiMTEwIiwiU2hhcGUiOjIsIlNoYXBlVGhpY2tuZXNzIjoxLCJEdXJhdGlvbkZvcm1hdCI6MCwiSW5jbHVkZU5vbldvcmtpbmdEYXlzSW5EdXJhdGlvbiI6ZmFsc2UsIlBlcmNlbnRhZ2VDb21wbGV0ZVN0eWxlIjp7IiRpZCI6IjExMSIsIkZvbnRTZXR0aW5ncyI6eyIkaWQiOiIxMTIiLCJGb250U2l6ZSI6MTAsIkZvbnROYW1lIjoiQ2FsaWJyaSIsIklzQm9sZCI6ZmFsc2UsIklzSXRhbGljIjpmYWxzZSwiSXNVbmRlcmxpbmVkIjpmYWxzZSwiUGFyZW50U3R5bGUiOm51bGx9LCJBdXRvU2l6ZSI6MCwiRm9yZWdyb3VuZCI6eyIkcmVmIjoiNjYifSwiTWF4V2lkdGgiOjIwMC4wLCJNYXhIZWlnaHQiOiJJbmZpbml0eSIsIlNtYXJ0Rm9yZWdyb3VuZElzQWN0aXZlIjpmYWxzZSwiSG9yaXpvbnRhbEFsaWdubWVudCI6MSwiVmVydGljYWxBbGlnbm1lbnQiOjAsIlNtYXJ0Rm9yZWdyb3VuZCI6bnVsbCwiQmFja2dyb3VuZEZpbGxUeXBlIjowLCJNYXJnaW4iOnsiJHJlZiI6IjY4In0sIlBhZGRpbmciOnsiJHJlZiI6IjY5In0sIkJhY2tncm91bmQiOnsiJHJlZiI6IjE0In0sIklzVmlzaWJsZSI6dHJ1ZSwiV2lkdGgiOjAuMCwiSGVpZ2h0IjowLjAsIkJvcmRlclN0eWxlIjp7IiRpZCI6IjExMyIsIkxpbmVDb2xvciI6bnVsbCwiTGluZVdlaWdodCI6MC4wLCJMaW5lVHlwZSI6MCwiUGFyZW50U3R5bGUiOm51bGx9LCJQYXJlbnRTdHlsZSI6bnVsbH0sIkR1cmF0aW9uU3R5bGUiOnsiJGlkIjoiMTE0IiwiRm9udFNldHRpbmdzIjp7IiRpZCI6IjExNSIsIkZvbnRTaXplIjoxMCwiRm9udE5hbWUiOiJDYWxpYnJpIiwiSXNCb2xkIjpmYWxzZSwiSXNJdGFsaWMiOmZhbHNlLCJJc1VuZGVybGluZWQiOmZhbHNlLCJQYXJlbnRTdHlsZSI6bnVsbH0sIkF1dG9TaXplIjowLCJGb3JlZ3JvdW5kIjp7IiRpZCI6IjExNiIsIkNvbG9yIjp7IiRpZCI6IjEx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yZWYiOiI3NSJ9LCJQYWRkaW5nIjp7IiRyZWYiOiI3NiJ9LCJCYWNrZ3JvdW5kIjp7IiRpZCI6IjExOCIsIkNvbG9yIjp7IiRyZWYiOiIxNSJ9fSwiSXNWaXNpYmxlIjp0cnVlLCJXaWR0aCI6MC4wLCJIZWlnaHQiOjAuMCwiQm9yZGVyU3R5bGUiOnsiJGlkIjoiMTE5IiwiTGluZUNvbG9yIjpudWxsLCJMaW5lV2VpZ2h0IjowLjAsIkxpbmVUeXBlIjowLCJQYXJlbnRTdHlsZSI6bnVsbH0sIlBhcmVudFN0eWxlIjpudWxsfSwiSG9yaXpvbnRhbENvbm5lY3RvclN0eWxlIjp7IiRpZCI6IjEyMCIsIkxpbmVDb2xvciI6eyIkcmVmIjoiMjcifSwiTGluZVdlaWdodCI6MS4wLCJMaW5lVHlwZSI6MCwiUGFyZW50U3R5bGUiOm51bGx9LCJWZXJ0aWNhbENvbm5lY3RvclN0eWxlIjp7IiRpZCI6IjEy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MjIiLCJNYXJnaW4iOnsiJHJlZiI6IjgzIn0sIlBhZGRpbmciOnsiJHJlZiI6Ijg0In0sIkJhY2tncm91bmQiOnsiJGlkIjoiMTIzIiwiQ29sb3IiOnsiJGlkIjoiMTI0IiwiQSI6MjU1LCJSIjoyNDYsIkciOjEzMCwiQiI6MzR9fSwiSXNWaXNpYmxlIjp0cnVlLCJXaWR0aCI6MC4wLCJIZWlnaHQiOjE2LjAsIkJvcmRlclN0eWxlIjp7IiRpZCI6IjEyNSIsIkxpbmVDb2xvciI6eyIkcmVmIjoiMzgifSwiTGluZVdlaWdodCI6MC4wLCJMaW5lVHlwZSI6MCwiUGFyZW50U3R5bGUiOm51bGx9LCJQYXJlbnRTdHlsZSI6bnVsbH0sIlRpdGxlU3R5bGUiOnsiJGlkIjoiMTI2IiwiRm9udFNldHRpbmdzIjp7IiRpZCI6IjEyNyIsIkZvbnRTaXplIjoxMSwiRm9udE5hbWUiOiJDYWxpYnJpIiwiSXNCb2xkIjp0cnVlLCJJc0l0YWxpYyI6ZmFsc2UsIklzVW5kZXJsaW5lZCI6ZmFsc2UsIlBhcmVudFN0eWxlIjpudWxsfSwiQXV0b1NpemUiOjAsIkZvcmVncm91bmQiOnsiJGlkIjoiMTI4IiwiQ29sb3IiOnsiJGlkIjoiMTI5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yZWYiOiI5MiJ9LCJQYWRkaW5nIjp7IiRyZWYiOiI5MyJ9LCJCYWNrZ3JvdW5kIjp7IiRpZCI6IjEzMCIsIkNvbG9yIjp7IiRpZCI6IjEzMSIsIkEiOjAsIlIiOjI1NSwiRyI6MjU1LCJCIjoyNTV9fSwiSXNWaXNpYmxlIjp0cnVlLCJXaWR0aCI6MC4wLCJIZWlnaHQiOjAuMCwiQm9yZGVyU3R5bGUiOnsiJGlkIjoiMTMyIiwiTGluZUNvbG9yIjpudWxsLCJMaW5lV2VpZ2h0IjowLjAsIkxpbmVUeXBlIjowLCJQYXJlbnRTdHlsZSI6bnVsbH0sIlBhcmVudFN0eWxlIjpudWxsfSwiRGF0ZVN0eWxlIjp7IiRpZCI6IjEzMyIsIkZvbnRTZXR0aW5ncyI6eyIkaWQiOiIxMzQiLCJGb250U2l6ZSI6MTAsIkZvbnROYW1lIjoiQ2FsaWJyaSIsIklzQm9sZCI6ZmFsc2UsIklzSXRhbGljIjpmYWxzZSwiSXNVbmRlcmxpbmVkIjpmYWxzZSwiUGFyZW50U3R5bGUiOm51bGx9LCJBdXRvU2l6ZSI6MCwiRm9yZWdyb3VuZCI6eyIkcmVmIjoiOTkifSwiTWF4V2lkdGgiOjIwMC4w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cmVmIjoiNTUifSwiSXNWaXNpYmxlIjp0cnVlLCJXaWR0aCI6MC4wLCJIZWlnaHQiOjAuMCwiQm9yZGVyU3R5bGUiOnsiJGlkIjoiMTM1IiwiTGluZUNvbG9yIjpudWxsLCJMaW5lV2VpZ2h0IjowLjAsIkxpbmVUeXBlIjowLCJQYXJlbnRTdHlsZSI6bnVsbH0sIlBhcmVudFN0eWxlIjpudWxsfSwiRGF0ZUZvcm1hdCI6eyIkcmVmIjoiNTcifSwiV2Vla051bWJlcmluZyI6eyIkaWQiOiIxMzYiLCJGb3JtYXQiOjAsIklzVmlzaWJsZSI6ZmFsc2UsIkxhc3RLbm93blZpc2liaWxpdHlTdGF0ZSI6ZmFsc2V9LCJJc1Zpc2libGUiOnRydWUsIlBhcmVudFN0eWxlIjpudWxsfSwiSW5kZXgiOjExLCJTbWFydER1cmF0aW9uQWN0aXZhdGVkIjpmYWxzZSwiRGF0ZUZvcm1hdCI6eyIkcmVmIjoiNTcifSwiV2Vla051bWJlcmluZyI6eyIkaWQiOiIxMzciLCJGb3JtYXQiOjAsIklzVmlzaWJsZSI6ZmFsc2UsIkxhc3RLbm93blZpc2liaWxpdHlTdGF0ZSI6ZmFsc2V9LCJJZCI6IjlmNzE4ZWIyLWRhM2EtNDE4OC1iYjk3LTg2ZmMzOWVkMWYwNyIsIkltcG9ydElkIjpudWxsLCJUaXRsZSI6IkluaXRhdGl2ZSIsIk5vdGUiOm51bGwsIkh5cGVybGluayI6eyIkaWQiOiIxMzgiLCJBZGRyZXNzIjpudWxsLCJTdWJBZGRyZXNzIjpudWxsfSwiSXNDaGFuZ2VkIjpmYWxzZSwiSXNOZXciOmZhbHNlfX1dLCJfbWlsZXN0b25lcyI6W10sIklkIjoiMDAwMDAwMDAtMDAwMC0wMDAwLTAwMDAtMDAwMDAwMDAwMDAwIiwiSXNTaW5nbGVJdGVtUm93Ijp0cnVlfSx7IiRpZCI6IjEzOSIsIl90YXNrcyI6W3siJGlkIjoiMTQwIiwiX2F0dGFjaGVkTWlsZXN0b25lcyI6W10sIlRhc2tEZWZpbml0aW9uIjp7IiRpZCI6IjE0MSIsIkdyb3VwTmFtZSI6IjIyYzNjOWMwLTUxYjItNDQ0ZC05N2I2LTE1MGVlZDhjZTdlNiIsIlN0YXJ0RGF0ZSI6IjIwMTktMTAtMDFUMDA6MDA6MDBaIiwiRW5kRGF0ZSI6IjIwMjAtMDEtMDdUMjM6NTk6MDBaIiwiUGVyY2VudGFnZUNvbXBsZXRlIjpudWxsLCJTdHlsZSI6eyIkaWQiOiIxNDIiLCJTaGFwZSI6MiwiU2hhcGVUaGlja25lc3MiOjEsIkR1cmF0aW9uRm9ybWF0IjowLCJJbmNsdWRlTm9uV29ya2luZ0RheXNJbkR1cmF0aW9uIjpmYWxzZSwiUGVyY2VudGFnZUNvbXBsZXRlU3R5bGUiOnsiJGlkIjoiMTQzIiwiRm9udFNldHRpbmdzIjp7IiRpZCI6IjE0N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xNDUiLCJUb3AiOjAuMCwiTGVmdCI6MC4wLCJSaWdodCI6MC4wLCJCb3R0b20iOjAuMH0sIlBhZGRpbmciOnsiJGlkIjoiMTQ2IiwiVG9wIjowLjAsIkxlZnQiOjAuMCwiUmlnaHQiOjAuMCwiQm90dG9tIjowLjB9LCJCYWNrZ3JvdW5kIjp7IiRyZWYiOiIxNCJ9LCJJc1Zpc2libGUiOnRydWUsIldpZHRoIjowLjAsIkhlaWdodCI6MC4wLCJCb3JkZXJTdHlsZSI6eyIkaWQiOiIxNDciLCJMaW5lQ29sb3IiOm51bGwsIkxpbmVXZWlnaHQiOjAuMCwiTGluZVR5cGUiOjAsIlBhcmVudFN0eWxlIjpudWxsfSwiUGFyZW50U3R5bGUiOm51bGx9LCJEdXJhdGlvblN0eWxlIjp7IiRpZCI6IjE0OCIsIkZvbnRTZXR0aW5ncyI6eyIkaWQiOiIxNDkiLCJGb250U2l6ZSI6MTAsIkZvbnROYW1lIjoiQ2FsaWJyaSIsIklzQm9sZCI6ZmFsc2UsIklzSXRhbGljIjpmYWxzZSwiSXNVbmRlcmxpbmVkIjpmYWxzZSwiUGFyZW50U3R5bGUiOm51bGx9LCJBdXRvU2l6ZSI6MCwiRm9yZWdyb3VuZCI6eyIkaWQiOiIxNTAiLCJDb2xvciI6eyIkcmVmIjoiMTE3In19LCJNYXhXaWR0aCI6MjAwLjAsIk1heEhlaWdodCI6IkluZmluaXR5IiwiU21hcnRGb3JlZ3JvdW5kSXNBY3RpdmUiOmZhbHNlLCJIb3Jpem9udGFsQWxpZ25tZW50IjowLCJWZXJ0aWNhbEFsaWdubWVudCI6MCwiU21hcnRGb3JlZ3JvdW5kIjpudWxsLCJCYWNrZ3JvdW5kRmlsbFR5cGUiOjAsIk1hcmdpbiI6eyIkaWQiOiIxNTEiLCJUb3AiOjAuMCwiTGVmdCI6MC4wLCJSaWdodCI6MC4wLCJCb3R0b20iOjAuMH0sIlBhZGRpbmciOnsiJGlkIjoiMTUyIiwiVG9wIjowLjAsIkxlZnQiOjAuMCwiUmlnaHQiOjAuMCwiQm90dG9tIjowLjB9LCJCYWNrZ3JvdW5kIjp7IiRyZWYiOiIxMTgifSwiSXNWaXNpYmxlIjp0cnVlLCJXaWR0aCI6MC4wLCJIZWlnaHQiOjAuMCwiQm9yZGVyU3R5bGUiOnsiJGlkIjoiMTUzIiwiTGluZUNvbG9yIjpudWxsLCJMaW5lV2VpZ2h0IjowLjAsIkxpbmVUeXBlIjowLCJQYXJlbnRTdHlsZSI6bnVsbH0sIlBhcmVudFN0eWxlIjpudWxsfSwiSG9yaXpvbnRhbENvbm5lY3RvclN0eWxlIjp7IiRpZCI6IjE1NCIsIkxpbmVDb2xvciI6eyIkcmVmIjoiMjcifSwiTGluZVdlaWdodCI6MS4wLCJMaW5lVHlwZSI6MCwiUGFyZW50U3R5bGUiOm51bGx9LCJWZXJ0aWNhbENvbm5lY3RvclN0eWxlIjp7IiRpZCI6IjE1N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xNTYiLCJNYXJnaW4iOnsiJGlkIjoiMTU3IiwiVG9wIjowLjAsIkxlZnQiOjQuMCwiUmlnaHQiOjQuMCwiQm90dG9tIjowLjB9LCJQYWRkaW5nIjp7IiRpZCI6IjE1OCIsIlRvcCI6MC4wLCJMZWZ0IjowLjAsIlJpZ2h0IjowLjAsIkJvdHRvbSI6MC4wfSwiQmFja2dyb3VuZCI6eyIkaWQiOiIxNTkiLCJDb2xvciI6eyIkaWQiOiIxNjAiLCJBIjoyNTUsIlIiOjI0NiwiRyI6MTMwLCJCIjozNH19LCJJc1Zpc2libGUiOnRydWUsIldpZHRoIjowLjAsIkhlaWdodCI6MTYuMCwiQm9yZGVyU3R5bGUiOnsiJGlkIjoiMTYxIiwiTGluZUNvbG9yIjp7IiRpZCI6IjE2MiIsIiR0eXBlIjoiTkxSRS5Db21tb24uRG9tLlNvbGlkQ29sb3JCcnVzaCwgTkxSRS5Db21tb24iLCJDb2xvciI6eyIkaWQiOiIxNjMiLCJBIjoyNTUsIlIiOjAsIkciOjAsIkIiOjB9fSwiTGluZVdlaWdodCI6MC4wLCJMaW5lVHlwZSI6MCwiUGFyZW50U3R5bGUiOm51bGx9LCJQYXJlbnRTdHlsZSI6bnVsbH0sIlRpdGxlU3R5bGUiOnsiJGlkIjoiMTY0IiwiRm9udFNldHRpbmdzIjp7IiRpZCI6IjE2NSIsIkZvbnRTaXplIjoxMSwiRm9udE5hbWUiOiJDYWxpYnJpIiwiSXNCb2xkIjp0cnVlLCJJc0l0YWxpYyI6ZmFsc2UsIklzVW5kZXJsaW5lZCI6ZmFsc2UsIlBhcmVudFN0eWxlIjpudWxsfSwiQXV0b1NpemUiOjAsIkZvcmVncm91bmQiOnsiJGlkIjoiMTY2IiwiQ29sb3IiOnsiJGlkIjoiMTY3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2OCIsIlRvcCI6MC4wLCJMZWZ0IjowLjAsIlJpZ2h0IjowLjAsIkJvdHRvbSI6MC4wfSwiUGFkZGluZyI6eyIkaWQiOiIxNjkiLCJUb3AiOjAuMCwiTGVmdCI6MC4wLCJSaWdodCI6MC4wLCJCb3R0b20iOjAuMH0sIkJhY2tncm91bmQiOnsiJGlkIjoiMTcwIiwiQ29sb3IiOnsiJGlkIjoiMTcxIiwiQSI6MCwiUiI6MjU1LCJHIjoyNTUsIkIiOjI1NX19LCJJc1Zpc2libGUiOnRydWUsIldpZHRoIjowLjAsIkhlaWdodCI6MC4wLCJCb3JkZXJTdHlsZSI6eyIkaWQiOiIxNzIiLCJMaW5lQ29sb3IiOm51bGwsIkxpbmVXZWlnaHQiOjAuMCwiTGluZVR5cGUiOjAsIlBhcmVudFN0eWxlIjpudWxsfSwiUGFyZW50U3R5bGUiOm51bGx9LCJEYXRlU3R5bGUiOnsiJGlkIjoiMTczIiwiRm9udFNldHRpbmdzIjp7IiRpZCI6IjE3NCIsIkZvbnRTaXplIjoxMCwiRm9udE5hbWUiOiJDYWxpYnJpIiwiSXNCb2xkIjpmYWxzZSwiSXNJdGFsaWMiOmZhbHNlLCJJc1VuZGVybGluZWQiOmZhbHNlLCJQYXJlbnRTdHlsZSI6bnVsbH0sIkF1dG9TaXplIjowLCJGb3JlZ3JvdW5kIjp7IiRpZCI6IjE3NSIsIkNvbG9yIjp7IiRpZCI6IjE3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c3IiwiVG9wIjowLjAsIkxlZnQiOjAuMCwiUmlnaHQiOjAuMCwiQm90dG9tIjowLjB9LCJQYWRkaW5nIjp7IiRpZCI6IjE3OCIsIlRvcCI6MC4wLCJMZWZ0IjowLjAsIlJpZ2h0IjowLjAsIkJvdHRvbSI6MC4wfSwiQmFja2dyb3VuZCI6eyIkcmVmIjoiNTUifSwiSXNWaXNpYmxlIjp0cnVlLCJXaWR0aCI6MC4wLCJIZWlnaHQiOjAuMCwiQm9yZGVyU3R5bGUiOnsiJGlkIjoiMTc5IiwiTGluZUNvbG9yIjpudWxsLCJMaW5lV2VpZ2h0IjowLjAsIkxpbmVUeXBlIjowLCJQYXJlbnRTdHlsZSI6bnVsbH0sIlBhcmVudFN0eWxlIjpudWxsfSwiRGF0ZUZvcm1hdCI6eyIkaWQiOiIxO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xIiwiRm9ybWF0IjowLCJJc1Zpc2libGUiOmZhbHNlLCJMYXN0S25vd25WaXNpYmlsaXR5U3RhdGUiOmZhbHNlfSwiSXNWaXNpYmxlIjp0cnVlLCJQYXJlbnRTdHlsZSI6bnVsbH0sIkluZGV4IjoxMiwiU21hcnREdXJhdGlvbkFjdGl2YXRlZCI6ZmFsc2UsIkRhdGVGb3JtYXQiOnsiJHJlZiI6IjE4MCJ9LCJXZWVrTnVtYmVyaW5nIjp7IiRpZCI6IjE4MiIsIkZvcm1hdCI6MCwiSXNWaXNpYmxlIjpmYWxzZSwiTGFzdEtub3duVmlzaWJpbGl0eVN0YXRlIjpmYWxzZX0sIklkIjoiMTkyNTJmMmUtZDYwYi00MWNmLWE5NzItMmVhOTg4N2JjOGNhIiwiSW1wb3J0SWQiOm51bGwsIlRpdGxlIjoiVGFzayIsIk5vdGUiOm51bGwsIkh5cGVybGluayI6eyIkaWQiOiIxODMiLCJBZGRyZXNzIjpudWxsLCJTdWJBZGRyZXNzIjpudWxsfSwiSXNDaGFuZ2VkIjpmYWxzZSwiSXNOZXciOmZhbHNlfX0seyIkaWQiOiIxODQiLCJfYXR0YWNoZWRNaWxlc3RvbmVzIjpbeyIkaWQiOiIxODUiLCJEYXRlIjoiMjAyMC0wMy0yNFQwMDowMDowMFoiLCJTdHlsZSI6eyIkaWQiOiIxODYiLCJTaGFwZSI6MTcsIkNvbm5lY3Rvck1hcmdpbiI6eyIkaWQiOiIxODciLCJUb3AiOjAuMCwiTGVmdCI6Mi4wLCJSaWdodCI6Mi4wLCJCb3R0b20iOjAuMH0sIkNvbm5lY3RvclN0eWxlIjp7IiRpZCI6IjE4OCIsIkxpbmVDb2xvciI6eyIkaWQiOiIxODkiLCIkdHlwZSI6Ik5MUkUuQ29tbW9uLkRvbS5Tb2xpZENvbG9yQnJ1c2gsIE5MUkUuQ29tbW9uIiwiQ29sb3IiOnsiJGlkIjoiMTkwIiwiQSI6MTI3LCJSIjo2OCwiRyI6ODQsIkIiOjEwNn19LCJMaW5lV2VpZ2h0IjoxLjAsIkxpbmVUeXBlIjowLCJQYXJlbnRTdHlsZSI6bnVsbH0sIklzQmVsb3dUaW1lYmFuZCI6dHJ1ZSwiUG9zaXRpb25PblRhc2siOjMsIkhpZGVEYXRlIjpmYWxzZSwiU2hhcGVTaXplIjowLCJTcGFjaW5nIjoyLjAsIlBhZGRpbmciOnsiJGlkIjoiMTkxIiwiVG9wIjo3LjAsIkxlZnQiOjMuMCwiUmlnaHQiOjAuMCwiQm90dG9tIjoyLjB9LCJTaGFwZVN0eWxlIjp7IiRpZCI6IjE5MiIsIk1hcmdpbiI6eyIkaWQiOiIxOTMiLCJUb3AiOjAuMCwiTGVmdCI6MC4wLCJSaWdodCI6MC4wLCJCb3R0b20iOjAuMH0sIlBhZGRpbmciOnsiJGlkIjoiMTk0IiwiVG9wIjowLjAsIkxlZnQiOjAuMCwiUmlnaHQiOjAuMCwiQm90dG9tIjowLjB9LCJCYWNrZ3JvdW5kIjp7IiRpZCI6IjE5NSIsIkNvbG9yIjp7IiRpZCI6IjE5NiIsIkEiOjI1NSwiUiI6NjgsIkciOjg0LCJCIjoxMDZ9fSwiSXNWaXNpYmxlIjp0cnVlLCJXaWR0aCI6MTQuMCwiSGVpZ2h0IjoxNC4wLCJCb3JkZXJTdHlsZSI6eyIkaWQiOiIxOTciLCJMaW5lQ29sb3IiOm51bGwsIkxpbmVXZWlnaHQiOjAuMCwiTGluZVR5cGUiOjAsIlBhcmVudFN0eWxlIjpudWxsfSwiUGFyZW50U3R5bGUiOm51bGx9LCJUaXRsZVN0eWxlIjp7IiRpZCI6IjE5OCIsIkZvbnRTZXR0aW5ncyI6eyIkaWQiOiIxOTkiLCJGb250U2l6ZSI6MTEsIkZvbnROYW1lIjoiQ2FsaWJyaSIsIklzQm9sZCI6ZmFsc2UsIklzSXRhbGljIjpmYWxzZSwiSXNVbmRlcmxpbmVkIjpmYWxzZSwiUGFyZW50U3R5bGUiOm51bGx9LCJBdXRvU2l6ZSI6MCwiRm9yZWdyb3VuZCI6eyIkaWQiOiIyMDAiLCJDb2xvciI6eyIkaWQiOiIyM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eyIkaWQiOiIyMDQiLCJDb2xvciI6eyIkaWQiOiIyMDUiLCJBIjowLCJSIjoyNTUsIkciOjI1NSwiQiI6MjU1fX0sIklzVmlzaWJsZSI6ZmFsc2UsIldpZHRoIjowLjAsIkhlaWdodCI6MC4wLCJCb3JkZXJTdHlsZSI6eyIkaWQiOiIyMDYiLCJMaW5lQ29sb3IiOm51bGwsIkxpbmVXZWlnaHQiOjAuMCwiTGluZVR5cGUiOjAsIlBhcmVudFN0eWxlIjpudWxsfSwiUGFyZW50U3R5bGUiOm51bGx9LCJEYXRlU3R5bGUiOnsiJGlkIjoiMjA3IiwiRm9udFNldHRpbmdzIjp7IiRpZCI6IjIwOCIsIkZvbnRTaXplIjoxMCwiRm9udE5hbWUiOiJDYWxpYnJpIiwiSXNCb2xkIjpmYWxzZSwiSXNJdGFsaWMiOmZhbHNlLCJJc1VuZGVybGluZWQiOmZhbHNlLCJQYXJlbnRTdHlsZSI6bnVsbH0sIkF1dG9TaXplIjowLCJGb3JlZ3JvdW5kIjp7IiRpZCI6IjIwOSIsIkNvbG9yIjp7IiRpZCI6IjIx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ExIiwiVG9wIjowLjAsIkxlZnQiOjAuMCwiUmlnaHQiOjAuMCwiQm90dG9tIjowLjB9LCJQYWRkaW5nIjp7IiRpZCI6IjIxMiIsIlRvcCI6MC4wLCJMZWZ0IjowLjAsIlJpZ2h0IjowLjAsIkJvdHRvbSI6MC4wfSwiQmFja2dyb3VuZCI6eyIkaWQiOiIyMTMiLCJDb2xvciI6eyIkaWQiOiIyMTQiLCJBIjowLCJSIjoyNTUsIkciOjI1NSwiQiI6MjU1fX0sIklzVmlzaWJsZSI6ZmFsc2UsIldpZHRoIjowLjAsIkhlaWdodCI6MC4wLCJCb3JkZXJTdHlsZSI6eyIkaWQiOiIyMTUiLCJMaW5lQ29sb3IiOm51bGwsIkxpbmVXZWlnaHQiOjAuMCwiTGluZVR5cGUiOjAsIlBhcmVudFN0eWxlIjpudWxsfSwiUGFyZW50U3R5bGUiOm51bGx9LCJEYXRlRm9ybWF0Ijp7IiRpZCI6IjIx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ciLCJGb3JtYXQiOjAsIklzVmlzaWJsZSI6ZmFsc2UsIkxhc3RLbm93blZpc2liaWxpdHlTdGF0ZSI6ZmFsc2V9LCJJc1Zpc2libGUiOnRydWUsIlBhcmVudFN0eWxlIjpudWxsfSwiSW5kZXgiOjIwLCJQZXJjZW50YWdlQ29tcGxldGUiOm51bGwsIlBvc2l0aW9uIjp7IlJhdGlvIjowLjAsIklzQ3VzdG9tIjpmYWxzZX0sIkRhdGVGb3JtYXQiOnsiJHJlZiI6IjIxNiJ9LCJXZWVrTnVtYmVyaW5nIjp7IiRpZCI6IjIxOCIsIkZvcm1hdCI6MCwiSXNWaXNpYmxlIjpmYWxzZSwiTGFzdEtub3duVmlzaWJpbGl0eVN0YXRlIjpmYWxzZX0sIlJlbGF0ZWRUYXNrSWQiOiJhN2JiMzE2OC0yNzQyLTQ5YzAtYjhlNS02M2RlNjU0MGYxMDAiLCJJZCI6IjgyNzRiZWJiLWEzMWUtNGFiOS1iOGRiLWFlNzA1YTdlZGZlZSIsIkltcG9ydElkIjoiIiwiVGl0bGUiOiJBY3Rpdml0eSIsIk5vdGUiOm51bGwsIkh5cGVybGluayI6eyIkaWQiOiIyMTkiLCJBZGRyZXNzIjoiIiwiU3ViQWRkcmVzcyI6IiJ9LCJJc0NoYW5nZWQiOmZhbHNlLCJJc05ldyI6ZmFsc2V9XSwiVGFza0RlZmluaXRpb24iOnsiJGlkIjoiMjIwIiwiR3JvdXBOYW1lIjoiMjJjM2M5YzAtNTFiMi00NDRkLTk3YjYtMTUwZWVkOGNlN2U2IiwiU3RhcnREYXRlIjoiMjAyMC0wMS0wOFQxOTo0MjowMCIsIkVuZERhdGUiOiIyMDIwLTAzLTI0VDIzOjU5OjAwWiIsIlBlcmNlbnRhZ2VDb21wbGV0ZSI6bnVsbCwiU3R5bGUiOnsiJGlkIjoiMjIxIiwiU2hhcGUiOjIsIlNoYXBlVGhpY2tuZXNzIjoxLCJEdXJhdGlvbkZvcm1hdCI6MCwiSW5jbHVkZU5vbldvcmtpbmdEYXlzSW5EdXJhdGlvbiI6ZmFsc2UsIlBlcmNlbnRhZ2VDb21wbGV0ZVN0eWxlIjp7IiRpZCI6IjIyMiIsIkZvbnRTZXR0aW5ncyI6eyIkaWQiOiIyMjM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MjI0IiwiVG9wIjowLjAsIkxlZnQiOjAuMCwiUmlnaHQiOjAuMCwiQm90dG9tIjowLjB9LCJQYWRkaW5nIjp7IiRpZCI6IjIyNSIsIlRvcCI6MC4wLCJMZWZ0IjowLjAsIlJpZ2h0IjowLjAsIkJvdHRvbSI6MC4wfSwiQmFja2dyb3VuZCI6eyIkcmVmIjoiMTQifSwiSXNWaXNpYmxlIjp0cnVlLCJXaWR0aCI6MC4wLCJIZWlnaHQiOjAuMCwiQm9yZGVyU3R5bGUiOnsiJGlkIjoiMjI2IiwiTGluZUNvbG9yIjpudWxsLCJMaW5lV2VpZ2h0IjowLjAsIkxpbmVUeXBlIjowLCJQYXJlbnRTdHlsZSI6bnVsbH0sIlBhcmVudFN0eWxlIjpudWxsfSwiRHVyYXRpb25TdHlsZSI6eyIkaWQiOiIyMjciLCJGb250U2V0dGluZ3MiOnsiJGlkIjoiMjI4IiwiRm9udFNpemUiOjEwLCJGb250TmFtZSI6IkNhbGlicmkiLCJJc0JvbGQiOmZhbHNlLCJJc0l0YWxpYyI6ZmFsc2UsIklzVW5kZXJsaW5lZCI6ZmFsc2UsIlBhcmVudFN0eWxlIjpudWxsfSwiQXV0b1NpemUiOjAsIkZvcmVncm91bmQiOnsiJGlkIjoiMjI5IiwiQ29sb3IiOnsiJHJlZiI6IjExNyJ9fSwiTWF4V2lkdGgiOjIwMC4wLCJNYXhIZWlnaHQiOiJJbmZpbml0eSIsIlNtYXJ0Rm9yZWdyb3VuZElzQWN0aXZlIjpmYWxzZSwiSG9yaXpvbnRhbEFsaWdubWVudCI6MCwiVmVydGljYWxBbGlnbm1lbnQiOjAsIlNtYXJ0Rm9yZWdyb3VuZCI6bnVsbCwiQmFja2dyb3VuZEZpbGxUeXBlIjowLCJNYXJnaW4iOnsiJGlkIjoiMjMwIiwiVG9wIjowLjAsIkxlZnQiOjAuMCwiUmlnaHQiOjAuMCwiQm90dG9tIjowLjB9LCJQYWRkaW5nIjp7IiRpZCI6IjIzMSIsIlRvcCI6MC4wLCJMZWZ0IjowLjAsIlJpZ2h0IjowLjAsIkJvdHRvbSI6MC4wfSwiQmFja2dyb3VuZCI6eyIkcmVmIjoiMTE4In0sIklzVmlzaWJsZSI6dHJ1ZSwiV2lkdGgiOjAuMCwiSGVpZ2h0IjowLjAsIkJvcmRlclN0eWxlIjp7IiRpZCI6IjIzMiIsIkxpbmVDb2xvciI6bnVsbCwiTGluZVdlaWdodCI6MC4wLCJMaW5lVHlwZSI6MCwiUGFyZW50U3R5bGUiOm51bGx9LCJQYXJlbnRTdHlsZSI6bnVsbH0sIkhvcml6b250YWxDb25uZWN0b3JTdHlsZSI6eyIkaWQiOiIyMzMiLCJMaW5lQ29sb3IiOnsiJHJlZiI6IjI3In0sIkxpbmVXZWlnaHQiOjEuMCwiTGluZVR5cGUiOjAsIlBhcmVudFN0eWxlIjpudWxsfSwiVmVydGljYWxDb25uZWN0b3JTdHlsZSI6eyIkaWQiOiIyMzQ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MjM1IiwiTWFyZ2luIjp7IiRpZCI6IjIzNiIsIlRvcCI6MC4wLCJMZWZ0Ijo0LjAsIlJpZ2h0Ijo0LjAsIkJvdHRvbSI6MC4wfSwiUGFkZGluZyI6eyIkaWQiOiIyMzciLCJUb3AiOjAuMCwiTGVmdCI6MC4wLCJSaWdodCI6MC4wLCJCb3R0b20iOjAuMH0sIkJhY2tncm91bmQiOnsiJGlkIjoiMjM4IiwiQ29sb3IiOnsiJGlkIjoiMjM5IiwiQSI6MjU1LCJSIjoyNDYsIkciOjEzMCwiQiI6MzR9fSwiSXNWaXNpYmxlIjp0cnVlLCJXaWR0aCI6MC4wLCJIZWlnaHQiOjE2LjAsIkJvcmRlclN0eWxlIjp7IiRpZCI6IjI0MCIsIkxpbmVDb2xvciI6eyIkaWQiOiIyNDEiLCIkdHlwZSI6Ik5MUkUuQ29tbW9uLkRvbS5Tb2xpZENvbG9yQnJ1c2gsIE5MUkUuQ29tbW9uIiwiQ29sb3IiOnsiJGlkIjoiMjQyIiwiQSI6MjU1LCJSIjowLCJHIjowLCJCIjowfX0sIkxpbmVXZWlnaHQiOjAuMCwiTGluZVR5cGUiOjAsIlBhcmVudFN0eWxlIjpudWxsfSwiUGFyZW50U3R5bGUiOm51bGx9LCJUaXRsZVN0eWxlIjp7IiRpZCI6IjI0MyIsIkZvbnRTZXR0aW5ncyI6eyIkaWQiOiIyNDQiLCJGb250U2l6ZSI6MTEsIkZvbnROYW1lIjoiQ2FsaWJyaSIsIklzQm9sZCI6dHJ1ZSwiSXNJdGFsaWMiOmZhbHNlLCJJc1VuZGVybGluZWQiOmZhbHNlLCJQYXJlbnRTdHlsZSI6bnVsbH0sIkF1dG9TaXplIjowLCJGb3JlZ3JvdW5kIjp7IiRpZCI6IjI0NSIsIkNvbG9yIjp7IiRpZCI6IjI0N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yNDciLCJUb3AiOjAuMCwiTGVmdCI6MC4wLCJSaWdodCI6MC4wLCJCb3R0b20iOjAuMH0sIlBhZGRpbmciOnsiJGlkIjoiMjQ4IiwiVG9wIjowLjAsIkxlZnQiOjAuMCwiUmlnaHQiOjAuMCwiQm90dG9tIjowLjB9LCJCYWNrZ3JvdW5kIjp7IiRpZCI6IjI0OSIsIkNvbG9yIjp7IiRpZCI6IjI1MCIsIkEiOjAsIlIiOjI1NSwiRyI6MjU1LCJCIjoyNTV9fSwiSXNWaXNpYmxlIjp0cnVlLCJXaWR0aCI6MC4wLCJIZWlnaHQiOjAuMCwiQm9yZGVyU3R5bGUiOnsiJGlkIjoiMjUxIiwiTGluZUNvbG9yIjpudWxsLCJMaW5lV2VpZ2h0IjowLjAsIkxpbmVUeXBlIjowLCJQYXJlbnRTdHlsZSI6bnVsbH0sIlBhcmVudFN0eWxlIjpudWxsfSwiRGF0ZVN0eWxlIjp7IiRpZCI6IjI1MiIsIkZvbnRTZXR0aW5ncyI6eyIkaWQiOiIyNTMiLCJGb250U2l6ZSI6MTAsIkZvbnROYW1lIjoiQ2FsaWJyaSIsIklzQm9sZCI6ZmFsc2UsIklzSXRhbGljIjpmYWxzZSwiSXNVbmRlcmxpbmVkIjpmYWxzZSwiUGFyZW50U3R5bGUiOm51bGx9LCJBdXRvU2l6ZSI6MCwiRm9yZWdyb3VuZCI6eyIkaWQiOiIyNTQiLCJDb2xvciI6eyIkaWQiOiIyNT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1NiIsIlRvcCI6MC4wLCJMZWZ0IjowLjAsIlJpZ2h0IjowLjAsIkJvdHRvbSI6MC4wfSwiUGFkZGluZyI6eyIkaWQiOiIyNTciLCJUb3AiOjAuMCwiTGVmdCI6MC4wLCJSaWdodCI6MC4wLCJCb3R0b20iOjAuMH0sIkJhY2tncm91bmQiOnsiJHJlZiI6IjU1In0sIklzVmlzaWJsZSI6dHJ1ZSwiV2lkdGgiOjAuMCwiSGVpZ2h0IjowLjAsIkJvcmRlclN0eWxlIjp7IiRpZCI6IjI1OCIsIkxpbmVDb2xvciI6bnVsbCwiTGluZVdlaWdodCI6MC4wLCJMaW5lVHlwZSI6MCwiUGFyZW50U3R5bGUiOm51bGx9LCJQYXJlbnRTdHlsZSI6bnVsbH0sIkRhdGVGb3JtYXQiOnsiJGlkIjoiMj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MCIsIkZvcm1hdCI6MCwiSXNWaXNpYmxlIjpmYWxzZSwiTGFzdEtub3duVmlzaWJpbGl0eVN0YXRlIjpmYWxzZX0sIklzVmlzaWJsZSI6dHJ1ZSwiUGFyZW50U3R5bGUiOm51bGx9LCJJbmRleCI6MTMsIlNtYXJ0RHVyYXRpb25BY3RpdmF0ZWQiOmZhbHNlLCJEYXRlRm9ybWF0Ijp7IiRyZWYiOiIyNTkifSwiV2Vla051bWJlcmluZyI6eyIkaWQiOiIyNjEiLCJGb3JtYXQiOjAsIklzVmlzaWJsZSI6ZmFsc2UsIkxhc3RLbm93blZpc2liaWxpdHlTdGF0ZSI6ZmFsc2V9LCJJZCI6ImE3YmIzMTY4LTI3NDItNDljMC1iOGU1LTYzZGU2NTQwZjEwMCIsIkltcG9ydElkIjpudWxsLCJUaXRsZSI6IlRhc2siLCJOb3RlIjpudWxsLCJIeXBlcmxpbmsiOnsiJGlkIjoiMjYyIiwiQWRkcmVzcyI6bnVsbCwiU3ViQWRkcmVzcyI6bnVsbH0sIklzQ2hhbmdlZCI6ZmFsc2UsIklzTmV3IjpmYWxzZX19LHsiJGlkIjoiMjYzIiwiX2F0dGFjaGVkTWlsZXN0b25lcyI6W3siJGlkIjoiMjY0IiwiRGF0ZSI6IjIwMjAtMDYtMTVUMDA6MDA6MDAiLCJTdHlsZSI6eyIkaWQiOiIyNjUiLCJTaGFwZSI6MTcsIkNvbm5lY3Rvck1hcmdpbiI6eyIkaWQiOiIyNjYiLCJUb3AiOjAuMCwiTGVmdCI6Mi4wLCJSaWdodCI6Mi4wLCJCb3R0b20iOjAuMH0sIkNvbm5lY3RvclN0eWxlIjp7IiRpZCI6IjI2NyIsIkxpbmVDb2xvciI6eyIkaWQiOiIyNjgiLCIkdHlwZSI6Ik5MUkUuQ29tbW9uLkRvbS5Tb2xpZENvbG9yQnJ1c2gsIE5MUkUuQ29tbW9uIiwiQ29sb3IiOnsiJGlkIjoiMjY5IiwiQSI6MTI3LCJSIjo2OCwiRyI6ODQsIkIiOjEwNn19LCJMaW5lV2VpZ2h0IjoxLjAsIkxpbmVUeXBlIjowLCJQYXJlbnRTdHlsZSI6bnVsbH0sIklzQmVsb3dUaW1lYmFuZCI6dHJ1ZSwiUG9zaXRpb25PblRhc2siOjMsIkhpZGVEYXRlIjpmYWxzZSwiU2hhcGVTaXplIjowLCJTcGFjaW5nIjoyLjAsIlBhZGRpbmciOnsiJGlkIjoiMjcwIiwiVG9wIjo3LjAsIkxlZnQiOjMuMCwiUmlnaHQiOjAuMCwiQm90dG9tIjoyLjB9LCJTaGFwZVN0eWxlIjp7IiRpZCI6IjI3MSIsIk1hcmdpbiI6eyIkcmVmIjoiMTkzIn0sIlBhZGRpbmciOnsiJHJlZiI6IjE5NCJ9LCJCYWNrZ3JvdW5kIjp7IiRpZCI6IjI3MiIsIkNvbG9yIjp7IiRpZCI6IjI3MyIsIkEiOjI1NSwiUiI6NjgsIkciOjg0LCJCIjoxMDZ9fSwiSXNWaXNpYmxlIjp0cnVlLCJXaWR0aCI6MTQuMCwiSGVpZ2h0IjoxNC4wLCJCb3JkZXJTdHlsZSI6eyIkaWQiOiIyNzQiLCJMaW5lQ29sb3IiOm51bGwsIkxpbmVXZWlnaHQiOjAuMCwiTGluZVR5cGUiOjAsIlBhcmVudFN0eWxlIjpudWxsfSwiUGFyZW50U3R5bGUiOm51bGx9LCJUaXRsZVN0eWxlIjp7IiRpZCI6IjI3NSIsIkZvbnRTZXR0aW5ncyI6eyIkaWQiOiIyNzYiLCJGb250U2l6ZSI6MTEsIkZvbnROYW1lIjoiQ2FsaWJyaSIsIklzQm9sZCI6ZmFsc2UsIklzSXRhbGljIjpmYWxzZSwiSXNVbmRlcmxpbmVkIjpmYWxzZSwiUGFyZW50U3R5bGUiOm51bGx9LCJBdXRvU2l6ZSI6MCwiRm9yZWdyb3VuZCI6eyIkaWQiOiIyNzciLCJDb2xvciI6eyIkaWQiOiIyNzg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wMiJ9LCJQYWRkaW5nIjp7IiRyZWYiOiIyMDMifSwiQmFja2dyb3VuZCI6eyIkaWQiOiIyNzkiLCJDb2xvciI6eyIkaWQiOiIyODAiLCJBIjowLCJSIjoyNTUsIkciOjI1NSwiQiI6MjU1fX0sIklzVmlzaWJsZSI6ZmFsc2UsIldpZHRoIjowLjAsIkhlaWdodCI6MC4wLCJCb3JkZXJTdHlsZSI6eyIkaWQiOiIyODEiLCJMaW5lQ29sb3IiOm51bGwsIkxpbmVXZWlnaHQiOjAuMCwiTGluZVR5cGUiOjAsIlBhcmVudFN0eWxlIjpudWxsfSwiUGFyZW50U3R5bGUiOm51bGx9LCJEYXRlU3R5bGUiOnsiJGlkIjoiMjgyIiwiRm9udFNldHRpbmdzIjp7IiRpZCI6IjI4MyIsIkZvbnRTaXplIjoxMCwiRm9udE5hbWUiOiJDYWxpYnJpIiwiSXNCb2xkIjpmYWxzZSwiSXNJdGFsaWMiOmZhbHNlLCJJc1VuZGVybGluZWQiOmZhbHNlLCJQYXJlbnRTdHlsZSI6bnVsbH0sIkF1dG9TaXplIjowLCJGb3JlZ3JvdW5kIjp7IiRpZCI6IjI4NCIsIkNvbG9yIjp7IiRpZCI6IjI4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IxMSJ9LCJQYWRkaW5nIjp7IiRyZWYiOiIyMTIifSwiQmFja2dyb3VuZCI6eyIkaWQiOiIyODYiLCJDb2xvciI6eyIkaWQiOiIyODciLCJBIjowLCJSIjoyNTUsIkciOjI1NSwiQiI6MjU1fX0sIklzVmlzaWJsZSI6ZmFsc2UsIldpZHRoIjowLjAsIkhlaWdodCI6MC4wLCJCb3JkZXJTdHlsZSI6eyIkaWQiOiIyODgiLCJMaW5lQ29sb3IiOm51bGwsIkxpbmVXZWlnaHQiOjAuMCwiTGluZVR5cGUiOjAsIlBhcmVudFN0eWxlIjpudWxsfSwiUGFyZW50U3R5bGUiOm51bGx9LCJEYXRlRm9ybWF0Ijp7IiRpZCI6IjI4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AiLCJGb3JtYXQiOjAsIklzVmlzaWJsZSI6ZmFsc2UsIkxhc3RLbm93blZpc2liaWxpdHlTdGF0ZSI6ZmFsc2V9LCJJc1Zpc2libGUiOnRydWUsIlBhcmVudFN0eWxlIjpudWxsfSwiSW5kZXgiOjIxLCJQZXJjZW50YWdlQ29tcGxldGUiOm51bGwsIlBvc2l0aW9uIjp7IlJhdGlvIjowLjAsIklzQ3VzdG9tIjpmYWxzZX0sIkRhdGVGb3JtYXQiOnsiJHJlZiI6IjI4OSJ9LCJXZWVrTnVtYmVyaW5nIjp7IiRpZCI6IjI5MSIsIkZvcm1hdCI6MCwiSXNWaXNpYmxlIjpmYWxzZSwiTGFzdEtub3duVmlzaWJpbGl0eVN0YXRlIjpmYWxzZX0sIlJlbGF0ZWRUYXNrSWQiOiJiN2MyZTJkZS1kZWRhLTRlYzMtYTEyZS03ZTg1OTcyNGQ3MWYiLCJJZCI6IjY4ZDM3MzRmLTdjMjEtNDdiNS04NjliLWM4NjIyZDgxZWU4YiIsIkltcG9ydElkIjoiIiwiVGl0bGUiOiJBY3Rpdml0eSIsIk5vdGUiOm51bGwsIkh5cGVybGluayI6eyIkaWQiOiIyOTIiLCJBZGRyZXNzIjoiIiwiU3ViQWRkcmVzcyI6IiJ9LCJJc0NoYW5nZWQiOmZhbHNlLCJJc05ldyI6ZmFsc2V9XSwiVGFza0RlZmluaXRpb24iOnsiJGlkIjoiMjkzIiwiR3JvdXBOYW1lIjoiMjJjM2M5YzAtNTFiMi00NDRkLTk3YjYtMTUwZWVkOGNlN2U2IiwiU3RhcnREYXRlIjoiMjAyMC0wMy0yNVQyMToxNDowMCIsIkVuZERhdGUiOiIyMDIwLTA2LTE1VDIzOjU5OjAwIiwiUGVyY2VudGFnZUNvbXBsZXRlIjpudWxsLCJTdHlsZSI6eyIkaWQiOiIyOTQiLCJTaGFwZSI6MiwiU2hhcGVUaGlja25lc3MiOjEsIkR1cmF0aW9uRm9ybWF0IjowLCJJbmNsdWRlTm9uV29ya2luZ0RheXNJbkR1cmF0aW9uIjpmYWxzZSwiUGVyY2VudGFnZUNvbXBsZXRlU3R5bGUiOnsiJGlkIjoiMjk1IiwiRm9udFNldHRpbmdzIjp7IiRpZCI6IjI5N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yOTciLCJUb3AiOjAuMCwiTGVmdCI6MC4wLCJSaWdodCI6MC4wLCJCb3R0b20iOjAuMH0sIlBhZGRpbmciOnsiJGlkIjoiMjk4IiwiVG9wIjowLjAsIkxlZnQiOjAuMCwiUmlnaHQiOjAuMCwiQm90dG9tIjowLjB9LCJCYWNrZ3JvdW5kIjp7IiRyZWYiOiIxNCJ9LCJJc1Zpc2libGUiOnRydWUsIldpZHRoIjowLjAsIkhlaWdodCI6MC4wLCJCb3JkZXJTdHlsZSI6eyIkaWQiOiIyOTkiLCJMaW5lQ29sb3IiOm51bGwsIkxpbmVXZWlnaHQiOjAuMCwiTGluZVR5cGUiOjAsIlBhcmVudFN0eWxlIjpudWxsfSwiUGFyZW50U3R5bGUiOm51bGx9LCJEdXJhdGlvblN0eWxlIjp7IiRpZCI6IjMwMCIsIkZvbnRTZXR0aW5ncyI6eyIkaWQiOiIzMDEiLCJGb250U2l6ZSI6MTAsIkZvbnROYW1lIjoiQ2FsaWJyaSIsIklzQm9sZCI6ZmFsc2UsIklzSXRhbGljIjpmYWxzZSwiSXNVbmRlcmxpbmVkIjpmYWxzZSwiUGFyZW50U3R5bGUiOm51bGx9LCJBdXRvU2l6ZSI6MCwiRm9yZWdyb3VuZCI6eyIkaWQiOiIzMDIiLCJDb2xvciI6eyIkcmVmIjoiMTE3In19LCJNYXhXaWR0aCI6MjAwLjAsIk1heEhlaWdodCI6IkluZmluaXR5IiwiU21hcnRGb3JlZ3JvdW5kSXNBY3RpdmUiOmZhbHNlLCJIb3Jpem9udGFsQWxpZ25tZW50IjowLCJWZXJ0aWNhbEFsaWdubWVudCI6MCwiU21hcnRGb3JlZ3JvdW5kIjpudWxsLCJCYWNrZ3JvdW5kRmlsbFR5cGUiOjAsIk1hcmdpbiI6eyIkaWQiOiIzMDMiLCJUb3AiOjAuMCwiTGVmdCI6MC4wLCJSaWdodCI6MC4wLCJCb3R0b20iOjAuMH0sIlBhZGRpbmciOnsiJGlkIjoiMzA0IiwiVG9wIjowLjAsIkxlZnQiOjAuMCwiUmlnaHQiOjAuMCwiQm90dG9tIjowLjB9LCJCYWNrZ3JvdW5kIjp7IiRyZWYiOiIxMTgifSwiSXNWaXNpYmxlIjp0cnVlLCJXaWR0aCI6MC4wLCJIZWlnaHQiOjAuMCwiQm9yZGVyU3R5bGUiOnsiJGlkIjoiMzA1IiwiTGluZUNvbG9yIjpudWxsLCJMaW5lV2VpZ2h0IjowLjAsIkxpbmVUeXBlIjowLCJQYXJlbnRTdHlsZSI6bnVsbH0sIlBhcmVudFN0eWxlIjpudWxsfSwiSG9yaXpvbnRhbENvbm5lY3RvclN0eWxlIjp7IiRpZCI6IjMwNiIsIkxpbmVDb2xvciI6eyIkcmVmIjoiMjcifSwiTGluZVdlaWdodCI6MS4wLCJMaW5lVHlwZSI6MCwiUGFyZW50U3R5bGUiOm51bGx9LCJWZXJ0aWNhbENvbm5lY3RvclN0eWxlIjp7IiRpZCI6IjMwN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MDgiLCJNYXJnaW4iOnsiJGlkIjoiMzA5IiwiVG9wIjowLjAsIkxlZnQiOjQuMCwiUmlnaHQiOjQuMCwiQm90dG9tIjowLjB9LCJQYWRkaW5nIjp7IiRpZCI6IjMxMCIsIlRvcCI6MC4wLCJMZWZ0IjowLjAsIlJpZ2h0IjowLjAsIkJvdHRvbSI6MC4wfSwiQmFja2dyb3VuZCI6eyIkaWQiOiIzMTEiLCJDb2xvciI6eyIkaWQiOiIzMTIiLCJBIjoyNTUsIlIiOjI0NiwiRyI6MTMwLCJCIjozNH19LCJJc1Zpc2libGUiOnRydWUsIldpZHRoIjowLjAsIkhlaWdodCI6MTYuMCwiQm9yZGVyU3R5bGUiOnsiJGlkIjoiMzEzIiwiTGluZUNvbG9yIjp7IiRpZCI6IjMxNCIsIiR0eXBlIjoiTkxSRS5Db21tb24uRG9tLlNvbGlkQ29sb3JCcnVzaCwgTkxSRS5Db21tb24iLCJDb2xvciI6eyIkaWQiOiIzMTUiLCJBIjoyNTUsIlIiOjAsIkciOjAsIkIiOjB9fSwiTGluZVdlaWdodCI6MC4wLCJMaW5lVHlwZSI6MCwiUGFyZW50U3R5bGUiOm51bGx9LCJQYXJlbnRTdHlsZSI6bnVsbH0sIlRpdGxlU3R5bGUiOnsiJGlkIjoiMzE2IiwiRm9udFNldHRpbmdzIjp7IiRpZCI6IjMxNyIsIkZvbnRTaXplIjoxMSwiRm9udE5hbWUiOiJDYWxpYnJpIiwiSXNCb2xkIjp0cnVlLCJJc0l0YWxpYyI6ZmFsc2UsIklzVW5kZXJsaW5lZCI6ZmFsc2UsIlBhcmVudFN0eWxlIjpudWxsfSwiQXV0b1NpemUiOjAsIkZvcmVncm91bmQiOnsiJGlkIjoiMzE4IiwiQ29sb3IiOnsiJGlkIjoiMzE5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MyMCIsIlRvcCI6MC4wLCJMZWZ0IjowLjAsIlJpZ2h0IjowLjAsIkJvdHRvbSI6MC4wfSwiUGFkZGluZyI6eyIkaWQiOiIzMjEiLCJUb3AiOjAuMCwiTGVmdCI6MC4wLCJSaWdodCI6MC4wLCJCb3R0b20iOjAuMH0sIkJhY2tncm91bmQiOnsiJGlkIjoiMzIyIiwiQ29sb3IiOnsiJGlkIjoiMzIzIiwiQSI6MCwiUiI6MjU1LCJHIjoyNTUsIkIiOjI1NX19LCJJc1Zpc2libGUiOnRydWUsIldpZHRoIjowLjAsIkhlaWdodCI6MC4wLCJCb3JkZXJTdHlsZSI6eyIkaWQiOiIzMjQiLCJMaW5lQ29sb3IiOm51bGwsIkxpbmVXZWlnaHQiOjAuMCwiTGluZVR5cGUiOjAsIlBhcmVudFN0eWxlIjpudWxsfSwiUGFyZW50U3R5bGUiOm51bGx9LCJEYXRlU3R5bGUiOnsiJGlkIjoiMzI1IiwiRm9udFNldHRpbmdzIjp7IiRpZCI6IjMyNiIsIkZvbnRTaXplIjoxMCwiRm9udE5hbWUiOiJDYWxpYnJpIiwiSXNCb2xkIjpmYWxzZSwiSXNJdGFsaWMiOmZhbHNlLCJJc1VuZGVybGluZWQiOmZhbHNlLCJQYXJlbnRTdHlsZSI6bnVsbH0sIkF1dG9TaXplIjowLCJGb3JlZ3JvdW5kIjp7IiRpZCI6IjMyNyIsIkNvbG9yIjp7IiRpZCI6IjMy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5IiwiVG9wIjowLjAsIkxlZnQiOjAuMCwiUmlnaHQiOjAuMCwiQm90dG9tIjowLjB9LCJQYWRkaW5nIjp7IiRpZCI6IjMzMCIsIlRvcCI6MC4wLCJMZWZ0IjowLjAsIlJpZ2h0IjowLjAsIkJvdHRvbSI6MC4wfSwiQmFja2dyb3VuZCI6eyIkcmVmIjoiNTUifSwiSXNWaXNpYmxlIjp0cnVlLCJXaWR0aCI6MC4wLCJIZWlnaHQiOjAuMCwiQm9yZGVyU3R5bGUiOnsiJGlkIjoiMzMxIiwiTGluZUNvbG9yIjpudWxsLCJMaW5lV2VpZ2h0IjowLjAsIkxpbmVUeXBlIjowLCJQYXJlbnRTdHlsZSI6bnVsbH0sIlBhcmVudFN0eWxlIjpudWxsfSwiRGF0ZUZvcm1hdCI6eyIkaWQiOiIz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zIiwiRm9ybWF0IjowLCJJc1Zpc2libGUiOmZhbHNlLCJMYXN0S25vd25WaXNpYmlsaXR5U3RhdGUiOmZhbHNlfSwiSXNWaXNpYmxlIjp0cnVlLCJQYXJlbnRTdHlsZSI6bnVsbH0sIkluZGV4IjoxNCwiU21hcnREdXJhdGlvbkFjdGl2YXRlZCI6ZmFsc2UsIkRhdGVGb3JtYXQiOnsiJHJlZiI6IjMzMiJ9LCJXZWVrTnVtYmVyaW5nIjp7IiRpZCI6IjMzNCIsIkZvcm1hdCI6MCwiSXNWaXNpYmxlIjpmYWxzZSwiTGFzdEtub3duVmlzaWJpbGl0eVN0YXRlIjpmYWxzZX0sIklkIjoiYjdjMmUyZGUtZGVkYS00ZWMzLWExMmUtN2U4NTk3MjRkNzFmIiwiSW1wb3J0SWQiOm51bGwsIlRpdGxlIjoiVGFzayIsIk5vdGUiOm51bGwsIkh5cGVybGluayI6eyIkaWQiOiIzMzUiLCJBZGRyZXNzIjpudWxsLCJTdWJBZGRyZXNzIjpudWxsfSwiSXNDaGFuZ2VkIjpmYWxzZSwiSXNOZXciOmZhbHNlfX0seyIkaWQiOiIzMzYiLCJfYXR0YWNoZWRNaWxlc3RvbmVzIjpbXSwiVGFza0RlZmluaXRpb24iOnsiJGlkIjoiMzM3IiwiR3JvdXBOYW1lIjoiMjJjM2M5YzAtNTFiMi00NDRkLTk3YjYtMTUwZWVkOGNlN2U2IiwiU3RhcnREYXRlIjoiMjAyMC0wNi0xNVQyMjo1MjowMCIsIkVuZERhdGUiOiIyMDIwLTA5LTAzVDIzOjU5OjAwIiwiUGVyY2VudGFnZUNvbXBsZXRlIjpudWxsLCJTdHlsZSI6eyIkaWQiOiIzMzgiLCJTaGFwZSI6MiwiU2hhcGVUaGlja25lc3MiOjEsIkR1cmF0aW9uRm9ybWF0IjowLCJJbmNsdWRlTm9uV29ya2luZ0RheXNJbkR1cmF0aW9uIjpmYWxzZSwiUGVyY2VudGFnZUNvbXBsZXRlU3R5bGUiOnsiJGlkIjoiMzM5IiwiRm9udFNldHRpbmdzIjp7IiRpZCI6IjM0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zNDEiLCJUb3AiOjAuMCwiTGVmdCI6MC4wLCJSaWdodCI6MC4wLCJCb3R0b20iOjAuMH0sIlBhZGRpbmciOnsiJGlkIjoiMzQyIiwiVG9wIjowLjAsIkxlZnQiOjAuMCwiUmlnaHQiOjAuMCwiQm90dG9tIjowLjB9LCJCYWNrZ3JvdW5kIjp7IiRyZWYiOiIxNCJ9LCJJc1Zpc2libGUiOnRydWUsIldpZHRoIjowLjAsIkhlaWdodCI6MC4wLCJCb3JkZXJTdHlsZSI6eyIkaWQiOiIzNDMiLCJMaW5lQ29sb3IiOm51bGwsIkxpbmVXZWlnaHQiOjAuMCwiTGluZVR5cGUiOjAsIlBhcmVudFN0eWxlIjpudWxsfSwiUGFyZW50U3R5bGUiOm51bGx9LCJEdXJhdGlvblN0eWxlIjp7IiRpZCI6IjM0NCIsIkZvbnRTZXR0aW5ncyI6eyIkaWQiOiIzNDUiLCJGb250U2l6ZSI6MTAsIkZvbnROYW1lIjoiQ2FsaWJyaSIsIklzQm9sZCI6ZmFsc2UsIklzSXRhbGljIjpmYWxzZSwiSXNVbmRlcmxpbmVkIjpmYWxzZSwiUGFyZW50U3R5bGUiOm51bGx9LCJBdXRvU2l6ZSI6MCwiRm9yZWdyb3VuZCI6eyIkaWQiOiIzNDYiLCJDb2xvciI6eyIkcmVmIjoiMTE3In19LCJNYXhXaWR0aCI6MjAwLjAsIk1heEhlaWdodCI6IkluZmluaXR5IiwiU21hcnRGb3JlZ3JvdW5kSXNBY3RpdmUiOmZhbHNlLCJIb3Jpem9udGFsQWxpZ25tZW50IjowLCJWZXJ0aWNhbEFsaWdubWVudCI6MCwiU21hcnRGb3JlZ3JvdW5kIjpudWxsLCJCYWNrZ3JvdW5kRmlsbFR5cGUiOjAsIk1hcmdpbiI6eyIkaWQiOiIzNDciLCJUb3AiOjAuMCwiTGVmdCI6MC4wLCJSaWdodCI6MC4wLCJCb3R0b20iOjAuMH0sIlBhZGRpbmciOnsiJGlkIjoiMzQ4IiwiVG9wIjowLjAsIkxlZnQiOjAuMCwiUmlnaHQiOjAuMCwiQm90dG9tIjowLjB9LCJCYWNrZ3JvdW5kIjp7IiRyZWYiOiIxMTgifSwiSXNWaXNpYmxlIjp0cnVlLCJXaWR0aCI6MC4wLCJIZWlnaHQiOjAuMCwiQm9yZGVyU3R5bGUiOnsiJGlkIjoiMzQ5IiwiTGluZUNvbG9yIjpudWxsLCJMaW5lV2VpZ2h0IjowLjAsIkxpbmVUeXBlIjowLCJQYXJlbnRTdHlsZSI6bnVsbH0sIlBhcmVudFN0eWxlIjpudWxsfSwiSG9yaXpvbnRhbENvbm5lY3RvclN0eWxlIjp7IiRpZCI6IjM1MCIsIkxpbmVDb2xvciI6eyIkcmVmIjoiMjcifSwiTGluZVdlaWdodCI6MS4wLCJMaW5lVHlwZSI6MCwiUGFyZW50U3R5bGUiOm51bGx9LCJWZXJ0aWNhbENvbm5lY3RvclN0eWxlIjp7IiRpZCI6IjM1M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NTIiLCJNYXJnaW4iOnsiJGlkIjoiMzUzIiwiVG9wIjowLjAsIkxlZnQiOjQuMCwiUmlnaHQiOjQuMCwiQm90dG9tIjowLjB9LCJQYWRkaW5nIjp7IiRpZCI6IjM1NCIsIlRvcCI6MC4wLCJMZWZ0IjowLjAsIlJpZ2h0IjowLjAsIkJvdHRvbSI6MC4wfSwiQmFja2dyb3VuZCI6eyIkaWQiOiIzNTUiLCJDb2xvciI6eyIkaWQiOiIzNTYiLCJBIjoyNTUsIlIiOjI0NiwiRyI6MTMwLCJCIjozNH19LCJJc1Zpc2libGUiOnRydWUsIldpZHRoIjowLjAsIkhlaWdodCI6MTYuMCwiQm9yZGVyU3R5bGUiOnsiJGlkIjoiMzU3IiwiTGluZUNvbG9yIjp7IiRpZCI6IjM1OCIsIiR0eXBlIjoiTkxSRS5Db21tb24uRG9tLlNvbGlkQ29sb3JCcnVzaCwgTkxSRS5Db21tb24iLCJDb2xvciI6eyIkaWQiOiIzNTkiLCJBIjoyNTUsIlIiOjAsIkciOjAsIkIiOjB9fSwiTGluZVdlaWdodCI6MC4wLCJMaW5lVHlwZSI6MCwiUGFyZW50U3R5bGUiOm51bGx9LCJQYXJlbnRTdHlsZSI6bnVsbH0sIlRpdGxlU3R5bGUiOnsiJGlkIjoiMzYwIiwiRm9udFNldHRpbmdzIjp7IiRpZCI6IjM2MSIsIkZvbnRTaXplIjoxMSwiRm9udE5hbWUiOiJDYWxpYnJpIiwiSXNCb2xkIjp0cnVlLCJJc0l0YWxpYyI6ZmFsc2UsIklzVW5kZXJsaW5lZCI6ZmFsc2UsIlBhcmVudFN0eWxlIjpudWxsfSwiQXV0b1NpemUiOjAsIkZvcmVncm91bmQiOnsiJGlkIjoiMzYyIiwiQ29sb3IiOnsiJGlkIjoiMzYz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M2NCIsIlRvcCI6MC4wLCJMZWZ0IjowLjAsIlJpZ2h0IjowLjAsIkJvdHRvbSI6MC4wfSwiUGFkZGluZyI6eyIkaWQiOiIzNjUiLCJUb3AiOjAuMCwiTGVmdCI6MC4wLCJSaWdodCI6MC4wLCJCb3R0b20iOjAuMH0sIkJhY2tncm91bmQiOnsiJGlkIjoiMzY2IiwiQ29sb3IiOnsiJGlkIjoiMzY3IiwiQSI6MCwiUiI6MjU1LCJHIjoyNTUsIkIiOjI1NX19LCJJc1Zpc2libGUiOnRydWUsIldpZHRoIjowLjAsIkhlaWdodCI6MC4wLCJCb3JkZXJTdHlsZSI6eyIkaWQiOiIzNjgiLCJMaW5lQ29sb3IiOm51bGwsIkxpbmVXZWlnaHQiOjAuMCwiTGluZVR5cGUiOjAsIlBhcmVudFN0eWxlIjpudWxsfSwiUGFyZW50U3R5bGUiOm51bGx9LCJEYXRlU3R5bGUiOnsiJGlkIjoiMzY5IiwiRm9udFNldHRpbmdzIjp7IiRpZCI6IjM3MCIsIkZvbnRTaXplIjoxMCwiRm9udE5hbWUiOiJDYWxpYnJpIiwiSXNCb2xkIjpmYWxzZSwiSXNJdGFsaWMiOmZhbHNlLCJJc1VuZGVybGluZWQiOmZhbHNlLCJQYXJlbnRTdHlsZSI6bnVsbH0sIkF1dG9TaXplIjowLCJGb3JlZ3JvdW5kIjp7IiRpZCI6IjM3MSIsIkNvbG9yIjp7IiRpZCI6IjM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zIiwiVG9wIjowLjAsIkxlZnQiOjAuMCwiUmlnaHQiOjAuMCwiQm90dG9tIjowLjB9LCJQYWRkaW5nIjp7IiRpZCI6IjM3NCIsIlRvcCI6MC4wLCJMZWZ0IjowLjAsIlJpZ2h0IjowLjAsIkJvdHRvbSI6MC4wfSwiQmFja2dyb3VuZCI6eyIkcmVmIjoiNTUifSwiSXNWaXNpYmxlIjp0cnVlLCJXaWR0aCI6MC4wLCJIZWlnaHQiOjAuMCwiQm9yZGVyU3R5bGUiOnsiJGlkIjoiMzc1IiwiTGluZUNvbG9yIjpudWxsLCJMaW5lV2VpZ2h0IjowLjAsIkxpbmVUeXBlIjowLCJQYXJlbnRTdHlsZSI6bnVsbH0sIlBhcmVudFN0eWxlIjpudWxsfSwiRGF0ZUZvcm1hdCI6eyIkaWQiOiIz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3IiwiRm9ybWF0IjowLCJJc1Zpc2libGUiOmZhbHNlLCJMYXN0S25vd25WaXNpYmlsaXR5U3RhdGUiOmZhbHNlfSwiSXNWaXNpYmxlIjp0cnVlLCJQYXJlbnRTdHlsZSI6bnVsbH0sIkluZGV4IjoxNSwiU21hcnREdXJhdGlvbkFjdGl2YXRlZCI6ZmFsc2UsIkRhdGVGb3JtYXQiOnsiJHJlZiI6IjM3NiJ9LCJXZWVrTnVtYmVyaW5nIjp7IiRpZCI6IjM3OCIsIkZvcm1hdCI6MCwiSXNWaXNpYmxlIjpmYWxzZSwiTGFzdEtub3duVmlzaWJpbGl0eVN0YXRlIjpmYWxzZX0sIklkIjoiY2NjOWE2YTEtZDk4MS00MGU0LTkwMTYtYzlmN2RkNDg0ZGM5IiwiSW1wb3J0SWQiOm51bGwsIlRpdGxlIjoiVGFzayIsIk5vdGUiOm51bGwsIkh5cGVybGluayI6eyIkaWQiOiIzNzkiLCJBZGRyZXNzIjpudWxsLCJTdWJBZGRyZXNzIjpudWxsfSwiSXNDaGFuZ2VkIjpmYWxzZSwiSXNOZXciOmZhbHNlfX0seyIkaWQiOiIzODAiLCJfYXR0YWNoZWRNaWxlc3RvbmVzIjpbXSwiVGFza0RlZmluaXRpb24iOnsiJGlkIjoiMzgxIiwiR3JvdXBOYW1lIjoiMjJjM2M5YzAtNTFiMi00NDRkLTk3YjYtMTUwZWVkOGNlN2U2IiwiU3RhcnREYXRlIjoiMjAyMC0wOS0wNVQxNDo0MTowMCIsIkVuZERhdGUiOiIyMDIwLTExLTIzVDIzOjU5OjAwIiwiUGVyY2VudGFnZUNvbXBsZXRlIjpudWxsLCJTdHlsZSI6eyIkaWQiOiIzODIiLCJTaGFwZSI6MiwiU2hhcGVUaGlja25lc3MiOjEsIkR1cmF0aW9uRm9ybWF0IjowLCJJbmNsdWRlTm9uV29ya2luZ0RheXNJbkR1cmF0aW9uIjpmYWxzZSwiUGVyY2VudGFnZUNvbXBsZXRlU3R5bGUiOnsiJGlkIjoiMzgzIiwiRm9udFNldHRpbmdzIjp7IiRpZCI6IjM4N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zODUiLCJUb3AiOjAuMCwiTGVmdCI6MC4wLCJSaWdodCI6MC4wLCJCb3R0b20iOjAuMH0sIlBhZGRpbmciOnsiJGlkIjoiMzg2IiwiVG9wIjowLjAsIkxlZnQiOjAuMCwiUmlnaHQiOjAuMCwiQm90dG9tIjowLjB9LCJCYWNrZ3JvdW5kIjp7IiRyZWYiOiIxNCJ9LCJJc1Zpc2libGUiOnRydWUsIldpZHRoIjowLjAsIkhlaWdodCI6MC4wLCJCb3JkZXJTdHlsZSI6eyIkaWQiOiIzODciLCJMaW5lQ29sb3IiOm51bGwsIkxpbmVXZWlnaHQiOjAuMCwiTGluZVR5cGUiOjAsIlBhcmVudFN0eWxlIjpudWxsfSwiUGFyZW50U3R5bGUiOm51bGx9LCJEdXJhdGlvblN0eWxlIjp7IiRpZCI6IjM4OCIsIkZvbnRTZXR0aW5ncyI6eyIkaWQiOiIzODkiLCJGb250U2l6ZSI6MTAsIkZvbnROYW1lIjoiQ2FsaWJyaSIsIklzQm9sZCI6ZmFsc2UsIklzSXRhbGljIjpmYWxzZSwiSXNVbmRlcmxpbmVkIjpmYWxzZSwiUGFyZW50U3R5bGUiOm51bGx9LCJBdXRvU2l6ZSI6MCwiRm9yZWdyb3VuZCI6eyIkaWQiOiIzOTAiLCJDb2xvciI6eyIkcmVmIjoiMTE3In19LCJNYXhXaWR0aCI6MjAwLjAsIk1heEhlaWdodCI6IkluZmluaXR5IiwiU21hcnRGb3JlZ3JvdW5kSXNBY3RpdmUiOmZhbHNlLCJIb3Jpem9udGFsQWxpZ25tZW50IjowLCJWZXJ0aWNhbEFsaWdubWVudCI6MCwiU21hcnRGb3JlZ3JvdW5kIjpudWxsLCJCYWNrZ3JvdW5kRmlsbFR5cGUiOjAsIk1hcmdpbiI6eyIkaWQiOiIzOTEiLCJUb3AiOjAuMCwiTGVmdCI6MC4wLCJSaWdodCI6MC4wLCJCb3R0b20iOjAuMH0sIlBhZGRpbmciOnsiJGlkIjoiMzkyIiwiVG9wIjowLjAsIkxlZnQiOjAuMCwiUmlnaHQiOjAuMCwiQm90dG9tIjowLjB9LCJCYWNrZ3JvdW5kIjp7IiRyZWYiOiIxMTgifSwiSXNWaXNpYmxlIjp0cnVlLCJXaWR0aCI6MC4wLCJIZWlnaHQiOjAuMCwiQm9yZGVyU3R5bGUiOnsiJGlkIjoiMzkzIiwiTGluZUNvbG9yIjpudWxsLCJMaW5lV2VpZ2h0IjowLjAsIkxpbmVUeXBlIjowLCJQYXJlbnRTdHlsZSI6bnVsbH0sIlBhcmVudFN0eWxlIjpudWxsfSwiSG9yaXpvbnRhbENvbm5lY3RvclN0eWxlIjp7IiRpZCI6IjM5NCIsIkxpbmVDb2xvciI6eyIkcmVmIjoiMjcifSwiTGluZVdlaWdodCI6MS4wLCJMaW5lVHlwZSI6MCwiUGFyZW50U3R5bGUiOm51bGx9LCJWZXJ0aWNhbENvbm5lY3RvclN0eWxlIjp7IiRpZCI6IjM5N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zOTYiLCJNYXJnaW4iOnsiJGlkIjoiMzk3IiwiVG9wIjowLjAsIkxlZnQiOjQuMCwiUmlnaHQiOjQuMCwiQm90dG9tIjowLjB9LCJQYWRkaW5nIjp7IiRpZCI6IjM5OCIsIlRvcCI6MC4wLCJMZWZ0IjowLjAsIlJpZ2h0IjowLjAsIkJvdHRvbSI6MC4wfSwiQmFja2dyb3VuZCI6eyIkaWQiOiIzOTkiLCJDb2xvciI6eyIkaWQiOiI0MDAiLCJBIjoyNTUsIlIiOjI0NiwiRyI6MTMwLCJCIjozNH19LCJJc1Zpc2libGUiOnRydWUsIldpZHRoIjowLjAsIkhlaWdodCI6MTYuMCwiQm9yZGVyU3R5bGUiOnsiJGlkIjoiNDAxIiwiTGluZUNvbG9yIjp7IiRpZCI6IjQwMiIsIiR0eXBlIjoiTkxSRS5Db21tb24uRG9tLlNvbGlkQ29sb3JCcnVzaCwgTkxSRS5Db21tb24iLCJDb2xvciI6eyIkaWQiOiI0MDMiLCJBIjoyNTUsIlIiOjAsIkciOjAsIkIiOjB9fSwiTGluZVdlaWdodCI6MC4wLCJMaW5lVHlwZSI6MCwiUGFyZW50U3R5bGUiOm51bGx9LCJQYXJlbnRTdHlsZSI6bnVsbH0sIlRpdGxlU3R5bGUiOnsiJGlkIjoiNDA0IiwiRm9udFNldHRpbmdzIjp7IiRpZCI6IjQwNSIsIkZvbnRTaXplIjoxMSwiRm9udE5hbWUiOiJDYWxpYnJpIiwiSXNCb2xkIjp0cnVlLCJJc0l0YWxpYyI6ZmFsc2UsIklzVW5kZXJsaW5lZCI6ZmFsc2UsIlBhcmVudFN0eWxlIjpudWxsfSwiQXV0b1NpemUiOjAsIkZvcmVncm91bmQiOnsiJGlkIjoiNDA2IiwiQ29sb3IiOnsiJGlkIjoiNDA3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wOCIsIlRvcCI6MC4wLCJMZWZ0IjowLjAsIlJpZ2h0IjowLjAsIkJvdHRvbSI6MC4wfSwiUGFkZGluZyI6eyIkaWQiOiI0MDkiLCJUb3AiOjAuMCwiTGVmdCI6MC4wLCJSaWdodCI6MC4wLCJCb3R0b20iOjAuMH0sIkJhY2tncm91bmQiOnsiJGlkIjoiNDEwIiwiQ29sb3IiOnsiJGlkIjoiNDExIiwiQSI6MCwiUiI6MjU1LCJHIjoyNTUsIkIiOjI1NX19LCJJc1Zpc2libGUiOnRydWUsIldpZHRoIjowLjAsIkhlaWdodCI6MC4wLCJCb3JkZXJTdHlsZSI6eyIkaWQiOiI0MTIiLCJMaW5lQ29sb3IiOm51bGwsIkxpbmVXZWlnaHQiOjAuMCwiTGluZVR5cGUiOjAsIlBhcmVudFN0eWxlIjpudWxsfSwiUGFyZW50U3R5bGUiOm51bGx9LCJEYXRlU3R5bGUiOnsiJGlkIjoiNDEzIiwiRm9udFNldHRpbmdzIjp7IiRpZCI6IjQxNCIsIkZvbnRTaXplIjoxMCwiRm9udE5hbWUiOiJDYWxpYnJpIiwiSXNCb2xkIjpmYWxzZSwiSXNJdGFsaWMiOmZhbHNlLCJJc1VuZGVybGluZWQiOmZhbHNlLCJQYXJlbnRTdHlsZSI6bnVsbH0sIkF1dG9TaXplIjowLCJGb3JlZ3JvdW5kIjp7IiRpZCI6IjQxNSIsIkNvbG9yIjp7IiRpZCI6IjQx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E3IiwiVG9wIjowLjAsIkxlZnQiOjAuMCwiUmlnaHQiOjAuMCwiQm90dG9tIjowLjB9LCJQYWRkaW5nIjp7IiRpZCI6IjQxOCIsIlRvcCI6MC4wLCJMZWZ0IjowLjAsIlJpZ2h0IjowLjAsIkJvdHRvbSI6MC4wfSwiQmFja2dyb3VuZCI6eyIkcmVmIjoiNTUifSwiSXNWaXNpYmxlIjp0cnVlLCJXaWR0aCI6MC4wLCJIZWlnaHQiOjAuMCwiQm9yZGVyU3R5bGUiOnsiJGlkIjoiNDE5IiwiTGluZUNvbG9yIjpudWxsLCJMaW5lV2VpZ2h0IjowLjAsIkxpbmVUeXBlIjowLCJQYXJlbnRTdHlsZSI6bnVsbH0sIlBhcmVudFN0eWxlIjpudWxsfSwiRGF0ZUZvcm1hdCI6eyIkaWQiOiI0Mj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IxIiwiRm9ybWF0IjowLCJJc1Zpc2libGUiOmZhbHNlLCJMYXN0S25vd25WaXNpYmlsaXR5U3RhdGUiOmZhbHNlfSwiSXNWaXNpYmxlIjp0cnVlLCJQYXJlbnRTdHlsZSI6bnVsbH0sIkluZGV4IjoxNiwiU21hcnREdXJhdGlvbkFjdGl2YXRlZCI6ZmFsc2UsIkRhdGVGb3JtYXQiOnsiJHJlZiI6IjQyMCJ9LCJXZWVrTnVtYmVyaW5nIjp7IiRpZCI6IjQyMiIsIkZvcm1hdCI6MCwiSXNWaXNpYmxlIjpmYWxzZSwiTGFzdEtub3duVmlzaWJpbGl0eVN0YXRlIjpmYWxzZX0sIklkIjoiMjhlZGU2YmMtZjNjMi00NTFkLTk3YjAtY2Q2MjMyMGIyNjc0IiwiSW1wb3J0SWQiOm51bGwsIlRpdGxlIjoiVGFzayIsIk5vdGUiOm51bGwsIkh5cGVybGluayI6eyIkaWQiOiI0MjMiLCJBZGRyZXNzIjpudWxsLCJTdWJBZGRyZXNzIjpudWxsfSwiSXNDaGFuZ2VkIjpmYWxzZSwiSXNOZXciOmZhbHNlfX0seyIkaWQiOiI0MjQiLCJfYXR0YWNoZWRNaWxlc3RvbmVzIjpbXSwiVGFza0RlZmluaXRpb24iOnsiJGlkIjoiNDI1IiwiR3JvdXBOYW1lIjoiMjJjM2M5YzAtNTFiMi00NDRkLTk3YjYtMTUwZWVkOGNlN2U2IiwiU3RhcnREYXRlIjoiMjAyMC0xMS0yNVQxMDo1MjowMCIsIkVuZERhdGUiOiIyMDIxLTAyLTEzVDIzOjU5OjAwIiwiUGVyY2VudGFnZUNvbXBsZXRlIjpudWxsLCJTdHlsZSI6eyIkaWQiOiI0MjYiLCJTaGFwZSI6MiwiU2hhcGVUaGlja25lc3MiOjEsIkR1cmF0aW9uRm9ybWF0IjowLCJJbmNsdWRlTm9uV29ya2luZ0RheXNJbkR1cmF0aW9uIjpmYWxzZSwiUGVyY2VudGFnZUNvbXBsZXRlU3R5bGUiOnsiJGlkIjoiNDI3IiwiRm9udFNldHRpbmdzIjp7IiRpZCI6IjQyO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MjkiLCJUb3AiOjAuMCwiTGVmdCI6MC4wLCJSaWdodCI6MC4wLCJCb3R0b20iOjAuMH0sIlBhZGRpbmciOnsiJGlkIjoiNDMwIiwiVG9wIjowLjAsIkxlZnQiOjAuMCwiUmlnaHQiOjAuMCwiQm90dG9tIjowLjB9LCJCYWNrZ3JvdW5kIjp7IiRyZWYiOiIxNCJ9LCJJc1Zpc2libGUiOnRydWUsIldpZHRoIjowLjAsIkhlaWdodCI6MC4wLCJCb3JkZXJTdHlsZSI6eyIkaWQiOiI0MzEiLCJMaW5lQ29sb3IiOm51bGwsIkxpbmVXZWlnaHQiOjAuMCwiTGluZVR5cGUiOjAsIlBhcmVudFN0eWxlIjpudWxsfSwiUGFyZW50U3R5bGUiOm51bGx9LCJEdXJhdGlvblN0eWxlIjp7IiRpZCI6IjQzMiIsIkZvbnRTZXR0aW5ncyI6eyIkaWQiOiI0MzMiLCJGb250U2l6ZSI6MTAsIkZvbnROYW1lIjoiQ2FsaWJyaSIsIklzQm9sZCI6ZmFsc2UsIklzSXRhbGljIjpmYWxzZSwiSXNVbmRlcmxpbmVkIjpmYWxzZSwiUGFyZW50U3R5bGUiOm51bGx9LCJBdXRvU2l6ZSI6MCwiRm9yZWdyb3VuZCI6eyIkaWQiOiI0MzQiLCJDb2xvciI6eyIkcmVmIjoiMTE3In19LCJNYXhXaWR0aCI6MjAwLjAsIk1heEhlaWdodCI6IkluZmluaXR5IiwiU21hcnRGb3JlZ3JvdW5kSXNBY3RpdmUiOmZhbHNlLCJIb3Jpem9udGFsQWxpZ25tZW50IjowLCJWZXJ0aWNhbEFsaWdubWVudCI6MCwiU21hcnRGb3JlZ3JvdW5kIjpudWxsLCJCYWNrZ3JvdW5kRmlsbFR5cGUiOjAsIk1hcmdpbiI6eyIkaWQiOiI0MzUiLCJUb3AiOjAuMCwiTGVmdCI6MC4wLCJSaWdodCI6MC4wLCJCb3R0b20iOjAuMH0sIlBhZGRpbmciOnsiJGlkIjoiNDM2IiwiVG9wIjowLjAsIkxlZnQiOjAuMCwiUmlnaHQiOjAuMCwiQm90dG9tIjowLjB9LCJCYWNrZ3JvdW5kIjp7IiRyZWYiOiIxMTgifSwiSXNWaXNpYmxlIjp0cnVlLCJXaWR0aCI6MC4wLCJIZWlnaHQiOjAuMCwiQm9yZGVyU3R5bGUiOnsiJGlkIjoiNDM3IiwiTGluZUNvbG9yIjpudWxsLCJMaW5lV2VpZ2h0IjowLjAsIkxpbmVUeXBlIjowLCJQYXJlbnRTdHlsZSI6bnVsbH0sIlBhcmVudFN0eWxlIjpudWxsfSwiSG9yaXpvbnRhbENvbm5lY3RvclN0eWxlIjp7IiRpZCI6IjQzOCIsIkxpbmVDb2xvciI6eyIkcmVmIjoiMjcifSwiTGluZVdlaWdodCI6MS4wLCJMaW5lVHlwZSI6MCwiUGFyZW50U3R5bGUiOm51bGx9LCJWZXJ0aWNhbENvbm5lY3RvclN0eWxlIjp7IiRpZCI6IjQzOS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NDAiLCJNYXJnaW4iOnsiJGlkIjoiNDQxIiwiVG9wIjowLjAsIkxlZnQiOjQuMCwiUmlnaHQiOjQuMCwiQm90dG9tIjowLjB9LCJQYWRkaW5nIjp7IiRpZCI6IjQ0MiIsIlRvcCI6MC4wLCJMZWZ0IjowLjAsIlJpZ2h0IjowLjAsIkJvdHRvbSI6MC4wfSwiQmFja2dyb3VuZCI6eyIkaWQiOiI0NDMiLCJDb2xvciI6eyIkaWQiOiI0NDQiLCJBIjoyNTUsIlIiOjI0NiwiRyI6MTMwLCJCIjozNH19LCJJc1Zpc2libGUiOnRydWUsIldpZHRoIjowLjAsIkhlaWdodCI6MTYuMCwiQm9yZGVyU3R5bGUiOnsiJGlkIjoiNDQ1IiwiTGluZUNvbG9yIjp7IiRpZCI6IjQ0NiIsIiR0eXBlIjoiTkxSRS5Db21tb24uRG9tLlNvbGlkQ29sb3JCcnVzaCwgTkxSRS5Db21tb24iLCJDb2xvciI6eyIkaWQiOiI0NDciLCJBIjoyNTUsIlIiOjAsIkciOjAsIkIiOjB9fSwiTGluZVdlaWdodCI6MC4wLCJMaW5lVHlwZSI6MCwiUGFyZW50U3R5bGUiOm51bGx9LCJQYXJlbnRTdHlsZSI6bnVsbH0sIlRpdGxlU3R5bGUiOnsiJGlkIjoiNDQ4IiwiRm9udFNldHRpbmdzIjp7IiRpZCI6IjQ0OSIsIkZvbnRTaXplIjoxMSwiRm9udE5hbWUiOiJDYWxpYnJpIiwiSXNCb2xkIjp0cnVlLCJJc0l0YWxpYyI6ZmFsc2UsIklzVW5kZXJsaW5lZCI6ZmFsc2UsIlBhcmVudFN0eWxlIjpudWxsfSwiQXV0b1NpemUiOjAsIkZvcmVncm91bmQiOnsiJGlkIjoiNDUwIiwiQ29sb3IiOnsiJGlkIjoiNDUx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1MiIsIlRvcCI6MC4wLCJMZWZ0IjowLjAsIlJpZ2h0IjowLjAsIkJvdHRvbSI6MC4wfSwiUGFkZGluZyI6eyIkaWQiOiI0NTMiLCJUb3AiOjAuMCwiTGVmdCI6MC4wLCJSaWdodCI6MC4wLCJCb3R0b20iOjAuMH0sIkJhY2tncm91bmQiOnsiJGlkIjoiNDU0IiwiQ29sb3IiOnsiJGlkIjoiNDU1IiwiQSI6MCwiUiI6MjU1LCJHIjoyNTUsIkIiOjI1NX19LCJJc1Zpc2libGUiOnRydWUsIldpZHRoIjowLjAsIkhlaWdodCI6MC4wLCJCb3JkZXJTdHlsZSI6eyIkaWQiOiI0NTYiLCJMaW5lQ29sb3IiOm51bGwsIkxpbmVXZWlnaHQiOjAuMCwiTGluZVR5cGUiOjAsIlBhcmVudFN0eWxlIjpudWxsfSwiUGFyZW50U3R5bGUiOm51bGx9LCJEYXRlU3R5bGUiOnsiJGlkIjoiNDU3IiwiRm9udFNldHRpbmdzIjp7IiRpZCI6IjQ1OCIsIkZvbnRTaXplIjoxMCwiRm9udE5hbWUiOiJDYWxpYnJpIiwiSXNCb2xkIjpmYWxzZSwiSXNJdGFsaWMiOmZhbHNlLCJJc1VuZGVybGluZWQiOmZhbHNlLCJQYXJlbnRTdHlsZSI6bnVsbH0sIkF1dG9TaXplIjowLCJGb3JlZ3JvdW5kIjp7IiRpZCI6IjQ1OSIsIkNvbG9yIjp7IiRpZCI6IjQ2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xIiwiVG9wIjowLjAsIkxlZnQiOjAuMCwiUmlnaHQiOjAuMCwiQm90dG9tIjowLjB9LCJQYWRkaW5nIjp7IiRpZCI6IjQ2MiIsIlRvcCI6MC4wLCJMZWZ0IjowLjAsIlJpZ2h0IjowLjAsIkJvdHRvbSI6MC4wfSwiQmFja2dyb3VuZCI6eyIkcmVmIjoiNTUifSwiSXNWaXNpYmxlIjp0cnVlLCJXaWR0aCI6MC4wLCJIZWlnaHQiOjAuMCwiQm9yZGVyU3R5bGUiOnsiJGlkIjoiNDYzIiwiTGluZUNvbG9yIjpudWxsLCJMaW5lV2VpZ2h0IjowLjAsIkxpbmVUeXBlIjowLCJQYXJlbnRTdHlsZSI6bnVsbH0sIlBhcmVudFN0eWxlIjpudWxsfSwiRGF0ZUZvcm1hdCI6eyIkaWQiOiI0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1IiwiRm9ybWF0IjowLCJJc1Zpc2libGUiOmZhbHNlLCJMYXN0S25vd25WaXNpYmlsaXR5U3RhdGUiOmZhbHNlfSwiSXNWaXNpYmxlIjp0cnVlLCJQYXJlbnRTdHlsZSI6bnVsbH0sIkluZGV4IjoxNywiU21hcnREdXJhdGlvbkFjdGl2YXRlZCI6ZmFsc2UsIkRhdGVGb3JtYXQiOnsiJHJlZiI6IjQ2NCJ9LCJXZWVrTnVtYmVyaW5nIjp7IiRpZCI6IjQ2NiIsIkZvcm1hdCI6MCwiSXNWaXNpYmxlIjpmYWxzZSwiTGFzdEtub3duVmlzaWJpbGl0eVN0YXRlIjpmYWxzZX0sIklkIjoiMjIxZWRiMzEtNmI3Yi00MGYxLTk4ZmItOTZiMWNhZWNmNGU2IiwiSW1wb3J0SWQiOm51bGwsIlRpdGxlIjoiVGFzayIsIk5vdGUiOm51bGwsIkh5cGVybGluayI6eyIkaWQiOiI0NjciLCJBZGRyZXNzIjpudWxsLCJTdWJBZGRyZXNzIjpudWxsfSwiSXNDaGFuZ2VkIjpmYWxzZSwiSXNOZXciOmZhbHNlfX0seyIkaWQiOiI0NjgiLCJfYXR0YWNoZWRNaWxlc3RvbmVzIjpbXSwiVGFza0RlZmluaXRpb24iOnsiJGlkIjoiNDY5IiwiR3JvdXBOYW1lIjoiMjJjM2M5YzAtNTFiMi00NDRkLTk3YjYtMTUwZWVkOGNlN2U2IiwiU3RhcnREYXRlIjoiMjAyMS0wMi0xNFQwNjozMDowMCIsIkVuZERhdGUiOiIyMDIxLTA1LTAzVDIzOjU5OjAwIiwiUGVyY2VudGFnZUNvbXBsZXRlIjpudWxsLCJTdHlsZSI6eyIkaWQiOiI0NzAiLCJTaGFwZSI6MiwiU2hhcGVUaGlja25lc3MiOjEsIkR1cmF0aW9uRm9ybWF0IjowLCJJbmNsdWRlTm9uV29ya2luZ0RheXNJbkR1cmF0aW9uIjpmYWxzZSwiUGVyY2VudGFnZUNvbXBsZXRlU3R5bGUiOnsiJGlkIjoiNDcxIiwiRm9udFNldHRpbmdzIjp7IiRpZCI6IjQ3Mi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0NzMiLCJUb3AiOjAuMCwiTGVmdCI6MC4wLCJSaWdodCI6MC4wLCJCb3R0b20iOjAuMH0sIlBhZGRpbmciOnsiJGlkIjoiNDc0IiwiVG9wIjowLjAsIkxlZnQiOjAuMCwiUmlnaHQiOjAuMCwiQm90dG9tIjowLjB9LCJCYWNrZ3JvdW5kIjp7IiRyZWYiOiIxNCJ9LCJJc1Zpc2libGUiOnRydWUsIldpZHRoIjowLjAsIkhlaWdodCI6MC4wLCJCb3JkZXJTdHlsZSI6eyIkaWQiOiI0NzUiLCJMaW5lQ29sb3IiOm51bGwsIkxpbmVXZWlnaHQiOjAuMCwiTGluZVR5cGUiOjAsIlBhcmVudFN0eWxlIjpudWxsfSwiUGFyZW50U3R5bGUiOm51bGx9LCJEdXJhdGlvblN0eWxlIjp7IiRpZCI6IjQ3NiIsIkZvbnRTZXR0aW5ncyI6eyIkaWQiOiI0NzciLCJGb250U2l6ZSI6MTAsIkZvbnROYW1lIjoiQ2FsaWJyaSIsIklzQm9sZCI6ZmFsc2UsIklzSXRhbGljIjpmYWxzZSwiSXNVbmRlcmxpbmVkIjpmYWxzZSwiUGFyZW50U3R5bGUiOm51bGx9LCJBdXRvU2l6ZSI6MCwiRm9yZWdyb3VuZCI6eyIkaWQiOiI0NzgiLCJDb2xvciI6eyIkcmVmIjoiMTE3In19LCJNYXhXaWR0aCI6MjAwLjAsIk1heEhlaWdodCI6IkluZmluaXR5IiwiU21hcnRGb3JlZ3JvdW5kSXNBY3RpdmUiOmZhbHNlLCJIb3Jpem9udGFsQWxpZ25tZW50IjowLCJWZXJ0aWNhbEFsaWdubWVudCI6MCwiU21hcnRGb3JlZ3JvdW5kIjpudWxsLCJCYWNrZ3JvdW5kRmlsbFR5cGUiOjAsIk1hcmdpbiI6eyIkaWQiOiI0NzkiLCJUb3AiOjAuMCwiTGVmdCI6MC4wLCJSaWdodCI6MC4wLCJCb3R0b20iOjAuMH0sIlBhZGRpbmciOnsiJGlkIjoiNDgwIiwiVG9wIjowLjAsIkxlZnQiOjAuMCwiUmlnaHQiOjAuMCwiQm90dG9tIjowLjB9LCJCYWNrZ3JvdW5kIjp7IiRyZWYiOiIxMTgifSwiSXNWaXNpYmxlIjp0cnVlLCJXaWR0aCI6MC4wLCJIZWlnaHQiOjAuMCwiQm9yZGVyU3R5bGUiOnsiJGlkIjoiNDgxIiwiTGluZUNvbG9yIjpudWxsLCJMaW5lV2VpZ2h0IjowLjAsIkxpbmVUeXBlIjowLCJQYXJlbnRTdHlsZSI6bnVsbH0sIlBhcmVudFN0eWxlIjpudWxsfSwiSG9yaXpvbnRhbENvbm5lY3RvclN0eWxlIjp7IiRpZCI6IjQ4MiIsIkxpbmVDb2xvciI6eyIkcmVmIjoiMjcifSwiTGluZVdlaWdodCI6MS4wLCJMaW5lVHlwZSI6MCwiUGFyZW50U3R5bGUiOm51bGx9LCJWZXJ0aWNhbENvbm5lY3RvclN0eWxlIjp7IiRpZCI6IjQ4My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0ODQiLCJNYXJnaW4iOnsiJGlkIjoiNDg1IiwiVG9wIjowLjAsIkxlZnQiOjQuMCwiUmlnaHQiOjQuMCwiQm90dG9tIjowLjB9LCJQYWRkaW5nIjp7IiRpZCI6IjQ4NiIsIlRvcCI6MC4wLCJMZWZ0IjowLjAsIlJpZ2h0IjowLjAsIkJvdHRvbSI6MC4wfSwiQmFja2dyb3VuZCI6eyIkaWQiOiI0ODciLCJDb2xvciI6eyIkaWQiOiI0ODgiLCJBIjoyNTUsIlIiOjI0NiwiRyI6MTMwLCJCIjozNH19LCJJc1Zpc2libGUiOnRydWUsIldpZHRoIjowLjAsIkhlaWdodCI6MTYuMCwiQm9yZGVyU3R5bGUiOnsiJGlkIjoiNDg5IiwiTGluZUNvbG9yIjp7IiRpZCI6IjQ5MCIsIiR0eXBlIjoiTkxSRS5Db21tb24uRG9tLlNvbGlkQ29sb3JCcnVzaCwgTkxSRS5Db21tb24iLCJDb2xvciI6eyIkaWQiOiI0OTEiLCJBIjoyNTUsIlIiOjAsIkciOjAsIkIiOjB9fSwiTGluZVdlaWdodCI6MC4wLCJMaW5lVHlwZSI6MCwiUGFyZW50U3R5bGUiOm51bGx9LCJQYXJlbnRTdHlsZSI6bnVsbH0sIlRpdGxlU3R5bGUiOnsiJGlkIjoiNDkyIiwiRm9udFNldHRpbmdzIjp7IiRpZCI6IjQ5MyIsIkZvbnRTaXplIjoxMSwiRm9udE5hbWUiOiJDYWxpYnJpIiwiSXNCb2xkIjp0cnVlLCJJc0l0YWxpYyI6ZmFsc2UsIklzVW5kZXJsaW5lZCI6ZmFsc2UsIlBhcmVudFN0eWxlIjpudWxsfSwiQXV0b1NpemUiOjAsIkZvcmVncm91bmQiOnsiJGlkIjoiNDk0IiwiQ29sb3IiOnsiJGlkIjoiNDk1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Q5NiIsIlRvcCI6MC4wLCJMZWZ0IjowLjAsIlJpZ2h0IjowLjAsIkJvdHRvbSI6MC4wfSwiUGFkZGluZyI6eyIkaWQiOiI0OTciLCJUb3AiOjAuMCwiTGVmdCI6MC4wLCJSaWdodCI6MC4wLCJCb3R0b20iOjAuMH0sIkJhY2tncm91bmQiOnsiJGlkIjoiNDk4IiwiQ29sb3IiOnsiJGlkIjoiNDk5IiwiQSI6MCwiUiI6MjU1LCJHIjoyNTUsIkIiOjI1NX19LCJJc1Zpc2libGUiOnRydWUsIldpZHRoIjowLjAsIkhlaWdodCI6MC4wLCJCb3JkZXJTdHlsZSI6eyIkaWQiOiI1MDAiLCJMaW5lQ29sb3IiOm51bGwsIkxpbmVXZWlnaHQiOjAuMCwiTGluZVR5cGUiOjAsIlBhcmVudFN0eWxlIjpudWxsfSwiUGFyZW50U3R5bGUiOm51bGx9LCJEYXRlU3R5bGUiOnsiJGlkIjoiNTAxIiwiRm9udFNldHRpbmdzIjp7IiRpZCI6IjUwMiIsIkZvbnRTaXplIjoxMCwiRm9udE5hbWUiOiJDYWxpYnJpIiwiSXNCb2xkIjpmYWxzZSwiSXNJdGFsaWMiOmZhbHNlLCJJc1VuZGVybGluZWQiOmZhbHNlLCJQYXJlbnRTdHlsZSI6bnVsbH0sIkF1dG9TaXplIjowLCJGb3JlZ3JvdW5kIjp7IiRpZCI6IjUwMyIsIkNvbG9yIjp7IiRpZCI6IjU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1IiwiVG9wIjowLjAsIkxlZnQiOjAuMCwiUmlnaHQiOjAuMCwiQm90dG9tIjowLjB9LCJQYWRkaW5nIjp7IiRpZCI6IjUwNiIsIlRvcCI6MC4wLCJMZWZ0IjowLjAsIlJpZ2h0IjowLjAsIkJvdHRvbSI6MC4wfSwiQmFja2dyb3VuZCI6eyIkcmVmIjoiNTUifSwiSXNWaXNpYmxlIjp0cnVlLCJXaWR0aCI6MC4wLCJIZWlnaHQiOjAuMCwiQm9yZGVyU3R5bGUiOnsiJGlkIjoiNTA3IiwiTGluZUNvbG9yIjpudWxsLCJMaW5lV2VpZ2h0IjowLjAsIkxpbmVUeXBlIjowLCJQYXJlbnRTdHlsZSI6bnVsbH0sIlBhcmVudFN0eWxlIjpudWxsfSwiRGF0ZUZvcm1hdCI6eyIkaWQiOiI1M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A5IiwiRm9ybWF0IjowLCJJc1Zpc2libGUiOmZhbHNlLCJMYXN0S25vd25WaXNpYmlsaXR5U3RhdGUiOmZhbHNlfSwiSXNWaXNpYmxlIjp0cnVlLCJQYXJlbnRTdHlsZSI6bnVsbH0sIkluZGV4IjoxOCwiU21hcnREdXJhdGlvbkFjdGl2YXRlZCI6ZmFsc2UsIkRhdGVGb3JtYXQiOnsiJHJlZiI6IjUwOCJ9LCJXZWVrTnVtYmVyaW5nIjp7IiRpZCI6IjUxMCIsIkZvcm1hdCI6MCwiSXNWaXNpYmxlIjpmYWxzZSwiTGFzdEtub3duVmlzaWJpbGl0eVN0YXRlIjpmYWxzZX0sIklkIjoiODQ5Njc1Y2MtOGFmNy00YzYzLTk0MDUtNDk2YzZiNDUxY2Y2IiwiSW1wb3J0SWQiOm51bGwsIlRpdGxlIjoiVGFzayIsIk5vdGUiOm51bGwsIkh5cGVybGluayI6eyIkaWQiOiI1MTEiLCJBZGRyZXNzIjpudWxsLCJTdWJBZGRyZXNzIjpudWxsfSwiSXNDaGFuZ2VkIjpmYWxzZSwiSXNOZXciOmZhbHNlfX0seyIkaWQiOiI1MTIiLCJfYXR0YWNoZWRNaWxlc3RvbmVzIjpbXSwiVGFza0RlZmluaXRpb24iOnsiJGlkIjoiNTEzIiwiR3JvdXBOYW1lIjoiMjJjM2M5YzAtNTFiMi00NDRkLTk3YjYtMTUwZWVkOGNlN2U2IiwiU3RhcnREYXRlIjoiMjAyMS0wNS0wNFQwNjozMDowMCIsIkVuZERhdGUiOiIyMDIxLTA3LTIxVDIzOjU5OjAwIiwiUGVyY2VudGFnZUNvbXBsZXRlIjpudWxsLCJTdHlsZSI6eyIkaWQiOiI1MTQiLCJTaGFwZSI6MiwiU2hhcGVUaGlja25lc3MiOjEsIkR1cmF0aW9uRm9ybWF0IjowLCJJbmNsdWRlTm9uV29ya2luZ0RheXNJbkR1cmF0aW9uIjpmYWxzZSwiUGVyY2VudGFnZUNvbXBsZXRlU3R5bGUiOnsiJGlkIjoiNTE1IiwiRm9udFNldHRpbmdzIjp7IiRpZCI6IjUxNiIsIkZvbnRTaXplIjoxMCwiRm9udE5hbWUiOiJDYWxpYnJpIiwiSXNCb2xkIjpmYWxzZSwiSXNJdGFsaWMiOmZhbHNlLCJJc1VuZGVybGluZWQiOmZhbHNlLCJQYXJlbnRTdHlsZSI6bnVsbH0sIkF1dG9TaXplIjowLCJGb3JlZ3JvdW5kIjp7IiRyZWYiOiI2NiJ9LCJNYXhXaWR0aCI6MjAwLjAsIk1heEhlaWdodCI6IkluZmluaXR5IiwiU21hcnRGb3JlZ3JvdW5kSXNBY3RpdmUiOmZhbHNlLCJIb3Jpem9udGFsQWxpZ25tZW50IjoxLCJWZXJ0aWNhbEFsaWdubWVudCI6MCwiU21hcnRGb3JlZ3JvdW5kIjpudWxsLCJCYWNrZ3JvdW5kRmlsbFR5cGUiOjAsIk1hcmdpbiI6eyIkcmVmIjoiNjgifSwiUGFkZGluZyI6eyIkcmVmIjoiNjkifSwiQmFja2dyb3VuZCI6eyIkcmVmIjoiMTQifSwiSXNWaXNpYmxlIjp0cnVlLCJXaWR0aCI6MC4wLCJIZWlnaHQiOjAuMCwiQm9yZGVyU3R5bGUiOnsiJGlkIjoiNTE3IiwiTGluZUNvbG9yIjpudWxsLCJMaW5lV2VpZ2h0IjowLjAsIkxpbmVUeXBlIjowLCJQYXJlbnRTdHlsZSI6bnVsbH0sIlBhcmVudFN0eWxlIjpudWxsfSwiRHVyYXRpb25TdHlsZSI6eyIkaWQiOiI1MTgiLCJGb250U2V0dGluZ3MiOnsiJGlkIjoiNTE5IiwiRm9udFNpemUiOjEwLCJGb250TmFtZSI6IkNhbGlicmkiLCJJc0JvbGQiOmZhbHNlLCJJc0l0YWxpYyI6ZmFsc2UsIklzVW5kZXJsaW5lZCI6ZmFsc2UsIlBhcmVudFN0eWxlIjpudWxsfSwiQXV0b1NpemUiOjAsIkZvcmVncm91bmQiOnsiJHJlZiI6IjExNiJ9LCJNYXhXaWR0aCI6MjAwLjAsIk1heEhlaWdodCI6IkluZmluaXR5IiwiU21hcnRGb3JlZ3JvdW5kSXNBY3RpdmUiOmZhbHNlLCJIb3Jpem9udGFsQWxpZ25tZW50IjowLCJWZXJ0aWNhbEFsaWdubWVudCI6MCwiU21hcnRGb3JlZ3JvdW5kIjpudWxsLCJCYWNrZ3JvdW5kRmlsbFR5cGUiOjAsIk1hcmdpbiI6eyIkcmVmIjoiNzUifSwiUGFkZGluZyI6eyIkcmVmIjoiNzYifSwiQmFja2dyb3VuZCI6eyIkcmVmIjoiMTE4In0sIklzVmlzaWJsZSI6dHJ1ZSwiV2lkdGgiOjAuMCwiSGVpZ2h0IjowLjAsIkJvcmRlclN0eWxlIjp7IiRpZCI6IjUyMCIsIkxpbmVDb2xvciI6bnVsbCwiTGluZVdlaWdodCI6MC4wLCJMaW5lVHlwZSI6MCwiUGFyZW50U3R5bGUiOm51bGx9LCJQYXJlbnRTdHlsZSI6bnVsbH0sIkhvcml6b250YWxDb25uZWN0b3JTdHlsZSI6eyIkaWQiOiI1MjEiLCJMaW5lQ29sb3IiOnsiJHJlZiI6IjI3In0sIkxpbmVXZWlnaHQiOjEuMCwiTGluZVR5cGUiOjAsIlBhcmVudFN0eWxlIjpudWxsfSwiVmVydGljYWxDb25uZWN0b3JTdHlsZSI6eyIkaWQiOiI1MjIiLCJMaW5lQ29sb3IiOnsiJHJlZiI6IjMwIn0sIkxpbmVXZWlnaHQiOjAuMCwiTGluZVR5cGUiOjAsIlBhcmVudFN0eWxlIjpudWxsfSwiTWFyZ2luIjpudWxsLCJTdGFydERhdGVQb3NpdGlvbiI6NiwiRW5kRGF0ZVBvc2l0aW9uIjo2LCJEYXRlSXNWaXNpYmxlIjpmYWxzZSwiVGl0bGVQb3NpdGlvbiI6MiwiRHVyYXRpb25Qb3NpdGlvbiI6NiwiUGVyY2VudGFnZUNvbXBsZXRlZFBvc2l0aW9uIjo2LCJTcGFjaW5nIjozLCJJc0JlbG93VGltZWJhbmQiOnRydWUsIlBlcmNlbnRhZ2VDb21wbGV0ZVNoYXBlT3BhY2l0eSI6MzUsIlNoYXBlU3R5bGUiOnsiJGlkIjoiNTIzIiwiTWFyZ2luIjp7IiRyZWYiOiI4MyJ9LCJQYWRkaW5nIjp7IiRyZWYiOiI4NCJ9LCJCYWNrZ3JvdW5kIjp7IiRpZCI6IjUyNCIsIkNvbG9yIjp7IiRpZCI6IjUyNSIsIkEiOjI1NSwiUiI6MjQ2LCJHIjoxMzAsIkIiOjM0fX0sIklzVmlzaWJsZSI6dHJ1ZSwiV2lkdGgiOjAuMCwiSGVpZ2h0IjoxNi4wLCJCb3JkZXJTdHlsZSI6eyIkaWQiOiI1MjYiLCJMaW5lQ29sb3IiOnsiJHJlZiI6IjQ5MCJ9LCJMaW5lV2VpZ2h0IjowLjAsIkxpbmVUeXBlIjowLCJQYXJlbnRTdHlsZSI6bnVsbH0sIlBhcmVudFN0eWxlIjpudWxsfSwiVGl0bGVTdHlsZSI6eyIkaWQiOiI1MjciLCJGb250U2V0dGluZ3MiOnsiJGlkIjoiNTI4IiwiRm9udFNpemUiOjExLCJGb250TmFtZSI6IkNhbGlicmkiLCJJc0JvbGQiOnRydWUsIklzSXRhbGljIjpmYWxzZSwiSXNVbmRlcmxpbmVkIjpmYWxzZSwiUGFyZW50U3R5bGUiOm51bGx9LCJBdXRvU2l6ZSI6MCwiRm9yZWdyb3VuZCI6eyIkaWQiOiI1MjkiLCJDb2xvciI6eyIkaWQiOiI1MzAiLCJBIjoyNTUsIlIiOjI1NSwiRyI6MjU1LCJCIjoyNTV9fSwiTWF4V2lkdGgiOjk2MC4wLCJNYXhIZWlnaHQiOiJJbmZpbml0eSIsIlNtYXJ0Rm9yZWdyb3VuZElzQWN0aXZlIjpmYWxzZSwiSG9yaXpvbnRhbEFsaWdubWVudCI6MSwiVmVydGljYWxBbGlnbm1lbnQiOjAsIlNtYXJ0Rm9yZWdyb3VuZCI6bnVsbCwiQmFja2dyb3VuZEZpbGxUeXBlIjowLCJNYXJnaW4iOnsiJHJlZiI6IjkyIn0sIlBhZGRpbmciOnsiJHJlZiI6IjkzIn0sIkJhY2tncm91bmQiOnsiJGlkIjoiNTMxIiwiQ29sb3IiOnsiJGlkIjoiNTMyIiwiQSI6MCwiUiI6MjU1LCJHIjoyNTUsIkIiOjI1NX19LCJJc1Zpc2libGUiOnRydWUsIldpZHRoIjowLjAsIkhlaWdodCI6MC4wLCJCb3JkZXJTdHlsZSI6eyIkaWQiOiI1MzMiLCJMaW5lQ29sb3IiOm51bGwsIkxpbmVXZWlnaHQiOjAuMCwiTGluZVR5cGUiOjAsIlBhcmVudFN0eWxlIjpudWxsfSwiUGFyZW50U3R5bGUiOm51bGx9LCJEYXRlU3R5bGUiOnsiJGlkIjoiNTM0IiwiRm9udFNldHRpbmdzIjp7IiRpZCI6IjUzNSIsIkZvbnRTaXplIjoxMCwiRm9udE5hbWUiOiJDYWxpYnJpIiwiSXNCb2xkIjpmYWxzZSwiSXNJdGFsaWMiOmZhbHNlLCJJc1VuZGVybGluZWQiOmZhbHNlLCJQYXJlbnRTdHlsZSI6bnVsbH0sIkF1dG9TaXplIjowLCJGb3JlZ3JvdW5kIjp7IiRyZWYiOiI5OSJ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yZWYiOiI1NSJ9LCJJc1Zpc2libGUiOnRydWUsIldpZHRoIjowLjAsIkhlaWdodCI6MC4wLCJCb3JkZXJTdHlsZSI6eyIkaWQiOiI1MzYiLCJMaW5lQ29sb3IiOm51bGwsIkxpbmVXZWlnaHQiOjAuMCwiTGluZVR5cGUiOjAsIlBhcmVudFN0eWxlIjpudWxsfSwiUGFyZW50U3R5bGUiOm51bGx9LCJEYXRlRm9ybWF0Ijp7IiRyZWYiOiI1MDgifSwiV2Vla051bWJlcmluZyI6eyIkaWQiOiI1MzciLCJGb3JtYXQiOjAsIklzVmlzaWJsZSI6ZmFsc2UsIkxhc3RLbm93blZpc2liaWxpdHlTdGF0ZSI6ZmFsc2V9LCJJc1Zpc2libGUiOnRydWUsIlBhcmVudFN0eWxlIjpudWxsfSwiSW5kZXgiOjE5LCJTbWFydER1cmF0aW9uQWN0aXZhdGVkIjpmYWxzZSwiRGF0ZUZvcm1hdCI6eyIkcmVmIjoiNTA4In0sIldlZWtOdW1iZXJpbmciOnsiJGlkIjoiNTM4IiwiRm9ybWF0IjowLCJJc1Zpc2libGUiOmZhbHNlLCJMYXN0S25vd25WaXNpYmlsaXR5U3RhdGUiOmZhbHNlfSwiSWQiOiJiMThkMWRjMC0zZjJmLTRlOTQtODdiMy03MDhkYzNmMTc5YjEiLCJJbXBvcnRJZCI6bnVsbCwiVGl0bGUiOiJUYXNrIiwiTm90ZSI6bnVsbCwiSHlwZXJsaW5rIjp7IiRpZCI6IjUzOSIsIkFkZHJlc3MiOm51bGwsIlN1YkFkZHJlc3MiOm51bGx9LCJJc0NoYW5nZWQiOmZhbHNlLCJJc05ldyI6ZmFsc2V9fV0sIl9taWxlc3RvbmVzIjpbXSwiSWQiOiIyMmMzYzljMC01MWIyLTQ0NGQtOTdiNi0xNTBlZWQ4Y2U3ZTYiLCJJc1NpbmdsZUl0ZW1Sb3ciOmZhbHNlfSx7IiRpZCI6IjU0MCIsIl90YXNrcyI6W10sIl9taWxlc3RvbmVzIjpbeyIkaWQiOiI1NDEiLCJJZCI6IjIwNzc4YWM4LWRiZGEtNDRkNi1hMTU4LTgwZTk3Yjc0NGU3YyIsIkluZGV4IjoyMiwiR3JvdXBJZCI6IjM2NGI2NGZhLTg1OTgtNDkzNS05NTFhLTA3OWNjODJmNjUxZiIsIlRpdGxlIjoiQWN0aXZpdHkiLCJEYXRlVGltZSI6IjIwMTktMTItMTlUMjM6NTk6MDAiLCJQZXJjZW50YWdlQ29tcGxldGUiOm51bGwsIk5vdGUiOm51bGwsIlN0eWxlIjp7IiRpZCI6IjU0MiIsIlRpdGxlUG9zaXRpb24iOiJSaWdodCIsIkRhdGVQb3NpdGlvbiI6IkxlZnQiLCJTaGFwZVR5cGUiOjksIlNoYXBlU2l6ZSI6MCwiU2hhcGVTdHlsZSI6eyIkaWQiOiI1NDMiLCJNYXJnaW4iOnsiJHJlZiI6IjE5MyJ9LCJQYWRkaW5nIjp7IiRyZWYiOiIxOTQifSwiQmFja2dyb3VuZCI6eyIkaWQiOiI1NDQiLCJDb2xvciI6eyIkaWQiOiI1NDUiLCJBIjoyNTUsIlIiOjQxLCJHIjoxMjUsIkIiOjgzfX0sIklzVmlzaWJsZSI6dHJ1ZSwiV2lkdGgiOjEyLjAsIkhlaWdodCI6MTQuMCwiQm9yZGVyU3R5bGUiOnsiJGlkIjoiNTQ2IiwiTGluZUNvbG9yIjpudWxsLCJMaW5lV2VpZ2h0IjowLjAsIkxpbmVUeXBlIjowLCJQYXJlbnRTdHlsZSI6bnVsbH0sIlBhcmVudFN0eWxlIjpudWxsfSwiVGl0bGVTdHlsZSI6eyIkaWQiOiI1NDciLCJGb250U2V0dGluZ3MiOnsiJGlkIjoiNTQ4IiwiRm9udFNpemUiOjExLCJGb250TmFtZSI6IkNhbGlicmkiLCJJc0JvbGQiOmZhbHNlLCJJc0l0YWxpYyI6ZmFsc2UsIklzVW5kZXJsaW5lZCI6ZmFsc2UsIlBhcmVudFN0eWxlIjpudWxsfSwiQXV0b1NpemUiOjAsIkZvcmVncm91bmQiOnsiJGlkIjoiNTQ5IiwiQ29sb3IiOnsiJGlkIjoiNTUw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TUxIiwiQ29sb3IiOnsiJGlkIjoiNTUyIiwiQSI6MCwiUiI6MjU1LCJHIjoyNTUsIkIiOjI1NX19LCJJc1Zpc2libGUiOnRydWUsIldpZHRoIjowLjAsIkhlaWdodCI6MC4wLCJCb3JkZXJTdHlsZSI6bnVsbCwiUGFyZW50U3R5bGUiOm51bGx9LCJEYXRlU3R5bGUiOnsiJGlkIjoiNTUzIiwiRm9udFNldHRpbmdzIjp7IiRpZCI6IjU1NCIsIkZvbnRTaXplIjoxMCwiRm9udE5hbWUiOiJDYWxpYnJpIiwiSXNCb2xkIjpmYWxzZSwiSXNJdGFsaWMiOmZhbHNlLCJJc1VuZGVybGluZWQiOmZhbHNlLCJQYXJlbnRTdHlsZSI6bnVsbH0sIkF1dG9TaXplIjowLCJGb3JlZ3JvdW5kIjp7IiRpZCI6IjU1NSIsIkNvbG9yIjp7IiRpZCI6IjU1N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1NTciLCJDb2xvciI6eyIkaWQiOiI1NTgiLCJBIjowLCJSIjoyNTUsIkciOjI1NSwiQiI6MjU1fX0sIklzVmlzaWJsZSI6ZmFsc2UsIldpZHRoIjowLjAsIkhlaWdodCI6MC4wLCJCb3JkZXJTdHlsZSI6bnVsbCwiUGFyZW50U3R5bGUiOm51bGx9LCJEYXRlRm9ybWF0Ijp7IiRpZCI6IjU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NjAiLCJGb3JtYXQiOjAsIklzVmlzaWJsZSI6ZmFsc2UsIkxhc3RLbm93blZpc2liaWxpdHlTdGF0ZSI6ZmFsc2V9LCJJc1Zpc2libGUiOnRydWUsIlBhcmVudFN0eWxlIjpudWxsfSwiSHlwZXJsaW5rIjp7IiRpZCI6IjU2MSIsIkFkZHJlc3MiOiIiLCJTdWJBZGRyZXNzIjoiIn0sIkltcG9ydElkIjoiIn0seyIkaWQiOiI1NjIiLCJJZCI6ImZkMGNhYTdjLWI3NzgtNDk2YS05MzBhLTg2MzQ1Yjc5Y2U2YyIsIkluZGV4IjoyMywiR3JvdXBJZCI6IjM2NGI2NGZhLTg1OTgtNDkzNS05NTFhLTA3OWNjODJmNjUxZiIsIlRpdGxlIjoiQWN0aXZpdHkiLCJEYXRlVGltZSI6IjIwMjAtMDQtMDFUMjM6NTk6MDAiLCJQZXJjZW50YWdlQ29tcGxldGUiOm51bGwsIk5vdGUiOm51bGwsIlN0eWxlIjp7IiRpZCI6IjU2MyIsIlRpdGxlUG9zaXRpb24iOiJSaWdodCIsIkRhdGVQb3NpdGlvbiI6IkxlZnQiLCJTaGFwZVR5cGUiOjksIlNoYXBlU2l6ZSI6MCwiU2hhcGVTdHlsZSI6eyIkaWQiOiI1NjQiLCJNYXJnaW4iOnsiJHJlZiI6IjE5MyJ9LCJQYWRkaW5nIjp7IiRyZWYiOiIxOTQifSwiQmFja2dyb3VuZCI6eyIkaWQiOiI1NjUiLCJDb2xvciI6eyIkaWQiOiI1NjYiLCJBIjoyNTUsIlIiOjQxLCJHIjoxMjUsIkIiOjgzfX0sIklzVmlzaWJsZSI6dHJ1ZSwiV2lkdGgiOjEyLjAsIkhlaWdodCI6MTQuMCwiQm9yZGVyU3R5bGUiOnsiJGlkIjoiNTY3IiwiTGluZUNvbG9yIjpudWxsLCJMaW5lV2VpZ2h0IjowLjAsIkxpbmVUeXBlIjowLCJQYXJlbnRTdHlsZSI6bnVsbH0sIlBhcmVudFN0eWxlIjpudWxsfSwiVGl0bGVTdHlsZSI6eyIkaWQiOiI1NjgiLCJGb250U2V0dGluZ3MiOnsiJGlkIjoiNTY5IiwiRm9udFNpemUiOjExLCJGb250TmFtZSI6IkNhbGlicmkiLCJJc0JvbGQiOmZhbHNlLCJJc0l0YWxpYyI6ZmFsc2UsIklzVW5kZXJsaW5lZCI6ZmFsc2UsIlBhcmVudFN0eWxlIjpudWxsfSwiQXV0b1NpemUiOjAsIkZvcmVncm91bmQiOnsiJGlkIjoiNTcwIiwiQ29sb3IiOnsiJGlkIjoiNTc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TcyIiwiQ29sb3IiOnsiJGlkIjoiNTczIiwiQSI6MCwiUiI6MjU1LCJHIjoyNTUsIkIiOjI1NX19LCJJc1Zpc2libGUiOnRydWUsIldpZHRoIjowLjAsIkhlaWdodCI6MC4wLCJCb3JkZXJTdHlsZSI6bnVsbCwiUGFyZW50U3R5bGUiOm51bGx9LCJEYXRlU3R5bGUiOnsiJGlkIjoiNTc0IiwiRm9udFNldHRpbmdzIjp7IiRpZCI6IjU3NSIsIkZvbnRTaXplIjoxMCwiRm9udE5hbWUiOiJDYWxpYnJpIiwiSXNCb2xkIjpmYWxzZSwiSXNJdGFsaWMiOmZhbHNlLCJJc1VuZGVybGluZWQiOmZhbHNlLCJQYXJlbnRTdHlsZSI6bnVsbH0sIkF1dG9TaXplIjowLCJGb3JlZ3JvdW5kIjp7IiRpZCI6IjU3NiIsIkNvbG9yIjp7IiRpZCI6IjU3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1NzgiLCJDb2xvciI6eyIkaWQiOiI1NzkiLCJBIjowLCJSIjoyNTUsIkciOjI1NSwiQiI6MjU1fX0sIklzVmlzaWJsZSI6ZmFsc2UsIldpZHRoIjowLjAsIkhlaWdodCI6MC4wLCJCb3JkZXJTdHlsZSI6bnVsbCwiUGFyZW50U3R5bGUiOm51bGx9LCJEYXRlRm9ybWF0Ijp7IiRyZWYiOiI1NTkifSwiV2Vla051bWJlcmluZyI6eyIkaWQiOiI1ODAiLCJGb3JtYXQiOjAsIklzVmlzaWJsZSI6ZmFsc2UsIkxhc3RLbm93blZpc2liaWxpdHlTdGF0ZSI6ZmFsc2V9LCJJc1Zpc2libGUiOnRydWUsIlBhcmVudFN0eWxlIjpudWxsfSwiSHlwZXJsaW5rIjp7IiRpZCI6IjU4MSIsIkFkZHJlc3MiOiIiLCJTdWJBZGRyZXNzIjoiIn0sIkltcG9ydElkIjoiIn0seyIkaWQiOiI1ODIiLCJJZCI6ImY3N2VmMmJkLTQyNjctNDA5MC04YWI5LTNjOWJjMTgzYzAwNiIsIkluZGV4IjoyNCwiR3JvdXBJZCI6IjM2NGI2NGZhLTg1OTgtNDkzNS05NTFhLTA3OWNjODJmNjUxZiIsIlRpdGxlIjoiQWN0aXZpdHkiLCJEYXRlVGltZSI6IjIwMjAtMDctMDhUMjM6NTk6MDAiLCJQZXJjZW50YWdlQ29tcGxldGUiOm51bGwsIk5vdGUiOm51bGwsIlN0eWxlIjp7IiRpZCI6IjU4MyIsIlRpdGxlUG9zaXRpb24iOiJSaWdodCIsIkRhdGVQb3NpdGlvbiI6IkxlZnQiLCJTaGFwZVR5cGUiOjksIlNoYXBlU2l6ZSI6MCwiU2hhcGVTdHlsZSI6eyIkaWQiOiI1ODQiLCJNYXJnaW4iOnsiJHJlZiI6IjE5MyJ9LCJQYWRkaW5nIjp7IiRyZWYiOiIxOTQifSwiQmFja2dyb3VuZCI6eyIkaWQiOiI1ODUiLCJDb2xvciI6eyIkaWQiOiI1ODYiLCJBIjoyNTUsIlIiOjQxLCJHIjoxMjUsIkIiOjgzfX0sIklzVmlzaWJsZSI6dHJ1ZSwiV2lkdGgiOjEyLjAsIkhlaWdodCI6MTQuMCwiQm9yZGVyU3R5bGUiOnsiJGlkIjoiNTg3IiwiTGluZUNvbG9yIjpudWxsLCJMaW5lV2VpZ2h0IjowLjAsIkxpbmVUeXBlIjowLCJQYXJlbnRTdHlsZSI6bnVsbH0sIlBhcmVudFN0eWxlIjpudWxsfSwiVGl0bGVTdHlsZSI6eyIkaWQiOiI1ODgiLCJGb250U2V0dGluZ3MiOnsiJGlkIjoiNTg5IiwiRm9udFNpemUiOjExLCJGb250TmFtZSI6IkNhbGlicmkiLCJJc0JvbGQiOmZhbHNlLCJJc0l0YWxpYyI6ZmFsc2UsIklzVW5kZXJsaW5lZCI6ZmFsc2UsIlBhcmVudFN0eWxlIjpudWxsfSwiQXV0b1NpemUiOjAsIkZvcmVncm91bmQiOnsiJGlkIjoiNTkwIiwiQ29sb3IiOnsiJGlkIjoiNTk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TkyIiwiQ29sb3IiOnsiJGlkIjoiNTkzIiwiQSI6MCwiUiI6MjU1LCJHIjoyNTUsIkIiOjI1NX19LCJJc1Zpc2libGUiOnRydWUsIldpZHRoIjowLjAsIkhlaWdodCI6MC4wLCJCb3JkZXJTdHlsZSI6bnVsbCwiUGFyZW50U3R5bGUiOm51bGx9LCJEYXRlU3R5bGUiOnsiJGlkIjoiNTk0IiwiRm9udFNldHRpbmdzIjp7IiRpZCI6IjU5NSIsIkZvbnRTaXplIjoxMCwiRm9udE5hbWUiOiJDYWxpYnJpIiwiSXNCb2xkIjpmYWxzZSwiSXNJdGFsaWMiOmZhbHNlLCJJc1VuZGVybGluZWQiOmZhbHNlLCJQYXJlbnRTdHlsZSI6bnVsbH0sIkF1dG9TaXplIjowLCJGb3JlZ3JvdW5kIjp7IiRpZCI6IjU5NiIsIkNvbG9yIjp7IiRpZCI6IjU5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1OTgiLCJDb2xvciI6eyIkaWQiOiI1OTkiLCJBIjowLCJSIjoyNTUsIkciOjI1NSwiQiI6MjU1fX0sIklzVmlzaWJsZSI6ZmFsc2UsIldpZHRoIjowLjAsIkhlaWdodCI6MC4wLCJCb3JkZXJTdHlsZSI6bnVsbCwiUGFyZW50U3R5bGUiOm51bGx9LCJEYXRlRm9ybWF0Ijp7IiRyZWYiOiI1NTkifSwiV2Vla051bWJlcmluZyI6eyIkaWQiOiI2MDAiLCJGb3JtYXQiOjAsIklzVmlzaWJsZSI6ZmFsc2UsIkxhc3RLbm93blZpc2liaWxpdHlTdGF0ZSI6ZmFsc2V9LCJJc1Zpc2libGUiOnRydWUsIlBhcmVudFN0eWxlIjpudWxsfSwiSHlwZXJsaW5rIjp7IiRpZCI6IjYwMSIsIkFkZHJlc3MiOiIiLCJTdWJBZGRyZXNzIjoiIn0sIkltcG9ydElkIjoiIn0seyIkaWQiOiI2MDIiLCJJZCI6Ijk3ZmUzYjAxLWQwNDYtNDYwNS04Y2NjLTRmMmIyNDg4ODRjOSIsIkluZGV4IjoyNSwiR3JvdXBJZCI6IjM2NGI2NGZhLTg1OTgtNDkzNS05NTFhLTA3OWNjODJmNjUxZiIsIlRpdGxlIjoiQWN0aXZpdHkiLCJEYXRlVGltZSI6IjIwMjAtMTAtMTVUMjM6NTk6MDAiLCJQZXJjZW50YWdlQ29tcGxldGUiOm51bGwsIk5vdGUiOm51bGwsIlN0eWxlIjp7IiRpZCI6IjYwMyIsIlRpdGxlUG9zaXRpb24iOiJSaWdodCIsIkRhdGVQb3NpdGlvbiI6IkxlZnQiLCJTaGFwZVR5cGUiOjksIlNoYXBlU2l6ZSI6MCwiU2hhcGVTdHlsZSI6eyIkaWQiOiI2MDQiLCJNYXJnaW4iOnsiJHJlZiI6IjE5MyJ9LCJQYWRkaW5nIjp7IiRyZWYiOiIxOTQifSwiQmFja2dyb3VuZCI6eyIkaWQiOiI2MDUiLCJDb2xvciI6eyIkaWQiOiI2MDYiLCJBIjoyNTUsIlIiOjQxLCJHIjoxMjUsIkIiOjgzfX0sIklzVmlzaWJsZSI6dHJ1ZSwiV2lkdGgiOjEyLjAsIkhlaWdodCI6MTQuMCwiQm9yZGVyU3R5bGUiOnsiJGlkIjoiNjA3IiwiTGluZUNvbG9yIjpudWxsLCJMaW5lV2VpZ2h0IjowLjAsIkxpbmVUeXBlIjowLCJQYXJlbnRTdHlsZSI6bnVsbH0sIlBhcmVudFN0eWxlIjpudWxsfSwiVGl0bGVTdHlsZSI6eyIkaWQiOiI2MDgiLCJGb250U2V0dGluZ3MiOnsiJGlkIjoiNjA5IiwiRm9udFNpemUiOjExLCJGb250TmFtZSI6IkNhbGlicmkiLCJJc0JvbGQiOmZhbHNlLCJJc0l0YWxpYyI6ZmFsc2UsIklzVW5kZXJsaW5lZCI6ZmFsc2UsIlBhcmVudFN0eWxlIjpudWxsfSwiQXV0b1NpemUiOjAsIkZvcmVncm91bmQiOnsiJGlkIjoiNjEwIiwiQ29sb3IiOnsiJGlkIjoiNjE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jEyIiwiQ29sb3IiOnsiJGlkIjoiNjEzIiwiQSI6MCwiUiI6MjU1LCJHIjoyNTUsIkIiOjI1NX19LCJJc1Zpc2libGUiOnRydWUsIldpZHRoIjowLjAsIkhlaWdodCI6MC4wLCJCb3JkZXJTdHlsZSI6bnVsbCwiUGFyZW50U3R5bGUiOm51bGx9LCJEYXRlU3R5bGUiOnsiJGlkIjoiNjE0IiwiRm9udFNldHRpbmdzIjp7IiRpZCI6IjYxNSIsIkZvbnRTaXplIjoxMCwiRm9udE5hbWUiOiJDYWxpYnJpIiwiSXNCb2xkIjpmYWxzZSwiSXNJdGFsaWMiOmZhbHNlLCJJc1VuZGVybGluZWQiOmZhbHNlLCJQYXJlbnRTdHlsZSI6bnVsbH0sIkF1dG9TaXplIjowLCJGb3JlZ3JvdW5kIjp7IiRpZCI6IjYxNiIsIkNvbG9yIjp7IiRpZCI6IjYx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2MTgiLCJDb2xvciI6eyIkaWQiOiI2MTkiLCJBIjowLCJSIjoyNTUsIkciOjI1NSwiQiI6MjU1fX0sIklzVmlzaWJsZSI6ZmFsc2UsIldpZHRoIjowLjAsIkhlaWdodCI6MC4wLCJCb3JkZXJTdHlsZSI6bnVsbCwiUGFyZW50U3R5bGUiOm51bGx9LCJEYXRlRm9ybWF0Ijp7IiRyZWYiOiI1NTkifSwiV2Vla051bWJlcmluZyI6eyIkaWQiOiI2MjAiLCJGb3JtYXQiOjAsIklzVmlzaWJsZSI6ZmFsc2UsIkxhc3RLbm93blZpc2liaWxpdHlTdGF0ZSI6ZmFsc2V9LCJJc1Zpc2libGUiOnRydWUsIlBhcmVudFN0eWxlIjpudWxsfSwiSHlwZXJsaW5rIjp7IiRpZCI6IjYyMSIsIkFkZHJlc3MiOiIiLCJTdWJBZGRyZXNzIjoiIn0sIkltcG9ydElkIjoiIn0seyIkaWQiOiI2MjIiLCJJZCI6IjJjZDM4MjEwLWY4MjMtNGNmYi04OGIxLTdjYzE0MjI4OWU4YiIsIkluZGV4IjoyNiwiR3JvdXBJZCI6IjM2NGI2NGZhLTg1OTgtNDkzNS05NTFhLTA3OWNjODJmNjUxZiIsIlRpdGxlIjoiQWN0aXZpdHkiLCJEYXRlVGltZSI6IjIwMjEtMDEtMThUMjM6NTk6MDAiLCJQZXJjZW50YWdlQ29tcGxldGUiOm51bGwsIk5vdGUiOm51bGwsIlN0eWxlIjp7IiRpZCI6IjYyMyIsIlRpdGxlUG9zaXRpb24iOiJSaWdodCIsIkRhdGVQb3NpdGlvbiI6IkxlZnQiLCJTaGFwZVR5cGUiOjksIlNoYXBlU2l6ZSI6MCwiU2hhcGVTdHlsZSI6eyIkaWQiOiI2MjQiLCJNYXJnaW4iOnsiJHJlZiI6IjE5MyJ9LCJQYWRkaW5nIjp7IiRyZWYiOiIxOTQifSwiQmFja2dyb3VuZCI6eyIkaWQiOiI2MjUiLCJDb2xvciI6eyIkaWQiOiI2MjYiLCJBIjoyNTUsIlIiOjQxLCJHIjoxMjUsIkIiOjgzfX0sIklzVmlzaWJsZSI6dHJ1ZSwiV2lkdGgiOjEyLjAsIkhlaWdodCI6MTQuMCwiQm9yZGVyU3R5bGUiOnsiJGlkIjoiNjI3IiwiTGluZUNvbG9yIjpudWxsLCJMaW5lV2VpZ2h0IjowLjAsIkxpbmVUeXBlIjowLCJQYXJlbnRTdHlsZSI6bnVsbH0sIlBhcmVudFN0eWxlIjpudWxsfSwiVGl0bGVTdHlsZSI6eyIkaWQiOiI2MjgiLCJGb250U2V0dGluZ3MiOnsiJGlkIjoiNjI5IiwiRm9udFNpemUiOjExLCJGb250TmFtZSI6IkNhbGlicmkiLCJJc0JvbGQiOmZhbHNlLCJJc0l0YWxpYyI6ZmFsc2UsIklzVW5kZXJsaW5lZCI6ZmFsc2UsIlBhcmVudFN0eWxlIjpudWxsfSwiQXV0b1NpemUiOjAsIkZvcmVncm91bmQiOnsiJGlkIjoiNjMwIiwiQ29sb3IiOnsiJGlkIjoiNjMx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jMyIiwiQ29sb3IiOnsiJGlkIjoiNjMzIiwiQSI6MCwiUiI6MjU1LCJHIjoyNTUsIkIiOjI1NX19LCJJc1Zpc2libGUiOnRydWUsIldpZHRoIjowLjAsIkhlaWdodCI6MC4wLCJCb3JkZXJTdHlsZSI6bnVsbCwiUGFyZW50U3R5bGUiOm51bGx9LCJEYXRlU3R5bGUiOnsiJGlkIjoiNjM0IiwiRm9udFNldHRpbmdzIjp7IiRpZCI6IjYzNSIsIkZvbnRTaXplIjoxMCwiRm9udE5hbWUiOiJDYWxpYnJpIiwiSXNCb2xkIjpmYWxzZSwiSXNJdGFsaWMiOmZhbHNlLCJJc1VuZGVybGluZWQiOmZhbHNlLCJQYXJlbnRTdHlsZSI6bnVsbH0sIkF1dG9TaXplIjowLCJGb3JlZ3JvdW5kIjp7IiRpZCI6IjYzNiIsIkNvbG9yIjp7IiRpZCI6IjYzN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2MzgiLCJDb2xvciI6eyIkaWQiOiI2MzkiLCJBIjowLCJSIjoyNTUsIkciOjI1NSwiQiI6MjU1fX0sIklzVmlzaWJsZSI6ZmFsc2UsIldpZHRoIjowLjAsIkhlaWdodCI6MC4wLCJCb3JkZXJTdHlsZSI6bnVsbCwiUGFyZW50U3R5bGUiOm51bGx9LCJEYXRlRm9ybWF0Ijp7IiRyZWYiOiI1NTkifSwiV2Vla051bWJlcmluZyI6eyIkaWQiOiI2NDAiLCJGb3JtYXQiOjAsIklzVmlzaWJsZSI6ZmFsc2UsIkxhc3RLbm93blZpc2liaWxpdHlTdGF0ZSI6ZmFsc2V9LCJJc1Zpc2libGUiOnRydWUsIlBhcmVudFN0eWxlIjpudWxsfSwiSHlwZXJsaW5rIjp7IiRpZCI6IjY0MSIsIkFkZHJlc3MiOiIiLCJTdWJBZGRyZXNzIjoiIn0sIkltcG9ydElkIjoiIn0seyIkaWQiOiI2NDIiLCJJZCI6ImVkMmY2YTBkLTdiMWMtNGZjMS1iNjE4LTFlNjUzNmI1OWMzYiIsIkluZGV4IjoyNywiR3JvdXBJZCI6IjM2NGI2NGZhLTg1OTgtNDkzNS05NTFhLTA3OWNjODJmNjUxZiIsIlRpdGxlIjoiQWN0aXZpdHkiLCJEYXRlVGltZSI6IjIwMjEtMDQtMjdUMjM6NTk6MDAiLCJQZXJjZW50YWdlQ29tcGxldGUiOm51bGwsIk5vdGUiOm51bGwsIlN0eWxlIjp7IiRpZCI6IjY0MyIsIlRpdGxlUG9zaXRpb24iOiJSaWdodCIsIkRhdGVQb3NpdGlvbiI6IkxlZnQiLCJTaGFwZVR5cGUiOjksIlNoYXBlU2l6ZSI6MCwiU2hhcGVTdHlsZSI6eyIkaWQiOiI2NDQiLCJNYXJnaW4iOnsiJGlkIjoiNjQ1IiwiVG9wIjowLjAsIkxlZnQiOjAuMCwiUmlnaHQiOjAuMCwiQm90dG9tIjowLjB9LCJQYWRkaW5nIjp7IiRpZCI6IjY0NiIsIlRvcCI6MC4wLCJMZWZ0IjowLjAsIlJpZ2h0IjowLjAsIkJvdHRvbSI6MC4wfSwiQmFja2dyb3VuZCI6eyIkaWQiOiI2NDciLCJDb2xvciI6eyIkaWQiOiI2NDgiLCJBIjoyNTUsIlIiOjQxLCJHIjoxMjUsIkIiOjgzfX0sIklzVmlzaWJsZSI6dHJ1ZSwiV2lkdGgiOjEyLjAsIkhlaWdodCI6MTQuMCwiQm9yZGVyU3R5bGUiOm51bGwsIlBhcmVudFN0eWxlIjpudWxsfSwiVGl0bGVTdHlsZSI6eyIkaWQiOiI2NDkiLCJGb250U2V0dGluZ3MiOnsiJGlkIjoiNjUwIiwiRm9udFNpemUiOjExLCJGb250TmFtZSI6IkNhbGlicmkiLCJJc0JvbGQiOmZhbHNlLCJJc0l0YWxpYyI6ZmFsc2UsIklzVW5kZXJsaW5lZCI6ZmFsc2UsIlBhcmVudFN0eWxlIjpudWxsfSwiQXV0b1NpemUiOjAsIkZvcmVncm91bmQiOnsiJGlkIjoiNjUxIiwiQ29sb3IiOnsiJGlkIjoiNjU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1MyIsIlRvcCI6MC4wLCJMZWZ0IjowLjAsIlJpZ2h0IjowLjAsIkJvdHRvbSI6MC4wfSwiUGFkZGluZyI6eyIkaWQiOiI2NTQiLCJUb3AiOjAuMCwiTGVmdCI6MC4wLCJSaWdodCI6MC4wLCJCb3R0b20iOjAuMH0sIkJhY2tncm91bmQiOnsiJGlkIjoiNjU1IiwiQ29sb3IiOnsiJGlkIjoiNjU2IiwiQSI6MCwiUiI6MjU1LCJHIjoyNTUsIkIiOjI1NX19LCJJc1Zpc2libGUiOnRydWUsIldpZHRoIjowLjAsIkhlaWdodCI6MC4wLCJCb3JkZXJTdHlsZSI6bnVsbCwiUGFyZW50U3R5bGUiOm51bGx9LCJEYXRlU3R5bGUiOnsiJGlkIjoiNjU3IiwiRm9udFNldHRpbmdzIjp7IiRpZCI6IjY1OCIsIkZvbnRTaXplIjoxMCwiRm9udE5hbWUiOiJDYWxpYnJpIiwiSXNCb2xkIjpmYWxzZSwiSXNJdGFsaWMiOmZhbHNlLCJJc1VuZGVybGluZWQiOmZhbHNlLCJQYXJlbnRTdHlsZSI6bnVsbH0sIkF1dG9TaXplIjowLCJGb3JlZ3JvdW5kIjp7IiRpZCI6IjY1OSIsIkNvbG9yIjp7IiRpZCI6IjY2M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NjYxIiwiVG9wIjowLjAsIkxlZnQiOjAuMCwiUmlnaHQiOjAuMCwiQm90dG9tIjowLjB9LCJQYWRkaW5nIjp7IiRpZCI6IjY2MiIsIlRvcCI6MC4wLCJMZWZ0IjowLjAsIlJpZ2h0IjowLjAsIkJvdHRvbSI6MC4wfSwiQmFja2dyb3VuZCI6eyIkaWQiOiI2NjMiLCJDb2xvciI6eyIkaWQiOiI2NjQiLCJBIjowLCJSIjoyNTUsIkciOjI1NSwiQiI6MjU1fX0sIklzVmlzaWJsZSI6ZmFsc2UsIldpZHRoIjowLjAsIkhlaWdodCI6MC4wLCJCb3JkZXJTdHlsZSI6bnVsbCwiUGFyZW50U3R5bGUiOm51bGx9LCJEYXRlRm9ybWF0Ijp7IiRyZWYiOiI1NTkifSwiV2Vla051bWJlcmluZyI6eyIkaWQiOiI2NjUiLCJGb3JtYXQiOjAsIklzVmlzaWJsZSI6ZmFsc2UsIkxhc3RLbm93blZpc2liaWxpdHlTdGF0ZSI6ZmFsc2V9LCJJc1Zpc2libGUiOnRydWUsIlBhcmVudFN0eWxlIjpudWxsfSwiSHlwZXJsaW5rIjpudWxsLCJJbXBvcnRJZCI6bnVsbH1dLCJJZCI6IjM2NGI2NGZhLTg1OTgtNDkzNS05NTFhLTA3OWNjODJmNjUxZiIsIklzU2luZ2xlSXRlbVJvdyI6ZmFsc2V9LHsiJGlkIjoiNjY2IiwiX3Rhc2tzIjpbeyIkaWQiOiI2NjciLCJfYXR0YWNoZWRNaWxlc3RvbmVzIjpbXSwiVGFza0RlZmluaXRpb24iOnsiJGlkIjoiNjY4IiwiR3JvdXBOYW1lIjoiNGQ0MGFjOWEtZGJhMS00MDA2LWIzYzQtZjgwMzMyMTNhMDI2IiwiU3RhcnREYXRlIjoiMjAyMS0wNS0wNFQxNDo0MTowMCIsIkVuZERhdGUiOiIyMDIxLTA3LTIyVDIzOjU5OjAwIiwiUGVyY2VudGFnZUNvbXBsZXRlIjpudWxsLCJTdHlsZSI6eyIkaWQiOiI2NjkiLCJTaGFwZSI6MiwiU2hhcGVUaGlja25lc3MiOjEsIkR1cmF0aW9uRm9ybWF0IjowLCJJbmNsdWRlTm9uV29ya2luZ0RheXNJbkR1cmF0aW9uIjpmYWxzZSwiUGVyY2VudGFnZUNvbXBsZXRlU3R5bGUiOnsiJGlkIjoiNjcwIiwiRm9udFNldHRpbmdzIjp7IiRpZCI6IjY3MS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2NzIiLCJUb3AiOjAuMCwiTGVmdCI6MC4wLCJSaWdodCI6MC4wLCJCb3R0b20iOjAuMH0sIlBhZGRpbmciOnsiJGlkIjoiNjczIiwiVG9wIjowLjAsIkxlZnQiOjAuMCwiUmlnaHQiOjAuMCwiQm90dG9tIjowLjB9LCJCYWNrZ3JvdW5kIjp7IiRyZWYiOiIxNCJ9LCJJc1Zpc2libGUiOnRydWUsIldpZHRoIjowLjAsIkhlaWdodCI6MC4wLCJCb3JkZXJTdHlsZSI6eyIkaWQiOiI2NzQiLCJMaW5lQ29sb3IiOm51bGwsIkxpbmVXZWlnaHQiOjAuMCwiTGluZVR5cGUiOjAsIlBhcmVudFN0eWxlIjpudWxsfSwiUGFyZW50U3R5bGUiOm51bGx9LCJEdXJhdGlvblN0eWxlIjp7IiRpZCI6IjY3NSIsIkZvbnRTZXR0aW5ncyI6eyIkaWQiOiI2NzYiLCJGb250U2l6ZSI6MTAsIkZvbnROYW1lIjoiQ2FsaWJyaSIsIklzQm9sZCI6ZmFsc2UsIklzSXRhbGljIjpmYWxzZSwiSXNVbmRlcmxpbmVkIjpmYWxzZSwiUGFyZW50U3R5bGUiOm51bGx9LCJBdXRvU2l6ZSI6MCwiRm9yZWdyb3VuZCI6eyIkaWQiOiI2NzciLCJDb2xvciI6eyIkcmVmIjoiMTE3In19LCJNYXhXaWR0aCI6MjAwLjAsIk1heEhlaWdodCI6IkluZmluaXR5IiwiU21hcnRGb3JlZ3JvdW5kSXNBY3RpdmUiOmZhbHNlLCJIb3Jpem9udGFsQWxpZ25tZW50IjowLCJWZXJ0aWNhbEFsaWdubWVudCI6MCwiU21hcnRGb3JlZ3JvdW5kIjpudWxsLCJCYWNrZ3JvdW5kRmlsbFR5cGUiOjAsIk1hcmdpbiI6eyIkaWQiOiI2NzgiLCJUb3AiOjAuMCwiTGVmdCI6MC4wLCJSaWdodCI6MC4wLCJCb3R0b20iOjAuMH0sIlBhZGRpbmciOnsiJGlkIjoiNjc5IiwiVG9wIjowLjAsIkxlZnQiOjAuMCwiUmlnaHQiOjAuMCwiQm90dG9tIjowLjB9LCJCYWNrZ3JvdW5kIjp7IiRyZWYiOiIxMTgifSwiSXNWaXNpYmxlIjp0cnVlLCJXaWR0aCI6MC4wLCJIZWlnaHQiOjAuMCwiQm9yZGVyU3R5bGUiOnsiJGlkIjoiNjgwIiwiTGluZUNvbG9yIjpudWxsLCJMaW5lV2VpZ2h0IjowLjAsIkxpbmVUeXBlIjowLCJQYXJlbnRTdHlsZSI6bnVsbH0sIlBhcmVudFN0eWxlIjpudWxsfSwiSG9yaXpvbnRhbENvbm5lY3RvclN0eWxlIjp7IiRpZCI6IjY4MSIsIkxpbmVDb2xvciI6eyIkcmVmIjoiMjcifSwiTGluZVdlaWdodCI6MS4wLCJMaW5lVHlwZSI6MCwiUGFyZW50U3R5bGUiOm51bGx9LCJWZXJ0aWNhbENvbm5lY3RvclN0eWxlIjp7IiRpZCI6IjY4M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2ODMiLCJNYXJnaW4iOnsiJGlkIjoiNjg0IiwiVG9wIjowLjAsIkxlZnQiOjQuMCwiUmlnaHQiOjQuMCwiQm90dG9tIjowLjB9LCJQYWRkaW5nIjp7IiRpZCI6IjY4NSIsIlRvcCI6MC4wLCJMZWZ0IjowLjAsIlJpZ2h0IjowLjAsIkJvdHRvbSI6MC4wfSwiQmFja2dyb3VuZCI6eyIkaWQiOiI2ODYiLCJDb2xvciI6eyIkaWQiOiI2ODciLCJBIjoyNTUsIlIiOjI0NiwiRyI6MTMwLCJCIjozNH19LCJJc1Zpc2libGUiOnRydWUsIldpZHRoIjowLjAsIkhlaWdodCI6MTYuMCwiQm9yZGVyU3R5bGUiOnsiJGlkIjoiNjg4IiwiTGluZUNvbG9yIjp7IiRpZCI6IjY4OSIsIiR0eXBlIjoiTkxSRS5Db21tb24uRG9tLlNvbGlkQ29sb3JCcnVzaCwgTkxSRS5Db21tb24iLCJDb2xvciI6eyIkaWQiOiI2OTAiLCJBIjoyNTUsIlIiOjAsIkciOjAsIkIiOjB9fSwiTGluZVdlaWdodCI6MC4wLCJMaW5lVHlwZSI6MCwiUGFyZW50U3R5bGUiOm51bGx9LCJQYXJlbnRTdHlsZSI6bnVsbH0sIlRpdGxlU3R5bGUiOnsiJGlkIjoiNjkxIiwiRm9udFNldHRpbmdzIjp7IiRpZCI6IjY5MiIsIkZvbnRTaXplIjoxMSwiRm9udE5hbWUiOiJDYWxpYnJpIiwiSXNCb2xkIjp0cnVlLCJJc0l0YWxpYyI6ZmFsc2UsIklzVW5kZXJsaW5lZCI6ZmFsc2UsIlBhcmVudFN0eWxlIjpudWxsfSwiQXV0b1NpemUiOjAsIkZvcmVncm91bmQiOnsiJGlkIjoiNjkzIiwiQ29sb3IiOnsiJGlkIjoiNjk0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5NSIsIlRvcCI6MC4wLCJMZWZ0IjowLjAsIlJpZ2h0IjowLjAsIkJvdHRvbSI6MC4wfSwiUGFkZGluZyI6eyIkaWQiOiI2OTYiLCJUb3AiOjAuMCwiTGVmdCI6MC4wLCJSaWdodCI6MC4wLCJCb3R0b20iOjAuMH0sIkJhY2tncm91bmQiOnsiJGlkIjoiNjk3IiwiQ29sb3IiOnsiJGlkIjoiNjk4IiwiQSI6MCwiUiI6MjU1LCJHIjoyNTUsIkIiOjI1NX19LCJJc1Zpc2libGUiOnRydWUsIldpZHRoIjowLjAsIkhlaWdodCI6MC4wLCJCb3JkZXJTdHlsZSI6eyIkaWQiOiI2OTkiLCJMaW5lQ29sb3IiOm51bGwsIkxpbmVXZWlnaHQiOjAuMCwiTGluZVR5cGUiOjAsIlBhcmVudFN0eWxlIjpudWxsfSwiUGFyZW50U3R5bGUiOm51bGx9LCJEYXRlU3R5bGUiOnsiJGlkIjoiNzAwIiwiRm9udFNldHRpbmdzIjp7IiRpZCI6IjcwMSIsIkZvbnRTaXplIjoxMCwiRm9udE5hbWUiOiJDYWxpYnJpIiwiSXNCb2xkIjpmYWxzZSwiSXNJdGFsaWMiOmZhbHNlLCJJc1VuZGVybGluZWQiOmZhbHNlLCJQYXJlbnRTdHlsZSI6bnVsbH0sIkF1dG9TaXplIjowLCJGb3JlZ3JvdW5kIjp7IiRpZCI6IjcwMiIsIkNvbG9yIjp7IiRpZCI6Ijcw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A0IiwiVG9wIjowLjAsIkxlZnQiOjAuMCwiUmlnaHQiOjAuMCwiQm90dG9tIjowLjB9LCJQYWRkaW5nIjp7IiRpZCI6IjcwNSIsIlRvcCI6MC4wLCJMZWZ0IjowLjAsIlJpZ2h0IjowLjAsIkJvdHRvbSI6MC4wfSwiQmFja2dyb3VuZCI6eyIkcmVmIjoiNTUifSwiSXNWaXNpYmxlIjp0cnVlLCJXaWR0aCI6MC4wLCJIZWlnaHQiOjAuMCwiQm9yZGVyU3R5bGUiOnsiJGlkIjoiNzA2IiwiTGluZUNvbG9yIjpudWxsLCJMaW5lV2VpZ2h0IjowLjAsIkxpbmVUeXBlIjowLCJQYXJlbnRTdHlsZSI6bnVsbH0sIlBhcmVudFN0eWxlIjpudWxsfSwiRGF0ZUZvcm1hdCI6eyIkaWQiOiI3MD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A4IiwiRm9ybWF0IjowLCJJc1Zpc2libGUiOmZhbHNlLCJMYXN0S25vd25WaXNpYmlsaXR5U3RhdGUiOmZhbHNlfSwiSXNWaXNpYmxlIjpmYWxzZSwiUGFyZW50U3R5bGUiOm51bGx9LCJJbmRleCI6MjgsIlNtYXJ0RHVyYXRpb25BY3RpdmF0ZWQiOmZhbHNlLCJEYXRlRm9ybWF0Ijp7IiRyZWYiOiI3MDcifSwiV2Vla051bWJlcmluZyI6eyIkaWQiOiI3MDkiLCJGb3JtYXQiOjAsIklzVmlzaWJsZSI6ZmFsc2UsIkxhc3RLbm93blZpc2liaWxpdHlTdGF0ZSI6ZmFsc2V9LCJJZCI6ImI2OTk4NzQ4LTgyMmQtNDZiYi04MTUwLTFjZjY3NzQzM2JkNCIsIkltcG9ydElkIjpudWxsLCJUaXRsZSI6IlRhc2siLCJOb3RlIjpudWxsLCJIeXBlcmxpbmsiOnsiJGlkIjoiNzEwIiwiQWRkcmVzcyI6IiIsIlN1YkFkZHJlc3MiOiIifSwiSXNDaGFuZ2VkIjpmYWxzZSwiSXNOZXciOmZhbHNlfX0seyIkaWQiOiI3MTEiLCJfYXR0YWNoZWRNaWxlc3RvbmVzIjpbXSwiVGFza0RlZmluaXRpb24iOnsiJGlkIjoiNzEyIiwiR3JvdXBOYW1lIjoiNGQ0MGFjOWEtZGJhMS00MDA2LWIzYzQtZjgwMzMyMTNhMDI2IiwiU3RhcnREYXRlIjoiMjAyMS0wNy0yNFQxNDowNzowMCIsIkVuZERhdGUiOiIyMDIxLTEwLTA5VDIzOjU5OjAwIiwiUGVyY2VudGFnZUNvbXBsZXRlIjpudWxsLCJTdHlsZSI6eyIkaWQiOiI3MTMiLCJTaGFwZSI6MiwiU2hhcGVUaGlja25lc3MiOjEsIkR1cmF0aW9uRm9ybWF0IjowLCJJbmNsdWRlTm9uV29ya2luZ0RheXNJbkR1cmF0aW9uIjpmYWxzZSwiUGVyY2VudGFnZUNvbXBsZXRlU3R5bGUiOnsiJGlkIjoiNzE0IiwiRm9udFNldHRpbmdzIjp7IiRpZCI6IjcxNS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7IiRyZWYiOiIxNCJ9LCJJc1Zpc2libGUiOnRydWUsIldpZHRoIjowLjAsIkhlaWdodCI6MC4wLCJCb3JkZXJTdHlsZSI6eyIkaWQiOiI3MTgiLCJMaW5lQ29sb3IiOm51bGwsIkxpbmVXZWlnaHQiOjAuMCwiTGluZVR5cGUiOjAsIlBhcmVudFN0eWxlIjpudWxsfSwiUGFyZW50U3R5bGUiOm51bGx9LCJEdXJhdGlvblN0eWxlIjp7IiRpZCI6IjcxOSIsIkZvbnRTZXR0aW5ncyI6eyIkaWQiOiI3MjAiLCJGb250U2l6ZSI6MTAsIkZvbnROYW1lIjoiQ2FsaWJyaSIsIklzQm9sZCI6ZmFsc2UsIklzSXRhbGljIjpmYWxzZSwiSXNVbmRlcmxpbmVkIjpmYWxzZSwiUGFyZW50U3R5bGUiOm51bGx9LCJBdXRvU2l6ZSI6MCwiRm9yZWdyb3VuZCI6eyIkaWQiOiI3MjEiLCJDb2xvciI6eyIkcmVmIjoiMTE3In19LCJNYXhXaWR0aCI6MjAwLjAsIk1heEhlaWdodCI6IkluZmluaXR5IiwiU21hcnRGb3JlZ3JvdW5kSXNBY3RpdmUiOmZhbHNlLCJIb3Jpem9udGFsQWxpZ25tZW50IjowLCJWZXJ0aWNhbEFsaWdubWVudCI6MCwiU21hcnRGb3JlZ3JvdW5kIjpudWxsLCJCYWNrZ3JvdW5kRmlsbFR5cGUiOjAsIk1hcmdpbiI6eyIkaWQiOiI3MjIiLCJUb3AiOjAuMCwiTGVmdCI6MC4wLCJSaWdodCI6MC4wLCJCb3R0b20iOjAuMH0sIlBhZGRpbmciOnsiJGlkIjoiNzIzIiwiVG9wIjowLjAsIkxlZnQiOjAuMCwiUmlnaHQiOjAuMCwiQm90dG9tIjowLjB9LCJCYWNrZ3JvdW5kIjp7IiRyZWYiOiIxMTgifSwiSXNWaXNpYmxlIjp0cnVlLCJXaWR0aCI6MC4wLCJIZWlnaHQiOjAuMCwiQm9yZGVyU3R5bGUiOnsiJGlkIjoiNzI0IiwiTGluZUNvbG9yIjpudWxsLCJMaW5lV2VpZ2h0IjowLjAsIkxpbmVUeXBlIjowLCJQYXJlbnRTdHlsZSI6bnVsbH0sIlBhcmVudFN0eWxlIjpudWxsfSwiSG9yaXpvbnRhbENvbm5lY3RvclN0eWxlIjp7IiRpZCI6IjcyNSIsIkxpbmVDb2xvciI6eyIkcmVmIjoiMjcifSwiTGluZVdlaWdodCI6MS4wLCJMaW5lVHlwZSI6MCwiUGFyZW50U3R5bGUiOm51bGx9LCJWZXJ0aWNhbENvbm5lY3RvclN0eWxlIjp7IiRpZCI6IjcyNiIsIkxpbmVDb2xvciI6eyIkcmVmIjoiMzAifSwiTGluZVdlaWdodCI6MC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3MjciLCJNYXJnaW4iOnsiJGlkIjoiNzI4IiwiVG9wIjowLjAsIkxlZnQiOjQuMCwiUmlnaHQiOjQuMCwiQm90dG9tIjowLjB9LCJQYWRkaW5nIjp7IiRpZCI6IjcyOSIsIlRvcCI6MC4wLCJMZWZ0IjowLjAsIlJpZ2h0IjowLjAsIkJvdHRvbSI6MC4wfSwiQmFja2dyb3VuZCI6eyIkaWQiOiI3MzAiLCJDb2xvciI6eyIkaWQiOiI3MzEiLCJBIjoyNTUsIlIiOjI0NiwiRyI6MTMwLCJCIjozNH19LCJJc1Zpc2libGUiOnRydWUsIldpZHRoIjowLjAsIkhlaWdodCI6MTYuMCwiQm9yZGVyU3R5bGUiOnsiJGlkIjoiNzMyIiwiTGluZUNvbG9yIjp7IiRpZCI6IjczMyIsIiR0eXBlIjoiTkxSRS5Db21tb24uRG9tLlNvbGlkQ29sb3JCcnVzaCwgTkxSRS5Db21tb24iLCJDb2xvciI6eyIkaWQiOiI3MzQiLCJBIjoyNTUsIlIiOjAsIkciOjAsIkIiOjB9fSwiTGluZVdlaWdodCI6MC4wLCJMaW5lVHlwZSI6MCwiUGFyZW50U3R5bGUiOm51bGx9LCJQYXJlbnRTdHlsZSI6bnVsbH0sIlRpdGxlU3R5bGUiOnsiJGlkIjoiNzM1IiwiRm9udFNldHRpbmdzIjp7IiRpZCI6IjczNiIsIkZvbnRTaXplIjoxMSwiRm9udE5hbWUiOiJDYWxpYnJpIiwiSXNCb2xkIjp0cnVlLCJJc0l0YWxpYyI6ZmFsc2UsIklzVW5kZXJsaW5lZCI6ZmFsc2UsIlBhcmVudFN0eWxlIjpudWxsfSwiQXV0b1NpemUiOjAsIkZvcmVncm91bmQiOnsiJGlkIjoiNzM3IiwiQ29sb3IiOnsiJGlkIjoiNzM4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czOSIsIlRvcCI6MC4wLCJMZWZ0IjowLjAsIlJpZ2h0IjowLjAsIkJvdHRvbSI6MC4wfSwiUGFkZGluZyI6eyIkaWQiOiI3NDAiLCJUb3AiOjAuMCwiTGVmdCI6MC4wLCJSaWdodCI6MC4wLCJCb3R0b20iOjAuMH0sIkJhY2tncm91bmQiOnsiJGlkIjoiNzQxIiwiQ29sb3IiOnsiJGlkIjoiNzQyIiwiQSI6MCwiUiI6MjU1LCJHIjoyNTUsIkIiOjI1NX19LCJJc1Zpc2libGUiOnRydWUsIldpZHRoIjowLjAsIkhlaWdodCI6MC4wLCJCb3JkZXJTdHlsZSI6eyIkaWQiOiI3NDMiLCJMaW5lQ29sb3IiOm51bGwsIkxpbmVXZWlnaHQiOjAuMCwiTGluZVR5cGUiOjAsIlBhcmVudFN0eWxlIjpudWxsfSwiUGFyZW50U3R5bGUiOm51bGx9LCJEYXRlU3R5bGUiOnsiJGlkIjoiNzQ0IiwiRm9udFNldHRpbmdzIjp7IiRpZCI6Ijc0NSIsIkZvbnRTaXplIjoxMCwiRm9udE5hbWUiOiJDYWxpYnJpIiwiSXNCb2xkIjpmYWxzZSwiSXNJdGFsaWMiOmZhbHNlLCJJc1VuZGVybGluZWQiOmZhbHNlLCJQYXJlbnRTdHlsZSI6bnVsbH0sIkF1dG9TaXplIjowLCJGb3JlZ3JvdW5kIjp7IiRpZCI6Ijc0NiIsIkNvbG9yIjp7IiRpZCI6Ijc0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Q4IiwiVG9wIjowLjAsIkxlZnQiOjAuMCwiUmlnaHQiOjAuMCwiQm90dG9tIjowLjB9LCJQYWRkaW5nIjp7IiRpZCI6Ijc0OSIsIlRvcCI6MC4wLCJMZWZ0IjowLjAsIlJpZ2h0IjowLjAsIkJvdHRvbSI6MC4wfSwiQmFja2dyb3VuZCI6eyIkcmVmIjoiNTUifSwiSXNWaXNpYmxlIjp0cnVlLCJXaWR0aCI6MC4wLCJIZWlnaHQiOjAuMCwiQm9yZGVyU3R5bGUiOnsiJGlkIjoiNzUwIiwiTGluZUNvbG9yIjpudWxsLCJMaW5lV2VpZ2h0IjowLjAsIkxpbmVUeXBlIjowLCJQYXJlbnRTdHlsZSI6bnVsbH0sIlBhcmVudFN0eWxlIjpudWxsfSwiRGF0ZUZvcm1hdCI6eyIkaWQiOiI3NT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yIiwiRm9ybWF0IjowLCJJc1Zpc2libGUiOmZhbHNlLCJMYXN0S25vd25WaXNpYmlsaXR5U3RhdGUiOmZhbHNlfSwiSXNWaXNpYmxlIjpmYWxzZSwiUGFyZW50U3R5bGUiOm51bGx9LCJJbmRleCI6MjksIlNtYXJ0RHVyYXRpb25BY3RpdmF0ZWQiOmZhbHNlLCJEYXRlRm9ybWF0Ijp7IiRyZWYiOiI3NTEifSwiV2Vla051bWJlcmluZyI6eyIkaWQiOiI3NTMiLCJGb3JtYXQiOjAsIklzVmlzaWJsZSI6ZmFsc2UsIkxhc3RLbm93blZpc2liaWxpdHlTdGF0ZSI6ZmFsc2V9LCJJZCI6IjQ4NWRhYTRjLTVhYjEtNDFjYi05NjdhLWI2NTg3ZTQ4Y2YyZSIsIkltcG9ydElkIjpudWxsLCJUaXRsZSI6IlRhc2siLCJOb3RlIjpudWxsLCJIeXBlcmxpbmsiOnsiJGlkIjoiNzU0IiwiQWRkcmVzcyI6IiIsIlN1YkFkZHJlc3MiOiIifSwiSXNDaGFuZ2VkIjpmYWxzZSwiSXNOZXciOmZhbHNlfX1dLCJfbWlsZXN0b25lcyI6W10sIklkIjoiNGQ0MGFjOWEtZGJhMS00MDA2LWIzYzQtZjgwMzMyMTNhMDI2IiwiSXNTaW5nbGVJdGVtUm93IjpmYWxzZX0seyIkaWQiOiI3NTUiLCJfdGFza3MiOltdLCJfbWlsZXN0b25lcyI6W3siJGlkIjoiNzU2IiwiSWQiOiJlNDYyOWUzZC0xNjg3LTRlZDQtYmFlYi01YmJlODgzYWI0YzUiLCJJbmRleCI6MzAsIkdyb3VwSWQiOm51bGwsIlRpdGxlIjoiQWN0aXZpdHkiLCJEYXRlVGltZSI6IjIwMjEtMDMtMjZUMjM6NTk6MDAiLCJQZXJjZW50YWdlQ29tcGxldGUiOm51bGwsIk5vdGUiOm51bGwsIlN0eWxlIjp7IiRpZCI6Ijc1NyIsIlRpdGxlUG9zaXRpb24iOiJSaWdodCIsIkRhdGVQb3NpdGlvbiI6IkxlZnQiLCJTaGFwZVR5cGUiOjksIlNoYXBlU2l6ZSI6MCwiU2hhcGVTdHlsZSI6eyIkaWQiOiI3NTgiLCJNYXJnaW4iOnsiJHJlZiI6IjE5MyJ9LCJQYWRkaW5nIjp7IiRyZWYiOiIxOTQifSwiQmFja2dyb3VuZCI6eyIkaWQiOiI3NTkiLCJDb2xvciI6eyIkaWQiOiI3NjAiLCJBIjoyNTUsIlIiOjQxLCJHIjoxMjUsIkIiOjgzfX0sIklzVmlzaWJsZSI6dHJ1ZSwiV2lkdGgiOjEyLjAsIkhlaWdodCI6MTQuMCwiQm9yZGVyU3R5bGUiOnsiJGlkIjoiNzYxIiwiTGluZUNvbG9yIjpudWxsLCJMaW5lV2VpZ2h0IjowLjAsIkxpbmVUeXBlIjowLCJQYXJlbnRTdHlsZSI6bnVsbH0sIlBhcmVudFN0eWxlIjpudWxsfSwiVGl0bGVTdHlsZSI6eyIkaWQiOiI3NjIiLCJGb250U2V0dGluZ3MiOnsiJGlkIjoiNzYzIiwiRm9udFNpemUiOjExLCJGb250TmFtZSI6IkNhbGlicmkiLCJJc0JvbGQiOmZhbHNlLCJJc0l0YWxpYyI6ZmFsc2UsIklzVW5kZXJsaW5lZCI6ZmFsc2UsIlBhcmVudFN0eWxlIjpudWxsfSwiQXV0b1NpemUiOjAsIkZvcmVncm91bmQiOnsiJGlkIjoiNzY0IiwiQ29sb3IiOnsiJGlkIjoiNzY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DIifSwiUGFkZGluZyI6eyIkcmVmIjoiMjAzIn0sIkJhY2tncm91bmQiOnsiJGlkIjoiNzY2IiwiQ29sb3IiOnsiJGlkIjoiNzY3IiwiQSI6MCwiUiI6MjU1LCJHIjoyNTUsIkIiOjI1NX19LCJJc1Zpc2libGUiOnRydWUsIldpZHRoIjowLjAsIkhlaWdodCI6MC4wLCJCb3JkZXJTdHlsZSI6bnVsbCwiUGFyZW50U3R5bGUiOm51bGx9LCJEYXRlU3R5bGUiOnsiJGlkIjoiNzY4IiwiRm9udFNldHRpbmdzIjp7IiRpZCI6Ijc2OSIsIkZvbnRTaXplIjoxMCwiRm9udE5hbWUiOiJDYWxpYnJpIiwiSXNCb2xkIjpmYWxzZSwiSXNJdGFsaWMiOmZhbHNlLCJJc1VuZGVybGluZWQiOmZhbHNlLCJQYXJlbnRTdHlsZSI6bnVsbH0sIkF1dG9TaXplIjowLCJGb3JlZ3JvdW5kIjp7IiRpZCI6Ijc3MCIsIkNvbG9yIjp7IiRpZCI6Ijc3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xMSJ9LCJQYWRkaW5nIjp7IiRyZWYiOiIyMTIifSwiQmFja2dyb3VuZCI6eyIkaWQiOiI3NzIiLCJDb2xvciI6eyIkaWQiOiI3NzMiLCJBIjowLCJSIjoyNTUsIkciOjI1NSwiQiI6MjU1fX0sIklzVmlzaWJsZSI6ZmFsc2UsIldpZHRoIjowLjAsIkhlaWdodCI6MC4wLCJCb3JkZXJTdHlsZSI6bnVsbCwiUGFyZW50U3R5bGUiOm51bGx9LCJEYXRlRm9ybWF0Ijp7IiRpZCI6Ijc3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zUiLCJGb3JtYXQiOjAsIklzVmlzaWJsZSI6ZmFsc2UsIkxhc3RLbm93blZpc2liaWxpdHlTdGF0ZSI6ZmFsc2V9LCJJc1Zpc2libGUiOmZhbHNlLCJQYXJlbnRTdHlsZSI6bnVsbH0sIkh5cGVybGluayI6eyIkaWQiOiI3NzYiLCJBZGRyZXNzIjoiIiwiU3ViQWRkcmVzcyI6IiJ9LCJJbXBvcnRJZCI6IiJ9XSwiSWQiOiIwMDAwMDAwMC0wMDAwLTAwMDAtMDAwMC0wMDAwMDAwMDAwMDAiLCJJc1NpbmdsZUl0ZW1Sb3ciOnRydWV9XSwiSW5kZXgiOjAsIklkIjoiNzViMTI4OGEtMzRmZC00MTk0LThjNGYtYzEzNDc3MGYzM2Y1IiwiSGVhZGVyVGV4dCI6bnVsbCwiSXNEZWZhdWx0Ijp0cnVlLCJTdHlsZSI6eyIkaWQiOiI3NzciLCJIZWFkZXJTdHlsZSI6eyIkaWQiOiI3NzgiLCJUZXh0U3R5bGUiOnsiJGlkIjoiNzc5IiwiRm9udFNldHRpbmdzIjp7IiRpZCI6Ijc4MCIsIkZvbnRTaXplIjoxMSwiRm9udE5hbWUiOiJDYWxpYnJpIiwiSXNCb2xkIjpmYWxzZSwiSXNJdGFsaWMiOmZhbHNlLCJJc1VuZGVybGluZWQiOmZhbHNlLCJQYXJlbnRTdHlsZSI6bnVsbH0sIkF1dG9TaXplIjowLCJGb3JlZ3JvdW5kIjp7IiRpZCI6Ijc4MSIsIkNvbG9yIjp7IiRpZCI6Ijc4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c4MyIsIlRvcCI6MC4wLCJMZWZ0IjowLjAsIlJpZ2h0IjowLjAsIkJvdHRvbSI6MC4wfSwiUGFkZGluZyI6eyIkaWQiOiI3ODQiLCJUb3AiOjAuMCwiTGVmdCI6MC4wLCJSaWdodCI6MC4wLCJCb3R0b20iOjAuMH0sIkJhY2tncm91bmQiOm51bGwsIklzVmlzaWJsZSI6dHJ1ZSwiV2lkdGgiOjAuMCwiSGVpZ2h0IjowLjAsIkJvcmRlclN0eWxlIjpudWxsLCJQYXJlbnRTdHlsZSI6bnVsbH0sIlJlY3RhbmdsZVN0eWxlIjp7IiRpZCI6Ijc4NSIsIk1hcmdpbiI6eyIkaWQiOiI3ODYiLCJUb3AiOjAuMCwiTGVmdCI6MC4wLCJSaWdodCI6MC4wLCJCb3R0b20iOjAuMH0sIlBhZGRpbmciOnsiJGlkIjoiNzg3IiwiVG9wIjowLjAsIkxlZnQiOjAuMCwiUmlnaHQiOjAuMCwiQm90dG9tIjowLjB9LCJCYWNrZ3JvdW5kIjp7IiRpZCI6Ijc4OCIsIkNvbG9yIjp7IiRpZCI6Ijc4OSIsIkEiOjYzLCJSIjoxNjUsIkciOjE2NSwiQiI6MTY1fX0sIklzVmlzaWJsZSI6dHJ1ZSwiV2lkdGgiOjAuMCwiSGVpZ2h0IjowLjAsIkJvcmRlclN0eWxlIjp7IiRpZCI6Ijc5MCIsIkxpbmVDb2xvciI6eyIkaWQiOiI3OTEiLCIkdHlwZSI6Ik5MUkUuQ29tbW9uLkRvbS5Tb2xpZENvbG9yQnJ1c2gsIE5MUkUuQ29tbW9uIiwiQ29sb3IiOnsiJGlkIjoiNzkyIiwiQSI6MjU1LCJSIjoyNTUsIkciOjAsIkIiOjB9fSwiTGluZVdlaWdodCI6MC4wLCJMaW5lVHlwZSI6MCwiUGFyZW50U3R5bGUiOm51bGx9LCJQYXJlbnRTdHlsZSI6bnVsbH0sIk1hcmdpbiI6eyIkaWQiOiI3OTMiLCJUb3AiOjAuMCwiTGVmdCI6MC4wLCJSaWdodCI6MC4wLCJCb3R0b20iOjAuMH0sIlBhZGRpbmciOnsiJGlkIjoiNzk0IiwiVG9wIjowLjAsIkxlZnQiOjAuMCwiUmlnaHQiOjAuMCwiQm90dG9tIjowLjB9LCJCYWNrZ3JvdW5kIjpudWxsLCJJc1Zpc2libGUiOnRydWUsIldpZHRoIjowLjAsIkhlaWdodCI6MC4wLCJCb3JkZXJTdHlsZSI6bnVsbCwiUGFyZW50U3R5bGUiOm51bGx9LCJCYWNrZ3JvdW5kU3R5bGUiOnsiJGlkIjoiNzk1IiwiTWFyZ2luIjp7IiRpZCI6Ijc5NiIsIlRvcCI6MC4wLCJMZWZ0IjowLjAsIlJpZ2h0IjowLjAsIkJvdHRvbSI6MC4wfSwiUGFkZGluZyI6eyIkaWQiOiI3OTciLCJUb3AiOjAuMCwiTGVmdCI6MC4wLCJSaWdodCI6MC4wLCJCb3R0b20iOjAuMH0sIkJhY2tncm91bmQiOnsiJGlkIjoiNzk4IiwiQ29sb3IiOnsiJGlkIjoiNzk5IiwiQSI6NTEsIlIiOjE1NSwiRyI6MTg3LCJCIjo4OX19LCJJc1Zpc2libGUiOnRydWUsIldpZHRoIjowLjAsIkhlaWdodCI6MC4wLCJCb3JkZXJTdHlsZSI6eyIkaWQiOiI4MDAiLCJMaW5lQ29sb3IiOnsiJGlkIjoiODAxIiwiJHR5cGUiOiJOTFJFLkNvbW1vbi5Eb20uU29saWRDb2xvckJydXNoLCBOTFJFLkNvbW1vbiIsIkNvbG9yIjp7IiRpZCI6IjgwMiIsIkEiOjI1NSwiUiI6MjU1LCJHIjowLCJCIjowfX0sIkxpbmVXZWlnaHQiOjAuMCwiTGluZVR5cGUiOjAsIlBhcmVudFN0eWxlIjpudWxsfSwiUGFyZW50U3R5bGUiOm51bGx9LCJNYXJnaW4iOnsiJGlkIjoiODAzIiwiVG9wIjowLjAsIkxlZnQiOjAuMCwiUmlnaHQiOjAuMCwiQm90dG9tIjowLjB9LCJQYWRkaW5nIjp7IiRpZCI6IjgwNCIsIlRvcCI6MC4wLCJMZWZ0IjowLjAsIlJpZ2h0IjowLjAsIkJvdHRvbSI6MC4wfSwiSXNWaXNpYmxlIjp0cnVlLCJXaWR0aCI6MC4wLCJIZWlnaHQiOjAuMCwiQm9yZGVyU3R5bGUiOm51bGwsIlBhcmVudFN0eWxlIjpudWxsfX1dLCJJZCI6ImZlNjQ0M2Q4LWFhMDUtNGFjZi04YWVhLTA4NWVmNmNmZWRmYiIsIkluZGV4Ijo4LCJIZWFkZXJUZXh0IjoiT2JqZWN0aXZlIiwiU3R5bGUiOnsiJGlkIjoiODA1IiwiSGVhZGVyU3R5bGUiOnsiJGlkIjoiODA2IiwiVGV4dElzVmVydGljYWwiOmZhbHNlLCJUZXh0U3R5bGUiOnsiJGlkIjoiODA3IiwiRm9udFNldHRpbmdzIjp7IiRpZCI6IjgwOCIsIkZvbnRTaXplIjoxMCwiRm9udE5hbWUiOiJTZWdvZSBVSSIsIklzQm9sZCI6dHJ1ZSwiSXNJdGFsaWMiOmZhbHNlLCJJc1VuZGVybGluZWQiOmZhbHNlLCJQYXJlbnRTdHlsZSI6bnVsbH0sIkF1dG9TaXplIjowLCJGb3JlZ3JvdW5kIjp7IiRpZCI6IjgwOSIsIkNvbG9yIjp7IiRpZCI6IjgxMCIsIkEiOjI1NSwiUiI6MjU1LCJHIjoyNTUsIkIiOjI1NX19LCJNYXhXaWR0aCI6NTEuNDkzMzMzMzMzMzMzMzM5LCJNYXhIZWlnaHQiOjAuMCwiU21hcnRGb3JlZ3JvdW5kSXNBY3RpdmUiOmZhbHNlLCJIb3Jpem9udGFsQWxpZ25tZW50IjowLCJWZXJ0aWNhbEFsaWdubWVudCI6MCwiU21hcnRGb3JlZ3JvdW5kIjpudWxsLCJCYWNrZ3JvdW5kRmlsbFR5cGUiOjAsIk1hcmdpbiI6eyIkaWQiOiI4MTEiLCJUb3AiOjAuMCwiTGVmdCI6MC4wLCJSaWdodCI6MC4wLCJCb3R0b20iOjAuMH0sIlBhZGRpbmciOnsiJGlkIjoiODEyIiwiVG9wIjowLjAsIkxlZnQiOjAuMCwiUmlnaHQiOjAuMCwiQm90dG9tIjowLjB9LCJCYWNrZ3JvdW5kIjpudWxsLCJJc1Zpc2libGUiOmZhbHNlLCJXaWR0aCI6MC4wLCJIZWlnaHQiOjAuMCwiQm9yZGVyU3R5bGUiOm51bGwsIlBhcmVudFN0eWxlIjpudWxsfSwiUmVjdGFuZ2xlU3R5bGUiOnsiJGlkIjoiODEzIiwiTWFyZ2luIjp7IiRpZCI6IjgxNCIsIlRvcCI6MC4wLCJMZWZ0IjowLjAsIlJpZ2h0IjowLjAsIkJvdHRvbSI6MC4wfSwiUGFkZGluZyI6eyIkaWQiOiI4MTUiLCJUb3AiOjAuMCwiTGVmdCI6MC4wLCJSaWdodCI6MC4wLCJCb3R0b20iOjAuMH0sIkJhY2tncm91bmQiOnsiJGlkIjoiODE2IiwiQ29sb3IiOnsiJGlkIjoiODE3IiwiQSI6MjU1LCJSIjoyNDYsIkciOjEzMCwiQiI6MzR9fSwiSXNWaXNpYmxlIjpmYWxzZSwiV2lkdGgiOjAuMCwiSGVpZ2h0IjowLjAsIkJvcmRlclN0eWxlIjp7IiRpZCI6IjgxOCIsIkxpbmVDb2xvciI6eyIkaWQiOiI4MTkiLCIkdHlwZSI6Ik5MUkUuQ29tbW9uLkRvbS5Tb2xpZENvbG9yQnJ1c2gsIE5MUkUuQ29tbW9uIiwiQ29sb3IiOnsiJGlkIjoiODIwIiwiQSI6MjU1LCJSIjoyMSwiRyI6NTIsIkIiOjgxfX0sIkxpbmVXZWlnaHQiOjAuMCwiTGluZVR5cGUiOjAsIlBhcmVudFN0eWxlIjpudWxsfSwiUGFyZW50U3R5bGUiOm51bGx9LCJNYXJnaW4iOnsiJGlkIjoiODIxIiwiVG9wIjowLjAsIkxlZnQiOjAuMCwiUmlnaHQiOjAuMCwiQm90dG9tIjowLjB9LCJQYWRkaW5nIjp7IiRpZCI6IjgyMiIsIlRvcCI6MC4wLCJMZWZ0IjowLjAsIlJpZ2h0IjowLjAsIkJvdHRvbSI6MC4wfSwiQmFja2dyb3VuZCI6bnVsbCwiSXNWaXNpYmxlIjp0cnVlLCJXaWR0aCI6MC4wLCJIZWlnaHQiOjAuMCwiQm9yZGVyU3R5bGUiOm51bGwsIlBhcmVudFN0eWxlIjpudWxsfSwiQmFja2dyb3VuZFN0eWxlIjp7IiRpZCI6IjgyMyIsIk1hcmdpbiI6eyIkaWQiOiI4MjQiLCJUb3AiOjAuMCwiTGVmdCI6MC4wLCJSaWdodCI6MC4wLCJCb3R0b20iOjAuMH0sIlBhZGRpbmciOnsiJGlkIjoiODI1IiwiVG9wIjowLjAsIkxlZnQiOjAuMCwiUmlnaHQiOjAuMCwiQm90dG9tIjowLjB9LCJCYWNrZ3JvdW5kIjp7IiRpZCI6IjgyNiIsIkNvbG9yIjp7IiRpZCI6IjgyNyIsIkEiOjM4LCJSIjoxNjUsIkciOjE2NSwiQiI6MTY1fX0sIklzVmlzaWJsZSI6dHJ1ZSwiV2lkdGgiOjAuMCwiSGVpZ2h0IjowLjAsIkJvcmRlclN0eWxlIjp7IiRpZCI6IjgyOCIsIkxpbmVDb2xvciI6eyIkaWQiOiI4MjkiLCIkdHlwZSI6Ik5MUkUuQ29tbW9uLkRvbS5Tb2xpZENvbG9yQnJ1c2gsIE5MUkUuQ29tbW9uIiwiQ29sb3IiOnsiJGlkIjoiODMwIiwiQSI6MjU1LCJSIjoyMSwiRyI6NTIsIkIiOjgxfX0sIkxpbmVXZWlnaHQiOjAuMCwiTGluZVR5cGUiOjAsIlBhcmVudFN0eWxlIjpudWxsfSwiUGFyZW50U3R5bGUiOm51bGx9LCJJc0Fib3ZlVGltZWJhbmQiOmZhbHNlLCJNYXJnaW4iOnsiJGlkIjoiODMxIiwiVG9wIjowLjAsIkxlZnQiOjAuMCwiUmlnaHQiOjAuMCwiQm90dG9tIjowLjB9LCJQYWRkaW5nIjp7IiRpZCI6IjgzMiIsIlRvcCI6MC4wLCJMZWZ0IjowLjAsIlJpZ2h0IjowLjAsIkJvdHRvbSI6MC4wfSwiSXNWaXNpYmxlIjp0cnVlLCJXaWR0aCI6MC4wLCJIZWlnaHQiOjAuMCwiQm9yZGVyU3R5bGUiOnsiJGlkIjoiODMzIiwiTGluZUNvbG9yIjpudWxsLCJMaW5lV2VpZ2h0IjowLjAsIkxpbmVUeXBlIjowLCJQYXJlbnRTdHlsZSI6bnVsbH0sIlBhcmVudFN0eWxlIjpudWxsfX0seyIkaWQiOiI4MzQiLCJfYWN0aXZpdGllcyI6W3siJGlkIjoiODM1IiwiX3Jvd3MiOlt7IiRpZCI6IjgzNiIsIl90YXNrcyI6W3siJGlkIjoiODM3IiwiX2F0dGFjaGVkTWlsZXN0b25lcyI6W10sIlRhc2tEZWZpbml0aW9uIjp7IiRpZCI6IjgzOCIsIkdyb3VwTmFtZSI6ImIzYWJjYjY1LWY4MjAtNDE1Yi04MWRiLTMxZjI1MWNkOGExOCIsIlN0YXJ0RGF0ZSI6IjIwMTktMTItMDFUMDA6MDA6MDAiLCJFbmREYXRlIjoiMjAxOS0xMi0yM1QyMzoyNTowMCIsIlBlcmNlbnRhZ2VDb21wbGV0ZSI6bnVsbCwiU3R5bGUiOnsiJGlkIjoiODM5IiwiU2hhcGUiOjIsIlNoYXBlVGhpY2tuZXNzIjozLCJEdXJhdGlvbkZvcm1hdCI6MCwiSW5jbHVkZU5vbldvcmtpbmdEYXlzSW5EdXJhdGlvbiI6ZmFsc2UsIlBlcmNlbnRhZ2VDb21wbGV0ZVN0eWxlIjp7IiRpZCI6Ijg0MCIsIkZvbnRTZXR0aW5ncyI6eyIkaWQiOiI4NDEiLCJGb250U2l6ZSI6MTAsIkZvbnROYW1lIjoiQ2FsaWJyaSIsIklzQm9sZCI6ZmFsc2UsIklzSXRhbGljIjpmYWxzZSwiSXNVbmRlcmxpbmVkIjpmYWxzZSwiUGFyZW50U3R5bGUiOm51bGx9LCJBdXRvU2l6ZSI6MCwiRm9yZWdyb3VuZCI6eyIkcmVmIjoiMTAifSwiTWF4V2lkdGgiOjIwMC4wLCJNYXhIZWlnaHQiOiJJbmZpbml0eSIsIlNtYXJ0Rm9yZWdyb3VuZElzQWN0aXZlIjpmYWxzZSwiSG9yaXpvbnRhbEFsaWdubWVudCI6MCwiVmVydGljYWxBbGlnbm1lbnQiOjAsIlNtYXJ0Rm9yZWdyb3VuZCI6bnVsbCwiQmFja2dyb3VuZEZpbGxUeXBlIjowLCJNYXJnaW4iOnsiJGlkIjoiODQyIiwiVG9wIjowLjAsIkxlZnQiOjAuMCwiUmlnaHQiOjAuMCwiQm90dG9tIjowLjB9LCJQYWRkaW5nIjp7IiRpZCI6Ijg0MyIsIlRvcCI6MC4wLCJMZWZ0IjowLjAsIlJpZ2h0IjowLjAsIkJvdHRvbSI6MC4wfSwiQmFja2dyb3VuZCI6eyIkcmVmIjoiMTQifSwiSXNWaXNpYmxlIjp0cnVlLCJXaWR0aCI6MC4wLCJIZWlnaHQiOjAuMCwiQm9yZGVyU3R5bGUiOnsiJGlkIjoiODQ0IiwiTGluZUNvbG9yIjpudWxsLCJMaW5lV2VpZ2h0IjowLjAsIkxpbmVUeXBlIjowLCJQYXJlbnRTdHlsZSI6bnVsbH0sIlBhcmVudFN0eWxlIjpudWxsfSwiRHVyYXRpb25TdHlsZSI6eyIkaWQiOiI4NDUiLCJGb250U2V0dGluZ3MiOnsiJGlkIjoiODQ2IiwiRm9udFNpemUiOjEwLCJGb250TmFtZSI6IkNhbGlicmkiLCJJc0JvbGQiOmZhbHNlLCJJc0l0YWxpYyI6ZmFsc2UsIklzVW5kZXJsaW5lZCI6ZmFsc2UsIlBhcmVudFN0eWxlIjpudWxsfSwiQXV0b1NpemUiOjAsIkZvcmVncm91bmQiOnsiJGlkIjoiODQ3IiwiQ29sb3IiOnsiJHJlZiI6IjExNyJ9fSwiTWF4V2lkdGgiOjIwMC4wLCJNYXhIZWlnaHQiOiJJbmZpbml0eSIsIlNtYXJ0Rm9yZWdyb3VuZElzQWN0aXZlIjpmYWxzZSwiSG9yaXpvbnRhbEFsaWdubWVudCI6MCwiVmVydGljYWxBbGlnbm1lbnQiOjAsIlNtYXJ0Rm9yZWdyb3VuZCI6bnVsbCwiQmFja2dyb3VuZEZpbGxUeXBlIjowLCJNYXJnaW4iOnsiJGlkIjoiODQ4IiwiVG9wIjowLjAsIkxlZnQiOjAuMCwiUmlnaHQiOjAuMCwiQm90dG9tIjowLjB9LCJQYWRkaW5nIjp7IiRpZCI6Ijg0OSIsIlRvcCI6MC4wLCJMZWZ0IjowLjAsIlJpZ2h0IjowLjAsIkJvdHRvbSI6MC4wfSwiQmFja2dyb3VuZCI6eyIkcmVmIjoiMTE4In0sIklzVmlzaWJsZSI6dHJ1ZSwiV2lkdGgiOjAuMCwiSGVpZ2h0IjowLjAsIkJvcmRlclN0eWxlIjp7IiRpZCI6Ijg1MCIsIkxpbmVDb2xvciI6bnVsbCwiTGluZVdlaWdodCI6MC4wLCJMaW5lVHlwZSI6MCwiUGFyZW50U3R5bGUiOm51bGx9LCJQYXJlbnRTdHlsZSI6bnVsbH0sIkhvcml6b250YWxDb25uZWN0b3JTdHlsZSI6eyIkaWQiOiI4NTEiLCJMaW5lQ29sb3IiOnsiJHJlZiI6IjI3In0sIkxpbmVXZWlnaHQiOjEuMCwiTGluZVR5cGUiOjAsIlBhcmVudFN0eWxlIjpudWxsfSwiVmVydGljYWxDb25uZWN0b3JTdHlsZSI6eyIkaWQiOiI4NTI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UzIiwiTWFyZ2luIjp7IiRpZCI6Ijg1NCIsIlRvcCI6MC4wLCJMZWZ0Ijo0LjAsIlJpZ2h0Ijo0LjAsIkJvdHRvbSI6MC4wfSwiUGFkZGluZyI6eyIkaWQiOiI4NTUiLCJUb3AiOjAuMCwiTGVmdCI6MC4wLCJSaWdodCI6MC4wLCJCb3R0b20iOjAuMH0sIkJhY2tncm91bmQiOnsiJGlkIjoiODU2IiwiQ29sb3IiOnsiJGlkIjoiODU3IiwiQSI6MjU1LCJSIjoxNDEsIkciOjExNiwiQiI6MTcyfX0sIklzVmlzaWJsZSI6dHJ1ZSwiV2lkdGgiOjAuMCwiSGVpZ2h0IjoxNi4wLCJCb3JkZXJTdHlsZSI6eyIkaWQiOiI4NTgiLCJMaW5lQ29sb3IiOnsiJGlkIjoiODU5IiwiJHR5cGUiOiJOTFJFLkNvbW1vbi5Eb20uU29saWRDb2xvckJydXNoLCBOTFJFLkNvbW1vbiIsIkNvbG9yIjp7IiRpZCI6Ijg2MCIsIkEiOjI1NSwiUiI6MjU1LCJHIjowLCJCIjowfX0sIkxpbmVXZWlnaHQiOjAuMCwiTGluZVR5cGUiOjAsIlBhcmVudFN0eWxlIjpudWxsfSwiUGFyZW50U3R5bGUiOm51bGx9LCJUaXRsZVN0eWxlIjp7IiRpZCI6Ijg2MSIsIkZvbnRTZXR0aW5ncyI6eyIkaWQiOiI4NjIiLCJGb250U2l6ZSI6MTEsIkZvbnROYW1lIjoiQ2FsaWJyaSIsIklzQm9sZCI6ZmFsc2UsIklzSXRhbGljIjpmYWxzZSwiSXNVbmRlcmxpbmVkIjpmYWxzZSwiUGFyZW50U3R5bGUiOm51bGx9LCJBdXRvU2l6ZSI6MCwiRm9yZWdyb3VuZCI6eyIkaWQiOiI4NjMiLCJDb2xvciI6eyIkaWQiOiI4NjQ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ODY1IiwiVG9wIjowLjAsIkxlZnQiOjAuMCwiUmlnaHQiOjAuMCwiQm90dG9tIjowLjB9LCJQYWRkaW5nIjp7IiRpZCI6Ijg2NiIsIlRvcCI6MC4wLCJMZWZ0IjowLjAsIlJpZ2h0IjowLjAsIkJvdHRvbSI6MC4wfSwiQmFja2dyb3VuZCI6eyIkaWQiOiI4NjciLCJDb2xvciI6eyIkaWQiOiI4NjgiLCJBIjowLCJSIjoyNTUsIkciOjI1NSwiQiI6MjU1fX0sIklzVmlzaWJsZSI6dHJ1ZSwiV2lkdGgiOjAuMCwiSGVpZ2h0IjowLjAsIkJvcmRlclN0eWxlIjp7IiRpZCI6Ijg2OSIsIkxpbmVDb2xvciI6bnVsbCwiTGluZVdlaWdodCI6MC4wLCJMaW5lVHlwZSI6MCwiUGFyZW50U3R5bGUiOm51bGx9LCJQYXJlbnRTdHlsZSI6bnVsbH0sIkRhdGVTdHlsZSI6eyIkaWQiOiI4NzAiLCJGb250U2V0dGluZ3MiOnsiJGlkIjoiODcxIiwiRm9udFNpemUiOjEwLCJGb250TmFtZSI6IkNhbGlicmkiLCJJc0JvbGQiOmZhbHNlLCJJc0l0YWxpYyI6ZmFsc2UsIklzVW5kZXJsaW5lZCI6ZmFsc2UsIlBhcmVudFN0eWxlIjpudWxsfSwiQXV0b1NpemUiOjAsIkZvcmVncm91bmQiOnsiJGlkIjoiODcyIiwiQ29sb3IiOnsiJGlkIjoiOD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NzQiLCJUb3AiOjAuMCwiTGVmdCI6MC4wLCJSaWdodCI6MC4wLCJCb3R0b20iOjAuMH0sIlBhZGRpbmciOnsiJGlkIjoiODc1IiwiVG9wIjowLjAsIkxlZnQiOjAuMCwiUmlnaHQiOjAuMCwiQm90dG9tIjowLjB9LCJCYWNrZ3JvdW5kIjp7IiRyZWYiOiI1NSJ9LCJJc1Zpc2libGUiOnRydWUsIldpZHRoIjowLjAsIkhlaWdodCI6MC4wLCJCb3JkZXJTdHlsZSI6eyIkaWQiOiI4NzYiLCJMaW5lQ29sb3IiOm51bGwsIkxpbmVXZWlnaHQiOjAuMCwiTGluZVR5cGUiOjAsIlBhcmVudFN0eWxlIjpudWxsfSwiUGFyZW50U3R5bGUiOm51bGx9LCJEYXRlRm9ybWF0Ijp7IiRpZCI6Ijg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giLCJGb3JtYXQiOjAsIklzVmlzaWJsZSI6ZmFsc2UsIkxhc3RLbm93blZpc2liaWxpdHlTdGF0ZSI6ZmFsc2V9LCJJc1Zpc2libGUiOnRydWUsIlBhcmVudFN0eWxlIjpudWxsfSwiSW5kZXgiOjMyLCJTbWFydER1cmF0aW9uQWN0aXZhdGVkIjpmYWxzZSwiRGF0ZUZvcm1hdCI6eyIkcmVmIjoiODc3In0sIldlZWtOdW1iZXJpbmciOnsiJGlkIjoiODc5IiwiRm9ybWF0IjowLCJJc1Zpc2libGUiOmZhbHNlLCJMYXN0S25vd25WaXNpYmlsaXR5U3RhdGUiOmZhbHNlfSwiSWQiOiJjNjVhODZhNi04YjcxLTRjZjQtOWNiMi03M2E4YWFiMDM1OTkiLCJJbXBvcnRJZCI6bnVsbCwiVGl0bGUiOiJBY3Rpdml0eSIsIk5vdGUiOm51bGwsIkh5cGVybGluayI6eyIkaWQiOiI4ODAiLCJBZGRyZXNzIjpudWxsLCJTdWJBZGRyZXNzIjpudWxsfSwiSXNDaGFuZ2VkIjpmYWxzZSwiSXNOZXciOmZhbHNlfX0seyIkaWQiOiI4ODEiLCJfYXR0YWNoZWRNaWxlc3RvbmVzIjpbeyIkaWQiOiI4ODIiLCJEYXRlIjoiMjAyMC0wMS0zMFQwMDowMDowMCIsIlN0eWxlIjp7IiRpZCI6Ijg4MyIsIlNoYXBlIjowLCJDb25uZWN0b3JNYXJnaW4iOnsiJGlkIjoiODg0IiwiVG9wIjowLjAsIkxlZnQiOjIuMCwiUmlnaHQiOjIuMCwiQm90dG9tIjowLjB9LCJDb25uZWN0b3JTdHlsZSI6eyIkaWQiOiI4ODUiLCJMaW5lQ29sb3IiOnsiJGlkIjoiODg2IiwiJHR5cGUiOiJOTFJFLkNvbW1vbi5Eb20uU29saWRDb2xvckJydXNoLCBOTFJFLkNvbW1vbiIsIkNvbG9yIjp7IiRpZCI6Ijg4NyIsIkEiOjI1NSwiUiI6OTYsIkciOjc0LCJCIjoxMjN9fSwiTGluZVdlaWdodCI6MS4wLCJMaW5lVHlwZSI6MCwiUGFyZW50U3R5bGUiOm51bGx9LCJJc0JlbG93VGltZWJhbmQiOnRydWUsIlBvc2l0aW9uT25UYXNrIjoxLCJIaWRlRGF0ZSI6ZmFsc2UsIlNoYXBlU2l6ZSI6MCwiU3BhY2luZyI6Mi4wLCJQYWRkaW5nIjp7IiRpZCI6Ijg4OCIsIlRvcCI6Ny4wLCJMZWZ0IjozLjAsIlJpZ2h0IjowLjAsIkJvdHRvbSI6Mi4wfSwiU2hhcGVTdHlsZSI6eyIkaWQiOiI4ODkiLCJNYXJnaW4iOnsiJHJlZiI6IjE5MyJ9LCJQYWRkaW5nIjp7IiRyZWYiOiIxOTQifSwiQmFja2dyb3VuZCI6eyIkaWQiOiI4OTAiLCJDb2xvciI6eyIkaWQiOiI4OTEiLCJBIjoyNTUsIlIiOjQ5LCJHIjoxNDcsIkIiOjEyM319LCJJc1Zpc2libGUiOnRydWUsIldpZHRoIjoxMi4wLCJIZWlnaHQiOjE0LjAsIkJvcmRlclN0eWxlIjp7IiRpZCI6Ijg5MiIsIkxpbmVDb2xvciI6eyIkaWQiOiI4OTMiLCIkdHlwZSI6Ik5MUkUuQ29tbW9uLkRvbS5Tb2xpZENvbG9yQnJ1c2gsIE5MUkUuQ29tbW9uIiwiQ29sb3IiOnsiJGlkIjoiODk0IiwiQSI6MjU1LCJSIjoyNTUsIkciOjAsIkIiOjB9fSwiTGluZVdlaWdodCI6MC4wLCJMaW5lVHlwZSI6MCwiUGFyZW50U3R5bGUiOm51bGx9LCJQYXJlbnRTdHlsZSI6bnVsbH0sIlRpdGxlU3R5bGUiOnsiJGlkIjoiODk1IiwiRm9udFNldHRpbmdzIjp7IiRpZCI6Ijg5NiIsIkZvbnRTaXplIjoxMSwiRm9udE5hbWUiOiJDYWxpYnJpIiwiSXNCb2xkIjpmYWxzZSwiSXNJdGFsaWMiOmZhbHNlLCJJc1VuZGVybGluZWQiOmZhbHNlLCJQYXJlbnRTdHlsZSI6bnVsbH0sIkF1dG9TaXplIjowLCJGb3JlZ3JvdW5kIjp7IiRpZCI6Ijg5NyIsIkNvbG9yIjp7IiRpZCI6Ijg5OC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AyIn0sIlBhZGRpbmciOnsiJHJlZiI6IjIwMyJ9LCJCYWNrZ3JvdW5kIjp7IiRpZCI6Ijg5OSIsIkNvbG9yIjp7IiRpZCI6IjkwMCIsIkEiOjAsIlIiOjI1NSwiRyI6MjU1LCJCIjoyNTV9fSwiSXNWaXNpYmxlIjp0cnVlLCJXaWR0aCI6MC4wLCJIZWlnaHQiOjAuMCwiQm9yZGVyU3R5bGUiOnsiJGlkIjoiOTAxIiwiTGluZUNvbG9yIjpudWxsLCJMaW5lV2VpZ2h0IjowLjAsIkxpbmVUeXBlIjowLCJQYXJlbnRTdHlsZSI6bnVsbH0sIlBhcmVudFN0eWxlIjpudWxsfSwiRGF0ZVN0eWxlIjp7IiRpZCI6IjkwMiIsIkZvbnRTZXR0aW5ncyI6eyIkaWQiOiI5MDMiLCJGb250U2l6ZSI6MTAsIkZvbnROYW1lIjoiQ2FsaWJyaSIsIklzQm9sZCI6ZmFsc2UsIklzSXRhbGljIjpmYWxzZSwiSXNVbmRlcmxpbmVkIjpmYWxzZSwiUGFyZW50U3R5bGUiOm51bGx9LCJBdXRvU2l6ZSI6MCwiRm9yZWdyb3VuZCI6eyIkaWQiOiI5MDQiLCJDb2xvciI6eyIkaWQiOiI5MDU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MTEifSwiUGFkZGluZyI6eyIkcmVmIjoiMjEyIn0sIkJhY2tncm91bmQiOnsiJGlkIjoiOTA2IiwiQ29sb3IiOnsiJGlkIjoiOTA3IiwiQSI6MCwiUiI6MjU1LCJHIjoyNTUsIkIiOjI1NX19LCJJc1Zpc2libGUiOmZhbHNlLCJXaWR0aCI6MC4wLCJIZWlnaHQiOjAuMCwiQm9yZGVyU3R5bGUiOnsiJGlkIjoiOTA4IiwiTGluZUNvbG9yIjpudWxsLCJMaW5lV2VpZ2h0IjowLjAsIkxpbmVUeXBlIjowLCJQYXJlbnRTdHlsZSI6bnVsbH0sIlBhcmVudFN0eWxlIjpudWxsfSwiRGF0ZUZvcm1hdCI6eyIkaWQiOiI5M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EwIiwiRm9ybWF0IjowLCJJc1Zpc2libGUiOmZhbHNlLCJMYXN0S25vd25WaXNpYmlsaXR5U3RhdGUiOmZhbHNlfSwiSXNWaXNpYmxlIjp0cnVlLCJQYXJlbnRTdHlsZSI6bnVsbH0sIkluZGV4IjozNywiUGVyY2VudGFnZUNvbXBsZXRlIjpudWxsLCJQb3NpdGlvbiI6eyJSYXRpbyI6MC4wLCJJc0N1c3RvbSI6ZmFsc2V9LCJEYXRlRm9ybWF0Ijp7IiRyZWYiOiI5MDkifSwiV2Vla051bWJlcmluZyI6eyIkaWQiOiI5MTEiLCJGb3JtYXQiOjAsIklzVmlzaWJsZSI6ZmFsc2UsIkxhc3RLbm93blZpc2liaWxpdHlTdGF0ZSI6ZmFsc2V9LCJSZWxhdGVkVGFza0lkIjoiODAwNWFiODMtZWUwOS00OTljLTllNGMtZGM4NGNjZTM0MTVmIiwiSWQiOiJkNzg0NjAwNi1jYzE1LTQwNGEtODI3ZS04ZDkyYmJhOWZjNGYiLCJJbXBvcnRJZCI6IiIsIlRpdGxlIjoiRXZlbnQiLCJOb3RlIjpudWxsLCJIeXBlcmxpbmsiOnsiJGlkIjoiOTEyIiwiQWRkcmVzcyI6bnVsbCwiU3ViQWRkcmVzcyI6bnVsbH0sIklzQ2hhbmdlZCI6ZmFsc2UsIklzTmV3IjpmYWxzZX1dLCJUYXNrRGVmaW5pdGlvbiI6eyIkaWQiOiI5MTMiLCJHcm91cE5hbWUiOiJiM2FiY2I2NS1mODIwLTQxNWItODFkYi0zMWYyNTFjZDhhMTgiLCJTdGFydERhdGUiOiIyMDE5LTEyLTI1VDAwOjAwOjAwIiwiRW5kRGF0ZSI6IjIwMjAtMDItMThUMjM6NTk6MDAiLCJQZXJjZW50YWdlQ29tcGxldGUiOm51bGwsIlN0eWxlIjp7IiRpZCI6IjkxNCIsIlNoYXBlIjoyLCJTaGFwZVRoaWNrbmVzcyI6MSwiRHVyYXRpb25Gb3JtYXQiOjAsIkluY2x1ZGVOb25Xb3JraW5nRGF5c0luRHVyYXRpb24iOmZhbHNlLCJQZXJjZW50YWdlQ29tcGxldGVTdHlsZSI6eyIkaWQiOiI5MTUiLCJGb250U2V0dGluZ3MiOnsiJGlkIjoiOTE2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kxNyIsIlRvcCI6MC4wLCJMZWZ0IjowLjAsIlJpZ2h0IjowLjAsIkJvdHRvbSI6MC4wfSwiUGFkZGluZyI6eyIkaWQiOiI5MTgiLCJUb3AiOjAuMCwiTGVmdCI6MC4wLCJSaWdodCI6MC4wLCJCb3R0b20iOjAuMH0sIkJhY2tncm91bmQiOnsiJHJlZiI6IjE0In0sIklzVmlzaWJsZSI6dHJ1ZSwiV2lkdGgiOjAuMCwiSGVpZ2h0IjowLjAsIkJvcmRlclN0eWxlIjp7IiRpZCI6IjkxOSIsIkxpbmVDb2xvciI6bnVsbCwiTGluZVdlaWdodCI6MC4wLCJMaW5lVHlwZSI6MCwiUGFyZW50U3R5bGUiOm51bGx9LCJQYXJlbnRTdHlsZSI6bnVsbH0sIkR1cmF0aW9uU3R5bGUiOnsiJGlkIjoiOTIwIiwiRm9udFNldHRpbmdzIjp7IiRpZCI6IjkyMSIsIkZvbnRTaXplIjoxMCwiRm9udE5hbWUiOiJDYWxpYnJpIiwiSXNCb2xkIjpmYWxzZSwiSXNJdGFsaWMiOmZhbHNlLCJJc1VuZGVybGluZWQiOmZhbHNlLCJQYXJlbnRTdHlsZSI6bnVsbH0sIkF1dG9TaXplIjowLCJGb3JlZ3JvdW5kIjp7IiRpZCI6IjkyMiIsIkNvbG9yIjp7IiRyZWYiOiIxMTcifX0sIk1heFdpZHRoIjoyMDAuMCwiTWF4SGVpZ2h0IjoiSW5maW5pdHkiLCJTbWFydEZvcmVncm91bmRJc0FjdGl2ZSI6ZmFsc2UsIkhvcml6b250YWxBbGlnbm1lbnQiOjAsIlZlcnRpY2FsQWxpZ25tZW50IjowLCJTbWFydEZvcmVncm91bmQiOm51bGwsIkJhY2tncm91bmRGaWxsVHlwZSI6MCwiTWFyZ2luIjp7IiRpZCI6IjkyMyIsIlRvcCI6MC4wLCJMZWZ0IjowLjAsIlJpZ2h0IjowLjAsIkJvdHRvbSI6MC4wfSwiUGFkZGluZyI6eyIkaWQiOiI5MjQiLCJUb3AiOjAuMCwiTGVmdCI6MC4wLCJSaWdodCI6MC4wLCJCb3R0b20iOjAuMH0sIkJhY2tncm91bmQiOnsiJHJlZiI6IjExOCJ9LCJJc1Zpc2libGUiOnRydWUsIldpZHRoIjowLjAsIkhlaWdodCI6MC4wLCJCb3JkZXJTdHlsZSI6eyIkaWQiOiI5MjUiLCJMaW5lQ29sb3IiOm51bGwsIkxpbmVXZWlnaHQiOjAuMCwiTGluZVR5cGUiOjAsIlBhcmVudFN0eWxlIjpudWxsfSwiUGFyZW50U3R5bGUiOm51bGx9LCJIb3Jpem9udGFsQ29ubmVjdG9yU3R5bGUiOnsiJGlkIjoiOTI2IiwiTGluZUNvbG9yIjp7IiRyZWYiOiIyNyJ9LCJMaW5lV2VpZ2h0IjoxLjAsIkxpbmVUeXBlIjowLCJQYXJlbnRTdHlsZSI6bnVsbH0sIlZlcnRpY2FsQ29ubmVjdG9yU3R5bGUiOnsiJGlkIjoiOTI3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kyOCIsIk1hcmdpbiI6eyIkaWQiOiI5MjkiLCJUb3AiOjAuMCwiTGVmdCI6NC4wLCJSaWdodCI6NC4wLCJCb3R0b20iOjAuMH0sIlBhZGRpbmciOnsiJGlkIjoiOTMwIiwiVG9wIjowLjAsIkxlZnQiOjAuMCwiUmlnaHQiOjAuMCwiQm90dG9tIjowLjB9LCJCYWNrZ3JvdW5kIjp7IiRpZCI6IjkzMSIsIkNvbG9yIjp7IiRpZCI6IjkzMiIsIkEiOjI1NSwiUiI6MTQxLCJHIjoxMTYsIkIiOjE3Mn19LCJJc1Zpc2libGUiOnRydWUsIldpZHRoIjowLjAsIkhlaWdodCI6MTYuMCwiQm9yZGVyU3R5bGUiOnsiJGlkIjoiOTMzIiwiTGluZUNvbG9yIjp7IiRpZCI6IjkzNCIsIiR0eXBlIjoiTkxSRS5Db21tb24uRG9tLlNvbGlkQ29sb3JCcnVzaCwgTkxSRS5Db21tb24iLCJDb2xvciI6eyIkaWQiOiI5MzUiLCJBIjoyNTUsIlIiOjI1NSwiRyI6MCwiQiI6MH19LCJMaW5lV2VpZ2h0IjowLjAsIkxpbmVUeXBlIjowLCJQYXJlbnRTdHlsZSI6bnVsbH0sIlBhcmVudFN0eWxlIjpudWxsfSwiVGl0bGVTdHlsZSI6eyIkaWQiOiI5MzYiLCJGb250U2V0dGluZ3MiOnsiJGlkIjoiOTM3IiwiRm9udFNpemUiOjExLCJGb250TmFtZSI6IkNhbGlicmkiLCJJc0JvbGQiOmZhbHNlLCJJc0l0YWxpYyI6ZmFsc2UsIklzVW5kZXJsaW5lZCI6ZmFsc2UsIlBhcmVudFN0eWxlIjpudWxsfSwiQXV0b1NpemUiOjAsIkZvcmVncm91bmQiOnsiJGlkIjoiOTM4IiwiQ29sb3IiOnsiJGlkIjoiOTM5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k0MCIsIlRvcCI6MC4wLCJMZWZ0IjowLjAsIlJpZ2h0IjowLjAsIkJvdHRvbSI6MC4wfSwiUGFkZGluZyI6eyIkaWQiOiI5NDEiLCJUb3AiOjAuMCwiTGVmdCI6MC4wLCJSaWdodCI6MC4wLCJCb3R0b20iOjAuMH0sIkJhY2tncm91bmQiOnsiJGlkIjoiOTQyIiwiQ29sb3IiOnsiJGlkIjoiOTQzIiwiQSI6MCwiUiI6MjU1LCJHIjoyNTUsIkIiOjI1NX19LCJJc1Zpc2libGUiOnRydWUsIldpZHRoIjowLjAsIkhlaWdodCI6MC4wLCJCb3JkZXJTdHlsZSI6eyIkaWQiOiI5NDQiLCJMaW5lQ29sb3IiOm51bGwsIkxpbmVXZWlnaHQiOjAuMCwiTGluZVR5cGUiOjAsIlBhcmVudFN0eWxlIjpudWxsfSwiUGFyZW50U3R5bGUiOm51bGx9LCJEYXRlU3R5bGUiOnsiJGlkIjoiOTQ1IiwiRm9udFNldHRpbmdzIjp7IiRpZCI6Ijk0NiIsIkZvbnRTaXplIjoxMCwiRm9udE5hbWUiOiJDYWxpYnJpIiwiSXNCb2xkIjpmYWxzZSwiSXNJdGFsaWMiOmZhbHNlLCJJc1VuZGVybGluZWQiOmZhbHNlLCJQYXJlbnRTdHlsZSI6bnVsbH0sIkF1dG9TaXplIjowLCJGb3JlZ3JvdW5kIjp7IiRpZCI6Ijk0NyIsIkNvbG9yIjp7IiRpZCI6Ijk0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Q5IiwiVG9wIjowLjAsIkxlZnQiOjAuMCwiUmlnaHQiOjAuMCwiQm90dG9tIjowLjB9LCJQYWRkaW5nIjp7IiRpZCI6Ijk1MCIsIlRvcCI6MC4wLCJMZWZ0IjowLjAsIlJpZ2h0IjowLjAsIkJvdHRvbSI6MC4wfSwiQmFja2dyb3VuZCI6eyIkcmVmIjoiNTUifSwiSXNWaXNpYmxlIjp0cnVlLCJXaWR0aCI6MC4wLCJIZWlnaHQiOjAuMCwiQm9yZGVyU3R5bGUiOnsiJGlkIjoiOTUxIiwiTGluZUNvbG9yIjpudWxsLCJMaW5lV2VpZ2h0IjowLjAsIkxpbmVUeXBlIjowLCJQYXJlbnRTdHlsZSI6bnVsbH0sIlBhcmVudFN0eWxlIjpudWxsfSwiRGF0ZUZvcm1hdCI6eyIkaWQiOiI5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UzIiwiRm9ybWF0IjowLCJJc1Zpc2libGUiOmZhbHNlLCJMYXN0S25vd25WaXNpYmlsaXR5U3RhdGUiOmZhbHNlfSwiSXNWaXNpYmxlIjp0cnVlLCJQYXJlbnRTdHlsZSI6bnVsbH0sIkluZGV4IjozMywiU21hcnREdXJhdGlvbkFjdGl2YXRlZCI6ZmFsc2UsIkRhdGVGb3JtYXQiOnsiJHJlZiI6Ijk1MiJ9LCJXZWVrTnVtYmVyaW5nIjp7IiRpZCI6Ijk1NCIsIkZvcm1hdCI6MCwiSXNWaXNpYmxlIjpmYWxzZSwiTGFzdEtub3duVmlzaWJpbGl0eVN0YXRlIjpmYWxzZX0sIklkIjoiODAwNWFiODMtZWUwOS00OTljLTllNGMtZGM4NGNjZTM0MTVmIiwiSW1wb3J0SWQiOm51bGwsIlRpdGxlIjoiVGFzayIsIk5vdGUiOm51bGwsIkh5cGVybGluayI6eyIkaWQiOiI5NTUiLCJBZGRyZXNzIjpudWxsLCJTdWJBZGRyZXNzIjpudWxsfSwiSXNDaGFuZ2VkIjpmYWxzZSwiSXNOZXciOmZhbHNlfX0seyIkaWQiOiI5NTYiLCJfYXR0YWNoZWRNaWxlc3RvbmVzIjpbXSwiVGFza0RlZmluaXRpb24iOnsiJGlkIjoiOTU3IiwiR3JvdXBOYW1lIjoiYjNhYmNiNjUtZjgyMC00MTViLTgxZGItMzFmMjUxY2Q4YTE4IiwiU3RhcnREYXRlIjoiMjAyMC0wOC0yN1QwMDowMDowMCIsIkVuZERhdGUiOiIyMDIwLTA5LTIyVDIyOjE4OjAwIiwiUGVyY2VudGFnZUNvbXBsZXRlIjpudWxsLCJTdHlsZSI6eyIkaWQiOiI5NTgiLCJTaGFwZSI6MiwiU2hhcGVUaGlja25lc3MiOjMsIkR1cmF0aW9uRm9ybWF0IjowLCJJbmNsdWRlTm9uV29ya2luZ0RheXNJbkR1cmF0aW9uIjpmYWxzZSwiUGVyY2VudGFnZUNvbXBsZXRlU3R5bGUiOnsiJGlkIjoiOTU5IiwiRm9udFNldHRpbmdzIjp7IiRpZCI6Ijk2MC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5NjEiLCJUb3AiOjAuMCwiTGVmdCI6MC4wLCJSaWdodCI6MC4wLCJCb3R0b20iOjAuMH0sIlBhZGRpbmciOnsiJGlkIjoiOTYyIiwiVG9wIjowLjAsIkxlZnQiOjAuMCwiUmlnaHQiOjAuMCwiQm90dG9tIjowLjB9LCJCYWNrZ3JvdW5kIjp7IiRyZWYiOiIxNCJ9LCJJc1Zpc2libGUiOnRydWUsIldpZHRoIjowLjAsIkhlaWdodCI6MC4wLCJCb3JkZXJTdHlsZSI6eyIkaWQiOiI5NjMiLCJMaW5lQ29sb3IiOm51bGwsIkxpbmVXZWlnaHQiOjAuMCwiTGluZVR5cGUiOjAsIlBhcmVudFN0eWxlIjpudWxsfSwiUGFyZW50U3R5bGUiOm51bGx9LCJEdXJhdGlvblN0eWxlIjp7IiRpZCI6Ijk2NCIsIkZvbnRTZXR0aW5ncyI6eyIkaWQiOiI5NjUiLCJGb250U2l6ZSI6MTAsIkZvbnROYW1lIjoiQ2FsaWJyaSIsIklzQm9sZCI6ZmFsc2UsIklzSXRhbGljIjpmYWxzZSwiSXNVbmRlcmxpbmVkIjpmYWxzZSwiUGFyZW50U3R5bGUiOm51bGx9LCJBdXRvU2l6ZSI6MCwiRm9yZWdyb3VuZCI6eyIkaWQiOiI5NjYiLCJDb2xvciI6eyIkcmVmIjoiMTE3In19LCJNYXhXaWR0aCI6MjAwLjAsIk1heEhlaWdodCI6IkluZmluaXR5IiwiU21hcnRGb3JlZ3JvdW5kSXNBY3RpdmUiOmZhbHNlLCJIb3Jpem9udGFsQWxpZ25tZW50IjowLCJWZXJ0aWNhbEFsaWdubWVudCI6MCwiU21hcnRGb3JlZ3JvdW5kIjpudWxsLCJCYWNrZ3JvdW5kRmlsbFR5cGUiOjAsIk1hcmdpbiI6eyIkaWQiOiI5NjciLCJUb3AiOjAuMCwiTGVmdCI6MC4wLCJSaWdodCI6MC4wLCJCb3R0b20iOjAuMH0sIlBhZGRpbmciOnsiJGlkIjoiOTY4IiwiVG9wIjowLjAsIkxlZnQiOjAuMCwiUmlnaHQiOjAuMCwiQm90dG9tIjowLjB9LCJCYWNrZ3JvdW5kIjp7IiRyZWYiOiIxMTgifSwiSXNWaXNpYmxlIjp0cnVlLCJXaWR0aCI6MC4wLCJIZWlnaHQiOjAuMCwiQm9yZGVyU3R5bGUiOnsiJGlkIjoiOTY5IiwiTGluZUNvbG9yIjpudWxsLCJMaW5lV2VpZ2h0IjowLjAsIkxpbmVUeXBlIjowLCJQYXJlbnRTdHlsZSI6bnVsbH0sIlBhcmVudFN0eWxlIjpudWxsfSwiSG9yaXpvbnRhbENvbm5lY3RvclN0eWxlIjp7IiRpZCI6Ijk3MCIsIkxpbmVDb2xvciI6eyIkcmVmIjoiMjcifSwiTGluZVdlaWdodCI6MS4wLCJMaW5lVHlwZSI6MCwiUGFyZW50U3R5bGUiOm51bGx9LCJWZXJ0aWNhbENvbm5lY3RvclN0eWxlIjp7IiRpZCI6Ijk3MS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5NzIiLCJNYXJnaW4iOnsiJGlkIjoiOTczIiwiVG9wIjowLjAsIkxlZnQiOjQuMCwiUmlnaHQiOjQuMCwiQm90dG9tIjowLjB9LCJQYWRkaW5nIjp7IiRpZCI6Ijk3NCIsIlRvcCI6MC4wLCJMZWZ0IjowLjAsIlJpZ2h0IjowLjAsIkJvdHRvbSI6MC4wfSwiQmFja2dyb3VuZCI6eyIkaWQiOiI5NzUiLCJDb2xvciI6eyIkaWQiOiI5NzYiLCJBIjoyNTUsIlIiOjE0MSwiRyI6MTE2LCJCIjoxNzJ9fSwiSXNWaXNpYmxlIjp0cnVlLCJXaWR0aCI6MC4wLCJIZWlnaHQiOjE2LjAsIkJvcmRlclN0eWxlIjp7IiRpZCI6Ijk3NyIsIkxpbmVDb2xvciI6eyIkaWQiOiI5NzgiLCIkdHlwZSI6Ik5MUkUuQ29tbW9uLkRvbS5Tb2xpZENvbG9yQnJ1c2gsIE5MUkUuQ29tbW9uIiwiQ29sb3IiOnsiJGlkIjoiOTc5IiwiQSI6MjU1LCJSIjoyNTUsIkciOjAsIkIiOjB9fSwiTGluZVdlaWdodCI6MC4wLCJMaW5lVHlwZSI6MCwiUGFyZW50U3R5bGUiOm51bGx9LCJQYXJlbnRTdHlsZSI6bnVsbH0sIlRpdGxlU3R5bGUiOnsiJGlkIjoiOTgwIiwiRm9udFNldHRpbmdzIjp7IiRpZCI6Ijk4MSIsIkZvbnRTaXplIjoxMSwiRm9udE5hbWUiOiJDYWxpYnJpIiwiSXNCb2xkIjpmYWxzZSwiSXNJdGFsaWMiOmZhbHNlLCJJc1VuZGVybGluZWQiOmZhbHNlLCJQYXJlbnRTdHlsZSI6bnVsbH0sIkF1dG9TaXplIjowLCJGb3JlZ3JvdW5kIjp7IiRpZCI6Ijk4MiIsIkNvbG9yIjp7IiRpZCI6Ijk4My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5ODQiLCJUb3AiOjAuMCwiTGVmdCI6MC4wLCJSaWdodCI6MC4wLCJCb3R0b20iOjAuMH0sIlBhZGRpbmciOnsiJGlkIjoiOTg1IiwiVG9wIjowLjAsIkxlZnQiOjAuMCwiUmlnaHQiOjAuMCwiQm90dG9tIjowLjB9LCJCYWNrZ3JvdW5kIjp7IiRpZCI6Ijk4NiIsIkNvbG9yIjp7IiRpZCI6Ijk4NyIsIkEiOjAsIlIiOjI1NSwiRyI6MjU1LCJCIjoyNTV9fSwiSXNWaXNpYmxlIjp0cnVlLCJXaWR0aCI6MC4wLCJIZWlnaHQiOjAuMCwiQm9yZGVyU3R5bGUiOnsiJGlkIjoiOTg4IiwiTGluZUNvbG9yIjpudWxsLCJMaW5lV2VpZ2h0IjowLjAsIkxpbmVUeXBlIjowLCJQYXJlbnRTdHlsZSI6bnVsbH0sIlBhcmVudFN0eWxlIjpudWxsfSwiRGF0ZVN0eWxlIjp7IiRpZCI6Ijk4OSIsIkZvbnRTZXR0aW5ncyI6eyIkaWQiOiI5OTAiLCJGb250U2l6ZSI6MTAsIkZvbnROYW1lIjoiQ2FsaWJyaSIsIklzQm9sZCI6ZmFsc2UsIklzSXRhbGljIjpmYWxzZSwiSXNVbmRlcmxpbmVkIjpmYWxzZSwiUGFyZW50U3R5bGUiOm51bGx9LCJBdXRvU2l6ZSI6MCwiRm9yZWdyb3VuZCI6eyIkaWQiOiI5OTEiLCJDb2xvciI6eyIkaWQiOiI5O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5MyIsIlRvcCI6MC4wLCJMZWZ0IjowLjAsIlJpZ2h0IjowLjAsIkJvdHRvbSI6MC4wfSwiUGFkZGluZyI6eyIkaWQiOiI5OTQiLCJUb3AiOjAuMCwiTGVmdCI6MC4wLCJSaWdodCI6MC4wLCJCb3R0b20iOjAuMH0sIkJhY2tncm91bmQiOnsiJHJlZiI6IjU1In0sIklzVmlzaWJsZSI6dHJ1ZSwiV2lkdGgiOjAuMCwiSGVpZ2h0IjowLjAsIkJvcmRlclN0eWxlIjp7IiRpZCI6Ijk5NSIsIkxpbmVDb2xvciI6bnVsbCwiTGluZVdlaWdodCI6MC4wLCJMaW5lVHlwZSI6MCwiUGFyZW50U3R5bGUiOm51bGx9LCJQYXJlbnRTdHlsZSI6bnVsbH0sIkRhdGVGb3JtYXQiOnsiJGlkIjoiO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k5NyIsIkZvcm1hdCI6MCwiSXNWaXNpYmxlIjpmYWxzZSwiTGFzdEtub3duVmlzaWJpbGl0eVN0YXRlIjpmYWxzZX0sIklzVmlzaWJsZSI6dHJ1ZSwiUGFyZW50U3R5bGUiOm51bGx9LCJJbmRleCI6MzQsIlNtYXJ0RHVyYXRpb25BY3RpdmF0ZWQiOmZhbHNlLCJEYXRlRm9ybWF0Ijp7IiRyZWYiOiI5OTYifSwiV2Vla051bWJlcmluZyI6eyIkaWQiOiI5OTgiLCJGb3JtYXQiOjAsIklzVmlzaWJsZSI6ZmFsc2UsIkxhc3RLbm93blZpc2liaWxpdHlTdGF0ZSI6ZmFsc2V9LCJJZCI6Ijg3NDUwZDBkLTYxNTItNDg2NS1iYzJmLWQ0Y2FiYzA5OTFjYiIsIkltcG9ydElkIjpudWxsLCJUaXRsZSI6IkFjdGl2aXR5IiwiTm90ZSI6bnVsbCwiSHlwZXJsaW5rIjp7IiRpZCI6Ijk5OSIsIkFkZHJlc3MiOm51bGwsIlN1YkFkZHJlc3MiOm51bGx9LCJJc0NoYW5nZWQiOmZhbHNlLCJJc05ldyI6ZmFsc2V9fSx7IiRpZCI6IjEwMDAiLCJfYXR0YWNoZWRNaWxlc3RvbmVzIjpbeyIkaWQiOiIxMDAxIiwiRGF0ZSI6IjIwMjAtMTAtMjlUMDA6MDA6MDAiLCJTdHlsZSI6eyIkaWQiOiIxMDAyIiwiU2hhcGUiOjAsIkNvbm5lY3Rvck1hcmdpbiI6eyIkaWQiOiIxMDAzIiwiVG9wIjowLjAsIkxlZnQiOjIuMCwiUmlnaHQiOjIuMCwiQm90dG9tIjowLjB9LCJDb25uZWN0b3JTdHlsZSI6eyIkaWQiOiIxMDA0IiwiTGluZUNvbG9yIjp7IiRpZCI6IjEwMDUiLCIkdHlwZSI6Ik5MUkUuQ29tbW9uLkRvbS5Tb2xpZENvbG9yQnJ1c2gsIE5MUkUuQ29tbW9uIiwiQ29sb3IiOnsiJGlkIjoiMTAwNiIsIkEiOjEyNywiUiI6MTI4LCJHIjoxMDAsIkIiOjE2Mn19LCJMaW5lV2VpZ2h0IjoxLjAsIkxpbmVUeXBlIjowLCJQYXJlbnRTdHlsZSI6bnVsbH0sIklzQmVsb3dUaW1lYmFuZCI6dHJ1ZSwiUG9zaXRpb25PblRhc2siOjEsIkhpZGVEYXRlIjpmYWxzZSwiU2hhcGVTaXplIjowLCJTcGFjaW5nIjoyLjAsIlBhZGRpbmciOnsiJGlkIjoiMTAwNyIsIlRvcCI6Ny4wLCJMZWZ0IjozLjAsIlJpZ2h0IjowLjAsIkJvdHRvbSI6Mi4wfSwiU2hhcGVTdHlsZSI6eyIkaWQiOiIxMDA4IiwiTWFyZ2luIjp7IiRyZWYiOiIxOTMifSwiUGFkZGluZyI6eyIkcmVmIjoiMTk0In0sIkJhY2tncm91bmQiOnsiJGlkIjoiMTAwOSIsIkNvbG9yIjp7IiRpZCI6IjEwMTAiLCJBIjoyNTUsIlIiOjQ5LCJHIjoxNDcsIkIiOjEyM319LCJJc1Zpc2libGUiOnRydWUsIldpZHRoIjoxMi4wLCJIZWlnaHQiOjE0LjAsIkJvcmRlclN0eWxlIjp7IiRpZCI6IjEwMTEiLCJMaW5lQ29sb3IiOnsiJGlkIjoiMTAxMiIsIiR0eXBlIjoiTkxSRS5Db21tb24uRG9tLlNvbGlkQ29sb3JCcnVzaCwgTkxSRS5Db21tb24iLCJDb2xvciI6eyIkaWQiOiIxMDEzIiwiQSI6MjU1LCJSIjoyNTUsIkciOjI1NSwiQiI6MjU1fX0sIkxpbmVXZWlnaHQiOjAuMCwiTGluZVR5cGUiOjAsIlBhcmVudFN0eWxlIjpudWxsfSwiUGFyZW50U3R5bGUiOm51bGx9LCJUaXRsZVN0eWxlIjp7IiRpZCI6IjEwMTQiLCJGb250U2V0dGluZ3MiOnsiJGlkIjoiMTAxNSIsIkZvbnRTaXplIjoxMSwiRm9udE5hbWUiOiJDYWxpYnJpIiwiSXNCb2xkIjpmYWxzZSwiSXNJdGFsaWMiOmZhbHNlLCJJc1VuZGVybGluZWQiOmZhbHNlLCJQYXJlbnRTdHlsZSI6bnVsbH0sIkF1dG9TaXplIjowLCJGb3JlZ3JvdW5kIjp7IiRpZCI6IjEwMTYiLCJDb2xvciI6eyIkaWQiOiIxMDE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DIifSwiUGFkZGluZyI6eyIkcmVmIjoiMjAzIn0sIkJhY2tncm91bmQiOnsiJGlkIjoiMTAxOCIsIkNvbG9yIjp7IiRpZCI6IjEwMTkiLCJBIjowLCJSIjoyNTUsIkciOjI1NSwiQiI6MjU1fX0sIklzVmlzaWJsZSI6dHJ1ZSwiV2lkdGgiOjAuMCwiSGVpZ2h0IjowLjAsIkJvcmRlclN0eWxlIjp7IiRpZCI6IjEwMjAiLCJMaW5lQ29sb3IiOm51bGwsIkxpbmVXZWlnaHQiOjAuMCwiTGluZVR5cGUiOjAsIlBhcmVudFN0eWxlIjpudWxsfSwiUGFyZW50U3R5bGUiOm51bGx9LCJEYXRlU3R5bGUiOnsiJGlkIjoiMTAyMSIsIkZvbnRTZXR0aW5ncyI6eyIkaWQiOiIxMDIyIiwiRm9udFNpemUiOjEwLCJGb250TmFtZSI6IkNhbGlicmkiLCJJc0JvbGQiOmZhbHNlLCJJc0l0YWxpYyI6ZmFsc2UsIklzVW5kZXJsaW5lZCI6ZmFsc2UsIlBhcmVudFN0eWxlIjpudWxsfSwiQXV0b1NpemUiOjAsIkZvcmVncm91bmQiOnsiJGlkIjoiMTAyMyIsIkNvbG9yIjp7IiRpZCI6IjEwMj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MTEifSwiUGFkZGluZyI6eyIkcmVmIjoiMjEyIn0sIkJhY2tncm91bmQiOnsiJGlkIjoiMTAyNSIsIkNvbG9yIjp7IiRpZCI6IjEwMjYiLCJBIjowLCJSIjoyNTUsIkciOjI1NSwiQiI6MjU1fX0sIklzVmlzaWJsZSI6ZmFsc2UsIldpZHRoIjowLjAsIkhlaWdodCI6MC4wLCJCb3JkZXJTdHlsZSI6eyIkaWQiOiIxMDI3IiwiTGluZUNvbG9yIjpudWxsLCJMaW5lV2VpZ2h0IjowLjAsIkxpbmVUeXBlIjowLCJQYXJlbnRTdHlsZSI6bnVsbH0sIlBhcmVudFN0eWxlIjpudWxsfSwiRGF0ZUZvcm1hdCI6eyIkaWQiOiIxMD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jkiLCJGb3JtYXQiOjAsIklzVmlzaWJsZSI6ZmFsc2UsIkxhc3RLbm93blZpc2liaWxpdHlTdGF0ZSI6ZmFsc2V9LCJJc1Zpc2libGUiOnRydWUsIlBhcmVudFN0eWxlIjpudWxsfSwiSW5kZXgiOjM4LCJQZXJjZW50YWdlQ29tcGxldGUiOm51bGwsIlBvc2l0aW9uIjp7IlJhdGlvIjowLjAsIklzQ3VzdG9tIjpmYWxzZX0sIkRhdGVGb3JtYXQiOnsiJHJlZiI6IjEwMjgifSwiV2Vla051bWJlcmluZyI6eyIkaWQiOiIxMDMwIiwiRm9ybWF0IjowLCJJc1Zpc2libGUiOmZhbHNlLCJMYXN0S25vd25WaXNpYmlsaXR5U3RhdGUiOmZhbHNlfSwiUmVsYXRlZFRhc2tJZCI6ImMwMjA2YjBhLTUzN2MtNGJjZS05YjUwLTdkNDc4OWVhNGVjNCIsIklkIjoiMWVlNjczMjgtMzk3My00NzE2LTg1ZDAtYWQ2OTQ1MTU4MTMzIiwiSW1wb3J0SWQiOiIiLCJUaXRsZSI6IkV2ZW50IiwiTm90ZSI6bnVsbCwiSHlwZXJsaW5rIjp7IiRpZCI6IjEwMzEiLCJBZGRyZXNzIjpudWxsLCJTdWJBZGRyZXNzIjpudWxsfSwiSXNDaGFuZ2VkIjpmYWxzZSwiSXNOZXciOmZhbHNlfV0sIlRhc2tEZWZpbml0aW9uIjp7IiRpZCI6IjEwMzIiLCJHcm91cE5hbWUiOiJiM2FiY2I2NS1mODIwLTQxNWItODFkYi0zMWYyNTFjZDhhMTgiLCJTdGFydERhdGUiOiIyMDIwLTA5LTI0VDAwOjAwOjAwIiwiRW5kRGF0ZSI6IjIwMjAtMTEtMThUMjM6NTk6MDAiLCJQZXJjZW50YWdlQ29tcGxldGUiOm51bGwsIlN0eWxlIjp7IiRpZCI6IjEwMzMiLCJTaGFwZSI6MiwiU2hhcGVUaGlja25lc3MiOjMsIkR1cmF0aW9uRm9ybWF0IjowLCJJbmNsdWRlTm9uV29ya2luZ0RheXNJbkR1cmF0aW9uIjpmYWxzZSwiUGVyY2VudGFnZUNvbXBsZXRlU3R5bGUiOnsiJGlkIjoiMTAzNCIsIkZvbnRTZXR0aW5ncyI6eyIkaWQiOiIxMDM1IiwiRm9udFNpemUiOjEwLCJGb250TmFtZSI6IkNhbGlicmkiLCJJc0JvbGQiOmZhbHNlLCJJc0l0YWxpYyI6ZmFsc2UsIklzVW5kZXJsaW5lZCI6ZmFsc2UsIlBhcmVudFN0eWxlIjpudWxsfSwiQXV0b1NpemUiOjAsIkZvcmVncm91bmQiOnsiJHJlZiI6IjEwIn0sIk1heFdpZHRoIjoyMDAuMCwiTWF4SGVpZ2h0IjoiSW5maW5pdHkiLCJTbWFydEZvcmVncm91bmRJc0FjdGl2ZSI6ZmFsc2UsIkhvcml6b250YWxBbGlnbm1lbnQiOjAsIlZlcnRpY2FsQWxpZ25tZW50IjowLCJTbWFydEZvcmVncm91bmQiOm51bGwsIkJhY2tncm91bmRGaWxsVHlwZSI6MCwiTWFyZ2luIjp7IiRpZCI6IjEwMzYiLCJUb3AiOjAuMCwiTGVmdCI6MC4wLCJSaWdodCI6MC4wLCJCb3R0b20iOjAuMH0sIlBhZGRpbmciOnsiJGlkIjoiMTAzNyIsIlRvcCI6MC4wLCJMZWZ0IjowLjAsIlJpZ2h0IjowLjAsIkJvdHRvbSI6MC4wfSwiQmFja2dyb3VuZCI6eyIkcmVmIjoiMTQifSwiSXNWaXNpYmxlIjp0cnVlLCJXaWR0aCI6MC4wLCJIZWlnaHQiOjAuMCwiQm9yZGVyU3R5bGUiOnsiJGlkIjoiMTAzOCIsIkxpbmVDb2xvciI6bnVsbCwiTGluZVdlaWdodCI6MC4wLCJMaW5lVHlwZSI6MCwiUGFyZW50U3R5bGUiOm51bGx9LCJQYXJlbnRTdHlsZSI6bnVsbH0sIkR1cmF0aW9uU3R5bGUiOnsiJGlkIjoiMTAzOSIsIkZvbnRTZXR0aW5ncyI6eyIkaWQiOiIxMDQwIiwiRm9udFNpemUiOjEwLCJGb250TmFtZSI6IkNhbGlicmkiLCJJc0JvbGQiOmZhbHNlLCJJc0l0YWxpYyI6ZmFsc2UsIklzVW5kZXJsaW5lZCI6ZmFsc2UsIlBhcmVudFN0eWxlIjpudWxsfSwiQXV0b1NpemUiOjAsIkZvcmVncm91bmQiOnsiJGlkIjoiMTA0MSIsIkNvbG9yIjp7IiRyZWYiOiIxMTcifX0sIk1heFdpZHRoIjoyMDAuMCwiTWF4SGVpZ2h0IjoiSW5maW5pdHkiLCJTbWFydEZvcmVncm91bmRJc0FjdGl2ZSI6ZmFsc2UsIkhvcml6b250YWxBbGlnbm1lbnQiOjAsIlZlcnRpY2FsQWxpZ25tZW50IjowLCJTbWFydEZvcmVncm91bmQiOm51bGwsIkJhY2tncm91bmRGaWxsVHlwZSI6MCwiTWFyZ2luIjp7IiRpZCI6IjEwNDIiLCJUb3AiOjAuMCwiTGVmdCI6MC4wLCJSaWdodCI6MC4wLCJCb3R0b20iOjAuMH0sIlBhZGRpbmciOnsiJGlkIjoiMTA0MyIsIlRvcCI6MC4wLCJMZWZ0IjowLjAsIlJpZ2h0IjowLjAsIkJvdHRvbSI6MC4wfSwiQmFja2dyb3VuZCI6eyIkcmVmIjoiMTE4In0sIklzVmlzaWJsZSI6dHJ1ZSwiV2lkdGgiOjAuMCwiSGVpZ2h0IjowLjAsIkJvcmRlclN0eWxlIjp7IiRpZCI6IjEwNDQiLCJMaW5lQ29sb3IiOm51bGwsIkxpbmVXZWlnaHQiOjAuMCwiTGluZVR5cGUiOjAsIlBhcmVudFN0eWxlIjpudWxsfSwiUGFyZW50U3R5bGUiOm51bGx9LCJIb3Jpem9udGFsQ29ubmVjdG9yU3R5bGUiOnsiJGlkIjoiMTA0NSIsIkxpbmVDb2xvciI6eyIkcmVmIjoiMjcifSwiTGluZVdlaWdodCI6MS4wLCJMaW5lVHlwZSI6MCwiUGFyZW50U3R5bGUiOm51bGx9LCJWZXJ0aWNhbENvbm5lY3RvclN0eWxlIjp7IiRpZCI6IjEwNDY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MTA0NyIsIk1hcmdpbiI6eyIkaWQiOiIxMDQ4IiwiVG9wIjowLjAsIkxlZnQiOjQuMCwiUmlnaHQiOjQuMCwiQm90dG9tIjowLjB9LCJQYWRkaW5nIjp7IiRpZCI6IjEwNDkiLCJUb3AiOjAuMCwiTGVmdCI6MC4wLCJSaWdodCI6MC4wLCJCb3R0b20iOjAuMH0sIkJhY2tncm91bmQiOnsiJGlkIjoiMTA1MCIsIkNvbG9yIjp7IiRpZCI6IjEwNTEiLCJBIjoyNTUsIlIiOjE0MSwiRyI6MTE2LCJCIjoxNzJ9fSwiSXNWaXNpYmxlIjp0cnVlLCJXaWR0aCI6MC4wLCJIZWlnaHQiOjE2LjAsIkJvcmRlclN0eWxlIjp7IiRpZCI6IjEwNTIiLCJMaW5lQ29sb3IiOnsiJGlkIjoiMTA1MyIsIiR0eXBlIjoiTkxSRS5Db21tb24uRG9tLlNvbGlkQ29sb3JCcnVzaCwgTkxSRS5Db21tb24iLCJDb2xvciI6eyIkaWQiOiIxMDU0IiwiQSI6MjU1LCJSIjoyNTUsIkciOjAsIkIiOjB9fSwiTGluZVdlaWdodCI6MC4wLCJMaW5lVHlwZSI6MCwiUGFyZW50U3R5bGUiOm51bGx9LCJQYXJlbnRTdHlsZSI6bnVsbH0sIlRpdGxlU3R5bGUiOnsiJGlkIjoiMTA1NSIsIkZvbnRTZXR0aW5ncyI6eyIkaWQiOiIxMDU2IiwiRm9udFNpemUiOjExLCJGb250TmFtZSI6IkNhbGlicmkiLCJJc0JvbGQiOmZhbHNlLCJJc0l0YWxpYyI6ZmFsc2UsIklzVW5kZXJsaW5lZCI6ZmFsc2UsIlBhcmVudFN0eWxlIjpudWxsfSwiQXV0b1NpemUiOjAsIkZvcmVncm91bmQiOnsiJGlkIjoiMTA1NyIsIkNvbG9yIjp7IiRpZCI6IjEwNTgiLCJBIjoyNTUsIlIiOjAsIkciOjAsIkIiOjB9fSwiTWF4V2lkdGgiOjcyMC4wLCJNYXhIZWlnaHQiOiJJbmZpbml0eSIsIlNtYXJ0Rm9yZWdyb3VuZElzQWN0aXZlIjpmYWxzZSwiSG9yaXpvbnRhbEFsaWdubWVudCI6MCwiVmVydGljYWxBbGlnbm1lbnQiOjAsIlNtYXJ0Rm9yZWdyb3VuZCI6bnVsbCwiQmFja2dyb3VuZEZpbGxUeXBlIjowLCJNYXJnaW4iOnsiJGlkIjoiMTA1OSIsIlRvcCI6MC4wLCJMZWZ0IjowLjAsIlJpZ2h0IjowLjAsIkJvdHRvbSI6MC4wfSwiUGFkZGluZyI6eyIkaWQiOiIxMDYwIiwiVG9wIjowLjAsIkxlZnQiOjAuMCwiUmlnaHQiOjAuMCwiQm90dG9tIjowLjB9LCJCYWNrZ3JvdW5kIjp7IiRpZCI6IjEwNjEiLCJDb2xvciI6eyIkaWQiOiIxMDYyIiwiQSI6MCwiUiI6MjU1LCJHIjoyNTUsIkIiOjI1NX19LCJJc1Zpc2libGUiOnRydWUsIldpZHRoIjowLjAsIkhlaWdodCI6MC4wLCJCb3JkZXJTdHlsZSI6eyIkaWQiOiIxMDYzIiwiTGluZUNvbG9yIjpudWxsLCJMaW5lV2VpZ2h0IjowLjAsIkxpbmVUeXBlIjowLCJQYXJlbnRTdHlsZSI6bnVsbH0sIlBhcmVudFN0eWxlIjpudWxsfSwiRGF0ZVN0eWxlIjp7IiRpZCI6IjEwNjQiLCJGb250U2V0dGluZ3MiOnsiJGlkIjoiMTA2NSIsIkZvbnRTaXplIjoxMCwiRm9udE5hbWUiOiJDYWxpYnJpIiwiSXNCb2xkIjpmYWxzZSwiSXNJdGFsaWMiOmZhbHNlLCJJc1VuZGVybGluZWQiOmZhbHNlLCJQYXJlbnRTdHlsZSI6bnVsbH0sIkF1dG9TaXplIjowLCJGb3JlZ3JvdW5kIjp7IiRpZCI6IjEwNjYiLCJDb2xvciI6eyIkaWQiOiIxMDY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Y4IiwiVG9wIjowLjAsIkxlZnQiOjAuMCwiUmlnaHQiOjAuMCwiQm90dG9tIjowLjB9LCJQYWRkaW5nIjp7IiRpZCI6IjEwNjkiLCJUb3AiOjAuMCwiTGVmdCI6MC4wLCJSaWdodCI6MC4wLCJCb3R0b20iOjAuMH0sIkJhY2tncm91bmQiOnsiJHJlZiI6IjU1In0sIklzVmlzaWJsZSI6dHJ1ZSwiV2lkdGgiOjAuMCwiSGVpZ2h0IjowLjAsIkJvcmRlclN0eWxlIjp7IiRpZCI6IjEwNzAiLCJMaW5lQ29sb3IiOm51bGwsIkxpbmVXZWlnaHQiOjAuMCwiTGluZVR5cGUiOjAsIlBhcmVudFN0eWxlIjpudWxsfSwiUGFyZW50U3R5bGUiOm51bGx9LCJEYXRlRm9ybWF0Ijp7IiRpZCI6IjEwN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3MiIsIkZvcm1hdCI6MCwiSXNWaXNpYmxlIjpmYWxzZSwiTGFzdEtub3duVmlzaWJpbGl0eVN0YXRlIjpmYWxzZX0sIklzVmlzaWJsZSI6dHJ1ZSwiUGFyZW50U3R5bGUiOm51bGx9LCJJbmRleCI6MzUsIlNtYXJ0RHVyYXRpb25BY3RpdmF0ZWQiOmZhbHNlLCJEYXRlRm9ybWF0Ijp7IiRyZWYiOiIxMDcxIn0sIldlZWtOdW1iZXJpbmciOnsiJGlkIjoiMTA3MyIsIkZvcm1hdCI6MCwiSXNWaXNpYmxlIjpmYWxzZSwiTGFzdEtub3duVmlzaWJpbGl0eVN0YXRlIjpmYWxzZX0sIklkIjoiYzAyMDZiMGEtNTM3Yy00YmNlLTliNTAtN2Q0Nzg5ZWE0ZWM0IiwiSW1wb3J0SWQiOm51bGwsIlRpdGxlIjoiVGFzayIsIk5vdGUiOm51bGwsIkh5cGVybGluayI6eyIkaWQiOiIxMDc0IiwiQWRkcmVzcyI6bnVsbCwiU3ViQWRkcmVzcyI6bnVsbH0sIklzQ2hhbmdlZCI6ZmFsc2UsIklzTmV3IjpmYWxzZX19LHsiJGlkIjoiMTA3NSIsIl9hdHRhY2hlZE1pbGVzdG9uZXMiOltdLCJUYXNrRGVmaW5pdGlvbiI6eyIkaWQiOiIxMDc2IiwiR3JvdXBOYW1lIjoiYjNhYmNiNjUtZjgyMC00MTViLTgxZGItMzFmMjUxY2Q4YTE4IiwiU3RhcnREYXRlIjoiMjAyMS0wMy0wNlQwMDowMDowMCIsIkVuZERhdGUiOiIyMDIxLTA0LTI0VDA1OjIxOjAwIiwiUGVyY2VudGFnZUNvbXBsZXRlIjpudWxsLCJTdHlsZSI6eyIkaWQiOiIxMDc3IiwiU2hhcGUiOjIsIlNoYXBlVGhpY2tuZXNzIjozLCJEdXJhdGlvbkZvcm1hdCI6MCwiSW5jbHVkZU5vbldvcmtpbmdEYXlzSW5EdXJhdGlvbiI6ZmFsc2UsIlBlcmNlbnRhZ2VDb21wbGV0ZVN0eWxlIjp7IiRpZCI6IjEwNzgiLCJGb250U2V0dGluZ3MiOnsiJGlkIjoiMTA3OSIsIkZvbnRTaXplIjoxMCwiRm9udE5hbWUiOiJDYWxpYnJpIiwiSXNCb2xkIjpmYWxzZSwiSXNJdGFsaWMiOmZhbHNlLCJJc1VuZGVybGluZWQiOmZhbHNlLCJQYXJlbnRTdHlsZSI6bnVsbH0sIkF1dG9TaXplIjowLCJGb3JlZ3JvdW5kIjp7IiRyZWYiOiIxMCJ9LCJNYXhXaWR0aCI6MjAwLjAsIk1heEhlaWdodCI6IkluZmluaXR5IiwiU21hcnRGb3JlZ3JvdW5kSXNBY3RpdmUiOmZhbHNlLCJIb3Jpem9udGFsQWxpZ25tZW50IjowLCJWZXJ0aWNhbEFsaWdubWVudCI6MCwiU21hcnRGb3JlZ3JvdW5kIjpudWxsLCJCYWNrZ3JvdW5kRmlsbFR5cGUiOjAsIk1hcmdpbiI6eyIkaWQiOiIxMDgwIiwiVG9wIjowLjAsIkxlZnQiOjAuMCwiUmlnaHQiOjAuMCwiQm90dG9tIjowLjB9LCJQYWRkaW5nIjp7IiRpZCI6IjEwODEiLCJUb3AiOjAuMCwiTGVmdCI6MC4wLCJSaWdodCI6MC4wLCJCb3R0b20iOjAuMH0sIkJhY2tncm91bmQiOnsiJHJlZiI6IjE0In0sIklzVmlzaWJsZSI6dHJ1ZSwiV2lkdGgiOjAuMCwiSGVpZ2h0IjowLjAsIkJvcmRlclN0eWxlIjp7IiRpZCI6IjEwODIiLCJMaW5lQ29sb3IiOm51bGwsIkxpbmVXZWlnaHQiOjAuMCwiTGluZVR5cGUiOjAsIlBhcmVudFN0eWxlIjpudWxsfSwiUGFyZW50U3R5bGUiOm51bGx9LCJEdXJhdGlvblN0eWxlIjp7IiRpZCI6IjEwODMiLCJGb250U2V0dGluZ3MiOnsiJGlkIjoiMTA4NCIsIkZvbnRTaXplIjoxMCwiRm9udE5hbWUiOiJDYWxpYnJpIiwiSXNCb2xkIjpmYWxzZSwiSXNJdGFsaWMiOmZhbHNlLCJJc1VuZGVybGluZWQiOmZhbHNlLCJQYXJlbnRTdHlsZSI6bnVsbH0sIkF1dG9TaXplIjowLCJGb3JlZ3JvdW5kIjp7IiRpZCI6IjEwODUiLCJDb2xvciI6eyIkcmVmIjoiMTE3In19LCJNYXhXaWR0aCI6MjAwLjAsIk1heEhlaWdodCI6IkluZmluaXR5IiwiU21hcnRGb3JlZ3JvdW5kSXNBY3RpdmUiOmZhbHNlLCJIb3Jpem9udGFsQWxpZ25tZW50IjowLCJWZXJ0aWNhbEFsaWdubWVudCI6MCwiU21hcnRGb3JlZ3JvdW5kIjpudWxsLCJCYWNrZ3JvdW5kRmlsbFR5cGUiOjAsIk1hcmdpbiI6eyIkaWQiOiIxMDg2IiwiVG9wIjowLjAsIkxlZnQiOjAuMCwiUmlnaHQiOjAuMCwiQm90dG9tIjowLjB9LCJQYWRkaW5nIjp7IiRpZCI6IjEwODciLCJUb3AiOjAuMCwiTGVmdCI6MC4wLCJSaWdodCI6MC4wLCJCb3R0b20iOjAuMH0sIkJhY2tncm91bmQiOnsiJHJlZiI6IjExOCJ9LCJJc1Zpc2libGUiOnRydWUsIldpZHRoIjowLjAsIkhlaWdodCI6MC4wLCJCb3JkZXJTdHlsZSI6eyIkaWQiOiIxMDg4IiwiTGluZUNvbG9yIjpudWxsLCJMaW5lV2VpZ2h0IjowLjAsIkxpbmVUeXBlIjowLCJQYXJlbnRTdHlsZSI6bnVsbH0sIlBhcmVudFN0eWxlIjpudWxsfSwiSG9yaXpvbnRhbENvbm5lY3RvclN0eWxlIjp7IiRpZCI6IjEwODkiLCJMaW5lQ29sb3IiOnsiJHJlZiI6IjI3In0sIkxpbmVXZWlnaHQiOjEuMCwiTGluZVR5cGUiOjAsIlBhcmVudFN0eWxlIjpudWxsfSwiVmVydGljYWxDb25uZWN0b3JTdHlsZSI6eyIkaWQiOiIxMDkw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EwOTEiLCJNYXJnaW4iOnsiJGlkIjoiMTA5MiIsIlRvcCI6MC4wLCJMZWZ0Ijo0LjAsIlJpZ2h0Ijo0LjAsIkJvdHRvbSI6MC4wfSwiUGFkZGluZyI6eyIkaWQiOiIxMDkzIiwiVG9wIjowLjAsIkxlZnQiOjAuMCwiUmlnaHQiOjAuMCwiQm90dG9tIjowLjB9LCJCYWNrZ3JvdW5kIjp7IiRpZCI6IjEwOTQiLCJDb2xvciI6eyIkaWQiOiIxMDk1IiwiQSI6MjU1LCJSIjoxNDEsIkciOjExNiwiQiI6MTcyfX0sIklzVmlzaWJsZSI6dHJ1ZSwiV2lkdGgiOjAuMCwiSGVpZ2h0IjoxNi4wLCJCb3JkZXJTdHlsZSI6eyIkaWQiOiIxMDk2IiwiTGluZUNvbG9yIjp7IiRpZCI6IjEwOTciLCIkdHlwZSI6Ik5MUkUuQ29tbW9uLkRvbS5Tb2xpZENvbG9yQnJ1c2gsIE5MUkUuQ29tbW9uIiwiQ29sb3IiOnsiJGlkIjoiMTA5OCIsIkEiOjI1NSwiUiI6MjU1LCJHIjowLCJCIjowfX0sIkxpbmVXZWlnaHQiOjAuMCwiTGluZVR5cGUiOjAsIlBhcmVudFN0eWxlIjpudWxsfSwiUGFyZW50U3R5bGUiOm51bGx9LCJUaXRsZVN0eWxlIjp7IiRpZCI6IjEwOTkiLCJGb250U2V0dGluZ3MiOnsiJGlkIjoiMTEwMCIsIkZvbnRTaXplIjoxMSwiRm9udE5hbWUiOiJDYWxpYnJpIiwiSXNCb2xkIjpmYWxzZSwiSXNJdGFsaWMiOmZhbHNlLCJJc1VuZGVybGluZWQiOmZhbHNlLCJQYXJlbnRTdHlsZSI6bnVsbH0sIkF1dG9TaXplIjowLCJGb3JlZ3JvdW5kIjp7IiRpZCI6IjExMDEiLCJDb2xvciI6eyIkaWQiOiIxMTAy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ExMDMiLCJUb3AiOjAuMCwiTGVmdCI6MC4wLCJSaWdodCI6MC4wLCJCb3R0b20iOjAuMH0sIlBhZGRpbmciOnsiJGlkIjoiMTEwNCIsIlRvcCI6MC4wLCJMZWZ0IjowLjAsIlJpZ2h0IjowLjAsIkJvdHRvbSI6MC4wfSwiQmFja2dyb3VuZCI6eyIkaWQiOiIxMTA1IiwiQ29sb3IiOnsiJGlkIjoiMTEwNiIsIkEiOjAsIlIiOjI1NSwiRyI6MjU1LCJCIjoyNTV9fSwiSXNWaXNpYmxlIjp0cnVlLCJXaWR0aCI6MC4wLCJIZWlnaHQiOjAuMCwiQm9yZGVyU3R5bGUiOnsiJGlkIjoiMTEwNyIsIkxpbmVDb2xvciI6bnVsbCwiTGluZVdlaWdodCI6MC4wLCJMaW5lVHlwZSI6MCwiUGFyZW50U3R5bGUiOm51bGx9LCJQYXJlbnRTdHlsZSI6bnVsbH0sIkRhdGVTdHlsZSI6eyIkaWQiOiIxMTA4IiwiRm9udFNldHRpbmdzIjp7IiRpZCI6IjExMDkiLCJGb250U2l6ZSI6MTAsIkZvbnROYW1lIjoiQ2FsaWJyaSIsIklzQm9sZCI6ZmFsc2UsIklzSXRhbGljIjpmYWxzZSwiSXNVbmRlcmxpbmVkIjpmYWxzZSwiUGFyZW50U3R5bGUiOm51bGx9LCJBdXRvU2l6ZSI6MCwiRm9yZWdyb3VuZCI6eyIkaWQiOiIxMTEwIiwiQ29sb3IiOnsiJGlkIjoiMTEx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xMiIsIlRvcCI6MC4wLCJMZWZ0IjowLjAsIlJpZ2h0IjowLjAsIkJvdHRvbSI6MC4wfSwiUGFkZGluZyI6eyIkaWQiOiIxMTEzIiwiVG9wIjowLjAsIkxlZnQiOjAuMCwiUmlnaHQiOjAuMCwiQm90dG9tIjowLjB9LCJCYWNrZ3JvdW5kIjp7IiRyZWYiOiI1NSJ9LCJJc1Zpc2libGUiOnRydWUsIldpZHRoIjowLjAsIkhlaWdodCI6MC4wLCJCb3JkZXJTdHlsZSI6eyIkaWQiOiIxMTE0IiwiTGluZUNvbG9yIjpudWxsLCJMaW5lV2VpZ2h0IjowLjAsIkxpbmVUeXBlIjowLCJQYXJlbnRTdHlsZSI6bnVsbH0sIlBhcmVudFN0eWxlIjpudWxsfSwiRGF0ZUZvcm1hdCI6eyIkaWQiOiIxMTE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TYiLCJGb3JtYXQiOjAsIklzVmlzaWJsZSI6ZmFsc2UsIkxhc3RLbm93blZpc2liaWxpdHlTdGF0ZSI6ZmFsc2V9LCJJc1Zpc2libGUiOnRydWUsIlBhcmVudFN0eWxlIjpudWxsfSwiSW5kZXgiOjM2LCJTbWFydER1cmF0aW9uQWN0aXZhdGVkIjpmYWxzZSwiRGF0ZUZvcm1hdCI6eyIkcmVmIjoiMTExNSJ9LCJXZWVrTnVtYmVyaW5nIjp7IiRpZCI6IjExMTciLCJGb3JtYXQiOjAsIklzVmlzaWJsZSI6ZmFsc2UsIkxhc3RLbm93blZpc2liaWxpdHlTdGF0ZSI6ZmFsc2V9LCJJZCI6IjQzZDYyYTk3LWIxYjktNGViNi1iMTE5LWZjNGM2OGQ3MzRjZCIsIkltcG9ydElkIjpudWxsLCJUaXRsZSI6IlRhc2siLCJOb3RlIjpudWxsLCJIeXBlcmxpbmsiOnsiJGlkIjoiMTExOCIsIkFkZHJlc3MiOm51bGwsIlN1YkFkZHJlc3MiOm51bGx9LCJJc0NoYW5nZWQiOmZhbHNlLCJJc05ldyI6ZmFsc2V9fV0sIl9taWxlc3RvbmVzIjpbXSwiSWQiOiJiM2FiY2I2NS1mODIwLTQxNWItODFkYi0zMWYyNTFjZDhhMTgiLCJJc1NpbmdsZUl0ZW1Sb3ciOmZhbHNlfV0sIkluZGV4IjowLCJJZCI6ImUyYzYyYjNkLTFmOWYtNDMwYS1hZDM5LWQ3OGVkYTQ2YjU1MiIsIkhlYWRlclRleHQiOm51bGwsIklzRGVmYXVsdCI6dHJ1ZSwiU3R5bGUiOnsiJGlkIjoiMTExOSIsIkhlYWRlclN0eWxlIjp7IiRpZCI6IjExMjAiLCJUZXh0U3R5bGUiOnsiJGlkIjoiMTEyMSIsIkZvbnRTZXR0aW5ncyI6eyIkaWQiOiIxMTIyIiwiRm9udFNpemUiOjExLCJGb250TmFtZSI6IkNhbGlicmkiLCJJc0JvbGQiOmZhbHNlLCJJc0l0YWxpYyI6ZmFsc2UsIklzVW5kZXJsaW5lZCI6ZmFsc2UsIlBhcmVudFN0eWxlIjpudWxsfSwiQXV0b1NpemUiOjAsIkZvcmVncm91bmQiOnsiJGlkIjoiMTEyMyIsIkNvbG9yIjp7IiRpZCI6IjExMjQ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TI1IiwiVG9wIjowLjAsIkxlZnQiOjAuMCwiUmlnaHQiOjAuMCwiQm90dG9tIjowLjB9LCJQYWRkaW5nIjp7IiRpZCI6IjExMjYiLCJUb3AiOjAuMCwiTGVmdCI6MC4wLCJSaWdodCI6MC4wLCJCb3R0b20iOjAuMH0sIkJhY2tncm91bmQiOm51bGwsIklzVmlzaWJsZSI6dHJ1ZSwiV2lkdGgiOjAuMCwiSGVpZ2h0IjowLjAsIkJvcmRlclN0eWxlIjpudWxsLCJQYXJlbnRTdHlsZSI6bnVsbH0sIlJlY3RhbmdsZVN0eWxlIjp7IiRpZCI6IjExMjciLCJNYXJnaW4iOnsiJGlkIjoiMTEyOCIsIlRvcCI6MC4wLCJMZWZ0IjowLjAsIlJpZ2h0IjowLjAsIkJvdHRvbSI6MC4wfSwiUGFkZGluZyI6eyIkaWQiOiIxMTI5IiwiVG9wIjowLjAsIkxlZnQiOjAuMCwiUmlnaHQiOjAuMCwiQm90dG9tIjowLjB9LCJCYWNrZ3JvdW5kIjp7IiRpZCI6IjExMzAiLCJDb2xvciI6eyIkaWQiOiIxMTMxIiwiQSI6NjMsIlIiOjE2NSwiRyI6MTY1LCJCIjoxNjV9fSwiSXNWaXNpYmxlIjp0cnVlLCJXaWR0aCI6MC4wLCJIZWlnaHQiOjAuMCwiQm9yZGVyU3R5bGUiOnsiJGlkIjoiMTEzMiIsIkxpbmVDb2xvciI6eyIkaWQiOiIxMTMzIiwiJHR5cGUiOiJOTFJFLkNvbW1vbi5Eb20uU29saWRDb2xvckJydXNoLCBOTFJFLkNvbW1vbiIsIkNvbG9yIjp7IiRpZCI6IjExMzQiLCJBIjoyNTUsIlIiOjI1NSwiRyI6MCwiQiI6MH19LCJMaW5lV2VpZ2h0IjowLjAsIkxpbmVUeXBlIjowLCJQYXJlbnRTdHlsZSI6bnVsbH0sIlBhcmVudFN0eWxlIjpudWxsfSwiTWFyZ2luIjp7IiRpZCI6IjExMzUiLCJUb3AiOjAuMCwiTGVmdCI6MC4wLCJSaWdodCI6MC4wLCJCb3R0b20iOjAuMH0sIlBhZGRpbmciOnsiJGlkIjoiMTEzNiIsIlRvcCI6MC4wLCJMZWZ0IjowLjAsIlJpZ2h0IjowLjAsIkJvdHRvbSI6MC4wfSwiQmFja2dyb3VuZCI6bnVsbCwiSXNWaXNpYmxlIjp0cnVlLCJXaWR0aCI6MC4wLCJIZWlnaHQiOjAuMCwiQm9yZGVyU3R5bGUiOm51bGwsIlBhcmVudFN0eWxlIjpudWxsfSwiQmFja2dyb3VuZFN0eWxlIjp7IiRpZCI6IjExMzciLCJNYXJnaW4iOnsiJGlkIjoiMTEzOCIsIlRvcCI6MC4wLCJMZWZ0IjowLjAsIlJpZ2h0IjowLjAsIkJvdHRvbSI6MC4wfSwiUGFkZGluZyI6eyIkaWQiOiIxMTM5IiwiVG9wIjowLjAsIkxlZnQiOjAuMCwiUmlnaHQiOjAuMCwiQm90dG9tIjowLjB9LCJCYWNrZ3JvdW5kIjp7IiRpZCI6IjExNDAiLCJDb2xvciI6eyIkaWQiOiIxMTQxIiwiQSI6NTEsIlIiOjE1NSwiRyI6MTg3LCJCIjo4OX19LCJJc1Zpc2libGUiOnRydWUsIldpZHRoIjowLjAsIkhlaWdodCI6MC4wLCJCb3JkZXJTdHlsZSI6eyIkaWQiOiIxMTQyIiwiTGluZUNvbG9yIjp7IiRpZCI6IjExNDMiLCIkdHlwZSI6Ik5MUkUuQ29tbW9uLkRvbS5Tb2xpZENvbG9yQnJ1c2gsIE5MUkUuQ29tbW9uIiwiQ29sb3IiOnsiJGlkIjoiMTE0NCIsIkEiOjI1NSwiUiI6MjU1LCJHIjowLCJCIjowfX0sIkxpbmVXZWlnaHQiOjAuMCwiTGluZVR5cGUiOjAsIlBhcmVudFN0eWxlIjpudWxsfSwiUGFyZW50U3R5bGUiOm51bGx9LCJNYXJnaW4iOnsiJGlkIjoiMTE0NSIsIlRvcCI6MC4wLCJMZWZ0IjowLjAsIlJpZ2h0IjowLjAsIkJvdHRvbSI6MC4wfSwiUGFkZGluZyI6eyIkaWQiOiIxMTQ2IiwiVG9wIjowLjAsIkxlZnQiOjAuMCwiUmlnaHQiOjAuMCwiQm90dG9tIjowLjB9LCJJc1Zpc2libGUiOnRydWUsIldpZHRoIjowLjAsIkhlaWdodCI6MC4wLCJCb3JkZXJTdHlsZSI6bnVsbCwiUGFyZW50U3R5bGUiOm51bGx9fV0sIklkIjoiYjg3OWJmZTEtMjcwYy00ZGUxLWFkMzEtNDNhZTY3YjExY2RlIiwiSW5kZXgiOjMxLCJIZWFkZXJUZXh0IjoiT2JqZWN0aXZlIiwiU3R5bGUiOnsiJGlkIjoiMTE0NyIsIkhlYWRlclN0eWxlIjp7IiRpZCI6IjExNDgiLCJUZXh0SXNWZXJ0aWNhbCI6ZmFsc2UsIlRleHRTdHlsZSI6eyIkaWQiOiIxMTQ5IiwiRm9udFNldHRpbmdzIjp7IiRpZCI6IjExNTAiLCJGb250U2l6ZSI6MTAsIkZvbnROYW1lIjoiU2Vnb2UgVUkiLCJJc0JvbGQiOnRydWUsIklzSXRhbGljIjpmYWxzZSwiSXNVbmRlcmxpbmVkIjpmYWxzZSwiUGFyZW50U3R5bGUiOm51bGx9LCJBdXRvU2l6ZSI6MCwiRm9yZWdyb3VuZCI6eyIkaWQiOiIxMTUxIiwiQ29sb3IiOnsiJGlkIjoiMTE1MiIsIkEiOjI1NSwiUiI6MjU1LCJHIjoyNTUsIkIiOjI1NX19LCJNYXhXaWR0aCI6NTEuNDkzMzMzMzMzMzMzMzM5LCJNYXhIZWlnaHQiOjAuMCwiU21hcnRGb3JlZ3JvdW5kSXNBY3RpdmUiOmZhbHNlLCJIb3Jpem9udGFsQWxpZ25tZW50IjowLCJWZXJ0aWNhbEFsaWdubWVudCI6MCwiU21hcnRGb3JlZ3JvdW5kIjpudWxsLCJCYWNrZ3JvdW5kRmlsbFR5cGUiOjAsIk1hcmdpbiI6eyIkcmVmIjoiODExIn0sIlBhZGRpbmciOnsiJHJlZiI6IjgxMiJ9LCJCYWNrZ3JvdW5kIjpudWxsLCJJc1Zpc2libGUiOmZhbHNlLCJXaWR0aCI6MC4wLCJIZWlnaHQiOjAuMCwiQm9yZGVyU3R5bGUiOm51bGwsIlBhcmVudFN0eWxlIjpudWxsfSwiUmVjdGFuZ2xlU3R5bGUiOnsiJGlkIjoiMTE1MyIsIk1hcmdpbiI6eyIkcmVmIjoiODE0In0sIlBhZGRpbmciOnsiJHJlZiI6IjgxNSJ9LCJCYWNrZ3JvdW5kIjp7IiRpZCI6IjExNTQiLCJDb2xvciI6eyIkaWQiOiIxMTU1IiwiQSI6MjU1LCJSIjoxNDEsIkciOjExNiwiQiI6MTcyfX0sIklzVmlzaWJsZSI6ZmFsc2UsIldpZHRoIjowLjAsIkhlaWdodCI6MC4wLCJCb3JkZXJTdHlsZSI6eyIkaWQiOiIxMTU2IiwiTGluZUNvbG9yIjp7IiRpZCI6IjExNTciLCIkdHlwZSI6Ik5MUkUuQ29tbW9uLkRvbS5Tb2xpZENvbG9yQnJ1c2gsIE5MUkUuQ29tbW9uIiwiQ29sb3IiOnsiJGlkIjoiMTE1OCIsIkEiOjI1NSwiUiI6ODgsIkciOjM5LCJCIjo3fX0sIkxpbmVXZWlnaHQiOjAuMCwiTGluZVR5cGUiOjAsIlBhcmVudFN0eWxlIjpudWxsfSwiUGFyZW50U3R5bGUiOm51bGx9LCJNYXJnaW4iOnsiJHJlZiI6IjgyMSJ9LCJQYWRkaW5nIjp7IiRyZWYiOiI4MjIifSwiQmFja2dyb3VuZCI6bnVsbCwiSXNWaXNpYmxlIjp0cnVlLCJXaWR0aCI6MC4wLCJIZWlnaHQiOjAuMCwiQm9yZGVyU3R5bGUiOm51bGwsIlBhcmVudFN0eWxlIjpudWxsfSwiQmFja2dyb3VuZFN0eWxlIjp7IiRpZCI6IjExNTkiLCJNYXJnaW4iOnsiJHJlZiI6IjgyNCJ9LCJQYWRkaW5nIjp7IiRyZWYiOiI4MjUifSwiQmFja2dyb3VuZCI6eyIkaWQiOiIxMTYwIiwiQ29sb3IiOnsiJGlkIjoiMTE2MSIsIkEiOjM4LCJSIjoxNjUsIkciOjE2NSwiQiI6MTY1fX0sIklzVmlzaWJsZSI6dHJ1ZSwiV2lkdGgiOjAuMCwiSGVpZ2h0IjowLjAsIkJvcmRlclN0eWxlIjp7IiRpZCI6IjExNjIiLCJMaW5lQ29sb3IiOnsiJGlkIjoiMTE2MyIsIiR0eXBlIjoiTkxSRS5Db21tb24uRG9tLlNvbGlkQ29sb3JCcnVzaCwgTkxSRS5Db21tb24iLCJDb2xvciI6eyIkaWQiOiIxMTY0IiwiQSI6MjU1LCJSIjo4OCwiRyI6MzksIkIiOjd9fSwiTGluZVdlaWdodCI6MC4wLCJMaW5lVHlwZSI6MCwiUGFyZW50U3R5bGUiOm51bGx9LCJQYXJlbnRTdHlsZSI6bnVsbH0sIklzQWJvdmVUaW1lYmFuZCI6ZmFsc2UsIk1hcmdpbiI6eyIkaWQiOiIxMTY1IiwiVG9wIjowLjAsIkxlZnQiOjAuMCwiUmlnaHQiOjAuMCwiQm90dG9tIjowLjB9LCJQYWRkaW5nIjp7IiRpZCI6IjExNjYiLCJUb3AiOjAuMCwiTGVmdCI6MC4wLCJSaWdodCI6MC4wLCJCb3R0b20iOjAuMH0sIklzVmlzaWJsZSI6dHJ1ZSwiV2lkdGgiOjAuMCwiSGVpZ2h0IjowLjAsIkJvcmRlclN0eWxlIjp7IiRpZCI6IjExNjciLCJMaW5lQ29sb3IiOm51bGwsIkxpbmVXZWlnaHQiOjAuMCwiTGluZVR5cGUiOjAsIlBhcmVudFN0eWxlIjpudWxsfSwiUGFyZW50U3R5bGUiOm51bGx9fV0sIkN1bHR1cmVJbmZvTmFtZSI6ImVuLVVTIiwiU3R5bGVOYW1lIjpudWxsLCJWZXJzaW9uIjp7IiRpZCI6IjExNjgiLCJWZXJzaW9uIjoiMy42LjEiLCJPcmlnaW5hbEFzc2VtYmx5VmVyc2lvbiI6IjQuMDIuMDAuMDAiLCJFZGl0aW9uIjoiUHJvIiwiTGFzdFNhdmVkRWRpdGlvbiI6MywiSXNQbHVzRWRpdGlvbiI6dHJ1ZSwiSXNQcm9FZGl0aW9uIjp0cnVlfSwiRWZmZWN0IjowLCJTdHlsZSI6eyIkaWQiOiIxMTY5IiwiVGltZWJhbmRTdHlsZSI6eyIkaWQiOiIxMTcwIiwiU2NhbGVNYXJraW5nIjowLCJTaGFwZSI6MTMsIlNoYXBlU3R5bGUiOnsiJGlkIjoiMTE3MSIsIk1hcmdpbiI6eyIkaWQiOiIxMTcyIiwiVG9wIjowLjAsIkxlZnQiOjEwLjAsIlJpZ2h0IjoxMC4wLCJCb3R0b20iOjAuMH0sIlBhZGRpbmciOnsiJGlkIjoiMTE3MyIsIlRvcCI6NS4wLCJMZWZ0IjoxMy4wLCJSaWdodCI6MTMuMCwiQm90dG9tIjo1LjB9LCJCYWNrZ3JvdW5kIjp7IiRpZCI6IjExNzQiLCJDb2xvciI6eyIkaWQiOiIxMTc1IiwiQSI6MjU1LCJSIjo2OSwiRyI6OTUsIkIiOjgxfX0sIklzVmlzaWJsZSI6dHJ1ZSwiV2lkdGgiOjg1OC4wLCJIZWlnaHQiOjMwLjAsIkJvcmRlclN0eWxlIjp7IiRpZCI6IjExNzYiLCJMaW5lQ29sb3IiOnsiJGlkIjoiMTE3NyIsIiR0eXBlIjoiTkxSRS5Db21tb24uRG9tLlNvbGlkQ29sb3JCcnVzaCwgTkxSRS5Db21tb24iLCJDb2xvciI6eyIkaWQiOiIxMTc4IiwiQSI6MjU1LCJSIjoyNTUsIkciOjAsIkIiOjB9fSwiTGluZVdlaWdodCI6MC4wLCJMaW5lVHlwZSI6MCwiUGFyZW50U3R5bGUiOm51bGx9LCJQYXJlbnRTdHlsZSI6bnVsbH0sIk1pZGRsZVRpZXJTaGFwZVN0eWxlIjp7IiRpZCI6IjExNzkiLCJNYXJnaW4iOnsiJHJlZiI6IjExNzIifSwiUGFkZGluZyI6eyIkcmVmIjoiMTE3MyJ9LCJCYWNrZ3JvdW5kIjp7IiRyZWYiOiIxMTc0In0sIklzVmlzaWJsZSI6dHJ1ZSwiV2lkdGgiOjg1OC4wLCJIZWlnaHQiOjMwLjAsIkJvcmRlclN0eWxlIjpudWxsLCJQYXJlbnRTdHlsZSI6bnVsbH0sIkJvdHRvbVRpZXJTaGFwZVN0eWxlIjp7IiRpZCI6IjExODAiLCJNYXJnaW4iOnsiJHJlZiI6IjExNzIifSwiUGFkZGluZyI6eyIkcmVmIjoiMTE3MyJ9LCJCYWNrZ3JvdW5kIjp7IiRyZWYiOiIxMTc0In0sIklzVmlzaWJsZSI6dHJ1ZSwiV2lkdGgiOjg1OC4wLCJIZWlnaHQiOjMwLjAsIkJvcmRlclN0eWxlIjpudWxsLCJQYXJlbnRTdHlsZSI6bnVsbH0sIlJpZ2h0RW5kQ2Fwc1N0eWxlIjp7IiRpZCI6IjExODEiLCJGb250U2V0dGluZ3MiOnsiJGlkIjoiMTE4MiIsIkZvbnRTaXplIjoxLCJGb250TmFtZSI6IkNhbGlicmkiLCJJc0JvbGQiOnRydWUsIklzSXRhbGljIjpmYWxzZSwiSXNVbmRlcmxpbmVkIjpmYWxzZSwiUGFyZW50U3R5bGUiOm51bGx9LCJBdXRvU2l6ZSI6MCwiRm9yZWdyb3VuZCI6eyIkaWQiOiIxMTgzIiwiQ29sb3IiOnsiJGlkIjoiMTE4NCIsIkEiOjI1NSwiUiI6MTkyLCJHIjo4MCwiQiI6Nzd9fSwiTWF4V2lkdGgiOiJJbmZpbml0eSIsIk1heEhlaWdodCI6IkluZmluaXR5IiwiU21hcnRGb3JlZ3JvdW5kSXNBY3RpdmUiOmZhbHNlLCJIb3Jpem9udGFsQWxpZ25tZW50IjowLCJWZXJ0aWNhbEFsaWdubWVudCI6MCwiU21hcnRGb3JlZ3JvdW5kIjpudWxsLCJCYWNrZ3JvdW5kRmlsbFR5cGUiOjAsIk1hcmdpbiI6eyIkaWQiOiIxMTg1IiwiVG9wIjowLjAsIkxlZnQiOjAuMCwiUmlnaHQiOjM3My4wLCJCb3R0b20iOjAuMH0sIlBhZGRpbmciOnsiJGlkIjoiMTE4NiIsIlRvcCI6MC4wLCJMZWZ0IjowLjAsIlJpZ2h0IjowLjAsIkJvdHRvbSI6MC4wfSwiQmFja2dyb3VuZCI6eyIkaWQiOiIxMTg3IiwiQ29sb3IiOnsiJHJlZiI6IjE1In19LCJJc1Zpc2libGUiOmZhbHNlLCJXaWR0aCI6MC4wLCJIZWlnaHQiOjAuMCwiQm9yZGVyU3R5bGUiOm51bGwsIlBhcmVudFN0eWxlIjpudWxsfSwiTGVmdEVuZENhcHNTdHlsZSI6eyIkaWQiOiIxMTg4IiwiRm9udFNldHRpbmdzIjp7IiRpZCI6IjExODkiLCJGb250U2l6ZSI6MTgsIkZvbnROYW1lIjoiQ2FsaWJyaSIsIklzQm9sZCI6dHJ1ZSwiSXNJdGFsaWMiOmZhbHNlLCJJc1VuZGVybGluZWQiOmZhbHNlLCJQYXJlbnRTdHlsZSI6bnVsbH0sIkF1dG9TaXplIjowLCJGb3JlZ3JvdW5kIjp7IiRpZCI6IjExOTAiLCJDb2xvciI6eyIkaWQiOiIxMTkx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TkyIiwiVG9wIjowLjAsIkxlZnQiOjQ3LjAsIlJpZ2h0IjowLjAsIkJvdHRvbSI6MC4wfSwiUGFkZGluZyI6eyIkaWQiOiIxMTkzIiwiVG9wIjowLjAsIkxlZnQiOjAuMCwiUmlnaHQiOjAuMCwiQm90dG9tIjowLjB9LCJCYWNrZ3JvdW5kIjp7IiRpZCI6IjExOTQiLCJDb2xvciI6eyIkcmVmIjoiMTUifX0sIklzVmlzaWJsZSI6ZmFsc2UsIldpZHRoIjowLjAsIkhlaWdodCI6MC4wLCJCb3JkZXJTdHlsZSI6bnVsbCwiUGFyZW50U3R5bGUiOm51bGx9LCJUb2RheVRleHRTdHlsZSI6eyIkaWQiOiIxMTk1IiwiRm9udFNldHRpbmdzIjp7IiRpZCI6IjExOTYiLCJGb250U2l6ZSI6MTIsIkZvbnROYW1lIjoiQ2FsaWJyaSIsIklzQm9sZCI6ZmFsc2UsIklzSXRhbGljIjpmYWxzZSwiSXNVbmRlcmxpbmVkIjpmYWxzZSwiUGFyZW50U3R5bGUiOm51bGx9LCJBdXRvU2l6ZSI6MCwiRm9yZWdyb3VuZCI6eyIkaWQiOiIxMTk3IiwiQ29sb3IiOnsiJGlkIjoiMTE5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k5IiwiVG9wIjowLjAsIkxlZnQiOjAuMCwiUmlnaHQiOjAuMCwiQm90dG9tIjowLjB9LCJQYWRkaW5nIjp7IiRpZCI6IjEyMDAiLCJUb3AiOjAuMCwiTGVmdCI6MC4wLCJSaWdodCI6MC4wLCJCb3R0b20iOjAuMH0sIkJhY2tncm91bmQiOnsiJGlkIjoiMTIwMSIsIkNvbG9yIjp7IiRyZWYiOiIxNSJ9fSwiSXNWaXNpYmxlIjpmYWxzZSwiV2lkdGgiOjAuMCwiSGVpZ2h0IjowLjAsIkJvcmRlclN0eWxlIjpudWxsLCJQYXJlbnRTdHlsZSI6bnVsbH0sIlRvZGF5TWFya2VyU3R5bGUiOnsiJGlkIjoiMTIwMiIsIk1hcmdpbiI6eyIkaWQiOiIxMjAzIiwiVG9wIjowLjAsIkxlZnQiOjAuMCwiUmlnaHQiOjAuMCwiQm90dG9tIjowLjB9LCJQYWRkaW5nIjp7IiRpZCI6IjEyMDQiLCJUb3AiOjAuMCwiTGVmdCI6MC4wLCJSaWdodCI6MC4wLCJCb3R0b20iOjAuMH0sIkJhY2tncm91bmQiOnsiJGlkIjoiMTIwNSIsIkNvbG9yIjp7IiRpZCI6IjEyMDYiLCJBIjoyNTUsIlIiOjI1NSwiRyI6MCwiQiI6MH19LCJJc1Zpc2libGUiOnRydWUsIldpZHRoIjowLjAsIkhlaWdodCI6MC4wLCJCb3JkZXJTdHlsZSI6bnVsbCwiUGFyZW50U3R5bGUiOm51bGx9LCJTY2FsZVN0eWxlIjp7IiRpZCI6IjEyMDciLCJTaGFwZSI6NCwiU2hvd1NlZ21lbnRTZXBhcmF0b3JzIjp0cnVlLCJTZWdtZW50U2VwYXJhdG9yT3BhY2l0eSI6MzAsIkhhc0JlZW5WaXNpYmxlQmVmb3JlIjp0cnVlLCJGb250U2V0dGluZ3MiOnsiJGlkIjoiMTIwOCIsIkZvbnRTaXplIjoxMiwiRm9udE5hbWUiOiJDYWxpYnJpIiwiSXNCb2xkIjpmYWxzZSwiSXNJdGFsaWMiOmZhbHNlLCJJc1VuZGVybGluZWQiOmZhbHNlLCJQYXJlbnRTdHlsZSI6bnVsbH0sIkF1dG9TaXplIjowLCJGb3JlZ3JvdW5kIjp7IiRpZCI6IjEyMDkiLCJDb2xvciI6eyIkaWQiOiIxMjEw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MTEiLCJUb3AiOjAuMCwiTGVmdCI6NS4wLCJSaWdodCI6MC4wLCJCb3R0b20iOjAuMH0sIlBhZGRpbmciOnsiJGlkIjoiMTIxMiIsIlRvcCI6MC4wLCJMZWZ0IjowLjAsIlJpZ2h0IjowLjAsIkJvdHRvbSI6MC4wfSwiQmFja2dyb3VuZCI6eyIkaWQiOiIxMjEzIiwiQ29sb3IiOnsiJHJlZiI6IjE1In19LCJJc1Zpc2libGUiOnRydWUsIldpZHRoIjowLjAsIkhlaWdodCI6MC4wLCJCb3JkZXJTdHlsZSI6bnVsbCwiUGFyZW50U3R5bGUiOm51bGx9LCJTaW5nbGVTY2FsZVNoYXBlU3R5bGUiOnsiJGlkIjoiMTIxNCIsIlNoYXBlIjo0LCJIZWlnaHQiOjMwLjB9LCJNaWRkbGVUaWVyU2NhbGVTdHlsZSI6eyIkaWQiOiIxMjE1IiwiU2hhcGUiOjQsIlNob3dTZWdtZW50U2VwYXJhdG9ycyI6dHJ1ZSwiU2VnbWVudFNlcGFyYXRvck9wYWNpdHkiOjMwLCJIYXNCZWVuVmlzaWJsZUJlZm9yZSI6ZmFsc2UsIkZvbnRTZXR0aW5ncyI6eyIkaWQiOiIxMjE2IiwiRm9udFNpemUiOjEyLCJGb250TmFtZSI6IkNhbGlicmkiLCJJc0JvbGQiOmZhbHNlLCJJc0l0YWxpYyI6ZmFsc2UsIklzVW5kZXJsaW5lZCI6ZmFsc2UsIlBhcmVudFN0eWxlIjpudWxsfSwiQXV0b1NpemUiOjAsIkZvcmVncm91bmQiOnsiJHJlZiI6IjEyMDkifSwiTWF4V2lkdGgiOjIwMC4wLCJNYXhIZWlnaHQiOiJJbmZpbml0eSIsIlNtYXJ0Rm9yZWdyb3VuZElzQWN0aXZlIjpmYWxzZSwiSG9yaXpvbnRhbEFsaWdubWVudCI6MCwiVmVydGljYWxBbGlnbm1lbnQiOjEsIlNtYXJ0Rm9yZWdyb3VuZCI6bnVsbCwiQmFja2dyb3VuZEZpbGxUeXBlIjowLCJNYXJnaW4iOnsiJHJlZiI6IjEyMTEifSwiUGFkZGluZyI6eyIkcmVmIjoiMTIxMiJ9LCJCYWNrZ3JvdW5kIjp7IiRyZWYiOiIxMjEzIn0sIklzVmlzaWJsZSI6ZmFsc2UsIldpZHRoIjowLjAsIkhlaWdodCI6MC4wLCJCb3JkZXJTdHlsZSI6bnVsbCwiUGFyZW50U3R5bGUiOm51bGx9LCJCb3R0b21UaWVyU2NhbGVTdHlsZSI6eyIkaWQiOiIxMjE3IiwiU2hhcGUiOjQsIlNob3dTZWdtZW50U2VwYXJhdG9ycyI6dHJ1ZSwiU2VnbWVudFNlcGFyYXRvck9wYWNpdHkiOjMwLCJIYXNCZWVuVmlzaWJsZUJlZm9yZSI6ZmFsc2UsIkZvbnRTZXR0aW5ncyI6eyIkaWQiOiIxMjE4IiwiRm9udFNpemUiOjEyLCJGb250TmFtZSI6IkNhbGlicmkiLCJJc0JvbGQiOmZhbHNlLCJJc0l0YWxpYyI6ZmFsc2UsIklzVW5kZXJsaW5lZCI6ZmFsc2UsIlBhcmVudFN0eWxlIjpudWxsfSwiQXV0b1NpemUiOjAsIkZvcmVncm91bmQiOnsiJHJlZiI6IjEyMDkifSwiTWF4V2lkdGgiOjIwMC4wLCJNYXhIZWlnaHQiOiJJbmZpbml0eSIsIlNtYXJ0Rm9yZWdyb3VuZElzQWN0aXZlIjpmYWxzZSwiSG9yaXpvbnRhbEFsaWdubWVudCI6MCwiVmVydGljYWxBbGlnbm1lbnQiOjEsIlNtYXJ0Rm9yZWdyb3VuZCI6bnVsbCwiQmFja2dyb3VuZEZpbGxUeXBlIjowLCJNYXJnaW4iOnsiJHJlZiI6IjEyMTEifSwiUGFkZGluZyI6eyIkcmVmIjoiMTIxMiJ9LCJCYWNrZ3JvdW5kIjp7IiRyZWYiOiIxMjEzIn0sIklzVmlzaWJsZSI6ZmFsc2UsIldpZHRoIjowLjAsIkhlaWdodCI6MC4wLCJCb3JkZXJTdHlsZSI6bnVsbCwiUGFyZW50U3R5bGUiOm51bGx9LCJFbGFwc2VkVGltZUJhY2tncm91bmQiOnsiJGlkIjoiMTIxOSIsIkNvbG9yIjp7IiRpZCI6IjEyMjAiLCJBIjo3NywiUiI6MjU1LCJHIjowLCJCIjowfX0sIkFwcGVuZFllYXJPblllYXJDaGFuZ2UiOnRydWUsIkVsYXBzZWRUaW1lRm9ybWF0IjoxLCJUb2RheU1hcmtlclBvc2l0aW9uIjowLCJRdWlja1Bvc2l0aW9uIjozLCJBYnNvbHV0ZVBvc2l0aW9uIjoyOTkuOCwiTWFyZ2luIjp7IiRpZCI6IjEyMjEiLCJUb3AiOjAuMCwiTGVmdCI6MTAuMCwiUmlnaHQiOjEwLjAsIkJvdHRvbSI6MC4wfSwiUGFkZGluZyI6eyIkaWQiOiIxMjIyIiwiVG9wIjowLjAsIkxlZnQiOjAuMCwiUmlnaHQiOjAuMCwiQm90dG9tIjowLjB9LCJCYWNrZ3JvdW5kIjp7IiRpZCI6IjEyMjMiLCJDb2xvciI6eyIkaWQiOiIxMjI0IiwiQSI6MjU1LCJSIjo0NywiRyI6NTQsIkIiOjE1M319LCJJc1Zpc2libGUiOnRydWUsIldpZHRoIjowLjAsIkhlaWdodCI6MC4wLCJCb3JkZXJTdHlsZSI6bnVsbCwiUGFyZW50U3R5bGUiOm51bGx9LCJEZWZhdWx0TWlsZXN0b25lU3R5bGUiOnsiJGlkIjoiMTIyNSIsIlNoYXBlIjowLCJDb25uZWN0b3JNYXJnaW4iOnsiJGlkIjoiMTIyNiIsIlRvcCI6MC4wLCJMZWZ0IjoyLjAsIlJpZ2h0IjoyLjAsIkJvdHRvbSI6MC4wfSwiQ29ubmVjdG9yU3R5bGUiOnsiJGlkIjoiMTIyNyIsIkxpbmVDb2xvciI6eyIkaWQiOiIxMjI4IiwiJHR5cGUiOiJOTFJFLkNvbW1vbi5Eb20uU29saWRDb2xvckJydXNoLCBOTFJFLkNvbW1vbiIsIkNvbG9yIjp7IiRpZCI6IjEyMjkiLCJBIjoxMjcsIlIiOjc5LCJHIjoxMjksIkIiOjE4OX19LCJMaW5lV2VpZ2h0IjoxLjAsIkxpbmVUeXBlIjowLCJQYXJlbnRTdHlsZSI6bnVsbH0sIklzQmVsb3dUaW1lYmFuZCI6ZmFsc2UsIlBvc2l0aW9uT25UYXNrIjowLCJIaWRlRGF0ZSI6ZmFsc2UsIlNoYXBlU2l6ZSI6MSwiU3BhY2luZyI6Mi4wLCJQYWRkaW5nIjp7IiRpZCI6IjEyMzAiLCJUb3AiOjcuMCwiTGVmdCI6My4wLCJSaWdodCI6MC4wLCJCb3R0b20iOjIuMH0sIlNoYXBlU3R5bGUiOnsiJGlkIjoiMTIzMSIsIk1hcmdpbiI6eyIkcmVmIjoiNjQ1In0sIlBhZGRpbmciOnsiJHJlZiI6IjY0NiJ9LCJCYWNrZ3JvdW5kIjp7IiRpZCI6IjEyMzIiLCJDb2xvciI6eyIkaWQiOiIxMjMzIiwiQSI6MjU1LCJSIjowLCJHIjoxMTQsIkIiOjE4OH19LCJJc1Zpc2libGUiOnRydWUsIldpZHRoIjoxOC4wLCJIZWlnaHQiOjIwLjAsIkJvcmRlclN0eWxlIjp7IiRpZCI6IjEyMzQiLCJMaW5lQ29sb3IiOnsiJHJlZiI6Ijg5MyJ9LCJMaW5lV2VpZ2h0IjowLjAsIkxpbmVUeXBlIjowLCJQYXJlbnRTdHlsZSI6bnVsbH0sIlBhcmVudFN0eWxlIjpudWxsfSwiVGl0bGVTdHlsZSI6eyIkaWQiOiIxMjM1IiwiRm9udFNldHRpbmdzIjp7IiRpZCI6IjEyMzYiLCJGb250U2l6ZSI6MTEsIkZvbnROYW1lIjoiQ2FsaWJyaSIsIklzQm9sZCI6dHJ1ZSwiSXNJdGFsaWMiOmZhbHNlLCJJc1VuZGVybGluZWQiOmZhbHNlLCJQYXJlbnRTdHlsZSI6bnVsbH0sIkF1dG9TaXplIjowLCJGb3JlZ3JvdW5kIjp7IiRpZCI6IjEyMzciLCJDb2xvciI6eyIkaWQiOiIxMjM4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2NTMifSwiUGFkZGluZyI6eyIkcmVmIjoiNjU0In0sIkJhY2tncm91bmQiOnsiJGlkIjoiMTIzOSIsIkNvbG9yIjp7IiRyZWYiOiIxNSJ9fSwiSXNWaXNpYmxlIjp0cnVlLCJXaWR0aCI6MC4wLCJIZWlnaHQiOjAuMCwiQm9yZGVyU3R5bGUiOm51bGwsIlBhcmVudFN0eWxlIjpudWxsfSwiRGF0ZVN0eWxlIjp7IiRpZCI6IjEyNDAiLCJGb250U2V0dGluZ3MiOnsiJGlkIjoiMTI0MSIsIkZvbnRTaXplIjoxMCwiRm9udE5hbWUiOiJDYWxpYnJpIiwiSXNCb2xkIjpmYWxzZSwiSXNJdGFsaWMiOmZhbHNlLCJJc1VuZGVybGluZWQiOmZhbHNlLCJQYXJlbnRTdHlsZSI6bnVsbH0sIkF1dG9TaXplIjowLCJGb3JlZ3JvdW5kIjp7IiRpZCI6IjEyNDIiLCJDb2xvciI6eyIkaWQiOiIxMjQ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NjYxIn0sIlBhZGRpbmciOnsiJHJlZiI6IjY2MiJ9LCJCYWNrZ3JvdW5kIjp7IiRpZCI6IjEyNDQiLCJDb2xvciI6eyIkcmVmIjoiMTUifX0sIklzVmlzaWJsZSI6ZmFsc2UsIldpZHRoIjowLjAsIkhlaWdodCI6MC4wLCJCb3JkZXJTdHlsZSI6bnVsbCwiUGFyZW50U3R5bGUiOm51bGx9LCJEYXRlRm9ybWF0Ijp7IiRpZCI6IjEyN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0NiIsIkZvcm1hdCI6MCwiSXNWaXNpYmxlIjpmYWxzZSwiTGFzdEtub3duVmlzaWJpbGl0eVN0YXRlIjpmYWxzZX0sIklzVmlzaWJsZSI6dHJ1ZSwiUGFyZW50U3R5bGUiOm51bGx9LCJEZWZhdWx0VGFza1N0eWxlIjp7IiRpZCI6IjEyNDciLCJTaGFwZSI6MiwiU2hhcGVUaGlja25lc3MiOjEsIkR1cmF0aW9uRm9ybWF0IjowLCJJbmNsdWRlTm9uV29ya2luZ0RheXNJbkR1cmF0aW9uIjpmYWxzZSwiUGVyY2VudGFnZUNvbXBsZXRlU3R5bGUiOnsiJGlkIjoiMTI0OCIsIkZvbnRTZXR0aW5ncyI6eyIkaWQiOiIxMjQ5IiwiRm9udFNpemUiOjEwLCJGb250TmFtZSI6IkNhbGlicmkiLCJJc0JvbGQiOmZhbHNlLCJJc0l0YWxpYyI6ZmFsc2UsIklzVW5kZXJsaW5lZCI6ZmFsc2UsIlBhcmVudFN0eWxlIjpudWxsfSwiQXV0b1NpemUiOjAsIkZvcmVncm91bmQiOnsiJHJlZiI6IjY2In0sIk1heFdpZHRoIjoyMDAuMCwiTWF4SGVpZ2h0IjoiSW5maW5pdHkiLCJTbWFydEZvcmVncm91bmRJc0FjdGl2ZSI6ZmFsc2UsIkhvcml6b250YWxBbGlnbm1lbnQiOjEsIlZlcnRpY2FsQWxpZ25tZW50IjowLCJTbWFydEZvcmVncm91bmQiOm51bGwsIkJhY2tncm91bmRGaWxsVHlwZSI6MCwiTWFyZ2luIjp7IiRyZWYiOiI2OCJ9LCJQYWRkaW5nIjp7IiRyZWYiOiI2OSJ9LCJCYWNrZ3JvdW5kIjp7IiRyZWYiOiIxNCJ9LCJJc1Zpc2libGUiOnRydWUsIldpZHRoIjowLjAsIkhlaWdodCI6MC4wLCJCb3JkZXJTdHlsZSI6bnVsbCwiUGFyZW50U3R5bGUiOm51bGx9LCJEdXJhdGlvblN0eWxlIjp7IiRpZCI6IjEyNTAiLCJGb250U2V0dGluZ3MiOnsiJGlkIjoiMTI1MSIsIkZvbnRTaXplIjoxMCwiRm9udE5hbWUiOiJDYWxpYnJpIiwiSXNCb2xkIjpmYWxzZSwiSXNJdGFsaWMiOmZhbHNlLCJJc1VuZGVybGluZWQiOmZhbHNlLCJQYXJlbnRTdHlsZSI6bnVsbH0sIkF1dG9TaXplIjowLCJGb3JlZ3JvdW5kIjp7IiRyZWYiOiIxMTYifSwiTWF4V2lkdGgiOjIwMC4wLCJNYXhIZWlnaHQiOiJJbmZpbml0eSIsIlNtYXJ0Rm9yZWdyb3VuZElzQWN0aXZlIjpmYWxzZSwiSG9yaXpvbnRhbEFsaWdubWVudCI6MCwiVmVydGljYWxBbGlnbm1lbnQiOjAsIlNtYXJ0Rm9yZWdyb3VuZCI6bnVsbCwiQmFja2dyb3VuZEZpbGxUeXBlIjowLCJNYXJnaW4iOnsiJHJlZiI6Ijc1In0sIlBhZGRpbmciOnsiJHJlZiI6Ijc2In0sIkJhY2tncm91bmQiOnsiJHJlZiI6IjExOCJ9LCJJc1Zpc2libGUiOnRydWUsIldpZHRoIjowLjAsIkhlaWdodCI6MC4wLCJCb3JkZXJTdHlsZSI6bnVsbCwiUGFyZW50U3R5bGUiOm51bGx9LCJIb3Jpem9udGFsQ29ubmVjdG9yU3R5bGUiOnsiJGlkIjoiMTI1MiIsIkxpbmVDb2xvciI6eyIkcmVmIjoiMjcifSwiTGluZVdlaWdodCI6MS4wLCJMaW5lVHlwZSI6MCwiUGFyZW50U3R5bGUiOm51bGx9LCJWZXJ0aWNhbENvbm5lY3RvclN0eWxlIjp7IiRpZCI6IjEyNTMiLCJMaW5lQ29sb3IiOnsiJHJlZiI6IjMwIn0sIkxpbmVXZWlnaHQiOjAuMCwiTGluZVR5cGUiOjAsIlBhcmVudFN0eWxlIjpudWxsfSwiTWFyZ2luIjpudWxsLCJTdGFydERhdGVQb3NpdGlvbiI6MywiRW5kRGF0ZVBvc2l0aW9uIjo0LCJEYXRlSXNWaXNpYmxlIjp0cnVlLCJUaXRsZVBvc2l0aW9uIjoyLCJEdXJhdGlvblBvc2l0aW9uIjo2LCJQZXJjZW50YWdlQ29tcGxldGVkUG9zaXRpb24iOjIsIlNwYWNpbmciOjUsIklzQmVsb3dUaW1lYmFuZCI6ZmFsc2UsIlBlcmNlbnRhZ2VDb21wbGV0ZVNoYXBlT3BhY2l0eSI6MzUsIlNoYXBlU3R5bGUiOnsiJGlkIjoiMTI1NCIsIk1hcmdpbiI6eyIkcmVmIjoiODMifSwiUGFkZGluZyI6eyIkcmVmIjoiODQifSwiQmFja2dyb3VuZCI6eyIkaWQiOiIxMjU1IiwiQ29sb3IiOnsiJGlkIjoiMTI1NiIsIkEiOjI1NSwiUiI6MCwiRyI6MTE0LCJCIjoxODh9fSwiSXNWaXNpYmxlIjp0cnVlLCJXaWR0aCI6MC4wLCJIZWlnaHQiOjE2LjAsIkJvcmRlclN0eWxlIjp7IiRpZCI6IjEyNTciLCJMaW5lQ29sb3IiOnsiJGlkIjoiMTI1OCIsIiR0eXBlIjoiTkxSRS5Db21tb24uRG9tLlNvbGlkQ29sb3JCcnVzaCwgTkxSRS5Db21tb24iLCJDb2xvciI6eyIkaWQiOiIxMjU5IiwiQSI6MjU1LCJSIjoyNTUsIkciOjAsIkIiOjB9fSwiTGluZVdlaWdodCI6MC4wLCJMaW5lVHlwZSI6MCwiUGFyZW50U3R5bGUiOm51bGx9LCJQYXJlbnRTdHlsZSI6bnVsbH0sIlRpdGxlU3R5bGUiOnsiJGlkIjoiMTI2MCIsIkZvbnRTZXR0aW5ncyI6eyIkaWQiOiIxMjYxIiwiRm9udFNpemUiOjExLCJGb250TmFtZSI6IkNhbGlicmkiLCJJc0JvbGQiOnRydWUsIklzSXRhbGljIjpmYWxzZSwiSXNVbmRlcmxpbmVkIjpmYWxzZSwiUGFyZW50U3R5bGUiOm51bGx9LCJBdXRvU2l6ZSI6MCwiRm9yZWdyb3VuZCI6eyIkaWQiOiIxMjYyIiwiQ29sb3IiOnsiJGlkIjoiMTI2MyIsIkEiOjI1NSwiUiI6MCwiRyI6MCwiQiI6MH19LCJNYXhXaWR0aCI6OTYwLjAsIk1heEhlaWdodCI6IkluZmluaXR5IiwiU21hcnRGb3JlZ3JvdW5kSXNBY3RpdmUiOmZhbHNlLCJIb3Jpem9udGFsQWxpZ25tZW50IjoxLCJWZXJ0aWNhbEFsaWdubWVudCI6MCwiU21hcnRGb3JlZ3JvdW5kIjpudWxsLCJCYWNrZ3JvdW5kRmlsbFR5cGUiOjAsIk1hcmdpbiI6eyIkcmVmIjoiOTIifSwiUGFkZGluZyI6eyIkcmVmIjoiOTMifSwiQmFja2dyb3VuZCI6eyIkaWQiOiIxMjY0IiwiQ29sb3IiOnsiJHJlZiI6IjE1In19LCJJc1Zpc2libGUiOnRydWUsIldpZHRoIjowLjAsIkhlaWdodCI6MC4wLCJCb3JkZXJTdHlsZSI6bnVsbCwiUGFyZW50U3R5bGUiOm51bGx9LCJEYXRlU3R5bGUiOnsiJGlkIjoiMTI2NSIsIkZvbnRTZXR0aW5ncyI6eyIkaWQiOiIxMjY2IiwiRm9udFNpemUiOjEwLCJGb250TmFtZSI6IkNhbGlicmkiLCJJc0JvbGQiOmZhbHNlLCJJc0l0YWxpYyI6ZmFsc2UsIklzVW5kZXJsaW5lZCI6ZmFsc2UsIlBhcmVudFN0eWxlIjpudWxsfSwiQXV0b1NpemUiOjAsIkZvcmVncm91bmQiOnsiJHJlZiI6Ijk5In0sIk1heFdpZHRoIjoyMDAuMCwiTWF4SGVpZ2h0IjoiSW5maW5pdHkiLCJTbWFydEZvcmVncm91bmRJc0FjdGl2ZSI6ZmFsc2UsIkhvcml6b250YWxBbGlnbm1lbnQiOjEsIlZlcnRpY2FsQWxpZ25tZW50IjowLCJTbWFydEZvcmVncm91bmQiOm51bGwsIkJhY2tncm91bmRGaWxsVHlwZSI6MCwiTWFyZ2luIjp7IiRyZWYiOiIxMDEifSwiUGFkZGluZyI6eyIkcmVmIjoiMTAyIn0sIkJhY2tncm91bmQiOnsiJHJlZiI6IjU1In0sIklzVmlzaWJsZSI6dHJ1ZSwiV2lkdGgiOjAuMCwiSGVpZ2h0IjowLjAsIkJvcmRlclN0eWxlIjpudWxsLCJQYXJlbnRTdHlsZSI6bnVsbH0sIkRhdGVGb3JtYXQiOnsiJGlkIjoiMTI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Y4IiwiRm9ybWF0IjowLCJJc1Zpc2libGUiOmZhbHNlLCJMYXN0S25vd25WaXNpYmlsaXR5U3RhdGUiOmZhbHNlfSwiSXNWaXNpYmxlIjp0cnVlLCJQYXJlbnRTdHlsZSI6bnVsbCwiX2V4cGxpY2l0bHlTZXQiOnsiJGlkIjoiMTI2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TI3MCIsIkdyaWRsaW5lU3R5bGUiOnsiJGlkIjoiMTI3MSIsIkxpbmVDb2xvciI6eyIkaWQiOiIxMjcyIiwiJHR5cGUiOiJOTFJFLkNvbW1vbi5Eb20uU29saWRDb2xvckJydXNoLCBOTFJFLkNvbW1vbiIsIkNvbG9yIjp7IiRpZCI6IjEyNzMiLCJBIjozOCwiUiI6NzksIkciOjEyOSwiQiI6MTg5fX0sIkxpbmVXZWlnaHQiOjEuMCwiTGluZVR5cGUiOjAsIlBhcmVudFN0eWxlIjpudWxsfSwiTWFyZ2luIjp7IiRpZCI6IjEyNzQiLCJUb3AiOjAuMCwiTGVmdCI6MC4wLCJSaWdodCI6MC4wLCJCb3R0b20iOjAuMH0sIlBhZGRpbmciOnsiJGlkIjoiMTI3NSIsIlRvcCI6MC4wLCJMZWZ0IjowLjAsIlJpZ2h0IjowLjAsIkJvdHRvbSI6MC4wfSwiQmFja2dyb3VuZCI6bnVsbCwiSXNWaXNpYmxlIjpmYWxzZSwiV2lkdGgiOjAuMCwiSGVpZ2h0IjowLjAsIkJvcmRlclN0eWxlIjp7IiRpZCI6IjEyNzYiLCJMaW5lQ29sb3IiOm51bGwsIkxpbmVXZWlnaHQiOjAuMCwiTGluZVR5cGUiOjAsIlBhcmVudFN0eWxlIjpudWxsfSwiUGFyZW50U3R5bGUiOm51bGx9LCJBY3Rpdml0eUxpbmVQYW5lbFN0eWxlIjp7IiRpZCI6IjEyNzciLCJBY3Rpdml0eUxpbmVTdHlsZSI6eyIkaWQiOiIxMjc4IiwiTGluZUNvbG9yIjp7IiRpZCI6IjEyNzkiLCIkdHlwZSI6Ik5MUkUuQ29tbW9uLkRvbS5Tb2xpZENvbG9yQnJ1c2gsIE5MUkUuQ29tbW9uIiwiQ29sb3IiOnsiJGlkIjoiMTI4MCIsIkEiOjM4LCJSIjo3OSwiRyI6MTI5LCJCIjoxODl9fSwiTGluZVdlaWdodCI6MS4wLCJMaW5lVHlwZSI6MCwiUGFyZW50U3R5bGUiOm51bGx9LCJNYXJnaW4iOnsiJGlkIjoiMTI4MSIsIlRvcCI6MC4wLCJMZWZ0IjowLjAsIlJpZ2h0IjowLjAsIkJvdHRvbSI6MC4wfSwiUGFkZGluZyI6eyIkaWQiOiIxMjgyIiwiVG9wIjowLjAsIkxlZnQiOjAuMCwiUmlnaHQiOjAuMCwiQm90dG9tIjowLjB9LCJCYWNrZ3JvdW5kIjpudWxsLCJJc1Zpc2libGUiOnRydWUsIldpZHRoIjowLjAsIkhlaWdodCI6MC4wLCJCb3JkZXJTdHlsZSI6bnVsbCwiUGFyZW50U3R5bGUiOm51bGx9LCJTaG93RWxhcHNlZFRpbWVHcmFkaWVudFN0eWxlIjpmYWxzZSwiVGltZWJhbmRSZXNlcnZlZExlZnRBcmVhU3R5bGUiOnsiJGlkIjoiMTI4MyIsIkFjdGl2aXR5SGVhZGVyV2lkdGgiOjAuMCwiSXNTZXQiOmZhbHNlfSwiRGVmYXVsdFN3aW1sYW5lU3R5bGUiOnsiJGlkIjoiMTI4NCIsIkhlYWRlclN0eWxlIjp7IiRpZCI6IjEyODUiLCJUZXh0U3R5bGUiOnsiJGlkIjoiMTI4NiIsIkZvbnRTZXR0aW5ncyI6eyIkaWQiOiIxMjg3IiwiRm9udFNpemUiOjEyLCJGb250TmFtZSI6IkNhbGlicmkiLCJJc0JvbGQiOmZhbHNlLCJJc0l0YWxpYyI6ZmFsc2UsIklzVW5kZXJsaW5lZCI6ZmFsc2UsIlBhcmVudFN0eWxlIjpudWxsfSwiQXV0b1NpemUiOjAsIkZvcmVncm91bmQiOnsiJGlkIjoiMTI4OCIsIkNvbG9yIjp7IiRpZCI6IjEyODkiLCJBIjoyNTUsIlIiOjMyLCJHIjo1NiwiQiI6MTAwfX0sIk1heFdpZHRoIjowLjAsIk1heEhlaWdodCI6MC4wLCJTbWFydEZvcmVncm91bmRJc0FjdGl2ZSI6ZmFsc2UsIkhvcml6b250YWxBbGlnbm1lbnQiOjAsIlZlcnRpY2FsQWxpZ25tZW50IjowLCJTbWFydEZvcmVncm91bmQiOm51bGwsIkJhY2tncm91bmRGaWxsVHlwZSI6MCwiTWFyZ2luIjp7IiRpZCI6IjEyOTAiLCJUb3AiOjAuMCwiTGVmdCI6MC4wLCJSaWdodCI6MC4wLCJCb3R0b20iOjAuMH0sIlBhZGRpbmciOnsiJGlkIjoiMTI5MSIsIlRvcCI6MC4wLCJMZWZ0IjowLjAsIlJpZ2h0IjowLjAsIkJvdHRvbSI6MC4wfSwiQmFja2dyb3VuZCI6bnVsbCwiSXNWaXNpYmxlIjpmYWxzZSwiV2lkdGgiOjAuMCwiSGVpZ2h0IjowLjAsIkJvcmRlclN0eWxlIjpudWxsLCJQYXJlbnRTdHlsZSI6bnVsbH0sIlJlY3RhbmdsZVN0eWxlIjp7IiRpZCI6IjEyOTIiLCJNYXJnaW4iOnsiJGlkIjoiMTI5MyIsIlRvcCI6MC4wLCJMZWZ0IjowLjAsIlJpZ2h0IjowLjAsIkJvdHRvbSI6MC4wfSwiUGFkZGluZyI6eyIkaWQiOiIxMjk0IiwiVG9wIjowLjAsIkxlZnQiOjAuMCwiUmlnaHQiOjAuMCwiQm90dG9tIjowLjB9LCJCYWNrZ3JvdW5kIjp7IiRpZCI6IjEyOTUiLCJDb2xvciI6eyIkaWQiOiIxMjk2IiwiQSI6MTI3LCJSIjo5MSwiRyI6MTU1LCJCIjoyMTN9fSwiSXNWaXNpYmxlIjpmYWxzZSwiV2lkdGgiOjAuMCwiSGVpZ2h0IjowLjAsIkJvcmRlclN0eWxlIjp7IiRpZCI6IjEyOTciLCJMaW5lQ29sb3IiOnsiJGlkIjoiMTI5OCIsIiR0eXBlIjoiTkxSRS5Db21tb24uRG9tLlNvbGlkQ29sb3JCcnVzaCwgTkxSRS5Db21tb24iLCJDb2xvciI6eyIkaWQiOiIxMjk5IiwiQSI6MjU1LCJSIjoyNTUsIkciOjAsIkIiOjB9fSwiTGluZVdlaWdodCI6MC4wLCJMaW5lVHlwZSI6MCwiUGFyZW50U3R5bGUiOm51bGx9LCJQYXJlbnRTdHlsZSI6bnVsbH0sIk1hcmdpbiI6eyIkaWQiOiIxMzAwIiwiVG9wIjowLjAsIkxlZnQiOjAuMCwiUmlnaHQiOjAuMCwiQm90dG9tIjowLjB9LCJQYWRkaW5nIjp7IiRpZCI6IjEzMDEiLCJUb3AiOjAuMCwiTGVmdCI6MC4wLCJSaWdodCI6MC4wLCJCb3R0b20iOjAuMH0sIkJhY2tncm91bmQiOm51bGwsIklzVmlzaWJsZSI6dHJ1ZSwiV2lkdGgiOjAuMCwiSGVpZ2h0IjowLjAsIkJvcmRlclN0eWxlIjpudWxsLCJQYXJlbnRTdHlsZSI6bnVsbH0sIkJhY2tncm91bmRTdHlsZSI6eyIkaWQiOiIxMzAyIiwiTWFyZ2luIjp7IiRpZCI6IjEzMDMiLCJUb3AiOjAuMCwiTGVmdCI6MC4wLCJSaWdodCI6MC4wLCJCb3R0b20iOjAuMH0sIlBhZGRpbmciOnsiJGlkIjoiMTMwNCIsIlRvcCI6MC4wLCJMZWZ0IjowLjAsIlJpZ2h0IjowLjAsIkJvdHRvbSI6MC4wfSwiQmFja2dyb3VuZCI6eyIkaWQiOiIxMzA1IiwiQ29sb3IiOnsiJGlkIjoiMTMwNiIsIkEiOjM4LCJSIjo5MSwiRyI6MTU1LCJCIjoyMTN9fSwiSXNWaXNpYmxlIjp0cnVlLCJXaWR0aCI6MC4wLCJIZWlnaHQiOjAuMCwiQm9yZGVyU3R5bGUiOnsiJGlkIjoiMTMwNyIsIkxpbmVDb2xvciI6eyIkaWQiOiIxMzA4IiwiJHR5cGUiOiJOTFJFLkNvbW1vbi5Eb20uU29saWRDb2xvckJydXNoLCBOTFJFLkNvbW1vbiIsIkNvbG9yIjp7IiRpZCI6IjEzMDkiLCJBIjoyNTUsIlIiOjI1NSwiRyI6MCwiQiI6MH19LCJMaW5lV2VpZ2h0IjowLjAsIkxpbmVUeXBlIjowLCJQYXJlbnRTdHlsZSI6bnVsbH0sIlBhcmVudFN0eWxlIjpudWxsfSwiSXNBYm92ZVRpbWViYW5kIjpmYWxzZSwiTWFyZ2luIjp7IiRpZCI6IjEzMTAiLCJUb3AiOjAuMCwiTGVmdCI6MC4wLCJSaWdodCI6MC4wLCJCb3R0b20iOjAuMH0sIlBhZGRpbmciOnsiJGlkIjoiMTMxMSIsIlRvcCI6MC4wLCJMZWZ0IjowLjAsIlJpZ2h0IjowLjAsIkJvdHRvbSI6MC4wfSwiSXNWaXNpYmxlIjp0cnVlLCJXaWR0aCI6MC4wLCJIZWlnaHQiOjAuMCwiQm9yZGVyU3R5bGUiOm51bGwsIlBhcmVudFN0eWxlIjpudWxsfX0sIlNjYWxlIjp7IiRpZCI6IjEzMTIiLCJTdGFydERhdGUiOiIwMDAxLTAxLTAxVDAwOjAwOjAwIiwiRW5kRGF0ZSI6IjIwMjItMDMtMzFUMjM6NTk6MDAiLCJGb3JtYXQiOiJNTU0iLCJUeXBlIjoyLCJBdXRvRGF0ZVJhbmdlIjp0cnVlLCJXb3JraW5nRGF5cyI6MzEsIkZpc2NhbFllYXIiOnsiJGlkIjoiMTMxMyIsIlN0YXJ0TW9udGgiOjEsIlVzZVN0YXJ0aW5nWWVhckZvck51bWJlcmluZyI6dHJ1ZSwiU2hvd0Zpc2NhbFllYXJMYWJlbCI6dHJ1ZX0sIlRvZGF5TWFya2VyVGV4dCI6IlRvZGF5IiwiQXV0b1NjYWxlVHlwZSI6dHJ1ZX0sIlNjYWxlVjIiOnsiJGlkIjoiMTMxNCIsIlN0YXJ0RGF0ZSI6IjAwMDEtMDEtMDFUMDA6MDA6MDAiLCJFbmREYXRlIjoiMjAyMi0wMy0zMVQyMzo1OTowMCIsIkF1dG9EYXRlUmFuZ2UiOnRydWUsIldvcmtpbmdEYXlzIjozMSwiRmlzY2FsWWVhciI6eyIkcmVmIjoiMTMxMyJ9LCJUb2RheU1hcmtlclRleHQiOiJUb2RheSIsIkF1dG9TY2FsZVR5cGUiOnRydWUsIlRpbWViYW5kU2NhbGVzIjp7IiRpZCI6IjEzMTUiLCJUb3BTY2FsZUxheWVyIjp7IiRpZCI6IjEzMTYiLCJGb3JtYXQiOiJNTU0iLCJUeXBlIjoyfSwiTWlkZGxlU2NhbGVMYXllciI6eyIkaWQiOiIxMzE3IiwiRm9ybWF0IjpudWxsLCJUeXBlIjowfSwiQm90dG9tU2NhbGVMYXllciI6eyIkaWQiOiIxMzE4IiwiRm9ybWF0IjpudWxsLCJUeXBlIjowfX19LCJNaWxlc3RvbmVzIjpbeyIkaWQiOiIxMzE5IiwiRGF0ZSI6IjIwMjAtMDItMjlUMDA6MDA6MDBaIiwiU3R5bGUiOnsiJGlkIjoiMTMyMCIsIlNoYXBlIjowLCJDb25uZWN0b3JNYXJnaW4iOnsiJGlkIjoiMTMyMSIsIlRvcCI6MC4wLCJMZWZ0IjoyLjAsIlJpZ2h0IjoyLjAsIkJvdHRvbSI6MC4wfSwiQ29ubmVjdG9yU3R5bGUiOnsiJGlkIjoiMTMyMiIsIkxpbmVDb2xvciI6eyIkaWQiOiIxMzIzIiwiJHR5cGUiOiJOTFJFLkNvbW1vbi5Eb20uU29saWRDb2xvckJydXNoLCBOTFJFLkNvbW1vbiIsIkNvbG9yIjp7IiRpZCI6IjEzMjQiLCJBIjoxMjcsIlIiOjI1NSwiRyI6MTg5LCJCIjo3MX19LCJMaW5lV2VpZ2h0IjoxLjAsIkxpbmVUeXBlIjowLCJQYXJlbnRTdHlsZSI6bnVsbH0sIklzQmVsb3dUaW1lYmFuZCI6dHJ1ZSwiUG9zaXRpb25PblRhc2siOjEsIkhpZGVEYXRlIjpmYWxzZSwiU2hhcGVTaXplIjoxLCJTcGFjaW5nIjoyLjAsIlBhZGRpbmciOnsiJGlkIjoiMTMyNSIsIlRvcCI6Ny4wLCJMZWZ0IjozLjAsIlJpZ2h0IjowLjAsIkJvdHRvbSI6Mi4wfSwiU2hhcGVTdHlsZSI6eyIkaWQiOiIxMzI2IiwiTWFyZ2luIjp7IiRyZWYiOiIxOTMifSwiUGFkZGluZyI6eyIkcmVmIjoiMTk0In0sIkJhY2tncm91bmQiOnsiJGlkIjoiMTMyNyIsIkNvbG9yIjp7IiRpZCI6IjEzMjgiLCJBIjoyNTUsIlIiOjI1NSwiRyI6MjEwLCJCIjo3Mn19LCJJc1Zpc2libGUiOnRydWUsIldpZHRoIjoxOC4wLCJIZWlnaHQiOjIwLjAsIkJvcmRlclN0eWxlIjp7IiRpZCI6IjEzMjkiLCJMaW5lQ29sb3IiOm51bGwsIkxpbmVXZWlnaHQiOjAuMCwiTGluZVR5cGUiOjAsIlBhcmVudFN0eWxlIjpudWxsfSwiUGFyZW50U3R5bGUiOm51bGx9LCJUaXRsZVN0eWxlIjp7IiRpZCI6IjEzMzAiLCJGb250U2V0dGluZ3MiOnsiJGlkIjoiMTMzMSIsIkZvbnRTaXplIjoxMSwiRm9udE5hbWUiOiJDYWxpYnJpIiwiSXNCb2xkIjpmYWxzZSwiSXNJdGFsaWMiOmZhbHNlLCJJc1VuZGVybGluZWQiOmZhbHNlLCJQYXJlbnRTdHlsZSI6bnVsbH0sIkF1dG9TaXplIjoyLCJGb3JlZ3JvdW5kIjp7IiRpZCI6IjEzMzIiLCJDb2xvciI6eyIkaWQiOiIxMzMzIiwiQSI6MjU1LCJSIjowLCJHIjowLCJCIjowfX0sIk1heFdpZHRoIjo0Ni4wLCJNYXhIZWlnaHQiOiJJbmZpbml0eSIsIlNtYXJ0Rm9yZWdyb3VuZElzQWN0aXZlIjpmYWxzZSwiSG9yaXpvbnRhbEFsaWdubWVudCI6MSwiVmVydGljYWxBbGlnbm1lbnQiOjAsIlNtYXJ0Rm9yZWdyb3VuZCI6bnVsbCwiQmFja2dyb3VuZEZpbGxUeXBlIjowLCJNYXJnaW4iOnsiJHJlZiI6IjIwMiJ9LCJQYWRkaW5nIjp7IiRyZWYiOiIyMDMifSwiQmFja2dyb3VuZCI6eyIkaWQiOiIxMzM0IiwiQ29sb3IiOnsiJGlkIjoiMTMzNSIsIkEiOjAsIlIiOjI1NSwiRyI6MjU1LCJCIjoyNTV9fSwiSXNWaXNpYmxlIjp0cnVlLCJXaWR0aCI6MC4wLCJIZWlnaHQiOjAuMCwiQm9yZGVyU3R5bGUiOnsiJGlkIjoiMTMzNiIsIkxpbmVDb2xvciI6bnVsbCwiTGluZVdlaWdodCI6MC4wLCJMaW5lVHlwZSI6MCwiUGFyZW50U3R5bGUiOm51bGx9LCJQYXJlbnRTdHlsZSI6bnVsbH0sIkRhdGVTdHlsZSI6eyIkaWQiOiIxMzM3IiwiRm9udFNldHRpbmdzIjp7IiRpZCI6IjEzMzgiLCJGb250U2l6ZSI6MTAsIkZvbnROYW1lIjoiQ2FsaWJyaSIsIklzQm9sZCI6ZmFsc2UsIklzSXRhbGljIjpmYWxzZSwiSXNVbmRlcmxpbmVkIjpmYWxzZSwiUGFyZW50U3R5bGUiOm51bGx9LCJBdXRvU2l6ZSI6MCwiRm9yZWdyb3VuZCI6eyIkaWQiOiIxMzM5IiwiQ29sb3IiOnsiJGlkIjoiMTM0MCIsIkEiOjI1NSwiUiI6MzEsIkciOjczLCJCIjoxMjV9fSwiTWF4V2lkdGgiOjIwMC4wLCJNYXhIZWlnaHQiOiJJbmZpbml0eSIsIlNtYXJ0Rm9yZWdyb3VuZElzQWN0aXZlIjpmYWxzZSwiSG9yaXpvbnRhbEFsaWdubWVudCI6MSwiVmVydGljYWxBbGlnbm1lbnQiOjAsIlNtYXJ0Rm9yZWdyb3VuZCI6bnVsbCwiQmFja2dyb3VuZEZpbGxUeXBlIjowLCJNYXJnaW4iOnsiJHJlZiI6IjIxMSJ9LCJQYWRkaW5nIjp7IiRyZWYiOiIyMTIifSwiQmFja2dyb3VuZCI6eyIkaWQiOiIxMzQxIiwiQ29sb3IiOnsiJGlkIjoiMTM0MiIsIkEiOjAsIlIiOjI1NSwiRyI6MjU1LCJCIjoyNTV9fSwiSXNWaXNpYmxlIjpmYWxzZSwiV2lkdGgiOjAuMCwiSGVpZ2h0IjowLjAsIkJvcmRlclN0eWxlIjp7IiRpZCI6IjEzNDMiLCJMaW5lQ29sb3IiOm51bGwsIkxpbmVXZWlnaHQiOjAuMCwiTGluZVR5cGUiOjAsIlBhcmVudFN0eWxlIjpudWxsfSwiUGFyZW50U3R5bGUiOm51bGx9LCJEYXRlRm9ybWF0Ijp7IiRpZCI6IjEzND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zQ1IiwiRGF0ZVBhcnRJc1Zpc2libGUiOnRydWUsIlRpbWVQYXJ0SXNWaXNpYmxlIjpmYWxzZX19LCJXZWVrTnVtYmVyaW5nIjp7IiRpZCI6IjEzNDYiLCJGb3JtYXQiOjAsIklzVmlzaWJsZSI6ZmFsc2UsIkxhc3RLbm93blZpc2liaWxpdHlTdGF0ZSI6ZmFsc2V9LCJJc1Zpc2libGUiOnRydWUsIlBhcmVudFN0eWxlIjpudWxsfSwiSW5kZXgiOjIsIlBlcmNlbnRhZ2VDb21wbGV0ZSI6bnVsbCwiUG9zaXRpb24iOnsiUmF0aW8iOjAuMDY0OTUzNTMzODA4MzkwMjkzLCJJc0N1c3RvbSI6ZmFsc2V9LCJEYXRlRm9ybWF0Ijp7IiRyZWYiOiIxMzQ0In0sIldlZWtOdW1iZXJpbmciOnsiJGlkIjoiMTM0NyIsIkZvcm1hdCI6MCwiSXNWaXNpYmxlIjpmYWxzZSwiTGFzdEtub3duVmlzaWJpbGl0eVN0YXRlIjpmYWxzZX0sIlJlbGF0ZWRUYXNrSWQiOiIwMDAwMDAwMC0wMDAwLTAwMDAtMDAwMC0wMDAwMDAwMDAwMDAiLCJJZCI6IjM2Y2U5NjRmLWM3MGMtNDk1Yy04YzkzLTk4Y2E5NzBhMWEyMyIsIkltcG9ydElkIjoiIiwiVGl0bGUiOiJNaWxlc3RvbmUiLCJOb3RlIjpudWxsLCJIeXBlcmxpbmsiOnsiJGlkIjoiMTM0OCIsIkFkZHJlc3MiOm51bGwsIlN1YkFkZHJlc3MiOm51bGx9LCJJc0NoYW5nZWQiOmZhbHNlLCJJc05ldyI6ZmFsc2V9LHsiJGlkIjoiMTM0OSIsIkRhdGUiOiIyMDIwLTA1LTExVDAwOjAwOjAwIiwiU3R5bGUiOnsiJGlkIjoiMTM1MCIsIlNoYXBlIjowLCJDb25uZWN0b3JNYXJnaW4iOnsiJHJlZiI6IjEyMjYifSwiQ29ubmVjdG9yU3R5bGUiOnsiJGlkIjoiMTM1MSIsIkxpbmVDb2xvciI6eyIkaWQiOiIxMzUyIiwiJHR5cGUiOiJOTFJFLkNvbW1vbi5Eb20uU29saWRDb2xvckJydXNoLCBOTFJFLkNvbW1vbiIsIkNvbG9yIjp7IiRpZCI6IjEzNTMiLCJBIjoxMjcsIlIiOjI1NSwiRyI6MTg5LCJCIjo3MX19LCJMaW5lV2VpZ2h0IjoxLjAsIkxpbmVUeXBlIjowLCJQYXJlbnRTdHlsZSI6bnVsbH0sIklzQmVsb3dUaW1lYmFuZCI6ZmFsc2UsIlBvc2l0aW9uT25UYXNrIjowLCJIaWRlRGF0ZSI6ZmFsc2UsIlNoYXBlU2l6ZSI6MSwiU3BhY2luZyI6Mi4wLCJQYWRkaW5nIjp7IiRyZWYiOiIxMjMwIn0sIlNoYXBlU3R5bGUiOnsiJGlkIjoiMTM1NCIsIk1hcmdpbiI6eyIkcmVmIjoiNjQ1In0sIlBhZGRpbmciOnsiJHJlZiI6IjY0NiJ9LCJCYWNrZ3JvdW5kIjp7IiRpZCI6IjEzNTUiLCJDb2xvciI6eyIkaWQiOiIxMzU2IiwiQSI6MjU1LCJSIjoyNTUsIkciOjIxMCwiQiI6NzJ9fSwiSXNWaXNpYmxlIjp0cnVlLCJXaWR0aCI6MTguMCwiSGVpZ2h0IjoyMC4wLCJCb3JkZXJTdHlsZSI6eyIkaWQiOiIxMzU3IiwiTGluZUNvbG9yIjp7IiRyZWYiOiI4OTMifSwiTGluZVdlaWdodCI6MC4wLCJMaW5lVHlwZSI6MCwiUGFyZW50U3R5bGUiOm51bGx9LCJQYXJlbnRTdHlsZSI6bnVsbH0sIlRpdGxlU3R5bGUiOnsiJGlkIjoiMTM1OCIsIkZvbnRTZXR0aW5ncyI6eyIkaWQiOiIxMzU5IiwiRm9udFNpemUiOjExLCJGb250TmFtZSI6IkNhbGlicmkiLCJJc0JvbGQiOnRydWUsIklzSXRhbGljIjpmYWxzZSwiSXNVbmRlcmxpbmVkIjpmYWxzZSwiUGFyZW50U3R5bGUiOm51bGx9LCJBdXRvU2l6ZSI6MCwiRm9yZWdyb3VuZCI6eyIkaWQiOiIxMzYwIiwiQ29sb3IiOnsiJGlkIjoiMTM2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jUzIn0sIlBhZGRpbmciOnsiJHJlZiI6IjY1NCJ9LCJCYWNrZ3JvdW5kIjp7IiRpZCI6IjEzNjIiLCJDb2xvciI6eyIkaWQiOiIxMzYzIiwiQSI6MCwiUiI6MjU1LCJHIjoyNTUsIkIiOjI1NX19LCJJc1Zpc2libGUiOnRydWUsIldpZHRoIjowLjAsIkhlaWdodCI6MC4wLCJCb3JkZXJTdHlsZSI6eyIkaWQiOiIxMzY0IiwiTGluZUNvbG9yIjpudWxsLCJMaW5lV2VpZ2h0IjowLjAsIkxpbmVUeXBlIjowLCJQYXJlbnRTdHlsZSI6bnVsbH0sIlBhcmVudFN0eWxlIjpudWxsfSwiRGF0ZVN0eWxlIjp7IiRpZCI6IjEzNjUiLCJGb250U2V0dGluZ3MiOnsiJGlkIjoiMTM2NiIsIkZvbnRTaXplIjoxMCwiRm9udE5hbWUiOiJDYWxpYnJpIiwiSXNCb2xkIjpmYWxzZSwiSXNJdGFsaWMiOmZhbHNlLCJJc1VuZGVybGluZWQiOmZhbHNlLCJQYXJlbnRTdHlsZSI6bnVsbH0sIkF1dG9TaXplIjowLCJGb3JlZ3JvdW5kIjp7IiRpZCI6IjEzNjciLCJDb2xvciI6eyIkaWQiOiIxMzY4IiwiQSI6MjU1LCJSIjozMSwiRyI6NzMsIkIiOjEyNX19LCJNYXhXaWR0aCI6MjAwLjAsIk1heEhlaWdodCI6IkluZmluaXR5IiwiU21hcnRGb3JlZ3JvdW5kSXNBY3RpdmUiOmZhbHNlLCJIb3Jpem9udGFsQWxpZ25tZW50IjoxLCJWZXJ0aWNhbEFsaWdubWVudCI6MCwiU21hcnRGb3JlZ3JvdW5kIjpudWxsLCJCYWNrZ3JvdW5kRmlsbFR5cGUiOjAsIk1hcmdpbiI6eyIkcmVmIjoiNjYxIn0sIlBhZGRpbmciOnsiJHJlZiI6IjY2MiJ9LCJCYWNrZ3JvdW5kIjp7IiRpZCI6IjEzNjkiLCJDb2xvciI6eyIkaWQiOiIxMzcwIiwiQSI6MCwiUiI6MjU1LCJHIjoyNTUsIkIiOjI1NX19LCJJc1Zpc2libGUiOmZhbHNlLCJXaWR0aCI6MC4wLCJIZWlnaHQiOjAuMCwiQm9yZGVyU3R5bGUiOnsiJGlkIjoiMTM3MSIsIkxpbmVDb2xvciI6bnVsbCwiTGluZVdlaWdodCI6MC4wLCJMaW5lVHlwZSI6MCwiUGFyZW50U3R5bGUiOm51bGx9LCJQYXJlbnRTdHlsZSI6bnVsbH0sIkRhdGVGb3JtYXQiOnsiJGlkIjoiMTM3Mi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zNzMiLCJEYXRlUGFydElzVmlzaWJsZSI6dHJ1ZSwiVGltZVBhcnRJc1Zpc2libGUiOmZhbHNlfX0sIldlZWtOdW1iZXJpbmciOnsiJGlkIjoiMTM3NCIsIkZvcm1hdCI6MCwiSXNWaXNpYmxlIjpmYWxzZSwiTGFzdEtub3duVmlzaWJpbGl0eVN0YXRlIjpmYWxzZX0sIklzVmlzaWJsZSI6ZmFsc2UsIlBhcmVudFN0eWxlIjpudWxsfSwiSW5kZXgiOjMsIlBlcmNlbnRhZ2VDb21wbGV0ZSI6bnVsbCwiUG9zaXRpb24iOnsiUmF0aW8iOjAuMCwiSXNDdXN0b20iOmZhbHNlfSwiRGF0ZUZvcm1hdCI6eyIkcmVmIjoiMTM3MiJ9LCJXZWVrTnVtYmVyaW5nIjp7IiRpZCI6IjEzNzUiLCJGb3JtYXQiOjAsIklzVmlzaWJsZSI6ZmFsc2UsIkxhc3RLbm93blZpc2liaWxpdHlTdGF0ZSI6ZmFsc2V9LCJSZWxhdGVkVGFza0lkIjoiMDAwMDAwMDAtMDAwMC0wMDAwLTAwMDAtMDAwMDAwMDAwMDAwIiwiSWQiOiI4NTY3YmI4ZS04YjQ1LTQxNDMtOGExZS1mZDY5Y2VkYTdkYWQiLCJJbXBvcnRJZCI6bnVsbCwiVGl0bGUiOiJNaWxlc3RvbmUiLCJOb3RlIjpudWxsLCJIeXBlcmxpbmsiOnsiJGlkIjoiMTM3NiIsIkFkZHJlc3MiOiIiLCJTdWJBZGRyZXNzIjoiIn0sIklzQ2hhbmdlZCI6ZmFsc2UsIklzTmV3IjpmYWxzZX0seyIkaWQiOiIxMzc3IiwiRGF0ZSI6IjIwMjEtMDctMTZUMDA6MDA6MDBaIiwiU3R5bGUiOnsiJGlkIjoiMTM3OCIsIlNoYXBlIjowLCJDb25uZWN0b3JNYXJnaW4iOnsiJGlkIjoiMTM3OSIsIlRvcCI6MC4wLCJMZWZ0IjoyLjAsIlJpZ2h0IjoyLjAsIkJvdHRvbSI6MC4wfSwiQ29ubmVjdG9yU3R5bGUiOnsiJGlkIjoiMTM4MCIsIkxpbmVDb2xvciI6eyIkaWQiOiIxMzgxIiwiJHR5cGUiOiJOTFJFLkNvbW1vbi5Eb20uU29saWRDb2xvckJydXNoLCBOTFJFLkNvbW1vbiIsIkNvbG9yIjp7IiRpZCI6IjEzODIiLCJBIjoyNTUsIlIiOjE5MiwiRyI6ODAsIkIiOjc3fX0sIkxpbmVXZWlnaHQiOjEuMCwiTGluZVR5cGUiOjAsIlBhcmVudFN0eWxlIjpudWxsfSwiSXNCZWxvd1RpbWViYW5kIjp0cnVlLCJQb3NpdGlvbk9uVGFzayI6MSwiSGlkZURhdGUiOmZhbHNlLCJTaGFwZVNpemUiOjEsIlNwYWNpbmciOjIuMCwiUGFkZGluZyI6eyIkcmVmIjoiMTMyNSJ9LCJTaGFwZVN0eWxlIjp7IiRpZCI6IjEzODMiLCJNYXJnaW4iOnsiJHJlZiI6IjY0NSJ9LCJQYWRkaW5nIjp7IiRyZWYiOiI2NDYifSwiQmFja2dyb3VuZCI6eyIkaWQiOiIxMzg0IiwiQ29sb3IiOnsiJGlkIjoiMTM4NSIsIkEiOjI1NSwiUiI6MjU1LCJHIjoyMTAsIkIiOjcyfX0sIklzVmlzaWJsZSI6dHJ1ZSwiV2lkdGgiOjE4LjAsIkhlaWdodCI6MjAuMCwiQm9yZGVyU3R5bGUiOnsiJGlkIjoiMTM4NiIsIkxpbmVDb2xvciI6bnVsbCwiTGluZVdlaWdodCI6MC4wLCJMaW5lVHlwZSI6MCwiUGFyZW50U3R5bGUiOm51bGx9LCJQYXJlbnRTdHlsZSI6bnVsbH0sIlRpdGxlU3R5bGUiOnsiJGlkIjoiMTM4NyIsIkZvbnRTZXR0aW5ncyI6eyIkaWQiOiIxMzg4IiwiRm9udFNpemUiOjExLCJGb250TmFtZSI6IkNhbGlicmkiLCJJc0JvbGQiOmZhbHNlLCJJc0l0YWxpYyI6ZmFsc2UsIklzVW5kZXJsaW5lZCI6ZmFsc2UsIlBhcmVudFN0eWxlIjpudWxsfSwiQXV0b1NpemUiOjIsIkZvcmVncm91bmQiOnsiJGlkIjoiMTM4OSIsIkNvbG9yIjp7IiRpZCI6IjEzOTAiLCJBIjoyNTUsIlIiOjAsIkciOjAsIkIiOjB9fSwiTWF4V2lkdGgiOjQ2LjAsIk1heEhlaWdodCI6IkluZmluaXR5IiwiU21hcnRGb3JlZ3JvdW5kSXNBY3RpdmUiOmZhbHNlLCJIb3Jpem9udGFsQWxpZ25tZW50IjoxLCJWZXJ0aWNhbEFsaWdubWVudCI6MCwiU21hcnRGb3JlZ3JvdW5kIjpudWxsLCJCYWNrZ3JvdW5kRmlsbFR5cGUiOjAsIk1hcmdpbiI6eyIkcmVmIjoiNjUzIn0sIlBhZGRpbmciOnsiJHJlZiI6IjY1NCJ9LCJCYWNrZ3JvdW5kIjp7IiRpZCI6IjEzOTEiLCJDb2xvciI6eyIkaWQiOiIxMzkyIiwiQSI6MCwiUiI6MjU1LCJHIjoyNTUsIkIiOjI1NX19LCJJc1Zpc2libGUiOnRydWUsIldpZHRoIjowLjAsIkhlaWdodCI6MC4wLCJCb3JkZXJTdHlsZSI6eyIkaWQiOiIxMzkzIiwiTGluZUNvbG9yIjpudWxsLCJMaW5lV2VpZ2h0IjowLjAsIkxpbmVUeXBlIjowLCJQYXJlbnRTdHlsZSI6bnVsbH0sIlBhcmVudFN0eWxlIjpudWxsfSwiRGF0ZVN0eWxlIjp7IiRpZCI6IjEzOTQiLCJGb250U2V0dGluZ3MiOnsiJGlkIjoiMTM5NSIsIkZvbnRTaXplIjoxMCwiRm9udE5hbWUiOiJDYWxpYnJpIiwiSXNCb2xkIjpmYWxzZSwiSXNJdGFsaWMiOmZhbHNlLCJJc1VuZGVybGluZWQiOmZhbHNlLCJQYXJlbnRTdHlsZSI6bnVsbH0sIkF1dG9TaXplIjowLCJGb3JlZ3JvdW5kIjp7IiRpZCI6IjEzOTYiLCJDb2xvciI6eyIkaWQiOiIxMzk3IiwiQSI6MjU1LCJSIjozMSwiRyI6NzMsIkIiOjEyNX19LCJNYXhXaWR0aCI6MjAwLjAsIk1heEhlaWdodCI6IkluZmluaXR5IiwiU21hcnRGb3JlZ3JvdW5kSXNBY3RpdmUiOmZhbHNlLCJIb3Jpem9udGFsQWxpZ25tZW50IjoxLCJWZXJ0aWNhbEFsaWdubWVudCI6MCwiU21hcnRGb3JlZ3JvdW5kIjpudWxsLCJCYWNrZ3JvdW5kRmlsbFR5cGUiOjAsIk1hcmdpbiI6eyIkcmVmIjoiNjYxIn0sIlBhZGRpbmciOnsiJHJlZiI6IjY2MiJ9LCJCYWNrZ3JvdW5kIjp7IiRpZCI6IjEzOTgiLCJDb2xvciI6eyIkaWQiOiIxMzk5IiwiQSI6MCwiUiI6MjU1LCJHIjoyNTUsIkIiOjI1NX19LCJJc1Zpc2libGUiOmZhbHNlLCJXaWR0aCI6MC4wLCJIZWlnaHQiOjAuMCwiQm9yZGVyU3R5bGUiOnsiJGlkIjoiMTQwMCIsIkxpbmVDb2xvciI6bnVsbCwiTGluZVdlaWdodCI6MC4wLCJMaW5lVHlwZSI6MCwiUGFyZW50U3R5bGUiOm51bGx9LCJQYXJlbnRTdHlsZSI6bnVsbH0sIkRhdGVGb3JtYXQiOnsiJGlkIjoiMTQwM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0MDIiLCJEYXRlUGFydElzVmlzaWJsZSI6dHJ1ZSwiVGltZVBhcnRJc1Zpc2libGUiOmZhbHNlfX0sIldlZWtOdW1iZXJpbmciOnsiJGlkIjoiMTQwMyIsIkZvcm1hdCI6MCwiSXNWaXNpYmxlIjpmYWxzZSwiTGFzdEtub3duVmlzaWJpbGl0eVN0YXRlIjpmYWxzZX0sIklzVmlzaWJsZSI6dHJ1ZSwiUGFyZW50U3R5bGUiOm51bGx9LCJJbmRleCI6NSwiUGVyY2VudGFnZUNvbXBsZXRlIjpudWxsLCJQb3NpdGlvbiI6eyJSYXRpbyI6MC4wNjQ5NTM1MzM4MDgzOTAyOTMsIklzQ3VzdG9tIjpmYWxzZX0sIkRhdGVGb3JtYXQiOnsiJHJlZiI6IjE0MDEifSwiV2Vla051bWJlcmluZyI6eyIkaWQiOiIxNDA0IiwiRm9ybWF0IjowLCJJc1Zpc2libGUiOmZhbHNlLCJMYXN0S25vd25WaXNpYmlsaXR5U3RhdGUiOmZhbHNlfSwiUmVsYXRlZFRhc2tJZCI6IjAwMDAwMDAwLTAwMDAtMDAwMC0wMDAwLTAwMDAwMDAwMDAwMCIsIklkIjoiODQzZjA4YTAtODk1Zi00NmY1LTk5MmQtYjZlYTM3MTE1MGQwIiwiSW1wb3J0SWQiOiIiLCJUaXRsZSI6Ik1pbGVzdG9uZSIsIk5vdGUiOm51bGwsIkh5cGVybGluayI6eyIkaWQiOiIxNDA1IiwiQWRkcmVzcyI6bnVsbCwiU3ViQWRkcmVzcyI6bnVsbH0sIklzQ2hhbmdlZCI6ZmFsc2UsIklzTmV3IjpmYWxzZX0seyIkaWQiOiIxNDA2IiwiRGF0ZSI6IjIwMjAtMTAtMTVUMDA6MDA6MDBaIiwiU3R5bGUiOnsiJGlkIjoiMTQwNyIsIlNoYXBlIjowLCJDb25uZWN0b3JNYXJnaW4iOnsiJGlkIjoiMTQwOCIsIlRvcCI6MC4wLCJMZWZ0IjoyLjAsIlJpZ2h0IjoyLjAsIkJvdHRvbSI6MC4wfSwiQ29ubmVjdG9yU3R5bGUiOnsiJGlkIjoiMTQwOSIsIkxpbmVDb2xvciI6eyIkaWQiOiIxNDEwIiwiJHR5cGUiOiJOTFJFLkNvbW1vbi5Eb20uU29saWRDb2xvckJydXNoLCBOTFJFLkNvbW1vbiIsIkNvbG9yIjp7IiRpZCI6IjE0MTEiLCJBIjoxMjcsIlIiOjE3OSwiRyI6MTYyLCJCIjoxOTl9fSwiTGluZVdlaWdodCI6MS4wLCJMaW5lVHlwZSI6MCwiUGFyZW50U3R5bGUiOm51bGx9LCJJc0JlbG93VGltZWJhbmQiOnRydWUsIlBvc2l0aW9uT25UYXNrIjoxLCJIaWRlRGF0ZSI6ZmFsc2UsIlNoYXBlU2l6ZSI6MSwiU3BhY2luZyI6Mi4wLCJQYWRkaW5nIjp7IiRyZWYiOiIxMzI1In0sIlNoYXBlU3R5bGUiOnsiJGlkIjoiMTQxMiIsIk1hcmdpbiI6eyIkcmVmIjoiNjQ1In0sIlBhZGRpbmciOnsiJHJlZiI6IjY0NiJ9LCJCYWNrZ3JvdW5kIjp7IiRpZCI6IjE0MTMiLCJDb2xvciI6eyIkaWQiOiIxNDE0IiwiQSI6MjU1LCJSIjoyNTUsIkciOjIxMCwiQiI6NzJ9fSwiSXNWaXNpYmxlIjp0cnVlLCJXaWR0aCI6MTguMCwiSGVpZ2h0IjoyMC4wLCJCb3JkZXJTdHlsZSI6eyIkaWQiOiIxNDE1IiwiTGluZUNvbG9yIjpudWxsLCJMaW5lV2VpZ2h0IjowLjAsIkxpbmVUeXBlIjowLCJQYXJlbnRTdHlsZSI6bnVsbH0sIlBhcmVudFN0eWxlIjpudWxsfSwiVGl0bGVTdHlsZSI6eyIkaWQiOiIxNDE2IiwiRm9udFNldHRpbmdzIjp7IiRpZCI6IjE0MTciLCJGb250U2l6ZSI6MTEsIkZvbnROYW1lIjoiQ2FsaWJyaSIsIklzQm9sZCI6ZmFsc2UsIklzSXRhbGljIjpmYWxzZSwiSXNVbmRlcmxpbmVkIjpmYWxzZSwiUGFyZW50U3R5bGUiOm51bGx9LCJBdXRvU2l6ZSI6MCwiRm9yZWdyb3VuZCI6eyIkaWQiOiIxNDE4IiwiQ29sb3IiOnsiJGlkIjoiMTQxO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jUzIn0sIlBhZGRpbmciOnsiJHJlZiI6IjY1NCJ9LCJCYWNrZ3JvdW5kIjp7IiRpZCI6IjE0MjAiLCJDb2xvciI6eyIkaWQiOiIxNDIxIiwiQSI6MCwiUiI6MjU1LCJHIjoyNTUsIkIiOjI1NX19LCJJc1Zpc2libGUiOnRydWUsIldpZHRoIjowLjAsIkhlaWdodCI6MC4wLCJCb3JkZXJTdHlsZSI6eyIkaWQiOiIxNDIyIiwiTGluZUNvbG9yIjpudWxsLCJMaW5lV2VpZ2h0IjowLjAsIkxpbmVUeXBlIjowLCJQYXJlbnRTdHlsZSI6bnVsbH0sIlBhcmVudFN0eWxlIjpudWxsfSwiRGF0ZVN0eWxlIjp7IiRpZCI6IjE0MjMiLCJGb250U2V0dGluZ3MiOnsiJGlkIjoiMTQyNCIsIkZvbnRTaXplIjoxMCwiRm9udE5hbWUiOiJDYWxpYnJpIiwiSXNCb2xkIjpmYWxzZSwiSXNJdGFsaWMiOmZhbHNlLCJJc1VuZGVybGluZWQiOmZhbHNlLCJQYXJlbnRTdHlsZSI6bnVsbH0sIkF1dG9TaXplIjowLCJGb3JlZ3JvdW5kIjp7IiRpZCI6IjE0MjUiLCJDb2xvciI6eyIkaWQiOiIxNDI2IiwiQSI6MjU1LCJSIjozMSwiRyI6NzMsIkIiOjEyNX19LCJNYXhXaWR0aCI6MjAwLjAsIk1heEhlaWdodCI6IkluZmluaXR5IiwiU21hcnRGb3JlZ3JvdW5kSXNBY3RpdmUiOmZhbHNlLCJIb3Jpem9udGFsQWxpZ25tZW50IjoxLCJWZXJ0aWNhbEFsaWdubWVudCI6MCwiU21hcnRGb3JlZ3JvdW5kIjpudWxsLCJCYWNrZ3JvdW5kRmlsbFR5cGUiOjAsIk1hcmdpbiI6eyIkcmVmIjoiNjYxIn0sIlBhZGRpbmciOnsiJHJlZiI6IjY2MiJ9LCJCYWNrZ3JvdW5kIjp7IiRpZCI6IjE0MjciLCJDb2xvciI6eyIkaWQiOiIxNDI4IiwiQSI6MCwiUiI6MjU1LCJHIjoyNTUsIkIiOjI1NX19LCJJc1Zpc2libGUiOmZhbHNlLCJXaWR0aCI6MC4wLCJIZWlnaHQiOjAuMCwiQm9yZGVyU3R5bGUiOnsiJGlkIjoiMTQyOSIsIkxpbmVDb2xvciI6bnVsbCwiTGluZVdlaWdodCI6MC4wLCJMaW5lVHlwZSI6MCwiUGFyZW50U3R5bGUiOm51bGx9LCJQYXJlbnRTdHlsZSI6bnVsbH0sIkRhdGVGb3JtYXQiOnsiJGlkIjoiMTQz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0MzEiLCJEYXRlUGFydElzVmlzaWJsZSI6dHJ1ZSwiVGltZVBhcnRJc1Zpc2libGUiOmZhbHNlfX0sIldlZWtOdW1iZXJpbmciOnsiJGlkIjoiMTQzMiIsIkZvcm1hdCI6MCwiSXNWaXNpYmxlIjpmYWxzZSwiTGFzdEtub3duVmlzaWJpbGl0eVN0YXRlIjpmYWxzZX0sIklzVmlzaWJsZSI6dHJ1ZSwiUGFyZW50U3R5bGUiOm51bGx9LCJJbmRleCI6NiwiUGVyY2VudGFnZUNvbXBsZXRlIjpudWxsLCJQb3NpdGlvbiI6eyJSYXRpbyI6MC4wNjQ5NTM1MzM4MDgzOTAyOTMsIklzQ3VzdG9tIjpmYWxzZX0sIkRhdGVGb3JtYXQiOnsiJHJlZiI6IjE0MzAifSwiV2Vla051bWJlcmluZyI6eyIkaWQiOiIxNDMzIiwiRm9ybWF0IjowLCJJc1Zpc2libGUiOmZhbHNlLCJMYXN0S25vd25WaXNpYmlsaXR5U3RhdGUiOmZhbHNlfSwiUmVsYXRlZFRhc2tJZCI6IjAwMDAwMDAwLTAwMDAtMDAwMC0wMDAwLTAwMDAwMDAwMDAwMCIsIklkIjoiOTM0MzExNWItNmRjNi00ZjMzLTkxYWItMmJjOTZhZjA3ODFkIiwiSW1wb3J0SWQiOiIiLCJUaXRsZSI6Ik1pbGVzdG9uZSIsIk5vdGUiOm51bGwsIkh5cGVybGluayI6eyIkaWQiOiIxNDM0IiwiQWRkcmVzcyI6bnVsbCwiU3ViQWRkcmVzcyI6bnVsbH0sIklzQ2hhbmdlZCI6ZmFsc2UsIklzTmV3IjpmYWxzZX0seyIkaWQiOiIxNDM1IiwiRGF0ZSI6IjIwMjEtMDMtMDJUMDA6MDA6MDAiLCJTdHlsZSI6eyIkaWQiOiIxNDM2IiwiU2hhcGUiOjAsIkNvbm5lY3Rvck1hcmdpbiI6eyIkcmVmIjoiMTIyNiJ9LCJDb25uZWN0b3JTdHlsZSI6eyIkaWQiOiIxNDM3IiwiTGluZUNvbG9yIjp7IiRpZCI6IjE0MzgiLCIkdHlwZSI6Ik5MUkUuQ29tbW9uLkRvbS5Tb2xpZENvbG9yQnJ1c2gsIE5MUkUuQ29tbW9uIiwiQ29sb3IiOnsiJGlkIjoiMTQzOSIsIkEiOjEyNywiUiI6MjU1LCJHIjoxODksIkIiOjcxfX0sIkxpbmVXZWlnaHQiOjEuMCwiTGluZVR5cGUiOjAsIlBhcmVudFN0eWxlIjpudWxsfSwiSXNCZWxvd1RpbWViYW5kIjpmYWxzZSwiUG9zaXRpb25PblRhc2siOjAsIkhpZGVEYXRlIjpmYWxzZSwiU2hhcGVTaXplIjoxLCJTcGFjaW5nIjoyLjAsIlBhZGRpbmciOnsiJHJlZiI6IjEyMzAifSwiU2hhcGVTdHlsZSI6eyIkaWQiOiIxNDQwIiwiTWFyZ2luIjp7IiRyZWYiOiI2NDUifSwiUGFkZGluZyI6eyIkcmVmIjoiNjQ2In0sIkJhY2tncm91bmQiOnsiJGlkIjoiMTQ0MSIsIkNvbG9yIjp7IiRpZCI6IjE0NDIiLCJBIjoyNTUsIlIiOjI1NSwiRyI6MjEwLCJCIjo3Mn19LCJJc1Zpc2libGUiOnRydWUsIldpZHRoIjoxOC4wLCJIZWlnaHQiOjIwLjAsIkJvcmRlclN0eWxlIjp7IiRpZCI6IjE0NDMiLCJMaW5lQ29sb3IiOnsiJHJlZiI6Ijg5MyJ9LCJMaW5lV2VpZ2h0IjowLjAsIkxpbmVUeXBlIjowLCJQYXJlbnRTdHlsZSI6bnVsbH0sIlBhcmVudFN0eWxlIjpudWxsfSwiVGl0bGVTdHlsZSI6eyIkaWQiOiIxNDQ0IiwiRm9udFNldHRpbmdzIjp7IiRpZCI6IjE0NDUiLCJGb250U2l6ZSI6MTEsIkZvbnROYW1lIjoiQ2FsaWJyaSIsIklzQm9sZCI6dHJ1ZSwiSXNJdGFsaWMiOmZhbHNlLCJJc1VuZGVybGluZWQiOmZhbHNlLCJQYXJlbnRTdHlsZSI6bnVsbH0sIkF1dG9TaXplIjowLCJGb3JlZ3JvdW5kIjp7IiRpZCI6IjE0NDYiLCJDb2xvciI6eyIkaWQiOiIxNDQ3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2NTMifSwiUGFkZGluZyI6eyIkcmVmIjoiNjU0In0sIkJhY2tncm91bmQiOnsiJGlkIjoiMTQ0OCIsIkNvbG9yIjp7IiRpZCI6IjE0NDkiLCJBIjowLCJSIjoyNTUsIkciOjI1NSwiQiI6MjU1fX0sIklzVmlzaWJsZSI6dHJ1ZSwiV2lkdGgiOjAuMCwiSGVpZ2h0IjowLjAsIkJvcmRlclN0eWxlIjp7IiRpZCI6IjE0NTAiLCJMaW5lQ29sb3IiOm51bGwsIkxpbmVXZWlnaHQiOjAuMCwiTGluZVR5cGUiOjAsIlBhcmVudFN0eWxlIjpudWxsfSwiUGFyZW50U3R5bGUiOm51bGx9LCJEYXRlU3R5bGUiOnsiJGlkIjoiMTQ1MSIsIkZvbnRTZXR0aW5ncyI6eyIkaWQiOiIxNDUyIiwiRm9udFNpemUiOjEwLCJGb250TmFtZSI6IkNhbGlicmkiLCJJc0JvbGQiOmZhbHNlLCJJc0l0YWxpYyI6ZmFsc2UsIklzVW5kZXJsaW5lZCI6ZmFsc2UsIlBhcmVudFN0eWxlIjpudWxsfSwiQXV0b1NpemUiOjAsIkZvcmVncm91bmQiOnsiJGlkIjoiMTQ1MyIsIkNvbG9yIjp7IiRpZCI6IjE0NTQiLCJBIjoyNTUsIlIiOjMxLCJHIjo3MywiQiI6MTI1fX0sIk1heFdpZHRoIjoyMDAuMCwiTWF4SGVpZ2h0IjoiSW5maW5pdHkiLCJTbWFydEZvcmVncm91bmRJc0FjdGl2ZSI6ZmFsc2UsIkhvcml6b250YWxBbGlnbm1lbnQiOjEsIlZlcnRpY2FsQWxpZ25tZW50IjowLCJTbWFydEZvcmVncm91bmQiOm51bGwsIkJhY2tncm91bmRGaWxsVHlwZSI6MCwiTWFyZ2luIjp7IiRyZWYiOiI2NjEifSwiUGFkZGluZyI6eyIkcmVmIjoiNjYyIn0sIkJhY2tncm91bmQiOnsiJGlkIjoiMTQ1NSIsIkNvbG9yIjp7IiRpZCI6IjE0NTYiLCJBIjowLCJSIjoyNTUsIkciOjI1NSwiQiI6MjU1fX0sIklzVmlzaWJsZSI6ZmFsc2UsIldpZHRoIjowLjAsIkhlaWdodCI6MC4wLCJCb3JkZXJTdHlsZSI6eyIkaWQiOiIxNDU3IiwiTGluZUNvbG9yIjpudWxsLCJMaW5lV2VpZ2h0IjowLjAsIkxpbmVUeXBlIjowLCJQYXJlbnRTdHlsZSI6bnVsbH0sIlBhcmVudFN0eWxlIjpudWxsfSwiRGF0ZUZvcm1hdCI6eyIkcmVmIjoiMTM3MiJ9LCJXZWVrTnVtYmVyaW5nIjp7IiRpZCI6IjE0NTgiLCJGb3JtYXQiOjAsIklzVmlzaWJsZSI6ZmFsc2UsIkxhc3RLbm93blZpc2liaWxpdHlTdGF0ZSI6ZmFsc2V9LCJJc1Zpc2libGUiOmZhbHNlLCJQYXJlbnRTdHlsZSI6bnVsbH0sIkluZGV4Ijo3LCJQZXJjZW50YWdlQ29tcGxldGUiOm51bGwsIlBvc2l0aW9uIjp7IlJhdGlvIjowLjAsIklzQ3VzdG9tIjpmYWxzZX0sIkRhdGVGb3JtYXQiOnsiJHJlZiI6IjEzNzIifSwiV2Vla051bWJlcmluZyI6eyIkaWQiOiIxNDU5IiwiRm9ybWF0IjowLCJJc1Zpc2libGUiOmZhbHNlLCJMYXN0S25vd25WaXNpYmlsaXR5U3RhdGUiOmZhbHNlfSwiUmVsYXRlZFRhc2tJZCI6IjAwMDAwMDAwLTAwMDAtMDAwMC0wMDAwLTAwMDAwMDAwMDAwMCIsIklkIjoiOTc2OWE2NGEtM2QyMS00MjMxLTg1OWYtMjVhYmYyMjdkZDRlIiwiSW1wb3J0SWQiOm51bGwsIlRpdGxlIjoiTWlsZXN0b25lIiwiTm90ZSI6bnVsbCwiSHlwZXJsaW5rIjp7IiRpZCI6IjE0NjAiLCJBZGRyZXNzIjoiIiwiU3ViQWRkcmVzcyI6IiJ9LCJJc0NoYW5nZWQiOmZhbHNlLCJJc05ldyI6ZmFsc2V9XSwiVGFza3MiOlt7IiRpZCI6IjE0NjEiLCJHcm91cE5hbWUiOm51bGwsIlN0YXJ0RGF0ZSI6IjIwMTktMDktMTBUMDM6MDM6MDAiLCJFbmREYXRlIjoiMjAyMC0wNS0wNVQwMDozMzowMCIsIlBlcmNlbnRhZ2VDb21wbGV0ZSI6MTAwLjAsIlN0eWxlIjp7IiRpZCI6IjE0NjIiLCJTaGFwZSI6NCwiU2hhcGVUaGlja25lc3MiOjEsIkR1cmF0aW9uRm9ybWF0IjowLCJJbmNsdWRlTm9uV29ya2luZ0RheXNJbkR1cmF0aW9uIjpmYWxzZSwiUGVyY2VudGFnZUNvbXBsZXRlU3R5bGUiOnsiJGlkIjoiMTQ2MyIsIkZvbnRTZXR0aW5ncyI6eyIkaWQiOiIxNDY0IiwiRm9udFNpemUiOjEwLCJGb250TmFtZSI6IkNhbGlicmkiLCJJc0JvbGQiOmZhbHNlLCJJc0l0YWxpYyI6ZmFsc2UsIklzVW5kZXJsaW5lZCI6ZmFsc2UsIlBhcmVudFN0eWxlIjpudWxsfSwiQXV0b1NpemUiOjAsIkZvcmVncm91bmQiOnsiJGlkIjoiMTQ2NSIsIkNvbG9yIjp7IiRpZCI6IjE0NjY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2OCJ9LCJQYWRkaW5nIjp7IiRyZWYiOiI2OSJ9LCJCYWNrZ3JvdW5kIjp7IiRpZCI6IjE0NjciLCJDb2xvciI6eyIkaWQiOiIxNDY4IiwiQSI6ODksIlIiOjAsIkciOjAsIkIiOjB9fSwiSXNWaXNpYmxlIjp0cnVlLCJXaWR0aCI6MC4wLCJIZWlnaHQiOjAuMCwiQm9yZGVyU3R5bGUiOnsiJGlkIjoiMTQ2OSIsIkxpbmVDb2xvciI6bnVsbCwiTGluZVdlaWdodCI6MC4wLCJMaW5lVHlwZSI6MCwiUGFyZW50U3R5bGUiOm51bGx9LCJQYXJlbnRTdHlsZSI6bnVsbH0sIkR1cmF0aW9uU3R5bGUiOnsiJGlkIjoiMTQ3MCIsIkZvbnRTZXR0aW5ncyI6eyIkaWQiOiIxNDcxIiwiRm9udFNpemUiOjEwLCJGb250TmFtZSI6IkNhbGlicmkiLCJJc0JvbGQiOmZhbHNlLCJJc0l0YWxpYyI6ZmFsc2UsIklzVW5kZXJsaW5lZCI6ZmFsc2UsIlBhcmVudFN0eWxlIjpudWxsfSwiQXV0b1NpemUiOjAsIkZvcmVncm91bmQiOnsiJHJlZiI6IjExNiJ9LCJNYXhXaWR0aCI6MjAwLjAsIk1heEhlaWdodCI6IkluZmluaXR5IiwiU21hcnRGb3JlZ3JvdW5kSXNBY3RpdmUiOmZhbHNlLCJIb3Jpem9udGFsQWxpZ25tZW50IjowLCJWZXJ0aWNhbEFsaWdubWVudCI6MCwiU21hcnRGb3JlZ3JvdW5kIjpudWxsLCJCYWNrZ3JvdW5kRmlsbFR5cGUiOjAsIk1hcmdpbiI6eyIkcmVmIjoiNzUifSwiUGFkZGluZyI6eyIkcmVmIjoiNzYifSwiQmFja2dyb3VuZCI6eyIkcmVmIjoiMTE4In0sIklzVmlzaWJsZSI6dHJ1ZSwiV2lkdGgiOjAuMCwiSGVpZ2h0IjowLjAsIkJvcmRlclN0eWxlIjp7IiRpZCI6IjE0NzIiLCJMaW5lQ29sb3IiOm51bGwsIkxpbmVXZWlnaHQiOjAuMCwiTGluZVR5cGUiOjAsIlBhcmVudFN0eWxlIjpudWxsfSwiUGFyZW50U3R5bGUiOm51bGx9LCJIb3Jpem9udGFsQ29ubmVjdG9yU3R5bGUiOnsiJGlkIjoiMTQ3MyIsIkxpbmVDb2xvciI6eyIkcmVmIjoiMjcifSwiTGluZVdlaWdodCI6MS4wLCJMaW5lVHlwZSI6MCwiUGFyZW50U3R5bGUiOm51bGx9LCJWZXJ0aWNhbENvbm5lY3RvclN0eWxlIjp7IiRpZCI6IjE0NzQiLCJMaW5lQ29sb3IiOnsiJHJlZiI6IjMwIn0sIkxpbmVXZWlnaHQiOjAuMCwiTGluZVR5cGUiOjAsIlBhcmVudFN0eWxlIjpudWxsfSwiTWFyZ2luIjpudWxsLCJTdGFydERhdGVQb3NpdGlvbiI6MiwiRW5kRGF0ZVBvc2l0aW9uIjoyLCJEYXRlSXNWaXNpYmxlIjp0cnVlLCJUaXRsZVBvc2l0aW9uIjo1LCJEdXJhdGlvblBvc2l0aW9uIjo2LCJQZXJjZW50YWdlQ29tcGxldGVkUG9zaXRpb24iOjQsIlNwYWNpbmciOjUsIklzQmVsb3dUaW1lYmFuZCI6ZmFsc2UsIlBlcmNlbnRhZ2VDb21wbGV0ZVNoYXBlT3BhY2l0eSI6MzUsIlNoYXBlU3R5bGUiOnsiJGlkIjoiMTQ3NSIsIk1hcmdpbiI6eyIkcmVmIjoiODMifSwiUGFkZGluZyI6eyIkcmVmIjoiODQifSwiQmFja2dyb3VuZCI6eyIkaWQiOiIxNDc2IiwiQ29sb3IiOnsiJGlkIjoiMTQ3NyIsIkEiOjI1NSwiUiI6MiwiRyI6MTc4LCJCIjoyMzh9fSwiSXNWaXNpYmxlIjp0cnVlLCJXaWR0aCI6MC4wLCJIZWlnaHQiOjE2LjAsIkJvcmRlclN0eWxlIjp7IiRpZCI6IjE0NzgiLCJMaW5lQ29sb3IiOnsiJGlkIjoiMTQ3OSIsIiR0eXBlIjoiTkxSRS5Db21tb24uRG9tLlNvbGlkQ29sb3JCcnVzaCwgTkxSRS5Db21tb24iLCJDb2xvciI6eyIkaWQiOiIxNDgwIiwiQSI6MjU1LCJSIjoyNTUsIkciOjAsIkIiOjB9fSwiTGluZVdlaWdodCI6MC4wLCJMaW5lVHlwZSI6MCwiUGFyZW50U3R5bGUiOm51bGx9LCJQYXJlbnRTdHlsZSI6bnVsbH0sIlRpdGxlU3R5bGUiOnsiJGlkIjoiMTQ4MSIsIkZvbnRTZXR0aW5ncyI6eyIkaWQiOiIxNDgyIiwiRm9udFNpemUiOjExLCJGb250TmFtZSI6IkNhbGlicmkiLCJJc0JvbGQiOnRydWUsIklzSXRhbGljIjpmYWxzZSwiSXNVbmRlcmxpbmVkIjpmYWxzZSwiUGFyZW50U3R5bGUiOm51bGx9LCJBdXRvU2l6ZSI6MCwiRm9yZWdyb3VuZCI6eyIkaWQiOiIxNDgzIiwiQ29sb3IiOnsiJGlkIjoiMTQ4N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OTIifSwiUGFkZGluZyI6eyIkcmVmIjoiOTMifSwiQmFja2dyb3VuZCI6eyIkaWQiOiIxNDg1IiwiQ29sb3IiOnsiJGlkIjoiMTQ4NiIsIkEiOjAsIlIiOjI1NSwiRyI6MjU1LCJCIjoyNTV9fSwiSXNWaXNpYmxlIjp0cnVlLCJXaWR0aCI6MC4wLCJIZWlnaHQiOjAuMCwiQm9yZGVyU3R5bGUiOnsiJGlkIjoiMTQ4NyIsIkxpbmVDb2xvciI6bnVsbCwiTGluZVdlaWdodCI6MC4wLCJMaW5lVHlwZSI6MCwiUGFyZW50U3R5bGUiOm51bGx9LCJQYXJlbnRTdHlsZSI6bnVsbH0sIkRhdGVTdHlsZSI6eyIkaWQiOiIxNDg4IiwiRm9udFNldHRpbmdzIjp7IiRpZCI6IjE0ODkiLCJGb250U2l6ZSI6MTAsIkZvbnROYW1lIjoiQ2FsaWJyaSIsIklzQm9sZCI6ZmFsc2UsIklzSXRhbGljIjpmYWxzZSwiSXNVbmRlcmxpbmVkIjpmYWxzZSwiUGFyZW50U3R5bGUiOm51bGx9LCJBdXRvU2l6ZSI6MCwiRm9yZWdyb3VuZCI6eyIkaWQiOiIxNDkwIiwiQ29sb3IiOnsiJGlkIjoiMTQ5M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pZCI6IjE0OTIiLCJDb2xvciI6eyIkaWQiOiIxNDkzIiwiQSI6MCwiUiI6MjU1LCJHIjoyNTUsIkIiOjI1NX19LCJJc1Zpc2libGUiOnRydWUsIldpZHRoIjowLjAsIkhlaWdodCI6MC4wLCJCb3JkZXJTdHlsZSI6eyIkaWQiOiIxNDk0IiwiTGluZUNvbG9yIjpudWxsLCJMaW5lV2VpZ2h0IjowLjAsIkxpbmVUeXBlIjowLCJQYXJlbnRTdHlsZSI6bnVsbH0sIlBhcmVudFN0eWxlIjpudWxsfSwiRGF0ZUZvcm1hdCI6eyIkaWQiOiIxNDk1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TYiLCJGb3JtYXQiOjAsIklzVmlzaWJsZSI6ZmFsc2UsIkxhc3RLbm93blZpc2liaWxpdHlTdGF0ZSI6ZmFsc2V9LCJJc1Zpc2libGUiOnRydWUsIlBhcmVudFN0eWxlIjpudWxsfSwiSW5kZXgiOjAsIlNtYXJ0RHVyYXRpb25BY3RpdmF0ZWQiOmZhbHNlLCJEYXRlRm9ybWF0Ijp7IiRyZWYiOiIxNDk1In0sIldlZWtOdW1iZXJpbmciOnsiJGlkIjoiMTQ5NyIsIkZvcm1hdCI6MCwiSXNWaXNpYmxlIjpmYWxzZSwiTGFzdEtub3duVmlzaWJpbGl0eVN0YXRlIjpmYWxzZX0sIklkIjoiMzVmY2YwN2EtMjA2Ny00YWRmLWIwZDItMzQ3Zjg1ZDBjZDY2IiwiSW1wb3J0SWQiOm51bGwsIlRpdGxlIjoiSW5pdGlhdGl2ZSIsIk5vdGUiOm51bGwsIkh5cGVybGluayI6eyIkaWQiOiIxNDk4IiwiQWRkcmVzcyI6bnVsbCwiU3ViQWRkcmVzcyI6bnVsbH0sIklzQ2hhbmdlZCI6ZmFsc2UsIklzTmV3IjpmYWxzZX0seyIkaWQiOiIxNDk5IiwiR3JvdXBOYW1lIjpudWxsLCJTdGFydERhdGUiOiIyMDIwLTA1LTA2VDA5OjM0OjAwWiIsIkVuZERhdGUiOiIyMDIwLTEwLTE5VDIzOjU5OjAwWiIsIlBlcmNlbnRhZ2VDb21wbGV0ZSI6MTAwLjAsIlN0eWxlIjp7IiRpZCI6IjE1MDAiLCJTaGFwZSI6NCwiU2hhcGVUaGlja25lc3MiOjEsIkR1cmF0aW9uRm9ybWF0IjowLCJJbmNsdWRlTm9uV29ya2luZ0RheXNJbkR1cmF0aW9uIjpmYWxzZSwiUGVyY2VudGFnZUNvbXBsZXRlU3R5bGUiOnsiJGlkIjoiMTUwMSIsIkZvbnRTZXR0aW5ncyI6eyIkaWQiOiIxNTAyIiwiRm9udFNpemUiOjEwLCJGb250TmFtZSI6IkNhbGlicmkiLCJJc0JvbGQiOmZhbHNlLCJJc0l0YWxpYyI6ZmFsc2UsIklzVW5kZXJsaW5lZCI6ZmFsc2UsIlBhcmVudFN0eWxlIjpudWxsfSwiQXV0b1NpemUiOjAsIkZvcmVncm91bmQiOnsiJGlkIjoiMTUwMyIsIkNvbG9yIjp7IiRpZCI6IjE1MDQiLCJBIjoyNTUsIlIiOjI2LCJHIjoxNzAsIkIiOjY2fX0sIk1heFdpZHRoIjoyMDAuMCwiTWF4SGVpZ2h0IjoiSW5maW5pdHkiLCJTbWFydEZvcmVncm91bmRJc0FjdGl2ZSI6ZmFsc2UsIkhvcml6b250YWxBbGlnbm1lbnQiOjAsIlZlcnRpY2FsQWxpZ25tZW50IjowLCJTbWFydEZvcmVncm91bmQiOm51bGwsIkJhY2tncm91bmRGaWxsVHlwZSI6MCwiTWFyZ2luIjp7IiRyZWYiOiI2OCJ9LCJQYWRkaW5nIjp7IiRyZWYiOiI2OSJ9LCJCYWNrZ3JvdW5kIjp7IiRpZCI6IjE1MDUiLCJDb2xvciI6eyIkcmVmIjoiMTQ2OCJ9fSwiSXNWaXNpYmxlIjp0cnVlLCJXaWR0aCI6MC4wLCJIZWlnaHQiOjAuMCwiQm9yZGVyU3R5bGUiOnsiJGlkIjoiMTUwNiIsIkxpbmVDb2xvciI6bnVsbCwiTGluZVdlaWdodCI6MC4wLCJMaW5lVHlwZSI6MCwiUGFyZW50U3R5bGUiOm51bGx9LCJQYXJlbnRTdHlsZSI6bnVsbH0sIkR1cmF0aW9uU3R5bGUiOnsiJGlkIjoiMTUwNyIsIkZvbnRTZXR0aW5ncyI6eyIkaWQiOiIxNTA4IiwiRm9udFNpemUiOjEwLCJGb250TmFtZSI6IkNhbGlicmkiLCJJc0JvbGQiOmZhbHNlLCJJc0l0YWxpYyI6ZmFsc2UsIklzVW5kZXJsaW5lZCI6ZmFsc2UsIlBhcmVudFN0eWxlIjpudWxsfSwiQXV0b1NpemUiOjAsIkZvcmVncm91bmQiOnsiJHJlZiI6IjExNiJ9LCJNYXhXaWR0aCI6MjAwLjAsIk1heEhlaWdodCI6IkluZmluaXR5IiwiU21hcnRGb3JlZ3JvdW5kSXNBY3RpdmUiOmZhbHNlLCJIb3Jpem9udGFsQWxpZ25tZW50IjowLCJWZXJ0aWNhbEFsaWdubWVudCI6MCwiU21hcnRGb3JlZ3JvdW5kIjpudWxsLCJCYWNrZ3JvdW5kRmlsbFR5cGUiOjAsIk1hcmdpbiI6eyIkcmVmIjoiNzUifSwiUGFkZGluZyI6eyIkcmVmIjoiNzYifSwiQmFja2dyb3VuZCI6eyIkcmVmIjoiMTE4In0sIklzVmlzaWJsZSI6dHJ1ZSwiV2lkdGgiOjAuMCwiSGVpZ2h0IjowLjAsIkJvcmRlclN0eWxlIjp7IiRpZCI6IjE1MDkiLCJMaW5lQ29sb3IiOm51bGwsIkxpbmVXZWlnaHQiOjAuMCwiTGluZVR5cGUiOjAsIlBhcmVudFN0eWxlIjpudWxsfSwiUGFyZW50U3R5bGUiOm51bGx9LCJIb3Jpem9udGFsQ29ubmVjdG9yU3R5bGUiOnsiJGlkIjoiMTUxMCIsIkxpbmVDb2xvciI6eyIkcmVmIjoiMjcifSwiTGluZVdlaWdodCI6MS4wLCJMaW5lVHlwZSI6MCwiUGFyZW50U3R5bGUiOm51bGx9LCJWZXJ0aWNhbENvbm5lY3RvclN0eWxlIjp7IiRpZCI6IjE1MTEiLCJMaW5lQ29sb3IiOnsiJHJlZiI6IjMwIn0sIkxpbmVXZWlnaHQiOjAuMCwiTGluZVR5cGUiOjAsIlBhcmVudFN0eWxlIjpudWxsfSwiTWFyZ2luIjpudWxsLCJTdGFydERhdGVQb3NpdGlvbiI6MiwiRW5kRGF0ZVBvc2l0aW9uIjoyLCJEYXRlSXNWaXNpYmxlIjp0cnVlLCJUaXRsZVBvc2l0aW9uIjo1LCJEdXJhdGlvblBvc2l0aW9uIjo2LCJQZXJjZW50YWdlQ29tcGxldGVkUG9zaXRpb24iOjQsIlNwYWNpbmciOjUsIklzQmVsb3dUaW1lYmFuZCI6ZmFsc2UsIlBlcmNlbnRhZ2VDb21wbGV0ZVNoYXBlT3BhY2l0eSI6MzUsIlNoYXBlU3R5bGUiOnsiJGlkIjoiMTUxMiIsIk1hcmdpbiI6eyIkcmVmIjoiODMifSwiUGFkZGluZyI6eyIkcmVmIjoiODQifSwiQmFja2dyb3VuZCI6eyIkaWQiOiIxNTEzIiwiQ29sb3IiOnsiJGlkIjoiMTUxNCIsIkEiOjI1NSwiUiI6MiwiRyI6MTc4LCJCIjoyMzh9fSwiSXNWaXNpYmxlIjp0cnVlLCJXaWR0aCI6MC4wLCJIZWlnaHQiOjE2LjAsIkJvcmRlclN0eWxlIjp7IiRpZCI6IjE1MTUiLCJMaW5lQ29sb3IiOnsiJHJlZiI6IjE0NzkifSwiTGluZVdlaWdodCI6MC4wLCJMaW5lVHlwZSI6MCwiUGFyZW50U3R5bGUiOm51bGx9LCJQYXJlbnRTdHlsZSI6bnVsbH0sIlRpdGxlU3R5bGUiOnsiJGlkIjoiMTUxNiIsIkZvbnRTZXR0aW5ncyI6eyIkaWQiOiIxNTE3IiwiRm9udFNpemUiOjExLCJGb250TmFtZSI6IkNhbGlicmkiLCJJc0JvbGQiOnRydWUsIklzSXRhbGljIjpmYWxzZSwiSXNVbmRlcmxpbmVkIjpmYWxzZSwiUGFyZW50U3R5bGUiOm51bGx9LCJBdXRvU2l6ZSI6MCwiRm9yZWdyb3VuZCI6eyIkaWQiOiIxNTE4IiwiQ29sb3IiOnsiJGlkIjoiMTUxOS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OTIifSwiUGFkZGluZyI6eyIkcmVmIjoiOTMifSwiQmFja2dyb3VuZCI6eyIkaWQiOiIxNTIwIiwiQ29sb3IiOnsiJGlkIjoiMTUyMSIsIkEiOjAsIlIiOjI1NSwiRyI6MjU1LCJCIjoyNTV9fSwiSXNWaXNpYmxlIjp0cnVlLCJXaWR0aCI6MC4wLCJIZWlnaHQiOjAuMCwiQm9yZGVyU3R5bGUiOnsiJGlkIjoiMTUyMiIsIkxpbmVDb2xvciI6bnVsbCwiTGluZVdlaWdodCI6MC4wLCJMaW5lVHlwZSI6MCwiUGFyZW50U3R5bGUiOm51bGx9LCJQYXJlbnRTdHlsZSI6bnVsbH0sIkRhdGVTdHlsZSI6eyIkaWQiOiIxNTIzIiwiRm9udFNldHRpbmdzIjp7IiRpZCI6IjE1MjQiLCJGb250U2l6ZSI6MTAsIkZvbnROYW1lIjoiQ2FsaWJyaSIsIklzQm9sZCI6ZmFsc2UsIklzSXRhbGljIjpmYWxzZSwiSXNVbmRlcmxpbmVkIjpmYWxzZSwiUGFyZW50U3R5bGUiOm51bGx9LCJBdXRvU2l6ZSI6MCwiRm9yZWdyb3VuZCI6eyIkaWQiOiIxNTI1IiwiQ29sb3IiOnsiJGlkIjoiMTUy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AxIn0sIlBhZGRpbmciOnsiJHJlZiI6IjEwMiJ9LCJCYWNrZ3JvdW5kIjp7IiRpZCI6IjE1MjciLCJDb2xvciI6eyIkaWQiOiIxNTI4IiwiQSI6MCwiUiI6MjU1LCJHIjoyNTUsIkIiOjI1NX19LCJJc1Zpc2libGUiOnRydWUsIldpZHRoIjowLjAsIkhlaWdodCI6MC4wLCJCb3JkZXJTdHlsZSI6eyIkaWQiOiIxNTI5IiwiTGluZUNvbG9yIjpudWxsLCJMaW5lV2VpZ2h0IjowLjAsIkxpbmVUeXBlIjowLCJQYXJlbnRTdHlsZSI6bnVsbH0sIlBhcmVudFN0eWxlIjpudWxsfSwiRGF0ZUZvcm1hdCI6eyIkcmVmIjoiMTQ5NSJ9LCJXZWVrTnVtYmVyaW5nIjp7IiRpZCI6IjE1MzAiLCJGb3JtYXQiOjAsIklzVmlzaWJsZSI6ZmFsc2UsIkxhc3RLbm93blZpc2liaWxpdHlTdGF0ZSI6ZmFsc2V9LCJJc1Zpc2libGUiOnRydWUsIlBhcmVudFN0eWxlIjpudWxsfSwiSW5kZXgiOjEsIlNtYXJ0RHVyYXRpb25BY3RpdmF0ZWQiOmZhbHNlLCJEYXRlRm9ybWF0Ijp7IiRyZWYiOiIxNDk1In0sIldlZWtOdW1iZXJpbmciOnsiJGlkIjoiMTUzMSIsIkZvcm1hdCI6MCwiSXNWaXNpYmxlIjpmYWxzZSwiTGFzdEtub3duVmlzaWJpbGl0eVN0YXRlIjpmYWxzZX0sIklkIjoiNTFkZTlmZjYtZDE2OC00ODcwLTk2YzktNmQ2YjMyZDg4MzJlIiwiSW1wb3J0SWQiOm51bGwsIlRpdGxlIjoiSW5pdGlhdGl2ZSIsIk5vdGUiOm51bGwsIkh5cGVybGluayI6eyIkaWQiOiIxNTMyIiwiQWRkcmVzcyI6bnVsbCwiU3ViQWRkcmVzcyI6bnVsbH0sIklzQ2hhbmdlZCI6ZmFsc2UsIklzTmV3IjpmYWxzZX0seyIkaWQiOiIxNTMzIiwiR3JvdXBOYW1lIjpudWxsLCJTdGFydERhdGUiOiIyMDIwLTEwLTIwVDE3OjQ2OjAwIiwiRW5kRGF0ZSI6IjIwMjEtMDYtMjFUMDI6MDI6MDAiLCJQZXJjZW50YWdlQ29tcGxldGUiOjUwLjAsIlN0eWxlIjp7IiRpZCI6IjE1MzQiLCJTaGFwZSI6NCwiU2hhcGVUaGlja25lc3MiOjEsIkR1cmF0aW9uRm9ybWF0IjowLCJJbmNsdWRlTm9uV29ya2luZ0RheXNJbkR1cmF0aW9uIjpmYWxzZSwiUGVyY2VudGFnZUNvbXBsZXRlU3R5bGUiOnsiJGlkIjoiMTUzNSIsIkZvbnRTZXR0aW5ncyI6eyIkaWQiOiIxNTM2IiwiRm9udFNpemUiOjEwLCJGb250TmFtZSI6IkNhbGlicmkiLCJJc0JvbGQiOmZhbHNlLCJJc0l0YWxpYyI6ZmFsc2UsIklzVW5kZXJsaW5lZCI6ZmFsc2UsIlBhcmVudFN0eWxlIjpudWxsfSwiQXV0b1NpemUiOjAsIkZvcmVncm91bmQiOnsiJGlkIjoiMTUzNyIsIkNvbG9yIjp7IiRpZCI6IjE1M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cmVmIjoiNjgifSwiUGFkZGluZyI6eyIkcmVmIjoiNjkifSwiQmFja2dyb3VuZCI6eyIkaWQiOiIxNTM5IiwiQ29sb3IiOnsiJHJlZiI6IjE0NjgifX0sIklzVmlzaWJsZSI6dHJ1ZSwiV2lkdGgiOjAuMCwiSGVpZ2h0IjowLjAsIkJvcmRlclN0eWxlIjp7IiRpZCI6IjE1NDAiLCJMaW5lQ29sb3IiOm51bGwsIkxpbmVXZWlnaHQiOjAuMCwiTGluZVR5cGUiOjAsIlBhcmVudFN0eWxlIjpudWxsfSwiUGFyZW50U3R5bGUiOm51bGx9LCJEdXJhdGlvblN0eWxlIjp7IiRpZCI6IjE1NDEiLCJGb250U2V0dGluZ3MiOnsiJGlkIjoiMTU0MiIsIkZvbnRTaXplIjoxMCwiRm9udE5hbWUiOiJDYWxpYnJpIiwiSXNCb2xkIjpmYWxzZSwiSXNJdGFsaWMiOmZhbHNlLCJJc1VuZGVybGluZWQiOmZhbHNlLCJQYXJlbnRTdHlsZSI6bnVsbH0sIkF1dG9TaXplIjowLCJGb3JlZ3JvdW5kIjp7IiRyZWYiOiIxMTYifSwiTWF4V2lkdGgiOjIwMC4wLCJNYXhIZWlnaHQiOiJJbmZpbml0eSIsIlNtYXJ0Rm9yZWdyb3VuZElzQWN0aXZlIjpmYWxzZSwiSG9yaXpvbnRhbEFsaWdubWVudCI6MCwiVmVydGljYWxBbGlnbm1lbnQiOjAsIlNtYXJ0Rm9yZWdyb3VuZCI6bnVsbCwiQmFja2dyb3VuZEZpbGxUeXBlIjowLCJNYXJnaW4iOnsiJHJlZiI6Ijc1In0sIlBhZGRpbmciOnsiJHJlZiI6Ijc2In0sIkJhY2tncm91bmQiOnsiJHJlZiI6IjExOCJ9LCJJc1Zpc2libGUiOnRydWUsIldpZHRoIjowLjAsIkhlaWdodCI6MC4wLCJCb3JkZXJTdHlsZSI6eyIkaWQiOiIxNTQzIiwiTGluZUNvbG9yIjpudWxsLCJMaW5lV2VpZ2h0IjowLjAsIkxpbmVUeXBlIjowLCJQYXJlbnRTdHlsZSI6bnVsbH0sIlBhcmVudFN0eWxlIjpudWxsfSwiSG9yaXpvbnRhbENvbm5lY3RvclN0eWxlIjp7IiRpZCI6IjE1NDQiLCJMaW5lQ29sb3IiOnsiJHJlZiI6IjI3In0sIkxpbmVXZWlnaHQiOjEuMCwiTGluZVR5cGUiOjAsIlBhcmVudFN0eWxlIjpudWxsfSwiVmVydGljYWxDb25uZWN0b3JTdHlsZSI6eyIkaWQiOiIxNTQ1IiwiTGluZUNvbG9yIjp7IiRyZWYiOiIzMCJ9LCJMaW5lV2VpZ2h0IjowLjAsIkxpbmVUeXBlIjowLCJQYXJlbnRTdHlsZSI6bnVsbH0sIk1hcmdpbiI6bnVsbCwiU3RhcnREYXRlUG9zaXRpb24iOjIsIkVuZERhdGVQb3NpdGlvbiI6MiwiRGF0ZUlzVmlzaWJsZSI6dHJ1ZSwiVGl0bGVQb3NpdGlvbiI6NSwiRHVyYXRpb25Qb3NpdGlvbiI6NiwiUGVyY2VudGFnZUNvbXBsZXRlZFBvc2l0aW9uIjo0LCJTcGFjaW5nIjo1LCJJc0JlbG93VGltZWJhbmQiOmZhbHNlLCJQZXJjZW50YWdlQ29tcGxldGVTaGFwZU9wYWNpdHkiOjM1LCJTaGFwZVN0eWxlIjp7IiRpZCI6IjE1NDYiLCJNYXJnaW4iOnsiJHJlZiI6IjgzIn0sIlBhZGRpbmciOnsiJHJlZiI6Ijg0In0sIkJhY2tncm91bmQiOnsiJGlkIjoiMTU0NyIsIkNvbG9yIjp7IiRpZCI6IjE1NDgiLCJBIjoyNTUsIlIiOjIsIkciOjE3OCwiQiI6MjM4fX0sIklzVmlzaWJsZSI6dHJ1ZSwiV2lkdGgiOjAuMCwiSGVpZ2h0IjoxNi4wLCJCb3JkZXJTdHlsZSI6eyIkaWQiOiIxNTQ5IiwiTGluZUNvbG9yIjp7IiRyZWYiOiIxNDc5In0sIkxpbmVXZWlnaHQiOjAuMCwiTGluZVR5cGUiOjAsIlBhcmVudFN0eWxlIjpudWxsfSwiUGFyZW50U3R5bGUiOm51bGx9LCJUaXRsZVN0eWxlIjp7IiRpZCI6IjE1NTAiLCJGb250U2V0dGluZ3MiOnsiJGlkIjoiMTU1MSIsIkZvbnRTaXplIjoxMSwiRm9udE5hbWUiOiJDYWxpYnJpIiwiSXNCb2xkIjp0cnVlLCJJc0l0YWxpYyI6ZmFsc2UsIklzVW5kZXJsaW5lZCI6ZmFsc2UsIlBhcmVudFN0eWxlIjpudWxsfSwiQXV0b1NpemUiOjAsIkZvcmVncm91bmQiOnsiJGlkIjoiMTU1MiIsIkNvbG9yIjp7IiRpZCI6IjE1NTM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kyIn0sIlBhZGRpbmciOnsiJHJlZiI6IjkzIn0sIkJhY2tncm91bmQiOnsiJGlkIjoiMTU1NCIsIkNvbG9yIjp7IiRpZCI6IjE1NTUiLCJBIjowLCJSIjoyNTUsIkciOjI1NSwiQiI6MjU1fX0sIklzVmlzaWJsZSI6dHJ1ZSwiV2lkdGgiOjAuMCwiSGVpZ2h0IjowLjAsIkJvcmRlclN0eWxlIjp7IiRpZCI6IjE1NTYiLCJMaW5lQ29sb3IiOm51bGwsIkxpbmVXZWlnaHQiOjAuMCwiTGluZVR5cGUiOjAsIlBhcmVudFN0eWxlIjpudWxsfSwiUGFyZW50U3R5bGUiOm51bGx9LCJEYXRlU3R5bGUiOnsiJGlkIjoiMTU1NyIsIkZvbnRTZXR0aW5ncyI6eyIkaWQiOiIxNTU4IiwiRm9udFNpemUiOjEwLCJGb250TmFtZSI6IkNhbGlicmkiLCJJc0JvbGQiOmZhbHNlLCJJc0l0YWxpYyI6ZmFsc2UsIklzVW5kZXJsaW5lZCI6ZmFsc2UsIlBhcmVudFN0eWxlIjpudWxsfSwiQXV0b1NpemUiOjAsIkZvcmVncm91bmQiOnsiJGlkIjoiMTU1OSIsIkNvbG9yIjp7IiRpZCI6IjE1N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wMSJ9LCJQYWRkaW5nIjp7IiRyZWYiOiIxMDIifSwiQmFja2dyb3VuZCI6eyIkaWQiOiIxNTYxIiwiQ29sb3IiOnsiJGlkIjoiMTU2MiIsIkEiOjAsIlIiOjI1NSwiRyI6MjU1LCJCIjoyNTV9fSwiSXNWaXNpYmxlIjp0cnVlLCJXaWR0aCI6MC4wLCJIZWlnaHQiOjAuMCwiQm9yZGVyU3R5bGUiOnsiJGlkIjoiMTU2MyIsIkxpbmVDb2xvciI6bnVsbCwiTGluZVdlaWdodCI6MC4wLCJMaW5lVHlwZSI6MCwiUGFyZW50U3R5bGUiOm51bGx9LCJQYXJlbnRTdHlsZSI6bnVsbH0sIkRhdGVGb3JtYXQiOnsiJHJlZiI6IjE0OTUifSwiV2Vla051bWJlcmluZyI6eyIkaWQiOiIxNTY0IiwiRm9ybWF0IjowLCJJc1Zpc2libGUiOmZhbHNlLCJMYXN0S25vd25WaXNpYmlsaXR5U3RhdGUiOmZhbHNlfSwiSXNWaXNpYmxlIjp0cnVlLCJQYXJlbnRTdHlsZSI6bnVsbH0sIkluZGV4Ijo0LCJTbWFydER1cmF0aW9uQWN0aXZhdGVkIjpmYWxzZSwiRGF0ZUZvcm1hdCI6eyIkcmVmIjoiMTQ5NSJ9LCJXZWVrTnVtYmVyaW5nIjp7IiRpZCI6IjE1NjUiLCJGb3JtYXQiOjAsIklzVmlzaWJsZSI6ZmFsc2UsIkxhc3RLbm93blZpc2liaWxpdHlTdGF0ZSI6ZmFsc2V9LCJJZCI6ImEwMDViOTRjLTkyMjItNGQ4ZS1iNGJlLTE3NWZlMTU1ZTNjMiIsIkltcG9ydElkIjpudWxsLCJUaXRsZSI6IkluaXRpYXRpdmUiLCJOb3RlIjpudWxsLCJIeXBlcmxpbmsiOnsiJGlkIjoiMTU2NiIsIkFkZHJlc3MiOm51bGwsIlN1YkFkZHJlc3MiOm51bGx9LCJJc0NoYW5nZWQiOmZhbHNlLCJJc05ldyI6ZmFsc2V9XSwiU3dpbWxhbmVzIjpbXSwiTXNQcm9qZWN0SXRlbXNUcmVlIjpudWxsLCJNZXRhZGF0YSI6eyIkaWQiOiIxNTY3IiwiUmVjZW50Q29sb3JzQ29sbGVjdGlvbiI6IltcIiNGRjAyQjJFRVwiLFwiI0ZGOTZENjQyXCIsXCIjRkZGRUJBMEFcIl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MTU2OCIsIkltcGFPcHRpb25zIjp7IiRpZCI6IjE1Nj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NTcwIiwiVXNlVGltZSI6ZmFsc2UsIldvcmtEYXlTdGFydCI6IjAwOjAwOjAwIiwiV29ya0RheUVuZCI6IjIzOjU5OjAwIn0sIkxhc3RVc2VkVGVtcGxhdGVJZCI6ImNjMjZmODYzLTI3Y2UtNDgwZS1hNTg5LWIzZjEyZjJkNmViM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2-01T00:00:00.0000000"/>
  <p:tag name="OTLENDDATE" val="2019-12-23T23:25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2-25T00:00:00.0000000"/>
  <p:tag name="OTLENDDATE" val="2020-02-18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8-27T00:00:00.0000000"/>
  <p:tag name="OTLENDDATE" val="2020-09-22T22:18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9-24T00:00:00.0000000"/>
  <p:tag name="OTLENDDATE" val="2020-11-18T23:59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0-08-11T01:19:00.000000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1-08T19:42:00.0000000"/>
  <p:tag name="OTLENDDATE" val="2020-03-24T23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3-25T21:14:00.0000000"/>
  <p:tag name="OTLENDDATE" val="2020-06-15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09-10T03:03:00.0000000"/>
  <p:tag name="OTLENDDATE" val="2020-05-05T00:33:00.0000000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5-06T09:34:00.0000000Z"/>
  <p:tag name="OTLENDDATE" val="2020-10-19T23:59:00.0000000Z"/>
  <p:tag name="OTLPERCENTAGE" val="10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10-20T17:46:00.0000000"/>
  <p:tag name="OTLENDDATE" val="2021-06-21T02:02:00.0000000"/>
  <p:tag name="OTLPERCENTAGE" val="50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6-15T22:52:00.0000000"/>
  <p:tag name="OTLENDDATE" val="2020-09-0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9-05T14:41:00.0000000"/>
  <p:tag name="OTLENDDATE" val="2020-11-2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11-25T10:52:00.0000000"/>
  <p:tag name="OTLENDDATE" val="2021-02-1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vent"/>
  <p:tag name="OTLDATE" val="2020-01-30T00:00:00.0000000"/>
  <p:tag name="OTLPOSITIONONTASK" val="Above"/>
  <p:tag name="OTLRELATEDTASKID" val="8005ab83-ee09-499c-9e4c-dc84cce3415f"/>
  <p:tag name="OTLWEEKNUMBERINGFORMAT" val="WNFormat1"/>
  <p:tag name="OTLWEEKNUMBERINGISVISIBLE" val="False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vent"/>
  <p:tag name="OTLDATE" val="2020-10-29T00:00:00.0000000"/>
  <p:tag name="OTLPOSITIONONTASK" val="Above"/>
  <p:tag name="OTLRELATEDTASKID" val="c0206b0a-537c-4bce-9b50-7d4789ea4ec4"/>
  <p:tag name="OTLWEEKNUMBERINGFORMAT" val="WNFormat1"/>
  <p:tag name="OTLWEEKNUMBERINGISVISIBLE" val="Fals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0-03-24T00:00:00.0000000Z"/>
  <p:tag name="OTLPOSITIONONTASK" val="Center"/>
  <p:tag name="OTLRELATEDTASKID" val="a7bb3168-2742-49c0-b8e5-63de6540f100"/>
  <p:tag name="OTLWEEKNUMBERINGFORMAT" val="WNFormat1"/>
  <p:tag name="OTLWEEKNUMBERINGISVISIBLE" val="Fals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0-06-15T00:00:00.0000000"/>
  <p:tag name="OTLPOSITIONONTASK" val="Center"/>
  <p:tag name="OTLRELATEDTASKID" val="b7c2e2de-deda-4ec3-a12e-7e859724d71f"/>
  <p:tag name="OTLWEEKNUMBERINGFORMAT" val="WNFormat1"/>
  <p:tag name="OTLWEEKNUMBERINGISVISIBLE" val="False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02-29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1-07-16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ilestone"/>
  <p:tag name="OTLDATE" val="2020-10-15T00:00:00.0000000Z"/>
  <p:tag name="OTLPOSITIONONTASK" val="Above"/>
  <p:tag name="OTLRELATEDTASKID" val="00000000-0000-0000-0000-000000000000"/>
  <p:tag name="OTLWEEKNUMBERINGFORMAT" val="WNFormat1"/>
  <p:tag name="OTLWEEKNUMBERINGISVISIBLE" val="False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2-14T06:30:00.0000000"/>
  <p:tag name="OTLENDDATE" val="2021-05-03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0-01-07T23:59:00.0000000Z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3-06T00:00:00.0000000"/>
  <p:tag name="OTLENDDATE" val="2021-04-24T05:21:00.0000000"/>
  <p:tag name="OTLDURATIONFORMAT" val="day"/>
  <p:tag name="OTLSPACING" val="3"/>
  <p:tag name="OTLSHAPETHICKNESSTYPE" val="Custom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8-11T10:36:00.0000000"/>
  <p:tag name="OTLENDDATE" val="2021-07-22T17:28:00.0000000"/>
  <p:tag name="OTLDURATIONFORMAT" val="weeks"/>
  <p:tag name="OTLSPACING" val="3"/>
  <p:tag name="OTLSHAPETHICKNESSTYPE" val="Regular"/>
  <p:tag name="OTLWEEKNUMBERINGFORMAT" val="WNFormat1"/>
  <p:tag name="OTLWEEKNUMBERINGISVISIBLE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9-10-01T00:00:00.0000000Z"/>
  <p:tag name="OTLENDDATE" val="2021-07-22T20:12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1-05-04T06:30:00.0000000"/>
  <p:tag name="OTLENDDATE" val="2021-07-21T23:59:00.0000000"/>
  <p:tag name="OTLDURATIONFORMAT" val="day"/>
  <p:tag name="OTLSPACING" val="3"/>
  <p:tag name="OTLSHAPETHICKNESSTYPE" val="Regular"/>
  <p:tag name="OTLWEEKNUMBERINGFORMAT" val="WNFormat1"/>
  <p:tag name="OTLWEEKNUMBERINGISVISIBLE" val="Fals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c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19-12-19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1-1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0-07-08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0-04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0-10-1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Activity"/>
  <p:tag name="OTLDATE" val="2021-04-2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3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373"/>
  <p:tag name="OTLLEFTENDCAPSMARGINLEFT" val="4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MMM"/>
  <p:tag name="OTLTIMEBANDSCALETYPE" val="Months"/>
  <p:tag name="OTLTIMEBANDSHAPETYPE" val="EllipseTimeband"/>
  <p:tag name="OTLTIMEBANDSHAPEHEIGHT" val="30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348</Words>
  <Application>Microsoft Office PowerPoint</Application>
  <PresentationFormat>Widescreen</PresentationFormat>
  <Paragraphs>133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2020-09-21T19:17:11Z</dcterms:created>
  <dcterms:modified xsi:type="dcterms:W3CDTF">2022-06-29T13:46:49Z</dcterms:modified>
</cp:coreProperties>
</file>