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4" r:id="rId1"/>
  </p:sldMasterIdLst>
  <p:notesMasterIdLst>
    <p:notesMasterId r:id="rId4"/>
  </p:notesMasterIdLst>
  <p:sldIdLst>
    <p:sldId id="268" r:id="rId2"/>
    <p:sldId id="95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EF2"/>
    <a:srgbClr val="81955B"/>
    <a:srgbClr val="E8EEF8"/>
    <a:srgbClr val="4D355D"/>
    <a:srgbClr val="A485B9"/>
    <a:srgbClr val="618197"/>
    <a:srgbClr val="6F6F74"/>
    <a:srgbClr val="7C7B7B"/>
    <a:srgbClr val="4472C4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03616B-6675-442A-828A-6DF2FAB6B06B}" v="672" dt="2019-10-18T13:11:49.6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94" autoAdjust="0"/>
    <p:restoredTop sz="96374" autoAdjust="0"/>
  </p:normalViewPr>
  <p:slideViewPr>
    <p:cSldViewPr snapToGrid="0">
      <p:cViewPr varScale="1">
        <p:scale>
          <a:sx n="109" d="100"/>
          <a:sy n="109" d="100"/>
        </p:scale>
        <p:origin x="87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3318CE-7023-48EA-BE1A-FD2616466EBB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83ABE-9E7F-4857-9FB1-B4EF346C8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12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A7A46-A3E6-4C15-8A4F-2E511648F6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283DBD-DBF8-4B72-8879-A112C28A5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9404D-7A9E-4637-B52D-85003181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16272-3AF4-467E-9683-ED008113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3B4B-9A22-42FE-83FA-AAE185AE9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972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8B3AB-DAF5-483C-B090-3AABA561E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3F314-EF08-4F24-8CE2-790F891D8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34D4A-882D-401D-A63F-F20ABBF03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20F6A-053C-498F-BB69-1240CB811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B962E-DB1D-4F7E-9CC3-B88632B7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36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419AA-E84D-48DE-9C73-659FD81956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E4699C-6922-412B-94CA-406BE1720D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713DC-EF69-4DC3-84C2-25D24CDFA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FD102-1503-41C3-A7A9-142E6D7AB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9DC7F4-21FF-4C9C-98C0-F1051F91C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301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19F2-FD2A-4BA7-8F67-C0E1C4337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C5841-04A5-458C-AE69-D827BA2998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4A68D-E647-41EB-9F29-E8C79129E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08C8A-1225-44B9-806A-4771660F7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486F-63A8-4A74-B5B3-7E72B248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4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13844-9930-4479-8911-487A4456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31876-8CDB-4111-885C-DBB496388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94714-E7F6-430E-BD13-ACB39A16D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1E9F45-7D17-448C-8AFB-4C3CF4904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4592F-1ADD-458A-B19C-4BAEBB198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0016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FA3D4-2C53-40EE-BB87-C97C3F80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CFBD-B808-46C2-A1CB-A4E287A61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8A9D80-470E-440A-93CD-8B0522908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83FBE-6FBF-493C-A604-52BA2DEBF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C9D0D-0105-42C2-8A61-6567FF60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BC5A63-B2CB-43C8-984A-2E1AFE00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0120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947FE-F115-406E-A2D7-8C6A61D2A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D0B45-3C13-4D50-A7B5-44E2BF4589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F7E04-C209-41E5-98D5-2BBB2E8B2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50BCB-73C6-4BE7-AE7B-873AD3E048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866B8-F2C8-4865-B0E8-6CA2E9F115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270913-717F-4BDB-A75B-78887592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4BE7A5-BEE6-40E8-BCEB-1CCD4852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CD4621-AD64-4265-B971-084FCA055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290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3FA62-1D87-44E5-B770-37F8A6B05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EBC61-1120-4D33-A7BD-4C971AFC8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A0A5F-0C72-431C-8AA9-79C7FC243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260C3-62CE-4848-8AC7-35E1A417A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6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8638C-D794-47AF-BE65-A06A91FF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D5D90A-398B-47E5-80ED-7EBB25B9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FFA4BE-7D79-4235-AF1E-A879BCFE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5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D3385-7DCF-4D97-8142-DCF818DC3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AACAA-96FB-4C9D-ABDC-55FE888A1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F99227-06EE-4E0D-B5CC-94F1E04DC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C948D8-E996-4978-8684-4ECB02377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441BCE-37A9-4879-B8B3-272785AB9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53B513-96DD-4AA0-B986-5A686270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79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C1AB-77F9-4A10-947E-ABEFAF3A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057F43-3F5B-4A6F-898C-30E3AFDE7C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016EF-1C89-4C1D-A3F6-041CB22D9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C8B2D4-73C1-4813-8184-27B232D6B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B3CB2-F60D-4CFB-8185-490A5AFE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9A3E2B-0E2E-437B-AA94-73C09607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037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C48E70-4D2D-4EB1-A2FA-5A2B0E8ED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F1772-C888-45D3-85D2-8636A911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ED9C7-E26E-496C-99A9-EAA48AC260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85BC7-C0BD-49A1-8D05-309040419B1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3C0AD-D8DC-4937-A81E-C0D303B29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A4FDA-CFCD-46A2-95C7-327C82781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6585F-44D6-44EF-932A-0B0AFC9A8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97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slideLayout" Target="../slideLayouts/slideLayout6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Rectangle 425">
            <a:extLst>
              <a:ext uri="{FF2B5EF4-FFF2-40B4-BE49-F238E27FC236}">
                <a16:creationId xmlns:a16="http://schemas.microsoft.com/office/drawing/2014/main" id="{7D291E3B-4105-406F-AF6C-34464E2C4767}"/>
              </a:ext>
            </a:extLst>
          </p:cNvPr>
          <p:cNvSpPr/>
          <p:nvPr/>
        </p:nvSpPr>
        <p:spPr>
          <a:xfrm rot="10800000">
            <a:off x="3861661" y="3585294"/>
            <a:ext cx="4394199" cy="2376381"/>
          </a:xfrm>
          <a:prstGeom prst="rect">
            <a:avLst/>
          </a:prstGeom>
          <a:gradFill>
            <a:gsLst>
              <a:gs pos="0">
                <a:srgbClr val="7030A0">
                  <a:alpha val="0"/>
                </a:srgbClr>
              </a:gs>
              <a:gs pos="14000">
                <a:srgbClr val="7030A0">
                  <a:alpha val="15000"/>
                </a:srgbClr>
              </a:gs>
              <a:gs pos="100000">
                <a:srgbClr val="7030A0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089d7eb988274527948a1ef4646e8746_BackgroundRectangle">
            <a:extLst>
              <a:ext uri="{FF2B5EF4-FFF2-40B4-BE49-F238E27FC236}">
                <a16:creationId xmlns:a16="http://schemas.microsoft.com/office/drawing/2014/main" id="{42D619D9-7EEF-408A-B01F-CC72B1634F4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045270"/>
            <a:ext cx="11633200" cy="1609175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a88f145e4d284420a2baa685af085546_BackgroundRectangle">
            <a:extLst>
              <a:ext uri="{FF2B5EF4-FFF2-40B4-BE49-F238E27FC236}">
                <a16:creationId xmlns:a16="http://schemas.microsoft.com/office/drawing/2014/main" id="{CF31E4BA-2DDA-413D-8F6A-6FF6F843A45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680266"/>
            <a:ext cx="11633200" cy="554074"/>
          </a:xfrm>
          <a:prstGeom prst="rect">
            <a:avLst/>
          </a:prstGeom>
          <a:solidFill>
            <a:schemeClr val="accent1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8" name="OTLSHAPE_SL_ffee1e79b85943a28c39454ea880fda8_BackgroundRectangle">
            <a:extLst>
              <a:ext uri="{FF2B5EF4-FFF2-40B4-BE49-F238E27FC236}">
                <a16:creationId xmlns:a16="http://schemas.microsoft.com/office/drawing/2014/main" id="{CA725516-BF6D-40AC-916D-FE02D0477FF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717945"/>
            <a:ext cx="11633200" cy="898821"/>
          </a:xfrm>
          <a:prstGeom prst="rect">
            <a:avLst/>
          </a:prstGeom>
          <a:solidFill>
            <a:srgbClr val="70AD47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1" name="OTLSHAPE_SL_9cf0b9a3b4064869b9ae748fb5efbb51_BackgroundRectangle">
            <a:extLst>
              <a:ext uri="{FF2B5EF4-FFF2-40B4-BE49-F238E27FC236}">
                <a16:creationId xmlns:a16="http://schemas.microsoft.com/office/drawing/2014/main" id="{D42D8BE7-7C53-4B49-B22B-645D6CD9FAF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2150851"/>
            <a:ext cx="11633200" cy="830919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9" name="OTLSHAPE_TB_00000000000000000000000000000000_ScaleContainer">
            <a:extLst>
              <a:ext uri="{FF2B5EF4-FFF2-40B4-BE49-F238E27FC236}">
                <a16:creationId xmlns:a16="http://schemas.microsoft.com/office/drawing/2014/main" id="{B40E23D8-B899-4E6E-9C06-E5AF1B20B73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293876" y="1566651"/>
            <a:ext cx="10414000" cy="381000"/>
          </a:xfrm>
          <a:prstGeom prst="rect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9cf0b9a3b4064869b9ae748fb5efbb51_HeaderRectangle">
            <a:extLst>
              <a:ext uri="{FF2B5EF4-FFF2-40B4-BE49-F238E27FC236}">
                <a16:creationId xmlns:a16="http://schemas.microsoft.com/office/drawing/2014/main" id="{25633857-B41D-4336-9D91-9BA5D9D9332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150851"/>
            <a:ext cx="1104900" cy="830919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_089d7eb988274527948a1ef4646e8746_HeaderRectangle">
            <a:extLst>
              <a:ext uri="{FF2B5EF4-FFF2-40B4-BE49-F238E27FC236}">
                <a16:creationId xmlns:a16="http://schemas.microsoft.com/office/drawing/2014/main" id="{153CF6A8-2361-4CFB-AE55-A45CF232882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045270"/>
            <a:ext cx="1104900" cy="1609175"/>
          </a:xfrm>
          <a:prstGeom prst="rect">
            <a:avLst/>
          </a:prstGeom>
          <a:solidFill>
            <a:srgbClr val="ED7D3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_a88f145e4d284420a2baa685af085546_HeaderRectangle">
            <a:extLst>
              <a:ext uri="{FF2B5EF4-FFF2-40B4-BE49-F238E27FC236}">
                <a16:creationId xmlns:a16="http://schemas.microsoft.com/office/drawing/2014/main" id="{3E1849CF-8999-43D1-808F-BCD0DBA546F7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5680266"/>
            <a:ext cx="1104900" cy="554074"/>
          </a:xfrm>
          <a:prstGeom prst="rect">
            <a:avLst/>
          </a:prstGeom>
          <a:solidFill>
            <a:srgbClr val="4472C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9" name="OTLSHAPE_SL_ffee1e79b85943a28c39454ea880fda8_HeaderRectangle">
            <a:extLst>
              <a:ext uri="{FF2B5EF4-FFF2-40B4-BE49-F238E27FC236}">
                <a16:creationId xmlns:a16="http://schemas.microsoft.com/office/drawing/2014/main" id="{52A8538F-A6C9-45FD-BE99-03B137BD0D4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717945"/>
            <a:ext cx="1104900" cy="898821"/>
          </a:xfrm>
          <a:prstGeom prst="rect">
            <a:avLst/>
          </a:prstGeom>
          <a:solidFill>
            <a:srgbClr val="70AD47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4" name="OTLSHAPE_G_00000000000000000000000000000000_ShapeBelow0">
            <a:extLst>
              <a:ext uri="{FF2B5EF4-FFF2-40B4-BE49-F238E27FC236}">
                <a16:creationId xmlns:a16="http://schemas.microsoft.com/office/drawing/2014/main" id="{04DEF928-402E-4B91-BC37-50FEA08D0282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3858872" y="1947651"/>
            <a:ext cx="0" cy="4286689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G_00000000000000000000000000000000_ShapeBelow1">
            <a:extLst>
              <a:ext uri="{FF2B5EF4-FFF2-40B4-BE49-F238E27FC236}">
                <a16:creationId xmlns:a16="http://schemas.microsoft.com/office/drawing/2014/main" id="{28DD4EF5-B90E-4811-8256-E35966D50C34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6452369" y="1947651"/>
            <a:ext cx="0" cy="4286689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2">
            <a:extLst>
              <a:ext uri="{FF2B5EF4-FFF2-40B4-BE49-F238E27FC236}">
                <a16:creationId xmlns:a16="http://schemas.microsoft.com/office/drawing/2014/main" id="{CFD70AC4-4C8C-43A5-9CDF-9982B911EFE9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9074365" y="1947651"/>
            <a:ext cx="0" cy="4286689"/>
          </a:xfrm>
          <a:prstGeom prst="line">
            <a:avLst/>
          </a:prstGeom>
          <a:ln w="9525" cap="flat" cmpd="sng" algn="ctr">
            <a:solidFill>
              <a:schemeClr val="dk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OTLSHAPE_SLT_bf0bab4e98f54763a82568a5d219a5c7_Shape">
            <a:extLst>
              <a:ext uri="{FF2B5EF4-FFF2-40B4-BE49-F238E27FC236}">
                <a16:creationId xmlns:a16="http://schemas.microsoft.com/office/drawing/2014/main" id="{44BD0B0E-DD25-401E-8CAB-AA4946BE7AD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063375" y="2481051"/>
            <a:ext cx="1790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T_1f3ecdb523214d1c858ab8fb12392a13_Shape">
            <a:extLst>
              <a:ext uri="{FF2B5EF4-FFF2-40B4-BE49-F238E27FC236}">
                <a16:creationId xmlns:a16="http://schemas.microsoft.com/office/drawing/2014/main" id="{C4E5A75A-BFA2-40E8-B57A-5B4DA777E209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322376" y="2230692"/>
            <a:ext cx="2540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OTLSHAPE_SLT_840d1906cb104b01bde15bb78e8e323b_Shape">
            <a:extLst>
              <a:ext uri="{FF2B5EF4-FFF2-40B4-BE49-F238E27FC236}">
                <a16:creationId xmlns:a16="http://schemas.microsoft.com/office/drawing/2014/main" id="{3F6D7185-A820-4E62-81AF-0CF94EBC056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2821711" y="2731411"/>
            <a:ext cx="1219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TLSHAPE_SLT_118aa262c9b048e19e0b2ecc51e36c38_Shape">
            <a:extLst>
              <a:ext uri="{FF2B5EF4-FFF2-40B4-BE49-F238E27FC236}">
                <a16:creationId xmlns:a16="http://schemas.microsoft.com/office/drawing/2014/main" id="{B9BD9771-E28E-4290-8D23-C6CDF61C0BA2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887372" y="2731411"/>
            <a:ext cx="17653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T_8d38abf6434f49b59dc24ae1ee36935e_Shape">
            <a:extLst>
              <a:ext uri="{FF2B5EF4-FFF2-40B4-BE49-F238E27FC236}">
                <a16:creationId xmlns:a16="http://schemas.microsoft.com/office/drawing/2014/main" id="{6A4B5C7F-65B9-4D23-AC88-BCBD0088C6A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887372" y="3409929"/>
            <a:ext cx="762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TLSHAPE_SLT_44de9765e7204557b88297f4709b8c30_Shape">
            <a:extLst>
              <a:ext uri="{FF2B5EF4-FFF2-40B4-BE49-F238E27FC236}">
                <a16:creationId xmlns:a16="http://schemas.microsoft.com/office/drawing/2014/main" id="{433490E4-9310-46F6-8AC0-EF7ED9C7C11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2230872" y="3409929"/>
            <a:ext cx="1828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T_40c7696c8b3a4b1db83d76730e5d92c2_Shape">
            <a:extLst>
              <a:ext uri="{FF2B5EF4-FFF2-40B4-BE49-F238E27FC236}">
                <a16:creationId xmlns:a16="http://schemas.microsoft.com/office/drawing/2014/main" id="{27A10655-86DB-454C-A98C-87C1246F625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5739692" y="3986848"/>
            <a:ext cx="1727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OTLSHAPE_SLT_c7770eb3e434445083ebf0cda53241c7_Shape">
            <a:extLst>
              <a:ext uri="{FF2B5EF4-FFF2-40B4-BE49-F238E27FC236}">
                <a16:creationId xmlns:a16="http://schemas.microsoft.com/office/drawing/2014/main" id="{6727934F-BE75-42DF-A589-49FEB2239D37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887372" y="3986848"/>
            <a:ext cx="2006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SLT_f1b03b9fadb246d6b74eef66d2c662d1_Shape">
            <a:extLst>
              <a:ext uri="{FF2B5EF4-FFF2-40B4-BE49-F238E27FC236}">
                <a16:creationId xmlns:a16="http://schemas.microsoft.com/office/drawing/2014/main" id="{2EC68B91-759E-4BE2-92C9-FB12B30AE322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623369" y="4237208"/>
            <a:ext cx="2006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T_71feb0897c2b47d28678366d0661913b_Shape">
            <a:extLst>
              <a:ext uri="{FF2B5EF4-FFF2-40B4-BE49-F238E27FC236}">
                <a16:creationId xmlns:a16="http://schemas.microsoft.com/office/drawing/2014/main" id="{94E1F87A-8F35-4269-8B2D-CEF5B3FBBFA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644319" y="5237629"/>
            <a:ext cx="1219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T_a0005013d1434eca8799fe0021a266e0_Shape">
            <a:extLst>
              <a:ext uri="{FF2B5EF4-FFF2-40B4-BE49-F238E27FC236}">
                <a16:creationId xmlns:a16="http://schemas.microsoft.com/office/drawing/2014/main" id="{E2247E53-4EC7-4B8D-A58B-975E6E0F9D4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8237020" y="5237629"/>
            <a:ext cx="1409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T_fa8886b769a54c02817aaba54576e921_Shape">
            <a:extLst>
              <a:ext uri="{FF2B5EF4-FFF2-40B4-BE49-F238E27FC236}">
                <a16:creationId xmlns:a16="http://schemas.microsoft.com/office/drawing/2014/main" id="{4DF28A83-223D-4DB2-9C20-9395520A61B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861920" y="5237629"/>
            <a:ext cx="4394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T_db841b2dc0b5434e83008cd4d4e540bc_Shape">
            <a:extLst>
              <a:ext uri="{FF2B5EF4-FFF2-40B4-BE49-F238E27FC236}">
                <a16:creationId xmlns:a16="http://schemas.microsoft.com/office/drawing/2014/main" id="{69C173A0-1D8C-4B09-B498-F9DD81C2114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646641" y="5237629"/>
            <a:ext cx="18669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TLSHAPE_SLT_eeb83e503ffe4a72a203fede87f23081_Shape">
            <a:extLst>
              <a:ext uri="{FF2B5EF4-FFF2-40B4-BE49-F238E27FC236}">
                <a16:creationId xmlns:a16="http://schemas.microsoft.com/office/drawing/2014/main" id="{1E0323F6-13B7-4F12-ACA6-43BCE60E0A5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682870" y="2731411"/>
            <a:ext cx="1092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SLT_c60910096d5a4b6f9de76b63feadcf94_Shape">
            <a:extLst>
              <a:ext uri="{FF2B5EF4-FFF2-40B4-BE49-F238E27FC236}">
                <a16:creationId xmlns:a16="http://schemas.microsoft.com/office/drawing/2014/main" id="{11FA8F44-CE46-4F40-8F67-44C301B0542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392867" y="4445826"/>
            <a:ext cx="2463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OTLSHAPE_SLT_79eebf0cc03e4ea08540b80882717e0a_Shape">
            <a:extLst>
              <a:ext uri="{FF2B5EF4-FFF2-40B4-BE49-F238E27FC236}">
                <a16:creationId xmlns:a16="http://schemas.microsoft.com/office/drawing/2014/main" id="{F508A147-1AF0-4C82-885B-94132178295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820988" y="2731411"/>
            <a:ext cx="22352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0" name="OTLSHAPE_TB_00000000000000000000000000000000_ElapsedTime">
            <a:extLst>
              <a:ext uri="{FF2B5EF4-FFF2-40B4-BE49-F238E27FC236}">
                <a16:creationId xmlns:a16="http://schemas.microsoft.com/office/drawing/2014/main" id="{3591C203-6925-498F-9FAF-E56DDF1A36DC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293876" y="1871451"/>
            <a:ext cx="82931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7" name="OTLSHAPE_SLM_42c1a0ca0ec74680a58bbd3c49f9125b_Shape">
            <a:extLst>
              <a:ext uri="{FF2B5EF4-FFF2-40B4-BE49-F238E27FC236}">
                <a16:creationId xmlns:a16="http://schemas.microsoft.com/office/drawing/2014/main" id="{3E031247-4E58-4E61-866E-B0E218BD82B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162117" y="5718366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27e0e90c8e61460f88da93ab404fc85d_Shape">
            <a:extLst>
              <a:ext uri="{FF2B5EF4-FFF2-40B4-BE49-F238E27FC236}">
                <a16:creationId xmlns:a16="http://schemas.microsoft.com/office/drawing/2014/main" id="{26FBB560-7269-42B5-921E-DC1B97E7ACA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11289609" y="5718366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M_05f5e22b071042a1a1dc59615bb4c469_Shape">
            <a:extLst>
              <a:ext uri="{FF2B5EF4-FFF2-40B4-BE49-F238E27FC236}">
                <a16:creationId xmlns:a16="http://schemas.microsoft.com/office/drawing/2014/main" id="{C3B83F96-6495-4ED0-83D4-46835AEE24C6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765638" y="5718366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M_7695617a14a84c95a269c6cd4b4f335a_Shape">
            <a:extLst>
              <a:ext uri="{FF2B5EF4-FFF2-40B4-BE49-F238E27FC236}">
                <a16:creationId xmlns:a16="http://schemas.microsoft.com/office/drawing/2014/main" id="{3EB7C472-F98C-4D01-BE17-393F9A80606F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1289628" y="598905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M_0fe6e6c4d349427c81caccf576ba460c_Shape">
            <a:extLst>
              <a:ext uri="{FF2B5EF4-FFF2-40B4-BE49-F238E27FC236}">
                <a16:creationId xmlns:a16="http://schemas.microsoft.com/office/drawing/2014/main" id="{0C69B6C4-A41E-444A-ACF4-051BCE39988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491716" y="5989053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M_38f7caf9b7404674b5040d0ab204f9f9_Shape">
            <a:extLst>
              <a:ext uri="{FF2B5EF4-FFF2-40B4-BE49-F238E27FC236}">
                <a16:creationId xmlns:a16="http://schemas.microsoft.com/office/drawing/2014/main" id="{0081D20F-5254-4E31-BF72-F35F5B027E1C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527613" y="5718366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6" name="OTLSHAPE_SLM_5024da5f4d8841748a89544126f9da82_Shape">
            <a:extLst>
              <a:ext uri="{FF2B5EF4-FFF2-40B4-BE49-F238E27FC236}">
                <a16:creationId xmlns:a16="http://schemas.microsoft.com/office/drawing/2014/main" id="{51749EC5-E672-4E9D-AAAE-EFA72C112D2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494131" y="5718366"/>
            <a:ext cx="190500" cy="207187"/>
          </a:xfrm>
          <a:prstGeom prst="parallelogram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9cf0b9a3b4064869b9ae748fb5efbb51_Header">
            <a:extLst>
              <a:ext uri="{FF2B5EF4-FFF2-40B4-BE49-F238E27FC236}">
                <a16:creationId xmlns:a16="http://schemas.microsoft.com/office/drawing/2014/main" id="{DE487498-AFF0-4E41-8BE2-DC7A6B94BFF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63500" y="2473283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40" name="OTLSHAPE_SL_089d7eb988274527948a1ef4646e8746_Header">
            <a:extLst>
              <a:ext uri="{FF2B5EF4-FFF2-40B4-BE49-F238E27FC236}">
                <a16:creationId xmlns:a16="http://schemas.microsoft.com/office/drawing/2014/main" id="{8483E04F-A955-44C0-851D-07FCE6067C35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3756830"/>
            <a:ext cx="110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Strategy</a:t>
            </a:r>
          </a:p>
        </p:txBody>
      </p:sp>
      <p:sp>
        <p:nvSpPr>
          <p:cNvPr id="43" name="OTLSHAPE_SL_a88f145e4d284420a2baa685af085546_Header">
            <a:extLst>
              <a:ext uri="{FF2B5EF4-FFF2-40B4-BE49-F238E27FC236}">
                <a16:creationId xmlns:a16="http://schemas.microsoft.com/office/drawing/2014/main" id="{0BA53E09-3B2F-4340-8A29-0B2767C9A43B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5771248"/>
            <a:ext cx="1104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Business Intelligence</a:t>
            </a:r>
          </a:p>
        </p:txBody>
      </p:sp>
      <p:sp>
        <p:nvSpPr>
          <p:cNvPr id="170" name="OTLSHAPE_SL_ffee1e79b85943a28c39454ea880fda8_Header">
            <a:extLst>
              <a:ext uri="{FF2B5EF4-FFF2-40B4-BE49-F238E27FC236}">
                <a16:creationId xmlns:a16="http://schemas.microsoft.com/office/drawing/2014/main" id="{4AA4FE4A-816B-480F-896C-62882CE3D026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981301"/>
            <a:ext cx="1104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Development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C46D9AE-762E-4F50-A81D-30E793221C86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357376" y="1655551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6FFDCBD-8ABA-4274-8A98-CF6EA405B9C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3922373" y="1655551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AD0F9F2A-EDBF-45B2-904D-984630FC0F1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515869" y="1655551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1F18C11-A2E5-4455-AFA2-4F4F9E8E6515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137865" y="1655551"/>
            <a:ext cx="211596" cy="2032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3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58" name="OTLSHAPE_SLT_bf0bab4e98f54763a82568a5d219a5c7_TextPercentage">
            <a:extLst>
              <a:ext uri="{FF2B5EF4-FFF2-40B4-BE49-F238E27FC236}">
                <a16:creationId xmlns:a16="http://schemas.microsoft.com/office/drawing/2014/main" id="{6FB95F3A-70D9-47C3-8B75-60CCA002A7A0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903676" y="248879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62" name="OTLSHAPE_SLT_bf0bab4e98f54763a82568a5d219a5c7_Title">
            <a:extLst>
              <a:ext uri="{FF2B5EF4-FFF2-40B4-BE49-F238E27FC236}">
                <a16:creationId xmlns:a16="http://schemas.microsoft.com/office/drawing/2014/main" id="{D33DE106-903A-43B3-9BCC-46D8A09FAB68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654849" y="2481051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66" name="OTLSHAPE_SLT_1f3ecdb523214d1c858ab8fb12392a13_TextPercentage">
            <a:extLst>
              <a:ext uri="{FF2B5EF4-FFF2-40B4-BE49-F238E27FC236}">
                <a16:creationId xmlns:a16="http://schemas.microsoft.com/office/drawing/2014/main" id="{95D05390-96D4-43B4-8995-0DCFD0023A2E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904606" y="223843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0" name="OTLSHAPE_SLT_1f3ecdb523214d1c858ab8fb12392a13_Title">
            <a:extLst>
              <a:ext uri="{FF2B5EF4-FFF2-40B4-BE49-F238E27FC236}">
                <a16:creationId xmlns:a16="http://schemas.microsoft.com/office/drawing/2014/main" id="{B6C4E4D7-5D80-4DDF-A7D5-7CD9142704E1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409614" y="2230692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Vision</a:t>
            </a:r>
          </a:p>
        </p:txBody>
      </p:sp>
      <p:sp>
        <p:nvSpPr>
          <p:cNvPr id="74" name="OTLSHAPE_SLT_840d1906cb104b01bde15bb78e8e323b_TextPercentage">
            <a:extLst>
              <a:ext uri="{FF2B5EF4-FFF2-40B4-BE49-F238E27FC236}">
                <a16:creationId xmlns:a16="http://schemas.microsoft.com/office/drawing/2014/main" id="{E9EF1CB4-997E-47E5-8898-33FB5AD37261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485161" y="273915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rgbClr val="7F6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8" name="OTLSHAPE_SLT_840d1906cb104b01bde15bb78e8e323b_Title">
            <a:extLst>
              <a:ext uri="{FF2B5EF4-FFF2-40B4-BE49-F238E27FC236}">
                <a16:creationId xmlns:a16="http://schemas.microsoft.com/office/drawing/2014/main" id="{EB5A3FC4-6D1C-4A2F-B863-767E8FAD122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264485" y="2731411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Goals</a:t>
            </a:r>
          </a:p>
        </p:txBody>
      </p:sp>
      <p:sp>
        <p:nvSpPr>
          <p:cNvPr id="86" name="OTLSHAPE_SLT_118aa262c9b048e19e0b2ecc51e36c38_Title">
            <a:extLst>
              <a:ext uri="{FF2B5EF4-FFF2-40B4-BE49-F238E27FC236}">
                <a16:creationId xmlns:a16="http://schemas.microsoft.com/office/drawing/2014/main" id="{95A36823-4A27-4FF5-9B83-7E3935F99F3F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321131" y="2731411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Strategic Intent</a:t>
            </a:r>
          </a:p>
        </p:txBody>
      </p:sp>
      <p:sp>
        <p:nvSpPr>
          <p:cNvPr id="94" name="OTLSHAPE_SLT_8d38abf6434f49b59dc24ae1ee36935e_Title">
            <a:extLst>
              <a:ext uri="{FF2B5EF4-FFF2-40B4-BE49-F238E27FC236}">
                <a16:creationId xmlns:a16="http://schemas.microsoft.com/office/drawing/2014/main" id="{5E0F45DE-6C51-473A-A176-2DA5501D10A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086968" y="3409929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SWOT</a:t>
            </a:r>
          </a:p>
        </p:txBody>
      </p:sp>
      <p:sp>
        <p:nvSpPr>
          <p:cNvPr id="102" name="OTLSHAPE_SLT_44de9765e7204557b88297f4709b8c30_Title">
            <a:extLst>
              <a:ext uri="{FF2B5EF4-FFF2-40B4-BE49-F238E27FC236}">
                <a16:creationId xmlns:a16="http://schemas.microsoft.com/office/drawing/2014/main" id="{06172D32-2BF6-4F71-9191-5BDAC00943F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679217" y="3409929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Market Analysis</a:t>
            </a:r>
          </a:p>
        </p:txBody>
      </p:sp>
      <p:sp>
        <p:nvSpPr>
          <p:cNvPr id="110" name="OTLSHAPE_SLT_40c7696c8b3a4b1db83d76730e5d92c2_Title">
            <a:extLst>
              <a:ext uri="{FF2B5EF4-FFF2-40B4-BE49-F238E27FC236}">
                <a16:creationId xmlns:a16="http://schemas.microsoft.com/office/drawing/2014/main" id="{3D8B4A21-2B1D-44C1-B19A-37D7637ADF7E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181613" y="3986848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Price Research</a:t>
            </a:r>
          </a:p>
        </p:txBody>
      </p:sp>
      <p:sp>
        <p:nvSpPr>
          <p:cNvPr id="118" name="OTLSHAPE_SLT_c7770eb3e434445083ebf0cda53241c7_Title">
            <a:extLst>
              <a:ext uri="{FF2B5EF4-FFF2-40B4-BE49-F238E27FC236}">
                <a16:creationId xmlns:a16="http://schemas.microsoft.com/office/drawing/2014/main" id="{ACC55A22-7FE5-4E19-875D-834FE426C7B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430688" y="3986848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Business Model</a:t>
            </a:r>
          </a:p>
        </p:txBody>
      </p:sp>
      <p:sp>
        <p:nvSpPr>
          <p:cNvPr id="126" name="OTLSHAPE_SLT_f1b03b9fadb246d6b74eef66d2c662d1_Title">
            <a:extLst>
              <a:ext uri="{FF2B5EF4-FFF2-40B4-BE49-F238E27FC236}">
                <a16:creationId xmlns:a16="http://schemas.microsoft.com/office/drawing/2014/main" id="{04205986-E688-49F6-AE74-C603CBF66E3B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7317581" y="4237208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230" name="OTLSHAPE_SLT_71feb0897c2b47d28678366d0661913b_Duration">
            <a:extLst>
              <a:ext uri="{FF2B5EF4-FFF2-40B4-BE49-F238E27FC236}">
                <a16:creationId xmlns:a16="http://schemas.microsoft.com/office/drawing/2014/main" id="{FBBF37CC-4FF7-40AA-9E58-C3EC7F926AB2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644319" y="5082604"/>
            <a:ext cx="30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 dirty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 wks</a:t>
            </a:r>
          </a:p>
        </p:txBody>
      </p:sp>
      <p:sp>
        <p:nvSpPr>
          <p:cNvPr id="231" name="OTLSHAPE_SLT_71feb0897c2b47d28678366d0661913b_TextPercentage">
            <a:extLst>
              <a:ext uri="{FF2B5EF4-FFF2-40B4-BE49-F238E27FC236}">
                <a16:creationId xmlns:a16="http://schemas.microsoft.com/office/drawing/2014/main" id="{47A8F3BE-29A9-474F-9052-E0434ADDDDC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372158" y="524537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10" normalizeH="0" baseline="0" noProof="0" dirty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75%</a:t>
            </a:r>
          </a:p>
        </p:txBody>
      </p:sp>
      <p:sp>
        <p:nvSpPr>
          <p:cNvPr id="234" name="OTLSHAPE_SLT_71feb0897c2b47d28678366d0661913b_Title">
            <a:extLst>
              <a:ext uri="{FF2B5EF4-FFF2-40B4-BE49-F238E27FC236}">
                <a16:creationId xmlns:a16="http://schemas.microsoft.com/office/drawing/2014/main" id="{22759531-18F0-496E-9723-1F48B7EBF23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2644319" y="5408148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Product Roadmap</a:t>
            </a:r>
          </a:p>
        </p:txBody>
      </p:sp>
      <p:sp>
        <p:nvSpPr>
          <p:cNvPr id="328" name="OTLSHAPE_SLT_a0005013d1434eca8799fe0021a266e0_Title">
            <a:extLst>
              <a:ext uri="{FF2B5EF4-FFF2-40B4-BE49-F238E27FC236}">
                <a16:creationId xmlns:a16="http://schemas.microsoft.com/office/drawing/2014/main" id="{6F0F5497-361D-4B23-942A-360B0C4DB0FD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237020" y="5408148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RC</a:t>
            </a:r>
          </a:p>
        </p:txBody>
      </p:sp>
      <p:sp>
        <p:nvSpPr>
          <p:cNvPr id="331" name="OTLSHAPE_SLT_fa8886b769a54c02817aaba54576e921_Duration">
            <a:extLst>
              <a:ext uri="{FF2B5EF4-FFF2-40B4-BE49-F238E27FC236}">
                <a16:creationId xmlns:a16="http://schemas.microsoft.com/office/drawing/2014/main" id="{EEEA758B-592E-4D0E-8A85-E3FA55FF8446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861920" y="5082604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8" normalizeH="0" baseline="0" noProof="0">
                <a:ln>
                  <a:noFill/>
                </a:ln>
                <a:solidFill>
                  <a:srgbClr val="38572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22 wks</a:t>
            </a:r>
          </a:p>
        </p:txBody>
      </p:sp>
      <p:sp>
        <p:nvSpPr>
          <p:cNvPr id="336" name="OTLSHAPE_SLT_fa8886b769a54c02817aaba54576e921_Title">
            <a:extLst>
              <a:ext uri="{FF2B5EF4-FFF2-40B4-BE49-F238E27FC236}">
                <a16:creationId xmlns:a16="http://schemas.microsoft.com/office/drawing/2014/main" id="{85F25F0A-9D88-41CF-9A28-34C4D92C4EF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861920" y="5408148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Development</a:t>
            </a:r>
          </a:p>
        </p:txBody>
      </p:sp>
      <p:sp>
        <p:nvSpPr>
          <p:cNvPr id="344" name="OTLSHAPE_SLT_db841b2dc0b5434e83008cd4d4e540bc_Title">
            <a:extLst>
              <a:ext uri="{FF2B5EF4-FFF2-40B4-BE49-F238E27FC236}">
                <a16:creationId xmlns:a16="http://schemas.microsoft.com/office/drawing/2014/main" id="{2F6FD2AA-D69A-474B-B83D-C915A7601AF0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646641" y="5408148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Release to Web</a:t>
            </a:r>
          </a:p>
        </p:txBody>
      </p:sp>
      <p:sp>
        <p:nvSpPr>
          <p:cNvPr id="423" name="OTLSHAPE_SLM_42c1a0ca0ec74680a58bbd3c49f9125b_Title">
            <a:extLst>
              <a:ext uri="{FF2B5EF4-FFF2-40B4-BE49-F238E27FC236}">
                <a16:creationId xmlns:a16="http://schemas.microsoft.com/office/drawing/2014/main" id="{4EE9EA0D-5201-46CC-B0D6-40D688DB10F8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4218761" y="5736701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Quality Metrics</a:t>
            </a:r>
          </a:p>
        </p:txBody>
      </p:sp>
      <p:sp>
        <p:nvSpPr>
          <p:cNvPr id="47" name="OTLSHAPE_SLT_eeb83e503ffe4a72a203fede87f23081_Title">
            <a:extLst>
              <a:ext uri="{FF2B5EF4-FFF2-40B4-BE49-F238E27FC236}">
                <a16:creationId xmlns:a16="http://schemas.microsoft.com/office/drawing/2014/main" id="{5C3C1A00-4A67-4EC8-9B65-09B16092A82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855499" y="2731411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Sales Budget</a:t>
            </a:r>
          </a:p>
        </p:txBody>
      </p:sp>
      <p:sp>
        <p:nvSpPr>
          <p:cNvPr id="55" name="OTLSHAPE_SLT_c60910096d5a4b6f9de76b63feadcf94_Title">
            <a:extLst>
              <a:ext uri="{FF2B5EF4-FFF2-40B4-BE49-F238E27FC236}">
                <a16:creationId xmlns:a16="http://schemas.microsoft.com/office/drawing/2014/main" id="{B8C970B6-834A-4AC6-B7A2-7F9DC3D79D11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8012492" y="4445826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Sales Trends Analysis</a:t>
            </a:r>
          </a:p>
        </p:txBody>
      </p:sp>
      <p:sp>
        <p:nvSpPr>
          <p:cNvPr id="20" name="OTLSHAPE_SLM_27e0e90c8e61460f88da93ab404fc85d_Title">
            <a:extLst>
              <a:ext uri="{FF2B5EF4-FFF2-40B4-BE49-F238E27FC236}">
                <a16:creationId xmlns:a16="http://schemas.microsoft.com/office/drawing/2014/main" id="{C8268058-B11E-4266-85CE-52F363B6CEF8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0282244" y="5736701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Sales Dashboard</a:t>
            </a:r>
          </a:p>
        </p:txBody>
      </p:sp>
      <p:sp>
        <p:nvSpPr>
          <p:cNvPr id="242" name="OTLSHAPE_SLM_05f5e22b071042a1a1dc59615bb4c469_Title">
            <a:extLst>
              <a:ext uri="{FF2B5EF4-FFF2-40B4-BE49-F238E27FC236}">
                <a16:creationId xmlns:a16="http://schemas.microsoft.com/office/drawing/2014/main" id="{C0D891C2-6AFE-44B5-8F2B-96A1CD9D471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828844" y="5736701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Service Metrics</a:t>
            </a:r>
          </a:p>
        </p:txBody>
      </p:sp>
      <p:sp>
        <p:nvSpPr>
          <p:cNvPr id="245" name="OTLSHAPE_SLM_7695617a14a84c95a269c6cd4b4f335a_Title">
            <a:extLst>
              <a:ext uri="{FF2B5EF4-FFF2-40B4-BE49-F238E27FC236}">
                <a16:creationId xmlns:a16="http://schemas.microsoft.com/office/drawing/2014/main" id="{B2004A4C-7FE5-48FC-A265-62D2885689C6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0078895" y="6007388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Real-time Reporting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48" name="OTLSHAPE_SLM_0fe6e6c4d349427c81caccf576ba460c_Title">
            <a:extLst>
              <a:ext uri="{FF2B5EF4-FFF2-40B4-BE49-F238E27FC236}">
                <a16:creationId xmlns:a16="http://schemas.microsoft.com/office/drawing/2014/main" id="{F50F22C2-2295-4629-9FAF-72064396443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326110" y="6007388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Conversion Metrics</a:t>
            </a:r>
          </a:p>
        </p:txBody>
      </p:sp>
      <p:sp>
        <p:nvSpPr>
          <p:cNvPr id="251" name="OTLSHAPE_SLM_38f7caf9b7404674b5040d0ab204f9f9_Title">
            <a:extLst>
              <a:ext uri="{FF2B5EF4-FFF2-40B4-BE49-F238E27FC236}">
                <a16:creationId xmlns:a16="http://schemas.microsoft.com/office/drawing/2014/main" id="{AA30C1BA-D2E2-4707-BC1C-760B9C41C6D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399176" y="5736701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">
                <a:solidFill>
                  <a:schemeClr val="dk1"/>
                </a:solidFill>
                <a:latin typeface="Calibri" panose="020F0502020204030204" pitchFamily="34" charset="0"/>
              </a:rPr>
              <a:t>Service Dashboard</a:t>
            </a:r>
          </a:p>
        </p:txBody>
      </p:sp>
      <p:sp>
        <p:nvSpPr>
          <p:cNvPr id="50" name="OTLSHAPE_SLM_5024da5f4d8841748a89544126f9da82_Title">
            <a:extLst>
              <a:ext uri="{FF2B5EF4-FFF2-40B4-BE49-F238E27FC236}">
                <a16:creationId xmlns:a16="http://schemas.microsoft.com/office/drawing/2014/main" id="{A786A5BA-BB21-4183-967C-96ED32AAD77A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327382" y="5736701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Real-time Analytics</a:t>
            </a:r>
          </a:p>
        </p:txBody>
      </p:sp>
      <p:sp>
        <p:nvSpPr>
          <p:cNvPr id="500" name="OTLSHAPE_SLT_79eebf0cc03e4ea08540b80882717e0a_Title">
            <a:extLst>
              <a:ext uri="{FF2B5EF4-FFF2-40B4-BE49-F238E27FC236}">
                <a16:creationId xmlns:a16="http://schemas.microsoft.com/office/drawing/2014/main" id="{BDA12ECE-FFFB-4F67-84C6-03165493E4FC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346500" y="2731411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Beta + Release Plans</a:t>
            </a:r>
          </a:p>
        </p:txBody>
      </p:sp>
      <p:cxnSp>
        <p:nvCxnSpPr>
          <p:cNvPr id="401" name="OTLSHAPE_TB_00000000000000000000000000000000_Separator1">
            <a:extLst>
              <a:ext uri="{FF2B5EF4-FFF2-40B4-BE49-F238E27FC236}">
                <a16:creationId xmlns:a16="http://schemas.microsoft.com/office/drawing/2014/main" id="{EFF250CC-0807-44FD-A6E3-DF65A374E1D0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3858872" y="1655551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OTLSHAPE_TB_00000000000000000000000000000000_Separator2">
            <a:extLst>
              <a:ext uri="{FF2B5EF4-FFF2-40B4-BE49-F238E27FC236}">
                <a16:creationId xmlns:a16="http://schemas.microsoft.com/office/drawing/2014/main" id="{7177E166-5FD2-4461-A27E-9D228701EEC7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6452369" y="1655551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3" name="OTLSHAPE_TB_00000000000000000000000000000000_Separator3">
            <a:extLst>
              <a:ext uri="{FF2B5EF4-FFF2-40B4-BE49-F238E27FC236}">
                <a16:creationId xmlns:a16="http://schemas.microsoft.com/office/drawing/2014/main" id="{2FAAE1BE-551C-4F35-A2FA-C7B15464874A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9074365" y="1655551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4" name="OTLSHAPE_M_ad52e739797946d7bd463b006c06394d_Shape">
            <a:extLst>
              <a:ext uri="{FF2B5EF4-FFF2-40B4-BE49-F238E27FC236}">
                <a16:creationId xmlns:a16="http://schemas.microsoft.com/office/drawing/2014/main" id="{9F099775-87FE-4D93-AF37-E240D5765B0D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744553" y="1376151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TLSHAPE_M_4a076ebd25c146989ebf5900a5b4447e_Shape">
            <a:extLst>
              <a:ext uri="{FF2B5EF4-FFF2-40B4-BE49-F238E27FC236}">
                <a16:creationId xmlns:a16="http://schemas.microsoft.com/office/drawing/2014/main" id="{A0897136-47F9-4312-80A9-EB5B3AD26F7B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6452069" y="1376151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OTLSHAPE_M_db4393fafb20429da7667ad39271af50_Shape">
            <a:extLst>
              <a:ext uri="{FF2B5EF4-FFF2-40B4-BE49-F238E27FC236}">
                <a16:creationId xmlns:a16="http://schemas.microsoft.com/office/drawing/2014/main" id="{6E59FB29-E022-4225-831B-1BF545F1F193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8874546" y="1376151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7" name="OTLSHAPE_M_d13f186547184bbb84e3129eee9c4279_Shape">
            <a:extLst>
              <a:ext uri="{FF2B5EF4-FFF2-40B4-BE49-F238E27FC236}">
                <a16:creationId xmlns:a16="http://schemas.microsoft.com/office/drawing/2014/main" id="{D30EF0F2-D44A-4AF4-A21C-F1CCBF7B9302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11268542" y="1376151"/>
            <a:ext cx="228600" cy="2540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OTLSHAPE_SLA_966ac8e38d974bfeae23890a126b2a79_Shape">
            <a:extLst>
              <a:ext uri="{FF2B5EF4-FFF2-40B4-BE49-F238E27FC236}">
                <a16:creationId xmlns:a16="http://schemas.microsoft.com/office/drawing/2014/main" id="{5A1442AC-F663-44CE-82BB-0707CCFFFA72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1635556" y="2188951"/>
            <a:ext cx="228600" cy="254000"/>
          </a:xfrm>
          <a:prstGeom prst="star8">
            <a:avLst/>
          </a:prstGeom>
          <a:solidFill>
            <a:srgbClr val="7F6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TLSHAPE_SLA_3999f18e2c61454cadfd7ea463d2536b_Shape">
            <a:extLst>
              <a:ext uri="{FF2B5EF4-FFF2-40B4-BE49-F238E27FC236}">
                <a16:creationId xmlns:a16="http://schemas.microsoft.com/office/drawing/2014/main" id="{CD8B6689-75E2-4E7F-8818-A6C50BCD32BB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3744553" y="2689670"/>
            <a:ext cx="228600" cy="254000"/>
          </a:xfrm>
          <a:prstGeom prst="star8">
            <a:avLst/>
          </a:prstGeom>
          <a:solidFill>
            <a:srgbClr val="7F6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0" name="OTLSHAPE_SLA_0723a534b8b04d848ad49d960b833b9c_Shape">
            <a:extLst>
              <a:ext uri="{FF2B5EF4-FFF2-40B4-BE49-F238E27FC236}">
                <a16:creationId xmlns:a16="http://schemas.microsoft.com/office/drawing/2014/main" id="{38BC869A-E1F1-4410-B7C5-36793AE70031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3744553" y="3368189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TLSHAPE_SLA_5f22e295269f42e9b1ce98b4118ab3d0_Shape">
            <a:extLst>
              <a:ext uri="{FF2B5EF4-FFF2-40B4-BE49-F238E27FC236}">
                <a16:creationId xmlns:a16="http://schemas.microsoft.com/office/drawing/2014/main" id="{5162A6B5-7786-4AAC-A404-16EE937875CB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5682550" y="3945108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TLSHAPE_SLA_8ed28b9183de4588a46ed4323066c28f_Shape">
            <a:extLst>
              <a:ext uri="{FF2B5EF4-FFF2-40B4-BE49-F238E27FC236}">
                <a16:creationId xmlns:a16="http://schemas.microsoft.com/office/drawing/2014/main" id="{8EAD4AF7-1785-4DBF-B1E5-98D7AEF60C90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7136048" y="3945108"/>
            <a:ext cx="228600" cy="254000"/>
          </a:xfrm>
          <a:prstGeom prst="star8">
            <a:avLst/>
          </a:prstGeom>
          <a:solidFill>
            <a:srgbClr val="843C0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TLSHAPE_SLA_3ef8107866514941904e61ada6b41143_Shape">
            <a:extLst>
              <a:ext uri="{FF2B5EF4-FFF2-40B4-BE49-F238E27FC236}">
                <a16:creationId xmlns:a16="http://schemas.microsoft.com/office/drawing/2014/main" id="{916705E9-C5FD-4635-8987-1D025080A108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5141071" y="5195888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4" name="OTLSHAPE_SLA_73609d6e8c64405eaf9a111900945daa_Shape">
            <a:extLst>
              <a:ext uri="{FF2B5EF4-FFF2-40B4-BE49-F238E27FC236}">
                <a16:creationId xmlns:a16="http://schemas.microsoft.com/office/drawing/2014/main" id="{C182E4C3-308C-42EF-9910-FA0AF630DB8A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6338049" y="5195888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5" name="OTLSHAPE_SLA_642753ce33624524bda7e4ee109a5f9d_Shape">
            <a:extLst>
              <a:ext uri="{FF2B5EF4-FFF2-40B4-BE49-F238E27FC236}">
                <a16:creationId xmlns:a16="http://schemas.microsoft.com/office/drawing/2014/main" id="{54E01418-7436-4BC3-8FE0-C805D894AF68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7506547" y="5195888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OTLSHAPE_SLA_cdec049039d04838ba13a617fc9cdecd_Shape">
            <a:extLst>
              <a:ext uri="{FF2B5EF4-FFF2-40B4-BE49-F238E27FC236}">
                <a16:creationId xmlns:a16="http://schemas.microsoft.com/office/drawing/2014/main" id="{E70549FC-736C-4318-B5BD-F95E44BEE707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10271044" y="5195888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7" name="OTLSHAPE_SLA_ef594de3bf094f1cb93f9e7d12ee469b_Shape">
            <a:extLst>
              <a:ext uri="{FF2B5EF4-FFF2-40B4-BE49-F238E27FC236}">
                <a16:creationId xmlns:a16="http://schemas.microsoft.com/office/drawing/2014/main" id="{69CDFD71-8CE5-4803-A6C6-B82EE0C09ACB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11268542" y="5195888"/>
            <a:ext cx="228600" cy="254000"/>
          </a:xfrm>
          <a:prstGeom prst="star8">
            <a:avLst/>
          </a:prstGeom>
          <a:solidFill>
            <a:srgbClr val="38572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M_db4393fafb20429da7667ad39271af50_Title">
            <a:extLst>
              <a:ext uri="{FF2B5EF4-FFF2-40B4-BE49-F238E27FC236}">
                <a16:creationId xmlns:a16="http://schemas.microsoft.com/office/drawing/2014/main" id="{EFDD6F16-A662-4663-96CD-4159120252E3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673187" y="1180233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 Review</a:t>
            </a:r>
          </a:p>
        </p:txBody>
      </p:sp>
      <p:sp>
        <p:nvSpPr>
          <p:cNvPr id="29" name="OTLSHAPE_M_ad52e739797946d7bd463b006c06394d_Title">
            <a:extLst>
              <a:ext uri="{FF2B5EF4-FFF2-40B4-BE49-F238E27FC236}">
                <a16:creationId xmlns:a16="http://schemas.microsoft.com/office/drawing/2014/main" id="{21839672-264B-4DB4-A884-9A8E74029E54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543194" y="1180233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 Review</a:t>
            </a:r>
          </a:p>
        </p:txBody>
      </p:sp>
      <p:sp>
        <p:nvSpPr>
          <p:cNvPr id="133" name="OTLSHAPE_M_4a076ebd25c146989ebf5900a5b4447e_Title">
            <a:extLst>
              <a:ext uri="{FF2B5EF4-FFF2-40B4-BE49-F238E27FC236}">
                <a16:creationId xmlns:a16="http://schemas.microsoft.com/office/drawing/2014/main" id="{30974211-CF09-4AFF-B4E3-B5C84228A7D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250710" y="1180233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 Review</a:t>
            </a:r>
          </a:p>
        </p:txBody>
      </p:sp>
      <p:sp>
        <p:nvSpPr>
          <p:cNvPr id="145" name="OTLSHAPE_M_d13f186547184bbb84e3129eee9c4279_Title">
            <a:extLst>
              <a:ext uri="{FF2B5EF4-FFF2-40B4-BE49-F238E27FC236}">
                <a16:creationId xmlns:a16="http://schemas.microsoft.com/office/drawing/2014/main" id="{57D2FEF3-51F5-42C6-AA2A-9B6E82C7FBD0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1067184" y="1180233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 Review</a:t>
            </a:r>
          </a:p>
        </p:txBody>
      </p:sp>
      <p:sp>
        <p:nvSpPr>
          <p:cNvPr id="4" name="OTLSHAPE_SLA_3ef8107866514941904e61ada6b41143_Title">
            <a:extLst>
              <a:ext uri="{FF2B5EF4-FFF2-40B4-BE49-F238E27FC236}">
                <a16:creationId xmlns:a16="http://schemas.microsoft.com/office/drawing/2014/main" id="{68D454F9-C030-4C2B-BC95-C22B559F9D9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080090" y="4844945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Alpha</a:t>
            </a:r>
          </a:p>
        </p:txBody>
      </p:sp>
      <p:sp>
        <p:nvSpPr>
          <p:cNvPr id="5" name="OTLSHAPE_SLA_3ef8107866514941904e61ada6b41143_Date">
            <a:extLst>
              <a:ext uri="{FF2B5EF4-FFF2-40B4-BE49-F238E27FC236}">
                <a16:creationId xmlns:a16="http://schemas.microsoft.com/office/drawing/2014/main" id="{77AB7A28-2485-416C-B16E-677DDB2010D3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5058013" y="5015464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dk2"/>
                </a:solidFill>
                <a:latin typeface="Calibri" panose="020F0502020204030204" pitchFamily="34" charset="0"/>
              </a:rPr>
              <a:t>May 20</a:t>
            </a:r>
            <a:endParaRPr lang="en-US" sz="1000" spc="-8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TLSHAPE_SLA_73609d6e8c64405eaf9a111900945daa_Title">
            <a:extLst>
              <a:ext uri="{FF2B5EF4-FFF2-40B4-BE49-F238E27FC236}">
                <a16:creationId xmlns:a16="http://schemas.microsoft.com/office/drawing/2014/main" id="{E0388804-B39E-4D01-A988-FCA37FA98785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6094823" y="4844945"/>
            <a:ext cx="71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Private Beta</a:t>
            </a:r>
          </a:p>
        </p:txBody>
      </p:sp>
      <p:sp>
        <p:nvSpPr>
          <p:cNvPr id="14" name="OTLSHAPE_SLA_73609d6e8c64405eaf9a111900945daa_Date">
            <a:extLst>
              <a:ext uri="{FF2B5EF4-FFF2-40B4-BE49-F238E27FC236}">
                <a16:creationId xmlns:a16="http://schemas.microsoft.com/office/drawing/2014/main" id="{0994BA00-B51E-421F-B93E-9AF67596B78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280285" y="5015464"/>
            <a:ext cx="34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Jun 30</a:t>
            </a:r>
          </a:p>
        </p:txBody>
      </p:sp>
      <p:sp>
        <p:nvSpPr>
          <p:cNvPr id="16" name="OTLSHAPE_SLA_642753ce33624524bda7e4ee109a5f9d_Title">
            <a:extLst>
              <a:ext uri="{FF2B5EF4-FFF2-40B4-BE49-F238E27FC236}">
                <a16:creationId xmlns:a16="http://schemas.microsoft.com/office/drawing/2014/main" id="{6F10B65D-5764-49B9-950F-A10C76280A2F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7291177" y="4844945"/>
            <a:ext cx="647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Public Beta</a:t>
            </a:r>
          </a:p>
        </p:txBody>
      </p:sp>
      <p:sp>
        <p:nvSpPr>
          <p:cNvPr id="17" name="OTLSHAPE_SLA_642753ce33624524bda7e4ee109a5f9d_Date">
            <a:extLst>
              <a:ext uri="{FF2B5EF4-FFF2-40B4-BE49-F238E27FC236}">
                <a16:creationId xmlns:a16="http://schemas.microsoft.com/office/drawing/2014/main" id="{B67F9491-B93D-4511-A424-C196CA6CC8BC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435766" y="5015464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Aug 10</a:t>
            </a:r>
          </a:p>
        </p:txBody>
      </p:sp>
      <p:sp>
        <p:nvSpPr>
          <p:cNvPr id="28" name="OTLSHAPE_SLA_cdec049039d04838ba13a617fc9cdecd_Title">
            <a:extLst>
              <a:ext uri="{FF2B5EF4-FFF2-40B4-BE49-F238E27FC236}">
                <a16:creationId xmlns:a16="http://schemas.microsoft.com/office/drawing/2014/main" id="{895B45F5-6147-4ADD-A775-2D360C24F9A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167073" y="4844945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Staging</a:t>
            </a:r>
          </a:p>
        </p:txBody>
      </p:sp>
      <p:sp>
        <p:nvSpPr>
          <p:cNvPr id="31" name="OTLSHAPE_SLA_cdec049039d04838ba13a617fc9cdecd_Date">
            <a:extLst>
              <a:ext uri="{FF2B5EF4-FFF2-40B4-BE49-F238E27FC236}">
                <a16:creationId xmlns:a16="http://schemas.microsoft.com/office/drawing/2014/main" id="{3D3D490C-40CE-46DC-98B2-3D9F5E420B6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197363" y="5015464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Nov 15</a:t>
            </a:r>
            <a:endParaRPr lang="en-US" sz="10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OTLSHAPE_SLA_ef594de3bf094f1cb93f9e7d12ee469b_Title">
            <a:extLst>
              <a:ext uri="{FF2B5EF4-FFF2-40B4-BE49-F238E27FC236}">
                <a16:creationId xmlns:a16="http://schemas.microsoft.com/office/drawing/2014/main" id="{331AFCBD-1759-4D40-AB33-5706077DDF93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1141648" y="4844945"/>
            <a:ext cx="46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Go Live!</a:t>
            </a:r>
          </a:p>
        </p:txBody>
      </p:sp>
      <p:sp>
        <p:nvSpPr>
          <p:cNvPr id="34" name="OTLSHAPE_SLA_ef594de3bf094f1cb93f9e7d12ee469b_Date">
            <a:extLst>
              <a:ext uri="{FF2B5EF4-FFF2-40B4-BE49-F238E27FC236}">
                <a16:creationId xmlns:a16="http://schemas.microsoft.com/office/drawing/2014/main" id="{2E2435DC-C11F-4FF5-9872-B01A67AAA5D4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1200216" y="5015464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dk2"/>
                </a:solidFill>
                <a:latin typeface="Calibri" panose="020F0502020204030204" pitchFamily="34" charset="0"/>
              </a:rPr>
              <a:t>Dec 20</a:t>
            </a:r>
            <a:endParaRPr lang="en-US" sz="1000" spc="-6" dirty="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03" name="OTLSHAPE_SLA_0723a534b8b04d848ad49d960b833b9c_Title">
            <a:extLst>
              <a:ext uri="{FF2B5EF4-FFF2-40B4-BE49-F238E27FC236}">
                <a16:creationId xmlns:a16="http://schemas.microsoft.com/office/drawing/2014/main" id="{72D121A0-C10F-4E33-ADC6-72F6C42E6E34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296200" y="3172270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Competitor Review</a:t>
            </a:r>
          </a:p>
        </p:txBody>
      </p:sp>
      <p:sp>
        <p:nvSpPr>
          <p:cNvPr id="112" name="OTLSHAPE_SLA_5f22e295269f42e9b1ce98b4118ab3d0_Title">
            <a:extLst>
              <a:ext uri="{FF2B5EF4-FFF2-40B4-BE49-F238E27FC236}">
                <a16:creationId xmlns:a16="http://schemas.microsoft.com/office/drawing/2014/main" id="{F22A7DE6-5961-4E40-9DA3-AF230A190F7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5152008" y="3749189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Price List (Hypothesis)</a:t>
            </a:r>
          </a:p>
        </p:txBody>
      </p:sp>
      <p:sp>
        <p:nvSpPr>
          <p:cNvPr id="130" name="OTLSHAPE_SLA_8ed28b9183de4588a46ed4323066c28f_Title">
            <a:extLst>
              <a:ext uri="{FF2B5EF4-FFF2-40B4-BE49-F238E27FC236}">
                <a16:creationId xmlns:a16="http://schemas.microsoft.com/office/drawing/2014/main" id="{39DE9BC3-51BC-4E42-BAF0-DDE1E5EF11F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832602" y="3749189"/>
            <a:ext cx="825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Final Price List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5B1B5F-0817-4260-8D15-7B05D7A3D549}"/>
              </a:ext>
            </a:extLst>
          </p:cNvPr>
          <p:cNvSpPr txBox="1"/>
          <p:nvPr/>
        </p:nvSpPr>
        <p:spPr>
          <a:xfrm>
            <a:off x="2850606" y="278295"/>
            <a:ext cx="6490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Segoe UI" panose="020B0502040204020203" pitchFamily="34" charset="0"/>
                <a:cs typeface="Segoe UI" panose="020B0502040204020203" pitchFamily="34" charset="0"/>
              </a:rPr>
              <a:t>Strategy roadmap template</a:t>
            </a:r>
            <a:endParaRPr lang="en-US" sz="4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309563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7IiRpZCI6IjYiLCJEYXRlIjoiMjAxOS0wMS0xNlQyMzo1OTowMFoiLCJTdHlsZSI6eyIkaWQiOiI3IiwiU2hhcGUiOjE0LCJDb25uZWN0b3JNYXJnaW4iOnsiJGlkIjoiOCIsIlRvcCI6MC4wLCJMZWZ0IjoyLjAsIlJpZ2h0IjoyLjAsIkJvdHRvbSI6MC4wfSwiQ29ubmVjdG9yU3R5bGUiOnsiJGlkIjoiOSIsIkxpbmVDb2xvciI6eyIkaWQiOiIxMCIsIiR0eXBlIjoiTkxSRS5Db21tb24uRG9tLlNvbGlkQ29sb3JCcnVzaCwgTkxSRS5Db21tb24iLCJDb2xvciI6eyIkaWQiOiIxMSIsIkEiOjEyNywiUiI6NzksIkciOjEyOSwiQiI6MTg5fX0sIkxpbmVXZWlnaHQiOjEuMCwiTGluZVR5cGUiOjAsIlBhcmVudFN0eWxlIjpudWxsfSwiSXNCZWxvd1RpbWViYW5kIjp0cnVlLCJQb3NpdGlvbk9uVGFzayI6MywiSGlkZURhdGUiOmZhbHNlLCJTaGFwZVNpemUiOjEsIlNwYWNpbmciOjAuMCwiUGFkZGluZyI6eyIkaWQiOiIxMiIsIlRvcCI6Ny4wLCJMZWZ0IjozLjAsIlJpZ2h0IjowLjAsIkJvdHRvbSI6Mi4wfSwiU2hhcGVTdHlsZSI6eyIkaWQiOiIxMyIsIk1hcmdpbiI6eyIkaWQiOiIxNCIsIlRvcCI6MC4wLCJMZWZ0IjowLjAsIlJpZ2h0IjowLjAsIkJvdHRvbSI6MC4wfSwiUGFkZGluZyI6eyIkaWQiOiIxNSIsIlRvcCI6MC4wLCJMZWZ0IjowLjAsIlJpZ2h0IjowLjAsIkJvdHRvbSI6MC4wfSwiQmFja2dyb3VuZCI6eyIkaWQiOiIxNiIsIkNvbG9yIjp7IiRpZCI6IjE3IiwiQSI6MjU1LCJSIjoxMjcsIkciOjk2LCJCIjowfX0sIklzVmlzaWJsZSI6dHJ1ZSwiV2lkdGgiOjE4LjAsIkhlaWdodCI6MjAuMCwiQm9yZGVyU3R5bGUiOnsiJGlkIjoiMTgiLCJMaW5lQ29sb3IiOm51bGwsIkxpbmVXZWlnaHQiOjAuMCwiTGluZVR5cGUiOjAsIlBhcmVudFN0eWxlIjpudWxsfSwiUGFyZW50U3R5bGUiOm51bGx9LCJUaXRsZVN0eWxlIjp7IiRpZCI6IjE5IiwiRm9udFNldHRpbmdzIjp7IiRpZCI6IjIwIiwiRm9udFNpemUiOjExLCJGb250TmFtZSI6IkNhbGlicmkiLCJJc0JvbGQiOnRydWUsIklzSXRhbGljIjpmYWxzZSwiSXNVbmRlcmxpbmVkIjpmYWxzZSwiUGFyZW50U3R5bGUiOm51bGx9LCJBdXRvU2l6ZSI6MCwiRm9yZWdyb3VuZCI6eyIkaWQiOiIyMSIsIkNvbG9yIjp7IiRpZCI6IjI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zIiwiVG9wIjowLjAsIkxlZnQiOjAuMCwiUmlnaHQiOjAuMCwiQm90dG9tIjowLjB9LCJQYWRkaW5nIjp7IiRpZCI6IjI0IiwiVG9wIjowLjAsIkxlZnQiOjAuMCwiUmlnaHQiOjAuMCwiQm90dG9tIjowLjB9LCJCYWNrZ3JvdW5kIjp7IiRpZCI6IjI1IiwiQ29sb3IiOnsiJGlkIjoiMjYiLCJBIjo4OSwiUiI6MCwiRyI6MCwiQiI6MH19LCJJc1Zpc2libGUiOmZhbHNlLCJXaWR0aCI6MC4wLCJIZWlnaHQiOjAuMCwiQm9yZGVyU3R5bGUiOnsiJGlkIjoiMjciLCJMaW5lQ29sb3IiOm51bGwsIkxpbmVXZWlnaHQiOjAuMCwiTGluZVR5cGUiOjAsIlBhcmVudFN0eWxlIjpudWxsfSwiUGFyZW50U3R5bGUiOm51bGx9LCJEYXRlU3R5bGUiOnsiJGlkIjoiMjgiLCJGb250U2V0dGluZ3MiOnsiJGlkIjoiMjkiLCJGb250U2l6ZSI6MTAsIkZvbnROYW1lIjoiQ2FsaWJyaSIsIklzQm9sZCI6ZmFsc2UsIklzSXRhbGljIjpmYWxzZSwiSXNVbmRlcmxpbmVkIjpmYWxzZSwiUGFyZW50U3R5bGUiOm51bGx9LCJBdXRvU2l6ZSI6MCwiRm9yZWdyb3VuZCI6eyIkaWQiOiIzMCIsIkNvbG9yIjp7IiRpZCI6IjM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zMiIsIlRvcCI6MC4wLCJMZWZ0IjowLjAsIlJpZ2h0IjowLjAsIkJvdHRvbSI6MC4wfSwiUGFkZGluZyI6eyIkaWQiOiIzMyIsIlRvcCI6MC4wLCJMZWZ0IjowLjAsIlJpZ2h0IjowLjAsIkJvdHRvbSI6MC4wfSwiQmFja2dyb3VuZCI6eyIkaWQiOiIzNCIsIkNvbG9yIjp7IiRyZWYiOiIyNiJ9fSwiSXNWaXNpYmxlIjpmYWxzZSwiV2lkdGgiOjAuMCwiSGVpZ2h0IjowLjAsIkJvcmRlclN0eWxlIjp7IiRpZCI6IjM1IiwiTGluZUNvbG9yIjpudWxsLCJMaW5lV2VpZ2h0IjowLjAsIkxpbmVUeXBlIjowLCJQYXJlbnRTdHlsZSI6bnVsbH0sIlBhcmVudFN0eWxlIjpudWxsfSwiRGF0ZUZvcm1hdCI6eyIkaWQiOiI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yIsIkZvcm1hdCI6MCwiSXNWaXNpYmxlIjpmYWxzZSwiTGFzdEtub3duVmlzaWJpbGl0eVN0YXRlIjpmYWxzZX0sIklzVmlzaWJsZSI6dHJ1ZSwiUGFyZW50U3R5bGUiOm51bGx9LCJJbmRleCI6OCwiUGVyY2VudGFnZUNvbXBsZXRlIjpudWxsLCJQb3NpdGlvbiI6eyJSYXRpbyI6MC4wLCJJc0N1c3RvbSI6ZmFsc2V9LCJEYXRlRm9ybWF0Ijp7IiRyZWYiOiIzNiJ9LCJXZWVrTnVtYmVyaW5nIjp7IiRpZCI6IjM4IiwiRm9ybWF0IjowLCJJc1Zpc2libGUiOmZhbHNlLCJMYXN0S25vd25WaXNpYmlsaXR5U3RhdGUiOmZhbHNlfSwiUmVsYXRlZFRhc2tJZCI6IjFmM2VjZGI1LTIzMjEtNGQxYy04NThhLWI4ZmIxMjM5MmExMyIsIklkIjoiOTY2YWM4ZTMtOGQ5Ny00YmZlLWFlMjMtODkwYTEyNmIyYTc5IiwiSW1wb3J0SWQiOm51bGwsIlRpdGxlIjoiS2lja29mZiBNZWV0aW5nIiwiTm90ZSI6bnVsbCwiSHlwZXJsaW5rIjp7IiRpZCI6IjM5IiwiQWRkcmVzcyI6IiIsIlN1YkFkZHJlc3MiOiIifSwiSXNDaGFuZ2VkIjpmYWxzZSwiSXNOZXciOmZhbHNlfV0sIlRhc2tEZWZpbml0aW9uIjp7IiRpZCI6IjQwIiwiR3JvdXBOYW1lIjpudWxsLCJTdGFydERhdGUiOiIyMDE5LTAxLTAyVDAwOjAwOjAwWiIsIkVuZERhdGUiOiIyMDE5LTAzLTMxVDE5OjQ0OjAwIiwiUGVyY2VudGFnZUNvbXBsZXRlIjoxMDAuMCwiU3R5bGUiOnsiJGlkIjoiNDEiLCJTaGFwZSI6NywiU2hhcGVUaGlja25lc3MiOjAsIkR1cmF0aW9uRm9ybWF0IjowLCJJbmNsdWRlTm9uV29ya2luZ0RheXNJbkR1cmF0aW9uIjpmYWxzZSwiUGVyY2VudGFnZUNvbXBsZXRlU3R5bGUiOnsiJGlkIjoiNDIiLCJGb250U2V0dGluZ3MiOnsiJGlkIjoiNDMiLCJGb250U2l6ZSI6MTAsIkZvbnROYW1lIjoiQ2FsaWJyaSIsIklzQm9sZCI6dHJ1ZSwiSXNJdGFsaWMiOmZhbHNlLCJJc1VuZGVybGluZWQiOmZhbHNlLCJQYXJlbnRTdHlsZSI6bnVsbH0sIkF1dG9TaXplIjowLCJGb3JlZ3JvdW5kIjp7IiRpZCI6IjQ0IiwiQ29sb3IiOnsiJGlkIjoiNDUiLCJBIjoyNTUsIlIiOjEyNywiRyI6OTYsIkIiOjB9fSwiTWF4V2lkdGgiOjIwMC4wLCJNYXhIZWlnaHQiOiJJbmZpbml0eSIsIlNtYXJ0Rm9yZWdyb3VuZElzQWN0aXZlIjpmYWxzZSwiSG9yaXpvbnRhbEFsaWdubWVudCI6MCwiVmVydGljYWxBbGlnbm1lbnQiOjAsIlNtYXJ0Rm9yZWdyb3VuZCI6bnVsbCwiQmFja2dyb3VuZEZpbGxUeXBlIjowLCJNYXJnaW4iOnsiJGlkIjoiNDYiLCJUb3AiOjAuMCwiTGVmdCI6MC4wLCJSaWdodCI6MC4wLCJCb3R0b20iOjAuMH0sIlBhZGRpbmciOnsiJGlkIjoiNDciLCJUb3AiOjAuMCwiTGVmdCI6MC4wLCJSaWdodCI6MC4wLCJCb3R0b20iOjAuMH0sIkJhY2tncm91bmQiOnsiJGlkIjoiNDgiLCJDb2xvciI6eyIkaWQiOiI0OSIsIkEiOjg5LCJSIjowLCJHIjowLCJCIjowfX0sIklzVmlzaWJsZSI6dHJ1ZSwiV2lkdGgiOjAuMCwiSGVpZ2h0IjowLjAsIkJvcmRlclN0eWxlIjp7IiRpZCI6IjUwIiwiTGluZUNvbG9yIjpudWxsLCJMaW5lV2VpZ2h0IjowLjAsIkxpbmVUeXBlIjowLCJQYXJlbnRTdHlsZSI6bnVsbH0sIlBhcmVudFN0eWxlIjpudWxsfSwiRHVyYXRpb25TdHlsZSI6eyIkaWQiOiI1MSIsIkZvbnRTZXR0aW5ncyI6eyIkaWQiOiI1MiIsIkZvbnRTaXplIjoxMCwiRm9udE5hbWUiOiJDYWxpYnJpIiwiSXNCb2xkIjpmYWxzZSwiSXNJdGFsaWMiOmZhbHNlLCJJc1VuZGVybGluZWQiOmZhbHNlLCJQYXJlbnRTdHlsZSI6bnVsbH0sIkF1dG9TaXplIjowLCJGb3JlZ3JvdW5kIjp7IiRpZCI6IjUzIiwiQ29sb3IiOnsiJGlkIjoiN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SIsIlRvcCI6MC4wLCJMZWZ0IjowLjAsIlJpZ2h0IjowLjAsIkJvdHRvbSI6MC4wfSwiUGFkZGluZyI6eyIkaWQiOiI1NiIsIlRvcCI6MC4wLCJMZWZ0IjowLjAsIlJpZ2h0IjowLjAsIkJvdHRvbSI6MC4wfSwiQmFja2dyb3VuZCI6eyIkaWQiOiI1NyIsIkNvbG9yIjp7IiRyZWYiOiI0OSJ9fSwiSXNWaXNpYmxlIjp0cnVlLCJXaWR0aCI6MC4wLCJIZWlnaHQiOjAuMCwiQm9yZGVyU3R5bGUiOnsiJGlkIjoiNTgiLCJMaW5lQ29sb3IiOm51bGwsIkxpbmVXZWlnaHQiOjAuMCwiTGluZVR5cGUiOjAsIlBhcmVudFN0eWxlIjpudWxsfSwiUGFyZW50U3R5bGUiOm51bGx9LCJIb3Jpem9udGFsQ29ubmVjdG9yU3R5bGUiOnsiJGlkIjoiNTkiLCJMaW5lQ29sb3IiOnsiJGlkIjoiNjAiLCIkdHlwZSI6Ik5MUkUuQ29tbW9uLkRvbS5Tb2xpZENvbG9yQnJ1c2gsIE5MUkUuQ29tbW9uIiwiQ29sb3IiOnsiJGlkIjoiNjEiLCJBIjoyNTUsIlIiOjIwNCwiRyI6MjA0LCJCIjoyMDR9fSwiTGluZVdlaWdodCI6MS4wLCJMaW5lVHlwZSI6MCwiUGFyZW50U3R5bGUiOm51bGx9LCJWZXJ0aWNhbENvbm5lY3RvclN0eWxlIjp7IiRpZCI6IjYyIiwiTGluZUNvbG9yIjp7IiRpZCI6IjYzIiwiJHR5cGUiOiJOTFJFLkNvbW1vbi5Eb20uU29saWRDb2xvckJydXNoLCBOTFJFLkNvbW1vbiIsIkNvbG9yIjp7IiRpZCI6IjY0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NjUiLCJNYXJnaW4iOnsiJGlkIjoiNjYiLCJUb3AiOjAuMCwiTGVmdCI6NC4wLCJSaWdodCI6NC4wLCJCb3R0b20iOjAuMH0sIlBhZGRpbmciOnsiJGlkIjoiNjciLCJUb3AiOjAuMCwiTGVmdCI6MC4wLCJSaWdodCI6MC4wLCJCb3R0b20iOjAuMH0sIkJhY2tncm91bmQiOnsiJGlkIjoiNjgiLCJDb2xvciI6eyIkaWQiOiI2OSIsIkEiOjI1NSwiUiI6MjU1LCJHIjoxOTIsIkIiOjB9fSwiSXNWaXNpYmxlIjp0cnVlLCJXaWR0aCI6MC4wLCJIZWlnaHQiOjEzLjQyNjY2NjY2NjY2NjY3NywiQm9yZGVyU3R5bGUiOnsiJGlkIjoiNzAiLCJMaW5lQ29sb3IiOnsiJGlkIjoiNzEiLCIkdHlwZSI6Ik5MUkUuQ29tbW9uLkRvbS5Tb2xpZENvbG9yQnJ1c2gsIE5MUkUuQ29tbW9uIiwiQ29sb3IiOnsiJGlkIjoiNzIiLCJBIjoyNTUsIlIiOjI1NSwiRyI6MCwiQiI6MH19LCJMaW5lV2VpZ2h0IjowLjAsIkxpbmVUeXBlIjowLCJQYXJlbnRTdHlsZSI6bnVsbH0sIlBhcmVudFN0eWxlIjpudWxsfSwiVGl0bGVTdHlsZSI6eyIkaWQiOiI3MyIsIkZvbnRTZXR0aW5ncyI6eyIkaWQiOiI3NCIsIkZvbnRTaXplIjoxMSwiRm9udE5hbWUiOiJDYWxpYnJpIiwiSXNCb2xkIjp0cnVlLCJJc0l0YWxpYyI6ZmFsc2UsIklzVW5kZXJsaW5lZCI6ZmFsc2UsIlBhcmVudFN0eWxlIjpudWxsfSwiQXV0b1NpemUiOjAsIkZvcmVncm91bmQiOnsiJGlkIjoiNzUiLCJDb2xvciI6eyIkaWQiOiI3Ni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NyIsIlRvcCI6MC4wLCJMZWZ0IjowLjAsIlJpZ2h0IjowLjAsIkJvdHRvbSI6MC4wfSwiUGFkZGluZyI6eyIkaWQiOiI3OCIsIlRvcCI6MC4wLCJMZWZ0IjowLjAsIlJpZ2h0IjowLjAsIkJvdHRvbSI6MC4wfSwiQmFja2dyb3VuZCI6eyIkaWQiOiI3OSIsIkNvbG9yIjp7IiRyZWYiOiI0OSJ9fSwiSXNWaXNpYmxlIjp0cnVlLCJXaWR0aCI6MC4wLCJIZWlnaHQiOjAuMCwiQm9yZGVyU3R5bGUiOnsiJGlkIjoiODAiLCJMaW5lQ29sb3IiOm51bGwsIkxpbmVXZWlnaHQiOjAuMCwiTGluZVR5cGUiOjAsIlBhcmVudFN0eWxlIjpudWxsfSwiUGFyZW50U3R5bGUiOm51bGx9LCJEYXRlU3R5bGUiOnsiJGlkIjoiODEiLCJGb250U2V0dGluZ3MiOnsiJGlkIjoiODIiLCJGb250U2l6ZSI6MTAsIkZvbnROYW1lIjoiQ2FsaWJyaSIsIklzQm9sZCI6ZmFsc2UsIklzSXRhbGljIjpmYWxzZSwiSXNVbmRlcmxpbmVkIjpmYWxzZSwiUGFyZW50U3R5bGUiOm51bGx9LCJBdXRvU2l6ZSI6MCwiRm9yZWdyb3VuZCI6eyIkaWQiOiI4MyIsIkNvbG9yIjp7IiRpZCI6Ij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NSIsIlRvcCI6MC4wLCJMZWZ0IjowLjAsIlJpZ2h0IjowLjAsIkJvdHRvbSI6MC4wfSwiUGFkZGluZyI6eyIkaWQiOiI4NiIsIlRvcCI6MC4wLCJMZWZ0IjowLjAsIlJpZ2h0IjowLjAsIkJvdHRvbSI6MC4wfSwiQmFja2dyb3VuZCI6eyIkaWQiOiI4NyIsIkNvbG9yIjp7IiRyZWYiOiI0OSJ9fSwiSXNWaXNpYmxlIjp0cnVlLCJXaWR0aCI6MC4wLCJIZWlnaHQiOjAuMCwiQm9yZGVyU3R5bGUiOnsiJGlkIjoiODgiLCJMaW5lQ29sb3IiOm51bGwsIkxpbmVXZWlnaHQiOjAuMCwiTGluZVR5cGUiOjAsIlBhcmVudFN0eWxlIjpudWxsfSwiUGFyZW50U3R5bGUiOm51bGx9LCJEYXRlRm9ybWF0Ijp7IiRpZCI6Ij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wIiwiRm9ybWF0IjowLCJJc1Zpc2libGUiOmZhbHNlLCJMYXN0S25vd25WaXNpYmlsaXR5U3RhdGUiOmZhbHNlfSwiSXNWaXNpYmxlIjp0cnVlLCJQYXJlbnRTdHlsZSI6bnVsbH0sIkluZGV4Ijo3LCJTbWFydER1cmF0aW9uQWN0aXZhdGVkIjpmYWxzZSwiRGF0ZUZvcm1hdCI6eyIkcmVmIjoiODkifSwiV2Vla051bWJlcmluZyI6eyIkaWQiOiI5MSIsIkZvcm1hdCI6MCwiSXNWaXNpYmxlIjpmYWxzZSwiTGFzdEtub3duVmlzaWJpbGl0eVN0YXRlIjpmYWxzZX0sIklkIjoiMWYzZWNkYjUtMjMyMS00ZDFjLTg1OGEtYjhmYjEyMzkyYTEzIiwiSW1wb3J0SWQiOm51bGwsIlRpdGxlIjoiVmlzaW9uIiwiTm90ZSI6bnVsbCwiSHlwZXJsaW5rIjp7IiRpZCI6IjkyIiwiQWRkcmVzcyI6IiIsIlN1YkFkZHJlc3MiOiIifSwiSXNDaGFuZ2VkIjpmYWxzZSwiSXNOZXciOmZhbHNlfX1dLCJfbWlsZXN0b25lcyI6W10sIklkIjoiMDAwMDAwMDAtMDAwMC0wMDAwLTAwMDAtMDAwMDAwMDAwMDAwIiwiSXNTaW5nbGVJdGVtUm93Ijp0cnVlfSx7IiRpZCI6IjkzIiwiX3Rhc2tzIjpbeyIkaWQiOiI5NCIsIl9hdHRhY2hlZE1pbGVzdG9uZXMiOltdLCJUYXNrRGVmaW5pdGlvbiI6eyIkaWQiOiI5NSIsIkdyb3VwTmFtZSI6bnVsbCwiU3RhcnREYXRlIjoiMjAxOS0wMS0yOFQwMDowMDowMFoiLCJFbmREYXRlIjoiMjAxOS0wMy0zMVQxODo1NzowMCIsIlBlcmNlbnRhZ2VDb21wbGV0ZSI6MTAwLjAsIlN0eWxlIjp7IiRpZCI6Ijk2IiwiU2hhcGUiOjcsIlNoYXBlVGhpY2tuZXNzIjowLCJEdXJhdGlvbkZvcm1hdCI6MCwiSW5jbHVkZU5vbldvcmtpbmdEYXlzSW5EdXJhdGlvbiI6ZmFsc2UsIlBlcmNlbnRhZ2VDb21wbGV0ZVN0eWxlIjp7IiRpZCI6Ijk3IiwiRm9udFNldHRpbmdzIjp7IiRpZCI6Ijk4IiwiRm9udFNpemUiOjEwLCJGb250TmFtZSI6IkNhbGlicmkiLCJJc0JvbGQiOnRydWUsIklzSXRhbGljIjpmYWxzZSwiSXNVbmRlcmxpbmVkIjpmYWxzZSwiUGFyZW50U3R5bGUiOm51bGx9LCJBdXRvU2l6ZSI6MCwiRm9yZWdyb3VuZCI6eyIkaWQiOiI5OSIsIkNvbG9yIjp7IiRpZCI6IjEwMC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yZWYiOiI0OCJ9LCJJc1Zpc2libGUiOnRydWUsIldpZHRoIjowLjAsIkhlaWdodCI6MC4wLCJCb3JkZXJTdHlsZSI6eyIkaWQiOiIxMDMiLCJMaW5lQ29sb3IiOm51bGwsIkxpbmVXZWlnaHQiOjAuMCwiTGluZVR5cGUiOjAsIlBhcmVudFN0eWxlIjpudWxsfSwiUGFyZW50U3R5bGUiOm51bGx9LCJEdXJhdGlvblN0eWxlIjp7IiRpZCI6IjEwNCIsIkZvbnRTZXR0aW5ncyI6eyIkaWQiOiIxMDUiLCJGb250U2l6ZSI6MTAsIkZvbnROYW1lIjoiQ2FsaWJyaSIsIklzQm9sZCI6ZmFsc2UsIklzSXRhbGljIjpmYWxzZSwiSXNVbmRlcmxpbmVkIjpmYWxzZSwiUGFyZW50U3R5bGUiOm51bGx9LCJBdXRvU2l6ZSI6MCwiRm9yZWdyb3VuZCI6eyIkaWQiOiIxMDYiLCJDb2xvciI6eyIkcmVmIjoiNTQifX0sIk1heFdpZHRoIjoyMDAuMCwiTWF4SGVpZ2h0IjoiSW5maW5pdHkiLCJTbWFydEZvcmVncm91bmRJc0FjdGl2ZSI6ZmFsc2UsIkhvcml6b250YWxBbGlnbm1lbnQiOjAsIlZlcnRpY2FsQWxpZ25tZW50IjowLCJTbWFydEZvcmVncm91bmQiOm51bGwsIkJhY2tncm91bmRGaWxsVHlwZSI6MCwiTWFyZ2luIjp7IiRpZCI6IjEwNyIsIlRvcCI6MC4wLCJMZWZ0IjowLjAsIlJpZ2h0IjowLjAsIkJvdHRvbSI6MC4wfSwiUGFkZGluZyI6eyIkaWQiOiIxMDgiLCJUb3AiOjAuMCwiTGVmdCI6MC4wLCJSaWdodCI6MC4wLCJCb3R0b20iOjAuMH0sIkJhY2tncm91bmQiOnsiJHJlZiI6IjU3In0sIklzVmlzaWJsZSI6dHJ1ZSwiV2lkdGgiOjAuMCwiSGVpZ2h0IjowLjAsIkJvcmRlclN0eWxlIjp7IiRpZCI6IjEwOSIsIkxpbmVDb2xvciI6bnVsbCwiTGluZVdlaWdodCI6MC4wLCJMaW5lVHlwZSI6MCwiUGFyZW50U3R5bGUiOm51bGx9LCJQYXJlbnRTdHlsZSI6bnVsbH0sIkhvcml6b250YWxDb25uZWN0b3JTdHlsZSI6eyIkaWQiOiIxMTAiLCJMaW5lQ29sb3IiOnsiJHJlZiI6IjYwIn0sIkxpbmVXZWlnaHQiOjEuMCwiTGluZVR5cGUiOjAsIlBhcmVudFN0eWxlIjpudWxsfSwiVmVydGljYWxDb25uZWN0b3JTdHlsZSI6eyIkaWQiOiIxMTEiLCJMaW5lQ29sb3IiOnsiJHJlZiI6IjYzIn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zLCJJc0JlbG93VGltZWJhbmQiOnRydWUsIlBlcmNlbnRhZ2VDb21wbGV0ZVNoYXBlT3BhY2l0eSI6MzUsIlNoYXBlU3R5bGUiOnsiJGlkIjoiMTEyIiwiTWFyZ2luIjp7IiRpZCI6IjExMyIsIlRvcCI6MC4wLCJMZWZ0Ijo0LjAsIlJpZ2h0Ijo0LjAsIkJvdHRvbSI6MC4wfSwiUGFkZGluZyI6eyIkaWQiOiIxMTQiLCJUb3AiOjAuMCwiTGVmdCI6MC4wLCJSaWdodCI6MC4wLCJCb3R0b20iOjAuMH0sIkJhY2tncm91bmQiOnsiJGlkIjoiMTE1IiwiQ29sb3IiOnsiJGlkIjoiMTE2IiwiQSI6MjU1LCJSIjoyNTUsIkciOjE5MiwiQiI6MH19LCJJc1Zpc2libGUiOnRydWUsIldpZHRoIjowLjAsIkhlaWdodCI6MTMuNDI2NjY2NjY2NjY2Njc3LCJCb3JkZXJTdHlsZSI6eyIkaWQiOiIxMTciLCJMaW5lQ29sb3IiOnsiJGlkIjoiMTE4IiwiJHR5cGUiOiJOTFJFLkNvbW1vbi5Eb20uU29saWRDb2xvckJydXNoLCBOTFJFLkNvbW1vbiIsIkNvbG9yIjp7IiRpZCI6IjExOSIsIkEiOjI1NSwiUiI6MjU1LCJHIjowLCJCIjowfX0sIkxpbmVXZWlnaHQiOjAuMCwiTGluZVR5cGUiOjAsIlBhcmVudFN0eWxlIjpudWxsfSwiUGFyZW50U3R5bGUiOm51bGx9LCJUaXRsZVN0eWxlIjp7IiRpZCI6IjEyMCIsIkZvbnRTZXR0aW5ncyI6eyIkaWQiOiIxMjEiLCJGb250U2l6ZSI6MTEsIkZvbnROYW1lIjoiQ2FsaWJyaSIsIklzQm9sZCI6dHJ1ZSwiSXNJdGFsaWMiOmZhbHNlLCJJc1VuZGVybGluZWQiOmZhbHNlLCJQYXJlbnRTdHlsZSI6bnVsbH0sIkF1dG9TaXplIjoyLCJGb3JlZ3JvdW5kIjp7IiRpZCI6IjEyMiIsIkNvbG9yIjp7IiRpZCI6IjEyMyIsIkEiOjI1NSwiUiI6MCwiRyI6MCwiQiI6MH19LCJNYXhXaWR0aCI6NDcuNzYwMDAwMDAwMDAwMDA1LCJNYXhIZWlnaHQiOiJJbmZpbml0eSIsIlNtYXJ0Rm9yZWdyb3VuZElzQWN0aXZlIjpmYWxzZSwiSG9yaXpvbnRhbEFsaWdubWVudCI6MSwiVmVydGljYWxBbGlnbm1lbnQiOjAsIlNtYXJ0Rm9yZWdyb3VuZCI6bnVsbCwiQmFja2dyb3VuZEZpbGxUeXBlIjowLCJNYXJnaW4iOnsiJGlkIjoiMTI0IiwiVG9wIjowLjAsIkxlZnQiOjAuMCwiUmlnaHQiOjAuMCwiQm90dG9tIjowLjB9LCJQYWRkaW5nIjp7IiRpZCI6IjEyNSIsIlRvcCI6MC4wLCJMZWZ0IjowLjAsIlJpZ2h0IjowLjAsIkJvdHRvbSI6MC4wfSwiQmFja2dyb3VuZCI6eyIkcmVmIjoiNzkifSwiSXNWaXNpYmxlIjp0cnVlLCJXaWR0aCI6MC4wLCJIZWlnaHQiOjAuMCwiQm9yZGVyU3R5bGUiOnsiJGlkIjoiMTI2IiwiTGluZUNvbG9yIjpudWxsLCJMaW5lV2VpZ2h0IjowLjAsIkxpbmVUeXBlIjowLCJQYXJlbnRTdHlsZSI6bnVsbH0sIlBhcmVudFN0eWxlIjpudWxsfSwiRGF0ZVN0eWxlIjp7IiRpZCI6IjEyNyIsIkZvbnRTZXR0aW5ncyI6eyIkaWQiOiIxMjgiLCJGb250U2l6ZSI6MTA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GlkIjoiMTI5IiwiVG9wIjowLjAsIkxlZnQiOjAuMCwiUmlnaHQiOjAuMCwiQm90dG9tIjowLjB9LCJQYWRkaW5nIjp7IiRpZCI6IjEzMCIsIlRvcCI6MC4wLCJMZWZ0IjowLjAsIlJpZ2h0IjowLjAsIkJvdHRvbSI6MC4wfSwiQmFja2dyb3VuZCI6eyIkcmVmIjoiODcifSwiSXNWaXNpYmxlIjp0cnVlLCJXaWR0aCI6MC4wLCJIZWlnaHQiOjAuMCwiQm9yZGVyU3R5bGUiOnsiJGlkIjoiMTMxIiwiTGluZUNvbG9yIjpudWxsLCJMaW5lV2VpZ2h0IjowLjAsIkxpbmVUeXBlIjowLCJQYXJlbnRTdHlsZSI6bnVsbH0sIlBhcmVudFN0eWxlIjpudWxsfSwiRGF0ZUZvcm1hdCI6eyIkaWQiOiIx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zIiwiRm9ybWF0IjowLCJJc1Zpc2libGUiOmZhbHNlLCJMYXN0S25vd25WaXNpYmlsaXR5U3RhdGUiOmZhbHNlfSwiSXNWaXNpYmxlIjp0cnVlLCJQYXJlbnRTdHlsZSI6bnVsbH0sIkluZGV4Ijo4LCJTbWFydER1cmF0aW9uQWN0aXZhdGVkIjpmYWxzZSwiRGF0ZUZvcm1hdCI6eyIkcmVmIjoiMTMyIn0sIldlZWtOdW1iZXJpbmciOnsiJGlkIjoiMTM0IiwiRm9ybWF0IjowLCJJc1Zpc2libGUiOmZhbHNlLCJMYXN0S25vd25WaXNpYmlsaXR5U3RhdGUiOmZhbHNlfSwiSWQiOiJiZjBiYWI0ZS05OGY1LTQ3NjMtYTgyNS02OGE1ZDIxOWE1YzciLCJJbXBvcnRJZCI6bnVsbCwiVGl0bGUiOiJPYmplY3RpdmVzIiwiTm90ZSI6bnVsbCwiSHlwZXJsaW5rIjp7IiRpZCI6IjEzNSIsIkFkZHJlc3MiOiIiLCJTdWJBZGRyZXNzIjoiIn0sIklzQ2hhbmdlZCI6ZmFsc2UsIklzTmV3IjpmYWxzZX19XSwiX21pbGVzdG9uZXMiOltdLCJJZCI6IjAwMDAwMDAwLTAwMDAtMDAwMC0wMDAwLTAwMDAwMDAwMDAwMCIsIklzU2luZ2xlSXRlbVJvdyI6dHJ1ZX0seyIkaWQiOiIxMzYiLCJfdGFza3MiOlt7IiRpZCI6IjEzNyIsIl9hdHRhY2hlZE1pbGVzdG9uZXMiOltdLCJUYXNrRGVmaW5pdGlvbiI6eyIkaWQiOiIxMzgiLCJHcm91cE5hbWUiOiI1NzkxNTE1Zi04MGFkLTRmNTUtYmRkMy1jMjMyNjg3ODI0MjgiLCJTdGFydERhdGUiOiIyMDE5LTA3LTEzVDIyOjI1OjAwIiwiRW5kRGF0ZSI6IjIwMTktMDktMzBUMDc6MzY6MDBaIiwiUGVyY2VudGFnZUNvbXBsZXRlIjo3NS4wLCJTdHlsZSI6eyIkaWQiOiIxMzkiLCJTaGFwZSI6NywiU2hhcGVUaGlja25lc3MiOjAsIkR1cmF0aW9uRm9ybWF0IjowLCJJbmNsdWRlTm9uV29ya2luZ0RheXNJbkR1cmF0aW9uIjpmYWxzZSwiUGVyY2VudGFnZUNvbXBsZXRlU3R5bGUiOnsiJGlkIjoiMTQwIiwiRm9udFNldHRpbmdzIjp7IiRpZCI6IjE0MSIsIkZvbnRTaXplIjoxMCwiRm9udE5hbWUiOiJDYWxpYnJpIiwiSXNCb2xkIjpmYWxzZSwiSXNJdGFsaWMiOmZhbHNlLCJJc1VuZGVybGluZWQiOmZhbHNlLCJQYXJlbnRTdHlsZSI6bnVsbH0sIkF1dG9TaXplIjowLCJGb3JlZ3JvdW5kIjp7IiRpZCI6IjE0MiIsIkNvbG9yIjp7IiRpZCI6IjE0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0NCIsIlRvcCI6MC4wLCJMZWZ0IjowLjAsIlJpZ2h0IjowLjAsIkJvdHRvbSI6MC4wfSwiUGFkZGluZyI6eyIkaWQiOiIxNDUiLCJUb3AiOjAuMCwiTGVmdCI6MC4wLCJSaWdodCI6MC4wLCJCb3R0b20iOjAuMH0sIkJhY2tncm91bmQiOnsiJGlkIjoiMTQ2IiwiQ29sb3IiOnsiJHJlZiI6IjI2In19LCJJc1Zpc2libGUiOnRydWUsIldpZHRoIjowLjAsIkhlaWdodCI6MC4wLCJCb3JkZXJTdHlsZSI6eyIkaWQiOiIxNDciLCJMaW5lQ29sb3IiOm51bGwsIkxpbmVXZWlnaHQiOjAuMCwiTGluZVR5cGUiOjAsIlBhcmVudFN0eWxlIjpudWxsfSwiUGFyZW50U3R5bGUiOm51bGx9LCJEdXJhdGlvbl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TIiLCJUb3AiOjAuMCwiTGVmdCI6MC4wLCJSaWdodCI6MC4wLCJCb3R0b20iOjAuMH0sIlBhZGRpbmciOnsiJGlkIjoiMTUzIiwiVG9wIjowLjAsIkxlZnQiOjAuMCwiUmlnaHQiOjAuMCwiQm90dG9tIjowLjB9LCJCYWNrZ3JvdW5kIjp7IiRpZCI6IjE1NCIsIkNvbG9yIjp7IiRyZWYiOiIyNiJ9fSwiSXNWaXNpYmxlIjp0cnVlLCJXaWR0aCI6MC4wLCJIZWlnaHQiOjAuMCwiQm9yZGVyU3R5bGUiOnsiJGlkIjoiMTU1IiwiTGluZUNvbG9yIjpudWxsLCJMaW5lV2VpZ2h0IjowLjAsIkxpbmVUeXBlIjowLCJQYXJlbnRTdHlsZSI6bnVsbH0sIlBhcmVudFN0eWxlIjpudWxsfSwiSG9yaXpvbnRhbENvbm5lY3RvclN0eWxlIjp7IiRpZCI6IjE1NiIsIkxpbmVDb2xvciI6eyIkaWQiOiIxNTciLCIkdHlwZSI6Ik5MUkUuQ29tbW9uLkRvbS5Tb2xpZENvbG9yQnJ1c2gsIE5MUkUuQ29tbW9uIiwiQ29sb3IiOnsiJGlkIjoiMTU4IiwiQSI6MjU1LCJSIjoyMDQsIkciOjIwNCwiQiI6MjA0fX0sIkxpbmVXZWlnaHQiOjEuMCwiTGluZVR5cGUiOjAsIlBhcmVudFN0eWxlIjpudWxsfSwiVmVydGljYWxDb25uZWN0b3JTdHlsZSI6eyIkaWQiOiIxNTkiLCJMaW5lQ29sb3IiOnsiJGlkIjoiMTYwIiwiJHR5cGUiOiJOTFJFLkNvbW1vbi5Eb20uU29saWRDb2xvckJydXNoLCBOTFJFLkNvbW1vbiIsIkNvbG9yIjp7IiRpZCI6IjE2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E2MiIsIk1hcmdpbiI6eyIkaWQiOiIxNjMiLCJUb3AiOjAuMCwiTGVmdCI6NC4wLCJSaWdodCI6NC4wLCJCb3R0b20iOjAuMH0sIlBhZGRpbmciOnsiJGlkIjoiMTY0IiwiVG9wIjowLjAsIkxlZnQiOjAuMCwiUmlnaHQiOjAuMCwiQm90dG9tIjowLjB9LCJCYWNrZ3JvdW5kIjp7IiRpZCI6IjE2NSIsIkNvbG9yIjp7IiRpZCI6IjE2NiIsIkEiOjI1NSwiUiI6MjU1LCJHIjoxOTIsIkIiOjB9fSwiSXNWaXNpYmxlIjp0cnVlLCJXaWR0aCI6MC4wLCJIZWlnaHQiOjEzLjQyNjY2NjY2NjY2NjY3NywiQm9yZGVyU3R5bGUiOnsiJGlkIjoiMTY3IiwiTGluZUNvbG9yIjp7IiRpZCI6IjE2OCIsIiR0eXBlIjoiTkxSRS5Db21tb24uRG9tLlNvbGlkQ29sb3JCcnVzaCwgTkxSRS5Db21tb24iLCJDb2xvciI6eyIkaWQiOiIxNjkiLCJBIjoyNTUsIlIiOjI1NSwiRyI6MCwiQiI6MH19LCJMaW5lV2VpZ2h0IjowLjAsIkxpbmVUeXBlIjowLCJQYXJlbnRTdHlsZSI6bnVsbH0sIlBhcmVudFN0eWxlIjpudWxsfSwiVGl0bGVTdHlsZSI6eyIkaWQiOiIxNzAiLCJGb250U2V0dGluZ3MiOnsiJGlkIjoiMTcxIiwiRm9udFNpemUiOjExLCJGb250TmFtZSI6IkNhbGlicmkiLCJJc0JvbGQiOnRydWUsIklzSXRhbGljIjpmYWxzZSwiSXNVbmRlcmxpbmVkIjpmYWxzZSwiUGFyZW50U3R5bGUiOm51bGx9LCJBdXRvU2l6ZSI6MiwiRm9yZWdyb3VuZCI6eyIkaWQiOiIxNzIiLCJDb2xvciI6eyIkaWQiOiIxNzMiLCJBIjoyNTUsIlIiOjAsIkciOjAsIkIiOjB9fSwiTWF4V2lkdGgiOjkzLjE0LCJNYXhIZWlnaHQiOiJJbmZpbml0eSIsIlNtYXJ0Rm9yZWdyb3VuZElzQWN0aXZlIjpmYWxzZSwiSG9yaXpvbnRhbEFsaWdubWVudCI6MSwiVmVydGljYWxBbGlnbm1lbnQiOjAsIlNtYXJ0Rm9yZWdyb3VuZCI6bnVsbCwiQmFja2dyb3VuZEZpbGxUeXBlIjowLCJNYXJnaW4iOnsiJGlkIjoiMTc0IiwiVG9wIjowLjAsIkxlZnQiOjAuMCwiUmlnaHQiOjAuMCwiQm90dG9tIjowLjB9LCJQYWRkaW5nIjp7IiRpZCI6IjE3NSIsIlRvcCI6MC4wLCJMZWZ0IjowLjAsIlJpZ2h0IjowLjAsIkJvdHRvbSI6MC4wfSwiQmFja2dyb3VuZCI6eyIkaWQiOiIxNzYiLCJDb2xvciI6eyIkcmVmIjoiMjYifX0sIklzVmlzaWJsZSI6dHJ1ZSwiV2lkdGgiOjAuMCwiSGVpZ2h0IjowLjAsIkJvcmRlclN0eWxlIjp7IiRpZCI6IjE3NyIsIkxpbmVDb2xvciI6bnVsbCwiTGluZVdlaWdodCI6MC4wLCJMaW5lVHlwZSI6MCwiUGFyZW50U3R5bGUiOm51bGx9LCJQYXJlbnRTdHlsZSI6bnVsbH0sIkRhdGVTdHlsZSI6eyIkaWQiOiIxNzgiLCJGb250U2V0dGluZ3MiOnsiJGlkIjoiMTc5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pZCI6IjE4MCIsIlRvcCI6MC4wLCJMZWZ0IjowLjAsIlJpZ2h0IjowLjAsIkJvdHRvbSI6MC4wfSwiUGFkZGluZyI6eyIkaWQiOiIxODEiLCJUb3AiOjAuMCwiTGVmdCI6MC4wLCJSaWdodCI6MC4wLCJCb3R0b20iOjAuMH0sIkJhY2tncm91bmQiOnsiJGlkIjoiMTgyIiwiQ29sb3IiOnsiJHJlZiI6IjI2In19LCJJc1Zpc2libGUiOnRydWUsIldpZHRoIjowLjAsIkhlaWdodCI6MC4wLCJCb3JkZXJTdHlsZSI6eyIkaWQiOiIxODMiLCJMaW5lQ29sb3IiOm51bGwsIkxpbmVXZWlnaHQiOjAuMCwiTGluZVR5cGUiOjAsIlBhcmVudFN0eWxlIjpudWxsfSwiUGFyZW50U3R5bGUiOm51bGx9LCJEYXRlRm9ybWF0Ijp7IiRpZCI6IjE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UiLCJGb3JtYXQiOjAsIklzVmlzaWJsZSI6ZmFsc2UsIkxhc3RLbm93blZpc2liaWxpdHlTdGF0ZSI6ZmFsc2V9LCJJc1Zpc2libGUiOnRydWUsIlBhcmVudFN0eWxlIjpudWxsfSwiSW5kZXgiOjksIlNtYXJ0RHVyYXRpb25BY3RpdmF0ZWQiOmZhbHNlLCJEYXRlRm9ybWF0Ijp7IiRyZWYiOiIxODQifSwiV2Vla051bWJlcmluZyI6eyIkaWQiOiIxODYiLCJGb3JtYXQiOjAsIklzVmlzaWJsZSI6ZmFsc2UsIkxhc3RLbm93blZpc2liaWxpdHlTdGF0ZSI6ZmFsc2V9LCJJZCI6Ijc5ZWViZjBjLWMwM2UtNGVhMC04NTQwLWI4MDg4MjcxN2UwYSIsIkltcG9ydElkIjpudWxsLCJUaXRsZSI6IkJldGEgKyBSZWxlYXNlIFBsYW5zIiwiTm90ZSI6bnVsbCwiSHlwZXJsaW5rIjp7IiRpZCI6IjE4NyIsIkFkZHJlc3MiOiIiLCJTdWJBZGRyZXNzIjoiIn0sIklzQ2hhbmdlZCI6ZmFsc2UsIklzTmV3IjpmYWxzZX19LHsiJGlkIjoiMTg4IiwiX2F0dGFjaGVkTWlsZXN0b25lcyI6W10sIlRhc2tEZWZpbml0aW9uIjp7IiRpZCI6IjE4OSIsIkdyb3VwTmFtZSI6IjU3OTE1MTVmLTgwYWQtNGY1NS1iZGQzLWMyMzI2ODc4MjQyOCIsIlN0YXJ0RGF0ZSI6IjIwMTktMDYtMDRUMDA6MDA6MDBaIiwiRW5kRGF0ZSI6IjIwMTktMDctMTFUMjM6NTg6MDBaIiwiUGVyY2VudGFnZUNvbXBsZXRlIjo3NS4wLCJTdHlsZSI6eyIkaWQiOiIxOTAiLCJTaGFwZSI6NywiU2hhcGVUaGlja25lc3MiOjAsIkR1cmF0aW9uRm9ybWF0IjowLCJJbmNsdWRlTm9uV29ya2luZ0RheXNJbkR1cmF0aW9uIjpmYWxzZSwiUGVyY2VudGFnZUNvbXBsZXRlU3R5bGUiOnsiJGlkIjoiMTkxIiwiRm9udFNldHRpbmdzIjp7IiRpZCI6IjE5MiIsIkZvbnRTaXplIjoxMCwiRm9udE5hbWUiOiJDYWxpYnJpIiwiSXNCb2xkIjpmYWxzZSwiSXNJdGFsaWMiOmZhbHNlLCJJc1VuZGVybGluZWQiOmZhbHNlLCJQYXJlbnRTdHlsZSI6bnVsbH0sIkF1dG9TaXplIjowLCJGb3JlZ3JvdW5kIjp7IiRyZWYiOiIxNDIifSwiTWF4V2lkdGgiOjIwMC4wLCJNYXhIZWlnaHQiOiJJbmZpbml0eSIsIlNtYXJ0Rm9yZWdyb3VuZElzQWN0aXZlIjpmYWxzZSwiSG9yaXpvbnRhbEFsaWdubWVudCI6MCwiVmVydGljYWxBbGlnbm1lbnQiOjAsIlNtYXJ0Rm9yZWdyb3VuZCI6bnVsbCwiQmFja2dyb3VuZEZpbGxUeXBlIjowLCJNYXJnaW4iOnsiJHJlZiI6IjE0NCJ9LCJQYWRkaW5nIjp7IiRyZWYiOiIxNDUifSwiQmFja2dyb3VuZCI6eyIkcmVmIjoiMTQ2In0sIklzVmlzaWJsZSI6dHJ1ZSwiV2lkdGgiOjAuMCwiSGVpZ2h0IjowLjAsIkJvcmRlclN0eWxlIjp7IiRpZCI6IjE5MyIsIkxpbmVDb2xvciI6bnVsbCwiTGluZVdlaWdodCI6MC4wLCJMaW5lVHlwZSI6MCwiUGFyZW50U3R5bGUiOm51bGx9LCJQYXJlbnRTdHlsZSI6bnVsbH0sIkR1cmF0aW9uU3R5bGUiOnsiJGlkIjoiMTk0IiwiRm9udFNldHRpbmdzIjp7IiRpZCI6IjE5NSIsIkZvbnRTaXplIjoxMCwiRm9udE5hbWUiOiJDYWxpYnJpIiwiSXNCb2xkIjpmYWxzZSwiSXNJdGFsaWMiOmZhbHNlLCJJc1VuZGVybGluZWQiOmZhbHNlLCJQYXJlbnRTdHlsZSI6bnVsbH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E5NiIsIkxpbmVDb2xvciI6bnVsbCwiTGluZVdlaWdodCI6MC4wLCJMaW5lVHlwZSI6MCwiUGFyZW50U3R5bGUiOm51bGx9LCJQYXJlbnRTdHlsZSI6bnVsbH0sIkhvcml6b250YWxDb25uZWN0b3JTdHlsZSI6eyIkaWQiOiIxOTciLCJMaW5lQ29sb3IiOnsiJHJlZiI6IjE1NyJ9LCJMaW5lV2VpZ2h0IjoxLjAsIkxpbmVUeXBlIjowLCJQYXJlbnRTdHlsZSI6bnVsbH0sIlZlcnRpY2FsQ29ubmVjdG9yU3R5bGUiOnsiJGlkIjoiMTk4IiwiTGluZUNvbG9yIjp7IiRyZWYiOiIx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OTkiLCJNYXJnaW4iOnsiJHJlZiI6IjE2MyJ9LCJQYWRkaW5nIjp7IiRyZWYiOiIxNjQifSwiQmFja2dyb3VuZCI6eyIkaWQiOiIyMDAiLCJDb2xvciI6eyIkaWQiOiIyMDEiLCJBIjoyNTUsIlIiOjI1NSwiRyI6MTkyLCJCIjowfX0sIklzVmlzaWJsZSI6dHJ1ZSwiV2lkdGgiOjAuMCwiSGVpZ2h0IjoxMy40MjY2NjY2NjY2NjY2NzcsIkJvcmRlclN0eWxlIjp7IiRpZCI6IjIwMiIsIkxpbmVDb2xvciI6eyIkcmVmIjoiMTY4In0sIkxpbmVXZWlnaHQiOjAuMCwiTGluZVR5cGUiOjAsIlBhcmVudFN0eWxlIjpudWxsfSwiUGFyZW50U3R5bGUiOm51bGx9LCJUaXRsZVN0eWxlIjp7IiRpZCI6IjIwMyIsIkZvbnRTZXR0aW5ncyI6eyIkaWQiOiIyMDQiLCJGb250U2l6ZSI6MTEsIkZvbnROYW1lIjoiQ2FsaWJyaSIsIklzQm9sZCI6dHJ1ZSwiSXNJdGFsaWMiOmZhbHNlLCJJc1VuZGVybGluZWQiOmZhbHNlLCJQYXJlbnRTdHlsZSI6bnVsbH0sIkF1dG9TaXplIjoyLCJGb3JlZ3JvdW5kIjp7IiRpZCI6IjIwNSIsIkNvbG9yIjp7IiRpZCI6IjIwNiIsIkEiOjI1NSwiUiI6MCwiRyI6MCwiQiI6MH19LCJNYXhXaWR0aCI6NTguMDg2NjY2NjY2NjY2NjczLCJNYXhIZWlnaHQiOiJJbmZpbml0eSIsIlNtYXJ0Rm9yZWdyb3VuZElzQWN0aXZlIjpmYWxzZSwiSG9yaXpvbnRhbEFsaWdubWVudCI6MSwiVmVydGljYWxBbGlnbm1lbnQiOjAsIlNtYXJ0Rm9yZWdyb3VuZCI6bnVsbCwiQmFja2dyb3VuZEZpbGxUeXBlIjowLCJNYXJnaW4iOnsiJHJlZiI6IjE3NCJ9LCJQYWRkaW5nIjp7IiRyZWYiOiIxNzUifSwiQmFja2dyb3VuZCI6eyIkcmVmIjoiMTc2In0sIklzVmlzaWJsZSI6dHJ1ZSwiV2lkdGgiOjAuMCwiSGVpZ2h0IjowLjAsIkJvcmRlclN0eWxlIjp7IiRpZCI6IjIwNyIsIkxpbmVDb2xvciI6bnVsbCwiTGluZVdlaWdodCI6MC4wLCJMaW5lVHlwZSI6MCwiUGFyZW50U3R5bGUiOm51bGx9LCJQYXJlbnRTdHlsZSI6bnVsbH0sIkRhdGVTdHlsZSI6eyIkaWQiOiIyMDgiLCJGb250U2V0dGluZ3MiOnsiJGlkIjoiMjA5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xODAifSwiUGFkZGluZyI6eyIkcmVmIjoiMTgxIn0sIkJhY2tncm91bmQiOnsiJHJlZiI6IjE4MiJ9LCJJc1Zpc2libGUiOnRydWUsIldpZHRoIjowLjAsIkhlaWdodCI6MC4wLCJCb3JkZXJTdHlsZSI6eyIkaWQiOiIyMTAiLCJMaW5lQ29sb3IiOm51bGwsIkxpbmVXZWlnaHQiOjAuMCwiTGluZVR5cGUiOjAsIlBhcmVudFN0eWxlIjpudWxsfSwiUGFyZW50U3R5bGUiOm51bGx9LCJEYXRlRm9ybWF0Ijp7IiRyZWYiOiIxODQifSwiV2Vla051bWJlcmluZyI6eyIkaWQiOiIyMTEiLCJGb3JtYXQiOjAsIklzVmlzaWJsZSI6ZmFsc2UsIkxhc3RLbm93blZpc2liaWxpdHlTdGF0ZSI6ZmFsc2V9LCJJc1Zpc2libGUiOnRydWUsIlBhcmVudFN0eWxlIjpudWxsfSwiSW5kZXgiOjEwLCJTbWFydER1cmF0aW9uQWN0aXZhdGVkIjpmYWxzZSwiRGF0ZUZvcm1hdCI6eyIkcmVmIjoiMTg0In0sIldlZWtOdW1iZXJpbmciOnsiJGlkIjoiMjEyIiwiRm9ybWF0IjowLCJJc1Zpc2libGUiOmZhbHNlLCJMYXN0S25vd25WaXNpYmlsaXR5U3RhdGUiOmZhbHNlfSwiSWQiOiJlZWI4M2U1MC0zZmZlLTRhNzItYTIwMy1mZWRlODdmMjMwODEiLCJJbXBvcnRJZCI6bnVsbCwiVGl0bGUiOiJTYWxlcyBCdWRnZXQiLCJOb3RlIjpudWxsLCJIeXBlcmxpbmsiOnsiJGlkIjoiMjEzIiwiQWRkcmVzcyI6IiIsIlN1YkFkZHJlc3MiOiIifSwiSXNDaGFuZ2VkIjpmYWxzZSwiSXNOZXciOmZhbHNlfX0seyIkaWQiOiIyMTQiLCJfYXR0YWNoZWRNaWxlc3RvbmVzIjpbXSwiVGFza0RlZmluaXRpb24iOnsiJGlkIjoiMjE1IiwiR3JvdXBOYW1lIjoiNTc5MTUxNWYtODBhZC00ZjU1LWJkZDMtYzIzMjY4NzgyNDI4IiwiU3RhcnREYXRlIjoiMjAxOS0wNC0wMlQwMDowMDowMFoiLCJFbmREYXRlIjoiMjAxOS0wNi0wMlQxMzowMDowMCIsIlBlcmNlbnRhZ2VDb21wbGV0ZSI6NzUuMCwiU3R5bGUiOnsiJGlkIjoiMjE2IiwiU2hhcGUiOjcsIlNoYXBlVGhpY2tuZXNzIjowLCJEdXJhdGlvbkZvcm1hdCI6MCwiSW5jbHVkZU5vbldvcmtpbmdEYXlzSW5EdXJhdGlvbiI6ZmFsc2UsIlBlcmNlbnRhZ2VDb21wbGV0ZVN0eWxlIjp7IiRpZCI6IjIxNyIsIkZvbnRTZXR0aW5ncyI6eyIkaWQiOiIyMTgiLCJGb250U2l6ZSI6MTAsIkZvbnROYW1lIjoiQ2FsaWJyaSIsIklzQm9sZCI6dHJ1ZSwiSXNJdGFsaWMiOmZhbHNlLCJJc1VuZGVybGluZWQiOmZhbHNlLCJQYXJlbnRTdHlsZSI6bnVsbH0sIkF1dG9TaXplIjowLCJGb3JlZ3JvdW5kIjp7IiRpZCI6IjIxOSIsIkNvbG9yIjp7IiRpZCI6IjIyMCIsIkEiOjI1NSwiUiI6MTI3LCJHIjo5NiwiQiI6MH19LCJNYXhXaWR0aCI6MjAwLjAsIk1heEhlaWdodCI6IkluZmluaXR5IiwiU21hcnRGb3JlZ3JvdW5kSXNBY3RpdmUiOmZhbHNlLCJIb3Jpem9udGFsQWxpZ25tZW50IjowLCJWZXJ0aWNhbEFsaWdubWVudCI6MCwiU21hcnRGb3JlZ3JvdW5kIjpudWxsLCJCYWNrZ3JvdW5kRmlsbFR5cGUiOjAsIk1hcmdpbiI6eyIkaWQiOiIyMjEiLCJUb3AiOjAuMCwiTGVmdCI6MC4wLCJSaWdodCI6MC4wLCJCb3R0b20iOjAuMH0sIlBhZGRpbmciOnsiJGlkIjoiMjIyIiwiVG9wIjowLjAsIkxlZnQiOjAuMCwiUmlnaHQiOjAuMCwiQm90dG9tIjowLjB9LCJCYWNrZ3JvdW5kIjp7IiRyZWYiOiI0OCJ9LCJJc1Zpc2libGUiOnRydWUsIldpZHRoIjowLjAsIkhlaWdodCI6MC4wLCJCb3JkZXJTdHlsZSI6eyIkaWQiOiIyMjMiLCJMaW5lQ29sb3IiOm51bGwsIkxpbmVXZWlnaHQiOjAuMCwiTGluZVR5cGUiOjAsIlBhcmVudFN0eWxlIjpudWxsfSwiUGFyZW50U3R5bGUiOm51bGx9LCJEdXJhdGlvblN0eWxlIjp7IiRpZCI6IjIyNCIsIkZvbnRTZXR0aW5ncyI6eyIkaWQiOiIyMjUiLCJGb250U2l6ZSI6MTAsIkZvbnROYW1lIjoiQ2FsaWJyaSIsIklzQm9sZCI6ZmFsc2UsIklzSXRhbGljIjpmYWxzZSwiSXNVbmRlcmxpbmVkIjpmYWxzZSwiUGFyZW50U3R5bGUiOm51bGx9LCJBdXRvU2l6ZSI6MCwiRm9yZWdyb3VuZCI6eyIkaWQiOiIyMjYiLCJDb2xvciI6eyIkcmVmIjoiNTQifX0sIk1heFdpZHRoIjoyMDAuMCwiTWF4SGVpZ2h0IjoiSW5maW5pdHkiLCJTbWFydEZvcmVncm91bmRJc0FjdGl2ZSI6ZmFsc2UsIkhvcml6b250YWxBbGlnbm1lbnQiOjAsIlZlcnRpY2FsQWxpZ25tZW50IjowLCJTbWFydEZvcmVncm91bmQiOm51bGwsIkJhY2tncm91bmRGaWxsVHlwZSI6MCwiTWFyZ2luIjp7IiRpZCI6IjIyNyIsIlRvcCI6MC4wLCJMZWZ0IjowLjAsIlJpZ2h0IjowLjAsIkJvdHRvbSI6MC4wfSwiUGFkZGluZyI6eyIkaWQiOiIyMjgiLCJUb3AiOjAuMCwiTGVmdCI6MC4wLCJSaWdodCI6MC4wLCJCb3R0b20iOjAuMH0sIkJhY2tncm91bmQiOnsiJHJlZiI6IjU3In0sIklzVmlzaWJsZSI6dHJ1ZSwiV2lkdGgiOjAuMCwiSGVpZ2h0IjowLjAsIkJvcmRlclN0eWxlIjp7IiRpZCI6IjIyOSIsIkxpbmVDb2xvciI6bnVsbCwiTGluZVdlaWdodCI6MC4wLCJMaW5lVHlwZSI6MCwiUGFyZW50U3R5bGUiOm51bGx9LCJQYXJlbnRTdHlsZSI6bnVsbH0sIkhvcml6b250YWxDb25uZWN0b3JTdHlsZSI6eyIkaWQiOiIyMzAiLCJMaW5lQ29sb3IiOnsiJHJlZiI6IjYwIn0sIkxpbmVXZWlnaHQiOjEuMCwiTGluZVR5cGUiOjAsIlBhcmVudFN0eWxlIjpudWxsfSwiVmVydGljYWxDb25uZWN0b3JTdHlsZSI6eyIkaWQiOiIyMzEiLCJMaW5lQ29sb3IiOnsiJHJlZiI6IjYz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yIiwiTWFyZ2luIjp7IiRpZCI6IjIzMyIsIlRvcCI6MC4wLCJMZWZ0Ijo0LjAsIlJpZ2h0Ijo0LjAsIkJvdHRvbSI6MC4wfSwiUGFkZGluZyI6eyIkaWQiOiIyMzQiLCJUb3AiOjAuMCwiTGVmdCI6MC4wLCJSaWdodCI6MC4wLCJCb3R0b20iOjAuMH0sIkJhY2tncm91bmQiOnsiJGlkIjoiMjM1IiwiQ29sb3IiOnsiJGlkIjoiMjM2IiwiQSI6MjU1LCJSIjoyNTUsIkciOjE5MiwiQiI6MH19LCJJc1Zpc2libGUiOnRydWUsIldpZHRoIjowLjAsIkhlaWdodCI6MTMuNDI2NjY2NjY2NjY2Njc3LCJCb3JkZXJTdHlsZSI6eyIkaWQiOiIyMzciLCJMaW5lQ29sb3IiOnsiJGlkIjoiMjM4IiwiJHR5cGUiOiJOTFJFLkNvbW1vbi5Eb20uU29saWRDb2xvckJydXNoLCBOTFJFLkNvbW1vbiIsIkNvbG9yIjp7IiRpZCI6IjIzOSIsIkEiOjI1NSwiUiI6MjU1LCJHIjowLCJCIjowfX0sIkxpbmVXZWlnaHQiOjAuMCwiTGluZVR5cGUiOjAsIlBhcmVudFN0eWxlIjpudWxsfSwiUGFyZW50U3R5bGUiOm51bGx9LCJUaXRsZVN0eWxlIjp7IiRpZCI6IjI0MCIsIkZvbnRTZXR0aW5ncyI6eyIkaWQiOiIyNDEiLCJGb250U2l6ZSI6MTEsIkZvbnROYW1lIjoiQ2FsaWJyaSIsIklzQm9sZCI6dHJ1ZSwiSXNJdGFsaWMiOmZhbHNlLCJJc1VuZGVybGluZWQiOmZhbHNlLCJQYXJlbnRTdHlsZSI6bnVsbH0sIkF1dG9TaXplIjowLCJGb3JlZ3JvdW5kIjp7IiRpZCI6IjI0MiIsIkNvbG9yIjp7IiRpZCI6IjI0M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yNDQiLCJUb3AiOjAuMCwiTGVmdCI6MC4wLCJSaWdodCI6MC4wLCJCb3R0b20iOjAuMH0sIlBhZGRpbmciOnsiJGlkIjoiMjQ1IiwiVG9wIjowLjAsIkxlZnQiOjAuMCwiUmlnaHQiOjAuMCwiQm90dG9tIjowLjB9LCJCYWNrZ3JvdW5kIjp7IiRyZWYiOiI3OSJ9LCJJc1Zpc2libGUiOnRydWUsIldpZHRoIjowLjAsIkhlaWdodCI6MC4wLCJCb3JkZXJTdHlsZSI6eyIkaWQiOiIyNDYiLCJMaW5lQ29sb3IiOm51bGwsIkxpbmVXZWlnaHQiOjAuMCwiTGluZVR5cGUiOjAsIlBhcmVudFN0eWxlIjpudWxsfSwiUGFyZW50U3R5bGUiOm51bGx9LCJEYXRlU3R5bGUiOnsiJGlkIjoiMjQ3IiwiRm9udFNldHRpbmdzIjp7IiRpZCI6IjI0OCIsIkZvbnRTaXplIjoxMC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yLCJWZXJ0aWNhbEFsaWdubWVudCI6MCwiU21hcnRGb3JlZ3JvdW5kIjpudWxsLCJCYWNrZ3JvdW5kRmlsbFR5cGUiOjAsIk1hcmdpbiI6eyIkaWQiOiIyNDkiLCJUb3AiOjAuMCwiTGVmdCI6MC4wLCJSaWdodCI6MC4wLCJCb3R0b20iOjAuMH0sIlBhZGRpbmciOnsiJGlkIjoiMjUwIiwiVG9wIjowLjAsIkxlZnQiOjAuMCwiUmlnaHQiOjAuMCwiQm90dG9tIjowLjB9LCJCYWNrZ3JvdW5kIjp7IiRyZWYiOiI4NyJ9LCJJc1Zpc2libGUiOnRydWUsIldpZHRoIjowLjAsIkhlaWdodCI6MC4wLCJCb3JkZXJTdHlsZSI6eyIkaWQiOiIyNTEiLCJMaW5lQ29sb3IiOm51bGwsIkxpbmVXZWlnaHQiOjAuMCwiTGluZVR5cGUiOjAsIlBhcmVudFN0eWxlIjpudWxsfSwiUGFyZW50U3R5bGUiOm51bGx9LCJEYXRlRm9ybWF0Ijp7IiRpZCI6IjI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MiLCJGb3JtYXQiOjAsIklzVmlzaWJsZSI6ZmFsc2UsIkxhc3RLbm93blZpc2liaWxpdHlTdGF0ZSI6ZmFsc2V9LCJJc1Zpc2libGUiOnRydWUsIlBhcmVudFN0eWxlIjpudWxsfSwiSW5kZXgiOjExLCJTbWFydER1cmF0aW9uQWN0aXZhdGVkIjpmYWxzZSwiRGF0ZUZvcm1hdCI6eyIkcmVmIjoiMjUyIn0sIldlZWtOdW1iZXJpbmciOnsiJGlkIjoiMjU0IiwiRm9ybWF0IjowLCJJc1Zpc2libGUiOmZhbHNlLCJMYXN0S25vd25WaXNpYmlsaXR5U3RhdGUiOmZhbHNlfSwiSWQiOiIxMThhYTI2Mi1jOWIwLTQ4ZTEtOWUwYi0yZWNjNTFlMzZjMzgiLCJJbXBvcnRJZCI6bnVsbCwiVGl0bGUiOiJTdHJhdGVnaWMgSW50ZW50IiwiTm90ZSI6bnVsbCwiSHlwZXJsaW5rIjp7IiRpZCI6IjI1NSIsIkFkZHJlc3MiOiIiLCJTdWJBZGRyZXNzIjoiIn0sIklzQ2hhbmdlZCI6ZmFsc2UsIklzTmV3IjpmYWxzZX19LHsiJGlkIjoiMjU2IiwiX2F0dGFjaGVkTWlsZXN0b25lcyI6W3siJGlkIjoiMjU3IiwiRGF0ZSI6IjIwMTktMDMtMzFUMjM6NTk6MDAiLCJTdHlsZSI6eyIkaWQiOiIyNTgiLCJTaGFwZSI6MTQsIkNvbm5lY3Rvck1hcmdpbiI6eyIkaWQiOiIyNTkiLCJUb3AiOjAuMCwiTGVmdCI6Mi4wLCJSaWdodCI6Mi4wLCJCb3R0b20iOjAuMH0sIkNvbm5lY3RvclN0eWxlIjp7IiRpZCI6IjI2MCIsIkxpbmVDb2xvciI6eyIkaWQiOiIyNjEiLCIkdHlwZSI6Ik5MUkUuQ29tbW9uLkRvbS5Tb2xpZENvbG9yQnJ1c2gsIE5MUkUuQ29tbW9uIiwiQ29sb3IiOnsiJGlkIjoiMjYyIiwiQSI6MTI3LCJSIjo3OSwiRyI6MTI5LCJCIjoxODl9fSwiTGluZVdlaWdodCI6MS4wLCJMaW5lVHlwZSI6MCwiUGFyZW50U3R5bGUiOm51bGx9LCJJc0JlbG93VGltZWJhbmQiOnRydWUsIlBvc2l0aW9uT25UYXNrIjozLCJIaWRlRGF0ZSI6ZmFsc2UsIlNoYXBlU2l6ZSI6MSwiU3BhY2luZyI6MC4wLCJQYWRkaW5nIjp7IiRpZCI6IjI2MyIsIlRvcCI6Ny4wLCJMZWZ0IjozLjAsIlJpZ2h0IjowLjAsIkJvdHRvbSI6Mi4wfSwiU2hhcGVTdHlsZSI6eyIkaWQiOiIyNjQiLCJNYXJnaW4iOnsiJGlkIjoiMjY1IiwiVG9wIjowLjAsIkxlZnQiOjAuMCwiUmlnaHQiOjAuMCwiQm90dG9tIjowLjB9LCJQYWRkaW5nIjp7IiRpZCI6IjI2NiIsIlRvcCI6MC4wLCJMZWZ0IjowLjAsIlJpZ2h0IjowLjAsIkJvdHRvbSI6MC4wfSwiQmFja2dyb3VuZCI6eyIkaWQiOiIyNjciLCJDb2xvciI6eyIkaWQiOiIyNjgiLCJBIjoyNTUsIlIiOjEyNywiRyI6OTYsIkIiOjB9fSwiSXNWaXNpYmxlIjp0cnVlLCJXaWR0aCI6MTguMCwiSGVpZ2h0IjoyMC4wLCJCb3JkZXJTdHlsZSI6eyIkaWQiOiIyNjkiLCJMaW5lQ29sb3IiOm51bGwsIkxpbmVXZWlnaHQiOjAuMCwiTGluZVR5cGUiOjAsIlBhcmVudFN0eWxlIjpudWxsfSwiUGFyZW50U3R5bGUiOm51bGx9LCJUaXRsZVN0eWxlIjp7IiRpZCI6IjI3MCIsIkZvbnRTZXR0aW5ncyI6eyIkaWQiOiIyNzEiLCJGb250U2l6ZSI6MTEsIkZvbnROYW1lIjoiQ2FsaWJyaSIsIklzQm9sZCI6dHJ1ZSwiSXNJdGFsaWMiOmZhbHNlLCJJc1VuZGVybGluZWQiOmZhbHNlLCJQYXJlbnRTdHlsZSI6bnVsbH0sIkF1dG9TaXplIjowLCJGb3JlZ3JvdW5kIjp7IiRpZCI6IjI3MiIsIkNvbG9yIjp7IiRpZCI6IjI3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zQiLCJUb3AiOjAuMCwiTGVmdCI6MC4wLCJSaWdodCI6MC4wLCJCb3R0b20iOjAuMH0sIlBhZGRpbmciOnsiJGlkIjoiMjc1IiwiVG9wIjowLjAsIkxlZnQiOjAuMCwiUmlnaHQiOjAuMCwiQm90dG9tIjowLjB9LCJCYWNrZ3JvdW5kIjp7IiRyZWYiOiIyNSJ9LCJJc1Zpc2libGUiOmZhbHNlLCJXaWR0aCI6MC4wLCJIZWlnaHQiOjAuMCwiQm9yZGVyU3R5bGUiOnsiJGlkIjoiMjc2IiwiTGluZUNvbG9yIjpudWxsLCJMaW5lV2VpZ2h0IjowLjAsIkxpbmVUeXBlIjowLCJQYXJlbnRTdHlsZSI6bnVsbH0sIlBhcmVudFN0eWxlIjpudWxsfSwiRGF0ZVN0eWxlIjp7IiRpZCI6IjI3NyIsIkZvbnRTZXR0aW5ncyI6eyIkaWQiOiIyNzg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S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cmVmIjoiMzQifSwiSXNWaXNpYmxlIjpmYWxzZSwiV2lkdGgiOjAuMCwiSGVpZ2h0IjowLjAsIkJvcmRlclN0eWxlIjp7IiRpZCI6IjI4MSIsIkxpbmVDb2xvciI6bnVsbCwiTGluZVdlaWdodCI6MC4wLCJMaW5lVHlwZSI6MCwiUGFyZW50U3R5bGUiOm51bGx9LCJQYXJlbnRTdHlsZSI6bnVsbH0sIkRhdGVGb3JtYXQiOnsiJGlkIjoiMjg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MyIsIkZvcm1hdCI6MCwiSXNWaXNpYmxlIjpmYWxzZSwiTGFzdEtub3duVmlzaWJpbGl0eVN0YXRlIjpmYWxzZX0sIklzVmlzaWJsZSI6dHJ1ZSwiUGFyZW50U3R5bGUiOm51bGx9LCJJbmRleCI6MTMsIlBlcmNlbnRhZ2VDb21wbGV0ZSI6bnVsbCwiUG9zaXRpb24iOnsiUmF0aW8iOjAuMCwiSXNDdXN0b20iOmZhbHNlfSwiRGF0ZUZvcm1hdCI6eyIkcmVmIjoiMjgyIn0sIldlZWtOdW1iZXJpbmciOnsiJGlkIjoiMjg0IiwiRm9ybWF0IjowLCJJc1Zpc2libGUiOmZhbHNlLCJMYXN0S25vd25WaXNpYmlsaXR5U3RhdGUiOmZhbHNlfSwiUmVsYXRlZFRhc2tJZCI6Ijg0MGQxOTA2LWNiMTAtNGIwMS1iZGUxLTViYjc4ZThlMzIzYiIsIklkIjoiMzk5OWYxOGUtMmM2MS00NTRjLWFkZmQtN2VhNDYzZDI1MzZiIiwiSW1wb3J0SWQiOm51bGwsIlRpdGxlIjoiS1BJcyBEZWZpbmVkIiwiTm90ZSI6bnVsbCwiSHlwZXJsaW5rIjp7IiRpZCI6IjI4NSIsIkFkZHJlc3MiOiIiLCJTdWJBZGRyZXNzIjoiIn0sIklzQ2hhbmdlZCI6ZmFsc2UsIklzTmV3IjpmYWxzZX1dLCJUYXNrRGVmaW5pdGlvbiI6eyIkaWQiOiIyODYiLCJHcm91cE5hbWUiOiI1NzkxNTE1Zi04MGFkLTRmNTUtYmRkMy1jMjMyNjg3ODI0MjgiLCJTdGFydERhdGUiOiIyMDE5LTAyLTIzVDE0OjM2OjAwIiwiRW5kRGF0ZSI6IjIwMTktMDQtMDdUMDA6MjQ6MDAiLCJQZXJjZW50YWdlQ29tcGxldGUiOjEwMC4wLCJTdHlsZSI6eyIkaWQiOiIyODciLCJTaGFwZSI6NywiU2hhcGVUaGlja25lc3MiOjAsIkR1cmF0aW9uRm9ybWF0IjowLCJJbmNsdWRlTm9uV29ya2luZ0RheXNJbkR1cmF0aW9uIjpmYWxzZSwiUGVyY2VudGFnZUNvbXBsZXRlU3R5bGUiOnsiJGlkIjoiMjg4IiwiRm9udFNldHRpbmdzIjp7IiRpZCI6IjI4OSIsIkZvbnRTaXplIjoxMCwiRm9udE5hbWUiOiJDYWxpYnJpIiwiSXNCb2xkIjp0cnVlLCJJc0l0YWxpYyI6ZmFsc2UsIklzVW5kZXJsaW5lZCI6ZmFsc2UsIlBhcmVudFN0eWxlIjpudWxsfSwiQXV0b1NpemUiOjAsIkZvcmVncm91bmQiOnsiJGlkIjoiMjkwIiwiQ29sb3IiOnsiJGlkIjoiMjkxIiwiQSI6MjU1LCJSIjoxMjcsIkciOjk2LCJCIjowfX0sIk1heFdpZHRoIjoyMDAuMCwiTWF4SGVpZ2h0IjoiSW5maW5pdHkiLCJTbWFydEZvcmVncm91bmRJc0FjdGl2ZSI6ZmFsc2UsIkhvcml6b250YWxBbGlnbm1lbnQiOjI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HJlZiI6IjQ4In0sIklzVmlzaWJsZSI6dHJ1ZSwiV2lkdGgiOjAuMCwiSGVpZ2h0IjowLjAsIkJvcmRlclN0eWxlIjp7IiRpZCI6IjI5NCIsIkxpbmVDb2xvciI6bnVsbCwiTGluZVdlaWdodCI6MC4wLCJMaW5lVHlwZSI6MCwiUGFyZW50U3R5bGUiOm51bGx9LCJQYXJlbnRTdHlsZSI6bnVsbH0sIkR1cmF0aW9uU3R5bGUiOnsiJGlkIjoiMjk1IiwiRm9udFNldHRpbmdzIjp7IiRpZCI6IjI5NiIsIkZvbnRTaXplIjoxMCwiRm9udE5hbWUiOiJDYWxpYnJpIiwiSXNCb2xkIjpmYWxzZSwiSXNJdGFsaWMiOmZhbHNlLCJJc1VuZGVybGluZWQiOmZhbHNlLCJQYXJlbnRTdHlsZSI6bnVsbH0sIkF1dG9TaXplIjowLCJGb3JlZ3JvdW5kIjp7IiRpZCI6IjI5NyIsIkNvbG9yIjp7IiRyZWYiOiI1NCJ9fSwiTWF4V2lkdGgiOjIwMC4wLCJNYXhIZWlnaHQiOiJJbmZpbml0eSIsIlNtYXJ0Rm9yZWdyb3VuZElzQWN0aXZlIjpmYWxzZSwiSG9yaXpvbnRhbEFsaWdubWVudCI6MCwiVmVydGljYWxBbGlnbm1lbnQiOjAsIlNtYXJ0Rm9yZWdyb3VuZCI6bnVsbCwiQmFja2dyb3VuZEZpbGxUeXBlIjowLCJNYXJnaW4iOnsiJGlkIjoiMjk4IiwiVG9wIjowLjAsIkxlZnQiOjAuMCwiUmlnaHQiOjAuMCwiQm90dG9tIjowLjB9LCJQYWRkaW5nIjp7IiRpZCI6IjI5OSIsIlRvcCI6MC4wLCJMZWZ0IjowLjAsIlJpZ2h0IjowLjAsIkJvdHRvbSI6MC4wfSwiQmFja2dyb3VuZCI6eyIkcmVmIjoiNTcifSwiSXNWaXNpYmxlIjp0cnVlLCJXaWR0aCI6MC4wLCJIZWlnaHQiOjAuMCwiQm9yZGVyU3R5bGUiOnsiJGlkIjoiMzAwIiwiTGluZUNvbG9yIjpudWxsLCJMaW5lV2VpZ2h0IjowLjAsIkxpbmVUeXBlIjowLCJQYXJlbnRTdHlsZSI6bnVsbH0sIlBhcmVudFN0eWxlIjpudWxsfSwiSG9yaXpvbnRhbENvbm5lY3RvclN0eWxlIjp7IiRpZCI6IjMwMSIsIkxpbmVDb2xvciI6eyIkcmVmIjoiNjAifSwiTGluZVdlaWdodCI6MS4wLCJMaW5lVHlwZSI6MCwiUGFyZW50U3R5bGUiOm51bGx9LCJWZXJ0aWNhbENvbm5lY3RvclN0eWxlIjp7IiRpZCI6IjMwMiIsIkxpbmVDb2xvciI6eyIkcmVmIjoiNjMifSwiTGluZVdlaWdodCI6MC4wLCJMaW5lVHlwZSI6MCwiUGFyZW50U3R5bGUiOm51bGx9LCJNYXJnaW4iOm51bGwsIlN0YXJ0RGF0ZVBvc2l0aW9uIjo2LCJFbmREYXRlUG9zaXRpb24iOjYsIkRhdGVJc1Zpc2libGUiOmZhbHNlLCJUaXRsZVBvc2l0aW9uIjoyLCJEdXJhdGlvblBvc2l0aW9uIjo2LCJQZXJjZW50YWdlQ29tcGxldGVkUG9zaXRpb24iOjMsIlNwYWNpbmciOjMsIklzQmVsb3dUaW1lYmFuZCI6dHJ1ZSwiUGVyY2VudGFnZUNvbXBsZXRlU2hhcGVPcGFjaXR5IjozNSwiU2hhcGVTdHlsZSI6eyIkaWQiOiIzMDMiLCJNYXJnaW4iOnsiJGlkIjoiMzA0IiwiVG9wIjowLjAsIkxlZnQiOjQuMCwiUmlnaHQiOjQuMCwiQm90dG9tIjowLjB9LCJQYWRkaW5nIjp7IiRpZCI6IjMwNSIsIlRvcCI6MC4wLCJMZWZ0IjowLjAsIlJpZ2h0IjowLjAsIkJvdHRvbSI6MC4wfSwiQmFja2dyb3VuZCI6eyIkaWQiOiIzMDYiLCJDb2xvciI6eyIkaWQiOiIzMDciLCJBIjoyNTUsIlIiOjI1NSwiRyI6MTkyLCJCIjowfX0sIklzVmlzaWJsZSI6dHJ1ZSwiV2lkdGgiOjAuMCwiSGVpZ2h0IjoxMy40MjY2NjY2NjY2NjY2NzcsIkJvcmRlclN0eWxlIjp7IiRpZCI6IjMwOCIsIkxpbmVDb2xvciI6eyIkaWQiOiIzMDkiLCIkdHlwZSI6Ik5MUkUuQ29tbW9uLkRvbS5Tb2xpZENvbG9yQnJ1c2gsIE5MUkUuQ29tbW9uIiwiQ29sb3IiOnsiJGlkIjoiMzEwIiwiQSI6MjU1LCJSIjoyNTUsIkciOjAsIkIiOjB9fSwiTGluZVdlaWdodCI6MC4wLCJMaW5lVHlwZSI6MCwiUGFyZW50U3R5bGUiOm51bGx9LCJQYXJlbnRTdHlsZSI6bnVsbH0sIlRpdGxlU3R5bGUiOnsiJGlkIjoiMzExIiwiRm9udFNldHRpbmdzIjp7IiRpZCI6IjMxMiIsIkZvbnRTaXplIjoxMSwiRm9udE5hbWUiOiJDYWxpYnJpIiwiSXNCb2xkIjp0cnVlLCJJc0l0YWxpYyI6ZmFsc2UsIklzVW5kZXJsaW5lZCI6ZmFsc2UsIlBhcmVudFN0eWxlIjpudWxsfSwiQXV0b1NpemUiOjAsIkZvcmVncm91bmQiOnsiJGlkIjoiMzEzIiwiQ29sb3IiOnsiJGlkIjoiMzE0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HJlZiI6Ijc5In0sIklzVmlzaWJsZSI6dHJ1ZSwiV2lkdGgiOjAuMCwiSGVpZ2h0IjowLjAsIkJvcmRlclN0eWxlIjp7IiRpZCI6IjMxNyIsIkxpbmVDb2xvciI6bnVsbCwiTGluZVdlaWdodCI6MC4wLCJMaW5lVHlwZSI6MCwiUGFyZW50U3R5bGUiOm51bGx9LCJQYXJlbnRTdHlsZSI6bnVsbH0sIkRhdGVTdHlsZSI6eyIkaWQiOiIzMTgiLCJGb250U2V0dGluZ3MiOnsiJGlkIjoiMzE5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pZCI6IjMyMCIsIlRvcCI6MC4wLCJMZWZ0IjowLjAsIlJpZ2h0IjowLjAsIkJvdHRvbSI6MC4wfSwiUGFkZGluZyI6eyIkaWQiOiIzMjEiLCJUb3AiOjAuMCwiTGVmdCI6MC4wLCJSaWdodCI6MC4wLCJCb3R0b20iOjAuMH0sIkJhY2tncm91bmQiOnsiJHJlZiI6Ijg3In0sIklzVmlzaWJsZSI6dHJ1ZSwiV2lkdGgiOjAuMCwiSGVpZ2h0IjowLjAsIkJvcmRlclN0eWxlIjp7IiRpZCI6IjMyMiIsIkxpbmVDb2xvciI6bnVsbCwiTGluZVdlaWdodCI6MC4wLCJMaW5lVHlwZSI6MCwiUGFyZW50U3R5bGUiOm51bGx9LCJQYXJlbnRTdHlsZSI6bnVsbH0sIkRhdGVGb3JtYXQiOnsiJGlkIjoiMzI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yNCIsIkZvcm1hdCI6MCwiSXNWaXNpYmxlIjpmYWxzZSwiTGFzdEtub3duVmlzaWJpbGl0eVN0YXRlIjpmYWxzZX0sIklzVmlzaWJsZSI6dHJ1ZSwiUGFyZW50U3R5bGUiOm51bGx9LCJJbmRleCI6MTIsIlNtYXJ0RHVyYXRpb25BY3RpdmF0ZWQiOmZhbHNlLCJEYXRlRm9ybWF0Ijp7IiRyZWYiOiIzMjMifSwiV2Vla051bWJlcmluZyI6eyIkaWQiOiIzMjUiLCJGb3JtYXQiOjAsIklzVmlzaWJsZSI6ZmFsc2UsIkxhc3RLbm93blZpc2liaWxpdHlTdGF0ZSI6ZmFsc2V9LCJJZCI6Ijg0MGQxOTA2LWNiMTAtNGIwMS1iZGUxLTViYjc4ZThlMzIzYiIsIkltcG9ydElkIjpudWxsLCJUaXRsZSI6IkdvYWxzIiwiTm90ZSI6bnVsbCwiSHlwZXJsaW5rIjp7IiRpZCI6IjMyNiIsIkFkZHJlc3MiOiIiLCJTdWJBZGRyZXNzIjoiIn0sIklzQ2hhbmdlZCI6ZmFsc2UsIklzTmV3IjpmYWxzZX19XSwiX21pbGVzdG9uZXMiOltdLCJJZCI6IjU3OTE1MTVmLTgwYWQtNGY1NS1iZGQzLWMyMzI2ODc4MjQyOCIsIklzU2luZ2xlSXRlbVJvdyI6ZmFsc2V9XSwiSW5kZXgiOjAsIklkIjoiNTc4NWUyMmUtMjQ3Yi00MTQ0LTk5OTctMWUwOGMxN2JkMjRkIiwiSGVhZGVyVGV4dCI6bnVsbCwiSXNEZWZhdWx0Ijp0cnVlLCJTdHlsZSI6eyIkaWQiOiIzMjciLCJIZWFkZXJTdHlsZSI6eyIkaWQiOiIzMjgiLCJUZXh0U3R5bGUiOnsiJGlkIjoiMzI5IiwiRm9udFNldHRpbmdzIjp7IiRpZCI6IjMzMCIsIkZvbnRTaXplIjoxMSwiRm9udE5hbWUiOiJDYWxpYnJpIiwiSXNCb2xkIjpmYWxzZSwiSXNJdGFsaWMiOmZhbHNlLCJJc1VuZGVybGluZWQiOmZhbHNlLCJQYXJlbnRTdHlsZSI6bnVsbH0sIkF1dG9TaXplIjoyLCJGb3JlZ3JvdW5kIjp7IiRpZCI6IjMzMSIsIkNvbG9yIjp7IiRpZCI6IjMz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zMyIsIlRvcCI6MC4wLCJMZWZ0IjowLjAsIlJpZ2h0IjowLjAsIkJvdHRvbSI6MC4wfSwiUGFkZGluZyI6eyIkaWQiOiIzMzQiLCJUb3AiOjAuMCwiTGVmdCI6MC4wLCJSaWdodCI6MC4wLCJCb3R0b20iOjAuMH0sIkJhY2tncm91bmQiOm51bGwsIklzVmlzaWJsZSI6dHJ1ZSwiV2lkdGgiOjAuMCwiSGVpZ2h0IjowLjAsIkJvcmRlclN0eWxlIjpudWxsLCJQYXJlbnRTdHlsZSI6bnVsbH0sIlJlY3RhbmdsZVN0eWxlIjp7IiRpZCI6IjMzNSIsIk1hcmdpbiI6eyIkaWQiOiIzMzYiLCJUb3AiOjAuMCwiTGVmdCI6MC4wLCJSaWdodCI6MC4wLCJCb3R0b20iOjAuMH0sIlBhZGRpbmciOnsiJGlkIjoiMzM3IiwiVG9wIjowLjAsIkxlZnQiOjAuMCwiUmlnaHQiOjAuMCwiQm90dG9tIjowLjB9LCJCYWNrZ3JvdW5kIjp7IiRpZCI6IjMzOCIsIkNvbG9yIjp7IiRpZCI6IjMzOSIsIkEiOjYzLCJSIjoyNTUsIkciOjE5MiwiQiI6MH19LCJJc1Zpc2libGUiOnRydWUsIldpZHRoIjowLjAsIkhlaWdodCI6MC4wLCJCb3JkZXJTdHlsZSI6eyIkaWQiOiIzNDAiLCJMaW5lQ29sb3IiOnsiJGlkIjoiMzQxIiwiJHR5cGUiOiJOTFJFLkNvbW1vbi5Eb20uU29saWRDb2xvckJydXNoLCBOTFJFLkNvbW1vbiIsIkNvbG9yIjp7IiRpZCI6IjM0MiIsIkEiOjI1NSwiUiI6MjU1LCJHIjowLCJCIjowfX0sIkxpbmVXZWlnaHQiOjAuMCwiTGluZVR5cGUiOjAsIlBhcmVudFN0eWxlIjpudWxsfSwiUGFyZW50U3R5bGUiOm51bGx9LCJNYXJnaW4iOnsiJGlkIjoiMzQzIiwiVG9wIjowLjAsIkxlZnQiOjAuMCwiUmlnaHQiOjAuMCwiQm90dG9tIjowLjB9LCJQYWRkaW5nIjp7IiRpZCI6IjM0NCIsIlRvcCI6MC4wLCJMZWZ0IjowLjAsIlJpZ2h0IjowLjAsIkJvdHRvbSI6MC4wfSwiQmFja2dyb3VuZCI6bnVsbCwiSXNWaXNpYmxlIjp0cnVlLCJXaWR0aCI6MC4wLCJIZWlnaHQiOjAuMCwiQm9yZGVyU3R5bGUiOm51bGwsIlBhcmVudFN0eWxlIjpudWxsfSwiQmFja2dyb3VuZFN0eWxlIjp7IiRpZCI6IjM0NSIsIk1hcmdpbiI6eyIkaWQiOiIzNDYiLCJUb3AiOjAuMCwiTGVmdCI6MC4wLCJSaWdodCI6MC4wLCJCb3R0b20iOjAuMH0sIlBhZGRpbmciOnsiJGlkIjoiMzQ3IiwiVG9wIjowLjAsIkxlZnQiOjAuMCwiUmlnaHQiOjAuMCwiQm90dG9tIjowLjB9LCJCYWNrZ3JvdW5kIjp7IiRpZCI6IjM0OCIsIkNvbG9yIjp7IiRpZCI6IjM0OSIsIkEiOjUxLCJSIjoxNjUsIkciOjE2NSwiQiI6MTY1fX0sIklzVmlzaWJsZSI6dHJ1ZSwiV2lkdGgiOjAuMCwiSGVpZ2h0IjowLjAsIkJvcmRlclN0eWxlIjp7IiRpZCI6IjM1MCIsIkxpbmVDb2xvciI6eyIkaWQiOiIzNTEiLCIkdHlwZSI6Ik5MUkUuQ29tbW9uLkRvbS5Tb2xpZENvbG9yQnJ1c2gsIE5MUkUuQ29tbW9uIiwiQ29sb3IiOnsiJGlkIjoiMzUyIiwiQSI6MjU1LCJSIjoyNTUsIkciOjAsIkIiOjB9fSwiTGluZVdlaWdodCI6MC4wLCJMaW5lVHlwZSI6MCwiUGFyZW50U3R5bGUiOm51bGx9LCJQYXJlbnRTdHlsZSI6bnVsbH0sIk1hcmdpbiI6eyIkaWQiOiIzNTMiLCJUb3AiOjAuMCwiTGVmdCI6MC4wLCJSaWdodCI6MC4wLCJCb3R0b20iOjAuMH0sIlBhZGRpbmciOnsiJGlkIjoiMzU0IiwiVG9wIjowLjAsIkxlZnQiOjAuMCwiUmlnaHQiOjAuMCwiQm90dG9tIjowLjB9LCJJc1Zpc2libGUiOnRydWUsIldpZHRoIjowLjAsIkhlaWdodCI6MC4wLCJCb3JkZXJTdHlsZSI6bnVsbCwiUGFyZW50U3R5bGUiOm51bGx9fV0sIklkIjoiOWNmMGI5YTMtYjQwNi00ODY5LWI5YWUtNzQ4ZmI1ZWZiYjUxIiwiSW5kZXgiOjQsIkhlYWRlclRleHQiOiJQbGFubmluZyIsIlN0eWxlIjp7IiRpZCI6IjM1NSIsIkhlYWRlclN0eWxlIjp7IiRpZCI6IjM1NiIsIlRleHRJc1ZlcnRpY2FsIjpmYWxzZSwiVGV4dFN0eWxlIjp7IiRpZCI6IjM1NyIsIkZvbnRTZXR0aW5ncyI6eyIkaWQiOiIzNTgiLCJGb250U2l6ZSI6MTIsIkZvbnROYW1lIjoiQ2FsaWJyaSIsIklzQm9sZCI6dHJ1ZSwiSXNJdGFsaWMiOmZhbHNlLCJJc1VuZGVybGluZWQiOmZhbHNlLCJQYXJlbnRTdHlsZSI6bnVsbH0sIkF1dG9TaXplIjowLCJGb3JlZ3JvdW5kIjp7IiRpZCI6IjM1OSIsIkNvbG9yIjp7IiRpZCI6IjM2MCIsIkEiOjI1NSwiUiI6MjU1LCJHIjoyNTUsIkIiOjI1NX19LCJNYXhXaWR0aCI6MC4wLCJNYXhIZWlnaHQiOjAuMCwiU21hcnRGb3JlZ3JvdW5kSXNBY3RpdmUiOmZhbHNlLCJIb3Jpem9udGFsQWxpZ25tZW50IjowLCJWZXJ0aWNhbEFsaWdubWVudCI6MCwiU21hcnRGb3JlZ3JvdW5kIjpudWxsLCJCYWNrZ3JvdW5kRmlsbFR5cGUiOjAsIk1hcmdpbiI6eyIkaWQiOiIzNjEiLCJUb3AiOjAuMCwiTGVmdCI6MC4wLCJSaWdodCI6MC4wLCJCb3R0b20iOjAuMH0sIlBhZGRpbmciOnsiJGlkIjoiMzYyIiwiVG9wIjowLjAsIkxlZnQiOjAuMCwiUmlnaHQiOjAuMCwiQm90dG9tIjowLjB9LCJCYWNrZ3JvdW5kIjpudWxsLCJJc1Zpc2libGUiOmZhbHNlLCJXaWR0aCI6MC4wLCJIZWlnaHQiOjAuMCwiQm9yZGVyU3R5bGUiOm51bGwsIlBhcmVudFN0eWxlIjpudWxsfSwiUmVjdGFuZ2xlU3R5bGUiOnsiJGlkIjoiMzYzIiwiTWFyZ2luIjp7IiRpZCI6IjM2NCIsIlRvcCI6MC4wLCJMZWZ0IjowLjAsIlJpZ2h0IjowLjAsIkJvdHRvbSI6MC4wfSwiUGFkZGluZyI6eyIkaWQiOiIzNjUiLCJUb3AiOjAuMCwiTGVmdCI6MC4wLCJSaWdodCI6MC4wLCJCb3R0b20iOjAuMH0sIkJhY2tncm91bmQiOnsiJGlkIjoiMzY2IiwiQ29sb3IiOnsiJGlkIjoiMzY3IiwiQSI6MjU1LCJSIjoyNTUsIkciOjE5MiwiQiI6MH19LCJJc1Zpc2libGUiOmZhbHNlLCJXaWR0aCI6MC4wLCJIZWlnaHQiOjAuMCwiQm9yZGVyU3R5bGUiOnsiJGlkIjoiMzY4IiwiTGluZUNvbG9yIjp7IiRpZCI6IjM2OSIsIiR0eXBlIjoiTkxSRS5Db21tb24uRG9tLlNvbGlkQ29sb3JCcnVzaCwgTkxSRS5Db21tb24iLCJDb2xvciI6eyIkaWQiOiIzNzAiLCJBIjoyNTUsIlIiOjIyLCJHIjoyOCwiQiI6MzV9fSwiTGluZVdlaWdodCI6MC4wLCJMaW5lVHlwZSI6MCwiUGFyZW50U3R5bGUiOm51bGx9LCJQYXJlbnRTdHlsZSI6bnVsbH0sIk1hcmdpbiI6eyIkaWQiOiIzNzEiLCJUb3AiOjAuMCwiTGVmdCI6MC4wLCJSaWdodCI6MC4wLCJCb3R0b20iOjAuMH0sIlBhZGRpbmciOnsiJGlkIjoiMzcyIiwiVG9wIjowLjAsIkxlZnQiOjAuMCwiUmlnaHQiOjAuMCwiQm90dG9tIjowLjB9LCJCYWNrZ3JvdW5kIjpudWxsLCJJc1Zpc2libGUiOnRydWUsIldpZHRoIjowLjAsIkhlaWdodCI6MC4wLCJCb3JkZXJTdHlsZSI6bnVsbCwiUGFyZW50U3R5bGUiOm51bGx9LCJCYWNrZ3JvdW5kU3R5bGUiOnsiJGlkIjoiMzczIiwiTWFyZ2luIjp7IiRpZCI6IjM3NCIsIlRvcCI6MC4wLCJMZWZ0IjowLjAsIlJpZ2h0IjowLjAsIkJvdHRvbSI6MC4wfSwiUGFkZGluZyI6eyIkaWQiOiIzNzUiLCJUb3AiOjAuMCwiTGVmdCI6MC4wLCJSaWdodCI6MC4wLCJCb3R0b20iOjAuMH0sIkJhY2tncm91bmQiOnsiJGlkIjoiMzc2IiwiQ29sb3IiOnsiJGlkIjoiMzc3IiwiQSI6MzgsIlIiOjI1NSwiRyI6MTkyLCJCIjowfX0sIklzVmlzaWJsZSI6dHJ1ZSwiV2lkdGgiOjAuMCwiSGVpZ2h0IjowLjAsIkJvcmRlclN0eWxlIjp7IiRpZCI6IjM3OCIsIkxpbmVDb2xvciI6eyIkaWQiOiIzNzkiLCIkdHlwZSI6Ik5MUkUuQ29tbW9uLkRvbS5Tb2xpZENvbG9yQnJ1c2gsIE5MUkUuQ29tbW9uIiwiQ29sb3IiOnsiJGlkIjoiMzgwIiwiQSI6MjU1LCJSIjoyMiwiRyI6MjgsIkIiOjM1fX0sIkxpbmVXZWlnaHQiOjAuMCwiTGluZVR5cGUiOjAsIlBhcmVudFN0eWxlIjpudWxsfSwiUGFyZW50U3R5bGUiOm51bGx9LCJJc0Fib3ZlVGltZWJhbmQiOmZhbHNlLCJNYXJnaW4iOnsiJGlkIjoiMzgxIiwiVG9wIjowLjAsIkxlZnQiOjAuMCwiUmlnaHQiOjAuMCwiQm90dG9tIjowLjB9LCJQYWRkaW5nIjp7IiRpZCI6IjM4MiIsIlRvcCI6MC4wLCJMZWZ0IjowLjAsIlJpZ2h0IjowLjAsIkJvdHRvbSI6MC4wfSwiSXNWaXNpYmxlIjp0cnVlLCJXaWR0aCI6MC4wLCJIZWlnaHQiOjAuMCwiQm9yZGVyU3R5bGUiOnsiJGlkIjoiMzgzIiwiTGluZUNvbG9yIjpudWxsLCJMaW5lV2VpZ2h0IjowLjAsIkxpbmVUeXBlIjowLCJQYXJlbnRTdHlsZSI6bnVsbH0sIlBhcmVudFN0eWxlIjpudWxsfX0seyIkaWQiOiIzODQiLCJfYWN0aXZpdGllcyI6W3siJGlkIjoiMzg1IiwiX3Jvd3MiOlt7IiRpZCI6IjM4NiIsIl90YXNrcyI6W3siJGlkIjoiMzg3IiwiX2F0dGFjaGVkTWlsZXN0b25lcyI6W3siJGlkIjoiMzg4IiwiRGF0ZSI6IjIwMTktMDMtMzFUMjM6NTk6MDBaIiwiU3R5bGUiOnsiJGlkIjoiMzg5IiwiU2hhcGUiOjE0LCJDb25uZWN0b3JNYXJnaW4iOnsiJGlkIjoiMzkwIiwiVG9wIjowLjAsIkxlZnQiOjIuMCwiUmlnaHQiOjIuMCwiQm90dG9tIjowLjB9LCJDb25uZWN0b3JTdHlsZSI6eyIkaWQiOiIzOTEiLCJMaW5lQ29sb3IiOnsiJGlkIjoiMzkyIiwiJHR5cGUiOiJOTFJFLkNvbW1vbi5Eb20uU29saWRDb2xvckJydXNoLCBOTFJFLkNvbW1vbiIsIkNvbG9yIjp7IiRpZCI6IjM5MyIsIkEiOjEyNywiUiI6NzksIkciOjEyOSwiQiI6MTg5fX0sIkxpbmVXZWlnaHQiOjEuMCwiTGluZVR5cGUiOjAsIlBhcmVudFN0eWxlIjpudWxsfSwiSXNCZWxvd1RpbWViYW5kIjp0cnVlLCJQb3NpdGlvbk9uVGFzayI6MywiSGlkZURhdGUiOmZhbHNlLCJTaGFwZVNpemUiOjEsIlNwYWNpbmciOjAuMCwiUGFkZGluZyI6eyIkaWQiOiIzOTQiLCJUb3AiOjcuMCwiTGVmdCI6My4wLCJSaWdodCI6MC4wLCJCb3R0b20iOjIuMH0sIlNoYXBlU3R5bGUiOnsiJGlkIjoiMzk1IiwiTWFyZ2luIjp7IiRyZWYiOiIyNjUifSwiUGFkZGluZyI6eyIkcmVmIjoiMjY2In0sIkJhY2tncm91bmQiOnsiJGlkIjoiMzk2IiwiQ29sb3IiOnsiJGlkIjoiMzk3IiwiQSI6MjU1LCJSIjoxMzIsIkciOjYwLCJCIjoxMn19LCJJc1Zpc2libGUiOnRydWUsIldpZHRoIjoxOC4wLCJIZWlnaHQiOjIwLjAsIkJvcmRlclN0eWxlIjp7IiRpZCI6IjM5OCIsIkxpbmVDb2xvciI6bnVsbCwiTGluZVdlaWdodCI6MC4wLCJMaW5lVHlwZSI6MCwiUGFyZW50U3R5bGUiOm51bGx9LCJQYXJlbnRTdHlsZSI6bnVsbH0sIlRpdGxlU3R5bGUiOnsiJGlkIjoiMzk5IiwiRm9udFNldHRpbmdzIjp7IiRpZCI6IjQwMCIsIkZvbnRTaXplIjoxMSwiRm9udE5hbWUiOiJDYWxpYnJpIiwiSXNCb2xkIjp0cnVlLCJJc0l0YWxpYyI6ZmFsc2UsIklzVW5kZXJsaW5lZCI6ZmFsc2UsIlBhcmVudFN0eWxlIjpudWxsfSwiQXV0b1NpemUiOjAsIkZvcmVncm91bmQiOnsiJGlkIjoiNDAxIiwiQ29sb3IiOnsiJGlkIjoiNDA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zQifSwiUGFkZGluZyI6eyIkcmVmIjoiMjc1In0sIkJhY2tncm91bmQiOnsiJHJlZiI6IjI1In0sIklzVmlzaWJsZSI6dHJ1ZSwiV2lkdGgiOjAuMCwiSGVpZ2h0IjowLjAsIkJvcmRlclN0eWxlIjp7IiRpZCI6IjQwMyIsIkxpbmVDb2xvciI6bnVsbCwiTGluZVdlaWdodCI6MC4wLCJMaW5lVHlwZSI6MCwiUGFyZW50U3R5bGUiOm51bGx9LCJQYXJlbnRTdHlsZSI6bnVsbH0sIkRhdGVTdHlsZSI6eyIkaWQiOiI0MDQiLCJGb250U2V0dGluZ3MiOnsiJGlkIjoiNDA1IiwiRm9udFNpemUiOjEwLCJGb250TmFtZSI6IkNhbGlicmkiLCJJc0JvbGQiOmZhbHNlLCJJc0l0YWxpYyI6ZmFsc2UsIklzVW5kZXJsaW5lZCI6ZmFsc2UsIlBhcmVudFN0eWxlIjpudWxsfSwiQXV0b1NpemUiOjAsIkZvcmVncm91bmQiOnsiJHJlZiI6IjMwIn0sIk1heFdpZHRoIjoyMDAuMCwiTWF4SGVpZ2h0IjoiSW5maW5pdHkiLCJTbWFydEZvcmVncm91bmRJc0FjdGl2ZSI6ZmFsc2UsIkhvcml6b250YWxBbGlnbm1lbnQiOjEsIlZlcnRpY2FsQWxpZ25tZW50IjowLCJTbWFydEZvcmVncm91bmQiOm51bGwsIkJhY2tncm91bmRGaWxsVHlwZSI6MCwiTWFyZ2luIjp7IiRyZWYiOiIyNzkifSwiUGFkZGluZyI6eyIkcmVmIjoiMjgwIn0sIkJhY2tncm91bmQiOnsiJHJlZiI6IjM0In0sIklzVmlzaWJsZSI6ZmFsc2UsIldpZHRoIjowLjAsIkhlaWdodCI6MC4wLCJCb3JkZXJTdHlsZSI6eyIkaWQiOiI0MDYiLCJMaW5lQ29sb3IiOm51bGwsIkxpbmVXZWlnaHQiOjAuMCwiTGluZVR5cGUiOjAsIlBhcmVudFN0eWxlIjpudWxsfSwiUGFyZW50U3R5bGUiOm51bGx9LCJEYXRlRm9ybWF0Ijp7IiRpZCI6IjQ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DgiLCJGb3JtYXQiOjAsIklzVmlzaWJsZSI6ZmFsc2UsIkxhc3RLbm93blZpc2liaWxpdHlTdGF0ZSI6ZmFsc2V9LCJJc1Zpc2libGUiOnRydWUsIlBhcmVudFN0eWxlIjpudWxsfSwiSW5kZXgiOjE4LCJQZXJjZW50YWdlQ29tcGxldGUiOm51bGwsIlBvc2l0aW9uIjp7IlJhdGlvIjowLjAsIklzQ3VzdG9tIjpmYWxzZX0sIkRhdGVGb3JtYXQiOnsiJHJlZiI6IjQwNyJ9LCJXZWVrTnVtYmVyaW5nIjp7IiRpZCI6IjQwOSIsIkZvcm1hdCI6MCwiSXNWaXNpYmxlIjpmYWxzZSwiTGFzdEtub3duVmlzaWJpbGl0eVN0YXRlIjpmYWxzZX0sIlJlbGF0ZWRUYXNrSWQiOiI0NGRlOTc2NS1lNzIwLTQ1NTctYjg4Mi05N2Y0NzA5YjhjMzAiLCJJZCI6IjA3MjNhNTM0LWI4YjAtNGQ4NC04YWQ0LTlkOTYwYjgzM2I5YyIsIkltcG9ydElkIjpudWxsLCJUaXRsZSI6IkNvbXBldGl0b3IgUmV2aWV3IiwiTm90ZSI6bnVsbCwiSHlwZXJsaW5rIjp7IiRpZCI6IjQxMCIsIkFkZHJlc3MiOiIiLCJTdWJBZGRyZXNzIjoiIn0sIklzQ2hhbmdlZCI6ZmFsc2UsIklzTmV3IjpmYWxzZX1dLCJUYXNrRGVmaW5pdGlvbiI6eyIkaWQiOiI0MTEiLCJHcm91cE5hbWUiOiIxZWRmM2Q2My1hMmYzLTQzODgtYWRhYS00MzU1OWMzZTBmN2EiLCJTdGFydERhdGUiOiIyMDE5LTAyLTAyVDIxOjAzOjAwIiwiRW5kRGF0ZSI6IjIwMTktMDQtMDdUMjA6NTk6MDAiLCJQZXJjZW50YWdlQ29tcGxldGUiOm51bGwsIlN0eWxlIjp7IiRpZCI6IjQxMiIsIlNoYXBlIjo3LCJTaGFwZVRoaWNrbmVzcyI6MCwiRHVyYXRpb25Gb3JtYXQiOjAsIkluY2x1ZGVOb25Xb3JraW5nRGF5c0luRHVyYXRpb24iOmZhbHNlLCJQZXJjZW50YWdlQ29tcGxldGVTdHlsZSI6eyIkaWQiOiI0MTMiLCJGb250U2V0dGluZ3MiOnsiJGlkIjoiNDE0IiwiRm9udFNpemUiOjEwLCJGb250TmFtZSI6IkNhbGlicmkiLCJJc0JvbGQiOmZhbHNlLCJJc0l0YWxpYyI6ZmFsc2UsIklzVW5kZXJsaW5lZCI6ZmFsc2UsIlBhcmVudFN0eWxlIjpudWxsfSwiQXV0b1NpemUiOjAsIkZvcmVncm91bmQiOnsiJGlkIjoiNDE1IiwiQ29sb3IiOnsiJGlkIjoiND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cmVmIjoiNDgifSwiSXNWaXNpYmxlIjp0cnVlLCJXaWR0aCI6MC4wLCJIZWlnaHQiOjAuMCwiQm9yZGVyU3R5bGUiOnsiJGlkIjoiNDE5IiwiTGluZUNvbG9yIjpudWxsLCJMaW5lV2VpZ2h0IjowLjAsIkxpbmVUeXBlIjowLCJQYXJlbnRTdHlsZSI6bnVsbH0sIlBhcmVudFN0eWxlIjpudWxsfSwiRHVyYXRpb25TdHlsZSI6eyIkaWQiOiI0MjAiLCJGb250U2V0dGluZ3MiOnsiJGlkIjoiNDIxIiwiRm9udFNpemUiOjEwLCJGb250TmFtZSI6IkNhbGlicmkiLCJJc0JvbGQiOmZhbHNlLCJJc0l0YWxpYyI6ZmFsc2UsIklzVW5kZXJsaW5lZCI6ZmFsc2UsIlBhcmVudFN0eWxlIjpudWxsfSwiQXV0b1NpemUiOjAsIkZvcmVncm91bmQiOnsiJGlkIjoiNDIyIiwiQ29sb3IiOnsiJHJlZiI6IjU0In19LCJNYXhXaWR0aCI6MjAwLjAsIk1heEhlaWdodCI6IkluZmluaXR5IiwiU21hcnRGb3JlZ3JvdW5kSXNBY3RpdmUiOmZhbHNlLCJIb3Jpem9udGFsQWxpZ25tZW50IjowLCJWZXJ0aWNhbEFsaWdubWVudCI6MCwiU21hcnRGb3JlZ3JvdW5kIjpudWxsLCJCYWNrZ3JvdW5kRmlsbFR5cGUiOjAsIk1hcmdpbiI6eyIkaWQiOiI0MjMiLCJUb3AiOjAuMCwiTGVmdCI6MC4wLCJSaWdodCI6MC4wLCJCb3R0b20iOjAuMH0sIlBhZGRpbmciOnsiJGlkIjoiNDI0IiwiVG9wIjowLjAsIkxlZnQiOjAuMCwiUmlnaHQiOjAuMCwiQm90dG9tIjowLjB9LCJCYWNrZ3JvdW5kIjp7IiRyZWYiOiI1NyJ9LCJJc1Zpc2libGUiOnRydWUsIldpZHRoIjowLjAsIkhlaWdodCI6MC4wLCJCb3JkZXJTdHlsZSI6eyIkaWQiOiI0MjUiLCJMaW5lQ29sb3IiOm51bGwsIkxpbmVXZWlnaHQiOjAuMCwiTGluZVR5cGUiOjAsIlBhcmVudFN0eWxlIjpudWxsfSwiUGFyZW50U3R5bGUiOm51bGx9LCJIb3Jpem9udGFsQ29ubmVjdG9yU3R5bGUiOnsiJGlkIjoiNDI2IiwiTGluZUNvbG9yIjp7IiRyZWYiOiI2MCJ9LCJMaW5lV2VpZ2h0IjoxLjAsIkxpbmVUeXBlIjowLCJQYXJlbnRTdHlsZSI6bnVsbH0sIlZlcnRpY2FsQ29ubmVjdG9yU3R5bGUiOnsiJGlkIjoiNDI3IiwiTGluZUNvbG9yIjp7IiRyZWYiOiI2M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QyOCIsIk1hcmdpbiI6eyIkaWQiOiI0MjkiLCJUb3AiOjAuMCwiTGVmdCI6NC4wLCJSaWdodCI6NC4wLCJCb3R0b20iOjAuMH0sIlBhZGRpbmciOnsiJGlkIjoiNDMwIiwiVG9wIjowLjAsIkxlZnQiOjAuMCwiUmlnaHQiOjAuMCwiQm90dG9tIjowLjB9LCJCYWNrZ3JvdW5kIjp7IiRpZCI6IjQzMSIsIkNvbG9yIjp7IiRpZCI6IjQzMiIsIkEiOjI1NSwiUiI6MjM3LCJHIjoxMjUsIkIiOjQ5fX0sIklzVmlzaWJsZSI6dHJ1ZSwiV2lkdGgiOjAuMCwiSGVpZ2h0IjoxMy40MjY2NjY2NjY2NjY2NzcsIkJvcmRlclN0eWxlIjp7IiRpZCI6IjQzMyIsIkxpbmVDb2xvciI6eyIkaWQiOiI0MzQiLCIkdHlwZSI6Ik5MUkUuQ29tbW9uLkRvbS5Tb2xpZENvbG9yQnJ1c2gsIE5MUkUuQ29tbW9uIiwiQ29sb3IiOnsiJGlkIjoiNDM1IiwiQSI6MjU1LCJSIjoyNTUsIkciOjAsIkIiOjB9fSwiTGluZVdlaWdodCI6MC4wLCJMaW5lVHlwZSI6MCwiUGFyZW50U3R5bGUiOm51bGx9LCJQYXJlbnRTdHlsZSI6bnVsbH0sIlRpdGxlU3R5bGUiOnsiJGlkIjoiNDM2IiwiRm9udFNldHRpbmdzIjp7IiRpZCI6IjQzNyIsIkZvbnRTaXplIjoxMSwiRm9udE5hbWUiOiJDYWxpYnJpIiwiSXNCb2xkIjp0cnVlLCJJc0l0YWxpYyI6ZmFsc2UsIklzVW5kZXJsaW5lZCI6ZmFsc2UsIlBhcmVudFN0eWxlIjpudWxsfSwiQXV0b1NpemUiOjAsIkZvcmVncm91bmQiOnsiJGlkIjoiNDM4IiwiQ29sb3IiOnsiJGlkIjoiNDM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Q0MCIsIlRvcCI6MC4wLCJMZWZ0IjowLjAsIlJpZ2h0IjowLjAsIkJvdHRvbSI6MC4wfSwiUGFkZGluZyI6eyIkaWQiOiI0NDEiLCJUb3AiOjAuMCwiTGVmdCI6MC4wLCJSaWdodCI6MC4wLCJCb3R0b20iOjAuMH0sIkJhY2tncm91bmQiOnsiJHJlZiI6Ijc5In0sIklzVmlzaWJsZSI6dHJ1ZSwiV2lkdGgiOjAuMCwiSGVpZ2h0IjowLjAsIkJvcmRlclN0eWxlIjp7IiRpZCI6IjQ0MiIsIkxpbmVDb2xvciI6bnVsbCwiTGluZVdlaWdodCI6MC4wLCJMaW5lVHlwZSI6MCwiUGFyZW50U3R5bGUiOm51bGx9LCJQYXJlbnRTdHlsZSI6bnVsbH0sIkRhdGVTdHlsZSI6eyIkaWQiOiI0NDMiLCJGb250U2V0dGluZ3MiOnsiJGlkIjoiNDQ0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pZCI6IjQ0NSIsIlRvcCI6MC4wLCJMZWZ0IjowLjAsIlJpZ2h0IjowLjAsIkJvdHRvbSI6MC4wfSwiUGFkZGluZyI6eyIkaWQiOiI0NDYiLCJUb3AiOjAuMCwiTGVmdCI6MC4wLCJSaWdodCI6MC4wLCJCb3R0b20iOjAuMH0sIkJhY2tncm91bmQiOnsiJHJlZiI6Ijg3In0sIklzVmlzaWJsZSI6dHJ1ZSwiV2lkdGgiOjAuMCwiSGVpZ2h0IjowLjAsIkJvcmRlclN0eWxlIjp7IiRpZCI6IjQ0NyIsIkxpbmVDb2xvciI6bnVsbCwiTGluZVdlaWdodCI6MC4wLCJMaW5lVHlwZSI6MCwiUGFyZW50U3R5bGUiOm51bGx9LCJQYXJlbnRTdHlsZSI6bnVsbH0sIkRhdGVGb3JtYXQiOnsiJGlkIjoiN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OSIsIkZvcm1hdCI6MCwiSXNWaXNpYmxlIjpmYWxzZSwiTGFzdEtub3duVmlzaWJpbGl0eVN0YXRlIjpmYWxzZX0sIklzVmlzaWJsZSI6dHJ1ZSwiUGFyZW50U3R5bGUiOm51bGx9LCJJbmRleCI6MTcsIlNtYXJ0RHVyYXRpb25BY3RpdmF0ZWQiOmZhbHNlLCJEYXRlRm9ybWF0Ijp7IiRyZWYiOiI0NDgifSwiV2Vla051bWJlcmluZyI6eyIkaWQiOiI0NTAiLCJGb3JtYXQiOjAsIklzVmlzaWJsZSI6ZmFsc2UsIkxhc3RLbm93blZpc2liaWxpdHlTdGF0ZSI6ZmFsc2V9LCJJZCI6IjQ0ZGU5NzY1LWU3MjAtNDU1Ny1iODgyLTk3ZjQ3MDliOGMzMCIsIkltcG9ydElkIjpudWxsLCJUaXRsZSI6Ik1hcmtldCBBbmFseXNpcyIsIk5vdGUiOm51bGwsIkh5cGVybGluayI6eyIkaWQiOiI0NTEiLCJBZGRyZXNzIjoiIiwiU3ViQWRkcmVzcyI6IiJ9LCJJc0NoYW5nZWQiOmZhbHNlLCJJc05ldyI6ZmFsc2V9fSx7IiRpZCI6IjQ1MiIsIl9hdHRhY2hlZE1pbGVzdG9uZXMiOltdLCJUYXNrRGVmaW5pdGlvbiI6eyIkaWQiOiI0NTMiLCJHcm91cE5hbWUiOiIxZWRmM2Q2My1hMmYzLTQzODgtYWRhYS00MzU1OWMzZTBmN2EiLCJTdGFydERhdGUiOiIyMDE5LTA0LTAyVDAwOjAwOjAwWiIsIkVuZERhdGUiOiIyMDE5LTA0LTI4VDA3OjE4OjAwWiIsIlBlcmNlbnRhZ2VDb21wbGV0ZSI6bnVsbCwiU3R5bGUiOnsiJGlkIjoiNDU0IiwiU2hhcGUiOjcsIlNoYXBlVGhpY2tuZXNzIjowLCJEdXJhdGlvbkZvcm1hdCI6MCwiSW5jbHVkZU5vbldvcmtpbmdEYXlzSW5EdXJhdGlvbiI6ZmFsc2UsIlBlcmNlbnRhZ2VDb21wbGV0ZVN0eWxlIjp7IiRpZCI6IjQ1NSIsIkZvbnRTZXR0aW5ncyI6eyIkaWQiOiI0NTYiLCJGb250U2l6ZSI6MTAsIkZvbnROYW1lIjoiQ2FsaWJyaSIsIklzQm9sZCI6ZmFsc2UsIklzSXRhbGljIjpmYWxzZSwiSXNVbmRlcmxpbmVkIjpmYWxzZSwiUGFyZW50U3R5bGUiOm51bGx9LCJBdXRvU2l6ZSI6MCwiRm9yZWdyb3VuZCI6eyIkcmVmIjoiNDE1In0sIk1heFdpZHRoIjoyMDAuMCwiTWF4SGVpZ2h0IjoiSW5maW5pdHkiLCJTbWFydEZvcmVncm91bmRJc0FjdGl2ZSI6ZmFsc2UsIkhvcml6b250YWxBbGlnbm1lbnQiOjAsIlZlcnRpY2FsQWxpZ25tZW50IjowLCJTbWFydEZvcmVncm91bmQiOm51bGwsIkJhY2tncm91bmRGaWxsVHlwZSI6MCwiTWFyZ2luIjp7IiRpZCI6IjQ1NyIsIlRvcCI6MC4wLCJMZWZ0IjowLjAsIlJpZ2h0IjowLjAsIkJvdHRvbSI6MC4wfSwiUGFkZGluZyI6eyIkaWQiOiI0NTgiLCJUb3AiOjAuMCwiTGVmdCI6MC4wLCJSaWdodCI6MC4wLCJCb3R0b20iOjAuMH0sIkJhY2tncm91bmQiOnsiJHJlZiI6IjQ4In0sIklzVmlzaWJsZSI6dHJ1ZSwiV2lkdGgiOjAuMCwiSGVpZ2h0IjowLjAsIkJvcmRlclN0eWxlIjp7IiRpZCI6IjQ1OSIsIkxpbmVDb2xvciI6bnVsbCwiTGluZVdlaWdodCI6MC4wLCJMaW5lVHlwZSI6MCwiUGFyZW50U3R5bGUiOm51bGx9LCJQYXJlbnRTdHlsZSI6bnVsbH0sIkR1cmF0aW9uU3R5bGUiOnsiJGlkIjoiNDYwIiwiRm9udFNldHRpbmdzIjp7IiRpZCI6IjQ2MSIsIkZvbnRTaXplIjoxMCwiRm9udE5hbWUiOiJDYWxpYnJpIiwiSXNCb2xkIjpmYWxzZSwiSXNJdGFsaWMiOmZhbHNlLCJJc1VuZGVybGluZWQiOmZhbHNlLCJQYXJlbnRTdHlsZSI6bnVsbH0sIkF1dG9TaXplIjowLCJGb3JlZ3JvdW5kIjp7IiRpZCI6IjQ2MiIsIkNvbG9yIjp7IiRyZWYiOiI1NCJ9fSwiTWF4V2lkdGgiOjIwMC4wLCJNYXhIZWlnaHQiOiJJbmZpbml0eSIsIlNtYXJ0Rm9yZWdyb3VuZElzQWN0aXZlIjpmYWxzZSwiSG9yaXpvbnRhbEFsaWdubWVudCI6MCwiVmVydGljYWxBbGlnbm1lbnQiOjAsIlNtYXJ0Rm9yZWdyb3VuZCI6bnVsbCwiQmFja2dyb3VuZEZpbGxUeXBlIjowLCJNYXJnaW4iOnsiJGlkIjoiNDYzIiwiVG9wIjowLjAsIkxlZnQiOjAuMCwiUmlnaHQiOjAuMCwiQm90dG9tIjowLjB9LCJQYWRkaW5nIjp7IiRpZCI6IjQ2NCIsIlRvcCI6MC4wLCJMZWZ0IjowLjAsIlJpZ2h0IjowLjAsIkJvdHRvbSI6MC4wfSwiQmFja2dyb3VuZCI6eyIkcmVmIjoiNTcifSwiSXNWaXNpYmxlIjp0cnVlLCJXaWR0aCI6MC4wLCJIZWlnaHQiOjAuMCwiQm9yZGVyU3R5bGUiOnsiJGlkIjoiNDY1IiwiTGluZUNvbG9yIjpudWxsLCJMaW5lV2VpZ2h0IjowLjAsIkxpbmVUeXBlIjowLCJQYXJlbnRTdHlsZSI6bnVsbH0sIlBhcmVudFN0eWxlIjpudWxsfSwiSG9yaXpvbnRhbENvbm5lY3RvclN0eWxlIjp7IiRpZCI6IjQ2NiIsIkxpbmVDb2xvciI6eyIkcmVmIjoiNjAifSwiTGluZVdlaWdodCI6MS4wLCJMaW5lVHlwZSI6MCwiUGFyZW50U3R5bGUiOm51bGx9LCJWZXJ0aWNhbENvbm5lY3RvclN0eWxlIjp7IiRpZCI6IjQ2NyIsIkxpbmVDb2xvciI6eyIkcmVmIjoiNjM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jgiLCJNYXJnaW4iOnsiJGlkIjoiNDY5IiwiVG9wIjowLjAsIkxlZnQiOjQuMCwiUmlnaHQiOjQuMCwiQm90dG9tIjowLjB9LCJQYWRkaW5nIjp7IiRpZCI6IjQ3MCIsIlRvcCI6MC4wLCJMZWZ0IjowLjAsIlJpZ2h0IjowLjAsIkJvdHRvbSI6MC4wfSwiQmFja2dyb3VuZCI6eyIkaWQiOiI0NzEiLCJDb2xvciI6eyIkaWQiOiI0NzIiLCJBIjoyNTUsIlIiOjIzNywiRyI6MTI1LCJCIjo0OX19LCJJc1Zpc2libGUiOnRydWUsIldpZHRoIjowLjAsIkhlaWdodCI6MTMuNDI2NjY2NjY2NjY2Njc3LCJCb3JkZXJTdHlsZSI6eyIkaWQiOiI0NzMiLCJMaW5lQ29sb3IiOnsiJGlkIjoiNDc0IiwiJHR5cGUiOiJOTFJFLkNvbW1vbi5Eb20uU29saWRDb2xvckJydXNoLCBOTFJFLkNvbW1vbiIsIkNvbG9yIjp7IiRpZCI6IjQ3NSIsIkEiOjI1NSwiUiI6MjU1LCJHIjowLCJCIjowfX0sIkxpbmVXZWlnaHQiOjAuMCwiTGluZVR5cGUiOjAsIlBhcmVudFN0eWxlIjpudWxsfSwiUGFyZW50U3R5bGUiOm51bGx9LCJUaXRsZVN0eWxlIjp7IiRpZCI6IjQ3NiIsIkZvbnRTZXR0aW5ncyI6eyIkaWQiOiI0NzciLCJGb250U2l6ZSI6MTEsIkZvbnROYW1lIjoiQ2FsaWJyaSIsIklzQm9sZCI6dHJ1ZSwiSXNJdGFsaWMiOmZhbHNlLCJJc1VuZGVybGluZWQiOmZhbHNlLCJQYXJlbnRTdHlsZSI6bnVsbH0sIkF1dG9TaXplIjowLCJGb3JlZ3JvdW5kIjp7IiRpZCI6IjQ3OCIsIkNvbG9yIjp7IiRpZCI6IjQ3O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0ODAiLCJUb3AiOjAuMCwiTGVmdCI6MC4wLCJSaWdodCI6MC4wLCJCb3R0b20iOjAuMH0sIlBhZGRpbmciOnsiJGlkIjoiNDgxIiwiVG9wIjowLjAsIkxlZnQiOjAuMCwiUmlnaHQiOjAuMCwiQm90dG9tIjowLjB9LCJCYWNrZ3JvdW5kIjp7IiRyZWYiOiI3OSJ9LCJJc1Zpc2libGUiOnRydWUsIldpZHRoIjowLjAsIkhlaWdodCI6MC4wLCJCb3JkZXJTdHlsZSI6eyIkaWQiOiI0ODIiLCJMaW5lQ29sb3IiOm51bGwsIkxpbmVXZWlnaHQiOjAuMCwiTGluZVR5cGUiOjAsIlBhcmVudFN0eWxlIjpudWxsfSwiUGFyZW50U3R5bGUiOm51bGx9LCJEYXRlU3R5bGUiOnsiJGlkIjoiNDgzIiwiRm9udFNldHRpbmdzIjp7IiRpZCI6IjQ4NCIsIkZvbnRTaXplIjoxMC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aWQiOiI0ODUiLCJUb3AiOjAuMCwiTGVmdCI6MC4wLCJSaWdodCI6MC4wLCJCb3R0b20iOjAuMH0sIlBhZGRpbmciOnsiJGlkIjoiNDg2IiwiVG9wIjowLjAsIkxlZnQiOjAuMCwiUmlnaHQiOjAuMCwiQm90dG9tIjowLjB9LCJCYWNrZ3JvdW5kIjp7IiRyZWYiOiI4NyJ9LCJJc1Zpc2libGUiOnRydWUsIldpZHRoIjowLjAsIkhlaWdodCI6MC4wLCJCb3JkZXJTdHlsZSI6eyIkaWQiOiI0ODciLCJMaW5lQ29sb3IiOm51bGwsIkxpbmVXZWlnaHQiOjAuMCwiTGluZVR5cGUiOjAsIlBhcmVudFN0eWxlIjpudWxsfSwiUGFyZW50U3R5bGUiOm51bGx9LCJEYXRlRm9ybWF0Ijp7IiRpZCI6IjQ4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kiLCJGb3JtYXQiOjAsIklzVmlzaWJsZSI6ZmFsc2UsIkxhc3RLbm93blZpc2liaWxpdHlTdGF0ZSI6ZmFsc2V9LCJJc1Zpc2libGUiOnRydWUsIlBhcmVudFN0eWxlIjpudWxsfSwiSW5kZXgiOjE4LCJTbWFydER1cmF0aW9uQWN0aXZhdGVkIjpmYWxzZSwiRGF0ZUZvcm1hdCI6eyIkcmVmIjoiNDg4In0sIldlZWtOdW1iZXJpbmciOnsiJGlkIjoiNDkwIiwiRm9ybWF0IjowLCJJc1Zpc2libGUiOmZhbHNlLCJMYXN0S25vd25WaXNpYmlsaXR5U3RhdGUiOmZhbHNlfSwiSWQiOiI4ZDM4YWJmNi00MzRmLTQ5YjUtOWRjMi00YWUxZWUzNjkzNWUiLCJJbXBvcnRJZCI6bnVsbCwiVGl0bGUiOiJTV09UIiwiTm90ZSI6bnVsbCwiSHlwZXJsaW5rIjp7IiRpZCI6IjQ5MSIsIkFkZHJlc3MiOiIiLCJTdWJBZGRyZXNzIjoiIn0sIklzQ2hhbmdlZCI6ZmFsc2UsIklzTmV3IjpmYWxzZX19XSwiX21pbGVzdG9uZXMiOltdLCJJZCI6IjFlZGYzZDYzLWEyZjMtNDM4OC1hZGFhLTQzNTU5YzNlMGY3YSIsIklzU2luZ2xlSXRlbVJvdyI6ZmFsc2V9LHsiJGlkIjoiNDkyIiwiX3Rhc2tzIjpbeyIkaWQiOiI0OTMiLCJfYXR0YWNoZWRNaWxlc3RvbmVzIjpbeyIkaWQiOiI0OTQiLCJEYXRlIjoiMjAxOS0wNi0wN1QyMzo1OTowMFoiLCJTdHlsZSI6eyIkaWQiOiI0OTUiLCJTaGFwZSI6MTQsIkNvbm5lY3Rvck1hcmdpbiI6eyIkaWQiOiI0OTYiLCJUb3AiOjAuMCwiTGVmdCI6Mi4wLCJSaWdodCI6Mi4wLCJCb3R0b20iOjAuMH0sIkNvbm5lY3RvclN0eWxlIjp7IiRpZCI6IjQ5NyIsIkxpbmVDb2xvciI6eyIkaWQiOiI0OTgiLCIkdHlwZSI6Ik5MUkUuQ29tbW9uLkRvbS5Tb2xpZENvbG9yQnJ1c2gsIE5MUkUuQ29tbW9uIiwiQ29sb3IiOnsiJGlkIjoiNDk5IiwiQSI6MTI3LCJSIjo3OSwiRyI6MTI5LCJCIjoxODl9fSwiTGluZVdlaWdodCI6MS4wLCJMaW5lVHlwZSI6MCwiUGFyZW50U3R5bGUiOm51bGx9LCJJc0JlbG93VGltZWJhbmQiOnRydWUsIlBvc2l0aW9uT25UYXNrIjozLCJIaWRlRGF0ZSI6ZmFsc2UsIlNoYXBlU2l6ZSI6MSwiU3BhY2luZyI6MC4wLCJQYWRkaW5nIjp7IiRyZWYiOiIzOTQifSwiU2hhcGVTdHlsZSI6eyIkaWQiOiI1MDAiLCJNYXJnaW4iOnsiJHJlZiI6IjI2NSJ9LCJQYWRkaW5nIjp7IiRyZWYiOiIyNjYifSwiQmFja2dyb3VuZCI6eyIkaWQiOiI1MDEiLCJDb2xvciI6eyIkaWQiOiI1MDIiLCJBIjoyNTUsIlIiOjEzMiwiRyI6NjAsIkIiOjEyfX0sIklzVmlzaWJsZSI6dHJ1ZSwiV2lkdGgiOjE4LjAsIkhlaWdodCI6MjAuMCwiQm9yZGVyU3R5bGUiOnsiJGlkIjoiNTAzIiwiTGluZUNvbG9yIjpudWxsLCJMaW5lV2VpZ2h0IjowLjAsIkxpbmVUeXBlIjowLCJQYXJlbnRTdHlsZSI6bnVsbH0sIlBhcmVudFN0eWxlIjpudWxsfSwiVGl0bGVTdHlsZSI6eyIkaWQiOiI1MDQiLCJGb250U2V0dGluZ3MiOnsiJGlkIjoiNTA1IiwiRm9udFNpemUiOjExLCJGb250TmFtZSI6IkNhbGlicmkiLCJJc0JvbGQiOnRydWUsIklzSXRhbGljIjpmYWxzZSwiSXNVbmRlcmxpbmVkIjpmYWxzZSwiUGFyZW50U3R5bGUiOm51bGx9LCJBdXRvU2l6ZSI6MiwiRm9yZWdyb3VuZCI6eyIkaWQiOiI1MDYiLCJDb2xvciI6eyIkaWQiOiI1MDciLCJBIjoyNTUsIlIiOjAsIkciOjAsIkIiOjB9fSwiTWF4V2lkdGgiOjEwMC41NTAwMDAwMDAwMDAwMSwiTWF4SGVpZ2h0IjoiSW5maW5pdHkiLCJTbWFydEZvcmVncm91bmRJc0FjdGl2ZSI6ZmFsc2UsIkhvcml6b250YWxBbGlnbm1lbnQiOjEsIlZlcnRpY2FsQWxpZ25tZW50IjowLCJTbWFydEZvcmVncm91bmQiOm51bGwsIkJhY2tncm91bmRGaWxsVHlwZSI6MCwiTWFyZ2luIjp7IiRyZWYiOiIyNzQifSwiUGFkZGluZyI6eyIkcmVmIjoiMjc1In0sIkJhY2tncm91bmQiOnsiJHJlZiI6IjI1In0sIklzVmlzaWJsZSI6dHJ1ZSwiV2lkdGgiOjAuMCwiSGVpZ2h0IjowLjAsIkJvcmRlclN0eWxlIjp7IiRpZCI6IjUwOCIsIkxpbmVDb2xvciI6bnVsbCwiTGluZVdlaWdodCI6MC4wLCJMaW5lVHlwZSI6MCwiUGFyZW50U3R5bGUiOm51bGx9LCJQYXJlbnRTdHlsZSI6bnVsbH0sIkRhdGVTdHlsZSI6eyIkaWQiOiI1MDkiLCJGb250U2V0dGluZ3MiOnsiJGlkIjoiNTEwIiwiRm9udFNpemUiOjEwLCJGb250TmFtZSI6IkNhbGlicmkiLCJJc0JvbGQiOmZhbHNlLCJJc0l0YWxpYyI6ZmFsc2UsIklzVW5kZXJsaW5lZCI6ZmFsc2UsIlBhcmVudFN0eWxlIjpudWxsfSwiQXV0b1NpemUiOjAsIkZvcmVncm91bmQiOnsiJHJlZiI6IjMwIn0sIk1heFdpZHRoIjoyMDAuMCwiTWF4SGVpZ2h0IjoiSW5maW5pdHkiLCJTbWFydEZvcmVncm91bmRJc0FjdGl2ZSI6ZmFsc2UsIkhvcml6b250YWxBbGlnbm1lbnQiOjEsIlZlcnRpY2FsQWxpZ25tZW50IjowLCJTbWFydEZvcmVncm91bmQiOm51bGwsIkJhY2tncm91bmRGaWxsVHlwZSI6MCwiTWFyZ2luIjp7IiRyZWYiOiIyNzkifSwiUGFkZGluZyI6eyIkcmVmIjoiMjgwIn0sIkJhY2tncm91bmQiOnsiJHJlZiI6IjM0In0sIklzVmlzaWJsZSI6ZmFsc2UsIldpZHRoIjowLjAsIkhlaWdodCI6MC4wLCJCb3JkZXJTdHlsZSI6eyIkaWQiOiI1MTEiLCJMaW5lQ29sb3IiOm51bGwsIkxpbmVXZWlnaHQiOjAuMCwiTGluZVR5cGUiOjAsIlBhcmVudFN0eWxlIjpudWxsfSwiUGFyZW50U3R5bGUiOm51bGx9LCJEYXRlRm9ybWF0Ijp7IiRpZCI6IjUx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TMiLCJGb3JtYXQiOjAsIklzVmlzaWJsZSI6ZmFsc2UsIkxhc3RLbm93blZpc2liaWxpdHlTdGF0ZSI6ZmFsc2V9LCJJc1Zpc2libGUiOnRydWUsIlBhcmVudFN0eWxlIjpudWxsfSwiSW5kZXgiOjIwLCJQZXJjZW50YWdlQ29tcGxldGUiOm51bGwsIlBvc2l0aW9uIjp7IlJhdGlvIjowLjAsIklzQ3VzdG9tIjpmYWxzZX0sIkRhdGVGb3JtYXQiOnsiJHJlZiI6IjUxMiJ9LCJXZWVrTnVtYmVyaW5nIjp7IiRpZCI6IjUxNCIsIkZvcm1hdCI6MCwiSXNWaXNpYmxlIjpmYWxzZSwiTGFzdEtub3duVmlzaWJpbGl0eVN0YXRlIjpmYWxzZX0sIlJlbGF0ZWRUYXNrSWQiOiJjNzc3MGViMy1lNDM0LTQ0NTAtODNlYi1mMGNkYTUzMjQxYzciLCJJZCI6IjVmMjJlMjk1LTI2OWYtNDJlOS1iMWNlLTk4YjQxMThhYjNkMCIsIkltcG9ydElkIjpudWxsLCJUaXRsZSI6IlByaWNlIExpc3QgKEh5cG90aGVzaXMpIiwiTm90ZSI6bnVsbCwiSHlwZXJsaW5rIjp7IiRpZCI6IjUxNSIsIkFkZHJlc3MiOiIiLCJTdWJBZGRyZXNzIjoiIn0sIklzQ2hhbmdlZCI6ZmFsc2UsIklzTmV3IjpmYWxzZX1dLCJUYXNrRGVmaW5pdGlvbiI6eyIkaWQiOiI1MTYiLCJHcm91cE5hbWUiOiJkYWI5ZDQ5MS1jNzFiLTRkOTktYWVhMS0zY2FjMDFkMjI3MmYiLCJTdGFydERhdGUiOiIyMDE5LTA0LTAyVDAwOjAwOjAwWiIsIkVuZERhdGUiOiIyMDE5LTA2LTEwVDIzOjU5OjAwWiIsIlBlcmNlbnRhZ2VDb21wbGV0ZSI6bnVsbCwiU3R5bGUiOnsiJGlkIjoiNTE3IiwiU2hhcGUiOjcsIlNoYXBlVGhpY2tuZXNzIjowLCJEdXJhdGlvbkZvcm1hdCI6MCwiSW5jbHVkZU5vbldvcmtpbmdEYXlzSW5EdXJhdGlvbiI6ZmFsc2UsIlBlcmNlbnRhZ2VDb21wbGV0ZVN0eWxlIjp7IiRpZCI6IjUxOCIsIkZvbnRTZXR0aW5ncyI6eyIkaWQiOiI1MTkiLCJGb250U2l6ZSI6MTAsIkZvbnROYW1lIjoiQ2FsaWJyaSIsIklzQm9sZCI6ZmFsc2UsIklzSXRhbGljIjpmYWxzZSwiSXNVbmRlcmxpbmVkIjpmYWxzZSwiUGFyZW50U3R5bGUiOm51bGx9LCJBdXRvU2l6ZSI6MCwiRm9yZWdyb3VuZCI6eyIkcmVmIjoiNDE1In0sIk1heFdpZHRoIjoyMDAuMCwiTWF4SGVpZ2h0IjoiSW5maW5pdHkiLCJTbWFydEZvcmVncm91bmRJc0FjdGl2ZSI6ZmFsc2UsIkhvcml6b250YWxBbGlnbm1lbnQiOjAsIlZlcnRpY2FsQWxpZ25tZW50IjowLCJTbWFydEZvcmVncm91bmQiOm51bGwsIkJhY2tncm91bmRGaWxsVHlwZSI6MCwiTWFyZ2luIjp7IiRpZCI6IjUyMCIsIlRvcCI6MC4wLCJMZWZ0IjowLjAsIlJpZ2h0IjowLjAsIkJvdHRvbSI6MC4wfSwiUGFkZGluZyI6eyIkaWQiOiI1MjEiLCJUb3AiOjAuMCwiTGVmdCI6MC4wLCJSaWdodCI6MC4wLCJCb3R0b20iOjAuMH0sIkJhY2tncm91bmQiOnsiJHJlZiI6IjQ4In0sIklzVmlzaWJsZSI6dHJ1ZSwiV2lkdGgiOjAuMCwiSGVpZ2h0IjowLjAsIkJvcmRlclN0eWxlIjp7IiRpZCI6IjUyMiIsIkxpbmVDb2xvciI6bnVsbCwiTGluZVdlaWdodCI6MC4wLCJMaW5lVHlwZSI6MCwiUGFyZW50U3R5bGUiOm51bGx9LCJQYXJlbnRTdHlsZSI6bnVsbH0sIkR1cmF0aW9uU3R5bGUiOnsiJGlkIjoiNTIzIiwiRm9udFNldHRpbmdzIjp7IiRpZCI6IjUyNCIsIkZvbnRTaXplIjoxMCwiRm9udE5hbWUiOiJDYWxpYnJpIiwiSXNCb2xkIjpmYWxzZSwiSXNJdGFsaWMiOmZhbHNlLCJJc1VuZGVybGluZWQiOmZhbHNlLCJQYXJlbnRTdHlsZSI6bnVsbH0sIkF1dG9TaXplIjowLCJGb3JlZ3JvdW5kIjp7IiRpZCI6IjUyNSIsIkNvbG9yIjp7IiRyZWYiOiI1NCJ9fSwiTWF4V2lkdGgiOjIwMC4wLCJNYXhIZWlnaHQiOiJJbmZpbml0eSIsIlNtYXJ0Rm9yZWdyb3VuZElzQWN0aXZlIjpmYWxzZSwiSG9yaXpvbnRhbEFsaWdubWVudCI6MCwiVmVydGljYWxBbGlnbm1lbnQiOjAsIlNtYXJ0Rm9yZWdyb3VuZCI6bnVsbCwiQmFja2dyb3VuZEZpbGxUeXBlIjowLCJNYXJnaW4iOnsiJGlkIjoiNTI2IiwiVG9wIjowLjAsIkxlZnQiOjAuMCwiUmlnaHQiOjAuMCwiQm90dG9tIjowLjB9LCJQYWRkaW5nIjp7IiRpZCI6IjUyNyIsIlRvcCI6MC4wLCJMZWZ0IjowLjAsIlJpZ2h0IjowLjAsIkJvdHRvbSI6MC4wfSwiQmFja2dyb3VuZCI6eyIkcmVmIjoiNTcifSwiSXNWaXNpYmxlIjp0cnVlLCJXaWR0aCI6MC4wLCJIZWlnaHQiOjAuMCwiQm9yZGVyU3R5bGUiOnsiJGlkIjoiNTI4IiwiTGluZUNvbG9yIjpudWxsLCJMaW5lV2VpZ2h0IjowLjAsIkxpbmVUeXBlIjowLCJQYXJlbnRTdHlsZSI6bnVsbH0sIlBhcmVudFN0eWxlIjpudWxsfSwiSG9yaXpvbnRhbENvbm5lY3RvclN0eWxlIjp7IiRpZCI6IjUyOSIsIkxpbmVDb2xvciI6eyIkcmVmIjoiNjAifSwiTGluZVdlaWdodCI6MS4wLCJMaW5lVHlwZSI6MCwiUGFyZW50U3R5bGUiOm51bGx9LCJWZXJ0aWNhbENvbm5lY3RvclN0eWxlIjp7IiRpZCI6IjUzMCIsIkxpbmVDb2xvciI6eyIkcmVmIjoiNjM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MzEiLCJNYXJnaW4iOnsiJGlkIjoiNTMyIiwiVG9wIjowLjAsIkxlZnQiOjQuMCwiUmlnaHQiOjQuMCwiQm90dG9tIjowLjB9LCJQYWRkaW5nIjp7IiRpZCI6IjUzMyIsIlRvcCI6MC4wLCJMZWZ0IjowLjAsIlJpZ2h0IjowLjAsIkJvdHRvbSI6MC4wfSwiQmFja2dyb3VuZCI6eyIkaWQiOiI1MzQiLCJDb2xvciI6eyIkaWQiOiI1MzUiLCJBIjoyNTUsIlIiOjIzNywiRyI6MTI1LCJCIjo0OX19LCJJc1Zpc2libGUiOnRydWUsIldpZHRoIjowLjAsIkhlaWdodCI6MTMuNDI2NjY2NjY2NjY2Njc3LCJCb3JkZXJTdHlsZSI6eyIkaWQiOiI1MzYiLCJMaW5lQ29sb3IiOnsiJGlkIjoiNTM3IiwiJHR5cGUiOiJOTFJFLkNvbW1vbi5Eb20uU29saWRDb2xvckJydXNoLCBOTFJFLkNvbW1vbiIsIkNvbG9yIjp7IiRpZCI6IjUzOCIsIkEiOjI1NSwiUiI6MjU1LCJHIjowLCJCIjowfX0sIkxpbmVXZWlnaHQiOjAuMCwiTGluZVR5cGUiOjAsIlBhcmVudFN0eWxlIjpudWxsfSwiUGFyZW50U3R5bGUiOm51bGx9LCJUaXRsZVN0eWxlIjp7IiRpZCI6IjUzOSIsIkZvbnRTZXR0aW5ncyI6eyIkaWQiOiI1NDAiLCJGb250U2l6ZSI6MTEsIkZvbnROYW1lIjoiQ2FsaWJyaSIsIklzQm9sZCI6dHJ1ZSwiSXNJdGFsaWMiOmZhbHNlLCJJc1VuZGVybGluZWQiOmZhbHNlLCJQYXJlbnRTdHlsZSI6bnVsbH0sIkF1dG9TaXplIjoyLCJGb3JlZ3JvdW5kIjp7IiRpZCI6IjU0MSIsIkNvbG9yIjp7IiRpZCI6IjU0MiIsIkEiOjI1NSwiUiI6MjU1LCJHIjoyNTUsIkIiOjI1NX19LCJNYXhXaWR0aCI6NzEuNTIzMzMzMzMzMzMzMzQxLCJNYXhIZWlnaHQiOiJJbmZpbml0eSIsIlNtYXJ0Rm9yZWdyb3VuZElzQWN0aXZlIjpmYWxzZSwiSG9yaXpvbnRhbEFsaWdubWVudCI6MSwiVmVydGljYWxBbGlnbm1lbnQiOjAsIlNtYXJ0Rm9yZWdyb3VuZCI6bnVsbCwiQmFja2dyb3VuZEZpbGxUeXBlIjowLCJNYXJnaW4iOnsiJGlkIjoiNTQzIiwiVG9wIjowLjAsIkxlZnQiOjAuMCwiUmlnaHQiOjAuMCwiQm90dG9tIjowLjB9LCJQYWRkaW5nIjp7IiRpZCI6IjU0NCIsIlRvcCI6MC4wLCJMZWZ0IjowLjAsIlJpZ2h0IjowLjAsIkJvdHRvbSI6MC4wfSwiQmFja2dyb3VuZCI6eyIkcmVmIjoiNzkifSwiSXNWaXNpYmxlIjp0cnVlLCJXaWR0aCI6MC4wLCJIZWlnaHQiOjAuMCwiQm9yZGVyU3R5bGUiOnsiJGlkIjoiNTQ1IiwiTGluZUNvbG9yIjpudWxsLCJMaW5lV2VpZ2h0IjowLjAsIkxpbmVUeXBlIjowLCJQYXJlbnRTdHlsZSI6bnVsbH0sIlBhcmVudFN0eWxlIjpudWxsfSwiRGF0ZVN0eWxlIjp7IiRpZCI6IjU0NiIsIkZvbnRTZXR0aW5ncyI6eyIkaWQiOiI1NDciLCJGb250U2l6ZSI6MTA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GlkIjoiNTQ4IiwiVG9wIjowLjAsIkxlZnQiOjAuMCwiUmlnaHQiOjAuMCwiQm90dG9tIjowLjB9LCJQYWRkaW5nIjp7IiRpZCI6IjU0OSIsIlRvcCI6MC4wLCJMZWZ0IjowLjAsIlJpZ2h0IjowLjAsIkJvdHRvbSI6MC4wfSwiQmFja2dyb3VuZCI6eyIkcmVmIjoiODcifSwiSXNWaXNpYmxlIjp0cnVlLCJXaWR0aCI6MC4wLCJIZWlnaHQiOjAuMCwiQm9yZGVyU3R5bGUiOnsiJGlkIjoiNTUwIiwiTGluZUNvbG9yIjpudWxsLCJMaW5lV2VpZ2h0IjowLjAsIkxpbmVUeXBlIjowLCJQYXJlbnRTdHlsZSI6bnVsbH0sIlBhcmVudFN0eWxlIjpudWxsfSwiRGF0ZUZvcm1hdCI6eyIkaWQiOiI1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UyIiwiRm9ybWF0IjowLCJJc1Zpc2libGUiOmZhbHNlLCJMYXN0S25vd25WaXNpYmlsaXR5U3RhdGUiOmZhbHNlfSwiSXNWaXNpYmxlIjp0cnVlLCJQYXJlbnRTdHlsZSI6bnVsbH0sIkluZGV4IjoxOSwiU21hcnREdXJhdGlvbkFjdGl2YXRlZCI6ZmFsc2UsIkRhdGVGb3JtYXQiOnsiJHJlZiI6IjU1MSJ9LCJXZWVrTnVtYmVyaW5nIjp7IiRpZCI6IjU1MyIsIkZvcm1hdCI6MCwiSXNWaXNpYmxlIjpmYWxzZSwiTGFzdEtub3duVmlzaWJpbGl0eVN0YXRlIjpmYWxzZX0sIklkIjoiYzc3NzBlYjMtZTQzNC00NDUwLTgzZWItZjBjZGE1MzI0MWM3IiwiSW1wb3J0SWQiOm51bGwsIlRpdGxlIjoiQnVzaW5lc3MgTW9kZWwiLCJOb3RlIjpudWxsLCJIeXBlcmxpbmsiOnsiJGlkIjoiNTU0IiwiQWRkcmVzcyI6IiIsIlN1YkFkZHJlc3MiOiIifSwiSXNDaGFuZ2VkIjpmYWxzZSwiSXNOZXciOmZhbHNlfX0seyIkaWQiOiI1NTUiLCJfYXR0YWNoZWRNaWxlc3RvbmVzIjpbeyIkaWQiOiI1NTYiLCJEYXRlIjoiMjAxOS0wNy0yOFQyMzo1OTowMFoiLCJTdHlsZSI6eyIkaWQiOiI1NTciLCJTaGFwZSI6MTQsIkNvbm5lY3Rvck1hcmdpbiI6eyIkaWQiOiI1NTgiLCJUb3AiOjAuMCwiTGVmdCI6Mi4wLCJSaWdodCI6Mi4wLCJCb3R0b20iOjAuMH0sIkNvbm5lY3RvclN0eWxlIjp7IiRpZCI6IjU1OSIsIkxpbmVDb2xvciI6eyIkaWQiOiI1NjAiLCIkdHlwZSI6Ik5MUkUuQ29tbW9uLkRvbS5Tb2xpZENvbG9yQnJ1c2gsIE5MUkUuQ29tbW9uIiwiQ29sb3IiOnsiJGlkIjoiNTYxIiwiQSI6MTI3LCJSIjo3OSwiRyI6MTI5LCJCIjoxODl9fSwiTGluZVdlaWdodCI6MS4wLCJMaW5lVHlwZSI6MCwiUGFyZW50U3R5bGUiOm51bGx9LCJJc0JlbG93VGltZWJhbmQiOnRydWUsIlBvc2l0aW9uT25UYXNrIjozLCJIaWRlRGF0ZSI6ZmFsc2UsIlNoYXBlU2l6ZSI6MSwiU3BhY2luZyI6MC4wLCJQYWRkaW5nIjp7IiRpZCI6IjU2MiIsIlRvcCI6Ny4wLCJMZWZ0IjozLjAsIlJpZ2h0IjowLjAsIkJvdHRvbSI6Mi4wfSwiU2hhcGVTdHlsZSI6eyIkaWQiOiI1NjMiLCJNYXJnaW4iOnsiJHJlZiI6IjI2NSJ9LCJQYWRkaW5nIjp7IiRyZWYiOiIyNjYifSwiQmFja2dyb3VuZCI6eyIkaWQiOiI1NjQiLCJDb2xvciI6eyIkaWQiOiI1NjUiLCJBIjoyNTUsIlIiOjEzMiwiRyI6NjAsIkIiOjEyfX0sIklzVmlzaWJsZSI6dHJ1ZSwiV2lkdGgiOjE4LjAsIkhlaWdodCI6MjAuMCwiQm9yZGVyU3R5bGUiOnsiJGlkIjoiNTY2IiwiTGluZUNvbG9yIjpudWxsLCJMaW5lV2VpZ2h0IjowLjAsIkxpbmVUeXBlIjowLCJQYXJlbnRTdHlsZSI6bnVsbH0sIlBhcmVudFN0eWxlIjpudWxsfSwiVGl0bGVTdHlsZSI6eyIkaWQiOiI1NjciLCJGb250U2V0dGluZ3MiOnsiJGlkIjoiNTY4IiwiRm9udFNpemUiOjExLCJGb250TmFtZSI6IkNhbGlicmkiLCJJc0JvbGQiOnRydWUsIklzSXRhbGljIjpmYWxzZSwiSXNVbmRlcmxpbmVkIjpmYWxzZSwiUGFyZW50U3R5bGUiOm51bGx9LCJBdXRvU2l6ZSI6MCwiRm9yZWdyb3VuZCI6eyIkaWQiOiI1NjkiLCJDb2xvciI6eyIkaWQiOiI1N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3NCJ9LCJQYWRkaW5nIjp7IiRyZWYiOiIyNzUifSwiQmFja2dyb3VuZCI6eyIkcmVmIjoiMjUifSwiSXNWaXNpYmxlIjp0cnVlLCJXaWR0aCI6MC4wLCJIZWlnaHQiOjAuMCwiQm9yZGVyU3R5bGUiOnsiJGlkIjoiNTcxIiwiTGluZUNvbG9yIjpudWxsLCJMaW5lV2VpZ2h0IjowLjAsIkxpbmVUeXBlIjowLCJQYXJlbnRTdHlsZSI6bnVsbH0sIlBhcmVudFN0eWxlIjpudWxsfSwiRGF0ZVN0eWxlIjp7IiRpZCI6IjU3MiIsIkZvbnRTZXR0aW5ncyI6eyIkaWQiOiI1NzM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SwiVmVydGljYWxBbGlnbm1lbnQiOjAsIlNtYXJ0Rm9yZWdyb3VuZCI6bnVsbCwiQmFja2dyb3VuZEZpbGxUeXBlIjowLCJNYXJnaW4iOnsiJHJlZiI6IjI3OSJ9LCJQYWRkaW5nIjp7IiRyZWYiOiIyODAifSwiQmFja2dyb3VuZCI6eyIkcmVmIjoiMzQifSwiSXNWaXNpYmxlIjpmYWxzZSwiV2lkdGgiOjAuMCwiSGVpZ2h0IjowLjAsIkJvcmRlclN0eWxlIjp7IiRpZCI6IjU3NCIsIkxpbmVDb2xvciI6bnVsbCwiTGluZVdlaWdodCI6MC4wLCJMaW5lVHlwZSI6MCwiUGFyZW50U3R5bGUiOm51bGx9LCJQYXJlbnRTdHlsZSI6bnVsbH0sIkRhdGVGb3JtYXQiOnsiJGlkIjoiNTc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NiIsIkZvcm1hdCI6MCwiSXNWaXNpYmxlIjpmYWxzZSwiTGFzdEtub3duVmlzaWJpbGl0eVN0YXRlIjpmYWxzZX0sIklzVmlzaWJsZSI6dHJ1ZSwiUGFyZW50U3R5bGUiOm51bGx9LCJJbmRleCI6MjEsIlBlcmNlbnRhZ2VDb21wbGV0ZSI6bnVsbCwiUG9zaXRpb24iOnsiUmF0aW8iOjAuMCwiSXNDdXN0b20iOmZhbHNlfSwiRGF0ZUZvcm1hdCI6eyIkcmVmIjoiNTc1In0sIldlZWtOdW1iZXJpbmciOnsiJGlkIjoiNTc3IiwiRm9ybWF0IjowLCJJc1Zpc2libGUiOmZhbHNlLCJMYXN0S25vd25WaXNpYmlsaXR5U3RhdGUiOmZhbHNlfSwiUmVsYXRlZFRhc2tJZCI6IjQwYzc2OTZjLThiM2EtNGIxZC1iODNkLTc2NzMwZTVkOTJjMiIsIklkIjoiOGVkMjhiOTEtODNkZS00NTg4LWE0NmUtZDQzMjMwNjZjMjhmIiwiSW1wb3J0SWQiOm51bGwsIlRpdGxlIjoiRmluYWwgUHJpY2UgTGlzdCIsIk5vdGUiOm51bGwsIkh5cGVybGluayI6eyIkaWQiOiI1NzgiLCJBZGRyZXNzIjoiIiwiU3ViQWRkcmVzcyI6IiJ9LCJJc0NoYW5nZWQiOmZhbHNlLCJJc05ldyI6ZmFsc2V9XSwiVGFza0RlZmluaXRpb24iOnsiJGlkIjoiNTc5IiwiR3JvdXBOYW1lIjoiZGFiOWQ0OTEtYzcxYi00ZDk5LWFlYTEtM2NhYzAxZDIyNzJmIiwiU3RhcnREYXRlIjoiMjAxOS0wNi0wNVQyMzo1MTowMCIsIkVuZERhdGUiOiIyMDE5LTA4LTA1VDEyOjU1OjAwWiIsIlBlcmNlbnRhZ2VDb21wbGV0ZSI6bnVsbCwiU3R5bGUiOnsiJGlkIjoiNTgwIiwiU2hhcGUiOjcsIlNoYXBlVGhpY2tuZXNzIjowLCJEdXJhdGlvbkZvcm1hdCI6MCwiSW5jbHVkZU5vbldvcmtpbmdEYXlzSW5EdXJhdGlvbiI6ZmFsc2UsIlBlcmNlbnRhZ2VDb21wbGV0ZVN0eWxlIjp7IiRpZCI6IjU4MSIsIkZvbnRTZXR0aW5ncyI6eyIkaWQiOiI1ODIiLCJGb250U2l6ZSI6MTAsIkZvbnROYW1lIjoiQ2FsaWJyaSIsIklzQm9sZCI6ZmFsc2UsIklzSXRhbGljIjpmYWxzZSwiSXNVbmRlcmxpbmVkIjpmYWxzZSwiUGFyZW50U3R5bGUiOm51bGx9LCJBdXRvU2l6ZSI6MCwiRm9yZWdyb3VuZCI6eyIkcmVmIjoiNDE1In0sIk1heFdpZHRoIjoyMDAuMCwiTWF4SGVpZ2h0IjoiSW5maW5pdHkiLCJTbWFydEZvcmVncm91bmRJc0FjdGl2ZSI6ZmFsc2UsIkhvcml6b250YWxBbGlnbm1lbnQiOjAsIlZlcnRpY2FsQWxpZ25tZW50IjowLCJTbWFydEZvcmVncm91bmQiOm51bGwsIkJhY2tncm91bmRGaWxsVHlwZSI6MCwiTWFyZ2luIjp7IiRpZCI6IjU4MyIsIlRvcCI6MC4wLCJMZWZ0IjowLjAsIlJpZ2h0IjowLjAsIkJvdHRvbSI6MC4wfSwiUGFkZGluZyI6eyIkaWQiOiI1ODQiLCJUb3AiOjAuMCwiTGVmdCI6MC4wLCJSaWdodCI6MC4wLCJCb3R0b20iOjAuMH0sIkJhY2tncm91bmQiOnsiJHJlZiI6IjQ4In0sIklzVmlzaWJsZSI6dHJ1ZSwiV2lkdGgiOjAuMCwiSGVpZ2h0IjowLjAsIkJvcmRlclN0eWxlIjp7IiRpZCI6IjU4NSIsIkxpbmVDb2xvciI6bnVsbCwiTGluZVdlaWdodCI6MC4wLCJMaW5lVHlwZSI6MCwiUGFyZW50U3R5bGUiOm51bGx9LCJQYXJlbnRTdHlsZSI6bnVsbH0sIkR1cmF0aW9uU3R5bGUiOnsiJGlkIjoiNTg2IiwiRm9udFNldHRpbmdzIjp7IiRpZCI6IjU4NyIsIkZvbnRTaXplIjoxMCwiRm9udE5hbWUiOiJDYWxpYnJpIiwiSXNCb2xkIjpmYWxzZSwiSXNJdGFsaWMiOmZhbHNlLCJJc1VuZGVybGluZWQiOmZhbHNlLCJQYXJlbnRTdHlsZSI6bnVsbH0sIkF1dG9TaXplIjowLCJGb3JlZ3JvdW5kIjp7IiRpZCI6IjU4OCIsIkNvbG9yIjp7IiRyZWYiOiI1NCJ9fSwiTWF4V2lkdGgiOjIwMC4wLCJNYXhIZWlnaHQiOiJJbmZpbml0eSIsIlNtYXJ0Rm9yZWdyb3VuZElzQWN0aXZlIjpmYWxzZSwiSG9yaXpvbnRhbEFsaWdubWVudCI6MCwiVmVydGljYWxBbGlnbm1lbnQiOjAsIlNtYXJ0Rm9yZWdyb3VuZCI6bnVsbCwiQmFja2dyb3VuZEZpbGxUeXBlIjowLCJNYXJnaW4iOnsiJGlkIjoiNTg5IiwiVG9wIjowLjAsIkxlZnQiOjAuMCwiUmlnaHQiOjAuMCwiQm90dG9tIjowLjB9LCJQYWRkaW5nIjp7IiRpZCI6IjU5MCIsIlRvcCI6MC4wLCJMZWZ0IjowLjAsIlJpZ2h0IjowLjAsIkJvdHRvbSI6MC4wfSwiQmFja2dyb3VuZCI6eyIkcmVmIjoiNTcifSwiSXNWaXNpYmxlIjp0cnVlLCJXaWR0aCI6MC4wLCJIZWlnaHQiOjAuMCwiQm9yZGVyU3R5bGUiOnsiJGlkIjoiNTkxIiwiTGluZUNvbG9yIjpudWxsLCJMaW5lV2VpZ2h0IjowLjAsIkxpbmVUeXBlIjowLCJQYXJlbnRTdHlsZSI6bnVsbH0sIlBhcmVudFN0eWxlIjpudWxsfSwiSG9yaXpvbnRhbENvbm5lY3RvclN0eWxlIjp7IiRpZCI6IjU5MiIsIkxpbmVDb2xvciI6eyIkcmVmIjoiNjAifSwiTGluZVdlaWdodCI6MS4wLCJMaW5lVHlwZSI6MCwiUGFyZW50U3R5bGUiOm51bGx9LCJWZXJ0aWNhbENvbm5lY3RvclN0eWxlIjp7IiRpZCI6IjU5MyIsIkxpbmVDb2xvciI6eyIkcmVmIjoiNjM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OTQiLCJNYXJnaW4iOnsiJGlkIjoiNTk1IiwiVG9wIjowLjAsIkxlZnQiOjQuMCwiUmlnaHQiOjQuMCwiQm90dG9tIjowLjB9LCJQYWRkaW5nIjp7IiRpZCI6IjU5NiIsIlRvcCI6MC4wLCJMZWZ0IjowLjAsIlJpZ2h0IjowLjAsIkJvdHRvbSI6MC4wfSwiQmFja2dyb3VuZCI6eyIkaWQiOiI1OTciLCJDb2xvciI6eyIkaWQiOiI1OTgiLCJBIjoyNTUsIlIiOjIzNywiRyI6MTI1LCJCIjo0OX19LCJJc1Zpc2libGUiOnRydWUsIldpZHRoIjowLjAsIkhlaWdodCI6MTMuNDI2NjY2NjY2NjY2Njc3LCJCb3JkZXJTdHlsZSI6eyIkaWQiOiI1OTkiLCJMaW5lQ29sb3IiOnsiJGlkIjoiNjAwIiwiJHR5cGUiOiJOTFJFLkNvbW1vbi5Eb20uU29saWRDb2xvckJydXNoLCBOTFJFLkNvbW1vbiIsIkNvbG9yIjp7IiRpZCI6IjYwMSIsIkEiOjI1NSwiUiI6MjU1LCJHIjowLCJCIjowfX0sIkxpbmVXZWlnaHQiOjAuMCwiTGluZVR5cGUiOjAsIlBhcmVudFN0eWxlIjpudWxsfSwiUGFyZW50U3R5bGUiOm51bGx9LCJUaXRsZVN0eWxlIjp7IiRpZCI6IjYwMiIsIkZvbnRTZXR0aW5ncyI6eyIkaWQiOiI2MDMiLCJGb250U2l6ZSI6MTEsIkZvbnROYW1lIjoiQ2FsaWJyaSIsIklzQm9sZCI6dHJ1ZSwiSXNJdGFsaWMiOmZhbHNlLCJJc1VuZGVybGluZWQiOmZhbHNlLCJQYXJlbnRTdHlsZSI6bnVsbH0sIkF1dG9TaXplIjoyLCJGb3JlZ3JvdW5kIjp7IiRpZCI6IjYwNCIsIkNvbG9yIjp7IiRpZCI6IjYwNSIsIkEiOjI1NSwiUiI6MjU1LCJHIjoyNTUsIkIiOjI1NX19LCJNYXhXaWR0aCI6NjYuMjczMzMzMzMzMzMzMzQxLCJNYXhIZWlnaHQiOiJJbmZpbml0eSIsIlNtYXJ0Rm9yZWdyb3VuZElzQWN0aXZlIjpmYWxzZSwiSG9yaXpvbnRhbEFsaWdubWVudCI6MSwiVmVydGljYWxBbGlnbm1lbnQiOjAsIlNtYXJ0Rm9yZWdyb3VuZCI6bnVsbCwiQmFja2dyb3VuZEZpbGxUeXBlIjowLCJNYXJnaW4iOnsiJGlkIjoiNjA2IiwiVG9wIjowLjAsIkxlZnQiOjAuMCwiUmlnaHQiOjAuMCwiQm90dG9tIjowLjB9LCJQYWRkaW5nIjp7IiRpZCI6IjYwNyIsIlRvcCI6MC4wLCJMZWZ0IjowLjAsIlJpZ2h0IjowLjAsIkJvdHRvbSI6MC4wfSwiQmFja2dyb3VuZCI6eyIkcmVmIjoiNzkifSwiSXNWaXNpYmxlIjp0cnVlLCJXaWR0aCI6MC4wLCJIZWlnaHQiOjAuMCwiQm9yZGVyU3R5bGUiOnsiJGlkIjoiNjA4IiwiTGluZUNvbG9yIjpudWxsLCJMaW5lV2VpZ2h0IjowLjAsIkxpbmVUeXBlIjowLCJQYXJlbnRTdHlsZSI6bnVsbH0sIlBhcmVudFN0eWxlIjpudWxsfSwiRGF0ZVN0eWxlIjp7IiRpZCI6IjYwOSIsIkZvbnRTZXR0aW5ncyI6eyIkaWQiOiI2MTAiLCJGb250U2l6ZSI6MTA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GlkIjoiNjExIiwiVG9wIjowLjAsIkxlZnQiOjAuMCwiUmlnaHQiOjAuMCwiQm90dG9tIjowLjB9LCJQYWRkaW5nIjp7IiRpZCI6IjYxMiIsIlRvcCI6MC4wLCJMZWZ0IjowLjAsIlJpZ2h0IjowLjAsIkJvdHRvbSI6MC4wfSwiQmFja2dyb3VuZCI6eyIkcmVmIjoiODcifSwiSXNWaXNpYmxlIjp0cnVlLCJXaWR0aCI6MC4wLCJIZWlnaHQiOjAuMCwiQm9yZGVyU3R5bGUiOnsiJGlkIjoiNjEzIiwiTGluZUNvbG9yIjpudWxsLCJMaW5lV2VpZ2h0IjowLjAsIkxpbmVUeXBlIjowLCJQYXJlbnRTdHlsZSI6bnVsbH0sIlBhcmVudFN0eWxlIjpudWxsfSwiRGF0ZUZvcm1hdCI6eyIkaWQiOiI2MT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E1IiwiRm9ybWF0IjowLCJJc1Zpc2libGUiOmZhbHNlLCJMYXN0S25vd25WaXNpYmlsaXR5U3RhdGUiOmZhbHNlfSwiSXNWaXNpYmxlIjp0cnVlLCJQYXJlbnRTdHlsZSI6bnVsbH0sIkluZGV4IjoyMCwiU21hcnREdXJhdGlvbkFjdGl2YXRlZCI6ZmFsc2UsIkRhdGVGb3JtYXQiOnsiJHJlZiI6IjYxNCJ9LCJXZWVrTnVtYmVyaW5nIjp7IiRpZCI6IjYxNiIsIkZvcm1hdCI6MCwiSXNWaXNpYmxlIjpmYWxzZSwiTGFzdEtub3duVmlzaWJpbGl0eVN0YXRlIjpmYWxzZX0sIklkIjoiNDBjNzY5NmMtOGIzYS00YjFkLWI4M2QtNzY3MzBlNWQ5MmMyIiwiSW1wb3J0SWQiOm51bGwsIlRpdGxlIjoiUHJpY2UgUmVzZWFyY2giLCJOb3RlIjpudWxsLCJIeXBlcmxpbmsiOnsiJGlkIjoiNjE3IiwiQWRkcmVzcyI6IiIsIlN1YkFkZHJlc3MiOiIifSwiSXNDaGFuZ2VkIjpmYWxzZSwiSXNOZXciOmZhbHNlfX1dLCJfbWlsZXN0b25lcyI6W10sIklkIjoiZGFiOWQ0OTEtYzcxYi00ZDk5LWFlYTEtM2NhYzAxZDIyNzJmIiwiSXNTaW5nbGVJdGVtUm93IjpmYWxzZX0seyIkaWQiOiI2MTgiLCJfdGFza3MiOlt7IiRpZCI6IjYxOSIsIl9hdHRhY2hlZE1pbGVzdG9uZXMiOltdLCJUYXNrRGVmaW5pdGlvbiI6eyIkaWQiOiI2MjAiLCJHcm91cE5hbWUiOm51bGwsIlN0YXJ0RGF0ZSI6IjIwMTktMDctMDdUMDA6MDA6MDBaIiwiRW5kRGF0ZSI6IjIwMTktMDktMTRUMjM6NTk6MDBaIiwiUGVyY2VudGFnZUNvbXBsZXRlIjpudWxsLCJTdHlsZSI6eyIkaWQiOiI2MjEiLCJTaGFwZSI6NywiU2hhcGVUaGlja25lc3MiOjAsIkR1cmF0aW9uRm9ybWF0IjowLCJJbmNsdWRlTm9uV29ya2luZ0RheXNJbkR1cmF0aW9uIjpmYWxzZSwiUGVyY2VudGFnZUNvbXBsZXRlU3R5bGUiOnsiJGlkIjoiNjIyIiwiRm9udFNldHRpbmdzIjp7IiRpZCI6IjYyMyIsIkZvbnRTaXplIjoxMCwiRm9udE5hbWUiOiJDYWxpYnJpIiwiSXNCb2xkIjpmYWxzZSwiSXNJdGFsaWMiOmZhbHNlLCJJc1VuZGVybGluZWQiOmZhbHNlLCJQYXJlbnRTdHlsZSI6bnVsbH0sIkF1dG9TaXplIjowLCJGb3JlZ3JvdW5kIjp7IiRyZWYiOiI0MTUifSwiTWF4V2lkdGgiOjIwMC4wLCJNYXhIZWlnaHQiOiJJbmZpbml0eSIsIlNtYXJ0Rm9yZWdyb3VuZElzQWN0aXZlIjpmYWxzZSwiSG9yaXpvbnRhbEFsaWdubWVudCI6MCwiVmVydGljYWxBbGlnbm1lbnQiOjAsIlNtYXJ0Rm9yZWdyb3VuZCI6bnVsbCwiQmFja2dyb3VuZEZpbGxUeXBlIjowLCJNYXJnaW4iOnsiJGlkIjoiNjI0IiwiVG9wIjowLjAsIkxlZnQiOjAuMCwiUmlnaHQiOjAuMCwiQm90dG9tIjowLjB9LCJQYWRkaW5nIjp7IiRpZCI6IjYyNSIsIlRvcCI6MC4wLCJMZWZ0IjowLjAsIlJpZ2h0IjowLjAsIkJvdHRvbSI6MC4wfSwiQmFja2dyb3VuZCI6eyIkcmVmIjoiNDgifSwiSXNWaXNpYmxlIjp0cnVlLCJXaWR0aCI6MC4wLCJIZWlnaHQiOjAuMCwiQm9yZGVyU3R5bGUiOnsiJGlkIjoiNjI2IiwiTGluZUNvbG9yIjpudWxsLCJMaW5lV2VpZ2h0IjowLjAsIkxpbmVUeXBlIjowLCJQYXJlbnRTdHlsZSI6bnVsbH0sIlBhcmVudFN0eWxlIjpudWxsfSwiRHVyYXRpb25TdHlsZSI6eyIkaWQiOiI2MjciLCJGb250U2V0dGluZ3MiOnsiJGlkIjoiNjI4IiwiRm9udFNpemUiOjEwLCJGb250TmFtZSI6IkNhbGlicmkiLCJJc0JvbGQiOmZhbHNlLCJJc0l0YWxpYyI6ZmFsc2UsIklzVW5kZXJsaW5lZCI6ZmFsc2UsIlBhcmVudFN0eWxlIjpudWxsfSwiQXV0b1NpemUiOjAsIkZvcmVncm91bmQiOnsiJGlkIjoiNjI5IiwiQ29sb3IiOnsiJHJlZiI6IjU0In19LCJNYXhXaWR0aCI6MjAwLjAsIk1heEhlaWdodCI6IkluZmluaXR5IiwiU21hcnRGb3JlZ3JvdW5kSXNBY3RpdmUiOmZhbHNlLCJIb3Jpem9udGFsQWxpZ25tZW50IjowLCJWZXJ0aWNhbEFsaWdubWVudCI6MCwiU21hcnRGb3JlZ3JvdW5kIjpudWxsLCJCYWNrZ3JvdW5kRmlsbFR5cGUiOjAsIk1hcmdpbiI6eyIkaWQiOiI2MzAiLCJUb3AiOjAuMCwiTGVmdCI6MC4wLCJSaWdodCI6MC4wLCJCb3R0b20iOjAuMH0sIlBhZGRpbmciOnsiJGlkIjoiNjMxIiwiVG9wIjowLjAsIkxlZnQiOjAuMCwiUmlnaHQiOjAuMCwiQm90dG9tIjowLjB9LCJCYWNrZ3JvdW5kIjp7IiRyZWYiOiI1NyJ9LCJJc1Zpc2libGUiOnRydWUsIldpZHRoIjowLjAsIkhlaWdodCI6MC4wLCJCb3JkZXJTdHlsZSI6eyIkaWQiOiI2MzIiLCJMaW5lQ29sb3IiOm51bGwsIkxpbmVXZWlnaHQiOjAuMCwiTGluZVR5cGUiOjAsIlBhcmVudFN0eWxlIjpudWxsfSwiUGFyZW50U3R5bGUiOm51bGx9LCJIb3Jpem9udGFsQ29ubmVjdG9yU3R5bGUiOnsiJGlkIjoiNjMzIiwiTGluZUNvbG9yIjp7IiRyZWYiOiI2MCJ9LCJMaW5lV2VpZ2h0IjoxLjAsIkxpbmVUeXBlIjowLCJQYXJlbnRTdHlsZSI6bnVsbH0sIlZlcnRpY2FsQ29ubmVjdG9yU3R5bGUiOnsiJGlkIjoiNjM0IiwiTGluZUNvbG9yIjp7IiRyZWYiOiI2MyJ9LCJMaW5lV2VpZ2h0Ijow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YzNSIsIk1hcmdpbiI6eyIkaWQiOiI2MzYiLCJUb3AiOjAuMCwiTGVmdCI6NC4wLCJSaWdodCI6NC4wLCJCb3R0b20iOjAuMH0sIlBhZGRpbmciOnsiJGlkIjoiNjM3IiwiVG9wIjowLjAsIkxlZnQiOjAuMCwiUmlnaHQiOjAuMCwiQm90dG9tIjowLjB9LCJCYWNrZ3JvdW5kIjp7IiRpZCI6IjYzOCIsIkNvbG9yIjp7IiRpZCI6IjYzOSIsIkEiOjI1NSwiUiI6MjM3LCJHIjoxMjUsIkIiOjQ5fX0sIklzVmlzaWJsZSI6dHJ1ZSwiV2lkdGgiOjAuMCwiSGVpZ2h0IjoxMy40MjY2NjY2NjY2NjY2NzcsIkJvcmRlclN0eWxlIjp7IiRpZCI6IjY0MCIsIkxpbmVDb2xvciI6eyIkaWQiOiI2NDEiLCIkdHlwZSI6Ik5MUkUuQ29tbW9uLkRvbS5Tb2xpZENvbG9yQnJ1c2gsIE5MUkUuQ29tbW9uIiwiQ29sb3IiOnsiJGlkIjoiNjQyIiwiQSI6MjU1LCJSIjoyNTUsIkciOjAsIkIiOjB9fSwiTGluZVdlaWdodCI6MC4wLCJMaW5lVHlwZSI6MCwiUGFyZW50U3R5bGUiOm51bGx9LCJQYXJlbnRTdHlsZSI6bnVsbH0sIlRpdGxlU3R5bGUiOnsiJGlkIjoiNjQzIiwiRm9udFNldHRpbmdzIjp7IiRpZCI6IjY0NCIsIkZvbnRTaXplIjoxMSwiRm9udE5hbWUiOiJDYWxpYnJpIiwiSXNCb2xkIjp0cnVlLCJJc0l0YWxpYyI6ZmFsc2UsIklzVW5kZXJsaW5lZCI6ZmFsc2UsIlBhcmVudFN0eWxlIjpudWxsfSwiQXV0b1NpemUiOjAsIkZvcmVncm91bmQiOnsiJGlkIjoiNjQ1IiwiQ29sb3IiOnsiJGlkIjoiNjQ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Y0NyIsIlRvcCI6MC4wLCJMZWZ0IjowLjAsIlJpZ2h0IjowLjAsIkJvdHRvbSI6MC4wfSwiUGFkZGluZyI6eyIkaWQiOiI2NDgiLCJUb3AiOjAuMCwiTGVmdCI6MC4wLCJSaWdodCI6MC4wLCJCb3R0b20iOjAuMH0sIkJhY2tncm91bmQiOnsiJHJlZiI6Ijc5In0sIklzVmlzaWJsZSI6dHJ1ZSwiV2lkdGgiOjAuMCwiSGVpZ2h0IjowLjAsIkJvcmRlclN0eWxlIjp7IiRpZCI6IjY0OSIsIkxpbmVDb2xvciI6bnVsbCwiTGluZVdlaWdodCI6MC4wLCJMaW5lVHlwZSI6MCwiUGFyZW50U3R5bGUiOm51bGx9LCJQYXJlbnRTdHlsZSI6bnVsbH0sIkRhdGVTdHlsZSI6eyIkaWQiOiI2NTAiLCJGb250U2V0dGluZ3MiOnsiJGlkIjoiNjUx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IsIlZlcnRpY2FsQWxpZ25tZW50IjowLCJTbWFydEZvcmVncm91bmQiOm51bGwsIkJhY2tncm91bmRGaWxsVHlwZSI6MCwiTWFyZ2luIjp7IiRpZCI6IjY1MiIsIlRvcCI6MC4wLCJMZWZ0IjowLjAsIlJpZ2h0IjowLjAsIkJvdHRvbSI6MC4wfSwiUGFkZGluZyI6eyIkaWQiOiI2NTMiLCJUb3AiOjAuMCwiTGVmdCI6MC4wLCJSaWdodCI6MC4wLCJCb3R0b20iOjAuMH0sIkJhY2tncm91bmQiOnsiJHJlZiI6Ijg3In0sIklzVmlzaWJsZSI6dHJ1ZSwiV2lkdGgiOjAuMCwiSGVpZ2h0IjowLjAsIkJvcmRlclN0eWxlIjp7IiRpZCI6IjY1NCIsIkxpbmVDb2xvciI6bnVsbCwiTGluZVdlaWdodCI6MC4wLCJMaW5lVHlwZSI6MCwiUGFyZW50U3R5bGUiOm51bGx9LCJQYXJlbnRTdHlsZSI6bnVsbH0sIkRhdGVGb3JtYXQiOnsiJGlkIjoiNjU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1NiIsIkZvcm1hdCI6MCwiSXNWaXNpYmxlIjpmYWxzZSwiTGFzdEtub3duVmlzaWJpbGl0eVN0YXRlIjpmYWxzZX0sIklzVmlzaWJsZSI6dHJ1ZSwiUGFyZW50U3R5bGUiOm51bGx9LCJJbmRleCI6MjEsIlNtYXJ0RHVyYXRpb25BY3RpdmF0ZWQiOmZhbHNlLCJEYXRlRm9ybWF0Ijp7IiRyZWYiOiI2NTUifSwiV2Vla051bWJlcmluZyI6eyIkaWQiOiI2NTciLCJGb3JtYXQiOjAsIklzVmlzaWJsZSI6ZmFsc2UsIkxhc3RLbm93blZpc2liaWxpdHlTdGF0ZSI6ZmFsc2V9LCJJZCI6ImYxYjAzYjlmLWFkYjItNDZkNi1iNzRlLWVmNjZkMmM2NjJkMSIsIkltcG9ydElkIjpudWxsLCJUaXRsZSI6Ik9iamVjdGl2ZXMiLCJOb3RlIjpudWxsLCJIeXBlcmxpbmsiOnsiJGlkIjoiNjU4IiwiQWRkcmVzcyI6IiIsIlN1YkFkZHJlc3MiOiIifSwiSXNDaGFuZ2VkIjpmYWxzZSwiSXNOZXciOmZhbHNlfX1dLCJfbWlsZXN0b25lcyI6W10sIklkIjoiMDAwMDAwMDAtMDAwMC0wMDAwLTAwMDAtMDAwMDAwMDAwMDAwIiwiSXNTaW5nbGVJdGVtUm93Ijp0cnVlfSx7IiRpZCI6IjY1OSIsIl90YXNrcyI6W3siJGlkIjoiNjYwIiwiX2F0dGFjaGVkTWlsZXN0b25lcyI6W10sIlRhc2tEZWZpbml0aW9uIjp7IiRpZCI6IjY2MSIsIkdyb3VwTmFtZSI6IiIsIlN0YXJ0RGF0ZSI6IjIwMTktMDgtMDNUMDA6MDA6MDBaIiwiRW5kRGF0ZSI6IjIwMTktMTAtMjhUMDU6Mzg6MDBaIiwiUGVyY2VudGFnZUNvbXBsZXRlIjo3NS4wLCJTdHlsZSI6eyIkaWQiOiI2NjIiLCJTaGFwZSI6NywiU2hhcGVUaGlja25lc3MiOjAsIkR1cmF0aW9uRm9ybWF0IjowLCJJbmNsdWRlTm9uV29ya2luZ0RheXNJbkR1cmF0aW9uIjpmYWxzZSwiUGVyY2VudGFnZUNvbXBsZXRlU3R5bGUiOnsiJGlkIjoiNjYzIiwiRm9udFNldHRpbmdzIjp7IiRpZCI6IjY2NCIsIkZvbnRTaXplIjoxMCwiRm9udE5hbWUiOiJDYWxpYnJpIiwiSXNCb2xkIjpmYWxzZSwiSXNJdGFsaWMiOmZhbHNlLCJJc1VuZGVybGluZWQiOmZhbHNlLCJQYXJlbnRTdHlsZSI6bnVsbH0sIkF1dG9TaXplIjowLCJGb3JlZ3JvdW5kIjp7IiRyZWYiOiIxNDIifSwiTWF4V2lkdGgiOjIwMC4wLCJNYXhIZWlnaHQiOiJJbmZpbml0eSIsIlNtYXJ0Rm9yZWdyb3VuZElzQWN0aXZlIjpmYWxzZSwiSG9yaXpvbnRhbEFsaWdubWVudCI6MCwiVmVydGljYWxBbGlnbm1lbnQiOjAsIlNtYXJ0Rm9yZWdyb3VuZCI6bnVsbCwiQmFja2dyb3VuZEZpbGxUeXBlIjowLCJNYXJnaW4iOnsiJHJlZiI6IjE0NCJ9LCJQYWRkaW5nIjp7IiRyZWYiOiIxNDUifSwiQmFja2dyb3VuZCI6eyIkcmVmIjoiMTQ2In0sIklzVmlzaWJsZSI6dHJ1ZSwiV2lkdGgiOjAuMCwiSGVpZ2h0IjowLjAsIkJvcmRlclN0eWxlIjp7IiRpZCI6IjY2NSIsIkxpbmVDb2xvciI6bnVsbCwiTGluZVdlaWdodCI6MC4wLCJMaW5lVHlwZSI6MCwiUGFyZW50U3R5bGUiOm51bGx9LCJQYXJlbnRTdHlsZSI6bnVsbH0sIkR1cmF0aW9uU3R5bGUiOnsiJGlkIjoiNjY2IiwiRm9udFNldHRpbmdzIjp7IiRpZCI6IjY2NyIsIkZvbnRTaXplIjoxMCwiRm9udE5hbWUiOiJDYWxpYnJpIiwiSXNCb2xkIjpmYWxzZSwiSXNJdGFsaWMiOmZhbHNlLCJJc1VuZGVybGluZWQiOmZhbHNlLCJQYXJlbnRTdHlsZSI6bnVsbH0sIkF1dG9TaXplIjowLCJGb3JlZ3JvdW5kIjp7IiRyZWYiOiIxNTAifSwiTWF4V2lkdGgiOjIwMC4wLCJNYXhIZWlnaHQiOiJJbmZpbml0eSIsIlNtYXJ0Rm9yZWdyb3VuZElzQWN0aXZlIjpmYWxzZSwiSG9yaXpvbnRhbEFsaWdubWVudCI6MCwiVmVydGljYWxBbGlnbm1lbnQiOjAsIlNtYXJ0Rm9yZWdyb3VuZCI6bnVsbCwiQmFja2dyb3VuZEZpbGxUeXBlIjowLCJNYXJnaW4iOnsiJHJlZiI6IjE1MiJ9LCJQYWRkaW5nIjp7IiRyZWYiOiIxNTMifSwiQmFja2dyb3VuZCI6eyIkcmVmIjoiMTU0In0sIklzVmlzaWJsZSI6dHJ1ZSwiV2lkdGgiOjAuMCwiSGVpZ2h0IjowLjAsIkJvcmRlclN0eWxlIjp7IiRpZCI6IjY2OCIsIkxpbmVDb2xvciI6bnVsbCwiTGluZVdlaWdodCI6MC4wLCJMaW5lVHlwZSI6MCwiUGFyZW50U3R5bGUiOm51bGx9LCJQYXJlbnRTdHlsZSI6bnVsbH0sIkhvcml6b250YWxDb25uZWN0b3JTdHlsZSI6eyIkaWQiOiI2NjkiLCJMaW5lQ29sb3IiOnsiJHJlZiI6IjE1NyJ9LCJMaW5lV2VpZ2h0IjoxLjAsIkxpbmVUeXBlIjowLCJQYXJlbnRTdHlsZSI6bnVsbH0sIlZlcnRpY2FsQ29ubmVjdG9yU3R5bGUiOnsiJGlkIjoiNjcwIiwiTGluZUNvbG9yIjp7IiRyZWYiOiIxNj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NzEiLCJNYXJnaW4iOnsiJHJlZiI6IjE2MyJ9LCJQYWRkaW5nIjp7IiRyZWYiOiIxNjQifSwiQmFja2dyb3VuZCI6eyIkaWQiOiI2NzIiLCJDb2xvciI6eyIkaWQiOiI2NzMiLCJBIjoyNTUsIlIiOjIzNywiRyI6MTI1LCJCIjo0OX19LCJJc1Zpc2libGUiOnRydWUsIldpZHRoIjowLjAsIkhlaWdodCI6MTMuNDI2NjY2NjY2NjY2Njc3LCJCb3JkZXJTdHlsZSI6eyIkaWQiOiI2NzQiLCJMaW5lQ29sb3IiOnsiJHJlZiI6IjE2OCJ9LCJMaW5lV2VpZ2h0IjowLjAsIkxpbmVUeXBlIjowLCJQYXJlbnRTdHlsZSI6bnVsbH0sIlBhcmVudFN0eWxlIjpudWxsfSwiVGl0bGVTdHlsZSI6eyIkaWQiOiI2NzUiLCJGb250U2V0dGluZ3MiOnsiJGlkIjoiNjc2IiwiRm9udFNpemUiOjExLCJGb250TmFtZSI6IkNhbGlicmkiLCJJc0JvbGQiOnRydWUsIklzSXRhbGljIjpmYWxzZSwiSXNVbmRlcmxpbmVkIjpmYWxzZSwiUGFyZW50U3R5bGUiOm51bGx9LCJBdXRvU2l6ZSI6MiwiRm9yZWdyb3VuZCI6eyIkaWQiOiI2NzciLCJDb2xvciI6eyIkaWQiOiI2NzgiLCJBIjoyNTUsIlIiOjI1NSwiRyI6MjU1LCJCIjoyNTV9fSwiTWF4V2lkdGgiOjk1Ljk0MDAwMDAwMDAwMDAxMiwiTWF4SGVpZ2h0IjoiSW5maW5pdHkiLCJTbWFydEZvcmVncm91bmRJc0FjdGl2ZSI6ZmFsc2UsIkhvcml6b250YWxBbGlnbm1lbnQiOjEsIlZlcnRpY2FsQWxpZ25tZW50IjowLCJTbWFydEZvcmVncm91bmQiOm51bGwsIkJhY2tncm91bmRGaWxsVHlwZSI6MCwiTWFyZ2luIjp7IiRyZWYiOiIxNzQifSwiUGFkZGluZyI6eyIkcmVmIjoiMTc1In0sIkJhY2tncm91bmQiOnsiJHJlZiI6IjE3NiJ9LCJJc1Zpc2libGUiOnRydWUsIldpZHRoIjowLjAsIkhlaWdodCI6MC4wLCJCb3JkZXJTdHlsZSI6eyIkaWQiOiI2NzkiLCJMaW5lQ29sb3IiOm51bGwsIkxpbmVXZWlnaHQiOjAuMCwiTGluZVR5cGUiOjAsIlBhcmVudFN0eWxlIjpudWxsfSwiUGFyZW50U3R5bGUiOm51bGx9LCJEYXRlU3R5bGUiOnsiJGlkIjoiNjgwIiwiRm9udFNldHRpbmdzIjp7IiRpZCI6IjY4MSIsIkZvbnRTaXplIjoxMC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cmVmIjoiMTgwIn0sIlBhZGRpbmciOnsiJHJlZiI6IjE4MSJ9LCJCYWNrZ3JvdW5kIjp7IiRyZWYiOiIxODIifSwiSXNWaXNpYmxlIjp0cnVlLCJXaWR0aCI6MC4wLCJIZWlnaHQiOjAuMCwiQm9yZGVyU3R5bGUiOnsiJGlkIjoiNjgyIiwiTGluZUNvbG9yIjpudWxsLCJMaW5lV2VpZ2h0IjowLjAsIkxpbmVUeXBlIjowLCJQYXJlbnRTdHlsZSI6bnVsbH0sIlBhcmVudFN0eWxlIjpudWxsfSwiRGF0ZUZvcm1hdCI6eyIkcmVmIjoiMTg0In0sIldlZWtOdW1iZXJpbmciOnsiJGlkIjoiNjgzIiwiRm9ybWF0IjowLCJJc1Zpc2libGUiOmZhbHNlLCJMYXN0S25vd25WaXNpYmlsaXR5U3RhdGUiOmZhbHNlfSwiSXNWaXNpYmxlIjp0cnVlLCJQYXJlbnRTdHlsZSI6bnVsbH0sIkluZGV4IjoyMiwiU21hcnREdXJhdGlvbkFjdGl2YXRlZCI6ZmFsc2UsIkRhdGVGb3JtYXQiOnsiJHJlZiI6IjE4NCJ9LCJXZWVrTnVtYmVyaW5nIjp7IiRpZCI6IjY4NCIsIkZvcm1hdCI6MCwiSXNWaXNpYmxlIjpmYWxzZSwiTGFzdEtub3duVmlzaWJpbGl0eVN0YXRlIjpmYWxzZX0sIklkIjoiYzYwOTEwMDktNmQ1YS00YjZmLTlkZTctNmI2M2ZlYWRjZjk0IiwiSW1wb3J0SWQiOm51bGwsIlRpdGxlIjoiU2FsZXMgVHJlbmRzIEFuYWx5c2lzIiwiTm90ZSI6bnVsbCwiSHlwZXJsaW5rIjp7IiRpZCI6IjY4NSIsIkFkZHJlc3MiOiIiLCJTdWJBZGRyZXNzIjoiIn0sIklzQ2hhbmdlZCI6ZmFsc2UsIklzTmV3IjpmYWxzZX19XSwiX21pbGVzdG9uZXMiOltdLCJJZCI6IjAwMDAwMDAwLTAwMDAtMDAwMC0wMDAwLTAwMDAwMDAwMDAwMCIsIklzU2luZ2xlSXRlbVJvdyI6dHJ1ZX1dLCJJbmRleCI6MCwiSWQiOiI3ZDBiZWVjYS04YzMyLTRlYzktYjQ2Ny02NTBlZDRlNjEzMGYiLCJIZWFkZXJUZXh0IjpudWxsLCJJc0RlZmF1bHQiOnRydWUsIlN0eWxlIjp7IiRpZCI6IjY4NiIsIkhlYWRlclN0eWxlIjp7IiRpZCI6IjY4NyIsIlRleHRTdHlsZSI6eyIkaWQiOiI2ODgiLCJGb250U2V0dGluZ3MiOnsiJGlkIjoiNjg5IiwiRm9udFNpemUiOjExLCJGb250TmFtZSI6IkNhbGlicmkiLCJJc0JvbGQiOmZhbHNlLCJJc0l0YWxpYyI6ZmFsc2UsIklzVW5kZXJsaW5lZCI6ZmFsc2UsIlBhcmVudFN0eWxlIjpudWxsfSwiQXV0b1NpemUiOjIsIkZvcmVncm91bmQiOnsiJGlkIjoiNjkwIiwiQ29sb3IiOnsiJGlkIjoiNjkx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NjkyIiwiVG9wIjowLjAsIkxlZnQiOjAuMCwiUmlnaHQiOjAuMCwiQm90dG9tIjowLjB9LCJQYWRkaW5nIjp7IiRpZCI6IjY5MyIsIlRvcCI6MC4wLCJMZWZ0IjowLjAsIlJpZ2h0IjowLjAsIkJvdHRvbSI6MC4wfSwiQmFja2dyb3VuZCI6bnVsbCwiSXNWaXNpYmxlIjp0cnVlLCJXaWR0aCI6MC4wLCJIZWlnaHQiOjAuMCwiQm9yZGVyU3R5bGUiOm51bGwsIlBhcmVudFN0eWxlIjpudWxsfSwiUmVjdGFuZ2xlU3R5bGUiOnsiJGlkIjoiNjk0IiwiTWFyZ2luIjp7IiRpZCI6IjY5NSIsIlRvcCI6MC4wLCJMZWZ0IjowLjAsIlJpZ2h0IjowLjAsIkJvdHRvbSI6MC4wfSwiUGFkZGluZyI6eyIkaWQiOiI2OTYiLCJUb3AiOjAuMCwiTGVmdCI6MC4wLCJSaWdodCI6MC4wLCJCb3R0b20iOjAuMH0sIkJhY2tncm91bmQiOnsiJGlkIjoiNjk3IiwiQ29sb3IiOnsiJGlkIjoiNjk4IiwiQSI6NjMsIlIiOjIzNywiRyI6MTI1LCJCIjo0OX19LCJJc1Zpc2libGUiOnRydWUsIldpZHRoIjowLjAsIkhlaWdodCI6MC4wLCJCb3JkZXJTdHlsZSI6eyIkaWQiOiI2OTkiLCJMaW5lQ29sb3IiOnsiJGlkIjoiNzAwIiwiJHR5cGUiOiJOTFJFLkNvbW1vbi5Eb20uU29saWRDb2xvckJydXNoLCBOTFJFLkNvbW1vbiIsIkNvbG9yIjp7IiRpZCI6IjcwMSIsIkEiOjI1NSwiUiI6MjU1LCJHIjowLCJCIjowfX0sIkxpbmVXZWlnaHQiOjAuMCwiTGluZVR5cGUiOjAsIlBhcmVudFN0eWxlIjpudWxsfSwiUGFyZW50U3R5bGUiOm51bGx9LCJNYXJnaW4iOnsiJGlkIjoiNzAyIiwiVG9wIjowLjAsIkxlZnQiOjAuMCwiUmlnaHQiOjAuMCwiQm90dG9tIjowLjB9LCJQYWRkaW5nIjp7IiRpZCI6IjcwMyIsIlRvcCI6MC4wLCJMZWZ0IjowLjAsIlJpZ2h0IjowLjAsIkJvdHRvbSI6MC4wfSwiQmFja2dyb3VuZCI6bnVsbCwiSXNWaXNpYmxlIjp0cnVlLCJXaWR0aCI6MC4wLCJIZWlnaHQiOjAuMCwiQm9yZGVyU3R5bGUiOm51bGwsIlBhcmVudFN0eWxlIjpudWxsfSwiQmFja2dyb3VuZFN0eWxlIjp7IiRpZCI6IjcwNCIsIk1hcmdpbiI6eyIkaWQiOiI3MDUiLCJUb3AiOjAuMCwiTGVmdCI6MC4wLCJSaWdodCI6MC4wLCJCb3R0b20iOjAuMH0sIlBhZGRpbmciOnsiJGlkIjoiNzA2IiwiVG9wIjowLjAsIkxlZnQiOjAuMCwiUmlnaHQiOjAuMCwiQm90dG9tIjowLjB9LCJCYWNrZ3JvdW5kIjp7IiRpZCI6IjcwNyIsIkNvbG9yIjp7IiRpZCI6IjcwOCIsIkEiOjUxLCJSIjoxNjUsIkciOjE2NSwiQiI6MTY1fX0sIklzVmlzaWJsZSI6dHJ1ZSwiV2lkdGgiOjAuMCwiSGVpZ2h0IjowLjAsIkJvcmRlclN0eWxlIjp7IiRpZCI6IjcwOSIsIkxpbmVDb2xvciI6eyIkaWQiOiI3MTAiLCIkdHlwZSI6Ik5MUkUuQ29tbW9uLkRvbS5Tb2xpZENvbG9yQnJ1c2gsIE5MUkUuQ29tbW9uIiwiQ29sb3IiOnsiJGlkIjoiNzExIiwiQSI6MjU1LCJSIjoyNTUsIkciOjAsIkIiOjB9fSwiTGluZVdlaWdodCI6MC4wLCJMaW5lVHlwZSI6MCwiUGFyZW50U3R5bGUiOm51bGx9LCJQYXJlbnRTdHlsZSI6bnVsbH0sIk1hcmdpbiI6eyIkaWQiOiI3MTIiLCJUb3AiOjAuMCwiTGVmdCI6MC4wLCJSaWdodCI6MC4wLCJCb3R0b20iOjAuMH0sIlBhZGRpbmciOnsiJGlkIjoiNzEzIiwiVG9wIjowLjAsIkxlZnQiOjAuMCwiUmlnaHQiOjAuMCwiQm90dG9tIjowLjB9LCJJc1Zpc2libGUiOnRydWUsIldpZHRoIjowLjAsIkhlaWdodCI6MC4wLCJCb3JkZXJTdHlsZSI6bnVsbCwiUGFyZW50U3R5bGUiOm51bGx9fV0sIklkIjoiMDg5ZDdlYjktODgyNy00NTI3LTk0OGEtMWVmNDY0NmU4NzQ2IiwiSW5kZXgiOjEzLCJIZWFkZXJUZXh0IjoiU3RyYXRlZ3kiLCJTdHlsZSI6eyIkaWQiOiI3MTQiLCJIZWFkZXJTdHlsZSI6eyIkaWQiOiI3MTUiLCJUZXh0SXNWZXJ0aWNhbCI6ZmFsc2UsIlRleHRTdHlsZSI6eyIkaWQiOiI3MTYiLCJGb250U2V0dGluZ3MiOnsiJGlkIjoiNzE3IiwiRm9udFNpemUiOjEyLCJGb250TmFtZSI6IkNhbGlicmkiLCJJc0JvbGQiOnRydWUsIklzSXRhbGljIjpmYWxzZSwiSXNVbmRlcmxpbmVkIjpmYWxzZSwiUGFyZW50U3R5bGUiOm51bGx9LCJBdXRvU2l6ZSI6MCwiRm9yZWdyb3VuZCI6eyIkaWQiOiI3MTgiLCJDb2xvciI6eyIkaWQiOiI3MTk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2MSJ9LCJQYWRkaW5nIjp7IiRyZWYiOiIzNjIifSwiQmFja2dyb3VuZCI6bnVsbCwiSXNWaXNpYmxlIjpmYWxzZSwiV2lkdGgiOjAuMCwiSGVpZ2h0IjowLjAsIkJvcmRlclN0eWxlIjpudWxsLCJQYXJlbnRTdHlsZSI6bnVsbH0sIlJlY3RhbmdsZVN0eWxlIjp7IiRpZCI6IjcyMCIsIk1hcmdpbiI6eyIkcmVmIjoiMzY0In0sIlBhZGRpbmciOnsiJHJlZiI6IjM2NSJ9LCJCYWNrZ3JvdW5kIjp7IiRpZCI6IjcyMSIsIkNvbG9yIjp7IiRpZCI6IjcyMiIsIkEiOjI1NSwiUiI6MjM3LCJHIjoxMjUsIkIiOjQ5fX0sIklzVmlzaWJsZSI6ZmFsc2UsIldpZHRoIjowLjAsIkhlaWdodCI6MC4wLCJCb3JkZXJTdHlsZSI6eyIkaWQiOiI3MjMiLCJMaW5lQ29sb3IiOnsiJGlkIjoiNzI0IiwiJHR5cGUiOiJOTFJFLkNvbW1vbi5Eb20uU29saWRDb2xvckJydXNoLCBOTFJFLkNvbW1vbiIsIkNvbG9yIjp7IiRpZCI6IjcyNSIsIkEiOjI1NSwiUiI6MjEsIkciOjM3LCJCIjo2Nn19LCJMaW5lV2VpZ2h0IjowLjAsIkxpbmVUeXBlIjowLCJQYXJlbnRTdHlsZSI6bnVsbH0sIlBhcmVudFN0eWxlIjpudWxsfSwiTWFyZ2luIjp7IiRyZWYiOiIzNzEifSwiUGFkZGluZyI6eyIkcmVmIjoiMzcyIn0sIkJhY2tncm91bmQiOm51bGwsIklzVmlzaWJsZSI6dHJ1ZSwiV2lkdGgiOjAuMCwiSGVpZ2h0IjowLjAsIkJvcmRlclN0eWxlIjpudWxsLCJQYXJlbnRTdHlsZSI6bnVsbH0sIkJhY2tncm91bmRTdHlsZSI6eyIkaWQiOiI3MjYiLCJNYXJnaW4iOnsiJHJlZiI6IjM3NCJ9LCJQYWRkaW5nIjp7IiRyZWYiOiIzNzUifSwiQmFja2dyb3VuZCI6eyIkaWQiOiI3MjciLCJDb2xvciI6eyIkaWQiOiI3MjgiLCJBIjozOCwiUiI6MjM3LCJHIjoxMjUsIkIiOjQ5fX0sIklzVmlzaWJsZSI6dHJ1ZSwiV2lkdGgiOjAuMCwiSGVpZ2h0IjowLjAsIkJvcmRlclN0eWxlIjp7IiRpZCI6IjcyOSIsIkxpbmVDb2xvciI6eyIkaWQiOiI3MzAiLCIkdHlwZSI6Ik5MUkUuQ29tbW9uLkRvbS5Tb2xpZENvbG9yQnJ1c2gsIE5MUkUuQ29tbW9uIiwiQ29sb3IiOnsiJGlkIjoiNzMxIiwiQSI6MjU1LCJSIjoyMSwiRyI6MzcsIkIiOjY2fX0sIkxpbmVXZWlnaHQiOjAuMCwiTGluZVR5cGUiOjAsIlBhcmVudFN0eWxlIjpudWxsfSwiUGFyZW50U3R5bGUiOm51bGx9LCJJc0Fib3ZlVGltZWJhbmQiOmZhbHNlLCJNYXJnaW4iOnsiJGlkIjoiNzMyIiwiVG9wIjowLjAsIkxlZnQiOjAuMCwiUmlnaHQiOjAuMCwiQm90dG9tIjowLjB9LCJQYWRkaW5nIjp7IiRpZCI6IjczMyIsIlRvcCI6MC4wLCJMZWZ0IjowLjAsIlJpZ2h0IjowLjAsIkJvdHRvbSI6MC4wfSwiSXNWaXNpYmxlIjp0cnVlLCJXaWR0aCI6MC4wLCJIZWlnaHQiOjAuMCwiQm9yZGVyU3R5bGUiOnsiJGlkIjoiNzM0IiwiTGluZUNvbG9yIjpudWxsLCJMaW5lV2VpZ2h0IjowLjAsIkxpbmVUeXBlIjowLCJQYXJlbnRTdHlsZSI6bnVsbH0sIlBhcmVudFN0eWxlIjpudWxsfX0seyIkaWQiOiI3MzUiLCJfYWN0aXZpdGllcyI6W3siJGlkIjoiNzM2IiwiX3Jvd3MiOlt7IiRpZCI6IjczNyIsIl90YXNrcyI6W3siJGlkIjoiNzM4IiwiX2F0dGFjaGVkTWlsZXN0b25lcyI6W10sIlRhc2tEZWZpbml0aW9uIjp7IiRpZCI6IjczOSIsIkdyb3VwTmFtZSI6IjJkZDgwNTc2LWUzZDMtNGZiZC1hZjRkLTVlZmNiYjIxNDMyMSIsIlN0YXJ0RGF0ZSI6IjIwMTktMDItMTdUMDk6MTM6MDAiLCJFbmREYXRlIjoiMjAxOS0wMy0zMVQyMDowMTowMCIsIlBlcmNlbnRhZ2VDb21wbGV0ZSI6NzUuMCwiU3R5bGUiOnsiJGlkIjoiNzQwIiwiU2hhcGUiOjcsIlNoYXBlVGhpY2tuZXNzIjozLCJEdXJhdGlvbkZvcm1hdCI6NSwiSW5jbHVkZU5vbldvcmtpbmdEYXlzSW5EdXJhdGlvbiI6ZmFsc2UsIlBlcmNlbnRhZ2VDb21wbGV0ZVN0eWxlIjp7IiRpZCI6Ijc0MSIsIkZvbnRTZXR0aW5ncyI6eyIkaWQiOiI3NDIiLCJGb250U2l6ZSI6MTAsIkZvbnROYW1lIjoiQ2FsaWJyaSIsIklzQm9sZCI6dHJ1ZSwiSXNJdGFsaWMiOmZhbHNlLCJJc1VuZGVybGluZWQiOmZhbHNlLCJQYXJlbnRTdHlsZSI6bnVsbH0sIkF1dG9TaXplIjowLCJGb3JlZ3JvdW5kIjp7IiRpZCI6Ijc0MyIsIkNvbG9yIjp7IiRpZCI6Ijc0NCIsIkEiOjI1NSwiUiI6NTYsIkciOjg3LCJCIjozNX19LCJNYXhXaWR0aCI6MjAwLjAsIk1heEhlaWdodCI6IkluZmluaXR5IiwiU21hcnRGb3JlZ3JvdW5kSXNBY3RpdmUiOmZhbHNlLCJIb3Jpem9udGFsQWxpZ25tZW50IjoyLCJWZXJ0aWNhbEFsaWdubWVudCI6MCwiU21hcnRGb3JlZ3JvdW5kIjpudWxsLCJCYWNrZ3JvdW5kRmlsbFR5cGUiOjAsIk1hcmdpbiI6eyIkaWQiOiI3NDUiLCJUb3AiOjAuMCwiTGVmdCI6MC4wLCJSaWdodCI6MC4wLCJCb3R0b20iOjAuMH0sIlBhZGRpbmciOnsiJGlkIjoiNzQ2IiwiVG9wIjowLjAsIkxlZnQiOjAuMCwiUmlnaHQiOjAuMCwiQm90dG9tIjowLjB9LCJCYWNrZ3JvdW5kIjp7IiRyZWYiOiI0OCJ9LCJJc1Zpc2libGUiOnRydWUsIldpZHRoIjowLjAsIkhlaWdodCI6MC4wLCJCb3JkZXJTdHlsZSI6eyIkaWQiOiI3NDciLCJMaW5lQ29sb3IiOm51bGwsIkxpbmVXZWlnaHQiOjAuMCwiTGluZVR5cGUiOjAsIlBhcmVudFN0eWxlIjpudWxsfSwiUGFyZW50U3R5bGUiOm51bGx9LCJEdXJhdGlvblN0eWxlIjp7IiRpZCI6Ijc0OCIsIkZvbnRTZXR0aW5ncyI6eyIkaWQiOiI3NDkiLCJGb250U2l6ZSI6MTAsIkZvbnROYW1lIjoiQ2FsaWJyaSIsIklzQm9sZCI6dHJ1ZSwiSXNJdGFsaWMiOmZhbHNlLCJJc1VuZGVybGluZWQiOmZhbHNlLCJQYXJlbnRTdHlsZSI6bnVsbH0sIkF1dG9TaXplIjowLCJGb3JlZ3JvdW5kIjp7IiRpZCI6Ijc1MCIsIkNvbG9yIjp7IiRpZCI6Ijc1MS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yZWYiOiI1NyJ9LCJJc1Zpc2libGUiOnRydWUsIldpZHRoIjowLjAsIkhlaWdodCI6MC4wLCJCb3JkZXJTdHlsZSI6eyIkaWQiOiI3NTQiLCJMaW5lQ29sb3IiOm51bGwsIkxpbmVXZWlnaHQiOjAuMCwiTGluZVR5cGUiOjAsIlBhcmVudFN0eWxlIjpudWxsfSwiUGFyZW50U3R5bGUiOm51bGx9LCJIb3Jpem9udGFsQ29ubmVjdG9yU3R5bGUiOnsiJGlkIjoiNzU1IiwiTGluZUNvbG9yIjp7IiRyZWYiOiI2MCJ9LCJMaW5lV2VpZ2h0IjoxLjAsIkxpbmVUeXBlIjowLCJQYXJlbnRTdHlsZSI6bnVsbH0sIlZlcnRpY2FsQ29ubmVjdG9yU3R5bGUiOnsiJGlkIjoiNzU2IiwiTGluZUNvbG9yIjp7IiRyZWYiOiI2MyJ9LCJMaW5lV2VpZ2h0IjowLjAsIkxpbmVUeXBlIjowLCJQYXJlbnRTdHlsZSI6bnVsbH0sIk1hcmdpbiI6bnVsbCwiU3RhcnREYXRlUG9zaXRpb24iOjYsIkVuZERhdGVQb3NpdGlvbiI6NiwiRGF0ZUlzVmlzaWJsZSI6ZmFsc2UsIlRpdGxlUG9zaXRpb24iOjEsIkR1cmF0aW9uUG9zaXRpb24iOjAsIlBlcmNlbnRhZ2VDb21wbGV0ZWRQb3NpdGlvbiI6MywiU3BhY2luZyI6MywiSXNCZWxvd1RpbWViYW5kIjp0cnVlLCJQZXJjZW50YWdlQ29tcGxldGVTaGFwZU9wYWNpdHkiOjM1LCJTaGFwZVN0eWxlIjp7IiRpZCI6Ijc1NyIsIk1hcmdpbiI6eyIkaWQiOiI3NTgiLCJUb3AiOjAuMCwiTGVmdCI6NC4wLCJSaWdodCI6NC4wLCJCb3R0b20iOjAuMH0sIlBhZGRpbmciOnsiJGlkIjoiNzU5IiwiVG9wIjowLjAsIkxlZnQiOjAuMCwiUmlnaHQiOjAuMCwiQm90dG9tIjowLjB9LCJCYWNrZ3JvdW5kIjp7IiRpZCI6Ijc2MCIsIkNvbG9yIjp7IiRpZCI6Ijc2MSIsIkEiOjI1NSwiUiI6MTEyLCJHIjoxNzMsIkIiOjcxfX0sIklzVmlzaWJsZSI6dHJ1ZSwiV2lkdGgiOjAuMCwiSGVpZ2h0IjoxMy40MjY2OTI5NjI2NDY0ODQsIkJvcmRlclN0eWxlIjp7IiRpZCI6Ijc2MiIsIkxpbmVDb2xvciI6eyIkaWQiOiI3NjMiLCIkdHlwZSI6Ik5MUkUuQ29tbW9uLkRvbS5Tb2xpZENvbG9yQnJ1c2gsIE5MUkUuQ29tbW9uIiwiQ29sb3IiOnsiJGlkIjoiNzY0IiwiQSI6MjU1LCJSIjoyNTUsIkciOjAsIkIiOjB9fSwiTGluZVdlaWdodCI6MC4wLCJMaW5lVHlwZSI6MCwiUGFyZW50U3R5bGUiOm51bGx9LCJQYXJlbnRTdHlsZSI6bnVsbH0sIlRpdGxlU3R5bGUiOnsiJGlkIjoiNzY1IiwiRm9udFNldHRpbmdzIjp7IiRpZCI6Ijc2NiIsIkZvbnRTaXplIjoxMSwiRm9udE5hbWUiOiJDYWxpYnJpIiwiSXNCb2xkIjp0cnVlLCJJc0l0YWxpYyI6ZmFsc2UsIklzVW5kZXJsaW5lZCI6ZmFsc2UsIlBhcmVudFN0eWxlIjpudWxsfSwiQXV0b1NpemUiOjAsIkZvcmVncm91bmQiOnsiJGlkIjoiNzY3IiwiQ29sb3IiOnsiJGlkIjoiNzY4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c2OSIsIlRvcCI6MC4wLCJMZWZ0IjowLjAsIlJpZ2h0IjowLjAsIkJvdHRvbSI6MC4wfSwiUGFkZGluZyI6eyIkaWQiOiI3NzAiLCJUb3AiOjAuMCwiTGVmdCI6MC4wLCJSaWdodCI6MC4wLCJCb3R0b20iOjAuMH0sIkJhY2tncm91bmQiOnsiJHJlZiI6Ijc5In0sIklzVmlzaWJsZSI6dHJ1ZSwiV2lkdGgiOjAuMCwiSGVpZ2h0IjowLjAsIkJvcmRlclN0eWxlIjp7IiRpZCI6Ijc3MSIsIkxpbmVDb2xvciI6bnVsbCwiTGluZVdlaWdodCI6MC4wLCJMaW5lVHlwZSI6MCwiUGFyZW50U3R5bGUiOm51bGx9LCJQYXJlbnRTdHlsZSI6bnVsbH0sIkRhdGVTdHlsZSI6eyIkaWQiOiI3NzIiLCJGb250U2V0dGluZ3MiOnsiJGlkIjoiNzcz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pZCI6Ijc3NCIsIlRvcCI6MC4wLCJMZWZ0IjowLjAsIlJpZ2h0IjowLjAsIkJvdHRvbSI6MC4wfSwiUGFkZGluZyI6eyIkaWQiOiI3NzUiLCJUb3AiOjAuMCwiTGVmdCI6MC4wLCJSaWdodCI6MC4wLCJCb3R0b20iOjAuMH0sIkJhY2tncm91bmQiOnsiJHJlZiI6Ijg3In0sIklzVmlzaWJsZSI6dHJ1ZSwiV2lkdGgiOjAuMCwiSGVpZ2h0IjowLjAsIkJvcmRlclN0eWxlIjp7IiRpZCI6Ijc3NiIsIkxpbmVDb2xvciI6bnVsbCwiTGluZVdlaWdodCI6MC4wLCJMaW5lVHlwZSI6MCwiUGFyZW50U3R5bGUiOm51bGx9LCJQYXJlbnRTdHlsZSI6bnVsbH0sIkRhdGVGb3JtYXQiOnsiJGlkIjoiNzc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3OCIsIkZvcm1hdCI6MCwiSXNWaXNpYmxlIjpmYWxzZSwiTGFzdEtub3duVmlzaWJpbGl0eVN0YXRlIjpmYWxzZX0sIklzVmlzaWJsZSI6dHJ1ZSwiUGFyZW50U3R5bGUiOm51bGx9LCJJbmRleCI6MjksIlNtYXJ0RHVyYXRpb25BY3RpdmF0ZWQiOmZhbHNlLCJEYXRlRm9ybWF0Ijp7IiRyZWYiOiI3NzcifSwiV2Vla051bWJlcmluZyI6eyIkaWQiOiI3NzkiLCJGb3JtYXQiOjAsIklzVmlzaWJsZSI6ZmFsc2UsIkxhc3RLbm93blZpc2liaWxpdHlTdGF0ZSI6ZmFsc2V9LCJJZCI6IjcxZmViMDg5LTdjMmItNDdkMi04Njc4LTM2NmQwNjYxOTEzYiIsIkltcG9ydElkIjpudWxsLCJUaXRsZSI6IlByb2R1Y3QgUm9hZG1hcCIsIk5vdGUiOm51bGwsIkh5cGVybGluayI6eyIkaWQiOiI3ODAiLCJBZGRyZXNzIjoiIiwiU3ViQWRkcmVzcyI6IiJ9LCJJc0NoYW5nZWQiOmZhbHNlLCJJc05ldyI6ZmFsc2V9fSx7IiRpZCI6Ijc4MSIsIl9hdHRhY2hlZE1pbGVzdG9uZXMiOlt7IiRpZCI6Ijc4MiIsIkRhdGUiOiIyMDE5LTA1LTIwVDAwOjAwOjAwWiIsIlN0eWxlIjp7IiRpZCI6Ijc4MyIsIlNoYXBlIjoxNCwiQ29ubmVjdG9yTWFyZ2luIjp7IiRpZCI6Ijc4NCIsIlRvcCI6MC4wLCJMZWZ0IjoyLjAsIlJpZ2h0IjoyLjAsIkJvdHRvbSI6MC4wfSwiQ29ubmVjdG9yU3R5bGUiOnsiJGlkIjoiNzg1IiwiTGluZUNvbG9yIjp7IiRpZCI6Ijc4NiIsIiR0eXBlIjoiTkxSRS5Db21tb24uRG9tLlNvbGlkQ29sb3JCcnVzaCwgTkxSRS5Db21tb24iLCJDb2xvciI6eyIkaWQiOiI3ODciLCJBIjoyNTUsIlIiOjU2LCJHIjo4NywiQiI6MzV9fSwiTGluZVdlaWdodCI6MS4wLCJMaW5lVHlwZSI6MCwiUGFyZW50U3R5bGUiOm51bGx9LCJJc0JlbG93VGltZWJhbmQiOnRydWUsIlBvc2l0aW9uT25UYXNrIjozLCJIaWRlRGF0ZSI6ZmFsc2UsIlNoYXBlU2l6ZSI6MSwiU3BhY2luZyI6MC4wLCJQYWRkaW5nIjp7IiRpZCI6Ijc4OCIsIlRvcCI6Ny4wLCJMZWZ0IjozLjAsIlJpZ2h0IjowLjAsIkJvdHRvbSI6Mi4wfSwiU2hhcGVTdHlsZSI6eyIkaWQiOiI3ODkiLCJNYXJnaW4iOnsiJGlkIjoiNzkwIiwiVG9wIjowLjAsIkxlZnQiOjAuMCwiUmlnaHQiOjAuMCwiQm90dG9tIjowLjB9LCJQYWRkaW5nIjp7IiRpZCI6Ijc5MSIsIlRvcCI6MC4wLCJMZWZ0IjowLjAsIlJpZ2h0IjowLjAsIkJvdHRvbSI6MC4wfSwiQmFja2dyb3VuZCI6eyIkaWQiOiI3OTIiLCJDb2xvciI6eyIkaWQiOiI3OTMiLCJBIjoyNTUsIlIiOjU2LCJHIjo4NywiQiI6MzV9fSwiSXNWaXNpYmxlIjp0cnVlLCJXaWR0aCI6MTMuMCwiSGVpZ2h0IjoxMy4wLCJCb3JkZXJTdHlsZSI6eyIkaWQiOiI3OTQiLCJMaW5lQ29sb3IiOm51bGwsIkxpbmVXZWlnaHQiOjAuMCwiTGluZVR5cGUiOjAsIlBhcmVudFN0eWxlIjpudWxsfSwiUGFyZW50U3R5bGUiOm51bGx9LCJUaXRsZVN0eWxlIjp7IiRpZCI6Ijc5NSIsIkZvbnRTZXR0aW5ncyI6eyIkaWQiOiI3OTYiLCJGb250U2l6ZSI6MTEsIkZvbnROYW1lIjoiQ2FsaWJyaSIsIklzQm9sZCI6dHJ1ZSwiSXNJdGFsaWMiOmZhbHNlLCJJc1VuZGVybGluZWQiOmZhbHNlLCJQYXJlbnRTdHlsZSI6bnVsbH0sIkF1dG9TaXplIjowLCJGb3JlZ3JvdW5kIjp7IiRpZCI6Ijc5NyIsIkNvbG9yIjp7IiRpZCI6Ijc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OTkiLCJUb3AiOjAuMCwiTGVmdCI6MC4wLCJSaWdodCI6MC4wLCJCb3R0b20iOjAuMH0sIlBhZGRpbmciOnsiJGlkIjoiODAwIiwiVG9wIjowLjAsIkxlZnQiOjAuMCwiUmlnaHQiOjAuMCwiQm90dG9tIjowLjB9LCJCYWNrZ3JvdW5kIjp7IiRyZWYiOiIyNSJ9LCJJc1Zpc2libGUiOnRydWUsIldpZHRoIjowLjAsIkhlaWdodCI6MC4wLCJCb3JkZXJTdHlsZSI6eyIkaWQiOiI4MDEiLCJMaW5lQ29sb3IiOm51bGwsIkxpbmVXZWlnaHQiOjAuMCwiTGluZVR5cGUiOjAsIlBhcmVudFN0eWxlIjpudWxsfSwiUGFyZW50U3R5bGUiOm51bGx9LCJEYXRlU3R5bGUiOnsiJGlkIjoiODAyIiwiRm9udFNldHRpbmdzIjp7IiRpZCI6IjgwMyIsIkZvbnRTaXplIjoxMCwiRm9udE5hbWUiOiJDYWxpYnJpIiwiSXNCb2xkIjpmYWxzZSwiSXNJdGFsaWMiOmZhbHNlLCJJc1VuZGVybGluZWQiOmZhbHNlLCJQYXJlbnRTdHlsZSI6bnVsbH0sIkF1dG9TaXplIjowLCJGb3JlZ3JvdW5kIjp7IiRpZCI6IjgwNCIsIkNvbG9yIjp7IiRpZCI6Ijgw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ODA2IiwiVG9wIjowLjAsIkxlZnQiOjAuMCwiUmlnaHQiOjAuMCwiQm90dG9tIjowLjB9LCJQYWRkaW5nIjp7IiRpZCI6IjgwNyIsIlRvcCI6MC4wLCJMZWZ0IjowLjAsIlJpZ2h0IjowLjAsIkJvdHRvbSI6MC4wfSwiQmFja2dyb3VuZCI6eyIkcmVmIjoiMzQifSwiSXNWaXNpYmxlIjp0cnVlLCJXaWR0aCI6MC4wLCJIZWlnaHQiOjAuMCwiQm9yZGVyU3R5bGUiOnsiJGlkIjoiODA4IiwiTGluZUNvbG9yIjpudWxsLCJMaW5lV2VpZ2h0IjowLjAsIkxpbmVUeXBlIjowLCJQYXJlbnRTdHlsZSI6bnVsbH0sIlBhcmVudFN0eWxlIjpudWxsfSwiRGF0ZUZvcm1hdCI6eyIkaWQiOiI4MD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MTAiLCJEYXRlUGFydElzVmlzaWJsZSI6dHJ1ZSwiVGltZVBhcnRJc1Zpc2libGUiOmZhbHNlfX0sIldlZWtOdW1iZXJpbmciOnsiJGlkIjoiODExIiwiRm9ybWF0IjowLCJJc1Zpc2libGUiOmZhbHNlLCJMYXN0S25vd25WaXNpYmlsaXR5U3RhdGUiOmZhbHNlfSwiSXNWaXNpYmxlIjp0cnVlLCJQYXJlbnRTdHlsZSI6bnVsbH0sIkluZGV4IjozMSwiUGVyY2VudGFnZUNvbXBsZXRlIjpudWxsLCJQb3NpdGlvbiI6eyJSYXRpbyI6MC4wLCJJc0N1c3RvbSI6ZmFsc2V9LCJEYXRlRm9ybWF0Ijp7IiRyZWYiOiI4MDkifSwiV2Vla051bWJlcmluZyI6eyIkaWQiOiI4MTIiLCJGb3JtYXQiOjAsIklzVmlzaWJsZSI6ZmFsc2UsIkxhc3RLbm93blZpc2liaWxpdHlTdGF0ZSI6ZmFsc2V9LCJSZWxhdGVkVGFza0lkIjoiZmE4ODg2YjctNjlhNS00YzAyLTgxN2EtYWJhNTQ1NzZlOTIxIiwiSWQiOiIzZWY4MTA3OC02NjUxLTQ5NDEtOTA0ZS02MWFkYTZiNDExNDMiLCJJbXBvcnRJZCI6bnVsbCwiVGl0bGUiOiJBbHBoYSIsIk5vdGUiOm51bGwsIkh5cGVybGluayI6eyIkaWQiOiI4MTMiLCJBZGRyZXNzIjoiIiwiU3ViQWRkcmVzcyI6IiJ9LCJJc0NoYW5nZWQiOmZhbHNlLCJJc05ldyI6ZmFsc2V9LHsiJGlkIjoiODE0IiwiRGF0ZSI6IjIwMTktMDYtMzBUMjM6NTk6MDBaIiwiU3R5bGUiOnsiJGlkIjoiODE1IiwiU2hhcGUiOjE0LCJDb25uZWN0b3JNYXJnaW4iOnsiJGlkIjoiODE2IiwiVG9wIjowLjAsIkxlZnQiOjIuMCwiUmlnaHQiOjIuMCwiQm90dG9tIjowLjB9LCJDb25uZWN0b3JTdHlsZSI6eyIkaWQiOiI4MTciLCJMaW5lQ29sb3IiOnsiJGlkIjoiODE4IiwiJHR5cGUiOiJOTFJFLkNvbW1vbi5Eb20uU29saWRDb2xvckJydXNoLCBOTFJFLkNvbW1vbiIsIkNvbG9yIjp7IiRpZCI6IjgxOSIsIkEiOjI1NSwiUiI6NTYsIkciOjg3LCJCIjozNX19LCJMaW5lV2VpZ2h0IjoxLjAsIkxpbmVUeXBlIjowLCJQYXJlbnRTdHlsZSI6bnVsbH0sIklzQmVsb3dUaW1lYmFuZCI6dHJ1ZSwiUG9zaXRpb25PblRhc2siOjMsIkhpZGVEYXRlIjpmYWxzZSwiU2hhcGVTaXplIjoxLCJTcGFjaW5nIjowLjAsIlBhZGRpbmciOnsiJHJlZiI6Ijc4OCJ9LCJTaGFwZVN0eWxlIjp7IiRpZCI6IjgyMCIsIk1hcmdpbiI6eyIkcmVmIjoiNzkwIn0sIlBhZGRpbmciOnsiJHJlZiI6Ijc5MSJ9LCJCYWNrZ3JvdW5kIjp7IiRpZCI6IjgyMSIsIkNvbG9yIjp7IiRpZCI6IjgyMiIsIkEiOjI1NSwiUiI6NTYsIkciOjg3LCJCIjozNX19LCJJc1Zpc2libGUiOnRydWUsIldpZHRoIjoxMy4wLCJIZWlnaHQiOjEzLjAsIkJvcmRlclN0eWxlIjp7IiRpZCI6IjgyMyIsIkxpbmVDb2xvciI6bnVsbCwiTGluZVdlaWdodCI6MC4wLCJMaW5lVHlwZSI6MCwiUGFyZW50U3R5bGUiOm51bGx9LCJQYXJlbnRTdHlsZSI6bnVsbH0sIlRpdGxlU3R5bGUiOnsiJGlkIjoiODI0IiwiRm9udFNldHRpbmdzIjp7IiRpZCI6IjgyNSIsIkZvbnRTaXplIjoxMSwiRm9udE5hbWUiOiJDYWxpYnJpIiwiSXNCb2xkIjp0cnVlLCJJc0l0YWxpYyI6ZmFsc2UsIklzVW5kZXJsaW5lZCI6ZmFsc2UsIlBhcmVudFN0eWxlIjpudWxsfSwiQXV0b1NpemUiOjAsIkZvcmVncm91bmQiOnsiJGlkIjoiODI2IiwiQ29sb3IiOnsiJGlkIjoiODI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TkifSwiUGFkZGluZyI6eyIkcmVmIjoiODAwIn0sIkJhY2tncm91bmQiOnsiJHJlZiI6IjI1In0sIklzVmlzaWJsZSI6dHJ1ZSwiV2lkdGgiOjAuMCwiSGVpZ2h0IjowLjAsIkJvcmRlclN0eWxlIjp7IiRpZCI6IjgyOCIsIkxpbmVDb2xvciI6bnVsbCwiTGluZVdlaWdodCI6MC4wLCJMaW5lVHlwZSI6MCwiUGFyZW50U3R5bGUiOm51bGx9LCJQYXJlbnRTdHlsZSI6bnVsbH0sIkRhdGVTdHlsZSI6eyIkaWQiOiI4MjkiLCJGb250U2V0dGluZ3MiOnsiJGlkIjoiODMwIiwiRm9udFNpemUiOjEwLCJGb250TmFtZSI6IkNhbGlicmkiLCJJc0JvbGQiOmZhbHNlLCJJc0l0YWxpYyI6ZmFsc2UsIklzVW5kZXJsaW5lZCI6ZmFsc2UsIlBhcmVudFN0eWxlIjpudWxsfSwiQXV0b1NpemUiOjAsIkZvcmVncm91bmQiOnsiJGlkIjoiODMxIiwiQ29sb3IiOnsiJGlkIjoiODM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ODA2In0sIlBhZGRpbmciOnsiJHJlZiI6IjgwNyJ9LCJCYWNrZ3JvdW5kIjp7IiRyZWYiOiIzNCJ9LCJJc1Zpc2libGUiOnRydWUsIldpZHRoIjowLjAsIkhlaWdodCI6MC4wLCJCb3JkZXJTdHlsZSI6eyIkaWQiOiI4MzMiLCJMaW5lQ29sb3IiOm51bGwsIkxpbmVXZWlnaHQiOjAuMCwiTGluZVR5cGUiOjAsIlBhcmVudFN0eWxlIjpudWxsfSwiUGFyZW50U3R5bGUiOm51bGx9LCJEYXRlRm9ybWF0Ijp7IiRpZCI6Ijgz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zNSIsIkRhdGVQYXJ0SXNWaXNpYmxlIjp0cnVlLCJUaW1lUGFydElzVmlzaWJsZSI6ZmFsc2V9fSwiV2Vla051bWJlcmluZyI6eyIkaWQiOiI4MzYiLCJGb3JtYXQiOjAsIklzVmlzaWJsZSI6ZmFsc2UsIkxhc3RLbm93blZpc2liaWxpdHlTdGF0ZSI6ZmFsc2V9LCJJc1Zpc2libGUiOnRydWUsIlBhcmVudFN0eWxlIjpudWxsfSwiSW5kZXgiOjMyLCJQZXJjZW50YWdlQ29tcGxldGUiOm51bGwsIlBvc2l0aW9uIjp7IlJhdGlvIjowLjAsIklzQ3VzdG9tIjpmYWxzZX0sIkRhdGVGb3JtYXQiOnsiJHJlZiI6IjgzNCJ9LCJXZWVrTnVtYmVyaW5nIjp7IiRpZCI6IjgzNyIsIkZvcm1hdCI6MCwiSXNWaXNpYmxlIjpmYWxzZSwiTGFzdEtub3duVmlzaWJpbGl0eVN0YXRlIjpmYWxzZX0sIlJlbGF0ZWRUYXNrSWQiOiJmYTg4ODZiNy02OWE1LTRjMDItODE3YS1hYmE1NDU3NmU5MjEiLCJJZCI6IjczNjA5ZDZlLThjNjQtNDA1ZS1hZjlhLTExMTkwMDk0NWRhYSIsIkltcG9ydElkIjpudWxsLCJUaXRsZSI6IlByaXZhdGUgQmV0YSIsIk5vdGUiOm51bGwsIkh5cGVybGluayI6eyIkaWQiOiI4MzgiLCJBZGRyZXNzIjoiIiwiU3ViQWRkcmVzcyI6IiJ9LCJJc0NoYW5nZWQiOmZhbHNlLCJJc05ldyI6ZmFsc2V9LHsiJGlkIjoiODM5IiwiRGF0ZSI6IjIwMTktMDgtMTBUMjM6NTk6MDBaIiwiU3R5bGUiOnsiJGlkIjoiODQwIiwiU2hhcGUiOjE0LCJDb25uZWN0b3JNYXJnaW4iOnsiJGlkIjoiODQxIiwiVG9wIjowLjAsIkxlZnQiOjIuMCwiUmlnaHQiOjIuMCwiQm90dG9tIjowLjB9LCJDb25uZWN0b3JTdHlsZSI6eyIkaWQiOiI4NDIiLCJMaW5lQ29sb3IiOnsiJGlkIjoiODQzIiwiJHR5cGUiOiJOTFJFLkNvbW1vbi5Eb20uU29saWRDb2xvckJydXNoLCBOTFJFLkNvbW1vbiIsIkNvbG9yIjp7IiRpZCI6Ijg0NCIsIkEiOjI1NSwiUiI6NTYsIkciOjg3LCJCIjozNX19LCJMaW5lV2VpZ2h0IjoxLjAsIkxpbmVUeXBlIjowLCJQYXJlbnRTdHlsZSI6bnVsbH0sIklzQmVsb3dUaW1lYmFuZCI6dHJ1ZSwiUG9zaXRpb25PblRhc2siOjMsIkhpZGVEYXRlIjpmYWxzZSwiU2hhcGVTaXplIjoxLCJTcGFjaW5nIjowLjAsIlBhZGRpbmciOnsiJHJlZiI6Ijc4OCJ9LCJTaGFwZVN0eWxlIjp7IiRpZCI6Ijg0NSIsIk1hcmdpbiI6eyIkcmVmIjoiNzkwIn0sIlBhZGRpbmciOnsiJHJlZiI6Ijc5MSJ9LCJCYWNrZ3JvdW5kIjp7IiRpZCI6Ijg0NiIsIkNvbG9yIjp7IiRpZCI6Ijg0NyIsIkEiOjI1NSwiUiI6NTYsIkciOjg3LCJCIjozNX19LCJJc1Zpc2libGUiOnRydWUsIldpZHRoIjoxMy4wLCJIZWlnaHQiOjEzLjAsIkJvcmRlclN0eWxlIjp7IiRpZCI6Ijg0OCIsIkxpbmVDb2xvciI6bnVsbCwiTGluZVdlaWdodCI6MC4wLCJMaW5lVHlwZSI6MCwiUGFyZW50U3R5bGUiOm51bGx9LCJQYXJlbnRTdHlsZSI6bnVsbH0sIlRpdGxlU3R5bGUiOnsiJGlkIjoiODQ5IiwiRm9udFNldHRpbmdzIjp7IiRpZCI6Ijg1MCIsIkZvbnRTaXplIjoxMSwiRm9udE5hbWUiOiJDYWxpYnJpIiwiSXNCb2xkIjp0cnVlLCJJc0l0YWxpYyI6ZmFsc2UsIklzVW5kZXJsaW5lZCI6ZmFsc2UsIlBhcmVudFN0eWxlIjpudWxsfSwiQXV0b1NpemUiOjAsIkZvcmVncm91bmQiOnsiJGlkIjoiODUxIiwiQ29sb3IiOnsiJGlkIjoiODUy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TkifSwiUGFkZGluZyI6eyIkcmVmIjoiODAwIn0sIkJhY2tncm91bmQiOnsiJHJlZiI6IjI1In0sIklzVmlzaWJsZSI6dHJ1ZSwiV2lkdGgiOjAuMCwiSGVpZ2h0IjowLjAsIkJvcmRlclN0eWxlIjp7IiRpZCI6Ijg1MyIsIkxpbmVDb2xvciI6bnVsbCwiTGluZVdlaWdodCI6MC4wLCJMaW5lVHlwZSI6MCwiUGFyZW50U3R5bGUiOm51bGx9LCJQYXJlbnRTdHlsZSI6bnVsbH0sIkRhdGVTdHlsZSI6eyIkaWQiOiI4NTQiLCJGb250U2V0dGluZ3MiOnsiJGlkIjoiODU1IiwiRm9udFNpemUiOjEwLCJGb250TmFtZSI6IkNhbGlicmkiLCJJc0JvbGQiOmZhbHNlLCJJc0l0YWxpYyI6ZmFsc2UsIklzVW5kZXJsaW5lZCI6ZmFsc2UsIlBhcmVudFN0eWxlIjpudWxsfSwiQXV0b1NpemUiOjAsIkZvcmVncm91bmQiOnsiJGlkIjoiODU2IiwiQ29sb3IiOnsiJGlkIjoiODU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ODA2In0sIlBhZGRpbmciOnsiJHJlZiI6IjgwNyJ9LCJCYWNrZ3JvdW5kIjp7IiRyZWYiOiIzNCJ9LCJJc1Zpc2libGUiOnRydWUsIldpZHRoIjowLjAsIkhlaWdodCI6MC4wLCJCb3JkZXJTdHlsZSI6eyIkaWQiOiI4NTgiLCJMaW5lQ29sb3IiOm51bGwsIkxpbmVXZWlnaHQiOjAuMCwiTGluZVR5cGUiOjAsIlBhcmVudFN0eWxlIjpudWxsfSwiUGFyZW50U3R5bGUiOm51bGx9LCJEYXRlRm9ybWF0Ijp7IiRpZCI6Ijg1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2MCIsIkRhdGVQYXJ0SXNWaXNpYmxlIjp0cnVlLCJUaW1lUGFydElzVmlzaWJsZSI6ZmFsc2V9fSwiV2Vla051bWJlcmluZyI6eyIkaWQiOiI4NjEiLCJGb3JtYXQiOjAsIklzVmlzaWJsZSI6ZmFsc2UsIkxhc3RLbm93blZpc2liaWxpdHlTdGF0ZSI6ZmFsc2V9LCJJc1Zpc2libGUiOnRydWUsIlBhcmVudFN0eWxlIjpudWxsfSwiSW5kZXgiOjMzLCJQZXJjZW50YWdlQ29tcGxldGUiOm51bGwsIlBvc2l0aW9uIjp7IlJhdGlvIjowLjAsIklzQ3VzdG9tIjpmYWxzZX0sIkRhdGVGb3JtYXQiOnsiJHJlZiI6Ijg1OSJ9LCJXZWVrTnVtYmVyaW5nIjp7IiRpZCI6Ijg2MiIsIkZvcm1hdCI6MCwiSXNWaXNpYmxlIjpmYWxzZSwiTGFzdEtub3duVmlzaWJpbGl0eVN0YXRlIjpmYWxzZX0sIlJlbGF0ZWRUYXNrSWQiOiJmYTg4ODZiNy02OWE1LTRjMDItODE3YS1hYmE1NDU3NmU5MjEiLCJJZCI6IjY0Mjc1M2NlLTMzNjItNDUyNC1iZGE3LWU0ZWUxMDlhNWY5ZCIsIkltcG9ydElkIjpudWxsLCJUaXRsZSI6IlB1YmxpYyBCZXRhIiwiTm90ZSI6bnVsbCwiSHlwZXJsaW5rIjp7IiRpZCI6Ijg2MyIsIkFkZHJlc3MiOiIiLCJTdWJBZGRyZXNzIjoiIn0sIklzQ2hhbmdlZCI6ZmFsc2UsIklzTmV3IjpmYWxzZX1dLCJUYXNrRGVmaW5pdGlvbiI6eyIkaWQiOiI4NjQiLCJHcm91cE5hbWUiOiIyZGQ4MDU3Ni1lM2QzLTRmYmQtYWY0ZC01ZWZjYmIyMTQzMjEiLCJTdGFydERhdGUiOiIyMDE5LTA0LTAxVDAyOjM0OjAwIiwiRW5kRGF0ZSI6IjIwMTktMDktMDFUMjI6MDg6MDAiLCJQZXJjZW50YWdlQ29tcGxldGUiOm51bGwsIlN0eWxlIjp7IiRpZCI6Ijg2NSIsIlNoYXBlIjo3LCJTaGFwZVRoaWNrbmVzcyI6MywiRHVyYXRpb25Gb3JtYXQiOjUsIkluY2x1ZGVOb25Xb3JraW5nRGF5c0luRHVyYXRpb24iOmZhbHNlLCJQZXJjZW50YWdlQ29tcGxldGVTdHlsZSI6eyIkaWQiOiI4NjYiLCJGb250U2V0dGluZ3MiOnsiJGlkIjoiODY3IiwiRm9udFNpemUiOjEwLCJGb250TmFtZSI6IkNhbGlicmkiLCJJc0JvbGQiOmZhbHNlLCJJc0l0YWxpYyI6ZmFsc2UsIklzVW5kZXJsaW5lZCI6ZmFsc2UsIlBhcmVudFN0eWxlIjpudWxsfSwiQXV0b1NpemUiOjAsIkZvcmVncm91bmQiOnsiJHJlZiI6IjQxNSJ9LCJNYXhXaWR0aCI6MjAwLjAsIk1heEhlaWdodCI6IkluZmluaXR5IiwiU21hcnRGb3JlZ3JvdW5kSXNBY3RpdmUiOmZhbHNlLCJIb3Jpem9udGFsQWxpZ25tZW50IjowLCJWZXJ0aWNhbEFsaWdubWVudCI6MCwiU21hcnRGb3JlZ3JvdW5kIjpudWxsLCJCYWNrZ3JvdW5kRmlsbFR5cGUiOjAsIk1hcmdpbiI6eyIkcmVmIjoiNzQ1In0sIlBhZGRpbmciOnsiJHJlZiI6Ijc0NiJ9LCJCYWNrZ3JvdW5kIjp7IiRyZWYiOiI0OCJ9LCJJc1Zpc2libGUiOnRydWUsIldpZHRoIjowLjAsIkhlaWdodCI6MC4wLCJCb3JkZXJTdHlsZSI6eyIkaWQiOiI4NjgiLCJMaW5lQ29sb3IiOm51bGwsIkxpbmVXZWlnaHQiOjAuMCwiTGluZVR5cGUiOjAsIlBhcmVudFN0eWxlIjpudWxsfSwiUGFyZW50U3R5bGUiOm51bGx9LCJEdXJhdGlvblN0eWxlIjp7IiRpZCI6Ijg2OSIsIkZvbnRTZXR0aW5ncyI6eyIkaWQiOiI4NzAiLCJGb250U2l6ZSI6MTAsIkZvbnROYW1lIjoiQ2FsaWJyaSIsIklzQm9sZCI6dHJ1ZSwiSXNJdGFsaWMiOmZhbHNlLCJJc1VuZGVybGluZWQiOmZhbHNlLCJQYXJlbnRTdHlsZSI6bnVsbH0sIkF1dG9TaXplIjowLCJGb3JlZ3JvdW5kIjp7IiRpZCI6Ijg3MSIsIkNvbG9yIjp7IiRpZCI6Ijg3MiIsIkEiOjI1NSwiUiI6NTYsIkciOjg3LCJCIjozNX19LCJNYXhXaWR0aCI6MjAwLjAsIk1heEhlaWdodCI6IkluZmluaXR5IiwiU21hcnRGb3JlZ3JvdW5kSXNBY3RpdmUiOmZhbHNlLCJIb3Jpem9udGFsQWxpZ25tZW50IjowLCJWZXJ0aWNhbEFsaWdubWVudCI6MCwiU21hcnRGb3JlZ3JvdW5kIjpudWxsLCJCYWNrZ3JvdW5kRmlsbFR5cGUiOjAsIk1hcmdpbiI6eyIkcmVmIjoiNzUyIn0sIlBhZGRpbmciOnsiJHJlZiI6Ijc1MyJ9LCJCYWNrZ3JvdW5kIjp7IiRyZWYiOiI1NyJ9LCJJc1Zpc2libGUiOnRydWUsIldpZHRoIjowLjAsIkhlaWdodCI6MC4wLCJCb3JkZXJTdHlsZSI6eyIkaWQiOiI4NzMiLCJMaW5lQ29sb3IiOm51bGwsIkxpbmVXZWlnaHQiOjAuMCwiTGluZVR5cGUiOjAsIlBhcmVudFN0eWxlIjpudWxsfSwiUGFyZW50U3R5bGUiOm51bGx9LCJIb3Jpem9udGFsQ29ubmVjdG9yU3R5bGUiOnsiJGlkIjoiODc0IiwiTGluZUNvbG9yIjp7IiRyZWYiOiI2MCJ9LCJMaW5lV2VpZ2h0IjoxLjAsIkxpbmVUeXBlIjowLCJQYXJlbnRTdHlsZSI6bnVsbH0sIlZlcnRpY2FsQ29ubmVjdG9yU3R5bGUiOnsiJGlkIjoiODc1IiwiTGluZUNvbG9yIjp7IiRyZWYiOiI2MyJ9LCJMaW5lV2VpZ2h0IjowLjAsIkxpbmVUeXBlIjowLCJQYXJlbnRTdHlsZSI6bnVsbH0sIk1hcmdpbiI6bnVsbCwiU3RhcnREYXRlUG9zaXRpb24iOjYsIkVuZERhdGVQb3NpdGlvbiI6NiwiRGF0ZUlzVmlzaWJsZSI6ZmFsc2UsIlRpdGxlUG9zaXRpb24iOjEsIkR1cmF0aW9uUG9zaXRpb24iOjAsIlBlcmNlbnRhZ2VDb21wbGV0ZWRQb3NpdGlvbiI6NiwiU3BhY2luZyI6MywiSXNCZWxvd1RpbWViYW5kIjp0cnVlLCJQZXJjZW50YWdlQ29tcGxldGVTaGFwZU9wYWNpdHkiOjM1LCJTaGFwZVN0eWxlIjp7IiRpZCI6Ijg3NiIsIk1hcmdpbiI6eyIkcmVmIjoiNzU4In0sIlBhZGRpbmciOnsiJHJlZiI6Ijc1OSJ9LCJCYWNrZ3JvdW5kIjp7IiRpZCI6Ijg3NyIsIkNvbG9yIjp7IiRpZCI6Ijg3OCIsIkEiOjI1NSwiUiI6MTEyLCJHIjoxNzMsIkIiOjcxfX0sIklzVmlzaWJsZSI6dHJ1ZSwiV2lkdGgiOjAuMCwiSGVpZ2h0IjoxMy40MjY2OTI5NjI2NDY0ODQsIkJvcmRlclN0eWxlIjp7IiRpZCI6Ijg3OSIsIkxpbmVDb2xvciI6eyIkaWQiOiI4ODAiLCIkdHlwZSI6Ik5MUkUuQ29tbW9uLkRvbS5Tb2xpZENvbG9yQnJ1c2gsIE5MUkUuQ29tbW9uIiwiQ29sb3IiOnsiJGlkIjoiODgxIiwiQSI6MjU1LCJSIjoyNTUsIkciOjAsIkIiOjB9fSwiTGluZVdlaWdodCI6MC4wLCJMaW5lVHlwZSI6MCwiUGFyZW50U3R5bGUiOm51bGx9LCJQYXJlbnRTdHlsZSI6bnVsbH0sIlRpdGxlU3R5bGUiOnsiJGlkIjoiODgyIiwiRm9udFNldHRpbmdzIjp7IiRpZCI6Ijg4MyIsIkZvbnRTaXplIjoxMSwiRm9udE5hbWUiOiJDYWxpYnJpIiwiSXNCb2xkIjp0cnVlLCJJc0l0YWxpYyI6ZmFsc2UsIklzVW5kZXJsaW5lZCI6ZmFsc2UsIlBhcmVudFN0eWxlIjpudWxsfSwiQXV0b1NpemUiOjAsIkZvcmVncm91bmQiOnsiJGlkIjoiODg0IiwiQ29sb3IiOnsiJGlkIjoiODg1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3NjkifSwiUGFkZGluZyI6eyIkcmVmIjoiNzcwIn0sIkJhY2tncm91bmQiOnsiJHJlZiI6Ijc5In0sIklzVmlzaWJsZSI6dHJ1ZSwiV2lkdGgiOjAuMCwiSGVpZ2h0IjowLjAsIkJvcmRlclN0eWxlIjp7IiRpZCI6Ijg4NiIsIkxpbmVDb2xvciI6bnVsbCwiTGluZVdlaWdodCI6MC4wLCJMaW5lVHlwZSI6MCwiUGFyZW50U3R5bGUiOm51bGx9LCJQYXJlbnRTdHlsZSI6bnVsbH0sIkRhdGVTdHlsZSI6eyIkaWQiOiI4ODciLCJGb250U2V0dGluZ3MiOnsiJGlkIjoiODg4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3NzQifSwiUGFkZGluZyI6eyIkcmVmIjoiNzc1In0sIkJhY2tncm91bmQiOnsiJHJlZiI6Ijg3In0sIklzVmlzaWJsZSI6dHJ1ZSwiV2lkdGgiOjAuMCwiSGVpZ2h0IjowLjAsIkJvcmRlclN0eWxlIjp7IiRpZCI6Ijg4OSIsIkxpbmVDb2xvciI6bnVsbCwiTGluZVdlaWdodCI6MC4wLCJMaW5lVHlwZSI6MCwiUGFyZW50U3R5bGUiOm51bGx9LCJQYXJlbnRTdHlsZSI6bnVsbH0sIkRhdGVGb3JtYXQiOnsiJGlkIjoiODk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MSIsIkZvcm1hdCI6MCwiSXNWaXNpYmxlIjpmYWxzZSwiTGFzdEtub3duVmlzaWJpbGl0eVN0YXRlIjpmYWxzZX0sIklzVmlzaWJsZSI6dHJ1ZSwiUGFyZW50U3R5bGUiOm51bGx9LCJJbmRleCI6MzAsIlNtYXJ0RHVyYXRpb25BY3RpdmF0ZWQiOmZhbHNlLCJEYXRlRm9ybWF0Ijp7IiRyZWYiOiI4OTAifSwiV2Vla051bWJlcmluZyI6eyIkaWQiOiI4OTIiLCJGb3JtYXQiOjAsIklzVmlzaWJsZSI6ZmFsc2UsIkxhc3RLbm93blZpc2liaWxpdHlTdGF0ZSI6ZmFsc2V9LCJJZCI6ImZhODg4NmI3LTY5YTUtNGMwMi04MTdhLWFiYTU0NTc2ZTkyMSIsIkltcG9ydElkIjpudWxsLCJUaXRsZSI6IkRldmVsb3BtZW50IiwiTm90ZSI6bnVsbCwiSHlwZXJsaW5rIjp7IiRpZCI6Ijg5MyIsIkFkZHJlc3MiOiIiLCJTdWJBZGRyZXNzIjoiIn0sIklzQ2hhbmdlZCI6ZmFsc2UsIklzTmV3IjpmYWxzZX19LHsiJGlkIjoiODk0IiwiX2F0dGFjaGVkTWlsZXN0b25lcyI6W10sIlRhc2tEZWZpbml0aW9uIjp7IiRpZCI6Ijg5NSIsIkdyb3VwTmFtZSI6IjJkZDgwNTc2LWUzZDMtNGZiZC1hZjRkLTVlZmNiYjIxNDMyMSIsIlN0YXJ0RGF0ZSI6IjIwMTktMDktMDFUMTQ6NTI6MDAiLCJFbmREYXRlIjoiMjAxOS0xMC0yMVQwMTo1MTowMCIsIlBlcmNlbnRhZ2VDb21wbGV0ZSI6bnVsbCwiU3R5bGUiOnsiJGlkIjoiODk2IiwiU2hhcGUiOjcsIlNoYXBlVGhpY2tuZXNzIjozLCJEdXJhdGlvbkZvcm1hdCI6NSwiSW5jbHVkZU5vbldvcmtpbmdEYXlzSW5EdXJhdGlvbiI6ZmFsc2UsIlBlcmNlbnRhZ2VDb21wbGV0ZVN0eWxlIjp7IiRpZCI6Ijg5NyIsIkZvbnRTZXR0aW5ncyI6eyIkaWQiOiI4OTgiLCJGb250U2l6ZSI6MTAsIkZvbnROYW1lIjoiQ2FsaWJyaSIsIklzQm9sZCI6ZmFsc2UsIklzSXRhbGljIjpmYWxzZSwiSXNVbmRlcmxpbmVkIjpmYWxzZSwiUGFyZW50U3R5bGUiOm51bGx9LCJBdXRvU2l6ZSI6MCwiRm9yZWdyb3VuZCI6eyIkcmVmIjoiMTQyIn0sIk1heFdpZHRoIjoyMDAuMCwiTWF4SGVpZ2h0IjoiSW5maW5pdHkiLCJTbWFydEZvcmVncm91bmRJc0FjdGl2ZSI6ZmFsc2UsIkhvcml6b250YWxBbGlnbm1lbnQiOjAsIlZlcnRpY2FsQWxpZ25tZW50IjowLCJTbWFydEZvcmVncm91bmQiOm51bGwsIkJhY2tncm91bmRGaWxsVHlwZSI6MCwiTWFyZ2luIjp7IiRyZWYiOiI3NDUifSwiUGFkZGluZyI6eyIkcmVmIjoiNzQ2In0sIkJhY2tncm91bmQiOnsiJHJlZiI6IjE0NiJ9LCJJc1Zpc2libGUiOnRydWUsIldpZHRoIjowLjAsIkhlaWdodCI6MC4wLCJCb3JkZXJTdHlsZSI6eyIkaWQiOiI4OTkiLCJMaW5lQ29sb3IiOm51bGwsIkxpbmVXZWlnaHQiOjAuMCwiTGluZVR5cGUiOjAsIlBhcmVudFN0eWxlIjpudWxsfSwiUGFyZW50U3R5bGUiOm51bGx9LCJEdXJhdGlvblN0eWxlIjp7IiRpZCI6IjkwMCIsIkZvbnRTZXR0aW5ncyI6eyIkaWQiOiI5MDEiLCJGb250U2l6ZSI6MTAsIkZvbnROYW1lIjoiQ2FsaWJyaSIsIklzQm9sZCI6dHJ1ZSwiSXNJdGFsaWMiOmZhbHNlLCJJc1VuZGVybGluZWQiOmZhbHNlLCJQYXJlbnRTdHlsZSI6bnVsbH0sIkF1dG9TaXplIjowLCJGb3JlZ3JvdW5kIjp7IiRpZCI6IjkwMiIsIkNvbG9yIjp7IiRpZCI6Ijk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c1MiJ9LCJQYWRkaW5nIjp7IiRyZWYiOiI3NTMifSwiQmFja2dyb3VuZCI6eyIkcmVmIjoiMTU0In0sIklzVmlzaWJsZSI6dHJ1ZSwiV2lkdGgiOjAuMCwiSGVpZ2h0IjowLjAsIkJvcmRlclN0eWxlIjp7IiRpZCI6IjkwNCIsIkxpbmVDb2xvciI6bnVsbCwiTGluZVdlaWdodCI6MC4wLCJMaW5lVHlwZSI6MCwiUGFyZW50U3R5bGUiOm51bGx9LCJQYXJlbnRTdHlsZSI6bnVsbH0sIkhvcml6b250YWxDb25uZWN0b3JTdHlsZSI6eyIkaWQiOiI5MDUiLCJMaW5lQ29sb3IiOnsiJHJlZiI6IjE1NyJ9LCJMaW5lV2VpZ2h0IjoxLjAsIkxpbmVUeXBlIjowLCJQYXJlbnRTdHlsZSI6bnVsbH0sIlZlcnRpY2FsQ29ubmVjdG9yU3R5bGUiOnsiJGlkIjoiOTA2IiwiTGluZUNvbG9yIjp7IiRyZWYiOiIxNjAifSwiTGluZVdlaWdodCI6MC4wLCJMaW5lVHlwZSI6MCwiUGFyZW50U3R5bGUiOm51bGx9LCJNYXJnaW4iOm51bGwsIlN0YXJ0RGF0ZVBvc2l0aW9uIjo2LCJFbmREYXRlUG9zaXRpb24iOjYsIkRhdGVJc1Zpc2libGUiOmZhbHNlLCJUaXRsZVBvc2l0aW9uIjoxLCJEdXJhdGlvblBvc2l0aW9uIjo2LCJQZXJjZW50YWdlQ29tcGxldGVkUG9zaXRpb24iOjYsIlNwYWNpbmciOjMsIklzQmVsb3dUaW1lYmFuZCI6dHJ1ZSwiUGVyY2VudGFnZUNvbXBsZXRlU2hhcGVPcGFjaXR5IjozNSwiU2hhcGVTdHlsZSI6eyIkaWQiOiI5MDciLCJNYXJnaW4iOnsiJHJlZiI6Ijc1OCJ9LCJQYWRkaW5nIjp7IiRyZWYiOiI3NTkifSwiQmFja2dyb3VuZCI6eyIkaWQiOiI5MDgiLCJDb2xvciI6eyIkaWQiOiI5MDkiLCJBIjoyNTUsIlIiOjExMiwiRyI6MTczLCJCIjo3MX19LCJJc1Zpc2libGUiOnRydWUsIldpZHRoIjowLjAsIkhlaWdodCI6MTMuNDI2NjkyOTYyNjQ2NDg0LCJCb3JkZXJTdHlsZSI6eyIkaWQiOiI5MTAiLCJMaW5lQ29sb3IiOnsiJHJlZiI6IjE2OCJ9LCJMaW5lV2VpZ2h0IjowLjAsIkxpbmVUeXBlIjowLCJQYXJlbnRTdHlsZSI6bnVsbH0sIlBhcmVudFN0eWxlIjpudWxsfSwiVGl0bGVTdHlsZSI6eyIkaWQiOiI5MTEiLCJGb250U2V0dGluZ3MiOnsiJGlkIjoiOTEyIiwiRm9udFNpemUiOjExLCJGb250TmFtZSI6IkNhbGlicmkiLCJJc0JvbGQiOnRydWUsIklzSXRhbGljIjpmYWxzZSwiSXNVbmRlcmxpbmVkIjpmYWxzZSwiUGFyZW50U3R5bGUiOm51bGx9LCJBdXRvU2l6ZSI6MCwiRm9yZWdyb3VuZCI6eyIkaWQiOiI5MTMiLCJDb2xvciI6eyIkaWQiOiI5MTQ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c2OSJ9LCJQYWRkaW5nIjp7IiRyZWYiOiI3NzAifSwiQmFja2dyb3VuZCI6eyIkcmVmIjoiMTc2In0sIklzVmlzaWJsZSI6dHJ1ZSwiV2lkdGgiOjAuMCwiSGVpZ2h0IjowLjAsIkJvcmRlclN0eWxlIjp7IiRpZCI6IjkxNSIsIkxpbmVDb2xvciI6bnVsbCwiTGluZVdlaWdodCI6MC4wLCJMaW5lVHlwZSI6MCwiUGFyZW50U3R5bGUiOm51bGx9LCJQYXJlbnRTdHlsZSI6bnVsbH0sIkRhdGVTdHlsZSI6eyIkaWQiOiI5MTYiLCJGb250U2V0dGluZ3MiOnsiJGlkIjoiOTE3IiwiRm9udFNpemUiOjEw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IsIlZlcnRpY2FsQWxpZ25tZW50IjowLCJTbWFydEZvcmVncm91bmQiOm51bGwsIkJhY2tncm91bmRGaWxsVHlwZSI6MCwiTWFyZ2luIjp7IiRyZWYiOiI3NzQifSwiUGFkZGluZyI6eyIkcmVmIjoiNzc1In0sIkJhY2tncm91bmQiOnsiJHJlZiI6IjE4MiJ9LCJJc1Zpc2libGUiOnRydWUsIldpZHRoIjowLjAsIkhlaWdodCI6MC4wLCJCb3JkZXJTdHlsZSI6eyIkaWQiOiI5MTgiLCJMaW5lQ29sb3IiOm51bGwsIkxpbmVXZWlnaHQiOjAuMCwiTGluZVR5cGUiOjAsIlBhcmVudFN0eWxlIjpudWxsfSwiUGFyZW50U3R5bGUiOm51bGx9LCJEYXRlRm9ybWF0Ijp7IiRpZCI6Ijkx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jAiLCJGb3JtYXQiOjAsIklzVmlzaWJsZSI6ZmFsc2UsIkxhc3RLbm93blZpc2liaWxpdHlTdGF0ZSI6ZmFsc2V9LCJJc1Zpc2libGUiOnRydWUsIlBhcmVudFN0eWxlIjpudWxsfSwiSW5kZXgiOjMxLCJTbWFydER1cmF0aW9uQWN0aXZhdGVkIjpmYWxzZSwiRGF0ZUZvcm1hdCI6eyIkcmVmIjoiOTE5In0sIldlZWtOdW1iZXJpbmciOnsiJGlkIjoiOTIxIiwiRm9ybWF0IjowLCJJc1Zpc2libGUiOmZhbHNlLCJMYXN0S25vd25WaXNpYmlsaXR5U3RhdGUiOmZhbHNlfSwiSWQiOiJhMDAwNTAxMy1kMTQzLTRlY2EtODc5OS1mZTAwMjFhMjY2ZTAiLCJJbXBvcnRJZCI6bnVsbCwiVGl0bGUiOiJSQyIsIk5vdGUiOm51bGwsIkh5cGVybGluayI6eyIkaWQiOiI5MjIiLCJBZGRyZXNzIjoiIiwiU3ViQWRkcmVzcyI6IiJ9LCJJc0NoYW5nZWQiOmZhbHNlLCJJc05ldyI6ZmFsc2V9fSx7IiRpZCI6IjkyMyIsIl9hdHRhY2hlZE1pbGVzdG9uZXMiOlt7IiRpZCI6IjkyNCIsIkRhdGUiOiIyMDE5LTExLTE1VDIzOjU5OjAwWiIsIlN0eWxlIjp7IiRpZCI6IjkyNSIsIlNoYXBlIjoxNCwiQ29ubmVjdG9yTWFyZ2luIjp7IiRpZCI6IjkyNiIsIlRvcCI6MC4wLCJMZWZ0IjoyLjAsIlJpZ2h0IjoyLjAsIkJvdHRvbSI6MC4wfSwiQ29ubmVjdG9yU3R5bGUiOnsiJGlkIjoiOTI3IiwiTGluZUNvbG9yIjp7IiRpZCI6IjkyOCIsIiR0eXBlIjoiTkxSRS5Db21tb24uRG9tLlNvbGlkQ29sb3JCcnVzaCwgTkxSRS5Db21tb24iLCJDb2xvciI6eyIkaWQiOiI5MjkiLCJBIjoxMjcsIlIiOjc5LCJHIjoxMjksIkIiOjE4OX19LCJMaW5lV2VpZ2h0IjoxLjAsIkxpbmVUeXBlIjowLCJQYXJlbnRTdHlsZSI6bnVsbH0sIklzQmVsb3dUaW1lYmFuZCI6dHJ1ZSwiUG9zaXRpb25PblRhc2siOjMsIkhpZGVEYXRlIjpmYWxzZSwiU2hhcGVTaXplIjoxLCJTcGFjaW5nIjowLjAsIlBhZGRpbmciOnsiJGlkIjoiOTMwIiwiVG9wIjo3LjAsIkxlZnQiOjMuMCwiUmlnaHQiOjAuMCwiQm90dG9tIjoyLjB9LCJTaGFwZVN0eWxlIjp7IiRpZCI6IjkzMSIsIk1hcmdpbiI6eyIkcmVmIjoiNzkwIn0sIlBhZGRpbmciOnsiJHJlZiI6Ijc5MSJ9LCJCYWNrZ3JvdW5kIjp7IiRpZCI6IjkzMiIsIkNvbG9yIjp7IiRpZCI6IjkzMyIsIkEiOjI1NSwiUiI6NTYsIkciOjg3LCJCIjozNX19LCJJc1Zpc2libGUiOnRydWUsIldpZHRoIjoxMy4wLCJIZWlnaHQiOjEzLjAsIkJvcmRlclN0eWxlIjp7IiRpZCI6IjkzNCIsIkxpbmVDb2xvciI6bnVsbCwiTGluZVdlaWdodCI6MC4wLCJMaW5lVHlwZSI6MCwiUGFyZW50U3R5bGUiOm51bGx9LCJQYXJlbnRTdHlsZSI6bnVsbH0sIlRpdGxlU3R5bGUiOnsiJGlkIjoiOTM1IiwiRm9udFNldHRpbmdzIjp7IiRpZCI6IjkzNiIsIkZvbnRTaXplIjoxMSwiRm9udE5hbWUiOiJDYWxpYnJpIiwiSXNCb2xkIjp0cnVlLCJJc0l0YWxpYyI6ZmFsc2UsIklzVW5kZXJsaW5lZCI6ZmFsc2UsIlBhcmVudFN0eWxlIjpudWxsfSwiQXV0b1NpemUiOjAsIkZvcmVncm91bmQiOnsiJGlkIjoiOTM3IiwiQ29sb3IiOnsiJGlkIjoiOTM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TkifSwiUGFkZGluZyI6eyIkcmVmIjoiODAwIn0sIkJhY2tncm91bmQiOnsiJHJlZiI6IjI1In0sIklzVmlzaWJsZSI6dHJ1ZSwiV2lkdGgiOjAuMCwiSGVpZ2h0IjowLjAsIkJvcmRlclN0eWxlIjp7IiRpZCI6IjkzOSIsIkxpbmVDb2xvciI6bnVsbCwiTGluZVdlaWdodCI6MC4wLCJMaW5lVHlwZSI6MCwiUGFyZW50U3R5bGUiOm51bGx9LCJQYXJlbnRTdHlsZSI6bnVsbH0sIkRhdGVTdHlsZSI6eyIkaWQiOiI5NDAiLCJGb250U2V0dGluZ3MiOnsiJGlkIjoiOTQxIiwiRm9udFNpemUiOjEwLCJGb250TmFtZSI6IkNhbGlicmkiLCJJc0JvbGQiOmZhbHNlLCJJc0l0YWxpYyI6ZmFsc2UsIklzVW5kZXJsaW5lZCI6ZmFsc2UsIlBhcmVudFN0eWxlIjpudWxsfSwiQXV0b1NpemUiOjAsIkZvcmVncm91bmQiOnsiJGlkIjoiOTQyIiwiQ29sb3IiOnsiJGlkIjoiOTQ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ODA2In0sIlBhZGRpbmciOnsiJHJlZiI6IjgwNyJ9LCJCYWNrZ3JvdW5kIjp7IiRyZWYiOiIzNCJ9LCJJc1Zpc2libGUiOnRydWUsIldpZHRoIjowLjAsIkhlaWdodCI6MC4wLCJCb3JkZXJTdHlsZSI6eyIkaWQiOiI5NDQiLCJMaW5lQ29sb3IiOm51bGwsIkxpbmVXZWlnaHQiOjAuMCwiTGluZVR5cGUiOjAsIlBhcmVudFN0eWxlIjpudWxsfSwiUGFyZW50U3R5bGUiOm51bGx9LCJEYXRlRm9ybWF0Ijp7IiRpZCI6Ijk0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0NiIsIkRhdGVQYXJ0SXNWaXNpYmxlIjp0cnVlLCJUaW1lUGFydElzVmlzaWJsZSI6ZmFsc2V9fSwiV2Vla051bWJlcmluZyI6eyIkaWQiOiI5NDciLCJGb3JtYXQiOjAsIklzVmlzaWJsZSI6ZmFsc2UsIkxhc3RLbm93blZpc2liaWxpdHlTdGF0ZSI6ZmFsc2V9LCJJc1Zpc2libGUiOnRydWUsIlBhcmVudFN0eWxlIjpudWxsfSwiSW5kZXgiOjMzLCJQZXJjZW50YWdlQ29tcGxldGUiOm51bGwsIlBvc2l0aW9uIjp7IlJhdGlvIjowLjAsIklzQ3VzdG9tIjpmYWxzZX0sIkRhdGVGb3JtYXQiOnsiJHJlZiI6Ijk0NSJ9LCJXZWVrTnVtYmVyaW5nIjp7IiRpZCI6Ijk0OCIsIkZvcm1hdCI6MCwiSXNWaXNpYmxlIjpmYWxzZSwiTGFzdEtub3duVmlzaWJpbGl0eVN0YXRlIjpmYWxzZX0sIlJlbGF0ZWRUYXNrSWQiOiJkYjg0MWIyZC1jMGI1LTQzNGUtODMwMC04Y2Q0ZDRlNTQwYmMiLCJJZCI6ImNkZWMwNDkwLTM5ZDAtNDgzOC1iYTEzLWE2MTdmYzljZGVjZCIsIkltcG9ydElkIjpudWxsLCJUaXRsZSI6IlN0YWdpbmciLCJOb3RlIjpudWxsLCJIeXBlcmxpbmsiOnsiJGlkIjoiOTQ5IiwiQWRkcmVzcyI6IiIsIlN1YkFkZHJlc3MiOiIifSwiSXNDaGFuZ2VkIjpmYWxzZSwiSXNOZXciOmZhbHNlfSx7IiRpZCI6Ijk1MCIsIkRhdGUiOiIyMDE5LTEyLTIwVDIzOjU5OjAwWiIsIlN0eWxlIjp7IiRpZCI6Ijk1MSIsIlNoYXBlIjoxNCwiQ29ubmVjdG9yTWFyZ2luIjp7IiRpZCI6Ijk1MiIsIlRvcCI6MC4wLCJMZWZ0IjoyLjAsIlJpZ2h0IjoyLjAsIkJvdHRvbSI6MC4wfSwiQ29ubmVjdG9yU3R5bGUiOnsiJGlkIjoiOTUzIiwiTGluZUNvbG9yIjp7IiRpZCI6Ijk1NCIsIiR0eXBlIjoiTkxSRS5Db21tb24uRG9tLlNvbGlkQ29sb3JCcnVzaCwgTkxSRS5Db21tb24iLCJDb2xvciI6eyIkaWQiOiI5NTUiLCJBIjoxMjcsIlIiOjc5LCJHIjoxMjksIkIiOjE4OX19LCJMaW5lV2VpZ2h0IjoxLjAsIkxpbmVUeXBlIjowLCJQYXJlbnRTdHlsZSI6bnVsbH0sIklzQmVsb3dUaW1lYmFuZCI6dHJ1ZSwiUG9zaXRpb25PblRhc2siOjMsIkhpZGVEYXRlIjpmYWxzZSwiU2hhcGVTaXplIjoxLCJTcGFjaW5nIjowLjAsIlBhZGRpbmciOnsiJHJlZiI6IjkzMCJ9LCJTaGFwZVN0eWxlIjp7IiRpZCI6Ijk1NiIsIk1hcmdpbiI6eyIkcmVmIjoiNzkwIn0sIlBhZGRpbmciOnsiJHJlZiI6Ijc5MSJ9LCJCYWNrZ3JvdW5kIjp7IiRpZCI6Ijk1NyIsIkNvbG9yIjp7IiRpZCI6Ijk1OCIsIkEiOjI1NSwiUiI6NTYsIkciOjg3LCJCIjozNX19LCJJc1Zpc2libGUiOnRydWUsIldpZHRoIjoxMy4wLCJIZWlnaHQiOjEzLjAsIkJvcmRlclN0eWxlIjp7IiRpZCI6Ijk1OSIsIkxpbmVDb2xvciI6bnVsbCwiTGluZVdlaWdodCI6MC4wLCJMaW5lVHlwZSI6MCwiUGFyZW50U3R5bGUiOm51bGx9LCJQYXJlbnRTdHlsZSI6bnVsbH0sIlRpdGxlU3R5bGUiOnsiJGlkIjoiOTYwIiwiRm9udFNldHRpbmdzIjp7IiRpZCI6Ijk2MSIsIkZvbnRTaXplIjoxMSwiRm9udE5hbWUiOiJDYWxpYnJpIiwiSXNCb2xkIjp0cnVlLCJJc0l0YWxpYyI6ZmFsc2UsIklzVW5kZXJsaW5lZCI6ZmFsc2UsIlBhcmVudFN0eWxlIjpudWxsfSwiQXV0b1NpemUiOjAsIkZvcmVncm91bmQiOnsiJGlkIjoiOTYyIiwiQ29sb3IiOnsiJGlkIjoiOTYz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3OTkifSwiUGFkZGluZyI6eyIkcmVmIjoiODAwIn0sIkJhY2tncm91bmQiOnsiJHJlZiI6IjI1In0sIklzVmlzaWJsZSI6dHJ1ZSwiV2lkdGgiOjAuMCwiSGVpZ2h0IjowLjAsIkJvcmRlclN0eWxlIjp7IiRpZCI6Ijk2NCIsIkxpbmVDb2xvciI6bnVsbCwiTGluZVdlaWdodCI6MC4wLCJMaW5lVHlwZSI6MCwiUGFyZW50U3R5bGUiOm51bGx9LCJQYXJlbnRTdHlsZSI6bnVsbH0sIkRhdGVTdHlsZSI6eyIkaWQiOiI5NjUiLCJGb250U2V0dGluZ3MiOnsiJGlkIjoiOTY2IiwiRm9udFNpemUiOjEwLCJGb250TmFtZSI6IkNhbGlicmkiLCJJc0JvbGQiOmZhbHNlLCJJc0l0YWxpYyI6ZmFsc2UsIklzVW5kZXJsaW5lZCI6ZmFsc2UsIlBhcmVudFN0eWxlIjpudWxsfSwiQXV0b1NpemUiOjAsIkZvcmVncm91bmQiOnsiJGlkIjoiOTY3IiwiQ29sb3IiOnsiJGlkIjoiOTY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ODA2In0sIlBhZGRpbmciOnsiJHJlZiI6IjgwNyJ9LCJCYWNrZ3JvdW5kIjp7IiRyZWYiOiIzNCJ9LCJJc1Zpc2libGUiOnRydWUsIldpZHRoIjowLjAsIkhlaWdodCI6MC4wLCJCb3JkZXJTdHlsZSI6eyIkaWQiOiI5NjkiLCJMaW5lQ29sb3IiOm51bGwsIkxpbmVXZWlnaHQiOjAuMCwiTGluZVR5cGUiOjAsIlBhcmVudFN0eWxlIjpudWxsfSwiUGFyZW50U3R5bGUiOm51bGx9LCJEYXRlRm9ybWF0Ijp7IiRpZCI6Ijk3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3MSIsIkRhdGVQYXJ0SXNWaXNpYmxlIjp0cnVlLCJUaW1lUGFydElzVmlzaWJsZSI6ZmFsc2V9fSwiV2Vla051bWJlcmluZyI6eyIkaWQiOiI5NzIiLCJGb3JtYXQiOjAsIklzVmlzaWJsZSI6ZmFsc2UsIkxhc3RLbm93blZpc2liaWxpdHlTdGF0ZSI6ZmFsc2V9LCJJc1Zpc2libGUiOnRydWUsIlBhcmVudFN0eWxlIjpudWxsfSwiSW5kZXgiOjM0LCJQZXJjZW50YWdlQ29tcGxldGUiOm51bGwsIlBvc2l0aW9uIjp7IlJhdGlvIjowLjAsIklzQ3VzdG9tIjpmYWxzZX0sIkRhdGVGb3JtYXQiOnsiJHJlZiI6Ijk3MCJ9LCJXZWVrTnVtYmVyaW5nIjp7IiRpZCI6Ijk3MyIsIkZvcm1hdCI6MCwiSXNWaXNpYmxlIjpmYWxzZSwiTGFzdEtub3duVmlzaWJpbGl0eVN0YXRlIjpmYWxzZX0sIlJlbGF0ZWRUYXNrSWQiOiJkYjg0MWIyZC1jMGI1LTQzNGUtODMwMC04Y2Q0ZDRlNTQwYmMiLCJJZCI6ImVmNTk0ZGUzLWJmMDktNGYxYy1iOTNmLTllN2QxMmVlNDY5YiIsIkltcG9ydElkIjpudWxsLCJUaXRsZSI6IkdvIExpdmUhIiwiTm90ZSI6bnVsbCwiSHlwZXJsaW5rIjp7IiRpZCI6Ijk3NCIsIkFkZHJlc3MiOiIiLCJTdWJBZGRyZXNzIjoiIn0sIklzQ2hhbmdlZCI6ZmFsc2UsIklzTmV3IjpmYWxzZX1dLCJUYXNrRGVmaW5pdGlvbiI6eyIkaWQiOiI5NzUiLCJHcm91cE5hbWUiOiIyZGQ4MDU3Ni1lM2QzLTRmYmQtYWY0ZC01ZWZjYmIyMTQzMjEiLCJTdGFydERhdGUiOiIyMDE5LTEwLTIxVDAxOjU1OjAwIiwiRW5kRGF0ZSI6IjIwMTktMTItMjVUMDM6NDQ6MDAiLCJQZXJjZW50YWdlQ29tcGxldGUiOm51bGwsIlN0eWxlIjp7IiRpZCI6Ijk3NiIsIlNoYXBlIjo3LCJTaGFwZVRoaWNrbmVzcyI6MywiRHVyYXRpb25Gb3JtYXQiOjAsIkluY2x1ZGVOb25Xb3JraW5nRGF5c0luRHVyYXRpb24iOmZhbHNlLCJQZXJjZW50YWdlQ29tcGxldGVTdHlsZSI6eyIkaWQiOiI5NzciLCJGb250U2V0dGluZ3MiOnsiJGlkIjoiOTc4IiwiRm9udFNpemUiOjEwLCJGb250TmFtZSI6IkNhbGlicmkiLCJJc0JvbGQiOmZhbHNlLCJJc0l0YWxpYyI6ZmFsc2UsIklzVW5kZXJsaW5lZCI6ZmFsc2UsIlBhcmVudFN0eWxlIjpudWxsfSwiQXV0b1NpemUiOjAsIkZvcmVncm91bmQiOnsiJHJlZiI6IjE0MiJ9LCJNYXhXaWR0aCI6MjAwLjAsIk1heEhlaWdodCI6IkluZmluaXR5IiwiU21hcnRGb3JlZ3JvdW5kSXNBY3RpdmUiOmZhbHNlLCJIb3Jpem9udGFsQWxpZ25tZW50IjowLCJWZXJ0aWNhbEFsaWdubWVudCI6MCwiU21hcnRGb3JlZ3JvdW5kIjpudWxsLCJCYWNrZ3JvdW5kRmlsbFR5cGUiOjAsIk1hcmdpbiI6eyIkcmVmIjoiNzQ1In0sIlBhZGRpbmciOnsiJHJlZiI6Ijc0NiJ9LCJCYWNrZ3JvdW5kIjp7IiRyZWYiOiIxNDYifSwiSXNWaXNpYmxlIjp0cnVlLCJXaWR0aCI6MC4wLCJIZWlnaHQiOjAuMCwiQm9yZGVyU3R5bGUiOnsiJGlkIjoiOTc5IiwiTGluZUNvbG9yIjpudWxsLCJMaW5lV2VpZ2h0IjowLjAsIkxpbmVUeXBlIjowLCJQYXJlbnRTdHlsZSI6bnVsbH0sIlBhcmVudFN0eWxlIjpudWxsfSwiRHVyYXRpb25TdHlsZSI6eyIkaWQiOiI5ODAiLCJGb250U2V0dGluZ3MiOnsiJGlkIjoiOTgxIiwiRm9udFNpemUiOjEwLCJGb250TmFtZSI6IkNhbGlicmkiLCJJc0JvbGQiOmZhbHNlLCJJc0l0YWxpYyI6ZmFsc2UsIklzVW5kZXJsaW5lZCI6ZmFsc2UsIlBhcmVudFN0eWxlIjpudWxs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NzUyIn0sIlBhZGRpbmciOnsiJHJlZiI6Ijc1MyJ9LCJCYWNrZ3JvdW5kIjp7IiRyZWYiOiIxNTQifSwiSXNWaXNpYmxlIjp0cnVlLCJXaWR0aCI6MC4wLCJIZWlnaHQiOjAuMCwiQm9yZGVyU3R5bGUiOnsiJGlkIjoiOTgyIiwiTGluZUNvbG9yIjpudWxsLCJMaW5lV2VpZ2h0IjowLjAsIkxpbmVUeXBlIjowLCJQYXJlbnRTdHlsZSI6bnVsbH0sIlBhcmVudFN0eWxlIjpudWxsfSwiSG9yaXpvbnRhbENvbm5lY3RvclN0eWxlIjp7IiRpZCI6Ijk4MyIsIkxpbmVDb2xvciI6eyIkcmVmIjoiMTU3In0sIkxpbmVXZWlnaHQiOjEuMCwiTGluZVR5cGUiOjAsIlBhcmVudFN0eWxlIjpudWxsfSwiVmVydGljYWxDb25uZWN0b3JTdHlsZSI6eyIkaWQiOiI5ODQiLCJMaW5lQ29sb3IiOnsiJHJlZiI6IjE2MCJ9LCJMaW5lV2VpZ2h0IjowLjAsIkxpbmVUeXBlIjowLCJQYXJlbnRTdHlsZSI6bnVsbH0sIk1hcmdpbiI6bnVsbCwiU3RhcnREYXRlUG9zaXRpb24iOjYsIkVuZERhdGVQb3NpdGlvbiI6NiwiRGF0ZUlzVmlzaWJsZSI6ZmFsc2UsIlRpdGxlUG9zaXRpb24iOjEsIkR1cmF0aW9uUG9zaXRpb24iOjYsIlBlcmNlbnRhZ2VDb21wbGV0ZWRQb3NpdGlvbiI6NiwiU3BhY2luZyI6MywiSXNCZWxvd1RpbWViYW5kIjp0cnVlLCJQZXJjZW50YWdlQ29tcGxldGVTaGFwZU9wYWNpdHkiOjM1LCJTaGFwZVN0eWxlIjp7IiRpZCI6Ijk4NSIsIk1hcmdpbiI6eyIkcmVmIjoiNzU4In0sIlBhZGRpbmciOnsiJHJlZiI6Ijc1OSJ9LCJCYWNrZ3JvdW5kIjp7IiRpZCI6Ijk4NiIsIkNvbG9yIjp7IiRpZCI6Ijk4NyIsIkEiOjI1NSwiUiI6MTEyLCJHIjoxNzMsIkIiOjcxfX0sIklzVmlzaWJsZSI6dHJ1ZSwiV2lkdGgiOjAuMCwiSGVpZ2h0IjoxMy40MjY2OTI5NjI2NDY0ODQsIkJvcmRlclN0eWxlIjp7IiRpZCI6Ijk4OCIsIkxpbmVDb2xvciI6eyIkcmVmIjoiMTY4In0sIkxpbmVXZWlnaHQiOjAuMCwiTGluZVR5cGUiOjAsIlBhcmVudFN0eWxlIjpudWxsfSwiUGFyZW50U3R5bGUiOm51bGx9LCJUaXRsZVN0eWxlIjp7IiRpZCI6Ijk4OSIsIkZvbnRTZXR0aW5ncyI6eyIkaWQiOiI5OTAiLCJGb250U2l6ZSI6MTEsIkZvbnROYW1lIjoiQ2FsaWJyaSIsIklzQm9sZCI6dHJ1ZSwiSXNJdGFsaWMiOmZhbHNlLCJJc1VuZGVybGluZWQiOmZhbHNlLCJQYXJlbnRTdHlsZSI6bnVsbH0sIkF1dG9TaXplIjoyLCJGb3JlZ3JvdW5kIjp7IiRpZCI6Ijk5MSIsIkNvbG9yIjp7IiRpZCI6Ijk5MiIsIkEiOjI1NSwiUiI6MCwiRyI6MCwiQiI6MH19LCJNYXhXaWR0aCI6NzAuNzcwMDAwMDAwMDAwMDEsIk1heEhlaWdodCI6IkluZmluaXR5IiwiU21hcnRGb3JlZ3JvdW5kSXNBY3RpdmUiOmZhbHNlLCJIb3Jpem9udGFsQWxpZ25tZW50IjowLCJWZXJ0aWNhbEFsaWdubWVudCI6MCwiU21hcnRGb3JlZ3JvdW5kIjpudWxsLCJCYWNrZ3JvdW5kRmlsbFR5cGUiOjAsIk1hcmdpbiI6eyIkcmVmIjoiNzY5In0sIlBhZGRpbmciOnsiJHJlZiI6Ijc3MCJ9LCJCYWNrZ3JvdW5kIjp7IiRyZWYiOiIxNzYifSwiSXNWaXNpYmxlIjp0cnVlLCJXaWR0aCI6MC4wLCJIZWlnaHQiOjAuMCwiQm9yZGVyU3R5bGUiOnsiJGlkIjoiOTkzIiwiTGluZUNvbG9yIjpudWxsLCJMaW5lV2VpZ2h0IjowLjAsIkxpbmVUeXBlIjowLCJQYXJlbnRTdHlsZSI6bnVsbH0sIlBhcmVudFN0eWxlIjpudWxsfSwiRGF0ZVN0eWxlIjp7IiRpZCI6Ijk5NCIsIkZvbnRTZXR0aW5ncyI6eyIkaWQiOiI5OTUiLCJGb250U2l6ZSI6MTA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HJlZiI6Ijc3NCJ9LCJQYWRkaW5nIjp7IiRyZWYiOiI3NzUifSwiQmFja2dyb3VuZCI6eyIkcmVmIjoiMTgyIn0sIklzVmlzaWJsZSI6dHJ1ZSwiV2lkdGgiOjAuMCwiSGVpZ2h0IjowLjAsIkJvcmRlclN0eWxlIjp7IiRpZCI6Ijk5NiIsIkxpbmVDb2xvciI6bnVsbCwiTGluZVdlaWdodCI6MC4wLCJMaW5lVHlwZSI6MCwiUGFyZW50U3R5bGUiOm51bGx9LCJQYXJlbnRTdHlsZSI6bnVsbH0sIkRhdGVGb3JtYXQiOnsiJGlkIjoiOT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OCIsIkZvcm1hdCI6MCwiSXNWaXNpYmxlIjpmYWxzZSwiTGFzdEtub3duVmlzaWJpbGl0eVN0YXRlIjpmYWxzZX0sIklzVmlzaWJsZSI6dHJ1ZSwiUGFyZW50U3R5bGUiOm51bGx9LCJJbmRleCI6MzIsIlNtYXJ0RHVyYXRpb25BY3RpdmF0ZWQiOmZhbHNlLCJEYXRlRm9ybWF0Ijp7IiRyZWYiOiI5OTcifSwiV2Vla051bWJlcmluZyI6eyIkaWQiOiI5OTkiLCJGb3JtYXQiOjAsIklzVmlzaWJsZSI6ZmFsc2UsIkxhc3RLbm93blZpc2liaWxpdHlTdGF0ZSI6ZmFsc2V9LCJJZCI6ImRiODQxYjJkLWMwYjUtNDM0ZS04MzAwLThjZDRkNGU1NDBiYyIsIkltcG9ydElkIjpudWxsLCJUaXRsZSI6IlJlbGVhc2UgdG8gV2ViIiwiTm90ZSI6bnVsbCwiSHlwZXJsaW5rIjp7IiRpZCI6IjEwMDAiLCJBZGRyZXNzIjoiIiwiU3ViQWRkcmVzcyI6IiJ9LCJJc0NoYW5nZWQiOmZhbHNlLCJJc05ldyI6ZmFsc2V9fV0sIl9taWxlc3RvbmVzIjpbXSwiSWQiOiIyZGQ4MDU3Ni1lM2QzLTRmYmQtYWY0ZC01ZWZjYmIyMTQzMjEiLCJJc1NpbmdsZUl0ZW1Sb3ciOmZhbHNlfV0sIkluZGV4IjowLCJJZCI6ImExZWI2OWE3LTUyNzQtNDAyNi05Y2Y1LWRkNzZmZWNmYzkwZSIsIkhlYWRlclRleHQiOm51bGwsIklzRGVmYXVsdCI6dHJ1ZSwiU3R5bGUiOnsiJGlkIjoiMTAwMSIsIkhlYWRlclN0eWxlIjp7IiRpZCI6IjEwMDIiLCJUZXh0U3R5bGUiOnsiJGlkIjoiMTAwMyIsIkZvbnRTZXR0aW5ncyI6eyIkaWQiOiIxMDA0IiwiRm9udFNpemUiOjExLCJGb250TmFtZSI6IkNhbGlicmkiLCJJc0JvbGQiOmZhbHNlLCJJc0l0YWxpYyI6ZmFsc2UsIklzVW5kZXJsaW5lZCI6ZmFsc2UsIlBhcmVudFN0eWxlIjpudWxsfSwiQXV0b1NpemUiOjIsIkZvcmVncm91bmQiOnsiJGlkIjoiMTAwNSIsIkNvbG9yIjp7IiRpZCI6IjEwMDY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DA3IiwiVG9wIjowLjAsIkxlZnQiOjAuMCwiUmlnaHQiOjAuMCwiQm90dG9tIjowLjB9LCJQYWRkaW5nIjp7IiRpZCI6IjEwMDgiLCJUb3AiOjAuMCwiTGVmdCI6MC4wLCJSaWdodCI6MC4wLCJCb3R0b20iOjAuMH0sIkJhY2tncm91bmQiOm51bGwsIklzVmlzaWJsZSI6dHJ1ZSwiV2lkdGgiOjAuMCwiSGVpZ2h0IjowLjAsIkJvcmRlclN0eWxlIjpudWxsLCJQYXJlbnRTdHlsZSI6bnVsbH0sIlJlY3RhbmdsZVN0eWxlIjp7IiRpZCI6IjEwMDkiLCJNYXJnaW4iOnsiJGlkIjoiMTAxMCIsIlRvcCI6MC4wLCJMZWZ0IjowLjAsIlJpZ2h0IjowLjAsIkJvdHRvbSI6MC4wfSwiUGFkZGluZyI6eyIkaWQiOiIxMDExIiwiVG9wIjowLjAsIkxlZnQiOjAuMCwiUmlnaHQiOjAuMCwiQm90dG9tIjowLjB9LCJCYWNrZ3JvdW5kIjp7IiRpZCI6IjEwMTIiLCJDb2xvciI6eyIkaWQiOiIxMDEzIiwiQSI6NjMsIlIiOjExMiwiRyI6MTczLCJCIjo3MX19LCJJc1Zpc2libGUiOnRydWUsIldpZHRoIjowLjAsIkhlaWdodCI6MC4wLCJCb3JkZXJTdHlsZSI6eyIkaWQiOiIxMDE0IiwiTGluZUNvbG9yIjp7IiRpZCI6IjEwMTUiLCIkdHlwZSI6Ik5MUkUuQ29tbW9uLkRvbS5Tb2xpZENvbG9yQnJ1c2gsIE5MUkUuQ29tbW9uIiwiQ29sb3IiOnsiJGlkIjoiMTAxNiIsIkEiOjI1NSwiUiI6MjU1LCJHIjowLCJCIjowfX0sIkxpbmVXZWlnaHQiOjAuMCwiTGluZVR5cGUiOjAsIlBhcmVudFN0eWxlIjpudWxsfSwiUGFyZW50U3R5bGUiOm51bGx9LCJNYXJnaW4iOnsiJGlkIjoiMTAxNyIsIlRvcCI6MC4wLCJMZWZ0IjowLjAsIlJpZ2h0IjowLjAsIkJvdHRvbSI6MC4wfSwiUGFkZGluZyI6eyIkaWQiOiIxMDE4IiwiVG9wIjowLjAsIkxlZnQiOjAuMCwiUmlnaHQiOjAuMCwiQm90dG9tIjowLjB9LCJCYWNrZ3JvdW5kIjpudWxsLCJJc1Zpc2libGUiOnRydWUsIldpZHRoIjowLjAsIkhlaWdodCI6MC4wLCJCb3JkZXJTdHlsZSI6bnVsbCwiUGFyZW50U3R5bGUiOm51bGx9LCJCYWNrZ3JvdW5kU3R5bGUiOnsiJGlkIjoiMTAxOSIsIk1hcmdpbiI6eyIkaWQiOiIxMDIwIiwiVG9wIjowLjAsIkxlZnQiOjAuMCwiUmlnaHQiOjAuMCwiQm90dG9tIjowLjB9LCJQYWRkaW5nIjp7IiRpZCI6IjEwMjEiLCJUb3AiOjAuMCwiTGVmdCI6MC4wLCJSaWdodCI6MC4wLCJCb3R0b20iOjAuMH0sIkJhY2tncm91bmQiOnsiJGlkIjoiMTAyMiIsIkNvbG9yIjp7IiRpZCI6IjEwMjMiLCJBIjo1MSwiUiI6MTY1LCJHIjoxNjUsIkIiOjE2NX19LCJJc1Zpc2libGUiOnRydWUsIldpZHRoIjowLjAsIkhlaWdodCI6MC4wLCJCb3JkZXJTdHlsZSI6eyIkaWQiOiIxMDI0IiwiTGluZUNvbG9yIjp7IiRpZCI6IjEwMjUiLCIkdHlwZSI6Ik5MUkUuQ29tbW9uLkRvbS5Tb2xpZENvbG9yQnJ1c2gsIE5MUkUuQ29tbW9uIiwiQ29sb3IiOnsiJGlkIjoiMTAyNiIsIkEiOjI1NSwiUiI6MjU1LCJHIjowLCJCIjowfX0sIkxpbmVXZWlnaHQiOjAuMCwiTGluZVR5cGUiOjAsIlBhcmVudFN0eWxlIjpudWxsfSwiUGFyZW50U3R5bGUiOm51bGx9LCJNYXJnaW4iOnsiJGlkIjoiMTAyNyIsIlRvcCI6MC4wLCJMZWZ0IjowLjAsIlJpZ2h0IjowLjAsIkJvdHRvbSI6MC4wfSwiUGFkZGluZyI6eyIkaWQiOiIxMDI4IiwiVG9wIjowLjAsIkxlZnQiOjAuMCwiUmlnaHQiOjAuMCwiQm90dG9tIjowLjB9LCJJc1Zpc2libGUiOnRydWUsIldpZHRoIjowLjAsIkhlaWdodCI6MC4wLCJCb3JkZXJTdHlsZSI6bnVsbCwiUGFyZW50U3R5bGUiOm51bGx9fV0sIklkIjoiZmZlZTFlNzktYjg1OS00M2EyLThjMzktNDU0ZWE4ODBmZGE4IiwiSW5kZXgiOjIzLCJIZWFkZXJUZXh0IjoiU2VydmljZSBEZXZlbG9wbWVudCIsIlN0eWxlIjp7IiRpZCI6IjEwMjkiLCJIZWFkZXJTdHlsZSI6eyIkaWQiOiIxMDMwIiwiVGV4dElzVmVydGljYWwiOmZhbHNlLCJUZXh0U3R5bGUiOnsiJGlkIjoiMTAzMSIsIkZvbnRTZXR0aW5ncyI6eyIkaWQiOiIxMDMyIiwiRm9udFNpemUiOjEyLCJGb250TmFtZSI6IkNhbGlicmkiLCJJc0JvbGQiOnRydWUsIklzSXRhbGljIjpmYWxzZSwiSXNVbmRlcmxpbmVkIjpmYWxzZSwiUGFyZW50U3R5bGUiOm51bGx9LCJBdXRvU2l6ZSI6MCwiRm9yZWdyb3VuZCI6eyIkaWQiOiIxMDMzIiwiQ29sb3IiOnsiJGlkIjoiMTAzNCIsIkEiOjI1NSwiUiI6MjU1LCJHIjoyNTUsIkIiOjI1NX19LCJNYXhXaWR0aCI6MC4wLCJNYXhIZWlnaHQiOjAuMCwiU21hcnRGb3JlZ3JvdW5kSXNBY3RpdmUiOmZhbHNlLCJIb3Jpem9udGFsQWxpZ25tZW50IjowLCJWZXJ0aWNhbEFsaWdubWVudCI6MCwiU21hcnRGb3JlZ3JvdW5kIjpudWxsLCJCYWNrZ3JvdW5kRmlsbFR5cGUiOjAsIk1hcmdpbiI6eyIkaWQiOiIxMDM1IiwiVG9wIjowLjAsIkxlZnQiOjAuMCwiUmlnaHQiOjAuMCwiQm90dG9tIjowLjB9LCJQYWRkaW5nIjp7IiRpZCI6IjEwMzYiLCJUb3AiOjAuMCwiTGVmdCI6MC4wLCJSaWdodCI6MC4wLCJCb3R0b20iOjAuMH0sIkJhY2tncm91bmQiOm51bGwsIklzVmlzaWJsZSI6ZmFsc2UsIldpZHRoIjowLjAsIkhlaWdodCI6MC4wLCJCb3JkZXJTdHlsZSI6bnVsbCwiUGFyZW50U3R5bGUiOm51bGx9LCJSZWN0YW5nbGVTdHlsZSI6eyIkaWQiOiIxMDM3IiwiTWFyZ2luIjp7IiRpZCI6IjEwMzgiLCJUb3AiOjAuMCwiTGVmdCI6MC4wLCJSaWdodCI6MC4wLCJCb3R0b20iOjAuMH0sIlBhZGRpbmciOnsiJGlkIjoiMTAzOSIsIlRvcCI6MC4wLCJMZWZ0IjowLjAsIlJpZ2h0IjowLjAsIkJvdHRvbSI6MC4wfSwiQmFja2dyb3VuZCI6eyIkaWQiOiIxMDQwIiwiQ29sb3IiOnsiJGlkIjoiMTA0MSIsIkEiOjI1NSwiUiI6MTEyLCJHIjoxNzMsIkIiOjcxfX0sIklzVmlzaWJsZSI6ZmFsc2UsIldpZHRoIjowLjAsIkhlaWdodCI6MC4wLCJCb3JkZXJTdHlsZSI6eyIkaWQiOiIxMDQyIiwiTGluZUNvbG9yIjp7IiRpZCI6IjEwNDMiLCIkdHlwZSI6Ik5MUkUuQ29tbW9uLkRvbS5Tb2xpZENvbG9yQnJ1c2gsIE5MUkUuQ29tbW9uIiwiQ29sb3IiOnsiJGlkIjoiMTA0NCIsIkEiOjI1NSwiUiI6NTUsIkciOjU1LCJCIjo1NX19LCJMaW5lV2VpZ2h0IjowLjAsIkxpbmVUeXBlIjowLCJQYXJlbnRTdHlsZSI6bnVsbH0sIlBhcmVudFN0eWxlIjpudWxsfSwiTWFyZ2luIjp7IiRpZCI6IjEwNDUiLCJUb3AiOjAuMCwiTGVmdCI6MC4wLCJSaWdodCI6MC4wLCJCb3R0b20iOjAuMH0sIlBhZGRpbmciOnsiJGlkIjoiMTA0NiIsIlRvcCI6MC4wLCJMZWZ0IjowLjAsIlJpZ2h0IjowLjAsIkJvdHRvbSI6MC4wfSwiQmFja2dyb3VuZCI6bnVsbCwiSXNWaXNpYmxlIjp0cnVlLCJXaWR0aCI6MC4wLCJIZWlnaHQiOjAuMCwiQm9yZGVyU3R5bGUiOm51bGwsIlBhcmVudFN0eWxlIjpudWxsfSwiQmFja2dyb3VuZFN0eWxlIjp7IiRpZCI6IjEwNDciLCJNYXJnaW4iOnsiJGlkIjoiMTA0OCIsIlRvcCI6MC4wLCJMZWZ0IjowLjAsIlJpZ2h0IjowLjAsIkJvdHRvbSI6MC4wfSwiUGFkZGluZyI6eyIkaWQiOiIxMDQ5IiwiVG9wIjowLjAsIkxlZnQiOjAuMCwiUmlnaHQiOjAuMCwiQm90dG9tIjowLjB9LCJCYWNrZ3JvdW5kIjp7IiRpZCI6IjEwNTAiLCJDb2xvciI6eyIkaWQiOiIxMDUxIiwiQSI6MzgsIlIiOjExMiwiRyI6MTczLCJCIjo3MX19LCJJc1Zpc2libGUiOnRydWUsIldpZHRoIjowLjAsIkhlaWdodCI6MC4wLCJCb3JkZXJTdHlsZSI6eyIkaWQiOiIxMDUyIiwiTGluZUNvbG9yIjp7IiRpZCI6IjEwNTMiLCIkdHlwZSI6Ik5MUkUuQ29tbW9uLkRvbS5Tb2xpZENvbG9yQnJ1c2gsIE5MUkUuQ29tbW9uIiwiQ29sb3IiOnsiJGlkIjoiMTA1NCIsIkEiOjI1NSwiUiI6NTUsIkciOjU1LCJCIjo1NX19LCJMaW5lV2VpZ2h0IjowLjAsIkxpbmVUeXBlIjowLCJQYXJlbnRTdHlsZSI6bnVsbH0sIlBhcmVudFN0eWxlIjpudWxsfSwiSXNBYm92ZVRpbWViYW5kIjpmYWxzZSwiTWFyZ2luIjp7IiRpZCI6IjEwNTUiLCJUb3AiOjAuMCwiTGVmdCI6MC4wLCJSaWdodCI6MC4wLCJCb3R0b20iOjAuMH0sIlBhZGRpbmciOnsiJGlkIjoiMTA1NiIsIlRvcCI6MC4wLCJMZWZ0IjowLjAsIlJpZ2h0IjowLjAsIkJvdHRvbSI6MC4wfSwiSXNWaXNpYmxlIjp0cnVlLCJXaWR0aCI6MC4wLCJIZWlnaHQiOjAuMCwiQm9yZGVyU3R5bGUiOnsiJGlkIjoiMTA1NyIsIkxpbmVDb2xvciI6bnVsbCwiTGluZVdlaWdodCI6MC4wLCJMaW5lVHlwZSI6MCwiUGFyZW50U3R5bGUiOm51bGx9LCJQYXJlbnRTdHlsZSI6bnVsbH19LHsiJGlkIjoiMTA1OCIsIl9hY3Rpdml0aWVzIjpbeyIkaWQiOiIxMDU5IiwiX3Jvd3MiOlt7IiRpZCI6IjEwNjAiLCJfdGFza3MiOltdLCJfbWlsZXN0b25lcyI6W3siJGlkIjoiMTA2MSIsIklkIjoiMjdlMGU5MGMtOGU2MS00NjBmLTg4ZGEtOTNhYjQwNGZjODVkIiwiSW5kZXgiOjM0LCJHcm91cElkIjoiOTM5OTMwZGQtYWQ5ZS00ZWYwLWI5NWEtNDI1MWZmNWQ3ZGQ1IiwiVGl0bGUiOiJTYWxlcyBEYXNoYm9hcmQiLCJEYXRlVGltZSI6IjIwMTktMTItMjBUMjM6NTk6MDAiLCJQZXJjZW50YWdlQ29tcGxldGUiOm51bGwsIk5vdGUiOm51bGwsIlN0eWxlIjp7IiRpZCI6IjEwNjIiLCJUaXRsZVBvc2l0aW9uIjoiTGVmdCIsIkRhdGVQb3NpdGlvbiI6IkxlZnQiLCJTaGFwZVR5cGUiOjYsIlNoYXBlU2l6ZSI6MywiU2hhcGVTdHlsZSI6eyIkaWQiOiIxMDYzIiwiTWFyZ2luIjp7IiRyZWYiOiIyNjUifSwiUGFkZGluZyI6eyIkcmVmIjoiMjY2In0sIkJhY2tncm91bmQiOnsiJGlkIjoiMTA2NCIsIkNvbG9yIjp7IiRpZCI6IjEwNjUiLCJBIjoyNTUsIlIiOjY4LCJHIjoxMTQsIkIiOjE5Nn19LCJJc1Zpc2libGUiOnRydWUsIldpZHRoIjoxNC42ODI1MTk5MTI3MTk3MjcsIkhlaWdodCI6MTYuMzEzOTM2MjMzNTIwNTA4LCJCb3JkZXJTdHlsZSI6eyIkaWQiOiIxMDY2IiwiTGluZUNvbG9yIjpudWxsLCJMaW5lV2VpZ2h0IjowLjAsIkxpbmVUeXBlIjowLCJQYXJlbnRTdHlsZSI6bnVsbH0sIlBhcmVudFN0eWxlIjpudWxsfSwiVGl0bGVTdHlsZSI6eyIkaWQiOiIxMDY3IiwiRm9udFNldHRpbmdzIjp7IiRpZCI6IjEwNjgiLCJGb250U2l6ZSI6MTEsIkZvbnROYW1lIjoiQ2FsaWJyaSIsIklzQm9sZCI6dHJ1ZSwiSXNJdGFsaWMiOmZhbHNlLCJJc1VuZGVybGluZWQiOmZhbHNlLCJQYXJlbnRTdHlsZSI6bnVsbH0sIkF1dG9TaXplIjowLCJGb3JlZ3JvdW5kIjp7IiRpZCI6IjEwNjkiLCJDb2xvciI6eyIkaWQiOiIxMDcw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zQifSwiUGFkZGluZyI6eyIkcmVmIjoiMjc1In0sIkJhY2tncm91bmQiOnsiJHJlZiI6IjI1In0sIklzVmlzaWJsZSI6dHJ1ZSwiV2lkdGgiOjAuMCwiSGVpZ2h0IjowLjAsIkJvcmRlclN0eWxlIjpudWxsLCJQYXJlbnRTdHlsZSI6bnVsbH0sIkRhdGVTdHlsZSI6eyIkaWQiOiIxMDcxIiwiRm9udFNldHRpbmdzIjp7IiRpZCI6IjEwNzI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iwiVmVydGljYWxBbGlnbm1lbnQiOjAsIlNtYXJ0Rm9yZWdyb3VuZCI6bnVsbCwiQmFja2dyb3VuZEZpbGxUeXBlIjowLCJNYXJnaW4iOnsiJHJlZiI6IjI3OSJ9LCJQYWRkaW5nIjp7IiRyZWYiOiIyODAifSwiQmFja2dyb3VuZCI6eyIkcmVmIjoiMzQifSwiSXNWaXNpYmxlIjpmYWxzZSwiV2lkdGgiOjAuMCwiSGVpZ2h0IjowLjAsIkJvcmRlclN0eWxlIjpudWxsLCJQYXJlbnRTdHlsZSI6bnVsbH0sIkRhdGVGb3JtYXQiOnsiJHJlZiI6IjI4MiJ9LCJXZWVrTnVtYmVyaW5nIjp7IiRpZCI6IjEwNzMiLCJGb3JtYXQiOjAsIklzVmlzaWJsZSI6ZmFsc2UsIkxhc3RLbm93blZpc2liaWxpdHlTdGF0ZSI6ZmFsc2V9LCJJc1Zpc2libGUiOnRydWUsIlBhcmVudFN0eWxlIjpudWxsfSwiSHlwZXJsaW5rIjp7IiRpZCI6IjEwNzQiLCJBZGRyZXNzIjoiIiwiU3ViQWRkcmVzcyI6IiJ9LCJJbXBvcnRJZCI6bnVsbH0seyIkaWQiOiIxMDc1IiwiSWQiOiIwNWY1ZTIyYi0wNzEwLTQyYTEtYTFkYy01OTYxNWJiNGM0NjkiLCJJbmRleCI6MzUsIkdyb3VwSWQiOiI5Mzk5MzBkZC1hZDllLTRlZjAtYjk1YS00MjUxZmY1ZDdkZDUiLCJUaXRsZSI6IlNlcnZpY2UgTWV0cmljcyIsIkRhdGVUaW1lIjoiMjAxOS0wNC0wMVQwMDowMDowMCIsIlBlcmNlbnRhZ2VDb21wbGV0ZSI6bnVsbCwiTm90ZSI6bnVsbCwiU3R5bGUiOnsiJGlkIjoiMTA3NiIsIlRpdGxlUG9zaXRpb24iOiJMZWZ0IiwiRGF0ZVBvc2l0aW9uIjoiTGVmdCIsIlNoYXBlVHlwZSI6NiwiU2hhcGVTaXplIjozLCJTaGFwZVN0eWxlIjp7IiRpZCI6IjEwNzciLCJNYXJnaW4iOnsiJHJlZiI6IjI2NSJ9LCJQYWRkaW5nIjp7IiRyZWYiOiIyNjYifSwiQmFja2dyb3VuZCI6eyIkaWQiOiIxMDc4IiwiQ29sb3IiOnsiJGlkIjoiMTA3OSIsIkEiOjI1NSwiUiI6NjgsIkciOjExNCwiQiI6MTk2fX0sIklzVmlzaWJsZSI6dHJ1ZSwiV2lkdGgiOjE0LjY4MjUxOTkxMjcxOTcyNywiSGVpZ2h0IjoxNi4zMTM5MzYyMzM1MjA1MDgsIkJvcmRlclN0eWxlIjp7IiRpZCI6IjEwODAiLCJMaW5lQ29sb3IiOm51bGwsIkxpbmVXZWlnaHQiOjAuMCwiTGluZVR5cGUiOjAsIlBhcmVudFN0eWxlIjpudWxsfSwiUGFyZW50U3R5bGUiOm51bGx9LCJUaXRsZVN0eWxlIjp7IiRpZCI6IjEwODEiLCJGb250U2V0dGluZ3MiOnsiJGlkIjoiMTA4MiIsIkZvbnRTaXplIjoxMSwiRm9udE5hbWUiOiJDYWxpYnJpIiwiSXNCb2xkIjp0cnVlLCJJc0l0YWxpYyI6ZmFsc2UsIklzVW5kZXJsaW5lZCI6ZmFsc2UsIlBhcmVudFN0eWxlIjpudWxsfSwiQXV0b1NpemUiOjAsIkZvcmVncm91bmQiOnsiJGlkIjoiMTA4MyIsIkNvbG9yIjp7IiRpZCI6IjEwODQ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wODUiLCJGb250U2V0dGluZ3MiOnsiJGlkIjoiMTA4Ni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y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cmVmIjoiMjgyIn0sIldlZWtOdW1iZXJpbmciOnsiJGlkIjoiMTA4NyIsIkZvcm1hdCI6MCwiSXNWaXNpYmxlIjpmYWxzZSwiTGFzdEtub3duVmlzaWJpbGl0eVN0YXRlIjpmYWxzZX0sIklzVmlzaWJsZSI6dHJ1ZSwiUGFyZW50U3R5bGUiOm51bGx9LCJIeXBlcmxpbmsiOnsiJGlkIjoiMTA4OCIsIkFkZHJlc3MiOiIiLCJTdWJBZGRyZXNzIjoiIn0sIkltcG9ydElkIjpudWxsfSx7IiRpZCI6IjEwODkiLCJJZCI6IjM4ZjdjYWY5LWI3NDAtNDY3NC1iNTA0LTBkMGFiMjA0ZjlmOSIsIkluZGV4IjozNiwiR3JvdXBJZCI6IjkzOTkzMGRkLWFkOWUtNGVmMC1iOTVhLTQyNTFmZjVkN2RkNSIsIlRpdGxlIjoiU2VydmljZSBEYXNoYm9hcmQiLCJEYXRlVGltZSI6IjIwMTktMDgtMTBUMjM6NTk6MDAiLCJQZXJjZW50YWdlQ29tcGxldGUiOm51bGwsIk5vdGUiOm51bGwsIlN0eWxlIjp7IiRpZCI6IjEwOTAiLCJUaXRsZVBvc2l0aW9uIjoiTGVmdCIsIkRhdGVQb3NpdGlvbiI6IkxlZnQiLCJTaGFwZVR5cGUiOjYsIlNoYXBlU2l6ZSI6MywiU2hhcGVTdHlsZSI6eyIkaWQiOiIxMDkxIiwiTWFyZ2luIjp7IiRyZWYiOiIyNjUifSwiUGFkZGluZyI6eyIkcmVmIjoiMjY2In0sIkJhY2tncm91bmQiOnsiJGlkIjoiMTA5MiIsIkNvbG9yIjp7IiRpZCI6IjEwOTMiLCJBIjoyNTUsIlIiOjY4LCJHIjoxMTQsIkIiOjE5Nn19LCJJc1Zpc2libGUiOnRydWUsIldpZHRoIjoxNC42ODI1MTk5MTI3MTk3MjcsIkhlaWdodCI6MTYuMzEzOTM2MjMzNTIwNTA4LCJCb3JkZXJTdHlsZSI6eyIkaWQiOiIxMDk0IiwiTGluZUNvbG9yIjpudWxsLCJMaW5lV2VpZ2h0IjowLjAsIkxpbmVUeXBlIjowLCJQYXJlbnRTdHlsZSI6bnVsbH0sIlBhcmVudFN0eWxlIjpudWxsfSwiVGl0bGVTdHlsZSI6eyIkaWQiOiIxMDk1IiwiRm9udFNldHRpbmdzIjp7IiRpZCI6IjEwOTYiLCJGb250U2l6ZSI6MTEsIkZvbnROYW1lIjoiQ2FsaWJyaSIsIklzQm9sZCI6dHJ1ZSwiSXNJdGFsaWMiOmZhbHNlLCJJc1VuZGVybGluZWQiOmZhbHNlLCJQYXJlbnRTdHlsZSI6bnVsbH0sIkF1dG9TaXplIjowLCJGb3JlZ3JvdW5kIjp7IiRpZCI6IjEwOTciLCJDb2xvciI6eyIkaWQiOiIxMDk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zQifSwiUGFkZGluZyI6eyIkcmVmIjoiMjc1In0sIkJhY2tncm91bmQiOnsiJHJlZiI6IjI1In0sIklzVmlzaWJsZSI6dHJ1ZSwiV2lkdGgiOjAuMCwiSGVpZ2h0IjowLjAsIkJvcmRlclN0eWxlIjpudWxsLCJQYXJlbnRTdHlsZSI6bnVsbH0sIkRhdGVTdHlsZSI6eyIkaWQiOiIxMDk5IiwiRm9udFNldHRpbmdzIjp7IiRpZCI6IjExMDA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iwiVmVydGljYWxBbGlnbm1lbnQiOjAsIlNtYXJ0Rm9yZWdyb3VuZCI6bnVsbCwiQmFja2dyb3VuZEZpbGxUeXBlIjowLCJNYXJnaW4iOnsiJHJlZiI6IjI3OSJ9LCJQYWRkaW5nIjp7IiRyZWYiOiIyODAifSwiQmFja2dyb3VuZCI6eyIkcmVmIjoiMzQifSwiSXNWaXNpYmxlIjpmYWxzZSwiV2lkdGgiOjAuMCwiSGVpZ2h0IjowLjAsIkJvcmRlclN0eWxlIjpudWxsLCJQYXJlbnRTdHlsZSI6bnVsbH0sIkRhdGVGb3JtYXQiOnsiJHJlZiI6IjI4MiJ9LCJXZWVrTnVtYmVyaW5nIjp7IiRpZCI6IjExMDEiLCJGb3JtYXQiOjAsIklzVmlzaWJsZSI6ZmFsc2UsIkxhc3RLbm93blZpc2liaWxpdHlTdGF0ZSI6ZmFsc2V9LCJJc1Zpc2libGUiOnRydWUsIlBhcmVudFN0eWxlIjpudWxsfSwiSHlwZXJsaW5rIjp7IiRpZCI6IjExMDIiLCJBZGRyZXNzIjoiIiwiU3ViQWRkcmVzcyI6IiJ9LCJJbXBvcnRJZCI6bnVsbH0seyIkaWQiOiIxMTAzIiwiSWQiOiI1MDI0ZGE1Zi00ZDg4LTQxNzQtOGE4OS01NDQxMjZmOWRhODIiLCJJbmRleCI6MzcsIkdyb3VwSWQiOiI5Mzk5MzBkZC1hZDllLTRlZjAtYjk1YS00MjUxZmY1ZDdkZDUiLCJUaXRsZSI6IlJlYWwtdGltZSBBbmFseXRpY3MiLCJEYXRlVGltZSI6IjIwMTktMTAtMTlUMDA6MDA6MDAiLCJQZXJjZW50YWdlQ29tcGxldGUiOm51bGwsIk5vdGUiOm51bGwsIlN0eWxlIjp7IiRpZCI6IjExMDQiLCJUaXRsZVBvc2l0aW9uIjoiTGVmdCIsIkRhdGVQb3NpdGlvbiI6IkxlZnQiLCJTaGFwZVR5cGUiOjYsIlNoYXBlU2l6ZSI6MywiU2hhcGVTdHlsZSI6eyIkaWQiOiIxMTA1IiwiTWFyZ2luIjp7IiRyZWYiOiIyNjUifSwiUGFkZGluZyI6eyIkcmVmIjoiMjY2In0sIkJhY2tncm91bmQiOnsiJGlkIjoiMTEwNiIsIkNvbG9yIjp7IiRpZCI6IjExMDciLCJBIjoyNTUsIlIiOjY4LCJHIjoxMTQsIkIiOjE5Nn19LCJJc1Zpc2libGUiOnRydWUsIldpZHRoIjoxNC42ODI1MTk5MTI3MTk3MjcsIkhlaWdodCI6MTYuMzEzOTM2MjMzNTIwNTA4LCJCb3JkZXJTdHlsZSI6eyIkaWQiOiIxMTA4IiwiTGluZUNvbG9yIjpudWxsLCJMaW5lV2VpZ2h0IjowLjAsIkxpbmVUeXBlIjowLCJQYXJlbnRTdHlsZSI6bnVsbH0sIlBhcmVudFN0eWxlIjpudWxsfSwiVGl0bGVTdHlsZSI6eyIkaWQiOiIxMTA5IiwiRm9udFNldHRpbmdzIjp7IiRpZCI6IjExMTAiLCJGb250U2l6ZSI6MTEsIkZvbnROYW1lIjoiQ2FsaWJyaSIsIklzQm9sZCI6dHJ1ZSwiSXNJdGFsaWMiOmZhbHNlLCJJc1VuZGVybGluZWQiOmZhbHNlLCJQYXJlbnRTdHlsZSI6bnVsbH0sIkF1dG9TaXplIjowLCJGb3JlZ3JvdW5kIjp7IiRpZCI6IjExMTEiLCJDb2xvciI6eyIkaWQiOiIxMTE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zQifSwiUGFkZGluZyI6eyIkcmVmIjoiMjc1In0sIkJhY2tncm91bmQiOnsiJHJlZiI6IjI1In0sIklzVmlzaWJsZSI6dHJ1ZSwiV2lkdGgiOjAuMCwiSGVpZ2h0IjowLjAsIkJvcmRlclN0eWxlIjpudWxsLCJQYXJlbnRTdHlsZSI6bnVsbH0sIkRhdGVTdHlsZSI6eyIkaWQiOiIxMTEzIiwiRm9udFNldHRpbmdzIjp7IiRpZCI6IjExMTQ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iwiVmVydGljYWxBbGlnbm1lbnQiOjAsIlNtYXJ0Rm9yZWdyb3VuZCI6bnVsbCwiQmFja2dyb3VuZEZpbGxUeXBlIjowLCJNYXJnaW4iOnsiJHJlZiI6IjI3OSJ9LCJQYWRkaW5nIjp7IiRyZWYiOiIyODAifSwiQmFja2dyb3VuZCI6eyIkcmVmIjoiMzQifSwiSXNWaXNpYmxlIjpmYWxzZSwiV2lkdGgiOjAuMCwiSGVpZ2h0IjowLjAsIkJvcmRlclN0eWxlIjpudWxsLCJQYXJlbnRTdHlsZSI6bnVsbH0sIkRhdGVGb3JtYXQiOnsiJHJlZiI6IjI4MiJ9LCJXZWVrTnVtYmVyaW5nIjp7IiRpZCI6IjExMTUiLCJGb3JtYXQiOjAsIklzVmlzaWJsZSI6ZmFsc2UsIkxhc3RLbm93blZpc2liaWxpdHlTdGF0ZSI6ZmFsc2V9LCJJc1Zpc2libGUiOnRydWUsIlBhcmVudFN0eWxlIjpudWxsfSwiSHlwZXJsaW5rIjp7IiRpZCI6IjExMTYiLCJBZGRyZXNzIjoiIiwiU3ViQWRkcmVzcyI6IiJ9LCJJbXBvcnRJZCI6bnVsbH0seyIkaWQiOiIxMTE3IiwiSWQiOiI0MmMxYTBjYS0wZWM3LTQ2ODAtYTU4Yi1iZDNjNDlmOTEyNWIiLCJJbmRleCI6MzgsIkdyb3VwSWQiOiI5Mzk5MzBkZC1hZDllLTRlZjAtYjk1YS00MjUxZmY1ZDdkZDUiLCJUaXRsZSI6IlF1YWxpdHkgTWV0cmljcyIsIkRhdGVUaW1lIjoiMjAxOS0wNS0xOVQyMzo1OTowMCIsIlBlcmNlbnRhZ2VDb21wbGV0ZSI6bnVsbCwiTm90ZSI6bnVsbCwiU3R5bGUiOnsiJGlkIjoiMTExOCIsIlRpdGxlUG9zaXRpb24iOiJMZWZ0IiwiRGF0ZVBvc2l0aW9uIjoiTGVmdCIsIlNoYXBlVHlwZSI6NiwiU2hhcGVTaXplIjozLCJTaGFwZVN0eWxlIjp7IiRpZCI6IjExMTkiLCJNYXJnaW4iOnsiJHJlZiI6IjI2NSJ9LCJQYWRkaW5nIjp7IiRyZWYiOiIyNjYifSwiQmFja2dyb3VuZCI6eyIkaWQiOiIxMTIwIiwiQ29sb3IiOnsiJGlkIjoiMTEyMSIsIkEiOjI1NSwiUiI6NjgsIkciOjExNCwiQiI6MTk2fX0sIklzVmlzaWJsZSI6dHJ1ZSwiV2lkdGgiOjE0LjY4MjUxOTkxMjcxOTcyNywiSGVpZ2h0IjoxNi4zMTM5MzYyMzM1MjA1MDgsIkJvcmRlclN0eWxlIjp7IiRpZCI6IjExMjIiLCJMaW5lQ29sb3IiOm51bGwsIkxpbmVXZWlnaHQiOjAuMCwiTGluZVR5cGUiOjAsIlBhcmVudFN0eWxlIjpudWxsfSwiUGFyZW50U3R5bGUiOm51bGx9LCJUaXRsZVN0eWxlIjp7IiRpZCI6IjExMjMiLCJGb250U2V0dGluZ3MiOnsiJGlkIjoiMTEyNCIsIkZvbnRTaXplIjoxMSwiRm9udE5hbWUiOiJDYWxpYnJpIiwiSXNCb2xkIjp0cnVlLCJJc0l0YWxpYyI6ZmFsc2UsIklzVW5kZXJsaW5lZCI6ZmFsc2UsIlBhcmVudFN0eWxlIjpudWxsfSwiQXV0b1NpemUiOjAsIkZvcmVncm91bmQiOnsiJGlkIjoiMTEyNSIsIkNvbG9yIjp7IiRpZCI6IjExMj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xMjciLCJGb250U2V0dGluZ3MiOnsiJGlkIjoiMTEyOC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y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aWQiOiIxM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AiLCJGb3JtYXQiOjAsIklzVmlzaWJsZSI6ZmFsc2UsIkxhc3RLbm93blZpc2liaWxpdHlTdGF0ZSI6ZmFsc2V9LCJJc1Zpc2libGUiOnRydWUsIlBhcmVudFN0eWxlIjpudWxsfSwiSHlwZXJsaW5rIjp7IiRpZCI6IjExMzEiLCJBZGRyZXNzIjoiIiwiU3ViQWRkcmVzcyI6IiJ9LCJJbXBvcnRJZCI6bnVsbH1dLCJJZCI6IjkzOTkzMGRkLWFkOWUtNGVmMC1iOTVhLTQyNTFmZjVkN2RkNSIsIklzU2luZ2xlSXRlbVJvdyI6ZmFsc2V9LHsiJGlkIjoiMTEzMiIsIl90YXNrcyI6W10sIl9taWxlc3RvbmVzIjpbeyIkaWQiOiIxMTMzIiwiSWQiOiIwZmU2ZTZjNC1kMzQ5LTQyN2MtODFjYS1jY2Y1NzZiYTQ2MGMiLCJJbmRleCI6MzksIkdyb3VwSWQiOiJiYzI4OTJmMS1kNDBlLTRmMDUtYTkzYy1jOWQ2NTJhMzhkMDUiLCJUaXRsZSI6IkNvbnZlcnNpb24gTWV0cmljcyIsIkRhdGVUaW1lIjoiMjAxOS0xMC0xOFQyMTo1ODowMCIsIlBlcmNlbnRhZ2VDb21wbGV0ZSI6bnVsbCwiTm90ZSI6bnVsbCwiU3R5bGUiOnsiJGlkIjoiMTEzNCIsIlRpdGxlUG9zaXRpb24iOiJMZWZ0IiwiRGF0ZVBvc2l0aW9uIjoiTGVmdCIsIlNoYXBlVHlwZSI6NiwiU2hhcGVTaXplIjozLCJTaGFwZVN0eWxlIjp7IiRpZCI6IjExMzUiLCJNYXJnaW4iOnsiJHJlZiI6IjI2NSJ9LCJQYWRkaW5nIjp7IiRyZWYiOiIyNjYifSwiQmFja2dyb3VuZCI6eyIkaWQiOiIxMTM2IiwiQ29sb3IiOnsiJGlkIjoiMTEzNyIsIkEiOjI1NSwiUiI6NjgsIkciOjExNCwiQiI6MTk2fX0sIklzVmlzaWJsZSI6dHJ1ZSwiV2lkdGgiOjE0LjY4MjUxOTkxMjcxOTcyNywiSGVpZ2h0IjoxNi4zMTM5MzYyMzM1MjA1MDgsIkJvcmRlclN0eWxlIjp7IiRpZCI6IjExMzgiLCJMaW5lQ29sb3IiOm51bGwsIkxpbmVXZWlnaHQiOjAuMCwiTGluZVR5cGUiOjAsIlBhcmVudFN0eWxlIjpudWxsfSwiUGFyZW50U3R5bGUiOm51bGx9LCJUaXRsZVN0eWxlIjp7IiRpZCI6IjExMzkiLCJGb250U2V0dGluZ3MiOnsiJGlkIjoiMTE0MCIsIkZvbnRTaXplIjoxMSwiRm9udE5hbWUiOiJDYWxpYnJpIiwiSXNCb2xkIjp0cnVlLCJJc0l0YWxpYyI6ZmFsc2UsIklzVW5kZXJsaW5lZCI6ZmFsc2UsIlBhcmVudFN0eWxlIjpudWxsfSwiQXV0b1NpemUiOjAsIkZvcmVncm91bmQiOnsiJGlkIjoiMTE0MSIsIkNvbG9yIjp7IiRpZCI6IjExND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xNDMiLCJGb250U2V0dGluZ3MiOnsiJGlkIjoiMTE0NC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y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cmVmIjoiMjgyIn0sIldlZWtOdW1iZXJpbmciOnsiJGlkIjoiMTE0NSIsIkZvcm1hdCI6MCwiSXNWaXNpYmxlIjpmYWxzZSwiTGFzdEtub3duVmlzaWJpbGl0eVN0YXRlIjpmYWxzZX0sIklzVmlzaWJsZSI6dHJ1ZSwiUGFyZW50U3R5bGUiOm51bGx9LCJIeXBlcmxpbmsiOnsiJGlkIjoiMTE0NiIsIkFkZHJlc3MiOiIiLCJTdWJBZGRyZXNzIjoiIn0sIkltcG9ydElkIjpudWxsfSx7IiRpZCI6IjExNDciLCJJZCI6Ijc2OTU2MTdhLTE0YTgtNGM5NS1hMjY5LWM2Y2Q0YjRmMzM1YSIsIkluZGV4Ijo0MCwiR3JvdXBJZCI6ImJjMjg5MmYxLWQ0MGUtNGYwNS1hOTNjLWM5ZDY1MmEzOGQwNSIsIlRpdGxlIjoiUmVhbC10aW1lIFJlcG9ydGluZyIsIkRhdGVUaW1lIjoiMjAxOS0xMi0yMVQwMDowMDowMCIsIlBlcmNlbnRhZ2VDb21wbGV0ZSI6bnVsbCwiTm90ZSI6bnVsbCwiU3R5bGUiOnsiJGlkIjoiMTE0OCIsIlRpdGxlUG9zaXRpb24iOiJMZWZ0IiwiRGF0ZVBvc2l0aW9uIjoiTGVmdCIsIlNoYXBlVHlwZSI6NiwiU2hhcGVTaXplIjozLCJTaGFwZVN0eWxlIjp7IiRpZCI6IjExNDkiLCJNYXJnaW4iOnsiJHJlZiI6IjI2NSJ9LCJQYWRkaW5nIjp7IiRyZWYiOiIyNjYifSwiQmFja2dyb3VuZCI6eyIkaWQiOiIxMTUwIiwiQ29sb3IiOnsiJGlkIjoiMTE1MSIsIkEiOjI1NSwiUiI6NjgsIkciOjExNCwiQiI6MTk2fX0sIklzVmlzaWJsZSI6dHJ1ZSwiV2lkdGgiOjE0LjY4MjUxOTkxMjcxOTcyNywiSGVpZ2h0IjoxNi4zMTM5MzYyMzM1MjA1MDgsIkJvcmRlclN0eWxlIjp7IiRpZCI6IjExNTIiLCJMaW5lQ29sb3IiOm51bGwsIkxpbmVXZWlnaHQiOjAuMCwiTGluZVR5cGUiOjAsIlBhcmVudFN0eWxlIjpudWxsfSwiUGFyZW50U3R5bGUiOm51bGx9LCJUaXRsZVN0eWxlIjp7IiRpZCI6IjExNTMiLCJGb250U2V0dGluZ3MiOnsiJGlkIjoiMTE1NCIsIkZvbnRTaXplIjoxMSwiRm9udE5hbWUiOiJDYWxpYnJpIiwiSXNCb2xkIjp0cnVlLCJJc0l0YWxpYyI6ZmFsc2UsIklzVW5kZXJsaW5lZCI6ZmFsc2UsIlBhcmVudFN0eWxlIjpudWxsfSwiQXV0b1NpemUiOjAsIkZvcmVncm91bmQiOnsiJGlkIjoiMTE1NSIsIkNvbG9yIjp7IiRpZCI6IjExNT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xNTciLCJGb250U2V0dGluZ3MiOnsiJGlkIjoiMTE1OC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y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cmVmIjoiMjgyIn0sIldlZWtOdW1iZXJpbmciOnsiJGlkIjoiMTE1OSIsIkZvcm1hdCI6MCwiSXNWaXNpYmxlIjpmYWxzZSwiTGFzdEtub3duVmlzaWJpbGl0eVN0YXRlIjpmYWxzZX0sIklzVmlzaWJsZSI6dHJ1ZSwiUGFyZW50U3R5bGUiOm51bGx9LCJIeXBlcmxpbmsiOnsiJGlkIjoiMTE2MCIsIkFkZHJlc3MiOiIiLCJTdWJBZGRyZXNzIjoiIn0sIkltcG9ydElkIjpudWxsfSx7IiRpZCI6IjExNjEiLCJJZCI6IjkwODI5OGY0LTY2NzYtNDcyYS04YjM0LTE0ZmEyY2I5Mzc2YiIsIkluZGV4Ijo0MSwiR3JvdXBJZCI6ImJjMjg5MmYxLWQ0MGUtNGYwNS1hOTNjLWM5ZDY1MmEzOGQwNSIsIlRpdGxlIjoiTWlsZXN0b25lIiwiRGF0ZVRpbWUiOiIyMDE5LTA4LTIyVDIzOjU5OjAwWiIsIlBlcmNlbnRhZ2VDb21wbGV0ZSI6bnVsbCwiTm90ZSI6bnVsbCwiU3R5bGUiOnsiJGlkIjoiMTE2MiIsIlRpdGxlUG9zaXRpb24iOiJMZWZ0IiwiRGF0ZVBvc2l0aW9uIjoiTGVmdCIsIlNoYXBlVHlwZSI6MTQsIlNoYXBlU2l6ZSI6MSwiU2hhcGVTdHlsZSI6eyIkaWQiOiIxMTYzIiwiTWFyZ2luIjp7IiRyZWYiOiIyNjUifSwiUGFkZGluZyI6eyIkcmVmIjoiMjY2In0sIkJhY2tncm91bmQiOnsiJGlkIjoiMTE2NCIsIkNvbG9yIjp7IiRpZCI6IjExNjUiLCJBIjoyNTUsIlIiOjY4LCJHIjoxMTQsIkIiOjE5Nn19LCJJc1Zpc2libGUiOnRydWUsIldpZHRoIjoxOC4wLCJIZWlnaHQiOjIwLjAsIkJvcmRlclN0eWxlIjp7IiRpZCI6IjExNjYiLCJMaW5lQ29sb3IiOm51bGwsIkxpbmVXZWlnaHQiOjAuMCwiTGluZVR5cGUiOjAsIlBhcmVudFN0eWxlIjpudWxsfSwiUGFyZW50U3R5bGUiOm51bGx9LCJUaXRsZVN0eWxlIjp7IiRpZCI6IjExNjciLCJGb250U2V0dGluZ3MiOnsiJGlkIjoiMTE2OCIsIkZvbnRTaXplIjoxMSwiRm9udE5hbWUiOiJDYWxpYnJpIiwiSXNCb2xkIjp0cnVlLCJJc0l0YWxpYyI6ZmFsc2UsIklzVW5kZXJsaW5lZCI6ZmFsc2UsIlBhcmVudFN0eWxlIjpudWxsfSwiQXV0b1NpemUiOjAsIkZvcmVncm91bmQiOnsiJGlkIjoiMTE2OSIsIkNvbG9yIjp7IiRpZCI6IjExNzA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xNzEiLCJGb250U2V0dGluZ3MiOnsiJGlkIjoiMTE3Mi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y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aWQiOiIxMTc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zQiLCJGb3JtYXQiOjAsIklzVmlzaWJsZSI6ZmFsc2UsIkxhc3RLbm93blZpc2liaWxpdHlTdGF0ZSI6ZmFsc2V9LCJJc1Zpc2libGUiOmZhbHNlLCJQYXJlbnRTdHlsZSI6bnVsbH0sIkh5cGVybGluayI6eyIkaWQiOiIxMTc1IiwiQWRkcmVzcyI6IiIsIlN1YkFkZHJlc3MiOiIifSwiSW1wb3J0SWQiOm51bGx9XSwiSWQiOiJiYzI4OTJmMS1kNDBlLTRmMDUtYTkzYy1jOWQ2NTJhMzhkMDUiLCJJc1NpbmdsZUl0ZW1Sb3ciOmZhbHNlfSx7IiRpZCI6IjExNzYiLCJfdGFza3MiOltdLCJfbWlsZXN0b25lcyI6W3siJGlkIjoiMTE3NyIsIklkIjoiMTBmN2M1ZGYtODA4ZC00MThiLTliYmEtNWVkNWFhYjU5MGUzIiwiSW5kZXgiOjQyLCJHcm91cElkIjoiIiwiVGl0bGUiOiJSZXBvcnRpbmciLCJEYXRlVGltZSI6IjIwMTktMTItMTJUMDA6MDA6MDAiLCJQZXJjZW50YWdlQ29tcGxldGUiOm51bGwsIk5vdGUiOm51bGwsIlN0eWxlIjp7IiRpZCI6IjExNzgiLCJUaXRsZVBvc2l0aW9uIjoiTGVmdCIsIkRhdGVQb3NpdGlvbiI6IkxlZnQiLCJTaGFwZVR5cGUiOjE0LCJTaGFwZVNpemUiOjEsIlNoYXBlU3R5bGUiOnsiJGlkIjoiMTE3OSIsIk1hcmdpbiI6eyIkcmVmIjoiMjY1In0sIlBhZGRpbmciOnsiJHJlZiI6IjI2NiJ9LCJCYWNrZ3JvdW5kIjp7IiRpZCI6IjExODAiLCJDb2xvciI6eyIkaWQiOiIxMTgxIiwiQSI6MjU1LCJSIjo2OCwiRyI6MTE0LCJCIjoxOTZ9fSwiSXNWaXNpYmxlIjp0cnVlLCJXaWR0aCI6MTguMCwiSGVpZ2h0IjoyMC4wLCJCb3JkZXJTdHlsZSI6eyIkaWQiOiIxMTgyIiwiTGluZUNvbG9yIjpudWxsLCJMaW5lV2VpZ2h0IjowLjAsIkxpbmVUeXBlIjowLCJQYXJlbnRTdHlsZSI6bnVsbH0sIlBhcmVudFN0eWxlIjpudWxsfSwiVGl0bGVTdHlsZSI6eyIkaWQiOiIxMTgzIiwiRm9udFNldHRpbmdzIjp7IiRpZCI6IjExODQiLCJGb250U2l6ZSI6MTEsIkZvbnROYW1lIjoiQ2FsaWJyaSIsIklzQm9sZCI6dHJ1ZSwiSXNJdGFsaWMiOmZhbHNlLCJJc1VuZGVybGluZWQiOmZhbHNlLCJQYXJlbnRTdHlsZSI6bnVsbH0sIkF1dG9TaXplIjowLCJGb3JlZ3JvdW5kIjp7IiRpZCI6IjExODUiLCJDb2xvciI6eyIkaWQiOiIxMTg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yNzQifSwiUGFkZGluZyI6eyIkcmVmIjoiMjc1In0sIkJhY2tncm91bmQiOnsiJHJlZiI6IjI1In0sIklzVmlzaWJsZSI6dHJ1ZSwiV2lkdGgiOjAuMCwiSGVpZ2h0IjowLjAsIkJvcmRlclN0eWxlIjpudWxsLCJQYXJlbnRTdHlsZSI6bnVsbH0sIkRhdGVTdHlsZSI6eyIkaWQiOiIxMTg3IiwiRm9udFNldHRpbmdzIjp7IiRpZCI6IjExODgiLCJGb250U2l6ZSI6MTAsIkZvbnROYW1lIjoiQ2FsaWJyaSIsIklzQm9sZCI6ZmFsc2UsIklzSXRhbGljIjpmYWxzZSwiSXNVbmRlcmxpbmVkIjpmYWxzZSwiUGFyZW50U3R5bGUiOm51bGx9LCJBdXRvU2l6ZSI6MCwiRm9yZWdyb3VuZCI6eyIkcmVmIjoiMzAifSwiTWF4V2lkdGgiOjIwMC4wLCJNYXhIZWlnaHQiOiJJbmZpbml0eSIsIlNtYXJ0Rm9yZWdyb3VuZElzQWN0aXZlIjpmYWxzZSwiSG9yaXpvbnRhbEFsaWdubWVudCI6MiwiVmVydGljYWxBbGlnbm1lbnQiOjAsIlNtYXJ0Rm9yZWdyb3VuZCI6bnVsbCwiQmFja2dyb3VuZEZpbGxUeXBlIjowLCJNYXJnaW4iOnsiJHJlZiI6IjI3OSJ9LCJQYWRkaW5nIjp7IiRyZWYiOiIyODAifSwiQmFja2dyb3VuZCI6eyIkcmVmIjoiMzQifSwiSXNWaXNpYmxlIjpmYWxzZSwiV2lkdGgiOjAuMCwiSGVpZ2h0IjowLjAsIkJvcmRlclN0eWxlIjpudWxsLCJQYXJlbnRTdHlsZSI6bnVsbH0sIkRhdGVGb3JtYXQiOnsiJHJlZiI6IjI4MiJ9LCJXZWVrTnVtYmVyaW5nIjp7IiRpZCI6IjExODkiLCJGb3JtYXQiOjAsIklzVmlzaWJsZSI6ZmFsc2UsIkxhc3RLbm93blZpc2liaWxpdHlTdGF0ZSI6ZmFsc2V9LCJJc1Zpc2libGUiOmZhbHNlLCJQYXJlbnRTdHlsZSI6bnVsbH0sIkh5cGVybGluayI6eyIkaWQiOiIxMTkwIiwiQWRkcmVzcyI6IiIsIlN1YkFkZHJlc3MiOiIifSwiSW1wb3J0SWQiOm51bGx9XSwiSWQiOiIwMDAwMDAwMC0wMDAwLTAwMDAtMDAwMC0wMDAwMDAwMDAwMDAiLCJJc1NpbmdsZUl0ZW1Sb3ciOnRydWV9XSwiSW5kZXgiOjAsIklkIjoiOWI3MDNiMjQtNmNkNS00N2YyLTg4MjYtMTg5ZDk1YzZiY2M4IiwiSGVhZGVyVGV4dCI6bnVsbCwiSXNEZWZhdWx0Ijp0cnVlLCJTdHlsZSI6eyIkaWQiOiIxMTkxIiwiSGVhZGVyU3R5bGUiOnsiJGlkIjoiMTE5MiIsIlRleHRTdHlsZSI6eyIkaWQiOiIxMTkzIiwiRm9udFNldHRpbmdzIjp7IiRpZCI6IjExOTQiLCJGb250U2l6ZSI6MTEsIkZvbnROYW1lIjoiQ2FsaWJyaSIsIklzQm9sZCI6ZmFsc2UsIklzSXRhbGljIjpmYWxzZSwiSXNVbmRlcmxpbmVkIjpmYWxzZSwiUGFyZW50U3R5bGUiOm51bGx9LCJBdXRvU2l6ZSI6MiwiRm9yZWdyb3VuZCI6eyIkaWQiOiIxMTk1IiwiQ29sb3IiOnsiJGlkIjoiMTE5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bnVsbCwiSXNWaXNpYmxlIjp0cnVlLCJXaWR0aCI6MC4wLCJIZWlnaHQiOjAuMCwiQm9yZGVyU3R5bGUiOm51bGwsIlBhcmVudFN0eWxlIjpudWxsfSwiUmVjdGFuZ2xlU3R5bGUiOnsiJGlkIjoiMTE5OSIsIk1hcmdpbiI6eyIkaWQiOiIxMjAwIiwiVG9wIjowLjAsIkxlZnQiOjAuMCwiUmlnaHQiOjAuMCwiQm90dG9tIjowLjB9LCJQYWRkaW5nIjp7IiRpZCI6IjEyMDEiLCJUb3AiOjAuMCwiTGVmdCI6MC4wLCJSaWdodCI6MC4wLCJCb3R0b20iOjAuMH0sIkJhY2tncm91bmQiOnsiJGlkIjoiMTIwMiIsIkNvbG9yIjp7IiRpZCI6IjEyMDMiLCJBIjo2MywiUiI6NjgsIkciOjExNCwiQiI6MTk2fX0sIklzVmlzaWJsZSI6dHJ1ZSwiV2lkdGgiOjAuMCwiSGVpZ2h0IjowLjAsIkJvcmRlclN0eWxlIjp7IiRpZCI6IjEyMDQiLCJMaW5lQ29sb3IiOnsiJGlkIjoiMTIwNSIsIiR0eXBlIjoiTkxSRS5Db21tb24uRG9tLlNvbGlkQ29sb3JCcnVzaCwgTkxSRS5Db21tb24iLCJDb2xvciI6eyIkaWQiOiIxMjA2IiwiQSI6MjU1LCJSIjoyNTUsIkciOjAsIkIiOjB9fSwiTGluZVdlaWdodCI6MC4wLCJMaW5lVHlwZSI6MCwiUGFyZW50U3R5bGUiOm51bGx9LCJQYXJlbnRTdHlsZSI6bnVsbH0sIk1hcmdpbiI6eyIkaWQiOiIxMjA3IiwiVG9wIjowLjAsIkxlZnQiOjAuMCwiUmlnaHQiOjAuMCwiQm90dG9tIjowLjB9LCJQYWRkaW5nIjp7IiRpZCI6IjEyMDgiLCJUb3AiOjAuMCwiTGVmdCI6MC4wLCJSaWdodCI6MC4wLCJCb3R0b20iOjAuMH0sIkJhY2tncm91bmQiOm51bGwsIklzVmlzaWJsZSI6dHJ1ZSwiV2lkdGgiOjAuMCwiSGVpZ2h0IjowLjAsIkJvcmRlclN0eWxlIjpudWxsLCJQYXJlbnRTdHlsZSI6bnVsbH0sIkJhY2tncm91bmRTdHlsZSI6eyIkaWQiOiIxMjA5IiwiTWFyZ2luIjp7IiRpZCI6IjEyMTAiLCJUb3AiOjAuMCwiTGVmdCI6MC4wLCJSaWdodCI6MC4wLCJCb3R0b20iOjAuMH0sIlBhZGRpbmciOnsiJGlkIjoiMTIxMSIsIlRvcCI6MC4wLCJMZWZ0IjowLjAsIlJpZ2h0IjowLjAsIkJvdHRvbSI6MC4wfSwiQmFja2dyb3VuZCI6eyIkaWQiOiIxMjEyIiwiQ29sb3IiOnsiJGlkIjoiMTIxMyIsIkEiOjUxLCJSIjoxNjUsIkciOjE2NSwiQiI6MTY1fX0sIklzVmlzaWJsZSI6dHJ1ZSwiV2lkdGgiOjAuMCwiSGVpZ2h0IjowLjAsIkJvcmRlclN0eWxlIjp7IiRpZCI6IjEyMTQiLCJMaW5lQ29sb3IiOnsiJGlkIjoiMTIxNSIsIiR0eXBlIjoiTkxSRS5Db21tb24uRG9tLlNvbGlkQ29sb3JCcnVzaCwgTkxSRS5Db21tb24iLCJDb2xvciI6eyIkaWQiOiIxMjE2IiwiQSI6MjU1LCJSIjoyNTUsIkciOjAsIkIiOjB9fSwiTGluZVdlaWdodCI6MC4wLCJMaW5lVHlwZSI6MCwiUGFyZW50U3R5bGUiOm51bGx9LCJQYXJlbnRTdHlsZSI6bnVsbH0sIk1hcmdpbiI6eyIkaWQiOiIxMjE3IiwiVG9wIjowLjAsIkxlZnQiOjAuMCwiUmlnaHQiOjAuMCwiQm90dG9tIjowLjB9LCJQYWRkaW5nIjp7IiRpZCI6IjEyMTgiLCJUb3AiOjAuMCwiTGVmdCI6MC4wLCJSaWdodCI6MC4wLCJCb3R0b20iOjAuMH0sIklzVmlzaWJsZSI6dHJ1ZSwiV2lkdGgiOjAuMCwiSGVpZ2h0IjowLjAsIkJvcmRlclN0eWxlIjpudWxsLCJQYXJlbnRTdHlsZSI6bnVsbH19XSwiSWQiOiJhODhmMTQ1ZS00ZDI4LTQ0MjAtYTJiYS1hNjg1YWYwODU1NDYiLCJJbmRleCI6MzMsIkhlYWRlclRleHQiOiJCdXNpbmVzcyBJbnRlbGxpZ2VuY2UiLCJTdHlsZSI6eyIkaWQiOiIxMjE5IiwiSGVhZGVyU3R5bGUiOnsiJGlkIjoiMTIyMCIsIlRleHRJc1ZlcnRpY2FsIjpmYWxzZSwiVGV4dFN0eWxlIjp7IiRpZCI6IjEyMjEiLCJGb250U2V0dGluZ3MiOnsiJGlkIjoiMTIyMiIsIkZvbnRTaXplIjoxMiwiRm9udE5hbWUiOiJDYWxpYnJpIiwiSXNCb2xkIjp0cnVlLCJJc0l0YWxpYyI6ZmFsc2UsIklzVW5kZXJsaW5lZCI6ZmFsc2UsIlBhcmVudFN0eWxlIjpudWxsfSwiQXV0b1NpemUiOjAsIkZvcmVncm91bmQiOnsiJGlkIjoiMTIyMyIsIkNvbG9yIjp7IiRpZCI6IjEyMjQiLCJBIjoyNTUsIlIiOjI1NSwiRyI6MjU1LCJCIjoyNTV9fSwiTWF4V2lkdGgiOjAuMCwiTWF4SGVpZ2h0IjowLjAsIlNtYXJ0Rm9yZWdyb3VuZElzQWN0aXZlIjpmYWxzZSwiSG9yaXpvbnRhbEFsaWdubWVudCI6MCwiVmVydGljYWxBbGlnbm1lbnQiOjAsIlNtYXJ0Rm9yZWdyb3VuZCI6bnVsbCwiQmFja2dyb3VuZEZpbGxUeXBlIjowLCJNYXJnaW4iOnsiJHJlZiI6IjM2MSJ9LCJQYWRkaW5nIjp7IiRyZWYiOiIzNjIifSwiQmFja2dyb3VuZCI6bnVsbCwiSXNWaXNpYmxlIjpmYWxzZSwiV2lkdGgiOjAuMCwiSGVpZ2h0IjowLjAsIkJvcmRlclN0eWxlIjpudWxsLCJQYXJlbnRTdHlsZSI6bnVsbH0sIlJlY3RhbmdsZVN0eWxlIjp7IiRpZCI6IjEyMjUiLCJNYXJnaW4iOnsiJHJlZiI6IjM2NCJ9LCJQYWRkaW5nIjp7IiRyZWYiOiIzNjUifSwiQmFja2dyb3VuZCI6eyIkaWQiOiIxMjI2IiwiQ29sb3IiOnsiJGlkIjoiMTIyNyIsIkEiOjI1NSwiUiI6NjgsIkciOjExNCwiQiI6MTk2fX0sIklzVmlzaWJsZSI6ZmFsc2UsIldpZHRoIjowLjAsIkhlaWdodCI6MC4wLCJCb3JkZXJTdHlsZSI6eyIkaWQiOiIxMjI4IiwiTGluZUNvbG9yIjp7IiRpZCI6IjEyMjkiLCIkdHlwZSI6Ik5MUkUuQ29tbW9uLkRvbS5Tb2xpZENvbG9yQnJ1c2gsIE5MUkUuQ29tbW9uIiwiQ29sb3IiOnsiJGlkIjoiMTIzMCIsIkEiOjI1NSwiUiI6ODgsIkciOjM5LCJCIjo3fX0sIkxpbmVXZWlnaHQiOjAuMCwiTGluZVR5cGUiOjAsIlBhcmVudFN0eWxlIjpudWxsfSwiUGFyZW50U3R5bGUiOm51bGx9LCJNYXJnaW4iOnsiJHJlZiI6IjM3MSJ9LCJQYWRkaW5nIjp7IiRyZWYiOiIzNzIifSwiQmFja2dyb3VuZCI6bnVsbCwiSXNWaXNpYmxlIjp0cnVlLCJXaWR0aCI6MC4wLCJIZWlnaHQiOjAuMCwiQm9yZGVyU3R5bGUiOm51bGwsIlBhcmVudFN0eWxlIjpudWxsfSwiQmFja2dyb3VuZFN0eWxlIjp7IiRpZCI6IjEyMzEiLCJNYXJnaW4iOnsiJHJlZiI6IjM3NCJ9LCJQYWRkaW5nIjp7IiRyZWYiOiIzNzUifSwiQmFja2dyb3VuZCI6eyIkaWQiOiIxMjMyIiwiQ29sb3IiOnsiJGlkIjoiMTIzMyIsIkEiOjM4LCJSIjo2OCwiRyI6MTE0LCJCIjoxOTZ9fSwiSXNWaXNpYmxlIjp0cnVlLCJXaWR0aCI6MC4wLCJIZWlnaHQiOjAuMCwiQm9yZGVyU3R5bGUiOnsiJGlkIjoiMTIzNCIsIkxpbmVDb2xvciI6eyIkaWQiOiIxMjM1IiwiJHR5cGUiOiJOTFJFLkNvbW1vbi5Eb20uU29saWRDb2xvckJydXNoLCBOTFJFLkNvbW1vbiIsIkNvbG9yIjp7IiRpZCI6IjEyMzYiLCJBIjoyNTUsIlIiOjg4LCJHIjozOSwiQiI6N319LCJMaW5lV2VpZ2h0IjowLjAsIkxpbmVUeXBlIjowLCJQYXJlbnRTdHlsZSI6bnVsbH0sIlBhcmVudFN0eWxlIjpudWxsfSwiSXNBYm92ZVRpbWViYW5kIjpmYWxzZSwiTWFyZ2luIjp7IiRpZCI6IjEyMzciLCJUb3AiOjAuMCwiTGVmdCI6MC4wLCJSaWdodCI6MC4wLCJCb3R0b20iOjAuMH0sIlBhZGRpbmciOnsiJGlkIjoiMTIzOCIsIlRvcCI6MC4wLCJMZWZ0IjowLjAsIlJpZ2h0IjowLjAsIkJvdHRvbSI6MC4wfSwiSXNWaXNpYmxlIjp0cnVlLCJXaWR0aCI6MC4wLCJIZWlnaHQiOjAuMCwiQm9yZGVyU3R5bGUiOnsiJGlkIjoiMTIzOSIsIkxpbmVDb2xvciI6bnVsbCwiTGluZVdlaWdodCI6MC4wLCJMaW5lVHlwZSI6MCwiUGFyZW50U3R5bGUiOm51bGx9LCJQYXJlbnRTdHlsZSI6bnVsbH19XSwiQ3VsdHVyZUluZm9OYW1lIjoiZW4tVVMiLCJTdHlsZU5hbWUiOm51bGwsIlZlcnNpb24iOnsiJGlkIjoiMTI0MCIsIlZlcnNpb24iOiIzLjYuMCIsIk9yaWdpbmFsQXNzZW1ibHlWZXJzaW9uIjoiMy4yMC4wNC4wMCIsIkVkaXRpb24iOiJQcm8iLCJMYXN0U2F2ZWRFZGl0aW9uIjozLCJJc1BsdXNFZGl0aW9uIjp0cnVlLCJJc1Byb0VkaXRpb24iOnRydWV9LCJFZmZlY3QiOjAsIlN0eWxlIjp7IiRpZCI6IjEyNDEiLCJUaW1lYmFuZFN0eWxlIjp7IiRpZCI6IjEyNDIiLCJTY2FsZU1hcmtpbmciOjAsIlNoYXBlIjowLCJTaGFwZVN0eWxlIjp7IiRpZCI6IjEyNDMiLCJNYXJnaW4iOnsiJGlkIjoiMTI0NCIsIlRvcCI6MC4wLCJMZWZ0IjoxMi4wLCJSaWdodCI6MTIuMCwiQm90dG9tIjowLjB9LCJQYWRkaW5nIjp7IiRpZCI6IjEyNDUiLCJUb3AiOjcuMCwiTGVmdCI6MC4wLCJSaWdodCI6MC4wLCJCb3R0b20iOjcuMH0sIkJhY2tncm91bmQiOnsiJGlkIjoiMTI0NiIsIkNvbG9yIjp7IiRpZCI6IjEyNDciLCJBIjoyNTUsIlIiOjY0LCJHIjo2NCwiQiI6NjR9fSwiSXNWaXNpYmxlIjp0cnVlLCJXaWR0aCI6ODU4LjAsIkhlaWdodCI6MzAuMCwiQm9yZGVyU3R5bGUiOnsiJGlkIjoiMTI0OCIsIkxpbmVDb2xvciI6eyIkaWQiOiIxMjQ5IiwiJHR5cGUiOiJOTFJFLkNvbW1vbi5Eb20uU29saWRDb2xvckJydXNoLCBOTFJFLkNvbW1vbiIsIkNvbG9yIjp7IiRpZCI6IjEyNTAiLCJBIjoyNTUsIlIiOjI1NSwiRyI6MCwiQiI6MH19LCJMaW5lV2VpZ2h0IjowLjAsIkxpbmVUeXBlIjowLCJQYXJlbnRTdHlsZSI6bnVsbH0sIlBhcmVudFN0eWxlIjpudWxsfSwiTWlkZGxlVGllclNoYXBlU3R5bGUiOnsiJGlkIjoiMTI1MSIsIk1hcmdpbiI6eyIkcmVmIjoiMTI0NCJ9LCJQYWRkaW5nIjp7IiRyZWYiOiIxMjQ1In0sIkJhY2tncm91bmQiOnsiJHJlZiI6IjEyNDYifSwiSXNWaXNpYmxlIjp0cnVlLCJXaWR0aCI6ODU4LjAsIkhlaWdodCI6MzAuMCwiQm9yZGVyU3R5bGUiOm51bGwsIlBhcmVudFN0eWxlIjpudWxsfSwiQm90dG9tVGllclNoYXBlU3R5bGUiOnsiJGlkIjoiMTI1MiIsIk1hcmdpbiI6eyIkcmVmIjoiMTI0NCJ9LCJQYWRkaW5nIjp7IiRyZWYiOiIxMjQ1In0sIkJhY2tncm91bmQiOnsiJHJlZiI6IjEyNDYifSwiSXNWaXNpYmxlIjp0cnVlLCJXaWR0aCI6ODU4LjAsIkhlaWdodCI6MzAuMCwiQm9yZGVyU3R5bGUiOm51bGwsIlBhcmVudFN0eWxlIjpudWxsfSwiUmlnaHRFbmRDYXBzU3R5bGUiOnsiJGlkIjoiMTI1MyIsIkZvbnRTZXR0aW5ncyI6eyIkaWQiOiIxMjU0IiwiRm9udFNpemUiOjEsIkZvbnROYW1lIjoiQ2FsaWJyaSIsIklzQm9sZCI6dHJ1ZSwiSXNJdGFsaWMiOmZhbHNlLCJJc1VuZGVybGluZWQiOmZhbHNlLCJQYXJlbnRTdHlsZSI6bnVsbH0sIkF1dG9TaXplIjowLCJGb3JlZ3JvdW5kIjp7IiRpZCI6IjEyNTUiLCJDb2xvciI6eyIkaWQiOiIxMjU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U3IiwiVG9wIjowLjAsIkxlZnQiOjAuMCwiUmlnaHQiOjI1LjAsIkJvdHRvbSI6MC4wfSwiUGFkZGluZyI6eyIkaWQiOiIxMjU4IiwiVG9wIjowLjAsIkxlZnQiOjAuMCwiUmlnaHQiOjAuMCwiQm90dG9tIjowLjB9LCJCYWNrZ3JvdW5kIjp7IiRpZCI6IjEyNTkiLCJDb2xvciI6eyIkcmVmIjoiMjYifX0sIklzVmlzaWJsZSI6ZmFsc2UsIldpZHRoIjowLjAsIkhlaWdodCI6MC4wLCJCb3JkZXJTdHlsZSI6bnVsbCwiUGFyZW50U3R5bGUiOm51bGx9LCJMZWZ0RW5kQ2Fwc1N0eWxlIjp7IiRpZCI6IjEyNjAiLCJGb250U2V0dGluZ3MiOnsiJGlkIjoiMTI2MSIsIkZvbnRTaXplIjozMiwiRm9udE5hbWUiOiJDYWxpYnJpIiwiSXNCb2xkIjp0cnVlLCJJc0l0YWxpYyI6ZmFsc2UsIklzVW5kZXJsaW5lZCI6ZmFsc2UsIlBhcmVudFN0eWxlIjpudWxsfSwiQXV0b1NpemUiOjAsIkZvcmVncm91bmQiOnsiJGlkIjoiMTI2MiIsIkNvbG9yIjp7IiRpZCI6IjEyNjM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yNjQiLCJUb3AiOjAuMCwiTGVmdCI6MjUuMCwiUmlnaHQiOjAuMCwiQm90dG9tIjowLjB9LCJQYWRkaW5nIjp7IiRpZCI6IjEyNjUiLCJUb3AiOjAuMCwiTGVmdCI6MC4wLCJSaWdodCI6MC4wLCJCb3R0b20iOjAuMH0sIkJhY2tncm91bmQiOnsiJGlkIjoiMTI2NiIsIkNvbG9yIjp7IiRyZWYiOiIyNiJ9fSwiSXNWaXNpYmxlIjpmYWxzZSwiV2lkdGgiOjAuMCwiSGVpZ2h0IjowLjAsIkJvcmRlclN0eWxlIjpudWxsLCJQYXJlbnRTdHlsZSI6bnVsbH0sIlRvZGF5VGV4dFN0eWxlIjp7IiRpZCI6IjEyNjciLCJGb250U2V0dGluZ3MiOnsiJGlkIjoiMTI2OCIsIkZvbnRTaXplIjoxMiwiRm9udE5hbWUiOiJDYWxpYnJpIiwiSXNCb2xkIjpmYWxzZSwiSXNJdGFsaWMiOmZhbHNlLCJJc1VuZGVybGluZWQiOmZhbHNlLCJQYXJlbnRTdHlsZSI6bnVsbH0sIkF1dG9TaXplIjowLCJGb3JlZ3JvdW5kIjp7IiRpZCI6IjEyNjkiLCJDb2xvciI6eyIkaWQiOiIxMjc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zEiLCJUb3AiOjAuMCwiTGVmdCI6MC4wLCJSaWdodCI6MC4wLCJCb3R0b20iOjAuMH0sIlBhZGRpbmciOnsiJGlkIjoiMTI3MiIsIlRvcCI6MC4wLCJMZWZ0IjowLjAsIlJpZ2h0IjowLjAsIkJvdHRvbSI6MC4wfSwiQmFja2dyb3VuZCI6eyIkaWQiOiIxMjczIiwiQ29sb3IiOnsiJHJlZiI6IjI2In19LCJJc1Zpc2libGUiOnRydWUsIldpZHRoIjowLjAsIkhlaWdodCI6MC4wLCJCb3JkZXJTdHlsZSI6bnVsbCwiUGFyZW50U3R5bGUiOm51bGx9LCJUb2RheU1hcmtlclN0eWxlIjp7IiRpZCI6IjEyNzQiLCJNYXJnaW4iOnsiJGlkIjoiMTI3NSIsIlRvcCI6MC4wLCJMZWZ0IjowLjAsIlJpZ2h0IjowLjAsIkJvdHRvbSI6MC4wfSwiUGFkZGluZyI6eyIkaWQiOiIxMjc2IiwiVG9wIjowLjAsIkxlZnQiOjAuMCwiUmlnaHQiOjAuMCwiQm90dG9tIjowLjB9LCJCYWNrZ3JvdW5kIjp7IiRpZCI6IjEyNzciLCJDb2xvciI6eyIkaWQiOiIxMjc4IiwiQSI6MjU1LCJSIjoyNTUsIkciOjAsIkIiOjB9fSwiSXNWaXNpYmxlIjp0cnVlLCJXaWR0aCI6MC4wLCJIZWlnaHQiOjAuMCwiQm9yZGVyU3R5bGUiOm51bGwsIlBhcmVudFN0eWxlIjpudWxsfSwiU2NhbGVTdHlsZSI6eyIkaWQiOiIxMjc5IiwiU2hhcGUiOjAsIlNob3dTZWdtZW50U2VwYXJhdG9ycyI6dHJ1ZSwiU2VnbWVudFNlcGFyYXRvck9wYWNpdHkiOjMwLCJIYXNCZWVuVmlzaWJsZUJlZm9yZSI6dHJ1ZSwiRm9udFNldHRpbmdzIjp7IiRpZCI6IjEyODAiLCJGb250U2l6ZSI6MTQsIkZvbnROYW1lIjoiQ2FsaWJyaSIsIklzQm9sZCI6ZmFsc2UsIklzSXRhbGljIjpmYWxzZSwiSXNVbmRlcmxpbmVkIjpmYWxzZSwiUGFyZW50U3R5bGUiOm51bGx9LCJBdXRvU2l6ZSI6MCwiRm9yZWdyb3VuZCI6eyIkaWQiOiIxMjgxIiwiQ29sb3IiOnsiJGlkIjoiMTI4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jgzIiwiVG9wIjowLjAsIkxlZnQiOjUuMCwiUmlnaHQiOjAuMCwiQm90dG9tIjowLjB9LCJQYWRkaW5nIjp7IiRpZCI6IjEyODQiLCJUb3AiOjAuMCwiTGVmdCI6MC4wLCJSaWdodCI6MC4wLCJCb3R0b20iOjAuMH0sIkJhY2tncm91bmQiOnsiJGlkIjoiMTI4NSIsIkNvbG9yIjp7IiRyZWYiOiIyNiJ9fSwiSXNWaXNpYmxlIjp0cnVlLCJXaWR0aCI6MC4wLCJIZWlnaHQiOjAuMCwiQm9yZGVyU3R5bGUiOm51bGwsIlBhcmVudFN0eWxlIjpudWxsfSwiU2luZ2xlU2NhbGVTaGFwZVN0eWxlIjp7IiRpZCI6IjEyODYiLCJTaGFwZSI6MCwiSGVpZ2h0IjozMC4wfSwiTWlkZGxlVGllclNjYWxlU3R5bGUiOnsiJGlkIjoiMTI4NyIsIlNoYXBlIjowLCJTaG93U2VnbWVudFNlcGFyYXRvcnMiOnRydWUsIlNlZ21lbnRTZXBhcmF0b3JPcGFjaXR5IjozMCwiSGFzQmVlblZpc2libGVCZWZvcmUiOmZhbHNlLCJGb250U2V0dGluZ3MiOnsiJGlkIjoiMTI4OCIsIkZvbnRTaXplIjoxNCwiRm9udE5hbWUiOiJDYWxpYnJpIiwiSXNCb2xkIjpmYWxzZSwiSXNJdGFsaWMiOmZhbHNlLCJJc1VuZGVybGluZWQiOmZhbHNlLCJQYXJlbnRTdHlsZSI6bnVsbH0sIkF1dG9TaXplIjowLCJGb3JlZ3JvdW5kIjp7IiRyZWYiOiIxMjgxIn0sIk1heFdpZHRoIjoyMDAuMCwiTWF4SGVpZ2h0IjoiSW5maW5pdHkiLCJTbWFydEZvcmVncm91bmRJc0FjdGl2ZSI6ZmFsc2UsIkhvcml6b250YWxBbGlnbm1lbnQiOjAsIlZlcnRpY2FsQWxpZ25tZW50IjoxLCJTbWFydEZvcmVncm91bmQiOm51bGwsIkJhY2tncm91bmRGaWxsVHlwZSI6MCwiTWFyZ2luIjp7IiRyZWYiOiIxMjgzIn0sIlBhZGRpbmciOnsiJHJlZiI6IjEyODQifSwiQmFja2dyb3VuZCI6eyIkcmVmIjoiMTI4NSJ9LCJJc1Zpc2libGUiOmZhbHNlLCJXaWR0aCI6MC4wLCJIZWlnaHQiOjAuMCwiQm9yZGVyU3R5bGUiOm51bGwsIlBhcmVudFN0eWxlIjpudWxsfSwiQm90dG9tVGllclNjYWxlU3R5bGUiOnsiJGlkIjoiMTI4OSIsIlNoYXBlIjowLCJTaG93U2VnbWVudFNlcGFyYXRvcnMiOnRydWUsIlNlZ21lbnRTZXBhcmF0b3JPcGFjaXR5IjozMCwiSGFzQmVlblZpc2libGVCZWZvcmUiOmZhbHNlLCJGb250U2V0dGluZ3MiOnsiJGlkIjoiMTI5MCIsIkZvbnRTaXplIjoxNCwiRm9udE5hbWUiOiJDYWxpYnJpIiwiSXNCb2xkIjpmYWxzZSwiSXNJdGFsaWMiOmZhbHNlLCJJc1VuZGVybGluZWQiOmZhbHNlLCJQYXJlbnRTdHlsZSI6bnVsbH0sIkF1dG9TaXplIjowLCJGb3JlZ3JvdW5kIjp7IiRyZWYiOiIxMjgxIn0sIk1heFdpZHRoIjoyMDAuMCwiTWF4SGVpZ2h0IjoiSW5maW5pdHkiLCJTbWFydEZvcmVncm91bmRJc0FjdGl2ZSI6ZmFsc2UsIkhvcml6b250YWxBbGlnbm1lbnQiOjAsIlZlcnRpY2FsQWxpZ25tZW50IjoxLCJTbWFydEZvcmVncm91bmQiOm51bGwsIkJhY2tncm91bmRGaWxsVHlwZSI6MCwiTWFyZ2luIjp7IiRyZWYiOiIxMjgzIn0sIlBhZGRpbmciOnsiJHJlZiI6IjEyODQifSwiQmFja2dyb3VuZCI6eyIkcmVmIjoiMTI4NSJ9LCJJc1Zpc2libGUiOmZhbHNlLCJXaWR0aCI6MC4wLCJIZWlnaHQiOjAuMCwiQm9yZGVyU3R5bGUiOm51bGwsIlBhcmVudFN0eWxlIjpudWxsfSwiRWxhcHNlZFRpbWVCYWNrZ3JvdW5kIjp7IiRpZCI6IjEyOTEiLCJDb2xvciI6eyIkaWQiOiIxMjkyIiwiQSI6MTkxLCJSIjoyNTUsIkciOjAsIkIiOjB9fSwiQXBwZW5kWWVhck9uWWVhckNoYW5nZSI6dHJ1ZSwiRWxhcHNlZFRpbWVGb3JtYXQiOjIsIlRvZGF5TWFya2VyUG9zaXRpb24iOjAsIlF1aWNrUG9zaXRpb24iOjMsIkFic29sdXRlUG9zaXRpb24iOjEyMy4zNTgzODMsIk1hcmdpbiI6eyIkaWQiOiIxMjkzIiwiVG9wIjowLjAsIkxlZnQiOjEwLjAsIlJpZ2h0IjoxMC4wLCJCb3R0b20iOjAuMH0sIlBhZGRpbmciOnsiJGlkIjoiMTI5NCIsIlRvcCI6MC4wLCJMZWZ0IjowLjAsIlJpZ2h0IjowLjAsIkJvdHRvbSI6MC4wfSwiQmFja2dyb3VuZCI6eyIkaWQiOiIxMjk1IiwiQ29sb3IiOnsiJGlkIjoiMTI5NiIsIkEiOjI1NSwiUiI6NDcsIkciOjU0LCJCIjoxNTN9fSwiSXNWaXNpYmxlIjp0cnVlLCJXaWR0aCI6MC4wLCJIZWlnaHQiOjAuMCwiQm9yZGVyU3R5bGUiOm51bGwsIlBhcmVudFN0eWxlIjpudWxsfSwiRGVmYXVsdE1pbGVzdG9uZVN0eWxlIjp7IiRpZCI6IjEyOTciLCJTaGFwZSI6MCwiQ29ubmVjdG9yTWFyZ2luIjp7IiRpZCI6IjEyOTgiLCJUb3AiOjAuMCwiTGVmdCI6Mi4wLCJSaWdodCI6Mi4wLCJCb3R0b20iOjAuMH0sIkNvbm5lY3RvclN0eWxlIjp7IiRpZCI6IjEyOTkiLCJMaW5lQ29sb3IiOnsiJGlkIjoiMTMwMCIsIiR0eXBlIjoiTkxSRS5Db21tb24uRG9tLlNvbGlkQ29sb3JCcnVzaCwgTkxSRS5Db21tb24iLCJDb2xvciI6eyIkaWQiOiIxMzAxIiwiQSI6MTI3LCJSIjo3OSwiRyI6MTI5LCJCIjoxODl9fSwiTGluZVdlaWdodCI6MS4wLCJMaW5lVHlwZSI6MCwiUGFyZW50U3R5bGUiOm51bGx9LCJJc0JlbG93VGltZWJhbmQiOmZhbHNlLCJQb3NpdGlvbk9uVGFzayI6MCwiSGlkZURhdGUiOmZhbHNlLCJTaGFwZVNpemUiOjEsIlNwYWNpbmciOjEuMCwiUGFkZGluZyI6eyIkaWQiOiIxMzAyIiwiVG9wIjo3LjAsIkxlZnQiOjMuMCwiUmlnaHQiOjAuMCwiQm90dG9tIjoyLjB9LCJTaGFwZVN0eWxlIjp7IiRpZCI6IjEzMDMiLCJNYXJnaW4iOnsiJHJlZiI6IjI2NSJ9LCJQYWRkaW5nIjp7IiRyZWYiOiIyNjYifSwiQmFja2dyb3VuZCI6eyIkaWQiOiIxMzA0IiwiQ29sb3IiOnsiJGlkIjoiMTMwNSIsIkEiOjI1NSwiUiI6MCwiRyI6MTE0LCJCIjoxODh9fSwiSXNWaXNpYmxlIjp0cnVlLCJXaWR0aCI6MTguMCwiSGVpZ2h0IjoyMC4wLCJCb3JkZXJTdHlsZSI6eyIkaWQiOiIxMzA2IiwiTGluZUNvbG9yIjp7IiRpZCI6IjEzMDciLCIkdHlwZSI6Ik5MUkUuQ29tbW9uLkRvbS5Tb2xpZENvbG9yQnJ1c2gsIE5MUkUuQ29tbW9uIiwiQ29sb3IiOnsiJGlkIjoiMTMwOCIsIkEiOjI1NSwiUiI6MjU1LCJHIjowLCJCIjowfX0sIkxpbmVXZWlnaHQiOjAuMCwiTGluZVR5cGUiOjAsIlBhcmVudFN0eWxlIjpudWxsfSwiUGFyZW50U3R5bGUiOm51bGx9LCJUaXRsZVN0eWxlIjp7IiRpZCI6IjEzMDkiLCJGb250U2V0dGluZ3MiOnsiJGlkIjoiMTMxMCIsIkZvbnRTaXplIjoxMSwiRm9udE5hbWUiOiJDYWxpYnJpIiwiSXNCb2xkIjp0cnVlLCJJc0l0YWxpYyI6ZmFsc2UsIklzVW5kZXJsaW5lZCI6ZmFsc2UsIlBhcmVudFN0eWxlIjpudWxsfSwiQXV0b1NpemUiOjAsIkZvcmVncm91bmQiOnsiJGlkIjoiMTMxMSIsIkNvbG9yIjp7IiRpZCI6IjEzMTI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3NCJ9LCJQYWRkaW5nIjp7IiRyZWYiOiIyNzUifSwiQmFja2dyb3VuZCI6eyIkcmVmIjoiMjUifSwiSXNWaXNpYmxlIjp0cnVlLCJXaWR0aCI6MC4wLCJIZWlnaHQiOjAuMCwiQm9yZGVyU3R5bGUiOm51bGwsIlBhcmVudFN0eWxlIjpudWxsfSwiRGF0ZVN0eWxlIjp7IiRpZCI6IjEzMTMiLCJGb250U2V0dGluZ3MiOnsiJGlkIjoiMTMxNCIsIkZvbnRTaXplIjoxMCwiRm9udE5hbWUiOiJDYWxpYnJpIiwiSXNCb2xkIjpmYWxzZSwiSXNJdGFsaWMiOmZhbHNlLCJJc1VuZGVybGluZWQiOmZhbHNlLCJQYXJlbnRTdHlsZSI6bnVsbH0sIkF1dG9TaXplIjowLCJGb3JlZ3JvdW5kIjp7IiRyZWYiOiIzMCJ9LCJNYXhXaWR0aCI6MjAwLjAsIk1heEhlaWdodCI6IkluZmluaXR5IiwiU21hcnRGb3JlZ3JvdW5kSXNBY3RpdmUiOmZhbHNlLCJIb3Jpem9udGFsQWxpZ25tZW50IjowLCJWZXJ0aWNhbEFsaWdubWVudCI6MCwiU21hcnRGb3JlZ3JvdW5kIjpudWxsLCJCYWNrZ3JvdW5kRmlsbFR5cGUiOjAsIk1hcmdpbiI6eyIkcmVmIjoiMjc5In0sIlBhZGRpbmciOnsiJHJlZiI6IjI4MCJ9LCJCYWNrZ3JvdW5kIjp7IiRyZWYiOiIzNCJ9LCJJc1Zpc2libGUiOmZhbHNlLCJXaWR0aCI6MC4wLCJIZWlnaHQiOjAuMCwiQm9yZGVyU3R5bGUiOm51bGwsIlBhcmVudFN0eWxlIjpudWxsfSwiRGF0ZUZvcm1hdCI6eyIkcmVmIjoiMjgyIn0sIldlZWtOdW1iZXJpbmciOnsiJGlkIjoiMTMxNSIsIkZvcm1hdCI6MCwiSXNWaXNpYmxlIjpmYWxzZSwiTGFzdEtub3duVmlzaWJpbGl0eVN0YXRlIjpmYWxzZX0sIklzVmlzaWJsZSI6dHJ1ZSwiUGFyZW50U3R5bGUiOm51bGx9LCJEZWZhdWx0VGFza1N0eWxlIjp7IiRpZCI6IjEzMTYiLCJTaGFwZSI6NywiU2hhcGVUaGlja25lc3MiOjAsIkR1cmF0aW9uRm9ybWF0Ijo1LCJJbmNsdWRlTm9uV29ya2luZ0RheXNJbkR1cmF0aW9uIjpmYWxzZSwiUGVyY2VudGFnZUNvbXBsZXRlU3R5bGUiOnsiJGlkIjoiMTMxNyIsIkZvbnRTZXR0aW5ncyI6eyIkaWQiOiIxMzE4IiwiRm9udFNpemUiOjEwLCJGb250TmFtZSI6IkNhbGlicmkiLCJJc0JvbGQiOmZhbHNlLCJJc0l0YWxpYyI6ZmFsc2UsIklzVW5kZXJsaW5lZCI6ZmFsc2UsIlBhcmVudFN0eWxlIjpudWxsfSwiQXV0b1NpemUiOjAsIkZvcmVncm91bmQiOnsiJHJlZiI6IjE0MiJ9LCJNYXhXaWR0aCI6MjAwLjAsIk1heEhlaWdodCI6IkluZmluaXR5IiwiU21hcnRGb3JlZ3JvdW5kSXNBY3RpdmUiOmZhbHNlLCJIb3Jpem9udGFsQWxpZ25tZW50IjowLCJWZXJ0aWNhbEFsaWdubWVudCI6MCwiU21hcnRGb3JlZ3JvdW5kIjpudWxsLCJCYWNrZ3JvdW5kRmlsbFR5cGUiOjAsIk1hcmdpbiI6eyIkcmVmIjoiMTQ0In0sIlBhZGRpbmciOnsiJHJlZiI6IjE0NSJ9LCJCYWNrZ3JvdW5kIjp7IiRyZWYiOiIxNDYifSwiSXNWaXNpYmxlIjp0cnVlLCJXaWR0aCI6MC4wLCJIZWlnaHQiOjAuMCwiQm9yZGVyU3R5bGUiOm51bGwsIlBhcmVudFN0eWxlIjpudWxsfSwiRHVyYXRpb25TdHlsZSI6eyIkaWQiOiIxMzE5IiwiRm9udFNldHRpbmdzIjp7IiRpZCI6IjEzMjAiLCJGb250U2l6ZSI6MTAsIkZvbnROYW1lIjoiQ2FsaWJyaSIsIklzQm9sZCI6ZmFsc2UsIklzSXRhbGljIjpmYWxzZSwiSXNVbmRlcmxpbmVkIjpmYWxzZSwiUGFyZW50U3R5bGUiOm51bGx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bnVsbCwiUGFyZW50U3R5bGUiOm51bGx9LCJIb3Jpem9udGFsQ29ubmVjdG9yU3R5bGUiOnsiJGlkIjoiMTMyMSIsIkxpbmVDb2xvciI6eyIkcmVmIjoiMTU3In0sIkxpbmVXZWlnaHQiOjEuMCwiTGluZVR5cGUiOjAsIlBhcmVudFN0eWxlIjpudWxsfSwiVmVydGljYWxDb25uZWN0b3JTdHlsZSI6eyIkaWQiOiIxMzIyIiwiTGluZUNvbG9yIjp7IiRyZWYiOiIxNjAifSwiTGluZVdlaWdodCI6MC4wLCJMaW5lVHlwZSI6MCwiUGFyZW50U3R5bGUiOm51bGx9LCJNYXJnaW4iOm51bGwsIlN0YXJ0RGF0ZVBvc2l0aW9uIjo2LCJFbmREYXRlUG9zaXRpb24iOjYsIkRhdGVJc1Zpc2libGUiOmZhbHNlLCJUaXRsZVBvc2l0aW9uIjo1LCJEdXJhdGlvblBvc2l0aW9uIjo2LCJQZXJjZW50YWdlQ29tcGxldGVkUG9zaXRpb24iOjYsIlNwYWNpbmciOjMsIklzQmVsb3dUaW1lYmFuZCI6dHJ1ZSwiUGVyY2VudGFnZUNvbXBsZXRlU2hhcGVPcGFjaXR5IjozNSwiU2hhcGVTdHlsZSI6eyIkaWQiOiIxMzIzIiwiTWFyZ2luIjp7IiRyZWYiOiIxNjMifSwiUGFkZGluZyI6eyIkcmVmIjoiMTY0In0sIkJhY2tncm91bmQiOnsiJGlkIjoiMTMyNCIsIkNvbG9yIjp7IiRpZCI6IjEzMjUiLCJBIjoyNTUsIlIiOjAsIkciOjExNCwiQiI6MTg4fX0sIklzVmlzaWJsZSI6dHJ1ZSwiV2lkdGgiOjAuMCwiSGVpZ2h0IjoxMC4wLCJCb3JkZXJTdHlsZSI6eyIkaWQiOiIxMzI2IiwiTGluZUNvbG9yIjp7IiRyZWYiOiIxNjgifSwiTGluZVdlaWdodCI6MC4wLCJMaW5lVHlwZSI6MCwiUGFyZW50U3R5bGUiOm51bGx9LCJQYXJlbnRTdHlsZSI6bnVsbH0sIlRpdGxlU3R5bGUiOnsiJGlkIjoiMTMyNyIsIkZvbnRTZXR0aW5ncyI6eyIkaWQiOiIxMzI4IiwiRm9udFNpemUiOjExLCJGb250TmFtZSI6IkNhbGlicmkiLCJJc0JvbGQiOnRydWUsIklzSXRhbGljIjpmYWxzZSwiSXNVbmRlcmxpbmVkIjpmYWxzZSwiUGFyZW50U3R5bGUiOm51bGx9LCJBdXRvU2l6ZSI6MCwiRm9yZWdyb3VuZCI6eyIkaWQiOiIxMzI5IiwiQ29sb3IiOnsiJGlkIjoiMTMzMC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Tc0In0sIlBhZGRpbmciOnsiJHJlZiI6IjE3NSJ9LCJCYWNrZ3JvdW5kIjp7IiRyZWYiOiIxNzYifSwiSXNWaXNpYmxlIjp0cnVlLCJXaWR0aCI6MC4wLCJIZWlnaHQiOjAuMCwiQm9yZGVyU3R5bGUiOm51bGwsIlBhcmVudFN0eWxlIjpudWxsfSwiRGF0ZVN0eWxlIjp7IiRpZCI6IjEzMzEiLCJGb250U2V0dGluZ3MiOnsiJGlkIjoiMTMzMiIsIkZvbnRTaXplIjoxMC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cmVmIjoiMTgwIn0sIlBhZGRpbmciOnsiJHJlZiI6IjE4MSJ9LCJCYWNrZ3JvdW5kIjp7IiRyZWYiOiIxODIifSwiSXNWaXNpYmxlIjp0cnVlLCJXaWR0aCI6MC4wLCJIZWlnaHQiOjAuMCwiQm9yZGVyU3R5bGUiOm51bGwsIlBhcmVudFN0eWxlIjpudWxsfSwiRGF0ZUZvcm1hdCI6eyIkcmVmIjoiMTg0In0sIldlZWtOdW1iZXJpbmciOnsiJGlkIjoiMTMzMyIsIkZvcm1hdCI6MCwiSXNWaXNpYmxlIjpmYWxzZSwiTGFzdEtub3duVmlzaWJpbGl0eVN0YXRlIjpmYWxzZX0sIklzVmlzaWJsZSI6dHJ1ZSwiUGFyZW50U3R5bGUiOm51bGwsIl9leHBsaWNpdGx5U2V0Ijp7IiRpZCI6IjEzMz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SwiV2Vla051bWJlcmluZyI6ZmFsc2V9fSwiR3JpZGxpbmVQYW5lbFN0eWxlIjp7IiRpZCI6IjEzMzUiLCJHcmlkbGluZVN0eWxlIjp7IiRpZCI6IjEzMzYiLCJMaW5lQ29sb3IiOnsiJGlkIjoiMTMzNyIsIiR0eXBlIjoiTkxSRS5Db21tb24uRG9tLlNvbGlkQ29sb3JCcnVzaCwgTkxSRS5Db21tb24iLCJDb2xvciI6eyIkaWQiOiIxMzM4IiwiQSI6MzgsIlIiOjAsIkciOjAsIkIiOjB9fSwiTGluZVdlaWdodCI6MS4wLCJMaW5lVHlwZSI6MCwiUGFyZW50U3R5bGUiOm51bGx9LCJNYXJnaW4iOnsiJGlkIjoiMTMzOSIsIlRvcCI6MC4wLCJMZWZ0IjowLjAsIlJpZ2h0IjowLjAsIkJvdHRvbSI6MC4wfSwiUGFkZGluZyI6eyIkaWQiOiIxMzQwIiwiVG9wIjowLjAsIkxlZnQiOjAuMCwiUmlnaHQiOjAuMCwiQm90dG9tIjowLjB9LCJCYWNrZ3JvdW5kIjpudWxsLCJJc1Zpc2libGUiOnRydWUsIldpZHRoIjowLjAsIkhlaWdodCI6MC4wLCJCb3JkZXJTdHlsZSI6eyIkaWQiOiIxMzQxIiwiTGluZUNvbG9yIjpudWxsLCJMaW5lV2VpZ2h0IjowLjAsIkxpbmVUeXBlIjowLCJQYXJlbnRTdHlsZSI6bnVsbH0sIlBhcmVudFN0eWxlIjpudWxsfSwiQWN0aXZpdHlMaW5lUGFuZWxTdHlsZSI6eyIkaWQiOiIxMzQyIiwiQWN0aXZpdHlMaW5lU3R5bGUiOnsiJGlkIjoiMTM0MyIsIkxpbmVDb2xvciI6eyIkaWQiOiIxMzQ0IiwiJHR5cGUiOiJOTFJFLkNvbW1vbi5Eb20uU29saWRDb2xvckJydXNoLCBOTFJFLkNvbW1vbiIsIkNvbG9yIjp7IiRpZCI6IjEzNDUiLCJBIjozOCwiUiI6NjgsIkciOjExNCwiQiI6MTk2fX0sIkxpbmVXZWlnaHQiOjEuMCwiTGluZVR5cGUiOjAsIlBhcmVudFN0eWxlIjpudWxsfSwiTWFyZ2luIjp7IiRpZCI6IjEzNDYiLCJUb3AiOjAuMCwiTGVmdCI6MC4wLCJSaWdodCI6MC4wLCJCb3R0b20iOjAuMH0sIlBhZGRpbmciOnsiJGlkIjoiMTM0Ny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zNDgiLCJBY3Rpdml0eUhlYWRlcldpZHRoIjowLjAsIklzU2V0IjpmYWxzZX0sIkRlZmF1bHRTd2ltbGFuZVN0eWxlIjp7IiRpZCI6IjEzNDkiLCJIZWFkZXJTdHlsZSI6eyIkaWQiOiIxMzUwIiwiVGV4dFN0eWxlIjp7IiRpZCI6IjEzNTEiLCJGb250U2V0dGluZ3MiOnsiJGlkIjoiMTM1MiIsIkZvbnRTaXplIjoxMiwiRm9udE5hbWUiOiJDYWxpYnJpIiwiSXNCb2xkIjpmYWxzZSwiSXNJdGFsaWMiOmZhbHNlLCJJc1VuZGVybGluZWQiOmZhbHNlLCJQYXJlbnRTdHlsZSI6bnVsbH0sIkF1dG9TaXplIjowLCJGb3JlZ3JvdW5kIjp7IiRpZCI6IjEzNTMiLCJDb2xvciI6eyIkaWQiOiIxMzU0IiwiQSI6MjU1LCJSIjozMiwiRyI6NTYsIkIiOjEwMH19LCJNYXhXaWR0aCI6MC4wLCJNYXhIZWlnaHQiOjAuMCwiU21hcnRGb3JlZ3JvdW5kSXNBY3RpdmUiOmZhbHNlLCJIb3Jpem9udGFsQWxpZ25tZW50IjowLCJWZXJ0aWNhbEFsaWdubWVudCI6MCwiU21hcnRGb3JlZ3JvdW5kIjpudWxsLCJCYWNrZ3JvdW5kRmlsbFR5cGUiOjAsIk1hcmdpbiI6eyIkaWQiOiIxMzU1IiwiVG9wIjowLjAsIkxlZnQiOjAuMCwiUmlnaHQiOjAuMCwiQm90dG9tIjowLjB9LCJQYWRkaW5nIjp7IiRpZCI6IjEzNTYiLCJUb3AiOjAuMCwiTGVmdCI6MC4wLCJSaWdodCI6MC4wLCJCb3R0b20iOjAuMH0sIkJhY2tncm91bmQiOm51bGwsIklzVmlzaWJsZSI6ZmFsc2UsIldpZHRoIjowLjAsIkhlaWdodCI6MC4wLCJCb3JkZXJTdHlsZSI6bnVsbCwiUGFyZW50U3R5bGUiOm51bGx9LCJSZWN0YW5nbGVTdHlsZSI6eyIkaWQiOiIxMzU3IiwiTWFyZ2luIjp7IiRpZCI6IjEzNTgiLCJUb3AiOjAuMCwiTGVmdCI6MC4wLCJSaWdodCI6MC4wLCJCb3R0b20iOjAuMH0sIlBhZGRpbmciOnsiJGlkIjoiMTM1OSIsIlRvcCI6MC4wLCJMZWZ0IjowLjAsIlJpZ2h0IjowLjAsIkJvdHRvbSI6MC4wfSwiQmFja2dyb3VuZCI6eyIkaWQiOiIxMzYwIiwiQ29sb3IiOnsiJGlkIjoiMTM2MSIsIkEiOjEyNywiUiI6OTEsIkciOjE1NSwiQiI6MjEzfX0sIklzVmlzaWJsZSI6ZmFsc2UsIldpZHRoIjowLjAsIkhlaWdodCI6MC4wLCJCb3JkZXJTdHlsZSI6eyIkaWQiOiIxMzYyIiwiTGluZUNvbG9yIjp7IiRpZCI6IjEzNjMiLCIkdHlwZSI6Ik5MUkUuQ29tbW9uLkRvbS5Tb2xpZENvbG9yQnJ1c2gsIE5MUkUuQ29tbW9uIiwiQ29sb3IiOnsiJGlkIjoiMTM2NCIsIkEiOjI1NSwiUiI6MjU1LCJHIjowLCJCIjowfX0sIkxpbmVXZWlnaHQiOjAuMCwiTGluZVR5cGUiOjAsIlBhcmVudFN0eWxlIjpudWxsfSwiUGFyZW50U3R5bGUiOm51bGx9LCJNYXJnaW4iOnsiJGlkIjoiMTM2NSIsIlRvcCI6MC4wLCJMZWZ0IjowLjAsIlJpZ2h0IjowLjAsIkJvdHRvbSI6MC4wfSwiUGFkZGluZyI6eyIkaWQiOiIxMzY2IiwiVG9wIjowLjAsIkxlZnQiOjAuMCwiUmlnaHQiOjAuMCwiQm90dG9tIjowLjB9LCJCYWNrZ3JvdW5kIjpudWxsLCJJc1Zpc2libGUiOnRydWUsIldpZHRoIjowLjAsIkhlaWdodCI6MC4wLCJCb3JkZXJTdHlsZSI6bnVsbCwiUGFyZW50U3R5bGUiOm51bGx9LCJCYWNrZ3JvdW5kU3R5bGUiOnsiJGlkIjoiMTM2NyIsIk1hcmdpbiI6eyIkaWQiOiIxMzY4IiwiVG9wIjowLjAsIkxlZnQiOjAuMCwiUmlnaHQiOjAuMCwiQm90dG9tIjowLjB9LCJQYWRkaW5nIjp7IiRpZCI6IjEzNjkiLCJUb3AiOjAuMCwiTGVmdCI6MC4wLCJSaWdodCI6MC4wLCJCb3R0b20iOjAuMH0sIkJhY2tncm91bmQiOnsiJGlkIjoiMTM3MCIsIkNvbG9yIjp7IiRpZCI6IjEzNzEiLCJBIjozOCwiUiI6OTEsIkciOjE1NSwiQiI6MjEzfX0sIklzVmlzaWJsZSI6dHJ1ZSwiV2lkdGgiOjAuMCwiSGVpZ2h0IjowLjAsIkJvcmRlclN0eWxlIjp7IiRpZCI6IjEzNzIiLCJMaW5lQ29sb3IiOnsiJGlkIjoiMTM3MyIsIiR0eXBlIjoiTkxSRS5Db21tb24uRG9tLlNvbGlkQ29sb3JCcnVzaCwgTkxSRS5Db21tb24iLCJDb2xvciI6eyIkaWQiOiIxMzc0IiwiQSI6MjU1LCJSIjoyNTUsIkciOjAsIkIiOjB9fSwiTGluZVdlaWdodCI6MC4wLCJMaW5lVHlwZSI6MCwiUGFyZW50U3R5bGUiOm51bGx9LCJQYXJlbnRTdHlsZSI6bnVsbH0sIklzQWJvdmVUaW1lYmFuZCI6ZmFsc2UsIk1hcmdpbiI6eyIkaWQiOiIxMzc1IiwiVG9wIjowLjAsIkxlZnQiOjAuMCwiUmlnaHQiOjAuMCwiQm90dG9tIjowLjB9LCJQYWRkaW5nIjp7IiRpZCI6IjEzNzYiLCJUb3AiOjAuMCwiTGVmdCI6MC4wLCJSaWdodCI6MC4wLCJCb3R0b20iOjAuMH0sIklzVmlzaWJsZSI6dHJ1ZSwiV2lkdGgiOjAuMCwiSGVpZ2h0IjowLjAsIkJvcmRlclN0eWxlIjpudWxsLCJQYXJlbnRTdHlsZSI6bnVsbH19LCJTY2FsZSI6eyIkaWQiOiIxMzc3IiwiU3RhcnREYXRlIjoiMDAwMS0wMS0wMVQwMDowMDowMCIsIkVuZERhdGUiOiIyMDIwLTAzLTIyVDIzOjU5OjAwIiwiRm9ybWF0IjoiTU1NIiwiVHlwZSI6MywiQXV0b0RhdGVSYW5nZSI6dHJ1ZSwiV29ya2luZ0RheXMiOjMxLCJGaXNjYWxZZWFyIjp7IiRpZCI6IjEzNzgiLCJTdGFydE1vbnRoIjoxLCJVc2VTdGFydGluZ1llYXJGb3JOdW1iZXJpbmciOnRydWUsIlNob3dGaXNjYWxZZWFyTGFiZWwiOnRydWV9LCJUb2RheU1hcmtlclRleHQiOiJUb2RheSIsIkF1dG9TY2FsZVR5cGUiOmZhbHNlfSwiU2NhbGVWMiI6eyIkaWQiOiIxMzc5IiwiU3RhcnREYXRlIjoiMDAwMS0wMS0wMVQwMDowMDowMCIsIkVuZERhdGUiOiIyMDIwLTAzLTIyVDIzOjU5OjAwIiwiQXV0b0RhdGVSYW5nZSI6dHJ1ZSwiV29ya2luZ0RheXMiOjMxLCJGaXNjYWxZZWFyIjp7IiRyZWYiOiIxMzc4In0sIlRvZGF5TWFya2VyVGV4dCI6IlRvZGF5IiwiQXV0b1NjYWxlVHlwZSI6ZmFsc2UsIlRpbWViYW5kU2NhbGVzIjp7IiRpZCI6IjEzODAiLCJUb3BTY2FsZUxheWVyIjp7IiRpZCI6IjEzODEiLCJGb3JtYXQiOiJNTU0iLCJUeXBlIjozfSwiTWlkZGxlU2NhbGVMYXllciI6eyIkaWQiOiIxMzgyIiwiRm9ybWF0IjpudWxsLCJUeXBlIjowfSwiQm90dG9tU2NhbGVMYXllciI6eyIkaWQiOiIxMzgzIiwiRm9ybWF0IjpudWxsLCJUeXBlIjowfX19LCJNaWxlc3RvbmVzIjpbeyIkaWQiOiIxMzg0IiwiRGF0ZSI6IjIwMTktMDMtMzFUMjM6NTk6MDBaIiwiU3R5bGUiOnsiJGlkIjoiMTM4NSIsIlNoYXBlIjo1LCJDb25uZWN0b3JNYXJnaW4iOnsiJHJlZiI6IjEyOTgifSwiQ29ubmVjdG9yU3R5bGUiOnsiJGlkIjoiMTM4NiIsIkxpbmVDb2xvciI6eyIkaWQiOiIxMzg3IiwiJHR5cGUiOiJOTFJFLkNvbW1vbi5Eb20uU29saWRDb2xvckJydXNoLCBOTFJFLkNvbW1vbiIsIkNvbG9yIjp7IiRpZCI6IjEzODgiLCJBIjoxMjcsIlIiOjc5LCJHIjoxMjksIkIiOjE4OX19LCJMaW5lV2VpZ2h0IjoxLjAsIkxpbmVUeXBlIjowLCJQYXJlbnRTdHlsZSI6bnVsbH0sIklzQmVsb3dUaW1lYmFuZCI6ZmFsc2UsIlBvc2l0aW9uT25UYXNrIjowLCJIaWRlRGF0ZSI6ZmFsc2UsIlNoYXBlU2l6ZSI6MSwiU3BhY2luZyI6MS4wLCJQYWRkaW5nIjp7IiRyZWYiOiIxMzAyIn0sIlNoYXBlU3R5bGUiOnsiJGlkIjoiMTM4OSIsIk1hcmdpbiI6eyIkcmVmIjoiMjY1In0sIlBhZGRpbmciOnsiJHJlZiI6IjI2NiJ9LCJCYWNrZ3JvdW5kIjp7IiRpZCI6IjEzOTAiLCJDb2xvciI6eyIkaWQiOiIxMzkxIiwiQSI6MjU1LCJSIjoxNzgsIkciOjE0LCJCIjoxOH19LCJJc1Zpc2libGUiOnRydWUsIldpZHRoIjoxOC4wLCJIZWlnaHQiOjIwLjAsIkJvcmRlclN0eWxlIjp7IiRpZCI6IjEzOTIiLCJMaW5lQ29sb3IiOnsiJHJlZiI6IjEzMDcifSwiTGluZVdlaWdodCI6MC4wLCJMaW5lVHlwZSI6MCwiUGFyZW50U3R5bGUiOm51bGx9LCJQYXJlbnRTdHlsZSI6bnVsbH0sIlRpdGxlU3R5bGUiOnsiJGlkIjoiMTM5MyIsIkZvbnRTZXR0aW5ncyI6eyIkaWQiOiIxMzk0IiwiRm9udFNpemUiOjExLCJGb250TmFtZSI6IkNhbGlicmkiLCJJc0JvbGQiOnRydWUsIklzSXRhbGljIjpmYWxzZSwiSXNVbmRlcmxpbmVkIjpmYWxzZSwiUGFyZW50U3R5bGUiOm51bGx9LCJBdXRvU2l6ZSI6MCwiRm9yZWdyb3VuZCI6eyIkaWQiOiIxMzk1IiwiQ29sb3IiOnsiJGlkIjoiMTM5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c0In0sIlBhZGRpbmciOnsiJHJlZiI6IjI3NSJ9LCJCYWNrZ3JvdW5kIjp7IiRyZWYiOiIyNSJ9LCJJc1Zpc2libGUiOnRydWUsIldpZHRoIjowLjAsIkhlaWdodCI6MC4wLCJCb3JkZXJTdHlsZSI6eyIkaWQiOiIxMzk3IiwiTGluZUNvbG9yIjpudWxsLCJMaW5lV2VpZ2h0IjowLjAsIkxpbmVUeXBlIjowLCJQYXJlbnRTdHlsZSI6bnVsbH0sIlBhcmVudFN0eWxlIjpudWxsfSwiRGF0ZVN0eWxlIjp7IiRpZCI6IjEzOTgiLCJGb250U2V0dGluZ3MiOnsiJGlkIjoiMTM5OSIsIkZvbnRTaXplIjoxMCwiRm9udE5hbWUiOiJDYWxpYnJpIiwiSXNCb2xkIjpmYWxzZSwiSXNJdGFsaWMiOmZhbHNlLCJJc1VuZGVybGluZWQiOmZhbHNlLCJQYXJlbnRTdHlsZSI6bnVsbH0sIkF1dG9TaXplIjowLCJGb3JlZ3JvdW5kIjp7IiRpZCI6IjE0MDAiLCJDb2xvciI6eyIkaWQiOiIxNDAx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c5In0sIlBhZGRpbmciOnsiJHJlZiI6IjI4MCJ9LCJCYWNrZ3JvdW5kIjp7IiRyZWYiOiIzNCJ9LCJJc1Zpc2libGUiOmZhbHNlLCJXaWR0aCI6MC4wLCJIZWlnaHQiOjAuMCwiQm9yZGVyU3R5bGUiOnsiJGlkIjoiMTQwMiIsIkxpbmVDb2xvciI6bnVsbCwiTGluZVdlaWdodCI6MC4wLCJMaW5lVHlwZSI6MCwiUGFyZW50U3R5bGUiOm51bGx9LCJQYXJlbnRTdHlsZSI6bnVsbH0sIkRhdGVGb3JtYXQiOnsiJGlkIjoiMTQwMyIsIkZvcm1hdFN0cmluZyI6Inl5eXkvTU1NIiwiU2VwYXJhdG9yIjoiLyIsIlVzZUludGVybmF0aW9uYWxEYXRlRm9ybWF0IjpmYWxzZSwiRGF0ZUlzVmlzaWJsZSI6dHJ1ZSwiVGltZUlzVmlzaWJsZSI6ZmFsc2UsIkhvdXJEaWdpdHMiOjEsIkFtUG1EZXNpZ25hdG9yIjoyLCJUcmltMDBNaW51dGVzIjpmYWxzZSwiTGFzdEtub3duVmlzaWJpbGl0eVN0YXRlIjp7IiRpZCI6IjE0MDQiLCJEYXRlUGFydElzVmlzaWJsZSI6dHJ1ZSwiVGltZVBhcnRJc1Zpc2libGUiOmZhbHNlfX0sIldlZWtOdW1iZXJpbmciOnsiJGlkIjoiMTQwNSIsIkZvcm1hdCI6MCwiSXNWaXNpYmxlIjpmYWxzZSwiTGFzdEtub3duVmlzaWJpbGl0eVN0YXRlIjpmYWxzZX0sIklzVmlzaWJsZSI6dHJ1ZSwiUGFyZW50U3R5bGUiOm51bGx9LCJJbmRleCI6MCwiUGVyY2VudGFnZUNvbXBsZXRlIjpudWxsLCJQb3NpdGlvbiI6eyJSYXRpbyI6MC4wLCJJc0N1c3RvbSI6ZmFsc2V9LCJEYXRlRm9ybWF0Ijp7IiRyZWYiOiIxNDAzIn0sIldlZWtOdW1iZXJpbmciOnsiJGlkIjoiMTQwNiIsIkZvcm1hdCI6MCwiSXNWaXNpYmxlIjpmYWxzZSwiTGFzdEtub3duVmlzaWJpbGl0eVN0YXRlIjpmYWxzZX0sIlJlbGF0ZWRUYXNrSWQiOiIwMDAwMDAwMC0wMDAwLTAwMDAtMDAwMC0wMDAwMDAwMDAwMDAiLCJJZCI6ImFkNTJlNzM5LTc5NzktNDZkNy1iZDQ2LTNiMDA2YzA2Mzk0ZCIsIkltcG9ydElkIjpudWxsLCJUaXRsZSI6IlExIFJldmlldyIsIk5vdGUiOm51bGwsIkh5cGVybGluayI6eyIkaWQiOiIxNDA3IiwiQWRkcmVzcyI6IiIsIlN1YkFkZHJlc3MiOiIifSwiSXNDaGFuZ2VkIjpmYWxzZSwiSXNOZXciOmZhbHNlfSx7IiRpZCI6IjE0MDgiLCJEYXRlIjoiMjAxOS0wNy0wNVQwMDowMDowMFoiLCJTdHlsZSI6eyIkaWQiOiIxNDA5IiwiU2hhcGUiOjUsIkNvbm5lY3Rvck1hcmdpbiI6eyIkcmVmIjoiMTI5OCJ9LCJDb25uZWN0b3JTdHlsZSI6eyIkaWQiOiIxNDEwIiwiTGluZUNvbG9yIjp7IiRpZCI6IjE0MTEiLCIkdHlwZSI6Ik5MUkUuQ29tbW9uLkRvbS5Tb2xpZENvbG9yQnJ1c2gsIE5MUkUuQ29tbW9uIiwiQ29sb3IiOnsiJGlkIjoiMTQxMiIsIkEiOjEyNywiUiI6MTc4LCJHIjoxNCwiQiI6MTh9fSwiTGluZVdlaWdodCI6MS4wLCJMaW5lVHlwZSI6MCwiUGFyZW50U3R5bGUiOm51bGx9LCJJc0JlbG93VGltZWJhbmQiOmZhbHNlLCJQb3NpdGlvbk9uVGFzayI6MCwiSGlkZURhdGUiOmZhbHNlLCJTaGFwZVNpemUiOjEsIlNwYWNpbmciOjEuMCwiUGFkZGluZyI6eyIkcmVmIjoiMTMwMiJ9LCJTaGFwZVN0eWxlIjp7IiRpZCI6IjE0MTMiLCJNYXJnaW4iOnsiJHJlZiI6IjI2NSJ9LCJQYWRkaW5nIjp7IiRyZWYiOiIyNjYifSwiQmFja2dyb3VuZCI6eyIkaWQiOiIxNDE0IiwiQ29sb3IiOnsiJGlkIjoiMTQxNSIsIkEiOjI1NSwiUiI6MTc4LCJHIjoxNCwiQiI6MTh9fSwiSXNWaXNpYmxlIjp0cnVlLCJXaWR0aCI6MTguMCwiSGVpZ2h0IjoyMC4wLCJCb3JkZXJTdHlsZSI6eyIkaWQiOiIxNDE2IiwiTGluZUNvbG9yIjp7IiRyZWYiOiIxMzA3In0sIkxpbmVXZWlnaHQiOjAuMCwiTGluZVR5cGUiOjAsIlBhcmVudFN0eWxlIjpudWxsfSwiUGFyZW50U3R5bGUiOm51bGx9LCJUaXRsZVN0eWxlIjp7IiRpZCI6IjE0MTciLCJGb250U2V0dGluZ3MiOnsiJGlkIjoiMTQxOCIsIkZvbnRTaXplIjoxMSwiRm9udE5hbWUiOiJDYWxpYnJpIiwiSXNCb2xkIjp0cnVlLCJJc0l0YWxpYyI6ZmFsc2UsIklzVW5kZXJsaW5lZCI6ZmFsc2UsIlBhcmVudFN0eWxlIjpudWxsfSwiQXV0b1NpemUiOjAsIkZvcmVncm91bmQiOnsiJGlkIjoiMTQxOSIsIkNvbG9yIjp7IiRpZCI6IjE0Mj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3NCJ9LCJQYWRkaW5nIjp7IiRyZWYiOiIyNzUifSwiQmFja2dyb3VuZCI6eyIkcmVmIjoiMjUifSwiSXNWaXNpYmxlIjp0cnVlLCJXaWR0aCI6MC4wLCJIZWlnaHQiOjAuMCwiQm9yZGVyU3R5bGUiOnsiJGlkIjoiMTQyMSIsIkxpbmVDb2xvciI6bnVsbCwiTGluZVdlaWdodCI6MC4wLCJMaW5lVHlwZSI6MCwiUGFyZW50U3R5bGUiOm51bGx9LCJQYXJlbnRTdHlsZSI6bnVsbH0sIkRhdGVTdHlsZSI6eyIkaWQiOiIxNDIyIiwiRm9udFNldHRpbmdzIjp7IiRpZCI6IjE0MjMiLCJGb250U2l6ZSI6MTAsIkZvbnROYW1lIjoiQ2FsaWJyaSIsIklzQm9sZCI6ZmFsc2UsIklzSXRhbGljIjpmYWxzZSwiSXNVbmRlcmxpbmVkIjpmYWxzZSwiUGFyZW50U3R5bGUiOm51bGx9LCJBdXRvU2l6ZSI6MCwiRm9yZWdyb3VuZCI6eyIkaWQiOiIxNDI0IiwiQ29sb3IiOnsiJGlkIjoiMTQy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I3OSJ9LCJQYWRkaW5nIjp7IiRyZWYiOiIyODAifSwiQmFja2dyb3VuZCI6eyIkcmVmIjoiMzQifSwiSXNWaXNpYmxlIjpmYWxzZSwiV2lkdGgiOjAuMCwiSGVpZ2h0IjowLjAsIkJvcmRlclN0eWxlIjp7IiRpZCI6IjE0MjYiLCJMaW5lQ29sb3IiOm51bGwsIkxpbmVXZWlnaHQiOjAuMCwiTGluZVR5cGUiOjAsIlBhcmVudFN0eWxlIjpudWxsfSwiUGFyZW50U3R5bGUiOm51bGx9LCJEYXRlRm9ybWF0Ijp7IiRpZCI6IjE0Mjc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NDI4IiwiRGF0ZVBhcnRJc1Zpc2libGUiOnRydWUsIlRpbWVQYXJ0SXNWaXNpYmxlIjpmYWxzZX19LCJXZWVrTnVtYmVyaW5nIjp7IiRpZCI6IjE0MjkiLCJGb3JtYXQiOjAsIklzVmlzaWJsZSI6ZmFsc2UsIkxhc3RLbm93blZpc2liaWxpdHlTdGF0ZSI6ZmFsc2V9LCJJc1Zpc2libGUiOnRydWUsIlBhcmVudFN0eWxlIjpudWxsfSwiSW5kZXgiOjEsIlBlcmNlbnRhZ2VDb21wbGV0ZSI6bnVsbCwiUG9zaXRpb24iOnsiUmF0aW8iOjAuMDg5OTcxMTI4MjE2NDk2MjIxLCJJc0N1c3RvbSI6ZmFsc2V9LCJEYXRlRm9ybWF0Ijp7IiRyZWYiOiIxNDI3In0sIldlZWtOdW1iZXJpbmciOnsiJGlkIjoiMTQzMCIsIkZvcm1hdCI6MCwiSXNWaXNpYmxlIjpmYWxzZSwiTGFzdEtub3duVmlzaWJpbGl0eVN0YXRlIjpmYWxzZX0sIlJlbGF0ZWRUYXNrSWQiOiIwMDAwMDAwMC0wMDAwLTAwMDAtMDAwMC0wMDAwMDAwMDAwMDAiLCJJZCI6IjRhMDc2ZWJkLTI1YzEtNDY5OC05ZWJmLTU5MDBhNWI0NDQ3ZSIsIkltcG9ydElkIjpudWxsLCJUaXRsZSI6IlEyIFJldmlldyIsIk5vdGUiOm51bGwsIkh5cGVybGluayI6eyIkaWQiOiIxNDMxIiwiQWRkcmVzcyI6IiIsIlN1YkFkZHJlc3MiOiIifSwiSXNDaGFuZ2VkIjpmYWxzZSwiSXNOZXciOmZhbHNlfSx7IiRpZCI6IjE0MzIiLCJEYXRlIjoiMjAxOS0wOS0yN1QyMzo1OTowMFoiLCJTdHlsZSI6eyIkaWQiOiIxNDMzIiwiU2hhcGUiOjUsIkNvbm5lY3Rvck1hcmdpbiI6eyIkcmVmIjoiMTI5OCJ9LCJDb25uZWN0b3JTdHlsZSI6eyIkaWQiOiIxNDM0IiwiTGluZUNvbG9yIjp7IiRpZCI6IjE0MzUiLCIkdHlwZSI6Ik5MUkUuQ29tbW9uLkRvbS5Tb2xpZENvbG9yQnJ1c2gsIE5MUkUuQ29tbW9uIiwiQ29sb3IiOnsiJGlkIjoiMTQzNiIsIkEiOjEyNywiUiI6NzksIkciOjEyOSwiQiI6MTg5fX0sIkxpbmVXZWlnaHQiOjEuMCwiTGluZVR5cGUiOjAsIlBhcmVudFN0eWxlIjpudWxsfSwiSXNCZWxvd1RpbWViYW5kIjpmYWxzZSwiUG9zaXRpb25PblRhc2siOjAsIkhpZGVEYXRlIjpmYWxzZSwiU2hhcGVTaXplIjoxLCJTcGFjaW5nIjoxLjAsIlBhZGRpbmciOnsiJHJlZiI6IjEzMDIifSwiU2hhcGVTdHlsZSI6eyIkaWQiOiIxNDM3IiwiTWFyZ2luIjp7IiRyZWYiOiIyNjUifSwiUGFkZGluZyI6eyIkcmVmIjoiMjY2In0sIkJhY2tncm91bmQiOnsiJGlkIjoiMTQzOCIsIkNvbG9yIjp7IiRpZCI6IjE0MzkiLCJBIjoyNTUsIlIiOjE3OCwiRyI6MTQsIkIiOjE4fX0sIklzVmlzaWJsZSI6dHJ1ZSwiV2lkdGgiOjE4LjAsIkhlaWdodCI6MjAuMCwiQm9yZGVyU3R5bGUiOnsiJGlkIjoiMTQ0MCIsIkxpbmVDb2xvciI6eyIkcmVmIjoiMTMwNyJ9LCJMaW5lV2VpZ2h0IjowLjAsIkxpbmVUeXBlIjowLCJQYXJlbnRTdHlsZSI6bnVsbH0sIlBhcmVudFN0eWxlIjpudWxsfSwiVGl0bGVTdHlsZSI6eyIkaWQiOiIxNDQxIiwiRm9udFNldHRpbmdzIjp7IiRpZCI6IjE0NDIiLCJGb250U2l6ZSI6MTEsIkZvbnROYW1lIjoiQ2FsaWJyaSIsIklzQm9sZCI6dHJ1ZSwiSXNJdGFsaWMiOmZhbHNlLCJJc1VuZGVybGluZWQiOmZhbHNlLCJQYXJlbnRTdHlsZSI6bnVsbH0sIkF1dG9TaXplIjowLCJGb3JlZ3JvdW5kIjp7IiRpZCI6IjE0NDMiLCJDb2xvciI6eyIkaWQiOiIxNDQ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zQifSwiUGFkZGluZyI6eyIkcmVmIjoiMjc1In0sIkJhY2tncm91bmQiOnsiJHJlZiI6IjI1In0sIklzVmlzaWJsZSI6dHJ1ZSwiV2lkdGgiOjAuMCwiSGVpZ2h0IjowLjAsIkJvcmRlclN0eWxlIjp7IiRpZCI6IjE0NDUiLCJMaW5lQ29sb3IiOm51bGwsIkxpbmVXZWlnaHQiOjAuMCwiTGluZVR5cGUiOjAsIlBhcmVudFN0eWxlIjpudWxsfSwiUGFyZW50U3R5bGUiOm51bGx9LCJEYXRlU3R5bGUiOnsiJGlkIjoiMTQ0NiIsIkZvbnRTZXR0aW5ncyI6eyIkaWQiOiIxNDQ3IiwiRm9udFNpemUiOjEwLCJGb250TmFtZSI6IkNhbGlicmkiLCJJc0JvbGQiOmZhbHNlLCJJc0l0YWxpYyI6ZmFsc2UsIklzVW5kZXJsaW5lZCI6ZmFsc2UsIlBhcmVudFN0eWxlIjpudWxsfSwiQXV0b1NpemUiOjAsIkZvcmVncm91bmQiOnsiJGlkIjoiMTQ0OCIsIkNvbG9yIjp7IiRpZCI6IjE0N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NzkifSwiUGFkZGluZyI6eyIkcmVmIjoiMjgwIn0sIkJhY2tncm91bmQiOnsiJHJlZiI6IjM0In0sIklzVmlzaWJsZSI6ZmFsc2UsIldpZHRoIjowLjAsIkhlaWdodCI6MC4wLCJCb3JkZXJTdHlsZSI6eyIkaWQiOiIxNDUwIiwiTGluZUNvbG9yIjpudWxsLCJMaW5lV2VpZ2h0IjowLjAsIkxpbmVUeXBlIjowLCJQYXJlbnRTdHlsZSI6bnVsbH0sIlBhcmVudFN0eWxlIjpudWxsfSwiRGF0ZUZvcm1hdCI6eyIkaWQiOiIxNDUxIiwiRm9ybWF0U3RyaW5nIjoieXl5eS9NTU0iLCJTZXBhcmF0b3IiOiIvIiwiVXNlSW50ZXJuYXRpb25hbERhdGVGb3JtYXQiOmZhbHNlLCJEYXRlSXNWaXNpYmxlIjp0cnVlLCJUaW1lSXNWaXNpYmxlIjpmYWxzZSwiSG91ckRpZ2l0cyI6MSwiQW1QbURlc2lnbmF0b3IiOjIsIlRyaW0wME1pbnV0ZXMiOmZhbHNlLCJMYXN0S25vd25WaXNpYmlsaXR5U3RhdGUiOnsiJGlkIjoiMTQ1MiIsIkRhdGVQYXJ0SXNWaXNpYmxlIjp0cnVlLCJUaW1lUGFydElzVmlzaWJsZSI6ZmFsc2V9fSwiV2Vla051bWJlcmluZyI6eyIkaWQiOiIxNDUzIiwiRm9ybWF0IjowLCJJc1Zpc2libGUiOmZhbHNlLCJMYXN0S25vd25WaXNpYmlsaXR5U3RhdGUiOmZhbHNlfSwiSXNWaXNpYmxlIjp0cnVlLCJQYXJlbnRTdHlsZSI6bnVsbH0sIkluZGV4IjoyLCJQZXJjZW50YWdlQ29tcGxldGUiOm51bGwsIlBvc2l0aW9uIjp7IlJhdGlvIjowLjAsIklzQ3VzdG9tIjpmYWxzZX0sIkRhdGVGb3JtYXQiOnsiJHJlZiI6IjE0NTEifSwiV2Vla051bWJlcmluZyI6eyIkaWQiOiIxNDU0IiwiRm9ybWF0IjowLCJJc1Zpc2libGUiOmZhbHNlLCJMYXN0S25vd25WaXNpYmlsaXR5U3RhdGUiOmZhbHNlfSwiUmVsYXRlZFRhc2tJZCI6IjAwMDAwMDAwLTAwMDAtMDAwMC0wMDAwLTAwMDAwMDAwMDAwMCIsIklkIjoiZGI0MzkzZmEtZmIyMC00MjlkLWE3NjYtN2FkMzkyNzFhZjUwIiwiSW1wb3J0SWQiOm51bGwsIlRpdGxlIjoiUTMgUmV2aWV3IiwiTm90ZSI6bnVsbCwiSHlwZXJsaW5rIjp7IiRpZCI6IjE0NTUiLCJBZGRyZXNzIjoiIiwiU3ViQWRkcmVzcyI6IiJ9LCJJc0NoYW5nZWQiOmZhbHNlLCJJc05ldyI6ZmFsc2V9LHsiJGlkIjoiMTQ1NiIsIkRhdGUiOiIyMDE5LTEyLTIwVDIzOjU5OjAwWiIsIlN0eWxlIjp7IiRpZCI6IjE0NTciLCJTaGFwZSI6NSwiQ29ubmVjdG9yTWFyZ2luIjp7IiRyZWYiOiIxMjk4In0sIkNvbm5lY3RvclN0eWxlIjp7IiRpZCI6IjE0NTgiLCJMaW5lQ29sb3IiOnsiJGlkIjoiMTQ1OSIsIiR0eXBlIjoiTkxSRS5Db21tb24uRG9tLlNvbGlkQ29sb3JCcnVzaCwgTkxSRS5Db21tb24iLCJDb2xvciI6eyIkaWQiOiIxNDYwIiwiQSI6MTI3LCJSIjo3OSwiRyI6MTI5LCJCIjoxODl9fSwiTGluZVdlaWdodCI6MS4wLCJMaW5lVHlwZSI6MCwiUGFyZW50U3R5bGUiOm51bGx9LCJJc0JlbG93VGltZWJhbmQiOmZhbHNlLCJQb3NpdGlvbk9uVGFzayI6MCwiSGlkZURhdGUiOmZhbHNlLCJTaGFwZVNpemUiOjEsIlNwYWNpbmciOjEuMCwiUGFkZGluZyI6eyIkcmVmIjoiMTMwMiJ9LCJTaGFwZVN0eWxlIjp7IiRpZCI6IjE0NjEiLCJNYXJnaW4iOnsiJHJlZiI6IjI2NSJ9LCJQYWRkaW5nIjp7IiRyZWYiOiIyNjYifSwiQmFja2dyb3VuZCI6eyIkaWQiOiIxNDYyIiwiQ29sb3IiOnsiJGlkIjoiMTQ2MyIsIkEiOjI1NSwiUiI6MTc4LCJHIjoxNCwiQiI6MTh9fSwiSXNWaXNpYmxlIjp0cnVlLCJXaWR0aCI6MTguMCwiSGVpZ2h0IjoyMC4wLCJCb3JkZXJTdHlsZSI6eyIkaWQiOiIxNDY0IiwiTGluZUNvbG9yIjp7IiRyZWYiOiIxMzA3In0sIkxpbmVXZWlnaHQiOjAuMCwiTGluZVR5cGUiOjAsIlBhcmVudFN0eWxlIjpudWxsfSwiUGFyZW50U3R5bGUiOm51bGx9LCJUaXRsZVN0eWxlIjp7IiRpZCI6IjE0NjUiLCJGb250U2V0dGluZ3MiOnsiJGlkIjoiMTQ2NiIsIkZvbnRTaXplIjoxMSwiRm9udE5hbWUiOiJDYWxpYnJpIiwiSXNCb2xkIjp0cnVlLCJJc0l0YWxpYyI6ZmFsc2UsIklzVW5kZXJsaW5lZCI6ZmFsc2UsIlBhcmVudFN0eWxlIjpudWxsfSwiQXV0b1NpemUiOjAsIkZvcmVncm91bmQiOnsiJGlkIjoiMTQ2NyIsIkNvbG9yIjp7IiRpZCI6IjE0Nj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3NCJ9LCJQYWRkaW5nIjp7IiRyZWYiOiIyNzUifSwiQmFja2dyb3VuZCI6eyIkcmVmIjoiMjUifSwiSXNWaXNpYmxlIjp0cnVlLCJXaWR0aCI6MC4wLCJIZWlnaHQiOjAuMCwiQm9yZGVyU3R5bGUiOnsiJGlkIjoiMTQ2OSIsIkxpbmVDb2xvciI6bnVsbCwiTGluZVdlaWdodCI6MC4wLCJMaW5lVHlwZSI6MCwiUGFyZW50U3R5bGUiOm51bGx9LCJQYXJlbnRTdHlsZSI6bnVsbH0sIkRhdGVTdHlsZSI6eyIkaWQiOiIxNDcwIiwiRm9udFNldHRpbmdzIjp7IiRpZCI6IjE0NzEiLCJGb250U2l6ZSI6MTAsIkZvbnROYW1lIjoiQ2FsaWJyaSIsIklzQm9sZCI6ZmFsc2UsIklzSXRhbGljIjpmYWxzZSwiSXNVbmRlcmxpbmVkIjpmYWxzZSwiUGFyZW50U3R5bGUiOm51bGx9LCJBdXRvU2l6ZSI6MCwiRm9yZWdyb3VuZCI6eyIkaWQiOiIxNDcyIiwiQ29sb3IiOnsiJGlkIjoiMTQ3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I3OSJ9LCJQYWRkaW5nIjp7IiRyZWYiOiIyODAifSwiQmFja2dyb3VuZCI6eyIkcmVmIjoiMzQifSwiSXNWaXNpYmxlIjpmYWxzZSwiV2lkdGgiOjAuMCwiSGVpZ2h0IjowLjAsIkJvcmRlclN0eWxlIjp7IiRpZCI6IjE0NzQiLCJMaW5lQ29sb3IiOm51bGwsIkxpbmVXZWlnaHQiOjAuMCwiTGluZVR5cGUiOjAsIlBhcmVudFN0eWxlIjpudWxsfSwiUGFyZW50U3R5bGUiOm51bGx9LCJEYXRlRm9ybWF0Ijp7IiRpZCI6IjE0NzUiLCJGb3JtYXRTdHJpbmciOiJ5eXl5L01NTSIsIlNlcGFyYXRvciI6Ii8iLCJVc2VJbnRlcm5hdGlvbmFsRGF0ZUZvcm1hdCI6ZmFsc2UsIkRhdGVJc1Zpc2libGUiOnRydWUsIlRpbWVJc1Zpc2libGUiOmZhbHNlLCJIb3VyRGlnaXRzIjoxLCJBbVBtRGVzaWduYXRvciI6MiwiVHJpbTAwTWludXRlcyI6ZmFsc2UsIkxhc3RLbm93blZpc2liaWxpdHlTdGF0ZSI6eyIkaWQiOiIxNDc2IiwiRGF0ZVBhcnRJc1Zpc2libGUiOnRydWUsIlRpbWVQYXJ0SXNWaXNpYmxlIjpmYWxzZX19LCJXZWVrTnVtYmVyaW5nIjp7IiRpZCI6IjE0NzciLCJGb3JtYXQiOjAsIklzVmlzaWJsZSI6ZmFsc2UsIkxhc3RLbm93blZpc2liaWxpdHlTdGF0ZSI6ZmFsc2V9LCJJc1Zpc2libGUiOnRydWUsIlBhcmVudFN0eWxlIjpudWxsfSwiSW5kZXgiOjMsIlBlcmNlbnRhZ2VDb21wbGV0ZSI6bnVsbCwiUG9zaXRpb24iOnsiUmF0aW8iOjAuMCwiSXNDdXN0b20iOmZhbHNlfSwiRGF0ZUZvcm1hdCI6eyIkcmVmIjoiMTQ3NSJ9LCJXZWVrTnVtYmVyaW5nIjp7IiRpZCI6IjE0NzgiLCJGb3JtYXQiOjAsIklzVmlzaWJsZSI6ZmFsc2UsIkxhc3RLbm93blZpc2liaWxpdHlTdGF0ZSI6ZmFsc2V9LCJSZWxhdGVkVGFza0lkIjoiMDAwMDAwMDAtMDAwMC0wMDAwLTAwMDAtMDAwMDAwMDAwMDAwIiwiSWQiOiJkMTNmMTg2NS00NzE4LTRiYmItODRlMy0xMjllZWU5YzQyNzkiLCJJbXBvcnRJZCI6bnVsbCwiVGl0bGUiOiJRNCBSZXZpZXciLCJOb3RlIjpudWxsLCJIeXBlcmxpbmsiOnsiJGlkIjoiMTQ3OSIsIkFkZHJlc3MiOiIiLCJTdWJBZGRyZXNzIjoiIn0sIklzQ2hhbmdlZCI6ZmFsc2UsIklzTmV3IjpmYWxzZX1dLCJUYXNrcyI6W10sIlN3aW1sYW5lcyI6W10sIk1zUHJvamVjdEl0ZW1zVHJlZSI6bnVsbCwiTWV0YWRhdGEiOnsiJGlkIjoiMTQ4MC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E0ODEiLCJJbXBhT3B0aW9ucyI6eyIkaWQiOiIxNDg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Q4MyIsIlVzZVRpbWUiOmZhbHNlLCJXb3JrRGF5U3RhcnQiOiIwMDowMDowMCIsIldvcmtEYXlFbmQiOiIyMzo1OTowMCJ9LCJMYXN0VXNlZFRlbXBsYXRlSWQiOiI4MmE3NzYwNi1iNjRhLTQ4NWQtYWY0MS0xYWUzNzhjOWE1ZDQiLCJGaXJzdFdlZWtPZlllYXIiOjAsIlBsYWNlTWlsZXN0b25lQXRUaGVCZWdpbm5pbmdPZlRoZURheSI6ZmFsc2V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1-28T00:00:00.0000000Z"/>
  <p:tag name="OTLENDDATE" val="2019-03-31T18:57:00.0000000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1-02T00:00:00.0000000Z"/>
  <p:tag name="OTLENDDATE" val="2019-03-31T19:44:00.0000000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2-23T14:36:00.0000000"/>
  <p:tag name="OTLENDDATE" val="2019-04-07T00:24:00.0000000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2T00:00:00.0000000Z"/>
  <p:tag name="OTLENDDATE" val="2019-06-02T13:00:00.0000000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2T00:00:00.0000000Z"/>
  <p:tag name="OTLENDDATE" val="2019-04-28T07:18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2-02T21:03:00.0000000"/>
  <p:tag name="OTLENDDATE" val="2019-04-07T20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6-05T23:51:00.0000000"/>
  <p:tag name="OTLENDDATE" val="2019-08-05T12:55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2T00:00:00.0000000Z"/>
  <p:tag name="OTLENDDATE" val="2019-06-10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7-07T00:00:00.0000000Z"/>
  <p:tag name="OTLENDDATE" val="2019-09-14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2-17T09:13:00.0000000"/>
  <p:tag name="OTLENDDATE" val="2019-03-31T20:01:00.0000000"/>
  <p:tag name="OTLPERCENTAGE" val="75"/>
  <p:tag name="OTLDURATIONFORMAT" val="wk"/>
  <p:tag name="OTLSPACING" val="3"/>
  <p:tag name="OTLSHAPETHICKNESSTYPE" val="Custom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9-01T14:52:00.0000000"/>
  <p:tag name="OTLENDDATE" val="2019-10-21T01:51:00.0000000"/>
  <p:tag name="OTLDURATIONFORMAT" val="wk"/>
  <p:tag name="OTLSPACING" val="3"/>
  <p:tag name="OTLSHAPETHICKNESSTYPE" val="Custom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4-01T02:34:00.0000000"/>
  <p:tag name="OTLENDDATE" val="2019-09-01T22:08:00.0000000"/>
  <p:tag name="OTLDURATIONFORMAT" val="wk"/>
  <p:tag name="OTLSPACING" val="3"/>
  <p:tag name="OTLSHAPETHICKNESSTYPE" val="Custom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21T01:55:00.0000000"/>
  <p:tag name="OTLENDDATE" val="2019-12-25T03:44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6-04T00:00:00.0000000Z"/>
  <p:tag name="OTLENDDATE" val="2019-07-11T23:58:00.0000000Z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8-03T00:00:00.0000000Z"/>
  <p:tag name="OTLENDDATE" val="2019-10-28T05:38:00.0000000Z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7-13T22:25:00.0000000"/>
  <p:tag name="OTLENDDATE" val="2019-09-30T07:36:00.0000000Z"/>
  <p:tag name="OTLPERCENTAGE" val="75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uality Metrics"/>
  <p:tag name="OTLDATE" val="2019-05-1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ales Dashboard"/>
  <p:tag name="OTLDATE" val="2019-12-2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rvice Metrics"/>
  <p:tag name="OTLDATE" val="2019-04-01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al-time Reporting"/>
  <p:tag name="OTLDATE" val="2019-12-21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version Metrics"/>
  <p:tag name="OTLDATE" val="2019-10-18T21:58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rvice Dashboard"/>
  <p:tag name="OTLDATE" val="2019-08-10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al-time Analytics"/>
  <p:tag name="OTLDATE" val="2019-10-19T00:0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0-03-22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Quarters"/>
  <p:tag name="OTLTIMEBANDSHAPETYPE" val="RectangleTimeband"/>
  <p:tag name="OTLTIMEBANDSHAPEHEIGHT" val="30"/>
  <p:tag name="OTLTIMEBANDSHAPEPADDINGLEFT" val="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1 Review"/>
  <p:tag name="OTLDATE" val="2019-03-31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2 Review"/>
  <p:tag name="OTLDATE" val="2019-07-05T00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3 Review"/>
  <p:tag name="OTLDATE" val="2019-09-27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/MMM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Q4 Review"/>
  <p:tag name="OTLDATE" val="2019-12-20T23:59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off Meeting"/>
  <p:tag name="OTLDATE" val="2019-01-16T23:59:00.0000000Z"/>
  <p:tag name="OTLPOSITIONONTASK" val="Center"/>
  <p:tag name="OTLRELATEDTASKID" val="1f3ecdb5-2321-4d1c-858a-b8fb12392a13"/>
  <p:tag name="OTLWEEKNUMBERINGFORMAT" val="WNFormat1"/>
  <p:tag name="OTLWEEKNUMBERINGISVISIBLE" val="Fals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PIs Defined"/>
  <p:tag name="OTLDATE" val="2019-03-31T23:59:00.0000000"/>
  <p:tag name="OTLPOSITIONONTASK" val="Center"/>
  <p:tag name="OTLRELATEDTASKID" val="840d1906-cb10-4b01-bde1-5bb78e8e323b"/>
  <p:tag name="OTLWEEKNUMBERINGFORMAT" val="WNFormat1"/>
  <p:tag name="OTLWEEKNUMBERINGISVISIBLE" val="Fals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mpetitor Review"/>
  <p:tag name="OTLDATE" val="2019-03-31T23:59:00.0000000Z"/>
  <p:tag name="OTLPOSITIONONTASK" val="Center"/>
  <p:tag name="OTLRELATEDTASKID" val="44de9765-e720-4557-b882-97f4709b8c30"/>
  <p:tag name="OTLWEEKNUMBERINGFORMAT" val="WNFormat1"/>
  <p:tag name="OTLWEEKNUMBERINGISVISIBLE" val="Fals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ice List (Hypothesis)"/>
  <p:tag name="OTLDATE" val="2019-06-07T23:59:00.0000000Z"/>
  <p:tag name="OTLPOSITIONONTASK" val="Center"/>
  <p:tag name="OTLRELATEDTASKID" val="c7770eb3-e434-4450-83eb-f0cda53241c7"/>
  <p:tag name="OTLWEEKNUMBERINGFORMAT" val="WNFormat1"/>
  <p:tag name="OTLWEEKNUMBERINGISVISIBLE" val="Fals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Price List"/>
  <p:tag name="OTLDATE" val="2019-07-28T23:59:00.0000000Z"/>
  <p:tag name="OTLPOSITIONONTASK" val="Center"/>
  <p:tag name="OTLRELATEDTASKID" val="40c7696c-8b3a-4b1d-b83d-76730e5d92c2"/>
  <p:tag name="OTLWEEKNUMBERINGFORMAT" val="WNFormat1"/>
  <p:tag name="OTLWEEKNUMBERINGISVISIBLE" val="Fals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lpha"/>
  <p:tag name="OTLDATE" val="2019-05-20T00:00:00.0000000Z"/>
  <p:tag name="OTLPOSITIONONTASK" val="Center"/>
  <p:tag name="OTLRELATEDTASKID" val="fa8886b7-69a5-4c02-817a-aba54576e921"/>
  <p:tag name="OTLWEEKNUMBERINGFORMAT" val="WNFormat1"/>
  <p:tag name="OTLWEEKNUMBERINGISVISIBLE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ivate Beta"/>
  <p:tag name="OTLDATE" val="2019-06-30T23:59:00.0000000Z"/>
  <p:tag name="OTLPOSITIONONTASK" val="Center"/>
  <p:tag name="OTLRELATEDTASKID" val="fa8886b7-69a5-4c02-817a-aba54576e921"/>
  <p:tag name="OTLWEEKNUMBERINGFORMAT" val="WNFormat1"/>
  <p:tag name="OTLWEEKNUMBERINGISVISIBLE" val="Fals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blic Beta"/>
  <p:tag name="OTLDATE" val="2019-08-10T23:59:00.0000000Z"/>
  <p:tag name="OTLPOSITIONONTASK" val="Center"/>
  <p:tag name="OTLRELATEDTASKID" val="fa8886b7-69a5-4c02-817a-aba54576e921"/>
  <p:tag name="OTLWEEKNUMBERINGFORMAT" val="WNFormat1"/>
  <p:tag name="OTLWEEKNUMBERINGISVISIBL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ging"/>
  <p:tag name="OTLDATE" val="2019-11-15T23:59:00.0000000Z"/>
  <p:tag name="OTLPOSITIONONTASK" val="Center"/>
  <p:tag name="OTLRELATEDTASKID" val="db841b2d-c0b5-434e-8300-8cd4d4e540bc"/>
  <p:tag name="OTLWEEKNUMBERINGFORMAT" val="WNFormat1"/>
  <p:tag name="OTLWEEKNUMBERINGISVISIBLE" val="Fals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Go Live!"/>
  <p:tag name="OTLDATE" val="2019-12-20T23:59:00.0000000Z"/>
  <p:tag name="OTLPOSITIONONTASK" val="Center"/>
  <p:tag name="OTLRELATEDTASKID" val="db841b2d-c0b5-434e-8300-8cd4d4e540bc"/>
  <p:tag name="OTLWEEKNUMBERINGFORMAT" val="WNFormat1"/>
  <p:tag name="OTLWEEKNUMBERINGISVISIBLE" val="Fals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Widescreen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2_Office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2019-10-18T13:11:46Z</dcterms:created>
  <dcterms:modified xsi:type="dcterms:W3CDTF">2022-06-28T08:34:53Z</dcterms:modified>
</cp:coreProperties>
</file>