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5A66-7318-4BB1-9DCD-D815F3AF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6F7D3-8D09-48E3-A4C6-37B27EB1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4FF4D-7629-45F4-B1CE-0E1D4331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4D998-24FD-4492-B9F9-CE83F463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738E-8F55-4531-9461-CBC1F0A3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4CA6-E643-4AB8-B11D-04FD3449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26776-DCF1-4A99-9E35-7EC697B50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AFA9A-7013-482C-B5A7-51F0F13B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25EC-498D-47A8-9CE0-01151E1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48682-01B8-4324-8069-B7AF818D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0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F5F1A-4435-4CAA-A6F4-C51D625A0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B4873-1CFD-462B-BD3D-E9631B5C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F940-74AE-47C9-BE29-849AA6C3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431F-91ED-4B31-AE08-6E63BF9D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A19D9-38A0-4DAC-9913-B87BF291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51EF3-E594-4726-8D57-9FB64055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58EE-7E0A-48EE-A04A-AB5325187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BCC0B-6BF4-416A-8318-2937AC3A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D1C88-1F95-493D-AF2C-3E0BAE4F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AA254-34DF-49BA-A6F0-82D1D303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AB5F-7986-437B-B878-17CAB1C9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19C04-622A-4A46-948B-F631943C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2B7B2-1B23-44E9-B3CC-CB19C2CF1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E1B7F-9F5E-4F29-95C9-35D0F69A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CE53B-5F52-45F7-9150-B1A75ACF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9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5300-A837-46EB-96FE-B4E2CA18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AAD7-FA35-4AB0-BD13-4E3ACAFB4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3C1CD-8DDC-4E79-84A8-54C12FAB5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2B7DF-43A6-49AD-B45F-DFADED2D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3A041-43D8-4861-9343-85F01D04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E72A3-AE1E-4318-9F19-2D441A45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1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4BF0-0A9D-4761-9208-05B5D688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44484-5560-470A-926C-5B55AB39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AB3A7-9C63-4FE3-936A-4EBCEA9E4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A45C-14BB-4963-B803-25D741BD9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A8B6-2FCF-4F2B-9A86-A4D949550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7AB53-A0C0-4B92-A88E-780B7989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918E2-F9E4-4771-9442-E665C855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446DD-356C-4C36-9CE2-822C0547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C374-0560-4A8E-B78E-F7CE9BBD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3A69F-D856-4204-9715-46C2C3DA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17C8B-B557-4176-A78A-92939B86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96A8C-19F7-4C9C-8C2F-2D9EF043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2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95A70-7750-4814-825A-E40CD733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0C2B46-D8AE-4167-9EFF-50042410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F8ECF-EFF8-41AE-BFD6-23C5A3A5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34D1-0C8B-48BA-A646-4B72BC08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464B5-3111-470C-A9E7-2D70B51D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4419D-23AF-45A9-BCAE-EBB1F1294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2B06E-248B-4E18-9828-4E49D29C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C077D-B250-472C-BA94-DB61D63C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51E02-4458-4ADA-BD67-E77E8824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B3F0-BE60-419E-BF92-19CD2A53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91B49-41C0-4931-85B4-A75DD0740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25883-F2BB-4F86-B3D8-B0B2D5AF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B43ED-CE73-4718-B0B0-68FC2A64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704E6-438B-44C4-A35E-700FE8CA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CDEE3-B6C9-4A52-8AFE-CC1D1271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7C6EA-145A-4037-BF12-6C9617F4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101B0-579A-4442-8FC9-CE3512F89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A309-B22F-4BD9-BC62-688609D5B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C1D61-21DE-4D5C-AAB8-D53784E6E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069A8-3989-43BF-A81E-C117DF2C5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1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BDCB2985-BE56-4A3E-8E4B-083989DB0DF3}"/>
              </a:ext>
            </a:extLst>
          </p:cNvPr>
          <p:cNvGrpSpPr/>
          <p:nvPr/>
        </p:nvGrpSpPr>
        <p:grpSpPr>
          <a:xfrm>
            <a:off x="1525080" y="1843611"/>
            <a:ext cx="8977502" cy="3601303"/>
            <a:chOff x="1525080" y="1267141"/>
            <a:chExt cx="8977502" cy="360130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ED458DD-0D49-401E-A89F-F15725EC95DB}"/>
                </a:ext>
              </a:extLst>
            </p:cNvPr>
            <p:cNvGrpSpPr/>
            <p:nvPr/>
          </p:nvGrpSpPr>
          <p:grpSpPr>
            <a:xfrm>
              <a:off x="1525080" y="1267141"/>
              <a:ext cx="8977502" cy="900001"/>
              <a:chOff x="1525080" y="1267141"/>
              <a:chExt cx="8977502" cy="900001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3FD87E3-2FAF-4824-B003-D9FC92A7A71E}"/>
                  </a:ext>
                </a:extLst>
              </p:cNvPr>
              <p:cNvSpPr/>
              <p:nvPr/>
            </p:nvSpPr>
            <p:spPr>
              <a:xfrm>
                <a:off x="1863634" y="1267142"/>
                <a:ext cx="8638948" cy="90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CEB9C87-3E0F-4DE2-950E-2BF5AE371110}"/>
                  </a:ext>
                </a:extLst>
              </p:cNvPr>
              <p:cNvSpPr txBox="1"/>
              <p:nvPr/>
            </p:nvSpPr>
            <p:spPr>
              <a:xfrm>
                <a:off x="1525080" y="1267141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Customer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BACADF8-64A3-4524-8B87-1D42E74EE78B}"/>
                </a:ext>
              </a:extLst>
            </p:cNvPr>
            <p:cNvGrpSpPr/>
            <p:nvPr/>
          </p:nvGrpSpPr>
          <p:grpSpPr>
            <a:xfrm>
              <a:off x="1525080" y="2168988"/>
              <a:ext cx="8977502" cy="900002"/>
              <a:chOff x="1525080" y="2682238"/>
              <a:chExt cx="8977502" cy="900002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39157FD-31F3-47B0-852F-4D3A37F3EC2F}"/>
                  </a:ext>
                </a:extLst>
              </p:cNvPr>
              <p:cNvSpPr/>
              <p:nvPr/>
            </p:nvSpPr>
            <p:spPr>
              <a:xfrm>
                <a:off x="1863634" y="2682240"/>
                <a:ext cx="8638948" cy="90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67E54A-371E-47D4-BA8E-4547C035EEB8}"/>
                  </a:ext>
                </a:extLst>
              </p:cNvPr>
              <p:cNvSpPr txBox="1"/>
              <p:nvPr/>
            </p:nvSpPr>
            <p:spPr>
              <a:xfrm>
                <a:off x="1525080" y="2682238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Order Clerk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6C02FA8-910E-4AAA-B29F-A2412C70EA58}"/>
                </a:ext>
              </a:extLst>
            </p:cNvPr>
            <p:cNvGrpSpPr/>
            <p:nvPr/>
          </p:nvGrpSpPr>
          <p:grpSpPr>
            <a:xfrm>
              <a:off x="1525080" y="3068717"/>
              <a:ext cx="8976006" cy="900270"/>
              <a:chOff x="1526576" y="3971108"/>
              <a:chExt cx="8976006" cy="90027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BFC2CE8-1237-459B-8DB9-3FA03114E3EE}"/>
                  </a:ext>
                </a:extLst>
              </p:cNvPr>
              <p:cNvSpPr/>
              <p:nvPr/>
            </p:nvSpPr>
            <p:spPr>
              <a:xfrm>
                <a:off x="1863634" y="3971378"/>
                <a:ext cx="8638948" cy="90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5AC4EA-856E-4596-977C-28AAB47D5D4B}"/>
                  </a:ext>
                </a:extLst>
              </p:cNvPr>
              <p:cNvSpPr txBox="1"/>
              <p:nvPr/>
            </p:nvSpPr>
            <p:spPr>
              <a:xfrm>
                <a:off x="1526576" y="3971108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Accounting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A72751F-D2F5-4DA4-B932-F13E37AEA2A5}"/>
                </a:ext>
              </a:extLst>
            </p:cNvPr>
            <p:cNvGrpSpPr/>
            <p:nvPr/>
          </p:nvGrpSpPr>
          <p:grpSpPr>
            <a:xfrm>
              <a:off x="1525080" y="3968174"/>
              <a:ext cx="8976006" cy="900270"/>
              <a:chOff x="1526576" y="3971108"/>
              <a:chExt cx="8976006" cy="900270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C66FD09-F189-49A9-88D2-0617646C02CE}"/>
                  </a:ext>
                </a:extLst>
              </p:cNvPr>
              <p:cNvSpPr/>
              <p:nvPr/>
            </p:nvSpPr>
            <p:spPr>
              <a:xfrm>
                <a:off x="1863634" y="3971378"/>
                <a:ext cx="8638948" cy="90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FA2FC4D-1DF6-4A3F-81E8-B8F7C0B149B0}"/>
                  </a:ext>
                </a:extLst>
              </p:cNvPr>
              <p:cNvSpPr txBox="1"/>
              <p:nvPr/>
            </p:nvSpPr>
            <p:spPr>
              <a:xfrm>
                <a:off x="1526576" y="3971108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Shipping</a:t>
                </a: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8397B75-DEDA-4443-B024-9B703B11D025}"/>
                </a:ext>
              </a:extLst>
            </p:cNvPr>
            <p:cNvSpPr txBox="1"/>
            <p:nvPr/>
          </p:nvSpPr>
          <p:spPr>
            <a:xfrm>
              <a:off x="2307771" y="1447141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Place order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98CCA6B-4E5C-4234-AD0C-D2AA187CA20C}"/>
                </a:ext>
              </a:extLst>
            </p:cNvPr>
            <p:cNvSpPr txBox="1"/>
            <p:nvPr/>
          </p:nvSpPr>
          <p:spPr>
            <a:xfrm>
              <a:off x="2307771" y="2348988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Take order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773A1F1-E843-4906-9396-C540C7B346E4}"/>
                </a:ext>
              </a:extLst>
            </p:cNvPr>
            <p:cNvSpPr txBox="1"/>
            <p:nvPr/>
          </p:nvSpPr>
          <p:spPr>
            <a:xfrm>
              <a:off x="3599799" y="1447141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Give credit card no.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E7FCE5F-28AD-4961-8095-513CA08C448E}"/>
                </a:ext>
              </a:extLst>
            </p:cNvPr>
            <p:cNvSpPr txBox="1"/>
            <p:nvPr/>
          </p:nvSpPr>
          <p:spPr>
            <a:xfrm>
              <a:off x="3599799" y="2348988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Take credit card no.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4FC394A-D3C8-4AF2-A5F1-05C127746471}"/>
                </a:ext>
              </a:extLst>
            </p:cNvPr>
            <p:cNvSpPr txBox="1"/>
            <p:nvPr/>
          </p:nvSpPr>
          <p:spPr>
            <a:xfrm>
              <a:off x="3599799" y="3263605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Process order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2772415-C9F8-4A33-9F5E-6CFD72BC24BC}"/>
                </a:ext>
              </a:extLst>
            </p:cNvPr>
            <p:cNvSpPr txBox="1"/>
            <p:nvPr/>
          </p:nvSpPr>
          <p:spPr>
            <a:xfrm>
              <a:off x="4934412" y="3263605"/>
              <a:ext cx="1231772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Process credit card info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A0A3FA9-80D3-427E-B40E-B1ED690BB198}"/>
                </a:ext>
              </a:extLst>
            </p:cNvPr>
            <p:cNvSpPr txBox="1"/>
            <p:nvPr/>
          </p:nvSpPr>
          <p:spPr>
            <a:xfrm>
              <a:off x="5012793" y="4163389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Pack items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FA32B77-7A0B-407D-8447-9EC7D87C8F28}"/>
                </a:ext>
              </a:extLst>
            </p:cNvPr>
            <p:cNvSpPr txBox="1"/>
            <p:nvPr/>
          </p:nvSpPr>
          <p:spPr>
            <a:xfrm>
              <a:off x="6275298" y="4163389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Deliver items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AB21250-2FBA-4A29-BDB1-D9EA335AA756}"/>
                </a:ext>
              </a:extLst>
            </p:cNvPr>
            <p:cNvSpPr txBox="1"/>
            <p:nvPr/>
          </p:nvSpPr>
          <p:spPr>
            <a:xfrm>
              <a:off x="7538815" y="4163389"/>
              <a:ext cx="1303078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Notify shipping success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E96979-065B-4CEE-83FF-682A978AD9D3}"/>
                </a:ext>
              </a:extLst>
            </p:cNvPr>
            <p:cNvSpPr txBox="1"/>
            <p:nvPr/>
          </p:nvSpPr>
          <p:spPr>
            <a:xfrm>
              <a:off x="7650354" y="3248446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Record shipping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9D424AC-BB93-4E01-B7BB-A2512C1A75D5}"/>
                </a:ext>
              </a:extLst>
            </p:cNvPr>
            <p:cNvSpPr txBox="1"/>
            <p:nvPr/>
          </p:nvSpPr>
          <p:spPr>
            <a:xfrm>
              <a:off x="8978856" y="3248151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Issue invoice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7B2F9BA-29C1-44F8-B7A3-90BA371ED8DE}"/>
                </a:ext>
              </a:extLst>
            </p:cNvPr>
            <p:cNvSpPr txBox="1"/>
            <p:nvPr/>
          </p:nvSpPr>
          <p:spPr>
            <a:xfrm>
              <a:off x="8978856" y="1452664"/>
              <a:ext cx="1080000" cy="540000"/>
            </a:xfrm>
            <a:prstGeom prst="roundRect">
              <a:avLst>
                <a:gd name="adj" fmla="val 391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Receive items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9260C7D-CEA2-447C-8248-E9BA2D6FF8EF}"/>
                </a:ext>
              </a:extLst>
            </p:cNvPr>
            <p:cNvSpPr/>
            <p:nvPr/>
          </p:nvSpPr>
          <p:spPr>
            <a:xfrm>
              <a:off x="1956552" y="1632065"/>
              <a:ext cx="162440" cy="16244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FA3CE47-0A24-4D01-9D79-7385C1987591}"/>
                </a:ext>
              </a:extLst>
            </p:cNvPr>
            <p:cNvCxnSpPr>
              <a:stCxn id="40" idx="2"/>
              <a:endCxn id="41" idx="0"/>
            </p:cNvCxnSpPr>
            <p:nvPr/>
          </p:nvCxnSpPr>
          <p:spPr>
            <a:xfrm>
              <a:off x="2847771" y="1987141"/>
              <a:ext cx="0" cy="36184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or: Elbow 56">
              <a:extLst>
                <a:ext uri="{FF2B5EF4-FFF2-40B4-BE49-F238E27FC236}">
                  <a16:creationId xmlns:a16="http://schemas.microsoft.com/office/drawing/2014/main" id="{F36AE65A-F83A-4DD7-A6A9-585FD65876C2}"/>
                </a:ext>
              </a:extLst>
            </p:cNvPr>
            <p:cNvCxnSpPr>
              <a:stCxn id="41" idx="3"/>
              <a:endCxn id="42" idx="1"/>
            </p:cNvCxnSpPr>
            <p:nvPr/>
          </p:nvCxnSpPr>
          <p:spPr>
            <a:xfrm flipV="1">
              <a:off x="3387771" y="1717141"/>
              <a:ext cx="212028" cy="901847"/>
            </a:xfrm>
            <a:prstGeom prst="bentConnector3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D438CD6-A278-4865-B94F-69FA78BAACFA}"/>
                </a:ext>
              </a:extLst>
            </p:cNvPr>
            <p:cNvCxnSpPr>
              <a:cxnSpLocks/>
              <a:stCxn id="42" idx="2"/>
              <a:endCxn id="43" idx="0"/>
            </p:cNvCxnSpPr>
            <p:nvPr/>
          </p:nvCxnSpPr>
          <p:spPr>
            <a:xfrm>
              <a:off x="4139799" y="1987141"/>
              <a:ext cx="0" cy="36184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9C66FB86-3BE8-4946-93B1-ECA18C0AF89D}"/>
                </a:ext>
              </a:extLst>
            </p:cNvPr>
            <p:cNvCxnSpPr>
              <a:cxnSpLocks/>
              <a:stCxn id="43" idx="2"/>
              <a:endCxn id="44" idx="0"/>
            </p:cNvCxnSpPr>
            <p:nvPr/>
          </p:nvCxnSpPr>
          <p:spPr>
            <a:xfrm>
              <a:off x="4139799" y="2888988"/>
              <a:ext cx="0" cy="37461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9A3C2210-4309-47F6-9583-2BED8D6919EA}"/>
                </a:ext>
              </a:extLst>
            </p:cNvPr>
            <p:cNvCxnSpPr>
              <a:stCxn id="44" idx="3"/>
              <a:endCxn id="45" idx="1"/>
            </p:cNvCxnSpPr>
            <p:nvPr/>
          </p:nvCxnSpPr>
          <p:spPr>
            <a:xfrm>
              <a:off x="4679799" y="3533605"/>
              <a:ext cx="254613" cy="0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E90D8752-A245-424C-BF3B-8620C54BE22E}"/>
                </a:ext>
              </a:extLst>
            </p:cNvPr>
            <p:cNvCxnSpPr>
              <a:stCxn id="45" idx="2"/>
              <a:endCxn id="46" idx="0"/>
            </p:cNvCxnSpPr>
            <p:nvPr/>
          </p:nvCxnSpPr>
          <p:spPr>
            <a:xfrm>
              <a:off x="5550298" y="3803605"/>
              <a:ext cx="2495" cy="359784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ECDECB93-EC10-4F16-AAB2-2F43CBA3A90D}"/>
                </a:ext>
              </a:extLst>
            </p:cNvPr>
            <p:cNvCxnSpPr>
              <a:stCxn id="46" idx="3"/>
              <a:endCxn id="47" idx="1"/>
            </p:cNvCxnSpPr>
            <p:nvPr/>
          </p:nvCxnSpPr>
          <p:spPr>
            <a:xfrm>
              <a:off x="6092793" y="4433389"/>
              <a:ext cx="182505" cy="0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E6494F8F-9520-419F-AEC6-E4D41C091E2D}"/>
                </a:ext>
              </a:extLst>
            </p:cNvPr>
            <p:cNvCxnSpPr>
              <a:stCxn id="47" idx="3"/>
              <a:endCxn id="48" idx="1"/>
            </p:cNvCxnSpPr>
            <p:nvPr/>
          </p:nvCxnSpPr>
          <p:spPr>
            <a:xfrm>
              <a:off x="7355298" y="4433389"/>
              <a:ext cx="183517" cy="0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81E7B4AE-94EE-41BB-86C3-02A522C8C4A9}"/>
                </a:ext>
              </a:extLst>
            </p:cNvPr>
            <p:cNvCxnSpPr>
              <a:stCxn id="48" idx="0"/>
              <a:endCxn id="49" idx="2"/>
            </p:cNvCxnSpPr>
            <p:nvPr/>
          </p:nvCxnSpPr>
          <p:spPr>
            <a:xfrm flipV="1">
              <a:off x="8190354" y="3788446"/>
              <a:ext cx="0" cy="374943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5EE9E77F-AE93-42CE-8BEF-4E8AA48B55E8}"/>
                </a:ext>
              </a:extLst>
            </p:cNvPr>
            <p:cNvCxnSpPr>
              <a:stCxn id="49" idx="3"/>
              <a:endCxn id="50" idx="1"/>
            </p:cNvCxnSpPr>
            <p:nvPr/>
          </p:nvCxnSpPr>
          <p:spPr>
            <a:xfrm flipV="1">
              <a:off x="8730354" y="3518151"/>
              <a:ext cx="248502" cy="295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9C8FA526-8FA8-4B62-B31F-8B40177DDD9A}"/>
                </a:ext>
              </a:extLst>
            </p:cNvPr>
            <p:cNvCxnSpPr>
              <a:stCxn id="50" idx="0"/>
              <a:endCxn id="52" idx="2"/>
            </p:cNvCxnSpPr>
            <p:nvPr/>
          </p:nvCxnSpPr>
          <p:spPr>
            <a:xfrm flipV="1">
              <a:off x="9518856" y="1992664"/>
              <a:ext cx="0" cy="125548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7EDE6791-DFC2-4CC7-83F6-3DFF56631768}"/>
                </a:ext>
              </a:extLst>
            </p:cNvPr>
            <p:cNvGrpSpPr/>
            <p:nvPr/>
          </p:nvGrpSpPr>
          <p:grpSpPr>
            <a:xfrm>
              <a:off x="10234970" y="1636839"/>
              <a:ext cx="162440" cy="162440"/>
              <a:chOff x="10234970" y="1667143"/>
              <a:chExt cx="162440" cy="16244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6063DE22-FB6C-411D-8E65-1B099DF35E4C}"/>
                  </a:ext>
                </a:extLst>
              </p:cNvPr>
              <p:cNvSpPr/>
              <p:nvPr/>
            </p:nvSpPr>
            <p:spPr>
              <a:xfrm>
                <a:off x="10234970" y="1667143"/>
                <a:ext cx="162440" cy="162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0B347085-E0E7-4737-B978-8762276436C7}"/>
                  </a:ext>
                </a:extLst>
              </p:cNvPr>
              <p:cNvSpPr/>
              <p:nvPr/>
            </p:nvSpPr>
            <p:spPr>
              <a:xfrm>
                <a:off x="10271125" y="1704375"/>
                <a:ext cx="90130" cy="9013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B143A53F-46A4-4AC4-BABC-E2FC3B830DB1}"/>
                </a:ext>
              </a:extLst>
            </p:cNvPr>
            <p:cNvCxnSpPr>
              <a:stCxn id="52" idx="3"/>
              <a:endCxn id="82" idx="2"/>
            </p:cNvCxnSpPr>
            <p:nvPr/>
          </p:nvCxnSpPr>
          <p:spPr>
            <a:xfrm flipV="1">
              <a:off x="10058856" y="1718059"/>
              <a:ext cx="176114" cy="4605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026E6230-2D33-4446-B512-BCAC867D2940}"/>
                </a:ext>
              </a:extLst>
            </p:cNvPr>
            <p:cNvCxnSpPr>
              <a:stCxn id="53" idx="6"/>
              <a:endCxn id="40" idx="1"/>
            </p:cNvCxnSpPr>
            <p:nvPr/>
          </p:nvCxnSpPr>
          <p:spPr>
            <a:xfrm>
              <a:off x="2118992" y="1713285"/>
              <a:ext cx="188779" cy="3856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or: Elbow 94">
              <a:extLst>
                <a:ext uri="{FF2B5EF4-FFF2-40B4-BE49-F238E27FC236}">
                  <a16:creationId xmlns:a16="http://schemas.microsoft.com/office/drawing/2014/main" id="{077C588A-75B3-4455-A7EF-046303BD550C}"/>
                </a:ext>
              </a:extLst>
            </p:cNvPr>
            <p:cNvCxnSpPr>
              <a:stCxn id="47" idx="0"/>
              <a:endCxn id="52" idx="1"/>
            </p:cNvCxnSpPr>
            <p:nvPr/>
          </p:nvCxnSpPr>
          <p:spPr>
            <a:xfrm rot="5400000" flipH="1" flipV="1">
              <a:off x="6676715" y="1861248"/>
              <a:ext cx="2440725" cy="2163558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3781F84-2270-1D39-1421-8A189B890A64}"/>
              </a:ext>
            </a:extLst>
          </p:cNvPr>
          <p:cNvSpPr txBox="1"/>
          <p:nvPr/>
        </p:nvSpPr>
        <p:spPr>
          <a:xfrm>
            <a:off x="1525080" y="445477"/>
            <a:ext cx="897600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+mj-lt"/>
              </a:rPr>
              <a:t>Swimlane Activity Diagram</a:t>
            </a:r>
          </a:p>
          <a:p>
            <a:r>
              <a:rPr lang="en-GB" sz="1400" dirty="0"/>
              <a:t>Describing how activities are coordinated to create a workflow.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3900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2025-09-05T08:53:55Z</dcterms:created>
  <dcterms:modified xsi:type="dcterms:W3CDTF">2025-09-05T08:54:01Z</dcterms:modified>
</cp:coreProperties>
</file>