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15A66-7318-4BB1-9DCD-D815F3AF9D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C6F7D3-8D09-48E3-A4C6-37B27EB180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C4FF4D-7629-45F4-B1CE-0E1D43311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04D998-24FD-4492-B9F9-CE83F463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3F738E-8F55-4531-9461-CBC1F0A30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007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24CA6-E643-4AB8-B11D-04FD34499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926776-DCF1-4A99-9E35-7EC697B502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AFA9A-7013-482C-B5A7-51F0F13B7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7B25EC-498D-47A8-9CE0-01151E1F4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348682-01B8-4324-8069-B7AF818D6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02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BF5F1A-4435-4CAA-A6F4-C51D625A04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4B4873-1CFD-462B-BD3D-E9631B5CC0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3CF940-74AE-47C9-BE29-849AA6C36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D431F-91ED-4B31-AE08-6E63BF9DF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4A19D9-38A0-4DAC-9913-B87BF2919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2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51EF3-E594-4726-8D57-9FB640555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958EE-7E0A-48EE-A04A-AB5325187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4BCC0B-6BF4-416A-8318-2937AC3A6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DD1C88-1F95-493D-AF2C-3E0BAE4F8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AA254-34DF-49BA-A6F0-82D1D303F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796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3AB5F-7986-437B-B878-17CAB1C99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319C04-622A-4A46-948B-F631943C0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82B7B2-1B23-44E9-B3CC-CB19C2CF1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4E1B7F-9F5E-4F29-95C9-35D0F69AF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9CE53B-5F52-45F7-9150-B1A75ACF7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97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C5300-A837-46EB-96FE-B4E2CA186F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4AAD7-FA35-4AB0-BD13-4E3ACAFB42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23C1CD-8DDC-4E79-84A8-54C12FAB50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82B7DF-43A6-49AD-B45F-DFADED2D1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F3A041-43D8-4861-9343-85F01D041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8E72A3-AE1E-4318-9F19-2D441A457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612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B4BF0-0A9D-4761-9208-05B5D688C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44484-5560-470A-926C-5B55AB3954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EAB3A7-9C63-4FE3-936A-4EBCEA9E4F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6FA45C-14BB-4963-B803-25D741BD9E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30A8B6-2FCF-4F2B-9A86-A4D9495505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37AB53-A0C0-4B92-A88E-780B79892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B918E2-F9E4-4771-9442-E665C8557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9446DD-356C-4C36-9CE2-822C05470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82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EC374-0560-4A8E-B78E-F7CE9BBDD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23A69F-D856-4204-9715-46C2C3DAD0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A17C8B-B557-4176-A78A-92939B862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596A8C-19F7-4C9C-8C2F-2D9EF0434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527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395A70-7750-4814-825A-E40CD7330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0C2B46-D8AE-4167-9EFF-500424105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5F8ECF-EFF8-41AE-BFD6-23C5A3A5C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911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934D1-0C8B-48BA-A646-4B72BC086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464B5-3111-470C-A9E7-2D70B51DD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64419D-23AF-45A9-BCAE-EBB1F1294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82B06E-248B-4E18-9828-4E49D29C2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3C077D-B250-472C-BA94-DB61D63C6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051E02-4458-4ADA-BD67-E77E88246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333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B3F0-BE60-419E-BF92-19CD2A53A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791B49-41C0-4931-85B4-A75DD074093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F25883-F2BB-4F86-B3D8-B0B2D5AF95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1B43ED-CE73-4718-B0B0-68FC2A64C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1704E6-438B-44C4-A35E-700FE8CA1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6CDEE3-B6C9-4A52-8AFE-CC1D12710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62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D7C6EA-145A-4037-BF12-6C9617F4B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B101B0-579A-4442-8FC9-CE3512F897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BA309-B22F-4BD9-BC62-688609D5B9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23AEC-2652-497D-9C4A-3C524211345C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C1D61-21DE-4D5C-AAB8-D53784E6E3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069A8-3989-43BF-A81E-C117DF2C5A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BC347-2457-410D-9CA4-65FAC126D7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411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6" name="Group 155">
            <a:extLst>
              <a:ext uri="{FF2B5EF4-FFF2-40B4-BE49-F238E27FC236}">
                <a16:creationId xmlns:a16="http://schemas.microsoft.com/office/drawing/2014/main" id="{00D8CD5B-0B0D-4BCB-ABDC-1B6A98FD923C}"/>
              </a:ext>
            </a:extLst>
          </p:cNvPr>
          <p:cNvGrpSpPr/>
          <p:nvPr/>
        </p:nvGrpSpPr>
        <p:grpSpPr>
          <a:xfrm>
            <a:off x="1525080" y="1454347"/>
            <a:ext cx="8977502" cy="4554482"/>
            <a:chOff x="1525080" y="1180808"/>
            <a:chExt cx="8977502" cy="4554482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9FD8ED63-5E21-4F43-B3F7-DEAC0F36A2CE}"/>
                </a:ext>
              </a:extLst>
            </p:cNvPr>
            <p:cNvGrpSpPr/>
            <p:nvPr/>
          </p:nvGrpSpPr>
          <p:grpSpPr>
            <a:xfrm>
              <a:off x="1525080" y="1180808"/>
              <a:ext cx="8977502" cy="1113035"/>
              <a:chOff x="1525080" y="1267141"/>
              <a:chExt cx="8977502" cy="900001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72819D04-4DCA-4395-8D02-EBF1E12C7DF9}"/>
                  </a:ext>
                </a:extLst>
              </p:cNvPr>
              <p:cNvSpPr/>
              <p:nvPr/>
            </p:nvSpPr>
            <p:spPr>
              <a:xfrm>
                <a:off x="1863634" y="1267142"/>
                <a:ext cx="8638948" cy="900000"/>
              </a:xfrm>
              <a:prstGeom prst="rect">
                <a:avLst/>
              </a:prstGeom>
              <a:noFill/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B583363-B2BE-4740-B4DE-AC1C736E2DAA}"/>
                  </a:ext>
                </a:extLst>
              </p:cNvPr>
              <p:cNvSpPr txBox="1"/>
              <p:nvPr/>
            </p:nvSpPr>
            <p:spPr>
              <a:xfrm>
                <a:off x="1525080" y="1267141"/>
                <a:ext cx="338554" cy="900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txBody>
              <a:bodyPr vert="vert270" wrap="square" rtlCol="0">
                <a:spAutoFit/>
              </a:bodyPr>
              <a:lstStyle/>
              <a:p>
                <a:pPr algn="ctr"/>
                <a:r>
                  <a:rPr lang="en-US" sz="10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Student</a:t>
                </a: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375B07F-EBCB-4E99-A3AE-EAC49D227B76}"/>
                </a:ext>
              </a:extLst>
            </p:cNvPr>
            <p:cNvGrpSpPr/>
            <p:nvPr/>
          </p:nvGrpSpPr>
          <p:grpSpPr>
            <a:xfrm>
              <a:off x="1525080" y="2292579"/>
              <a:ext cx="8977502" cy="1221754"/>
              <a:chOff x="1525080" y="2594329"/>
              <a:chExt cx="8977502" cy="987911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9B8E6EAB-5643-4DFA-ADD6-66E66ABBF0B6}"/>
                  </a:ext>
                </a:extLst>
              </p:cNvPr>
              <p:cNvSpPr/>
              <p:nvPr/>
            </p:nvSpPr>
            <p:spPr>
              <a:xfrm>
                <a:off x="1863634" y="2594599"/>
                <a:ext cx="8638948" cy="987641"/>
              </a:xfrm>
              <a:prstGeom prst="rect">
                <a:avLst/>
              </a:prstGeom>
              <a:noFill/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9BF654E-2E5B-4594-B720-2493CC1E565B}"/>
                  </a:ext>
                </a:extLst>
              </p:cNvPr>
              <p:cNvSpPr txBox="1"/>
              <p:nvPr/>
            </p:nvSpPr>
            <p:spPr>
              <a:xfrm>
                <a:off x="1525080" y="2594329"/>
                <a:ext cx="338554" cy="987909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txBody>
              <a:bodyPr vert="vert270" wrap="square" rtlCol="0">
                <a:spAutoFit/>
              </a:bodyPr>
              <a:lstStyle/>
              <a:p>
                <a:pPr algn="ctr"/>
                <a:r>
                  <a:rPr lang="en-US" sz="10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Administration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FF6B342-44C9-44C9-A140-E24A5AD36F6F}"/>
                </a:ext>
              </a:extLst>
            </p:cNvPr>
            <p:cNvGrpSpPr/>
            <p:nvPr/>
          </p:nvGrpSpPr>
          <p:grpSpPr>
            <a:xfrm>
              <a:off x="1525080" y="3513069"/>
              <a:ext cx="8976006" cy="1113034"/>
              <a:chOff x="1526576" y="3971108"/>
              <a:chExt cx="8976006" cy="900000"/>
            </a:xfrm>
          </p:grpSpPr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3A0A3DA7-D655-4EC6-912B-34C135E658C4}"/>
                  </a:ext>
                </a:extLst>
              </p:cNvPr>
              <p:cNvSpPr/>
              <p:nvPr/>
            </p:nvSpPr>
            <p:spPr>
              <a:xfrm>
                <a:off x="1863634" y="3971378"/>
                <a:ext cx="8638948" cy="899730"/>
              </a:xfrm>
              <a:prstGeom prst="rect">
                <a:avLst/>
              </a:prstGeom>
              <a:noFill/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CA10E63-AF4E-4475-B3C8-2BAAACAA4EF6}"/>
                  </a:ext>
                </a:extLst>
              </p:cNvPr>
              <p:cNvSpPr txBox="1"/>
              <p:nvPr/>
            </p:nvSpPr>
            <p:spPr>
              <a:xfrm>
                <a:off x="1526576" y="3971108"/>
                <a:ext cx="338554" cy="900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txBody>
              <a:bodyPr vert="vert270" wrap="square" rtlCol="0">
                <a:spAutoFit/>
              </a:bodyPr>
              <a:lstStyle/>
              <a:p>
                <a:pPr algn="ctr"/>
                <a:r>
                  <a:rPr lang="en-US" sz="10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Registration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5CA82E33-44BF-4F08-AA31-E5CDA02DEDD3}"/>
                </a:ext>
              </a:extLst>
            </p:cNvPr>
            <p:cNvGrpSpPr/>
            <p:nvPr/>
          </p:nvGrpSpPr>
          <p:grpSpPr>
            <a:xfrm>
              <a:off x="1525080" y="4622256"/>
              <a:ext cx="8976006" cy="1113034"/>
              <a:chOff x="1526576" y="3971108"/>
              <a:chExt cx="8976006" cy="900000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979CF0BF-83B5-4F95-AA2D-8A41F6F53DE7}"/>
                  </a:ext>
                </a:extLst>
              </p:cNvPr>
              <p:cNvSpPr/>
              <p:nvPr/>
            </p:nvSpPr>
            <p:spPr>
              <a:xfrm>
                <a:off x="1863634" y="3971378"/>
                <a:ext cx="8638948" cy="899730"/>
              </a:xfrm>
              <a:prstGeom prst="rect">
                <a:avLst/>
              </a:prstGeom>
              <a:noFill/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1A67214-4778-467A-8C6B-F79AE6609CCE}"/>
                  </a:ext>
                </a:extLst>
              </p:cNvPr>
              <p:cNvSpPr txBox="1"/>
              <p:nvPr/>
            </p:nvSpPr>
            <p:spPr>
              <a:xfrm>
                <a:off x="1526576" y="3971108"/>
                <a:ext cx="338554" cy="900000"/>
              </a:xfrm>
              <a:prstGeom prst="rect">
                <a:avLst/>
              </a:prstGeom>
              <a:noFill/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txBody>
              <a:bodyPr vert="vert270" wrap="square" rtlCol="0">
                <a:spAutoFit/>
              </a:bodyPr>
              <a:lstStyle/>
              <a:p>
                <a:pPr algn="ctr"/>
                <a:r>
                  <a:rPr lang="en-US" sz="10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Adviser</a:t>
                </a:r>
              </a:p>
            </p:txBody>
          </p:sp>
        </p:grp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D52B1771-421D-479B-9D8E-CB0E542FCD50}"/>
                </a:ext>
              </a:extLst>
            </p:cNvPr>
            <p:cNvSpPr txBox="1"/>
            <p:nvPr/>
          </p:nvSpPr>
          <p:spPr>
            <a:xfrm>
              <a:off x="2145327" y="1391239"/>
              <a:ext cx="1596839" cy="648000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7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Submit registration form</a:t>
              </a:r>
            </a:p>
          </p:txBody>
        </p: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4CCCE056-1738-469F-BCC8-A790A390CDEE}"/>
                </a:ext>
              </a:extLst>
            </p:cNvPr>
            <p:cNvGrpSpPr/>
            <p:nvPr/>
          </p:nvGrpSpPr>
          <p:grpSpPr>
            <a:xfrm>
              <a:off x="2488643" y="2453996"/>
              <a:ext cx="903090" cy="903090"/>
              <a:chOff x="5594874" y="4315454"/>
              <a:chExt cx="903090" cy="903090"/>
            </a:xfrm>
          </p:grpSpPr>
          <p:sp>
            <p:nvSpPr>
              <p:cNvPr id="48" name="Flowchart: Decision 47">
                <a:extLst>
                  <a:ext uri="{FF2B5EF4-FFF2-40B4-BE49-F238E27FC236}">
                    <a16:creationId xmlns:a16="http://schemas.microsoft.com/office/drawing/2014/main" id="{E858F0DA-2CF8-46BB-839F-9513001CBD9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594874" y="4315454"/>
                <a:ext cx="903090" cy="903090"/>
              </a:xfrm>
              <a:prstGeom prst="flowChartDecision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F1501539-C0F3-4356-814C-3F4818F06D89}"/>
                  </a:ext>
                </a:extLst>
              </p:cNvPr>
              <p:cNvSpPr txBox="1"/>
              <p:nvPr/>
            </p:nvSpPr>
            <p:spPr>
              <a:xfrm>
                <a:off x="5594874" y="4444891"/>
                <a:ext cx="903090" cy="6442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sz="10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Form complete?</a:t>
                </a:r>
              </a:p>
            </p:txBody>
          </p:sp>
        </p:grp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F09C6BD2-014B-460D-AF8F-4CEA56AF3AEE}"/>
                </a:ext>
              </a:extLst>
            </p:cNvPr>
            <p:cNvSpPr txBox="1"/>
            <p:nvPr/>
          </p:nvSpPr>
          <p:spPr>
            <a:xfrm>
              <a:off x="2202188" y="3745920"/>
              <a:ext cx="1476000" cy="648000"/>
            </a:xfrm>
            <a:prstGeom prst="roundRect">
              <a:avLst>
                <a:gd name="adj" fmla="val 3910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Review registration</a:t>
              </a:r>
            </a:p>
          </p:txBody>
        </p: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81579A55-64A4-4968-976C-41D9196C04A1}"/>
                </a:ext>
              </a:extLst>
            </p:cNvPr>
            <p:cNvGrpSpPr/>
            <p:nvPr/>
          </p:nvGrpSpPr>
          <p:grpSpPr>
            <a:xfrm>
              <a:off x="4291923" y="3618375"/>
              <a:ext cx="1328603" cy="903090"/>
              <a:chOff x="5382117" y="4315454"/>
              <a:chExt cx="1328603" cy="903090"/>
            </a:xfrm>
          </p:grpSpPr>
          <p:sp>
            <p:nvSpPr>
              <p:cNvPr id="53" name="Flowchart: Decision 52">
                <a:extLst>
                  <a:ext uri="{FF2B5EF4-FFF2-40B4-BE49-F238E27FC236}">
                    <a16:creationId xmlns:a16="http://schemas.microsoft.com/office/drawing/2014/main" id="{6A5106B5-5CDA-4035-BB48-4679F6AF54E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382117" y="4315454"/>
                <a:ext cx="1328603" cy="903090"/>
              </a:xfrm>
              <a:prstGeom prst="flowChartDecision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9F8066B5-78CF-4861-8B63-96240EA9600E}"/>
                  </a:ext>
                </a:extLst>
              </p:cNvPr>
              <p:cNvSpPr txBox="1"/>
              <p:nvPr/>
            </p:nvSpPr>
            <p:spPr>
              <a:xfrm>
                <a:off x="5506419" y="4444891"/>
                <a:ext cx="1080000" cy="6442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sz="10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Meets entry requirements?</a:t>
                </a:r>
              </a:p>
            </p:txBody>
          </p:sp>
        </p:grp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0F41E98B-18B0-4BC2-BD50-66E427FAA1D5}"/>
                </a:ext>
              </a:extLst>
            </p:cNvPr>
            <p:cNvSpPr txBox="1"/>
            <p:nvPr/>
          </p:nvSpPr>
          <p:spPr>
            <a:xfrm>
              <a:off x="4218224" y="4862405"/>
              <a:ext cx="1476000" cy="648000"/>
            </a:xfrm>
            <a:prstGeom prst="roundRect">
              <a:avLst>
                <a:gd name="adj" fmla="val 391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Evaluate submission</a:t>
              </a:r>
            </a:p>
          </p:txBody>
        </p: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FD56858A-480E-4E32-8679-EE693F4DA809}"/>
                </a:ext>
              </a:extLst>
            </p:cNvPr>
            <p:cNvGrpSpPr/>
            <p:nvPr/>
          </p:nvGrpSpPr>
          <p:grpSpPr>
            <a:xfrm>
              <a:off x="6495612" y="4734860"/>
              <a:ext cx="1080000" cy="903090"/>
              <a:chOff x="5550645" y="4315454"/>
              <a:chExt cx="1080000" cy="903090"/>
            </a:xfrm>
          </p:grpSpPr>
          <p:sp>
            <p:nvSpPr>
              <p:cNvPr id="57" name="Flowchart: Decision 56">
                <a:extLst>
                  <a:ext uri="{FF2B5EF4-FFF2-40B4-BE49-F238E27FC236}">
                    <a16:creationId xmlns:a16="http://schemas.microsoft.com/office/drawing/2014/main" id="{E9CC928B-F31D-4843-99AB-893379CD4FA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550646" y="4315454"/>
                <a:ext cx="1079999" cy="903090"/>
              </a:xfrm>
              <a:prstGeom prst="flowChartDecision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1881CE72-F53B-4894-B896-9B70A384DA74}"/>
                  </a:ext>
                </a:extLst>
              </p:cNvPr>
              <p:cNvSpPr txBox="1"/>
              <p:nvPr/>
            </p:nvSpPr>
            <p:spPr>
              <a:xfrm>
                <a:off x="5550645" y="4444891"/>
                <a:ext cx="1080000" cy="64421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 anchor="ctr">
                <a:noAutofit/>
              </a:bodyPr>
              <a:lstStyle/>
              <a:p>
                <a:pPr algn="ctr"/>
                <a:r>
                  <a:rPr lang="en-US" sz="1000" dirty="0"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Accept submission?</a:t>
                </a:r>
              </a:p>
            </p:txBody>
          </p:sp>
        </p:grp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77DA8B81-B1B9-474F-AA3A-CCAEF8B8324F}"/>
                </a:ext>
              </a:extLst>
            </p:cNvPr>
            <p:cNvSpPr txBox="1"/>
            <p:nvPr/>
          </p:nvSpPr>
          <p:spPr>
            <a:xfrm>
              <a:off x="8314878" y="1378318"/>
              <a:ext cx="1476000" cy="648000"/>
            </a:xfrm>
            <a:prstGeom prst="flowChartDocumen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Acceptance letter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8EBB6D2B-928A-425B-AAB8-C05B9EBBEE75}"/>
                </a:ext>
              </a:extLst>
            </p:cNvPr>
            <p:cNvSpPr txBox="1"/>
            <p:nvPr/>
          </p:nvSpPr>
          <p:spPr>
            <a:xfrm>
              <a:off x="6297612" y="2578987"/>
              <a:ext cx="1476000" cy="644217"/>
            </a:xfrm>
            <a:prstGeom prst="roundRect">
              <a:avLst>
                <a:gd name="adj" fmla="val 2963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Notify on the rejection</a:t>
              </a:r>
            </a:p>
          </p:txBody>
        </p: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B5EBF507-FA5E-481A-B613-20983D5EAA7E}"/>
                </a:ext>
              </a:extLst>
            </p:cNvPr>
            <p:cNvCxnSpPr>
              <a:cxnSpLocks/>
              <a:stCxn id="45" idx="2"/>
              <a:endCxn id="48" idx="0"/>
            </p:cNvCxnSpPr>
            <p:nvPr/>
          </p:nvCxnSpPr>
          <p:spPr>
            <a:xfrm flipH="1">
              <a:off x="2940188" y="2039239"/>
              <a:ext cx="3559" cy="414757"/>
            </a:xfrm>
            <a:prstGeom prst="straightConnector1">
              <a:avLst/>
            </a:prstGeom>
            <a:ln w="127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>
              <a:extLst>
                <a:ext uri="{FF2B5EF4-FFF2-40B4-BE49-F238E27FC236}">
                  <a16:creationId xmlns:a16="http://schemas.microsoft.com/office/drawing/2014/main" id="{EE649E65-6ACE-42AE-9A20-048BD9D1BB08}"/>
                </a:ext>
              </a:extLst>
            </p:cNvPr>
            <p:cNvCxnSpPr>
              <a:stCxn id="48" idx="2"/>
              <a:endCxn id="51" idx="0"/>
            </p:cNvCxnSpPr>
            <p:nvPr/>
          </p:nvCxnSpPr>
          <p:spPr>
            <a:xfrm>
              <a:off x="2940188" y="3357086"/>
              <a:ext cx="0" cy="388834"/>
            </a:xfrm>
            <a:prstGeom prst="straightConnector1">
              <a:avLst/>
            </a:prstGeom>
            <a:ln w="127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A82174C2-4D80-4A20-9AF6-A8E445317B39}"/>
                </a:ext>
              </a:extLst>
            </p:cNvPr>
            <p:cNvSpPr txBox="1"/>
            <p:nvPr/>
          </p:nvSpPr>
          <p:spPr>
            <a:xfrm>
              <a:off x="2907736" y="3300355"/>
              <a:ext cx="48399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Yes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F73DE6B0-98A6-43B4-B6DC-1F94485E0B67}"/>
                </a:ext>
              </a:extLst>
            </p:cNvPr>
            <p:cNvSpPr txBox="1"/>
            <p:nvPr/>
          </p:nvSpPr>
          <p:spPr>
            <a:xfrm>
              <a:off x="3313310" y="2664553"/>
              <a:ext cx="48399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No</a:t>
              </a: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CD803521-4531-4CBF-82A8-A3519D1B5AFB}"/>
                </a:ext>
              </a:extLst>
            </p:cNvPr>
            <p:cNvCxnSpPr>
              <a:stCxn id="51" idx="3"/>
              <a:endCxn id="53" idx="1"/>
            </p:cNvCxnSpPr>
            <p:nvPr/>
          </p:nvCxnSpPr>
          <p:spPr>
            <a:xfrm>
              <a:off x="3678188" y="4069920"/>
              <a:ext cx="613735" cy="0"/>
            </a:xfrm>
            <a:prstGeom prst="straightConnector1">
              <a:avLst/>
            </a:prstGeom>
            <a:ln w="127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>
              <a:extLst>
                <a:ext uri="{FF2B5EF4-FFF2-40B4-BE49-F238E27FC236}">
                  <a16:creationId xmlns:a16="http://schemas.microsoft.com/office/drawing/2014/main" id="{92FBD462-0872-420E-BC2E-7850F0525331}"/>
                </a:ext>
              </a:extLst>
            </p:cNvPr>
            <p:cNvCxnSpPr>
              <a:stCxn id="53" idx="2"/>
              <a:endCxn id="55" idx="0"/>
            </p:cNvCxnSpPr>
            <p:nvPr/>
          </p:nvCxnSpPr>
          <p:spPr>
            <a:xfrm flipH="1">
              <a:off x="4956224" y="4521465"/>
              <a:ext cx="1" cy="340940"/>
            </a:xfrm>
            <a:prstGeom prst="straightConnector1">
              <a:avLst/>
            </a:prstGeom>
            <a:ln w="127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80FECA78-A116-4A93-8F08-E4015DB1A3F2}"/>
                </a:ext>
              </a:extLst>
            </p:cNvPr>
            <p:cNvSpPr txBox="1"/>
            <p:nvPr/>
          </p:nvSpPr>
          <p:spPr>
            <a:xfrm>
              <a:off x="4956224" y="4404680"/>
              <a:ext cx="48399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Yes</a:t>
              </a:r>
            </a:p>
          </p:txBody>
        </p: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E0C4DBA0-FBF1-4C14-A257-668B55D669EC}"/>
                </a:ext>
              </a:extLst>
            </p:cNvPr>
            <p:cNvCxnSpPr>
              <a:stCxn id="55" idx="3"/>
              <a:endCxn id="58" idx="1"/>
            </p:cNvCxnSpPr>
            <p:nvPr/>
          </p:nvCxnSpPr>
          <p:spPr>
            <a:xfrm>
              <a:off x="5694224" y="5186405"/>
              <a:ext cx="801388" cy="1"/>
            </a:xfrm>
            <a:prstGeom prst="straightConnector1">
              <a:avLst/>
            </a:prstGeom>
            <a:ln w="127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DEF765AA-AF8D-4254-9C71-53AD04EEDFFE}"/>
                </a:ext>
              </a:extLst>
            </p:cNvPr>
            <p:cNvCxnSpPr>
              <a:cxnSpLocks/>
              <a:stCxn id="57" idx="0"/>
              <a:endCxn id="60" idx="2"/>
            </p:cNvCxnSpPr>
            <p:nvPr/>
          </p:nvCxnSpPr>
          <p:spPr>
            <a:xfrm flipH="1" flipV="1">
              <a:off x="7035612" y="3223204"/>
              <a:ext cx="1" cy="1511656"/>
            </a:xfrm>
            <a:prstGeom prst="straightConnector1">
              <a:avLst/>
            </a:prstGeom>
            <a:ln w="127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E66110A8-AD8B-4E19-9EB7-B9B5C89A28BC}"/>
                </a:ext>
              </a:extLst>
            </p:cNvPr>
            <p:cNvSpPr txBox="1"/>
            <p:nvPr/>
          </p:nvSpPr>
          <p:spPr>
            <a:xfrm>
              <a:off x="7493823" y="4980943"/>
              <a:ext cx="48399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Yes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8C61FFF4-8EF5-4FF9-BFE7-7BE2FB94235C}"/>
                </a:ext>
              </a:extLst>
            </p:cNvPr>
            <p:cNvSpPr txBox="1"/>
            <p:nvPr/>
          </p:nvSpPr>
          <p:spPr>
            <a:xfrm>
              <a:off x="7009826" y="4588862"/>
              <a:ext cx="48399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No</a:t>
              </a:r>
            </a:p>
          </p:txBody>
        </p:sp>
        <p:cxnSp>
          <p:nvCxnSpPr>
            <p:cNvPr id="89" name="Connector: Elbow 88">
              <a:extLst>
                <a:ext uri="{FF2B5EF4-FFF2-40B4-BE49-F238E27FC236}">
                  <a16:creationId xmlns:a16="http://schemas.microsoft.com/office/drawing/2014/main" id="{5DB00372-142E-46FE-96FD-592CBBFEAC70}"/>
                </a:ext>
              </a:extLst>
            </p:cNvPr>
            <p:cNvCxnSpPr>
              <a:cxnSpLocks/>
              <a:stCxn id="53" idx="3"/>
              <a:endCxn id="60" idx="2"/>
            </p:cNvCxnSpPr>
            <p:nvPr/>
          </p:nvCxnSpPr>
          <p:spPr>
            <a:xfrm flipV="1">
              <a:off x="5620526" y="3223204"/>
              <a:ext cx="1415086" cy="846716"/>
            </a:xfrm>
            <a:prstGeom prst="bentConnector2">
              <a:avLst/>
            </a:prstGeom>
            <a:ln w="127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id="{B8E0069D-786C-4F22-A36B-4EA27DB8E065}"/>
                </a:ext>
              </a:extLst>
            </p:cNvPr>
            <p:cNvSpPr txBox="1"/>
            <p:nvPr/>
          </p:nvSpPr>
          <p:spPr>
            <a:xfrm>
              <a:off x="5524152" y="3843178"/>
              <a:ext cx="48399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No</a:t>
              </a:r>
            </a:p>
          </p:txBody>
        </p:sp>
        <p:cxnSp>
          <p:nvCxnSpPr>
            <p:cNvPr id="111" name="Connector: Elbow 110">
              <a:extLst>
                <a:ext uri="{FF2B5EF4-FFF2-40B4-BE49-F238E27FC236}">
                  <a16:creationId xmlns:a16="http://schemas.microsoft.com/office/drawing/2014/main" id="{0AE5685B-193F-4375-9C28-577CA1510B18}"/>
                </a:ext>
              </a:extLst>
            </p:cNvPr>
            <p:cNvCxnSpPr>
              <a:stCxn id="49" idx="3"/>
              <a:endCxn id="45" idx="3"/>
            </p:cNvCxnSpPr>
            <p:nvPr/>
          </p:nvCxnSpPr>
          <p:spPr>
            <a:xfrm flipV="1">
              <a:off x="3391733" y="1715239"/>
              <a:ext cx="350433" cy="1190303"/>
            </a:xfrm>
            <a:prstGeom prst="bentConnector3">
              <a:avLst>
                <a:gd name="adj1" fmla="val 165234"/>
              </a:avLst>
            </a:prstGeom>
            <a:ln w="127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50750215-EF78-4068-9E63-46513EEB5AA4}"/>
                </a:ext>
              </a:extLst>
            </p:cNvPr>
            <p:cNvSpPr txBox="1"/>
            <p:nvPr/>
          </p:nvSpPr>
          <p:spPr>
            <a:xfrm>
              <a:off x="8314878" y="4862405"/>
              <a:ext cx="1476000" cy="648000"/>
            </a:xfrm>
            <a:prstGeom prst="roundRect">
              <a:avLst>
                <a:gd name="adj" fmla="val 3910"/>
              </a:avLst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Write acceptance letter</a:t>
              </a:r>
            </a:p>
          </p:txBody>
        </p:sp>
        <p:cxnSp>
          <p:nvCxnSpPr>
            <p:cNvPr id="115" name="Straight Arrow Connector 114">
              <a:extLst>
                <a:ext uri="{FF2B5EF4-FFF2-40B4-BE49-F238E27FC236}">
                  <a16:creationId xmlns:a16="http://schemas.microsoft.com/office/drawing/2014/main" id="{E3B40A56-1266-42E1-A3C4-B560ADEFF060}"/>
                </a:ext>
              </a:extLst>
            </p:cNvPr>
            <p:cNvCxnSpPr>
              <a:stCxn id="58" idx="3"/>
              <a:endCxn id="112" idx="1"/>
            </p:cNvCxnSpPr>
            <p:nvPr/>
          </p:nvCxnSpPr>
          <p:spPr>
            <a:xfrm flipV="1">
              <a:off x="7575612" y="5186405"/>
              <a:ext cx="739266" cy="1"/>
            </a:xfrm>
            <a:prstGeom prst="straightConnector1">
              <a:avLst/>
            </a:prstGeom>
            <a:ln w="127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>
              <a:extLst>
                <a:ext uri="{FF2B5EF4-FFF2-40B4-BE49-F238E27FC236}">
                  <a16:creationId xmlns:a16="http://schemas.microsoft.com/office/drawing/2014/main" id="{75185CE3-8D26-468C-BAF3-FFAE05D136D1}"/>
                </a:ext>
              </a:extLst>
            </p:cNvPr>
            <p:cNvCxnSpPr>
              <a:stCxn id="112" idx="0"/>
              <a:endCxn id="59" idx="2"/>
            </p:cNvCxnSpPr>
            <p:nvPr/>
          </p:nvCxnSpPr>
          <p:spPr>
            <a:xfrm flipV="1">
              <a:off x="9052878" y="1983478"/>
              <a:ext cx="0" cy="2878927"/>
            </a:xfrm>
            <a:prstGeom prst="straightConnector1">
              <a:avLst/>
            </a:prstGeom>
            <a:ln w="127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AFB19822-A62B-4D58-BC74-8B429BAB8C0D}"/>
                </a:ext>
              </a:extLst>
            </p:cNvPr>
            <p:cNvSpPr txBox="1"/>
            <p:nvPr/>
          </p:nvSpPr>
          <p:spPr>
            <a:xfrm>
              <a:off x="6297612" y="1378318"/>
              <a:ext cx="1476000" cy="648000"/>
            </a:xfrm>
            <a:prstGeom prst="flowChartDocumen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7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Rejection letter</a:t>
              </a:r>
            </a:p>
          </p:txBody>
        </p:sp>
        <p:cxnSp>
          <p:nvCxnSpPr>
            <p:cNvPr id="128" name="Straight Arrow Connector 127">
              <a:extLst>
                <a:ext uri="{FF2B5EF4-FFF2-40B4-BE49-F238E27FC236}">
                  <a16:creationId xmlns:a16="http://schemas.microsoft.com/office/drawing/2014/main" id="{9565B6EF-DF5C-405A-BD98-6BEFA7BC78B7}"/>
                </a:ext>
              </a:extLst>
            </p:cNvPr>
            <p:cNvCxnSpPr>
              <a:cxnSpLocks/>
              <a:stCxn id="60" idx="0"/>
              <a:endCxn id="126" idx="2"/>
            </p:cNvCxnSpPr>
            <p:nvPr/>
          </p:nvCxnSpPr>
          <p:spPr>
            <a:xfrm flipV="1">
              <a:off x="7035612" y="1983478"/>
              <a:ext cx="0" cy="595509"/>
            </a:xfrm>
            <a:prstGeom prst="straightConnector1">
              <a:avLst/>
            </a:prstGeom>
            <a:ln w="127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569C759A-FD85-458C-BA47-FFCA51D0A13A}"/>
                </a:ext>
              </a:extLst>
            </p:cNvPr>
            <p:cNvSpPr txBox="1"/>
            <p:nvPr/>
          </p:nvSpPr>
          <p:spPr>
            <a:xfrm>
              <a:off x="4646155" y="2583290"/>
              <a:ext cx="1256836" cy="636695"/>
            </a:xfrm>
            <a:prstGeom prst="flowChartOnlineStorage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bg2">
                  <a:lumMod val="25000"/>
                </a:schemeClr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US" sz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Student personal file</a:t>
              </a:r>
            </a:p>
          </p:txBody>
        </p:sp>
        <p:cxnSp>
          <p:nvCxnSpPr>
            <p:cNvPr id="131" name="Connector: Elbow 130">
              <a:extLst>
                <a:ext uri="{FF2B5EF4-FFF2-40B4-BE49-F238E27FC236}">
                  <a16:creationId xmlns:a16="http://schemas.microsoft.com/office/drawing/2014/main" id="{CE7A8669-6C9F-45D9-AC69-CADE8888CB4D}"/>
                </a:ext>
              </a:extLst>
            </p:cNvPr>
            <p:cNvCxnSpPr>
              <a:cxnSpLocks/>
              <a:stCxn id="60" idx="1"/>
              <a:endCxn id="129" idx="3"/>
            </p:cNvCxnSpPr>
            <p:nvPr/>
          </p:nvCxnSpPr>
          <p:spPr>
            <a:xfrm rot="10800000" flipV="1">
              <a:off x="5693518" y="2901096"/>
              <a:ext cx="604094" cy="542"/>
            </a:xfrm>
            <a:prstGeom prst="bentConnector3">
              <a:avLst>
                <a:gd name="adj1" fmla="val 50000"/>
              </a:avLst>
            </a:prstGeom>
            <a:ln w="127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3" name="Connector: Elbow 132">
              <a:extLst>
                <a:ext uri="{FF2B5EF4-FFF2-40B4-BE49-F238E27FC236}">
                  <a16:creationId xmlns:a16="http://schemas.microsoft.com/office/drawing/2014/main" id="{524A611D-0421-4AC7-95E0-F544925E3C9C}"/>
                </a:ext>
              </a:extLst>
            </p:cNvPr>
            <p:cNvCxnSpPr>
              <a:cxnSpLocks/>
              <a:stCxn id="112" idx="0"/>
              <a:endCxn id="129" idx="0"/>
            </p:cNvCxnSpPr>
            <p:nvPr/>
          </p:nvCxnSpPr>
          <p:spPr>
            <a:xfrm rot="16200000" flipV="1">
              <a:off x="6024169" y="1833695"/>
              <a:ext cx="2279115" cy="3778305"/>
            </a:xfrm>
            <a:prstGeom prst="bentConnector3">
              <a:avLst>
                <a:gd name="adj1" fmla="val 110030"/>
              </a:avLst>
            </a:prstGeom>
            <a:ln w="12700">
              <a:solidFill>
                <a:schemeClr val="bg1">
                  <a:lumMod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6AC58CFC-E304-E11E-FBED-63F28181BFCC}"/>
              </a:ext>
            </a:extLst>
          </p:cNvPr>
          <p:cNvSpPr txBox="1"/>
          <p:nvPr/>
        </p:nvSpPr>
        <p:spPr>
          <a:xfrm>
            <a:off x="1525080" y="547077"/>
            <a:ext cx="8976006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latin typeface="+mj-lt"/>
              </a:rPr>
              <a:t>Swimlane Process Map</a:t>
            </a:r>
          </a:p>
          <a:p>
            <a:r>
              <a:rPr lang="en-GB" sz="1200" dirty="0"/>
              <a:t>Documenting a particular process based on scenario testing and what-if assessment.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036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2025-09-05T08:53:25Z</dcterms:created>
  <dcterms:modified xsi:type="dcterms:W3CDTF">2025-09-05T08:53:29Z</dcterms:modified>
</cp:coreProperties>
</file>