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3" r:id="rId2"/>
  </p:sldMasterIdLst>
  <p:sldIdLst>
    <p:sldId id="268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B2DB-023D-4C48-BDC7-2AB48E82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92A63-DA87-487C-B81E-02DD7129C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1B7ED-86F9-4022-BD04-AD30910E1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A2579-0511-4214-8AA9-5841932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AA8A1-0C28-4C9C-BA50-588F115A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FD68C-6429-4B7D-B642-9A0AA2C1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39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E72-8974-4636-95E4-6C7BB54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4FD7D-B61C-40E9-99F9-9F4E3273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700AD-F1AF-437E-94B8-7D9C59EF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29DF2-BF13-4F90-B095-3D6100D1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239B-9245-4F71-8DEF-3BBA5572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875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65F41-3490-4CF2-8B41-AAFCD3D46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068E2-26AE-4D28-BEF3-ED6C0F024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5A269-9974-4D43-B3AF-ABFD8C6E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A4ED-4E61-41E7-A48F-D6088B8E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16931-C77A-438C-A3FC-13A02051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64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0201B-ED88-4FDA-9CD3-606A71FF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162C5-4ADA-4CCD-A99E-FBC3E5C6C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3C9A3-E5A9-415C-B849-E0FCD9FF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CD101-6293-4EE0-922C-E7CEFCEF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98765-7D1A-4912-8C38-343B35C8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40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D24B-6EC8-442D-9711-584B47D2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D0494-5814-468F-9833-CB8E5E8A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8281-2126-4B4A-B318-73EE498F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70BB5-F583-4412-8B64-92AAABF2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66B2-641B-46FD-BD02-9CD8FD95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08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5C6A-A365-487D-A04E-B8851CF9E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CC9D7-1023-48A5-AE8D-F427ACF24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7EA60-F1C1-4619-A661-94504323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4C57-A948-48BF-A14E-C9EE731D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4712-422E-4E4F-9180-3CEE478A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14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2E24-65BA-4994-9003-D0D70FF1B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3C73-52AE-4800-8DEA-511D6CC8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32335-A129-45E0-8BF7-093B3D7DA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80BC8-9AFE-4F22-9ED7-6D275AAA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38D86-362F-4381-9994-B2E7DDB8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9C5F6-E0B0-4C35-B422-D5B8714F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96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ECCC-7481-42CF-A197-99066748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4AF09-3ED0-481E-9E6D-D320A518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4F9DE-D8C9-4564-9AA8-7ABDCE23A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0231D-8023-4833-8F6E-075B5264D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5E81E-5302-4676-8916-EF1E98EBD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342689-6848-470D-B8E7-CF58C380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352AB-8B9B-45F7-99AC-87B28F7A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255EA-8C60-484D-AB49-C5218DB3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8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08F1-3A8B-451C-9456-9CCBF467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1F488-6002-4D6B-8333-0FCA585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DEB39-FEEE-43D5-AC12-24608AC8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77ECF-8BB6-437B-BD51-B7EA4EAE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24D0AB-89A0-4214-BAC7-B480B433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4C2DD-EC85-4E03-BF4F-47BE6819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424E8-4617-4C59-93E1-8EE82A76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26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1721-F2AD-4C0F-8F48-DB9EC21D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3EDC-7455-497C-82A5-09DC32967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67725-FB0A-4969-8ADA-E34F0E481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BC9A1-12D1-4309-B83D-1CF6C677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435E0-F353-43D9-9A8A-C59223D68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7A1C9-2B7B-4B19-9234-894EDD5F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3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5388DA-4501-46CE-881A-50DA2FCF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9C103-5BF9-4CD3-813C-CD92BD19F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F5196-D6FE-4440-8DF5-BB67F4F6D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7B8E1-8D46-4062-BD8B-F4663509E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3A3D1-EBB7-41AF-AA6D-6BD521BF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5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65" name="OTLSHAPE_M_24461196740749d3bb04db21a71a46c8_Connector1"/>
          <p:cNvCxnSpPr/>
          <p:nvPr>
            <p:custDataLst>
              <p:tags r:id="rId2"/>
            </p:custDataLst>
          </p:nvPr>
        </p:nvCxnSpPr>
        <p:spPr>
          <a:xfrm>
            <a:off x="9502191" y="5798820"/>
            <a:ext cx="0" cy="412712"/>
          </a:xfrm>
          <a:prstGeom prst="line">
            <a:avLst/>
          </a:prstGeom>
          <a:ln w="9525" cap="flat" cmpd="sng" algn="ctr">
            <a:solidFill>
              <a:srgbClr val="80B9D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4" name="OTLSHAPE_M_a7974e864412488f9814784d3d385555_Connector1"/>
          <p:cNvCxnSpPr/>
          <p:nvPr>
            <p:custDataLst>
              <p:tags r:id="rId3"/>
            </p:custDataLst>
          </p:nvPr>
        </p:nvCxnSpPr>
        <p:spPr>
          <a:xfrm>
            <a:off x="5954318" y="5798820"/>
            <a:ext cx="0" cy="412712"/>
          </a:xfrm>
          <a:prstGeom prst="line">
            <a:avLst/>
          </a:prstGeom>
          <a:ln w="9525" cap="flat" cmpd="sng" algn="ctr">
            <a:solidFill>
              <a:srgbClr val="80B9D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3" name="OTLSHAPE_M_cdbd591e73d74bddaaed4106f4c72713_Connector1"/>
          <p:cNvCxnSpPr/>
          <p:nvPr>
            <p:custDataLst>
              <p:tags r:id="rId4"/>
            </p:custDataLst>
          </p:nvPr>
        </p:nvCxnSpPr>
        <p:spPr>
          <a:xfrm>
            <a:off x="3589070" y="5798820"/>
            <a:ext cx="0" cy="412712"/>
          </a:xfrm>
          <a:prstGeom prst="line">
            <a:avLst/>
          </a:prstGeom>
          <a:ln w="9525" cap="flat" cmpd="sng" algn="ctr">
            <a:solidFill>
              <a:srgbClr val="80B9D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2" name="OTLSHAPE_T_32143e21de9f4fc7b4a41052d7131caa_RightVerticalConnector2"/>
          <p:cNvCxnSpPr/>
          <p:nvPr>
            <p:custDataLst>
              <p:tags r:id="rId5"/>
            </p:custDataLst>
          </p:nvPr>
        </p:nvCxnSpPr>
        <p:spPr>
          <a:xfrm>
            <a:off x="7721905" y="4267835"/>
            <a:ext cx="0" cy="11499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1" name="OTLSHAPE_T_32143e21de9f4fc7b4a41052d7131caa_RightVerticalConnector1"/>
          <p:cNvCxnSpPr/>
          <p:nvPr>
            <p:custDataLst>
              <p:tags r:id="rId6"/>
            </p:custDataLst>
          </p:nvPr>
        </p:nvCxnSpPr>
        <p:spPr>
          <a:xfrm>
            <a:off x="7721905" y="3963035"/>
            <a:ext cx="0" cy="1270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0" name="OTLSHAPE_T_32143e21de9f4fc7b4a41052d7131caa_LeftVerticalConnector1"/>
          <p:cNvCxnSpPr/>
          <p:nvPr>
            <p:custDataLst>
              <p:tags r:id="rId7"/>
            </p:custDataLst>
          </p:nvPr>
        </p:nvCxnSpPr>
        <p:spPr>
          <a:xfrm>
            <a:off x="2400301" y="3963035"/>
            <a:ext cx="0" cy="14547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9" name="OTLSHAPE_T_a39a480e7fc142db886a11be8571f1bf_RightVerticalConnector3"/>
          <p:cNvCxnSpPr/>
          <p:nvPr>
            <p:custDataLst>
              <p:tags r:id="rId8"/>
            </p:custDataLst>
          </p:nvPr>
        </p:nvCxnSpPr>
        <p:spPr>
          <a:xfrm>
            <a:off x="3582720" y="4051935"/>
            <a:ext cx="0" cy="13658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8" name="OTLSHAPE_T_a39a480e7fc142db886a11be8571f1bf_RightVerticalConnector2"/>
          <p:cNvCxnSpPr/>
          <p:nvPr>
            <p:custDataLst>
              <p:tags r:id="rId9"/>
            </p:custDataLst>
          </p:nvPr>
        </p:nvCxnSpPr>
        <p:spPr>
          <a:xfrm>
            <a:off x="3582720" y="2324735"/>
            <a:ext cx="0" cy="15494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7" name="OTLSHAPE_T_a39a480e7fc142db886a11be8571f1bf_RightVerticalConnector1"/>
          <p:cNvCxnSpPr/>
          <p:nvPr>
            <p:custDataLst>
              <p:tags r:id="rId10"/>
            </p:custDataLst>
          </p:nvPr>
        </p:nvCxnSpPr>
        <p:spPr>
          <a:xfrm>
            <a:off x="3582720" y="1588135"/>
            <a:ext cx="0" cy="36607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6" name="OTLSHAPE_T_a39a480e7fc142db886a11be8571f1bf_LeftVerticalConnector2"/>
          <p:cNvCxnSpPr/>
          <p:nvPr>
            <p:custDataLst>
              <p:tags r:id="rId11"/>
            </p:custDataLst>
          </p:nvPr>
        </p:nvCxnSpPr>
        <p:spPr>
          <a:xfrm>
            <a:off x="1217676" y="1892935"/>
            <a:ext cx="0" cy="35248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5" name="OTLSHAPE_T_a39a480e7fc142db886a11be8571f1bf_LeftVerticalConnector1"/>
          <p:cNvCxnSpPr/>
          <p:nvPr>
            <p:custDataLst>
              <p:tags r:id="rId12"/>
            </p:custDataLst>
          </p:nvPr>
        </p:nvCxnSpPr>
        <p:spPr>
          <a:xfrm>
            <a:off x="1217676" y="1588135"/>
            <a:ext cx="0" cy="1270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4" name="OTLSHAPE_M_79a45262a98b4a84b8458c959701db32_Connector1"/>
          <p:cNvCxnSpPr/>
          <p:nvPr>
            <p:custDataLst>
              <p:tags r:id="rId13"/>
            </p:custDataLst>
          </p:nvPr>
        </p:nvCxnSpPr>
        <p:spPr>
          <a:xfrm>
            <a:off x="10389160" y="5005108"/>
            <a:ext cx="0" cy="412712"/>
          </a:xfrm>
          <a:prstGeom prst="line">
            <a:avLst/>
          </a:prstGeom>
          <a:ln w="9525" cap="flat" cmpd="sng" algn="ctr">
            <a:solidFill>
              <a:srgbClr val="80B9D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9" name="OTLSHAPE_TB_00000000000000000000000000000000_LeftEndCaps" hidden="1"/>
          <p:cNvSpPr txBox="1"/>
          <p:nvPr>
            <p:custDataLst>
              <p:tags r:id="rId14"/>
            </p:custDataLst>
          </p:nvPr>
        </p:nvSpPr>
        <p:spPr>
          <a:xfrm>
            <a:off x="317500" y="5491480"/>
            <a:ext cx="455253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Arial" panose="020B0604020202020204" pitchFamily="34" charset="0"/>
              </a:rPr>
              <a:t>2018</a:t>
            </a:r>
          </a:p>
        </p:txBody>
      </p:sp>
      <p:sp>
        <p:nvSpPr>
          <p:cNvPr id="1340" name="OTLSHAPE_TB_00000000000000000000000000000000_RightEndCaps" hidden="1"/>
          <p:cNvSpPr txBox="1"/>
          <p:nvPr>
            <p:custDataLst>
              <p:tags r:id="rId15"/>
            </p:custDataLst>
          </p:nvPr>
        </p:nvSpPr>
        <p:spPr>
          <a:xfrm>
            <a:off x="11422380" y="5491480"/>
            <a:ext cx="455253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Arial" panose="020B0604020202020204" pitchFamily="34" charset="0"/>
              </a:rPr>
              <a:t>2018</a:t>
            </a:r>
          </a:p>
        </p:txBody>
      </p:sp>
      <p:sp>
        <p:nvSpPr>
          <p:cNvPr id="1341" name="OTLSHAPE_TB_00000000000000000000000000000000_ScaleContainer"/>
          <p:cNvSpPr/>
          <p:nvPr>
            <p:custDataLst>
              <p:tags r:id="rId16"/>
            </p:custDataLst>
          </p:nvPr>
        </p:nvSpPr>
        <p:spPr>
          <a:xfrm>
            <a:off x="922020" y="5417820"/>
            <a:ext cx="10350500" cy="381000"/>
          </a:xfrm>
          <a:prstGeom prst="roundRect">
            <a:avLst/>
          </a:prstGeom>
          <a:solidFill>
            <a:schemeClr val="dk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2" name="OTLSHAPE_TB_00000000000000000000000000000000_ElapsedTim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3" name="OTLSHAPE_TB_00000000000000000000000000000000_TodayMarkerShape" hidden="1"/>
          <p:cNvSpPr/>
          <p:nvPr>
            <p:custDataLst>
              <p:tags r:id="rId18"/>
            </p:custDataLst>
          </p:nvPr>
        </p:nvSpPr>
        <p:spPr>
          <a:xfrm>
            <a:off x="867591" y="5798820"/>
            <a:ext cx="108858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4" name="OTLSHAPE_TB_00000000000000000000000000000000_TodayMarkerText" hidden="1"/>
          <p:cNvSpPr txBox="1"/>
          <p:nvPr>
            <p:custDataLst>
              <p:tags r:id="rId19"/>
            </p:custDataLst>
          </p:nvPr>
        </p:nvSpPr>
        <p:spPr>
          <a:xfrm>
            <a:off x="922020" y="5925820"/>
            <a:ext cx="409343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Arial" panose="020B0604020202020204" pitchFamily="34" charset="0"/>
              </a:rPr>
              <a:t>Today</a:t>
            </a:r>
          </a:p>
        </p:txBody>
      </p:sp>
      <p:sp>
        <p:nvSpPr>
          <p:cNvPr id="1345" name="OTLSHAPE_TB_00000000000000000000000000000000_TimescaleInterval1"/>
          <p:cNvSpPr txBox="1"/>
          <p:nvPr>
            <p:custDataLst>
              <p:tags r:id="rId20"/>
            </p:custDataLst>
          </p:nvPr>
        </p:nvSpPr>
        <p:spPr>
          <a:xfrm>
            <a:off x="985520" y="5535295"/>
            <a:ext cx="4328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Arial" panose="020B0604020202020204" pitchFamily="34" charset="0"/>
              </a:rPr>
              <a:t>Week 1</a:t>
            </a:r>
          </a:p>
        </p:txBody>
      </p:sp>
      <p:cxnSp>
        <p:nvCxnSpPr>
          <p:cNvPr id="1346" name="OTLSHAPE_TB_00000000000000000000000000000000_Separator1"/>
          <p:cNvCxnSpPr/>
          <p:nvPr>
            <p:custDataLst>
              <p:tags r:id="rId21"/>
            </p:custDataLst>
          </p:nvPr>
        </p:nvCxnSpPr>
        <p:spPr>
          <a:xfrm>
            <a:off x="2991609" y="54813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7" name="OTLSHAPE_TB_00000000000000000000000000000000_TimescaleInterval2"/>
          <p:cNvSpPr txBox="1"/>
          <p:nvPr>
            <p:custDataLst>
              <p:tags r:id="rId22"/>
            </p:custDataLst>
          </p:nvPr>
        </p:nvSpPr>
        <p:spPr>
          <a:xfrm>
            <a:off x="3055113" y="553529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1348" name="OTLSHAPE_TB_00000000000000000000000000000000_Separator2"/>
          <p:cNvCxnSpPr/>
          <p:nvPr>
            <p:custDataLst>
              <p:tags r:id="rId23"/>
            </p:custDataLst>
          </p:nvPr>
        </p:nvCxnSpPr>
        <p:spPr>
          <a:xfrm>
            <a:off x="5061202" y="54813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9" name="OTLSHAPE_TB_00000000000000000000000000000000_TimescaleInterval3"/>
          <p:cNvSpPr txBox="1"/>
          <p:nvPr>
            <p:custDataLst>
              <p:tags r:id="rId24"/>
            </p:custDataLst>
          </p:nvPr>
        </p:nvSpPr>
        <p:spPr>
          <a:xfrm>
            <a:off x="5124705" y="553529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Arial" panose="020B0604020202020204" pitchFamily="34" charset="0"/>
              </a:rPr>
              <a:t>3</a:t>
            </a:r>
          </a:p>
        </p:txBody>
      </p:sp>
      <p:cxnSp>
        <p:nvCxnSpPr>
          <p:cNvPr id="1350" name="OTLSHAPE_TB_00000000000000000000000000000000_Separator3"/>
          <p:cNvCxnSpPr/>
          <p:nvPr>
            <p:custDataLst>
              <p:tags r:id="rId25"/>
            </p:custDataLst>
          </p:nvPr>
        </p:nvCxnSpPr>
        <p:spPr>
          <a:xfrm>
            <a:off x="7130795" y="54813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" name="OTLSHAPE_TB_00000000000000000000000000000000_TimescaleInterval4"/>
          <p:cNvSpPr txBox="1"/>
          <p:nvPr>
            <p:custDataLst>
              <p:tags r:id="rId26"/>
            </p:custDataLst>
          </p:nvPr>
        </p:nvSpPr>
        <p:spPr>
          <a:xfrm>
            <a:off x="7194298" y="553529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1352" name="OTLSHAPE_TB_00000000000000000000000000000000_Separator4"/>
          <p:cNvCxnSpPr/>
          <p:nvPr>
            <p:custDataLst>
              <p:tags r:id="rId27"/>
            </p:custDataLst>
          </p:nvPr>
        </p:nvCxnSpPr>
        <p:spPr>
          <a:xfrm>
            <a:off x="9200387" y="54813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3" name="OTLSHAPE_TB_00000000000000000000000000000000_TimescaleInterval5"/>
          <p:cNvSpPr txBox="1"/>
          <p:nvPr>
            <p:custDataLst>
              <p:tags r:id="rId28"/>
            </p:custDataLst>
          </p:nvPr>
        </p:nvSpPr>
        <p:spPr>
          <a:xfrm>
            <a:off x="9263890" y="553529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366" name="OTLSHAPE_M_79a45262a98b4a84b8458c959701db32_Title"/>
          <p:cNvSpPr txBox="1"/>
          <p:nvPr>
            <p:custDataLst>
              <p:tags r:id="rId29"/>
            </p:custDataLst>
          </p:nvPr>
        </p:nvSpPr>
        <p:spPr>
          <a:xfrm>
            <a:off x="10629749" y="4940935"/>
            <a:ext cx="876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Arial" panose="020B0604020202020204" pitchFamily="34" charset="0"/>
              </a:rPr>
              <a:t>Project Sign-Off</a:t>
            </a:r>
          </a:p>
        </p:txBody>
      </p:sp>
      <p:sp>
        <p:nvSpPr>
          <p:cNvPr id="1367" name="OTLSHAPE_M_79a45262a98b4a84b8458c959701db32_Date"/>
          <p:cNvSpPr txBox="1"/>
          <p:nvPr>
            <p:custDataLst>
              <p:tags r:id="rId30"/>
            </p:custDataLst>
          </p:nvPr>
        </p:nvSpPr>
        <p:spPr>
          <a:xfrm>
            <a:off x="10629749" y="5085080"/>
            <a:ext cx="3175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>
                <a:solidFill>
                  <a:schemeClr val="dk2"/>
                </a:solidFill>
                <a:latin typeface="Arial" panose="020B0604020202020204" pitchFamily="34" charset="0"/>
              </a:rPr>
              <a:t>Jun 27</a:t>
            </a:r>
          </a:p>
        </p:txBody>
      </p:sp>
      <p:sp>
        <p:nvSpPr>
          <p:cNvPr id="1368" name="OTLSHAPE_M_79a45262a98b4a84b8458c959701db32_Shape"/>
          <p:cNvSpPr/>
          <p:nvPr>
            <p:custDataLst>
              <p:tags r:id="rId31"/>
            </p:custDataLst>
          </p:nvPr>
        </p:nvSpPr>
        <p:spPr>
          <a:xfrm rot="16200000">
            <a:off x="10414560" y="5005108"/>
            <a:ext cx="190500" cy="190500"/>
          </a:xfrm>
          <a:prstGeom prst="flowChartMerge">
            <a:avLst/>
          </a:prstGeom>
          <a:solidFill>
            <a:srgbClr val="6F3198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9" name="OTLSHAPE_M_cdbd591e73d74bddaaed4106f4c72713_Title"/>
          <p:cNvSpPr txBox="1"/>
          <p:nvPr>
            <p:custDataLst>
              <p:tags r:id="rId32"/>
            </p:custDataLst>
          </p:nvPr>
        </p:nvSpPr>
        <p:spPr>
          <a:xfrm>
            <a:off x="3829658" y="6144260"/>
            <a:ext cx="977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b="1" spc="-8">
                <a:solidFill>
                  <a:schemeClr val="dk1"/>
                </a:solidFill>
                <a:latin typeface="Arial" panose="020B0604020202020204" pitchFamily="34" charset="0"/>
              </a:rPr>
              <a:t>Present Task Plan</a:t>
            </a:r>
          </a:p>
        </p:txBody>
      </p:sp>
      <p:sp>
        <p:nvSpPr>
          <p:cNvPr id="1370" name="OTLSHAPE_M_cdbd591e73d74bddaaed4106f4c72713_Date"/>
          <p:cNvSpPr txBox="1"/>
          <p:nvPr>
            <p:custDataLst>
              <p:tags r:id="rId33"/>
            </p:custDataLst>
          </p:nvPr>
        </p:nvSpPr>
        <p:spPr>
          <a:xfrm>
            <a:off x="3829658" y="6014720"/>
            <a:ext cx="2540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>
                <a:solidFill>
                  <a:schemeClr val="dk2"/>
                </a:solidFill>
                <a:latin typeface="Arial" panose="020B0604020202020204" pitchFamily="34" charset="0"/>
              </a:rPr>
              <a:t>Jun 4</a:t>
            </a:r>
          </a:p>
        </p:txBody>
      </p:sp>
      <p:sp>
        <p:nvSpPr>
          <p:cNvPr id="1371" name="OTLSHAPE_M_cdbd591e73d74bddaaed4106f4c72713_Shape"/>
          <p:cNvSpPr/>
          <p:nvPr>
            <p:custDataLst>
              <p:tags r:id="rId34"/>
            </p:custDataLst>
          </p:nvPr>
        </p:nvSpPr>
        <p:spPr>
          <a:xfrm rot="16200000">
            <a:off x="3614470" y="6028093"/>
            <a:ext cx="190500" cy="190500"/>
          </a:xfrm>
          <a:prstGeom prst="flowChartMerge">
            <a:avLst/>
          </a:prstGeom>
          <a:solidFill>
            <a:srgbClr val="6EAE40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2" name="OTLSHAPE_M_a7974e864412488f9814784d3d385555_Title"/>
          <p:cNvSpPr txBox="1"/>
          <p:nvPr>
            <p:custDataLst>
              <p:tags r:id="rId35"/>
            </p:custDataLst>
          </p:nvPr>
        </p:nvSpPr>
        <p:spPr>
          <a:xfrm>
            <a:off x="6194907" y="6144260"/>
            <a:ext cx="1206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b="1" spc="-6">
                <a:solidFill>
                  <a:schemeClr val="dk1"/>
                </a:solidFill>
                <a:latin typeface="Arial" panose="020B0604020202020204" pitchFamily="34" charset="0"/>
              </a:rPr>
              <a:t>Task Progress Review</a:t>
            </a:r>
          </a:p>
        </p:txBody>
      </p:sp>
      <p:sp>
        <p:nvSpPr>
          <p:cNvPr id="1373" name="OTLSHAPE_M_a7974e864412488f9814784d3d385555_Date"/>
          <p:cNvSpPr txBox="1"/>
          <p:nvPr>
            <p:custDataLst>
              <p:tags r:id="rId36"/>
            </p:custDataLst>
          </p:nvPr>
        </p:nvSpPr>
        <p:spPr>
          <a:xfrm>
            <a:off x="6194907" y="6014720"/>
            <a:ext cx="3175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>
                <a:solidFill>
                  <a:schemeClr val="dk2"/>
                </a:solidFill>
                <a:latin typeface="Arial" panose="020B0604020202020204" pitchFamily="34" charset="0"/>
              </a:rPr>
              <a:t>Jun 12</a:t>
            </a:r>
          </a:p>
        </p:txBody>
      </p:sp>
      <p:sp>
        <p:nvSpPr>
          <p:cNvPr id="1374" name="OTLSHAPE_M_a7974e864412488f9814784d3d385555_Shape"/>
          <p:cNvSpPr/>
          <p:nvPr>
            <p:custDataLst>
              <p:tags r:id="rId37"/>
            </p:custDataLst>
          </p:nvPr>
        </p:nvSpPr>
        <p:spPr>
          <a:xfrm rot="16200000">
            <a:off x="5979718" y="6028093"/>
            <a:ext cx="190500" cy="190500"/>
          </a:xfrm>
          <a:prstGeom prst="flowChartMerge">
            <a:avLst/>
          </a:prstGeom>
          <a:solidFill>
            <a:schemeClr val="accent2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5" name="OTLSHAPE_M_24461196740749d3bb04db21a71a46c8_Title"/>
          <p:cNvSpPr txBox="1"/>
          <p:nvPr>
            <p:custDataLst>
              <p:tags r:id="rId38"/>
            </p:custDataLst>
          </p:nvPr>
        </p:nvSpPr>
        <p:spPr>
          <a:xfrm>
            <a:off x="9742781" y="6144260"/>
            <a:ext cx="1092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Arial" panose="020B0604020202020204" pitchFamily="34" charset="0"/>
              </a:rPr>
              <a:t>Stakeholder Review</a:t>
            </a:r>
          </a:p>
        </p:txBody>
      </p:sp>
      <p:sp>
        <p:nvSpPr>
          <p:cNvPr id="1376" name="OTLSHAPE_M_24461196740749d3bb04db21a71a46c8_Date"/>
          <p:cNvSpPr txBox="1"/>
          <p:nvPr>
            <p:custDataLst>
              <p:tags r:id="rId39"/>
            </p:custDataLst>
          </p:nvPr>
        </p:nvSpPr>
        <p:spPr>
          <a:xfrm>
            <a:off x="9742781" y="6014720"/>
            <a:ext cx="3175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>
                <a:solidFill>
                  <a:schemeClr val="dk2"/>
                </a:solidFill>
                <a:latin typeface="Arial" panose="020B0604020202020204" pitchFamily="34" charset="0"/>
              </a:rPr>
              <a:t>Jun 24</a:t>
            </a:r>
          </a:p>
        </p:txBody>
      </p:sp>
      <p:sp>
        <p:nvSpPr>
          <p:cNvPr id="1377" name="OTLSHAPE_M_24461196740749d3bb04db21a71a46c8_Shape"/>
          <p:cNvSpPr/>
          <p:nvPr>
            <p:custDataLst>
              <p:tags r:id="rId40"/>
            </p:custDataLst>
          </p:nvPr>
        </p:nvSpPr>
        <p:spPr>
          <a:xfrm rot="16200000">
            <a:off x="9527591" y="6028093"/>
            <a:ext cx="190500" cy="190500"/>
          </a:xfrm>
          <a:prstGeom prst="flowChartMerge">
            <a:avLst/>
          </a:prstGeom>
          <a:solidFill>
            <a:srgbClr val="C20000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8" name="OTLSHAPE_T_a39a480e7fc142db886a11be8571f1bf_Shape"/>
          <p:cNvSpPr/>
          <p:nvPr>
            <p:custDataLst>
              <p:tags r:id="rId41"/>
            </p:custDataLst>
          </p:nvPr>
        </p:nvSpPr>
        <p:spPr>
          <a:xfrm>
            <a:off x="1217676" y="1499235"/>
            <a:ext cx="2374900" cy="177800"/>
          </a:xfrm>
          <a:prstGeom prst="roundRect">
            <a:avLst/>
          </a:prstGeom>
          <a:solidFill>
            <a:schemeClr val="accent6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9" name="OTLSHAPE_T_a39a480e7fc142db886a11be8571f1bf_ShapePercentage"/>
          <p:cNvSpPr/>
          <p:nvPr>
            <p:custDataLst>
              <p:tags r:id="rId42"/>
            </p:custDataLst>
          </p:nvPr>
        </p:nvSpPr>
        <p:spPr>
          <a:xfrm>
            <a:off x="1217676" y="1499235"/>
            <a:ext cx="16637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0" name="OTLSHAPE_T_a39a480e7fc142db886a11be8571f1bf_Duration" hidden="1"/>
          <p:cNvSpPr txBox="1"/>
          <p:nvPr>
            <p:custDataLst>
              <p:tags r:id="rId43"/>
            </p:custDataLst>
          </p:nvPr>
        </p:nvSpPr>
        <p:spPr>
          <a:xfrm>
            <a:off x="0" y="14992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6 days</a:t>
            </a:r>
          </a:p>
        </p:txBody>
      </p:sp>
      <p:sp>
        <p:nvSpPr>
          <p:cNvPr id="1381" name="OTLSHAPE_T_a39a480e7fc142db886a11be8571f1bf_StartDate" hidden="1"/>
          <p:cNvSpPr txBox="1"/>
          <p:nvPr>
            <p:custDataLst>
              <p:tags r:id="rId44"/>
            </p:custDataLst>
          </p:nvPr>
        </p:nvSpPr>
        <p:spPr>
          <a:xfrm>
            <a:off x="0" y="16306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82" name="OTLSHAPE_T_a39a480e7fc142db886a11be8571f1bf_EndDate" hidden="1"/>
          <p:cNvSpPr txBox="1"/>
          <p:nvPr>
            <p:custDataLst>
              <p:tags r:id="rId45"/>
            </p:custDataLst>
          </p:nvPr>
        </p:nvSpPr>
        <p:spPr>
          <a:xfrm>
            <a:off x="0" y="16306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83" name="OTLSHAPE_T_a39a480e7fc142db886a11be8571f1bf_JoinedDate"/>
          <p:cNvSpPr txBox="1"/>
          <p:nvPr>
            <p:custDataLst>
              <p:tags r:id="rId46"/>
            </p:custDataLst>
          </p:nvPr>
        </p:nvSpPr>
        <p:spPr>
          <a:xfrm>
            <a:off x="494792" y="1529715"/>
            <a:ext cx="6731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4">
                <a:solidFill>
                  <a:schemeClr val="dk2"/>
                </a:solidFill>
                <a:latin typeface="Arial" panose="020B0604020202020204" pitchFamily="34" charset="0"/>
              </a:rPr>
              <a:t>May 28 - Jun 4</a:t>
            </a:r>
          </a:p>
        </p:txBody>
      </p:sp>
      <p:sp>
        <p:nvSpPr>
          <p:cNvPr id="1384" name="OTLSHAPE_T_a39a480e7fc142db886a11be8571f1bf_Title"/>
          <p:cNvSpPr txBox="1"/>
          <p:nvPr>
            <p:custDataLst>
              <p:tags r:id="rId47"/>
            </p:custDataLst>
          </p:nvPr>
        </p:nvSpPr>
        <p:spPr>
          <a:xfrm>
            <a:off x="3633520" y="1522413"/>
            <a:ext cx="431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i="1" u="sng" spc="-6">
                <a:solidFill>
                  <a:schemeClr val="dk1"/>
                </a:solidFill>
                <a:latin typeface="Arial" panose="020B0604020202020204" pitchFamily="34" charset="0"/>
              </a:rPr>
              <a:t>Prepare</a:t>
            </a:r>
          </a:p>
        </p:txBody>
      </p:sp>
      <p:sp>
        <p:nvSpPr>
          <p:cNvPr id="1385" name="OTLSHAPE_T_a39a480e7fc142db886a11be8571f1bf_TextPercentage"/>
          <p:cNvSpPr txBox="1"/>
          <p:nvPr>
            <p:custDataLst>
              <p:tags r:id="rId48"/>
            </p:custDataLst>
          </p:nvPr>
        </p:nvSpPr>
        <p:spPr>
          <a:xfrm>
            <a:off x="2644395" y="1522413"/>
            <a:ext cx="241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lt2"/>
                </a:solidFill>
                <a:latin typeface="Arial" panose="020B0604020202020204" pitchFamily="34" charset="0"/>
              </a:rPr>
              <a:t>70%</a:t>
            </a:r>
          </a:p>
        </p:txBody>
      </p:sp>
      <p:sp>
        <p:nvSpPr>
          <p:cNvPr id="1386" name="OTLSHAPE_T_e052e6b8f78f4ec0b2715bd662f4e764_Shape"/>
          <p:cNvSpPr/>
          <p:nvPr>
            <p:custDataLst>
              <p:tags r:id="rId49"/>
            </p:custDataLst>
          </p:nvPr>
        </p:nvSpPr>
        <p:spPr>
          <a:xfrm>
            <a:off x="1217676" y="1715135"/>
            <a:ext cx="1485900" cy="177800"/>
          </a:xfrm>
          <a:prstGeom prst="roundRect">
            <a:avLst/>
          </a:prstGeom>
          <a:solidFill>
            <a:schemeClr val="dk2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7" name="OTLSHAPE_T_e052e6b8f78f4ec0b2715bd662f4e764_ShapePercentage"/>
          <p:cNvSpPr/>
          <p:nvPr>
            <p:custDataLst>
              <p:tags r:id="rId50"/>
            </p:custDataLst>
          </p:nvPr>
        </p:nvSpPr>
        <p:spPr>
          <a:xfrm>
            <a:off x="1217676" y="1715135"/>
            <a:ext cx="7493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8" name="OTLSHAPE_T_e052e6b8f78f4ec0b2715bd662f4e764_Duration" hidden="1"/>
          <p:cNvSpPr txBox="1"/>
          <p:nvPr>
            <p:custDataLst>
              <p:tags r:id="rId51"/>
            </p:custDataLst>
          </p:nvPr>
        </p:nvSpPr>
        <p:spPr>
          <a:xfrm>
            <a:off x="0" y="17151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1389" name="OTLSHAPE_T_e052e6b8f78f4ec0b2715bd662f4e764_StartDate" hidden="1"/>
          <p:cNvSpPr txBox="1"/>
          <p:nvPr>
            <p:custDataLst>
              <p:tags r:id="rId52"/>
            </p:custDataLst>
          </p:nvPr>
        </p:nvSpPr>
        <p:spPr>
          <a:xfrm>
            <a:off x="0" y="18465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90" name="OTLSHAPE_T_e052e6b8f78f4ec0b2715bd662f4e764_EndDate" hidden="1"/>
          <p:cNvSpPr txBox="1"/>
          <p:nvPr>
            <p:custDataLst>
              <p:tags r:id="rId53"/>
            </p:custDataLst>
          </p:nvPr>
        </p:nvSpPr>
        <p:spPr>
          <a:xfrm>
            <a:off x="0" y="18465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91" name="OTLSHAPE_T_e052e6b8f78f4ec0b2715bd662f4e764_JoinedDate"/>
          <p:cNvSpPr txBox="1"/>
          <p:nvPr>
            <p:custDataLst>
              <p:tags r:id="rId54"/>
            </p:custDataLst>
          </p:nvPr>
        </p:nvSpPr>
        <p:spPr>
          <a:xfrm>
            <a:off x="494792" y="1745615"/>
            <a:ext cx="6731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4">
                <a:solidFill>
                  <a:schemeClr val="dk2"/>
                </a:solidFill>
                <a:latin typeface="Arial" panose="020B0604020202020204" pitchFamily="34" charset="0"/>
              </a:rPr>
              <a:t>May 28 - Jun 1</a:t>
            </a:r>
          </a:p>
        </p:txBody>
      </p:sp>
      <p:sp>
        <p:nvSpPr>
          <p:cNvPr id="1392" name="OTLSHAPE_T_e052e6b8f78f4ec0b2715bd662f4e764_Title"/>
          <p:cNvSpPr txBox="1"/>
          <p:nvPr>
            <p:custDataLst>
              <p:tags r:id="rId55"/>
            </p:custDataLst>
          </p:nvPr>
        </p:nvSpPr>
        <p:spPr>
          <a:xfrm>
            <a:off x="2746551" y="1738313"/>
            <a:ext cx="838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Develop Charter</a:t>
            </a:r>
          </a:p>
        </p:txBody>
      </p:sp>
      <p:sp>
        <p:nvSpPr>
          <p:cNvPr id="1393" name="OTLSHAPE_T_e052e6b8f78f4ec0b2715bd662f4e764_TextPercentage"/>
          <p:cNvSpPr txBox="1"/>
          <p:nvPr>
            <p:custDataLst>
              <p:tags r:id="rId56"/>
            </p:custDataLst>
          </p:nvPr>
        </p:nvSpPr>
        <p:spPr>
          <a:xfrm>
            <a:off x="1727902" y="1738313"/>
            <a:ext cx="241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lt2"/>
                </a:solidFill>
                <a:latin typeface="Arial" panose="020B0604020202020204" pitchFamily="34" charset="0"/>
              </a:rPr>
              <a:t>50%</a:t>
            </a:r>
          </a:p>
        </p:txBody>
      </p:sp>
      <p:sp>
        <p:nvSpPr>
          <p:cNvPr id="1394" name="OTLSHAPE_T_731f77eb84bb47c2a57d6b69d89326dd_Shape"/>
          <p:cNvSpPr/>
          <p:nvPr>
            <p:custDataLst>
              <p:tags r:id="rId57"/>
            </p:custDataLst>
          </p:nvPr>
        </p:nvSpPr>
        <p:spPr>
          <a:xfrm>
            <a:off x="2400301" y="1931035"/>
            <a:ext cx="8890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" name="OTLSHAPE_T_731f77eb84bb47c2a57d6b69d89326dd_ShapePercentage"/>
          <p:cNvSpPr/>
          <p:nvPr>
            <p:custDataLst>
              <p:tags r:id="rId58"/>
            </p:custDataLst>
          </p:nvPr>
        </p:nvSpPr>
        <p:spPr>
          <a:xfrm>
            <a:off x="2400301" y="1931035"/>
            <a:ext cx="2667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" name="OTLSHAPE_T_731f77eb84bb47c2a57d6b69d89326dd_Duration" hidden="1"/>
          <p:cNvSpPr txBox="1"/>
          <p:nvPr>
            <p:custDataLst>
              <p:tags r:id="rId59"/>
            </p:custDataLst>
          </p:nvPr>
        </p:nvSpPr>
        <p:spPr>
          <a:xfrm>
            <a:off x="0" y="1931035"/>
            <a:ext cx="2921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1 day</a:t>
            </a:r>
          </a:p>
        </p:txBody>
      </p:sp>
      <p:sp>
        <p:nvSpPr>
          <p:cNvPr id="1397" name="OTLSHAPE_T_731f77eb84bb47c2a57d6b69d89326dd_StartDate" hidden="1"/>
          <p:cNvSpPr txBox="1"/>
          <p:nvPr>
            <p:custDataLst>
              <p:tags r:id="rId60"/>
            </p:custDataLst>
          </p:nvPr>
        </p:nvSpPr>
        <p:spPr>
          <a:xfrm>
            <a:off x="0" y="20624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98" name="OTLSHAPE_T_731f77eb84bb47c2a57d6b69d89326dd_EndDate" hidden="1"/>
          <p:cNvSpPr txBox="1"/>
          <p:nvPr>
            <p:custDataLst>
              <p:tags r:id="rId61"/>
            </p:custDataLst>
          </p:nvPr>
        </p:nvSpPr>
        <p:spPr>
          <a:xfrm>
            <a:off x="0" y="20624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399" name="OTLSHAPE_T_731f77eb84bb47c2a57d6b69d89326dd_JoinedDate"/>
          <p:cNvSpPr txBox="1"/>
          <p:nvPr>
            <p:custDataLst>
              <p:tags r:id="rId62"/>
            </p:custDataLst>
          </p:nvPr>
        </p:nvSpPr>
        <p:spPr>
          <a:xfrm>
            <a:off x="1762041" y="1961515"/>
            <a:ext cx="5969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3</a:t>
            </a:r>
          </a:p>
        </p:txBody>
      </p:sp>
      <p:sp>
        <p:nvSpPr>
          <p:cNvPr id="1400" name="OTLSHAPE_T_731f77eb84bb47c2a57d6b69d89326dd_Title"/>
          <p:cNvSpPr txBox="1"/>
          <p:nvPr>
            <p:custDataLst>
              <p:tags r:id="rId63"/>
            </p:custDataLst>
          </p:nvPr>
        </p:nvSpPr>
        <p:spPr>
          <a:xfrm>
            <a:off x="3337863" y="1954213"/>
            <a:ext cx="6096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Draft Scope</a:t>
            </a:r>
          </a:p>
        </p:txBody>
      </p:sp>
      <p:sp>
        <p:nvSpPr>
          <p:cNvPr id="1401" name="OTLSHAPE_T_731f77eb84bb47c2a57d6b69d89326dd_TextPercentage"/>
          <p:cNvSpPr txBox="1"/>
          <p:nvPr>
            <p:custDataLst>
              <p:tags r:id="rId64"/>
            </p:custDataLst>
          </p:nvPr>
        </p:nvSpPr>
        <p:spPr>
          <a:xfrm>
            <a:off x="2437518" y="1954213"/>
            <a:ext cx="241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lt2"/>
                </a:solidFill>
                <a:latin typeface="Arial" panose="020B0604020202020204" pitchFamily="34" charset="0"/>
              </a:rPr>
              <a:t>30%</a:t>
            </a:r>
          </a:p>
        </p:txBody>
      </p:sp>
      <p:sp>
        <p:nvSpPr>
          <p:cNvPr id="1402" name="OTLSHAPE_T_480bc92b397042f5aa3777375864c73e_Shape"/>
          <p:cNvSpPr/>
          <p:nvPr>
            <p:custDataLst>
              <p:tags r:id="rId65"/>
            </p:custDataLst>
          </p:nvPr>
        </p:nvSpPr>
        <p:spPr>
          <a:xfrm>
            <a:off x="2400301" y="2146935"/>
            <a:ext cx="11938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3" name="OTLSHAPE_T_480bc92b397042f5aa3777375864c73e_ShapePercentage" hidden="1"/>
          <p:cNvSpPr/>
          <p:nvPr>
            <p:custDataLst>
              <p:tags r:id="rId66"/>
            </p:custDataLst>
          </p:nvPr>
        </p:nvSpPr>
        <p:spPr>
          <a:xfrm>
            <a:off x="2400301" y="21469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" name="OTLSHAPE_T_480bc92b397042f5aa3777375864c73e_Duration" hidden="1"/>
          <p:cNvSpPr txBox="1"/>
          <p:nvPr>
            <p:custDataLst>
              <p:tags r:id="rId67"/>
            </p:custDataLst>
          </p:nvPr>
        </p:nvSpPr>
        <p:spPr>
          <a:xfrm>
            <a:off x="0" y="21469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2 days</a:t>
            </a:r>
          </a:p>
        </p:txBody>
      </p:sp>
      <p:sp>
        <p:nvSpPr>
          <p:cNvPr id="1405" name="OTLSHAPE_T_480bc92b397042f5aa3777375864c73e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22783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06" name="OTLSHAPE_T_480bc92b397042f5aa3777375864c73e_StartDate" hidden="1"/>
          <p:cNvSpPr txBox="1"/>
          <p:nvPr>
            <p:custDataLst>
              <p:tags r:id="rId69"/>
            </p:custDataLst>
          </p:nvPr>
        </p:nvSpPr>
        <p:spPr>
          <a:xfrm>
            <a:off x="0" y="24098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07" name="OTLSHAPE_T_480bc92b397042f5aa3777375864c73e_EndDate" hidden="1"/>
          <p:cNvSpPr txBox="1"/>
          <p:nvPr>
            <p:custDataLst>
              <p:tags r:id="rId70"/>
            </p:custDataLst>
          </p:nvPr>
        </p:nvSpPr>
        <p:spPr>
          <a:xfrm>
            <a:off x="0" y="24098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08" name="OTLSHAPE_T_480bc92b397042f5aa3777375864c73e_JoinedDate"/>
          <p:cNvSpPr txBox="1"/>
          <p:nvPr>
            <p:custDataLst>
              <p:tags r:id="rId71"/>
            </p:custDataLst>
          </p:nvPr>
        </p:nvSpPr>
        <p:spPr>
          <a:xfrm>
            <a:off x="1762041" y="2177415"/>
            <a:ext cx="5969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4</a:t>
            </a:r>
          </a:p>
        </p:txBody>
      </p:sp>
      <p:sp>
        <p:nvSpPr>
          <p:cNvPr id="1409" name="OTLSHAPE_T_480bc92b397042f5aa3777375864c73e_Title"/>
          <p:cNvSpPr txBox="1"/>
          <p:nvPr>
            <p:custDataLst>
              <p:tags r:id="rId72"/>
            </p:custDataLst>
          </p:nvPr>
        </p:nvSpPr>
        <p:spPr>
          <a:xfrm>
            <a:off x="3633520" y="2170113"/>
            <a:ext cx="762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Finalize Scope</a:t>
            </a:r>
          </a:p>
        </p:txBody>
      </p:sp>
      <p:sp>
        <p:nvSpPr>
          <p:cNvPr id="1410" name="OTLSHAPE_T_317944c6eb7f4fd4aac8414741c6ab1e_Shape"/>
          <p:cNvSpPr/>
          <p:nvPr>
            <p:custDataLst>
              <p:tags r:id="rId73"/>
            </p:custDataLst>
          </p:nvPr>
        </p:nvSpPr>
        <p:spPr>
          <a:xfrm>
            <a:off x="3582925" y="2362835"/>
            <a:ext cx="14859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1" name="OTLSHAPE_T_317944c6eb7f4fd4aac8414741c6ab1e_ShapePercentage" hidden="1"/>
          <p:cNvSpPr/>
          <p:nvPr>
            <p:custDataLst>
              <p:tags r:id="rId74"/>
            </p:custDataLst>
          </p:nvPr>
        </p:nvSpPr>
        <p:spPr>
          <a:xfrm>
            <a:off x="3582925" y="23628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2" name="OTLSHAPE_T_317944c6eb7f4fd4aac8414741c6ab1e_Duration" hidden="1"/>
          <p:cNvSpPr txBox="1"/>
          <p:nvPr>
            <p:custDataLst>
              <p:tags r:id="rId75"/>
            </p:custDataLst>
          </p:nvPr>
        </p:nvSpPr>
        <p:spPr>
          <a:xfrm>
            <a:off x="0" y="23628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4 days</a:t>
            </a:r>
          </a:p>
        </p:txBody>
      </p:sp>
      <p:sp>
        <p:nvSpPr>
          <p:cNvPr id="1413" name="OTLSHAPE_T_317944c6eb7f4fd4aac8414741c6ab1e_TextPercentage" hidden="1"/>
          <p:cNvSpPr txBox="1"/>
          <p:nvPr>
            <p:custDataLst>
              <p:tags r:id="rId76"/>
            </p:custDataLst>
          </p:nvPr>
        </p:nvSpPr>
        <p:spPr>
          <a:xfrm>
            <a:off x="0" y="24942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14" name="OTLSHAPE_T_317944c6eb7f4fd4aac8414741c6ab1e_StartDate" hidden="1"/>
          <p:cNvSpPr txBox="1"/>
          <p:nvPr>
            <p:custDataLst>
              <p:tags r:id="rId77"/>
            </p:custDataLst>
          </p:nvPr>
        </p:nvSpPr>
        <p:spPr>
          <a:xfrm>
            <a:off x="0" y="26257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15" name="OTLSHAPE_T_317944c6eb7f4fd4aac8414741c6ab1e_EndDate" hidden="1"/>
          <p:cNvSpPr txBox="1"/>
          <p:nvPr>
            <p:custDataLst>
              <p:tags r:id="rId78"/>
            </p:custDataLst>
          </p:nvPr>
        </p:nvSpPr>
        <p:spPr>
          <a:xfrm>
            <a:off x="0" y="26257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16" name="OTLSHAPE_T_317944c6eb7f4fd4aac8414741c6ab1e_JoinedDate"/>
          <p:cNvSpPr txBox="1"/>
          <p:nvPr>
            <p:custDataLst>
              <p:tags r:id="rId79"/>
            </p:custDataLst>
          </p:nvPr>
        </p:nvSpPr>
        <p:spPr>
          <a:xfrm>
            <a:off x="2944665" y="2393315"/>
            <a:ext cx="5969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5 - Jun 9</a:t>
            </a:r>
          </a:p>
        </p:txBody>
      </p:sp>
      <p:sp>
        <p:nvSpPr>
          <p:cNvPr id="1417" name="OTLSHAPE_T_317944c6eb7f4fd4aac8414741c6ab1e_Title"/>
          <p:cNvSpPr txBox="1"/>
          <p:nvPr>
            <p:custDataLst>
              <p:tags r:id="rId80"/>
            </p:custDataLst>
          </p:nvPr>
        </p:nvSpPr>
        <p:spPr>
          <a:xfrm>
            <a:off x="5111800" y="2386013"/>
            <a:ext cx="13716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Work Breakdown Structure</a:t>
            </a:r>
          </a:p>
        </p:txBody>
      </p:sp>
      <p:sp>
        <p:nvSpPr>
          <p:cNvPr id="1418" name="OTLSHAPE_T_2565f035777c48e3a86bd324696a7776_Shape"/>
          <p:cNvSpPr/>
          <p:nvPr>
            <p:custDataLst>
              <p:tags r:id="rId81"/>
            </p:custDataLst>
          </p:nvPr>
        </p:nvSpPr>
        <p:spPr>
          <a:xfrm>
            <a:off x="4469893" y="2578735"/>
            <a:ext cx="32639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9" name="OTLSHAPE_T_2565f035777c48e3a86bd324696a7776_ShapePercentage" hidden="1"/>
          <p:cNvSpPr/>
          <p:nvPr>
            <p:custDataLst>
              <p:tags r:id="rId82"/>
            </p:custDataLst>
          </p:nvPr>
        </p:nvSpPr>
        <p:spPr>
          <a:xfrm>
            <a:off x="4469893" y="25787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0" name="OTLSHAPE_T_2565f035777c48e3a86bd324696a7776_Duration" hidden="1"/>
          <p:cNvSpPr txBox="1"/>
          <p:nvPr>
            <p:custDataLst>
              <p:tags r:id="rId83"/>
            </p:custDataLst>
          </p:nvPr>
        </p:nvSpPr>
        <p:spPr>
          <a:xfrm>
            <a:off x="0" y="25787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7 days</a:t>
            </a:r>
          </a:p>
        </p:txBody>
      </p:sp>
      <p:sp>
        <p:nvSpPr>
          <p:cNvPr id="1421" name="OTLSHAPE_T_2565f035777c48e3a86bd324696a7776_TextPercentage" hidden="1"/>
          <p:cNvSpPr txBox="1"/>
          <p:nvPr>
            <p:custDataLst>
              <p:tags r:id="rId84"/>
            </p:custDataLst>
          </p:nvPr>
        </p:nvSpPr>
        <p:spPr>
          <a:xfrm>
            <a:off x="0" y="27101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22" name="OTLSHAPE_T_2565f035777c48e3a86bd324696a7776_StartDate" hidden="1"/>
          <p:cNvSpPr txBox="1"/>
          <p:nvPr>
            <p:custDataLst>
              <p:tags r:id="rId85"/>
            </p:custDataLst>
          </p:nvPr>
        </p:nvSpPr>
        <p:spPr>
          <a:xfrm>
            <a:off x="0" y="28416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23" name="OTLSHAPE_T_2565f035777c48e3a86bd324696a7776_EndDate" hidden="1"/>
          <p:cNvSpPr txBox="1"/>
          <p:nvPr>
            <p:custDataLst>
              <p:tags r:id="rId86"/>
            </p:custDataLst>
          </p:nvPr>
        </p:nvSpPr>
        <p:spPr>
          <a:xfrm>
            <a:off x="0" y="28416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24" name="OTLSHAPE_T_2565f035777c48e3a86bd324696a7776_JoinedDate"/>
          <p:cNvSpPr txBox="1"/>
          <p:nvPr>
            <p:custDataLst>
              <p:tags r:id="rId87"/>
            </p:custDataLst>
          </p:nvPr>
        </p:nvSpPr>
        <p:spPr>
          <a:xfrm>
            <a:off x="3775118" y="2609215"/>
            <a:ext cx="6477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8 - Jun 18</a:t>
            </a:r>
          </a:p>
        </p:txBody>
      </p:sp>
      <p:sp>
        <p:nvSpPr>
          <p:cNvPr id="1425" name="OTLSHAPE_T_2565f035777c48e3a86bd324696a7776_Title"/>
          <p:cNvSpPr txBox="1"/>
          <p:nvPr>
            <p:custDataLst>
              <p:tags r:id="rId88"/>
            </p:custDataLst>
          </p:nvPr>
        </p:nvSpPr>
        <p:spPr>
          <a:xfrm>
            <a:off x="7772705" y="2601913"/>
            <a:ext cx="5461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Plan Risks</a:t>
            </a:r>
          </a:p>
        </p:txBody>
      </p:sp>
      <p:sp>
        <p:nvSpPr>
          <p:cNvPr id="1426" name="OTLSHAPE_T_efb57c797e574bcc96684bb74ac7f753_Shape"/>
          <p:cNvSpPr/>
          <p:nvPr>
            <p:custDataLst>
              <p:tags r:id="rId89"/>
            </p:custDataLst>
          </p:nvPr>
        </p:nvSpPr>
        <p:spPr>
          <a:xfrm>
            <a:off x="6539486" y="2794635"/>
            <a:ext cx="11938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7" name="OTLSHAPE_T_efb57c797e574bcc96684bb74ac7f753_ShapePercentage" hidden="1"/>
          <p:cNvSpPr/>
          <p:nvPr>
            <p:custDataLst>
              <p:tags r:id="rId90"/>
            </p:custDataLst>
          </p:nvPr>
        </p:nvSpPr>
        <p:spPr>
          <a:xfrm>
            <a:off x="6539486" y="27946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8" name="OTLSHAPE_T_efb57c797e574bcc96684bb74ac7f753_Duration" hidden="1"/>
          <p:cNvSpPr txBox="1"/>
          <p:nvPr>
            <p:custDataLst>
              <p:tags r:id="rId91"/>
            </p:custDataLst>
          </p:nvPr>
        </p:nvSpPr>
        <p:spPr>
          <a:xfrm>
            <a:off x="0" y="27946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2 days</a:t>
            </a:r>
          </a:p>
        </p:txBody>
      </p:sp>
      <p:sp>
        <p:nvSpPr>
          <p:cNvPr id="1429" name="OTLSHAPE_T_efb57c797e574bcc96684bb74ac7f753_TextPercentage" hidden="1"/>
          <p:cNvSpPr txBox="1"/>
          <p:nvPr>
            <p:custDataLst>
              <p:tags r:id="rId92"/>
            </p:custDataLst>
          </p:nvPr>
        </p:nvSpPr>
        <p:spPr>
          <a:xfrm>
            <a:off x="0" y="29260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30" name="OTLSHAPE_T_efb57c797e574bcc96684bb74ac7f753_StartDate" hidden="1"/>
          <p:cNvSpPr txBox="1"/>
          <p:nvPr>
            <p:custDataLst>
              <p:tags r:id="rId93"/>
            </p:custDataLst>
          </p:nvPr>
        </p:nvSpPr>
        <p:spPr>
          <a:xfrm>
            <a:off x="0" y="30575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31" name="OTLSHAPE_T_efb57c797e574bcc96684bb74ac7f753_EndDate" hidden="1"/>
          <p:cNvSpPr txBox="1"/>
          <p:nvPr>
            <p:custDataLst>
              <p:tags r:id="rId94"/>
            </p:custDataLst>
          </p:nvPr>
        </p:nvSpPr>
        <p:spPr>
          <a:xfrm>
            <a:off x="0" y="30575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32" name="OTLSHAPE_T_efb57c797e574bcc96684bb74ac7f753_JoinedDate"/>
          <p:cNvSpPr txBox="1"/>
          <p:nvPr>
            <p:custDataLst>
              <p:tags r:id="rId95"/>
            </p:custDataLst>
          </p:nvPr>
        </p:nvSpPr>
        <p:spPr>
          <a:xfrm>
            <a:off x="5788196" y="28251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15 - Jun 18</a:t>
            </a:r>
          </a:p>
        </p:txBody>
      </p:sp>
      <p:sp>
        <p:nvSpPr>
          <p:cNvPr id="1433" name="OTLSHAPE_T_efb57c797e574bcc96684bb74ac7f753_Title"/>
          <p:cNvSpPr txBox="1"/>
          <p:nvPr>
            <p:custDataLst>
              <p:tags r:id="rId96"/>
            </p:custDataLst>
          </p:nvPr>
        </p:nvSpPr>
        <p:spPr>
          <a:xfrm>
            <a:off x="7772705" y="2817813"/>
            <a:ext cx="812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Manage Quality</a:t>
            </a:r>
          </a:p>
        </p:txBody>
      </p:sp>
      <p:sp>
        <p:nvSpPr>
          <p:cNvPr id="1434" name="OTLSHAPE_T_e57b342f71e54000b94a4cd29c7e779a_Shape"/>
          <p:cNvSpPr/>
          <p:nvPr>
            <p:custDataLst>
              <p:tags r:id="rId97"/>
            </p:custDataLst>
          </p:nvPr>
        </p:nvSpPr>
        <p:spPr>
          <a:xfrm>
            <a:off x="7130798" y="3010535"/>
            <a:ext cx="11938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5" name="OTLSHAPE_T_e57b342f71e54000b94a4cd29c7e779a_ShapePercentage" hidden="1"/>
          <p:cNvSpPr/>
          <p:nvPr>
            <p:custDataLst>
              <p:tags r:id="rId98"/>
            </p:custDataLst>
          </p:nvPr>
        </p:nvSpPr>
        <p:spPr>
          <a:xfrm>
            <a:off x="7130798" y="30105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6" name="OTLSHAPE_T_e57b342f71e54000b94a4cd29c7e779a_Duration" hidden="1"/>
          <p:cNvSpPr txBox="1"/>
          <p:nvPr>
            <p:custDataLst>
              <p:tags r:id="rId99"/>
            </p:custDataLst>
          </p:nvPr>
        </p:nvSpPr>
        <p:spPr>
          <a:xfrm>
            <a:off x="0" y="30105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3 days</a:t>
            </a:r>
          </a:p>
        </p:txBody>
      </p:sp>
      <p:sp>
        <p:nvSpPr>
          <p:cNvPr id="1437" name="OTLSHAPE_T_e57b342f71e54000b94a4cd29c7e779a_TextPercentage" hidden="1"/>
          <p:cNvSpPr txBox="1"/>
          <p:nvPr>
            <p:custDataLst>
              <p:tags r:id="rId100"/>
            </p:custDataLst>
          </p:nvPr>
        </p:nvSpPr>
        <p:spPr>
          <a:xfrm>
            <a:off x="0" y="31419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38" name="OTLSHAPE_T_e57b342f71e54000b94a4cd29c7e779a_StartDate" hidden="1"/>
          <p:cNvSpPr txBox="1"/>
          <p:nvPr>
            <p:custDataLst>
              <p:tags r:id="rId101"/>
            </p:custDataLst>
          </p:nvPr>
        </p:nvSpPr>
        <p:spPr>
          <a:xfrm>
            <a:off x="0" y="32734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39" name="OTLSHAPE_T_e57b342f71e54000b94a4cd29c7e779a_EndDate" hidden="1"/>
          <p:cNvSpPr txBox="1"/>
          <p:nvPr>
            <p:custDataLst>
              <p:tags r:id="rId102"/>
            </p:custDataLst>
          </p:nvPr>
        </p:nvSpPr>
        <p:spPr>
          <a:xfrm>
            <a:off x="0" y="32734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40" name="OTLSHAPE_T_e57b342f71e54000b94a4cd29c7e779a_JoinedDate"/>
          <p:cNvSpPr txBox="1"/>
          <p:nvPr>
            <p:custDataLst>
              <p:tags r:id="rId103"/>
            </p:custDataLst>
          </p:nvPr>
        </p:nvSpPr>
        <p:spPr>
          <a:xfrm>
            <a:off x="6379508" y="30410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17 - Jun 20</a:t>
            </a:r>
          </a:p>
        </p:txBody>
      </p:sp>
      <p:sp>
        <p:nvSpPr>
          <p:cNvPr id="1441" name="OTLSHAPE_T_e57b342f71e54000b94a4cd29c7e779a_Title"/>
          <p:cNvSpPr txBox="1"/>
          <p:nvPr>
            <p:custDataLst>
              <p:tags r:id="rId104"/>
            </p:custDataLst>
          </p:nvPr>
        </p:nvSpPr>
        <p:spPr>
          <a:xfrm>
            <a:off x="8364017" y="3033713"/>
            <a:ext cx="1079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8">
                <a:solidFill>
                  <a:schemeClr val="dk1"/>
                </a:solidFill>
                <a:latin typeface="Arial" panose="020B0604020202020204" pitchFamily="34" charset="0"/>
              </a:rPr>
              <a:t>Update Project Tasks</a:t>
            </a:r>
          </a:p>
        </p:txBody>
      </p:sp>
      <p:sp>
        <p:nvSpPr>
          <p:cNvPr id="1442" name="OTLSHAPE_T_76a1a839f27c459d85aec5878ef75e28_Shape"/>
          <p:cNvSpPr/>
          <p:nvPr>
            <p:custDataLst>
              <p:tags r:id="rId105"/>
            </p:custDataLst>
          </p:nvPr>
        </p:nvSpPr>
        <p:spPr>
          <a:xfrm>
            <a:off x="8313423" y="3226435"/>
            <a:ext cx="11938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3" name="OTLSHAPE_T_76a1a839f27c459d85aec5878ef75e28_ShapePercentage" hidden="1"/>
          <p:cNvSpPr/>
          <p:nvPr>
            <p:custDataLst>
              <p:tags r:id="rId106"/>
            </p:custDataLst>
          </p:nvPr>
        </p:nvSpPr>
        <p:spPr>
          <a:xfrm>
            <a:off x="8313423" y="32264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4" name="OTLSHAPE_T_76a1a839f27c459d85aec5878ef75e28_Duration" hidden="1"/>
          <p:cNvSpPr txBox="1"/>
          <p:nvPr>
            <p:custDataLst>
              <p:tags r:id="rId107"/>
            </p:custDataLst>
          </p:nvPr>
        </p:nvSpPr>
        <p:spPr>
          <a:xfrm>
            <a:off x="0" y="32264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2 days</a:t>
            </a:r>
          </a:p>
        </p:txBody>
      </p:sp>
      <p:sp>
        <p:nvSpPr>
          <p:cNvPr id="1445" name="OTLSHAPE_T_76a1a839f27c459d85aec5878ef75e28_TextPercentage" hidden="1"/>
          <p:cNvSpPr txBox="1"/>
          <p:nvPr>
            <p:custDataLst>
              <p:tags r:id="rId108"/>
            </p:custDataLst>
          </p:nvPr>
        </p:nvSpPr>
        <p:spPr>
          <a:xfrm>
            <a:off x="0" y="33578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46" name="OTLSHAPE_T_76a1a839f27c459d85aec5878ef75e28_StartDate" hidden="1"/>
          <p:cNvSpPr txBox="1"/>
          <p:nvPr>
            <p:custDataLst>
              <p:tags r:id="rId109"/>
            </p:custDataLst>
          </p:nvPr>
        </p:nvSpPr>
        <p:spPr>
          <a:xfrm>
            <a:off x="0" y="34893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47" name="OTLSHAPE_T_76a1a839f27c459d85aec5878ef75e28_EndDate" hidden="1"/>
          <p:cNvSpPr txBox="1"/>
          <p:nvPr>
            <p:custDataLst>
              <p:tags r:id="rId110"/>
            </p:custDataLst>
          </p:nvPr>
        </p:nvSpPr>
        <p:spPr>
          <a:xfrm>
            <a:off x="0" y="34893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48" name="OTLSHAPE_T_76a1a839f27c459d85aec5878ef75e28_JoinedDate"/>
          <p:cNvSpPr txBox="1"/>
          <p:nvPr>
            <p:custDataLst>
              <p:tags r:id="rId111"/>
            </p:custDataLst>
          </p:nvPr>
        </p:nvSpPr>
        <p:spPr>
          <a:xfrm>
            <a:off x="7562133" y="32569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21 - Jun 24</a:t>
            </a:r>
          </a:p>
        </p:txBody>
      </p:sp>
      <p:sp>
        <p:nvSpPr>
          <p:cNvPr id="1449" name="OTLSHAPE_T_76a1a839f27c459d85aec5878ef75e28_Title"/>
          <p:cNvSpPr txBox="1"/>
          <p:nvPr>
            <p:custDataLst>
              <p:tags r:id="rId112"/>
            </p:custDataLst>
          </p:nvPr>
        </p:nvSpPr>
        <p:spPr>
          <a:xfrm>
            <a:off x="9546641" y="3249613"/>
            <a:ext cx="1041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Financial Adherence</a:t>
            </a:r>
          </a:p>
        </p:txBody>
      </p:sp>
      <p:sp>
        <p:nvSpPr>
          <p:cNvPr id="1450" name="OTLSHAPE_T_2f023e13149b49bbbd07216ba7f962b8_Shape"/>
          <p:cNvSpPr/>
          <p:nvPr>
            <p:custDataLst>
              <p:tags r:id="rId113"/>
            </p:custDataLst>
          </p:nvPr>
        </p:nvSpPr>
        <p:spPr>
          <a:xfrm>
            <a:off x="9791703" y="3442335"/>
            <a:ext cx="8890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1" name="OTLSHAPE_T_2f023e13149b49bbbd07216ba7f962b8_ShapePercentage" hidden="1"/>
          <p:cNvSpPr/>
          <p:nvPr>
            <p:custDataLst>
              <p:tags r:id="rId114"/>
            </p:custDataLst>
          </p:nvPr>
        </p:nvSpPr>
        <p:spPr>
          <a:xfrm>
            <a:off x="9791703" y="34423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2" name="OTLSHAPE_T_2f023e13149b49bbbd07216ba7f962b8_Duration" hidden="1"/>
          <p:cNvSpPr txBox="1"/>
          <p:nvPr>
            <p:custDataLst>
              <p:tags r:id="rId115"/>
            </p:custDataLst>
          </p:nvPr>
        </p:nvSpPr>
        <p:spPr>
          <a:xfrm>
            <a:off x="0" y="34423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3 days</a:t>
            </a:r>
          </a:p>
        </p:txBody>
      </p:sp>
      <p:sp>
        <p:nvSpPr>
          <p:cNvPr id="1453" name="OTLSHAPE_T_2f023e13149b49bbbd07216ba7f962b8_TextPercentage" hidden="1"/>
          <p:cNvSpPr txBox="1"/>
          <p:nvPr>
            <p:custDataLst>
              <p:tags r:id="rId116"/>
            </p:custDataLst>
          </p:nvPr>
        </p:nvSpPr>
        <p:spPr>
          <a:xfrm>
            <a:off x="0" y="35737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54" name="OTLSHAPE_T_2f023e13149b49bbbd07216ba7f962b8_StartDate" hidden="1"/>
          <p:cNvSpPr txBox="1"/>
          <p:nvPr>
            <p:custDataLst>
              <p:tags r:id="rId117"/>
            </p:custDataLst>
          </p:nvPr>
        </p:nvSpPr>
        <p:spPr>
          <a:xfrm>
            <a:off x="0" y="37052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55" name="OTLSHAPE_T_2f023e13149b49bbbd07216ba7f962b8_EndDate" hidden="1"/>
          <p:cNvSpPr txBox="1"/>
          <p:nvPr>
            <p:custDataLst>
              <p:tags r:id="rId118"/>
            </p:custDataLst>
          </p:nvPr>
        </p:nvSpPr>
        <p:spPr>
          <a:xfrm>
            <a:off x="0" y="37052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56" name="OTLSHAPE_T_2f023e13149b49bbbd07216ba7f962b8_JoinedDate"/>
          <p:cNvSpPr txBox="1"/>
          <p:nvPr>
            <p:custDataLst>
              <p:tags r:id="rId119"/>
            </p:custDataLst>
          </p:nvPr>
        </p:nvSpPr>
        <p:spPr>
          <a:xfrm>
            <a:off x="9040413" y="34728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26 - Jun 28</a:t>
            </a:r>
          </a:p>
        </p:txBody>
      </p:sp>
      <p:sp>
        <p:nvSpPr>
          <p:cNvPr id="1457" name="OTLSHAPE_T_2f023e13149b49bbbd07216ba7f962b8_Title"/>
          <p:cNvSpPr txBox="1"/>
          <p:nvPr>
            <p:custDataLst>
              <p:tags r:id="rId120"/>
            </p:custDataLst>
          </p:nvPr>
        </p:nvSpPr>
        <p:spPr>
          <a:xfrm>
            <a:off x="10729266" y="3465513"/>
            <a:ext cx="8255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Close Contracts</a:t>
            </a:r>
          </a:p>
        </p:txBody>
      </p:sp>
      <p:sp>
        <p:nvSpPr>
          <p:cNvPr id="1458" name="OTLSHAPE_T_2f4a19a9f28849a3a19657d38834fda3_Shape"/>
          <p:cNvSpPr/>
          <p:nvPr>
            <p:custDataLst>
              <p:tags r:id="rId121"/>
            </p:custDataLst>
          </p:nvPr>
        </p:nvSpPr>
        <p:spPr>
          <a:xfrm>
            <a:off x="9496047" y="3658235"/>
            <a:ext cx="1193800" cy="177800"/>
          </a:xfrm>
          <a:prstGeom prst="roundRect">
            <a:avLst/>
          </a:prstGeom>
          <a:solidFill>
            <a:srgbClr val="44676A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9" name="OTLSHAPE_T_2f4a19a9f28849a3a19657d38834fda3_ShapePercentage" hidden="1"/>
          <p:cNvSpPr/>
          <p:nvPr>
            <p:custDataLst>
              <p:tags r:id="rId122"/>
            </p:custDataLst>
          </p:nvPr>
        </p:nvSpPr>
        <p:spPr>
          <a:xfrm>
            <a:off x="9496047" y="36582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0" name="OTLSHAPE_T_2f4a19a9f28849a3a19657d38834fda3_Duration" hidden="1"/>
          <p:cNvSpPr txBox="1"/>
          <p:nvPr>
            <p:custDataLst>
              <p:tags r:id="rId123"/>
            </p:custDataLst>
          </p:nvPr>
        </p:nvSpPr>
        <p:spPr>
          <a:xfrm>
            <a:off x="0" y="36582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4 days</a:t>
            </a:r>
          </a:p>
        </p:txBody>
      </p:sp>
      <p:sp>
        <p:nvSpPr>
          <p:cNvPr id="1461" name="OTLSHAPE_T_2f4a19a9f28849a3a19657d38834fda3_TextPercentage" hidden="1"/>
          <p:cNvSpPr txBox="1"/>
          <p:nvPr>
            <p:custDataLst>
              <p:tags r:id="rId124"/>
            </p:custDataLst>
          </p:nvPr>
        </p:nvSpPr>
        <p:spPr>
          <a:xfrm>
            <a:off x="0" y="37896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62" name="OTLSHAPE_T_2f4a19a9f28849a3a19657d38834fda3_StartDate" hidden="1"/>
          <p:cNvSpPr txBox="1"/>
          <p:nvPr>
            <p:custDataLst>
              <p:tags r:id="rId125"/>
            </p:custDataLst>
          </p:nvPr>
        </p:nvSpPr>
        <p:spPr>
          <a:xfrm>
            <a:off x="0" y="39211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63" name="OTLSHAPE_T_2f4a19a9f28849a3a19657d38834fda3_EndDate" hidden="1"/>
          <p:cNvSpPr txBox="1"/>
          <p:nvPr>
            <p:custDataLst>
              <p:tags r:id="rId126"/>
            </p:custDataLst>
          </p:nvPr>
        </p:nvSpPr>
        <p:spPr>
          <a:xfrm>
            <a:off x="0" y="39211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64" name="OTLSHAPE_T_2f4a19a9f28849a3a19657d38834fda3_JoinedDate"/>
          <p:cNvSpPr txBox="1"/>
          <p:nvPr>
            <p:custDataLst>
              <p:tags r:id="rId127"/>
            </p:custDataLst>
          </p:nvPr>
        </p:nvSpPr>
        <p:spPr>
          <a:xfrm>
            <a:off x="8744757" y="36887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25 - Jun 28</a:t>
            </a:r>
          </a:p>
        </p:txBody>
      </p:sp>
      <p:sp>
        <p:nvSpPr>
          <p:cNvPr id="1465" name="OTLSHAPE_T_2f4a19a9f28849a3a19657d38834fda3_Title"/>
          <p:cNvSpPr txBox="1"/>
          <p:nvPr>
            <p:custDataLst>
              <p:tags r:id="rId128"/>
            </p:custDataLst>
          </p:nvPr>
        </p:nvSpPr>
        <p:spPr>
          <a:xfrm>
            <a:off x="10729266" y="3681413"/>
            <a:ext cx="1066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Schedule Adherence</a:t>
            </a:r>
          </a:p>
        </p:txBody>
      </p:sp>
      <p:sp>
        <p:nvSpPr>
          <p:cNvPr id="1466" name="OTLSHAPE_T_32143e21de9f4fc7b4a41052d7131caa_Shape"/>
          <p:cNvSpPr/>
          <p:nvPr>
            <p:custDataLst>
              <p:tags r:id="rId129"/>
            </p:custDataLst>
          </p:nvPr>
        </p:nvSpPr>
        <p:spPr>
          <a:xfrm>
            <a:off x="2400301" y="3874135"/>
            <a:ext cx="5334000" cy="177800"/>
          </a:xfrm>
          <a:prstGeom prst="roundRect">
            <a:avLst/>
          </a:prstGeom>
          <a:solidFill>
            <a:schemeClr val="accent2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7" name="OTLSHAPE_T_32143e21de9f4fc7b4a41052d7131caa_ShapePercentage"/>
          <p:cNvSpPr/>
          <p:nvPr>
            <p:custDataLst>
              <p:tags r:id="rId130"/>
            </p:custDataLst>
          </p:nvPr>
        </p:nvSpPr>
        <p:spPr>
          <a:xfrm>
            <a:off x="2400301" y="3874135"/>
            <a:ext cx="26670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8" name="OTLSHAPE_T_32143e21de9f4fc7b4a41052d7131caa_Duration" hidden="1"/>
          <p:cNvSpPr txBox="1"/>
          <p:nvPr>
            <p:custDataLst>
              <p:tags r:id="rId131"/>
            </p:custDataLst>
          </p:nvPr>
        </p:nvSpPr>
        <p:spPr>
          <a:xfrm>
            <a:off x="0" y="3874135"/>
            <a:ext cx="40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12 days</a:t>
            </a:r>
          </a:p>
        </p:txBody>
      </p:sp>
      <p:sp>
        <p:nvSpPr>
          <p:cNvPr id="1469" name="OTLSHAPE_T_32143e21de9f4fc7b4a41052d7131caa_StartDate" hidden="1"/>
          <p:cNvSpPr txBox="1"/>
          <p:nvPr>
            <p:custDataLst>
              <p:tags r:id="rId132"/>
            </p:custDataLst>
          </p:nvPr>
        </p:nvSpPr>
        <p:spPr>
          <a:xfrm>
            <a:off x="0" y="40055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70" name="OTLSHAPE_T_32143e21de9f4fc7b4a41052d7131caa_EndDate" hidden="1"/>
          <p:cNvSpPr txBox="1"/>
          <p:nvPr>
            <p:custDataLst>
              <p:tags r:id="rId133"/>
            </p:custDataLst>
          </p:nvPr>
        </p:nvSpPr>
        <p:spPr>
          <a:xfrm>
            <a:off x="0" y="4005580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71" name="OTLSHAPE_T_32143e21de9f4fc7b4a41052d7131caa_JoinedDate"/>
          <p:cNvSpPr txBox="1"/>
          <p:nvPr>
            <p:custDataLst>
              <p:tags r:id="rId134"/>
            </p:custDataLst>
          </p:nvPr>
        </p:nvSpPr>
        <p:spPr>
          <a:xfrm>
            <a:off x="1705526" y="3904615"/>
            <a:ext cx="6477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18</a:t>
            </a:r>
          </a:p>
        </p:txBody>
      </p:sp>
      <p:sp>
        <p:nvSpPr>
          <p:cNvPr id="1472" name="OTLSHAPE_T_32143e21de9f4fc7b4a41052d7131caa_Title"/>
          <p:cNvSpPr txBox="1"/>
          <p:nvPr>
            <p:custDataLst>
              <p:tags r:id="rId135"/>
            </p:custDataLst>
          </p:nvPr>
        </p:nvSpPr>
        <p:spPr>
          <a:xfrm>
            <a:off x="7772705" y="3897313"/>
            <a:ext cx="25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i="1" u="sng" spc="-10">
                <a:solidFill>
                  <a:schemeClr val="dk1"/>
                </a:solidFill>
                <a:latin typeface="Arial" panose="020B0604020202020204" pitchFamily="34" charset="0"/>
              </a:rPr>
              <a:t>Plan</a:t>
            </a:r>
          </a:p>
        </p:txBody>
      </p:sp>
      <p:sp>
        <p:nvSpPr>
          <p:cNvPr id="1473" name="OTLSHAPE_T_32143e21de9f4fc7b4a41052d7131caa_TextPercentage"/>
          <p:cNvSpPr txBox="1"/>
          <p:nvPr>
            <p:custDataLst>
              <p:tags r:id="rId136"/>
            </p:custDataLst>
          </p:nvPr>
        </p:nvSpPr>
        <p:spPr>
          <a:xfrm>
            <a:off x="4832291" y="3897313"/>
            <a:ext cx="241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lt2"/>
                </a:solidFill>
                <a:latin typeface="Arial" panose="020B0604020202020204" pitchFamily="34" charset="0"/>
              </a:rPr>
              <a:t>50%</a:t>
            </a:r>
          </a:p>
        </p:txBody>
      </p:sp>
      <p:sp>
        <p:nvSpPr>
          <p:cNvPr id="1474" name="OTLSHAPE_T_7c60e2dc94e348bd8208ac5f0c369f6b_Shape"/>
          <p:cNvSpPr/>
          <p:nvPr>
            <p:custDataLst>
              <p:tags r:id="rId137"/>
            </p:custDataLst>
          </p:nvPr>
        </p:nvSpPr>
        <p:spPr>
          <a:xfrm>
            <a:off x="6243830" y="4090035"/>
            <a:ext cx="2070100" cy="177800"/>
          </a:xfrm>
          <a:prstGeom prst="roundRect">
            <a:avLst/>
          </a:prstGeom>
          <a:solidFill>
            <a:srgbClr val="B20E12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5" name="OTLSHAPE_T_7c60e2dc94e348bd8208ac5f0c369f6b_ShapePercentage" hidden="1"/>
          <p:cNvSpPr/>
          <p:nvPr>
            <p:custDataLst>
              <p:tags r:id="rId138"/>
            </p:custDataLst>
          </p:nvPr>
        </p:nvSpPr>
        <p:spPr>
          <a:xfrm>
            <a:off x="6243830" y="40900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6" name="OTLSHAPE_T_7c60e2dc94e348bd8208ac5f0c369f6b_Duration" hidden="1"/>
          <p:cNvSpPr txBox="1"/>
          <p:nvPr>
            <p:custDataLst>
              <p:tags r:id="rId139"/>
            </p:custDataLst>
          </p:nvPr>
        </p:nvSpPr>
        <p:spPr>
          <a:xfrm>
            <a:off x="0" y="40900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1477" name="OTLSHAPE_T_7c60e2dc94e348bd8208ac5f0c369f6b_TextPercentage" hidden="1"/>
          <p:cNvSpPr txBox="1"/>
          <p:nvPr>
            <p:custDataLst>
              <p:tags r:id="rId140"/>
            </p:custDataLst>
          </p:nvPr>
        </p:nvSpPr>
        <p:spPr>
          <a:xfrm>
            <a:off x="0" y="42214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78" name="OTLSHAPE_T_7c60e2dc94e348bd8208ac5f0c369f6b_StartDate" hidden="1"/>
          <p:cNvSpPr txBox="1"/>
          <p:nvPr>
            <p:custDataLst>
              <p:tags r:id="rId141"/>
            </p:custDataLst>
          </p:nvPr>
        </p:nvSpPr>
        <p:spPr>
          <a:xfrm>
            <a:off x="0" y="43529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79" name="OTLSHAPE_T_7c60e2dc94e348bd8208ac5f0c369f6b_EndDate" hidden="1"/>
          <p:cNvSpPr txBox="1"/>
          <p:nvPr>
            <p:custDataLst>
              <p:tags r:id="rId142"/>
            </p:custDataLst>
          </p:nvPr>
        </p:nvSpPr>
        <p:spPr>
          <a:xfrm>
            <a:off x="0" y="43529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80" name="OTLSHAPE_T_7c60e2dc94e348bd8208ac5f0c369f6b_JoinedDate"/>
          <p:cNvSpPr txBox="1"/>
          <p:nvPr>
            <p:custDataLst>
              <p:tags r:id="rId143"/>
            </p:custDataLst>
          </p:nvPr>
        </p:nvSpPr>
        <p:spPr>
          <a:xfrm>
            <a:off x="5492540" y="41205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14 - Jun 20</a:t>
            </a:r>
          </a:p>
        </p:txBody>
      </p:sp>
      <p:sp>
        <p:nvSpPr>
          <p:cNvPr id="1481" name="OTLSHAPE_T_7c60e2dc94e348bd8208ac5f0c369f6b_Title"/>
          <p:cNvSpPr txBox="1"/>
          <p:nvPr>
            <p:custDataLst>
              <p:tags r:id="rId144"/>
            </p:custDataLst>
          </p:nvPr>
        </p:nvSpPr>
        <p:spPr>
          <a:xfrm>
            <a:off x="8364017" y="4113213"/>
            <a:ext cx="4445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i="1" u="sng" spc="-6">
                <a:solidFill>
                  <a:schemeClr val="dk1"/>
                </a:solidFill>
                <a:latin typeface="Arial" panose="020B0604020202020204" pitchFamily="34" charset="0"/>
              </a:rPr>
              <a:t>Execute</a:t>
            </a:r>
          </a:p>
        </p:txBody>
      </p:sp>
      <p:sp>
        <p:nvSpPr>
          <p:cNvPr id="1482" name="OTLSHAPE_T_af49896ddeac4d59a1af0b56f39256a8_Shape"/>
          <p:cNvSpPr/>
          <p:nvPr>
            <p:custDataLst>
              <p:tags r:id="rId145"/>
            </p:custDataLst>
          </p:nvPr>
        </p:nvSpPr>
        <p:spPr>
          <a:xfrm>
            <a:off x="7722110" y="4305935"/>
            <a:ext cx="2959100" cy="177800"/>
          </a:xfrm>
          <a:prstGeom prst="roundRect">
            <a:avLst/>
          </a:prstGeom>
          <a:solidFill>
            <a:srgbClr val="31A1ED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3" name="OTLSHAPE_T_af49896ddeac4d59a1af0b56f39256a8_ShapePercentage" hidden="1"/>
          <p:cNvSpPr/>
          <p:nvPr>
            <p:custDataLst>
              <p:tags r:id="rId146"/>
            </p:custDataLst>
          </p:nvPr>
        </p:nvSpPr>
        <p:spPr>
          <a:xfrm>
            <a:off x="7722110" y="43059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4" name="OTLSHAPE_T_af49896ddeac4d59a1af0b56f39256a8_Duration" hidden="1"/>
          <p:cNvSpPr txBox="1"/>
          <p:nvPr>
            <p:custDataLst>
              <p:tags r:id="rId147"/>
            </p:custDataLst>
          </p:nvPr>
        </p:nvSpPr>
        <p:spPr>
          <a:xfrm>
            <a:off x="0" y="43059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8 days</a:t>
            </a:r>
          </a:p>
        </p:txBody>
      </p:sp>
      <p:sp>
        <p:nvSpPr>
          <p:cNvPr id="1485" name="OTLSHAPE_T_af49896ddeac4d59a1af0b56f39256a8_TextPercentage" hidden="1"/>
          <p:cNvSpPr txBox="1"/>
          <p:nvPr>
            <p:custDataLst>
              <p:tags r:id="rId148"/>
            </p:custDataLst>
          </p:nvPr>
        </p:nvSpPr>
        <p:spPr>
          <a:xfrm>
            <a:off x="0" y="44373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86" name="OTLSHAPE_T_af49896ddeac4d59a1af0b56f39256a8_StartDate" hidden="1"/>
          <p:cNvSpPr txBox="1"/>
          <p:nvPr>
            <p:custDataLst>
              <p:tags r:id="rId149"/>
            </p:custDataLst>
          </p:nvPr>
        </p:nvSpPr>
        <p:spPr>
          <a:xfrm>
            <a:off x="0" y="45688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87" name="OTLSHAPE_T_af49896ddeac4d59a1af0b56f39256a8_EndDate" hidden="1"/>
          <p:cNvSpPr txBox="1"/>
          <p:nvPr>
            <p:custDataLst>
              <p:tags r:id="rId150"/>
            </p:custDataLst>
          </p:nvPr>
        </p:nvSpPr>
        <p:spPr>
          <a:xfrm>
            <a:off x="0" y="45688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88" name="OTLSHAPE_T_af49896ddeac4d59a1af0b56f39256a8_JoinedDate"/>
          <p:cNvSpPr txBox="1"/>
          <p:nvPr>
            <p:custDataLst>
              <p:tags r:id="rId151"/>
            </p:custDataLst>
          </p:nvPr>
        </p:nvSpPr>
        <p:spPr>
          <a:xfrm>
            <a:off x="6970820" y="43364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19 - Jun 28</a:t>
            </a:r>
          </a:p>
        </p:txBody>
      </p:sp>
      <p:sp>
        <p:nvSpPr>
          <p:cNvPr id="1489" name="OTLSHAPE_T_af49896ddeac4d59a1af0b56f39256a8_Title"/>
          <p:cNvSpPr txBox="1"/>
          <p:nvPr>
            <p:custDataLst>
              <p:tags r:id="rId152"/>
            </p:custDataLst>
          </p:nvPr>
        </p:nvSpPr>
        <p:spPr>
          <a:xfrm>
            <a:off x="10729266" y="4329113"/>
            <a:ext cx="4191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i="1" u="sng" spc="-8">
                <a:solidFill>
                  <a:schemeClr val="dk1"/>
                </a:solidFill>
                <a:latin typeface="Arial" panose="020B0604020202020204" pitchFamily="34" charset="0"/>
              </a:rPr>
              <a:t>Monitor</a:t>
            </a:r>
          </a:p>
        </p:txBody>
      </p:sp>
      <p:sp>
        <p:nvSpPr>
          <p:cNvPr id="1490" name="OTLSHAPE_T_d78c50ec0f8f4741809583ae425ce662_Shape"/>
          <p:cNvSpPr/>
          <p:nvPr>
            <p:custDataLst>
              <p:tags r:id="rId153"/>
            </p:custDataLst>
          </p:nvPr>
        </p:nvSpPr>
        <p:spPr>
          <a:xfrm>
            <a:off x="9791703" y="4521835"/>
            <a:ext cx="1485900" cy="177800"/>
          </a:xfrm>
          <a:prstGeom prst="roundRect">
            <a:avLst/>
          </a:prstGeom>
          <a:solidFill>
            <a:srgbClr val="615B9E"/>
          </a:solidFill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1" name="OTLSHAPE_T_d78c50ec0f8f4741809583ae425ce662_ShapePercentage" hidden="1"/>
          <p:cNvSpPr/>
          <p:nvPr>
            <p:custDataLst>
              <p:tags r:id="rId154"/>
            </p:custDataLst>
          </p:nvPr>
        </p:nvSpPr>
        <p:spPr>
          <a:xfrm>
            <a:off x="9791703" y="4521835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2" name="OTLSHAPE_T_d78c50ec0f8f4741809583ae425ce662_Duration" hidden="1"/>
          <p:cNvSpPr txBox="1"/>
          <p:nvPr>
            <p:custDataLst>
              <p:tags r:id="rId155"/>
            </p:custDataLst>
          </p:nvPr>
        </p:nvSpPr>
        <p:spPr>
          <a:xfrm>
            <a:off x="0" y="4521835"/>
            <a:ext cx="342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accent2"/>
                </a:solidFill>
                <a:latin typeface="Arial" panose="020B0604020202020204" pitchFamily="34" charset="0"/>
              </a:rPr>
              <a:t>4 days</a:t>
            </a:r>
          </a:p>
        </p:txBody>
      </p:sp>
      <p:sp>
        <p:nvSpPr>
          <p:cNvPr id="1493" name="OTLSHAPE_T_d78c50ec0f8f4741809583ae425ce662_TextPercentage" hidden="1"/>
          <p:cNvSpPr txBox="1"/>
          <p:nvPr>
            <p:custDataLst>
              <p:tags r:id="rId156"/>
            </p:custDataLst>
          </p:nvPr>
        </p:nvSpPr>
        <p:spPr>
          <a:xfrm>
            <a:off x="0" y="4653280"/>
            <a:ext cx="1778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494" name="OTLSHAPE_T_d78c50ec0f8f4741809583ae425ce662_StartDate" hidden="1"/>
          <p:cNvSpPr txBox="1"/>
          <p:nvPr>
            <p:custDataLst>
              <p:tags r:id="rId157"/>
            </p:custDataLst>
          </p:nvPr>
        </p:nvSpPr>
        <p:spPr>
          <a:xfrm>
            <a:off x="0" y="47847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95" name="OTLSHAPE_T_d78c50ec0f8f4741809583ae425ce662_EndDate" hidden="1"/>
          <p:cNvSpPr txBox="1"/>
          <p:nvPr>
            <p:custDataLst>
              <p:tags r:id="rId158"/>
            </p:custDataLst>
          </p:nvPr>
        </p:nvSpPr>
        <p:spPr>
          <a:xfrm>
            <a:off x="0" y="4784725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496" name="OTLSHAPE_T_d78c50ec0f8f4741809583ae425ce662_JoinedDate"/>
          <p:cNvSpPr txBox="1"/>
          <p:nvPr>
            <p:custDataLst>
              <p:tags r:id="rId159"/>
            </p:custDataLst>
          </p:nvPr>
        </p:nvSpPr>
        <p:spPr>
          <a:xfrm>
            <a:off x="9040413" y="4552315"/>
            <a:ext cx="7112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6">
                <a:solidFill>
                  <a:schemeClr val="dk2"/>
                </a:solidFill>
                <a:latin typeface="Arial" panose="020B0604020202020204" pitchFamily="34" charset="0"/>
              </a:rPr>
              <a:t>Jun 26 - Jun 30</a:t>
            </a:r>
          </a:p>
        </p:txBody>
      </p:sp>
      <p:sp>
        <p:nvSpPr>
          <p:cNvPr id="1497" name="OTLSHAPE_T_d78c50ec0f8f4741809583ae425ce662_Title"/>
          <p:cNvSpPr txBox="1"/>
          <p:nvPr>
            <p:custDataLst>
              <p:tags r:id="rId160"/>
            </p:custDataLst>
          </p:nvPr>
        </p:nvSpPr>
        <p:spPr>
          <a:xfrm>
            <a:off x="11320578" y="4545013"/>
            <a:ext cx="3175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i="1" u="sng" spc="-10">
                <a:solidFill>
                  <a:schemeClr val="dk1"/>
                </a:solidFill>
                <a:latin typeface="Arial" panose="020B0604020202020204" pitchFamily="34" charset="0"/>
              </a:rPr>
              <a:t>Close</a:t>
            </a:r>
          </a:p>
        </p:txBody>
      </p:sp>
      <p:sp>
        <p:nvSpPr>
          <p:cNvPr id="161" name="Title 1"/>
          <p:cNvSpPr txBox="1">
            <a:spLocks/>
          </p:cNvSpPr>
          <p:nvPr/>
        </p:nvSpPr>
        <p:spPr>
          <a:xfrm>
            <a:off x="1111547" y="355072"/>
            <a:ext cx="4775483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Task Tracker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5420063"/>
      </p:ext>
      <p:ext uri="55d57733-4517-4451-bf0d-75a5f400149e">
        <p14:creationId xmlns:p14="http://schemas.microsoft.com/office/powerpoint/2010/main" xmlns="" val="27147970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lZlcnNpb24iOnsiJGlkIjoiMiIsIlZlcnNpb24iOiIzLjEuMyIsIk9yaWdpbmFsQXNzZW1ibHlWZXJzaW9uIjoiMy4wNi4wMC4wMCIsIkVkaXRpb24iOiJQbHVzIiwiSXNQbHVzRWRpdGlvbiI6dHJ1ZX0sIkVmZmVjdCI6MCwiU3R5bGUiOnsiJGlkIjoiMyIsIlRpbWViYW5kU3R5bGUiOnsiJGlkIjoiNCIsIlNjYWxlTWFya2luZyI6MCwiU2hhcGUiOjEwLCJTaGFwZVN0eWxlIjp7IiRpZCI6IjUiLCJNYXJnaW4iOnsiJGlkIjoiNiIsIlRvcCI6MCwiTGVmdCI6MTIsIlJpZ2h0IjoxMiwiQm90dG9tIjowfSwiUGFkZGluZyI6eyIkaWQiOiI3IiwiVG9wIjo1LCJMZWZ0IjowLCJSaWdodCI6MCwiQm90dG9tIjo1fSwiQmFja2dyb3VuZCI6eyIkaWQiOiI4IiwiQ29sb3IiOnsiJGlkIjoiOSIsIkEiOjI1NSwiUiI6NjgsIkciOjg0LCJCIjoxM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YsIkZvbnROYW1lIjoiQXJpYWw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1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2LCJGb250TmFtZSI6IkFyaWFs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1LCJSaWdodCI6MCwiQm90dG9tIjowfSwiUGFkZGluZyI6eyIkaWQiOiIyNiIsIlRvcCI6MCwiTGVmdCI6MCwiUmlnaHQiOjAsIkJvdHRvbSI6MH0sIkJhY2tncm91bmQiOnsiJGlkIjoiMjciLCJDb2xvciI6eyIkaWQiOiIyOCIsIkEiOjg5LCJSIjowLCJHIjowLCJCIjowfX0sIklzVmlzaWJsZSI6ZmFsc2UsIldpZHRoIjowLjAsIkhlaWdodCI6MC4wLCJCb3JkZXJTdHlsZSI6bnVsbCwiUGFyZW50U3R5bGUiOm51bGx9LCJUb2RheVRleHRTdHlsZSI6eyIkaWQiOiIyOSIsIkZvbnRTZXR0aW5ncyI6eyIkaWQiOiIzMCIsIkZvbnRTaXplIjoxMiwiRm9udE5hbWUiOiJBcmlhbC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cmVmIjoiMjgifX0sIklzVmlzaWJsZSI6dHJ1ZSwiV2lkdGgiOjAuMCwiSGVpZ2h0IjowLjAsIkJvcmRlclN0eWxlIjpudWxsLCJQYXJlbnRTdHlsZSI6bnVsbH0sIlRvZGF5TWFya2VyU3R5bGUiOnsiJGlkIjoiMzYiLCJNYXJnaW4iOnsiJGlkIjoiMzciLCJUb3AiOjAsIkxlZnQiOjAsIlJpZ2h0IjowLCJCb3R0b20iOjB9LCJQYWRkaW5nIjp7IiRpZCI6IjM4IiwiVG9wIjowLCJMZWZ0IjowLCJSaWdodCI6MCwiQm90dG9tIjowfSwiQmFja2dyb3VuZCI6eyIkaWQiOiIzOSIsIkNvbG9yIjp7IiRpZCI6IjQwIiwiQSI6MjU1LCJSIjoyNTUsIkciOjAsIkIiOjB9fSwiSXNWaXNpYmxlIjp0cnVlLCJXaWR0aCI6MC4wLCJIZWlnaHQiOjAuMCwiQm9yZGVyU3R5bGUiOm51bGwsIlBhcmVudFN0eWxlIjpudWxsfSwiU2NhbGVTdHlsZSI6eyIkaWQiOiI0MSIsIlNob3dTZWdtZW50U2VwYXJhdG9ycyI6dHJ1ZSwiU2VnbWVudFNlcGFyYXRvck9wYWNpdHkiOjMwLCJGb250U2V0dGluZ3MiOnsiJGlkIjoiNDIiLCJGb250U2l6ZSI6MTAsIkZvbnROYW1lIjoiQXJpYWwiLCJJc0JvbGQiOmZhbHNlLCJJc0l0YWxpYyI6ZmFsc2UsIklzVW5kZXJsaW5lZCI6ZmFsc2UsIlBhcmVudFN0eWxlIjpudWxsfSwiQXV0b1NpemUiOjAsIkZvcmVncm91bmQiOnsiJGlkIjoiNDMiLCJDb2xvciI6eyIkaWQiOiI0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SIsIlRvcCI6MCwiTGVmdCI6NSwiUmlnaHQiOjAsIkJvdHRvbSI6MH0sIlBhZGRpbmciOnsiJGlkIjoiNDYiLCJUb3AiOjAsIkxlZnQiOjAsIlJpZ2h0IjowLCJCb3R0b20iOjB9LCJCYWNrZ3JvdW5kIjp7IiRpZCI6IjQ3IiwiQ29sb3IiOnsiJHJlZiI6IjI4In19LCJJc1Zpc2libGUiOnRydWUsIldpZHRoIjowLjAsIkhlaWdodCI6MC4wLCJCb3JkZXJTdHlsZSI6bnVsbCwiUGFyZW50U3R5bGUiOm51bGx9LCJFbGFwc2VkVGltZUJhY2tncm91bmQiOnsiJGlkIjoiNDgiLCJDb2xvciI6eyIkaWQiOiI0OSIsIkEiOjE5MSwiUiI6MjU1LCJHIjowLCJCIjowfX0sIkFwcGVuZFllYXJPblllYXJDaGFuZ2UiOnRydWUsIkVsYXBzZWRUaW1lRm9ybWF0IjoyLCJUb2RheU1hcmtlclBvc2l0aW9uIjozLCJRdWlja1Bvc2l0aW9uIjozLCJBYnNvbHV0ZVBvc2l0aW9uIjo0MjYuNiwiTWFyZ2luIjp7IiRpZCI6IjUwIiwiVG9wIjowLCJMZWZ0IjoxMCwiUmlnaHQiOjEwLCJCb3R0b20iOjB9LCJQYWRkaW5nIjp7IiRpZCI6IjUxIiwiVG9wIjowLCJMZWZ0IjowLCJSaWdodCI6MCwiQm90dG9tIjowfSwiQmFja2dyb3VuZCI6eyIkaWQiOiI1MiIsIkNvbG9yIjp7IiRpZCI6IjUzIiwiQSI6MjU1LCJSIjozMSwiRyI6NzMsIkIiOjEyNX19LCJJc1Zpc2libGUiOnRydWUsIldpZHRoIjowLjAsIkhlaWdodCI6MC4wLCJCb3JkZXJTdHlsZSI6bnVsbCwiUGFyZW50U3R5bGUiOm51bGx9LCJEZWZhdWx0TWlsZXN0b25lU3R5bGUiOnsiJGlkIjoiNTQiLCJTaGFwZSI6MCwiQ29ubmVjdG9yTWFyZ2luIjp7IiRpZCI6IjU1IiwiVG9wIjowLCJMZWZ0IjoyLCJSaWdodCI6MiwiQm90dG9tIjowfSwiQ29ubmVjdG9yU3R5bGUiOnsiJGlkIjoiNTYiLCJMaW5lQ29sb3IiOnsiJGlkIjoiNTciLCIkdHlwZSI6Ik5MUkUuQ29tbW9uLkRvbS5Tb2xpZENvbG9yQnJ1c2gsIE5MUkUuQ29tbW9uIiwiQ29sb3IiOnsiJGlkIjoiNTgiLCJBIjoyNTUsIlIiOjMxLCJHIjo3MywiQiI6MTI2fX0sIkxpbmVXZWlnaHQiOjEuMCwiTGluZVR5cGUiOjAsIlBhcmVudFN0eWxlIjpudWxsfSwiSXNCZWxvd1RpbWViYW5kIjpmYWxzZSwiSGlkZURhdGUiOmZhbHNlLCJTaGFwZVNpemUiOjEsIlNwYWNpbmciOjEuMCwiUGFkZGluZyI6eyIkaWQiOiI1OSIsIlRvcCI6NywiTGVmdCI6MywiUmlnaHQiOjAsIkJvdHRvbSI6Mn0sIlNoYXBlU3R5bGUiOnsiJGlkIjoiNjAiLCJNYXJnaW4iOnsiJGlkIjoiNjEiLCJUb3AiOjAsIkxlZnQiOjAsIlJpZ2h0IjowLCJCb3R0b20iOjB9LCJQYWRkaW5nIjp7IiRpZCI6IjYyIiwiVG9wIjowLCJMZWZ0IjowLCJSaWdodCI6MCwiQm90dG9tIjowfSwiQmFja2dyb3VuZCI6eyIkaWQiOiI2MyIsIkNvbG9yIjp7IiRpZCI6IjY0IiwiQSI6MjU1LCJSIjowLCJHIjoxMTQsIkIiOjE4OH19LCJJc1Zpc2libGUiOnRydWUsIldpZHRoIjoxOC4wLCJIZWlnaHQiOjIwLjAsIkJvcmRlclN0eWxlIjp7IiRpZCI6IjY1IiwiTGluZUNvbG9yIjp7IiRpZCI6IjY2IiwiJHR5cGUiOiJOTFJFLkNvbW1vbi5Eb20uU29saWRDb2xvckJydXNoLCBOTFJFLkNvbW1vbiIsIkNvbG9yIjp7IiRpZCI6IjY3IiwiQSI6MjU1LCJSIjoyNTUsIkciOjAsIkIiOjB9fSwiTGluZVdlaWdodCI6MC4wLCJMaW5lVHlwZSI6MCwiUGFyZW50U3R5bGUiOm51bGx9LCJQYXJlbnRTdHlsZSI6bnVsbH0sIlRpdGxlU3R5bGUiOnsiJGlkIjoiNjgiLCJGb250U2V0dGluZ3MiOnsiJGlkIjoiNjkiLCJGb250U2l6ZSI6MTAsIkZvbnROYW1lIjoiQXJpYWwiLCJJc0JvbGQiOnRydWUsIklzSXRhbGljIjpmYWxzZSwiSXNVbmRlcmxpbmVkIjpmYWxzZSwiUGFyZW50U3R5bGUiOm51bGx9LCJBdXRvU2l6ZSI6MCwiRm9yZWdyb3VuZCI6eyIkaWQiOiI3MCIsIkNvbG9yIjp7IiRpZCI6Ijc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IiwiVG9wIjowLCJMZWZ0IjowLCJSaWdodCI6MCwiQm90dG9tIjowfSwiUGFkZGluZyI6eyIkaWQiOiI3MyIsIlRvcCI6MCwiTGVmdCI6MCwiUmlnaHQiOjAsIkJvdHRvbSI6MH0sIkJhY2tncm91bmQiOnsiJGlkIjoiNzQiLCJDb2xvciI6eyIkcmVmIjoiMjgifX0sIklzVmlzaWJsZSI6dHJ1ZSwiV2lkdGgiOjAuMCwiSGVpZ2h0IjowLjAsIkJvcmRlclN0eWxlIjpudWxsLCJQYXJlbnRTdHlsZSI6bnVsbH0sIkRhdGVTdHlsZSI6eyIkaWQiOiI3NSIsIkZvbnRTZXR0aW5ncyI6eyIkaWQiOiI3NiIsIkZvbnRTaXplIjo5LCJGb250TmFtZSI6IkFyaWFsIiwiSXNCb2xkIjpmYWxzZSwiSXNJdGFsaWMiOmZhbHNlLCJJc1VuZGVybGluZWQiOmZhbHNlLCJQYXJlbnRTdHlsZSI6bnVsbH0sIkF1dG9TaXplIjowLCJGb3JlZ3JvdW5kIjp7IiRpZCI6Ijc3IiwiQ29sb3IiOnsiJGlkIjoi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IiwiVG9wIjowLCJMZWZ0IjowLCJSaWdodCI6MCwiQm90dG9tIjowfSwiUGFkZGluZyI6eyIkaWQiOiI4MCIsIlRvcCI6MCwiTGVmdCI6MCwiUmlnaHQiOjAsIkJvdHRvbSI6MH0sIkJhY2tncm91bmQiOnsiJGlkIjoiODEiLCJDb2xvciI6eyIkcmVmIjoiMjgifX0sIklzVmlzaWJsZSI6dHJ1ZSwiV2lkdGgiOjAuMCwiSGVpZ2h0IjowLjAsIkJvcmRlclN0eWxlIjpudWxsLCJQYXJlbnRTdHlsZSI6bnVsbH0sIkRhdGVGb3JtYXQiOnsiJGlkIjoi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zIiwiU2hhcGUiOjAsIlNoYXBlVGhpY2tuZXNzIjoxLCJEdXJhdGlvbkZvcm1hdCI6MCwiSW5jbHVkZU5vbldvcmtpbmdEYXlzSW5EdXJhdGlvbiI6ZmFsc2UsIlBlcmNlbnRhZ2VDb21wbGV0ZVN0eWxlIjp7IiRpZCI6Ijg0IiwiRm9udFNldHRpbmdzIjp7IiRpZCI6Ijg1IiwiRm9udFNpemUiOjksIkZvbnROYW1lIjoiQXJpYWwiLCJJc0JvbGQiOmZhbHNlLCJJc0l0YWxpYyI6ZmFsc2UsIklzVW5kZXJsaW5lZCI6ZmFsc2UsIlBhcmVudFN0eWxlIjpudWxsfSwiQXV0b1NpemUiOjAsIkZvcmVncm91bmQiOnsiJGlkIjoiODYiLCJDb2xvciI6eyIkaWQiOiI4NyIsIkEiOjI1NSwiUiI6MTkxLCJHIjoxOTEsIkIiOjE5MX19LCJNYXhXaWR0aCI6OTYwLjAsIk1heEhlaWdodCI6IkluZmluaXR5IiwiU21hcnRGb3JlZ3JvdW5kSXNBY3RpdmUiOmZhbHNlLCJIb3Jpem9udGFsQWxpZ25tZW50IjowLCJWZXJ0aWNhbEFsaWdubWVudCI6MCwiU21hcnRGb3JlZ3JvdW5kIjpudWxsLCJCYWNrZ3JvdW5kRmlsbFR5cGUiOjAsIk1hcmdpbiI6eyIkaWQiOiI4OCIsIlRvcCI6MCwiTGVmdCI6MCwiUmlnaHQiOjAsIkJvdHRvbSI6MH0sIlBhZGRpbmciOnsiJGlkIjoiODkiLCJUb3AiOjAsIkxlZnQiOjAsIlJpZ2h0IjowLCJCb3R0b20iOjB9LCJCYWNrZ3JvdW5kIjp7IiRpZCI6IjkwIiwiQ29sb3IiOnsiJHJlZiI6IjI4In19LCJJc1Zpc2libGUiOnRydWUsIldpZHRoIjowLjAsIkhlaWdodCI6MC4wLCJCb3JkZXJTdHlsZSI6bnVsbCwiUGFyZW50U3R5bGUiOm51bGx9LCJEdXJhdGlvblN0eWxlIjp7IiRpZCI6IjkxIiwiRm9udFNldHRpbmdzIjp7IiRpZCI6IjkyIiwiRm9udFNpemUiOjksIkZvbnROYW1lIjoiQXJpYWwiLCJJc0JvbGQiOmZhbHNlLCJJc0l0YWxpYyI6ZmFsc2UsIklzVW5kZXJsaW5lZCI6ZmFsc2UsIlBhcmVudFN0eWxlIjpudWxsfSwiQXV0b1NpemUiOjAsIkZvcmVncm91bmQiOnsiJGlkIjoiOTMiLCJDb2xvciI6eyIkaWQiOiI5NC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g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Ni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AsIkZvbnROYW1lIjoiQXJpYWwiLCJJc0JvbGQiOnRydWUsIklzSXRhbGljIjpmYWxzZSwiSXNVbmRlcmxpbmVkIjpmYWxzZSwiUGFyZW50U3R5bGUiOm51bGx9LCJBdXRvU2l6ZSI6MCwiRm9yZWdyb3VuZCI6eyIkaWQiOiIxMTQiLCJDb2xvciI6eyIkaWQiOiIxMTU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2IiwiVG9wIjowLCJMZWZ0IjowLCJSaWdodCI6MCwiQm90dG9tIjowfSwiUGFkZGluZyI6eyIkaWQiOiIxMTciLCJUb3AiOjAsIkxlZnQiOjAsIlJpZ2h0IjowLCJCb3R0b20iOjB9LCJCYWNrZ3JvdW5kIjp7IiRpZCI6IjExOCIsIkNvbG9yIjp7IiRyZWYiOiIyOCJ9fSwiSXNWaXNpYmxlIjp0cnVlLCJXaWR0aCI6MC4wLCJIZWlnaHQiOjAuMCwiQm9yZGVyU3R5bGUiOm51bGwsIlBhcmVudFN0eWxlIjpudWxsfSwiRGF0ZVN0eWxlIjp7IiRpZCI6IjExOSIsIkZvbnRTZXR0aW5ncyI6eyIkaWQiOiIxMjAiLCJGb250U2l6ZSI6OSwiRm9udE5hbWUiOiJBcmlhbCIsIklzQm9sZCI6ZmFsc2UsIklzSXRhbGljIjpmYWxzZSwiSXNVbmRlcmxpbmVkIjpmYWxzZSwiUGFyZW50U3R5bGUiOm51bGx9LCJBdXRvU2l6ZSI6MCwiRm9yZWdyb3VuZCI6eyIkaWQiOiIxMjEiLCJDb2xvciI6eyIkaWQiOiIxMjI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EyMyIsIlRvcCI6MCwiTGVmdCI6MCwiUmlnaHQiOjAsIkJvdHRvbSI6MH0sIlBhZGRpbmciOnsiJGlkIjoiMTI0IiwiVG9wIjowLCJMZWZ0IjowLCJSaWdodCI6MCwiQm90dG9tIjowfSwiQmFja2dyb3VuZCI6eyIkaWQiOiIxMjUiLCJDb2xvciI6eyIkcmVmIjoiMjg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jAxOC0wNi0zMFQyMzo1OTowMFoiLCJGb3JtYXQiOiJ3IiwiVHlwZSI6MSwiQXV0b0RhdGVSYW5nZSI6dHJ1ZSwiV29ya2luZ0RheXMiOjMxLCJUb2RheU1hcmtlclRleHQiOiJUb2RheSIsIkF1dG9TY2FsZVR5cGUiOnRydWV9LCJNaWxlc3RvbmVzIjpbeyIkaWQiOiIxMjkiLCJEYXRlIjoiMjAxOC0wNi0wNFQyMzo1OTowMFoiLCJTdHlsZSI6eyIkaWQiOiIxMzAiLCJTaGFwZSI6MiwiQ29ubmVjdG9yTWFyZ2luIjp7IiRyZWYiOiI1NSJ9LCJDb25uZWN0b3JTdHlsZSI6eyIkaWQiOiIxMzEiLCJMaW5lQ29sb3IiOnsiJGlkIjoiMTMyIiwiJHR5cGUiOiJOTFJFLkNvbW1vbi5Eb20uU29saWRDb2xvckJydXNoLCBOTFJFLkNvbW1vbiIsIkNvbG9yIjp7IiRpZCI6IjEzMyIsIkEiOjI1NSwiUiI6MTI4LCJHIjoxODUsIkIiOjIyMn19LCJMaW5lV2VpZ2h0IjoxLjAsIkxpbmVUeXBlIjowLCJQYXJlbnRTdHlsZSI6eyIkcmVmIjoiNTYifX0sIklzQmVsb3dUaW1lYmFuZCI6dHJ1ZSwiSGlkZURhdGUiOmZhbHNlLCJTaGFwZVNpemUiOjMsIlNwYWNpbmciOjEuMCwiUGFkZGluZyI6eyIkcmVmIjoiNTkifSwiU2hhcGVTdHlsZSI6eyIkaWQiOiIxMzQiLCJNYXJnaW4iOnsiJHJlZiI6IjYxIn0sIlBhZGRpbmciOnsiJHJlZiI6IjYyIn0sIkJhY2tncm91bmQiOnsiJGlkIjoiMTM1IiwiQ29sb3IiOnsiJGlkIjoiMTM2IiwiQSI6MjU1LCJSIjoxMTAsIkciOjE3NCwiQiI6NjR9fSwiSXNWaXNpYmxlIjp0cnVlLCJXaWR0aCI6MTQuNDQzOTk5OTk5OTk5OTk5LCJIZWlnaHQiOjE0LjQ0Mzk5OTk5OTk5OTk5OSwiQm9yZGVyU3R5bGUiOnsiJGlkIjoiMTM3IiwiTGluZUNvbG9yIjp7IiRyZWYiOiI2NiJ9LCJMaW5lV2VpZ2h0IjowLjAsIkxpbmVUeXBlIjowLCJQYXJlbnRTdHlsZSI6eyIkcmVmIjoiNjUifX0sIlBhcmVudFN0eWxlIjp7IiRyZWYiOiI2MCJ9fSwiVGl0bGVTdHlsZSI6eyIkaWQiOiIxMzgiLCJGb250U2V0dGluZ3MiOnsiJGlkIjoiMTM5IiwiRm9udFNpemUiOjksIkZvbnROYW1lIjoiQXJpYWwiLCJJc0JvbGQiOnRydWUsIklzSXRhbGljIjpmYWxzZSwiSXNVbmRlcmxpbmVkIjpmYWxzZSwiUGFyZW50U3R5bGUiOnsiJHJlZiI6IjY5In19LCJBdXRvU2l6ZSI6MiwiRm9yZWdyb3VuZCI6eyIkcmVmIjoiNzAifSwiTWF4V2lkdGgiOjExNi4w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7IiRpZCI6IjE0MCIsIkxpbmVDb2xvciI6bnVsbCwiTGluZVdlaWdodCI6MC4wLCJMaW5lVHlwZSI6MCwiUGFyZW50U3R5bGUiOm51bGx9LCJQYXJlbnRTdHlsZSI6eyIkcmVmIjoiNjgifX0sIkRhdGVTdHlsZSI6eyIkaWQiOiIxNDEiLCJGb250U2V0dGluZ3MiOnsiJGlkIjoiMTQyIiwiRm9udFNpemUiOjgsIkZvbnROYW1lIjoiQXJpYWwiLCJJc0JvbGQiOmZhbHNlLCJJc0l0YWxpYyI6ZmFsc2UsIklzVW5kZXJsaW5lZCI6ZmFsc2UsIlBhcmVudFN0eWxlIjp7IiRyZWYiOiI3NiJ9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yZWYiOiI3OSJ9LCJQYWRkaW5nIjp7IiRyZWYiOiI4MCJ9LCJCYWNrZ3JvdW5kIjp7IiRyZWYiOiI4MSJ9LCJJc1Zpc2libGUiOnRydWUsIldpZHRoIjowLjAsIkhlaWdodCI6MC4wLCJCb3JkZXJTdHlsZSI6eyIkaWQiOiIxNDMiLCJMaW5lQ29sb3IiOm51bGwsIkxpbmVXZWlnaHQiOjAuMCwiTGluZVR5cGUiOjAsIlBhcmVudFN0eWxlIjpudWxsfSwiUGFyZW50U3R5bGUiOnsiJHJlZiI6Ijc1In19LCJEYXRlRm9ybWF0Ijp7IiRyZWYiOiI4MiJ9LCJJc1Zpc2libGUiOnRydWUsIlBhcmVudFN0eWxlIjp7IiRyZWYiOiI1NCJ9fSwiSW5kZXgiOjEsIlBlcmNlbnRhZ2VDb21wbGV0ZSI6bnVsbCwiUG9zaXRpb24iOnsiUmF0aW8iOjAuMCwiSXNDdXN0b20iOmZhbHNlfSwiRGF0ZUZvcm1hdCI6eyIkcmVmIjoiODIifSwiSWQiOiJjZGJkNTkxZS03M2Q3LTRiZGQtYWFlZC00MTA2ZjRjNzI3MTMiLCJJbXBvcnRJZCI6bnVsbCwiVGl0bGUiOiJQcmVzZW50IFRhc2sgUGxhbiIsIk5vdGUiOm51bGwsIkh5cGVybGluayI6bnVsbCwiSXNDaGFuZ2VkIjpmYWxzZSwiSXNOZXciOmZhbHNlfSx7IiRpZCI6IjE0NCIsIkRhdGUiOiIyMDE4LTA2LTEyVDIzOjU5OjAwWiIsIlN0eWxlIjp7IiRpZCI6IjE0NSIsIlNoYXBlIjoyLCJDb25uZWN0b3JNYXJnaW4iOnsiJHJlZiI6IjU1In0sIkNvbm5lY3RvclN0eWxlIjp7IiRpZCI6IjE0NiIsIkxpbmVDb2xvciI6eyIkaWQiOiIxNDciLCIkdHlwZSI6Ik5MUkUuQ29tbW9uLkRvbS5Tb2xpZENvbG9yQnJ1c2gsIE5MUkUuQ29tbW9uIiwiQ29sb3IiOnsiJGlkIjoiMTQ4IiwiQSI6MjU1LCJSIjoxMjgsIkciOjE4NSwiQiI6MjIyfX0sIkxpbmVXZWlnaHQiOjEuMCwiTGluZVR5cGUiOjAsIlBhcmVudFN0eWxlIjp7IiRyZWYiOiI1NiJ9fSwiSXNCZWxvd1RpbWViYW5kIjp0cnVlLCJIaWRlRGF0ZSI6ZmFsc2UsIlNoYXBlU2l6ZSI6MywiU3BhY2luZyI6MS4wLCJQYWRkaW5nIjp7IiRyZWYiOiI1OSJ9LCJTaGFwZVN0eWxlIjp7IiRpZCI6IjE0OSIsIk1hcmdpbiI6eyIkcmVmIjoiNjEifSwiUGFkZGluZyI6eyIkcmVmIjoiNjIifSwiQmFja2dyb3VuZCI6eyIkaWQiOiIxNTAiLCJDb2xvciI6eyIkaWQiOiIxNTEiLCJBIjoyNTUsIlIiOjIzNywiRyI6MTI1LCJCIjo0OX19LCJJc1Zpc2libGUiOnRydWUsIldpZHRoIjoxNC40NDM5OTk5OTk5OTk5OTksIkhlaWdodCI6MTQuNDQzOTk5OTk5OTk5OTk5LCJCb3JkZXJTdHlsZSI6eyIkaWQiOiIxNTIiLCJMaW5lQ29sb3IiOnsiJHJlZiI6IjY2In0sIkxpbmVXZWlnaHQiOjAuMCwiTGluZVR5cGUiOjAsIlBhcmVudFN0eWxlIjp7IiRyZWYiOiI2NSJ9fSwiUGFyZW50U3R5bGUiOnsiJHJlZiI6IjYwIn19LCJUaXRsZVN0eWxlIjp7IiRpZCI6IjE1MyIsIkZvbnRTZXR0aW5ncyI6eyIkaWQiOiIxNTQiLCJGb250U2l6ZSI6OSwiRm9udE5hbWUiOiJBcmlhbCIsIklzQm9sZCI6dHJ1ZSwiSXNJdGFsaWMiOmZhbHNlLCJJc1VuZGVybGluZWQiOmZhbHNlLCJQYXJlbnRTdHlsZSI6eyIkcmVmIjoiNjkifX0sIkF1dG9TaXplIjoyLCJGb3JlZ3JvdW5kIjp7IiRyZWYiOiI3MCJ9LCJNYXhXaWR0aCI6MTEzLjExOTkxODgyMzI0MjE5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7IiRpZCI6IjE1NSIsIkxpbmVDb2xvciI6bnVsbCwiTGluZVdlaWdodCI6MC4wLCJMaW5lVHlwZSI6MCwiUGFyZW50U3R5bGUiOm51bGx9LCJQYXJlbnRTdHlsZSI6eyIkcmVmIjoiNjgifX0sIkRhdGVTdHlsZSI6eyIkaWQiOiIxNTYiLCJGb250U2V0dGluZ3MiOnsiJGlkIjoiMTU3IiwiRm9udFNpemUiOjgsIkZvbnROYW1lIjoiQXJpYWwiLCJJc0JvbGQiOmZhbHNlLCJJc0l0YWxpYyI6ZmFsc2UsIklzVW5kZXJsaW5lZCI6ZmFsc2UsIlBhcmVudFN0eWxlIjp7IiRyZWYiOiI3NiJ9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yZWYiOiI3OSJ9LCJQYWRkaW5nIjp7IiRyZWYiOiI4MCJ9LCJCYWNrZ3JvdW5kIjp7IiRyZWYiOiI4MSJ9LCJJc1Zpc2libGUiOnRydWUsIldpZHRoIjowLjAsIkhlaWdodCI6MC4wLCJCb3JkZXJTdHlsZSI6eyIkaWQiOiIxNTgiLCJMaW5lQ29sb3IiOm51bGwsIkxpbmVXZWlnaHQiOjAuMCwiTGluZVR5cGUiOjAsIlBhcmVudFN0eWxlIjpudWxsfSwiUGFyZW50U3R5bGUiOnsiJHJlZiI6Ijc1In19LCJEYXRlRm9ybWF0Ijp7IiRyZWYiOiI4MiJ9LCJJc1Zpc2libGUiOnRydWUsIlBhcmVudFN0eWxlIjp7IiRyZWYiOiI1NCJ9fSwiSW5kZXgiOjIsIlBlcmNlbnRhZ2VDb21wbGV0ZSI6bnVsbCwiUG9zaXRpb24iOnsiUmF0aW8iOjAuMCwiSXNDdXN0b20iOmZhbHNlfSwiRGF0ZUZvcm1hdCI6eyIkcmVmIjoiODIifSwiSWQiOiJhNzk3NGU4Ni00NDEyLTQ4OGYtOTgxNC03ODRkM2QzODU1NTUiLCJJbXBvcnRJZCI6bnVsbCwiVGl0bGUiOiJUYXNrIFByb2dyZXNzIFJldmlldyIsIk5vdGUiOm51bGwsIkh5cGVybGluayI6bnVsbCwiSXNDaGFuZ2VkIjpmYWxzZSwiSXNOZXciOmZhbHNlfSx7IiRpZCI6IjE1OSIsIkRhdGUiOiIyMDE4LTA2LTI0VDIzOjU5OjAwWiIsIlN0eWxlIjp7IiRpZCI6IjE2MCIsIlNoYXBlIjoyLCJDb25uZWN0b3JNYXJnaW4iOnsiJHJlZiI6IjU1In0sIkNvbm5lY3RvclN0eWxlIjp7IiRpZCI6IjE2MSIsIkxpbmVDb2xvciI6eyIkaWQiOiIxNjIiLCIkdHlwZSI6Ik5MUkUuQ29tbW9uLkRvbS5Tb2xpZENvbG9yQnJ1c2gsIE5MUkUuQ29tbW9uIiwiQ29sb3IiOnsiJGlkIjoiMTYzIiwiQSI6MjU1LCJSIjoxMjgsIkciOjE4NSwiQiI6MjIyfX0sIkxpbmVXZWlnaHQiOjEuMCwiTGluZVR5cGUiOjAsIlBhcmVudFN0eWxlIjp7IiRyZWYiOiI1NiJ9fSwiSXNCZWxvd1RpbWViYW5kIjp0cnVlLCJIaWRlRGF0ZSI6ZmFsc2UsIlNoYXBlU2l6ZSI6MywiU3BhY2luZyI6MS4wLCJQYWRkaW5nIjp7IiRyZWYiOiI1OSJ9LCJTaGFwZVN0eWxlIjp7IiRpZCI6IjE2NCIsIk1hcmdpbiI6eyIkcmVmIjoiNjEifSwiUGFkZGluZyI6eyIkcmVmIjoiNjIifSwiQmFja2dyb3VuZCI6eyIkaWQiOiIxNjUiLCJDb2xvciI6eyIkaWQiOiIxNjYiLCJBIjoyNTUsIlIiOjE5NCwiRyI6MCwiQiI6MH19LCJJc1Zpc2libGUiOnRydWUsIldpZHRoIjoxNC40NDM5OTk5OTk5OTk5OTksIkhlaWdodCI6MTQuNDQzOTk5OTk5OTk5OTk5LCJCb3JkZXJTdHlsZSI6eyIkaWQiOiIxNjciLCJMaW5lQ29sb3IiOnsiJHJlZiI6IjY2In0sIkxpbmVXZWlnaHQiOjAuMCwiTGluZVR5cGUiOjAsIlBhcmVudFN0eWxlIjp7IiRyZWYiOiI2NSJ9fSwiUGFyZW50U3R5bGUiOnsiJHJlZiI6IjYwIn19LCJUaXRsZVN0eWxlIjp7IiRpZCI6IjE2OCIsIkZvbnRTZXR0aW5ncyI6eyIkaWQiOiIxNjkiLCJGb250U2l6ZSI6OSwiRm9udE5hbWUiOiJBcmlhbCIsIklzQm9sZCI6dHJ1ZSwiSXNJdGFsaWMiOmZhbHNlLCJJc1VuZGVybGluZWQiOmZhbHNlLCJQYXJlbnRTdHlsZSI6eyIkcmVmIjoiNjkifX0sIkF1dG9TaXplIjowLCJGb3JlZ3JvdW5kIjp7IiRyZWYiOiI3MCJ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nsiJGlkIjoiMTcwIiwiTGluZUNvbG9yIjpudWxsLCJMaW5lV2VpZ2h0IjowLjAsIkxpbmVUeXBlIjowLCJQYXJlbnRTdHlsZSI6bnVsbH0sIlBhcmVudFN0eWxlIjp7IiRyZWYiOiI2OCJ9fSwiRGF0ZVN0eWxlIjp7IiRpZCI6IjE3MSIsIkZvbnRTZXR0aW5ncyI6eyIkaWQiOiIxNzIiLCJGb250U2l6ZSI6OCwiRm9udE5hbWUiOiJBcmlhbCIsIklzQm9sZCI6ZmFsc2UsIklzSXRhbGljIjpmYWxzZSwiSXNVbmRlcmxpbmVkIjpmYWxzZSwiUGFyZW50U3R5bGUiOnsiJHJlZiI6Ijc2In1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HJlZiI6Ijc5In0sIlBhZGRpbmciOnsiJHJlZiI6IjgwIn0sIkJhY2tncm91bmQiOnsiJHJlZiI6IjgxIn0sIklzVmlzaWJsZSI6dHJ1ZSwiV2lkdGgiOjAuMCwiSGVpZ2h0IjowLjAsIkJvcmRlclN0eWxlIjp7IiRpZCI6IjE3MyIsIkxpbmVDb2xvciI6bnVsbCwiTGluZVdlaWdodCI6MC4wLCJMaW5lVHlwZSI6MCwiUGFyZW50U3R5bGUiOm51bGx9LCJQYXJlbnRTdHlsZSI6eyIkcmVmIjoiNzUifX0sIkRhdGVGb3JtYXQiOnsiJHJlZiI6IjgyIn0sIklzVmlzaWJsZSI6dHJ1ZSwiUGFyZW50U3R5bGUiOnsiJHJlZiI6IjU0In19LCJJbmRleCI6MywiUGVyY2VudGFnZUNvbXBsZXRlIjpudWxsLCJQb3NpdGlvbiI6eyJSYXRpbyI6MC4wLCJJc0N1c3RvbSI6ZmFsc2V9LCJEYXRlRm9ybWF0Ijp7IiRyZWYiOiI4MiJ9LCJJZCI6IjI0NDYxMTk2LTc0MDctNDlkMy1iYjA0LWRiMjFhNzFhNDZjOCIsIkltcG9ydElkIjpudWxsLCJUaXRsZSI6IlN0YWtlaG9sZGVyIFJldmlldyIsIk5vdGUiOm51bGwsIkh5cGVybGluayI6bnVsbCwiSXNDaGFuZ2VkIjpmYWxzZSwiSXNOZXciOmZhbHNlfSx7IiRpZCI6IjE3NCIsIkRhdGUiOiIyMDE4LTA2LTI3VDIzOjU5OjAwWiIsIlN0eWxlIjp7IiRpZCI6IjE3NSIsIlNoYXBlIjoyLCJDb25uZWN0b3JNYXJnaW4iOnsiJHJlZiI6IjU1In0sIkNvbm5lY3RvclN0eWxlIjp7IiRpZCI6IjE3NiIsIkxpbmVDb2xvciI6eyIkaWQiOiIxNzciLCIkdHlwZSI6Ik5MUkUuQ29tbW9uLkRvbS5Tb2xpZENvbG9yQnJ1c2gsIE5MUkUuQ29tbW9uIiwiQ29sb3IiOnsiJGlkIjoiMTc4IiwiQSI6MjU1LCJSIjoxMjgsIkciOjE4NSwiQiI6MjIyfX0sIkxpbmVXZWlnaHQiOjEuMCwiTGluZVR5cGUiOjAsIlBhcmVudFN0eWxlIjp7IiRyZWYiOiI1NiJ9fSwiSXNCZWxvd1RpbWViYW5kIjpmYWxzZSwiSGlkZURhdGUiOmZhbHNlLCJTaGFwZVNpemUiOjMsIlNwYWNpbmciOjEuMCwiUGFkZGluZyI6eyIkcmVmIjoiNTkifSwiU2hhcGVTdHlsZSI6eyIkaWQiOiIxNzkiLCJNYXJnaW4iOnsiJHJlZiI6IjYxIn0sIlBhZGRpbmciOnsiJHJlZiI6IjYyIn0sIkJhY2tncm91bmQiOnsiJGlkIjoiMTgwIiwiQ29sb3IiOnsiJGlkIjoiMTgxIiwiQSI6MjU1LCJSIjoxMTEsIkciOjQ5LCJCIjoxNTJ9fSwiSXNWaXNpYmxlIjp0cnVlLCJXaWR0aCI6MTQuNDQzOTk5OTk5OTk5OTk5LCJIZWlnaHQiOjE0LjQ0Mzk5OTk5OTk5OTk5OSwiQm9yZGVyU3R5bGUiOnsiJGlkIjoiMTgyIiwiTGluZUNvbG9yIjp7IiRyZWYiOiI2NiJ9LCJMaW5lV2VpZ2h0IjowLjAsIkxpbmVUeXBlIjowLCJQYXJlbnRTdHlsZSI6eyIkcmVmIjoiNjUifX0sIlBhcmVudFN0eWxlIjp7IiRyZWYiOiI2MCJ9fSwiVGl0bGVTdHlsZSI6eyIkaWQiOiIxODMiLCJGb250U2V0dGluZ3MiOnsiJGlkIjoiMTg0IiwiRm9udFNpemUiOjksIkZvbnROYW1lIjoiQXJpYWwiLCJJc0JvbGQiOnRydWUsIklzSXRhbGljIjpmYWxzZSwiSXNVbmRlcmxpbmVkIjpmYWxzZSwiUGFyZW50U3R5bGUiOnsiJHJlZiI6IjY5In19LCJBdXRvU2l6ZSI6MCwiRm9yZWdyb3VuZCI6eyIkcmVmIjoiNzAifSwiTWF4V2lkdGgiOjIwMC4w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7IiRpZCI6IjE4NSIsIkxpbmVDb2xvciI6bnVsbCwiTGluZVdlaWdodCI6MC4wLCJMaW5lVHlwZSI6MCwiUGFyZW50U3R5bGUiOm51bGx9LCJQYXJlbnRTdHlsZSI6eyIkcmVmIjoiNjgifX0sIkRhdGVTdHlsZSI6eyIkaWQiOiIxODYiLCJGb250U2V0dGluZ3MiOnsiJGlkIjoiMTg3IiwiRm9udFNpemUiOjgsIkZvbnROYW1lIjoiQXJpYWwiLCJJc0JvbGQiOmZhbHNlLCJJc0l0YWxpYyI6ZmFsc2UsIklzVW5kZXJsaW5lZCI6ZmFsc2UsIlBhcmVudFN0eWxlIjp7IiRyZWYiOiI3NiJ9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yZWYiOiI3OSJ9LCJQYWRkaW5nIjp7IiRyZWYiOiI4MCJ9LCJCYWNrZ3JvdW5kIjp7IiRyZWYiOiI4MSJ9LCJJc1Zpc2libGUiOnRydWUsIldpZHRoIjowLjAsIkhlaWdodCI6MC4wLCJCb3JkZXJTdHlsZSI6eyIkaWQiOiIxODgiLCJMaW5lQ29sb3IiOm51bGwsIkxpbmVXZWlnaHQiOjAuMCwiTGluZVR5cGUiOjAsIlBhcmVudFN0eWxlIjpudWxsfSwiUGFyZW50U3R5bGUiOnsiJHJlZiI6Ijc1In19LCJEYXRlRm9ybWF0Ijp7IiRyZWYiOiI4MiJ9LCJJc1Zpc2libGUiOnRydWUsIlBhcmVudFN0eWxlIjp7IiRyZWYiOiI1NCJ9fSwiSW5kZXgiOjQsIlBlcmNlbnRhZ2VDb21wbGV0ZSI6bnVsbCwiUG9zaXRpb24iOnsiUmF0aW8iOjAuMCwiSXNDdXN0b20iOmZhbHNlfSwiRGF0ZUZvcm1hdCI6eyIkcmVmIjoiODIifSwiSWQiOiI3OWE0NTI2Mi1hOThiLTRhODQtYjg0NS04Yzk1OTcwMWRiMzIiLCJJbXBvcnRJZCI6bnVsbCwiVGl0bGUiOiJQcm9qZWN0IFNpZ24tT2ZmIiwiTm90ZSI6bnVsbCwiSHlwZXJsaW5rIjpudWxsLCJJc0NoYW5nZWQiOmZhbHNlLCJJc05ldyI6ZmFsc2V9XSwiVGFza3MiOlt7IiRpZCI6IjE4OSIsIkdyb3VwTmFtZSI6bnVsbCwiU3RhcnREYXRlIjoiMjAxOC0wNS0yOFQwMDowMDowMFoiLCJFbmREYXRlIjoiMjAxOC0wNi0wNFQyMzo1OTowMFoiLCJQZXJjZW50YWdlQ29tcGxldGUiOjcwLjAsIlN0eWxlIjp7IiRpZCI6IjE5MCIsIlNoYXBlIjoxLCJTaGFwZVRoaWNrbmVzcyI6MywiRHVyYXRpb25Gb3JtYXQiOjAsIkluY2x1ZGVOb25Xb3JraW5nRGF5c0luRHVyYXRpb24iOmZhbHNlLCJQZXJjZW50YWdlQ29tcGxldGVTdHlsZSI6eyIkaWQiOiIxOTEiLCJGb250U2V0dGluZ3MiOnsiJGlkIjoiMTkyIiwiRm9udFNpemUiOjksIkZvbnROYW1lIjoiQXJpYWwiLCJJc0JvbGQiOmZhbHNlLCJJc0l0YWxpYyI6ZmFsc2UsIklzVW5kZXJsaW5lZCI6ZmFsc2UsIlBhcmVudFN0eWxlIjp7IiRyZWYiOiI4NSJ9fSwiQXV0b1NpemUiOjAsIkZvcmVncm91bmQiOnsiJGlkIjoiMTkzIiwiQ29sb3IiOnsiJGlkIjoiMTk0IiwiQSI6MjU1LCJSIjoyMzEsIkciOjIzMCwiQiI6MjMwfX0sIk1heFdpZHRoIjo5Nj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OTUiLCJMaW5lQ29sb3IiOm51bGwsIkxpbmVXZWlnaHQiOjAuMCwiTGluZVR5cGUiOjAsIlBhcmVudFN0eWxlIjpudWxsfSwiUGFyZW50U3R5bGUiOnsiJHJlZiI6Ijg0In19LCJEdXJhdGlvblN0eWxlIjp7IiRpZCI6IjE5NiIsIkZvbnRTZXR0aW5ncyI6eyIkaWQiOiIxOTciLCJGb250U2l6ZSI6OSwiRm9udE5hbWUiOiJBcmlhbCIsIklzQm9sZCI6ZmFsc2UsIklzSXRhbGljIjpmYWxzZSwiSXNVbmRlcmxpbmVkIjpmYWxzZSwiUGFyZW50U3R5bGUiOnsiJHJlZiI6IjkyIn19LCJBdXRvU2l6ZSI6MCwiRm9yZWdyb3VuZCI6eyIkcmVmIjoiOTMifSwiTWF4V2lkdGgiOjk2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5OCIsIkxpbmVDb2xvciI6bnVsbCwiTGluZVdlaWdodCI6MC4wLCJMaW5lVHlwZSI6MCwiUGFyZW50U3R5bGUiOm51bGx9LCJQYXJlbnRTdHlsZSI6eyIkcmVmIjoiOTEifX0sIkhvcml6b250YWxDb25uZWN0b3JTdHlsZSI6eyIkaWQiOiIxOTkiLCJMaW5lQ29sb3IiOnsiJHJlZiI6Ijk5In0sIkxpbmVXZWlnaHQiOjEuMCwiTGluZVR5cGUiOjAsIlBhcmVudFN0eWxlIjp7IiRyZWYiOiI5OCJ9fSwiVmVydGljYWxDb25uZWN0b3JTdHlsZSI6eyIkaWQiOiIyMDAiLCJMaW5lQ29sb3IiOnsiJHJlZiI6IjEwMiJ9LCJMaW5lV2VpZ2h0IjoxLjAsIkxpbmVUeXBlIjowLCJQYXJlbnRTdHlsZSI6eyIkcmVmIjoiMTAxIn1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DEiLCJNYXJnaW4iOnsiJHJlZiI6IjEwNSJ9LCJQYWRkaW5nIjp7IiRyZWYiOiIxMDYifSwiQmFja2dyb3VuZCI6eyIkaWQiOiIyMDIiLCJDb2xvciI6eyIkaWQiOiIyMDMiLCJBIjoyNTUsIlIiOjExMiwiRyI6MTczLCJCIjo3MX19LCJJc1Zpc2libGUiOnRydWUsIldpZHRoIjowLjAsIkhlaWdodCI6MTQuMCwiQm9yZGVyU3R5bGUiOnsiJGlkIjoiMjA0IiwiTGluZUNvbG9yIjp7IiRyZWYiOiIxMTAifSwiTGluZVdlaWdodCI6MC4wLCJMaW5lVHlwZSI6MCwiUGFyZW50U3R5bGUiOnsiJHJlZiI6IjEwOSJ9fSwiUGFyZW50U3R5bGUiOnsiJHJlZiI6IjEwNCJ9fSwiVGl0bGVTdHlsZSI6eyIkaWQiOiIyMDUiLCJGb250U2V0dGluZ3MiOnsiJGlkIjoiMjA2IiwiRm9udFNpemUiOjksIkZvbnROYW1lIjoiQXJpYWwiLCJJc0JvbGQiOnRydWUsIklzSXRhbGljIjp0cnVlLCJJc1VuZGVybGluZWQiOnRydW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wNyIsIkxpbmVDb2xvciI6bnVsbCwiTGluZVdlaWdodCI6MC4wLCJMaW5lVHlwZSI6MCwiUGFyZW50U3R5bGUiOm51bGx9LCJQYXJlbnRTdHlsZSI6eyIkcmVmIjoiMTEyIn19LCJEYXRlU3R5bGUiOnsiJGlkIjoiMjA4IiwiRm9udFNldHRpbmdzIjp7IiRpZCI6IjIwOS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I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MTAiLCJMaW5lQ29sb3IiOm51bGwsIkxpbmVXZWlnaHQiOjAuMCwiTGluZVR5cGUiOjAsIlBhcmVudFN0eWxlIjpudWxsfSwiUGFyZW50U3R5bGUiOnsiJHJlZiI6IjExOSJ9fSwiRGF0ZUZvcm1hdCI6eyIkcmVmIjoiMTI2In0sIklzVmlzaWJsZSI6dHJ1ZSwiUGFyZW50U3R5bGUiOnsiJHJlZiI6IjgzIn19LCJJbmRleCI6NSwiU21hcnREdXJhdGlvbkFjdGl2YXRlZCI6ZmFsc2UsIkRhdGVGb3JtYXQiOnsiJHJlZiI6IjEyNiJ9LCJJZCI6ImEzOWE0ODBlLTdmYzEtNDJkYi04ODZhLTExYmU4NTcxZjFiZiIsIkltcG9ydElkIjpudWxsLCJUaXRsZSI6IlByZXBhcmUiLCJOb3RlIjpudWxsLCJIeXBlcmxpbmsiOm51bGwsIklzQ2hhbmdlZCI6ZmFsc2UsIklzTmV3IjpmYWxzZX0seyIkaWQiOiIyMTEiLCJHcm91cE5hbWUiOm51bGwsIlN0YXJ0RGF0ZSI6IjIwMTgtMDUtMjhUMDA6MDA6MDBaIiwiRW5kRGF0ZSI6IjIwMTgtMDYtMDFUMjM6NTk6MDBaIiwiUGVyY2VudGFnZUNvbXBsZXRlIjo1MC4wLCJTdHlsZSI6eyIkaWQiOiIyMTIiLCJTaGFwZSI6MSwiU2hhcGVUaGlja25lc3MiOjMsIkR1cmF0aW9uRm9ybWF0IjowLCJJbmNsdWRlTm9uV29ya2luZ0RheXNJbkR1cmF0aW9uIjpmYWxzZSwiUGVyY2VudGFnZUNvbXBsZXRlU3R5bGUiOnsiJGlkIjoiMjEzIiwiRm9udFNldHRpbmdzIjp7IiRpZCI6IjIxNCIsIkZvbnRTaXplIjo5LCJGb250TmFtZSI6IkFyaWFsIiwiSXNCb2xkIjpmYWxzZSwiSXNJdGFsaWMiOmZhbHNlLCJJc1VuZGVybGluZWQiOmZhbHNlLCJQYXJlbnRTdHlsZSI6eyIkcmVmIjoiODUifX0sIkF1dG9TaXplIjowLCJGb3JlZ3JvdW5kIjp7IiRpZCI6IjIxNSIsIkNvbG9yIjp7IiRpZCI6IjIxNiIsIkEiOjI1NSwiUiI6MjMxLCJHIjoyMzAsIkIiOjIzMH1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E3IiwiTGluZUNvbG9yIjpudWxsLCJMaW5lV2VpZ2h0IjowLjAsIkxpbmVUeXBlIjowLCJQYXJlbnRTdHlsZSI6bnVsbH0sIlBhcmVudFN0eWxlIjp7IiRyZWYiOiI4NCJ9fSwiRHVyYXRpb25TdHlsZSI6eyIkaWQiOiIyMTgiLCJGb250U2V0dGluZ3MiOnsiJGlkIjoiMjE5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yMjAiLCJMaW5lQ29sb3IiOm51bGwsIkxpbmVXZWlnaHQiOjAuMCwiTGluZVR5cGUiOjAsIlBhcmVudFN0eWxlIjpudWxsfSwiUGFyZW50U3R5bGUiOnsiJHJlZiI6IjkxIn19LCJIb3Jpem9udGFsQ29ubmVjdG9yU3R5bGUiOnsiJGlkIjoiMjIxIiwiTGluZUNvbG9yIjp7IiRyZWYiOiI5OSJ9LCJMaW5lV2VpZ2h0IjoxLjAsIkxpbmVUeXBlIjowLCJQYXJlbnRTdHlsZSI6eyIkcmVmIjoiOTgifX0sIlZlcnRpY2FsQ29ubmVjdG9yU3R5bGUiOnsiJGlkIjoiMjIyIiwiTGluZUNvbG9yIjp7IiRyZWYiOiIxMDIifSwiTGluZVdlaWdodCI6MC4wLCJMaW5lVHlwZSI6MCwiUGFyZW50U3R5bGUiOnsiJHJlZiI6IjEwMSJ9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IzIiwiTWFyZ2luIjp7IiRyZWYiOiIxMDUifSwiUGFkZGluZyI6eyIkcmVmIjoiMTA2In0sIkJhY2tncm91bmQiOnsiJGlkIjoiMjI0IiwiQ29sb3IiOnsiJGlkIjoiMjI1IiwiQSI6MjU1LCJSIjo2OCwiRyI6ODQsIkIiOjEwNn19LCJJc1Zpc2libGUiOnRydWUsIldpZHRoIjowLjAsIkhlaWdodCI6MTQuMCwiQm9yZGVyU3R5bGUiOnsiJGlkIjoiMjI2IiwiTGluZUNvbG9yIjp7IiRyZWYiOiIxMTAifSwiTGluZVdlaWdodCI6MC4wLCJMaW5lVHlwZSI6MCwiUGFyZW50U3R5bGUiOnsiJHJlZiI6IjEwOSJ9fSwiUGFyZW50U3R5bGUiOnsiJHJlZiI6IjEwNCJ9fSwiVGl0bGVTdHlsZSI6eyIkaWQiOiIyMjciLCJGb250U2V0dGluZ3MiOnsiJGlkIjoiMjI4IiwiRm9udFNpemUiOjksIkZvbnROYW1lIjoiQXJpYWwiLCJJc0JvbGQiOmZhbHNlLCJJc0l0YWxpYyI6ZmFsc2UsIklzVW5kZXJsaW5lZCI6ZmFsc2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yOSIsIkxpbmVDb2xvciI6bnVsbCwiTGluZVdlaWdodCI6MC4wLCJMaW5lVHlwZSI6MCwiUGFyZW50U3R5bGUiOm51bGx9LCJQYXJlbnRTdHlsZSI6eyIkcmVmIjoiMTEyIn19LCJEYXRlU3R5bGUiOnsiJGlkIjoiMjMwIiwiRm9udFNldHRpbmdzIjp7IiRpZCI6IjIzMS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I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MzIiLCJMaW5lQ29sb3IiOm51bGwsIkxpbmVXZWlnaHQiOjAuMCwiTGluZVR5cGUiOjAsIlBhcmVudFN0eWxlIjpudWxsfSwiUGFyZW50U3R5bGUiOnsiJHJlZiI6IjExOSJ9fSwiRGF0ZUZvcm1hdCI6eyIkcmVmIjoiMTI2In0sIklzVmlzaWJsZSI6dHJ1ZSwiUGFyZW50U3R5bGUiOnsiJHJlZiI6IjgzIn19LCJJbmRleCI6NiwiU21hcnREdXJhdGlvbkFjdGl2YXRlZCI6ZmFsc2UsIkRhdGVGb3JtYXQiOnsiJHJlZiI6IjEyNiJ9LCJJZCI6ImUwNTJlNmI4LWY3OGYtNGVjMC1iMjcxLTViZDY2MmY0ZTc2NCIsIkltcG9ydElkIjpudWxsLCJUaXRsZSI6IkRldmVsb3AgQ2hhcnRlciIsIk5vdGUiOm51bGwsIkh5cGVybGluayI6bnVsbCwiSXNDaGFuZ2VkIjpmYWxzZSwiSXNOZXciOmZhbHNlfSx7IiRpZCI6IjIzMyIsIkdyb3VwTmFtZSI6bnVsbCwiU3RhcnREYXRlIjoiMjAxOC0wNi0wMVQwMDowMDowMFoiLCJFbmREYXRlIjoiMjAxOC0wNi0wM1QyMzo1OTowMFoiLCJQZXJjZW50YWdlQ29tcGxldGUiOjMwLjAsIlN0eWxlIjp7IiRpZCI6IjIzNCIsIlNoYXBlIjoxLCJTaGFwZVRoaWNrbmVzcyI6MywiRHVyYXRpb25Gb3JtYXQiOjAsIkluY2x1ZGVOb25Xb3JraW5nRGF5c0luRHVyYXRpb24iOmZhbHNlLCJQZXJjZW50YWdlQ29tcGxldGVTdHlsZSI6eyIkaWQiOiIyMzUiLCJGb250U2V0dGluZ3MiOnsiJGlkIjoiMjM2IiwiRm9udFNpemUiOjksIkZvbnROYW1lIjoiQXJpYWwiLCJJc0JvbGQiOmZhbHNlLCJJc0l0YWxpYyI6ZmFsc2UsIklzVW5kZXJsaW5lZCI6ZmFsc2UsIlBhcmVudFN0eWxlIjp7IiRyZWYiOiI4NSJ9fSwiQXV0b1NpemUiOjAsIkZvcmVncm91bmQiOnsiJGlkIjoiMjM3IiwiQ29sb3IiOnsiJGlkIjoiMjM4IiwiQSI6MjU1LCJSIjoyMzEsIkciOjIzMCwiQiI6MjMwfX0sIk1heFdpZHRoIjo5Nj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yMzkiLCJMaW5lQ29sb3IiOm51bGwsIkxpbmVXZWlnaHQiOjAuMCwiTGluZVR5cGUiOjAsIlBhcmVudFN0eWxlIjpudWxsfSwiUGFyZW50U3R5bGUiOnsiJHJlZiI6Ijg0In19LCJEdXJhdGlvblN0eWxlIjp7IiRpZCI6IjI0MCIsIkZvbnRTZXR0aW5ncyI6eyIkaWQiOiIyNDEiLCJGb250U2l6ZSI6OSwiRm9udE5hbWUiOiJBcmlhbCIsIklzQm9sZCI6ZmFsc2UsIklzSXRhbGljIjpmYWxzZSwiSXNVbmRlcmxpbmVkIjpmYWxzZSwiUGFyZW50U3R5bGUiOnsiJHJlZiI6IjkyIn19LCJBdXRvU2l6ZSI6MCwiRm9yZWdyb3VuZCI6eyIkcmVmIjoiOTMifSwiTWF4V2lkdGgiOjk2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I0MiIsIkxpbmVDb2xvciI6bnVsbCwiTGluZVdlaWdodCI6MC4wLCJMaW5lVHlwZSI6MCwiUGFyZW50U3R5bGUiOm51bGx9LCJQYXJlbnRTdHlsZSI6eyIkcmVmIjoiOTEifX0sIkhvcml6b250YWxDb25uZWN0b3JTdHlsZSI6eyIkaWQiOiIyNDMiLCJMaW5lQ29sb3IiOnsiJHJlZiI6Ijk5In0sIkxpbmVXZWlnaHQiOjEuMCwiTGluZVR5cGUiOjAsIlBhcmVudFN0eWxlIjp7IiRyZWYiOiI5OCJ9fSwiVmVydGljYWxDb25uZWN0b3JTdHlsZSI6eyIkaWQiOiIyNDQiLCJMaW5lQ29sb3IiOnsiJHJlZiI6IjEwMiJ9LCJMaW5lV2VpZ2h0IjowLjAsIkxpbmVUeXBlIjowLCJQYXJlbnRTdHlsZSI6eyIkcmVmIjoiMTAxIn1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NDUiLCJNYXJnaW4iOnsiJHJlZiI6IjEwNSJ9LCJQYWRkaW5nIjp7IiRyZWYiOiIxMDYifSwiQmFja2dyb3VuZCI6eyIkaWQiOiIyNDYiLCJDb2xvciI6eyIkaWQiOiIyNDciLCJBIjoyNTUsIlIiOjY4LCJHIjoxMDMsIkIiOjEwNn19LCJJc1Zpc2libGUiOnRydWUsIldpZHRoIjowLjAsIkhlaWdodCI6MTQuMCwiQm9yZGVyU3R5bGUiOnsiJGlkIjoiMjQ4IiwiTGluZUNvbG9yIjp7IiRyZWYiOiIxMTAifSwiTGluZVdlaWdodCI6MC4wLCJMaW5lVHlwZSI6MCwiUGFyZW50U3R5bGUiOnsiJHJlZiI6IjEwOSJ9fSwiUGFyZW50U3R5bGUiOnsiJHJlZiI6IjEwNCJ9fSwiVGl0bGVTdHlsZSI6eyIkaWQiOiIyNDkiLCJGb250U2V0dGluZ3MiOnsiJGlkIjoiMjUwIiwiRm9udFNpemUiOjksIkZvbnROYW1lIjoiQXJpYWwiLCJJc0JvbGQiOmZhbHNlLCJJc0l0YWxpYyI6ZmFsc2UsIklzVW5kZXJsaW5lZCI6ZmFsc2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1MSIsIkxpbmVDb2xvciI6bnVsbCwiTGluZVdlaWdodCI6MC4wLCJMaW5lVHlwZSI6MCwiUGFyZW50U3R5bGUiOm51bGx9LCJQYXJlbnRTdHlsZSI6eyIkcmVmIjoiMTEyIn19LCJEYXRlU3R5bGUiOnsiJGlkIjoiMjUyIiwiRm9udFNldHRpbmdzIjp7IiRpZCI6IjI1My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I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NTQiLCJMaW5lQ29sb3IiOm51bGwsIkxpbmVXZWlnaHQiOjAuMCwiTGluZVR5cGUiOjAsIlBhcmVudFN0eWxlIjpudWxsfSwiUGFyZW50U3R5bGUiOnsiJHJlZiI6IjExOSJ9fSwiRGF0ZUZvcm1hdCI6eyIkcmVmIjoiMTI2In0sIklzVmlzaWJsZSI6dHJ1ZSwiUGFyZW50U3R5bGUiOnsiJHJlZiI6IjgzIn19LCJJbmRleCI6NywiU21hcnREdXJhdGlvbkFjdGl2YXRlZCI6ZmFsc2UsIkRhdGVGb3JtYXQiOnsiJHJlZiI6IjEyNiJ9LCJJZCI6IjczMWY3N2ViLTg0YmItNDdjMi1hNTdkLTZiNjlkODkzMjZkZCIsIkltcG9ydElkIjpudWxsLCJUaXRsZSI6IkRyYWZ0IFNjb3BlIiwiTm90ZSI6bnVsbCwiSHlwZXJsaW5rIjpudWxsLCJJc0NoYW5nZWQiOmZhbHNlLCJJc05ldyI6ZmFsc2V9LHsiJGlkIjoiMjU1IiwiR3JvdXBOYW1lIjpudWxsLCJTdGFydERhdGUiOiIyMDE4LTA2LTAxVDAwOjAwOjAwWiIsIkVuZERhdGUiOiIyMDE4LTA2LTA0VDIzOjU5OjAwWiIsIlBlcmNlbnRhZ2VDb21wbGV0ZSI6MC4wLCJTdHlsZSI6eyIkaWQiOiIyNTYiLCJTaGFwZSI6MSwiU2hhcGVUaGlja25lc3MiOjMsIkR1cmF0aW9uRm9ybWF0IjowLCJJbmNsdWRlTm9uV29ya2luZ0RheXNJbkR1cmF0aW9uIjpmYWxzZSwiUGVyY2VudGFnZUNvbXBsZXRlU3R5bGUiOnsiJGlkIjoiMjU3IiwiRm9udFNldHRpbmdzIjp7IiRpZCI6IjI1OCIsIkZvbnRTaXplIjo5LCJGb250TmFtZSI6IkFyaWFsIiwiSXNCb2xkIjpmYWxzZSwiSXNJdGFsaWMiOmZhbHNlLCJJc1VuZGVybGluZWQiOmZhbHNlLCJQYXJlbnRTdHlsZSI6eyIkcmVmIjoiODUifX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U5IiwiTGluZUNvbG9yIjpudWxsLCJMaW5lV2VpZ2h0IjowLjAsIkxpbmVUeXBlIjowLCJQYXJlbnRTdHlsZSI6bnVsbH0sIlBhcmVudFN0eWxlIjp7IiRyZWYiOiI4NCJ9fSwiRHVyYXRpb25TdHlsZSI6eyIkaWQiOiIyNjAiLCJGb250U2V0dGluZ3MiOnsiJGlkIjoiMjYx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yNjIiLCJMaW5lQ29sb3IiOm51bGwsIkxpbmVXZWlnaHQiOjAuMCwiTGluZVR5cGUiOjAsIlBhcmVudFN0eWxlIjpudWxsfSwiUGFyZW50U3R5bGUiOnsiJHJlZiI6IjkxIn19LCJIb3Jpem9udGFsQ29ubmVjdG9yU3R5bGUiOnsiJGlkIjoiMjYzIiwiTGluZUNvbG9yIjp7IiRyZWYiOiI5OSJ9LCJMaW5lV2VpZ2h0IjoxLjAsIkxpbmVUeXBlIjowLCJQYXJlbnRTdHlsZSI6eyIkcmVmIjoiOTgifX0sIlZlcnRpY2FsQ29ubmVjdG9yU3R5bGUiOnsiJGlkIjoiMjY0IiwiTGluZUNvbG9yIjp7IiRyZWYiOiIxMDIifSwiTGluZVdlaWdodCI6MC4wLCJMaW5lVHlwZSI6MCwiUGFyZW50U3R5bGUiOnsiJHJlZiI6IjEwMSJ9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Y1IiwiTWFyZ2luIjp7IiRyZWYiOiIxMDUifSwiUGFkZGluZyI6eyIkcmVmIjoiMTA2In0sIkJhY2tncm91bmQiOnsiJGlkIjoiMjY2IiwiQ29sb3IiOnsiJGlkIjoiMjY3IiwiQSI6MjU1LCJSIjo2OCwiRyI6MTAzLCJCIjoxMDZ9fSwiSXNWaXNpYmxlIjp0cnVlLCJXaWR0aCI6MC4wLCJIZWlnaHQiOjE0LjAsIkJvcmRlclN0eWxlIjp7IiRpZCI6IjI2OCIsIkxpbmVDb2xvciI6eyIkcmVmIjoiMTEwIn0sIkxpbmVXZWlnaHQiOjAuMCwiTGluZVR5cGUiOjAsIlBhcmVudFN0eWxlIjp7IiRyZWYiOiIxMDkifX0sIlBhcmVudFN0eWxlIjp7IiRyZWYiOiIxMDQifX0sIlRpdGxlU3R5bGUiOnsiJGlkIjoiMjY5IiwiRm9udFNldHRpbmdzIjp7IiRpZCI6IjI3MCIsIkZvbnRTaXplIjo5LCJGb250TmFtZSI6IkFyaWFsIiwiSXNCb2xkIjpmYWxzZSwiSXNJdGFsaWMiOmZhbHNlLCJJc1VuZGVybGluZWQiOmZhbHN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yNzEiLCJMaW5lQ29sb3IiOm51bGwsIkxpbmVXZWlnaHQiOjAuMCwiTGluZVR5cGUiOjAsIlBhcmVudFN0eWxlIjpudWxsfSwiUGFyZW50U3R5bGUiOnsiJHJlZiI6IjExMiJ9fSwiRGF0ZVN0eWxlIjp7IiRpZCI6IjI3MiIsIkZvbnRTZXR0aW5ncyI6eyIkaWQiOiIyNzM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y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jc0IiwiTGluZUNvbG9yIjpudWxsLCJMaW5lV2VpZ2h0IjowLjAsIkxpbmVUeXBlIjowLCJQYXJlbnRTdHlsZSI6bnVsbH0sIlBhcmVudFN0eWxlIjp7IiRyZWYiOiIxMTkifX0sIkRhdGVGb3JtYXQiOnsiJHJlZiI6IjEyNiJ9LCJJc1Zpc2libGUiOnRydWUsIlBhcmVudFN0eWxlIjp7IiRyZWYiOiI4MyJ9fSwiSW5kZXgiOjgsIlNtYXJ0RHVyYXRpb25BY3RpdmF0ZWQiOmZhbHNlLCJEYXRlRm9ybWF0Ijp7IiRyZWYiOiIxMjYifSwiSWQiOiI0ODBiYzkyYi0zOTcwLTQyZjUtYWEzNy03NzM3NTg2NGM3M2UiLCJJbXBvcnRJZCI6bnVsbCwiVGl0bGUiOiJGaW5hbGl6ZSBTY29wZSIsIk5vdGUiOm51bGwsIkh5cGVybGluayI6bnVsbCwiSXNDaGFuZ2VkIjpmYWxzZSwiSXNOZXciOmZhbHNlfSx7IiRpZCI6IjI3NSIsIkdyb3VwTmFtZSI6bnVsbCwiU3RhcnREYXRlIjoiMjAxOC0wNi0wNVQwMDowMDowMFoiLCJFbmREYXRlIjoiMjAxOC0wNi0wOVQyMzo1OTowMFoiLCJQZXJjZW50YWdlQ29tcGxldGUiOjAuMCwiU3R5bGUiOnsiJGlkIjoiMjc2IiwiU2hhcGUiOjEsIlNoYXBlVGhpY2tuZXNzIjozLCJEdXJhdGlvbkZvcm1hdCI6MCwiSW5jbHVkZU5vbldvcmtpbmdEYXlzSW5EdXJhdGlvbiI6ZmFsc2UsIlBlcmNlbnRhZ2VDb21wbGV0ZVN0eWxlIjp7IiRpZCI6IjI3NyIsIkZvbnRTZXR0aW5ncyI6eyIkaWQiOiIyNzg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I3OSIsIkxpbmVDb2xvciI6bnVsbCwiTGluZVdlaWdodCI6MC4wLCJMaW5lVHlwZSI6MCwiUGFyZW50U3R5bGUiOm51bGx9LCJQYXJlbnRTdHlsZSI6eyIkcmVmIjoiODQifX0sIkR1cmF0aW9uU3R5bGUiOnsiJGlkIjoiMjgwIiwiRm9udFNldHRpbmdzIjp7IiRpZCI6IjI4MS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jgyIiwiTGluZUNvbG9yIjpudWxsLCJMaW5lV2VpZ2h0IjowLjAsIkxpbmVUeXBlIjowLCJQYXJlbnRTdHlsZSI6bnVsbH0sIlBhcmVudFN0eWxlIjp7IiRyZWYiOiI5MSJ9fSwiSG9yaXpvbnRhbENvbm5lY3RvclN0eWxlIjp7IiRpZCI6IjI4MyIsIkxpbmVDb2xvciI6eyIkcmVmIjoiOTkifSwiTGluZVdlaWdodCI6MS4wLCJMaW5lVHlwZSI6MCwiUGFyZW50U3R5bGUiOnsiJHJlZiI6Ijk4In19LCJWZXJ0aWNhbENvbm5lY3RvclN0eWxlIjp7IiRpZCI6IjI4NC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I4NSIsIk1hcmdpbiI6eyIkcmVmIjoiMTA1In0sIlBhZGRpbmciOnsiJHJlZiI6IjEwNiJ9LCJCYWNrZ3JvdW5kIjp7IiRpZCI6IjI4NiIsIkNvbG9yIjp7IiRpZCI6IjI4NyIsIkEiOjI1NSwiUiI6NjgsIkciOjEwMywiQiI6MTA2fX0sIklzVmlzaWJsZSI6dHJ1ZSwiV2lkdGgiOjAuMCwiSGVpZ2h0IjoxNC4wLCJCb3JkZXJTdHlsZSI6eyIkaWQiOiIyODgiLCJMaW5lQ29sb3IiOnsiJHJlZiI6IjExMCJ9LCJMaW5lV2VpZ2h0IjowLjAsIkxpbmVUeXBlIjowLCJQYXJlbnRTdHlsZSI6eyIkcmVmIjoiMTA5In19LCJQYXJlbnRTdHlsZSI6eyIkcmVmIjoiMTA0In19LCJUaXRsZVN0eWxlIjp7IiRpZCI6IjI4OSIsIkZvbnRTZXR0aW5ncyI6eyIkaWQiOiIyOTAiLCJGb250U2l6ZSI6OSwiRm9udE5hbWUiOiJBcmlhbCIsIklzQm9sZCI6ZmFsc2UsIklzSXRhbGljIjpmYWxzZSwiSXNVbmRlcmxpbmVkIjpmYWxz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jkxIiwiTGluZUNvbG9yIjpudWxsLCJMaW5lV2VpZ2h0IjowLjAsIkxpbmVUeXBlIjowLCJQYXJlbnRTdHlsZSI6bnVsbH0sIlBhcmVudFN0eWxlIjp7IiRyZWYiOiIxMTIifX0sIkRhdGVTdHlsZSI6eyIkaWQiOiIyOTIiLCJGb250U2V0dGluZ3MiOnsiJGlkIjoiMjkz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I5NCIsIkxpbmVDb2xvciI6bnVsbCwiTGluZVdlaWdodCI6MC4wLCJMaW5lVHlwZSI6MCwiUGFyZW50U3R5bGUiOm51bGx9LCJQYXJlbnRTdHlsZSI6eyIkcmVmIjoiMTE5In19LCJEYXRlRm9ybWF0Ijp7IiRyZWYiOiIxMjYifSwiSXNWaXNpYmxlIjp0cnVlLCJQYXJlbnRTdHlsZSI6eyIkcmVmIjoiODMifX0sIkluZGV4Ijo5LCJTbWFydER1cmF0aW9uQWN0aXZhdGVkIjpmYWxzZSwiRGF0ZUZvcm1hdCI6eyIkcmVmIjoiMTI2In0sIklkIjoiMzE3OTQ0YzYtZWI3Zi00ZmQ0LWFhYzgtNDE0NzQxYzZhYjFlIiwiSW1wb3J0SWQiOm51bGwsIlRpdGxlIjoiV29yayBCcmVha2Rvd24gU3RydWN0dXJlIiwiTm90ZSI6bnVsbCwiSHlwZXJsaW5rIjpudWxsLCJJc0NoYW5nZWQiOmZhbHNlLCJJc05ldyI6ZmFsc2V9LHsiJGlkIjoiMjk1IiwiR3JvdXBOYW1lIjpudWxsLCJTdGFydERhdGUiOiIyMDE4LTA2LTA4VDAwOjAwOjAwWiIsIkVuZERhdGUiOiIyMDE4LTA2LTE4VDIzOjU5OjAwWiIsIlBlcmNlbnRhZ2VDb21wbGV0ZSI6MC4wLCJTdHlsZSI6eyIkaWQiOiIyOTYiLCJTaGFwZSI6MSwiU2hhcGVUaGlja25lc3MiOjMsIkR1cmF0aW9uRm9ybWF0IjowLCJJbmNsdWRlTm9uV29ya2luZ0RheXNJbkR1cmF0aW9uIjpmYWxzZSwiUGVyY2VudGFnZUNvbXBsZXRlU3R5bGUiOnsiJGlkIjoiMjk3IiwiRm9udFNldHRpbmdzIjp7IiRpZCI6IjI5OCIsIkZvbnRTaXplIjo5LCJGb250TmFtZSI6IkFyaWFsIiwiSXNCb2xkIjpmYWxzZSwiSXNJdGFsaWMiOmZhbHNlLCJJc1VuZGVybGluZWQiOmZhbHNlLCJQYXJlbnRTdHlsZSI6eyIkcmVmIjoiODUifX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k5IiwiTGluZUNvbG9yIjpudWxsLCJMaW5lV2VpZ2h0IjowLjAsIkxpbmVUeXBlIjowLCJQYXJlbnRTdHlsZSI6bnVsbH0sIlBhcmVudFN0eWxlIjp7IiRyZWYiOiI4NCJ9fSwiRHVyYXRpb25TdHlsZSI6eyIkaWQiOiIzMDAiLCJGb250U2V0dGluZ3MiOnsiJGlkIjoiMzAx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zMDIiLCJMaW5lQ29sb3IiOm51bGwsIkxpbmVXZWlnaHQiOjAuMCwiTGluZVR5cGUiOjAsIlBhcmVudFN0eWxlIjpudWxsfSwiUGFyZW50U3R5bGUiOnsiJHJlZiI6IjkxIn19LCJIb3Jpem9udGFsQ29ubmVjdG9yU3R5bGUiOnsiJGlkIjoiMzAzIiwiTGluZUNvbG9yIjp7IiRyZWYiOiI5OSJ9LCJMaW5lV2VpZ2h0IjoxLjAsIkxpbmVUeXBlIjowLCJQYXJlbnRTdHlsZSI6eyIkcmVmIjoiOTgifX0sIlZlcnRpY2FsQ29ubmVjdG9yU3R5bGUiOnsiJGlkIjoiMzA0IiwiTGluZUNvbG9yIjp7IiRyZWYiOiIxMDIifSwiTGluZVdlaWdodCI6MC4wLCJMaW5lVHlwZSI6MCwiUGFyZW50U3R5bGUiOnsiJHJlZiI6IjEwMSJ9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zA1IiwiTWFyZ2luIjp7IiRyZWYiOiIxMDUifSwiUGFkZGluZyI6eyIkcmVmIjoiMTA2In0sIkJhY2tncm91bmQiOnsiJGlkIjoiMzA2IiwiQ29sb3IiOnsiJGlkIjoiMzA3IiwiQSI6MjU1LCJSIjo2OCwiRyI6MTAzLCJCIjoxMDZ9fSwiSXNWaXNpYmxlIjp0cnVlLCJXaWR0aCI6MC4wLCJIZWlnaHQiOjE0LjAsIkJvcmRlclN0eWxlIjp7IiRpZCI6IjMwOCIsIkxpbmVDb2xvciI6eyIkcmVmIjoiMTEwIn0sIkxpbmVXZWlnaHQiOjAuMCwiTGluZVR5cGUiOjAsIlBhcmVudFN0eWxlIjp7IiRyZWYiOiIxMDkifX0sIlBhcmVudFN0eWxlIjp7IiRyZWYiOiIxMDQifX0sIlRpdGxlU3R5bGUiOnsiJGlkIjoiMzA5IiwiRm9udFNldHRpbmdzIjp7IiRpZCI6IjMxMCIsIkZvbnRTaXplIjo5LCJGb250TmFtZSI6IkFyaWFsIiwiSXNCb2xkIjpmYWxzZSwiSXNJdGFsaWMiOmZhbHNlLCJJc1VuZGVybGluZWQiOmZhbHN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zMTEiLCJMaW5lQ29sb3IiOm51bGwsIkxpbmVXZWlnaHQiOjAuMCwiTGluZVR5cGUiOjAsIlBhcmVudFN0eWxlIjpudWxsfSwiUGFyZW50U3R5bGUiOnsiJHJlZiI6IjExMiJ9fSwiRGF0ZVN0eWxlIjp7IiRpZCI6IjMxMiIsIkZvbnRTZXR0aW5ncyI6eyIkaWQiOiIzMTM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y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E0IiwiTGluZUNvbG9yIjpudWxsLCJMaW5lV2VpZ2h0IjowLjAsIkxpbmVUeXBlIjowLCJQYXJlbnRTdHlsZSI6bnVsbH0sIlBhcmVudFN0eWxlIjp7IiRyZWYiOiIxMTkifX0sIkRhdGVGb3JtYXQiOnsiJHJlZiI6IjEyNiJ9LCJJc1Zpc2libGUiOnRydWUsIlBhcmVudFN0eWxlIjp7IiRyZWYiOiI4MyJ9fSwiSW5kZXgiOjEwLCJTbWFydER1cmF0aW9uQWN0aXZhdGVkIjpmYWxzZSwiRGF0ZUZvcm1hdCI6eyIkcmVmIjoiMTI2In0sIklkIjoiMjU2NWYwMzUtNzc3Yy00OGUzLWE4NmItZDMyNDY5NmE3Nzc2IiwiSW1wb3J0SWQiOm51bGwsIlRpdGxlIjoiUGxhbiBSaXNrcyIsIk5vdGUiOm51bGwsIkh5cGVybGluayI6bnVsbCwiSXNDaGFuZ2VkIjpmYWxzZSwiSXNOZXciOmZhbHNlfSx7IiRpZCI6IjMxNSIsIkdyb3VwTmFtZSI6bnVsbCwiU3RhcnREYXRlIjoiMjAxOC0wNi0xNVQwMDowMDowMFoiLCJFbmREYXRlIjoiMjAxOC0wNi0xOFQyMzo1OTowMFoiLCJQZXJjZW50YWdlQ29tcGxldGUiOjAuMCwiU3R5bGUiOnsiJGlkIjoiMzE2IiwiU2hhcGUiOjEsIlNoYXBlVGhpY2tuZXNzIjozLCJEdXJhdGlvbkZvcm1hdCI6MCwiSW5jbHVkZU5vbldvcmtpbmdEYXlzSW5EdXJhdGlvbiI6ZmFsc2UsIlBlcmNlbnRhZ2VDb21wbGV0ZVN0eWxlIjp7IiRpZCI6IjMxNyIsIkZvbnRTZXR0aW5ncyI6eyIkaWQiOiIzMTg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xOSIsIkxpbmVDb2xvciI6bnVsbCwiTGluZVdlaWdodCI6MC4wLCJMaW5lVHlwZSI6MCwiUGFyZW50U3R5bGUiOm51bGx9LCJQYXJlbnRTdHlsZSI6eyIkcmVmIjoiODQifX0sIkR1cmF0aW9uU3R5bGUiOnsiJGlkIjoiMzIwIiwiRm9udFNldHRpbmdzIjp7IiRpZCI6IjMyMS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zIyIiwiTGluZUNvbG9yIjpudWxsLCJMaW5lV2VpZ2h0IjowLjAsIkxpbmVUeXBlIjowLCJQYXJlbnRTdHlsZSI6bnVsbH0sIlBhcmVudFN0eWxlIjp7IiRyZWYiOiI5MSJ9fSwiSG9yaXpvbnRhbENvbm5lY3RvclN0eWxlIjp7IiRpZCI6IjMyMyIsIkxpbmVDb2xvciI6eyIkcmVmIjoiOTkifSwiTGluZVdlaWdodCI6MS4wLCJMaW5lVHlwZSI6MCwiUGFyZW50U3R5bGUiOnsiJHJlZiI6Ijk4In19LCJWZXJ0aWNhbENvbm5lY3RvclN0eWxlIjp7IiRpZCI6IjMyNC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MyNSIsIk1hcmdpbiI6eyIkcmVmIjoiMTA1In0sIlBhZGRpbmciOnsiJHJlZiI6IjEwNiJ9LCJCYWNrZ3JvdW5kIjp7IiRpZCI6IjMyNiIsIkNvbG9yIjp7IiRpZCI6IjMyNyIsIkEiOjI1NSwiUiI6NjgsIkciOjEwMywiQiI6MTA2fX0sIklzVmlzaWJsZSI6dHJ1ZSwiV2lkdGgiOjAuMCwiSGVpZ2h0IjoxNC4wLCJCb3JkZXJTdHlsZSI6eyIkaWQiOiIzMjgiLCJMaW5lQ29sb3IiOnsiJHJlZiI6IjExMCJ9LCJMaW5lV2VpZ2h0IjowLjAsIkxpbmVUeXBlIjowLCJQYXJlbnRTdHlsZSI6eyIkcmVmIjoiMTA5In19LCJQYXJlbnRTdHlsZSI6eyIkcmVmIjoiMTA0In19LCJUaXRsZVN0eWxlIjp7IiRpZCI6IjMyOSIsIkZvbnRTZXR0aW5ncyI6eyIkaWQiOiIzMzAiLCJGb250U2l6ZSI6OSwiRm9udE5hbWUiOiJBcmlhbCIsIklzQm9sZCI6ZmFsc2UsIklzSXRhbGljIjpmYWxzZSwiSXNVbmRlcmxpbmVkIjpmYWxz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MxIiwiTGluZUNvbG9yIjpudWxsLCJMaW5lV2VpZ2h0IjowLjAsIkxpbmVUeXBlIjowLCJQYXJlbnRTdHlsZSI6bnVsbH0sIlBhcmVudFN0eWxlIjp7IiRyZWYiOiIxMTIifX0sIkRhdGVTdHlsZSI6eyIkaWQiOiIzMzIiLCJGb250U2V0dGluZ3MiOnsiJGlkIjoiMzMz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zNCIsIkxpbmVDb2xvciI6bnVsbCwiTGluZVdlaWdodCI6MC4wLCJMaW5lVHlwZSI6MCwiUGFyZW50U3R5bGUiOm51bGx9LCJQYXJlbnRTdHlsZSI6eyIkcmVmIjoiMTE5In19LCJEYXRlRm9ybWF0Ijp7IiRyZWYiOiIxMjYifSwiSXNWaXNpYmxlIjp0cnVlLCJQYXJlbnRTdHlsZSI6eyIkcmVmIjoiODMifX0sIkluZGV4IjoxMSwiU21hcnREdXJhdGlvbkFjdGl2YXRlZCI6ZmFsc2UsIkRhdGVGb3JtYXQiOnsiJHJlZiI6IjEyNiJ9LCJJZCI6ImVmYjU3Yzc5LTdlNTctNGJjYy05NjY4LTRiYjc0YWM3Zjc1MyIsIkltcG9ydElkIjpudWxsLCJUaXRsZSI6Ik1hbmFnZSBRdWFsaXR5IiwiTm90ZSI6bnVsbCwiSHlwZXJsaW5rIjpudWxsLCJJc0NoYW5nZWQiOmZhbHNlLCJJc05ldyI6ZmFsc2V9LHsiJGlkIjoiMzM1IiwiR3JvdXBOYW1lIjpudWxsLCJTdGFydERhdGUiOiIyMDE4LTA2LTE3VDAwOjAwOjAwWiIsIkVuZERhdGUiOiIyMDE4LTA2LTIwVDIzOjU5OjAwWiIsIlBlcmNlbnRhZ2VDb21wbGV0ZSI6MC4wLCJTdHlsZSI6eyIkaWQiOiIzMzYiLCJTaGFwZSI6MSwiU2hhcGVUaGlja25lc3MiOjMsIkR1cmF0aW9uRm9ybWF0IjowLCJJbmNsdWRlTm9uV29ya2luZ0RheXNJbkR1cmF0aW9uIjpmYWxzZSwiUGVyY2VudGFnZUNvbXBsZXRlU3R5bGUiOnsiJGlkIjoiMzM3IiwiRm9udFNldHRpbmdzIjp7IiRpZCI6IjMzOCIsIkZvbnRTaXplIjo5LCJGb250TmFtZSI6IkFyaWFsIiwiSXNCb2xkIjpmYWxzZSwiSXNJdGFsaWMiOmZhbHNlLCJJc1VuZGVybGluZWQiOmZhbHNlLCJQYXJlbnRTdHlsZSI6eyIkcmVmIjoiODUifX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zM5IiwiTGluZUNvbG9yIjpudWxsLCJMaW5lV2VpZ2h0IjowLjAsIkxpbmVUeXBlIjowLCJQYXJlbnRTdHlsZSI6bnVsbH0sIlBhcmVudFN0eWxlIjp7IiRyZWYiOiI4NCJ9fSwiRHVyYXRpb25TdHlsZSI6eyIkaWQiOiIzNDAiLCJGb250U2V0dGluZ3MiOnsiJGlkIjoiMzQx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zNDIiLCJMaW5lQ29sb3IiOm51bGwsIkxpbmVXZWlnaHQiOjAuMCwiTGluZVR5cGUiOjAsIlBhcmVudFN0eWxlIjpudWxsfSwiUGFyZW50U3R5bGUiOnsiJHJlZiI6IjkxIn19LCJIb3Jpem9udGFsQ29ubmVjdG9yU3R5bGUiOnsiJGlkIjoiMzQzIiwiTGluZUNvbG9yIjp7IiRyZWYiOiI5OSJ9LCJMaW5lV2VpZ2h0IjoxLjAsIkxpbmVUeXBlIjowLCJQYXJlbnRTdHlsZSI6eyIkcmVmIjoiOTgifX0sIlZlcnRpY2FsQ29ubmVjdG9yU3R5bGUiOnsiJGlkIjoiMzQ0IiwiTGluZUNvbG9yIjp7IiRyZWYiOiIxMDIifSwiTGluZVdlaWdodCI6MC4wLCJMaW5lVHlwZSI6MCwiUGFyZW50U3R5bGUiOnsiJHJlZiI6IjEwMSJ9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zQ1IiwiTWFyZ2luIjp7IiRyZWYiOiIxMDUifSwiUGFkZGluZyI6eyIkcmVmIjoiMTA2In0sIkJhY2tncm91bmQiOnsiJGlkIjoiMzQ2IiwiQ29sb3IiOnsiJGlkIjoiMzQ3IiwiQSI6MjU1LCJSIjo2OCwiRyI6MTAzLCJCIjoxMDZ9fSwiSXNWaXNpYmxlIjp0cnVlLCJXaWR0aCI6MC4wLCJIZWlnaHQiOjE0LjAsIkJvcmRlclN0eWxlIjp7IiRpZCI6IjM0OCIsIkxpbmVDb2xvciI6eyIkcmVmIjoiMTEwIn0sIkxpbmVXZWlnaHQiOjAuMCwiTGluZVR5cGUiOjAsIlBhcmVudFN0eWxlIjp7IiRyZWYiOiIxMDkifX0sIlBhcmVudFN0eWxlIjp7IiRyZWYiOiIxMDQifX0sIlRpdGxlU3R5bGUiOnsiJGlkIjoiMzQ5IiwiRm9udFNldHRpbmdzIjp7IiRpZCI6IjM1MCIsIkZvbnRTaXplIjo5LCJGb250TmFtZSI6IkFyaWFsIiwiSXNCb2xkIjpmYWxzZSwiSXNJdGFsaWMiOmZhbHNlLCJJc1VuZGVybGluZWQiOmZhbHNlLCJQYXJlbnRTdHlsZSI6eyIkcmVmIjoiMTEzIn19LCJBdXRvU2l6ZSI6MiwiRm9yZWdyb3VuZCI6eyIkcmVmIjoiMTE0In0sIk1heFdpZHRoIjoxMDYuNjIwMDAyNzQ2NTgyMDM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UxIiwiTGluZUNvbG9yIjpudWxsLCJMaW5lV2VpZ2h0IjowLjAsIkxpbmVUeXBlIjowLCJQYXJlbnRTdHlsZSI6bnVsbH0sIlBhcmVudFN0eWxlIjp7IiRyZWYiOiIxMTIifX0sIkRhdGVTdHlsZSI6eyIkaWQiOiIzNTIiLCJGb250U2V0dGluZ3MiOnsiJGlkIjoiMzUz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1NCIsIkxpbmVDb2xvciI6bnVsbCwiTGluZVdlaWdodCI6MC4wLCJMaW5lVHlwZSI6MCwiUGFyZW50U3R5bGUiOm51bGx9LCJQYXJlbnRTdHlsZSI6eyIkcmVmIjoiMTE5In19LCJEYXRlRm9ybWF0Ijp7IiRyZWYiOiIxMjYifSwiSXNWaXNpYmxlIjp0cnVlLCJQYXJlbnRTdHlsZSI6eyIkcmVmIjoiODMifX0sIkluZGV4IjoxMiwiU21hcnREdXJhdGlvbkFjdGl2YXRlZCI6ZmFsc2UsIkRhdGVGb3JtYXQiOnsiJHJlZiI6IjEyNiJ9LCJJZCI6ImU1N2IzNDJmLTcxZTUtNDAwMC1iOTRhLTRjZDI5YzdlNzc5YSIsIkltcG9ydElkIjpudWxsLCJUaXRsZSI6IlVwZGF0ZSBQcm9qZWN0IFRhc2tzIiwiTm90ZSI6bnVsbCwiSHlwZXJsaW5rIjpudWxsLCJJc0NoYW5nZWQiOmZhbHNlLCJJc05ldyI6ZmFsc2V9LHsiJGlkIjoiMzU1IiwiR3JvdXBOYW1lIjpudWxsLCJTdGFydERhdGUiOiIyMDE4LTA2LTIxVDAwOjAwOjAwWiIsIkVuZERhdGUiOiIyMDE4LTA2LTI0VDIzOjU5OjAwWiIsIlBlcmNlbnRhZ2VDb21wbGV0ZSI6MC4wLCJTdHlsZSI6eyIkaWQiOiIzNTYiLCJTaGFwZSI6MSwiU2hhcGVUaGlja25lc3MiOjMsIkR1cmF0aW9uRm9ybWF0IjowLCJJbmNsdWRlTm9uV29ya2luZ0RheXNJbkR1cmF0aW9uIjpmYWxzZSwiUGVyY2VudGFnZUNvbXBsZXRlU3R5bGUiOnsiJGlkIjoiMzU3IiwiRm9udFNldHRpbmdzIjp7IiRpZCI6IjM1OCIsIkZvbnRTaXplIjo5LCJGb250TmFtZSI6IkFyaWFsIiwiSXNCb2xkIjpmYWxzZSwiSXNJdGFsaWMiOmZhbHNlLCJJc1VuZGVybGluZWQiOmZhbHNlLCJQYXJlbnRTdHlsZSI6eyIkcmVmIjoiODUifX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zU5IiwiTGluZUNvbG9yIjpudWxsLCJMaW5lV2VpZ2h0IjowLjAsIkxpbmVUeXBlIjowLCJQYXJlbnRTdHlsZSI6bnVsbH0sIlBhcmVudFN0eWxlIjp7IiRyZWYiOiI4NCJ9fSwiRHVyYXRpb25TdHlsZSI6eyIkaWQiOiIzNjAiLCJGb250U2V0dGluZ3MiOnsiJGlkIjoiMzYx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zNjIiLCJMaW5lQ29sb3IiOm51bGwsIkxpbmVXZWlnaHQiOjAuMCwiTGluZVR5cGUiOjAsIlBhcmVudFN0eWxlIjpudWxsfSwiUGFyZW50U3R5bGUiOnsiJHJlZiI6IjkxIn19LCJIb3Jpem9udGFsQ29ubmVjdG9yU3R5bGUiOnsiJGlkIjoiMzYzIiwiTGluZUNvbG9yIjp7IiRyZWYiOiI5OSJ9LCJMaW5lV2VpZ2h0IjoxLjAsIkxpbmVUeXBlIjowLCJQYXJlbnRTdHlsZSI6eyIkcmVmIjoiOTgifX0sIlZlcnRpY2FsQ29ubmVjdG9yU3R5bGUiOnsiJGlkIjoiMzY0IiwiTGluZUNvbG9yIjp7IiRyZWYiOiIxMDIifSwiTGluZVdlaWdodCI6MC4wLCJMaW5lVHlwZSI6MCwiUGFyZW50U3R5bGUiOnsiJHJlZiI6IjEwMSJ9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zY1IiwiTWFyZ2luIjp7IiRyZWYiOiIxMDUifSwiUGFkZGluZyI6eyIkcmVmIjoiMTA2In0sIkJhY2tncm91bmQiOnsiJGlkIjoiMzY2IiwiQ29sb3IiOnsiJGlkIjoiMzY3IiwiQSI6MjU1LCJSIjo2OCwiRyI6MTAzLCJCIjoxMDZ9fSwiSXNWaXNpYmxlIjp0cnVlLCJXaWR0aCI6MC4wLCJIZWlnaHQiOjE0LjAsIkJvcmRlclN0eWxlIjp7IiRpZCI6IjM2OCIsIkxpbmVDb2xvciI6eyIkcmVmIjoiMTEwIn0sIkxpbmVXZWlnaHQiOjAuMCwiTGluZVR5cGUiOjAsIlBhcmVudFN0eWxlIjp7IiRyZWYiOiIxMDkifX0sIlBhcmVudFN0eWxlIjp7IiRyZWYiOiIxMDQifX0sIlRpdGxlU3R5bGUiOnsiJGlkIjoiMzY5IiwiRm9udFNldHRpbmdzIjp7IiRpZCI6IjM3MCIsIkZvbnRTaXplIjo5LCJGb250TmFtZSI6IkFyaWFsIiwiSXNCb2xkIjpmYWxzZSwiSXNJdGFsaWMiOmZhbHNlLCJJc1VuZGVybGluZWQiOmZhbHN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zNzEiLCJMaW5lQ29sb3IiOm51bGwsIkxpbmVXZWlnaHQiOjAuMCwiTGluZVR5cGUiOjAsIlBhcmVudFN0eWxlIjpudWxsfSwiUGFyZW50U3R5bGUiOnsiJHJlZiI6IjExMiJ9fSwiRGF0ZVN0eWxlIjp7IiRpZCI6IjM3MiIsIkZvbnRTZXR0aW5ncyI6eyIkaWQiOiIzNzM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y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c0IiwiTGluZUNvbG9yIjpudWxsLCJMaW5lV2VpZ2h0IjowLjAsIkxpbmVUeXBlIjowLCJQYXJlbnRTdHlsZSI6bnVsbH0sIlBhcmVudFN0eWxlIjp7IiRyZWYiOiIxMTkifX0sIkRhdGVGb3JtYXQiOnsiJHJlZiI6IjEyNiJ9LCJJc1Zpc2libGUiOnRydWUsIlBhcmVudFN0eWxlIjp7IiRyZWYiOiI4MyJ9fSwiSW5kZXgiOjEzLCJTbWFydER1cmF0aW9uQWN0aXZhdGVkIjpmYWxzZSwiRGF0ZUZvcm1hdCI6eyIkcmVmIjoiMTI2In0sIklkIjoiNzZhMWE4MzktZjI3Yy00NTlkLTg1YWUtYzU4NzhlZjc1ZTI4IiwiSW1wb3J0SWQiOm51bGwsIlRpdGxlIjoiRmluYW5jaWFsIEFkaGVyZW5jZSIsIk5vdGUiOm51bGwsIkh5cGVybGluayI6bnVsbCwiSXNDaGFuZ2VkIjpmYWxzZSwiSXNOZXciOmZhbHNlfSx7IiRpZCI6IjM3NSIsIkdyb3VwTmFtZSI6bnVsbCwiU3RhcnREYXRlIjoiMjAxOC0wNi0yNlQwMDowMDowMFoiLCJFbmREYXRlIjoiMjAxOC0wNi0yOFQyMzo1OTowMFoiLCJQZXJjZW50YWdlQ29tcGxldGUiOjAuMCwiU3R5bGUiOnsiJGlkIjoiMzc2IiwiU2hhcGUiOjEsIlNoYXBlVGhpY2tuZXNzIjozLCJEdXJhdGlvbkZvcm1hdCI6MCwiSW5jbHVkZU5vbldvcmtpbmdEYXlzSW5EdXJhdGlvbiI6ZmFsc2UsIlBlcmNlbnRhZ2VDb21wbGV0ZVN0eWxlIjp7IiRpZCI6IjM3NyIsIkZvbnRTZXR0aW5ncyI6eyIkaWQiOiIzNzg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3OSIsIkxpbmVDb2xvciI6bnVsbCwiTGluZVdlaWdodCI6MC4wLCJMaW5lVHlwZSI6MCwiUGFyZW50U3R5bGUiOm51bGx9LCJQYXJlbnRTdHlsZSI6eyIkcmVmIjoiODQifX0sIkR1cmF0aW9uU3R5bGUiOnsiJGlkIjoiMzgwIiwiRm9udFNldHRpbmdzIjp7IiRpZCI6IjM4MS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zgyIiwiTGluZUNvbG9yIjpudWxsLCJMaW5lV2VpZ2h0IjowLjAsIkxpbmVUeXBlIjowLCJQYXJlbnRTdHlsZSI6bnVsbH0sIlBhcmVudFN0eWxlIjp7IiRyZWYiOiI5MSJ9fSwiSG9yaXpvbnRhbENvbm5lY3RvclN0eWxlIjp7IiRpZCI6IjM4MyIsIkxpbmVDb2xvciI6eyIkcmVmIjoiOTkifSwiTGluZVdlaWdodCI6MS4wLCJMaW5lVHlwZSI6MCwiUGFyZW50U3R5bGUiOnsiJHJlZiI6Ijk4In19LCJWZXJ0aWNhbENvbm5lY3RvclN0eWxlIjp7IiRpZCI6IjM4NC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M4NSIsIk1hcmdpbiI6eyIkcmVmIjoiMTA1In0sIlBhZGRpbmciOnsiJHJlZiI6IjEwNiJ9LCJCYWNrZ3JvdW5kIjp7IiRpZCI6IjM4NiIsIkNvbG9yIjp7IiRpZCI6IjM4NyIsIkEiOjI1NSwiUiI6NjgsIkciOjEwMywiQiI6MTA2fX0sIklzVmlzaWJsZSI6dHJ1ZSwiV2lkdGgiOjAuMCwiSGVpZ2h0IjoxNC4wLCJCb3JkZXJTdHlsZSI6eyIkaWQiOiIzODgiLCJMaW5lQ29sb3IiOnsiJHJlZiI6IjExMCJ9LCJMaW5lV2VpZ2h0IjowLjAsIkxpbmVUeXBlIjowLCJQYXJlbnRTdHlsZSI6eyIkcmVmIjoiMTA5In19LCJQYXJlbnRTdHlsZSI6eyIkcmVmIjoiMTA0In19LCJUaXRsZVN0eWxlIjp7IiRpZCI6IjM4OSIsIkZvbnRTZXR0aW5ncyI6eyIkaWQiOiIzOTAiLCJGb250U2l6ZSI6OSwiRm9udE5hbWUiOiJBcmlhbCIsIklzQm9sZCI6ZmFsc2UsIklzSXRhbGljIjpmYWxzZSwiSXNVbmRlcmxpbmVkIjpmYWxz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kxIiwiTGluZUNvbG9yIjpudWxsLCJMaW5lV2VpZ2h0IjowLjAsIkxpbmVUeXBlIjowLCJQYXJlbnRTdHlsZSI6bnVsbH0sIlBhcmVudFN0eWxlIjp7IiRyZWYiOiIxMTIifX0sIkRhdGVTdHlsZSI6eyIkaWQiOiIzOTIiLCJGb250U2V0dGluZ3MiOnsiJGlkIjoiMzkz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5NCIsIkxpbmVDb2xvciI6bnVsbCwiTGluZVdlaWdodCI6MC4wLCJMaW5lVHlwZSI6MCwiUGFyZW50U3R5bGUiOm51bGx9LCJQYXJlbnRTdHlsZSI6eyIkcmVmIjoiMTE5In19LCJEYXRlRm9ybWF0Ijp7IiRyZWYiOiIxMjYifSwiSXNWaXNpYmxlIjp0cnVlLCJQYXJlbnRTdHlsZSI6eyIkcmVmIjoiODMifX0sIkluZGV4IjoxNCwiU21hcnREdXJhdGlvbkFjdGl2YXRlZCI6ZmFsc2UsIkRhdGVGb3JtYXQiOnsiJHJlZiI6IjEyNiJ9LCJJZCI6IjJmMDIzZTEzLTE0OWItNDliYi1iZDA3LTIxNmJhN2Y5NjJiOCIsIkltcG9ydElkIjpudWxsLCJUaXRsZSI6IkNsb3NlIENvbnRyYWN0cyIsIk5vdGUiOm51bGwsIkh5cGVybGluayI6bnVsbCwiSXNDaGFuZ2VkIjpmYWxzZSwiSXNOZXciOmZhbHNlfSx7IiRpZCI6IjM5NSIsIkdyb3VwTmFtZSI6bnVsbCwiU3RhcnREYXRlIjoiMjAxOC0wNi0yNVQwMDowMDowMFoiLCJFbmREYXRlIjoiMjAxOC0wNi0yOFQyMzo1OTowMFoiLCJQZXJjZW50YWdlQ29tcGxldGUiOjAuMCwiU3R5bGUiOnsiJGlkIjoiMzk2IiwiU2hhcGUiOjEsIlNoYXBlVGhpY2tuZXNzIjozLCJEdXJhdGlvbkZvcm1hdCI6MCwiSW5jbHVkZU5vbldvcmtpbmdEYXlzSW5EdXJhdGlvbiI6ZmFsc2UsIlBlcmNlbnRhZ2VDb21wbGV0ZVN0eWxlIjp7IiRpZCI6IjM5NyIsIkZvbnRTZXR0aW5ncyI6eyIkaWQiOiIzOTg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5OSIsIkxpbmVDb2xvciI6bnVsbCwiTGluZVdlaWdodCI6MC4wLCJMaW5lVHlwZSI6MCwiUGFyZW50U3R5bGUiOm51bGx9LCJQYXJlbnRTdHlsZSI6eyIkcmVmIjoiODQifX0sIkR1cmF0aW9uU3R5bGUiOnsiJGlkIjoiNDAwIiwiRm9udFNldHRpbmdzIjp7IiRpZCI6IjQwMS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DAyIiwiTGluZUNvbG9yIjpudWxsLCJMaW5lV2VpZ2h0IjowLjAsIkxpbmVUeXBlIjowLCJQYXJlbnRTdHlsZSI6bnVsbH0sIlBhcmVudFN0eWxlIjp7IiRyZWYiOiI5MSJ9fSwiSG9yaXpvbnRhbENvbm5lY3RvclN0eWxlIjp7IiRpZCI6IjQwMyIsIkxpbmVDb2xvciI6eyIkcmVmIjoiOTkifSwiTGluZVdlaWdodCI6MS4wLCJMaW5lVHlwZSI6MCwiUGFyZW50U3R5bGUiOnsiJHJlZiI6Ijk4In19LCJWZXJ0aWNhbENvbm5lY3RvclN0eWxlIjp7IiRpZCI6IjQwNC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QwNSIsIk1hcmdpbiI6eyIkcmVmIjoiMTA1In0sIlBhZGRpbmciOnsiJHJlZiI6IjEwNiJ9LCJCYWNrZ3JvdW5kIjp7IiRpZCI6IjQwNiIsIkNvbG9yIjp7IiRpZCI6IjQwNyIsIkEiOjI1NSwiUiI6NjgsIkciOjEwMywiQiI6MTA2fX0sIklzVmlzaWJsZSI6dHJ1ZSwiV2lkdGgiOjAuMCwiSGVpZ2h0IjoxNC4wLCJCb3JkZXJTdHlsZSI6eyIkaWQiOiI0MDgiLCJMaW5lQ29sb3IiOnsiJHJlZiI6IjExMCJ9LCJMaW5lV2VpZ2h0IjowLjAsIkxpbmVUeXBlIjowLCJQYXJlbnRTdHlsZSI6eyIkcmVmIjoiMTA5In19LCJQYXJlbnRTdHlsZSI6eyIkcmVmIjoiMTA0In19LCJUaXRsZVN0eWxlIjp7IiRpZCI6IjQwOSIsIkZvbnRTZXR0aW5ncyI6eyIkaWQiOiI0MTAiLCJGb250U2l6ZSI6OSwiRm9udE5hbWUiOiJBcmlhbCIsIklzQm9sZCI6ZmFsc2UsIklzSXRhbGljIjpmYWxzZSwiSXNVbmRlcmxpbmVkIjpmYWxz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ExIiwiTGluZUNvbG9yIjpudWxsLCJMaW5lV2VpZ2h0IjowLjAsIkxpbmVUeXBlIjowLCJQYXJlbnRTdHlsZSI6bnVsbH0sIlBhcmVudFN0eWxlIjp7IiRyZWYiOiIxMTIifX0sIkRhdGVTdHlsZSI6eyIkaWQiOiI0MTIiLCJGb250U2V0dGluZ3MiOnsiJGlkIjoiNDEz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QxNCIsIkxpbmVDb2xvciI6bnVsbCwiTGluZVdlaWdodCI6MC4wLCJMaW5lVHlwZSI6MCwiUGFyZW50U3R5bGUiOm51bGx9LCJQYXJlbnRTdHlsZSI6eyIkcmVmIjoiMTE5In19LCJEYXRlRm9ybWF0Ijp7IiRyZWYiOiIxMjYifSwiSXNWaXNpYmxlIjp0cnVlLCJQYXJlbnRTdHlsZSI6eyIkcmVmIjoiODMifX0sIkluZGV4IjoxNSwiU21hcnREdXJhdGlvbkFjdGl2YXRlZCI6ZmFsc2UsIkRhdGVGb3JtYXQiOnsiJHJlZiI6IjEyNiJ9LCJJZCI6IjJmNGExOWE5LWYyODgtNDlhMy1hMTk2LTU3ZDM4ODM0ZmRhMyIsIkltcG9ydElkIjpudWxsLCJUaXRsZSI6IlNjaGVkdWxlIEFkaGVyZW5jZSIsIk5vdGUiOm51bGwsIkh5cGVybGluayI6bnVsbCwiSXNDaGFuZ2VkIjpmYWxzZSwiSXNOZXciOmZhbHNlfSx7IiRpZCI6IjQxNSIsIkdyb3VwTmFtZSI6bnVsbCwiU3RhcnREYXRlIjoiMjAxOC0wNi0wMVQwMDowMDowMFoiLCJFbmREYXRlIjoiMjAxOC0wNi0xOFQyMzo1OTowMFoiLCJQZXJjZW50YWdlQ29tcGxldGUiOjUwLjAsIlN0eWxlIjp7IiRpZCI6IjQxNiIsIlNoYXBlIjoxLCJTaGFwZVRoaWNrbmVzcyI6MywiRHVyYXRpb25Gb3JtYXQiOjAsIkluY2x1ZGVOb25Xb3JraW5nRGF5c0luRHVyYXRpb24iOmZhbHNlLCJQZXJjZW50YWdlQ29tcGxldGVTdHlsZSI6eyIkaWQiOiI0MTciLCJGb250U2V0dGluZ3MiOnsiJGlkIjoiNDE4IiwiRm9udFNpemUiOjksIkZvbnROYW1lIjoiQXJpYWwiLCJJc0JvbGQiOmZhbHNlLCJJc0l0YWxpYyI6ZmFsc2UsIklzVW5kZXJsaW5lZCI6ZmFsc2UsIlBhcmVudFN0eWxlIjp7IiRyZWYiOiI4NSJ9fSwiQXV0b1NpemUiOjAsIkZvcmVncm91bmQiOnsiJGlkIjoiNDE5IiwiQ29sb3IiOnsiJGlkIjoiNDIwIiwiQSI6MjU1LCJSIjoyMzEsIkciOjIzMCwiQiI6MjMwfX0sIk1heFdpZHRoIjo5Nj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MjEiLCJMaW5lQ29sb3IiOm51bGwsIkxpbmVXZWlnaHQiOjAuMCwiTGluZVR5cGUiOjAsIlBhcmVudFN0eWxlIjpudWxsfSwiUGFyZW50U3R5bGUiOnsiJHJlZiI6Ijg0In19LCJEdXJhdGlvblN0eWxlIjp7IiRpZCI6IjQyMiIsIkZvbnRTZXR0aW5ncyI6eyIkaWQiOiI0MjMiLCJGb250U2l6ZSI6OSwiRm9udE5hbWUiOiJBcmlhbCIsIklzQm9sZCI6ZmFsc2UsIklzSXRhbGljIjpmYWxzZSwiSXNVbmRlcmxpbmVkIjpmYWxzZSwiUGFyZW50U3R5bGUiOnsiJHJlZiI6IjkyIn19LCJBdXRvU2l6ZSI6MCwiRm9yZWdyb3VuZCI6eyIkcmVmIjoiOTMifSwiTWF4V2lkdGgiOjk2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yNCIsIkxpbmVDb2xvciI6bnVsbCwiTGluZVdlaWdodCI6MC4wLCJMaW5lVHlwZSI6MCwiUGFyZW50U3R5bGUiOm51bGx9LCJQYXJlbnRTdHlsZSI6eyIkcmVmIjoiOTEifX0sIkhvcml6b250YWxDb25uZWN0b3JTdHlsZSI6eyIkaWQiOiI0MjUiLCJMaW5lQ29sb3IiOnsiJHJlZiI6Ijk5In0sIkxpbmVXZWlnaHQiOjEuMCwiTGluZVR5cGUiOjAsIlBhcmVudFN0eWxlIjp7IiRyZWYiOiI5OCJ9fSwiVmVydGljYWxDb25uZWN0b3JTdHlsZSI6eyIkaWQiOiI0MjYiLCJMaW5lQ29sb3IiOnsiJHJlZiI6IjEwMiJ9LCJMaW5lV2VpZ2h0IjoxLjAsIkxpbmVUeXBlIjowLCJQYXJlbnRTdHlsZSI6eyIkcmVmIjoiMTAxIn1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0MjciLCJNYXJnaW4iOnsiJHJlZiI6IjEwNSJ9LCJQYWRkaW5nIjp7IiRyZWYiOiIxMDYifSwiQmFja2dyb3VuZCI6eyIkaWQiOiI0MjgiLCJDb2xvciI6eyIkaWQiOiI0MjkiLCJBIjoyNTUsIlIiOjIzNywiRyI6MTI1LCJCIjo0OX19LCJJc1Zpc2libGUiOnRydWUsIldpZHRoIjowLjAsIkhlaWdodCI6MTQuMCwiQm9yZGVyU3R5bGUiOnsiJGlkIjoiNDMwIiwiTGluZUNvbG9yIjp7IiRyZWYiOiIxMTAifSwiTGluZVdlaWdodCI6MC4wLCJMaW5lVHlwZSI6MCwiUGFyZW50U3R5bGUiOnsiJHJlZiI6IjEwOSJ9fSwiUGFyZW50U3R5bGUiOnsiJHJlZiI6IjEwNCJ9fSwiVGl0bGVTdHlsZSI6eyIkaWQiOiI0MzEiLCJGb250U2V0dGluZ3MiOnsiJGlkIjoiNDMyIiwiRm9udFNpemUiOjksIkZvbnROYW1lIjoiQXJpYWwiLCJJc0JvbGQiOnRydWUsIklzSXRhbGljIjp0cnVlLCJJc1VuZGVybGluZWQiOnRydW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QzMyIsIkxpbmVDb2xvciI6bnVsbCwiTGluZVdlaWdodCI6MC4wLCJMaW5lVHlwZSI6MCwiUGFyZW50U3R5bGUiOm51bGx9LCJQYXJlbnRTdHlsZSI6eyIkcmVmIjoiMTEyIn19LCJEYXRlU3R5bGUiOnsiJGlkIjoiNDM0IiwiRm9udFNldHRpbmdzIjp7IiRpZCI6IjQzNS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I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MzYiLCJMaW5lQ29sb3IiOm51bGwsIkxpbmVXZWlnaHQiOjAuMCwiTGluZVR5cGUiOjAsIlBhcmVudFN0eWxlIjpudWxsfSwiUGFyZW50U3R5bGUiOnsiJHJlZiI6IjExOSJ9fSwiRGF0ZUZvcm1hdCI6eyIkcmVmIjoiMTI2In0sIklzVmlzaWJsZSI6dHJ1ZSwiUGFyZW50U3R5bGUiOnsiJHJlZiI6IjgzIn19LCJJbmRleCI6MTYsIlNtYXJ0RHVyYXRpb25BY3RpdmF0ZWQiOmZhbHNlLCJEYXRlRm9ybWF0Ijp7IiRyZWYiOiIxMjYifSwiSWQiOiIzMjE0M2UyMS1kZTlmLTRmYzctYjRhNC0xMDUyZDcxMzFjYWEiLCJJbXBvcnRJZCI6bnVsbCwiVGl0bGUiOiJQbGFuIiwiTm90ZSI6bnVsbCwiSHlwZXJsaW5rIjpudWxsLCJJc0NoYW5nZWQiOmZhbHNlLCJJc05ldyI6ZmFsc2V9LHsiJGlkIjoiNDM3IiwiR3JvdXBOYW1lIjpudWxsLCJTdGFydERhdGUiOiIyMDE4LTA2LTA2VDAwOjAwOjAwWiIsIkVuZERhdGUiOiIyMDE4LTA2LTEzVDIzOjU5OjAwIiwiUGVyY2VudGFnZUNvbXBsZXRlIjowLjAsIlN0eWxlIjp7IiRpZCI6IjQzOCIsIlNoYXBlIjoxLCJTaGFwZVRoaWNrbmVzcyI6MywiRHVyYXRpb25Gb3JtYXQiOjAsIkluY2x1ZGVOb25Xb3JraW5nRGF5c0luRHVyYXRpb24iOmZhbHNlLCJQZXJjZW50YWdlQ29tcGxldGVTdHlsZSI6eyIkaWQiOiI0MzkiLCJGb250U2V0dGluZ3MiOnsiJGlkIjoiNDQwIiwiRm9udFNpemUiOjksIkZvbnROYW1lIjoiQXJpYWwiLCJJc0JvbGQiOmZhbHNlLCJJc0l0YWxpYyI6ZmFsc2UsIklzVW5kZXJsaW5lZCI6ZmFsc2UsIlBhcmVudFN0eWxlIjp7IiRyZWYiOiI4NSJ9fSwiQXV0b1NpemUiOjAsIkZvcmVncm91bmQiOnsiJHJlZiI6Ijg2In0sIk1heFdpZHRoIjo5Nj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NDEiLCJMaW5lQ29sb3IiOm51bGwsIkxpbmVXZWlnaHQiOjAuMCwiTGluZVR5cGUiOjAsIlBhcmVudFN0eWxlIjpudWxsfSwiUGFyZW50U3R5bGUiOnsiJHJlZiI6Ijg0In19LCJEdXJhdGlvblN0eWxlIjp7IiRpZCI6IjQ0MiIsIkZvbnRTZXR0aW5ncyI6eyIkaWQiOiI0NDMiLCJGb250U2l6ZSI6OSwiRm9udE5hbWUiOiJBcmlhbCIsIklzQm9sZCI6ZmFsc2UsIklzSXRhbGljIjpmYWxzZSwiSXNVbmRlcmxpbmVkIjpmYWxzZSwiUGFyZW50U3R5bGUiOnsiJHJlZiI6IjkyIn19LCJBdXRvU2l6ZSI6MCwiRm9yZWdyb3VuZCI6eyIkcmVmIjoiOTMifSwiTWF4V2lkdGgiOjk2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0NCIsIkxpbmVDb2xvciI6bnVsbCwiTGluZVdlaWdodCI6MC4wLCJMaW5lVHlwZSI6MCwiUGFyZW50U3R5bGUiOm51bGx9LCJQYXJlbnRTdHlsZSI6eyIkcmVmIjoiOTEifX0sIkhvcml6b250YWxDb25uZWN0b3JTdHlsZSI6eyIkaWQiOiI0NDUiLCJMaW5lQ29sb3IiOnsiJHJlZiI6Ijk5In0sIkxpbmVXZWlnaHQiOjEuMCwiTGluZVR5cGUiOjAsIlBhcmVudFN0eWxlIjp7IiRyZWYiOiI5OCJ9fSwiVmVydGljYWxDb25uZWN0b3JTdHlsZSI6eyIkaWQiOiI0NDYiLCJMaW5lQ29sb3IiOnsiJHJlZiI6IjEwMiJ9LCJMaW5lV2VpZ2h0IjowLjAsIkxpbmVUeXBlIjowLCJQYXJlbnRTdHlsZSI6eyIkcmVmIjoiMTAxIn19LCJNYXJnaW4iOm51bGwsIlN0YXJ0RGF0ZVBvc2l0aW9uIjo0LCJFbmREYXRlUG9zaXRpb24iOjQsIkRhdGVJc1Zpc2libGUiOnRydWUsIlRpdGxlUG9zaXRpb24iOjMsIkR1cmF0aW9uUG9zaXRpb24iOjYsIlBlcmNlbnRhZ2VDb21wbGV0ZWRQb3NpdGlvbiI6NiwiU3BhY2luZyI6MywiSXNCZWxvd1RpbWViYW5kIjpmYWxzZSwiUGVyY2VudGFnZUNvbXBsZXRlU2hhcGVPcGFjaXR5IjozNSwiU2hhcGVTdHlsZSI6eyIkaWQiOiI0NDciLCJNYXJnaW4iOnsiJHJlZiI6IjEwNSJ9LCJQYWRkaW5nIjp7IiRyZWYiOiIxMDYifSwiQmFja2dyb3VuZCI6eyIkaWQiOiI0NDgiLCJDb2xvciI6eyIkaWQiOiI0NDkiLCJBIjoyNTUsIlIiOjY4LCJHIjo4NCwiQiI6MTA2fX0sIklzVmlzaWJsZSI6dHJ1ZSwiV2lkdGgiOjAuMCwiSGVpZ2h0IjoxNC4wLCJCb3JkZXJTdHlsZSI6eyIkaWQiOiI0NTAiLCJMaW5lQ29sb3IiOnsiJHJlZiI6IjExMCJ9LCJMaW5lV2VpZ2h0IjowLjAsIkxpbmVUeXBlIjowLCJQYXJlbnRTdHlsZSI6eyIkcmVmIjoiMTA5In19LCJQYXJlbnRTdHlsZSI6eyIkcmVmIjoiMTA0In19LCJUaXRsZVN0eWxlIjp7IiRpZCI6IjQ1MSIsIkZvbnRTZXR0aW5ncyI6eyIkaWQiOiI0NTIiLCJGb250U2l6ZSI6OSwiRm9udE5hbWUiOiJBcmlhbCIsIklzQm9sZCI6dHJ1ZSwiSXNJdGFsaWMiOmZhbHNlLCJJc1VuZGVybGluZWQiOmZhbHN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0NTMiLCJMaW5lQ29sb3IiOm51bGwsIkxpbmVXZWlnaHQiOjAuMCwiTGluZVR5cGUiOjAsIlBhcmVudFN0eWxlIjpudWxsfSwiUGFyZW50U3R5bGUiOnsiJHJlZiI6IjExMiJ9fSwiRGF0ZVN0eWxlIjp7IiRpZCI6IjQ1NCIsIkZvbnRTZXR0aW5ncyI6eyIkaWQiOiI0NTU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DU2IiwiTGluZUNvbG9yIjpudWxsLCJMaW5lV2VpZ2h0IjowLjAsIkxpbmVUeXBlIjowLCJQYXJlbnRTdHlsZSI6bnVsbH0sIlBhcmVudFN0eWxlIjp7IiRyZWYiOiIxMTkifX0sIkRhdGVGb3JtYXQiOnsiJHJlZiI6IjEyNiJ9LCJJc1Zpc2libGUiOmZhbHNlLCJQYXJlbnRTdHlsZSI6eyIkcmVmIjoiODMifX0sIkluZGV4IjoxNywiU21hcnREdXJhdGlvbkFjdGl2YXRlZCI6ZmFsc2UsIkRhdGVGb3JtYXQiOnsiJHJlZiI6IjEyNiJ9LCJJZCI6IjYzNDNhYzAxLTY3ZDItNGI1My05NGU1LTA1MzhmZTY2ZWUxZiIsIkltcG9ydElkIjpudWxsLCJUaXRsZSI6IkRlcGVuZGVuY2llcyIsIk5vdGUiOm51bGwsIkh5cGVybGluayI6bnVsbCwiSXNDaGFuZ2VkIjpmYWxzZSwiSXNOZXciOmZhbHNlfSx7IiRpZCI6IjQ1NyIsIkdyb3VwTmFtZSI6bnVsbCwiU3RhcnREYXRlIjoiMjAxOC0wNi0wNFQwMDowMDowMFoiLCJFbmREYXRlIjoiMjAxOC0wNi0xMVQyMzo1OTowMCIsIlBlcmNlbnRhZ2VDb21wbGV0ZSI6MC4wLCJTdHlsZSI6eyIkaWQiOiI0NTgiLCJTaGFwZSI6MSwiU2hhcGVUaGlja25lc3MiOjMsIkR1cmF0aW9uRm9ybWF0IjowLCJJbmNsdWRlTm9uV29ya2luZ0RheXNJbkR1cmF0aW9uIjpmYWxzZSwiUGVyY2VudGFnZUNvbXBsZXRlU3R5bGUiOnsiJGlkIjoiNDU5IiwiRm9udFNldHRpbmdzIjp7IiRpZCI6IjQ2MCIsIkZvbnRTaXplIjo5LCJGb250TmFtZSI6IkFyaWFsIiwiSXNCb2xkIjpmYWxzZSwiSXNJdGFsaWMiOmZhbHNlLCJJc1VuZGVybGluZWQiOmZhbHNlLCJQYXJlbnRTdHlsZSI6eyIkcmVmIjoiODUifX0sIkF1dG9TaXplIjowLCJGb3JlZ3JvdW5kIjp7IiRyZWYiOiI4NiJ9LCJNYXhXaWR0aCI6OTY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DYxIiwiTGluZUNvbG9yIjpudWxsLCJMaW5lV2VpZ2h0IjowLjAsIkxpbmVUeXBlIjowLCJQYXJlbnRTdHlsZSI6bnVsbH0sIlBhcmVudFN0eWxlIjp7IiRyZWYiOiI4NCJ9fSwiRHVyYXRpb25TdHlsZSI6eyIkaWQiOiI0NjIiLCJGb250U2V0dGluZ3MiOnsiJGlkIjoiNDYzIiwiRm9udFNpemUiOjksIkZvbnROYW1lIjoiQXJpYWwiLCJJc0JvbGQiOmZhbHNlLCJJc0l0YWxpYyI6ZmFsc2UsIklzVW5kZXJsaW5lZCI6ZmFsc2UsIlBhcmVudFN0eWxlIjp7IiRyZWYiOiI5MiJ9fSwiQXV0b1NpemUiOjAsIkZvcmVncm91bmQiOnsiJHJlZiI6IjkzIn0sIk1heFdpZHRoIjo5Nj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0NjQiLCJMaW5lQ29sb3IiOm51bGwsIkxpbmVXZWlnaHQiOjAuMCwiTGluZVR5cGUiOjAsIlBhcmVudFN0eWxlIjpudWxsfSwiUGFyZW50U3R5bGUiOnsiJHJlZiI6IjkxIn19LCJIb3Jpem9udGFsQ29ubmVjdG9yU3R5bGUiOnsiJGlkIjoiNDY1IiwiTGluZUNvbG9yIjp7IiRyZWYiOiI5OSJ9LCJMaW5lV2VpZ2h0IjoxLjAsIkxpbmVUeXBlIjowLCJQYXJlbnRTdHlsZSI6eyIkcmVmIjoiOTgifX0sIlZlcnRpY2FsQ29ubmVjdG9yU3R5bGUiOnsiJGlkIjoiNDY2IiwiTGluZUNvbG9yIjp7IiRyZWYiOiIxMDIifSwiTGluZVdlaWdodCI6MC4wLCJMaW5lVHlwZSI6MCwiUGFyZW50U3R5bGUiOnsiJHJlZiI6IjEwMSJ9fSwiTWFyZ2luIjpudWxsLCJTdGFydERhdGVQb3NpdGlvbiI6NCwiRW5kRGF0ZVBvc2l0aW9uIjo0LCJEYXRlSXNWaXNpYmxlIjp0cnVlLCJUaXRsZVBvc2l0aW9uIjozLCJEdXJhdGlvblBvc2l0aW9uIjo2LCJQZXJjZW50YWdlQ29tcGxldGVkUG9zaXRpb24iOjYsIlNwYWNpbmciOjMsIklzQmVsb3dUaW1lYmFuZCI6ZmFsc2UsIlBlcmNlbnRhZ2VDb21wbGV0ZVNoYXBlT3BhY2l0eSI6MzUsIlNoYXBlU3R5bGUiOnsiJGlkIjoiNDY3IiwiTWFyZ2luIjp7IiRyZWYiOiIxMDUifSwiUGFkZGluZyI6eyIkcmVmIjoiMTA2In0sIkJhY2tncm91bmQiOnsiJGlkIjoiNDY4IiwiQ29sb3IiOnsiJGlkIjoiNDY5IiwiQSI6MjU1LCJSIjowLCJHIjoxNzUsIkIiOjI0Mn19LCJJc1Zpc2libGUiOnRydWUsIldpZHRoIjowLjAsIkhlaWdodCI6MTQuMCwiQm9yZGVyU3R5bGUiOnsiJGlkIjoiNDcwIiwiTGluZUNvbG9yIjp7IiRyZWYiOiIxMTAifSwiTGluZVdlaWdodCI6MC4wLCJMaW5lVHlwZSI6MCwiUGFyZW50U3R5bGUiOnsiJHJlZiI6IjEwOSJ9fSwiUGFyZW50U3R5bGUiOnsiJHJlZiI6IjEwNCJ9fSwiVGl0bGVTdHlsZSI6eyIkaWQiOiI0NzEiLCJGb250U2V0dGluZ3MiOnsiJGlkIjoiNDcyIiwiRm9udFNpemUiOjksIkZvbnROYW1lIjoiQXJpYWwiLCJJc0JvbGQiOnRydWUsIklzSXRhbGljIjpmYWxzZSwiSXNVbmRlcmxpbmVkIjpmYWxz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czIiwiTGluZUNvbG9yIjpudWxsLCJMaW5lV2VpZ2h0IjowLjAsIkxpbmVUeXBlIjowLCJQYXJlbnRTdHlsZSI6bnVsbH0sIlBhcmVudFN0eWxlIjp7IiRyZWYiOiIxMTIifX0sIkRhdGVTdHlsZSI6eyIkaWQiOiI0NzQiLCJGb250U2V0dGluZ3MiOnsiJGlkIjoiNDc1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Q3NiIsIkxpbmVDb2xvciI6bnVsbCwiTGluZVdlaWdodCI6MC4wLCJMaW5lVHlwZSI6MCwiUGFyZW50U3R5bGUiOm51bGx9LCJQYXJlbnRTdHlsZSI6eyIkcmVmIjoiMTE5In19LCJEYXRlRm9ybWF0Ijp7IiRyZWYiOiIxMjYifSwiSXNWaXNpYmxlIjpmYWxzZSwiUGFyZW50U3R5bGUiOnsiJHJlZiI6IjgzIn19LCJJbmRleCI6MTgsIlNtYXJ0RHVyYXRpb25BY3RpdmF0ZWQiOmZhbHNlLCJEYXRlRm9ybWF0Ijp7IiRyZWYiOiIxMjYifSwiSWQiOiI4YTk1ZTNiMi1jNGIxLTQwZjUtYTFhNi1lZTExY2NmMWI1MmIiLCJJbXBvcnRJZCI6bnVsbCwiVGl0bGUiOiJRdWFsaXR5IFBsYW4iLCJOb3RlIjpudWxsLCJIeXBlcmxpbmsiOm51bGwsIklzQ2hhbmdlZCI6ZmFsc2UsIklzTmV3IjpmYWxzZX0seyIkaWQiOiI0NzciLCJHcm91cE5hbWUiOm51bGwsIlN0YXJ0RGF0ZSI6IjIwMTgtMDYtMTBUMDA6MDA6MDBaIiwiRW5kRGF0ZSI6IjIwMTgtMDYtMTNUMjM6NTk6MDAiLCJQZXJjZW50YWdlQ29tcGxldGUiOjAuMCwiU3R5bGUiOnsiJGlkIjoiNDc4IiwiU2hhcGUiOjEsIlNoYXBlVGhpY2tuZXNzIjozLCJEdXJhdGlvbkZvcm1hdCI6MCwiSW5jbHVkZU5vbldvcmtpbmdEYXlzSW5EdXJhdGlvbiI6ZmFsc2UsIlBlcmNlbnRhZ2VDb21wbGV0ZVN0eWxlIjp7IiRpZCI6IjQ3OSIsIkZvbnRTZXR0aW5ncyI6eyIkaWQiOiI0ODA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Q4MSIsIkxpbmVDb2xvciI6bnVsbCwiTGluZVdlaWdodCI6MC4wLCJMaW5lVHlwZSI6MCwiUGFyZW50U3R5bGUiOm51bGx9LCJQYXJlbnRTdHlsZSI6eyIkcmVmIjoiODQifX0sIkR1cmF0aW9uU3R5bGUiOnsiJGlkIjoiNDgyIiwiRm9udFNldHRpbmdzIjp7IiRpZCI6IjQ4My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Dg0IiwiTGluZUNvbG9yIjpudWxsLCJMaW5lV2VpZ2h0IjowLjAsIkxpbmVUeXBlIjowLCJQYXJlbnRTdHlsZSI6bnVsbH0sIlBhcmVudFN0eWxlIjp7IiRyZWYiOiI5MSJ9fSwiSG9yaXpvbnRhbENvbm5lY3RvclN0eWxlIjp7IiRpZCI6IjQ4NSIsIkxpbmVDb2xvciI6eyIkcmVmIjoiOTkifSwiTGluZVdlaWdodCI6MS4wLCJMaW5lVHlwZSI6MCwiUGFyZW50U3R5bGUiOnsiJHJlZiI6Ijk4In19LCJWZXJ0aWNhbENvbm5lY3RvclN0eWxlIjp7IiRpZCI6IjQ4NiIsIkxpbmVDb2xvciI6eyIkcmVmIjoiMTAyIn0sIkxpbmVXZWlnaHQiOjAuMCwiTGluZVR5cGUiOjAsIlBhcmVudFN0eWxlIjp7IiRyZWYiOiIxMDEifX0sIk1hcmdpbiI6bnVsbCwiU3RhcnREYXRlUG9zaXRpb24iOjQsIkVuZERhdGVQb3NpdGlvbiI6NCwiRGF0ZUlzVmlzaWJsZSI6dHJ1ZSwiVGl0bGVQb3NpdGlvbiI6MywiRHVyYXRpb25Qb3NpdGlvbiI6NiwiUGVyY2VudGFnZUNvbXBsZXRlZFBvc2l0aW9uIjo2LCJTcGFjaW5nIjozLCJJc0JlbG93VGltZWJhbmQiOmZhbHNlLCJQZXJjZW50YWdlQ29tcGxldGVTaGFwZU9wYWNpdHkiOjM1LCJTaGFwZVN0eWxlIjp7IiRpZCI6IjQ4NyIsIk1hcmdpbiI6eyIkcmVmIjoiMTA1In0sIlBhZGRpbmciOnsiJHJlZiI6IjEwNiJ9LCJCYWNrZ3JvdW5kIjp7IiRpZCI6IjQ4OCIsIkNvbG9yIjp7IiRpZCI6IjQ4OSIsIkEiOjI1NSwiUiI6NjgsIkciOjg0LCJCIjoxMDZ9fSwiSXNWaXNpYmxlIjp0cnVlLCJXaWR0aCI6MC4wLCJIZWlnaHQiOjE0LjAsIkJvcmRlclN0eWxlIjp7IiRpZCI6IjQ5MCIsIkxpbmVDb2xvciI6eyIkcmVmIjoiMTEwIn0sIkxpbmVXZWlnaHQiOjAuMCwiTGluZVR5cGUiOjAsIlBhcmVudFN0eWxlIjp7IiRyZWYiOiIxMDkifX0sIlBhcmVudFN0eWxlIjp7IiRyZWYiOiIxMDQifX0sIlRpdGxlU3R5bGUiOnsiJGlkIjoiNDkxIiwiRm9udFNldHRpbmdzIjp7IiRpZCI6IjQ5MiIsIkZvbnRTaXplIjo5LCJGb250TmFtZSI6IkFyaWFsIiwiSXNCb2xkIjp0cnVlLCJJc0l0YWxpYyI6ZmFsc2UsIklzVW5kZXJsaW5lZCI6ZmFsc2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Q5MyIsIkxpbmVDb2xvciI6bnVsbCwiTGluZVdlaWdodCI6MC4wLCJMaW5lVHlwZSI6MCwiUGFyZW50U3R5bGUiOm51bGx9LCJQYXJlbnRTdHlsZSI6eyIkcmVmIjoiMTEyIn19LCJEYXRlU3R5bGUiOnsiJGlkIjoiNDk0IiwiRm9udFNldHRpbmdzIjp7IiRpZCI6IjQ5NS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OTYiLCJMaW5lQ29sb3IiOm51bGwsIkxpbmVXZWlnaHQiOjAuMCwiTGluZVR5cGUiOjAsIlBhcmVudFN0eWxlIjpudWxsfSwiUGFyZW50U3R5bGUiOnsiJHJlZiI6IjExOSJ9fSwiRGF0ZUZvcm1hdCI6eyIkcmVmIjoiMTI2In0sIklzVmlzaWJsZSI6ZmFsc2UsIlBhcmVudFN0eWxlIjp7IiRyZWYiOiI4MyJ9fSwiSW5kZXgiOjE5LCJTbWFydER1cmF0aW9uQWN0aXZhdGVkIjpmYWxzZSwiRGF0ZUZvcm1hdCI6eyIkcmVmIjoiMTI2In0sIklkIjoiNTM2OTE3M2ItNGQwYy00MjNhLWJiY2EtMWZkZDQwYmE1MWFmIiwiSW1wb3J0SWQiOm51bGwsIlRpdGxlIjoiUE0gUGxhbiIsIk5vdGUiOm51bGwsIkh5cGVybGluayI6bnVsbCwiSXNDaGFuZ2VkIjpmYWxzZSwiSXNOZXciOmZhbHNlfSx7IiRpZCI6IjQ5NyIsIkdyb3VwTmFtZSI6bnVsbCwiU3RhcnREYXRlIjoiMjAxOC0wNi0xNFQwMDowMDowMFoiLCJFbmREYXRlIjoiMjAxOC0wNi0yMFQyMzo1OTowMFoiLCJQZXJjZW50YWdlQ29tcGxldGUiOjAuMCwiU3R5bGUiOnsiJGlkIjoiNDk4IiwiU2hhcGUiOjEsIlNoYXBlVGhpY2tuZXNzIjozLCJEdXJhdGlvbkZvcm1hdCI6MCwiSW5jbHVkZU5vbldvcmtpbmdEYXlzSW5EdXJhdGlvbiI6ZmFsc2UsIlBlcmNlbnRhZ2VDb21wbGV0ZVN0eWxlIjp7IiRpZCI6IjQ5OSIsIkZvbnRTZXR0aW5ncyI6eyIkaWQiOiI1MDA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UwMSIsIkxpbmVDb2xvciI6bnVsbCwiTGluZVdlaWdodCI6MC4wLCJMaW5lVHlwZSI6MCwiUGFyZW50U3R5bGUiOm51bGx9LCJQYXJlbnRTdHlsZSI6eyIkcmVmIjoiODQifX0sIkR1cmF0aW9uU3R5bGUiOnsiJGlkIjoiNTAyIiwiRm9udFNldHRpbmdzIjp7IiRpZCI6IjUwMy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TA0IiwiTGluZUNvbG9yIjpudWxsLCJMaW5lV2VpZ2h0IjowLjAsIkxpbmVUeXBlIjowLCJQYXJlbnRTdHlsZSI6bnVsbH0sIlBhcmVudFN0eWxlIjp7IiRyZWYiOiI5MSJ9fSwiSG9yaXpvbnRhbENvbm5lY3RvclN0eWxlIjp7IiRpZCI6IjUwNSIsIkxpbmVDb2xvciI6eyIkcmVmIjoiOTkifSwiTGluZVdlaWdodCI6MS4wLCJMaW5lVHlwZSI6MCwiUGFyZW50U3R5bGUiOnsiJHJlZiI6Ijk4In19LCJWZXJ0aWNhbENvbm5lY3RvclN0eWxlIjp7IiRpZCI6IjUwNi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UwNyIsIk1hcmdpbiI6eyIkcmVmIjoiMTA1In0sIlBhZGRpbmciOnsiJHJlZiI6IjEwNiJ9LCJCYWNrZ3JvdW5kIjp7IiRpZCI6IjUwOCIsIkNvbG9yIjp7IiRpZCI6IjUwOSIsIkEiOjI1NSwiUiI6MTc4LCJHIjoxNCwiQiI6MTh9fSwiSXNWaXNpYmxlIjp0cnVlLCJXaWR0aCI6MC4wLCJIZWlnaHQiOjE0LjAsIkJvcmRlclN0eWxlIjp7IiRpZCI6IjUxMCIsIkxpbmVDb2xvciI6eyIkcmVmIjoiMTEwIn0sIkxpbmVXZWlnaHQiOjAuMCwiTGluZVR5cGUiOjAsIlBhcmVudFN0eWxlIjp7IiRyZWYiOiIxMDkifX0sIlBhcmVudFN0eWxlIjp7IiRyZWYiOiIxMDQifX0sIlRpdGxlU3R5bGUiOnsiJGlkIjoiNTExIiwiRm9udFNldHRpbmdzIjp7IiRpZCI6IjUxMiIsIkZvbnRTaXplIjo5LCJGb250TmFtZSI6IkFyaWFsIiwiSXNCb2xkIjp0cnVlLCJJc0l0YWxpYyI6dHJ1ZSwiSXNVbmRlcmxpbmVkIjp0cnV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1MTMiLCJMaW5lQ29sb3IiOm51bGwsIkxpbmVXZWlnaHQiOjAuMCwiTGluZVR5cGUiOjAsIlBhcmVudFN0eWxlIjpudWxsfSwiUGFyZW50U3R5bGUiOnsiJHJlZiI6IjExMiJ9fSwiRGF0ZVN0eWxlIjp7IiRpZCI6IjUxNCIsIkZvbnRTZXR0aW5ncyI6eyIkaWQiOiI1MTU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y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TE2IiwiTGluZUNvbG9yIjpudWxsLCJMaW5lV2VpZ2h0IjowLjAsIkxpbmVUeXBlIjowLCJQYXJlbnRTdHlsZSI6bnVsbH0sIlBhcmVudFN0eWxlIjp7IiRyZWYiOiIxMTkifX0sIkRhdGVGb3JtYXQiOnsiJHJlZiI6IjEyNiJ9LCJJc1Zpc2libGUiOnRydWUsIlBhcmVudFN0eWxlIjp7IiRyZWYiOiI4MyJ9fSwiSW5kZXgiOjIwLCJTbWFydER1cmF0aW9uQWN0aXZhdGVkIjpmYWxzZSwiRGF0ZUZvcm1hdCI6eyIkcmVmIjoiMTI2In0sIklkIjoiN2M2MGUyZGMtOTRlMy00OGJkLTgyMDgtYWM1ZjBjMzY5ZjZiIiwiSW1wb3J0SWQiOm51bGwsIlRpdGxlIjoiRXhlY3V0ZSIsIk5vdGUiOm51bGwsIkh5cGVybGluayI6bnVsbCwiSXNDaGFuZ2VkIjpmYWxzZSwiSXNOZXciOmZhbHNlfSx7IiRpZCI6IjUxNyIsIkdyb3VwTmFtZSI6bnVsbCwiU3RhcnREYXRlIjoiMjAxOC0wNi0xOVQwMDowMDowMFoiLCJFbmREYXRlIjoiMjAxOC0wNi0yOFQyMzo1OTowMFoiLCJQZXJjZW50YWdlQ29tcGxldGUiOjAuMCwiU3R5bGUiOnsiJGlkIjoiNTE4IiwiU2hhcGUiOjEsIlNoYXBlVGhpY2tuZXNzIjozLCJEdXJhdGlvbkZvcm1hdCI6MCwiSW5jbHVkZU5vbldvcmtpbmdEYXlzSW5EdXJhdGlvbiI6ZmFsc2UsIlBlcmNlbnRhZ2VDb21wbGV0ZVN0eWxlIjp7IiRpZCI6IjUxOSIsIkZvbnRTZXR0aW5ncyI6eyIkaWQiOiI1MjA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UyMSIsIkxpbmVDb2xvciI6bnVsbCwiTGluZVdlaWdodCI6MC4wLCJMaW5lVHlwZSI6MCwiUGFyZW50U3R5bGUiOm51bGx9LCJQYXJlbnRTdHlsZSI6eyIkcmVmIjoiODQifX0sIkR1cmF0aW9uU3R5bGUiOnsiJGlkIjoiNTIyIiwiRm9udFNldHRpbmdzIjp7IiRpZCI6IjUyMy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TI0IiwiTGluZUNvbG9yIjpudWxsLCJMaW5lV2VpZ2h0IjowLjAsIkxpbmVUeXBlIjowLCJQYXJlbnRTdHlsZSI6bnVsbH0sIlBhcmVudFN0eWxlIjp7IiRyZWYiOiI5MSJ9fSwiSG9yaXpvbnRhbENvbm5lY3RvclN0eWxlIjp7IiRpZCI6IjUyNSIsIkxpbmVDb2xvciI6eyIkcmVmIjoiOTkifSwiTGluZVdlaWdodCI6MS4wLCJMaW5lVHlwZSI6MCwiUGFyZW50U3R5bGUiOnsiJHJlZiI6Ijk4In19LCJWZXJ0aWNhbENvbm5lY3RvclN0eWxlIjp7IiRpZCI6IjUyNi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UyNyIsIk1hcmdpbiI6eyIkcmVmIjoiMTA1In0sIlBhZGRpbmciOnsiJHJlZiI6IjEwNiJ9LCJCYWNrZ3JvdW5kIjp7IiRpZCI6IjUyOCIsIkNvbG9yIjp7IiRpZCI6IjUyOSIsIkEiOjI1NSwiUiI6NDksIkciOjE2MSwiQiI6MjM3fX0sIklzVmlzaWJsZSI6dHJ1ZSwiV2lkdGgiOjAuMCwiSGVpZ2h0IjoxNC4wLCJCb3JkZXJTdHlsZSI6eyIkaWQiOiI1MzAiLCJMaW5lQ29sb3IiOnsiJHJlZiI6IjExMCJ9LCJMaW5lV2VpZ2h0IjowLjAsIkxpbmVUeXBlIjowLCJQYXJlbnRTdHlsZSI6eyIkcmVmIjoiMTA5In19LCJQYXJlbnRTdHlsZSI6eyIkcmVmIjoiMTA0In19LCJUaXRsZVN0eWxlIjp7IiRpZCI6IjUzMSIsIkZvbnRTZXR0aW5ncyI6eyIkaWQiOiI1MzIiLCJGb250U2l6ZSI6OSwiRm9udE5hbWUiOiJBcmlhbCIsIklzQm9sZCI6dHJ1ZSwiSXNJdGFsaWMiOnRydWUsIklzVW5kZXJsaW5lZCI6dHJ1ZSwiUGFyZW50U3R5bGUiOnsiJHJlZiI6IjExMyJ9fSwiQXV0b1NpemUiOjAsIkZvcmVncm91bmQiOnsiJHJlZiI6IjExNCJ9LCJNYXhXaWR0aCI6OTY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TMzIiwiTGluZUNvbG9yIjpudWxsLCJMaW5lV2VpZ2h0IjowLjAsIkxpbmVUeXBlIjowLCJQYXJlbnRTdHlsZSI6bnVsbH0sIlBhcmVudFN0eWxlIjp7IiRyZWYiOiIxMTIifX0sIkRhdGVTdHlsZSI6eyIkaWQiOiI1MzQiLCJGb250U2V0dGluZ3MiOnsiJGlkIjoiNTM1IiwiRm9udFNpemUiOjgsIkZvbnROYW1lIjoiQXJpYWwiLCJJc0JvbGQiOmZhbHNlLCJJc0l0YWxpYyI6ZmFsc2UsIklzVW5kZXJsaW5lZCI6ZmFsc2UsIlBhcmVudFN0eWxlIjp7IiRyZWYiOiIxMjAifX0sIkF1dG9TaXplIjowLCJGb3JlZ3JvdW5kIjp7IiRyZWYiOiIxMjEifSwiTWF4V2lkdGgiOjk2MC4wLCJNYXhIZWlnaHQiOiJJbmZpbml0eSIsIlNtYXJ0Rm9yZWdyb3VuZElzQWN0aXZlIjpmYWxzZSwiSG9yaXpvbnRhbEFsaWdubWVudCI6Mi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UzNiIsIkxpbmVDb2xvciI6bnVsbCwiTGluZVdlaWdodCI6MC4wLCJMaW5lVHlwZSI6MCwiUGFyZW50U3R5bGUiOm51bGx9LCJQYXJlbnRTdHlsZSI6eyIkcmVmIjoiMTE5In19LCJEYXRlRm9ybWF0Ijp7IiRyZWYiOiIxMjYifSwiSXNWaXNpYmxlIjp0cnVlLCJQYXJlbnRTdHlsZSI6eyIkcmVmIjoiODMifX0sIkluZGV4IjoyMSwiU21hcnREdXJhdGlvbkFjdGl2YXRlZCI6ZmFsc2UsIkRhdGVGb3JtYXQiOnsiJHJlZiI6IjEyNiJ9LCJJZCI6ImFmNDk4OTZkLWRlYWMtNGQ1OS1hMWFmLTBiNTZmMzkyNTZhOCIsIkltcG9ydElkIjpudWxsLCJUaXRsZSI6Ik1vbml0b3IiLCJOb3RlIjpudWxsLCJIeXBlcmxpbmsiOm51bGwsIklzQ2hhbmdlZCI6ZmFsc2UsIklzTmV3IjpmYWxzZX0seyIkaWQiOiI1MzciLCJHcm91cE5hbWUiOm51bGwsIlN0YXJ0RGF0ZSI6IjIwMTgtMDYtMTlUMDA6MDA6MDBaIiwiRW5kRGF0ZSI6IjIwMTgtMDYtMjJUMjM6NTk6MDAiLCJQZXJjZW50YWdlQ29tcGxldGUiOjAuMCwiU3R5bGUiOnsiJGlkIjoiNTM4IiwiU2hhcGUiOjEsIlNoYXBlVGhpY2tuZXNzIjozLCJEdXJhdGlvbkZvcm1hdCI6MCwiSW5jbHVkZU5vbldvcmtpbmdEYXlzSW5EdXJhdGlvbiI6ZmFsc2UsIlBlcmNlbnRhZ2VDb21wbGV0ZVN0eWxlIjp7IiRpZCI6IjUzOSIsIkZvbnRTZXR0aW5ncyI6eyIkaWQiOiI1NDA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U0MSIsIkxpbmVDb2xvciI6bnVsbCwiTGluZVdlaWdodCI6MC4wLCJMaW5lVHlwZSI6MCwiUGFyZW50U3R5bGUiOm51bGx9LCJQYXJlbnRTdHlsZSI6eyIkcmVmIjoiODQifX0sIkR1cmF0aW9uU3R5bGUiOnsiJGlkIjoiNTQyIiwiRm9udFNldHRpbmdzIjp7IiRpZCI6IjU0My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TQ0IiwiTGluZUNvbG9yIjpudWxsLCJMaW5lV2VpZ2h0IjowLjAsIkxpbmVUeXBlIjowLCJQYXJlbnRTdHlsZSI6bnVsbH0sIlBhcmVudFN0eWxlIjp7IiRyZWYiOiI5MSJ9fSwiSG9yaXpvbnRhbENvbm5lY3RvclN0eWxlIjp7IiRpZCI6IjU0NSIsIkxpbmVDb2xvciI6eyIkcmVmIjoiOTkifSwiTGluZVdlaWdodCI6MS4wLCJMaW5lVHlwZSI6MCwiUGFyZW50U3R5bGUiOnsiJHJlZiI6Ijk4In19LCJWZXJ0aWNhbENvbm5lY3RvclN0eWxlIjp7IiRpZCI6IjU0NiIsIkxpbmVDb2xvciI6eyIkcmVmIjoiMTAyIn0sIkxpbmVXZWlnaHQiOjAuMCwiTGluZVR5cGUiOjAsIlBhcmVudFN0eWxlIjp7IiRyZWYiOiIxMDEifX0sIk1hcmdpbiI6bnVsbCwiU3RhcnREYXRlUG9zaXRpb24iOjQsIkVuZERhdGVQb3NpdGlvbiI6NCwiRGF0ZUlzVmlzaWJsZSI6dHJ1ZSwiVGl0bGVQb3NpdGlvbiI6MywiRHVyYXRpb25Qb3NpdGlvbiI6NiwiUGVyY2VudGFnZUNvbXBsZXRlZFBvc2l0aW9uIjo2LCJTcGFjaW5nIjozLCJJc0JlbG93VGltZWJhbmQiOmZhbHNlLCJQZXJjZW50YWdlQ29tcGxldGVTaGFwZU9wYWNpdHkiOjM1LCJTaGFwZVN0eWxlIjp7IiRpZCI6IjU0NyIsIk1hcmdpbiI6eyIkcmVmIjoiMTA1In0sIlBhZGRpbmciOnsiJHJlZiI6IjEwNiJ9LCJCYWNrZ3JvdW5kIjp7IiRpZCI6IjU0OCIsIkNvbG9yIjp7IiRpZCI6IjU0OSIsIkEiOjI1NSwiUiI6NjgsIkciOjg0LCJCIjoxMDZ9fSwiSXNWaXNpYmxlIjp0cnVlLCJXaWR0aCI6MC4wLCJIZWlnaHQiOjE0LjAsIkJvcmRlclN0eWxlIjp7IiRpZCI6IjU1MCIsIkxpbmVDb2xvciI6eyIkcmVmIjoiMTEwIn0sIkxpbmVXZWlnaHQiOjAuMCwiTGluZVR5cGUiOjAsIlBhcmVudFN0eWxlIjp7IiRyZWYiOiIxMDkifX0sIlBhcmVudFN0eWxlIjp7IiRyZWYiOiIxMDQifX0sIlRpdGxlU3R5bGUiOnsiJGlkIjoiNTUxIiwiRm9udFNldHRpbmdzIjp7IiRpZCI6IjU1MiIsIkZvbnRTaXplIjo5LCJGb250TmFtZSI6IkFyaWFsIiwiSXNCb2xkIjp0cnVlLCJJc0l0YWxpYyI6ZmFsc2UsIklzVW5kZXJsaW5lZCI6ZmFsc2UsIlBhcmVudFN0eWxlIjp7IiRyZWYiOiIxMTMifX0sIkF1dG9TaXplIjowLCJGb3JlZ3JvdW5kIjp7IiRyZWYiOiIxMTQifSwiTWF4V2lkdGgiOjk2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U1MyIsIkxpbmVDb2xvciI6bnVsbCwiTGluZVdlaWdodCI6MC4wLCJMaW5lVHlwZSI6MCwiUGFyZW50U3R5bGUiOm51bGx9LCJQYXJlbnRTdHlsZSI6eyIkcmVmIjoiMTEyIn19LCJEYXRlU3R5bGUiOnsiJGlkIjoiNTU0IiwiRm9udFNldHRpbmdzIjp7IiRpZCI6IjU1NSIsIkZvbnRTaXplIjo4LCJGb250TmFtZSI6IkFyaWFsIiwiSXNCb2xkIjpmYWxzZSwiSXNJdGFsaWMiOmZhbHNlLCJJc1VuZGVybGluZWQiOmZhbHNlLCJQYXJlbnRTdHlsZSI6eyIkcmVmIjoiMTIwIn19LCJBdXRvU2l6ZSI6MCwiRm9yZWdyb3VuZCI6eyIkcmVmIjoiMTIxIn0sIk1heFdpZHRoIjo5Nj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1NTYiLCJMaW5lQ29sb3IiOm51bGwsIkxpbmVXZWlnaHQiOjAuMCwiTGluZVR5cGUiOjAsIlBhcmVudFN0eWxlIjpudWxsfSwiUGFyZW50U3R5bGUiOnsiJHJlZiI6IjExOSJ9fSwiRGF0ZUZvcm1hdCI6eyIkcmVmIjoiMTI2In0sIklzVmlzaWJsZSI6ZmFsc2UsIlBhcmVudFN0eWxlIjp7IiRyZWYiOiI4MyJ9fSwiSW5kZXgiOjIyLCJTbWFydER1cmF0aW9uQWN0aXZhdGVkIjpmYWxzZSwiRGF0ZUZvcm1hdCI6eyIkcmVmIjoiMTI2In0sIklkIjoiZWE0MzE0NDYtYjZmMS00YjQwLTkyZmUtYTE2OGM0NDc4MDIwIiwiSW1wb3J0SWQiOm51bGwsIlRpdGxlIjoiUHJvZ3Jlc3MgUmVwb3J0cyIsIk5vdGUiOm51bGwsIkh5cGVybGluayI6bnVsbCwiSXNDaGFuZ2VkIjpmYWxzZSwiSXNOZXciOmZhbHNlfSx7IiRpZCI6IjU1NyIsIkdyb3VwTmFtZSI6bnVsbCwiU3RhcnREYXRlIjoiMjAxOC0wNi0yNlQwMDowMDowMFoiLCJFbmREYXRlIjoiMjAxOC0wNi0zMFQyMzo1OTowMFoiLCJQZXJjZW50YWdlQ29tcGxldGUiOjAuMCwiU3R5bGUiOnsiJGlkIjoiNTU4IiwiU2hhcGUiOjEsIlNoYXBlVGhpY2tuZXNzIjozLCJEdXJhdGlvbkZvcm1hdCI6MCwiSW5jbHVkZU5vbldvcmtpbmdEYXlzSW5EdXJhdGlvbiI6ZmFsc2UsIlBlcmNlbnRhZ2VDb21wbGV0ZVN0eWxlIjp7IiRpZCI6IjU1OSIsIkZvbnRTZXR0aW5ncyI6eyIkaWQiOiI1NjAiLCJGb250U2l6ZSI6OSwiRm9udE5hbWUiOiJBcmlhbCIsIklzQm9sZCI6ZmFsc2UsIklzSXRhbGljIjpmYWxzZSwiSXNVbmRlcmxpbmVkIjpmYWxzZSwiUGFyZW50U3R5bGUiOnsiJHJlZiI6Ijg1In19LCJBdXRvU2l6ZSI6MCwiRm9yZWdyb3VuZCI6eyIkcmVmIjoiODYifSwiTWF4V2lkdGgiOjk2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U2MSIsIkxpbmVDb2xvciI6bnVsbCwiTGluZVdlaWdodCI6MC4wLCJMaW5lVHlwZSI6MCwiUGFyZW50U3R5bGUiOm51bGx9LCJQYXJlbnRTdHlsZSI6eyIkcmVmIjoiODQifX0sIkR1cmF0aW9uU3R5bGUiOnsiJGlkIjoiNTYyIiwiRm9udFNldHRpbmdzIjp7IiRpZCI6IjU2MyIsIkZvbnRTaXplIjo5LCJGb250TmFtZSI6IkFyaWFsIiwiSXNCb2xkIjpmYWxzZSwiSXNJdGFsaWMiOmZhbHNlLCJJc1VuZGVybGluZWQiOmZhbHNlLCJQYXJlbnRTdHlsZSI6eyIkcmVmIjoiOTIifX0sIkF1dG9TaXplIjowLCJGb3JlZ3JvdW5kIjp7IiRyZWYiOiI5MyJ9LCJNYXhXaWR0aCI6OTY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TY0IiwiTGluZUNvbG9yIjpudWxsLCJMaW5lV2VpZ2h0IjowLjAsIkxpbmVUeXBlIjowLCJQYXJlbnRTdHlsZSI6bnVsbH0sIlBhcmVudFN0eWxlIjp7IiRyZWYiOiI5MSJ9fSwiSG9yaXpvbnRhbENvbm5lY3RvclN0eWxlIjp7IiRpZCI6IjU2NSIsIkxpbmVDb2xvciI6eyIkcmVmIjoiOTkifSwiTGluZVdlaWdodCI6MS4wLCJMaW5lVHlwZSI6MCwiUGFyZW50U3R5bGUiOnsiJHJlZiI6Ijk4In19LCJWZXJ0aWNhbENvbm5lY3RvclN0eWxlIjp7IiRpZCI6IjU2NiIsIkxpbmVDb2xvciI6eyIkcmVmIjoiMTAyIn0sIkxpbmVXZWlnaHQiOjAuMCwiTGluZVR5cGUiOjAsIlBhcmVudFN0eWxlIjp7IiRyZWYiOiIxMDEifX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U2NyIsIk1hcmdpbiI6eyIkcmVmIjoiMTA1In0sIlBhZGRpbmciOnsiJHJlZiI6IjEwNiJ9LCJCYWNrZ3JvdW5kIjp7IiRpZCI6IjU2OCIsIkNvbG9yIjp7IiRpZCI6IjU2OSIsIkEiOjI1NSwiUiI6OTcsIkciOjkxLCJCIjoxNTh9fSwiSXNWaXNpYmxlIjp0cnVlLCJXaWR0aCI6MC4wLCJIZWlnaHQiOjE0LjAsIkJvcmRlclN0eWxlIjp7IiRpZCI6IjU3MCIsIkxpbmVDb2xvciI6eyIkcmVmIjoiMTEwIn0sIkxpbmVXZWlnaHQiOjAuMCwiTGluZVR5cGUiOjAsIlBhcmVudFN0eWxlIjp7IiRyZWYiOiIxMDkifX0sIlBhcmVudFN0eWxlIjp7IiRyZWYiOiIxMDQifX0sIlRpdGxlU3R5bGUiOnsiJGlkIjoiNTcxIiwiRm9udFNldHRpbmdzIjp7IiRpZCI6IjU3MiIsIkZvbnRTaXplIjo5LCJGb250TmFtZSI6IkFyaWFsIiwiSXNCb2xkIjp0cnVlLCJJc0l0YWxpYyI6dHJ1ZSwiSXNVbmRlcmxpbmVkIjp0cnVlLCJQYXJlbnRTdHlsZSI6eyIkcmVmIjoiMTEzIn19LCJBdXRvU2l6ZSI6MCwiRm9yZWdyb3VuZCI6eyIkcmVmIjoiMTE0In0sIk1heFdpZHRoIjo5N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1NzMiLCJMaW5lQ29sb3IiOm51bGwsIkxpbmVXZWlnaHQiOjAuMCwiTGluZVR5cGUiOjAsIlBhcmVudFN0eWxlIjpudWxsfSwiUGFyZW50U3R5bGUiOnsiJHJlZiI6IjExMiJ9fSwiRGF0ZVN0eWxlIjp7IiRpZCI6IjU3NCIsIkZvbnRTZXR0aW5ncyI6eyIkaWQiOiI1NzUiLCJGb250U2l6ZSI6OCwiRm9udE5hbWUiOiJBcmlhbCIsIklzQm9sZCI6ZmFsc2UsIklzSXRhbGljIjpmYWxzZSwiSXNVbmRlcmxpbmVkIjpmYWxzZSwiUGFyZW50U3R5bGUiOnsiJHJlZiI6IjEyMCJ9fSwiQXV0b1NpemUiOjAsIkZvcmVncm91bmQiOnsiJHJlZiI6IjEyMSJ9LCJNYXhXaWR0aCI6OTYwLjAsIk1heEhlaWdodCI6IkluZmluaXR5IiwiU21hcnRGb3JlZ3JvdW5kSXNBY3RpdmUiOmZhbHNlLCJIb3Jpem9udGFsQWxpZ25tZW50Ijoy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Tc2IiwiTGluZUNvbG9yIjpudWxsLCJMaW5lV2VpZ2h0IjowLjAsIkxpbmVUeXBlIjowLCJQYXJlbnRTdHlsZSI6bnVsbH0sIlBhcmVudFN0eWxlIjp7IiRyZWYiOiIxMTkifX0sIkRhdGVGb3JtYXQiOnsiJHJlZiI6IjEyNiJ9LCJJc1Zpc2libGUiOnRydWUsIlBhcmVudFN0eWxlIjp7IiRyZWYiOiI4MyJ9fSwiSW5kZXgiOjIzLCJTbWFydER1cmF0aW9uQWN0aXZhdGVkIjpmYWxzZSwiRGF0ZUZvcm1hdCI6eyIkcmVmIjoiMTI2In0sIklkIjoiZDc4YzUwZWMtMGY4Zi00NzQxLTgwOTUtODNhZTQyNWNlNjYyIiwiSW1wb3J0SWQiOm51bGwsIlRpdGxlIjoiQ2xvc2UiLCJOb3RlIjpudWxsLCJIeXBlcmxpbmsiOm51bGwsIklzQ2hhbmdlZCI6ZmFsc2UsIklzTmV3IjpmYWxzZX1dLCJNc1Byb2plY3RJdGVtc1RyZWUiOnsiJGlkIjoiNTc3IiwiUm9vdCI6eyJJbXBvcnRJZCI6bnVsbCwiSXNJbXBvcnRlZCI6ZmFsc2UsIkNoaWxkcmVuIjpbXX19LCJNZXRhZGF0YSI6eyIkaWQiOiI1NzgiLCJSZWNlbnRDb2xvcnNDb2xsZWN0aW9uIjoiW10ifSwiU2V0dGluZ3MiOnsiJGlkIjoiNTc5IiwiSW1wYU9wdGlvbnMiOnsiJGlkIjoiNTgwIiwiTGVmdFRvUmlnaHQiOnRydWUsIlBheWxvYWRPcHRpb25zIjox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iwiRmlsZVBhdGgiOm51bGwsIlRpbWVDb25maWd1cmF0aW9uIjp7IiRpZCI6IjU4MSIsIlVzZVRpbWUiOmZhbHNlLCJXb3JrRGF5U3RhcnQiOiIwMDowMDowMCIsIldvcmtEYXlFbmQiOiIyMzo1OTowMCJ9LCJMYXN0VXNlZFRlbXBsYXRlSWQiOiI3MzU1YjYzMy1hYzY2LTQ1MjgtOGI0ZC0yOTlmYWVkYzllZT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 name="Office">
      <a:fillStyleLst>
        <a:solidFill/>
        <a:gradFill rotWithShape="1"/>
        <a:gradFill rotWithShape="1"/>
      </a:fillStyleLst>
      <a:lnStyleLst>
        <a:ln w="6350" cap="flat" cmpd="sng" algn="ctr"/>
        <a:ln w="12700" cap="flat" cmpd="sng" algn="ctr"/>
        <a:ln w="19050" cap="flat" cmpd="sng" algn="ctr"/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gradFill rotWithShape="1"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2022-06-29T13:15:27Z</dcterms:modified>
</cp:coreProperties>
</file>