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1" r:id="rId2"/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4DC2"/>
    <a:srgbClr val="F2C7AE"/>
    <a:srgbClr val="EFDCE4"/>
    <a:srgbClr val="EEAF96"/>
    <a:srgbClr val="C7D3E0"/>
    <a:srgbClr val="CAD9E5"/>
    <a:srgbClr val="C1E0D6"/>
    <a:srgbClr val="C2E0D6"/>
    <a:srgbClr val="A5A5A5"/>
    <a:srgbClr val="CF5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EE3F7-AE88-D54D-5D8B-50CFDC360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4EE41-0B14-2537-41E7-652BE52B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B6634-D0A4-0446-6914-836F2ADAF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A4CDD-E735-35B7-6A25-A2835FF7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0A72D-1040-0B3E-0D35-3B6C67051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0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B1C0C-605E-45F3-FA17-8B329DFB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C2982-DA7A-CBBC-4169-618FF32D8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47A9B-A7F2-D6AB-961B-40AEFDF17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622AC-D070-2332-3297-3EAA047DD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2A85C-DC7A-6069-F031-61B95497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4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2C1D5D-D26B-9CD4-EE6B-B4D70675C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2EEDA-6446-858D-36F1-C0E9DB708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75476-3DA8-7246-7D70-5E740371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B59D8-05A1-78CC-E2AF-2437ABB2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B5E22-CE05-97B2-0A3A-C5EA8813F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5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4BA43-9F63-4416-FA7A-940DAC71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84571-12B3-3C56-ABCC-DEA3A30D5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4D84D-67D2-A641-E569-82FF429E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230E9-14FA-F38A-480B-82DCD9E59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6AB0E-8358-08A1-B8F2-A02401E40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3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429E-3979-ED6D-69C2-E782E0F29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D3878-8972-5634-563A-0308188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BE050-935C-07F9-3351-B76211279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D759F-ADCB-C13F-22DA-FFB3BBB3E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9AF3B-558B-5EDD-262C-6836DCE25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470B5-3168-023F-095A-BFB3788B5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9537F-DEFF-6DCC-B9FF-BD88DFC2C1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B1D31-1516-E773-C93F-8E1C25BC6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06BC3-856D-E04E-18AE-0D2AC35D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CEC2A-EFD6-9528-08A0-F3B512537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9042E-28F6-2F31-F3D0-3D5E3A508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8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0250-FC31-2B7C-887A-81150747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78896-1B66-1601-6D03-B7101BBA1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3A240-B503-B308-6A59-571A48213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45D7E-AF82-1F22-A9D9-647B900B5F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3B09A-C727-D441-8998-3CB8AA3F2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D5D21D-A79A-D0E2-19E0-394086AC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FED0FD-3BE1-7C80-4B0E-9AFB5643C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3AC7C4-3F65-17F7-B52B-CAEDF26C1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0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D29B5-908B-DF9C-41D1-86D9D1E07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3CB157-9E71-39F4-F40E-168A77824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BC1E7-01AC-665C-4725-65736E12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59A7E3-7B12-C451-9D3E-FA76BE5E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92750-9E79-8D2A-DC3F-D438E50BC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9AD42A-EDFB-B539-3BA7-15CD2EF3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79FE8-E5CD-8901-20DC-6EC07B4C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8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EAD94-B374-9286-82BF-05E397ADE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296C6-07AB-43F8-AB3F-35353917F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C47A3-FB0A-6450-1568-E36C456C9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C0276-F287-006F-25D5-038330115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20B186-8E05-CC4E-6885-F1B71171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7B0E5-C242-4AFC-08D2-09DABDCE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0183-4B9A-5C9E-A3E7-B358CB8BA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2C970-72E3-4E7F-AFBA-8890DB970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FFE05-8CF2-3ED3-03FA-20772B8AD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60339-337A-0C55-224F-36BBE7A3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3B75-2502-0DDF-DE6B-2A04F4EC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67946-6F7F-803B-1610-E70546FE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2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43B8F5-A3B4-9A7F-F5B8-693DBBE6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E7C85-595E-7260-AF4C-717D0AD13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4EFA5-1B8E-9FB8-82D6-4A36BD93D5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47EC0-5CE1-4ECA-B048-C3D1FA6757C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160D5-3BA3-0954-F50A-D707975E6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E22B8-CD2C-D649-0EE9-7D0BFEA0E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824DD-6BD4-4C0C-AD75-32A40225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image" Target="../media/image5.pn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4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microsoft.com/office/2007/relationships/hdphoto" Target="../media/hdphoto1.wdp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image" Target="../media/image3.jpe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257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04DC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454BC4-3E4E-C8C6-3D01-25FD4EA123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Picture 238" descr="A person in a white dress&#10;&#10;Description automatically generated">
            <a:extLst>
              <a:ext uri="{FF2B5EF4-FFF2-40B4-BE49-F238E27FC236}">
                <a16:creationId xmlns:a16="http://schemas.microsoft.com/office/drawing/2014/main" id="{EC8CD7B6-F8B1-3C85-907F-168E7066EF9E}"/>
              </a:ext>
            </a:extLst>
          </p:cNvPr>
          <p:cNvPicPr>
            <a:picLocks noChangeAspect="1"/>
          </p:cNvPicPr>
          <p:nvPr/>
        </p:nvPicPr>
        <p:blipFill rotWithShape="1"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32" y="0"/>
            <a:ext cx="6971202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60" name="OTLSHAPE_SL_a3f898154e9c41a5a1d73e3c0239ce69_BackgroundRectangle">
            <a:extLst>
              <a:ext uri="{FF2B5EF4-FFF2-40B4-BE49-F238E27FC236}">
                <a16:creationId xmlns:a16="http://schemas.microsoft.com/office/drawing/2014/main" id="{AACB0E1D-CC72-DD19-5401-FA7733D99C9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051300"/>
            <a:ext cx="11290300" cy="2216150"/>
          </a:xfrm>
          <a:prstGeom prst="rect">
            <a:avLst/>
          </a:prstGeom>
          <a:solidFill>
            <a:srgbClr val="A5A5A5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_a1c16e63210b4130951cb1fdd21586ee_BackgroundRectangle">
            <a:extLst>
              <a:ext uri="{FF2B5EF4-FFF2-40B4-BE49-F238E27FC236}">
                <a16:creationId xmlns:a16="http://schemas.microsoft.com/office/drawing/2014/main" id="{70A9FB42-0A3E-D532-026B-D028F7D53A8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305050"/>
            <a:ext cx="11290300" cy="1708150"/>
          </a:xfrm>
          <a:prstGeom prst="rect">
            <a:avLst/>
          </a:prstGeom>
          <a:solidFill>
            <a:srgbClr val="A5A5A5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OTLSHAPE_M_caf436ab5fbd40b58937e30bf5664c3d_Connector1">
            <a:extLst>
              <a:ext uri="{FF2B5EF4-FFF2-40B4-BE49-F238E27FC236}">
                <a16:creationId xmlns:a16="http://schemas.microsoft.com/office/drawing/2014/main" id="{1005F992-6733-CD94-C588-6A3CFA7CF96A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6790388" y="1282700"/>
            <a:ext cx="0" cy="61595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2aa715e2f87a4b03bf7e2dc18c7224c1_Connector1">
            <a:extLst>
              <a:ext uri="{FF2B5EF4-FFF2-40B4-BE49-F238E27FC236}">
                <a16:creationId xmlns:a16="http://schemas.microsoft.com/office/drawing/2014/main" id="{3DE674FD-9FD5-A80C-DE24-58D776BCB398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0835118" y="1282700"/>
            <a:ext cx="0" cy="6350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OTLSHAPE_M_2aa715e2f87a4b03bf7e2dc18c7224c1_Connector2">
            <a:extLst>
              <a:ext uri="{FF2B5EF4-FFF2-40B4-BE49-F238E27FC236}">
                <a16:creationId xmlns:a16="http://schemas.microsoft.com/office/drawing/2014/main" id="{B2F26904-3397-E708-C7C0-ADEACEDDE978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0835118" y="1638300"/>
            <a:ext cx="0" cy="26035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TLSHAPE_SL_a3f898154e9c41a5a1d73e3c0239ce69_HeaderRectangle">
            <a:extLst>
              <a:ext uri="{FF2B5EF4-FFF2-40B4-BE49-F238E27FC236}">
                <a16:creationId xmlns:a16="http://schemas.microsoft.com/office/drawing/2014/main" id="{FC18F25B-02ED-21F2-EBF1-15D0C18FD1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4051300"/>
            <a:ext cx="901700" cy="22161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43542961-8248-0F22-DF0F-2DB0E4D9523A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092200" y="1924050"/>
            <a:ext cx="10261600" cy="254000"/>
          </a:xfrm>
          <a:prstGeom prst="roundRect">
            <a:avLst/>
          </a:prstGeom>
          <a:solidFill>
            <a:srgbClr val="C2E0D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_a1c16e63210b4130951cb1fdd21586ee_HeaderRectangle">
            <a:extLst>
              <a:ext uri="{FF2B5EF4-FFF2-40B4-BE49-F238E27FC236}">
                <a16:creationId xmlns:a16="http://schemas.microsoft.com/office/drawing/2014/main" id="{26CA3DD9-91E5-EDC3-730D-6462C35CD920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2305050"/>
            <a:ext cx="901700" cy="17081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TLSHAPE_SLM_7e77ddf815124da68017d062784eaa47_Shape">
            <a:extLst>
              <a:ext uri="{FF2B5EF4-FFF2-40B4-BE49-F238E27FC236}">
                <a16:creationId xmlns:a16="http://schemas.microsoft.com/office/drawing/2014/main" id="{A4CF779A-DABC-9C3C-833D-84E5BB91E1A7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091801" y="248920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TLSHAPE_SLM_f5784c1b7e434641887b20f4099b4aba_Shape">
            <a:extLst>
              <a:ext uri="{FF2B5EF4-FFF2-40B4-BE49-F238E27FC236}">
                <a16:creationId xmlns:a16="http://schemas.microsoft.com/office/drawing/2014/main" id="{1C1B5650-5A7A-8072-855B-878816231ED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674411" y="314325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TLSHAPE_SLM_217290cdb2a547179cdcbce5b062d85c_Shape">
            <a:extLst>
              <a:ext uri="{FF2B5EF4-FFF2-40B4-BE49-F238E27FC236}">
                <a16:creationId xmlns:a16="http://schemas.microsoft.com/office/drawing/2014/main" id="{ECC35A88-4C80-296E-3938-1E08C0F6308D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7230503" y="365125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TLSHAPE_SLM_b583d8c5aec24e55b70ba52c099b66ec_Shape">
            <a:extLst>
              <a:ext uri="{FF2B5EF4-FFF2-40B4-BE49-F238E27FC236}">
                <a16:creationId xmlns:a16="http://schemas.microsoft.com/office/drawing/2014/main" id="{491697C8-F52C-B2EA-B4C5-7BAE46B4D056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7798294" y="314325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TLSHAPE_SLM_fcb28da2933842d996ef5fad89a7630c_Shape">
            <a:extLst>
              <a:ext uri="{FF2B5EF4-FFF2-40B4-BE49-F238E27FC236}">
                <a16:creationId xmlns:a16="http://schemas.microsoft.com/office/drawing/2014/main" id="{BF8CAF8C-F2CB-7A14-7FCC-82D5FBBF9D36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371545" y="248920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TLSHAPE_SLM_68e09aadb0f449418d17a1e989106225_Shape">
            <a:extLst>
              <a:ext uri="{FF2B5EF4-FFF2-40B4-BE49-F238E27FC236}">
                <a16:creationId xmlns:a16="http://schemas.microsoft.com/office/drawing/2014/main" id="{6E1642DB-A396-E506-40B4-2C00150A8B41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9237270" y="314325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SLM_977fd53889bb4581bfe6eee14e751e20_Shape">
            <a:extLst>
              <a:ext uri="{FF2B5EF4-FFF2-40B4-BE49-F238E27FC236}">
                <a16:creationId xmlns:a16="http://schemas.microsoft.com/office/drawing/2014/main" id="{B4B5E182-5565-1C8A-B4BF-DB5F00D54F2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9745006" y="248920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SLM_87894e99d08c445bad59ec1d16299d02_Shape">
            <a:extLst>
              <a:ext uri="{FF2B5EF4-FFF2-40B4-BE49-F238E27FC236}">
                <a16:creationId xmlns:a16="http://schemas.microsoft.com/office/drawing/2014/main" id="{57A99893-5011-24C3-5214-31B98A205642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0007064" y="365125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TLSHAPE_SLM_ad9156f9c8f04259a7c1e70ee80ee242_Shape">
            <a:extLst>
              <a:ext uri="{FF2B5EF4-FFF2-40B4-BE49-F238E27FC236}">
                <a16:creationId xmlns:a16="http://schemas.microsoft.com/office/drawing/2014/main" id="{61891E9F-86AE-3108-4D99-27D2F8B03BF0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0116254" y="314325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SLM_d39ef8959aad46ee836f99c19c127082_Shape">
            <a:extLst>
              <a:ext uri="{FF2B5EF4-FFF2-40B4-BE49-F238E27FC236}">
                <a16:creationId xmlns:a16="http://schemas.microsoft.com/office/drawing/2014/main" id="{87829D9D-252D-1367-1F2D-9EE0FE5AB90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0645828" y="2489200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solidFill>
              <a:srgbClr val="F2C7A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TLSHAPE_SLM_a174452149ee45de8e782c4c720b8d03_Shape">
            <a:extLst>
              <a:ext uri="{FF2B5EF4-FFF2-40B4-BE49-F238E27FC236}">
                <a16:creationId xmlns:a16="http://schemas.microsoft.com/office/drawing/2014/main" id="{0B24D115-42A4-FA4C-C057-E74C8FB4D78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92075" y="414655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TLSHAPE_SLM_05fedecf2e8642dfbbb75d51ea32e8c1_Shape">
            <a:extLst>
              <a:ext uri="{FF2B5EF4-FFF2-40B4-BE49-F238E27FC236}">
                <a16:creationId xmlns:a16="http://schemas.microsoft.com/office/drawing/2014/main" id="{279D180E-0BA3-3650-3B81-062744606E4F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784381" y="414655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TLSHAPE_SLM_90478f6232d941d6bcdc6fd88716125c_Shape">
            <a:extLst>
              <a:ext uri="{FF2B5EF4-FFF2-40B4-BE49-F238E27FC236}">
                <a16:creationId xmlns:a16="http://schemas.microsoft.com/office/drawing/2014/main" id="{8CC53FF5-1C97-F50C-726F-9520DA15D9A9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926329" y="46355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TLSHAPE_SLM_eebef4f09caf475eab0b71bbfbd6c08e_Shape">
            <a:extLst>
              <a:ext uri="{FF2B5EF4-FFF2-40B4-BE49-F238E27FC236}">
                <a16:creationId xmlns:a16="http://schemas.microsoft.com/office/drawing/2014/main" id="{6A1D4CF2-86E3-A0A8-12DD-3B7D3348886B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998863" y="53594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TLSHAPE_SLM_37eb2f0fcfbd459e8f3f6f5da0d1b85f_Shape">
            <a:extLst>
              <a:ext uri="{FF2B5EF4-FFF2-40B4-BE49-F238E27FC236}">
                <a16:creationId xmlns:a16="http://schemas.microsoft.com/office/drawing/2014/main" id="{AAF37C43-16F7-92CC-4CE5-8786FA33B5FD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7283538" y="584835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TLSHAPE_SLM_140d18ba055d497f8498337caffd208a_Shape">
            <a:extLst>
              <a:ext uri="{FF2B5EF4-FFF2-40B4-BE49-F238E27FC236}">
                <a16:creationId xmlns:a16="http://schemas.microsoft.com/office/drawing/2014/main" id="{683D13DC-8F7F-02E8-CDA9-C033CCA7905F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397282" y="53594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TLSHAPE_SLM_3afe686e89ac49a384b66d9bbfdcfdbf_Shape">
            <a:extLst>
              <a:ext uri="{FF2B5EF4-FFF2-40B4-BE49-F238E27FC236}">
                <a16:creationId xmlns:a16="http://schemas.microsoft.com/office/drawing/2014/main" id="{12A6F55B-5B92-FFC3-E108-97DD4662968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9847177" y="46355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TLSHAPE_SLM_360bbdcee45c4d22ab5a883573de444c_Shape">
            <a:extLst>
              <a:ext uri="{FF2B5EF4-FFF2-40B4-BE49-F238E27FC236}">
                <a16:creationId xmlns:a16="http://schemas.microsoft.com/office/drawing/2014/main" id="{5EA2C5BB-7975-3582-26C8-2AC8594129B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0900086" y="53594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1"/>
          </a:solidFill>
          <a:ln w="12700" cap="flat" cmpd="sng" algn="ctr">
            <a:solidFill>
              <a:srgbClr val="EFDCE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M_d3eefc508e5f4dffbbd3fc59ec19a9ae_Shape">
            <a:extLst>
              <a:ext uri="{FF2B5EF4-FFF2-40B4-BE49-F238E27FC236}">
                <a16:creationId xmlns:a16="http://schemas.microsoft.com/office/drawing/2014/main" id="{DB168420-B506-5DDA-1F0E-FF950E97A90E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1013956" y="414655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ln>
            <a:solidFill>
              <a:srgbClr val="EFDC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M_af97db4026d44dd092c934877ec310c4_Shape">
            <a:extLst>
              <a:ext uri="{FF2B5EF4-FFF2-40B4-BE49-F238E27FC236}">
                <a16:creationId xmlns:a16="http://schemas.microsoft.com/office/drawing/2014/main" id="{05C6DD3A-01FE-26AD-284D-16AA3EA92DD8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1071671" y="3143250"/>
            <a:ext cx="152400" cy="177800"/>
          </a:xfrm>
          <a:prstGeom prst="star8">
            <a:avLst/>
          </a:prstGeom>
          <a:ln>
            <a:solidFill>
              <a:srgbClr val="F2C7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SL_a1c16e63210b4130951cb1fdd21586ee_Header">
            <a:extLst>
              <a:ext uri="{FF2B5EF4-FFF2-40B4-BE49-F238E27FC236}">
                <a16:creationId xmlns:a16="http://schemas.microsoft.com/office/drawing/2014/main" id="{B184721B-A285-3C05-5328-82DB073AECBC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" y="3071495"/>
            <a:ext cx="9017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Arial Black" panose="020B0A04020102020204" pitchFamily="34" charset="0"/>
              </a:rPr>
              <a:t>Albums</a:t>
            </a:r>
          </a:p>
        </p:txBody>
      </p:sp>
      <p:sp>
        <p:nvSpPr>
          <p:cNvPr id="62" name="OTLSHAPE_SL_a3f898154e9c41a5a1d73e3c0239ce69_Header">
            <a:extLst>
              <a:ext uri="{FF2B5EF4-FFF2-40B4-BE49-F238E27FC236}">
                <a16:creationId xmlns:a16="http://schemas.microsoft.com/office/drawing/2014/main" id="{EB766E1B-E647-3C00-DD82-23CF9E5DAEDD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3500" y="5071745"/>
            <a:ext cx="9017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Arial Black" panose="020B0A04020102020204" pitchFamily="34" charset="0"/>
              </a:rPr>
              <a:t>Awards</a:t>
            </a:r>
          </a:p>
        </p:txBody>
      </p:sp>
      <p:sp>
        <p:nvSpPr>
          <p:cNvPr id="109" name="OTLSHAPE_SLM_a174452149ee45de8e782c4c720b8d03_Date">
            <a:extLst>
              <a:ext uri="{FF2B5EF4-FFF2-40B4-BE49-F238E27FC236}">
                <a16:creationId xmlns:a16="http://schemas.microsoft.com/office/drawing/2014/main" id="{60C08881-A5FB-D0D7-2D70-693CDD74569F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327051" y="43815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2007</a:t>
            </a:r>
          </a:p>
        </p:txBody>
      </p:sp>
      <p:sp>
        <p:nvSpPr>
          <p:cNvPr id="112" name="OTLSHAPE_SLM_05fedecf2e8642dfbbb75d51ea32e8c1_Date">
            <a:extLst>
              <a:ext uri="{FF2B5EF4-FFF2-40B4-BE49-F238E27FC236}">
                <a16:creationId xmlns:a16="http://schemas.microsoft.com/office/drawing/2014/main" id="{BFED02E4-967D-6448-3909-888ED068DCEF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719357" y="43815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2009</a:t>
            </a:r>
          </a:p>
        </p:txBody>
      </p:sp>
      <p:sp>
        <p:nvSpPr>
          <p:cNvPr id="115" name="OTLSHAPE_SLM_90478f6232d941d6bcdc6fd88716125c_Date">
            <a:extLst>
              <a:ext uri="{FF2B5EF4-FFF2-40B4-BE49-F238E27FC236}">
                <a16:creationId xmlns:a16="http://schemas.microsoft.com/office/drawing/2014/main" id="{4BB78BED-AD64-9041-739F-D3305E1FD166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861305" y="48704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2009</a:t>
            </a:r>
          </a:p>
        </p:txBody>
      </p:sp>
      <p:sp>
        <p:nvSpPr>
          <p:cNvPr id="118" name="OTLSHAPE_SLM_eebef4f09caf475eab0b71bbfbd6c08e_Date">
            <a:extLst>
              <a:ext uri="{FF2B5EF4-FFF2-40B4-BE49-F238E27FC236}">
                <a16:creationId xmlns:a16="http://schemas.microsoft.com/office/drawing/2014/main" id="{3D2D1726-6233-6240-851D-3851FEF464DE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933839" y="55943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2010</a:t>
            </a:r>
          </a:p>
        </p:txBody>
      </p:sp>
      <p:sp>
        <p:nvSpPr>
          <p:cNvPr id="124" name="OTLSHAPE_SLM_37eb2f0fcfbd459e8f3f6f5da0d1b85f_Date">
            <a:extLst>
              <a:ext uri="{FF2B5EF4-FFF2-40B4-BE49-F238E27FC236}">
                <a16:creationId xmlns:a16="http://schemas.microsoft.com/office/drawing/2014/main" id="{F9CE8A8F-52FB-CC84-5DAE-B45B37F3578B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7223213" y="60833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26" dirty="0">
                <a:solidFill>
                  <a:schemeClr val="accent3"/>
                </a:solidFill>
                <a:latin typeface="Arial" panose="020B0604020202020204" pitchFamily="34" charset="0"/>
              </a:rPr>
              <a:t>2011</a:t>
            </a:r>
          </a:p>
        </p:txBody>
      </p:sp>
      <p:sp>
        <p:nvSpPr>
          <p:cNvPr id="127" name="OTLSHAPE_SLM_140d18ba055d497f8498337caffd208a_Date">
            <a:extLst>
              <a:ext uri="{FF2B5EF4-FFF2-40B4-BE49-F238E27FC236}">
                <a16:creationId xmlns:a16="http://schemas.microsoft.com/office/drawing/2014/main" id="{5270A9FE-1CF1-969E-59E7-D11DA66AB150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8332258" y="55372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2014</a:t>
            </a:r>
          </a:p>
        </p:txBody>
      </p:sp>
      <p:sp>
        <p:nvSpPr>
          <p:cNvPr id="133" name="OTLSHAPE_SLM_3afe686e89ac49a384b66d9bbfdcfdbf_Date">
            <a:extLst>
              <a:ext uri="{FF2B5EF4-FFF2-40B4-BE49-F238E27FC236}">
                <a16:creationId xmlns:a16="http://schemas.microsoft.com/office/drawing/2014/main" id="{381881AF-2384-9AD4-CDD2-6C30C3F86DB6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9782153" y="48704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2020</a:t>
            </a:r>
          </a:p>
        </p:txBody>
      </p:sp>
      <p:sp>
        <p:nvSpPr>
          <p:cNvPr id="76" name="OTLSHAPE_SLM_f5784c1b7e434641887b20f4099b4aba_Date">
            <a:extLst>
              <a:ext uri="{FF2B5EF4-FFF2-40B4-BE49-F238E27FC236}">
                <a16:creationId xmlns:a16="http://schemas.microsoft.com/office/drawing/2014/main" id="{F61E82BC-4CF7-7D1E-CC2A-A1061D4E4886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609387" y="33210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2008</a:t>
            </a:r>
          </a:p>
        </p:txBody>
      </p:sp>
      <p:sp>
        <p:nvSpPr>
          <p:cNvPr id="79" name="OTLSHAPE_SLM_217290cdb2a547179cdcbce5b062d85c_Date">
            <a:extLst>
              <a:ext uri="{FF2B5EF4-FFF2-40B4-BE49-F238E27FC236}">
                <a16:creationId xmlns:a16="http://schemas.microsoft.com/office/drawing/2014/main" id="{F60F62C7-D88A-D541-0593-F81B537F0D5B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7165479" y="38290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2010</a:t>
            </a:r>
          </a:p>
        </p:txBody>
      </p:sp>
      <p:sp>
        <p:nvSpPr>
          <p:cNvPr id="82" name="OTLSHAPE_SLM_b583d8c5aec24e55b70ba52c099b66ec_Date">
            <a:extLst>
              <a:ext uri="{FF2B5EF4-FFF2-40B4-BE49-F238E27FC236}">
                <a16:creationId xmlns:a16="http://schemas.microsoft.com/office/drawing/2014/main" id="{C97BE60C-2F7D-1C80-8A1C-09E866634E59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7733270" y="33210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2012</a:t>
            </a:r>
          </a:p>
        </p:txBody>
      </p:sp>
      <p:sp>
        <p:nvSpPr>
          <p:cNvPr id="85" name="OTLSHAPE_SLM_fcb28da2933842d996ef5fad89a7630c_Date">
            <a:extLst>
              <a:ext uri="{FF2B5EF4-FFF2-40B4-BE49-F238E27FC236}">
                <a16:creationId xmlns:a16="http://schemas.microsoft.com/office/drawing/2014/main" id="{A9CB335D-3455-146A-1024-567C6AFC66CD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8306520" y="26670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2014</a:t>
            </a:r>
          </a:p>
        </p:txBody>
      </p:sp>
      <p:sp>
        <p:nvSpPr>
          <p:cNvPr id="88" name="OTLSHAPE_SLM_68e09aadb0f449418d17a1e989106225_Date">
            <a:extLst>
              <a:ext uri="{FF2B5EF4-FFF2-40B4-BE49-F238E27FC236}">
                <a16:creationId xmlns:a16="http://schemas.microsoft.com/office/drawing/2014/main" id="{7395B68F-1FD7-B968-C7BE-5793A6D30899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9172246" y="33210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2017</a:t>
            </a:r>
          </a:p>
        </p:txBody>
      </p:sp>
      <p:sp>
        <p:nvSpPr>
          <p:cNvPr id="91" name="OTLSHAPE_SLM_977fd53889bb4581bfe6eee14e751e20_Date">
            <a:extLst>
              <a:ext uri="{FF2B5EF4-FFF2-40B4-BE49-F238E27FC236}">
                <a16:creationId xmlns:a16="http://schemas.microsoft.com/office/drawing/2014/main" id="{41D3827F-DF5D-5972-9995-D66107F3945A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9679982" y="26670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2019</a:t>
            </a:r>
          </a:p>
        </p:txBody>
      </p:sp>
      <p:sp>
        <p:nvSpPr>
          <p:cNvPr id="94" name="OTLSHAPE_SLM_87894e99d08c445bad59ec1d16299d02_Date">
            <a:extLst>
              <a:ext uri="{FF2B5EF4-FFF2-40B4-BE49-F238E27FC236}">
                <a16:creationId xmlns:a16="http://schemas.microsoft.com/office/drawing/2014/main" id="{3891FD74-5264-9047-0F38-56D9AFF3CA32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9942040" y="38290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2020</a:t>
            </a:r>
          </a:p>
        </p:txBody>
      </p:sp>
      <p:sp>
        <p:nvSpPr>
          <p:cNvPr id="97" name="OTLSHAPE_SLM_ad9156f9c8f04259a7c1e70ee80ee242_Date">
            <a:extLst>
              <a:ext uri="{FF2B5EF4-FFF2-40B4-BE49-F238E27FC236}">
                <a16:creationId xmlns:a16="http://schemas.microsoft.com/office/drawing/2014/main" id="{20473C00-A2E3-0AC3-6DD1-8CA165AF12B7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0051230" y="33210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2020</a:t>
            </a:r>
          </a:p>
        </p:txBody>
      </p:sp>
      <p:sp>
        <p:nvSpPr>
          <p:cNvPr id="100" name="OTLSHAPE_SLM_d39ef8959aad46ee836f99c19c127082_Date">
            <a:extLst>
              <a:ext uri="{FF2B5EF4-FFF2-40B4-BE49-F238E27FC236}">
                <a16:creationId xmlns:a16="http://schemas.microsoft.com/office/drawing/2014/main" id="{91A333D4-431B-9F0B-6E5B-7CFC09ED1459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0580804" y="26670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2022</a:t>
            </a:r>
          </a:p>
        </p:txBody>
      </p:sp>
      <p:sp>
        <p:nvSpPr>
          <p:cNvPr id="73" name="OTLSHAPE_SLM_7e77ddf815124da68017d062784eaa47_Date">
            <a:extLst>
              <a:ext uri="{FF2B5EF4-FFF2-40B4-BE49-F238E27FC236}">
                <a16:creationId xmlns:a16="http://schemas.microsoft.com/office/drawing/2014/main" id="{2321F504-8873-0C9C-AFAA-C0E58BEC012B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026777" y="26670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2006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91FD0E32-542A-9C6C-ACB4-90255C2F9D5F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155700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 dirty="0">
                <a:solidFill>
                  <a:schemeClr val="dk1"/>
                </a:solidFill>
                <a:latin typeface="Arial" panose="020B0604020202020204" pitchFamily="34" charset="0"/>
              </a:rPr>
              <a:t>1989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B523D277-B7B0-B6D2-B7ED-76F512EB91EA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2009726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1992</a:t>
            </a:r>
            <a:endParaRPr lang="en-US" sz="1100" b="1" spc="-22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68563FE7-B2CE-577F-3FB6-FA02E0118FA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2864533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1995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95CC9228-A002-D07C-826D-226B1E2515F4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3719339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1998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367F75D5-92DC-5ABE-7A94-371BDCD62166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4574145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2001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87FC6F20-7E2C-6CB6-E0F8-82CC438C7A7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5428171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2004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8B8E70BF-4552-306E-5094-CEF855C4EC12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282977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2007</a:t>
            </a:r>
          </a:p>
        </p:txBody>
      </p:sp>
      <p:sp>
        <p:nvSpPr>
          <p:cNvPr id="74" name="OTLSHAPE_SLM_7e77ddf815124da68017d062784eaa47_Title">
            <a:extLst>
              <a:ext uri="{FF2B5EF4-FFF2-40B4-BE49-F238E27FC236}">
                <a16:creationId xmlns:a16="http://schemas.microsoft.com/office/drawing/2014/main" id="{8CF433FC-D4F9-DEE6-D83D-FD66260DB095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5749388" y="2343150"/>
            <a:ext cx="856523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0" dirty="0">
                <a:solidFill>
                  <a:schemeClr val="lt1"/>
                </a:solidFill>
                <a:latin typeface="Arial" panose="020B0604020202020204" pitchFamily="34" charset="0"/>
              </a:rPr>
              <a:t>“Taylor Swift”</a:t>
            </a:r>
          </a:p>
        </p:txBody>
      </p:sp>
      <p:sp>
        <p:nvSpPr>
          <p:cNvPr id="77" name="OTLSHAPE_SLM_f5784c1b7e434641887b20f4099b4aba_Title">
            <a:extLst>
              <a:ext uri="{FF2B5EF4-FFF2-40B4-BE49-F238E27FC236}">
                <a16:creationId xmlns:a16="http://schemas.microsoft.com/office/drawing/2014/main" id="{FEC1EB98-53E7-6657-0522-3774541EDD6C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411817" y="2997200"/>
            <a:ext cx="6858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Arial" panose="020B0604020202020204" pitchFamily="34" charset="0"/>
              </a:rPr>
              <a:t>“Fearless” </a:t>
            </a:r>
          </a:p>
        </p:txBody>
      </p:sp>
      <p:sp>
        <p:nvSpPr>
          <p:cNvPr id="80" name="OTLSHAPE_SLM_217290cdb2a547179cdcbce5b062d85c_Title">
            <a:extLst>
              <a:ext uri="{FF2B5EF4-FFF2-40B4-BE49-F238E27FC236}">
                <a16:creationId xmlns:a16="http://schemas.microsoft.com/office/drawing/2014/main" id="{2C8F7125-9A8C-276B-9268-2C452BD84AD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900303" y="3505200"/>
            <a:ext cx="8128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2" dirty="0">
                <a:solidFill>
                  <a:schemeClr val="lt1"/>
                </a:solidFill>
                <a:latin typeface="Arial" panose="020B0604020202020204" pitchFamily="34" charset="0"/>
              </a:rPr>
              <a:t>“Speak Now” </a:t>
            </a:r>
          </a:p>
        </p:txBody>
      </p:sp>
      <p:sp>
        <p:nvSpPr>
          <p:cNvPr id="83" name="OTLSHAPE_SLM_b583d8c5aec24e55b70ba52c099b66ec_Title">
            <a:extLst>
              <a:ext uri="{FF2B5EF4-FFF2-40B4-BE49-F238E27FC236}">
                <a16:creationId xmlns:a16="http://schemas.microsoft.com/office/drawing/2014/main" id="{D4A7DAC2-8E57-A67C-368D-D9B66F2CDCD4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691021" y="2997200"/>
            <a:ext cx="368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4" dirty="0">
                <a:solidFill>
                  <a:schemeClr val="lt1"/>
                </a:solidFill>
                <a:latin typeface="Arial" panose="020B0604020202020204" pitchFamily="34" charset="0"/>
              </a:rPr>
              <a:t>“Red”</a:t>
            </a:r>
          </a:p>
        </p:txBody>
      </p:sp>
      <p:sp>
        <p:nvSpPr>
          <p:cNvPr id="86" name="OTLSHAPE_SLM_fcb28da2933842d996ef5fad89a7630c_Title">
            <a:extLst>
              <a:ext uri="{FF2B5EF4-FFF2-40B4-BE49-F238E27FC236}">
                <a16:creationId xmlns:a16="http://schemas.microsoft.com/office/drawing/2014/main" id="{7E1EBBE0-0C5F-E9F8-2227-DA8BA0215E9E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243020" y="2343150"/>
            <a:ext cx="419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8" dirty="0">
                <a:solidFill>
                  <a:schemeClr val="lt1"/>
                </a:solidFill>
                <a:latin typeface="Arial" panose="020B0604020202020204" pitchFamily="34" charset="0"/>
              </a:rPr>
              <a:t>“1989”</a:t>
            </a:r>
          </a:p>
        </p:txBody>
      </p:sp>
      <p:sp>
        <p:nvSpPr>
          <p:cNvPr id="89" name="OTLSHAPE_SLM_68e09aadb0f449418d17a1e989106225_Title">
            <a:extLst>
              <a:ext uri="{FF2B5EF4-FFF2-40B4-BE49-F238E27FC236}">
                <a16:creationId xmlns:a16="http://schemas.microsoft.com/office/drawing/2014/main" id="{82951627-EE77-9FA5-2B45-2F67DB44530E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913420" y="2997200"/>
            <a:ext cx="800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0" dirty="0">
                <a:solidFill>
                  <a:schemeClr val="lt1"/>
                </a:solidFill>
                <a:latin typeface="Arial" panose="020B0604020202020204" pitchFamily="34" charset="0"/>
              </a:rPr>
              <a:t>“Reputation” </a:t>
            </a:r>
          </a:p>
        </p:txBody>
      </p:sp>
      <p:sp>
        <p:nvSpPr>
          <p:cNvPr id="92" name="OTLSHAPE_SLM_977fd53889bb4581bfe6eee14e751e20_Title">
            <a:extLst>
              <a:ext uri="{FF2B5EF4-FFF2-40B4-BE49-F238E27FC236}">
                <a16:creationId xmlns:a16="http://schemas.microsoft.com/office/drawing/2014/main" id="{DDF9FAA0-C72F-4D42-1AD7-665EAB0B9C05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9584796" y="2343150"/>
            <a:ext cx="487933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0" dirty="0">
                <a:solidFill>
                  <a:schemeClr val="lt1"/>
                </a:solidFill>
                <a:latin typeface="Arial" panose="020B0604020202020204" pitchFamily="34" charset="0"/>
              </a:rPr>
              <a:t>“Lover”</a:t>
            </a:r>
          </a:p>
        </p:txBody>
      </p:sp>
      <p:sp>
        <p:nvSpPr>
          <p:cNvPr id="95" name="OTLSHAPE_SLM_87894e99d08c445bad59ec1d16299d02_Title">
            <a:extLst>
              <a:ext uri="{FF2B5EF4-FFF2-40B4-BE49-F238E27FC236}">
                <a16:creationId xmlns:a16="http://schemas.microsoft.com/office/drawing/2014/main" id="{04E2DFFE-4FB2-5972-EA80-3F273ED7B82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9772790" y="3505200"/>
            <a:ext cx="622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Arial" panose="020B0604020202020204" pitchFamily="34" charset="0"/>
              </a:rPr>
              <a:t>“Folklore”</a:t>
            </a:r>
          </a:p>
        </p:txBody>
      </p:sp>
      <p:sp>
        <p:nvSpPr>
          <p:cNvPr id="98" name="OTLSHAPE_SLM_ad9156f9c8f04259a7c1e70ee80ee242_Title">
            <a:extLst>
              <a:ext uri="{FF2B5EF4-FFF2-40B4-BE49-F238E27FC236}">
                <a16:creationId xmlns:a16="http://schemas.microsoft.com/office/drawing/2014/main" id="{DC893031-5262-858E-5264-0AC7C56680C7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9836028" y="2997200"/>
            <a:ext cx="711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Arial" panose="020B0604020202020204" pitchFamily="34" charset="0"/>
              </a:rPr>
              <a:t>“Evermore”</a:t>
            </a:r>
          </a:p>
        </p:txBody>
      </p:sp>
      <p:sp>
        <p:nvSpPr>
          <p:cNvPr id="101" name="OTLSHAPE_SLM_d39ef8959aad46ee836f99c19c127082_Title">
            <a:extLst>
              <a:ext uri="{FF2B5EF4-FFF2-40B4-BE49-F238E27FC236}">
                <a16:creationId xmlns:a16="http://schemas.microsoft.com/office/drawing/2014/main" id="{EF4B31A6-01FC-4F88-18C8-EFFC8C536536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0358724" y="2343150"/>
            <a:ext cx="736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8" dirty="0">
                <a:solidFill>
                  <a:schemeClr val="lt1"/>
                </a:solidFill>
                <a:latin typeface="Arial" panose="020B0604020202020204" pitchFamily="34" charset="0"/>
              </a:rPr>
              <a:t>“Midnights”</a:t>
            </a:r>
          </a:p>
        </p:txBody>
      </p:sp>
      <p:sp>
        <p:nvSpPr>
          <p:cNvPr id="110" name="OTLSHAPE_SLM_a174452149ee45de8e782c4c720b8d03_Title">
            <a:extLst>
              <a:ext uri="{FF2B5EF4-FFF2-40B4-BE49-F238E27FC236}">
                <a16:creationId xmlns:a16="http://schemas.microsoft.com/office/drawing/2014/main" id="{D2CC0AA8-61F6-9406-F6EC-8F7BCF1C1A83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5372223" y="4089400"/>
            <a:ext cx="9779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>
                <a:solidFill>
                  <a:schemeClr val="lt1"/>
                </a:solidFill>
                <a:latin typeface="Arial" panose="020B0604020202020204" pitchFamily="34" charset="0"/>
              </a:rPr>
              <a:t>Best New Artist Horizon Award</a:t>
            </a:r>
            <a:endParaRPr lang="en-US" sz="1000" b="1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113" name="OTLSHAPE_SLM_05fedecf2e8642dfbbb75d51ea32e8c1_Title">
            <a:extLst>
              <a:ext uri="{FF2B5EF4-FFF2-40B4-BE49-F238E27FC236}">
                <a16:creationId xmlns:a16="http://schemas.microsoft.com/office/drawing/2014/main" id="{20F81311-5CD8-F6F2-E040-C2180A03279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987581" y="4089400"/>
            <a:ext cx="14097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dirty="0">
                <a:solidFill>
                  <a:schemeClr val="lt1"/>
                </a:solidFill>
                <a:latin typeface="Arial" panose="020B0604020202020204" pitchFamily="34" charset="0"/>
              </a:rPr>
              <a:t>ACM Award - Album of the Year (“Fearless”)</a:t>
            </a:r>
          </a:p>
        </p:txBody>
      </p:sp>
      <p:sp>
        <p:nvSpPr>
          <p:cNvPr id="116" name="OTLSHAPE_SLM_90478f6232d941d6bcdc6fd88716125c_Title">
            <a:extLst>
              <a:ext uri="{FF2B5EF4-FFF2-40B4-BE49-F238E27FC236}">
                <a16:creationId xmlns:a16="http://schemas.microsoft.com/office/drawing/2014/main" id="{00342B09-46A4-3F37-1476-864EC602EAC2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758352" y="4578350"/>
            <a:ext cx="11176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dirty="0">
                <a:solidFill>
                  <a:schemeClr val="lt1"/>
                </a:solidFill>
                <a:latin typeface="Arial" panose="020B0604020202020204" pitchFamily="34" charset="0"/>
              </a:rPr>
              <a:t>VMA Award - Best Female Video</a:t>
            </a:r>
          </a:p>
        </p:txBody>
      </p:sp>
      <p:sp>
        <p:nvSpPr>
          <p:cNvPr id="119" name="OTLSHAPE_SLM_eebef4f09caf475eab0b71bbfbd6c08e_Title">
            <a:extLst>
              <a:ext uri="{FF2B5EF4-FFF2-40B4-BE49-F238E27FC236}">
                <a16:creationId xmlns:a16="http://schemas.microsoft.com/office/drawing/2014/main" id="{580A42CA-746B-588C-09BE-397AF223EF9E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386344" y="5302250"/>
            <a:ext cx="15621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dirty="0">
                <a:solidFill>
                  <a:schemeClr val="lt1"/>
                </a:solidFill>
                <a:latin typeface="Arial" panose="020B0604020202020204" pitchFamily="34" charset="0"/>
              </a:rPr>
              <a:t>4 Grammys, including for Album of the Year</a:t>
            </a:r>
          </a:p>
        </p:txBody>
      </p:sp>
      <p:sp>
        <p:nvSpPr>
          <p:cNvPr id="125" name="OTLSHAPE_SLM_37eb2f0fcfbd459e8f3f6f5da0d1b85f_Title">
            <a:extLst>
              <a:ext uri="{FF2B5EF4-FFF2-40B4-BE49-F238E27FC236}">
                <a16:creationId xmlns:a16="http://schemas.microsoft.com/office/drawing/2014/main" id="{EDF23333-9F25-C69F-B7A8-F4028AEA24B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148455" y="5791200"/>
            <a:ext cx="10922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dirty="0">
                <a:solidFill>
                  <a:schemeClr val="lt1"/>
                </a:solidFill>
                <a:latin typeface="Arial" panose="020B0604020202020204" pitchFamily="34" charset="0"/>
              </a:rPr>
              <a:t>Entertainer of the Year CMA Award</a:t>
            </a:r>
          </a:p>
        </p:txBody>
      </p:sp>
      <p:sp>
        <p:nvSpPr>
          <p:cNvPr id="128" name="OTLSHAPE_SLM_140d18ba055d497f8498337caffd208a_Title">
            <a:extLst>
              <a:ext uri="{FF2B5EF4-FFF2-40B4-BE49-F238E27FC236}">
                <a16:creationId xmlns:a16="http://schemas.microsoft.com/office/drawing/2014/main" id="{3723DD39-E796-95D8-4802-584941F222E8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869068" y="5067300"/>
            <a:ext cx="12192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>
                <a:solidFill>
                  <a:schemeClr val="lt1"/>
                </a:solidFill>
                <a:latin typeface="Arial" panose="020B0604020202020204" pitchFamily="34" charset="0"/>
              </a:rPr>
              <a:t>Grammy - Album of the Year (“1989”)</a:t>
            </a:r>
            <a:endParaRPr lang="en-US" sz="1000" b="1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134" name="OTLSHAPE_SLM_3afe686e89ac49a384b66d9bbfdcfdbf_Title">
            <a:extLst>
              <a:ext uri="{FF2B5EF4-FFF2-40B4-BE49-F238E27FC236}">
                <a16:creationId xmlns:a16="http://schemas.microsoft.com/office/drawing/2014/main" id="{85812C1F-DADA-869D-14B0-6E742CEBE22A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563800" y="4578350"/>
            <a:ext cx="12446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000" b="1" spc="-6">
                <a:solidFill>
                  <a:schemeClr val="lt1"/>
                </a:solidFill>
                <a:latin typeface="Arial" panose="020B0604020202020204" pitchFamily="34" charset="0"/>
              </a:rPr>
              <a:t>Grammy - Album of the Year (“Folklore”)</a:t>
            </a:r>
            <a:endParaRPr lang="en-US" sz="1000" b="1" spc="-6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247" name="OTLSHAPE_SLM_360bbdcee45c4d22ab5a883573de444c_Date">
            <a:extLst>
              <a:ext uri="{FF2B5EF4-FFF2-40B4-BE49-F238E27FC236}">
                <a16:creationId xmlns:a16="http://schemas.microsoft.com/office/drawing/2014/main" id="{6261DFEB-3C33-CDB6-4E2F-49AB0A581465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0835062" y="55943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2023</a:t>
            </a:r>
          </a:p>
        </p:txBody>
      </p:sp>
      <p:sp>
        <p:nvSpPr>
          <p:cNvPr id="248" name="OTLSHAPE_SLM_360bbdcee45c4d22ab5a883573de444c_Title">
            <a:extLst>
              <a:ext uri="{FF2B5EF4-FFF2-40B4-BE49-F238E27FC236}">
                <a16:creationId xmlns:a16="http://schemas.microsoft.com/office/drawing/2014/main" id="{AEEEDFFF-6F70-4D29-B764-06073E0CFFFB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0002450" y="5302250"/>
            <a:ext cx="8509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000" b="1" spc="-10">
                <a:solidFill>
                  <a:schemeClr val="lt1"/>
                </a:solidFill>
                <a:latin typeface="Arial" panose="020B0604020202020204" pitchFamily="34" charset="0"/>
              </a:rPr>
              <a:t>9 MTV Video Music Awards</a:t>
            </a:r>
            <a:endParaRPr lang="en-US" sz="1000" b="1" spc="-1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250" name="OTLSHAPE_TB_00000000000000000000000000000000_TimescaleInterval8">
            <a:extLst>
              <a:ext uri="{FF2B5EF4-FFF2-40B4-BE49-F238E27FC236}">
                <a16:creationId xmlns:a16="http://schemas.microsoft.com/office/drawing/2014/main" id="{09BC83D2-E23E-D9BD-589A-099521F80EE5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137784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2010</a:t>
            </a:r>
          </a:p>
        </p:txBody>
      </p:sp>
      <p:sp>
        <p:nvSpPr>
          <p:cNvPr id="252" name="OTLSHAPE_TB_00000000000000000000000000000000_TimescaleInterval9">
            <a:extLst>
              <a:ext uri="{FF2B5EF4-FFF2-40B4-BE49-F238E27FC236}">
                <a16:creationId xmlns:a16="http://schemas.microsoft.com/office/drawing/2014/main" id="{7494CFEA-1D72-26B2-2E63-772ED07F894A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992590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2013</a:t>
            </a:r>
          </a:p>
        </p:txBody>
      </p:sp>
      <p:sp>
        <p:nvSpPr>
          <p:cNvPr id="254" name="OTLSHAPE_TB_00000000000000000000000000000000_TimescaleInterval10">
            <a:extLst>
              <a:ext uri="{FF2B5EF4-FFF2-40B4-BE49-F238E27FC236}">
                <a16:creationId xmlns:a16="http://schemas.microsoft.com/office/drawing/2014/main" id="{E206184A-D421-8342-0CED-252A88378375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846616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2016</a:t>
            </a:r>
          </a:p>
        </p:txBody>
      </p:sp>
      <p:sp>
        <p:nvSpPr>
          <p:cNvPr id="32" name="OTLSHAPE_TB_00000000000000000000000000000000_TimescaleInterval11">
            <a:extLst>
              <a:ext uri="{FF2B5EF4-FFF2-40B4-BE49-F238E27FC236}">
                <a16:creationId xmlns:a16="http://schemas.microsoft.com/office/drawing/2014/main" id="{0CA303D5-0975-CE64-1458-1FCB69401D4A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9701423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2019</a:t>
            </a:r>
          </a:p>
        </p:txBody>
      </p:sp>
      <p:sp>
        <p:nvSpPr>
          <p:cNvPr id="36" name="OTLSHAPE_TB_00000000000000000000000000000000_TimescaleInterval12">
            <a:extLst>
              <a:ext uri="{FF2B5EF4-FFF2-40B4-BE49-F238E27FC236}">
                <a16:creationId xmlns:a16="http://schemas.microsoft.com/office/drawing/2014/main" id="{9998B516-131D-7564-1F73-F75D658B0220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0556229" y="1970723"/>
            <a:ext cx="314189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b="1" spc="-22">
                <a:solidFill>
                  <a:schemeClr val="dk1"/>
                </a:solidFill>
                <a:latin typeface="Arial" panose="020B0604020202020204" pitchFamily="34" charset="0"/>
              </a:rPr>
              <a:t>2022</a:t>
            </a:r>
          </a:p>
        </p:txBody>
      </p:sp>
      <p:sp>
        <p:nvSpPr>
          <p:cNvPr id="64" name="OTLSHAPE_SLM_d3eefc508e5f4dffbbd3fc59ec19a9ae_Title">
            <a:extLst>
              <a:ext uri="{FF2B5EF4-FFF2-40B4-BE49-F238E27FC236}">
                <a16:creationId xmlns:a16="http://schemas.microsoft.com/office/drawing/2014/main" id="{0A7F2335-0E53-C5D4-B849-091C2E70841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9624915" y="4089400"/>
            <a:ext cx="13462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000" b="1" spc="-6">
                <a:solidFill>
                  <a:schemeClr val="lt1"/>
                </a:solidFill>
                <a:latin typeface="Arial" panose="020B0604020202020204" pitchFamily="34" charset="0"/>
              </a:rPr>
              <a:t>Grammy - Album of the Year (“Midnights”)</a:t>
            </a:r>
            <a:endParaRPr lang="en-US" sz="1000" b="1" spc="-6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65" name="OTLSHAPE_SLM_d3eefc508e5f4dffbbd3fc59ec19a9ae_Date">
            <a:extLst>
              <a:ext uri="{FF2B5EF4-FFF2-40B4-BE49-F238E27FC236}">
                <a16:creationId xmlns:a16="http://schemas.microsoft.com/office/drawing/2014/main" id="{96975772-32BE-4C25-CE8B-F9BF6A3FD6C6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0948932" y="43815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2024</a:t>
            </a:r>
          </a:p>
        </p:txBody>
      </p:sp>
      <p:sp>
        <p:nvSpPr>
          <p:cNvPr id="46" name="OTLSHAPE_SLM_af97db4026d44dd092c934877ec310c4_Title">
            <a:extLst>
              <a:ext uri="{FF2B5EF4-FFF2-40B4-BE49-F238E27FC236}">
                <a16:creationId xmlns:a16="http://schemas.microsoft.com/office/drawing/2014/main" id="{61D5D570-ED6C-4665-AF8D-46A4C16E76CB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711626" y="2851150"/>
            <a:ext cx="8763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>
                <a:solidFill>
                  <a:schemeClr val="lt1"/>
                </a:solidFill>
                <a:latin typeface="Arial" panose="020B0604020202020204" pitchFamily="34" charset="0"/>
              </a:rPr>
              <a:t>“The Tortured </a:t>
            </a:r>
          </a:p>
          <a:p>
            <a:pPr algn="ctr"/>
            <a:r>
              <a:rPr lang="en-US" sz="1000" b="1" spc="-10">
                <a:solidFill>
                  <a:schemeClr val="lt1"/>
                </a:solidFill>
                <a:latin typeface="Arial" panose="020B0604020202020204" pitchFamily="34" charset="0"/>
              </a:rPr>
              <a:t>Poets...”</a:t>
            </a:r>
          </a:p>
        </p:txBody>
      </p:sp>
      <p:sp>
        <p:nvSpPr>
          <p:cNvPr id="47" name="OTLSHAPE_SLM_af97db4026d44dd092c934877ec310c4_Date">
            <a:extLst>
              <a:ext uri="{FF2B5EF4-FFF2-40B4-BE49-F238E27FC236}">
                <a16:creationId xmlns:a16="http://schemas.microsoft.com/office/drawing/2014/main" id="{506CB9F3-C0B9-CA40-F8FE-0DB437AC7A09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1006648" y="33210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2024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37EA0A20-ECC4-3AEA-7310-7617F79AA06C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1946226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F675BA98-3479-8906-3318-670FED6C6754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2801033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EEB1FD96-9A5D-FB09-B27D-C53F9FE1626D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3655839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1EB3FA8A-11EB-8ADA-DB53-A20895ABC8E5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4510645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0772B5ED-0141-8627-F40B-F04465E5E081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5364671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0F529FA4-966C-DAC4-6D5F-5FB3757CE894}"/>
              </a:ext>
            </a:extLst>
          </p:cNvPr>
          <p:cNvCxnSpPr/>
          <p:nvPr>
            <p:custDataLst>
              <p:tags r:id="rId89"/>
            </p:custDataLst>
          </p:nvPr>
        </p:nvCxnSpPr>
        <p:spPr>
          <a:xfrm>
            <a:off x="6219477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OTLSHAPE_TB_00000000000000000000000000000000_Separator7">
            <a:extLst>
              <a:ext uri="{FF2B5EF4-FFF2-40B4-BE49-F238E27FC236}">
                <a16:creationId xmlns:a16="http://schemas.microsoft.com/office/drawing/2014/main" id="{6CBAF6BB-F9A0-FB27-20C0-D2E2FC8CC1E5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7074284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TB_00000000000000000000000000000000_Separator8">
            <a:extLst>
              <a:ext uri="{FF2B5EF4-FFF2-40B4-BE49-F238E27FC236}">
                <a16:creationId xmlns:a16="http://schemas.microsoft.com/office/drawing/2014/main" id="{1057B4C7-300F-57A1-2768-14FF5A2C0BC1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7929090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TB_00000000000000000000000000000000_Separator9">
            <a:extLst>
              <a:ext uri="{FF2B5EF4-FFF2-40B4-BE49-F238E27FC236}">
                <a16:creationId xmlns:a16="http://schemas.microsoft.com/office/drawing/2014/main" id="{A26EBD52-4BFB-252B-9A3E-12D252D29BC3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8783116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TB_00000000000000000000000000000000_Separator10">
            <a:extLst>
              <a:ext uri="{FF2B5EF4-FFF2-40B4-BE49-F238E27FC236}">
                <a16:creationId xmlns:a16="http://schemas.microsoft.com/office/drawing/2014/main" id="{521B4A8D-213F-7706-6333-B6421B86D1D1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9637923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Separator11">
            <a:extLst>
              <a:ext uri="{FF2B5EF4-FFF2-40B4-BE49-F238E27FC236}">
                <a16:creationId xmlns:a16="http://schemas.microsoft.com/office/drawing/2014/main" id="{2835A845-E6F2-0DCB-01C5-FD3E6BE69432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10492729" y="1962150"/>
            <a:ext cx="0" cy="1778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TLSHAPE_M_9d167702410845c8b7806125a4e8f1b9_Shape">
            <a:extLst>
              <a:ext uri="{FF2B5EF4-FFF2-40B4-BE49-F238E27FC236}">
                <a16:creationId xmlns:a16="http://schemas.microsoft.com/office/drawing/2014/main" id="{50C76B4D-2687-A758-BE54-A1CEE4EB4220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 flipV="1">
            <a:off x="5859381" y="180975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M_2cd9ec16efbb43709607600e796b7a9e_Shape">
            <a:extLst>
              <a:ext uri="{FF2B5EF4-FFF2-40B4-BE49-F238E27FC236}">
                <a16:creationId xmlns:a16="http://schemas.microsoft.com/office/drawing/2014/main" id="{8E0CF5E8-1FC3-2AE6-947B-6655FC46515C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 flipV="1">
            <a:off x="1286636" y="180975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M_1f2a8885f46b477dbb3bcd4072cbaeb5_Shape">
            <a:extLst>
              <a:ext uri="{FF2B5EF4-FFF2-40B4-BE49-F238E27FC236}">
                <a16:creationId xmlns:a16="http://schemas.microsoft.com/office/drawing/2014/main" id="{A809E93A-DCB7-1279-BA38-A983C607ACA4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 flipV="1">
            <a:off x="4435224" y="180975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M_caf436ab5fbd40b58937e30bf5664c3d_Shape">
            <a:extLst>
              <a:ext uri="{FF2B5EF4-FFF2-40B4-BE49-F238E27FC236}">
                <a16:creationId xmlns:a16="http://schemas.microsoft.com/office/drawing/2014/main" id="{AEB0EEBD-8D20-076B-48B3-DE1FF93C9914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 flipV="1">
            <a:off x="6714188" y="180975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M_6145d9f0d9bb443f8ff9e71c934c79fd_Shape">
            <a:extLst>
              <a:ext uri="{FF2B5EF4-FFF2-40B4-BE49-F238E27FC236}">
                <a16:creationId xmlns:a16="http://schemas.microsoft.com/office/drawing/2014/main" id="{F355BD00-C851-DBE2-43E4-10566AA7D581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 flipV="1">
            <a:off x="9847177" y="180975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M_2aa715e2f87a4b03bf7e2dc18c7224c1_Shape">
            <a:extLst>
              <a:ext uri="{FF2B5EF4-FFF2-40B4-BE49-F238E27FC236}">
                <a16:creationId xmlns:a16="http://schemas.microsoft.com/office/drawing/2014/main" id="{5062A733-1687-4BBE-A44B-9F2904E101E9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 flipV="1">
            <a:off x="10758918" y="180975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TLSHAPE_M_5f0d2f4fb769479eb62a76691708affe_Shape">
            <a:extLst>
              <a:ext uri="{FF2B5EF4-FFF2-40B4-BE49-F238E27FC236}">
                <a16:creationId xmlns:a16="http://schemas.microsoft.com/office/drawing/2014/main" id="{FB973378-ACA7-97CD-13B0-C8C4CC3EF22B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 flipV="1">
            <a:off x="7744478" y="180975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TLSHAPE_M_0767eb6d967b496fad9cbff4e5e67f07_Shape">
            <a:extLst>
              <a:ext uri="{FF2B5EF4-FFF2-40B4-BE49-F238E27FC236}">
                <a16:creationId xmlns:a16="http://schemas.microsoft.com/office/drawing/2014/main" id="{A88EDA24-20E8-C1B5-6A4B-ACCE9531B49A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 flipV="1">
            <a:off x="10935183" y="180975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M_2cd9ec16efbb43709607600e796b7a9e_Title">
            <a:extLst>
              <a:ext uri="{FF2B5EF4-FFF2-40B4-BE49-F238E27FC236}">
                <a16:creationId xmlns:a16="http://schemas.microsoft.com/office/drawing/2014/main" id="{E1EC3D07-1F7D-8059-C55E-EEA493A52418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780774" y="1346200"/>
            <a:ext cx="11684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highlight>
                  <a:srgbClr val="304DC2"/>
                </a:highlight>
                <a:latin typeface="Arial" panose="020B0604020202020204" pitchFamily="34" charset="0"/>
              </a:rPr>
              <a:t>Taylor Alison Swift is born</a:t>
            </a:r>
          </a:p>
        </p:txBody>
      </p:sp>
      <p:sp>
        <p:nvSpPr>
          <p:cNvPr id="31" name="OTLSHAPE_M_2cd9ec16efbb43709607600e796b7a9e_Date">
            <a:extLst>
              <a:ext uri="{FF2B5EF4-FFF2-40B4-BE49-F238E27FC236}">
                <a16:creationId xmlns:a16="http://schemas.microsoft.com/office/drawing/2014/main" id="{4AEA0605-7528-2B6D-3141-A4C0198A3C3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85180" y="1638300"/>
            <a:ext cx="7493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dirty="0">
                <a:solidFill>
                  <a:schemeClr val="accent3"/>
                </a:solidFill>
                <a:latin typeface="Arial" panose="020B0604020202020204" pitchFamily="34" charset="0"/>
              </a:rPr>
              <a:t>Dec 13, 1989</a:t>
            </a:r>
          </a:p>
        </p:txBody>
      </p:sp>
      <p:sp>
        <p:nvSpPr>
          <p:cNvPr id="33" name="OTLSHAPE_M_1f2a8885f46b477dbb3bcd4072cbaeb5_Title">
            <a:extLst>
              <a:ext uri="{FF2B5EF4-FFF2-40B4-BE49-F238E27FC236}">
                <a16:creationId xmlns:a16="http://schemas.microsoft.com/office/drawing/2014/main" id="{8052AEDC-E159-BB0C-C99A-C52DBC5FE19A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4190368" y="1346200"/>
            <a:ext cx="6477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Arial" panose="020B0604020202020204" pitchFamily="34" charset="0"/>
              </a:rPr>
              <a:t>Learns to play guitar</a:t>
            </a:r>
          </a:p>
        </p:txBody>
      </p:sp>
      <p:sp>
        <p:nvSpPr>
          <p:cNvPr id="34" name="OTLSHAPE_M_1f2a8885f46b477dbb3bcd4072cbaeb5_Date">
            <a:extLst>
              <a:ext uri="{FF2B5EF4-FFF2-40B4-BE49-F238E27FC236}">
                <a16:creationId xmlns:a16="http://schemas.microsoft.com/office/drawing/2014/main" id="{44F2A33C-B5BE-E28A-7CDF-082A5EDB624D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4370200" y="16383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2001</a:t>
            </a:r>
          </a:p>
        </p:txBody>
      </p:sp>
      <p:sp>
        <p:nvSpPr>
          <p:cNvPr id="39" name="OTLSHAPE_M_9d167702410845c8b7806125a4e8f1b9_Title">
            <a:extLst>
              <a:ext uri="{FF2B5EF4-FFF2-40B4-BE49-F238E27FC236}">
                <a16:creationId xmlns:a16="http://schemas.microsoft.com/office/drawing/2014/main" id="{DB7B2EC1-963B-59B6-F4DF-01B84DF3774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5349751" y="1492250"/>
            <a:ext cx="1181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dirty="0">
                <a:solidFill>
                  <a:schemeClr val="lt1"/>
                </a:solidFill>
                <a:latin typeface="Arial" panose="020B0604020202020204" pitchFamily="34" charset="0"/>
              </a:rPr>
              <a:t>Releases 1st single</a:t>
            </a:r>
          </a:p>
        </p:txBody>
      </p:sp>
      <p:sp>
        <p:nvSpPr>
          <p:cNvPr id="40" name="OTLSHAPE_M_9d167702410845c8b7806125a4e8f1b9_Date">
            <a:extLst>
              <a:ext uri="{FF2B5EF4-FFF2-40B4-BE49-F238E27FC236}">
                <a16:creationId xmlns:a16="http://schemas.microsoft.com/office/drawing/2014/main" id="{A5BFF8FC-D53A-83CD-C601-C8CF52118CE6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794357" y="16383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2006</a:t>
            </a:r>
          </a:p>
        </p:txBody>
      </p:sp>
      <p:sp>
        <p:nvSpPr>
          <p:cNvPr id="42" name="OTLSHAPE_M_caf436ab5fbd40b58937e30bf5664c3d_Title">
            <a:extLst>
              <a:ext uri="{FF2B5EF4-FFF2-40B4-BE49-F238E27FC236}">
                <a16:creationId xmlns:a16="http://schemas.microsoft.com/office/drawing/2014/main" id="{4969DA2C-03A7-CA86-730C-1FF852C3F3F8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6169400" y="965200"/>
            <a:ext cx="1244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Arial" panose="020B0604020202020204" pitchFamily="34" charset="0"/>
              </a:rPr>
              <a:t>1st tour as headliner</a:t>
            </a:r>
          </a:p>
        </p:txBody>
      </p:sp>
      <p:sp>
        <p:nvSpPr>
          <p:cNvPr id="43" name="OTLSHAPE_M_caf436ab5fbd40b58937e30bf5664c3d_Date">
            <a:extLst>
              <a:ext uri="{FF2B5EF4-FFF2-40B4-BE49-F238E27FC236}">
                <a16:creationId xmlns:a16="http://schemas.microsoft.com/office/drawing/2014/main" id="{02F8EE78-C986-DF72-09B8-235DE4090392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6649164" y="11112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 dirty="0">
                <a:solidFill>
                  <a:schemeClr val="accent3"/>
                </a:solidFill>
                <a:latin typeface="Arial" panose="020B0604020202020204" pitchFamily="34" charset="0"/>
              </a:rPr>
              <a:t>2009</a:t>
            </a:r>
          </a:p>
        </p:txBody>
      </p:sp>
      <p:sp>
        <p:nvSpPr>
          <p:cNvPr id="48" name="OTLSHAPE_M_6145d9f0d9bb443f8ff9e71c934c79fd_Title">
            <a:extLst>
              <a:ext uri="{FF2B5EF4-FFF2-40B4-BE49-F238E27FC236}">
                <a16:creationId xmlns:a16="http://schemas.microsoft.com/office/drawing/2014/main" id="{BBA70796-9FF9-7D12-8568-613F4238CEEE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9312931" y="1346200"/>
            <a:ext cx="12319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 spc="-2" dirty="0">
                <a:solidFill>
                  <a:schemeClr val="lt1"/>
                </a:solidFill>
                <a:latin typeface="Arial" panose="020B0604020202020204" pitchFamily="34" charset="0"/>
              </a:rPr>
              <a:t>Re-recording of her early albums begins</a:t>
            </a:r>
            <a:endParaRPr lang="en-US" sz="1000" b="1" spc="-2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49" name="OTLSHAPE_M_6145d9f0d9bb443f8ff9e71c934c79fd_Date">
            <a:extLst>
              <a:ext uri="{FF2B5EF4-FFF2-40B4-BE49-F238E27FC236}">
                <a16:creationId xmlns:a16="http://schemas.microsoft.com/office/drawing/2014/main" id="{0CB2908B-3A5B-BA56-94FC-1519F47DC7C5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9782153" y="16383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2020</a:t>
            </a:r>
          </a:p>
        </p:txBody>
      </p:sp>
      <p:sp>
        <p:nvSpPr>
          <p:cNvPr id="54" name="OTLSHAPE_M_2aa715e2f87a4b03bf7e2dc18c7224c1_Title">
            <a:extLst>
              <a:ext uri="{FF2B5EF4-FFF2-40B4-BE49-F238E27FC236}">
                <a16:creationId xmlns:a16="http://schemas.microsoft.com/office/drawing/2014/main" id="{78427F09-5BD3-59DA-C238-4237BD355375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0425840" y="965200"/>
            <a:ext cx="8255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Arial" panose="020B0604020202020204" pitchFamily="34" charset="0"/>
              </a:rPr>
              <a:t>The Eras tour</a:t>
            </a:r>
          </a:p>
        </p:txBody>
      </p:sp>
      <p:sp>
        <p:nvSpPr>
          <p:cNvPr id="55" name="OTLSHAPE_M_2aa715e2f87a4b03bf7e2dc18c7224c1_Date">
            <a:extLst>
              <a:ext uri="{FF2B5EF4-FFF2-40B4-BE49-F238E27FC236}">
                <a16:creationId xmlns:a16="http://schemas.microsoft.com/office/drawing/2014/main" id="{7648FE69-E82D-36CC-0AE3-2ED77D7302AE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0693895" y="111125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2023</a:t>
            </a:r>
          </a:p>
        </p:txBody>
      </p:sp>
      <p:sp>
        <p:nvSpPr>
          <p:cNvPr id="236" name="OTLSHAPE_M_5f0d2f4fb769479eb62a76691708affe_Title">
            <a:extLst>
              <a:ext uri="{FF2B5EF4-FFF2-40B4-BE49-F238E27FC236}">
                <a16:creationId xmlns:a16="http://schemas.microsoft.com/office/drawing/2014/main" id="{00EA27A3-DA79-E6F6-AA28-EDF4BE6E3BAB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086830" y="1346200"/>
            <a:ext cx="14732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>
                <a:solidFill>
                  <a:schemeClr val="lt1"/>
                </a:solidFill>
                <a:latin typeface="Arial" panose="020B0604020202020204" pitchFamily="34" charset="0"/>
              </a:rPr>
              <a:t>Fastest selling single in digital history</a:t>
            </a:r>
            <a:endParaRPr lang="en-US" sz="1000" b="1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237" name="OTLSHAPE_M_5f0d2f4fb769479eb62a76691708affe_Date">
            <a:extLst>
              <a:ext uri="{FF2B5EF4-FFF2-40B4-BE49-F238E27FC236}">
                <a16:creationId xmlns:a16="http://schemas.microsoft.com/office/drawing/2014/main" id="{C3C97CF4-4A1A-D154-D1C5-D4D6CCD745DC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7679455" y="16383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2012</a:t>
            </a:r>
            <a:endParaRPr lang="en-US" sz="1000" spc="-12" dirty="0">
              <a:solidFill>
                <a:schemeClr val="accent3"/>
              </a:solidFill>
              <a:latin typeface="Arial" panose="020B0604020202020204" pitchFamily="34" charset="0"/>
            </a:endParaRPr>
          </a:p>
        </p:txBody>
      </p:sp>
      <p:sp>
        <p:nvSpPr>
          <p:cNvPr id="242" name="OTLSHAPE_M_0767eb6d967b496fad9cbff4e5e67f07_Title">
            <a:extLst>
              <a:ext uri="{FF2B5EF4-FFF2-40B4-BE49-F238E27FC236}">
                <a16:creationId xmlns:a16="http://schemas.microsoft.com/office/drawing/2014/main" id="{308D38A8-DCBA-829D-9AD2-76E6C29C38D9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0686814" y="1346200"/>
            <a:ext cx="6604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>
                <a:solidFill>
                  <a:schemeClr val="lt1"/>
                </a:solidFill>
                <a:latin typeface="Arial" panose="020B0604020202020204" pitchFamily="34" charset="0"/>
              </a:rPr>
              <a:t>Billionaire status</a:t>
            </a:r>
          </a:p>
        </p:txBody>
      </p:sp>
      <p:sp>
        <p:nvSpPr>
          <p:cNvPr id="243" name="OTLSHAPE_M_0767eb6d967b496fad9cbff4e5e67f07_Date">
            <a:extLst>
              <a:ext uri="{FF2B5EF4-FFF2-40B4-BE49-F238E27FC236}">
                <a16:creationId xmlns:a16="http://schemas.microsoft.com/office/drawing/2014/main" id="{4CF11B52-36D7-2F7A-77F4-3CDB3F915F0F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0870159" y="1638300"/>
            <a:ext cx="2921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>
                <a:solidFill>
                  <a:schemeClr val="accent3"/>
                </a:solidFill>
                <a:latin typeface="Arial" panose="020B0604020202020204" pitchFamily="34" charset="0"/>
              </a:rPr>
              <a:t>2023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EA4A797-A1F4-51DB-B733-2D097AABD3EF}"/>
              </a:ext>
            </a:extLst>
          </p:cNvPr>
          <p:cNvSpPr txBox="1"/>
          <p:nvPr/>
        </p:nvSpPr>
        <p:spPr>
          <a:xfrm>
            <a:off x="6676203" y="164495"/>
            <a:ext cx="4575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04DC2"/>
                </a:solidFill>
                <a:latin typeface="Arial Black" panose="020B0A04020102020204" pitchFamily="34" charset="0"/>
              </a:rPr>
              <a:t>Taylor Swift timeline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4738070-A3BB-FFDE-B0F7-510CC8EB6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1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22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274" y="311949"/>
            <a:ext cx="1907109" cy="53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B1BE3C2A-9900-4D46-1E92-0EBE95638B29}"/>
              </a:ext>
            </a:extLst>
          </p:cNvPr>
          <p:cNvSpPr txBox="1"/>
          <p:nvPr/>
        </p:nvSpPr>
        <p:spPr>
          <a:xfrm>
            <a:off x="5726825" y="391652"/>
            <a:ext cx="2114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  <a:endParaRPr lang="en-US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B60E3AA6-8734-7A03-B255-97C8D733CC15}"/>
              </a:ext>
            </a:extLst>
          </p:cNvPr>
          <p:cNvPicPr>
            <a:picLocks noChangeAspect="1"/>
          </p:cNvPicPr>
          <p:nvPr/>
        </p:nvPicPr>
        <p:blipFill>
          <a:blip r:embed="rId1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705580" y="5158536"/>
            <a:ext cx="2000250" cy="22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0636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3ZTc3ZGRmOC0xNTEyLTRkYTYtODAxNy1kMDYyNzg0ZWFhNDciLCJJbmRleCI6MCwiR3JvdXBJZCI6bnVsbCwiVGl0bGUiOiLigJxUYXlsb3IgU3dpZnTigJ0iLCJEYXRlVGltZSI6IjIwMDYtMTAtMjZUMjM6NTk6MDAiLCJQZXJjZW50YWdlQ29tcGxldGUiOm51bGwsIk5vdGUiOm51bGwsIlN0eWxlIjp7IiRpZCI6IjYiLCJUaXRsZVBvc2l0aW9uIjoiQWJvdmUiLCJEYXRlUG9zaXRpb24iOiJCZWxvdyIsIlNoYXBlVHlwZSI6MTQsIlNoYXBlU2l6ZSI6MCwiU3BhY2luZyI6My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2OCwiRyI6MTE0LCJCIjoxOTZ9fSwiSXNWaXNpYmxlIjp0cnVlLCJXaWR0aCI6MTIuMCwiSGVpZ2h0IjoxNC4wLCJCb3JkZXJTdHlsZSI6eyIkaWQiOiIxMiIsIkxpbmVDb2xvciI6eyIkaWQiOiIxMyIsIiR0eXBlIjoiTkxSRS5Db21tb24uRG9tLlNvbGlkQ29sb3JCcnVzaCwgTkxSRS5Db21tb24iLCJDb2xvciI6eyIkaWQiOiIxNCIsIkEiOjI1NSwiUiI6MjQyLCJHIjoxOTksIkIiOjE3NH19LCJMaW5lV2VpZ2h0IjoxLjMzMzMzMzM3LCJMaW5lVHlwZSI6MCwiUGFyZW50U3R5bGUiOm51bGx9LCJQYXJlbnRTdHlsZSI6bnVsbH0sIlRpdGxlU3R5bGUiOnsiJGlkIjoiMTUiLCJGb250U2V0dGluZ3MiOnsiJGlkIjoiMTYiLCJGb250U2l6ZSI6MTAsIkZvbnROYW1lIjoiQXJpYWwiLCJJc0JvbGQiOnRydWUsIklzSXRhbGljIjpmYWxzZSwiSXNVbmRlcmxpbmVkIjpmYWxzZSwiUGFyZW50U3R5bGUiOm51bGx9LCJBdXRvU2l6ZSI6MiwiRm9yZWdyb3VuZCI6eyIkaWQiOiIxNyIsIkNvbG9yIjp7IiRpZCI6IjE4IiwiQSI6MjU1LCJSIjoyNTUsIkciOjI1NSwiQiI6MjU1fX0sIk1heFdpZHRoIjo2Ny40NDI3NTY2NTI4MzIwMzEsIk1heEhlaWdodCI6IkluZmluaXR5IiwiU21hcnRGb3JlZ3JvdW5kSXNBY3RpdmUiOmZhbHNlLCJIb3Jpem9udGFsQWxpZ25tZW50IjoxLCJWZXJ0aWNhbEFsaWdubWVudCI6MCwiU21hcnRGb3JlZ3JvdW5kIjpudWxsLCJCYWNrZ3JvdW5kRmlsbFR5cGUiOjAsIk1hcmdpbiI6eyIkaWQiOiIxOSIsIlRvcCI6MC4wLCJMZWZ0IjowLjAsIlJpZ2h0IjowLjAsIkJvdHRvbSI6MC4wfSwiUGFkZGluZyI6eyIkaWQiOiIyMCIsIlRvcCI6MC4wLCJMZWZ0IjowLjAsIlJpZ2h0IjowLjAsIkJvdHRvbSI6MC4wfSwiQmFja2dyb3VuZCI6eyIkaWQiOiIyMSIsIkNvbG9yIjp7IiRpZCI6IjIyIiwiQSI6MCwiUiI6MjU1LCJHIjoyNTUsIkIiOjI1NX19LCJJc1Zpc2libGUiOnRydWUsIldpZHRoIjowLjAsIkhlaWdodCI6MC4wLCJCb3JkZXJTdHlsZSI6eyIkaWQiOiIyMyIsIkxpbmVDb2xvciI6bnVsbCwiTGluZVdlaWdodCI6MC4wLCJMaW5lVHlwZSI6MCwiUGFyZW50U3R5bGUiOm51bGx9LCJQYXJlbnRTdHlsZSI6bnVsbH0sIkRhdGVTdHlsZSI6eyIkaWQiOiIyNCIsIkZvbnRTZXR0aW5ncyI6eyIkaWQiOiIyNSIsIkZvbnRTaXplIjoxMCwiRm9udE5hbWUiOiJBcmlhbCIsIklzQm9sZCI6ZmFsc2UsIklzSXRhbGljIjpmYWxzZSwiSXNVbmRlcmxpbmVkIjpmYWxzZSwiUGFyZW50U3R5bGUiOm51bGx9LCJBdXRvU2l6ZSI6MiwiRm9yZWdyb3VuZCI6eyIkaWQiOiIyNiIsIkNvbG9yIjp7IiRpZCI6IjI3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MjgiLCJUb3AiOjAuMCwiTGVmdCI6MC4wLCJSaWdodCI6MC4wLCJCb3R0b20iOjAuMH0sIlBhZGRpbmciOnsiJGlkIjoiMjkiLCJUb3AiOjAuMCwiTGVmdCI6MC4wLCJSaWdodCI6MC4wLCJCb3R0b20iOjAuMH0sIkJhY2tncm91bmQiOnsiJGlkIjoiMzAiLCJDb2xvciI6eyIkaWQiOiIzMSIsIkEiOjAsIlIiOjI1NSwiRyI6MjU1LCJCIjoyNTV9fSwiSXNWaXNpYmxlIjp0cnVlLCJXaWR0aCI6MC4wLCJIZWlnaHQiOjAuMCwiQm9yZGVyU3R5bGUiOnsiJGlkIjoiMzIiLCJMaW5lQ29sb3IiOm51bGwsIkxpbmVXZWlnaHQiOjAuMCwiTGluZVR5cGUiOjAsIlBhcmVudFN0eWxlIjpudWxsfSwiUGFyZW50U3R5bGUiOm51bGx9LCJEYXRlRm9ybWF0Ijp7IiRpZCI6IjM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CIsIkRhdGVQYXJ0SXNWaXNpYmxlIjp0cnVlLCJUaW1lUGFydElzVmlzaWJsZSI6ZmFsc2V9fSwiV2Vla051bWJlcmluZyI6eyIkaWQiOiIzNSIsIkZvcm1hdCI6MCwiSXNWaXNpYmxlIjpmYWxzZSwiTGFzdEtub3duVmlzaWJpbGl0eVN0YXRlIjpmYWxzZX0sIklzVmlzaWJsZSI6dHJ1ZSwiUGFyZW50U3R5bGUiOm51bGx9LCJIeXBlcmxpbmsiOm51bGwsIkltcG9ydElkIjoiIn0seyIkaWQiOiIzNiIsIklkIjoiZmNiMjhkYTItOTMzOC00MmQ5LTk2ZWYtNWZhZDg5YTc2MzBjIiwiSW5kZXgiOjEsIkdyb3VwSWQiOm51bGwsIlRpdGxlIjoi4oCcMTk4OeKAnSIsIkRhdGVUaW1lIjoiMjAxNC0xMC0yN1QyMzo1OTowMCIsIlBlcmNlbnRhZ2VDb21wbGV0ZSI6bnVsbCwiTm90ZSI6bnVsbCwiU3R5bGUiOnsiJGlkIjoiMzciLCJUaXRsZVBvc2l0aW9uIjoiQWJvdmUiLCJEYXRlUG9zaXRpb24iOiJCZWxvdyIsIlNoYXBlVHlwZSI6MTQsIlNoYXBlU2l6ZSI6MCwiU3BhY2luZyI6MywiU2hhcGVTdHlsZSI6eyIkaWQiOiIzOCIsIk1hcmdpbiI6eyIkaWQiOiIzOSIsIlRvcCI6MC4wLCJMZWZ0IjowLjAsIlJpZ2h0IjowLjAsIkJvdHRvbSI6MC4wfSwiUGFkZGluZyI6eyIkaWQiOiI0MCIsIlRvcCI6MC4wLCJMZWZ0IjowLjAsIlJpZ2h0IjowLjAsIkJvdHRvbSI6MC4wfSwiQmFja2dyb3VuZCI6eyIkaWQiOiI0MSIsIkNvbG9yIjp7IiRpZCI6IjQyIiwiQSI6MjU1LCJSIjo2OCwiRyI6MTE0LCJCIjoxOTZ9fSwiSXNWaXNpYmxlIjp0cnVlLCJXaWR0aCI6MTIuMCwiSGVpZ2h0IjoxNC4wLCJCb3JkZXJTdHlsZSI6eyIkaWQiOiI0MyIsIkxpbmVDb2xvciI6eyIkaWQiOiI0NCIsIiR0eXBlIjoiTkxSRS5Db21tb24uRG9tLlNvbGlkQ29sb3JCcnVzaCwgTkxSRS5Db21tb24iLCJDb2xvciI6eyIkaWQiOiI0NSIsIkEiOjI1NSwiUiI6MjQyLCJHIjoxOTksIkIiOjE3NH19LCJMaW5lV2VpZ2h0IjoxLjMzMzMzMzM3LCJMaW5lVHlwZSI6MCwiUGFyZW50U3R5bGUiOm51bGx9LCJQYXJlbnRTdHlsZSI6bnVsbH0sIlRpdGxlU3R5bGUiOnsiJGlkIjoiNDYiLCJGb250U2V0dGluZ3MiOnsiJGlkIjoiNDciLCJGb250U2l6ZSI6MTAsIkZvbnROYW1lIjoiQXJpYWwiLCJJc0JvbGQiOnRydWUsIklzSXRhbGljIjpmYWxzZSwiSXNVbmRlcmxpbmVkIjpmYWxzZSwiUGFyZW50U3R5bGUiOm51bGx9LCJBdXRvU2l6ZSI6MiwiRm9yZWdyb3VuZCI6eyIkaWQiOiI0OCIsIkNvbG9yIjp7IiRpZCI6IjQ5IiwiQSI6MjU1LCJSIjoyNTUsIkciOjI1NSwiQiI6MjU1fX0sIk1heFdpZHRoIjo1NC4yMzEyNzkwNjk3Njc2NDUsIk1heEhlaWdodCI6IkluZmluaXR5IiwiU21hcnRGb3JlZ3JvdW5kSXNBY3RpdmUiOmZhbHNlLCJIb3Jpem9udGFsQWxpZ25tZW50IjoxLCJWZXJ0aWNhbEFsaWdubWVudCI6MCwiU21hcnRGb3JlZ3JvdW5kIjpudWxsLCJCYWNrZ3JvdW5kRmlsbFR5cGUiOjAsIk1hcmdpbiI6eyIkaWQiOiI1MCIsIlRvcCI6MC4wLCJMZWZ0IjowLjAsIlJpZ2h0IjowLjAsIkJvdHRvbSI6MC4wfSwiUGFkZGluZyI6eyIkaWQiOiI1MSIsIlRvcCI6MC4wLCJMZWZ0IjowLjAsIlJpZ2h0IjowLjAsIkJvdHRvbSI6MC4wfSwiQmFja2dyb3VuZCI6eyIkaWQiOiI1MiIsIkNvbG9yIjp7IiRpZCI6IjUzIiwiQSI6MCwiUiI6MjU1LCJHIjoyNTUsIkIiOjI1NX19LCJJc1Zpc2libGUiOnRydWUsIldpZHRoIjowLjAsIkhlaWdodCI6MC4wLCJCb3JkZXJTdHlsZSI6eyIkaWQiOiI1NCIsIkxpbmVDb2xvciI6bnVsbCwiTGluZVdlaWdodCI6MC4wLCJMaW5lVHlwZSI6MCwiUGFyZW50U3R5bGUiOm51bGx9LCJQYXJlbnRTdHlsZSI6bnVsbH0sIkRhdGVTdHlsZSI6eyIkaWQiOiI1NSIsIkZvbnRTZXR0aW5ncyI6eyIkaWQiOiI1NiIsIkZvbnRTaXplIjoxMCwiRm9udE5hbWUiOiJBcmlhbCIsIklzQm9sZCI6ZmFsc2UsIklzSXRhbGljIjpmYWxzZSwiSXNVbmRlcmxpbmVkIjpmYWxzZSwiUGFyZW50U3R5bGUiOm51bGx9LCJBdXRvU2l6ZSI6MiwiRm9yZWdyb3VuZCI6eyIkaWQiOiI1NyIsIkNvbG9yIjp7IiRpZCI6IjU4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NTkiLCJUb3AiOjAuMCwiTGVmdCI6MC4wLCJSaWdodCI6MC4wLCJCb3R0b20iOjAuMH0sIlBhZGRpbmciOnsiJGlkIjoiNjAiLCJUb3AiOjAuMCwiTGVmdCI6MC4wLCJSaWdodCI6MC4wLCJCb3R0b20iOjAuMH0sIkJhY2tncm91bmQiOnsiJGlkIjoiNjEiLCJDb2xvciI6eyIkaWQiOiI2MiIsIkEiOjAsIlIiOjI1NSwiRyI6MjU1LCJCIjoyNTV9fSwiSXNWaXNpYmxlIjp0cnVlLCJXaWR0aCI6MC4wLCJIZWlnaHQiOjAuMCwiQm9yZGVyU3R5bGUiOnsiJGlkIjoiNjMiLCJMaW5lQ29sb3IiOm51bGwsIkxpbmVXZWlnaHQiOjAuMCwiTGluZVR5cGUiOjAsIlBhcmVudFN0eWxlIjpudWxsfSwiUGFyZW50U3R5bGUiOm51bGx9LCJEYXRlRm9ybWF0Ijp7IiRpZCI6IjY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SIsIkRhdGVQYXJ0SXNWaXNpYmxlIjp0cnVlLCJUaW1lUGFydElzVmlzaWJsZSI6ZmFsc2V9fSwiV2Vla051bWJlcmluZyI6eyIkaWQiOiI2NiIsIkZvcm1hdCI6MCwiSXNWaXNpYmxlIjpmYWxzZSwiTGFzdEtub3duVmlzaWJpbGl0eVN0YXRlIjpmYWxzZX0sIklzVmlzaWJsZSI6dHJ1ZSwiUGFyZW50U3R5bGUiOm51bGx9LCJIeXBlcmxpbmsiOm51bGwsIkltcG9ydElkIjoiIn0seyIkaWQiOiI2NyIsIklkIjoiOTc3ZmQ1MzgtODliYi00NTgxLWJmZTYtZWVlMTRlNzUxZTIwIiwiSW5kZXgiOjIsIkdyb3VwSWQiOm51bGwsIlRpdGxlIjoi4oCcTG92ZXLigJ0iLCJEYXRlVGltZSI6IjIwMTktMDgtMjNUMjM6NTk6MDAiLCJQZXJjZW50YWdlQ29tcGxldGUiOm51bGwsIk5vdGUiOm51bGwsIlN0eWxlIjp7IiRpZCI6IjY4IiwiVGl0bGVQb3NpdGlvbiI6IkFib3ZlIiwiRGF0ZVBvc2l0aW9uIjoiQmVsb3ciLCJTaGFwZVR5cGUiOjE0LCJTaGFwZVNpemUiOjAsIlNwYWNpbmciOjMsIlNoYXBlU3R5bGUiOnsiJGlkIjoiNjkiLCJNYXJnaW4iOnsiJGlkIjoiNzAiLCJUb3AiOjAuMCwiTGVmdCI6MC4wLCJSaWdodCI6MC4wLCJCb3R0b20iOjAuMH0sIlBhZGRpbmciOnsiJGlkIjoiNzEiLCJUb3AiOjAuMCwiTGVmdCI6MC4wLCJSaWdodCI6MC4wLCJCb3R0b20iOjAuMH0sIkJhY2tncm91bmQiOnsiJGlkIjoiNzIiLCJDb2xvciI6eyIkaWQiOiI3MyIsIkEiOjI1NSwiUiI6NjgsIkciOjExNCwiQiI6MTk2fX0sIklzVmlzaWJsZSI6dHJ1ZSwiV2lkdGgiOjEyLjAsIkhlaWdodCI6MTQuMCwiQm9yZGVyU3R5bGUiOnsiJGlkIjoiNzQiLCJMaW5lQ29sb3IiOnsiJGlkIjoiNzUiLCIkdHlwZSI6Ik5MUkUuQ29tbW9uLkRvbS5Tb2xpZENvbG9yQnJ1c2gsIE5MUkUuQ29tbW9uIiwiQ29sb3IiOnsiJGlkIjoiNzYiLCJBIjoyNTUsIlIiOjI0MiwiRyI6MTk5LCJCIjoxNzR9fSwiTGluZVdlaWdodCI6MS4zMzMzMzMzNywiTGluZVR5cGUiOjAsIlBhcmVudFN0eWxlIjpudWxsfSwiUGFyZW50U3R5bGUiOm51bGx9LCJUaXRsZVN0eWxlIjp7IiRpZCI6Ijc3IiwiRm9udFNldHRpbmdzIjp7IiRpZCI6Ijc4IiwiRm9udFNpemUiOjEwLCJGb250TmFtZSI6IkFyaWFsIiwiSXNCb2xkIjp0cnVlLCJJc0l0YWxpYyI6ZmFsc2UsIklzVW5kZXJsaW5lZCI6ZmFsc2UsIlBhcmVudFN0eWxlIjpudWxsfSwiQXV0b1NpemUiOjIsIkZvcmVncm91bmQiOnsiJGlkIjoiNzkiLCJDb2xvciI6eyIkaWQiOiI4MCIsIkEiOjI1NSwiUiI6MjU1LCJHIjoyNTUsIkIiOjI1NX19LCJNYXhXaWR0aCI6MzguNDE5OTIxODc1LCJNYXhIZWlnaHQiOiJJbmZpbml0eSIsIlNtYXJ0Rm9yZWdyb3VuZElzQWN0aXZlIjpmYWxzZSwiSG9yaXpvbnRhbEFsaWdubWVudCI6MSwiVmVydGljYWxBbGlnbm1lbnQiOjAsIlNtYXJ0Rm9yZWdyb3VuZCI6bnVsbCwiQmFja2dyb3VuZEZpbGxUeXBlIjowLCJNYXJnaW4iOnsiJGlkIjoiODEiLCJUb3AiOjAuMCwiTGVmdCI6MC4wLCJSaWdodCI6MC4wLCJCb3R0b20iOjAuMH0sIlBhZGRpbmciOnsiJGlkIjoiODIiLCJUb3AiOjAuMCwiTGVmdCI6MC4wLCJSaWdodCI6MC4wLCJCb3R0b20iOjAuMH0sIkJhY2tncm91bmQiOnsiJGlkIjoiODMiLCJDb2xvciI6eyIkaWQiOiI4NCIsIkEiOjAsIlIiOjI1NSwiRyI6MjU1LCJCIjoyNTV9fSwiSXNWaXNpYmxlIjp0cnVlLCJXaWR0aCI6MC4wLCJIZWlnaHQiOjAuMCwiQm9yZGVyU3R5bGUiOnsiJGlkIjoiODUiLCJMaW5lQ29sb3IiOm51bGwsIkxpbmVXZWlnaHQiOjAuMCwiTGluZVR5cGUiOjAsIlBhcmVudFN0eWxlIjpudWxsfSwiUGFyZW50U3R5bGUiOm51bGx9LCJEYXRlU3R5bGUiOnsiJGlkIjoiODYiLCJGb250U2V0dGluZ3MiOnsiJGlkIjoiODciLCJGb250U2l6ZSI6MTAsIkZvbnROYW1lIjoiQXJpYWwiLCJJc0JvbGQiOmZhbHNlLCJJc0l0YWxpYyI6ZmFsc2UsIklzVW5kZXJsaW5lZCI6ZmFsc2UsIlBhcmVudFN0eWxlIjpudWxsfSwiQXV0b1NpemUiOjIsIkZvcmVncm91bmQiOnsiJGlkIjoiODgiLCJDb2xvciI6eyIkaWQiOiI4OS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pZCI6IjkwIiwiVG9wIjowLjAsIkxlZnQiOjAuMCwiUmlnaHQiOjAuMCwiQm90dG9tIjowLjB9LCJQYWRkaW5nIjp7IiRpZCI6IjkxIiwiVG9wIjowLjAsIkxlZnQiOjAuMCwiUmlnaHQiOjAuMCwiQm90dG9tIjowLjB9LCJCYWNrZ3JvdW5kIjp7IiRpZCI6IjkyIiwiQ29sb3IiOnsiJGlkIjoiOTMiLCJBIjowLCJSIjoyNTUsIkciOjI1NSwiQiI6MjU1fX0sIklzVmlzaWJsZSI6dHJ1ZSwiV2lkdGgiOjAuMCwiSGVpZ2h0IjowLjAsIkJvcmRlclN0eWxlIjp7IiRpZCI6Ijk0IiwiTGluZUNvbG9yIjpudWxsLCJMaW5lV2VpZ2h0IjowLjAsIkxpbmVUeXBlIjowLCJQYXJlbnRTdHlsZSI6bnVsbH0sIlBhcmVudFN0eWxlIjpudWxsfSwiRGF0ZUZvcm1hdCI6eyIkaWQiOiI5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OTYiLCJEYXRlUGFydElzVmlzaWJsZSI6dHJ1ZSwiVGltZVBhcnRJc1Zpc2libGUiOmZhbHNlfX0sIldlZWtOdW1iZXJpbmciOnsiJGlkIjoiOTciLCJGb3JtYXQiOjAsIklzVmlzaWJsZSI6ZmFsc2UsIkxhc3RLbm93blZpc2liaWxpdHlTdGF0ZSI6ZmFsc2V9LCJJc1Zpc2libGUiOnRydWUsIlBhcmVudFN0eWxlIjpudWxsfSwiSHlwZXJsaW5rIjpudWxsLCJJbXBvcnRJZCI6IiJ9LHsiJGlkIjoiOTgiLCJJZCI6ImQzOWVmODk1LTlhYWQtNDZlZS04MzZmLTk5YzE5YzEyNzA4MiIsIkluZGV4IjozLCJHcm91cElkIjpudWxsLCJUaXRsZSI6IuKAnE1pZG5pZ2h0c+KAnSIsIkRhdGVUaW1lIjoiMjAyMi0xMC0yMVQyMzo1OTowMCIsIlBlcmNlbnRhZ2VDb21wbGV0ZSI6bnVsbCwiTm90ZSI6bnVsbCwiU3R5bGUiOnsiJGlkIjoiOTkiLCJUaXRsZVBvc2l0aW9uIjoiQWJvdmUiLCJEYXRlUG9zaXRpb24iOiJCZWxvdyIsIlNoYXBlVHlwZSI6MTQsIlNoYXBlU2l6ZSI6MCwiU3BhY2luZyI6MywiU2hhcGVTdHlsZSI6eyIkaWQiOiIxMDAiLCJNYXJnaW4iOnsiJGlkIjoiMTAxIiwiVG9wIjowLjAsIkxlZnQiOjAuMCwiUmlnaHQiOjAuMCwiQm90dG9tIjowLjB9LCJQYWRkaW5nIjp7IiRpZCI6IjEwMiIsIlRvcCI6MC4wLCJMZWZ0IjowLjAsIlJpZ2h0IjowLjAsIkJvdHRvbSI6MC4wfSwiQmFja2dyb3VuZCI6eyIkaWQiOiIxMDMiLCJDb2xvciI6eyIkaWQiOiIxMDQiLCJBIjoyNTUsIlIiOjY4LCJHIjoxMTQsIkIiOjE5Nn19LCJJc1Zpc2libGUiOnRydWUsIldpZHRoIjoxMi4wLCJIZWlnaHQiOjE0LjAsIkJvcmRlclN0eWxlIjp7IiRpZCI6IjEwNSIsIkxpbmVDb2xvciI6eyIkaWQiOiIxMDYiLCIkdHlwZSI6Ik5MUkUuQ29tbW9uLkRvbS5Tb2xpZENvbG9yQnJ1c2gsIE5MUkUuQ29tbW9uIiwiQ29sb3IiOnsiJGlkIjoiMTA3IiwiQSI6MjU1LCJSIjoyNDIsIkciOjE5OSwiQiI6MTc0fX0sIkxpbmVXZWlnaHQiOjEuMzMzMzMzMzcsIkxpbmVUeXBlIjowLCJQYXJlbnRTdHlsZSI6bnVsbH0sIlBhcmVudFN0eWxlIjpudWxsfSwiVGl0bGVTdHlsZSI6eyIkaWQiOiIxMDgiLCJGb250U2V0dGluZ3MiOnsiJGlkIjoiMTA5IiwiRm9udFNpemUiOjEwLCJGb250TmFtZSI6IkFyaWFsIiwiSXNCb2xkIjp0cnVlLCJJc0l0YWxpYyI6ZmFsc2UsIklzVW5kZXJsaW5lZCI6ZmFsc2UsIlBhcmVudFN0eWxlIjpudWxsfSwiQXV0b1NpemUiOjIsIkZvcmVncm91bmQiOnsiJGlkIjoiMTEwIiwiQ29sb3IiOnsiJGlkIjoiMTExIiwiQSI6MjU1LCJSIjoyNTUsIkciOjI1NSwiQiI6MjU1fX0sIk1heFdpZHRoIjo2MS4zMjQ4ODI1MDczMjQyMTksIk1heEhlaWdodCI6IkluZmluaXR5IiwiU21hcnRGb3JlZ3JvdW5kSXNBY3RpdmUiOmZhbHNlLCJIb3Jpem9udGFsQWxpZ25tZW50IjoxLCJWZXJ0aWNhbEFsaWdubWVudCI6MCwiU21hcnRGb3JlZ3JvdW5kIjpudWxsLCJCYWNrZ3JvdW5kRmlsbFR5cGUiOjAsIk1hcmdpbiI6eyIkaWQiOiIxMTIiLCJUb3AiOjAuMCwiTGVmdCI6MC4wLCJSaWdodCI6MC4wLCJCb3R0b20iOjAuMH0sIlBhZGRpbmciOnsiJGlkIjoiMTEzIiwiVG9wIjowLjAsIkxlZnQiOjAuMCwiUmlnaHQiOjAuMCwiQm90dG9tIjowLjB9LCJCYWNrZ3JvdW5kIjp7IiRpZCI6IjExNCIsIkNvbG9yIjp7IiRpZCI6IjExNSIsIkEiOjAsIlIiOjI1NSwiRyI6MjU1LCJCIjoyNTV9fSwiSXNWaXNpYmxlIjp0cnVlLCJXaWR0aCI6MC4wLCJIZWlnaHQiOjAuMCwiQm9yZGVyU3R5bGUiOnsiJGlkIjoiMTE2IiwiTGluZUNvbG9yIjpudWxsLCJMaW5lV2VpZ2h0IjowLjAsIkxpbmVUeXBlIjowLCJQYXJlbnRTdHlsZSI6bnVsbH0sIlBhcmVudFN0eWxlIjpudWxsfSwiRGF0ZVN0eWxlIjp7IiRpZCI6IjExNyIsIkZvbnRTZXR0aW5ncyI6eyIkaWQiOiIxMTgiLCJGb250U2l6ZSI6MTAsIkZvbnROYW1lIjoiQXJpYWwiLCJJc0JvbGQiOmZhbHNlLCJJc0l0YWxpYyI6ZmFsc2UsIklzVW5kZXJsaW5lZCI6ZmFsc2UsIlBhcmVudFN0eWxlIjpudWxsfSwiQXV0b1NpemUiOjIsIkZvcmVncm91bmQiOnsiJGlkIjoiMTE5IiwiQ29sb3IiOnsiJGlkIjoiMTIw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MTIxIiwiVG9wIjowLjAsIkxlZnQiOjAuMCwiUmlnaHQiOjAuMCwiQm90dG9tIjowLjB9LCJQYWRkaW5nIjp7IiRpZCI6IjEyMiIsIlRvcCI6MC4wLCJMZWZ0IjowLjAsIlJpZ2h0IjowLjAsIkJvdHRvbSI6MC4wfSwiQmFja2dyb3VuZCI6eyIkaWQiOiIxMjMiLCJDb2xvciI6eyIkaWQiOiIxMjQiLCJBIjowLCJSIjoyNTUsIkciOjI1NSwiQiI6MjU1fX0sIklzVmlzaWJsZSI6dHJ1ZSwiV2lkdGgiOjAuMCwiSGVpZ2h0IjowLjAsIkJvcmRlclN0eWxlIjp7IiRpZCI6IjEyNSIsIkxpbmVDb2xvciI6bnVsbCwiTGluZVdlaWdodCI6MC4wLCJMaW5lVHlwZSI6MCwiUGFyZW50U3R5bGUiOm51bGx9LCJQYXJlbnRTdHlsZSI6bnVsbH0sIkRhdGVGb3JtYXQiOnsiJGlkIjoiMTI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jciLCJEYXRlUGFydElzVmlzaWJsZSI6dHJ1ZSwiVGltZVBhcnRJc1Zpc2libGUiOmZhbHNlfX0sIldlZWtOdW1iZXJpbmciOnsiJGlkIjoiMTI4IiwiRm9ybWF0IjowLCJJc1Zpc2libGUiOmZhbHNlLCJMYXN0S25vd25WaXNpYmlsaXR5U3RhdGUiOmZhbHNlfSwiSXNWaXNpYmxlIjp0cnVlLCJQYXJlbnRTdHlsZSI6bnVsbH0sIkh5cGVybGluayI6bnVsbCwiSW1wb3J0SWQiOiIifV0sIklkIjoiMTEwOTY4NWYtNDc4My00ZDI3LWJjNjYtNTc5MDJkZTY2MGJkIiwiSXNTaW5nbGVJdGVtUm93IjpmYWxzZX0seyIkaWQiOiIxMjkiLCJfdGFza3MiOltdLCJfbWlsZXN0b25lcyI6W3siJGlkIjoiMTMwIiwiSWQiOiJmNTc4NGMxYi03ZTQzLTQ2NDEtODg3Yi0yMGY0MDk5YjRhYmEiLCJJbmRleCI6NCwiR3JvdXBJZCI6bnVsbCwiVGl0bGUiOiLigJxGZWFybGVzc+KAnSAiLCJEYXRlVGltZSI6IjIwMDgtMTEtMTFUMjM6NTk6MDAiLCJQZXJjZW50YWdlQ29tcGxldGUiOm51bGwsIk5vdGUiOm51bGwsIlN0eWxlIjp7IiRpZCI6IjEzMSIsIlRpdGxlUG9zaXRpb24iOiJBYm92ZSIsIkRhdGVQb3NpdGlvbiI6IkJlbG93IiwiU2hhcGVUeXBlIjoxNCwiU2hhcGVTaXplIjowLCJTcGFjaW5nIjozLCJTaGFwZVN0eWxlIjp7IiRpZCI6IjEzMiIsIk1hcmdpbiI6eyIkaWQiOiIxMzMiLCJUb3AiOjAuMCwiTGVmdCI6MC4wLCJSaWdodCI6MC4wLCJCb3R0b20iOjAuMH0sIlBhZGRpbmciOnsiJGlkIjoiMTM0IiwiVG9wIjowLjAsIkxlZnQiOjAuMCwiUmlnaHQiOjAuMCwiQm90dG9tIjowLjB9LCJCYWNrZ3JvdW5kIjp7IiRpZCI6IjEzNSIsIkNvbG9yIjp7IiRpZCI6IjEzNiIsIkEiOjI1NSwiUiI6NjgsIkciOjExNCwiQiI6MTk2fX0sIklzVmlzaWJsZSI6dHJ1ZSwiV2lkdGgiOjEyLjAsIkhlaWdodCI6MTQuMCwiQm9yZGVyU3R5bGUiOnsiJGlkIjoiMTM3IiwiTGluZUNvbG9yIjp7IiRpZCI6IjEzOCIsIiR0eXBlIjoiTkxSRS5Db21tb24uRG9tLlNvbGlkQ29sb3JCcnVzaCwgTkxSRS5Db21tb24iLCJDb2xvciI6eyIkaWQiOiIxMzkiLCJBIjoyNTUsIlIiOjI0MiwiRyI6MTk5LCJCIjoxNzR9fSwiTGluZVdlaWdodCI6MS4zMzMzMzMzNywiTGluZVR5cGUiOjAsIlBhcmVudFN0eWxlIjpudWxsfSwiUGFyZW50U3R5bGUiOm51bGx9LCJUaXRsZVN0eWxlIjp7IiRpZCI6IjE0MCIsIkZvbnRTZXR0aW5ncyI6eyIkaWQiOiIxNDEiLCJGb250U2l6ZSI6MTAsIkZvbnROYW1lIjoiQXJpYWwiLCJJc0JvbGQiOnRydWUsIklzSXRhbGljIjpmYWxzZSwiSXNVbmRlcmxpbmVkIjpmYWxzZSwiUGFyZW50U3R5bGUiOm51bGx9LCJBdXRvU2l6ZSI6MiwiRm9yZWdyb3VuZCI6eyIkaWQiOiIxNDIiLCJDb2xvciI6eyIkaWQiOiIxNDMiLCJBIjoyNTUsIlIiOjI1NSwiRyI6MjU1LCJCIjoyNTV9fSwiTWF4V2lkdGgiOjgzLjg0MDk0MjM4MjgxMjUsIk1heEhlaWdodCI6IkluZmluaXR5IiwiU21hcnRGb3JlZ3JvdW5kSXNBY3RpdmUiOmZhbHNlLCJIb3Jpem9udGFsQWxpZ25tZW50IjoxLCJWZXJ0aWNhbEFsaWdubWVudCI6MCwiU21hcnRGb3JlZ3JvdW5kIjpudWxsLCJCYWNrZ3JvdW5kRmlsbFR5cGUiOjAsIk1hcmdpbiI6eyIkaWQiOiIxNDQiLCJUb3AiOjAuMCwiTGVmdCI6MC4wLCJSaWdodCI6MC4wLCJCb3R0b20iOjAuMH0sIlBhZGRpbmciOnsiJGlkIjoiMTQ1IiwiVG9wIjowLjAsIkxlZnQiOjAuMCwiUmlnaHQiOjAuMCwiQm90dG9tIjowLjB9LCJCYWNrZ3JvdW5kIjp7IiRpZCI6IjE0NiIsIkNvbG9yIjp7IiRpZCI6IjE0NyIsIkEiOjAsIlIiOjI1NSwiRyI6MjU1LCJCIjoyNTV9fSwiSXNWaXNpYmxlIjp0cnVlLCJXaWR0aCI6MC4wLCJIZWlnaHQiOjAuMCwiQm9yZGVyU3R5bGUiOnsiJGlkIjoiMTQ4IiwiTGluZUNvbG9yIjpudWxsLCJMaW5lV2VpZ2h0IjowLjAsIkxpbmVUeXBlIjowLCJQYXJlbnRTdHlsZSI6bnVsbH0sIlBhcmVudFN0eWxlIjpudWxsfSwiRGF0ZVN0eWxlIjp7IiRpZCI6IjE0OSIsIkZvbnRTZXR0aW5ncyI6eyIkaWQiOiIxNTAiLCJGb250U2l6ZSI6MTAsIkZvbnROYW1lIjoiQXJpYWwiLCJJc0JvbGQiOmZhbHNlLCJJc0l0YWxpYyI6ZmFsc2UsIklzVW5kZXJsaW5lZCI6ZmFsc2UsIlBhcmVudFN0eWxlIjpudWxsfSwiQXV0b1NpemUiOjIsIkZvcmVncm91bmQiOnsiJGlkIjoiMTUxIiwiQ29sb3IiOnsiJGlkIjoiMTUy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MTUzIiwiVG9wIjowLjAsIkxlZnQiOjAuMCwiUmlnaHQiOjAuMCwiQm90dG9tIjowLjB9LCJQYWRkaW5nIjp7IiRpZCI6IjE1NCIsIlRvcCI6MC4wLCJMZWZ0IjowLjAsIlJpZ2h0IjowLjAsIkJvdHRvbSI6MC4wfSwiQmFja2dyb3VuZCI6eyIkaWQiOiIxNTUiLCJDb2xvciI6eyIkaWQiOiIxNTYiLCJBIjowLCJSIjoyNTUsIkciOjI1NSwiQiI6MjU1fX0sIklzVmlzaWJsZSI6dHJ1ZSwiV2lkdGgiOjAuMCwiSGVpZ2h0IjowLjAsIkJvcmRlclN0eWxlIjp7IiRpZCI6IjE1NyIsIkxpbmVDb2xvciI6bnVsbCwiTGluZVdlaWdodCI6MC4wLCJMaW5lVHlwZSI6MCwiUGFyZW50U3R5bGUiOm51bGx9LCJQYXJlbnRTdHlsZSI6bnVsbH0sIkRhdGVGb3JtYXQiOnsiJGlkIjoiMTU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TkiLCJEYXRlUGFydElzVmlzaWJsZSI6dHJ1ZSwiVGltZVBhcnRJc1Zpc2libGUiOmZhbHNlfX0sIldlZWtOdW1iZXJpbmciOnsiJGlkIjoiMTYwIiwiRm9ybWF0IjowLCJJc1Zpc2libGUiOmZhbHNlLCJMYXN0S25vd25WaXNpYmlsaXR5U3RhdGUiOmZhbHNlfSwiSXNWaXNpYmxlIjp0cnVlLCJQYXJlbnRTdHlsZSI6bnVsbH0sIkh5cGVybGluayI6bnVsbCwiSW1wb3J0SWQiOiIifSx7IiRpZCI6IjE2MSIsIklkIjoiNjhlMDlhYWQtYjBmNC00OTQxLThkMTctYTFlOTg5MTA2MjI1IiwiSW5kZXgiOjUsIkdyb3VwSWQiOm51bGwsIlRpdGxlIjoi4oCcUmVwdXRhdGlvbuKAnSAiLCJEYXRlVGltZSI6IjIwMTctMTEtMTBUMjM6NTk6MDAiLCJQZXJjZW50YWdlQ29tcGxldGUiOm51bGwsIk5vdGUiOm51bGwsIlN0eWxlIjp7IiRpZCI6IjE2MiIsIlRpdGxlUG9zaXRpb24iOiJBYm92ZSIsIkRhdGVQb3NpdGlvbiI6IkJlbG93IiwiU2hhcGVUeXBlIjoxNCwiU2hhcGVTaXplIjowLCJTcGFjaW5nIjozLCJTaGFwZVN0eWxlIjp7IiRpZCI6IjE2MyIsIk1hcmdpbiI6eyIkaWQiOiIxNjQiLCJUb3AiOjAuMCwiTGVmdCI6MC4wLCJSaWdodCI6MC4wLCJCb3R0b20iOjAuMH0sIlBhZGRpbmciOnsiJGlkIjoiMTY1IiwiVG9wIjowLjAsIkxlZnQiOjAuMCwiUmlnaHQiOjAuMCwiQm90dG9tIjowLjB9LCJCYWNrZ3JvdW5kIjp7IiRpZCI6IjE2NiIsIkNvbG9yIjp7IiRpZCI6IjE2NyIsIkEiOjI1NSwiUiI6NjgsIkciOjExNCwiQiI6MTk2fX0sIklzVmlzaWJsZSI6dHJ1ZSwiV2lkdGgiOjEyLjAsIkhlaWdodCI6MTQuMCwiQm9yZGVyU3R5bGUiOnsiJGlkIjoiMTY4IiwiTGluZUNvbG9yIjp7IiRpZCI6IjE2OSIsIiR0eXBlIjoiTkxSRS5Db21tb24uRG9tLlNvbGlkQ29sb3JCcnVzaCwgTkxSRS5Db21tb24iLCJDb2xvciI6eyIkaWQiOiIxNzAiLCJBIjoyNTUsIlIiOjI0MiwiRyI6MTk5LCJCIjoxNzR9fSwiTGluZVdlaWdodCI6MS4zMzMzMzMzNywiTGluZVR5cGUiOjAsIlBhcmVudFN0eWxlIjpudWxsfSwiUGFyZW50U3R5bGUiOm51bGx9LCJUaXRsZVN0eWxlIjp7IiRpZCI6IjE3MSIsIkZvbnRTZXR0aW5ncyI6eyIkaWQiOiIxNzIiLCJGb250U2l6ZSI6MTAsIkZvbnROYW1lIjoiQXJpYWwiLCJJc0JvbGQiOnRydWUsIklzSXRhbGljIjpmYWxzZSwiSXNVbmRlcmxpbmVkIjpmYWxzZSwiUGFyZW50U3R5bGUiOm51bGx9LCJBdXRvU2l6ZSI6MiwiRm9yZWdyb3VuZCI6eyIkaWQiOiIxNzMiLCJDb2xvciI6eyIkaWQiOiIxNzQiLCJBIjoyNTUsIlIiOjI1NSwiRyI6MjU1LCJCIjoyNTV9fSwiTWF4V2lkdGgiOjYzLjAsIk1heEhlaWdodCI6IkluZmluaXR5IiwiU21hcnRGb3JlZ3JvdW5kSXNBY3RpdmUiOmZhbHNlLCJIb3Jpem9udGFsQWxpZ25tZW50IjoxLCJWZXJ0aWNhbEFsaWdubWVudCI6MCwiU21hcnRGb3JlZ3JvdW5kIjpudWxsLCJCYWNrZ3JvdW5kRmlsbFR5cGUiOjAsIk1hcmdpbiI6eyIkaWQiOiIxNzUiLCJUb3AiOjAuMCwiTGVmdCI6MC4wLCJSaWdodCI6MC4wLCJCb3R0b20iOjAuMH0sIlBhZGRpbmciOnsiJGlkIjoiMTc2IiwiVG9wIjowLjAsIkxlZnQiOjAuMCwiUmlnaHQiOjAuMCwiQm90dG9tIjowLjB9LCJCYWNrZ3JvdW5kIjp7IiRpZCI6IjE3NyIsIkNvbG9yIjp7IiRpZCI6IjE3OCIsIkEiOjAsIlIiOjI1NSwiRyI6MjU1LCJCIjoyNTV9fSwiSXNWaXNpYmxlIjp0cnVlLCJXaWR0aCI6MC4wLCJIZWlnaHQiOjAuMCwiQm9yZGVyU3R5bGUiOnsiJGlkIjoiMTc5IiwiTGluZUNvbG9yIjpudWxsLCJMaW5lV2VpZ2h0IjowLjAsIkxpbmVUeXBlIjowLCJQYXJlbnRTdHlsZSI6bnVsbH0sIlBhcmVudFN0eWxlIjpudWxsfSwiRGF0ZVN0eWxlIjp7IiRpZCI6IjE4MCIsIkZvbnRTZXR0aW5ncyI6eyIkaWQiOiIxODEiLCJGb250U2l6ZSI6MTAsIkZvbnROYW1lIjoiQXJpYWwiLCJJc0JvbGQiOmZhbHNlLCJJc0l0YWxpYyI6ZmFsc2UsIklzVW5kZXJsaW5lZCI6ZmFsc2UsIlBhcmVudFN0eWxlIjpudWxsfSwiQXV0b1NpemUiOjIsIkZvcmVncm91bmQiOnsiJGlkIjoiMTgyIiwiQ29sb3IiOnsiJGlkIjoiMTgz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MTg0IiwiVG9wIjowLjAsIkxlZnQiOjAuMCwiUmlnaHQiOjAuMCwiQm90dG9tIjowLjB9LCJQYWRkaW5nIjp7IiRpZCI6IjE4NSIsIlRvcCI6MC4wLCJMZWZ0IjowLjAsIlJpZ2h0IjowLjAsIkJvdHRvbSI6MC4wfSwiQmFja2dyb3VuZCI6eyIkaWQiOiIxODYiLCJDb2xvciI6eyIkaWQiOiIxODciLCJBIjowLCJSIjoyNTUsIkciOjI1NSwiQiI6MjU1fX0sIklzVmlzaWJsZSI6dHJ1ZSwiV2lkdGgiOjAuMCwiSGVpZ2h0IjowLjAsIkJvcmRlclN0eWxlIjp7IiRpZCI6IjE4OCIsIkxpbmVDb2xvciI6bnVsbCwiTGluZVdlaWdodCI6MC4wLCJMaW5lVHlwZSI6MCwiUGFyZW50U3R5bGUiOm51bGx9LCJQYXJlbnRTdHlsZSI6bnVsbH0sIkRhdGVGb3JtYXQiOnsiJGlkIjoiMTg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TAiLCJEYXRlUGFydElzVmlzaWJsZSI6dHJ1ZSwiVGltZVBhcnRJc1Zpc2libGUiOmZhbHNlfX0sIldlZWtOdW1iZXJpbmciOnsiJGlkIjoiMTkxIiwiRm9ybWF0IjowLCJJc1Zpc2libGUiOmZhbHNlLCJMYXN0S25vd25WaXNpYmlsaXR5U3RhdGUiOmZhbHNlfSwiSXNWaXNpYmxlIjp0cnVlLCJQYXJlbnRTdHlsZSI6bnVsbH0sIkh5cGVybGluayI6bnVsbCwiSW1wb3J0SWQiOiIifSx7IiRpZCI6IjE5MiIsIklkIjoiYjU4M2Q4YzUtYWVjMi00ZTU1LWI3MGItYTUyYzA5OWI2NmVjIiwiSW5kZXgiOjYsIkdyb3VwSWQiOm51bGwsIlRpdGxlIjoi4oCcUmVk4oCdIiwiRGF0ZVRpbWUiOiIyMDEyLTEwLTIyVDIzOjU5OjAwIiwiUGVyY2VudGFnZUNvbXBsZXRlIjpudWxsLCJOb3RlIjpudWxsLCJTdHlsZSI6eyIkaWQiOiIxOTMiLCJUaXRsZVBvc2l0aW9uIjoiQWJvdmUiLCJEYXRlUG9zaXRpb24iOiJCZWxvdyIsIlNoYXBlVHlwZSI6MTQsIlNoYXBlU2l6ZSI6MCwiU3BhY2luZyI6MywiU2hhcGVTdHlsZSI6eyIkaWQiOiIxOTQiLCJNYXJnaW4iOnsiJGlkIjoiMTk1IiwiVG9wIjowLjAsIkxlZnQiOjAuMCwiUmlnaHQiOjAuMCwiQm90dG9tIjowLjB9LCJQYWRkaW5nIjp7IiRpZCI6IjE5NiIsIlRvcCI6MC4wLCJMZWZ0IjowLjAsIlJpZ2h0IjowLjAsIkJvdHRvbSI6MC4wfSwiQmFja2dyb3VuZCI6eyIkaWQiOiIxOTciLCJDb2xvciI6eyIkaWQiOiIxOTgiLCJBIjoyNTUsIlIiOjY4LCJHIjoxMTQsIkIiOjE5Nn19LCJJc1Zpc2libGUiOnRydWUsIldpZHRoIjoxMi4wLCJIZWlnaHQiOjE0LjAsIkJvcmRlclN0eWxlIjp7IiRpZCI6IjE5OSIsIkxpbmVDb2xvciI6eyIkaWQiOiIyMDAiLCIkdHlwZSI6Ik5MUkUuQ29tbW9uLkRvbS5Tb2xpZENvbG9yQnJ1c2gsIE5MUkUuQ29tbW9uIiwiQ29sb3IiOnsiJGlkIjoiMjAxIiwiQSI6MjU1LCJSIjoyNDIsIkciOjE5OSwiQiI6MTc0fX0sIkxpbmVXZWlnaHQiOjEuMzMzMzMzMzcsIkxpbmVUeXBlIjowLCJQYXJlbnRTdHlsZSI6bnVsbH0sIlBhcmVudFN0eWxlIjpudWxsfSwiVGl0bGVTdHlsZSI6eyIkaWQiOiIyMDIiLCJGb250U2V0dGluZ3MiOnsiJGlkIjoiMjAzIiwiRm9udFNpemUiOjEwLCJGb250TmFtZSI6IkFyaWFsIiwiSXNCb2xkIjp0cnVlLCJJc0l0YWxpYyI6ZmFsc2UsIklzVW5kZXJsaW5lZCI6ZmFsc2UsIlBhcmVudFN0eWxlIjpudWxsfSwiQXV0b1NpemUiOjIsIkZvcmVncm91bmQiOnsiJGlkIjoiMjA0IiwiQ29sb3IiOnsiJGlkIjoiMjA1IiwiQSI6MjU1LCJSIjoyNTUsIkciOjI1NSwiQiI6MjU1fX0sIk1heFdpZHRoIjo0Mi4zODY5Mjg1NTgzNDk2MDksIk1heEhlaWdodCI6IkluZmluaXR5IiwiU21hcnRGb3JlZ3JvdW5kSXNBY3RpdmUiOmZhbHNlLCJIb3Jpem9udGFsQWxpZ25tZW50IjoxLCJWZXJ0aWNhbEFsaWdubWVudCI6MCwiU21hcnRGb3JlZ3JvdW5kIjpudWxsLCJCYWNrZ3JvdW5kRmlsbFR5cGUiOjAsIk1hcmdpbiI6eyIkaWQiOiIyMDYiLCJUb3AiOjAuMCwiTGVmdCI6MC4wLCJSaWdodCI6MC4wLCJCb3R0b20iOjAuMH0sIlBhZGRpbmciOnsiJGlkIjoiMjA3IiwiVG9wIjowLjAsIkxlZnQiOjAuMCwiUmlnaHQiOjAuMCwiQm90dG9tIjowLjB9LCJCYWNrZ3JvdW5kIjp7IiRpZCI6IjIwOCIsIkNvbG9yIjp7IiRpZCI6IjIwOSIsIkEiOjAsIlIiOjI1NSwiRyI6MjU1LCJCIjoyNTV9fSwiSXNWaXNpYmxlIjp0cnVlLCJXaWR0aCI6MC4wLCJIZWlnaHQiOjAuMCwiQm9yZGVyU3R5bGUiOnsiJGlkIjoiMjEwIiwiTGluZUNvbG9yIjpudWxsLCJMaW5lV2VpZ2h0IjowLjAsIkxpbmVUeXBlIjowLCJQYXJlbnRTdHlsZSI6bnVsbH0sIlBhcmVudFN0eWxlIjpudWxsfSwiRGF0ZVN0eWxlIjp7IiRpZCI6IjIxMSIsIkZvbnRTZXR0aW5ncyI6eyIkaWQiOiIyMTIiLCJGb250U2l6ZSI6MTAsIkZvbnROYW1lIjoiQXJpYWwiLCJJc0JvbGQiOmZhbHNlLCJJc0l0YWxpYyI6ZmFsc2UsIklzVW5kZXJsaW5lZCI6ZmFsc2UsIlBhcmVudFN0eWxlIjpudWxsfSwiQXV0b1NpemUiOjIsIkZvcmVncm91bmQiOnsiJGlkIjoiMjEzIiwiQ29sb3IiOnsiJGlkIjoiMjE0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MjE1IiwiVG9wIjowLjAsIkxlZnQiOjAuMCwiUmlnaHQiOjAuMCwiQm90dG9tIjowLjB9LCJQYWRkaW5nIjp7IiRpZCI6IjIxNiIsIlRvcCI6MC4wLCJMZWZ0IjowLjAsIlJpZ2h0IjowLjAsIkJvdHRvbSI6MC4wfSwiQmFja2dyb3VuZCI6eyIkaWQiOiIyMTciLCJDb2xvciI6eyIkaWQiOiIyMTgiLCJBIjowLCJSIjoyNTUsIkciOjI1NSwiQiI6MjU1fX0sIklzVmlzaWJsZSI6dHJ1ZSwiV2lkdGgiOjAuMCwiSGVpZ2h0IjowLjAsIkJvcmRlclN0eWxlIjp7IiRpZCI6IjIxOSIsIkxpbmVDb2xvciI6bnVsbCwiTGluZVdlaWdodCI6MC4wLCJMaW5lVHlwZSI6MCwiUGFyZW50U3R5bGUiOm51bGx9LCJQYXJlbnRTdHlsZSI6bnVsbH0sIkRhdGVGb3JtYXQiOnsiJGlkIjoiMjI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jEiLCJEYXRlUGFydElzVmlzaWJsZSI6dHJ1ZSwiVGltZVBhcnRJc1Zpc2libGUiOmZhbHNlfX0sIldlZWtOdW1iZXJpbmciOnsiJGlkIjoiMjIyIiwiRm9ybWF0IjowLCJJc1Zpc2libGUiOmZhbHNlLCJMYXN0S25vd25WaXNpYmlsaXR5U3RhdGUiOmZhbHNlfSwiSXNWaXNpYmxlIjp0cnVlLCJQYXJlbnRTdHlsZSI6bnVsbH0sIkh5cGVybGluayI6bnVsbCwiSW1wb3J0SWQiOiIifSx7IiRpZCI6IjIyMyIsIklkIjoiYWY5N2RiNDAtMjZkNC00ZGQwLTkyYzktMzQ4NzdlYzMxMGM0IiwiSW5kZXgiOjcsIkdyb3VwSWQiOm51bGwsIlRpdGxlIjoi4oCcVGhlIFRvcnR1cmVkIFxyXG5Qb2V0cy4uLuKAnSIsIkRhdGVUaW1lIjoiMjAyNC0wNC0xOVQyMzo1OTowMCIsIlBlcmNlbnRhZ2VDb21wbGV0ZSI6bnVsbCwiTm90ZSI6bnVsbCwiU3R5bGUiOnsiJGlkIjoiMjI0IiwiVGl0bGVQb3NpdGlvbiI6IkFib3ZlIiwiRGF0ZVBvc2l0aW9uIjoiQmVsb3ciLCJTaGFwZVR5cGUiOjE0LCJTaGFwZVNpemUiOjAsIlNwYWNpbmciOjMsIlNoYXBlU3R5bGUiOnsiJGlkIjoiMjI1IiwiTWFyZ2luIjp7IiRpZCI6IjIyNiIsIlRvcCI6MC4wLCJMZWZ0IjowLjAsIlJpZ2h0IjowLjAsIkJvdHRvbSI6MC4wfSwiUGFkZGluZyI6eyIkaWQiOiIyMjciLCJUb3AiOjAuMCwiTGVmdCI6MC4wLCJSaWdodCI6MC4wLCJCb3R0b20iOjAuMH0sIkJhY2tncm91bmQiOnsiJGlkIjoiMjI4IiwiQ29sb3IiOnsiJGlkIjoiMjI5IiwiQSI6MjU1LCJSIjo2OCwiRyI6MTE0LCJCIjoxOTZ9fSwiSXNWaXNpYmxlIjp0cnVlLCJXaWR0aCI6MTIuMCwiSGVpZ2h0IjoxNC4wLCJCb3JkZXJTdHlsZSI6eyIkaWQiOiIyMzAiLCJMaW5lQ29sb3IiOnsiJGlkIjoiMjMxIiwiJHR5cGUiOiJOTFJFLkNvbW1vbi5Eb20uU29saWRDb2xvckJydXNoLCBOTFJFLkNvbW1vbiIsIkNvbG9yIjp7IiRpZCI6IjIzMiIsIkEiOjI1NSwiUiI6MjQyLCJHIjoxOTksIkIiOjE3NH19LCJMaW5lV2VpZ2h0IjoxLjMzMzMzMzM3LCJMaW5lVHlwZSI6MCwiUGFyZW50U3R5bGUiOm51bGx9LCJQYXJlbnRTdHlsZSI6bnVsbH0sIlRpdGxlU3R5bGUiOnsiJGlkIjoiMjMzIiwiRm9udFNldHRpbmdzIjp7IiRpZCI6IjIzNCIsIkZvbnRTaXplIjoxMCwiRm9udE5hbWUiOiJBcmlhbCIsIklzQm9sZCI6dHJ1ZSwiSXNJdGFsaWMiOmZhbHNlLCJJc1VuZGVybGluZWQiOmZhbHNlLCJQYXJlbnRTdHlsZSI6bnVsbH0sIkF1dG9TaXplIjowLCJGb3JlZ3JvdW5kIjp7IiRpZCI6IjIzNSIsIkNvbG9yIjp7IiRpZCI6IjIzN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MzciLCJUb3AiOjAuMCwiTGVmdCI6MC4wLCJSaWdodCI6MC4wLCJCb3R0b20iOjAuMH0sIlBhZGRpbmciOnsiJGlkIjoiMjM4IiwiVG9wIjowLjAsIkxlZnQiOjAuMCwiUmlnaHQiOjAuMCwiQm90dG9tIjowLjB9LCJCYWNrZ3JvdW5kIjp7IiRpZCI6IjIzOSIsIkNvbG9yIjp7IiRpZCI6IjI0MCIsIkEiOjAsIlIiOjI1NSwiRyI6MjU1LCJCIjoyNTV9fSwiSXNWaXNpYmxlIjp0cnVlLCJXaWR0aCI6MC4wLCJIZWlnaHQiOjAuMCwiQm9yZGVyU3R5bGUiOnsiJGlkIjoiMjQxIiwiTGluZUNvbG9yIjpudWxsLCJMaW5lV2VpZ2h0IjowLjAsIkxpbmVUeXBlIjowLCJQYXJlbnRTdHlsZSI6bnVsbH0sIlBhcmVudFN0eWxlIjpudWxsfSwiRGF0ZVN0eWxlIjp7IiRpZCI6IjI0MiIsIkZvbnRTZXR0aW5ncyI6eyIkaWQiOiIyNDMiLCJGb250U2l6ZSI6MTAsIkZvbnROYW1lIjoiQXJpYWwiLCJJc0JvbGQiOmZhbHNlLCJJc0l0YWxpYyI6ZmFsc2UsIklzVW5kZXJsaW5lZCI6ZmFsc2UsIlBhcmVudFN0eWxlIjpudWxsfSwiQXV0b1NpemUiOjIsIkZvcmVncm91bmQiOnsiJGlkIjoiMjQ0IiwiQ29sb3IiOnsiJGlkIjoiMjQ1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MjQ2IiwiVG9wIjowLjAsIkxlZnQiOjAuMCwiUmlnaHQiOjAuMCwiQm90dG9tIjowLjB9LCJQYWRkaW5nIjp7IiRpZCI6IjI0NyIsIlRvcCI6MC4wLCJMZWZ0IjowLjAsIlJpZ2h0IjowLjAsIkJvdHRvbSI6MC4wfSwiQmFja2dyb3VuZCI6eyIkaWQiOiIyNDgiLCJDb2xvciI6eyIkaWQiOiIyNDkiLCJBIjowLCJSIjoyNTUsIkciOjI1NSwiQiI6MjU1fX0sIklzVmlzaWJsZSI6dHJ1ZSwiV2lkdGgiOjAuMCwiSGVpZ2h0IjowLjAsIkJvcmRlclN0eWxlIjp7IiRpZCI6IjI1MCIsIkxpbmVDb2xvciI6bnVsbCwiTGluZVdlaWdodCI6MC4wLCJMaW5lVHlwZSI6MCwiUGFyZW50U3R5bGUiOm51bGx9LCJQYXJlbnRTdHlsZSI6bnVsbH0sIkRhdGVGb3JtYXQiOnsiJGlkIjoiMjU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TIiLCJEYXRlUGFydElzVmlzaWJsZSI6dHJ1ZSwiVGltZVBhcnRJc1Zpc2libGUiOmZhbHNlfX0sIldlZWtOdW1iZXJpbmciOnsiJGlkIjoiMjUzIiwiRm9ybWF0IjowLCJJc1Zpc2libGUiOmZhbHNlLCJMYXN0S25vd25WaXNpYmlsaXR5U3RhdGUiOmZhbHNlfSwiSXNWaXNpYmxlIjp0cnVlLCJQYXJlbnRTdHlsZSI6bnVsbH0sIkh5cGVybGluayI6bnVsbCwiSW1wb3J0SWQiOm51bGx9LHsiJGlkIjoiMjU0IiwiSWQiOiJhZDkxNTZmOS1jOGYwLTQyNTktYTdjMS1lNzBlZTgwZWUyNDIiLCJJbmRleCI6OCwiR3JvdXBJZCI6bnVsbCwiVGl0bGUiOiLigJxFdmVybW9yZeKAnSIsIkRhdGVUaW1lIjoiMjAyMC0xMi0xMVQyMzo1OTowMCIsIlBlcmNlbnRhZ2VDb21wbGV0ZSI6bnVsbCwiTm90ZSI6bnVsbCwiU3R5bGUiOnsiJGlkIjoiMjU1IiwiVGl0bGVQb3NpdGlvbiI6IkFib3ZlIiwiRGF0ZVBvc2l0aW9uIjoiQmVsb3ciLCJTaGFwZVR5cGUiOjE0LCJTaGFwZVNpemUiOjAsIlNwYWNpbmciOjMsIlNoYXBlU3R5bGUiOnsiJGlkIjoiMjU2IiwiTWFyZ2luIjp7IiRpZCI6IjI1NyIsIlRvcCI6MC4wLCJMZWZ0IjowLjAsIlJpZ2h0IjowLjAsIkJvdHRvbSI6MC4wfSwiUGFkZGluZyI6eyIkaWQiOiIyNTgiLCJUb3AiOjAuMCwiTGVmdCI6MC4wLCJSaWdodCI6MC4wLCJCb3R0b20iOjAuMH0sIkJhY2tncm91bmQiOnsiJGlkIjoiMjU5IiwiQ29sb3IiOnsiJGlkIjoiMjYwIiwiQSI6MjU1LCJSIjo2OCwiRyI6MTE0LCJCIjoxOTZ9fSwiSXNWaXNpYmxlIjp0cnVlLCJXaWR0aCI6MTIuMCwiSGVpZ2h0IjoxNC4wLCJCb3JkZXJTdHlsZSI6eyIkaWQiOiIyNjEiLCJMaW5lQ29sb3IiOnsiJGlkIjoiMjYyIiwiJHR5cGUiOiJOTFJFLkNvbW1vbi5Eb20uU29saWRDb2xvckJydXNoLCBOTFJFLkNvbW1vbiIsIkNvbG9yIjp7IiRpZCI6IjI2MyIsIkEiOjI1NSwiUiI6MjQyLCJHIjoxOTksIkIiOjE3NH19LCJMaW5lV2VpZ2h0IjoxLjMzMzMzMzM3LCJMaW5lVHlwZSI6MCwiUGFyZW50U3R5bGUiOm51bGx9LCJQYXJlbnRTdHlsZSI6bnVsbH0sIlRpdGxlU3R5bGUiOnsiJGlkIjoiMjY0IiwiRm9udFNldHRpbmdzIjp7IiRpZCI6IjI2NSIsIkZvbnRTaXplIjoxMCwiRm9udE5hbWUiOiJBcmlhbCIsIklzQm9sZCI6dHJ1ZSwiSXNJdGFsaWMiOmZhbHNlLCJJc1VuZGVybGluZWQiOmZhbHNlLCJQYXJlbnRTdHlsZSI6bnVsbH0sIkF1dG9TaXplIjoyLCJGb3JlZ3JvdW5kIjp7IiRpZCI6IjI2NiIsIkNvbG9yIjp7IiRpZCI6IjI2NyIsIkEiOjI1NSwiUiI6MjU1LCJHIjoyNTUsIkIiOjI1NX19LCJNYXhXaWR0aCI6NzQuMzI3NjM2NzE4NzUsIk1heEhlaWdodCI6IkluZmluaXR5IiwiU21hcnRGb3JlZ3JvdW5kSXNBY3RpdmUiOmZhbHNlLCJIb3Jpem9udGFsQWxpZ25tZW50IjoxLCJWZXJ0aWNhbEFsaWdubWVudCI6MCwiU21hcnRGb3JlZ3JvdW5kIjpudWxsLCJCYWNrZ3JvdW5kRmlsbFR5cGUiOjAsIk1hcmdpbiI6eyIkaWQiOiIyNjgiLCJUb3AiOjAuMCwiTGVmdCI6MC4wLCJSaWdodCI6MC4wLCJCb3R0b20iOjAuMH0sIlBhZGRpbmciOnsiJGlkIjoiMjY5IiwiVG9wIjowLjAsIkxlZnQiOjAuMCwiUmlnaHQiOjAuMCwiQm90dG9tIjowLjB9LCJCYWNrZ3JvdW5kIjp7IiRpZCI6IjI3MCIsIkNvbG9yIjp7IiRpZCI6IjI3MSIsIkEiOjAsIlIiOjI1NSwiRyI6MjU1LCJCIjoyNTV9fSwiSXNWaXNpYmxlIjp0cnVlLCJXaWR0aCI6MC4wLCJIZWlnaHQiOjAuMCwiQm9yZGVyU3R5bGUiOnsiJGlkIjoiMjcyIiwiTGluZUNvbG9yIjpudWxsLCJMaW5lV2VpZ2h0IjowLjAsIkxpbmVUeXBlIjowLCJQYXJlbnRTdHlsZSI6bnVsbH0sIlBhcmVudFN0eWxlIjpudWxsfSwiRGF0ZVN0eWxlIjp7IiRpZCI6IjI3MyIsIkZvbnRTZXR0aW5ncyI6eyIkaWQiOiIyNzQiLCJGb250U2l6ZSI6MTAsIkZvbnROYW1lIjoiQXJpYWwiLCJJc0JvbGQiOmZhbHNlLCJJc0l0YWxpYyI6ZmFsc2UsIklzVW5kZXJsaW5lZCI6ZmFsc2UsIlBhcmVudFN0eWxlIjpudWxsfSwiQXV0b1NpemUiOjIsIkZvcmVncm91bmQiOnsiJGlkIjoiMjc1IiwiQ29sb3IiOnsiJGlkIjoiMjc2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Mjc3IiwiVG9wIjowLjAsIkxlZnQiOjAuMCwiUmlnaHQiOjAuMCwiQm90dG9tIjowLjB9LCJQYWRkaW5nIjp7IiRpZCI6IjI3OCIsIlRvcCI6MC4wLCJMZWZ0IjowLjAsIlJpZ2h0IjowLjAsIkJvdHRvbSI6MC4wfSwiQmFja2dyb3VuZCI6eyIkaWQiOiIyNzkiLCJDb2xvciI6eyIkaWQiOiIyODAiLCJBIjowLCJSIjoyNTUsIkciOjI1NSwiQiI6MjU1fX0sIklzVmlzaWJsZSI6dHJ1ZSwiV2lkdGgiOjAuMCwiSGVpZ2h0IjowLjAsIkJvcmRlclN0eWxlIjp7IiRpZCI6IjI4MSIsIkxpbmVDb2xvciI6bnVsbCwiTGluZVdlaWdodCI6MC4wLCJMaW5lVHlwZSI6MCwiUGFyZW50U3R5bGUiOm51bGx9LCJQYXJlbnRTdHlsZSI6bnVsbH0sIkRhdGVGb3JtYXQiOnsiJGlkIjoiMjg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DMiLCJEYXRlUGFydElzVmlzaWJsZSI6dHJ1ZSwiVGltZVBhcnRJc1Zpc2libGUiOmZhbHNlfX0sIldlZWtOdW1iZXJpbmciOnsiJGlkIjoiMjg0IiwiRm9ybWF0IjowLCJJc1Zpc2libGUiOmZhbHNlLCJMYXN0S25vd25WaXNpYmlsaXR5U3RhdGUiOmZhbHNlfSwiSXNWaXNpYmxlIjp0cnVlLCJQYXJlbnRTdHlsZSI6bnVsbH0sIkh5cGVybGluayI6bnVsbCwiSW1wb3J0SWQiOiIifV0sIklkIjoiYmQyNjE1YjItOTdmNi00OTE3LTljZGUtYjIxNjRiNWQ4ZDBhIiwiSXNTaW5nbGVJdGVtUm93IjpmYWxzZX0seyIkaWQiOiIyODUiLCJfdGFza3MiOltdLCJfbWlsZXN0b25lcyI6W3siJGlkIjoiMjg2IiwiSWQiOiIyMTcyOTBjZC1iMmE1LTQ3MTctOWNkYy1iY2U1YjA2MmQ4NWMiLCJJbmRleCI6OSwiR3JvdXBJZCI6bnVsbCwiVGl0bGUiOiLigJxTcGVhayBOb3figJ0gIiwiRGF0ZVRpbWUiOiIyMDEwLTEwLTI1VDIzOjU5OjAwIiwiUGVyY2VudGFnZUNvbXBsZXRlIjpudWxsLCJOb3RlIjpudWxsLCJTdHlsZSI6eyIkaWQiOiIyODciLCJUaXRsZVBvc2l0aW9uIjoiQWJvdmUiLCJEYXRlUG9zaXRpb24iOiJCZWxvdyIsIlNoYXBlVHlwZSI6MTQsIlNoYXBlU2l6ZSI6MCwiU3BhY2luZyI6MywiU2hhcGVTdHlsZSI6eyIkaWQiOiIyODgiLCJNYXJnaW4iOnsiJGlkIjoiMjg5IiwiVG9wIjowLjAsIkxlZnQiOjAuMCwiUmlnaHQiOjAuMCwiQm90dG9tIjowLjB9LCJQYWRkaW5nIjp7IiRpZCI6IjI5MCIsIlRvcCI6MC4wLCJMZWZ0IjowLjAsIlJpZ2h0IjowLjAsIkJvdHRvbSI6MC4wfSwiQmFja2dyb3VuZCI6eyIkaWQiOiIyOTEiLCJDb2xvciI6eyIkaWQiOiIyOTIiLCJBIjoyNTUsIlIiOjY4LCJHIjoxMTQsIkIiOjE5Nn19LCJJc1Zpc2libGUiOnRydWUsIldpZHRoIjoxMi4wLCJIZWlnaHQiOjE0LjAsIkJvcmRlclN0eWxlIjp7IiRpZCI6IjI5MyIsIkxpbmVDb2xvciI6eyIkaWQiOiIyOTQiLCIkdHlwZSI6Ik5MUkUuQ29tbW9uLkRvbS5Tb2xpZENvbG9yQnJ1c2gsIE5MUkUuQ29tbW9uIiwiQ29sb3IiOnsiJGlkIjoiMjk1IiwiQSI6MjU1LCJSIjoyNDIsIkciOjE5OSwiQiI6MTc0fX0sIkxpbmVXZWlnaHQiOjEuMzMzMzMzMzcsIkxpbmVUeXBlIjowLCJQYXJlbnRTdHlsZSI6bnVsbH0sIlBhcmVudFN0eWxlIjpudWxsfSwiVGl0bGVTdHlsZSI6eyIkaWQiOiIyOTYiLCJGb250U2V0dGluZ3MiOnsiJGlkIjoiMjk3IiwiRm9udFNpemUiOjEwLCJGb250TmFtZSI6IkFyaWFsIiwiSXNCb2xkIjp0cnVlLCJJc0l0YWxpYyI6ZmFsc2UsIklzVW5kZXJsaW5lZCI6ZmFsc2UsIlBhcmVudFN0eWxlIjpudWxsfSwiQXV0b1NpemUiOjIsIkZvcmVncm91bmQiOnsiJGlkIjoiMjk4IiwiQ29sb3IiOnsiJGlkIjoiMjk5IiwiQSI6MjU1LCJSIjoyNTUsIkciOjI1NSwiQiI6MjU1fX0sIk1heFdpZHRoIjo2NC4wLCJNYXhIZWlnaHQiOiJJbmZpbml0eSIsIlNtYXJ0Rm9yZWdyb3VuZElzQWN0aXZlIjpmYWxzZSwiSG9yaXpvbnRhbEFsaWdubWVudCI6MSwiVmVydGljYWxBbGlnbm1lbnQiOjAsIlNtYXJ0Rm9yZWdyb3VuZCI6bnVsbCwiQmFja2dyb3VuZEZpbGxUeXBlIjowLCJNYXJnaW4iOnsiJGlkIjoiMzAwIiwiVG9wIjowLjAsIkxlZnQiOjAuMCwiUmlnaHQiOjAuMCwiQm90dG9tIjowLjB9LCJQYWRkaW5nIjp7IiRpZCI6IjMwMSIsIlRvcCI6MC4wLCJMZWZ0IjowLjAsIlJpZ2h0IjowLjAsIkJvdHRvbSI6MC4wfSwiQmFja2dyb3VuZCI6eyIkaWQiOiIzMDIiLCJDb2xvciI6eyIkaWQiOiIzMDMiLCJBIjowLCJSIjoyNTUsIkciOjI1NSwiQiI6MjU1fX0sIklzVmlzaWJsZSI6dHJ1ZSwiV2lkdGgiOjAuMCwiSGVpZ2h0IjowLjAsIkJvcmRlclN0eWxlIjp7IiRpZCI6IjMwNCIsIkxpbmVDb2xvciI6bnVsbCwiTGluZVdlaWdodCI6MC4wLCJMaW5lVHlwZSI6MCwiUGFyZW50U3R5bGUiOm51bGx9LCJQYXJlbnRTdHlsZSI6bnVsbH0sIkRhdGVTdHlsZSI6eyIkaWQiOiIzMDUiLCJGb250U2V0dGluZ3MiOnsiJGlkIjoiMzA2IiwiRm9udFNpemUiOjEwLCJGb250TmFtZSI6IkFyaWFsIiwiSXNCb2xkIjpmYWxzZSwiSXNJdGFsaWMiOmZhbHNlLCJJc1VuZGVybGluZWQiOmZhbHNlLCJQYXJlbnRTdHlsZSI6bnVsbH0sIkF1dG9TaXplIjoyLCJGb3JlZ3JvdW5kIjp7IiRpZCI6IjMwNyIsIkNvbG9yIjp7IiRpZCI6IjMwOC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pZCI6IjMwOSIsIlRvcCI6MC4wLCJMZWZ0IjowLjAsIlJpZ2h0IjowLjAsIkJvdHRvbSI6MC4wfSwiUGFkZGluZyI6eyIkaWQiOiIzMTAiLCJUb3AiOjAuMCwiTGVmdCI6MC4wLCJSaWdodCI6MC4wLCJCb3R0b20iOjAuMH0sIkJhY2tncm91bmQiOnsiJGlkIjoiMzExIiwiQ29sb3IiOnsiJGlkIjoiMzEyIiwiQSI6MCwiUiI6MjU1LCJHIjoyNTUsIkIiOjI1NX19LCJJc1Zpc2libGUiOnRydWUsIldpZHRoIjowLjAsIkhlaWdodCI6MC4wLCJCb3JkZXJTdHlsZSI6eyIkaWQiOiIzMTMiLCJMaW5lQ29sb3IiOm51bGwsIkxpbmVXZWlnaHQiOjAuMCwiTGluZVR5cGUiOjAsIlBhcmVudFN0eWxlIjpudWxsfSwiUGFyZW50U3R5bGUiOm51bGx9LCJEYXRlRm9ybWF0Ijp7IiRpZCI6IjMx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E1IiwiRGF0ZVBhcnRJc1Zpc2libGUiOnRydWUsIlRpbWVQYXJ0SXNWaXNpYmxlIjpmYWxzZX19LCJXZWVrTnVtYmVyaW5nIjp7IiRpZCI6IjMxNiIsIkZvcm1hdCI6MCwiSXNWaXNpYmxlIjpmYWxzZSwiTGFzdEtub3duVmlzaWJpbGl0eVN0YXRlIjpmYWxzZX0sIklzVmlzaWJsZSI6dHJ1ZSwiUGFyZW50U3R5bGUiOm51bGx9LCJIeXBlcmxpbmsiOm51bGwsIkltcG9ydElkIjoiIn0seyIkaWQiOiIzMTciLCJJZCI6Ijg3ODk0ZTk5LWQwOGMtNDQ1Yi1hZDU5LWVjMWQxNjI5OWQwMiIsIkluZGV4IjoxMCwiR3JvdXBJZCI6bnVsbCwiVGl0bGUiOiLigJxGb2xrbG9yZeKAnSIsIkRhdGVUaW1lIjoiMjAyMC0wNy0yNFQyMzo1OTowMCIsIlBlcmNlbnRhZ2VDb21wbGV0ZSI6bnVsbCwiTm90ZSI6bnVsbCwiU3R5bGUiOnsiJGlkIjoiMzE4IiwiVGl0bGVQb3NpdGlvbiI6IkFib3ZlIiwiRGF0ZVBvc2l0aW9uIjoiQmVsb3ciLCJTaGFwZVR5cGUiOjE0LCJTaGFwZVNpemUiOjAsIlNwYWNpbmciOjMsIlNoYXBlU3R5bGUiOnsiJGlkIjoiMzE5IiwiTWFyZ2luIjp7IiRpZCI6IjMyMCIsIlRvcCI6MC4wLCJMZWZ0IjowLjAsIlJpZ2h0IjowLjAsIkJvdHRvbSI6MC4wfSwiUGFkZGluZyI6eyIkaWQiOiIzMjEiLCJUb3AiOjAuMCwiTGVmdCI6MC4wLCJSaWdodCI6MC4wLCJCb3R0b20iOjAuMH0sIkJhY2tncm91bmQiOnsiJGlkIjoiMzIyIiwiQ29sb3IiOnsiJGlkIjoiMzIzIiwiQSI6MjU1LCJSIjo2OCwiRyI6MTE0LCJCIjoxOTZ9fSwiSXNWaXNpYmxlIjp0cnVlLCJXaWR0aCI6MTIuMCwiSGVpZ2h0IjoxNC4wLCJCb3JkZXJTdHlsZSI6eyIkaWQiOiIzMjQiLCJMaW5lQ29sb3IiOnsiJGlkIjoiMzI1IiwiJHR5cGUiOiJOTFJFLkNvbW1vbi5Eb20uU29saWRDb2xvckJydXNoLCBOTFJFLkNvbW1vbiIsIkNvbG9yIjp7IiRpZCI6IjMyNiIsIkEiOjI1NSwiUiI6MjQyLCJHIjoxOTksIkIiOjE3NH19LCJMaW5lV2VpZ2h0IjoxLjMzMzMzMzM3LCJMaW5lVHlwZSI6MCwiUGFyZW50U3R5bGUiOm51bGx9LCJQYXJlbnRTdHlsZSI6bnVsbH0sIlRpdGxlU3R5bGUiOnsiJGlkIjoiMzI3IiwiRm9udFNldHRpbmdzIjp7IiRpZCI6IjMyOCIsIkZvbnRTaXplIjoxMCwiRm9udE5hbWUiOiJBcmlhbCIsIklzQm9sZCI6dHJ1ZSwiSXNJdGFsaWMiOmZhbHNlLCJJc1VuZGVybGluZWQiOmZhbHNlLCJQYXJlbnRTdHlsZSI6bnVsbH0sIkF1dG9TaXplIjoyLCJGb3JlZ3JvdW5kIjp7IiRpZCI6IjMyOSIsIkNvbG9yIjp7IiRpZCI6IjMzMCIsIkEiOjI1NSwiUiI6MjU1LCJHIjoyNTUsIkIiOjI1NX19LCJNYXhXaWR0aCI6NjUuMjEzOTM1ODUyMDUwNzgxLCJNYXhIZWlnaHQiOiJJbmZpbml0eSIsIlNtYXJ0Rm9yZWdyb3VuZElzQWN0aXZlIjpmYWxzZSwiSG9yaXpvbnRhbEFsaWdubWVudCI6MSwiVmVydGljYWxBbGlnbm1lbnQiOjAsIlNtYXJ0Rm9yZWdyb3VuZCI6bnVsbCwiQmFja2dyb3VuZEZpbGxUeXBlIjowLCJNYXJnaW4iOnsiJGlkIjoiMzMxIiwiVG9wIjowLjAsIkxlZnQiOjAuMCwiUmlnaHQiOjAuMCwiQm90dG9tIjowLjB9LCJQYWRkaW5nIjp7IiRpZCI6IjMzMiIsIlRvcCI6MC4wLCJMZWZ0IjowLjAsIlJpZ2h0IjowLjAsIkJvdHRvbSI6MC4wfSwiQmFja2dyb3VuZCI6eyIkaWQiOiIzMzMiLCJDb2xvciI6eyIkaWQiOiIzMzQiLCJBIjowLCJSIjoyNTUsIkciOjI1NSwiQiI6MjU1fX0sIklzVmlzaWJsZSI6dHJ1ZSwiV2lkdGgiOjAuMCwiSGVpZ2h0IjowLjAsIkJvcmRlclN0eWxlIjp7IiRpZCI6IjMzNSIsIkxpbmVDb2xvciI6bnVsbCwiTGluZVdlaWdodCI6MC4wLCJMaW5lVHlwZSI6MCwiUGFyZW50U3R5bGUiOm51bGx9LCJQYXJlbnRTdHlsZSI6bnVsbH0sIkRhdGVTdHlsZSI6eyIkaWQiOiIzMzYiLCJGb250U2V0dGluZ3MiOnsiJGlkIjoiMzM3IiwiRm9udFNpemUiOjEwLCJGb250TmFtZSI6IkFyaWFsIiwiSXNCb2xkIjpmYWxzZSwiSXNJdGFsaWMiOmZhbHNlLCJJc1VuZGVybGluZWQiOmZhbHNlLCJQYXJlbnRTdHlsZSI6bnVsbH0sIkF1dG9TaXplIjoyLCJGb3JlZ3JvdW5kIjp7IiRpZCI6IjMzOCIsIkNvbG9yIjp7IiRpZCI6IjMzOS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pZCI6IjM0MCIsIlRvcCI6MC4wLCJMZWZ0IjowLjAsIlJpZ2h0IjowLjAsIkJvdHRvbSI6MC4wfSwiUGFkZGluZyI6eyIkaWQiOiIzNDEiLCJUb3AiOjAuMCwiTGVmdCI6MC4wLCJSaWdodCI6MC4wLCJCb3R0b20iOjAuMH0sIkJhY2tncm91bmQiOnsiJGlkIjoiMzQyIiwiQ29sb3IiOnsiJGlkIjoiMzQzIiwiQSI6MCwiUiI6MjU1LCJHIjoyNTUsIkIiOjI1NX19LCJJc1Zpc2libGUiOnRydWUsIldpZHRoIjowLjAsIkhlaWdodCI6MC4wLCJCb3JkZXJTdHlsZSI6eyIkaWQiOiIzNDQiLCJMaW5lQ29sb3IiOm51bGwsIkxpbmVXZWlnaHQiOjAuMCwiTGluZVR5cGUiOjAsIlBhcmVudFN0eWxlIjpudWxsfSwiUGFyZW50U3R5bGUiOm51bGx9LCJEYXRlRm9ybWF0Ijp7IiRpZCI6IjM0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Q2IiwiRGF0ZVBhcnRJc1Zpc2libGUiOnRydWUsIlRpbWVQYXJ0SXNWaXNpYmxlIjpmYWxzZX19LCJXZWVrTnVtYmVyaW5nIjp7IiRpZCI6IjM0NyIsIkZvcm1hdCI6MCwiSXNWaXNpYmxlIjpmYWxzZSwiTGFzdEtub3duVmlzaWJpbGl0eVN0YXRlIjpmYWxzZX0sIklzVmlzaWJsZSI6dHJ1ZSwiUGFyZW50U3R5bGUiOm51bGx9LCJIeXBlcmxpbmsiOm51bGwsIkltcG9ydElkIjoiIn1dLCJJZCI6IjM1NTQ4OWMzLTNjMTctNDVlNy04OTgxLTc5MjIzMmE5MDYwMiIsIklzU2luZ2xlSXRlbVJvdyI6ZmFsc2V9XSwiSW5kZXgiOjAsIklkIjoiNWE2Mjk5OTQtMjVlNi00NDBlLTg2ZjYtZWFmOTI5MzI2YjBiIiwiSGVhZGVyVGV4dCI6bnVsbCwiSXNEZWZhdWx0Ijp0cnVlLCJTdHlsZSI6eyIkaWQiOiIzNDgiLCJIZWFkZXJTdHlsZSI6eyIkaWQiOiIzNDkiLCJUZXh0U3R5bGUiOnsiJGlkIjoiMzUwIiwiRm9udFNldHRpbmdzIjp7IiRpZCI6IjM1MSIsIkZvbnRTaXplIjoxMSwiRm9udE5hbWUiOiJDYWxpYnJpIiwiSXNCb2xkIjpmYWxzZSwiSXNJdGFsaWMiOmZhbHNlLCJJc1VuZGVybGluZWQiOmZhbHNlLCJQYXJlbnRTdHlsZSI6bnVsbH0sIkF1dG9TaXplIjoyLCJGb3JlZ3JvdW5kIjp7IiRpZCI6IjM1MiIsIkNvbG9yIjp7IiRpZCI6IjM1MyIsIkEiOjI1NSwiUiI6MCwiRyI6MCwiQiI6MH19LCJNYXhXaWR0aCI6MC4wLCJNYXhIZWlnaHQiOjAuMCwiU21hcnRGb3JlZ3JvdW5kSXNBY3RpdmUiOmZhbHNlLCJIb3Jpem9udGFsQWxpZ25tZW50IjowLCJWZXJ0aWNhbEFsaWdubWVudCI6MCwiU21hcnRGb3JlZ3JvdW5kIjpudWxsLCJCYWNrZ3JvdW5kRmlsbFR5cGUiOjAsIk1hcmdpbiI6eyIkaWQiOiIzNTQiLCJUb3AiOjAuMCwiTGVmdCI6MC4wLCJSaWdodCI6MC4wLCJCb3R0b20iOjAuMH0sIlBhZGRpbmciOnsiJGlkIjoiMzU1IiwiVG9wIjowLjAsIkxlZnQiOjAuMCwiUmlnaHQiOjAuMCwiQm90dG9tIjowLjB9LCJCYWNrZ3JvdW5kIjpudWxsLCJJc1Zpc2libGUiOnRydWUsIldpZHRoIjowLjAsIkhlaWdodCI6MC4wLCJCb3JkZXJTdHlsZSI6bnVsbCwiUGFyZW50U3R5bGUiOm51bGx9LCJSZWN0YW5nbGVTdHlsZSI6eyIkaWQiOiIzNTYiLCJNYXJnaW4iOnsiJGlkIjoiMzU3IiwiVG9wIjowLjAsIkxlZnQiOjAuMCwiUmlnaHQiOjAuMCwiQm90dG9tIjowLjB9LCJQYWRkaW5nIjp7IiRpZCI6IjM1OCIsIlRvcCI6MC4wLCJMZWZ0IjowLjAsIlJpZ2h0IjowLjAsIkJvdHRvbSI6MC4wfSwiQmFja2dyb3VuZCI6eyIkaWQiOiIzNTkiLCJDb2xvciI6eyIkaWQiOiIzNjAiLCJBIjo2MywiUiI6NjgsIkciOjExNCwiQiI6MTk2fX0sIklzVmlzaWJsZSI6dHJ1ZSwiV2lkdGgiOjAuMCwiSGVpZ2h0IjowLjAsIkJvcmRlclN0eWxlIjp7IiRpZCI6IjM2MSIsIkxpbmVDb2xvciI6eyIkaWQiOiIzNjIiLCIkdHlwZSI6Ik5MUkUuQ29tbW9uLkRvbS5Tb2xpZENvbG9yQnJ1c2gsIE5MUkUuQ29tbW9uIiwiQ29sb3IiOnsiJGlkIjoiMzYzIiwiQSI6MjU1LCJSIjoyNTUsIkciOjAsIkIiOjB9fSwiTGluZVdlaWdodCI6MC4wLCJMaW5lVHlwZSI6MCwiUGFyZW50U3R5bGUiOm51bGx9LCJQYXJlbnRTdHlsZSI6bnVsbH0sIk1hcmdpbiI6eyIkaWQiOiIzNjQiLCJUb3AiOjAuMCwiTGVmdCI6MC4wLCJSaWdodCI6MC4wLCJCb3R0b20iOjAuMH0sIlBhZGRpbmciOnsiJGlkIjoiMzY1IiwiVG9wIjowLjAsIkxlZnQiOjAuMCwiUmlnaHQiOjAuMCwiQm90dG9tIjowLjB9LCJCYWNrZ3JvdW5kIjpudWxsLCJJc1Zpc2libGUiOnRydWUsIldpZHRoIjowLjAsIkhlaWdodCI6MC4wLCJCb3JkZXJTdHlsZSI6bnVsbCwiUGFyZW50U3R5bGUiOm51bGx9LCJCYWNrZ3JvdW5kU3R5bGUiOnsiJGlkIjoiMzY2IiwiTWFyZ2luIjp7IiRpZCI6IjM2NyIsIlRvcCI6MC4wLCJMZWZ0IjowLjAsIlJpZ2h0IjowLjAsIkJvdHRvbSI6MC4wfSwiUGFkZGluZyI6eyIkaWQiOiIzNjgiLCJUb3AiOjAuMCwiTGVmdCI6MC4wLCJSaWdodCI6MC4wLCJCb3R0b20iOjAuMH0sIkJhY2tncm91bmQiOnsiJGlkIjoiMzY5IiwiQ29sb3IiOnsiJGlkIjoiMzcwIiwiQSI6MzgsIlIiOjE2NSwiRyI6MTY1LCJCIjoxNjV9fSwiSXNWaXNpYmxlIjp0cnVlLCJXaWR0aCI6MC4wLCJIZWlnaHQiOjAuMCwiQm9yZGVyU3R5bGUiOnsiJGlkIjoiMzcxIiwiTGluZUNvbG9yIjp7IiRpZCI6IjM3MiIsIiR0eXBlIjoiTkxSRS5Db21tb24uRG9tLlNvbGlkQ29sb3JCcnVzaCwgTkxSRS5Db21tb24iLCJDb2xvciI6eyIkaWQiOiIzNzMiLCJBIjoyNTUsIlIiOjIzNCwiRyI6MjIsIkIiOjMwfX0sIkxpbmVXZWlnaHQiOjAuMCwiTGluZVR5cGUiOjAsIlBhcmVudFN0eWxlIjpudWxsfSwiUGFyZW50U3R5bGUiOm51bGx9LCJNYXJnaW4iOnsiJGlkIjoiMzc0IiwiVG9wIjowLjAsIkxlZnQiOjAuMCwiUmlnaHQiOjAuMCwiQm90dG9tIjowLjB9LCJQYWRkaW5nIjp7IiRpZCI6IjM3NSIsIlRvcCI6MC4wLCJMZWZ0IjowLjAsIlJpZ2h0IjowLjAsIkJvdHRvbSI6MC4wfSwiSXNWaXNpYmxlIjp0cnVlLCJXaWR0aCI6MC4wLCJIZWlnaHQiOjAuMCwiQm9yZGVyU3R5bGUiOnsiJGlkIjoiMzc2IiwiTGluZUNvbG9yIjpudWxsLCJMaW5lV2VpZ2h0IjowLjAsIkxpbmVUeXBlIjowLCJQYXJlbnRTdHlsZSI6bnVsbH0sIlBhcmVudFN0eWxlIjpudWxsfX1dLCJJZCI6ImExYzE2ZTYzLTIxMGItNDEzMC05NTFjLWIxZmRkMjE1ODZlZSIsIkluZGV4IjowLCJIZWFkZXJUZXh0IjoiQWxidW1zIiwiU3R5bGUiOnsiJGlkIjoiMzc3IiwiU3R5bGVJZCI6IjAwMDAwMDAwLTAwMDAtMDAwMC0wMDAwLTAwMDAwMDAwMDAwMCIsIkhlYWRlclN0eWxlIjp7IiRpZCI6IjM3OCIsIlRleHRJc1ZlcnRpY2FsIjpmYWxzZSwiVGV4dFN0eWxlIjp7IiRpZCI6IjM3OSIsIkZvbnRTZXR0aW5ncyI6eyIkaWQiOiIzODAiLCJGb250U2l6ZSI6MTIsIkZvbnROYW1lIjoiQXJpYWwgQmxhY2siLCJJc0JvbGQiOnRydWUsIklzSXRhbGljIjpmYWxzZSwiSXNVbmRlcmxpbmVkIjpmYWxzZSwiUGFyZW50U3R5bGUiOm51bGx9LCJBdXRvU2l6ZSI6MiwiRm9yZWdyb3VuZCI6eyIkaWQiOiIzODEiLCJDb2xvciI6eyIkaWQiOiIzODIiLCJBIjoyNTUsIlIiOjI1NSwiRyI6MjU1LCJCIjoyNTV9fSwiTWF4V2lkdGgiOjcxLjAsIk1heEhlaWdodCI6IkluZmluaXR5IiwiU21hcnRGb3JlZ3JvdW5kSXNBY3RpdmUiOmZhbHNlLCJIb3Jpem9udGFsQWxpZ25tZW50IjowLCJWZXJ0aWNhbEFsaWdubWVudCI6MCwiU21hcnRGb3JlZ3JvdW5kIjpudWxsLCJCYWNrZ3JvdW5kRmlsbFR5cGUiOjAsIk1hcmdpbiI6eyIkaWQiOiIzODMiLCJUb3AiOjAuMCwiTGVmdCI6MC4wLCJSaWdodCI6MC4wLCJCb3R0b20iOjAuMH0sIlBhZGRpbmciOnsiJGlkIjoiMzg0IiwiVG9wIjowLjAsIkxlZnQiOjAuMCwiUmlnaHQiOjAuMCwiQm90dG9tIjowLjB9LCJCYWNrZ3JvdW5kIjpudWxsLCJJc1Zpc2libGUiOnRydWUsIldpZHRoIjowLjAsIkhlaWdodCI6MC4wLCJCb3JkZXJTdHlsZSI6bnVsbCwiUGFyZW50U3R5bGUiOm51bGx9LCJSZWN0YW5nbGVTdHlsZSI6eyIkaWQiOiIzODUiLCJNYXJnaW4iOnsiJGlkIjoiMzg2IiwiVG9wIjowLjAsIkxlZnQiOjAuMCwiUmlnaHQiOjAuMCwiQm90dG9tIjowLjB9LCJQYWRkaW5nIjp7IiRpZCI6IjM4NyIsIlRvcCI6MC4wLCJMZWZ0IjowLjAsIlJpZ2h0IjowLjAsIkJvdHRvbSI6MC4wfSwiQmFja2dyb3VuZCI6eyIkaWQiOiIzODgiLCJDb2xvciI6eyIkaWQiOiIzODkiLCJBIjoyNTUsIlIiOjY4LCJHIjoxMTQsIkIiOjE5Nn19LCJJc1Zpc2libGUiOnRydWUsIldpZHRoIjowLjAsIkhlaWdodCI6MC4wLCJCb3JkZXJTdHlsZSI6eyIkaWQiOiIzOTAiLCJMaW5lQ29sb3IiOnsiJGlkIjoiMzkxIiwiJHR5cGUiOiJOTFJFLkNvbW1vbi5Eb20uU29saWRDb2xvckJydXNoLCBOTFJFLkNvbW1vbiIsIkNvbG9yIjp7IiRpZCI6IjM5MiIsIkEiOjI1NSwiUiI6MjMsIkciOjQ0LCJCIjo4MX19LCJMaW5lV2VpZ2h0IjowLjAsIkxpbmVUeXBlIjowLCJQYXJlbnRTdHlsZSI6bnVsbH0sIlBhcmVudFN0eWxlIjpudWxsfSwiTWFyZ2luIjp7IiRpZCI6IjM5MyIsIlRvcCI6MC4wLCJMZWZ0IjowLjAsIlJpZ2h0IjowLjAsIkJvdHRvbSI6MC4wfSwiUGFkZGluZyI6eyIkaWQiOiIzOTQiLCJUb3AiOjAuMCwiTGVmdCI6MC4wLCJSaWdodCI6MC4wLCJCb3R0b20iOjAuMH0sIkJhY2tncm91bmQiOm51bGwsIklzVmlzaWJsZSI6dHJ1ZSwiV2lkdGgiOjAuMCwiSGVpZ2h0IjowLjAsIkJvcmRlclN0eWxlIjpudWxsLCJQYXJlbnRTdHlsZSI6bnVsbH0sIkJhY2tncm91bmRTdHlsZSI6eyIkaWQiOiIzOTUiLCJNYXJnaW4iOnsiJGlkIjoiMzk2IiwiVG9wIjowLjAsIkxlZnQiOjAuMCwiUmlnaHQiOjAuMCwiQm90dG9tIjowLjB9LCJQYWRkaW5nIjp7IiRpZCI6IjM5NyIsIlRvcCI6MC4wLCJMZWZ0IjowLjAsIlJpZ2h0IjowLjAsIkJvdHRvbSI6MC4wfSwiQmFja2dyb3VuZCI6eyIkaWQiOiIzOTgiLCJDb2xvciI6eyIkaWQiOiIzOTkiLCJBIjozOCwiUiI6MTY1LCJHIjoxNjUsIkIiOjE2NX19LCJJc1Zpc2libGUiOnRydWUsIldpZHRoIjowLjAsIkhlaWdodCI6MC4wLCJCb3JkZXJTdHlsZSI6eyIkaWQiOiI0MDAiLCJMaW5lQ29sb3IiOnsiJGlkIjoiNDAxIiwiJHR5cGUiOiJOTFJFLkNvbW1vbi5Eb20uU29saWRDb2xvckJydXNoLCBOTFJFLkNvbW1vbiIsIkNvbG9yIjp7IiRpZCI6IjQwMiIsIkEiOjI1NSwiUiI6MjMxLCJHIjoyMzAsIkIiOjIzMH19LCJMaW5lV2VpZ2h0IjowLjAsIkxpbmVUeXBlIjowLCJQYXJlbnRTdHlsZSI6bnVsbH0sIlBhcmVudFN0eWxlIjpudWxsfSwiSXNBYm92ZVRpbWViYW5kIjpmYWxzZSwiU3BhY2luZyI6MywiRGVmYXVsdFN3aW1sYW5lVGFza1N0eWxlIjp7IiRpZCI6IjQwMyIsIiR0eXBlIjoiTkxSRS5Db21tb24uRG9tLlN0eWxlcy5FeHBsaWNpdFNldGFibGVUYXNrU3R5bGUsIE5MUkUuQ29tbW9uIiwiU2hhcGUiOjEsIlNoYXBlVGhpY2tuZXNzIjowLCJEdXJhdGlvbkZvcm1hdCI6MCwiSW5jbHVkZU5vbldvcmtpbmdEYXlzSW5EdXJhdGlvbiI6ZmFsc2UsIlBlcmNlbnRhZ2VDb21wbGV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DgiLCJUb3AiOjAuMCwiTGVmdCI6MC4wLCJSaWdodCI6MC4wLCJCb3R0b20iOjAuMH0sIlBhZGRpbmciOnsiJGlkIjoiNDA5IiwiVG9wIjowLjAsIkxlZnQiOjAuMCwiUmlnaHQiOjAuMCwiQm90dG9tIjowLjB9LCJCYWNrZ3JvdW5kIjp7IiRpZCI6IjQxMCIsIkNvbG9yIjp7IiRpZCI6IjQxMSIsIkEiOjAsIlIiOjAsIkciOjAsIkIiOjB9fSwiSXNWaXNpYmxlIjp0cnVlLCJXaWR0aCI6MC4wLCJIZWlnaHQiOjAuMCwiQm9yZGVyU3R5bGUiOnsiJGlkIjoiNDEyIiwiTGluZUNvbG9yIjpudWxsLCJMaW5lV2VpZ2h0IjowLjAsIkxpbmVUeXBlIjowLCJQYXJlbnRTdHlsZSI6bnVsbH0sIlBhcmVudFN0eWxlIjpudWxsfSwiRHVyYXRpb25TdHlsZSI6eyIkaWQiOiI0MTMiLCJGb250U2V0dGluZ3MiOnsiJGlkIjoiNDE0IiwiRm9udFNpemUiOjEwLCJGb250TmFtZSI6IkNhbGlicmkiLCJJc0JvbGQiOmZhbHNlLCJJc0l0YWxpYyI6ZmFsc2UsIklzVW5kZXJsaW5lZCI6ZmFsc2UsIlBhcmVudFN0eWxlIjpudWxsfSwiQXV0b1NpemUiOjAsIkZvcmVncm91bmQiOnsiJGlkIjoiNDE1IiwiQ29sb3IiOnsiJGlkIjoiNDE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E3IiwiVG9wIjowLjAsIkxlZnQiOjAuMCwiUmlnaHQiOjAuMCwiQm90dG9tIjowLjB9LCJQYWRkaW5nIjp7IiRpZCI6IjQxOCIsIlRvcCI6MC4wLCJMZWZ0IjowLjAsIlJpZ2h0IjowLjAsIkJvdHRvbSI6MC4wfSwiQmFja2dyb3VuZCI6eyIkaWQiOiI0MTkiLCJDb2xvciI6eyIkaWQiOiI0MjAiLCJBIjowLCJSIjowLCJHIjowLCJCIjowfX0sIklzVmlzaWJsZSI6dHJ1ZSwiV2lkdGgiOjAuMCwiSGVpZ2h0IjowLjAsIkJvcmRlclN0eWxlIjp7IiRpZCI6IjQyMSIsIkxpbmVDb2xvciI6bnVsbCwiTGluZVdlaWdodCI6MC4wLCJMaW5lVHlwZSI6MCwiUGFyZW50U3R5bGUiOm51bGx9LCJQYXJlbnRTdHlsZSI6bnVsbH0sIkhvcml6b250YWxDb25uZWN0b3JTdHlsZSI6eyIkaWQiOiI0MjIiLCJMaW5lQ29sb3IiOnsiJGlkIjoiNDIzIiwiJHR5cGUiOiJOTFJFLkNvbW1vbi5Eb20uU29saWRDb2xvckJydXNoLCBOTFJFLkNvbW1vbiIsIkNvbG9yIjp7IiRpZCI6IjQyNCIsIkEiOjI1NSwiUiI6MjA0LCJHIjoyMDQsIkIiOjIwNH19LCJMaW5lV2VpZ2h0IjoxLjAsIkxpbmVUeXBlIjowLCJQYXJlbnRTdHlsZSI6bnVsbH0sIlZlcnRpY2FsQ29ubmVjdG9yU3R5bGUiOnsiJGlkIjoiNDI1IiwiTGluZUNvbG9yIjp7IiRpZCI6IjQyNiIsIiR0eXBlIjoiTkxSRS5Db21tb24uRG9tLlNvbGlkQ29sb3JCcnVzaCwgTkxSRS5Db21tb24iLCJDb2xvciI6eyIkaWQiOiI0Mjc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0MjgiLCJNYXJnaW4iOnsiJGlkIjoiNDI5IiwiVG9wIjowLjAsIkxlZnQiOjQuMCwiUmlnaHQiOjQuMCwiQm90dG9tIjowLjB9LCJQYWRkaW5nIjp7IiRpZCI6IjQzMCIsIlRvcCI6MC4wLCJMZWZ0IjowLjAsIlJpZ2h0IjowLjAsIkJvdHRvbSI6MC4wfSwiQmFja2dyb3VuZCI6eyIkaWQiOiI0MzEiLCJDb2xvciI6eyIkaWQiOiI0MzIiLCJBIjoyNTUsIlIiOjY4LCJHIjoxMTQsIkIiOjE5Nn19LCJJc1Zpc2libGUiOnRydWUsIldpZHRoIjowLjAsIkhlaWdodCI6MTAuMCwiQm9yZGVyU3R5bGUiOnsiJGlkIjoiNDMzIiwiTGluZUNvbG9yIjp7IiRpZCI6IjQzNCIsIiR0eXBlIjoiTkxSRS5Db21tb24uRG9tLlNvbGlkQ29sb3JCcnVzaCwgTkxSRS5Db21tb24iLCJDb2xvciI6eyIkaWQiOiI0MzUiLCJBIjoyNTUsIlIiOjIzNCwiRyI6MjIsIkIiOjMwfX0sIkxpbmVXZWlnaHQiOjAuMCwiTGluZVR5cGUiOjAsIlBhcmVudFN0eWxlIjpudWxsfSwiUGFyZW50U3R5bGUiOm51bGx9LCJUaXRsZVN0eWxlIjp7IiRpZCI6IjQzNiIsIkZvbnRTZXR0aW5ncyI6eyIkaWQiOiI0MzciLCJGb250U2l6ZSI6MTEsIkZvbnROYW1lIjoiQ2FsaWJyaSIsIklzQm9sZCI6dHJ1ZSwiSXNJdGFsaWMiOmZhbHNlLCJJc1VuZGVybGluZWQiOmZhbHNlLCJQYXJlbnRTdHlsZSI6bnVsbH0sIkF1dG9TaXplIjowLCJGb3JlZ3JvdW5kIjp7IiRpZCI6IjQzOCIsIkNvbG9yIjp7IiRpZCI6IjQzO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0NDAiLCJUb3AiOjAuMCwiTGVmdCI6MC4wLCJSaWdodCI6MC4wLCJCb3R0b20iOjAuMH0sIlBhZGRpbmciOnsiJGlkIjoiNDQxIiwiVG9wIjowLjAsIkxlZnQiOjAuMCwiUmlnaHQiOjAuMCwiQm90dG9tIjowLjB9LCJCYWNrZ3JvdW5kIjp7IiRpZCI6IjQ0MiIsIkNvbG9yIjp7IiRpZCI6IjQ0MyIsIkEiOjAsIlIiOjAsIkciOjAsIkIiOjB9fSwiSXNWaXNpYmxlIjp0cnVlLCJXaWR0aCI6MC4wLCJIZWlnaHQiOjAuMCwiQm9yZGVyU3R5bGUiOnsiJGlkIjoiNDQ0IiwiTGluZUNvbG9yIjpudWxsLCJMaW5lV2VpZ2h0IjowLjAsIkxpbmVUeXBlIjowLCJQYXJlbnRTdHlsZSI6bnVsbH0sIlBhcmVudFN0eWxlIjpudWxsfSwiRGF0ZVN0eWxlIjp7IiRpZCI6IjQ0NSIsIkZvbnRTZXR0aW5ncyI6eyIkaWQiOiI0NDYiLCJGb250U2l6ZSI6MTAsIkZvbnROYW1lIjoiQ2FsaWJyaSIsIklzQm9sZCI6ZmFsc2UsIklzSXRhbGljIjpmYWxzZSwiSXNVbmRlcmxpbmVkIjpmYWxzZSwiUGFyZW50U3R5bGUiOm51bGx9LCJBdXRvU2l6ZSI6MCwiRm9yZWdyb3VuZCI6eyIkaWQiOiI0NDciLCJDb2xvciI6eyIkaWQiOiI0ND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Q0OSIsIlRvcCI6MC4wLCJMZWZ0IjowLjAsIlJpZ2h0IjowLjAsIkJvdHRvbSI6MC4wfSwiUGFkZGluZyI6eyIkaWQiOiI0NTAiLCJUb3AiOjAuMCwiTGVmdCI6MC4wLCJSaWdodCI6MC4wLCJCb3R0b20iOjAuMH0sIkJhY2tncm91bmQiOnsiJGlkIjoiNDUxIiwiQ29sb3IiOnsiJGlkIjoiNDUyIiwiQSI6MCwiUiI6MCwiRyI6MCwiQiI6MH19LCJJc1Zpc2libGUiOnRydWUsIldpZHRoIjowLjAsIkhlaWdodCI6MC4wLCJCb3JkZXJTdHlsZSI6eyIkaWQiOiI0NTMiLCJMaW5lQ29sb3IiOm51bGwsIkxpbmVXZWlnaHQiOjAuMCwiTGluZVR5cGUiOjAsIlBhcmVudFN0eWxlIjpudWxsfSwiUGFyZW50U3R5bGUiOm51bGx9LCJEYXRlRm9ybWF0Ijp7IiRpZCI6IjQ1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TUiLCJGb3JtYXQiOjAsIklzVmlzaWJsZSI6ZmFsc2UsIkxhc3RLbm93blZpc2liaWxpdHlTdGF0ZSI6ZmFsc2V9LCJJc1Zpc2libGUiOnRydWUsIlBhcmVudFN0eWxlIjpudWxsLCJfZXhwbGljaXRseVNldCI6eyIkaWQiOiI0NT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NDU3IiwiU2hhcGUiOjAsIkNvbm5lY3Rvck1hcmdpbiI6eyIkaWQiOiI0NTgiLCJUb3AiOjAuMCwiTGVmdCI6Mi4wLCJSaWdodCI6Mi4wLCJCb3R0b20iOjAuMH0sIkNvbm5lY3RvclN0eWxlIjp7IiRpZCI6IjQ1OSIsIkxpbmVDb2xvciI6eyIkaWQiOiI0NjAiLCIkdHlwZSI6Ik5MUkUuQ29tbW9uLkRvbS5Tb2xpZENvbG9yQnJ1c2gsIE5MUkUuQ29tbW9uIiwiQ29sb3IiOnsiJGlkIjoiNDYxIiwiQSI6MTI3LCJSIjo3OSwiRyI6MTI5LCJCIjoxODl9fSwiTGluZVdlaWdodCI6MS4wLCJMaW5lVHlwZSI6MCwiUGFyZW50U3R5bGUiOm51bGx9LCJJc0JlbG93VGltZWJhbmQiOmZhbHNlLCJQb3NpdGlvbk9uVGFzayI6MSwiSGlkZURhdGUiOmZhbHNlLCJTaGFwZVNpemUiOjAsIlNwYWNpbmciOjAuMCwiUGFkZGluZyI6eyIkaWQiOiI0NjIiLCJUb3AiOjUuMCwiTGVmdCI6My4wLCJSaWdodCI6MC4wLCJCb3R0b20iOjIuMH0sIlNoYXBlU3R5bGUiOnsiJGlkIjoiNDYzIiwiTWFyZ2luIjp7IiRpZCI6IjQ2NCIsIlRvcCI6MC4wLCJMZWZ0IjowLjAsIlJpZ2h0IjowLjAsIkJvdHRvbSI6MC4wfSwiUGFkZGluZyI6eyIkaWQiOiI0NjUiLCJUb3AiOjAuMCwiTGVmdCI6MC4wLCJSaWdodCI6MC4wLCJCb3R0b20iOjAuMH0sIkJhY2tncm91bmQiOnsiJGlkIjoiNDY2IiwiQ29sb3IiOnsiJGlkIjoiNDY3IiwiQSI6MjU1LCJSIjo2OCwiRyI6MTE0LCJCIjoxOTZ9fSwiSXNWaXNpYmxlIjp0cnVlLCJXaWR0aCI6MTIuMCwiSGVpZ2h0IjoxNC4wLCJCb3JkZXJTdHlsZSI6eyIkaWQiOiI0NjgiLCJMaW5lQ29sb3IiOnsiJGlkIjoiNDY5IiwiJHR5cGUiOiJOTFJFLkNvbW1vbi5Eb20uU29saWRDb2xvckJydXNoLCBOTFJFLkNvbW1vbiIsIkNvbG9yIjp7IiRpZCI6IjQ3MCIsIkEiOjI1NSwiUiI6MjM0LCJHIjoyMiwiQiI6MzB9fSwiTGluZVdlaWdodCI6MC4wLCJMaW5lVHlwZSI6MCwiUGFyZW50U3R5bGUiOm51bGx9LCJQYXJlbnRTdHlsZSI6bnVsbH0sIlRpdGxlU3R5bGUiOnsiJGlkIjoiNDcxIiwiRm9udFNldHRpbmdzIjp7IiRpZCI6IjQ3MiIsIkZvbnRTaXplIjoxMCwiRm9udE5hbWUiOiJBcmlhbCIsIklzQm9sZCI6dHJ1ZSwiSXNJdGFsaWMiOmZhbHNlLCJJc1VuZGVybGluZWQiOmZhbHNlLCJQYXJlbnRTdHlsZSI6bnVsbH0sIkF1dG9TaXplIjowLCJGb3JlZ3JvdW5kIjp7IiRpZCI6IjQ3MyIsIkNvbG9yIjp7IiRpZCI6IjQ3N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0NzUiLCJUb3AiOjAuMCwiTGVmdCI6MC4wLCJSaWdodCI6MC4wLCJCb3R0b20iOjAuMH0sIlBhZGRpbmciOnsiJGlkIjoiNDc2IiwiVG9wIjowLjAsIkxlZnQiOjAuMCwiUmlnaHQiOjAuMCwiQm90dG9tIjowLjB9LCJCYWNrZ3JvdW5kIjp7IiRpZCI6IjQ3NyIsIkNvbG9yIjp7IiRpZCI6IjQ3OCIsIkEiOjAsIlIiOjAsIkciOjAsIkIiOjB9fSwiSXNWaXNpYmxlIjp0cnVlLCJXaWR0aCI6MC4wLCJIZWlnaHQiOjAuMCwiQm9yZGVyU3R5bGUiOnsiJGlkIjoiNDc5IiwiTGluZUNvbG9yIjpudWxsLCJMaW5lV2VpZ2h0IjowLjAsIkxpbmVUeXBlIjowLCJQYXJlbnRTdHlsZSI6bnVsbH0sIlBhcmVudFN0eWxlIjpudWxsfSwiRGF0ZVN0eWxlIjp7IiRpZCI6IjQ4MCIsIkZvbnRTZXR0aW5ncyI6eyIkaWQiOiI0ODEiLCJGb250U2l6ZSI6MTAsIkZvbnROYW1lIjoiQXJpYWwiLCJJc0JvbGQiOmZhbHNlLCJJc0l0YWxpYyI6ZmFsc2UsIklzVW5kZXJsaW5lZCI6ZmFsc2UsIlBhcmVudFN0eWxlIjpudWxsfSwiQXV0b1NpemUiOjAsIkZvcmVncm91bmQiOnsiJGlkIjoiNDgyIiwiQ29sb3IiOnsiJGlkIjoiNDg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Q4NCIsIlRvcCI6MC4wLCJMZWZ0IjowLjAsIlJpZ2h0IjowLjAsIkJvdHRvbSI6MC4wfSwiUGFkZGluZyI6eyIkaWQiOiI0ODUiLCJUb3AiOjAuMCwiTGVmdCI6MC4wLCJSaWdodCI6MC4wLCJCb3R0b20iOjAuMH0sIkJhY2tncm91bmQiOnsiJGlkIjoiNDg2IiwiQ29sb3IiOnsiJGlkIjoiNDg3IiwiQSI6MCwiUiI6MCwiRyI6MCwiQiI6MH19LCJJc1Zpc2libGUiOnRydWUsIldpZHRoIjowLjAsIkhlaWdodCI6MC4wLCJCb3JkZXJTdHlsZSI6eyIkaWQiOiI0ODgiLCJMaW5lQ29sb3IiOm51bGwsIkxpbmVXZWlnaHQiOjAuMCwiTGluZVR5cGUiOjAsIlBhcmVudFN0eWxlIjpudWxsfSwiUGFyZW50U3R5bGUiOm51bGx9LCJEYXRlRm9ybWF0Ijp7IiRpZCI6IjQ4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kwIiwiRGF0ZVBhcnRJc1Zpc2libGUiOnRydWUsIlRpbWVQYXJ0SXNWaXNpYmxlIjpmYWxzZX19LCJXZWVrTnVtYmVyaW5nIjp7IiRpZCI6IjQ5MSIsIkZvcm1hdCI6MCwiSXNWaXNpYmxlIjpmYWxzZSwiTGFzdEtub3duVmlzaWJpbGl0eVN0YXRlIjpmYWxzZX0sIklzVmlzaWJsZSI6dHJ1ZSwiUGFyZW50U3R5bGUiOm51bGx9LCJEZWZhdWx0U3dpbWxhbmVNaWxlc3RvbmVTdHlsZSI6eyIkaWQiOiI0OTIiLCJUaXRsZVBvc2l0aW9uIjoiQWJvdmUiLCJEYXRlUG9zaXRpb24iOiJCZWxvdyIsIlNoYXBlVHlwZSI6MTQsIlNoYXBlU2l6ZSI6MCwiU3BhY2luZyI6MywiU2hhcGVTdHlsZSI6eyIkaWQiOiI0OTMiLCJNYXJnaW4iOnsiJGlkIjoiNDk0IiwiVG9wIjowLjAsIkxlZnQiOjAuMCwiUmlnaHQiOjAuMCwiQm90dG9tIjowLjB9LCJQYWRkaW5nIjp7IiRpZCI6IjQ5NSIsIlRvcCI6MC4wLCJMZWZ0IjowLjAsIlJpZ2h0IjowLjAsIkJvdHRvbSI6MC4wfSwiQmFja2dyb3VuZCI6eyIkaWQiOiI0OTYiLCJDb2xvciI6eyIkaWQiOiI0OTciLCJBIjoyNTUsIlIiOjY4LCJHIjoxMTQsIkIiOjE5Nn19LCJJc1Zpc2libGUiOnRydWUsIldpZHRoIjoxMi4wLCJIZWlnaHQiOjE0LjAsIkJvcmRlclN0eWxlIjp7IiRpZCI6IjQ5OCIsIkxpbmVDb2xvciI6eyIkaWQiOiI0OTkiLCIkdHlwZSI6Ik5MUkUuQ29tbW9uLkRvbS5Tb2xpZENvbG9yQnJ1c2gsIE5MUkUuQ29tbW9uIiwiQ29sb3IiOnsiJGlkIjoiNTAwIiwiQSI6MjU1LCJSIjoyMzQsIkciOjIyLCJCIjozMH19LCJMaW5lV2VpZ2h0IjowLjAsIkxpbmVUeXBlIjowLCJQYXJlbnRTdHlsZSI6bnVsbH0sIlBhcmVudFN0eWxlIjpudWxsfSwiVGl0bGVTdHlsZSI6eyIkaWQiOiI1MDEiLCJGb250U2V0dGluZ3MiOnsiJGlkIjoiNTAyIiwiRm9udFNpemUiOjEwLCJGb250TmFtZSI6IkFyaWFsIiwiSXNCb2xkIjp0cnVlLCJJc0l0YWxpYyI6ZmFsc2UsIklzVW5kZXJsaW5lZCI6ZmFsc2UsIlBhcmVudFN0eWxlIjpudWxsfSwiQXV0b1NpemUiOjAsIkZvcmVncm91bmQiOnsiJGlkIjoiNTAzIiwiQ29sb3IiOnsiJGlkIjoiNTA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UwNSIsIlRvcCI6MC4wLCJMZWZ0IjowLjAsIlJpZ2h0IjowLjAsIkJvdHRvbSI6MC4wfSwiUGFkZGluZyI6eyIkaWQiOiI1MDYiLCJUb3AiOjAuMCwiTGVmdCI6MC4wLCJSaWdodCI6MC4wLCJCb3R0b20iOjAuMH0sIkJhY2tncm91bmQiOnsiJGlkIjoiNTA3IiwiQ29sb3IiOnsiJGlkIjoiNTA4IiwiQSI6MCwiUiI6MjU1LCJHIjoyNTUsIkIiOjI1NX19LCJJc1Zpc2libGUiOnRydWUsIldpZHRoIjowLjAsIkhlaWdodCI6MC4wLCJCb3JkZXJTdHlsZSI6eyIkaWQiOiI1MDkiLCJMaW5lQ29sb3IiOm51bGwsIkxpbmVXZWlnaHQiOjAuMCwiTGluZVR5cGUiOjAsIlBhcmVudFN0eWxlIjpudWxsfSwiUGFyZW50U3R5bGUiOm51bGx9LCJEYXRlU3R5bGUiOnsiJGlkIjoiNTEwIiwiRm9udFNldHRpbmdzIjp7IiRpZCI6IjUxMSIsIkZvbnRTaXplIjoxMCwiRm9udE5hbWUiOiJBcmlhbCIsIklzQm9sZCI6ZmFsc2UsIklzSXRhbGljIjpmYWxzZSwiSXNVbmRlcmxpbmVkIjpmYWxzZSwiUGFyZW50U3R5bGUiOm51bGx9LCJBdXRvU2l6ZSI6MCwiRm9yZWdyb3VuZCI6eyIkaWQiOiI1MTIiLCJDb2xvciI6eyIkaWQiOiI1MTM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NTE0IiwiVG9wIjowLjAsIkxlZnQiOjAuMCwiUmlnaHQiOjAuMCwiQm90dG9tIjowLjB9LCJQYWRkaW5nIjp7IiRpZCI6IjUxNSIsIlRvcCI6MC4wLCJMZWZ0IjowLjAsIlJpZ2h0IjowLjAsIkJvdHRvbSI6MC4wfSwiQmFja2dyb3VuZCI6eyIkaWQiOiI1MTYiLCJDb2xvciI6eyIkaWQiOiI1MTciLCJBIjowLCJSIjoyNTUsIkciOjI1NSwiQiI6MjU1fX0sIklzVmlzaWJsZSI6dHJ1ZSwiV2lkdGgiOjAuMCwiSGVpZ2h0IjowLjAsIkJvcmRlclN0eWxlIjp7IiRpZCI6IjUxOCIsIkxpbmVDb2xvciI6bnVsbCwiTGluZVdlaWdodCI6MC4wLCJMaW5lVHlwZSI6MCwiUGFyZW50U3R5bGUiOm51bGx9LCJQYXJlbnRTdHlsZSI6bnVsbH0sIkRhdGVGb3JtYXQiOnsiJGlkIjoiNTE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jAiLCJEYXRlUGFydElzVmlzaWJsZSI6dHJ1ZSwiVGltZVBhcnRJc1Zpc2libGUiOmZhbHNlfX0sIldlZWtOdW1iZXJpbmciOnsiJGlkIjoiNTIxIiwiRm9ybWF0IjowLCJJc1Zpc2libGUiOmZhbHNlLCJMYXN0S25vd25WaXNpYmlsaXR5U3RhdGUiOmZhbHNlfSwiSXNWaXNpYmxlIjp0cnVlLCJQYXJlbnRTdHlsZSI6bnVsbH0sIkRlZmF1bHRTd2ltbGFuZUFjdGl2aXR5U3R5bGUiOnsiJGlkIjoiNTIyIiwiSGVhZGVyU3R5bGUiOnsiJGlkIjoiNTIzIiwiVGV4dFN0eWxlIjp7IiRpZCI6IjUyNCIsIkZvbnRTZXR0aW5ncyI6eyIkaWQiOiI1MjUiLCJGb250U2l6ZSI6MTEsIkZvbnROYW1lIjoiQ2FsaWJyaSIsIklzQm9sZCI6ZmFsc2UsIklzSXRhbGljIjpmYWxzZSwiSXNVbmRlcmxpbmVkIjpmYWxzZSwiUGFyZW50U3R5bGUiOm51bGx9LCJBdXRvU2l6ZSI6MiwiRm9yZWdyb3VuZCI6eyIkaWQiOiI1MjYiLCJDb2xvciI6eyIkaWQiOiI1MjciLCJBIjoyNTUsIlIiOjAsIkciOjAsIkIiOjB9fSwiTWF4V2lkdGgiOjAuMCwiTWF4SGVpZ2h0IjowLjAsIlNtYXJ0Rm9yZWdyb3VuZElzQWN0aXZlIjpmYWxzZSwiSG9yaXpvbnRhbEFsaWdubWVudCI6MCwiVmVydGljYWxBbGlnbm1lbnQiOjAsIlNtYXJ0Rm9yZWdyb3VuZCI6bnVsbCwiQmFja2dyb3VuZEZpbGxUeXBlIjowLCJNYXJnaW4iOnsiJGlkIjoiNTI4IiwiVG9wIjowLjAsIkxlZnQiOjAuMCwiUmlnaHQiOjAuMCwiQm90dG9tIjowLjB9LCJQYWRkaW5nIjp7IiRpZCI6IjUyOSIsIlRvcCI6MC4wLCJMZWZ0IjowLjAsIlJpZ2h0IjowLjAsIkJvdHRvbSI6MC4wfSwiQmFja2dyb3VuZCI6bnVsbCwiSXNWaXNpYmxlIjp0cnVlLCJXaWR0aCI6MC4wLCJIZWlnaHQiOjAuMCwiQm9yZGVyU3R5bGUiOm51bGwsIlBhcmVudFN0eWxlIjpudWxsfSwiUmVjdGFuZ2xlU3R5bGUiOnsiJGlkIjoiNTMwIiwiTWFyZ2luIjp7IiRpZCI6IjUzMSIsIlRvcCI6MC4wLCJMZWZ0IjowLjAsIlJpZ2h0IjowLjAsIkJvdHRvbSI6MC4wfSwiUGFkZGluZyI6eyIkaWQiOiI1MzIiLCJUb3AiOjAuMCwiTGVmdCI6MC4wLCJSaWdodCI6MC4wLCJCb3R0b20iOjAuMH0sIkJhY2tncm91bmQiOnsiJGlkIjoiNTMzIiwiQ29sb3IiOnsiJGlkIjoiNTM0IiwiQSI6NjMsIlIiOjY4LCJHIjoxMTQsIkIiOjE5Nn19LCJJc1Zpc2libGUiOnRydWUsIldpZHRoIjowLjAsIkhlaWdodCI6MC4wLCJCb3JkZXJTdHlsZSI6eyIkaWQiOiI1MzUiLCJMaW5lQ29sb3IiOnsiJGlkIjoiNTM2IiwiJHR5cGUiOiJOTFJFLkNvbW1vbi5Eb20uU29saWRDb2xvckJydXNoLCBOTFJFLkNvbW1vbiIsIkNvbG9yIjp7IiRpZCI6IjUzNyIsIkEiOjI1NSwiUiI6MjU1LCJHIjowLCJCIjowfX0sIkxpbmVXZWlnaHQiOjAuMCwiTGluZVR5cGUiOjAsIlBhcmVudFN0eWxlIjpudWxsfSwiUGFyZW50U3R5bGUiOm51bGx9LCJNYXJnaW4iOnsiJGlkIjoiNTM4IiwiVG9wIjowLjAsIkxlZnQiOjAuMCwiUmlnaHQiOjAuMCwiQm90dG9tIjowLjB9LCJQYWRkaW5nIjp7IiRpZCI6IjUzOSIsIlRvcCI6MC4wLCJMZWZ0IjowLjAsIlJpZ2h0IjowLjAsIkJvdHRvbSI6MC4wfSwiQmFja2dyb3VuZCI6bnVsbCwiSXNWaXNpYmxlIjp0cnVlLCJXaWR0aCI6MC4wLCJIZWlnaHQiOjAuMCwiQm9yZGVyU3R5bGUiOm51bGwsIlBhcmVudFN0eWxlIjpudWxsfSwiQmFja2dyb3VuZFN0eWxlIjp7IiRpZCI6IjU0MCIsIk1hcmdpbiI6eyIkaWQiOiI1NDEiLCJUb3AiOjAuMCwiTGVmdCI6MC4wLCJSaWdodCI6MC4wLCJCb3R0b20iOjAuMH0sIlBhZGRpbmciOnsiJGlkIjoiNTQyIiwiVG9wIjowLjAsIkxlZnQiOjAuMCwiUmlnaHQiOjAuMCwiQm90dG9tIjowLjB9LCJCYWNrZ3JvdW5kIjp7IiRpZCI6IjU0MyIsIkNvbG9yIjp7IiRpZCI6IjU0NCIsIkEiOjM4LCJSIjoxNjUsIkciOjE2NSwiQiI6MTY1fX0sIklzVmlzaWJsZSI6dHJ1ZSwiV2lkdGgiOjAuMCwiSGVpZ2h0IjowLjAsIkJvcmRlclN0eWxlIjp7IiRpZCI6IjU0NSIsIkxpbmVDb2xvciI6eyIkaWQiOiI1NDYiLCIkdHlwZSI6Ik5MUkUuQ29tbW9uLkRvbS5Tb2xpZENvbG9yQnJ1c2gsIE5MUkUuQ29tbW9uIiwiQ29sb3IiOnsiJGlkIjoiNTQ3IiwiQSI6MjU1LCJSIjoyMzQsIkciOjIyLCJCIjozMH19LCJMaW5lV2VpZ2h0IjowLjAsIkxpbmVUeXBlIjowLCJQYXJlbnRTdHlsZSI6bnVsbH0sIlBhcmVudFN0eWxlIjpudWxsfSwiTWFyZ2luIjp7IiRpZCI6IjU0OCIsIlRvcCI6MC4wLCJMZWZ0IjowLjAsIlJpZ2h0IjowLjAsIkJvdHRvbSI6MC4wfSwiUGFkZGluZyI6eyIkaWQiOiI1NDkiLCJUb3AiOjAuMCwiTGVmdCI6MC4wLCJSaWdodCI6MC4wLCJCb3R0b20iOjAuMH0sIklzVmlzaWJsZSI6dHJ1ZSwiV2lkdGgiOjAuMCwiSGVpZ2h0IjowLjAsIkJvcmRlclN0eWxlIjp7IiRpZCI6IjU1MCIsIkxpbmVDb2xvciI6bnVsbCwiTGluZVdlaWdodCI6MC4wLCJMaW5lVHlwZSI6MCwiUGFyZW50U3R5bGUiOm51bGx9LCJQYXJlbnRTdHlsZSI6bnVsbH0sIk1hcmdpbiI6eyIkaWQiOiI1NTEiLCJUb3AiOjAuMCwiTGVmdCI6MC4wLCJSaWdodCI6MC4wLCJCb3R0b20iOjAuMH0sIlBhZGRpbmciOnsiJGlkIjoiNTUyIiwiVG9wIjowLjAsIkxlZnQiOjAuMCwiUmlnaHQiOjAuMCwiQm90dG9tIjowLjB9LCJJc1Zpc2libGUiOnRydWUsIldpZHRoIjowLjAsIkhlaWdodCI6MC4wLCJCb3JkZXJTdHlsZSI6eyIkaWQiOiI1NTMiLCJMaW5lQ29sb3IiOm51bGwsIkxpbmVXZWlnaHQiOjAuMCwiTGluZVR5cGUiOjAsIlBhcmVudFN0eWxlIjpudWxsfSwiUGFyZW50U3R5bGUiOm51bGx9fSx7IiRpZCI6IjU1NCIsIl9hY3Rpdml0aWVzIjpbeyIkaWQiOiI1NTUiLCJfcm93cyI6W3siJGlkIjoiNTU2IiwiX3Rhc2tzIjpbXSwiX21pbGVzdG9uZXMiOlt7IiRpZCI6IjU1NyIsIklkIjoiYTE3NDQ1MjEtNDllZS00NWRlLThlNzgtMmM0YzcyMGI4ZDAzIiwiSW5kZXgiOjExLCJHcm91cElkIjpudWxsLCJUaXRsZSI6IkJlc3QgTmV3IEFydGlzdCBIb3Jpem9uIEF3YXJkIiwiRGF0ZVRpbWUiOiIyMDA3LTExLTE1VDIzOjU5OjAwIiwiUGVyY2VudGFnZUNvbXBsZXRlIjpudWxsLCJOb3RlIjpudWxsLCJTdHlsZSI6eyIkaWQiOiI1NTgiLCJUaXRsZVBvc2l0aW9uIjoiTGVmdCIsIkRhdGVQb3NpdGlvbiI6IkJlbG93IiwiU2hhcGVUeXBlIjoxMywiU2hhcGVTaXplIjowLCJTcGFjaW5nIjo0LCJTaGFwZVN0eWxlIjp7IiRpZCI6IjU1OSIsIk1hcmdpbiI6eyIkaWQiOiI1NjAiLCJUb3AiOjAuMCwiTGVmdCI6MC4wLCJSaWdodCI6MC4wLCJCb3R0b20iOjAuMH0sIlBhZGRpbmciOnsiJGlkIjoiNTYxIiwiVG9wIjowLjAsIkxlZnQiOjAuMCwiUmlnaHQiOjAuMCwiQm90dG9tIjowLjB9LCJCYWNrZ3JvdW5kIjp7IiRpZCI6IjU2MiIsIkNvbG9yIjp7IiRpZCI6IjU2MyIsIkEiOjI1NSwiUiI6NjgsIkciOjExNCwiQiI6MTk2fX0sIklzVmlzaWJsZSI6dHJ1ZSwiV2lkdGgiOjEyLjAsIkhlaWdodCI6MTQuMCwiQm9yZGVyU3R5bGUiOnsiJGlkIjoiNTY0IiwiTGluZUNvbG9yIjp7IiRpZCI6IjU2NSIsIiR0eXBlIjoiTkxSRS5Db21tb24uRG9tLlNvbGlkQ29sb3JCcnVzaCwgTkxSRS5Db21tb24iLCJDb2xvciI6eyIkaWQiOiI1NjYiLCJBIjoyNTUsIlIiOjIzOSwiRyI6MjIwLCJCIjoyMjh9fSwiTGluZVdlaWdodCI6MS4zMzMzMzMzNywiTGluZVR5cGUiOjAsIlBhcmVudFN0eWxlIjpudWxsfSwiUGFyZW50U3R5bGUiOm51bGx9LCJUaXRsZVN0eWxlIjp7IiRpZCI6IjU2NyIsIkZvbnRTZXR0aW5ncyI6eyIkaWQiOiI1NjgiLCJGb250U2l6ZSI6MTAsIkZvbnROYW1lIjoiQXJpYWwiLCJJc0JvbGQiOnRydWUsIklzSXRhbGljIjpmYWxzZSwiSXNVbmRlcmxpbmVkIjpmYWxzZSwiUGFyZW50U3R5bGUiOm51bGx9LCJBdXRvU2l6ZSI6MiwiRm9yZWdyb3VuZCI6eyIkaWQiOiI1NjkiLCJDb2xvciI6eyIkaWQiOiI1NzAiLCJBIjoyNTUsIlIiOjI1NSwiRyI6MjU1LCJCIjoyNTV9fSwiTWF4V2lkdGgiOjkwLjAyOTQ2Nzc2MTg4NzcsIk1heEhlaWdodCI6IkluZmluaXR5IiwiU21hcnRGb3JlZ3JvdW5kSXNBY3RpdmUiOmZhbHNlLCJIb3Jpem9udGFsQWxpZ25tZW50IjoyLCJWZXJ0aWNhbEFsaWdubWVudCI6MCwiU21hcnRGb3JlZ3JvdW5kIjpudWxsLCJCYWNrZ3JvdW5kRmlsbFR5cGUiOjAsIk1hcmdpbiI6eyIkaWQiOiI1NzEiLCJUb3AiOjAuMCwiTGVmdCI6MC4wLCJSaWdodCI6MC4wLCJCb3R0b20iOjAuMH0sIlBhZGRpbmciOnsiJGlkIjoiNTcyIiwiVG9wIjowLjAsIkxlZnQiOjAuMCwiUmlnaHQiOjAuMCwiQm90dG9tIjowLjB9LCJCYWNrZ3JvdW5kIjp7IiRpZCI6IjU3MyIsIkNvbG9yIjp7IiRpZCI6IjU3NCIsIkEiOjAsIlIiOjI1NSwiRyI6MjU1LCJCIjoyNTV9fSwiSXNWaXNpYmxlIjp0cnVlLCJXaWR0aCI6MC4wLCJIZWlnaHQiOjAuMCwiQm9yZGVyU3R5bGUiOnsiJGlkIjoiNTc1IiwiTGluZUNvbG9yIjpudWxsLCJMaW5lV2VpZ2h0IjowLjAsIkxpbmVUeXBlIjowLCJQYXJlbnRTdHlsZSI6bnVsbH0sIlBhcmVudFN0eWxlIjpudWxsfSwiRGF0ZVN0eWxlIjp7IiRpZCI6IjU3NiIsIkZvbnRTZXR0aW5ncyI6eyIkaWQiOiI1NzciLCJGb250U2l6ZSI6MTAsIkZvbnROYW1lIjoiQXJpYWwiLCJJc0JvbGQiOmZhbHNlLCJJc0l0YWxpYyI6ZmFsc2UsIklzVW5kZXJsaW5lZCI6ZmFsc2UsIlBhcmVudFN0eWxlIjpudWxsfSwiQXV0b1NpemUiOjIsIkZvcmVncm91bmQiOnsiJGlkIjoiNTc4IiwiQ29sb3IiOnsiJGlkIjoiNTc5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NTgwIiwiVG9wIjowLjAsIkxlZnQiOjAuMCwiUmlnaHQiOjAuMCwiQm90dG9tIjowLjB9LCJQYWRkaW5nIjp7IiRpZCI6IjU4MSIsIlRvcCI6MC4wLCJMZWZ0IjowLjAsIlJpZ2h0IjowLjAsIkJvdHRvbSI6MC4wfSwiQmFja2dyb3VuZCI6eyIkaWQiOiI1ODIiLCJDb2xvciI6eyIkaWQiOiI1ODMiLCJBIjowLCJSIjoyNTUsIkciOjI1NSwiQiI6MjU1fX0sIklzVmlzaWJsZSI6dHJ1ZSwiV2lkdGgiOjAuMCwiSGVpZ2h0IjowLjAsIkJvcmRlclN0eWxlIjp7IiRpZCI6IjU4NCIsIkxpbmVDb2xvciI6bnVsbCwiTGluZVdlaWdodCI6MC4wLCJMaW5lVHlwZSI6MCwiUGFyZW50U3R5bGUiOm51bGx9LCJQYXJlbnRTdHlsZSI6bnVsbH0sIkRhdGVGb3JtYXQiOnsiJGlkIjoiNTg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DYiLCJEYXRlUGFydElzVmlzaWJsZSI6dHJ1ZSwiVGltZVBhcnRJc1Zpc2libGUiOmZhbHNlfX0sIldlZWtOdW1iZXJpbmciOnsiJGlkIjoiNTg3IiwiRm9ybWF0IjowLCJJc1Zpc2libGUiOmZhbHNlLCJMYXN0S25vd25WaXNpYmlsaXR5U3RhdGUiOmZhbHNlfSwiSXNWaXNpYmxlIjp0cnVlLCJQYXJlbnRTdHlsZSI6bnVsbH0sIkh5cGVybGluayI6bnVsbCwiSW1wb3J0SWQiOiIifSx7IiRpZCI6IjU4OCIsIklkIjoiMDVmZWRlY2YtMmU4Ni00MmRmLWJiYjctNWQ1MWVhMzJlOGMxIiwiSW5kZXgiOjEyLCJHcm91cElkIjpudWxsLCJUaXRsZSI6IkFDTSBBd2FyZCAtIEFsYnVtIG9mIHRoZSBZZWFyICjigJxGZWFybGVzc+KAnSkiLCJEYXRlVGltZSI6IjIwMDktMDQtMDFUMjM6NTk6MDAiLCJQZXJjZW50YWdlQ29tcGxldGUiOm51bGwsIk5vdGUiOm51bGwsIlN0eWxlIjp7IiRpZCI6IjU4OSIsIlRpdGxlUG9zaXRpb24iOiJSaWdodCIsIkRhdGVQb3NpdGlvbiI6IkJlbG93IiwiU2hhcGVUeXBlIjoxMywiU2hhcGVTaXplIjowLCJTcGFjaW5nIjo0LCJTaGFwZVN0eWxlIjp7IiRpZCI6IjU5MCIsIk1hcmdpbiI6eyIkaWQiOiI1OTEiLCJUb3AiOjAuMCwiTGVmdCI6MC4wLCJSaWdodCI6MC4wLCJCb3R0b20iOjAuMH0sIlBhZGRpbmciOnsiJGlkIjoiNTkyIiwiVG9wIjowLjAsIkxlZnQiOjAuMCwiUmlnaHQiOjAuMCwiQm90dG9tIjowLjB9LCJCYWNrZ3JvdW5kIjp7IiRpZCI6IjU5MyIsIkNvbG9yIjp7IiRpZCI6IjU5NCIsIkEiOjI1NSwiUiI6NjgsIkciOjExNCwiQiI6MTk2fX0sIklzVmlzaWJsZSI6dHJ1ZSwiV2lkdGgiOjEyLjAsIkhlaWdodCI6MTQuMCwiQm9yZGVyU3R5bGUiOnsiJGlkIjoiNTk1IiwiTGluZUNvbG9yIjp7IiRpZCI6IjU5NiIsIiR0eXBlIjoiTkxSRS5Db21tb24uRG9tLlNvbGlkQ29sb3JCcnVzaCwgTkxSRS5Db21tb24iLCJDb2xvciI6eyIkaWQiOiI1OTciLCJBIjoyNTUsIlIiOjIzOSwiRyI6MjIwLCJCIjoyMjh9fSwiTGluZVdlaWdodCI6MS4zMzMzMzMzNywiTGluZVR5cGUiOjAsIlBhcmVudFN0eWxlIjpudWxsfSwiUGFyZW50U3R5bGUiOm51bGx9LCJUaXRsZVN0eWxlIjp7IiRpZCI6IjU5OCIsIkZvbnRTZXR0aW5ncyI6eyIkaWQiOiI1OTkiLCJGb250U2l6ZSI6MTAsIkZvbnROYW1lIjoiQXJpYWwiLCJJc0JvbGQiOnRydWUsIklzSXRhbGljIjpmYWxzZSwiSXNVbmRlcmxpbmVkIjpmYWxzZSwiUGFyZW50U3R5bGUiOm51bGx9LCJBdXRvU2l6ZSI6MiwiRm9yZWdyb3VuZCI6eyIkaWQiOiI2MDAiLCJDb2xvciI6eyIkaWQiOiI2MDEiLCJBIjoyNTUsIlIiOjI1NSwiRyI6MjU1LCJCIjoyNTV9fSwiTWF4V2lkdGgiOjExNi44MjAxNDAyNDMzMTQ0OCwiTWF4SGVpZ2h0IjoiSW5maW5pdHkiLCJTbWFydEZvcmVncm91bmRJc0FjdGl2ZSI6ZmFsc2UsIkhvcml6b250YWxBbGlnbm1lbnQiOjAsIlZlcnRpY2FsQWxpZ25tZW50IjowLCJTbWFydEZvcmVncm91bmQiOm51bGwsIkJhY2tncm91bmRGaWxsVHlwZSI6MCwiTWFyZ2luIjp7IiRpZCI6IjYwMiIsIlRvcCI6MC4wLCJMZWZ0IjowLjAsIlJpZ2h0IjowLjAsIkJvdHRvbSI6MC4wfSwiUGFkZGluZyI6eyIkaWQiOiI2MDMiLCJUb3AiOjAuMCwiTGVmdCI6MC4wLCJSaWdodCI6MC4wLCJCb3R0b20iOjAuMH0sIkJhY2tncm91bmQiOnsiJGlkIjoiNjA0IiwiQ29sb3IiOnsiJGlkIjoiNjA1IiwiQSI6MCwiUiI6MjU1LCJHIjoyNTUsIkIiOjI1NX19LCJJc1Zpc2libGUiOnRydWUsIldpZHRoIjowLjAsIkhlaWdodCI6MC4wLCJCb3JkZXJTdHlsZSI6eyIkaWQiOiI2MDYiLCJMaW5lQ29sb3IiOm51bGwsIkxpbmVXZWlnaHQiOjAuMCwiTGluZVR5cGUiOjAsIlBhcmVudFN0eWxlIjpudWxsfSwiUGFyZW50U3R5bGUiOm51bGx9LCJEYXRlU3R5bGUiOnsiJGlkIjoiNjA3IiwiRm9udFNldHRpbmdzIjp7IiRpZCI6IjYwOCIsIkZvbnRTaXplIjoxMCwiRm9udE5hbWUiOiJBcmlhbCIsIklzQm9sZCI6ZmFsc2UsIklzSXRhbGljIjpmYWxzZSwiSXNVbmRlcmxpbmVkIjpmYWxzZSwiUGFyZW50U3R5bGUiOm51bGx9LCJBdXRvU2l6ZSI6MiwiRm9yZWdyb3VuZCI6eyIkaWQiOiI2MDkiLCJDb2xvciI6eyIkaWQiOiI2MTAiLCJBIjoyNTUsIlIiOjE2NSwiRyI6MTY1LCJCIjoxNjV9fSwiTWF4V2lkdGgiOjIzLjAsIk1heEhlaWdodCI6IkluZmluaXR5IiwiU21hcnRGb3JlZ3JvdW5kSXNBY3RpdmUiOmZhbHNlLCJIb3Jpem9udGFsQWxpZ25tZW50IjoxLCJWZXJ0aWNhbEFsaWdubWVudCI6MCwiU21hcnRGb3JlZ3JvdW5kIjpudWxsLCJCYWNrZ3JvdW5kRmlsbFR5cGUiOjAsIk1hcmdpbiI6eyIkaWQiOiI2MTEiLCJUb3AiOjAuMCwiTGVmdCI6MC4wLCJSaWdodCI6MC4wLCJCb3R0b20iOjAuMH0sIlBhZGRpbmciOnsiJGlkIjoiNjEyIiwiVG9wIjowLjAsIkxlZnQiOjAuMCwiUmlnaHQiOjAuMCwiQm90dG9tIjowLjB9LCJCYWNrZ3JvdW5kIjp7IiRpZCI6IjYxMyIsIkNvbG9yIjp7IiRpZCI6IjYxNCIsIkEiOjAsIlIiOjI1NSwiRyI6MjU1LCJCIjoyNTV9fSwiSXNWaXNpYmxlIjp0cnVlLCJXaWR0aCI6MC4wLCJIZWlnaHQiOjAuMCwiQm9yZGVyU3R5bGUiOnsiJGlkIjoiNjE1IiwiTGluZUNvbG9yIjpudWxsLCJMaW5lV2VpZ2h0IjowLjAsIkxpbmVUeXBlIjowLCJQYXJlbnRTdHlsZSI6bnVsbH0sIlBhcmVudFN0eWxlIjpudWxsfSwiRGF0ZUZvcm1hdCI6eyIkaWQiOiI2MT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xNyIsIkRhdGVQYXJ0SXNWaXNpYmxlIjp0cnVlLCJUaW1lUGFydElzVmlzaWJsZSI6ZmFsc2V9fSwiV2Vla051bWJlcmluZyI6eyIkaWQiOiI2MTgiLCJGb3JtYXQiOjAsIklzVmlzaWJsZSI6ZmFsc2UsIkxhc3RLbm93blZpc2liaWxpdHlTdGF0ZSI6ZmFsc2V9LCJJc1Zpc2libGUiOnRydWUsIlBhcmVudFN0eWxlIjpudWxsfSwiSHlwZXJsaW5rIjpudWxsLCJJbXBvcnRJZCI6IiJ9LHsiJGlkIjoiNjE5IiwiSWQiOiJkM2VlZmM1MC04ZTVmLTRkZmYtYmJkMy1mYzU5ZWMxOWE5YWUiLCJJbmRleCI6MTMsIkdyb3VwSWQiOm51bGwsIlRpdGxlIjoiR3JhbW15IC0gQWxidW0gb2YgdGhlIFllYXIgKOKAnE1pZG5pZ2h0c+KAnSkiLCJEYXRlVGltZSI6IjIwMjQtMDItMDVUMjM6NTk6MDAiLCJQZXJjZW50YWdlQ29tcGxldGUiOm51bGwsIk5vdGUiOm51bGwsIlN0eWxlIjp7IiRpZCI6IjYyMCIsIlRpdGxlUG9zaXRpb24iOiJMZWZ0IiwiRGF0ZVBvc2l0aW9uIjoiQmVsb3ciLCJTaGFwZVR5cGUiOjEzLCJTaGFwZVNpemUiOjAsIlNwYWNpbmciOjMsIlNoYXBlU3R5bGUiOnsiJGlkIjoiNjIxIiwiTWFyZ2luIjp7IiRpZCI6IjYyMiIsIlRvcCI6MC4wLCJMZWZ0IjowLjAsIlJpZ2h0IjowLjAsIkJvdHRvbSI6MC4wfSwiUGFkZGluZyI6eyIkaWQiOiI2MjMiLCJUb3AiOjAuMCwiTGVmdCI6MC4wLCJSaWdodCI6MC4wLCJCb3R0b20iOjAuMH0sIkJhY2tncm91bmQiOnsiJGlkIjoiNjI0IiwiQ29sb3IiOnsiJGlkIjoiNjI1IiwiQSI6MjU1LCJSIjo2OCwiRyI6MTE0LCJCIjoxOTZ9fSwiSXNWaXNpYmxlIjp0cnVlLCJXaWR0aCI6MTIuMCwiSGVpZ2h0IjoxNC4wLCJCb3JkZXJTdHlsZSI6eyIkaWQiOiI2MjYiLCJMaW5lQ29sb3IiOnsiJGlkIjoiNjI3IiwiJHR5cGUiOiJOTFJFLkNvbW1vbi5Eb20uU29saWRDb2xvckJydXNoLCBOTFJFLkNvbW1vbiIsIkNvbG9yIjp7IiRpZCI6IjYyOCIsIkEiOjI1NSwiUiI6MjM5LCJHIjoyMjAsIkIiOjIyOH19LCJMaW5lV2VpZ2h0IjoxLjMzMzMzMzM3LCJMaW5lVHlwZSI6MCwiUGFyZW50U3R5bGUiOm51bGx9LCJQYXJlbnRTdHlsZSI6bnVsbH0sIlRpdGxlU3R5bGUiOnsiJGlkIjoiNjI5IiwiRm9udFNldHRpbmdzIjp7IiRpZCI6IjYzMCIsIkZvbnRTaXplIjoxMCwiRm9udE5hbWUiOiJBcmlhbCIsIklzQm9sZCI6dHJ1ZSwiSXNJdGFsaWMiOmZhbHNlLCJJc1VuZGVybGluZWQiOmZhbHNlLCJQYXJlbnRTdHlsZSI6bnVsbH0sIkF1dG9TaXplIjoyLCJGb3JlZ3JvdW5kIjp7IiRpZCI6IjYzMSIsIkNvbG9yIjp7IiRpZCI6IjYzMiIsIkEiOjI1NSwiUiI6MjU1LCJHIjoyNTUsIkIiOjI1NX19LCJNYXhXaWR0aCI6MTA1LjY5MzM4NTgyNjc3MTksIk1heEhlaWdodCI6IkluZmluaXR5IiwiU21hcnRGb3JlZ3JvdW5kSXNBY3RpdmUiOmZhbHNlLCJIb3Jpem9udGFsQWxpZ25tZW50IjoyLCJWZXJ0aWNhbEFsaWdubWVudCI6MCwiU21hcnRGb3JlZ3JvdW5kIjpudWxsLCJCYWNrZ3JvdW5kRmlsbFR5cGUiOjAsIk1hcmdpbiI6eyIkaWQiOiI2MzMiLCJUb3AiOjAuMCwiTGVmdCI6MC4wLCJSaWdodCI6MC4wLCJCb3R0b20iOjAuMH0sIlBhZGRpbmciOnsiJGlkIjoiNjM0IiwiVG9wIjowLjAsIkxlZnQiOjAuMCwiUmlnaHQiOjAuMCwiQm90dG9tIjowLjB9LCJCYWNrZ3JvdW5kIjp7IiRpZCI6IjYzNSIsIkNvbG9yIjp7IiRpZCI6IjYzNiIsIkEiOjAsIlIiOjI1NSwiRyI6MjU1LCJCIjoyNTV9fSwiSXNWaXNpYmxlIjp0cnVlLCJXaWR0aCI6MC4wLCJIZWlnaHQiOjAuMCwiQm9yZGVyU3R5bGUiOnsiJGlkIjoiNjM3IiwiTGluZUNvbG9yIjpudWxsLCJMaW5lV2VpZ2h0IjowLjAsIkxpbmVUeXBlIjowLCJQYXJlbnRTdHlsZSI6bnVsbH0sIlBhcmVudFN0eWxlIjpudWxsfSwiRGF0ZVN0eWxlIjp7IiRpZCI6IjYzOCIsIkZvbnRTZXR0aW5ncyI6eyIkaWQiOiI2MzkiLCJGb250U2l6ZSI6MTAsIkZvbnROYW1lIjoiQXJpYWwiLCJJc0JvbGQiOmZhbHNlLCJJc0l0YWxpYyI6ZmFsc2UsIklzVW5kZXJsaW5lZCI6ZmFsc2UsIlBhcmVudFN0eWxlIjpudWxsfSwiQXV0b1NpemUiOjIsIkZvcmVncm91bmQiOnsiJGlkIjoiNjQwIiwiQ29sb3IiOnsiJGlkIjoiNjQx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NjQyIiwiVG9wIjowLjAsIkxlZnQiOjAuMCwiUmlnaHQiOjAuMCwiQm90dG9tIjowLjB9LCJQYWRkaW5nIjp7IiRpZCI6IjY0MyIsIlRvcCI6MC4wLCJMZWZ0IjowLjAsIlJpZ2h0IjowLjAsIkJvdHRvbSI6MC4wfSwiQmFja2dyb3VuZCI6eyIkaWQiOiI2NDQiLCJDb2xvciI6eyIkaWQiOiI2NDUiLCJBIjowLCJSIjoyNTUsIkciOjI1NSwiQiI6MjU1fX0sIklzVmlzaWJsZSI6dHJ1ZSwiV2lkdGgiOjAuMCwiSGVpZ2h0IjowLjAsIkJvcmRlclN0eWxlIjp7IiRpZCI6IjY0NiIsIkxpbmVDb2xvciI6bnVsbCwiTGluZVdlaWdodCI6MC4wLCJMaW5lVHlwZSI6MCwiUGFyZW50U3R5bGUiOm51bGx9LCJQYXJlbnRTdHlsZSI6bnVsbH0sIkRhdGVGb3JtYXQiOnsiJGlkIjoiNj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DgiLCJEYXRlUGFydElzVmlzaWJsZSI6dHJ1ZSwiVGltZVBhcnRJc1Zpc2libGUiOmZhbHNlfX0sIldlZWtOdW1iZXJpbmciOnsiJGlkIjoiNjQ5IiwiRm9ybWF0IjowLCJJc1Zpc2libGUiOmZhbHNlLCJMYXN0S25vd25WaXNpYmlsaXR5U3RhdGUiOmZhbHNlfSwiSXNWaXNpYmxlIjp0cnVlLCJQYXJlbnRTdHlsZSI6bnVsbH0sIkh5cGVybGluayI6bnVsbCwiSW1wb3J0SWQiOm51bGx9XSwiSWQiOiJmYzdmMWQ4MC0zMzQ3LTRhMjUtOTI3OS0yYzk0MjRlNjY2ODgiLCJJc1NpbmdsZUl0ZW1Sb3ciOmZhbHNlfSx7IiRpZCI6IjY1MCIsIl90YXNrcyI6W10sIl9taWxlc3RvbmVzIjpbeyIkaWQiOiI2NTEiLCJJZCI6IjNhZmU2ODZlLTg5YWMtNDlhMy04NGI2LTZkOWJiZmRjZmRiZiIsIkluZGV4IjoxNCwiR3JvdXBJZCI6bnVsbCwiVGl0bGUiOiJHcmFtbXkgLSBBbGJ1bSBvZiB0aGUgWWVhciAo4oCcRm9sa2xvcmXigJ0pIiwiRGF0ZVRpbWUiOiIyMDIwLTAxLTAxVDIzOjU5OjAwIiwiUGVyY2VudGFnZUNvbXBsZXRlIjpudWxsLCJOb3RlIjpudWxsLCJTdHlsZSI6eyIkaWQiOiI2NTIiLCJUaXRsZVBvc2l0aW9uIjoiTGVmdCIsIkRhdGVQb3NpdGlvbiI6IkJlbG93IiwiU2hhcGVUeXBlIjoxMywiU2hhcGVTaXplIjowLCJTcGFjaW5nIjo0LCJTaGFwZVN0eWxlIjp7IiRpZCI6IjY1MyIsIk1hcmdpbiI6eyIkaWQiOiI2NTQiLCJUb3AiOjAuMCwiTGVmdCI6MC4wLCJSaWdodCI6MC4wLCJCb3R0b20iOjAuMH0sIlBhZGRpbmciOnsiJGlkIjoiNjU1IiwiVG9wIjowLjAsIkxlZnQiOjAuMCwiUmlnaHQiOjAuMCwiQm90dG9tIjowLjB9LCJCYWNrZ3JvdW5kIjp7IiRpZCI6IjY1NiIsIkNvbG9yIjp7IiRpZCI6IjY1NyIsIkEiOjI1NSwiUiI6NjgsIkciOjExNCwiQiI6MTk2fX0sIklzVmlzaWJsZSI6dHJ1ZSwiV2lkdGgiOjEyLjAsIkhlaWdodCI6MTQuMCwiQm9yZGVyU3R5bGUiOnsiJGlkIjoiNjU4IiwiTGluZUNvbG9yIjp7IiRpZCI6IjY1OSIsIiR0eXBlIjoiTkxSRS5Db21tb24uRG9tLlNvbGlkQ29sb3JCcnVzaCwgTkxSRS5Db21tb24iLCJDb2xvciI6eyIkaWQiOiI2NjAiLCJBIjoyNTUsIlIiOjIzOSwiRyI6MjIwLCJCIjoyMjh9fSwiTGluZVdlaWdodCI6MS4zMzMzMzMzNywiTGluZVR5cGUiOjAsIlBhcmVudFN0eWxlIjpudWxsfSwiUGFyZW50U3R5bGUiOm51bGx9LCJUaXRsZVN0eWxlIjp7IiRpZCI6IjY2MSIsIkZvbnRTZXR0aW5ncyI6eyIkaWQiOiI2NjIiLCJGb250U2l6ZSI6MTAsIkZvbnROYW1lIjoiQXJpYWwiLCJJc0JvbGQiOnRydWUsIklzSXRhbGljIjpmYWxzZSwiSXNVbmRlcmxpbmVkIjpmYWxzZSwiUGFyZW50U3R5bGUiOm51bGx9LCJBdXRvU2l6ZSI6MiwiRm9yZWdyb3VuZCI6eyIkaWQiOiI2NjMiLCJDb2xvciI6eyIkaWQiOiI2NjQiLCJBIjoyNTUsIlIiOjI1NSwiRyI6MjU1LCJCIjoyNTV9fSwiTWF4V2lkdGgiOjEwMC4wMjQwOTQ0ODgxODg5MiwiTWF4SGVpZ2h0IjoiSW5maW5pdHkiLCJTbWFydEZvcmVncm91bmRJc0FjdGl2ZSI6ZmFsc2UsIkhvcml6b250YWxBbGlnbm1lbnQiOjIsIlZlcnRpY2FsQWxpZ25tZW50IjowLCJTbWFydEZvcmVncm91bmQiOm51bGwsIkJhY2tncm91bmRGaWxsVHlwZSI6MCwiTWFyZ2luIjp7IiRpZCI6IjY2NSIsIlRvcCI6MC4wLCJMZWZ0IjowLjAsIlJpZ2h0IjowLjAsIkJvdHRvbSI6MC4wfSwiUGFkZGluZyI6eyIkaWQiOiI2NjYiLCJUb3AiOjAuMCwiTGVmdCI6MC4wLCJSaWdodCI6MC4wLCJCb3R0b20iOjAuMH0sIkJhY2tncm91bmQiOnsiJGlkIjoiNjY3IiwiQ29sb3IiOnsiJGlkIjoiNjY4IiwiQSI6MCwiUiI6MjU1LCJHIjoyNTUsIkIiOjI1NX19LCJJc1Zpc2libGUiOnRydWUsIldpZHRoIjowLjAsIkhlaWdodCI6MC4wLCJCb3JkZXJTdHlsZSI6eyIkaWQiOiI2NjkiLCJMaW5lQ29sb3IiOm51bGwsIkxpbmVXZWlnaHQiOjAuMCwiTGluZVR5cGUiOjAsIlBhcmVudFN0eWxlIjpudWxsfSwiUGFyZW50U3R5bGUiOm51bGx9LCJEYXRlU3R5bGUiOnsiJGlkIjoiNjcwIiwiRm9udFNldHRpbmdzIjp7IiRpZCI6IjY3MSIsIkZvbnRTaXplIjoxMCwiRm9udE5hbWUiOiJBcmlhbCIsIklzQm9sZCI6ZmFsc2UsIklzSXRhbGljIjpmYWxzZSwiSXNVbmRlcmxpbmVkIjpmYWxzZSwiUGFyZW50U3R5bGUiOm51bGx9LCJBdXRvU2l6ZSI6MiwiRm9yZWdyb3VuZCI6eyIkaWQiOiI2NzIiLCJDb2xvciI6eyIkaWQiOiI2NzMiLCJBIjoyNTUsIlIiOjE2NSwiRyI6MTY1LCJCIjoxNjV9fSwiTWF4V2lkdGgiOjIzLjAsIk1heEhlaWdodCI6IkluZmluaXR5IiwiU21hcnRGb3JlZ3JvdW5kSXNBY3RpdmUiOmZhbHNlLCJIb3Jpem9udGFsQWxpZ25tZW50IjoxLCJWZXJ0aWNhbEFsaWdubWVudCI6MCwiU21hcnRGb3JlZ3JvdW5kIjpudWxsLCJCYWNrZ3JvdW5kRmlsbFR5cGUiOjAsIk1hcmdpbiI6eyIkaWQiOiI2NzQiLCJUb3AiOjAuMCwiTGVmdCI6MC4wLCJSaWdodCI6MC4wLCJCb3R0b20iOjAuMH0sIlBhZGRpbmciOnsiJGlkIjoiNjc1IiwiVG9wIjowLjAsIkxlZnQiOjAuMCwiUmlnaHQiOjAuMCwiQm90dG9tIjowLjB9LCJCYWNrZ3JvdW5kIjp7IiRpZCI6IjY3NiIsIkNvbG9yIjp7IiRpZCI6IjY3NyIsIkEiOjAsIlIiOjI1NSwiRyI6MjU1LCJCIjoyNTV9fSwiSXNWaXNpYmxlIjp0cnVlLCJXaWR0aCI6MC4wLCJIZWlnaHQiOjAuMCwiQm9yZGVyU3R5bGUiOnsiJGlkIjoiNjc4IiwiTGluZUNvbG9yIjpudWxsLCJMaW5lV2VpZ2h0IjowLjAsIkxpbmVUeXBlIjowLCJQYXJlbnRTdHlsZSI6bnVsbH0sIlBhcmVudFN0eWxlIjpudWxsfSwiRGF0ZUZvcm1hdCI6eyIkaWQiOiI2Nz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4MCIsIkRhdGVQYXJ0SXNWaXNpYmxlIjp0cnVlLCJUaW1lUGFydElzVmlzaWJsZSI6ZmFsc2V9fSwiV2Vla051bWJlcmluZyI6eyIkaWQiOiI2ODEiLCJGb3JtYXQiOjAsIklzVmlzaWJsZSI6ZmFsc2UsIkxhc3RLbm93blZpc2liaWxpdHlTdGF0ZSI6ZmFsc2V9LCJJc1Zpc2libGUiOnRydWUsIlBhcmVudFN0eWxlIjpudWxsfSwiSHlwZXJsaW5rIjpudWxsLCJJbXBvcnRJZCI6IiJ9LHsiJGlkIjoiNjgyIiwiSWQiOiI5MDQ3OGY2Mi0zMmQ5LTQxZDYtYmNkYy02ZmQ4ODcxNjEyNWMiLCJJbmRleCI6MTUsIkdyb3VwSWQiOm51bGwsIlRpdGxlIjoiVk1BIEF3YXJkIC0gQmVzdCBGZW1hbGUgVmlkZW8iLCJEYXRlVGltZSI6IjIwMDktMDktMzBUMjM6NTk6MDAiLCJQZXJjZW50YWdlQ29tcGxldGUiOm51bGwsIk5vdGUiOm51bGwsIlN0eWxlIjp7IiRpZCI6IjY4MyIsIlRpdGxlUG9zaXRpb24iOiJMZWZ0IiwiRGF0ZVBvc2l0aW9uIjoiQmVsb3ciLCJTaGFwZVR5cGUiOjEzLCJTaGFwZVNpemUiOjAsIlNwYWNpbmciOjQsIlNoYXBlU3R5bGUiOnsiJGlkIjoiNjg0IiwiTWFyZ2luIjp7IiRpZCI6IjY4NSIsIlRvcCI6MC4wLCJMZWZ0IjowLjAsIlJpZ2h0IjowLjAsIkJvdHRvbSI6MC4wfSwiUGFkZGluZyI6eyIkaWQiOiI2ODYiLCJUb3AiOjAuMCwiTGVmdCI6MC4wLCJSaWdodCI6MC4wLCJCb3R0b20iOjAuMH0sIkJhY2tncm91bmQiOnsiJGlkIjoiNjg3IiwiQ29sb3IiOnsiJGlkIjoiNjg4IiwiQSI6MjU1LCJSIjo2OCwiRyI6MTE0LCJCIjoxOTZ9fSwiSXNWaXNpYmxlIjp0cnVlLCJXaWR0aCI6MTIuMCwiSGVpZ2h0IjoxNC4wLCJCb3JkZXJTdHlsZSI6eyIkaWQiOiI2ODkiLCJMaW5lQ29sb3IiOnsiJGlkIjoiNjkwIiwiJHR5cGUiOiJOTFJFLkNvbW1vbi5Eb20uU29saWRDb2xvckJydXNoLCBOTFJFLkNvbW1vbiIsIkNvbG9yIjp7IiRpZCI6IjY5MSIsIkEiOjI1NSwiUiI6MjM5LCJHIjoyMjAsIkIiOjIyOH19LCJMaW5lV2VpZ2h0IjoxLjMzMzMzMzM3LCJMaW5lVHlwZSI6MCwiUGFyZW50U3R5bGUiOm51bGx9LCJQYXJlbnRTdHlsZSI6bnVsbH0sIlRpdGxlU3R5bGUiOnsiJGlkIjoiNjkyIiwiRm9udFNldHRpbmdzIjp7IiRpZCI6IjY5MyIsIkZvbnRTaXplIjoxMCwiRm9udE5hbWUiOiJBcmlhbCIsIklzQm9sZCI6dHJ1ZSwiSXNJdGFsaWMiOmZhbHNlLCJJc1VuZGVybGluZWQiOmZhbHNlLCJQYXJlbnRTdHlsZSI6bnVsbH0sIkF1dG9TaXplIjoyLCJGb3JlZ3JvdW5kIjp7IiRpZCI6IjY5NCIsIkNvbG9yIjp7IiRpZCI6IjY5NSIsIkEiOjI1NSwiUiI6MjU1LCJHIjoyNTUsIkIiOjI1NX19LCJNYXhXaWR0aCI6MTA2LjM5NjM3NzU2MzQ3NjU2LCJNYXhIZWlnaHQiOiJJbmZpbml0eSIsIlNtYXJ0Rm9yZWdyb3VuZElzQWN0aXZlIjpmYWxzZSwiSG9yaXpvbnRhbEFsaWdubWVudCI6MiwiVmVydGljYWxBbGlnbm1lbnQiOjAsIlNtYXJ0Rm9yZWdyb3VuZCI6bnVsbCwiQmFja2dyb3VuZEZpbGxUeXBlIjowLCJNYXJnaW4iOnsiJGlkIjoiNjk2IiwiVG9wIjowLjAsIkxlZnQiOjAuMCwiUmlnaHQiOjAuMCwiQm90dG9tIjowLjB9LCJQYWRkaW5nIjp7IiRpZCI6IjY5NyIsIlRvcCI6MC4wLCJMZWZ0IjowLjAsIlJpZ2h0IjowLjAsIkJvdHRvbSI6MC4wfSwiQmFja2dyb3VuZCI6eyIkaWQiOiI2OTgiLCJDb2xvciI6eyIkaWQiOiI2OTkiLCJBIjowLCJSIjoyNTUsIkciOjI1NSwiQiI6MjU1fX0sIklzVmlzaWJsZSI6dHJ1ZSwiV2lkdGgiOjAuMCwiSGVpZ2h0IjowLjAsIkJvcmRlclN0eWxlIjp7IiRpZCI6IjcwMCIsIkxpbmVDb2xvciI6bnVsbCwiTGluZVdlaWdodCI6MC4wLCJMaW5lVHlwZSI6MCwiUGFyZW50U3R5bGUiOm51bGx9LCJQYXJlbnRTdHlsZSI6bnVsbH0sIkRhdGVTdHlsZSI6eyIkaWQiOiI3MDEiLCJGb250U2V0dGluZ3MiOnsiJGlkIjoiNzAyIiwiRm9udFNpemUiOjEwLCJGb250TmFtZSI6IkFyaWFsIiwiSXNCb2xkIjpmYWxzZSwiSXNJdGFsaWMiOmZhbHNlLCJJc1VuZGVybGluZWQiOmZhbHNlLCJQYXJlbnRTdHlsZSI6bnVsbH0sIkF1dG9TaXplIjoyLCJGb3JlZ3JvdW5kIjp7IiRpZCI6IjcwMyIsIkNvbG9yIjp7IiRpZCI6IjcwNC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pZCI6IjcwNSIsIlRvcCI6MC4wLCJMZWZ0IjowLjAsIlJpZ2h0IjowLjAsIkJvdHRvbSI6MC4wfSwiUGFkZGluZyI6eyIkaWQiOiI3MDYiLCJUb3AiOjAuMCwiTGVmdCI6MC4wLCJSaWdodCI6MC4wLCJCb3R0b20iOjAuMH0sIkJhY2tncm91bmQiOnsiJGlkIjoiNzA3IiwiQ29sb3IiOnsiJGlkIjoiNzA4IiwiQSI6MCwiUiI6MjU1LCJHIjoyNTUsIkIiOjI1NX19LCJJc1Zpc2libGUiOnRydWUsIldpZHRoIjowLjAsIkhlaWdodCI6MC4wLCJCb3JkZXJTdHlsZSI6eyIkaWQiOiI3MDkiLCJMaW5lQ29sb3IiOm51bGwsIkxpbmVXZWlnaHQiOjAuMCwiTGluZVR5cGUiOjAsIlBhcmVudFN0eWxlIjpudWxsfSwiUGFyZW50U3R5bGUiOm51bGx9LCJEYXRlRm9ybWF0Ijp7IiRpZCI6Ijcx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ExIiwiRGF0ZVBhcnRJc1Zpc2libGUiOnRydWUsIlRpbWVQYXJ0SXNWaXNpYmxlIjpmYWxzZX19LCJXZWVrTnVtYmVyaW5nIjp7IiRpZCI6IjcxMiIsIkZvcm1hdCI6MCwiSXNWaXNpYmxlIjpmYWxzZSwiTGFzdEtub3duVmlzaWJpbGl0eVN0YXRlIjpmYWxzZX0sIklzVmlzaWJsZSI6dHJ1ZSwiUGFyZW50U3R5bGUiOm51bGx9LCJIeXBlcmxpbmsiOm51bGwsIkltcG9ydElkIjoiIn1dLCJJZCI6IjRhZDczOWExLWJlNTUtNDM1Mi1iZDlkLWE5ZGM2OTk2NTViNSIsIklzU2luZ2xlSXRlbVJvdyI6ZmFsc2V9LHsiJGlkIjoiNzEzIiwiX3Rhc2tzIjpbXSwiX21pbGVzdG9uZXMiOlt7IiRpZCI6IjcxNCIsIklkIjoiZWViZWY0ZjAtOWNhZi00NzVlLWFiMGItNzFiYmZiZDZjMDhlIiwiSW5kZXgiOjE2LCJHcm91cElkIjpudWxsLCJUaXRsZSI6IjQgR3JhbW15cywgaW5jbHVkaW5nIGZvciBBbGJ1bSBvZiB0aGUgWWVhciIsIkRhdGVUaW1lIjoiMjAxMC0wMS0wMVQyMzo1OTowMCIsIlBlcmNlbnRhZ2VDb21wbGV0ZSI6bnVsbCwiTm90ZSI6bnVsbCwiU3R5bGUiOnsiJGlkIjoiNzE1IiwiVGl0bGVQb3NpdGlvbiI6IkxlZnQiLCJEYXRlUG9zaXRpb24iOiJCZWxvdyIsIlNoYXBlVHlwZSI6MTMsIlNoYXBlU2l6ZSI6MCwiU3BhY2luZyI6NCwiU2hhcGVTdHlsZSI6eyIkaWQiOiI3MTYiLCJNYXJnaW4iOnsiJGlkIjoiNzE3IiwiVG9wIjowLjAsIkxlZnQiOjAuMCwiUmlnaHQiOjAuMCwiQm90dG9tIjowLjB9LCJQYWRkaW5nIjp7IiRpZCI6IjcxOCIsIlRvcCI6MC4wLCJMZWZ0IjowLjAsIlJpZ2h0IjowLjAsIkJvdHRvbSI6MC4wfSwiQmFja2dyb3VuZCI6eyIkaWQiOiI3MTkiLCJDb2xvciI6eyIkaWQiOiI3MjAiLCJBIjoyNTUsIlIiOjY4LCJHIjoxMTQsIkIiOjE5Nn19LCJJc1Zpc2libGUiOnRydWUsIldpZHRoIjoxMi4wLCJIZWlnaHQiOjE0LjAsIkJvcmRlclN0eWxlIjp7IiRpZCI6IjcyMSIsIkxpbmVDb2xvciI6eyIkaWQiOiI3MjIiLCIkdHlwZSI6Ik5MUkUuQ29tbW9uLkRvbS5Tb2xpZENvbG9yQnJ1c2gsIE5MUkUuQ29tbW9uIiwiQ29sb3IiOnsiJGlkIjoiNzIzIiwiQSI6MjU1LCJSIjoyMzksIkciOjIyMCwiQiI6MjI4fX0sIkxpbmVXZWlnaHQiOjEuMzMzMzMzMzcsIkxpbmVUeXBlIjowLCJQYXJlbnRTdHlsZSI6bnVsbH0sIlBhcmVudFN0eWxlIjpudWxsfSwiVGl0bGVTdHlsZSI6eyIkaWQiOiI3MjQiLCJGb250U2V0dGluZ3MiOnsiJGlkIjoiNzI1IiwiRm9udFNpemUiOjEwLCJGb250TmFtZSI6IkFyaWFsIiwiSXNCb2xkIjp0cnVlLCJJc0l0YWxpYyI6ZmFsc2UsIklzVW5kZXJsaW5lZCI6ZmFsc2UsIlBhcmVudFN0eWxlIjpudWxsfSwiQXV0b1NpemUiOjIsIkZvcmVncm91bmQiOnsiJGlkIjoiNzI2IiwiQ29sb3IiOnsiJGlkIjoiNzI3IiwiQSI6MjU1LCJSIjoyNTUsIkciOjI1NSwiQiI6MjU1fX0sIk1heFdpZHRoIjoxNDMuNjM3OTU0NzExOTE0MDYsIk1heEhlaWdodCI6IkluZmluaXR5IiwiU21hcnRGb3JlZ3JvdW5kSXNBY3RpdmUiOmZhbHNlLCJIb3Jpem9udGFsQWxpZ25tZW50IjoyLCJWZXJ0aWNhbEFsaWdubWVudCI6MCwiU21hcnRGb3JlZ3JvdW5kIjpudWxsLCJCYWNrZ3JvdW5kRmlsbFR5cGUiOjAsIk1hcmdpbiI6eyIkaWQiOiI3MjgiLCJUb3AiOjAuMCwiTGVmdCI6MC4wLCJSaWdodCI6MC4wLCJCb3R0b20iOjAuMH0sIlBhZGRpbmciOnsiJGlkIjoiNzI5IiwiVG9wIjowLjAsIkxlZnQiOjAuMCwiUmlnaHQiOjAuMCwiQm90dG9tIjowLjB9LCJCYWNrZ3JvdW5kIjp7IiRpZCI6IjczMCIsIkNvbG9yIjp7IiRpZCI6IjczMSIsIkEiOjAsIlIiOjI1NSwiRyI6MjU1LCJCIjoyNTV9fSwiSXNWaXNpYmxlIjp0cnVlLCJXaWR0aCI6MC4wLCJIZWlnaHQiOjAuMCwiQm9yZGVyU3R5bGUiOnsiJGlkIjoiNzMyIiwiTGluZUNvbG9yIjpudWxsLCJMaW5lV2VpZ2h0IjowLjAsIkxpbmVUeXBlIjowLCJQYXJlbnRTdHlsZSI6bnVsbH0sIlBhcmVudFN0eWxlIjpudWxsfSwiRGF0ZVN0eWxlIjp7IiRpZCI6IjczMyIsIkZvbnRTZXR0aW5ncyI6eyIkaWQiOiI3MzQiLCJGb250U2l6ZSI6MTAsIkZvbnROYW1lIjoiQXJpYWwiLCJJc0JvbGQiOmZhbHNlLCJJc0l0YWxpYyI6ZmFsc2UsIklzVW5kZXJsaW5lZCI6ZmFsc2UsIlBhcmVudFN0eWxlIjpudWxsfSwiQXV0b1NpemUiOjIsIkZvcmVncm91bmQiOnsiJGlkIjoiNzM1IiwiQ29sb3IiOnsiJGlkIjoiNzM2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NzM3IiwiVG9wIjowLjAsIkxlZnQiOjAuMCwiUmlnaHQiOjAuMCwiQm90dG9tIjowLjB9LCJQYWRkaW5nIjp7IiRpZCI6IjczOCIsIlRvcCI6MC4wLCJMZWZ0IjowLjAsIlJpZ2h0IjowLjAsIkJvdHRvbSI6MC4wfSwiQmFja2dyb3VuZCI6eyIkaWQiOiI3MzkiLCJDb2xvciI6eyIkaWQiOiI3NDAiLCJBIjowLCJSIjoyNTUsIkciOjI1NSwiQiI6MjU1fX0sIklzVmlzaWJsZSI6dHJ1ZSwiV2lkdGgiOjAuMCwiSGVpZ2h0IjowLjAsIkJvcmRlclN0eWxlIjp7IiRpZCI6Ijc0MSIsIkxpbmVDb2xvciI6bnVsbCwiTGluZVdlaWdodCI6MC4wLCJMaW5lVHlwZSI6MCwiUGFyZW50U3R5bGUiOm51bGx9LCJQYXJlbnRTdHlsZSI6bnVsbH0sIkRhdGVGb3JtYXQiOnsiJGlkIjoiNzQ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NDMiLCJEYXRlUGFydElzVmlzaWJsZSI6dHJ1ZSwiVGltZVBhcnRJc1Zpc2libGUiOmZhbHNlfX0sIldlZWtOdW1iZXJpbmciOnsiJGlkIjoiNzQ0IiwiRm9ybWF0IjowLCJJc1Zpc2libGUiOmZhbHNlLCJMYXN0S25vd25WaXNpYmlsaXR5U3RhdGUiOmZhbHNlfSwiSXNWaXNpYmxlIjp0cnVlLCJQYXJlbnRTdHlsZSI6bnVsbH0sIkh5cGVybGluayI6bnVsbCwiSW1wb3J0SWQiOiIifSx7IiRpZCI6Ijc0NSIsIklkIjoiMzYwYmJkY2UtZTQ1Yy00ZDIyLWFiNWEtODgzNTczZGU0NDRjIiwiSW5kZXgiOjE3LCJHcm91cElkIjpudWxsLCJUaXRsZSI6IjkgTVRWIFZpZGVvIE11c2ljIEF3YXJkcyIsIkRhdGVUaW1lIjoiMjAyMy0wOS0xMlQyMzo1OTowMCIsIlBlcmNlbnRhZ2VDb21wbGV0ZSI6bnVsbCwiTm90ZSI6bnVsbCwiU3R5bGUiOnsiJGlkIjoiNzQ2IiwiVGl0bGVQb3NpdGlvbiI6IkxlZnQiLCJEYXRlUG9zaXRpb24iOiJCZWxvdyIsIlNoYXBlVHlwZSI6MTMsIlNoYXBlU2l6ZSI6MCwiU3BhY2luZyI6NCwiU2hhcGVTdHlsZSI6eyIkaWQiOiI3NDciLCJNYXJnaW4iOnsiJGlkIjoiNzQ4IiwiVG9wIjowLjAsIkxlZnQiOjAuMCwiUmlnaHQiOjAuMCwiQm90dG9tIjowLjB9LCJQYWRkaW5nIjp7IiRpZCI6Ijc0OSIsIlRvcCI6MC4wLCJMZWZ0IjowLjAsIlJpZ2h0IjowLjAsIkJvdHRvbSI6MC4wfSwiQmFja2dyb3VuZCI6eyIkaWQiOiI3NTAiLCJDb2xvciI6eyIkaWQiOiI3NTEiLCJBIjoyNTUsIlIiOjY4LCJHIjoxMTQsIkIiOjE5Nn19LCJJc1Zpc2libGUiOnRydWUsIldpZHRoIjoxMi4wLCJIZWlnaHQiOjE0LjAsIkJvcmRlclN0eWxlIjp7IiRpZCI6Ijc1MiIsIkxpbmVDb2xvciI6eyIkaWQiOiI3NTMiLCIkdHlwZSI6Ik5MUkUuQ29tbW9uLkRvbS5Tb2xpZENvbG9yQnJ1c2gsIE5MUkUuQ29tbW9uIiwiQ29sb3IiOnsiJGlkIjoiNzU0IiwiQSI6MjU1LCJSIjoyMzksIkciOjIyMCwiQiI6MjI4fX0sIkxpbmVXZWlnaHQiOjEuMzMzMzMzMzcsIkxpbmVUeXBlIjowLCJQYXJlbnRTdHlsZSI6bnVsbH0sIlBhcmVudFN0eWxlIjpudWxsfSwiVGl0bGVTdHlsZSI6eyIkaWQiOiI3NTUiLCJGb250U2V0dGluZ3MiOnsiJGlkIjoiNzU2IiwiRm9udFNpemUiOjEwLCJGb250TmFtZSI6IkFyaWFsIiwiSXNCb2xkIjp0cnVlLCJJc0l0YWxpYyI6ZmFsc2UsIklzVW5kZXJsaW5lZCI6ZmFsc2UsIlBhcmVudFN0eWxlIjpudWxsfSwiQXV0b1NpemUiOjIsIkZvcmVncm91bmQiOnsiJGlkIjoiNzU3IiwiQ29sb3IiOnsiJGlkIjoiNzU4IiwiQSI6MjU1LCJSIjoyNTUsIkciOjI1NSwiQiI6MjU1fX0sIk1heFdpZHRoIjo3NC43NzY5MzIxMjIzMjg2MTcsIk1heEhlaWdodCI6IkluZmluaXR5IiwiU21hcnRGb3JlZ3JvdW5kSXNBY3RpdmUiOmZhbHNlLCJIb3Jpem9udGFsQWxpZ25tZW50IjoyLCJWZXJ0aWNhbEFsaWdubWVudCI6MCwiU21hcnRGb3JlZ3JvdW5kIjpudWxsLCJCYWNrZ3JvdW5kRmlsbFR5cGUiOjAsIk1hcmdpbiI6eyIkaWQiOiI3NTkiLCJUb3AiOjAuMCwiTGVmdCI6MC4wLCJSaWdodCI6MC4wLCJCb3R0b20iOjAuMH0sIlBhZGRpbmciOnsiJGlkIjoiNzYwIiwiVG9wIjowLjAsIkxlZnQiOjAuMCwiUmlnaHQiOjAuMCwiQm90dG9tIjowLjB9LCJCYWNrZ3JvdW5kIjp7IiRpZCI6Ijc2MSIsIkNvbG9yIjp7IiRpZCI6Ijc2MiIsIkEiOjAsIlIiOjI1NSwiRyI6MjU1LCJCIjoyNTV9fSwiSXNWaXNpYmxlIjp0cnVlLCJXaWR0aCI6MC4wLCJIZWlnaHQiOjAuMCwiQm9yZGVyU3R5bGUiOnsiJGlkIjoiNzYzIiwiTGluZUNvbG9yIjpudWxsLCJMaW5lV2VpZ2h0IjowLjAsIkxpbmVUeXBlIjowLCJQYXJlbnRTdHlsZSI6bnVsbH0sIlBhcmVudFN0eWxlIjpudWxsfSwiRGF0ZVN0eWxlIjp7IiRpZCI6Ijc2NCIsIkZvbnRTZXR0aW5ncyI6eyIkaWQiOiI3NjUiLCJGb250U2l6ZSI6MTAsIkZvbnROYW1lIjoiQXJpYWwiLCJJc0JvbGQiOmZhbHNlLCJJc0l0YWxpYyI6ZmFsc2UsIklzVW5kZXJsaW5lZCI6ZmFsc2UsIlBhcmVudFN0eWxlIjpudWxsfSwiQXV0b1NpemUiOjIsIkZvcmVncm91bmQiOnsiJGlkIjoiNzY2IiwiQ29sb3IiOnsiJGlkIjoiNzY3IiwiQSI6MjU1LCJSIjoxNjUsIkciOjE2NSwiQiI6MTY1fX0sIk1heFdpZHRoIjoyMy4wLCJNYXhIZWlnaHQiOiJJbmZpbml0eSIsIlNtYXJ0Rm9yZWdyb3VuZElzQWN0aXZlIjpmYWxzZSwiSG9yaXpvbnRhbEFsaWdubWVudCI6MSwiVmVydGljYWxBbGlnbm1lbnQiOjAsIlNtYXJ0Rm9yZWdyb3VuZCI6bnVsbCwiQmFja2dyb3VuZEZpbGxUeXBlIjowLCJNYXJnaW4iOnsiJGlkIjoiNzY4IiwiVG9wIjowLjAsIkxlZnQiOjAuMCwiUmlnaHQiOjAuMCwiQm90dG9tIjowLjB9LCJQYWRkaW5nIjp7IiRpZCI6Ijc2OSIsIlRvcCI6MC4wLCJMZWZ0IjowLjAsIlJpZ2h0IjowLjAsIkJvdHRvbSI6MC4wfSwiQmFja2dyb3VuZCI6eyIkaWQiOiI3NzAiLCJDb2xvciI6eyIkaWQiOiI3NzEiLCJBIjowLCJSIjoyNTUsIkciOjI1NSwiQiI6MjU1fX0sIklzVmlzaWJsZSI6dHJ1ZSwiV2lkdGgiOjAuMCwiSGVpZ2h0IjowLjAsIkJvcmRlclN0eWxlIjp7IiRpZCI6Ijc3MiIsIkxpbmVDb2xvciI6bnVsbCwiTGluZVdlaWdodCI6MC4wLCJMaW5lVHlwZSI6MCwiUGFyZW50U3R5bGUiOm51bGx9LCJQYXJlbnRTdHlsZSI6bnVsbH0sIkRhdGVGb3JtYXQiOnsiJGlkIjoiNzc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NzQiLCJEYXRlUGFydElzVmlzaWJsZSI6dHJ1ZSwiVGltZVBhcnRJc1Zpc2libGUiOmZhbHNlfX0sIldlZWtOdW1iZXJpbmciOnsiJGlkIjoiNzc1IiwiRm9ybWF0IjowLCJJc1Zpc2libGUiOmZhbHNlLCJMYXN0S25vd25WaXNpYmlsaXR5U3RhdGUiOmZhbHNlfSwiSXNWaXNpYmxlIjp0cnVlLCJQYXJlbnRTdHlsZSI6bnVsbH0sIkh5cGVybGluayI6bnVsbCwiSW1wb3J0SWQiOiIifSx7IiRpZCI6Ijc3NiIsIklkIjoiMTQwZDE4YmEtMDU1ZC00OTdmLTg0OTgtMzM3Y2FmZmQyMDhhIiwiSW5kZXgiOjE4LCJHcm91cElkIjpudWxsLCJUaXRsZSI6IkdyYW1teSAtIEFsYnVtIG9mIHRoZSBZZWFyICjigJwxOTg54oCdKSIsIkRhdGVUaW1lIjoiMjAxNC0xMS0yOVQyMzo1OTowMCIsIlBlcmNlbnRhZ2VDb21wbGV0ZSI6bnVsbCwiTm90ZSI6bnVsbCwiU3R5bGUiOnsiJGlkIjoiNzc3IiwiVGl0bGVQb3NpdGlvbiI6IkFib3ZlIiwiRGF0ZVBvc2l0aW9uIjoiQmVsb3ciLCJTaGFwZVR5cGUiOjEzLCJTaGFwZVNpemUiOjAsIlNwYWNpbmciOjQsIlNoYXBlU3R5bGUiOnsiJGlkIjoiNzc4IiwiTWFyZ2luIjp7IiRpZCI6Ijc3OSIsIlRvcCI6MC4wLCJMZWZ0IjowLjAsIlJpZ2h0IjowLjAsIkJvdHRvbSI6MC4wfSwiUGFkZGluZyI6eyIkaWQiOiI3ODAiLCJUb3AiOjAuMCwiTGVmdCI6MC4wLCJSaWdodCI6MC4wLCJCb3R0b20iOjAuMH0sIkJhY2tncm91bmQiOnsiJGlkIjoiNzgxIiwiQ29sb3IiOnsiJGlkIjoiNzgyIiwiQSI6MjU1LCJSIjo2OCwiRyI6MTE0LCJCIjoxOTZ9fSwiSXNWaXNpYmxlIjp0cnVlLCJXaWR0aCI6MTIuMCwiSGVpZ2h0IjoxNC4wLCJCb3JkZXJTdHlsZSI6eyIkaWQiOiI3ODMiLCJMaW5lQ29sb3IiOnsiJGlkIjoiNzg0IiwiJHR5cGUiOiJOTFJFLkNvbW1vbi5Eb20uU29saWRDb2xvckJydXNoLCBOTFJFLkNvbW1vbiIsIkNvbG9yIjp7IiRpZCI6Ijc4NSIsIkEiOjI1NSwiUiI6MjM5LCJHIjoyMjAsIkIiOjIyOH19LCJMaW5lV2VpZ2h0IjoxLjMzMzMzMzM3LCJMaW5lVHlwZSI6MCwiUGFyZW50U3R5bGUiOm51bGx9LCJQYXJlbnRTdHlsZSI6bnVsbH0sIlRpdGxlU3R5bGUiOnsiJGlkIjoiNzg2IiwiRm9udFNldHRpbmdzIjp7IiRpZCI6Ijc4NyIsIkZvbnRTaXplIjoxMCwiRm9udE5hbWUiOiJBcmlhbCIsIklzQm9sZCI6dHJ1ZSwiSXNJdGFsaWMiOmZhbHNlLCJJc1VuZGVybGluZWQiOmZhbHNlLCJQYXJlbnRTdHlsZSI6bnVsbH0sIkF1dG9TaXplIjoyLCJGb3JlZ3JvdW5kIjp7IiRpZCI6Ijc4OCIsIkNvbG9yIjp7IiRpZCI6Ijc4OSIsIkEiOjI1NSwiUiI6MjU1LCJHIjoyNTUsIkIiOjI1NX19LCJNYXhXaWR0aCI6OTYuMzQ3MDYyNDU5ODIzNTQ3LCJNYXhIZWlnaHQiOiJJbmZpbml0eSIsIlNtYXJ0Rm9yZWdyb3VuZElzQWN0aXZlIjpmYWxzZSwiSG9yaXpvbnRhbEFsaWdubWVudCI6MSwiVmVydGljYWxBbGlnbm1lbnQiOjAsIlNtYXJ0Rm9yZWdyb3VuZCI6bnVsbCwiQmFja2dyb3VuZEZpbGxUeXBlIjowLCJNYXJnaW4iOnsiJGlkIjoiNzkwIiwiVG9wIjowLjAsIkxlZnQiOjAuMCwiUmlnaHQiOjAuMCwiQm90dG9tIjowLjB9LCJQYWRkaW5nIjp7IiRpZCI6Ijc5MSIsIlRvcCI6MC4wLCJMZWZ0IjowLjAsIlJpZ2h0IjowLjAsIkJvdHRvbSI6MC4wfSwiQmFja2dyb3VuZCI6eyIkaWQiOiI3OTIiLCJDb2xvciI6eyIkaWQiOiI3OTMiLCJBIjowLCJSIjoyNTUsIkciOjI1NSwiQiI6MjU1fX0sIklzVmlzaWJsZSI6dHJ1ZSwiV2lkdGgiOjAuMCwiSGVpZ2h0IjowLjAsIkJvcmRlclN0eWxlIjp7IiRpZCI6Ijc5NCIsIkxpbmVDb2xvciI6bnVsbCwiTGluZVdlaWdodCI6MC4wLCJMaW5lVHlwZSI6MCwiUGFyZW50U3R5bGUiOm51bGx9LCJQYXJlbnRTdHlsZSI6bnVsbH0sIkRhdGVTdHlsZSI6eyIkaWQiOiI3OTUiLCJGb250U2V0dGluZ3MiOnsiJGlkIjoiNzk2IiwiRm9udFNpemUiOjEwLCJGb250TmFtZSI6IkFyaWFsIiwiSXNCb2xkIjpmYWxzZSwiSXNJdGFsaWMiOmZhbHNlLCJJc1VuZGVybGluZWQiOmZhbHNlLCJQYXJlbnRTdHlsZSI6bnVsbH0sIkF1dG9TaXplIjoyLCJGb3JlZ3JvdW5kIjp7IiRpZCI6Ijc5NyIsIkNvbG9yIjp7IiRpZCI6Ijc5OC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pZCI6Ijc5OSIsIlRvcCI6MC4wLCJMZWZ0IjowLjAsIlJpZ2h0IjowLjAsIkJvdHRvbSI6MC4wfSwiUGFkZGluZyI6eyIkaWQiOiI4MDAiLCJUb3AiOjAuMCwiTGVmdCI6MC4wLCJSaWdodCI6MC4wLCJCb3R0b20iOjAuMH0sIkJhY2tncm91bmQiOnsiJGlkIjoiODAxIiwiQ29sb3IiOnsiJGlkIjoiODAyIiwiQSI6MCwiUiI6MjU1LCJHIjoyNTUsIkIiOjI1NX19LCJJc1Zpc2libGUiOnRydWUsIldpZHRoIjowLjAsIkhlaWdodCI6MC4wLCJCb3JkZXJTdHlsZSI6eyIkaWQiOiI4MDMiLCJMaW5lQ29sb3IiOm51bGwsIkxpbmVXZWlnaHQiOjAuMCwiTGluZVR5cGUiOjAsIlBhcmVudFN0eWxlIjpudWxsfSwiUGFyZW50U3R5bGUiOm51bGx9LCJEYXRlRm9ybWF0Ijp7IiRpZCI6Ijgw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A1IiwiRGF0ZVBhcnRJc1Zpc2libGUiOnRydWUsIlRpbWVQYXJ0SXNWaXNpYmxlIjpmYWxzZX19LCJXZWVrTnVtYmVyaW5nIjp7IiRpZCI6IjgwNiIsIkZvcm1hdCI6MCwiSXNWaXNpYmxlIjpmYWxzZSwiTGFzdEtub3duVmlzaWJpbGl0eVN0YXRlIjpmYWxzZX0sIklzVmlzaWJsZSI6dHJ1ZSwiUGFyZW50U3R5bGUiOm51bGx9LCJIeXBlcmxpbmsiOm51bGwsIkltcG9ydElkIjoiIn1dLCJJZCI6ImE0ZDkwMWVhLTBhNWQtNDI1OC1iZTVkLTMzYWRlZGI3YTkxOCIsIklzU2luZ2xlSXRlbVJvdyI6ZmFsc2V9LHsiJGlkIjoiODA3IiwiX3Rhc2tzIjpbXSwiX21pbGVzdG9uZXMiOlt7IiRpZCI6IjgwOCIsIklkIjoiMzdlYjJmMGYtY2ZiZC00NTllLThmM2YtNmY1ZGEwZDFiODVmIiwiSW5kZXgiOjE5LCJHcm91cElkIjpudWxsLCJUaXRsZSI6IkVudGVydGFpbmVyIG9mIHRoZSBZZWFyIENNQSBBd2FyZCIsIkRhdGVUaW1lIjoiMjAxMS0wMS0wMVQyMzo1OTowMCIsIlBlcmNlbnRhZ2VDb21wbGV0ZSI6bnVsbCwiTm90ZSI6bnVsbCwiU3R5bGUiOnsiJGlkIjoiODA5IiwiVGl0bGVQb3NpdGlvbiI6IkxlZnQiLCJEYXRlUG9zaXRpb24iOiJCZWxvdyIsIlNoYXBlVHlwZSI6MTMsIlNoYXBlU2l6ZSI6MCwiU3BhY2luZyI6NCwiU2hhcGVTdHlsZSI6eyIkaWQiOiI4MTAiLCJNYXJnaW4iOnsiJGlkIjoiODExIiwiVG9wIjowLjAsIkxlZnQiOjAuMCwiUmlnaHQiOjAuMCwiQm90dG9tIjowLjB9LCJQYWRkaW5nIjp7IiRpZCI6IjgxMiIsIlRvcCI6MC4wLCJMZWZ0IjowLjAsIlJpZ2h0IjowLjAsIkJvdHRvbSI6MC4wfSwiQmFja2dyb3VuZCI6eyIkaWQiOiI4MTMiLCJDb2xvciI6eyIkaWQiOiI4MTQiLCJBIjoyNTUsIlIiOjY4LCJHIjoxMTQsIkIiOjE5Nn19LCJJc1Zpc2libGUiOnRydWUsIldpZHRoIjoxMi4wLCJIZWlnaHQiOjE0LjAsIkJvcmRlclN0eWxlIjp7IiRpZCI6IjgxNSIsIkxpbmVDb2xvciI6eyIkaWQiOiI4MTYiLCIkdHlwZSI6Ik5MUkUuQ29tbW9uLkRvbS5Tb2xpZENvbG9yQnJ1c2gsIE5MUkUuQ29tbW9uIiwiQ29sb3IiOnsiJGlkIjoiODE3IiwiQSI6MjU1LCJSIjoyMzksIkciOjIyMCwiQiI6MjI4fX0sIkxpbmVXZWlnaHQiOjEuMzMzMzMzMzcsIkxpbmVUeXBlIjowLCJQYXJlbnRTdHlsZSI6bnVsbH0sIlBhcmVudFN0eWxlIjpudWxsfSwiVGl0bGVTdHlsZSI6eyIkaWQiOiI4MTgiLCJGb250U2V0dGluZ3MiOnsiJGlkIjoiODE5IiwiRm9udFNpemUiOjEwLCJGb250TmFtZSI6IkFyaWFsIiwiSXNCb2xkIjp0cnVlLCJJc0l0YWxpYyI6ZmFsc2UsIklzVW5kZXJsaW5lZCI6ZmFsc2UsIlBhcmVudFN0eWxlIjpudWxsfSwiQXV0b1NpemUiOjIsIkZvcmVncm91bmQiOnsiJGlkIjoiODIwIiwiQ29sb3IiOnsiJGlkIjoiODIxIiwiQSI6MjU1LCJSIjoyNTUsIkciOjI1NSwiQiI6MjU1fX0sIk1heFdpZHRoIjo4Ni4wLCJNYXhIZWlnaHQiOiJJbmZpbml0eSIsIlNtYXJ0Rm9yZWdyb3VuZElzQWN0aXZlIjpmYWxzZSwiSG9yaXpvbnRhbEFsaWdubWVudCI6MiwiVmVydGljYWxBbGlnbm1lbnQiOjAsIlNtYXJ0Rm9yZWdyb3VuZCI6bnVsbCwiQmFja2dyb3VuZEZpbGxUeXBlIjowLCJNYXJnaW4iOnsiJGlkIjoiODIyIiwiVG9wIjowLjAsIkxlZnQiOjAuMCwiUmlnaHQiOjAuMCwiQm90dG9tIjowLjB9LCJQYWRkaW5nIjp7IiRpZCI6IjgyMyIsIlRvcCI6MC4wLCJMZWZ0IjowLjAsIlJpZ2h0IjowLjAsIkJvdHRvbSI6MC4wfSwiQmFja2dyb3VuZCI6eyIkaWQiOiI4MjQiLCJDb2xvciI6eyIkaWQiOiI4MjUiLCJBIjowLCJSIjoyNTUsIkciOjI1NSwiQiI6MjU1fX0sIklzVmlzaWJsZSI6dHJ1ZSwiV2lkdGgiOjAuMCwiSGVpZ2h0IjowLjAsIkJvcmRlclN0eWxlIjp7IiRpZCI6IjgyNiIsIkxpbmVDb2xvciI6bnVsbCwiTGluZVdlaWdodCI6MC4wLCJMaW5lVHlwZSI6MCwiUGFyZW50U3R5bGUiOm51bGx9LCJQYXJlbnRTdHlsZSI6bnVsbH0sIkRhdGVTdHlsZSI6eyIkaWQiOiI4MjciLCJGb250U2V0dGluZ3MiOnsiJGlkIjoiODI4IiwiRm9udFNpemUiOjEwLCJGb250TmFtZSI6IkFyaWFsIiwiSXNCb2xkIjpmYWxzZSwiSXNJdGFsaWMiOmZhbHNlLCJJc1VuZGVybGluZWQiOmZhbHNlLCJQYXJlbnRTdHlsZSI6bnVsbH0sIkF1dG9TaXplIjoyLCJGb3JlZ3JvdW5kIjp7IiRpZCI6IjgyOSIsIkNvbG9yIjp7IiRpZCI6IjgzMCIsIkEiOjI1NSwiUiI6MTY1LCJHIjoxNjUsIkIiOjE2NX19LCJNYXhXaWR0aCI6MjMuMCwiTWF4SGVpZ2h0IjoiSW5maW5pdHkiLCJTbWFydEZvcmVncm91bmRJc0FjdGl2ZSI6ZmFsc2UsIkhvcml6b250YWxBbGlnbm1lbnQiOjEsIlZlcnRpY2FsQWxpZ25tZW50IjowLCJTbWFydEZvcmVncm91bmQiOm51bGwsIkJhY2tncm91bmRGaWxsVHlwZSI6MCwiTWFyZ2luIjp7IiRpZCI6IjgzMSIsIlRvcCI6MC4wLCJMZWZ0IjowLjAsIlJpZ2h0IjowLjAsIkJvdHRvbSI6MC4wfSwiUGFkZGluZyI6eyIkaWQiOiI4MzIiLCJUb3AiOjAuMCwiTGVmdCI6MC4wLCJSaWdodCI6MC4wLCJCb3R0b20iOjAuMH0sIkJhY2tncm91bmQiOnsiJGlkIjoiODMzIiwiQ29sb3IiOnsiJGlkIjoiODM0IiwiQSI6MCwiUiI6MjU1LCJHIjoyNTUsIkIiOjI1NX19LCJJc1Zpc2libGUiOnRydWUsIldpZHRoIjowLjAsIkhlaWdodCI6MC4wLCJCb3JkZXJTdHlsZSI6eyIkaWQiOiI4MzUiLCJMaW5lQ29sb3IiOm51bGwsIkxpbmVXZWlnaHQiOjAuMCwiTGluZVR5cGUiOjAsIlBhcmVudFN0eWxlIjpudWxsfSwiUGFyZW50U3R5bGUiOm51bGx9LCJEYXRlRm9ybWF0Ijp7IiRpZCI6Ijgz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M3IiwiRGF0ZVBhcnRJc1Zpc2libGUiOnRydWUsIlRpbWVQYXJ0SXNWaXNpYmxlIjpmYWxzZX19LCJXZWVrTnVtYmVyaW5nIjp7IiRpZCI6IjgzOC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4MzkiLCJfdGFza3MiOltdLCJfbWlsZXN0b25lcyI6W3siJGlkIjoiODQwIiwiSWQiOiIwZDlmNDczOC01NTk3LTRkNDYtOTMzNC03MGU4ODlkYTE5NWMiLCJJbmRleCI6MjAsIkdyb3VwSWQiOm51bGwsIlRpdGxlIjoiXCJSZXB1dGF0aW9uXCIgLSBUb3AtU2VsbGluZyBMUCBvZiB0aGUgWWVhciIsIkRhdGVUaW1lIjoiMjAxNy0wMS0wMVQyMzo1OTowMCIsIlBlcmNlbnRhZ2VDb21wbGV0ZSI6bnVsbCwiTm90ZSI6bnVsbCwiU3R5bGUiOnsiJGlkIjoiODQxIiwiVGl0bGVQb3NpdGlvbiI6IkFib3ZlIiwiRGF0ZVBvc2l0aW9uIjoiQmVsb3ciLCJTaGFwZVR5cGUiOjEzLCJTaGFwZVNpemUiOjAsIlNwYWNpbmciOjQsIlNoYXBlU3R5bGUiOnsiJGlkIjoiODQyIiwiTWFyZ2luIjp7IiRpZCI6Ijg0MyIsIlRvcCI6MC4wLCJMZWZ0IjowLjAsIlJpZ2h0IjowLjAsIkJvdHRvbSI6MC4wfSwiUGFkZGluZyI6eyIkaWQiOiI4NDQiLCJUb3AiOjAuMCwiTGVmdCI6MC4wLCJSaWdodCI6MC4wLCJCb3R0b20iOjAuMH0sIkJhY2tncm91bmQiOnsiJGlkIjoiODQ1IiwiQ29sb3IiOnsiJGlkIjoiODQ2IiwiQSI6MjU1LCJSIjo2OCwiRyI6MTE0LCJCIjoxOTZ9fSwiSXNWaXNpYmxlIjp0cnVlLCJXaWR0aCI6MTIuMCwiSGVpZ2h0IjoxNC4wLCJCb3JkZXJTdHlsZSI6eyIkaWQiOiI4NDciLCJMaW5lQ29sb3IiOnsiJGlkIjoiODQ4IiwiJHR5cGUiOiJOTFJFLkNvbW1vbi5Eb20uU29saWRDb2xvckJydXNoLCBOTFJFLkNvbW1vbiIsIkNvbG9yIjp7IiRpZCI6Ijg0OSIsIkEiOjI1NSwiUiI6MjU1LCJHIjowLCJCIjowfX0sIkxpbmVXZWlnaHQiOjAuMCwiTGluZVR5cGUiOjAsIlBhcmVudFN0eWxlIjpudWxsfSwiUGFyZW50U3R5bGUiOm51bGx9LCJUaXRsZVN0eWxlIjp7IiRpZCI6Ijg1MCIsIkZvbnRTZXR0aW5ncyI6eyIkaWQiOiI4NTEiLCJGb250U2l6ZSI6MTAsIkZvbnROYW1lIjoiQXJpYWwiLCJJc0JvbGQiOnRydWUsIklzSXRhbGljIjpmYWxzZSwiSXNVbmRlcmxpbmVkIjpmYWxzZSwiUGFyZW50U3R5bGUiOm51bGx9LCJBdXRvU2l6ZSI6MCwiRm9yZWdyb3VuZCI6eyIkaWQiOiI4NTIiLCJDb2xvciI6eyIkaWQiOiI4NT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ODU0IiwiVG9wIjowLjAsIkxlZnQiOjAuMCwiUmlnaHQiOjAuMCwiQm90dG9tIjowLjB9LCJQYWRkaW5nIjp7IiRpZCI6Ijg1NSIsIlRvcCI6MC4wLCJMZWZ0IjowLjAsIlJpZ2h0IjowLjAsIkJvdHRvbSI6MC4wfSwiQmFja2dyb3VuZCI6eyIkaWQiOiI4NTYiLCJDb2xvciI6eyIkaWQiOiI4NTciLCJBIjowLCJSIjoyNTUsIkciOjI1NSwiQiI6MjU1fX0sIklzVmlzaWJsZSI6dHJ1ZSwiV2lkdGgiOjAuMCwiSGVpZ2h0IjowLjAsIkJvcmRlclN0eWxlIjp7IiRpZCI6Ijg1OCIsIkxpbmVDb2xvciI6bnVsbCwiTGluZVdlaWdodCI6MC4wLCJMaW5lVHlwZSI6MCwiUGFyZW50U3R5bGUiOm51bGx9LCJQYXJlbnRTdHlsZSI6bnVsbH0sIkRhdGVTdHlsZSI6eyIkaWQiOiI4NTkiLCJGb250U2V0dGluZ3MiOnsiJGlkIjoiODYwIiwiRm9udFNpemUiOjgsIkZvbnROYW1lIjoiQXJpYWwiLCJJc0JvbGQiOmZhbHNlLCJJc0l0YWxpYyI6ZmFsc2UsIklzVW5kZXJsaW5lZCI6ZmFsc2UsIlBhcmVudFN0eWxlIjpudWxsfSwiQXV0b1NpemUiOjAsIkZvcmVncm91bmQiOnsiJGlkIjoiODYxIiwiQ29sb3IiOnsiJGlkIjoiODYy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g2MyIsIlRvcCI6MC4wLCJMZWZ0IjowLjAsIlJpZ2h0IjowLjAsIkJvdHRvbSI6MC4wfSwiUGFkZGluZyI6eyIkaWQiOiI4NjQiLCJUb3AiOjAuMCwiTGVmdCI6MC4wLCJSaWdodCI6MC4wLCJCb3R0b20iOjAuMH0sIkJhY2tncm91bmQiOnsiJGlkIjoiODY1IiwiQ29sb3IiOnsiJGlkIjoiODY2IiwiQSI6MCwiUiI6MjU1LCJHIjoyNTUsIkIiOjI1NX19LCJJc1Zpc2libGUiOnRydWUsIldpZHRoIjowLjAsIkhlaWdodCI6MC4wLCJCb3JkZXJTdHlsZSI6eyIkaWQiOiI4NjciLCJMaW5lQ29sb3IiOm51bGwsIkxpbmVXZWlnaHQiOjAuMCwiTGluZVR5cGUiOjAsIlBhcmVudFN0eWxlIjpudWxsfSwiUGFyZW50U3R5bGUiOm51bGx9LCJEYXRlRm9ybWF0Ijp7IiRpZCI6Ijg2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Y5IiwiRGF0ZVBhcnRJc1Zpc2libGUiOnRydWUsIlRpbWVQYXJ0SXNWaXNpYmxlIjpmYWxzZX19LCJXZWVrTnVtYmVyaW5nIjp7IiRpZCI6Ijg3MCIsIkZvcm1hdCI6MCwiSXNWaXNpYmxlIjpmYWxzZSwiTGFzdEtub3duVmlzaWJpbGl0eVN0YXRlIjpmYWxzZX0sIklzVmlzaWJsZSI6ZmFsc2UsIlBhcmVudFN0eWxlIjpudWxsfSwiSHlwZXJsaW5rIjpudWxsLCJJbXBvcnRJZCI6IiJ9XSwiSWQiOiIwMDAwMDAwMC0wMDAwLTAwMDAtMDAwMC0wMDAwMDAwMDAwMDAiLCJJc1NpbmdsZUl0ZW1Sb3ciOnRydWV9XSwiSW5kZXgiOjAsIklkIjoiNjljZTczYjYtNzJjYi00NjI3LTllYzItYWE3ZDU1YTYyNjBhIiwiSGVhZGVyVGV4dCI6bnVsbCwiSXNEZWZhdWx0Ijp0cnVlLCJTdHlsZSI6eyIkaWQiOiI4NzEiLCJIZWFkZXJTdHlsZSI6eyIkaWQiOiI4NzIiLCJUZXh0U3R5bGUiOnsiJGlkIjoiODczIiwiRm9udFNldHRpbmdzIjp7IiRpZCI6Ijg3NCIsIkZvbnRTaXplIjoxMSwiRm9udE5hbWUiOiJDYWxpYnJpIiwiSXNCb2xkIjpmYWxzZSwiSXNJdGFsaWMiOmZhbHNlLCJJc1VuZGVybGluZWQiOmZhbHNlLCJQYXJlbnRTdHlsZSI6bnVsbH0sIkF1dG9TaXplIjoyLCJGb3JlZ3JvdW5kIjp7IiRpZCI6Ijg3NSIsIkNvbG9yIjp7IiRpZCI6Ijg3NiIsIkEiOjI1NSwiUiI6MCwiRyI6MCwiQiI6MH19LCJNYXhXaWR0aCI6MC4wLCJNYXhIZWlnaHQiOjAuMCwiU21hcnRGb3JlZ3JvdW5kSXNBY3RpdmUiOmZhbHNlLCJIb3Jpem9udGFsQWxpZ25tZW50IjowLCJWZXJ0aWNhbEFsaWdubWVudCI6MCwiU21hcnRGb3JlZ3JvdW5kIjpudWxsLCJCYWNrZ3JvdW5kRmlsbFR5cGUiOjAsIk1hcmdpbiI6eyIkaWQiOiI4NzciLCJUb3AiOjAuMCwiTGVmdCI6MC4wLCJSaWdodCI6MC4wLCJCb3R0b20iOjAuMH0sIlBhZGRpbmciOnsiJGlkIjoiODc4IiwiVG9wIjowLjAsIkxlZnQiOjAuMCwiUmlnaHQiOjAuMCwiQm90dG9tIjowLjB9LCJCYWNrZ3JvdW5kIjpudWxsLCJJc1Zpc2libGUiOnRydWUsIldpZHRoIjowLjAsIkhlaWdodCI6MC4wLCJCb3JkZXJTdHlsZSI6bnVsbCwiUGFyZW50U3R5bGUiOm51bGx9LCJSZWN0YW5nbGVTdHlsZSI6eyIkaWQiOiI4NzkiLCJNYXJnaW4iOnsiJGlkIjoiODgwIiwiVG9wIjowLjAsIkxlZnQiOjAuMCwiUmlnaHQiOjAuMCwiQm90dG9tIjowLjB9LCJQYWRkaW5nIjp7IiRpZCI6Ijg4MSIsIlRvcCI6MC4wLCJMZWZ0IjowLjAsIlJpZ2h0IjowLjAsIkJvdHRvbSI6MC4wfSwiQmFja2dyb3VuZCI6eyIkaWQiOiI4ODIiLCJDb2xvciI6eyIkaWQiOiI4ODMiLCJBIjo2MywiUiI6NjgsIkciOjExNCwiQiI6MTk2fX0sIklzVmlzaWJsZSI6dHJ1ZSwiV2lkdGgiOjAuMCwiSGVpZ2h0IjowLjAsIkJvcmRlclN0eWxlIjp7IiRpZCI6Ijg4NCIsIkxpbmVDb2xvciI6eyIkaWQiOiI4ODUiLCIkdHlwZSI6Ik5MUkUuQ29tbW9uLkRvbS5Tb2xpZENvbG9yQnJ1c2gsIE5MUkUuQ29tbW9uIiwiQ29sb3IiOnsiJGlkIjoiODg2IiwiQSI6MjU1LCJSIjoyNTUsIkciOjAsIkIiOjB9fSwiTGluZVdlaWdodCI6MC4wLCJMaW5lVHlwZSI6MCwiUGFyZW50U3R5bGUiOm51bGx9LCJQYXJlbnRTdHlsZSI6bnVsbH0sIk1hcmdpbiI6eyIkaWQiOiI4ODciLCJUb3AiOjAuMCwiTGVmdCI6MC4wLCJSaWdodCI6MC4wLCJCb3R0b20iOjAuMH0sIlBhZGRpbmciOnsiJGlkIjoiODg4IiwiVG9wIjowLjAsIkxlZnQiOjAuMCwiUmlnaHQiOjAuMCwiQm90dG9tIjowLjB9LCJCYWNrZ3JvdW5kIjpudWxsLCJJc1Zpc2libGUiOnRydWUsIldpZHRoIjowLjAsIkhlaWdodCI6MC4wLCJCb3JkZXJTdHlsZSI6bnVsbCwiUGFyZW50U3R5bGUiOm51bGx9LCJCYWNrZ3JvdW5kU3R5bGUiOnsiJGlkIjoiODg5IiwiTWFyZ2luIjp7IiRpZCI6Ijg5MCIsIlRvcCI6MC4wLCJMZWZ0IjowLjAsIlJpZ2h0IjowLjAsIkJvdHRvbSI6MC4wfSwiUGFkZGluZyI6eyIkaWQiOiI4OTEiLCJUb3AiOjAuMCwiTGVmdCI6MC4wLCJSaWdodCI6MC4wLCJCb3R0b20iOjAuMH0sIkJhY2tncm91bmQiOnsiJGlkIjoiODkyIiwiQ29sb3IiOnsiJGlkIjoiODkzIiwiQSI6MzgsIlIiOjE2NSwiRyI6MTY1LCJCIjoxNjV9fSwiSXNWaXNpYmxlIjp0cnVlLCJXaWR0aCI6MC4wLCJIZWlnaHQiOjAuMCwiQm9yZGVyU3R5bGUiOnsiJGlkIjoiODk0IiwiTGluZUNvbG9yIjp7IiRpZCI6Ijg5NSIsIiR0eXBlIjoiTkxSRS5Db21tb24uRG9tLlNvbGlkQ29sb3JCcnVzaCwgTkxSRS5Db21tb24iLCJDb2xvciI6eyIkaWQiOiI4OTYiLCJBIjoyNTUsIlIiOjIzNCwiRyI6MjIsIkIiOjMwfX0sIkxpbmVXZWlnaHQiOjAuMCwiTGluZVR5cGUiOjAsIlBhcmVudFN0eWxlIjpudWxsfSwiUGFyZW50U3R5bGUiOm51bGx9LCJNYXJnaW4iOnsiJGlkIjoiODk3IiwiVG9wIjowLjAsIkxlZnQiOjAuMCwiUmlnaHQiOjAuMCwiQm90dG9tIjowLjB9LCJQYWRkaW5nIjp7IiRpZCI6Ijg5OCIsIlRvcCI6MC4wLCJMZWZ0IjowLjAsIlJpZ2h0IjowLjAsIkJvdHRvbSI6MC4wfSwiSXNWaXNpYmxlIjp0cnVlLCJXaWR0aCI6MC4wLCJIZWlnaHQiOjAuMCwiQm9yZGVyU3R5bGUiOnsiJGlkIjoiODk5IiwiTGluZUNvbG9yIjpudWxsLCJMaW5lV2VpZ2h0IjowLjAsIkxpbmVUeXBlIjowLCJQYXJlbnRTdHlsZSI6bnVsbH0sIlBhcmVudFN0eWxlIjpudWxsfX1dLCJJZCI6ImEzZjg5ODE1LTRlOWMtNDFhNS1hMWQ3LTNlM2MwMjM5Y2U2OSIsIkluZGV4IjoxLCJIZWFkZXJUZXh0IjoiQXdhcmRzIiwiU3R5bGUiOnsiJGlkIjoiOTAwIiwiU3R5bGVJZCI6IjAwMDAwMDAwLTAwMDAtMDAwMC0wMDAwLTAwMDAwMDAwMDAwMCIsIkhlYWRlclN0eWxlIjp7IiRpZCI6IjkwMSIsIlRleHRJc1ZlcnRpY2FsIjpmYWxzZSwiVGV4dFN0eWxlIjp7IiRpZCI6IjkwMiIsIkZvbnRTZXR0aW5ncyI6eyIkaWQiOiI5MDMiLCJGb250U2l6ZSI6MTIsIkZvbnROYW1lIjoiQXJpYWwgQmxhY2siLCJJc0JvbGQiOnRydWUsIklzSXRhbGljIjpmYWxzZSwiSXNVbmRlcmxpbmVkIjpmYWxzZSwiUGFyZW50U3R5bGUiOm51bGx9LCJBdXRvU2l6ZSI6MiwiRm9yZWdyb3VuZCI6eyIkaWQiOiI5MDQiLCJDb2xvciI6eyIkaWQiOiI5MDUiLCJBIjoyNTUsIlIiOjI1NSwiRyI6MjU1LCJCIjoyNTV9fSwiTWF4V2lkdGgiOjcxLjAsIk1heEhlaWdodCI6IkluZmluaXR5IiwiU21hcnRGb3JlZ3JvdW5kSXNBY3RpdmUiOmZhbHNlLCJIb3Jpem9udGFsQWxpZ25tZW50IjowLCJWZXJ0aWNhbEFsaWdubWVudCI6MCwiU21hcnRGb3JlZ3JvdW5kIjpudWxsLCJCYWNrZ3JvdW5kRmlsbFR5cGUiOjAsIk1hcmdpbiI6eyIkaWQiOiI5MDYiLCJUb3AiOjAuMCwiTGVmdCI6MC4wLCJSaWdodCI6MC4wLCJCb3R0b20iOjAuMH0sIlBhZGRpbmciOnsiJGlkIjoiOTA3IiwiVG9wIjowLjAsIkxlZnQiOjAuMCwiUmlnaHQiOjAuMCwiQm90dG9tIjowLjB9LCJCYWNrZ3JvdW5kIjpudWxsLCJJc1Zpc2libGUiOnRydWUsIldpZHRoIjowLjAsIkhlaWdodCI6MC4wLCJCb3JkZXJTdHlsZSI6bnVsbCwiUGFyZW50U3R5bGUiOm51bGx9LCJSZWN0YW5nbGVTdHlsZSI6eyIkaWQiOiI5MDgiLCJNYXJnaW4iOnsiJGlkIjoiOTA5IiwiVG9wIjowLjAsIkxlZnQiOjAuMCwiUmlnaHQiOjAuMCwiQm90dG9tIjowLjB9LCJQYWRkaW5nIjp7IiRpZCI6IjkxMCIsIlRvcCI6MC4wLCJMZWZ0IjowLjAsIlJpZ2h0IjowLjAsIkJvdHRvbSI6MC4wfSwiQmFja2dyb3VuZCI6eyIkaWQiOiI5MTEiLCJDb2xvciI6eyIkaWQiOiI5MTIiLCJBIjoyNTUsIlIiOjY4LCJHIjoxMTQsIkIiOjE5Nn19LCJJc1Zpc2libGUiOnRydWUsIldpZHRoIjowLjAsIkhlaWdodCI6MC4wLCJCb3JkZXJTdHlsZSI6eyIkaWQiOiI5MTMiLCJMaW5lQ29sb3IiOnsiJGlkIjoiOTE0IiwiJHR5cGUiOiJOTFJFLkNvbW1vbi5Eb20uU29saWRDb2xvckJydXNoLCBOTFJFLkNvbW1vbiIsIkNvbG9yIjp7IiRpZCI6IjkxNSIsIkEiOjI1NSwiUiI6MjU1LCJHIjoyNTUsIkIiOjI1NX19LCJMaW5lV2VpZ2h0IjowLjAsIkxpbmVUeXBlIjowLCJQYXJlbnRTdHlsZSI6bnVsbH0sIlBhcmVudFN0eWxlIjpudWxsfSwiTWFyZ2luIjp7IiRpZCI6IjkxNiIsIlRvcCI6MC4wLCJMZWZ0IjowLjAsIlJpZ2h0IjowLjAsIkJvdHRvbSI6MC4wfSwiUGFkZGluZyI6eyIkaWQiOiI5MTciLCJUb3AiOjAuMCwiTGVmdCI6MC4wLCJSaWdodCI6MC4wLCJCb3R0b20iOjAuMH0sIkJhY2tncm91bmQiOm51bGwsIklzVmlzaWJsZSI6dHJ1ZSwiV2lkdGgiOjAuMCwiSGVpZ2h0IjowLjAsIkJvcmRlclN0eWxlIjpudWxsLCJQYXJlbnRTdHlsZSI6bnVsbH0sIkJhY2tncm91bmRTdHlsZSI6eyIkaWQiOiI5MTgiLCJNYXJnaW4iOnsiJGlkIjoiOTE5IiwiVG9wIjowLjAsIkxlZnQiOjAuMCwiUmlnaHQiOjAuMCwiQm90dG9tIjowLjB9LCJQYWRkaW5nIjp7IiRpZCI6IjkyMCIsIlRvcCI6MC4wLCJMZWZ0IjowLjAsIlJpZ2h0IjowLjAsIkJvdHRvbSI6MC4wfSwiQmFja2dyb3VuZCI6eyIkaWQiOiI5MjEiLCJDb2xvciI6eyIkaWQiOiI5MjIiLCJBIjozOCwiUiI6MTY1LCJHIjoxNjUsIkIiOjE2NX19LCJJc1Zpc2libGUiOnRydWUsIldpZHRoIjowLjAsIkhlaWdodCI6MC4wLCJCb3JkZXJTdHlsZSI6eyIkaWQiOiI5MjMiLCJMaW5lQ29sb3IiOnsiJGlkIjoiOTI0IiwiJHR5cGUiOiJOTFJFLkNvbW1vbi5Eb20uU29saWRDb2xvckJydXNoLCBOTFJFLkNvbW1vbiIsIkNvbG9yIjp7IiRpZCI6IjkyNSIsIkEiOjI1NSwiUiI6MjMxLCJHIjoyMzAsIkIiOjIzMH19LCJMaW5lV2VpZ2h0IjowLjAsIkxpbmVUeXBlIjowLCJQYXJlbnRTdHlsZSI6bnVsbH0sIlBhcmVudFN0eWxlIjpudWxsfSwiSXNBYm92ZVRpbWViYW5kIjpmYWxzZSwiU3BhY2luZyI6NSwiRGVmYXVsdFN3aW1sYW5lVGFza1N0eWxlIjp7IiRpZCI6IjkyNiIsIiR0eXBlIjoiTkxSRS5Db21tb24uRG9tLlN0eWxlcy5FeHBsaWNpdFNldGFibGVUYXNrU3R5bGUsIE5MUkUuQ29tbW9uIiwiU2hhcGUiOjEsIlNoYXBlVGhpY2tuZXNzIjowLCJEdXJhdGlvbkZvcm1hdCI6MCwiSW5jbHVkZU5vbldvcmtpbmdEYXlzSW5EdXJhdGlvbiI6ZmFsc2UsIlBlcmNlbnRhZ2VDb21wbGV0ZVN0eWxlIjp7IiRpZCI6IjkyNyIsIkZvbnRTZXR0aW5ncyI6eyIkaWQiOiI5MjgiLCJGb250U2l6ZSI6MTAsIkZvbnROYW1lIjoiQ2FsaWJyaSIsIklzQm9sZCI6ZmFsc2UsIklzSXRhbGljIjpmYWxzZSwiSXNVbmRlcmxpbmVkIjpmYWxzZSwiUGFyZW50U3R5bGUiOm51bGx9LCJBdXRvU2l6ZSI6MCwiRm9yZWdyb3VuZCI6eyIkaWQiOiI5MjkiLCJDb2xvciI6eyIkaWQiOiI5Mz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zEiLCJUb3AiOjAuMCwiTGVmdCI6MC4wLCJSaWdodCI6MC4wLCJCb3R0b20iOjAuMH0sIlBhZGRpbmciOnsiJGlkIjoiOTMyIiwiVG9wIjowLjAsIkxlZnQiOjAuMCwiUmlnaHQiOjAuMCwiQm90dG9tIjowLjB9LCJCYWNrZ3JvdW5kIjp7IiRpZCI6IjkzMyIsIkNvbG9yIjp7IiRpZCI6IjkzNCIsIkEiOjAsIlIiOjAsIkciOjAsIkIiOjB9fSwiSXNWaXNpYmxlIjp0cnVlLCJXaWR0aCI6MC4wLCJIZWlnaHQiOjAuMCwiQm9yZGVyU3R5bGUiOnsiJGlkIjoiOTM1IiwiTGluZUNvbG9yIjpudWxsLCJMaW5lV2VpZ2h0IjowLjAsIkxpbmVUeXBlIjowLCJQYXJlbnRTdHlsZSI6bnVsbH0sIlBhcmVudFN0eWxlIjpudWxsfSwiRHVyYXRpb25TdHlsZSI6eyIkaWQiOiI5MzYiLCJGb250U2V0dGluZ3MiOnsiJGlkIjoiOTM3IiwiRm9udFNpemUiOjEwLCJGb250TmFtZSI6IkNhbGlicmkiLCJJc0JvbGQiOmZhbHNlLCJJc0l0YWxpYyI6ZmFsc2UsIklzVW5kZXJsaW5lZCI6ZmFsc2UsIlBhcmVudFN0eWxlIjpudWxsfSwiQXV0b1NpemUiOjAsIkZvcmVncm91bmQiOnsiJGlkIjoiOTM4IiwiQ29sb3IiOnsiJGlkIjoiOTM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QwIiwiVG9wIjowLjAsIkxlZnQiOjA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7IiRpZCI6Ijk0NCIsIkxpbmVDb2xvciI6bnVsbCwiTGluZVdlaWdodCI6MC4wLCJMaW5lVHlwZSI6MCwiUGFyZW50U3R5bGUiOm51bGx9LCJQYXJlbnRTdHlsZSI6bnVsbH0sIkhvcml6b250YWxDb25uZWN0b3JTdHlsZSI6eyIkaWQiOiI5NDUiLCJMaW5lQ29sb3IiOnsiJGlkIjoiOTQ2IiwiJHR5cGUiOiJOTFJFLkNvbW1vbi5Eb20uU29saWRDb2xvckJydXNoLCBOTFJFLkNvbW1vbiIsIkNvbG9yIjp7IiRpZCI6Ijk0NyIsIkEiOjI1NSwiUiI6MjA0LCJHIjoyMDQsIkIiOjIwNH19LCJMaW5lV2VpZ2h0IjoxLjAsIkxpbmVUeXBlIjowLCJQYXJlbnRTdHlsZSI6bnVsbH0sIlZlcnRpY2FsQ29ubmVjdG9yU3R5bGUiOnsiJGlkIjoiOTQ4IiwiTGluZUNvbG9yIjp7IiRpZCI6Ijk0OSIsIiR0eXBlIjoiTkxSRS5Db21tb24uRG9tLlNvbGlkQ29sb3JCcnVzaCwgTkxSRS5Db21tb24iLCJDb2xvciI6eyIkaWQiOiI5NT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5NTEiLCJNYXJnaW4iOnsiJGlkIjoiOTUyIiwiVG9wIjowLjAsIkxlZnQiOjQuMCwiUmlnaHQiOjQuMCwiQm90dG9tIjowLjB9LCJQYWRkaW5nIjp7IiRpZCI6Ijk1MyIsIlRvcCI6MC4wLCJMZWZ0IjowLjAsIlJpZ2h0IjowLjAsIkJvdHRvbSI6MC4wfSwiQmFja2dyb3VuZCI6eyIkaWQiOiI5NTQiLCJDb2xvciI6eyIkaWQiOiI5NTUiLCJBIjoyNTUsIlIiOjY4LCJHIjoxMTQsIkIiOjE5Nn19LCJJc1Zpc2libGUiOnRydWUsIldpZHRoIjowLjAsIkhlaWdodCI6MTAuMCwiQm9yZGVyU3R5bGUiOnsiJGlkIjoiOTU2IiwiTGluZUNvbG9yIjp7IiRpZCI6Ijk1NyIsIiR0eXBlIjoiTkxSRS5Db21tb24uRG9tLlNvbGlkQ29sb3JCcnVzaCwgTkxSRS5Db21tb24iLCJDb2xvciI6eyIkaWQiOiI5NTgiLCJBIjoyNTUsIlIiOjIzNCwiRyI6MjIsIkIiOjMwfX0sIkxpbmVXZWlnaHQiOjAuMCwiTGluZVR5cGUiOjAsIlBhcmVudFN0eWxlIjpudWxsfSwiUGFyZW50U3R5bGUiOm51bGx9LCJUaXRsZVN0eWxlIjp7IiRpZCI6Ijk1OSIsIkZvbnRTZXR0aW5ncyI6eyIkaWQiOiI5NjAiLCJGb250U2l6ZSI6MTEsIkZvbnROYW1lIjoiQ2FsaWJyaSIsIklzQm9sZCI6dHJ1ZSwiSXNJdGFsaWMiOmZhbHNlLCJJc1VuZGVybGluZWQiOmZhbHNlLCJQYXJlbnRTdHlsZSI6bnVsbH0sIkF1dG9TaXplIjowLCJGb3JlZ3JvdW5kIjp7IiRpZCI6Ijk2MSIsIkNvbG9yIjp7IiRpZCI6Ijk2Mi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5NjMiLCJUb3AiOjAuMCwiTGVmdCI6MC4wLCJSaWdodCI6MC4wLCJCb3R0b20iOjAuMH0sIlBhZGRpbmciOnsiJGlkIjoiOTY0IiwiVG9wIjowLjAsIkxlZnQiOjAuMCwiUmlnaHQiOjAuMCwiQm90dG9tIjowLjB9LCJCYWNrZ3JvdW5kIjp7IiRpZCI6Ijk2NSIsIkNvbG9yIjp7IiRpZCI6Ijk2NiIsIkEiOjAsIlIiOjAsIkciOjAsIkIiOjB9fSwiSXNWaXNpYmxlIjp0cnVlLCJXaWR0aCI6MC4wLCJIZWlnaHQiOjAuMCwiQm9yZGVyU3R5bGUiOnsiJGlkIjoiOTY3IiwiTGluZUNvbG9yIjpudWxsLCJMaW5lV2VpZ2h0IjowLjAsIkxpbmVUeXBlIjowLCJQYXJlbnRTdHlsZSI6bnVsbH0sIlBhcmVudFN0eWxlIjpudWxsfSwiRGF0ZVN0eWxlIjp7IiRpZCI6Ijk2OCIsIkZvbnRTZXR0aW5ncyI6eyIkaWQiOiI5NjkiLCJGb250U2l6ZSI6MTAsIkZvbnROYW1lIjoiQ2FsaWJyaSIsIklzQm9sZCI6ZmFsc2UsIklzSXRhbGljIjpmYWxzZSwiSXNVbmRlcmxpbmVkIjpmYWxzZSwiUGFyZW50U3R5bGUiOm51bGx9LCJBdXRvU2l6ZSI6MCwiRm9yZWdyb3VuZCI6eyIkaWQiOiI5NzAiLCJDb2xvciI6eyIkaWQiOiI5Nz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k3MiIsIlRvcCI6MC4wLCJMZWZ0IjowLjAsIlJpZ2h0IjowLjAsIkJvdHRvbSI6MC4wfSwiUGFkZGluZyI6eyIkaWQiOiI5NzMiLCJUb3AiOjAuMCwiTGVmdCI6MC4wLCJSaWdodCI6MC4wLCJCb3R0b20iOjAuMH0sIkJhY2tncm91bmQiOnsiJGlkIjoiOTc0IiwiQ29sb3IiOnsiJGlkIjoiOTc1IiwiQSI6MCwiUiI6MCwiRyI6MCwiQiI6MH19LCJJc1Zpc2libGUiOnRydWUsIldpZHRoIjowLjAsIkhlaWdodCI6MC4wLCJCb3JkZXJTdHlsZSI6eyIkaWQiOiI5NzYiLCJMaW5lQ29sb3IiOm51bGwsIkxpbmVXZWlnaHQiOjAuMCwiTGluZVR5cGUiOjAsIlBhcmVudFN0eWxlIjpudWxsfSwiUGFyZW50U3R5bGUiOm51bGx9LCJEYXRlRm9ybWF0Ijp7IiRpZCI6Ijk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zgiLCJGb3JtYXQiOjAsIklzVmlzaWJsZSI6ZmFsc2UsIkxhc3RLbm93blZpc2liaWxpdHlTdGF0ZSI6ZmFsc2V9LCJJc1Zpc2libGUiOnRydWUsIlBhcmVudFN0eWxlIjpudWxsLCJfZXhwbGljaXRseVNldCI6eyIkaWQiOiI5Nz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OTgwIiwiU2hhcGUiOjAsIkNvbm5lY3Rvck1hcmdpbiI6eyIkaWQiOiI5ODEiLCJUb3AiOjAuMCwiTGVmdCI6Mi4wLCJSaWdodCI6Mi4wLCJCb3R0b20iOjAuMH0sIkNvbm5lY3RvclN0eWxlIjp7IiRpZCI6Ijk4MiIsIkxpbmVDb2xvciI6eyIkaWQiOiI5ODMiLCIkdHlwZSI6Ik5MUkUuQ29tbW9uLkRvbS5Tb2xpZENvbG9yQnJ1c2gsIE5MUkUuQ29tbW9uIiwiQ29sb3IiOnsiJGlkIjoiOTg0IiwiQSI6MTI3LCJSIjo3OSwiRyI6MTI5LCJCIjoxODl9fSwiTGluZVdlaWdodCI6MS4wLCJMaW5lVHlwZSI6MCwiUGFyZW50U3R5bGUiOm51bGx9LCJJc0JlbG93VGltZWJhbmQiOmZhbHNlLCJQb3NpdGlvbk9uVGFzayI6MSwiSGlkZURhdGUiOmZhbHNlLCJTaGFwZVNpemUiOjAsIlNwYWNpbmciOjAuMCwiUGFkZGluZyI6eyIkaWQiOiI5ODUiLCJUb3AiOjUuMCwiTGVmdCI6My4wLCJSaWdodCI6MC4wLCJCb3R0b20iOjIuMH0sIlNoYXBlU3R5bGUiOnsiJGlkIjoiOTg2IiwiTWFyZ2luIjp7IiRpZCI6Ijk4NyIsIlRvcCI6MC4wLCJMZWZ0IjowLjAsIlJpZ2h0IjowLjAsIkJvdHRvbSI6MC4wfSwiUGFkZGluZyI6eyIkaWQiOiI5ODgiLCJUb3AiOjAuMCwiTGVmdCI6MC4wLCJSaWdodCI6MC4wLCJCb3R0b20iOjAuMH0sIkJhY2tncm91bmQiOnsiJGlkIjoiOTg5IiwiQ29sb3IiOnsiJGlkIjoiOTkwIiwiQSI6MjU1LCJSIjo2OCwiRyI6MTE0LCJCIjoxOTZ9fSwiSXNWaXNpYmxlIjp0cnVlLCJXaWR0aCI6MTIuMCwiSGVpZ2h0IjoxNC4wLCJCb3JkZXJTdHlsZSI6eyIkaWQiOiI5OTEiLCJMaW5lQ29sb3IiOnsiJGlkIjoiOTkyIiwiJHR5cGUiOiJOTFJFLkNvbW1vbi5Eb20uU29saWRDb2xvckJydXNoLCBOTFJFLkNvbW1vbiIsIkNvbG9yIjp7IiRpZCI6Ijk5MyIsIkEiOjI1NSwiUiI6MjM0LCJHIjoyMiwiQiI6MzB9fSwiTGluZVdlaWdodCI6MC4wLCJMaW5lVHlwZSI6MCwiUGFyZW50U3R5bGUiOm51bGx9LCJQYXJlbnRTdHlsZSI6bnVsbH0sIlRpdGxlU3R5bGUiOnsiJGlkIjoiOTk0IiwiRm9udFNldHRpbmdzIjp7IiRpZCI6Ijk5NSIsIkZvbnRTaXplIjoxMCwiRm9udE5hbWUiOiJBcmlhbCIsIklzQm9sZCI6dHJ1ZSwiSXNJdGFsaWMiOmZhbHNlLCJJc1VuZGVybGluZWQiOmZhbHNlLCJQYXJlbnRTdHlsZSI6bnVsbH0sIkF1dG9TaXplIjowLCJGb3JlZ3JvdW5kIjp7IiRpZCI6Ijk5NiIsIkNvbG9yIjp7IiRpZCI6Ijk5N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5OTgiLCJUb3AiOjAuMCwiTGVmdCI6MC4wLCJSaWdodCI6MC4wLCJCb3R0b20iOjAuMH0sIlBhZGRpbmciOnsiJGlkIjoiOTk5IiwiVG9wIjowLjAsIkxlZnQiOjAuMCwiUmlnaHQiOjAuMCwiQm90dG9tIjowLjB9LCJCYWNrZ3JvdW5kIjp7IiRpZCI6IjEwMDAiLCJDb2xvciI6eyIkaWQiOiIxMDAxIiwiQSI6MCwiUiI6MCwiRyI6MCwiQiI6MH19LCJJc1Zpc2libGUiOnRydWUsIldpZHRoIjowLjAsIkhlaWdodCI6MC4wLCJCb3JkZXJTdHlsZSI6eyIkaWQiOiIxMDAyIiwiTGluZUNvbG9yIjpudWxsLCJMaW5lV2VpZ2h0IjowLjAsIkxpbmVUeXBlIjowLCJQYXJlbnRTdHlsZSI6bnVsbH0sIlBhcmVudFN0eWxlIjpudWxsfSwiRGF0ZVN0eWxlIjp7IiRpZCI6IjEwMDMiLCJGb250U2V0dGluZ3MiOnsiJGlkIjoiMTAwNCIsIkZvbnRTaXplIjoxMCwiRm9udE5hbWUiOiJBcmlhbCIsIklzQm9sZCI6ZmFsc2UsIklzSXRhbGljIjpmYWxzZSwiSXNVbmRlcmxpbmVkIjpmYWxzZSwiUGFyZW50U3R5bGUiOm51bGx9LCJBdXRvU2l6ZSI6MCwiRm9yZWdyb3VuZCI6eyIkaWQiOiIxMDA1IiwiQ29sb3IiOnsiJGlkIjoiMTAwNi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xMDA3IiwiVG9wIjowLjAsIkxlZnQiOjAuMCwiUmlnaHQiOjAuMCwiQm90dG9tIjowLjB9LCJQYWRkaW5nIjp7IiRpZCI6IjEwMDgiLCJUb3AiOjAuMCwiTGVmdCI6MC4wLCJSaWdodCI6MC4wLCJCb3R0b20iOjAuMH0sIkJhY2tncm91bmQiOnsiJGlkIjoiMTAwOSIsIkNvbG9yIjp7IiRpZCI6IjEwMTAiLCJBIjowLCJSIjowLCJHIjowLCJCIjowfX0sIklzVmlzaWJsZSI6dHJ1ZSwiV2lkdGgiOjAuMCwiSGVpZ2h0IjowLjAsIkJvcmRlclN0eWxlIjp7IiRpZCI6IjEwMTEiLCJMaW5lQ29sb3IiOm51bGwsIkxpbmVXZWlnaHQiOjAuMCwiTGluZVR5cGUiOjAsIlBhcmVudFN0eWxlIjpudWxsfSwiUGFyZW50U3R5bGUiOm51bGx9LCJEYXRlRm9ybWF0Ijp7IiRpZCI6IjEwM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MTMiLCJEYXRlUGFydElzVmlzaWJsZSI6dHJ1ZSwiVGltZVBhcnRJc1Zpc2libGUiOmZhbHNlfX0sIldlZWtOdW1iZXJpbmciOnsiJGlkIjoiMTAxNCIsIkZvcm1hdCI6MCwiSXNWaXNpYmxlIjpmYWxzZSwiTGFzdEtub3duVmlzaWJpbGl0eVN0YXRlIjpmYWxzZX0sIklzVmlzaWJsZSI6dHJ1ZSwiUGFyZW50U3R5bGUiOm51bGx9LCJEZWZhdWx0U3dpbWxhbmVNaWxlc3RvbmVTdHlsZSI6eyIkaWQiOiIxMDE1IiwiVGl0bGVQb3NpdGlvbiI6IkxlZnQiLCJEYXRlUG9zaXRpb24iOiJCZWxvdyIsIlNoYXBlVHlwZSI6MTMsIlNoYXBlU2l6ZSI6MCwiU3BhY2luZyI6NCwiU2hhcGVTdHlsZSI6eyIkaWQiOiIxMDE2IiwiTWFyZ2luIjp7IiRpZCI6IjEwMTciLCJUb3AiOjAuMCwiTGVmdCI6MC4wLCJSaWdodCI6MC4wLCJCb3R0b20iOjAuMH0sIlBhZGRpbmciOnsiJGlkIjoiMTAxOCIsIlRvcCI6MC4wLCJMZWZ0IjowLjAsIlJpZ2h0IjowLjAsIkJvdHRvbSI6MC4wfSwiQmFja2dyb3VuZCI6eyIkaWQiOiIxMDE5IiwiQ29sb3IiOnsiJGlkIjoiMTAyMCIsIkEiOjI1NSwiUiI6NjgsIkciOjExNCwiQiI6MTk2fX0sIklzVmlzaWJsZSI6dHJ1ZSwiV2lkdGgiOjEyLjAsIkhlaWdodCI6MTQuMCwiQm9yZGVyU3R5bGUiOnsiJGlkIjoiMTAyMSIsIkxpbmVDb2xvciI6eyIkaWQiOiIxMDIyIiwiJHR5cGUiOiJOTFJFLkNvbW1vbi5Eb20uU29saWRDb2xvckJydXNoLCBOTFJFLkNvbW1vbiIsIkNvbG9yIjp7IiRpZCI6IjEwMjMiLCJBIjoyNTUsIlIiOjIzNCwiRyI6MjIsIkIiOjMwfX0sIkxpbmVXZWlnaHQiOjAuMCwiTGluZVR5cGUiOjAsIlBhcmVudFN0eWxlIjpudWxsfSwiUGFyZW50U3R5bGUiOm51bGx9LCJUaXRsZVN0eWxlIjp7IiRpZCI6IjEwMjQiLCJGb250U2V0dGluZ3MiOnsiJGlkIjoiMTAyNSIsIkZvbnRTaXplIjoxMCwiRm9udE5hbWUiOiJBcmlhbCIsIklzQm9sZCI6dHJ1ZSwiSXNJdGFsaWMiOmZhbHNlLCJJc1VuZGVybGluZWQiOmZhbHNlLCJQYXJlbnRTdHlsZSI6bnVsbH0sIkF1dG9TaXplIjowLCJGb3JlZ3JvdW5kIjp7IiRpZCI6IjEwMjYiLCJDb2xvciI6eyIkaWQiOiIxMDI3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EwMjgiLCJUb3AiOjAuMCwiTGVmdCI6MC4wLCJSaWdodCI6MC4wLCJCb3R0b20iOjAuMH0sIlBhZGRpbmciOnsiJGlkIjoiMTAyOSIsIlRvcCI6MC4wLCJMZWZ0IjowLjAsIlJpZ2h0IjowLjAsIkJvdHRvbSI6MC4wfSwiQmFja2dyb3VuZCI6eyIkaWQiOiIxMDMwIiwiQ29sb3IiOnsiJGlkIjoiMTAzMSIsIkEiOjAsIlIiOjI1NSwiRyI6MjU1LCJCIjoyNTV9fSwiSXNWaXNpYmxlIjp0cnVlLCJXaWR0aCI6MC4wLCJIZWlnaHQiOjAuMCwiQm9yZGVyU3R5bGUiOnsiJGlkIjoiMTAzMiIsIkxpbmVDb2xvciI6bnVsbCwiTGluZVdlaWdodCI6MC4wLCJMaW5lVHlwZSI6MCwiUGFyZW50U3R5bGUiOm51bGx9LCJQYXJlbnRTdHlsZSI6bnVsbH0sIkRhdGVTdHlsZSI6eyIkaWQiOiIxMDMzIiwiRm9udFNldHRpbmdzIjp7IiRpZCI6IjEwMzQiLCJGb250U2l6ZSI6MTAsIkZvbnROYW1lIjoiQXJpYWwiLCJJc0JvbGQiOmZhbHNlLCJJc0l0YWxpYyI6ZmFsc2UsIklzVW5kZXJsaW5lZCI6ZmFsc2UsIlBhcmVudFN0eWxlIjpudWxsfSwiQXV0b1NpemUiOjAsIkZvcmVncm91bmQiOnsiJGlkIjoiMTAzNSIsIkNvbG9yIjp7IiRpZCI6IjEwMzY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TAzNyIsIlRvcCI6MC4wLCJMZWZ0IjowLjAsIlJpZ2h0IjowLjAsIkJvdHRvbSI6MC4wfSwiUGFkZGluZyI6eyIkaWQiOiIxMDM4IiwiVG9wIjowLjAsIkxlZnQiOjAuMCwiUmlnaHQiOjAuMCwiQm90dG9tIjowLjB9LCJCYWNrZ3JvdW5kIjp7IiRpZCI6IjEwMzkiLCJDb2xvciI6eyIkaWQiOiIxMDQwIiwiQSI6MCwiUiI6MjU1LCJHIjoyNTUsIkIiOjI1NX19LCJJc1Zpc2libGUiOnRydWUsIldpZHRoIjowLjAsIkhlaWdodCI6MC4wLCJCb3JkZXJTdHlsZSI6eyIkaWQiOiIxMDQxIiwiTGluZUNvbG9yIjpudWxsLCJMaW5lV2VpZ2h0IjowLjAsIkxpbmVUeXBlIjowLCJQYXJlbnRTdHlsZSI6bnVsbH0sIlBhcmVudFN0eWxlIjpudWxsfSwiRGF0ZUZvcm1hdCI6eyIkaWQiOiIxMDQ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QzIiwiRGF0ZVBhcnRJc1Zpc2libGUiOnRydWUsIlRpbWVQYXJ0SXNWaXNpYmxlIjpmYWxzZX19LCJXZWVrTnVtYmVyaW5nIjp7IiRpZCI6IjEwNDQiLCJGb3JtYXQiOjAsIklzVmlzaWJsZSI6ZmFsc2UsIkxhc3RLbm93blZpc2liaWxpdHlTdGF0ZSI6ZmFsc2V9LCJJc1Zpc2libGUiOnRydWUsIlBhcmVudFN0eWxlIjpudWxsfSwiRGVmYXVsdFN3aW1sYW5lQWN0aXZpdHlTdHlsZSI6eyIkaWQiOiIxMDQ1IiwiSGVhZGVyU3R5bGUiOnsiJGlkIjoiMTA0NiIsIlRleHRTdHlsZSI6eyIkaWQiOiIxMDQ3IiwiRm9udFNldHRpbmdzIjp7IiRpZCI6IjEwNDgiLCJGb250U2l6ZSI6MTEsIkZvbnROYW1lIjoiQ2FsaWJyaSIsIklzQm9sZCI6ZmFsc2UsIklzSXRhbGljIjpmYWxzZSwiSXNVbmRlcmxpbmVkIjpmYWxzZSwiUGFyZW50U3R5bGUiOm51bGx9LCJBdXRvU2l6ZSI6MiwiRm9yZWdyb3VuZCI6eyIkaWQiOiIxMDQ5IiwiQ29sb3IiOnsiJGlkIjoiMTA1MCIsIkEiOjI1NSwiUiI6MCwiRyI6MCwiQiI6MH19LCJNYXhXaWR0aCI6MC4wLCJNYXhIZWlnaHQiOjAuMCwiU21hcnRGb3JlZ3JvdW5kSXNBY3RpdmUiOmZhbHNlLCJIb3Jpem9udGFsQWxpZ25tZW50IjowLCJWZXJ0aWNhbEFsaWdubWVudCI6MCwiU21hcnRGb3JlZ3JvdW5kIjpudWxsLCJCYWNrZ3JvdW5kRmlsbFR5cGUiOjAsIk1hcmdpbiI6eyIkaWQiOiIxMDUxIiwiVG9wIjowLjAsIkxlZnQiOjAuMCwiUmlnaHQiOjAuMCwiQm90dG9tIjowLjB9LCJQYWRkaW5nIjp7IiRpZCI6IjEwNTIiLCJUb3AiOjAuMCwiTGVmdCI6MC4wLCJSaWdodCI6MC4wLCJCb3R0b20iOjAuMH0sIkJhY2tncm91bmQiOm51bGwsIklzVmlzaWJsZSI6dHJ1ZSwiV2lkdGgiOjAuMCwiSGVpZ2h0IjowLjAsIkJvcmRlclN0eWxlIjpudWxsLCJQYXJlbnRTdHlsZSI6bnVsbH0sIlJlY3RhbmdsZVN0eWxlIjp7IiRpZCI6IjEwNTMiLCJNYXJnaW4iOnsiJGlkIjoiMTA1NCIsIlRvcCI6MC4wLCJMZWZ0IjowLjAsIlJpZ2h0IjowLjAsIkJvdHRvbSI6MC4wfSwiUGFkZGluZyI6eyIkaWQiOiIxMDU1IiwiVG9wIjowLjAsIkxlZnQiOjAuMCwiUmlnaHQiOjAuMCwiQm90dG9tIjowLjB9LCJCYWNrZ3JvdW5kIjp7IiRpZCI6IjEwNTYiLCJDb2xvciI6eyIkaWQiOiIxMDU3IiwiQSI6NjMsIlIiOjY4LCJHIjoxMTQsIkIiOjE5Nn19LCJJc1Zpc2libGUiOnRydWUsIldpZHRoIjowLjAsIkhlaWdodCI6MC4wLCJCb3JkZXJTdHlsZSI6eyIkaWQiOiIxMDU4IiwiTGluZUNvbG9yIjp7IiRpZCI6IjEwNTkiLCIkdHlwZSI6Ik5MUkUuQ29tbW9uLkRvbS5Tb2xpZENvbG9yQnJ1c2gsIE5MUkUuQ29tbW9uIiwiQ29sb3IiOnsiJGlkIjoiMTA2MCIsIkEiOjI1NSwiUiI6MjU1LCJHIjowLCJCIjowfX0sIkxpbmVXZWlnaHQiOjAuMCwiTGluZVR5cGUiOjAsIlBhcmVudFN0eWxlIjpudWxsfSwiUGFyZW50U3R5bGUiOm51bGx9LCJNYXJnaW4iOnsiJGlkIjoiMTA2MSIsIlRvcCI6MC4wLCJMZWZ0IjowLjAsIlJpZ2h0IjowLjAsIkJvdHRvbSI6MC4wfSwiUGFkZGluZyI6eyIkaWQiOiIxMDYyIiwiVG9wIjowLjAsIkxlZnQiOjAuMCwiUmlnaHQiOjAuMCwiQm90dG9tIjowLjB9LCJCYWNrZ3JvdW5kIjpudWxsLCJJc1Zpc2libGUiOnRydWUsIldpZHRoIjowLjAsIkhlaWdodCI6MC4wLCJCb3JkZXJTdHlsZSI6bnVsbCwiUGFyZW50U3R5bGUiOm51bGx9LCJCYWNrZ3JvdW5kU3R5bGUiOnsiJGlkIjoiMTA2MyIsIk1hcmdpbiI6eyIkaWQiOiIxMDY0IiwiVG9wIjowLjAsIkxlZnQiOjAuMCwiUmlnaHQiOjAuMCwiQm90dG9tIjowLjB9LCJQYWRkaW5nIjp7IiRpZCI6IjEwNjUiLCJUb3AiOjAuMCwiTGVmdCI6MC4wLCJSaWdodCI6MC4wLCJCb3R0b20iOjAuMH0sIkJhY2tncm91bmQiOnsiJGlkIjoiMTA2NiIsIkNvbG9yIjp7IiRpZCI6IjEwNjciLCJBIjozOCwiUiI6MTY1LCJHIjoxNjUsIkIiOjE2NX19LCJJc1Zpc2libGUiOnRydWUsIldpZHRoIjowLjAsIkhlaWdodCI6MC4wLCJCb3JkZXJTdHlsZSI6eyIkaWQiOiIxMDY4IiwiTGluZUNvbG9yIjp7IiRpZCI6IjEwNjkiLCIkdHlwZSI6Ik5MUkUuQ29tbW9uLkRvbS5Tb2xpZENvbG9yQnJ1c2gsIE5MUkUuQ29tbW9uIiwiQ29sb3IiOnsiJGlkIjoiMTA3MCIsIkEiOjI1NSwiUiI6MjM0LCJHIjoyMiwiQiI6MzB9fSwiTGluZVdlaWdodCI6MC4wLCJMaW5lVHlwZSI6MCwiUGFyZW50U3R5bGUiOm51bGx9LCJQYXJlbnRTdHlsZSI6bnVsbH0sIk1hcmdpbiI6eyIkaWQiOiIxMDcxIiwiVG9wIjowLjAsIkxlZnQiOjAuMCwiUmlnaHQiOjAuMCwiQm90dG9tIjowLjB9LCJQYWRkaW5nIjp7IiRpZCI6IjEwNzIiLCJUb3AiOjAuMCwiTGVmdCI6MC4wLCJSaWdodCI6MC4wLCJCb3R0b20iOjAuMH0sIklzVmlzaWJsZSI6dHJ1ZSwiV2lkdGgiOjAuMCwiSGVpZ2h0IjowLjAsIkJvcmRlclN0eWxlIjp7IiRpZCI6IjEwNzMiLCJMaW5lQ29sb3IiOm51bGwsIkxpbmVXZWlnaHQiOjAuMCwiTGluZVR5cGUiOjAsIlBhcmVudFN0eWxlIjpudWxsfSwiUGFyZW50U3R5bGUiOm51bGx9LCJNYXJnaW4iOnsiJGlkIjoiMTA3NCIsIlRvcCI6MC4wLCJMZWZ0IjowLjAsIlJpZ2h0IjowLjAsIkJvdHRvbSI6MC4wfSwiUGFkZGluZyI6eyIkaWQiOiIxMDc1IiwiVG9wIjowLjAsIkxlZnQiOjAuMCwiUmlnaHQiOjAuMCwiQm90dG9tIjowLjB9LCJJc1Zpc2libGUiOnRydWUsIldpZHRoIjowLjAsIkhlaWdodCI6MC4wLCJCb3JkZXJTdHlsZSI6eyIkaWQiOiIxMDc2IiwiTGluZUNvbG9yIjpudWxsLCJMaW5lV2VpZ2h0IjowLjAsIkxpbmVUeXBlIjowLCJQYXJlbnRTdHlsZSI6bnVsbH0sIlBhcmVudFN0eWxlIjpudWxsfX1dLCJDdWx0dXJlSW5mb05hbWUiOiJlbi1VUyIsIlN0eWxlTmFtZSI6bnVsbCwiVmVyc2lvbiI6eyIkaWQiOiIxMDc3IiwiVmVyc2lvbiI6IjQuMS4wIiwiT3JpZ2luYWxBc3NlbWJseVZlcnNpb24iOiI3LjAzLjAyLjAwIiwiRWRpdGlvbiI6bnVsbCwiTGFzdFNhdmVkRWRpdGlvbiI6NCwiSXNQbHVzRWRpdGlvbiI6ZmFsc2UsIklzUHJvRWRpdGlvbiI6ZmFsc2V9LCJFZmZlY3QiOjAsIlN0eWxlIjp7IiRpZCI6IjEwNzgiLCJEZWZhdWx0RGVwZW5kZW5jeVN0eWxlIjp7IiRpZCI6IjEwNzkiLCJMaW5lU3R5bGUiOnsiJGlkIjoiMTA4MCIsIkxpbmVDb2xvciI6eyIkaWQiOiIxMDgxIiwiJHR5cGUiOiJOTFJFLkNvbW1vbi5Eb20uU29saWRDb2xvckJydXNoLCBOTFJFLkNvbW1vbiIsIkNvbG9yIjp7IiRpZCI6IjEwODIiLCJBIjoyNTUsIlIiOjAsIkciOjAsIkIiOjB9fSwiTGluZVdlaWdodCI6MS4wLCJMaW5lVHlwZSI6MCwiUGFyZW50U3R5bGUiOm51bGx9LCJFbmRBcnJvd2hlYWRMaW5lU3R5bGUiOnsiJGlkIjoiMTA4MyIsIktpbmQiOjEsIldpZHRoIjoxLCJMZW5ndGgiOjAsIlBhcmVudFN0eWxlIjpudWxsfSwiQnJpbmdUb0Zyb250Ijp0cnVlLCJFbGJvd1JhZGl1cyI6MC4wLCJNYXJnaW4iOnsiJGlkIjoiMTA4NCIsIlRvcCI6MC4wLCJMZWZ0IjowLjAsIlJpZ2h0IjowLjAsIkJvdHRvbSI6MC4wfSwiUGFkZGluZyI6eyIkaWQiOiIxMDg1IiwiVG9wIjowLjAsIkxlZnQiOjAuMCwiUmlnaHQiOjAuMCwiQm90dG9tIjowLjB9LCJCYWNrZ3JvdW5kIjpudWxsLCJJc1Zpc2libGUiOnRydWUsIldpZHRoIjowLjAsIkhlaWdodCI6MC4wLCJCb3JkZXJTdHlsZSI6bnVsbCwiUGFyZW50U3R5bGUiOm51bGx9LCJDcml0aWNhbFBhdGhTdHlsZSI6eyIkaWQiOiIxMDg2IiwiQ3JpdGljYWxQYXRoU3R5bGVPcHRpb25zIjoxNSwiTGluZVN0eWxlIjp7IiRpZCI6IjEwODciLCJMaW5lQ29sb3IiOnsiJGlkIjoiMTA4OCIsIiR0eXBlIjoiTkxSRS5Db21tb24uRG9tLlNvbGlkQ29sb3JCcnVzaCwgTkxSRS5Db21tb24iLCJDb2xvciI6eyIkaWQiOiIxMDg5IiwiQSI6MjU1LCJSIjoyMjIsIkciOjUwLCJCIjo1MH19LCJMaW5lV2VpZ2h0IjoxLjAsIkxpbmVUeXBlIjowLCJQYXJlbnRTdHlsZSI6bnVsbH0sIlRpdGxlRm9yZWdyb3VuZCI6eyIkaWQiOiIxMDkwIiwiQ29sb3IiOnsiJGlkIjoiMTA5MSIsIkEiOjI1NSwiUiI6MTc2LCJHIjoxOSwiQiI6MjV9fSwiU2hhcGVzQmFja2dyb3VuZCI6eyIkaWQiOiIxMDkyIiwiQ29sb3IiOnsiJGlkIjoiMTA5MyIsIkEiOjI1NSwiUiI6MjUzLCJHIjoyMDMsIkIiOjIwOH19LCJTaGFwZXNCb3JkZXJTdHlsZSI6eyIkaWQiOiIxMDk0IiwiTGluZUNvbG9yIjp7IiRpZCI6IjEwOTUiLCIkdHlwZSI6Ik5MUkUuQ29tbW9uLkRvbS5Tb2xpZENvbG9yQnJ1c2gsIE5MUkUuQ29tbW9uIiwiQ29sb3IiOnsiJGlkIjoiMTA5NiIsIkEiOjI1NSwiUiI6MjIyLCJHIjo1MCwiQiI6NTB9fSwiTGluZVdlaWdodCI6MS41LCJMaW5lVHlwZSI6MCwiUGFyZW50U3R5bGUiOm51bGx9LCJNYXJnaW4iOnsiJGlkIjoiMTA5NyIsIlRvcCI6MC4wLCJMZWZ0IjowLjAsIlJpZ2h0IjowLjAsIkJvdHRvbSI6MC4wfSwiUGFkZGluZyI6eyIkaWQiOiIxMDk4IiwiVG9wIjowLjAsIkxlZnQiOjAuMCwiUmlnaHQiOjAuMCwiQm90dG9tIjowLjB9LCJCYWNrZ3JvdW5kIjpudWxsLCJJc1Zpc2libGUiOmZhbHNlLCJXaWR0aCI6MC4wLCJIZWlnaHQiOjAuMCwiQm9yZGVyU3R5bGUiOm51bGwsIlBhcmVudFN0eWxlIjpudWxsfSwiUGFuZWxzU3BhY2luZ0RlZmluaXRpb24iOnsiJGlkIjoiMTA5OSIsIlNwYWNpbmdBYm92ZVRpbWViYW5kIjo1LCJTcGFjaW5nQmVsb3dUaW1lYmFuZCI6MTAsIlNwYWNpbmdBYm92ZUJldHdlZW5Td2ltbGFuZXNBbmRUYXNrcyI6NSwiU3BhY2luZ0JlbG93QmV0d2VlblN3aW1sYW5lc0FuZFRhc2tzIjo1fSwiVGltZWJhbmRTdHlsZSI6eyIkaWQiOiIxMTAwIiwiU2NhbGVNYXJraW5nIjowLCJTaGFwZSI6MCwiU2hhcGVTdHlsZSI6eyIkaWQiOiIxMTAxIiwiTWFyZ2luIjp7IiRpZCI6IjExMDIiLCJUb3AiOjAuMCwiTGVmdCI6MTAuMCwiUmlnaHQiOjEwLjAsIkJvdHRvbSI6MC4wfSwiUGFkZGluZyI6eyIkaWQiOiIxMTAzIiwiVG9wIjozLjAsIkxlZnQiOjAuMCwiUmlnaHQiOjAuMCwiQm90dG9tIjozLjB9LCJCYWNrZ3JvdW5kIjp7IiRpZCI6IjExMDQiLCJDb2xvciI6eyIkaWQiOiIxMTA1IiwiQSI6MjU1LCJSIjoxOTQsIkciOjIyNCwiQiI6MjE0fX0sIklzVmlzaWJsZSI6dHJ1ZSwiV2lkdGgiOjg1OC4wLCJIZWlnaHQiOjIwLjAsIkJvcmRlclN0eWxlIjp7IiRpZCI6IjExMDYiLCJMaW5lQ29sb3IiOnsiJGlkIjoiMTEwNyIsIiR0eXBlIjoiTkxSRS5Db21tb24uRG9tLlNvbGlkQ29sb3JCcnVzaCwgTkxSRS5Db21tb24iLCJDb2xvciI6eyIkaWQiOiIxMTA4IiwiQSI6MjU1LCJSIjoyNTUsIkciOjAsIkIiOjB9fSwiTGluZVdlaWdodCI6MC4wLCJMaW5lVHlwZSI6MCwiUGFyZW50U3R5bGUiOm51bGx9LCJQYXJlbnRTdHlsZSI6bnVsbH0sIk1pZGRsZVRpZXJTaGFwZVN0eWxlIjp7IiRpZCI6IjExMDkiLCJNYXJnaW4iOnsiJGlkIjoiMTExMCIsIlRvcCI6MC4wLCJMZWZ0IjoxMC4wLCJSaWdodCI6MTAuMCwiQm90dG9tIjowLjB9LCJQYWRkaW5nIjp7IiRpZCI6IjExMTEiLCJUb3AiOjMuMCwiTGVmdCI6MC4wLCJSaWdodCI6MC4wLCJCb3R0b20iOjMuMH0sIkJhY2tncm91bmQiOnsiJGlkIjoiMTExMiIsIkNvbG9yIjp7IiRpZCI6IjExMTMiLCJBIjoyNTUsIlIiOjY4LCJHIjo4NCwiQiI6MTA2fX0sIklzVmlzaWJsZSI6dHJ1ZSwiV2lkdGgiOjg1OC4wLCJIZWlnaHQiOjIwLjAsIkJvcmRlclN0eWxlIjp7IiRpZCI6IjExMTQiLCJMaW5lQ29sb3IiOnsiJGlkIjoiMTExNSIsIiR0eXBlIjoiTkxSRS5Db21tb24uRG9tLlNvbGlkQ29sb3JCcnVzaCwgTkxSRS5Db21tb24iLCJDb2xvciI6eyIkaWQiOiIxMTE2IiwiQSI6MjU1LCJSIjoyNTUsIkciOjAsIkIiOjB9fSwiTGluZVdlaWdodCI6MC4wLCJMaW5lVHlwZSI6MCwiUGFyZW50U3R5bGUiOm51bGx9LCJQYXJlbnRTdHlsZSI6bnVsbH0sIkJvdHRvbVRpZXJTaGFwZVN0eWxlIjp7IiRpZCI6IjExMTciLCJNYXJnaW4iOnsiJGlkIjoiMTExOCIsIlRvcCI6MC4wLCJMZWZ0IjoxMC4wLCJSaWdodCI6MTAuMCwiQm90dG9tIjowLjB9LCJQYWRkaW5nIjp7IiRpZCI6IjExMTkiLCJUb3AiOjMuMCwiTGVmdCI6MC4wLCJSaWdodCI6MC4wLCJCb3R0b20iOjMuMH0sIkJhY2tncm91bmQiOnsiJGlkIjoiMTEyMCIsIkNvbG9yIjp7IiRpZCI6IjExMjEiLCJBIjoyNTUsIlIiOjY4LCJHIjo4NCwiQiI6MTA2fX0sIklzVmlzaWJsZSI6dHJ1ZSwiV2lkdGgiOjg1OC4wLCJIZWlnaHQiOjIwLjAsIkJvcmRlclN0eWxlIjp7IiRpZCI6IjExMjIiLCJMaW5lQ29sb3IiOnsiJGlkIjoiMTEyMyIsIiR0eXBlIjoiTkxSRS5Db21tb24uRG9tLlNvbGlkQ29sb3JCcnVzaCwgTkxSRS5Db21tb24iLCJDb2xvciI6eyIkaWQiOiIxMTI0IiwiQSI6MjU1LCJSIjoyNTUsIkciOjAsIkIiOjB9fSwiTGluZVdlaWdodCI6MC4wLCJMaW5lVHlwZSI6MCwiUGFyZW50U3R5bGUiOm51bGx9LCJQYXJlbnRTdHlsZSI6bnVsbH0sIlJpZ2h0RW5kQ2Fwc1N0eWxlIjp7IiRpZCI6IjExMjUiLCJGb250U2V0dGluZ3MiOnsiJGlkIjoiMTEyNiIsIkZvbnRTaXplIjoxOCwiRm9udE5hbWUiOiJDYWxpYnJpIiwiSXNCb2xkIjp0cnVlLCJJc0l0YWxpYyI6ZmFsc2UsIklzVW5kZXJsaW5lZCI6ZmFsc2UsIlBhcmVudFN0eWxlIjpudWxsfSwiQXV0b1NpemUiOjAsIkZvcmVncm91bmQiOnsiJGlkIjoiMTEyNyIsIkNvbG9yIjp7IiRpZCI6IjExMjg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xMjkiLCJUb3AiOjAuMCwiTGVmdCI6MC4wLCJSaWdodCI6MjAuMCwiQm90dG9tIjowLjB9LCJQYWRkaW5nIjp7IiRpZCI6IjExMzAiLCJUb3AiOjAuMCwiTGVmdCI6MC4wLCJSaWdodCI6MC4wLCJCb3R0b20iOjAuMH0sIkJhY2tncm91bmQiOnsiJGlkIjoiMTEzMSIsIkNvbG9yIjp7IiRpZCI6IjExMzIiLCJBIjowLCJSIjowLCJHIjowLCJCIjowfX0sIklzVmlzaWJsZSI6ZmFsc2UsIldpZHRoIjowLjAsIkhlaWdodCI6MC4wLCJCb3JkZXJTdHlsZSI6bnVsbCwiUGFyZW50U3R5bGUiOm51bGx9LCJMZWZ0RW5kQ2Fwc1N0eWxlIjp7IiRpZCI6IjExMzMiLCJGb250U2V0dGluZ3MiOnsiJGlkIjoiMTEzNCIsIkZvbnRTaXplIjoxOCwiRm9udE5hbWUiOiJDYWxpYnJpIiwiSXNCb2xkIjp0cnVlLCJJc0l0YWxpYyI6ZmFsc2UsIklzVW5kZXJsaW5lZCI6ZmFsc2UsIlBhcmVudFN0eWxlIjpudWxsfSwiQXV0b1NpemUiOjAsIkZvcmVncm91bmQiOnsiJGlkIjoiMTEzNSIsIkNvbG9yIjp7IiRpZCI6IjExMz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xMzciLCJUb3AiOjAuMCwiTGVmdCI6MzkuNTA2NjY2NjY2NjY2NjYxLCJSaWdodCI6MC4wLCJCb3R0b20iOjAuMH0sIlBhZGRpbmciOnsiJGlkIjoiMTEzOCIsIlRvcCI6MC4wLCJMZWZ0IjowLjAsIlJpZ2h0IjowLjAsIkJvdHRvbSI6MC4wfSwiQmFja2dyb3VuZCI6eyIkaWQiOiIxMTM5IiwiQ29sb3IiOnsiJGlkIjoiMTE0MCIsIkEiOjAsIlIiOjAsIkciOjAsIkIiOjB9fSwiSXNWaXNpYmxlIjpmYWxzZSwiV2lkdGgiOjAuMCwiSGVpZ2h0IjowLjAsIkJvcmRlclN0eWxlIjpudWxsLCJQYXJlbnRTdHlsZSI6bnVsbH0sIlRvZGF5VGV4dFN0eWxlIjp7IiRpZCI6IjExNDEiLCJGb250U2V0dGluZ3MiOnsiJGlkIjoiMTE0MiIsIkZvbnRTaXplIjoxMiwiRm9udE5hbWUiOiJDYWxpYnJpIiwiSXNCb2xkIjpmYWxzZSwiSXNJdGFsaWMiOmZhbHNlLCJJc1VuZGVybGluZWQiOmZhbHNlLCJQYXJlbnRTdHlsZSI6bnVsbH0sIkF1dG9TaXplIjowLCJGb3JlZ3JvdW5kIjp7IiRpZCI6IjExNDMiLCJDb2xvciI6eyIkaWQiOiIxMTQ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xNDUiLCJUb3AiOjAuMCwiTGVmdCI6MC4wLCJSaWdodCI6MC4wLCJCb3R0b20iOjAuMH0sIlBhZGRpbmciOnsiJGlkIjoiMTE0NiIsIlRvcCI6MC4wLCJMZWZ0IjowLjAsIlJpZ2h0IjowLjAsIkJvdHRvbSI6MC4wfSwiQmFja2dyb3VuZCI6eyIkaWQiOiIxMTQ3IiwiQ29sb3IiOnsiJGlkIjoiMTE0OCIsIkEiOjAsIlIiOjAsIkciOjAsIkIiOjB9fSwiSXNWaXNpYmxlIjp0cnVlLCJXaWR0aCI6MC4wLCJIZWlnaHQiOjAuMCwiQm9yZGVyU3R5bGUiOm51bGwsIlBhcmVudFN0eWxlIjpudWxsfSwiVG9kYXlNYXJrZXJTdHlsZSI6eyIkaWQiOiIxMTQ5IiwiTWFyZ2luIjp7IiRpZCI6IjExNTAiLCJUb3AiOjAuMCwiTGVmdCI6MC4wLCJSaWdodCI6MC4wLCJCb3R0b20iOjAuMH0sIlBhZGRpbmciOnsiJGlkIjoiMTE1MSIsIlRvcCI6MC4wLCJMZWZ0IjowLjAsIlJpZ2h0IjowLjAsIkJvdHRvbSI6MC4wfSwiQmFja2dyb3VuZCI6eyIkaWQiOiIxMTUyIiwiQ29sb3IiOnsiJGlkIjoiMTE1MyIsIkEiOjI1NSwiUiI6MjU1LCJHIjowLCJCIjowfX0sIklzVmlzaWJsZSI6dHJ1ZSwiV2lkdGgiOjAuMCwiSGVpZ2h0IjowLjAsIkJvcmRlclN0eWxlIjpudWxsLCJQYXJlbnRTdHlsZSI6bnVsbH0sIlNjYWxlU3R5bGUiOnsiJGlkIjoiMTE1NCIsIlNoYXBlIjozLCJTaG93U2VnbWVudFNlcGFyYXRvcnMiOnRydWUsIlNlZ21lbnRTZXBhcmF0b3JPcGFjaXR5IjozMCwiSGFzQmVlblZpc2libGVCZWZvcmUiOnRydWUsIkZvbnRTZXR0aW5ncyI6eyIkaWQiOiIxMTU1IiwiRm9udFNpemUiOjExLCJGb250TmFtZSI6IkFyaWFsIiwiSXNCb2xkIjp0cnVlLCJJc0l0YWxpYyI6ZmFsc2UsIklzVW5kZXJsaW5lZCI6ZmFsc2UsIlBhcmVudFN0eWxlIjpudWxsfSwiQXV0b1NpemUiOjAsIkZvcmVncm91bmQiOnsiJGlkIjoiMTE1NiIsIkNvbG9yIjp7IiRpZCI6IjExNTc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E1OCIsIlRvcCI6MC4wLCJMZWZ0Ijo1LjAsIlJpZ2h0IjowLjAsIkJvdHRvbSI6MC4wfSwiUGFkZGluZyI6eyIkaWQiOiIxMTU5IiwiVG9wIjowLjAsIkxlZnQiOjAuMCwiUmlnaHQiOjAuMCwiQm90dG9tIjowLjB9LCJCYWNrZ3JvdW5kIjp7IiRpZCI6IjExNjAiLCJDb2xvciI6eyIkaWQiOiIxMTYxIiwiQSI6MCwiUiI6MCwiRyI6MCwiQiI6MH19LCJJc1Zpc2libGUiOnRydWUsIldpZHRoIjowLjAsIkhlaWdodCI6MC4wLCJCb3JkZXJTdHlsZSI6bnVsbCwiUGFyZW50U3R5bGUiOm51bGx9LCJTaW5nbGVTY2FsZVNoYXBlU3R5bGUiOnsiJGlkIjoiMTE2MiIsIlNoYXBlIjowLCJIZWlnaHQiOjAuMH0sIk1pZGRsZVRpZXJTY2FsZVN0eWxlIjp7IiRpZCI6IjExNjMiLCJTaGFwZSI6MywiU2hvd1NlZ21lbnRTZXBhcmF0b3JzIjp0cnVlLCJTZWdtZW50U2VwYXJhdG9yT3BhY2l0eSI6MzAsIkhhc0JlZW5WaXNpYmxlQmVmb3JlIjpmYWxzZSwiRm9udFNldHRpbmdzIjp7IiRpZCI6IjExNjQiLCJGb250U2l6ZSI6MTIsIkZvbnROYW1lIjoiQ2FsaWJyaSIsIklzQm9sZCI6ZmFsc2UsIklzSXRhbGljIjpmYWxzZSwiSXNVbmRlcmxpbmVkIjpmYWxzZSwiUGFyZW50U3R5bGUiOm51bGx9LCJBdXRvU2l6ZSI6MCwiRm9yZWdyb3VuZCI6eyIkcmVmIjoiMTE1NiJ9LCJNYXhXaWR0aCI6MjAwLjAsIk1heEhlaWdodCI6IkluZmluaXR5IiwiU21hcnRGb3JlZ3JvdW5kSXNBY3RpdmUiOmZhbHNlLCJIb3Jpem9udGFsQWxpZ25tZW50IjowLCJWZXJ0aWNhbEFsaWdubWVudCI6MSwiU21hcnRGb3JlZ3JvdW5kIjpudWxsLCJCYWNrZ3JvdW5kRmlsbFR5cGUiOjAsIk1hcmdpbiI6eyIkaWQiOiIxMTY1IiwiVG9wIjowLjAsIkxlZnQiOjUuMCwiUmlnaHQiOjAuMCwiQm90dG9tIjowLjB9LCJQYWRkaW5nIjp7IiRpZCI6IjExNjYiLCJUb3AiOjAuMCwiTGVmdCI6MC4wLCJSaWdodCI6MC4wLCJCb3R0b20iOjAuMH0sIkJhY2tncm91bmQiOnsiJGlkIjoiMTE2NyIsIkNvbG9yIjp7IiRpZCI6IjExNjgiLCJBIjowLCJSIjowLCJHIjowLCJCIjowfX0sIklzVmlzaWJsZSI6ZmFsc2UsIldpZHRoIjowLjAsIkhlaWdodCI6MC4wLCJCb3JkZXJTdHlsZSI6bnVsbCwiUGFyZW50U3R5bGUiOm51bGx9LCJCb3R0b21UaWVyU2NhbGVTdHlsZSI6eyIkaWQiOiIxMTY5IiwiU2hhcGUiOjMsIlNob3dTZWdtZW50U2VwYXJhdG9ycyI6dHJ1ZSwiU2VnbWVudFNlcGFyYXRvck9wYWNpdHkiOjMwLCJIYXNCZWVuVmlzaWJsZUJlZm9yZSI6ZmFsc2UsIkZvbnRTZXR0aW5ncyI6eyIkaWQiOiIxMTcwIiwiRm9udFNpemUiOjEyLCJGb250TmFtZSI6IkNhbGlicmkiLCJJc0JvbGQiOmZhbHNlLCJJc0l0YWxpYyI6ZmFsc2UsIklzVW5kZXJsaW5lZCI6ZmFsc2UsIlBhcmVudFN0eWxlIjpudWxsfSwiQXV0b1NpemUiOjAsIkZvcmVncm91bmQiOnsiJHJlZiI6IjExNTYifSwiTWF4V2lkdGgiOjIwMC4wLCJNYXhIZWlnaHQiOiJJbmZpbml0eSIsIlNtYXJ0Rm9yZWdyb3VuZElzQWN0aXZlIjpmYWxzZSwiSG9yaXpvbnRhbEFsaWdubWVudCI6MCwiVmVydGljYWxBbGlnbm1lbnQiOjEsIlNtYXJ0Rm9yZWdyb3VuZCI6bnVsbCwiQmFja2dyb3VuZEZpbGxUeXBlIjowLCJNYXJnaW4iOnsiJGlkIjoiMTE3MSIsIlRvcCI6MC4wLCJMZWZ0Ijo1LjAsIlJpZ2h0IjowLjAsIkJvdHRvbSI6MC4wfSwiUGFkZGluZyI6eyIkaWQiOiIxMTcyIiwiVG9wIjowLjAsIkxlZnQiOjAuMCwiUmlnaHQiOjAuMCwiQm90dG9tIjowLjB9LCJCYWNrZ3JvdW5kIjp7IiRpZCI6IjExNzMiLCJDb2xvciI6eyIkaWQiOiIxMTc0IiwiQSI6MCwiUiI6MCwiRyI6MCwiQiI6MH19LCJJc1Zpc2libGUiOmZhbHNlLCJXaWR0aCI6MC4wLCJIZWlnaHQiOjAuMCwiQm9yZGVyU3R5bGUiOm51bGwsIlBhcmVudFN0eWxlIjpudWxsfSwiRWxhcHNlZFRpbWVCYWNrZ3JvdW5kIjp7IiRpZCI6IjExNzUiLCJDb2xvciI6eyIkaWQiOiIxMTc2IiwiQSI6MTkxLCJSIjoyNTUsIkciOjAsIkIiOjB9fSwiQXBwZW5kWWVhck9uWWVhckNoYW5nZSI6ZmFsc2UsIkVsYXBzZWRUaW1lRm9ybWF0IjowLCJUb2RheU1hcmtlclBvc2l0aW9uIjowLCJRdWlja1Bvc2l0aW9uIjozLCJBYnNvbHV0ZVBvc2l0aW9uIjoxNTEuNSwiTWFyZ2luIjp7IiRpZCI6IjExNzciLCJUb3AiOjAuMCwiTGVmdCI6MTAuMCwiUmlnaHQiOjEwLjAsIkJvdHRvbSI6MC4wfSwiUGFkZGluZyI6eyIkaWQiOiIxMTc4IiwiVG9wIjowLjAsIkxlZnQiOjAuMCwiUmlnaHQiOjAuMCwiQm90dG9tIjowLjB9LCJCYWNrZ3JvdW5kIjp7IiRpZCI6IjExNzkiLCJDb2xvciI6eyIkaWQiOiIxMTgwIiwiQSI6MjU1LCJSIjo0NywiRyI6NTQsIkIiOjE1M319LCJJc1Zpc2libGUiOnRydWUsIldpZHRoIjowLjAsIkhlaWdodCI6MC4wLCJCb3JkZXJTdHlsZSI6bnVsbCwiUGFyZW50U3R5bGUiOm51bGx9LCJEZWZhdWx0TWlsZXN0b25lU3R5bGUiOnsiJGlkIjoiMTE4MSIsIlNoYXBlIjowLCJDb25uZWN0b3JNYXJnaW4iOnsiJGlkIjoiMTE4MiIsIlRvcCI6MC4wLCJMZWZ0IjoyLjAsIlJpZ2h0IjoyLjAsIkJvdHRvbSI6MC4wfSwiQ29ubmVjdG9yU3R5bGUiOnsiJGlkIjoiMTE4MyIsIkxpbmVDb2xvciI6eyIkaWQiOiIxMTg0IiwiJHR5cGUiOiJOTFJFLkNvbW1vbi5Eb20uU29saWRDb2xvckJydXNoLCBOTFJFLkNvbW1vbiIsIkNvbG9yIjp7IiRpZCI6IjExODUiLCJBIjoxMjcsIlIiOjc5LCJHIjoxMjksIkIiOjE4OX19LCJMaW5lV2VpZ2h0IjoxLjAsIkxpbmVUeXBlIjowLCJQYXJlbnRTdHlsZSI6bnVsbH0sIklzQmVsb3dUaW1lYmFuZCI6ZmFsc2UsIlBvc2l0aW9uT25UYXNrIjowLCJIaWRlRGF0ZSI6ZmFsc2UsIlNoYXBlU2l6ZSI6MCwiU3BhY2luZyI6MC4wLCJQYWRkaW5nIjp7IiRpZCI6IjExODYiLCJUb3AiOjUuMCwiTGVmdCI6My4wLCJSaWdodCI6MC4wLCJCb3R0b20iOjIuMH0sIlNoYXBlU3R5bGUiOnsiJGlkIjoiMTE4NyIsIk1hcmdpbiI6eyIkaWQiOiIxMTg4IiwiVG9wIjowLjAsIkxlZnQiOjAuMCwiUmlnaHQiOjAuMCwiQm90dG9tIjowLjB9LCJQYWRkaW5nIjp7IiRpZCI6IjExODkiLCJUb3AiOjAuMCwiTGVmdCI6MC4wLCJSaWdodCI6MC4wLCJCb3R0b20iOjAuMH0sIkJhY2tncm91bmQiOnsiJGlkIjoiMTE5MCIsIkNvbG9yIjp7IiRpZCI6IjExOTEiLCJBIjoyNTUsIlIiOjAsIkciOjAsIkIiOjB9fSwiSXNWaXNpYmxlIjp0cnVlLCJXaWR0aCI6MTIuMCwiSGVpZ2h0IjoxNC4wLCJCb3JkZXJTdHlsZSI6eyIkaWQiOiIxMTkyIiwiTGluZUNvbG9yIjp7IiRpZCI6IjExOTMiLCIkdHlwZSI6Ik5MUkUuQ29tbW9uLkRvbS5Tb2xpZENvbG9yQnJ1c2gsIE5MUkUuQ29tbW9uIiwiQ29sb3IiOnsiJGlkIjoiMTE5NCIsIkEiOjI1NSwiUiI6MjM0LCJHIjoyMiwiQiI6MzB9fSwiTGluZVdlaWdodCI6MC4wLCJMaW5lVHlwZSI6MCwiUGFyZW50U3R5bGUiOm51bGx9LCJQYXJlbnRTdHlsZSI6bnVsbH0sIlRpdGxlU3R5bGUiOnsiJGlkIjoiMTE5NSIsIkZvbnRTZXR0aW5ncyI6eyIkaWQiOiIxMTk2IiwiRm9udFNpemUiOjEwLCJGb250TmFtZSI6IkFyaWFsIiwiSXNCb2xkIjp0cnVlLCJJc0l0YWxpYyI6ZmFsc2UsIklzVW5kZXJsaW5lZCI6ZmFsc2UsIlBhcmVudFN0eWxlIjpudWxsfSwiQXV0b1NpemUiOjAsIkZvcmVncm91bmQiOnsiJGlkIjoiMTE5NyIsIkNvbG9yIjp7IiRpZCI6IjExOTg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E5OSIsIlRvcCI6MC4wLCJMZWZ0IjowLjAsIlJpZ2h0IjowLjAsIkJvdHRvbSI6MC4wfSwiUGFkZGluZyI6eyIkaWQiOiIxMjAwIiwiVG9wIjowLjAsIkxlZnQiOjAuMCwiUmlnaHQiOjAuMCwiQm90dG9tIjowLjB9LCJCYWNrZ3JvdW5kIjp7IiRpZCI6IjEyMDEiLCJDb2xvciI6eyIkaWQiOiIxMjAyIiwiQSI6MCwiUiI6MjU1LCJHIjoyNTUsIkIiOjI1NX19LCJJc1Zpc2libGUiOnRydWUsIldpZHRoIjowLjAsIkhlaWdodCI6MC4wLCJCb3JkZXJTdHlsZSI6bnVsbCwiUGFyZW50U3R5bGUiOm51bGx9LCJEYXRlU3R5bGUiOnsiJGlkIjoiMTIwMyIsIkZvbnRTZXR0aW5ncyI6eyIkaWQiOiIxMjA0IiwiRm9udFNpemUiOjEwLCJGb250TmFtZSI6IkFyaWFsIiwiSXNCb2xkIjpmYWxzZSwiSXNJdGFsaWMiOmZhbHNlLCJJc1VuZGVybGluZWQiOmZhbHNlLCJQYXJlbnRTdHlsZSI6bnVsbH0sIkF1dG9TaXplIjowLCJGb3JlZ3JvdW5kIjp7IiRpZCI6IjEyMDUiLCJDb2xvciI6eyIkaWQiOiIxMjA2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EyMDciLCJUb3AiOjAuMCwiTGVmdCI6MC4wLCJSaWdodCI6MC4wLCJCb3R0b20iOjAuMH0sIlBhZGRpbmciOnsiJGlkIjoiMTIwOCIsIlRvcCI6MC4wLCJMZWZ0IjowLjAsIlJpZ2h0IjowLjAsIkJvdHRvbSI6MC4wfSwiQmFja2dyb3VuZCI6eyIkaWQiOiIxMjA5IiwiQ29sb3IiOnsiJGlkIjoiMTIxMCIsIkEiOjAsIlIiOjI1NSwiRyI6MjU1LCJCIjoyNTV9fSwiSXNWaXNpYmxlIjp0cnVlLCJXaWR0aCI6MC4wLCJIZWlnaHQiOjAuMCwiQm9yZGVyU3R5bGUiOm51bGwsIlBhcmVudFN0eWxlIjpudWxsfSwiRGF0ZUZvcm1hdCI6eyIkaWQiOiIxMjEx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IxMiIsIkRhdGVQYXJ0SXNWaXNpYmxlIjp0cnVlLCJUaW1lUGFydElzVmlzaWJsZSI6ZmFsc2V9fSwiV2Vla051bWJlcmluZyI6eyIkaWQiOiIxMjEzIiwiRm9ybWF0IjowLCJJc1Zpc2libGUiOmZhbHNlLCJMYXN0S25vd25WaXNpYmlsaXR5U3RhdGUiOmZhbHNlfSwiSXNWaXNpYmxlIjp0cnVlLCJQYXJlbnRTdHlsZSI6bnVsbH0sIkRlZmF1bHRNb3RTdHlsZSI6eyIkaWQiOiIxMjE0IiwiU2hhcGUiOjAsIkNvbm5lY3Rvck1hcmdpbiI6eyIkaWQiOiIxMjE1IiwiVG9wIjowLjAsIkxlZnQiOjIuMCwiUmlnaHQiOjIuMCwiQm90dG9tIjowLjB9LCJDb25uZWN0b3JTdHlsZSI6eyIkaWQiOiIxMjE2IiwiTGluZUNvbG9yIjp7IiRpZCI6IjEyMTciLCIkdHlwZSI6Ik5MUkUuQ29tbW9uLkRvbS5Tb2xpZENvbG9yQnJ1c2gsIE5MUkUuQ29tbW9uIiwiQ29sb3IiOnsiJGlkIjoiMTIxOCIsIkEiOjEyNywiUiI6NzksIkciOjEyOSwiQiI6MTg5fX0sIkxpbmVXZWlnaHQiOjEuMCwiTGluZVR5cGUiOjAsIlBhcmVudFN0eWxlIjpudWxsfSwiSXNCZWxvd1RpbWViYW5kIjpmYWxzZSwiUG9zaXRpb25PblRhc2siOjEsIkhpZGVEYXRlIjpmYWxzZSwiU2hhcGVTaXplIjowLCJTcGFjaW5nIjowLjAsIlBhZGRpbmciOnsiJGlkIjoiMTIxOSIsIlRvcCI6NS4wLCJMZWZ0IjozLjAsIlJpZ2h0IjowLjAsIkJvdHRvbSI6Mi4wfSwiU2hhcGVTdHlsZSI6eyIkaWQiOiIxMjIwIiwiTWFyZ2luIjp7IiRpZCI6IjEyMjEiLCJUb3AiOjAuMCwiTGVmdCI6MC4wLCJSaWdodCI6MC4wLCJCb3R0b20iOjAuMH0sIlBhZGRpbmciOnsiJGlkIjoiMTIyMiIsIlRvcCI6MC4wLCJMZWZ0IjowLjAsIlJpZ2h0IjowLjAsIkJvdHRvbSI6MC4wfSwiQmFja2dyb3VuZCI6eyIkaWQiOiIxMjIzIiwiQ29sb3IiOnsiJGlkIjoiMTIyNCIsIkEiOjI1NSwiUiI6MCwiRyI6MCwiQiI6MH19LCJJc1Zpc2libGUiOnRydWUsIldpZHRoIjoxMi4wLCJIZWlnaHQiOjE0LjAsIkJvcmRlclN0eWxlIjp7IiRpZCI6IjEyMjUiLCJMaW5lQ29sb3IiOnsiJGlkIjoiMTIyNiIsIiR0eXBlIjoiTkxSRS5Db21tb24uRG9tLlNvbGlkQ29sb3JCcnVzaCwgTkxSRS5Db21tb24iLCJDb2xvciI6eyIkaWQiOiIxMjI3IiwiQSI6MjU1LCJSIjoyMzQsIkciOjIyLCJCIjozMH19LCJMaW5lV2VpZ2h0IjowLjAsIkxpbmVUeXBlIjowLCJQYXJlbnRTdHlsZSI6bnVsbH0sIlBhcmVudFN0eWxlIjpudWxsfSwiVGl0bGVTdHlsZSI6eyIkaWQiOiIxMjI4IiwiRm9udFNldHRpbmdzIjp7IiRpZCI6IjEyMjkiLCJGb250U2l6ZSI6MTAsIkZvbnROYW1lIjoiQXJpYWwiLCJJc0JvbGQiOnRydWUsIklzSXRhbGljIjpmYWxzZSwiSXNVbmRlcmxpbmVkIjpmYWxzZSwiUGFyZW50U3R5bGUiOm51bGx9LCJBdXRvU2l6ZSI6MCwiRm9yZWdyb3VuZCI6eyIkaWQiOiIxMjMwIiwiQ29sb3IiOnsiJGlkIjoiMTIz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jMyIiwiVG9wIjowLjAsIkxlZnQiOjAuMCwiUmlnaHQiOjAuMCwiQm90dG9tIjowLjB9LCJQYWRkaW5nIjp7IiRpZCI6IjEyMzMiLCJUb3AiOjAuMCwiTGVmdCI6MC4wLCJSaWdodCI6MC4wLCJCb3R0b20iOjAuMH0sIkJhY2tncm91bmQiOnsiJGlkIjoiMTIzNCIsIkNvbG9yIjp7IiRpZCI6IjEyMzUiLCJBIjowLCJSIjoyNTUsIkciOjI1NSwiQiI6MjU1fX0sIklzVmlzaWJsZSI6dHJ1ZSwiV2lkdGgiOjAuMCwiSGVpZ2h0IjowLjAsIkJvcmRlclN0eWxlIjpudWxsLCJQYXJlbnRTdHlsZSI6bnVsbH0sIkRhdGVTdHlsZSI6eyIkaWQiOiIxMjM2IiwiRm9udFNldHRpbmdzIjp7IiRpZCI6IjEyMzciLCJGb250U2l6ZSI6MTAsIkZvbnROYW1lIjoiQXJpYWwiLCJJc0JvbGQiOmZhbHNlLCJJc0l0YWxpYyI6ZmFsc2UsIklzVW5kZXJsaW5lZCI6ZmFsc2UsIlBhcmVudFN0eWxlIjpudWxsfSwiQXV0b1NpemUiOjAsIkZvcmVncm91bmQiOnsiJGlkIjoiMTIzOCIsIkNvbG9yIjp7IiRpZCI6IjEyMzk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TI0MCIsIlRvcCI6MC4wLCJMZWZ0IjowLjAsIlJpZ2h0IjowLjAsIkJvdHRvbSI6MC4wfSwiUGFkZGluZyI6eyIkaWQiOiIxMjQxIiwiVG9wIjowLjAsIkxlZnQiOjAuMCwiUmlnaHQiOjAuMCwiQm90dG9tIjowLjB9LCJCYWNrZ3JvdW5kIjp7IiRpZCI6IjEyNDIiLCJDb2xvciI6eyIkaWQiOiIxMjQzIiwiQSI6MCwiUiI6MjU1LCJHIjoyNTUsIkIiOjI1NX19LCJJc1Zpc2libGUiOnRydWUsIldpZHRoIjowLjAsIkhlaWdodCI6MC4wLCJCb3JkZXJTdHlsZSI6bnVsbCwiUGFyZW50U3R5bGUiOm51bGx9LCJEYXRlRm9ybWF0Ijp7IiRpZCI6IjEyND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MjQ1IiwiRGF0ZVBhcnRJc1Zpc2libGUiOnRydWUsIlRpbWVQYXJ0SXNWaXNpYmxlIjpmYWxzZX19LCJXZWVrTnVtYmVyaW5nIjp7IiRpZCI6IjEyNDYiLCJGb3JtYXQiOjAsIklzVmlzaWJsZSI6ZmFsc2UsIkxhc3RLbm93blZpc2liaWxpdHlTdGF0ZSI6ZmFsc2V9LCJJc1Zpc2libGUiOnRydWUsIlBhcmVudFN0eWxlIjpudWxsfSwiRGVmYXVsdFRhc2tTdHlsZSI6eyIkaWQiOiIxMjQ3IiwiU2hhcGUiOjEsIlNoYXBlVGhpY2tuZXNzIjowLCJEdXJhdGlvbkZvcm1hdCI6MCwiSW5jbHVkZU5vbldvcmtpbmdEYXlzSW5EdXJhdGlvbiI6ZmFsc2UsIlBlcmNlbnRhZ2VDb21wbGV0ZVN0eWxlIjp7IiRpZCI6IjEyNDgiLCJGb250U2V0dGluZ3MiOnsiJGlkIjoiMTI0OSIsIkZvbnRTaXplIjoxMCwiRm9udE5hbWUiOiJDYWxpYnJpIiwiSXNCb2xkIjpmYWxzZSwiSXNJdGFsaWMiOmZhbHNlLCJJc1VuZGVybGluZWQiOmZhbHNlLCJQYXJlbnRTdHlsZSI6bnVsbH0sIkF1dG9TaXplIjowLCJGb3JlZ3JvdW5kIjp7IiRpZCI6IjEyNTAiLCJDb2xvciI6eyIkaWQiOiIxMjU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1MiIsIlRvcCI6MC4wLCJMZWZ0IjowLjAsIlJpZ2h0IjowLjAsIkJvdHRvbSI6MC4wfSwiUGFkZGluZyI6eyIkaWQiOiIxMjUzIiwiVG9wIjowLjAsIkxlZnQiOjAuMCwiUmlnaHQiOjAuMCwiQm90dG9tIjowLjB9LCJCYWNrZ3JvdW5kIjp7IiRpZCI6IjEyNTQiLCJDb2xvciI6eyIkaWQiOiIxMjU1IiwiQSI6ODksIlIiOjAsIkciOjAsIkIiOjB9fSwiSXNWaXNpYmxlIjp0cnVlLCJXaWR0aCI6MC4wLCJIZWlnaHQiOjAuMCwiQm9yZGVyU3R5bGUiOm51bGwsIlBhcmVudFN0eWxlIjpudWxsfSwiRHVyYXRpb25TdHlsZSI6eyIkaWQiOiIxMjU2IiwiRm9udFNldHRpbmdzIjp7IiRpZCI6IjEyNTciLCJGb250U2l6ZSI6MTAsIkZvbnROYW1lIjoiQ2FsaWJyaSIsIklzQm9sZCI6ZmFsc2UsIklzSXRhbGljIjpmYWxzZSwiSXNVbmRlcmxpbmVkIjpmYWxzZSwiUGFyZW50U3R5bGUiOm51bGx9LCJBdXRvU2l6ZSI6MCwiRm9yZWdyb3VuZCI6eyIkaWQiOiIxMjU4IiwiQ29sb3IiOnsiJGlkIjoiMTI1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NjAiLCJUb3AiOjAuMCwiTGVmdCI6MC4wLCJSaWdodCI6MC4wLCJCb3R0b20iOjAuMH0sIlBhZGRpbmciOnsiJGlkIjoiMTI2MSIsIlRvcCI6MC4wLCJMZWZ0IjowLjAsIlJpZ2h0IjowLjAsIkJvdHRvbSI6MC4wfSwiQmFja2dyb3VuZCI6eyIkaWQiOiIxMjYyIiwiQ29sb3IiOnsiJGlkIjoiMTI2MyIsIkEiOjAsIlIiOjAsIkciOjAsIkIiOjB9fSwiSXNWaXNpYmxlIjp0cnVlLCJXaWR0aCI6MC4wLCJIZWlnaHQiOjAuMCwiQm9yZGVyU3R5bGUiOm51bGwsIlBhcmVudFN0eWxlIjpudWxsfSwiSG9yaXpvbnRhbENvbm5lY3RvclN0eWxlIjp7IiRpZCI6IjEyNjQiLCJMaW5lQ29sb3IiOnsiJGlkIjoiMTI2NSIsIiR0eXBlIjoiTkxSRS5Db21tb24uRG9tLlNvbGlkQ29sb3JCcnVzaCwgTkxSRS5Db21tb24iLCJDb2xvciI6eyIkaWQiOiIxMjY2IiwiQSI6MjU1LCJSIjoyMDQsIkciOjIwNCwiQiI6MjA0fX0sIkxpbmVXZWlnaHQiOjEuMCwiTGluZVR5cGUiOjAsIlBhcmVudFN0eWxlIjpudWxsfSwiVmVydGljYWxDb25uZWN0b3JTdHlsZSI6eyIkaWQiOiIxMjY3IiwiTGluZUNvbG9yIjp7IiRpZCI6IjEyNjgiLCIkdHlwZSI6Ik5MUkUuQ29tbW9uLkRvbS5Tb2xpZENvbG9yQnJ1c2gsIE5MUkUuQ29tbW9uIiwiQ29sb3IiOnsiJGlkIjoiMTI2O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yNzAiLCJNYXJnaW4iOnsiJGlkIjoiMTI3MSIsIlRvcCI6MC4wLCJMZWZ0Ijo0LjAsIlJpZ2h0Ijo0LjAsIkJvdHRvbSI6MC4wfSwiUGFkZGluZyI6eyIkaWQiOiIxMjcyIiwiVG9wIjowLjAsIkxlZnQiOjAuMCwiUmlnaHQiOjAuMCwiQm90dG9tIjowLjB9LCJCYWNrZ3JvdW5kIjp7IiRpZCI6IjEyNzMiLCJDb2xvciI6eyIkaWQiOiIxMjc0IiwiQSI6MjU1LCJSIjo2OCwiRyI6MTE0LCJCIjoxOTZ9fSwiSXNWaXNpYmxlIjp0cnVlLCJXaWR0aCI6MC4wLCJIZWlnaHQiOjEwLjAsIkJvcmRlclN0eWxlIjp7IiRpZCI6IjEyNzUiLCJMaW5lQ29sb3IiOnsiJGlkIjoiMTI3NiIsIiR0eXBlIjoiTkxSRS5Db21tb24uRG9tLlNvbGlkQ29sb3JCcnVzaCwgTkxSRS5Db21tb24iLCJDb2xvciI6eyIkaWQiOiIxMjc3IiwiQSI6MjU1LCJSIjoyMzQsIkciOjIyLCJCIjozMH19LCJMaW5lV2VpZ2h0IjowLjAsIkxpbmVUeXBlIjowLCJQYXJlbnRTdHlsZSI6bnVsbH0sIlBhcmVudFN0eWxlIjpudWxsfSwiVGl0bGVTdHlsZSI6eyIkaWQiOiIxMjc4IiwiRm9udFNldHRpbmdzIjp7IiRpZCI6IjEyNzkiLCJGb250U2l6ZSI6MTEsIkZvbnROYW1lIjoiQ2FsaWJyaSIsIklzQm9sZCI6dHJ1ZSwiSXNJdGFsaWMiOmZhbHNlLCJJc1VuZGVybGluZWQiOmZhbHNlLCJQYXJlbnRTdHlsZSI6bnVsbH0sIkF1dG9TaXplIjowLCJGb3JlZ3JvdW5kIjp7IiRpZCI6IjEyODAiLCJDb2xvciI6eyIkaWQiOiIxMjg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ODIiLCJUb3AiOjAuMCwiTGVmdCI6MC4wLCJSaWdodCI6MC4wLCJCb3R0b20iOjAuMH0sIlBhZGRpbmciOnsiJGlkIjoiMTI4MyIsIlRvcCI6MC4wLCJMZWZ0IjowLjAsIlJpZ2h0IjowLjAsIkJvdHRvbSI6MC4wfSwiQmFja2dyb3VuZCI6eyIkaWQiOiIxMjg0IiwiQ29sb3IiOnsiJGlkIjoiMTI4NSIsIkEiOjAsIlIiOjAsIkciOjAsIkIiOjB9fSwiSXNWaXNpYmxlIjp0cnVlLCJXaWR0aCI6MC4wLCJIZWlnaHQiOjAuMCwiQm9yZGVyU3R5bGUiOm51bGwsIlBhcmVudFN0eWxlIjpudWxsfSwiRGF0ZVN0eWxlIjp7IiRpZCI6IjEyODYiLCJGb250U2V0dGluZ3MiOnsiJGlkIjoiMTI4NyIsIkZvbnRTaXplIjoxMCwiRm9udE5hbWUiOiJDYWxpYnJpIiwiSXNCb2xkIjpmYWxzZSwiSXNJdGFsaWMiOmZhbHNlLCJJc1VuZGVybGluZWQiOmZhbHNlLCJQYXJlbnRTdHlsZSI6bnVsbH0sIkF1dG9TaXplIjowLCJGb3JlZ3JvdW5kIjp7IiRpZCI6IjEyODgiLCJDb2xvciI6eyIkaWQiOiIxMjg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MjkwIiwiVG9wIjowLjAsIkxlZnQiOjAuMCwiUmlnaHQiOjAuMCwiQm90dG9tIjowLjB9LCJQYWRkaW5nIjp7IiRpZCI6IjEyOTEiLCJUb3AiOjAuMCwiTGVmdCI6MC4wLCJSaWdodCI6MC4wLCJCb3R0b20iOjAuMH0sIkJhY2tncm91bmQiOnsiJGlkIjoiMTI5MiIsIkNvbG9yIjp7IiRpZCI6IjEyOTMiLCJBIjowLCJSIjowLCJHIjowLCJCIjowfX0sIklzVmlzaWJsZSI6dHJ1ZSwiV2lkdGgiOjAuMCwiSGVpZ2h0IjowLjAsIkJvcmRlclN0eWxlIjpudWxsLCJQYXJlbnRTdHlsZSI6bnVsbH0sIkRhdGVGb3JtYXQiOnsiJGlkIjoiMTI5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k1IiwiRm9ybWF0IjowLCJJc1Zpc2libGUiOmZhbHNlLCJMYXN0S25vd25WaXNpYmlsaXR5U3RhdGUiOmZhbHNlfSwiSXNWaXNpYmxlIjp0cnVlLCJQYXJlbnRTdHlsZSI6bnVsbCwiX2V4cGxpY2l0bHlTZXQiOnsiJGlkIjoiMTI5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Mjk3IiwiVGl0bGVQb3NpdGlvbiI6IlJpZ2h0IiwiRGF0ZVBvc2l0aW9uIjoiTGVmdCIsIlNoYXBlVHlwZSI6MCwiU2hhcGVTaXplIjowLCJTcGFjaW5nIjozLCJTaGFwZVN0eWxlIjp7IiRpZCI6IjEyOTgiLCJNYXJnaW4iOnsiJGlkIjoiMTI5OSIsIlRvcCI6MC4wLCJMZWZ0IjowLjAsIlJpZ2h0IjowLjAsIkJvdHRvbSI6MC4wfSwiUGFkZGluZyI6eyIkaWQiOiIxMzAwIiwiVG9wIjowLjAsIkxlZnQiOjAuMCwiUmlnaHQiOjAuMCwiQm90dG9tIjowLjB9LCJCYWNrZ3JvdW5kIjp7IiRpZCI6IjEzMDEiLCJDb2xvciI6eyIkaWQiOiIxMzAyIiwiQSI6MjU1LCJSIjowLCJHIjoxMTQsIkIiOjE4OH19LCJJc1Zpc2libGUiOnRydWUsIldpZHRoIjoxMi4wLCJIZWlnaHQiOjE0LjAsIkJvcmRlclN0eWxlIjp7IiRpZCI6IjEzMDMiLCJMaW5lQ29sb3IiOnsiJGlkIjoiMTMwNCIsIiR0eXBlIjoiTkxSRS5Db21tb24uRG9tLlNvbGlkQ29sb3JCcnVzaCwgTkxSRS5Db21tb24iLCJDb2xvciI6eyIkaWQiOiIxMzA1IiwiQSI6MjU1LCJSIjoyNTUsIkciOjAsIkIiOjB9fSwiTGluZVdlaWdodCI6MC4wLCJMaW5lVHlwZSI6MCwiUGFyZW50U3R5bGUiOm51bGx9LCJQYXJlbnRTdHlsZSI6bnVsbH0sIlRpdGxlU3R5bGUiOnsiJGlkIjoiMTMwNiIsIkZvbnRTZXR0aW5ncyI6eyIkaWQiOiIxMzA3IiwiRm9udFNpemUiOjEwLCJGb250TmFtZSI6IkFyaWFsIiwiSXNCb2xkIjp0cnVlLCJJc0l0YWxpYyI6ZmFsc2UsIklzVW5kZXJsaW5lZCI6ZmFsc2UsIlBhcmVudFN0eWxlIjpudWxsfSwiQXV0b1NpemUiOjAsIkZvcmVncm91bmQiOnsiJGlkIjoiMTMwOCIsIkNvbG9yIjp7IiRpZCI6IjEzMDk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MxMCIsIlRvcCI6MC4wLCJMZWZ0IjowLjAsIlJpZ2h0IjowLjAsIkJvdHRvbSI6MC4wfSwiUGFkZGluZyI6eyIkaWQiOiIxMzExIiwiVG9wIjowLjAsIkxlZnQiOjAuMCwiUmlnaHQiOjAuMCwiQm90dG9tIjowLjB9LCJCYWNrZ3JvdW5kIjp7IiRpZCI6IjEzMTIiLCJDb2xvciI6eyIkaWQiOiIxMzEzIiwiQSI6MCwiUiI6MCwiRyI6MCwiQiI6MH19LCJJc1Zpc2libGUiOnRydWUsIldpZHRoIjowLjAsIkhlaWdodCI6MC4wLCJCb3JkZXJTdHlsZSI6bnVsbCwiUGFyZW50U3R5bGUiOm51bGx9LCJEYXRlU3R5bGUiOnsiJGlkIjoiMTMxNCIsIkZvbnRTZXR0aW5ncyI6eyIkaWQiOiIxMzE1IiwiRm9udFNpemUiOjEwLCJGb250TmFtZSI6IkFyaWFsIiwiSXNCb2xkIjpmYWxzZSwiSXNJdGFsaWMiOmZhbHNlLCJJc1VuZGVybGluZWQiOmZhbHNlLCJQYXJlbnRTdHlsZSI6bnVsbH0sIkF1dG9TaXplIjowLCJGb3JlZ3JvdW5kIjp7IiRpZCI6IjEzMTYiLCJDb2xvciI6eyIkaWQiOiIxMzE3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zMTgiLCJUb3AiOjAuMCwiTGVmdCI6MC4wLCJSaWdodCI6MC4wLCJCb3R0b20iOjAuMH0sIlBhZGRpbmciOnsiJGlkIjoiMTMxOSIsIlRvcCI6MC4wLCJMZWZ0IjowLjAsIlJpZ2h0IjowLjAsIkJvdHRvbSI6MC4wfSwiQmFja2dyb3VuZCI6eyIkaWQiOiIxMzIwIiwiQ29sb3IiOnsiJGlkIjoiMTMyMSIsIkEiOjAsIlIiOjAsIkciOjAsIkIiOjB9fSwiSXNWaXNpYmxlIjp0cnVlLCJXaWR0aCI6MC4wLCJIZWlnaHQiOjAuMCwiQm9yZGVyU3R5bGUiOm51bGwsIlBhcmVudFN0eWxlIjpudWxsfSwiRGF0ZUZvcm1hdCI6eyIkaWQiOiIxMzI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zIzIiwiRGF0ZVBhcnRJc1Zpc2libGUiOnRydWUsIlRpbWVQYXJ0SXNWaXNpYmxlIjpmYWxzZX19LCJXZWVrTnVtYmVyaW5nIjp7IiRpZCI6IjEzMjQiLCJGb3JtYXQiOjAsIklzVmlzaWJsZSI6ZmFsc2UsIkxhc3RLbm93blZpc2liaWxpdHlTdGF0ZSI6ZmFsc2V9LCJJc1Zpc2libGUiOnRydWUsIlBhcmVudFN0eWxlIjpudWxsfSwiR3JpZGxpbmVQYW5lbFN0eWxlIjp7IiRpZCI6IjEzMjUiLCJHcmlkbGluZVN0eWxlIjp7IiRpZCI6IjEzMjYiLCJMaW5lQ29sb3IiOnsiJGlkIjoiMTMyNyIsIiR0eXBlIjoiTkxSRS5Db21tb24uRG9tLlNvbGlkQ29sb3JCcnVzaCwgTkxSRS5Db21tb24iLCJDb2xvciI6eyIkaWQiOiIxMzI4IiwiQSI6MzgsIlIiOjkxLCJHIjoxNTUsIkIiOjIxM319LCJMaW5lV2VpZ2h0IjoxLjAsIkxpbmVUeXBlIjowLCJQYXJlbnRTdHlsZSI6bnVsbH0sIk1hcmdpbiI6eyIkaWQiOiIxMzI5IiwiVG9wIjowLjAsIkxlZnQiOjAuMCwiUmlnaHQiOjAuMCwiQm90dG9tIjowLjB9LCJQYWRkaW5nIjp7IiRpZCI6IjEzMzAiLCJUb3AiOjAuMCwiTGVmdCI6MC4wLCJSaWdodCI6MC4wLCJCb3R0b20iOjAuMH0sIkJhY2tncm91bmQiOm51bGwsIklzVmlzaWJsZSI6ZmFsc2UsIldpZHRoIjowLjAsIkhlaWdodCI6MC4wLCJCb3JkZXJTdHlsZSI6eyIkaWQiOiIxMzMxIiwiTGluZUNvbG9yIjpudWxsLCJMaW5lV2VpZ2h0IjowLjAsIkxpbmVUeXBlIjowLCJQYXJlbnRTdHlsZSI6bnVsbH0sIlBhcmVudFN0eWxlIjpudWxsfSwiQWN0aXZpdHlMaW5lUGFuZWxTdHlsZSI6eyIkaWQiOiIxMzMyIiwiQWN0aXZpdHlMaW5lU3R5bGUiOnsiJGlkIjoiMTMzMyIsIkxpbmVDb2xvciI6eyIkaWQiOiIxMzM0IiwiJHR5cGUiOiJOTFJFLkNvbW1vbi5Eb20uU29saWRDb2xvckJydXNoLCBOTFJFLkNvbW1vbiIsIkNvbG9yIjp7IiRpZCI6IjEzMzUiLCJBIjozOCwiUiI6NjgsIkciOjExNCwiQiI6MTk2fX0sIkxpbmVXZWlnaHQiOjEuMCwiTGluZVR5cGUiOjAsIlBhcmVudFN0eWxlIjpudWxsfSwiTWFyZ2luIjp7IiRpZCI6IjEzMzYiLCJUb3AiOjAuMCwiTGVmdCI6MC4wLCJSaWdodCI6MC4wLCJCb3R0b20iOjAuMH0sIlBhZGRpbmciOnsiJGlkIjoiMTMzNyIsIlRvcCI6MC4wLCJMZWZ0IjowLjAsIlJpZ2h0IjowLjAsIkJvdHRvbSI6MC4wfSwiQmFja2dyb3VuZCI6bnVsbCwiSXNWaXNpYmxlIjp0cnVlLCJXaWR0aCI6MC4wLCJIZWlnaHQiOjAuMCwiQm9yZGVyU3R5bGUiOnsiJGlkIjoiMTMzOCIsIkxpbmVDb2xvciI6bnVsbCwiTGluZVdlaWdodCI6MC4wLCJMaW5lVHlwZSI6MCwiUGFyZW50U3R5bGUiOm51bGx9LCJQYXJlbnRTdHlsZSI6bnVsbH0sIl9zZWxlY3RlZFRoZW1lUHJlc2V0Q29sb3JzIjp7IiRpZCI6IjEzMzkiLCJUZXh0TGlnaHQiOnsiJGlkIjoiMTM0MCIsIkEiOjI1NSwiUiI6MjU1LCJHIjoyNTUsIkIiOjI1NX0sIlRleHREYXJrIjp7IiRpZCI6IjEzNDEiLCJBIjoyNTUsIlIiOjAsIkciOjAsIkIiOjB9LCJBY2NlbnQxIjp7IiRyZWYiOiIxMTU3In0sIkFjY2VudDIiOnsiJHJlZiI6IjExMDUifSwiQWNjZW50MyI6eyIkaWQiOiIxMzQyIiwiQSI6MjU1LCJSIjo2OCwiRyI6MTE0LCJCIjoxOTZ9LCJBY2NlbnQ0Ijp7IiRpZCI6IjEzNDMiLCJBIjoyNTUsIlIiOjY4LCJHIjoxMTQsIkIiOjE5Nn0sIkFjY2VudDUiOnsiJGlkIjoiMTM0NCIsIkEiOjI1NSwiUiI6MjUsIkciOjEwNywiQiI6MzZ9LCJBY2NlbnQ2Ijp7IiRpZCI6IjEzNDUiLCJBIjoyNTUsIlIiOjE1LCJHIjoxNTgsIkIiOjIxM30sIkFjY2VudDciOnsiJGlkIjoiMTM0NiIsIkEiOjI1NSwiUiI6MTYwLCJHIjo0MywiQiI6MTQ3fSwiQWNjZW50OCI6eyIkaWQiOiIxMzQ3IiwiQSI6MjU1LCJSIjo3OCwiRyI6MTY3LCJCIjo0Nn19LCJTaG93RWxhcHNlZFRpbWVHcmFkaWVudFN0eWxlIjpmYWxzZSwiVGltZWJhbmRSZXNlcnZlZExlZnRBcmVhU3R5bGUiOnsiJGlkIjoiMTM0OCIsIkFjdGl2aXR5SGVhZGVyV2lkdGgiOjAuMCwiSXNTZXQiOmZhbHNlfSwiRGVmYXVsdFN3aW1sYW5lU3R5bGUiOm51bGwsIkRlZmF1bHRTd2ltbGFuZVYyU3R5bGUiOnsiJGlkIjoiMTM0OSIsIlN0eWxlSWQiOiIwMDAwMDAwMC0wMDAwLTAwMDAtMDAwMC0wMDAwMDAwMDAwMDAiLCJIZWFkZXJTdHlsZSI6eyIkaWQiOiIxMzUwIiwiVGV4dElzVmVydGljYWwiOmZhbHNlLCJUZXh0U3R5bGUiOnsiJGlkIjoiMTM1MSIsIkZvbnRTZXR0aW5ncyI6eyIkaWQiOiIxMzUyIiwiRm9udFNpemUiOjEyLCJGb250TmFtZSI6IkFyaWFsIEJsYWNrIiwiSXNCb2xkIjp0cnVlLCJJc0l0YWxpYyI6ZmFsc2UsIklzVW5kZXJsaW5lZCI6ZmFsc2UsIlBhcmVudFN0eWxlIjpudWxsfSwiQXV0b1NpemUiOjIsIkZvcmVncm91bmQiOnsiJGlkIjoiMTM1MyIsIkNvbG9yIjp7IiRpZCI6IjEzNTQiLCJBIjoyNTUsIlIiOjI1NSwiRyI6MjU1LCJCIjoyNTV9fSwiTWF4V2lkdGgiOiJJbmZpbml0eSIsIk1heEhlaWdodCI6MC4wLCJTbWFydEZvcmVncm91bmRJc0FjdGl2ZSI6ZmFsc2UsIkhvcml6b250YWxBbGlnbm1lbnQiOjAsIlZlcnRpY2FsQWxpZ25tZW50IjowLCJTbWFydEZvcmVncm91bmQiOm51bGwsIkJhY2tncm91bmRGaWxsVHlwZSI6MCwiTWFyZ2luIjp7IiRpZCI6IjEzNTUiLCJUb3AiOjAuMCwiTGVmdCI6MC4wLCJSaWdodCI6MC4wLCJCb3R0b20iOjAuMH0sIlBhZGRpbmciOnsiJGlkIjoiMTM1NiIsIlRvcCI6MC4wLCJMZWZ0IjowLjAsIlJpZ2h0IjowLjAsIkJvdHRvbSI6MC4wfSwiQmFja2dyb3VuZCI6bnVsbCwiSXNWaXNpYmxlIjp0cnVlLCJXaWR0aCI6MC4wLCJIZWlnaHQiOjAuMCwiQm9yZGVyU3R5bGUiOm51bGwsIlBhcmVudFN0eWxlIjpudWxsfSwiUmVjdGFuZ2xlU3R5bGUiOnsiJGlkIjoiMTM1NyIsIk1hcmdpbiI6eyIkaWQiOiIxMzU4IiwiVG9wIjowLjAsIkxlZnQiOjAuMCwiUmlnaHQiOjAuMCwiQm90dG9tIjowLjB9LCJQYWRkaW5nIjp7IiRpZCI6IjEzNTkiLCJUb3AiOjAuMCwiTGVmdCI6MC4wLCJSaWdodCI6MC4wLCJCb3R0b20iOjAuMH0sIkJhY2tncm91bmQiOnsiJGlkIjoiMTM2MCIsIkNvbG9yIjp7IiRpZCI6IjEzNjEiLCJBIjoyNTUsIlIiOjY4LCJHIjoxMTQsIkIiOjE5Nn19LCJJc1Zpc2libGUiOnRydWUsIldpZHRoIjowLjAsIkhlaWdodCI6MC4wLCJCb3JkZXJTdHlsZSI6eyIkaWQiOiIxMzYyIiwiTGluZUNvbG9yIjp7IiRpZCI6IjEzNjMiLCIkdHlwZSI6Ik5MUkUuQ29tbW9uLkRvbS5Tb2xpZENvbG9yQnJ1c2gsIE5MUkUuQ29tbW9uIiwiQ29sb3IiOnsiJGlkIjoiMTM2NCIsIkEiOjI1NSwiUiI6MjMsIkciOjQ0LCJCIjo4MX19LCJMaW5lV2VpZ2h0IjowLjAsIkxpbmVUeXBlIjowLCJQYXJlbnRTdHlsZSI6bnVsbH0sIlBhcmVudFN0eWxlIjpudWxsfSwiTWFyZ2luIjp7IiRpZCI6IjEzNjUiLCJUb3AiOjAuMCwiTGVmdCI6MC4wLCJSaWdodCI6MC4wLCJCb3R0b20iOjAuMH0sIlBhZGRpbmciOnsiJGlkIjoiMTM2NiIsIlRvcCI6MC4wLCJMZWZ0IjowLjAsIlJpZ2h0IjowLjAsIkJvdHRvbSI6MC4wfSwiQmFja2dyb3VuZCI6bnVsbCwiSXNWaXNpYmxlIjp0cnVlLCJXaWR0aCI6MC4wLCJIZWlnaHQiOjAuMCwiQm9yZGVyU3R5bGUiOm51bGwsIlBhcmVudFN0eWxlIjpudWxsfSwiQmFja2dyb3VuZFN0eWxlIjp7IiRpZCI6IjEzNjciLCJNYXJnaW4iOnsiJGlkIjoiMTM2OCIsIlRvcCI6MC4wLCJMZWZ0IjowLjAsIlJpZ2h0IjowLjAsIkJvdHRvbSI6MC4wfSwiUGFkZGluZyI6eyIkaWQiOiIxMzY5IiwiVG9wIjowLjAsIkxlZnQiOjAuMCwiUmlnaHQiOjAuMCwiQm90dG9tIjowLjB9LCJCYWNrZ3JvdW5kIjp7IiRpZCI6IjEzNzAiLCJDb2xvciI6eyIkaWQiOiIxMzcxIiwiQSI6MzgsIlIiOjE2NSwiRyI6MTY1LCJCIjoxNjV9fSwiSXNWaXNpYmxlIjp0cnVlLCJXaWR0aCI6MC4wLCJIZWlnaHQiOjAuMCwiQm9yZGVyU3R5bGUiOnsiJGlkIjoiMTM3MiIsIkxpbmVDb2xvciI6eyIkaWQiOiIxMzczIiwiJHR5cGUiOiJOTFJFLkNvbW1vbi5Eb20uU29saWRDb2xvckJydXNoLCBOTFJFLkNvbW1vbiIsIkNvbG9yIjp7IiRpZCI6IjEzNzQiLCJBIjoyNTUsIlIiOjIzNCwiRyI6MjIsIkIiOjMwfX0sIkxpbmVXZWlnaHQiOjAuMCwiTGluZVR5cGUiOjAsIlBhcmVudFN0eWxlIjpudWxsfSwiUGFyZW50U3R5bGUiOm51bGx9LCJJc0Fib3ZlVGltZWJhbmQiOmZhbHNlLCJTcGFjaW5nIjozLCJEZWZhdWx0U3dpbWxhbmVUYXNrU3R5bGUiOnsiJGlkIjoiMTM3NSIsIiR0eXBlIjoiTkxSRS5Db21tb24uRG9tLlN0eWxlcy5FeHBsaWNpdFNldGFibGVUYXNrU3R5bGUsIE5MUkUuQ29tbW9uIiwiU2hhcGUiOjEsIlNoYXBlVGhpY2tuZXNzIjowLCJEdXJhdGlvbkZvcm1hdCI6MCwiSW5jbHVkZU5vbldvcmtpbmdEYXlzSW5EdXJhdGlvbiI6ZmFsc2UsIlBlcmNlbnRhZ2VDb21wbGV0ZVN0eWxlIjp7IiRpZCI6IjEzNzYiLCJGb250U2V0dGluZ3MiOnsiJGlkIjoiMTM3NyIsIkZvbnRTaXplIjoxMCwiRm9udE5hbWUiOiJDYWxpYnJpIiwiSXNCb2xkIjpmYWxzZSwiSXNJdGFsaWMiOmZhbHNlLCJJc1VuZGVybGluZWQiOmZhbHNlLCJQYXJlbnRTdHlsZSI6bnVsbH0sIkF1dG9TaXplIjowLCJGb3JlZ3JvdW5kIjp7IiRpZCI6IjEzNzgiLCJDb2xvciI6eyIkaWQiOiIxMzc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4MCIsIlRvcCI6MC4wLCJMZWZ0IjowLjAsIlJpZ2h0IjowLjAsIkJvdHRvbSI6MC4wfSwiUGFkZGluZyI6eyIkaWQiOiIxMzgxIiwiVG9wIjowLjAsIkxlZnQiOjAuMCwiUmlnaHQiOjAuMCwiQm90dG9tIjowLjB9LCJCYWNrZ3JvdW5kIjp7IiRpZCI6IjEzODIiLCJDb2xvciI6eyIkaWQiOiIxMzgzIiwiQSI6MCwiUiI6MCwiRyI6MCwiQiI6MH19LCJJc1Zpc2libGUiOnRydWUsIldpZHRoIjowLjAsIkhlaWdodCI6MC4wLCJCb3JkZXJTdHlsZSI6bnVsbCwiUGFyZW50U3R5bGUiOm51bGx9LCJEdXJhdGlvblN0eWxlIjp7IiRpZCI6IjEzODQiLCJGb250U2V0dGluZ3MiOnsiJGlkIjoiMTM4NSIsIkZvbnRTaXplIjoxMCwiRm9udE5hbWUiOiJDYWxpYnJpIiwiSXNCb2xkIjpmYWxzZSwiSXNJdGFsaWMiOmZhbHNlLCJJc1VuZGVybGluZWQiOmZhbHNlLCJQYXJlbnRTdHlsZSI6bnVsbH0sIkF1dG9TaXplIjowLCJGb3JlZ3JvdW5kIjp7IiRpZCI6IjEzODYiLCJDb2xvciI6eyIkaWQiOiIxMzg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4OCIsIlRvcCI6MC4wLCJMZWZ0IjowLjAsIlJpZ2h0IjowLjAsIkJvdHRvbSI6MC4wfSwiUGFkZGluZyI6eyIkaWQiOiIxMzg5IiwiVG9wIjowLjAsIkxlZnQiOjAuMCwiUmlnaHQiOjAuMCwiQm90dG9tIjowLjB9LCJCYWNrZ3JvdW5kIjp7IiRpZCI6IjEzOTAiLCJDb2xvciI6eyIkaWQiOiIxMzkxIiwiQSI6MCwiUiI6MCwiRyI6MCwiQiI6MH19LCJJc1Zpc2libGUiOnRydWUsIldpZHRoIjowLjAsIkhlaWdodCI6MC4wLCJCb3JkZXJTdHlsZSI6bnVsbCwiUGFyZW50U3R5bGUiOm51bGx9LCJIb3Jpem9udGFsQ29ubmVjdG9yU3R5bGUiOnsiJGlkIjoiMTM5MiIsIkxpbmVDb2xvciI6eyIkaWQiOiIxMzkzIiwiJHR5cGUiOiJOTFJFLkNvbW1vbi5Eb20uU29saWRDb2xvckJydXNoLCBOTFJFLkNvbW1vbiIsIkNvbG9yIjp7IiRpZCI6IjEzOTQiLCJBIjoyNTUsIlIiOjIwNCwiRyI6MjA0LCJCIjoyMDR9fSwiTGluZVdlaWdodCI6MS4wLCJMaW5lVHlwZSI6MCwiUGFyZW50U3R5bGUiOm51bGx9LCJWZXJ0aWNhbENvbm5lY3RvclN0eWxlIjp7IiRpZCI6IjEzOTUiLCJMaW5lQ29sb3IiOnsiJGlkIjoiMTM5NiIsIiR0eXBlIjoiTkxSRS5Db21tb24uRG9tLlNvbGlkQ29sb3JCcnVzaCwgTkxSRS5Db21tb24iLCJDb2xvciI6eyIkaWQiOiIxMzk3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M5OCIsIk1hcmdpbiI6eyIkaWQiOiIxMzk5IiwiVG9wIjowLjAsIkxlZnQiOjQuMCwiUmlnaHQiOjQuMCwiQm90dG9tIjowLjB9LCJQYWRkaW5nIjp7IiRpZCI6IjE0MDAiLCJUb3AiOjAuMCwiTGVmdCI6MC4wLCJSaWdodCI6MC4wLCJCb3R0b20iOjAuMH0sIkJhY2tncm91bmQiOnsiJGlkIjoiMTQwMSIsIkNvbG9yIjp7IiRpZCI6IjE0MDIiLCJBIjoyNTUsIlIiOjY4LCJHIjoxMTQsIkIiOjE5Nn19LCJJc1Zpc2libGUiOnRydWUsIldpZHRoIjowLjAsIkhlaWdodCI6MTAuMCwiQm9yZGVyU3R5bGUiOnsiJGlkIjoiMTQwMyIsIkxpbmVDb2xvciI6eyIkaWQiOiIxNDA0IiwiJHR5cGUiOiJOTFJFLkNvbW1vbi5Eb20uU29saWRDb2xvckJydXNoLCBOTFJFLkNvbW1vbiIsIkNvbG9yIjp7IiRpZCI6IjE0MDUiLCJBIjoyNTUsIlIiOjIzNCwiRyI6MjIsIkIiOjMwfX0sIkxpbmVXZWlnaHQiOjAuMCwiTGluZVR5cGUiOjAsIlBhcmVudFN0eWxlIjpudWxsfSwiUGFyZW50U3R5bGUiOm51bGx9LCJUaXRsZVN0eWxlIjp7IiRpZCI6IjE0MDYiLCJGb250U2V0dGluZ3MiOnsiJGlkIjoiMTQwNyIsIkZvbnRTaXplIjoxMSwiRm9udE5hbWUiOiJDYWxpYnJpIiwiSXNCb2xkIjp0cnVlLCJJc0l0YWxpYyI6ZmFsc2UsIklzVW5kZXJsaW5lZCI6ZmFsc2UsIlBhcmVudFN0eWxlIjpudWxsfSwiQXV0b1NpemUiOjAsIkZvcmVncm91bmQiOnsiJGlkIjoiMTQwOCIsIkNvbG9yIjp7IiRpZCI6IjE0MDk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QxMCIsIlRvcCI6MC4wLCJMZWZ0IjowLjAsIlJpZ2h0IjowLjAsIkJvdHRvbSI6MC4wfSwiUGFkZGluZyI6eyIkaWQiOiIxNDExIiwiVG9wIjowLjAsIkxlZnQiOjAuMCwiUmlnaHQiOjAuMCwiQm90dG9tIjowLjB9LCJCYWNrZ3JvdW5kIjp7IiRpZCI6IjE0MTIiLCJDb2xvciI6eyIkaWQiOiIxNDEzIiwiQSI6MCwiUiI6MCwiRyI6MCwiQiI6MH19LCJJc1Zpc2libGUiOnRydWUsIldpZHRoIjowLjAsIkhlaWdodCI6MC4wLCJCb3JkZXJTdHlsZSI6bnVsbCwiUGFyZW50U3R5bGUiOm51bGx9LCJEYXRlU3R5bGUiOnsiJGlkIjoiMTQxNCIsIkZvbnRTZXR0aW5ncyI6eyIkaWQiOiIxNDE1IiwiRm9udFNpemUiOjEwLCJGb250TmFtZSI6IkNhbGlicmkiLCJJc0JvbGQiOmZhbHNlLCJJc0l0YWxpYyI6ZmFsc2UsIklzVW5kZXJsaW5lZCI6ZmFsc2UsIlBhcmVudFN0eWxlIjpudWxsfSwiQXV0b1NpemUiOjAsIkZvcmVncm91bmQiOnsiJGlkIjoiMTQxNiIsIkNvbG9yIjp7IiRpZCI6IjE0MT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E0MTgiLCJUb3AiOjAuMCwiTGVmdCI6MC4wLCJSaWdodCI6MC4wLCJCb3R0b20iOjAuMH0sIlBhZGRpbmciOnsiJGlkIjoiMTQxOSIsIlRvcCI6MC4wLCJMZWZ0IjowLjAsIlJpZ2h0IjowLjAsIkJvdHRvbSI6MC4wfSwiQmFja2dyb3VuZCI6eyIkaWQiOiIxNDIwIiwiQ29sb3IiOnsiJGlkIjoiMTQyMSIsIkEiOjAsIlIiOjAsIkciOjAsIkIiOjB9fSwiSXNWaXNpYmxlIjp0cnVlLCJXaWR0aCI6MC4wLCJIZWlnaHQiOjAuMCwiQm9yZGVyU3R5bGUiOm51bGwsIlBhcmVudFN0eWxlIjpudWxsfSwiRGF0ZUZvcm1hdCI6eyIkaWQiOiIxNDI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MjMiLCJGb3JtYXQiOjAsIklzVmlzaWJsZSI6ZmFsc2UsIkxhc3RLbm93blZpc2liaWxpdHlTdGF0ZSI6ZmFsc2V9LCJJc1Zpc2libGUiOnRydWUsIlBhcmVudFN0eWxlIjpudWxsLCJfZXhwbGljaXRseVNldCI6eyIkaWQiOiIxNDI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E0MjUiLCJTaGFwZSI6MCwiQ29ubmVjdG9yTWFyZ2luIjp7IiRpZCI6IjE0MjYiLCJUb3AiOjAuMCwiTGVmdCI6Mi4wLCJSaWdodCI6Mi4wLCJCb3R0b20iOjAuMH0sIkNvbm5lY3RvclN0eWxlIjp7IiRpZCI6IjE0MjciLCJMaW5lQ29sb3IiOnsiJGlkIjoiMTQyOCIsIiR0eXBlIjoiTkxSRS5Db21tb24uRG9tLlNvbGlkQ29sb3JCcnVzaCwgTkxSRS5Db21tb24iLCJDb2xvciI6eyIkaWQiOiIxNDI5IiwiQSI6MTI3LCJSIjo3OSwiRyI6MTI5LCJCIjoxODl9fSwiTGluZVdlaWdodCI6MS4wLCJMaW5lVHlwZSI6MCwiUGFyZW50U3R5bGUiOm51bGx9LCJJc0JlbG93VGltZWJhbmQiOmZhbHNlLCJQb3NpdGlvbk9uVGFzayI6MSwiSGlkZURhdGUiOmZhbHNlLCJTaGFwZVNpemUiOjAsIlNwYWNpbmciOjAuMCwiUGFkZGluZyI6eyIkaWQiOiIxNDMwIiwiVG9wIjo1LjAsIkxlZnQiOjMuMCwiUmlnaHQiOjAuMCwiQm90dG9tIjoyLjB9LCJTaGFwZVN0eWxlIjp7IiRpZCI6IjE0MzEiLCJNYXJnaW4iOnsiJGlkIjoiMTQzMiIsIlRvcCI6MC4wLCJMZWZ0IjowLjAsIlJpZ2h0IjowLjAsIkJvdHRvbSI6MC4wfSwiUGFkZGluZyI6eyIkaWQiOiIxNDMzIiwiVG9wIjowLjAsIkxlZnQiOjAuMCwiUmlnaHQiOjAuMCwiQm90dG9tIjowLjB9LCJCYWNrZ3JvdW5kIjp7IiRpZCI6IjE0MzQiLCJDb2xvciI6eyIkaWQiOiIxNDM1IiwiQSI6MjU1LCJSIjo2OCwiRyI6MTE0LCJCIjoxOTZ9fSwiSXNWaXNpYmxlIjp0cnVlLCJXaWR0aCI6MTIuMCwiSGVpZ2h0IjoxNC4wLCJCb3JkZXJTdHlsZSI6eyIkaWQiOiIxNDM2IiwiTGluZUNvbG9yIjp7IiRpZCI6IjE0MzciLCIkdHlwZSI6Ik5MUkUuQ29tbW9uLkRvbS5Tb2xpZENvbG9yQnJ1c2gsIE5MUkUuQ29tbW9uIiwiQ29sb3IiOnsiJGlkIjoiMTQzOCIsIkEiOjI1NSwiUiI6MjM0LCJHIjoyMiwiQiI6MzB9fSwiTGluZVdlaWdodCI6MC4wLCJMaW5lVHlwZSI6MCwiUGFyZW50U3R5bGUiOm51bGx9LCJQYXJlbnRTdHlsZSI6bnVsbH0sIlRpdGxlU3R5bGUiOnsiJGlkIjoiMTQzOSIsIkZvbnRTZXR0aW5ncyI6eyIkaWQiOiIxNDQwIiwiRm9udFNpemUiOjEwLCJGb250TmFtZSI6IkFyaWFsIiwiSXNCb2xkIjp0cnVlLCJJc0l0YWxpYyI6ZmFsc2UsIklzVW5kZXJsaW5lZCI6ZmFsc2UsIlBhcmVudFN0eWxlIjpudWxsfSwiQXV0b1NpemUiOjAsIkZvcmVncm91bmQiOnsiJGlkIjoiMTQ0MSIsIkNvbG9yIjp7IiRpZCI6IjE0NDI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Q0MyIsIlRvcCI6MC4wLCJMZWZ0IjowLjAsIlJpZ2h0IjowLjAsIkJvdHRvbSI6MC4wfSwiUGFkZGluZyI6eyIkaWQiOiIxNDQ0IiwiVG9wIjowLjAsIkxlZnQiOjAuMCwiUmlnaHQiOjAuMCwiQm90dG9tIjowLjB9LCJCYWNrZ3JvdW5kIjp7IiRpZCI6IjE0NDUiLCJDb2xvciI6eyIkaWQiOiIxNDQ2IiwiQSI6MCwiUiI6MCwiRyI6MCwiQiI6MH19LCJJc1Zpc2libGUiOnRydWUsIldpZHRoIjowLjAsIkhlaWdodCI6MC4wLCJCb3JkZXJTdHlsZSI6bnVsbCwiUGFyZW50U3R5bGUiOm51bGx9LCJEYXRlU3R5bGUiOnsiJGlkIjoiMTQ0NyIsIkZvbnRTZXR0aW5ncyI6eyIkaWQiOiIxNDQ4IiwiRm9udFNpemUiOjEwLCJGb250TmFtZSI6IkFyaWFsIiwiSXNCb2xkIjpmYWxzZSwiSXNJdGFsaWMiOmZhbHNlLCJJc1VuZGVybGluZWQiOmZhbHNlLCJQYXJlbnRTdHlsZSI6bnVsbH0sIkF1dG9TaXplIjowLCJGb3JlZ3JvdW5kIjp7IiRpZCI6IjE0NDkiLCJDb2xvciI6eyIkaWQiOiIxNDUw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0NTEiLCJUb3AiOjAuMCwiTGVmdCI6MC4wLCJSaWdodCI6MC4wLCJCb3R0b20iOjAuMH0sIlBhZGRpbmciOnsiJGlkIjoiMTQ1MiIsIlRvcCI6MC4wLCJMZWZ0IjowLjAsIlJpZ2h0IjowLjAsIkJvdHRvbSI6MC4wfSwiQmFja2dyb3VuZCI6eyIkaWQiOiIxNDUzIiwiQ29sb3IiOnsiJGlkIjoiMTQ1NCIsIkEiOjAsIlIiOjAsIkciOjAsIkIiOjB9fSwiSXNWaXNpYmxlIjp0cnVlLCJXaWR0aCI6MC4wLCJIZWlnaHQiOjAuMCwiQm9yZGVyU3R5bGUiOm51bGwsIlBhcmVudFN0eWxlIjpudWxsfSwiRGF0ZUZvcm1hdCI6eyIkaWQiOiIxNDU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DU2IiwiRGF0ZVBhcnRJc1Zpc2libGUiOnRydWUsIlRpbWVQYXJ0SXNWaXNpYmxlIjpmYWxzZX19LCJXZWVrTnVtYmVyaW5nIjp7IiRpZCI6IjE0NTciLCJGb3JtYXQiOjAsIklzVmlzaWJsZSI6ZmFsc2UsIkxhc3RLbm93blZpc2liaWxpdHlTdGF0ZSI6ZmFsc2V9LCJJc1Zpc2libGUiOnRydWUsIlBhcmVudFN0eWxlIjpudWxsfSwiRGVmYXVsdFN3aW1sYW5lTWlsZXN0b25lU3R5bGUiOnsiJGlkIjoiMTQ1OCIsIlRpdGxlUG9zaXRpb24iOiJBYm92ZSIsIkRhdGVQb3NpdGlvbiI6IkJlbG93IiwiU2hhcGVUeXBlIjoxNCwiU2hhcGVTaXplIjowLCJTcGFjaW5nIjozLCJTaGFwZVN0eWxlIjp7IiRpZCI6IjE0NTkiLCJNYXJnaW4iOnsiJGlkIjoiMTQ2MCIsIlRvcCI6MC4wLCJMZWZ0IjowLjAsIlJpZ2h0IjowLjAsIkJvdHRvbSI6MC4wfSwiUGFkZGluZyI6eyIkaWQiOiIxNDYxIiwiVG9wIjowLjAsIkxlZnQiOjAuMCwiUmlnaHQiOjAuMCwiQm90dG9tIjowLjB9LCJCYWNrZ3JvdW5kIjp7IiRpZCI6IjE0NjIiLCJDb2xvciI6eyIkaWQiOiIxNDYzIiwiQSI6MjU1LCJSIjo2OCwiRyI6MTE0LCJCIjoxOTZ9fSwiSXNWaXNpYmxlIjp0cnVlLCJXaWR0aCI6MTIuMCwiSGVpZ2h0IjoxNC4wLCJCb3JkZXJTdHlsZSI6eyIkaWQiOiIxNDY0IiwiTGluZUNvbG9yIjp7IiRpZCI6IjE0NjUiLCIkdHlwZSI6Ik5MUkUuQ29tbW9uLkRvbS5Tb2xpZENvbG9yQnJ1c2gsIE5MUkUuQ29tbW9uIiwiQ29sb3IiOnsiJGlkIjoiMTQ2NiIsIkEiOjI1NSwiUiI6MjM0LCJHIjoyMiwiQiI6MzB9fSwiTGluZVdlaWdodCI6MC4wLCJMaW5lVHlwZSI6MCwiUGFyZW50U3R5bGUiOm51bGx9LCJQYXJlbnRTdHlsZSI6bnVsbH0sIlRpdGxlU3R5bGUiOnsiJGlkIjoiMTQ2NyIsIkZvbnRTZXR0aW5ncyI6eyIkaWQiOiIxNDY4IiwiRm9udFNpemUiOjEwLCJGb250TmFtZSI6IkFyaWFsIiwiSXNCb2xkIjp0cnVlLCJJc0l0YWxpYyI6ZmFsc2UsIklzVW5kZXJsaW5lZCI6ZmFsc2UsIlBhcmVudFN0eWxlIjpudWxsfSwiQXV0b1NpemUiOjAsIkZvcmVncm91bmQiOnsiJGlkIjoiMTQ2OSIsIkNvbG9yIjp7IiRpZCI6IjE0Nz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Q3MSIsIlRvcCI6MC4wLCJMZWZ0IjowLjAsIlJpZ2h0IjowLjAsIkJvdHRvbSI6MC4wfSwiUGFkZGluZyI6eyIkaWQiOiIxNDcyIiwiVG9wIjowLjAsIkxlZnQiOjAuMCwiUmlnaHQiOjAuMCwiQm90dG9tIjowLjB9LCJCYWNrZ3JvdW5kIjp7IiRpZCI6IjE0NzMiLCJDb2xvciI6eyIkaWQiOiIxNDc0IiwiQSI6MCwiUiI6MjU1LCJHIjoyNTUsIkIiOjI1NX19LCJJc1Zpc2libGUiOnRydWUsIldpZHRoIjowLjAsIkhlaWdodCI6MC4wLCJCb3JkZXJTdHlsZSI6bnVsbCwiUGFyZW50U3R5bGUiOm51bGx9LCJEYXRlU3R5bGUiOnsiJGlkIjoiMTQ3NSIsIkZvbnRTZXR0aW5ncyI6eyIkaWQiOiIxNDc2IiwiRm9udFNpemUiOjEwLCJGb250TmFtZSI6IkFyaWFsIiwiSXNCb2xkIjpmYWxzZSwiSXNJdGFsaWMiOmZhbHNlLCJJc1VuZGVybGluZWQiOmZhbHNlLCJQYXJlbnRTdHlsZSI6bnVsbH0sIkF1dG9TaXplIjowLCJGb3JlZ3JvdW5kIjp7IiRpZCI6IjE0NzciLCJDb2xvciI6eyIkaWQiOiIxNDc4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E0NzkiLCJUb3AiOjAuMCwiTGVmdCI6MC4wLCJSaWdodCI6MC4wLCJCb3R0b20iOjAuMH0sIlBhZGRpbmciOnsiJGlkIjoiMTQ4MCIsIlRvcCI6MC4wLCJMZWZ0IjowLjAsIlJpZ2h0IjowLjAsIkJvdHRvbSI6MC4wfSwiQmFja2dyb3VuZCI6eyIkaWQiOiIxNDgxIiwiQ29sb3IiOnsiJGlkIjoiMTQ4MiIsIkEiOjAsIlIiOjI1NSwiRyI6MjU1LCJCIjoyNTV9fSwiSXNWaXNpYmxlIjp0cnVlLCJXaWR0aCI6MC4wLCJIZWlnaHQiOjAuMCwiQm9yZGVyU3R5bGUiOm51bGwsIlBhcmVudFN0eWxlIjpudWxsfSwiRGF0ZUZvcm1hdCI6eyIkaWQiOiIxND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Dg0IiwiRGF0ZVBhcnRJc1Zpc2libGUiOnRydWUsIlRpbWVQYXJ0SXNWaXNpYmxlIjpmYWxzZX19LCJXZWVrTnVtYmVyaW5nIjp7IiRpZCI6IjE0ODUiLCJGb3JtYXQiOjAsIklzVmlzaWJsZSI6ZmFsc2UsIkxhc3RLbm93blZpc2liaWxpdHlTdGF0ZSI6ZmFsc2V9LCJJc1Zpc2libGUiOnRydWUsIlBhcmVudFN0eWxlIjpudWxsfSwiRGVmYXVsdFN3aW1sYW5lQWN0aXZpdHlTdHlsZSI6eyIkaWQiOiIxNDg2IiwiSGVhZGVyU3R5bGUiOnsiJGlkIjoiMTQ4NyIsIlRleHRTdHlsZSI6eyIkaWQiOiIxNDg4IiwiRm9udFNldHRpbmdzIjp7IiRpZCI6IjE0ODkiLCJGb250U2l6ZSI6MTEsIkZvbnROYW1lIjoiQ2FsaWJyaSIsIklzQm9sZCI6ZmFsc2UsIklzSXRhbGljIjpmYWxzZSwiSXNVbmRlcmxpbmVkIjpmYWxzZSwiUGFyZW50U3R5bGUiOm51bGx9LCJBdXRvU2l6ZSI6MiwiRm9yZWdyb3VuZCI6eyIkaWQiOiIxNDkwIiwiQ29sb3IiOnsiJGlkIjoiMTQ5MSIsIkEiOjI1NSwiUiI6MCwiRyI6MCwiQiI6MH19LCJNYXhXaWR0aCI6MC4wLCJNYXhIZWlnaHQiOjAuMCwiU21hcnRGb3JlZ3JvdW5kSXNBY3RpdmUiOmZhbHNlLCJIb3Jpem9udGFsQWxpZ25tZW50IjowLCJWZXJ0aWNhbEFsaWdubWVudCI6MCwiU21hcnRGb3JlZ3JvdW5kIjpudWxsLCJCYWNrZ3JvdW5kRmlsbFR5cGUiOjAsIk1hcmdpbiI6eyIkaWQiOiIxNDkyIiwiVG9wIjowLjAsIkxlZnQiOjAuMCwiUmlnaHQiOjAuMCwiQm90dG9tIjowLjB9LCJQYWRkaW5nIjp7IiRpZCI6IjE0OTMiLCJUb3AiOjAuMCwiTGVmdCI6MC4wLCJSaWdodCI6MC4wLCJCb3R0b20iOjAuMH0sIkJhY2tncm91bmQiOm51bGwsIklzVmlzaWJsZSI6dHJ1ZSwiV2lkdGgiOjAuMCwiSGVpZ2h0IjowLjAsIkJvcmRlclN0eWxlIjpudWxsLCJQYXJlbnRTdHlsZSI6bnVsbH0sIlJlY3RhbmdsZVN0eWxlIjp7IiRpZCI6IjE0OTQiLCJNYXJnaW4iOnsiJGlkIjoiMTQ5NSIsIlRvcCI6MC4wLCJMZWZ0IjowLjAsIlJpZ2h0IjowLjAsIkJvdHRvbSI6MC4wfSwiUGFkZGluZyI6eyIkaWQiOiIxNDk2IiwiVG9wIjowLjAsIkxlZnQiOjAuMCwiUmlnaHQiOjAuMCwiQm90dG9tIjowLjB9LCJCYWNrZ3JvdW5kIjp7IiRpZCI6IjE0OTciLCJDb2xvciI6eyIkaWQiOiIxNDk4IiwiQSI6NjMsIlIiOjY4LCJHIjoxMTQsIkIiOjE5Nn19LCJJc1Zpc2libGUiOnRydWUsIldpZHRoIjowLjAsIkhlaWdodCI6MC4wLCJCb3JkZXJTdHlsZSI6eyIkaWQiOiIxNDk5IiwiTGluZUNvbG9yIjp7IiRpZCI6IjE1MDAiLCIkdHlwZSI6Ik5MUkUuQ29tbW9uLkRvbS5Tb2xpZENvbG9yQnJ1c2gsIE5MUkUuQ29tbW9uIiwiQ29sb3IiOnsiJGlkIjoiMTUwMSIsIkEiOjI1NSwiUiI6MjU1LCJHIjowLCJCIjowfX0sIkxpbmVXZWlnaHQiOjAuMCwiTGluZVR5cGUiOjAsIlBhcmVudFN0eWxlIjpudWxsfSwiUGFyZW50U3R5bGUiOm51bGx9LCJNYXJnaW4iOnsiJGlkIjoiMTUwMiIsIlRvcCI6MC4wLCJMZWZ0IjowLjAsIlJpZ2h0IjowLjAsIkJvdHRvbSI6MC4wfSwiUGFkZGluZyI6eyIkaWQiOiIxNTAzIiwiVG9wIjowLjAsIkxlZnQiOjAuMCwiUmlnaHQiOjAuMCwiQm90dG9tIjowLjB9LCJCYWNrZ3JvdW5kIjpudWxsLCJJc1Zpc2libGUiOnRydWUsIldpZHRoIjowLjAsIkhlaWdodCI6MC4wLCJCb3JkZXJTdHlsZSI6bnVsbCwiUGFyZW50U3R5bGUiOm51bGx9LCJCYWNrZ3JvdW5kU3R5bGUiOnsiJGlkIjoiMTUwNCIsIk1hcmdpbiI6eyIkaWQiOiIxNTA1IiwiVG9wIjowLjAsIkxlZnQiOjAuMCwiUmlnaHQiOjAuMCwiQm90dG9tIjowLjB9LCJQYWRkaW5nIjp7IiRpZCI6IjE1MDYiLCJUb3AiOjAuMCwiTGVmdCI6MC4wLCJSaWdodCI6MC4wLCJCb3R0b20iOjAuMH0sIkJhY2tncm91bmQiOnsiJGlkIjoiMTUwNyIsIkNvbG9yIjp7IiRpZCI6IjE1MDgiLCJBIjozOCwiUiI6MTY1LCJHIjoxNjUsIkIiOjE2NX19LCJJc1Zpc2libGUiOnRydWUsIldpZHRoIjowLjAsIkhlaWdodCI6MC4wLCJCb3JkZXJTdHlsZSI6eyIkaWQiOiIxNTA5IiwiTGluZUNvbG9yIjp7IiRpZCI6IjE1MTAiLCIkdHlwZSI6Ik5MUkUuQ29tbW9uLkRvbS5Tb2xpZENvbG9yQnJ1c2gsIE5MUkUuQ29tbW9uIiwiQ29sb3IiOnsiJGlkIjoiMTUxMSIsIkEiOjI1NSwiUiI6MjM0LCJHIjoyMiwiQiI6MzB9fSwiTGluZVdlaWdodCI6MC4wLCJMaW5lVHlwZSI6MCwiUGFyZW50U3R5bGUiOm51bGx9LCJQYXJlbnRTdHlsZSI6bnVsbH0sIk1hcmdpbiI6eyIkaWQiOiIxNTEyIiwiVG9wIjowLjAsIkxlZnQiOjAuMCwiUmlnaHQiOjAuMCwiQm90dG9tIjowLjB9LCJQYWRkaW5nIjp7IiRpZCI6IjE1MTMiLCJUb3AiOjAuMCwiTGVmdCI6MC4wLCJSaWdodCI6MC4wLCJCb3R0b20iOjAuMH0sIklzVmlzaWJsZSI6dHJ1ZSwiV2lkdGgiOjAuMCwiSGVpZ2h0IjowLjAsIkJvcmRlclN0eWxlIjpudWxsLCJQYXJlbnRTdHlsZSI6bnVsbH0sIk1hcmdpbiI6eyIkaWQiOiIxNTE0IiwiVG9wIjowLjAsIkxlZnQiOjAuMCwiUmlnaHQiOjAuMCwiQm90dG9tIjowLjB9LCJQYWRkaW5nIjp7IiRpZCI6IjE1MTUiLCJUb3AiOjAuMCwiTGVmdCI6MC4wLCJSaWdodCI6MC4wLCJCb3R0b20iOjAuMH0sIklzVmlzaWJsZSI6dHJ1ZSwiV2lkdGgiOjAuMCwiSGVpZ2h0IjowLjAsIkJvcmRlclN0eWxlIjp7IiRpZCI6IjE1MTYiLCJMaW5lQ29sb3IiOm51bGwsIkxpbmVXZWlnaHQiOjAuMCwiTGluZVR5cGUiOjAsIlBhcmVudFN0eWxlIjpudWxsfSwiUGFyZW50U3R5bGUiOm51bGx9LCJfYWRkaXRpb25hbFN3aW1sYW5lVjJTdHlsZXMiOlt7IiRpZCI6IjE1MTciLCJTdHlsZUlkIjoiMDAwMDAwMDAtMDAwMC0wMDAwLTAwMDAtMDAwMDAwMDAwMDAwIiwiSGVhZGVyU3R5bGUiOnsiJGlkIjoiMTUxOCIsIlRleHRJc1ZlcnRpY2FsIjpmYWxzZSwiVGV4dFN0eWxlIjp7IiRpZCI6IjE1MTkiLCJGb250U2V0dGluZ3MiOnsiJGlkIjoiMTUyMCIsIkZvbnRTaXplIjoxMiwiRm9udE5hbWUiOiJBcmlhbCBCbGFjayIsIklzQm9sZCI6dHJ1ZSwiSXNJdGFsaWMiOmZhbHNlLCJJc1VuZGVybGluZWQiOmZhbHNlLCJQYXJlbnRTdHlsZSI6bnVsbH0sIkF1dG9TaXplIjoyLCJGb3JlZ3JvdW5kIjp7IiRpZCI6IjE1MjEiLCJDb2xvciI6eyIkaWQiOiIxNTIyIiwiQSI6MjU1LCJSIjoyNTUsIkciOjI1NSwiQiI6MjU1fX0sIk1heFdpZHRoIjo3MS4wLCJNYXhIZWlnaHQiOiJJbmZpbml0eSIsIlNtYXJ0Rm9yZWdyb3VuZElzQWN0aXZlIjpmYWxzZSwiSG9yaXpvbnRhbEFsaWdubWVudCI6MCwiVmVydGljYWxBbGlnbm1lbnQiOjAsIlNtYXJ0Rm9yZWdyb3VuZCI6bnVsbCwiQmFja2dyb3VuZEZpbGxUeXBlIjowLCJNYXJnaW4iOnsiJGlkIjoiMTUyMyIsIlRvcCI6MC4wLCJMZWZ0IjowLjAsIlJpZ2h0IjowLjAsIkJvdHRvbSI6MC4wfSwiUGFkZGluZyI6eyIkaWQiOiIxNTI0IiwiVG9wIjowLjAsIkxlZnQiOjAuMCwiUmlnaHQiOjAuMCwiQm90dG9tIjowLjB9LCJCYWNrZ3JvdW5kIjpudWxsLCJJc1Zpc2libGUiOnRydWUsIldpZHRoIjowLjAsIkhlaWdodCI6MC4wLCJCb3JkZXJTdHlsZSI6bnVsbCwiUGFyZW50U3R5bGUiOm51bGx9LCJSZWN0YW5nbGVTdHlsZSI6eyIkaWQiOiIxNTI1IiwiTWFyZ2luIjp7IiRpZCI6IjE1MjYiLCJUb3AiOjAuMCwiTGVmdCI6MC4wLCJSaWdodCI6MC4wLCJCb3R0b20iOjAuMH0sIlBhZGRpbmciOnsiJGlkIjoiMTUyNyIsIlRvcCI6MC4wLCJMZWZ0IjowLjAsIlJpZ2h0IjowLjAsIkJvdHRvbSI6MC4wfSwiQmFja2dyb3VuZCI6eyIkaWQiOiIxNTI4IiwiQ29sb3IiOnsiJGlkIjoiMTUyOSIsIkEiOjI1NSwiUiI6NjgsIkciOjExNCwiQiI6MTk2fX0sIklzVmlzaWJsZSI6dHJ1ZSwiV2lkdGgiOjAuMCwiSGVpZ2h0IjowLjAsIkJvcmRlclN0eWxlIjp7IiRpZCI6IjE1MzAiLCJMaW5lQ29sb3IiOnsiJGlkIjoiMTUzMSIsIiR0eXBlIjoiTkxSRS5Db21tb24uRG9tLlNvbGlkQ29sb3JCcnVzaCwgTkxSRS5Db21tb24iLCJDb2xvciI6eyIkaWQiOiIxNTMyIiwiQSI6MjU1LCJSIjoyNTUsIkciOjI1NSwiQiI6MjU1fX0sIkxpbmVXZWlnaHQiOjAuMCwiTGluZVR5cGUiOjAsIlBhcmVudFN0eWxlIjpudWxsfSwiUGFyZW50U3R5bGUiOm51bGx9LCJNYXJnaW4iOnsiJGlkIjoiMTUzMyIsIlRvcCI6MC4wLCJMZWZ0IjowLjAsIlJpZ2h0IjowLjAsIkJvdHRvbSI6MC4wfSwiUGFkZGluZyI6eyIkaWQiOiIxNTM0IiwiVG9wIjowLjAsIkxlZnQiOjAuMCwiUmlnaHQiOjAuMCwiQm90dG9tIjowLjB9LCJCYWNrZ3JvdW5kIjpudWxsLCJJc1Zpc2libGUiOnRydWUsIldpZHRoIjowLjAsIkhlaWdodCI6MC4wLCJCb3JkZXJTdHlsZSI6bnVsbCwiUGFyZW50U3R5bGUiOm51bGx9LCJCYWNrZ3JvdW5kU3R5bGUiOnsiJGlkIjoiMTUzNSIsIk1hcmdpbiI6eyIkaWQiOiIxNTM2IiwiVG9wIjowLjAsIkxlZnQiOjAuMCwiUmlnaHQiOjAuMCwiQm90dG9tIjowLjB9LCJQYWRkaW5nIjp7IiRpZCI6IjE1MzciLCJUb3AiOjAuMCwiTGVmdCI6MC4wLCJSaWdodCI6MC4wLCJCb3R0b20iOjAuMH0sIkJhY2tncm91bmQiOnsiJGlkIjoiMTUzOCIsIkNvbG9yIjp7IiRpZCI6IjE1MzkiLCJBIjozOCwiUiI6MTY1LCJHIjoxNjUsIkIiOjE2NX19LCJJc1Zpc2libGUiOnRydWUsIldpZHRoIjowLjAsIkhlaWdodCI6MC4wLCJCb3JkZXJTdHlsZSI6eyIkaWQiOiIxNTQwIiwiTGluZUNvbG9yIjp7IiRpZCI6IjE1NDEiLCIkdHlwZSI6Ik5MUkUuQ29tbW9uLkRvbS5Tb2xpZENvbG9yQnJ1c2gsIE5MUkUuQ29tbW9uIiwiQ29sb3IiOnsiJGlkIjoiMTU0MiIsIkEiOjI1NSwiUiI6MjM0LCJHIjoyMiwiQiI6MzB9fSwiTGluZVdlaWdodCI6MC4wLCJMaW5lVHlwZSI6MCwiUGFyZW50U3R5bGUiOm51bGx9LCJQYXJlbnRTdHlsZSI6bnVsbH0sIklzQWJvdmVUaW1lYmFuZCI6ZmFsc2UsIlNwYWNpbmciOjUsIkRlZmF1bHRTd2ltbGFuZVRhc2tTdHlsZSI6eyIkaWQiOiIxNTQzIiwiJHR5cGUiOiJOTFJFLkNvbW1vbi5Eb20uU3R5bGVzLkV4cGxpY2l0U2V0YWJsZVRhc2tTdHlsZSwgTkxSRS5Db21tb24iLCJTaGFwZSI6MSwiU2hhcGVUaGlja25lc3MiOjAsIkR1cmF0aW9uRm9ybWF0IjowLCJJbmNsdWRlTm9uV29ya2luZ0RheXNJbkR1cmF0aW9uIjpmYWxzZSwiUGVyY2VudGFnZUNvbXBsZXRlU3R5bGUiOnsiJGlkIjoiMTU0NCIsIkZvbnRTZXR0aW5ncyI6eyIkaWQiOiIxNTQ1IiwiRm9udFNpemUiOjEwLCJGb250TmFtZSI6IkNhbGlicmkiLCJJc0JvbGQiOmZhbHNlLCJJc0l0YWxpYyI6ZmFsc2UsIklzVW5kZXJsaW5lZCI6ZmFsc2UsIlBhcmVudFN0eWxlIjpudWxsfSwiQXV0b1NpemUiOjAsIkZvcmVncm91bmQiOnsiJGlkIjoiMTU0NiIsIkNvbG9yIjp7IiRpZCI6IjE1N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Q4IiwiVG9wIjowLjAsIkxlZnQiOjAuMCwiUmlnaHQiOjAuMCwiQm90dG9tIjowLjB9LCJQYWRkaW5nIjp7IiRpZCI6IjE1NDkiLCJUb3AiOjAuMCwiTGVmdCI6MC4wLCJSaWdodCI6MC4wLCJCb3R0b20iOjAuMH0sIkJhY2tncm91bmQiOnsiJGlkIjoiMTU1MCIsIkNvbG9yIjp7IiRpZCI6IjE1NTEiLCJBIjowLCJSIjowLCJHIjowLCJCIjowfX0sIklzVmlzaWJsZSI6dHJ1ZSwiV2lkdGgiOjAuMCwiSGVpZ2h0IjowLjAsIkJvcmRlclN0eWxlIjpudWxsLCJQYXJlbnRTdHlsZSI6bnVsbH0sIkR1cmF0aW9uU3R5bGUiOnsiJGlkIjoiMTU1MiIsIkZvbnRTZXR0aW5ncyI6eyIkaWQiOiIxNTUzIiwiRm9udFNpemUiOjEwLCJGb250TmFtZSI6IkNhbGlicmkiLCJJc0JvbGQiOmZhbHNlLCJJc0l0YWxpYyI6ZmFsc2UsIklzVW5kZXJsaW5lZCI6ZmFsc2UsIlBhcmVudFN0eWxlIjpudWxsfSwiQXV0b1NpemUiOjAsIkZvcmVncm91bmQiOnsiJGlkIjoiMTU1NCIsIkNvbG9yIjp7IiRpZCI6IjE1N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U2IiwiVG9wIjowLjAsIkxlZnQiOjAuMCwiUmlnaHQiOjAuMCwiQm90dG9tIjowLjB9LCJQYWRkaW5nIjp7IiRpZCI6IjE1NTciLCJUb3AiOjAuMCwiTGVmdCI6MC4wLCJSaWdodCI6MC4wLCJCb3R0b20iOjAuMH0sIkJhY2tncm91bmQiOnsiJGlkIjoiMTU1OCIsIkNvbG9yIjp7IiRpZCI6IjE1NTkiLCJBIjowLCJSIjowLCJHIjowLCJCIjowfX0sIklzVmlzaWJsZSI6dHJ1ZSwiV2lkdGgiOjAuMCwiSGVpZ2h0IjowLjAsIkJvcmRlclN0eWxlIjpudWxsLCJQYXJlbnRTdHlsZSI6bnVsbH0sIkhvcml6b250YWxDb25uZWN0b3JTdHlsZSI6eyIkaWQiOiIxNTYwIiwiTGluZUNvbG9yIjp7IiRpZCI6IjE1NjEiLCIkdHlwZSI6Ik5MUkUuQ29tbW9uLkRvbS5Tb2xpZENvbG9yQnJ1c2gsIE5MUkUuQ29tbW9uIiwiQ29sb3IiOnsiJGlkIjoiMTU2MiIsIkEiOjI1NSwiUiI6MjA0LCJHIjoyMDQsIkIiOjIwNH19LCJMaW5lV2VpZ2h0IjoxLjAsIkxpbmVUeXBlIjowLCJQYXJlbnRTdHlsZSI6bnVsbH0sIlZlcnRpY2FsQ29ubmVjdG9yU3R5bGUiOnsiJGlkIjoiMTU2MyIsIkxpbmVDb2xvciI6eyIkaWQiOiIxNTY0IiwiJHR5cGUiOiJOTFJFLkNvbW1vbi5Eb20uU29saWRDb2xvckJydXNoLCBOTFJFLkNvbW1vbiIsIkNvbG9yIjp7IiRpZCI6IjE1NjU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NTY2IiwiTWFyZ2luIjp7IiRpZCI6IjE1NjciLCJUb3AiOjAuMCwiTGVmdCI6NC4wLCJSaWdodCI6NC4wLCJCb3R0b20iOjAuMH0sIlBhZGRpbmciOnsiJGlkIjoiMTU2OCIsIlRvcCI6MC4wLCJMZWZ0IjowLjAsIlJpZ2h0IjowLjAsIkJvdHRvbSI6MC4wfSwiQmFja2dyb3VuZCI6eyIkaWQiOiIxNTY5IiwiQ29sb3IiOnsiJGlkIjoiMTU3MCIsIkEiOjI1NSwiUiI6NjgsIkciOjExNCwiQiI6MTk2fX0sIklzVmlzaWJsZSI6dHJ1ZSwiV2lkdGgiOjAuMCwiSGVpZ2h0IjoxMC4wLCJCb3JkZXJTdHlsZSI6eyIkaWQiOiIxNTcxIiwiTGluZUNvbG9yIjp7IiRpZCI6IjE1NzIiLCIkdHlwZSI6Ik5MUkUuQ29tbW9uLkRvbS5Tb2xpZENvbG9yQnJ1c2gsIE5MUkUuQ29tbW9uIiwiQ29sb3IiOnsiJGlkIjoiMTU3MyIsIkEiOjI1NSwiUiI6MjM0LCJHIjoyMiwiQiI6MzB9fSwiTGluZVdlaWdodCI6MC4wLCJMaW5lVHlwZSI6MCwiUGFyZW50U3R5bGUiOm51bGx9LCJQYXJlbnRTdHlsZSI6bnVsbH0sIlRpdGxlU3R5bGUiOnsiJGlkIjoiMTU3NCIsIkZvbnRTZXR0aW5ncyI6eyIkaWQiOiIxNTc1IiwiRm9udFNpemUiOjExLCJGb250TmFtZSI6IkNhbGlicmkiLCJJc0JvbGQiOnRydWUsIklzSXRhbGljIjpmYWxzZSwiSXNVbmRlcmxpbmVkIjpmYWxzZSwiUGFyZW50U3R5bGUiOm51bGx9LCJBdXRvU2l6ZSI6MCwiRm9yZWdyb3VuZCI6eyIkaWQiOiIxNTc2IiwiQ29sb3IiOnsiJGlkIjoiMTU3Ny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NTc4IiwiVG9wIjowLjAsIkxlZnQiOjAuMCwiUmlnaHQiOjAuMCwiQm90dG9tIjowLjB9LCJQYWRkaW5nIjp7IiRpZCI6IjE1NzkiLCJUb3AiOjAuMCwiTGVmdCI6MC4wLCJSaWdodCI6MC4wLCJCb3R0b20iOjAuMH0sIkJhY2tncm91bmQiOnsiJGlkIjoiMTU4MCIsIkNvbG9yIjp7IiRpZCI6IjE1ODEiLCJBIjowLCJSIjowLCJHIjowLCJCIjowfX0sIklzVmlzaWJsZSI6dHJ1ZSwiV2lkdGgiOjAuMCwiSGVpZ2h0IjowLjAsIkJvcmRlclN0eWxlIjpudWxsLCJQYXJlbnRTdHlsZSI6bnVsbH0sIkRhdGVTdHlsZSI6eyIkaWQiOiIxNTgyIiwiRm9udFNldHRpbmdzIjp7IiRpZCI6IjE1ODMiLCJGb250U2l6ZSI6MTAsIkZvbnROYW1lIjoiQ2FsaWJyaSIsIklzQm9sZCI6ZmFsc2UsIklzSXRhbGljIjpmYWxzZSwiSXNVbmRlcmxpbmVkIjpmYWxzZSwiUGFyZW50U3R5bGUiOm51bGx9LCJBdXRvU2l6ZSI6MCwiRm9yZWdyb3VuZCI6eyIkaWQiOiIxNTg0IiwiQ29sb3IiOnsiJGlkIjoiMTU4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U4NiIsIlRvcCI6MC4wLCJMZWZ0IjowLjAsIlJpZ2h0IjowLjAsIkJvdHRvbSI6MC4wfSwiUGFkZGluZyI6eyIkaWQiOiIxNTg3IiwiVG9wIjowLjAsIkxlZnQiOjAuMCwiUmlnaHQiOjAuMCwiQm90dG9tIjowLjB9LCJCYWNrZ3JvdW5kIjp7IiRpZCI6IjE1ODgiLCJDb2xvciI6eyIkaWQiOiIxNTg5IiwiQSI6MCwiUiI6MCwiRyI6MCwiQiI6MH19LCJJc1Zpc2libGUiOnRydWUsIldpZHRoIjowLjAsIkhlaWdodCI6MC4wLCJCb3JkZXJTdHlsZSI6bnVsbCwiUGFyZW50U3R5bGUiOm51bGx9LCJEYXRlRm9ybWF0Ijp7IiRpZCI6IjE1O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5MSIsIkZvcm1hdCI6MCwiSXNWaXNpYmxlIjpmYWxzZSwiTGFzdEtub3duVmlzaWJpbGl0eVN0YXRlIjpmYWxzZX0sIklzVmlzaWJsZSI6dHJ1ZSwiUGFyZW50U3R5bGUiOm51bGwsIl9leHBsaWNpdGx5U2V0Ijp7IiRpZCI6IjE1OT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U5MyIsIlNoYXBlIjowLCJDb25uZWN0b3JNYXJnaW4iOnsiJGlkIjoiMTU5NCIsIlRvcCI6MC4wLCJMZWZ0IjoyLjAsIlJpZ2h0IjoyLjAsIkJvdHRvbSI6MC4wfSwiQ29ubmVjdG9yU3R5bGUiOnsiJGlkIjoiMTU5NSIsIkxpbmVDb2xvciI6eyIkaWQiOiIxNTk2IiwiJHR5cGUiOiJOTFJFLkNvbW1vbi5Eb20uU29saWRDb2xvckJydXNoLCBOTFJFLkNvbW1vbiIsIkNvbG9yIjp7IiRpZCI6IjE1OTciLCJBIjoxMjcsIlIiOjc5LCJHIjoxMjksIkIiOjE4OX19LCJMaW5lV2VpZ2h0IjoxLjAsIkxpbmVUeXBlIjowLCJQYXJlbnRTdHlsZSI6bnVsbH0sIklzQmVsb3dUaW1lYmFuZCI6ZmFsc2UsIlBvc2l0aW9uT25UYXNrIjoxLCJIaWRlRGF0ZSI6ZmFsc2UsIlNoYXBlU2l6ZSI6MCwiU3BhY2luZyI6MC4wLCJQYWRkaW5nIjp7IiRpZCI6IjE1OTgiLCJUb3AiOjUuMCwiTGVmdCI6My4wLCJSaWdodCI6MC4wLCJCb3R0b20iOjIuMH0sIlNoYXBlU3R5bGUiOnsiJGlkIjoiMTU5OSIsIk1hcmdpbiI6eyIkaWQiOiIxNjAwIiwiVG9wIjowLjAsIkxlZnQiOjAuMCwiUmlnaHQiOjAuMCwiQm90dG9tIjowLjB9LCJQYWRkaW5nIjp7IiRpZCI6IjE2MDEiLCJUb3AiOjAuMCwiTGVmdCI6MC4wLCJSaWdodCI6MC4wLCJCb3R0b20iOjAuMH0sIkJhY2tncm91bmQiOnsiJGlkIjoiMTYwMiIsIkNvbG9yIjp7IiRpZCI6IjE2MDMiLCJBIjoyNTUsIlIiOjY4LCJHIjoxMTQsIkIiOjE5Nn19LCJJc1Zpc2libGUiOnRydWUsIldpZHRoIjoxMi4wLCJIZWlnaHQiOjE0LjAsIkJvcmRlclN0eWxlIjp7IiRpZCI6IjE2MDQiLCJMaW5lQ29sb3IiOnsiJGlkIjoiMTYwNSIsIiR0eXBlIjoiTkxSRS5Db21tb24uRG9tLlNvbGlkQ29sb3JCcnVzaCwgTkxSRS5Db21tb24iLCJDb2xvciI6eyIkaWQiOiIxNjA2IiwiQSI6MjU1LCJSIjoyMzQsIkciOjIyLCJCIjozMH19LCJMaW5lV2VpZ2h0IjowLjAsIkxpbmVUeXBlIjowLCJQYXJlbnRTdHlsZSI6bnVsbH0sIlBhcmVudFN0eWxlIjpudWxsfSwiVGl0bGVTdHlsZSI6eyIkaWQiOiIxNjA3IiwiRm9udFNldHRpbmdzIjp7IiRpZCI6IjE2MDgiLCJGb250U2l6ZSI6MTAsIkZvbnROYW1lIjoiQXJpYWwiLCJJc0JvbGQiOnRydWUsIklzSXRhbGljIjpmYWxzZSwiSXNVbmRlcmxpbmVkIjpmYWxzZSwiUGFyZW50U3R5bGUiOm51bGx9LCJBdXRvU2l6ZSI6MCwiRm9yZWdyb3VuZCI6eyIkaWQiOiIxNjA5IiwiQ29sb3IiOnsiJGlkIjoiMTYx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xNjExIiwiVG9wIjowLjAsIkxlZnQiOjAuMCwiUmlnaHQiOjAuMCwiQm90dG9tIjowLjB9LCJQYWRkaW5nIjp7IiRpZCI6IjE2MTIiLCJUb3AiOjAuMCwiTGVmdCI6MC4wLCJSaWdodCI6MC4wLCJCb3R0b20iOjAuMH0sIkJhY2tncm91bmQiOnsiJGlkIjoiMTYxMyIsIkNvbG9yIjp7IiRpZCI6IjE2MTQiLCJBIjowLCJSIjowLCJHIjowLCJCIjowfX0sIklzVmlzaWJsZSI6dHJ1ZSwiV2lkdGgiOjAuMCwiSGVpZ2h0IjowLjAsIkJvcmRlclN0eWxlIjpudWxsLCJQYXJlbnRTdHlsZSI6bnVsbH0sIkRhdGVTdHlsZSI6eyIkaWQiOiIxNjE1IiwiRm9udFNldHRpbmdzIjp7IiRpZCI6IjE2MTYiLCJGb250U2l6ZSI6MTAsIkZvbnROYW1lIjoiQXJpYWwiLCJJc0JvbGQiOmZhbHNlLCJJc0l0YWxpYyI6ZmFsc2UsIklzVW5kZXJsaW5lZCI6ZmFsc2UsIlBhcmVudFN0eWxlIjpudWxsfSwiQXV0b1NpemUiOjAsIkZvcmVncm91bmQiOnsiJGlkIjoiMTYxNyIsIkNvbG9yIjp7IiRpZCI6IjE2MTg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TYxOSIsIlRvcCI6MC4wLCJMZWZ0IjowLjAsIlJpZ2h0IjowLjAsIkJvdHRvbSI6MC4wfSwiUGFkZGluZyI6eyIkaWQiOiIxNjIwIiwiVG9wIjowLjAsIkxlZnQiOjAuMCwiUmlnaHQiOjAuMCwiQm90dG9tIjowLjB9LCJCYWNrZ3JvdW5kIjp7IiRpZCI6IjE2MjEiLCJDb2xvciI6eyIkaWQiOiIxNjIyIiwiQSI6MCwiUiI6MCwiRyI6MCwiQiI6MH19LCJJc1Zpc2libGUiOnRydWUsIldpZHRoIjowLjAsIkhlaWdodCI6MC4wLCJCb3JkZXJTdHlsZSI6bnVsbCwiUGFyZW50U3R5bGUiOm51bGx9LCJEYXRlRm9ybWF0Ijp7IiRpZCI6IjE2Mj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2MjQiLCJEYXRlUGFydElzVmlzaWJsZSI6dHJ1ZSwiVGltZVBhcnRJc1Zpc2libGUiOmZhbHNlfX0sIldlZWtOdW1iZXJpbmciOnsiJGlkIjoiMTYyNSIsIkZvcm1hdCI6MCwiSXNWaXNpYmxlIjpmYWxzZSwiTGFzdEtub3duVmlzaWJpbGl0eVN0YXRlIjpmYWxzZX0sIklzVmlzaWJsZSI6dHJ1ZSwiUGFyZW50U3R5bGUiOm51bGx9LCJEZWZhdWx0U3dpbWxhbmVNaWxlc3RvbmVTdHlsZSI6eyIkaWQiOiIxNjI2IiwiVGl0bGVQb3NpdGlvbiI6IkxlZnQiLCJEYXRlUG9zaXRpb24iOiJCZWxvdyIsIlNoYXBlVHlwZSI6MTMsIlNoYXBlU2l6ZSI6MCwiU3BhY2luZyI6NCwiU2hhcGVTdHlsZSI6eyIkaWQiOiIxNjI3IiwiTWFyZ2luIjp7IiRpZCI6IjE2MjgiLCJUb3AiOjAuMCwiTGVmdCI6MC4wLCJSaWdodCI6MC4wLCJCb3R0b20iOjAuMH0sIlBhZGRpbmciOnsiJGlkIjoiMTYyOSIsIlRvcCI6MC4wLCJMZWZ0IjowLjAsIlJpZ2h0IjowLjAsIkJvdHRvbSI6MC4wfSwiQmFja2dyb3VuZCI6eyIkaWQiOiIxNjMwIiwiQ29sb3IiOnsiJGlkIjoiMTYzMSIsIkEiOjI1NSwiUiI6NjgsIkciOjExNCwiQiI6MTk2fX0sIklzVmlzaWJsZSI6dHJ1ZSwiV2lkdGgiOjEyLjAsIkhlaWdodCI6MTQuMCwiQm9yZGVyU3R5bGUiOnsiJGlkIjoiMTYzMiIsIkxpbmVDb2xvciI6eyIkaWQiOiIxNjMzIiwiJHR5cGUiOiJOTFJFLkNvbW1vbi5Eb20uU29saWRDb2xvckJydXNoLCBOTFJFLkNvbW1vbiIsIkNvbG9yIjp7IiRpZCI6IjE2MzQiLCJBIjoyNTUsIlIiOjIzNCwiRyI6MjIsIkIiOjMwfX0sIkxpbmVXZWlnaHQiOjAuMCwiTGluZVR5cGUiOjAsIlBhcmVudFN0eWxlIjpudWxsfSwiUGFyZW50U3R5bGUiOm51bGx9LCJUaXRsZVN0eWxlIjp7IiRpZCI6IjE2MzUiLCJGb250U2V0dGluZ3MiOnsiJGlkIjoiMTYzNiIsIkZvbnRTaXplIjoxMCwiRm9udE5hbWUiOiJBcmlhbCIsIklzQm9sZCI6dHJ1ZSwiSXNJdGFsaWMiOmZhbHNlLCJJc1VuZGVybGluZWQiOmZhbHNlLCJQYXJlbnRTdHlsZSI6bnVsbH0sIkF1dG9TaXplIjowLCJGb3JlZ3JvdW5kIjp7IiRpZCI6IjE2MzciLCJDb2xvciI6eyIkaWQiOiIxNjM4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pZCI6IjE2MzkiLCJUb3AiOjAuMCwiTGVmdCI6MC4wLCJSaWdodCI6MC4wLCJCb3R0b20iOjAuMH0sIlBhZGRpbmciOnsiJGlkIjoiMTY0MCIsIlRvcCI6MC4wLCJMZWZ0IjowLjAsIlJpZ2h0IjowLjAsIkJvdHRvbSI6MC4wfSwiQmFja2dyb3VuZCI6eyIkaWQiOiIxNjQxIiwiQ29sb3IiOnsiJGlkIjoiMTY0MiIsIkEiOjAsIlIiOjI1NSwiRyI6MjU1LCJCIjoyNTV9fSwiSXNWaXNpYmxlIjp0cnVlLCJXaWR0aCI6MC4wLCJIZWlnaHQiOjAuMCwiQm9yZGVyU3R5bGUiOm51bGwsIlBhcmVudFN0eWxlIjpudWxsfSwiRGF0ZVN0eWxlIjp7IiRpZCI6IjE2NDMiLCJGb250U2V0dGluZ3MiOnsiJGlkIjoiMTY0NCIsIkZvbnRTaXplIjoxMCwiRm9udE5hbWUiOiJBcmlhbCIsIklzQm9sZCI6ZmFsc2UsIklzSXRhbGljIjpmYWxzZSwiSXNVbmRlcmxpbmVkIjpmYWxzZSwiUGFyZW50U3R5bGUiOm51bGx9LCJBdXRvU2l6ZSI6MCwiRm9yZWdyb3VuZCI6eyIkaWQiOiIxNjQ1IiwiQ29sb3IiOnsiJGlkIjoiMTY0NiIsIkEiOjI1NSwiUiI6MTY1LCJHIjoxNjUsIkIiOjE2NX19LCJNYXhXaWR0aCI6MjAwLjAsIk1heEhlaWdodCI6IkluZmluaXR5IiwiU21hcnRGb3JlZ3JvdW5kSXNBY3RpdmUiOmZhbHNlLCJIb3Jpem9udGFsQWxpZ25tZW50IjoxLCJWZXJ0aWNhbEFsaWdubWVudCI6MCwiU21hcnRGb3JlZ3JvdW5kIjpudWxsLCJCYWNrZ3JvdW5kRmlsbFR5cGUiOjAsIk1hcmdpbiI6eyIkaWQiOiIxNjQ3IiwiVG9wIjowLjAsIkxlZnQiOjAuMCwiUmlnaHQiOjAuMCwiQm90dG9tIjowLjB9LCJQYWRkaW5nIjp7IiRpZCI6IjE2NDgiLCJUb3AiOjAuMCwiTGVmdCI6MC4wLCJSaWdodCI6MC4wLCJCb3R0b20iOjAuMH0sIkJhY2tncm91bmQiOnsiJGlkIjoiMTY0OSIsIkNvbG9yIjp7IiRpZCI6IjE2NTAiLCJBIjowLCJSIjoyNTUsIkciOjI1NSwiQiI6MjU1fX0sIklzVmlzaWJsZSI6dHJ1ZSwiV2lkdGgiOjAuMCwiSGVpZ2h0IjowLjAsIkJvcmRlclN0eWxlIjpudWxsLCJQYXJlbnRTdHlsZSI6bnVsbH0sIkRhdGVGb3JtYXQiOnsiJGlkIjoiMTY1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Y1MiIsIkRhdGVQYXJ0SXNWaXNpYmxlIjp0cnVlLCJUaW1lUGFydElzVmlzaWJsZSI6ZmFsc2V9fSwiV2Vla051bWJlcmluZyI6eyIkaWQiOiIxNjUzIiwiRm9ybWF0IjowLCJJc1Zpc2libGUiOmZhbHNlLCJMYXN0S25vd25WaXNpYmlsaXR5U3RhdGUiOmZhbHNlfSwiSXNWaXNpYmxlIjp0cnVlLCJQYXJlbnRTdHlsZSI6bnVsbH0sIkRlZmF1bHRTd2ltbGFuZUFjdGl2aXR5U3R5bGUiOnsiJGlkIjoiMTY1NCIsIkhlYWRlclN0eWxlIjp7IiRpZCI6IjE2NTUiLCJUZXh0U3R5bGUiOnsiJGlkIjoiMTY1NiIsIkZvbnRTZXR0aW5ncyI6eyIkaWQiOiIxNjU3IiwiRm9udFNpemUiOjExLCJGb250TmFtZSI6IkNhbGlicmkiLCJJc0JvbGQiOmZhbHNlLCJJc0l0YWxpYyI6ZmFsc2UsIklzVW5kZXJsaW5lZCI6ZmFsc2UsIlBhcmVudFN0eWxlIjpudWxsfSwiQXV0b1NpemUiOjIsIkZvcmVncm91bmQiOnsiJGlkIjoiMTY1OCIsIkNvbG9yIjp7IiRpZCI6IjE2NTkiLCJBIjoyNTUsIlIiOjAsIkciOjAsIkIiOjB9fSwiTWF4V2lkdGgiOjAuMCwiTWF4SGVpZ2h0IjowLjAsIlNtYXJ0Rm9yZWdyb3VuZElzQWN0aXZlIjpmYWxzZSwiSG9yaXpvbnRhbEFsaWdubWVudCI6MCwiVmVydGljYWxBbGlnbm1lbnQiOjAsIlNtYXJ0Rm9yZWdyb3VuZCI6bnVsbCwiQmFja2dyb3VuZEZpbGxUeXBlIjowLCJNYXJnaW4iOnsiJGlkIjoiMTY2MCIsIlRvcCI6MC4wLCJMZWZ0IjowLjAsIlJpZ2h0IjowLjAsIkJvdHRvbSI6MC4wfSwiUGFkZGluZyI6eyIkaWQiOiIxNjYxIiwiVG9wIjowLjAsIkxlZnQiOjAuMCwiUmlnaHQiOjAuMCwiQm90dG9tIjowLjB9LCJCYWNrZ3JvdW5kIjpudWxsLCJJc1Zpc2libGUiOnRydWUsIldpZHRoIjowLjAsIkhlaWdodCI6MC4wLCJCb3JkZXJTdHlsZSI6bnVsbCwiUGFyZW50U3R5bGUiOm51bGx9LCJSZWN0YW5nbGVTdHlsZSI6eyIkaWQiOiIxNjYyIiwiTWFyZ2luIjp7IiRpZCI6IjE2NjMiLCJUb3AiOjAuMCwiTGVmdCI6MC4wLCJSaWdodCI6MC4wLCJCb3R0b20iOjAuMH0sIlBhZGRpbmciOnsiJGlkIjoiMTY2NCIsIlRvcCI6MC4wLCJMZWZ0IjowLjAsIlJpZ2h0IjowLjAsIkJvdHRvbSI6MC4wfSwiQmFja2dyb3VuZCI6eyIkaWQiOiIxNjY1IiwiQ29sb3IiOnsiJGlkIjoiMTY2NiIsIkEiOjYzLCJSIjo2OCwiRyI6MTE0LCJCIjoxOTZ9fSwiSXNWaXNpYmxlIjp0cnVlLCJXaWR0aCI6MC4wLCJIZWlnaHQiOjAuMCwiQm9yZGVyU3R5bGUiOnsiJGlkIjoiMTY2NyIsIkxpbmVDb2xvciI6eyIkaWQiOiIxNjY4IiwiJHR5cGUiOiJOTFJFLkNvbW1vbi5Eb20uU29saWRDb2xvckJydXNoLCBOTFJFLkNvbW1vbiIsIkNvbG9yIjp7IiRpZCI6IjE2NjkiLCJBIjoyNTUsIlIiOjI1NSwiRyI6MCwiQiI6MH19LCJMaW5lV2VpZ2h0IjowLjAsIkxpbmVUeXBlIjowLCJQYXJlbnRTdHlsZSI6bnVsbH0sIlBhcmVudFN0eWxlIjpudWxsfSwiTWFyZ2luIjp7IiRpZCI6IjE2NzAiLCJUb3AiOjAuMCwiTGVmdCI6MC4wLCJSaWdodCI6MC4wLCJCb3R0b20iOjAuMH0sIlBhZGRpbmciOnsiJGlkIjoiMTY3MSIsIlRvcCI6MC4wLCJMZWZ0IjowLjAsIlJpZ2h0IjowLjAsIkJvdHRvbSI6MC4wfSwiQmFja2dyb3VuZCI6bnVsbCwiSXNWaXNpYmxlIjp0cnVlLCJXaWR0aCI6MC4wLCJIZWlnaHQiOjAuMCwiQm9yZGVyU3R5bGUiOm51bGwsIlBhcmVudFN0eWxlIjpudWxsfSwiQmFja2dyb3VuZFN0eWxlIjp7IiRpZCI6IjE2NzIiLCJNYXJnaW4iOnsiJGlkIjoiMTY3MyIsIlRvcCI6MC4wLCJMZWZ0IjowLjAsIlJpZ2h0IjowLjAsIkJvdHRvbSI6MC4wfSwiUGFkZGluZyI6eyIkaWQiOiIxNjc0IiwiVG9wIjowLjAsIkxlZnQiOjAuMCwiUmlnaHQiOjAuMCwiQm90dG9tIjowLjB9LCJCYWNrZ3JvdW5kIjp7IiRpZCI6IjE2NzUiLCJDb2xvciI6eyIkaWQiOiIxNjc2IiwiQSI6MzgsIlIiOjE2NSwiRyI6MTY1LCJCIjoxNjV9fSwiSXNWaXNpYmxlIjp0cnVlLCJXaWR0aCI6MC4wLCJIZWlnaHQiOjAuMCwiQm9yZGVyU3R5bGUiOnsiJGlkIjoiMTY3NyIsIkxpbmVDb2xvciI6eyIkaWQiOiIxNjc4IiwiJHR5cGUiOiJOTFJFLkNvbW1vbi5Eb20uU29saWRDb2xvckJydXNoLCBOTFJFLkNvbW1vbiIsIkNvbG9yIjp7IiRpZCI6IjE2NzkiLCJBIjoyNTUsIlIiOjIzNCwiRyI6MjIsIkIiOjMwfX0sIkxpbmVXZWlnaHQiOjAuMCwiTGluZVR5cGUiOjAsIlBhcmVudFN0eWxlIjpudWxsfSwiUGFyZW50U3R5bGUiOm51bGx9LCJNYXJnaW4iOnsiJGlkIjoiMTY4MCIsIlRvcCI6MC4wLCJMZWZ0IjowLjAsIlJpZ2h0IjowLjAsIkJvdHRvbSI6MC4wfSwiUGFkZGluZyI6eyIkaWQiOiIxNjgxIiwiVG9wIjowLjAsIkxlZnQiOjAuMCwiUmlnaHQiOjAuMCwiQm90dG9tIjowLjB9LCJJc1Zpc2libGUiOnRydWUsIldpZHRoIjowLjAsIkhlaWdodCI6MC4wLCJCb3JkZXJTdHlsZSI6bnVsbCwiUGFyZW50U3R5bGUiOm51bGx9LCJNYXJnaW4iOnsiJGlkIjoiMTY4MiIsIlRvcCI6MC4wLCJMZWZ0IjowLjAsIlJpZ2h0IjowLjAsIkJvdHRvbSI6MC4wfSwiUGFkZGluZyI6eyIkaWQiOiIxNjgzIiwiVG9wIjowLjAsIkxlZnQiOjAuMCwiUmlnaHQiOjAuMCwiQm90dG9tIjowLjB9LCJJc1Zpc2libGUiOnRydWUsIldpZHRoIjowLjAsIkhlaWdodCI6MC4wLCJCb3JkZXJTdHlsZSI6eyIkaWQiOiIxNjg0IiwiTGluZUNvbG9yIjpudWxsLCJMaW5lV2VpZ2h0IjowLjAsIkxpbmVUeXBlIjowLCJQYXJlbnRTdHlsZSI6bnVsbH0sIlBhcmVudFN0eWxlIjpudWxsfV19LCJTY2FsZSI6bnVsbCwiU2NhbGVWMiI6eyIkaWQiOiIxNjg1IiwiU3RhcnREYXRlIjoiMTk4OS0xMi0xM1QyMzo1OTowMCIsIkVuZERhdGUiOiIyMDI0LTEyLTMxVDIzOjU5OjAwIiwiQXV0b0RhdGVSYW5nZSI6ZmFsc2UsIldvcmtpbmdEYXlzIjozMSwiRmlzY2FsWWVhciI6eyIkaWQiOiIxNjg2IiwiU3RhcnRNb250aCI6MSwiVXNlU3RhcnRpbmdZZWFyRm9yTnVtYmVyaW5nIjp0cnVlLCJTaG93RmlzY2FsWWVhckxhYmVsIjp0cnVlfSwiVG9kYXlNYXJrZXJUZXh0IjoiVG9kYXkiLCJBdXRvU2NhbGVUeXBlIjp0cnVlLCJUaW1lYmFuZFNjYWxlcyI6eyIkaWQiOiIxNjg3IiwiVG9wU2NhbGVMYXllciI6eyIkaWQiOiIxNjg4IiwiRm9ybWF0IjoiTU1NIiwiVHlwZSI6NH0sIk1pZGRsZVNjYWxlTGF5ZXIiOnsiJGlkIjoiMTY4OSIsIkZvcm1hdCI6bnVsbCwiVHlwZSI6MH0sIkJvdHRvbVNjYWxlTGF5ZXIiOnsiJGlkIjoiMTY5MCIsIkZvcm1hdCI6bnVsbCwiVHlwZSI6MH19fSwiTWlsZXN0b25lcyI6W3siJGlkIjoiMTY5MSIsIkRhdGUiOiIxOTg5LTEyLTEzVDIzOjU5OjAwIiwiU3R5bGUiOnsiJGlkIjoiMTY5MiIsIlNoYXBlIjowLCJDb25uZWN0b3JNYXJnaW4iOnsiJGlkIjoiMTY5MyIsIlRvcCI6MC4wLCJMZWZ0IjoyLjAsIlJpZ2h0IjoyLjAsIkJvdHRvbSI6MC4wfSwiQ29ubmVjdG9yU3R5bGUiOnsiJGlkIjoiMTY5NCIsIkxpbmVDb2xvciI6eyIkaWQiOiIxNjk1IiwiJHR5cGUiOiJOTFJFLkNvbW1vbi5Eb20uU29saWRDb2xvckJydXNoLCBOTFJFLkNvbW1vbiIsIkNvbG9yIjp7IiRpZCI6IjE2OTYiLCJBIjoxMjcsIlIiOjc5LCJHIjoxMjksIkIiOjE4OX19LCJMaW5lV2VpZ2h0IjoxLjAsIkxpbmVUeXBlIjowLCJQYXJlbnRTdHlsZSI6bnVsbH0sIklzQmVsb3dUaW1lYmFuZCI6ZmFsc2UsIlBvc2l0aW9uT25UYXNrIjowLCJIaWRlRGF0ZSI6ZmFsc2UsIlNoYXBlU2l6ZSI6MCwiU3BhY2luZyI6MC4wLCJQYWRkaW5nIjp7IiRpZCI6IjE2OTciLCJUb3AiOjUuMCwiTGVmdCI6My4wLCJSaWdodCI6MC4wLCJCb3R0b20iOjIuMH0sIlNoYXBlU3R5bGUiOnsiJGlkIjoiMTY5OCIsIk1hcmdpbiI6eyIkaWQiOiIxNjk5IiwiVG9wIjowLjAsIkxlZnQiOjAuMCwiUmlnaHQiOjAuMCwiQm90dG9tIjowLjB9LCJQYWRkaW5nIjp7IiRpZCI6IjE3MDAiLCJUb3AiOjAuMCwiTGVmdCI6MC4wLCJSaWdodCI6MC4wLCJCb3R0b20iOjAuMH0sIkJhY2tncm91bmQiOnsiJGlkIjoiMTcwMSIsIkNvbG9yIjp7IiRpZCI6IjE3MDIiLCJBIjoyNTUsIlIiOjAsIkciOjAsIkIiOjB9fSwiSXNWaXNpYmxlIjp0cnVlLCJXaWR0aCI6MTIuMCwiSGVpZ2h0IjoxNC4wLCJCb3JkZXJTdHlsZSI6eyIkaWQiOiIxNzAzIiwiTGluZUNvbG9yIjp7IiRpZCI6IjE3MDQiLCIkdHlwZSI6Ik5MUkUuQ29tbW9uLkRvbS5Tb2xpZENvbG9yQnJ1c2gsIE5MUkUuQ29tbW9uIiwiQ29sb3IiOnsiJGlkIjoiMTcwNSIsIkEiOjI1NSwiUiI6MjU1LCJHIjoyNTUsIkIiOjI1NX19LCJMaW5lV2VpZ2h0IjowLjAsIkxpbmVUeXBlIjowLCJQYXJlbnRTdHlsZSI6bnVsbH0sIlBhcmVudFN0eWxlIjpudWxsfSwiVGl0bGVTdHlsZSI6eyIkaWQiOiIxNzA2IiwiRm9udFNldHRpbmdzIjp7IiRpZCI6IjE3MDciLCJGb250U2l6ZSI6MTAsIkZvbnROYW1lIjoiQXJpYWwiLCJJc0JvbGQiOnRydWUsIklzSXRhbGljIjpmYWxzZSwiSXNVbmRlcmxpbmVkIjpmYWxzZSwiUGFyZW50U3R5bGUiOm51bGx9LCJBdXRvU2l6ZSI6MiwiRm9yZWdyb3VuZCI6eyIkaWQiOiIxNzA4IiwiQ29sb3IiOnsiJGlkIjoiMTcwOSIsIkEiOjI1NSwiUiI6MjU1LCJHIjoyNTUsIkIiOjI1NX19LCJNYXhXaWR0aCI6OTQuMjk3NjE2MjM0NzQ5MDg2LCJNYXhIZWlnaHQiOiJJbmZpbml0eSIsIlNtYXJ0Rm9yZWdyb3VuZElzQWN0aXZlIjpmYWxzZSwiSG9yaXpvbnRhbEFsaWdubWVudCI6MSwiVmVydGljYWxBbGlnbm1lbnQiOjAsIlNtYXJ0Rm9yZWdyb3VuZCI6bnVsbCwiQmFja2dyb3VuZEZpbGxUeXBlIjowLCJNYXJnaW4iOnsiJGlkIjoiMTcxMCIsIlRvcCI6MC4wLCJMZWZ0IjowLjAsIlJpZ2h0IjowLjAsIkJvdHRvbSI6MC4wfSwiUGFkZGluZyI6eyIkaWQiOiIxNzExIiwiVG9wIjowLjAsIkxlZnQiOjAuMCwiUmlnaHQiOjAuMCwiQm90dG9tIjowLjB9LCJCYWNrZ3JvdW5kIjp7IiRpZCI6IjE3MTIiLCJDb2xvciI6eyIkaWQiOiIxNzEzIiwiQSI6MCwiUiI6MjU1LCJHIjoyNTUsIkIiOjI1NX19LCJJc1Zpc2libGUiOnRydWUsIldpZHRoIjowLjAsIkhlaWdodCI6MC4wLCJCb3JkZXJTdHlsZSI6eyIkaWQiOiIxNzE0IiwiTGluZUNvbG9yIjpudWxsLCJMaW5lV2VpZ2h0IjowLjAsIkxpbmVUeXBlIjowLCJQYXJlbnRTdHlsZSI6bnVsbH0sIlBhcmVudFN0eWxlIjpudWxsfSwiRGF0ZVN0eWxlIjp7IiRpZCI6IjE3MTUiLCJGb250U2V0dGluZ3MiOnsiJGlkIjoiMTcxNiIsIkZvbnRTaXplIjoxMCwiRm9udE5hbWUiOiJBcmlhbCIsIklzQm9sZCI6ZmFsc2UsIklzSXRhbGljIjpmYWxzZSwiSXNVbmRlcmxpbmVkIjpmYWxzZSwiUGFyZW50U3R5bGUiOm51bGx9LCJBdXRvU2l6ZSI6MCwiRm9yZWdyb3VuZCI6eyIkaWQiOiIxNzE3IiwiQ29sb3IiOnsiJGlkIjoiMTcxOCIsIkEiOjI1NSwiUiI6MTY1LCJHIjoxNjUsIkIiOjE2NX19LCJNYXhXaWR0aCI6MjAwLjAsIk1heEhlaWdodCI6IkluZmluaXR5IiwiU21hcnRGb3JlZ3JvdW5kSXNBY3RpdmUiOmZhbHNlLCJIb3Jpem9udGFsQWxpZ25tZW50IjoxLCJWZXJ0aWNhbEFsaWdubWVudCI6MCwiU21hcnRGb3JlZ3JvdW5kIjpudWxsLCJCYWNrZ3JvdW5kRmlsbFR5cGUiOjAsIk1hcmdpbiI6eyIkaWQiOiIxNzE5IiwiVG9wIjowLjAsIkxlZnQiOjAuMCwiUmlnaHQiOjAuMCwiQm90dG9tIjowLjB9LCJQYWRkaW5nIjp7IiRpZCI6IjE3MjAiLCJUb3AiOjAuMCwiTGVmdCI6MC4wLCJSaWdodCI6MC4wLCJCb3R0b20iOjAuMH0sIkJhY2tncm91bmQiOnsiJGlkIjoiMTcyMSIsIkNvbG9yIjp7IiRpZCI6IjE3MjIiLCJBIjowLCJSIjoyNTUsIkciOjI1NSwiQiI6MjU1fX0sIklzVmlzaWJsZSI6dHJ1ZSwiV2lkdGgiOjAuMCwiSGVpZ2h0IjowLjAsIkJvcmRlclN0eWxlIjp7IiRpZCI6IjE3MjMiLCJMaW5lQ29sb3IiOm51bGwsIkxpbmVXZWlnaHQiOjAuMCwiTGluZVR5cGUiOjAsIlBhcmVudFN0eWxlIjpudWxsfSwiUGFyZW50U3R5bGUiOm51bGx9LCJEYXRlRm9ybWF0Ijp7IiRpZCI6IjE3Mj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zI1IiwiRGF0ZVBhcnRJc1Zpc2libGUiOnRydWUsIlRpbWVQYXJ0SXNWaXNpYmxlIjpmYWxzZX19LCJXZWVrTnVtYmVyaW5nIjp7IiRpZCI6IjE3MjYiLCJGb3JtYXQiOjAsIklzVmlzaWJsZSI6ZmFsc2UsIkxhc3RLbm93blZpc2liaWxpdHlTdGF0ZSI6ZmFsc2V9LCJJc1Zpc2libGUiOnRydWUsIlBhcmVudFN0eWxlIjpudWxsfSwiSW5kZXgiOjAsIlBlcmNlbnRhZ2VDb21wbGV0ZSI6bnVsbCwiUG9zaXRpb24iOnsiUmF0aW8iOjAuMTMzNTcwMTk4MTA1MDgxNzgsIklzQ3VzdG9tIjpmYWxzZX0sIkRhdGVGb3JtYXQiOnsiJHJlZiI6IjE3MjQifSwiV2Vla051bWJlcmluZyI6eyIkaWQiOiIxNzI3IiwiRm9ybWF0IjowLCJJc1Zpc2libGUiOmZhbHNlLCJMYXN0S25vd25WaXNpYmlsaXR5U3RhdGUiOmZhbHNlfSwiUmVsYXRlZFRhc2tJZCI6IjAwMDAwMDAwLTAwMDAtMDAwMC0wMDAwLTAwMDAwMDAwMDAwMCIsIklkIjoiMmNkOWVjMTYtZWZiYi00MzcwLTk2MDctNjAwZTc5NmI3YTllIiwiSW1wb3J0SWQiOm51bGwsIlRpdGxlIjoiVGF5bG9yIEFsaXNvbiBTd2lmdCBpcyBib3JuIiwiTm90ZSI6bnVsbCwiSHlwZXJsaW5rIjp7IiRpZCI6IjE3MjgiLCJBZGRyZXNzIjpudWxsLCJTdWJBZGRyZXNzIjpudWxsfSwiSXNDaGFuZ2VkIjpmYWxzZSwiSXNOZXciOmZhbHNlfSx7IiRpZCI6IjE3MjkiLCJEYXRlIjoiMjAwMS0wMS0wMVQyMzo1OTowMCIsIlN0eWxlIjp7IiRpZCI6IjE3MzAiLCJTaGFwZSI6MCwiQ29ubmVjdG9yTWFyZ2luIjp7IiRpZCI6IjE3MzEiLCJUb3AiOjAuMCwiTGVmdCI6Mi4wLCJSaWdodCI6Mi4wLCJCb3R0b20iOjAuMH0sIkNvbm5lY3RvclN0eWxlIjp7IiRpZCI6IjE3MzIiLCJMaW5lQ29sb3IiOnsiJGlkIjoiMTczMyIsIiR0eXBlIjoiTkxSRS5Db21tb24uRG9tLlNvbGlkQ29sb3JCcnVzaCwgTkxSRS5Db21tb24iLCJDb2xvciI6eyIkaWQiOiIxNzM0IiwiQSI6MTI3LCJSIjo3OSwiRyI6MTI5LCJCIjoxODl9fSwiTGluZVdlaWdodCI6MS4wLCJMaW5lVHlwZSI6MCwiUGFyZW50U3R5bGUiOm51bGx9LCJJc0JlbG93VGltZWJhbmQiOmZhbHNlLCJQb3NpdGlvbk9uVGFzayI6MCwiSGlkZURhdGUiOmZhbHNlLCJTaGFwZVNpemUiOjAsIlNwYWNpbmciOjAuMCwiUGFkZGluZyI6eyIkaWQiOiIxNzM1IiwiVG9wIjo1LjAsIkxlZnQiOjMuMCwiUmlnaHQiOjAuMCwiQm90dG9tIjoyLjB9LCJTaGFwZVN0eWxlIjp7IiRpZCI6IjE3MzYiLCJNYXJnaW4iOnsiJGlkIjoiMTczNyIsIlRvcCI6MC4wLCJMZWZ0IjowLjAsIlJpZ2h0IjowLjAsIkJvdHRvbSI6MC4wfSwiUGFkZGluZyI6eyIkaWQiOiIxNzM4IiwiVG9wIjowLjAsIkxlZnQiOjAuMCwiUmlnaHQiOjAuMCwiQm90dG9tIjowLjB9LCJCYWNrZ3JvdW5kIjp7IiRpZCI6IjE3MzkiLCJDb2xvciI6eyIkaWQiOiIxNzQwIiwiQSI6MjU1LCJSIjowLCJHIjowLCJCIjowfX0sIklzVmlzaWJsZSI6dHJ1ZSwiV2lkdGgiOjEyLjAsIkhlaWdodCI6MTQuMCwiQm9yZGVyU3R5bGUiOnsiJGlkIjoiMTc0MSIsIkxpbmVDb2xvciI6eyIkaWQiOiIxNzQyIiwiJHR5cGUiOiJOTFJFLkNvbW1vbi5Eb20uU29saWRDb2xvckJydXNoLCBOTFJFLkNvbW1vbiIsIkNvbG9yIjp7IiRpZCI6IjE3NDMiLCJBIjoyNTUsIlIiOjI1NSwiRyI6MCwiQiI6MH19LCJMaW5lV2VpZ2h0IjowLjAsIkxpbmVUeXBlIjowLCJQYXJlbnRTdHlsZSI6bnVsbH0sIlBhcmVudFN0eWxlIjpudWxsfSwiVGl0bGVTdHlsZSI6eyIkaWQiOiIxNzQ0IiwiRm9udFNldHRpbmdzIjp7IiRpZCI6IjE3NDUiLCJGb250U2l6ZSI6MTAsIkZvbnROYW1lIjoiQXJpYWwiLCJJc0JvbGQiOnRydWUsIklzSXRhbGljIjpmYWxzZSwiSXNVbmRlcmxpbmVkIjpmYWxzZSwiUGFyZW50U3R5bGUiOm51bGx9LCJBdXRvU2l6ZSI6MiwiRm9yZWdyb3VuZCI6eyIkaWQiOiIxNzQ2IiwiQ29sb3IiOnsiJGlkIjoiMTc0NyIsIkEiOjI1NSwiUiI6MjU1LCJHIjoyNTUsIkIiOjI1NX19LCJNYXhXaWR0aCI6NTkuMzAwNDU2ODQ1Nzc4ODI1LCJNYXhIZWlnaHQiOiJJbmZpbml0eSIsIlNtYXJ0Rm9yZWdyb3VuZElzQWN0aXZlIjpmYWxzZSwiSG9yaXpvbnRhbEFsaWdubWVudCI6MSwiVmVydGljYWxBbGlnbm1lbnQiOjAsIlNtYXJ0Rm9yZWdyb3VuZCI6bnVsbCwiQmFja2dyb3VuZEZpbGxUeXBlIjowLCJNYXJnaW4iOnsiJGlkIjoiMTc0OCIsIlRvcCI6MC4wLCJMZWZ0IjowLjAsIlJpZ2h0IjowLjAsIkJvdHRvbSI6MC4wfSwiUGFkZGluZyI6eyIkaWQiOiIxNzQ5IiwiVG9wIjowLjAsIkxlZnQiOjAuMCwiUmlnaHQiOjAuMCwiQm90dG9tIjowLjB9LCJCYWNrZ3JvdW5kIjp7IiRpZCI6IjE3NTAiLCJDb2xvciI6eyIkaWQiOiIxNzUxIiwiQSI6MCwiUiI6MjU1LCJHIjoyNTUsIkIiOjI1NX19LCJJc1Zpc2libGUiOnRydWUsIldpZHRoIjowLjAsIkhlaWdodCI6MC4wLCJCb3JkZXJTdHlsZSI6eyIkaWQiOiIxNzUyIiwiTGluZUNvbG9yIjpudWxsLCJMaW5lV2VpZ2h0IjowLjAsIkxpbmVUeXBlIjowLCJQYXJlbnRTdHlsZSI6bnVsbH0sIlBhcmVudFN0eWxlIjpudWxsfSwiRGF0ZVN0eWxlIjp7IiRpZCI6IjE3NTMiLCJGb250U2V0dGluZ3MiOnsiJGlkIjoiMTc1NCIsIkZvbnRTaXplIjoxMCwiRm9udE5hbWUiOiJBcmlhbCIsIklzQm9sZCI6ZmFsc2UsIklzSXRhbGljIjpmYWxzZSwiSXNVbmRlcmxpbmVkIjpmYWxzZSwiUGFyZW50U3R5bGUiOm51bGx9LCJBdXRvU2l6ZSI6MCwiRm9yZWdyb3VuZCI6eyIkaWQiOiIxNzU1IiwiQ29sb3IiOnsiJGlkIjoiMTc1NiIsIkEiOjI1NSwiUiI6MTY1LCJHIjoxNjUsIkIiOjE2NX19LCJNYXhXaWR0aCI6MjAwLjAsIk1heEhlaWdodCI6IkluZmluaXR5IiwiU21hcnRGb3JlZ3JvdW5kSXNBY3RpdmUiOmZhbHNlLCJIb3Jpem9udGFsQWxpZ25tZW50IjoxLCJWZXJ0aWNhbEFsaWdubWVudCI6MCwiU21hcnRGb3JlZ3JvdW5kIjpudWxsLCJCYWNrZ3JvdW5kRmlsbFR5cGUiOjAsIk1hcmdpbiI6eyIkaWQiOiIxNzU3IiwiVG9wIjowLjAsIkxlZnQiOjAuMCwiUmlnaHQiOjAuMCwiQm90dG9tIjowLjB9LCJQYWRkaW5nIjp7IiRpZCI6IjE3NTgiLCJUb3AiOjAuMCwiTGVmdCI6MC4wLCJSaWdodCI6MC4wLCJCb3R0b20iOjAuMH0sIkJhY2tncm91bmQiOnsiJGlkIjoiMTc1OSIsIkNvbG9yIjp7IiRpZCI6IjE3NjAiLCJBIjowLCJSIjoyNTUsIkciOjI1NSwiQiI6MjU1fX0sIklzVmlzaWJsZSI6dHJ1ZSwiV2lkdGgiOjAuMCwiSGVpZ2h0IjowLjAsIkJvcmRlclN0eWxlIjp7IiRpZCI6IjE3NjEiLCJMaW5lQ29sb3IiOm51bGwsIkxpbmVXZWlnaHQiOjAuMCwiTGluZVR5cGUiOjAsIlBhcmVudFN0eWxlIjpudWxsfSwiUGFyZW50U3R5bGUiOm51bGx9LCJEYXRlRm9ybWF0Ijp7IiRpZCI6IjE3Nj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3NjMiLCJEYXRlUGFydElzVmlzaWJsZSI6dHJ1ZSwiVGltZVBhcnRJc1Zpc2libGUiOmZhbHNlfX0sIldlZWtOdW1iZXJpbmciOnsiJGlkIjoiMTc2NCIsIkZvcm1hdCI6MCwiSXNWaXNpYmxlIjpmYWxzZSwiTGFzdEtub3duVmlzaWJpbGl0eVN0YXRlIjpmYWxzZX0sIklzVmlzaWJsZSI6dHJ1ZSwiUGFyZW50U3R5bGUiOm51bGx9LCJJbmRleCI6MSwiUGVyY2VudGFnZUNvbXBsZXRlIjpudWxsLCJQb3NpdGlvbiI6eyJSYXRpbyI6MC4xMTkzNTgzMTE4MDAxNzIyOCwiSXNDdXN0b20iOmZhbHNlfSwiRGF0ZUZvcm1hdCI6eyIkcmVmIjoiMTc2MiJ9LCJXZWVrTnVtYmVyaW5nIjp7IiRpZCI6IjE3NjUiLCJGb3JtYXQiOjAsIklzVmlzaWJsZSI6ZmFsc2UsIkxhc3RLbm93blZpc2liaWxpdHlTdGF0ZSI6ZmFsc2V9LCJSZWxhdGVkVGFza0lkIjoiMDAwMDAwMDAtMDAwMC0wMDAwLTAwMDAtMDAwMDAwMDAwMDAwIiwiSWQiOiIxZjJhODg4NS1mNDZiLTQ3N2QtYmIzYi1jZDQwNzJjYmFlYjUiLCJJbXBvcnRJZCI6bnVsbCwiVGl0bGUiOiJMZWFybnMgdG8gcGxheSBndWl0YXIiLCJOb3RlIjpudWxsLCJIeXBlcmxpbmsiOnsiJGlkIjoiMTc2NiIsIkFkZHJlc3MiOm51bGwsIlN1YkFkZHJlc3MiOm51bGx9LCJJc0NoYW5nZWQiOmZhbHNlLCJJc05ldyI6ZmFsc2V9LHsiJGlkIjoiMTc2NyIsIkRhdGUiOiIyMDA2LTAxLTAxVDIzOjU5OjAwIiwiU3R5bGUiOnsiJGlkIjoiMTc2OCIsIlNoYXBlIjowLCJDb25uZWN0b3JNYXJnaW4iOnsiJGlkIjoiMTc2OSIsIlRvcCI6MC4wLCJMZWZ0IjoyLjAsIlJpZ2h0IjoyLjAsIkJvdHRvbSI6MC4wfSwiQ29ubmVjdG9yU3R5bGUiOnsiJGlkIjoiMTc3MCIsIkxpbmVDb2xvciI6eyIkaWQiOiIxNzcxIiwiJHR5cGUiOiJOTFJFLkNvbW1vbi5Eb20uU29saWRDb2xvckJydXNoLCBOTFJFLkNvbW1vbiIsIkNvbG9yIjp7IiRpZCI6IjE3NzIiLCJBIjoxMjcsIlIiOjExNSwiRyI6MTE1LCJCIjoxMTV9fSwiTGluZVdlaWdodCI6MS4wLCJMaW5lVHlwZSI6MCwiUGFyZW50U3R5bGUiOm51bGx9LCJJc0JlbG93VGltZWJhbmQiOmZhbHNlLCJQb3NpdGlvbk9uVGFzayI6MCwiSGlkZURhdGUiOmZhbHNlLCJTaGFwZVNpemUiOjAsIlNwYWNpbmciOjAuMCwiUGFkZGluZyI6eyIkaWQiOiIxNzczIiwiVG9wIjo1LjAsIkxlZnQiOjMuMCwiUmlnaHQiOjAuMCwiQm90dG9tIjoyLjB9LCJTaGFwZVN0eWxlIjp7IiRpZCI6IjE3NzQiLCJNYXJnaW4iOnsiJGlkIjoiMTc3NSIsIlRvcCI6MC4wLCJMZWZ0IjowLjAsIlJpZ2h0IjowLjAsIkJvdHRvbSI6MC4wfSwiUGFkZGluZyI6eyIkaWQiOiIxNzc2IiwiVG9wIjowLjAsIkxlZnQiOjAuMCwiUmlnaHQiOjAuMCwiQm90dG9tIjowLjB9LCJCYWNrZ3JvdW5kIjp7IiRpZCI6IjE3NzciLCJDb2xvciI6eyIkaWQiOiIxNzc4IiwiQSI6MjU1LCJSIjowLCJHIjowLCJCIjowfX0sIklzVmlzaWJsZSI6dHJ1ZSwiV2lkdGgiOjEyLjAsIkhlaWdodCI6MTQuMCwiQm9yZGVyU3R5bGUiOnsiJGlkIjoiMTc3OSIsIkxpbmVDb2xvciI6eyIkaWQiOiIxNzgwIiwiJHR5cGUiOiJOTFJFLkNvbW1vbi5Eb20uU29saWRDb2xvckJydXNoLCBOTFJFLkNvbW1vbiIsIkNvbG9yIjp7IiRpZCI6IjE3ODEiLCJBIjoyNTUsIlIiOjI1NSwiRyI6MCwiQiI6MH19LCJMaW5lV2VpZ2h0IjowLjAsIkxpbmVUeXBlIjowLCJQYXJlbnRTdHlsZSI6bnVsbH0sIlBhcmVudFN0eWxlIjpudWxsfSwiVGl0bGVTdHlsZSI6eyIkaWQiOiIxNzgyIiwiRm9udFNldHRpbmdzIjp7IiRpZCI6IjE3ODMiLCJGb250U2l6ZSI6MTAsIkZvbnROYW1lIjoiQXJpYWwiLCJJc0JvbGQiOnRydWUsIklzSXRhbGljIjpmYWxzZSwiSXNVbmRlcmxpbmVkIjpmYWxzZSwiUGFyZW50U3R5bGUiOm51bGx9LCJBdXRvU2l6ZSI6MiwiRm9yZWdyb3VuZCI6eyIkaWQiOiIxNzg0IiwiQ29sb3IiOnsiJGlkIjoiMTc4NSIsIkEiOjI1NSwiUiI6MjU1LCJHIjoyNTUsIkIiOjI1NX19LCJNYXhXaWR0aCI6OTIuMjU2NjY2NjY2NjY2Njc1LCJNYXhIZWlnaHQiOiJJbmZpbml0eSIsIlNtYXJ0Rm9yZWdyb3VuZElzQWN0aXZlIjpmYWxzZSwiSG9yaXpvbnRhbEFsaWdubWVudCI6MSwiVmVydGljYWxBbGlnbm1lbnQiOjAsIlNtYXJ0Rm9yZWdyb3VuZCI6bnVsbCwiQmFja2dyb3VuZEZpbGxUeXBlIjowLCJNYXJnaW4iOnsiJGlkIjoiMTc4NiIsIlRvcCI6MC4wLCJMZWZ0IjowLjAsIlJpZ2h0IjowLjAsIkJvdHRvbSI6MC4wfSwiUGFkZGluZyI6eyIkaWQiOiIxNzg3IiwiVG9wIjowLjAsIkxlZnQiOjAuMCwiUmlnaHQiOjAuMCwiQm90dG9tIjowLjB9LCJCYWNrZ3JvdW5kIjp7IiRpZCI6IjE3ODgiLCJDb2xvciI6eyIkaWQiOiIxNzg5IiwiQSI6MCwiUiI6MjU1LCJHIjoyNTUsIkIiOjI1NX19LCJJc1Zpc2libGUiOnRydWUsIldpZHRoIjowLjAsIkhlaWdodCI6MC4wLCJCb3JkZXJTdHlsZSI6eyIkaWQiOiIxNzkwIiwiTGluZUNvbG9yIjpudWxsLCJMaW5lV2VpZ2h0IjowLjAsIkxpbmVUeXBlIjowLCJQYXJlbnRTdHlsZSI6bnVsbH0sIlBhcmVudFN0eWxlIjpudWxsfSwiRGF0ZVN0eWxlIjp7IiRpZCI6IjE3OTEiLCJGb250U2V0dGluZ3MiOnsiJGlkIjoiMTc5MiIsIkZvbnRTaXplIjoxMCwiRm9udE5hbWUiOiJBcmlhbCIsIklzQm9sZCI6ZmFsc2UsIklzSXRhbGljIjpmYWxzZSwiSXNVbmRlcmxpbmVkIjpmYWxzZSwiUGFyZW50U3R5bGUiOm51bGx9LCJBdXRvU2l6ZSI6MCwiRm9yZWdyb3VuZCI6eyIkaWQiOiIxNzkzIiwiQ29sb3IiOnsiJGlkIjoiMTc5NCIsIkEiOjI1NSwiUiI6MTY1LCJHIjoxNjUsIkIiOjE2NX19LCJNYXhXaWR0aCI6MjAwLjAsIk1heEhlaWdodCI6IkluZmluaXR5IiwiU21hcnRGb3JlZ3JvdW5kSXNBY3RpdmUiOmZhbHNlLCJIb3Jpem9udGFsQWxpZ25tZW50IjoxLCJWZXJ0aWNhbEFsaWdubWVudCI6MCwiU21hcnRGb3JlZ3JvdW5kIjpudWxsLCJCYWNrZ3JvdW5kRmlsbFR5cGUiOjAsIk1hcmdpbiI6eyIkaWQiOiIxNzk1IiwiVG9wIjowLjAsIkxlZnQiOjAuMCwiUmlnaHQiOjAuMCwiQm90dG9tIjowLjB9LCJQYWRkaW5nIjp7IiRpZCI6IjE3OTYiLCJUb3AiOjAuMCwiTGVmdCI6MC4wLCJSaWdodCI6MC4wLCJCb3R0b20iOjAuMH0sIkJhY2tncm91bmQiOnsiJGlkIjoiMTc5NyIsIkNvbG9yIjp7IiRpZCI6IjE3OTgiLCJBIjowLCJSIjoyNTUsIkciOjI1NSwiQiI6MjU1fX0sIklzVmlzaWJsZSI6dHJ1ZSwiV2lkdGgiOjAuMCwiSGVpZ2h0IjowLjAsIkJvcmRlclN0eWxlIjp7IiRpZCI6IjE3OTkiLCJMaW5lQ29sb3IiOm51bGwsIkxpbmVXZWlnaHQiOjAuMCwiTGluZVR5cGUiOjAsIlBhcmVudFN0eWxlIjpudWxsfSwiUGFyZW50U3R5bGUiOm51bGx9LCJEYXRlRm9ybWF0Ijp7IiRpZCI6IjE4M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MDEiLCJEYXRlUGFydElzVmlzaWJsZSI6dHJ1ZSwiVGltZVBhcnRJc1Zpc2libGUiOmZhbHNlfX0sIldlZWtOdW1iZXJpbmciOnsiJGlkIjoiMTgwMiIsIkZvcm1hdCI6MCwiSXNWaXNpYmxlIjpmYWxzZSwiTGFzdEtub3duVmlzaWJpbGl0eVN0YXRlIjpmYWxzZX0sIklzVmlzaWJsZSI6dHJ1ZSwiUGFyZW50U3R5bGUiOm51bGx9LCJJbmRleCI6MiwiUGVyY2VudGFnZUNvbXBsZXRlIjpudWxsLCJQb3NpdGlvbiI6eyJSYXRpbyI6MC4wODc3MjYwOTgxOTEyMTQ0MjIsIklzQ3VzdG9tIjpmYWxzZX0sIkRhdGVGb3JtYXQiOnsiJHJlZiI6IjE4MDAifSwiV2Vla051bWJlcmluZyI6eyIkaWQiOiIxODAzIiwiRm9ybWF0IjowLCJJc1Zpc2libGUiOmZhbHNlLCJMYXN0S25vd25WaXNpYmlsaXR5U3RhdGUiOmZhbHNlfSwiUmVsYXRlZFRhc2tJZCI6IjAwMDAwMDAwLTAwMDAtMDAwMC0wMDAwLTAwMDAwMDAwMDAwMCIsIklkIjoiOWQxNjc3MDItNDEwOC00NWM4LWI3ODAtNjEyNWE0ZThmMWI5IiwiSW1wb3J0SWQiOm51bGwsIlRpdGxlIjoiUmVsZWFzZXMgMXN0IHNpbmdsZSIsIk5vdGUiOm51bGwsIkh5cGVybGluayI6eyIkaWQiOiIxODA0IiwiQWRkcmVzcyI6bnVsbCwiU3ViQWRkcmVzcyI6bnVsbH0sIklzQ2hhbmdlZCI6ZmFsc2UsIklzTmV3IjpmYWxzZX0seyIkaWQiOiIxODA1IiwiRGF0ZSI6IjIwMDktMDEtMDFUMjM6NTk6MDAiLCJTdHlsZSI6eyIkaWQiOiIxODA2IiwiU2hhcGUiOjAsIkNvbm5lY3Rvck1hcmdpbiI6eyIkaWQiOiIxODA3IiwiVG9wIjowLjAsIkxlZnQiOjIuMCwiUmlnaHQiOjIuMCwiQm90dG9tIjowLjB9LCJDb25uZWN0b3JTdHlsZSI6eyIkaWQiOiIxODA4IiwiTGluZUNvbG9yIjp7IiRpZCI6IjE4MDkiLCIkdHlwZSI6Ik5MUkUuQ29tbW9uLkRvbS5Tb2xpZENvbG9yQnJ1c2gsIE5MUkUuQ29tbW9uIiwiQ29sb3IiOnsiJGlkIjoiMTgxMCIsIkEiOjEyNywiUiI6NzksIkciOjEyOSwiQiI6MTg5fX0sIkxpbmVXZWlnaHQiOjEuMCwiTGluZVR5cGUiOjAsIlBhcmVudFN0eWxlIjpudWxsfSwiSXNCZWxvd1RpbWViYW5kIjpmYWxzZSwiUG9zaXRpb25PblRhc2siOjAsIkhpZGVEYXRlIjpmYWxzZSwiU2hhcGVTaXplIjowLCJTcGFjaW5nIjowLjAsIlBhZGRpbmciOnsiJGlkIjoiMTgxMSIsIlRvcCI6NS4wLCJMZWZ0IjozLjAsIlJpZ2h0IjowLjAsIkJvdHRvbSI6Mi4wfSwiU2hhcGVTdHlsZSI6eyIkaWQiOiIxODEyIiwiTWFyZ2luIjp7IiRpZCI6IjE4MTMiLCJUb3AiOjAuMCwiTGVmdCI6MC4wLCJSaWdodCI6MC4wLCJCb3R0b20iOjAuMH0sIlBhZGRpbmciOnsiJGlkIjoiMTgxNCIsIlRvcCI6MC4wLCJMZWZ0IjowLjAsIlJpZ2h0IjowLjAsIkJvdHRvbSI6MC4wfSwiQmFja2dyb3VuZCI6eyIkaWQiOiIxODE1IiwiQ29sb3IiOnsiJGlkIjoiMTgxNiIsIkEiOjI1NSwiUiI6MCwiRyI6MCwiQiI6MH19LCJJc1Zpc2libGUiOnRydWUsIldpZHRoIjoxMi4wLCJIZWlnaHQiOjE0LjAsIkJvcmRlclN0eWxlIjp7IiRpZCI6IjE4MTciLCJMaW5lQ29sb3IiOnsiJGlkIjoiMTgxOCIsIiR0eXBlIjoiTkxSRS5Db21tb24uRG9tLlNvbGlkQ29sb3JCcnVzaCwgTkxSRS5Db21tb24iLCJDb2xvciI6eyIkaWQiOiIxODE5IiwiQSI6MjU1LCJSIjoyNTUsIkciOjAsIkIiOjB9fSwiTGluZVdlaWdodCI6MC4wLCJMaW5lVHlwZSI6MCwiUGFyZW50U3R5bGUiOm51bGx9LCJQYXJlbnRTdHlsZSI6bnVsbH0sIlRpdGxlU3R5bGUiOnsiJGlkIjoiMTgyMCIsIkZvbnRTZXR0aW5ncyI6eyIkaWQiOiIxODIxIiwiRm9udFNpemUiOjEwLCJGb250TmFtZSI6IkFyaWFsIiwiSXNCb2xkIjp0cnVlLCJJc0l0YWxpYyI6ZmFsc2UsIklzVW5kZXJsaW5lZCI6ZmFsc2UsIlBhcmVudFN0eWxlIjpudWxsfSwiQXV0b1NpemUiOjIsIkZvcmVncm91bmQiOnsiJGlkIjoiMTgyMiIsIkNvbG9yIjp7IiRpZCI6IjE4MjMiLCJBIjoyNTUsIlIiOjI1NSwiRyI6MjU1LCJCIjoyNTV9fSwiTWF4V2lkdGgiOjk3Ljc5MzMzMzMzMzMzMzMzNywiTWF4SGVpZ2h0IjoiSW5maW5pdHkiLCJTbWFydEZvcmVncm91bmRJc0FjdGl2ZSI6ZmFsc2UsIkhvcml6b250YWxBbGlnbm1lbnQiOjEsIlZlcnRpY2FsQWxpZ25tZW50IjowLCJTbWFydEZvcmVncm91bmQiOm51bGwsIkJhY2tncm91bmRGaWxsVHlwZSI6MCwiTWFyZ2luIjp7IiRpZCI6IjE4MjQiLCJUb3AiOjAuMCwiTGVmdCI6MC4wLCJSaWdodCI6MC4wLCJCb3R0b20iOjAuMH0sIlBhZGRpbmciOnsiJGlkIjoiMTgyNSIsIlRvcCI6MC4wLCJMZWZ0IjowLjAsIlJpZ2h0IjowLjAsIkJvdHRvbSI6MC4wfSwiQmFja2dyb3VuZCI6eyIkaWQiOiIxODI2IiwiQ29sb3IiOnsiJGlkIjoiMTgyNyIsIkEiOjAsIlIiOjI1NSwiRyI6MjU1LCJCIjoyNTV9fSwiSXNWaXNpYmxlIjp0cnVlLCJXaWR0aCI6MC4wLCJIZWlnaHQiOjAuMCwiQm9yZGVyU3R5bGUiOnsiJGlkIjoiMTgyOCIsIkxpbmVDb2xvciI6bnVsbCwiTGluZVdlaWdodCI6MC4wLCJMaW5lVHlwZSI6MCwiUGFyZW50U3R5bGUiOm51bGx9LCJQYXJlbnRTdHlsZSI6bnVsbH0sIkRhdGVTdHlsZSI6eyIkaWQiOiIxODI5IiwiRm9udFNldHRpbmdzIjp7IiRpZCI6IjE4MzAiLCJGb250U2l6ZSI6MTAsIkZvbnROYW1lIjoiQXJpYWwiLCJJc0JvbGQiOmZhbHNlLCJJc0l0YWxpYyI6ZmFsc2UsIklzVW5kZXJsaW5lZCI6ZmFsc2UsIlBhcmVudFN0eWxlIjpudWxsfSwiQXV0b1NpemUiOjAsIkZvcmVncm91bmQiOnsiJGlkIjoiMTgzMSIsIkNvbG9yIjp7IiRpZCI6IjE4MzI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TgzMyIsIlRvcCI6MC4wLCJMZWZ0IjowLjAsIlJpZ2h0IjowLjAsIkJvdHRvbSI6MC4wfSwiUGFkZGluZyI6eyIkaWQiOiIxODM0IiwiVG9wIjowLjAsIkxlZnQiOjAuMCwiUmlnaHQiOjAuMCwiQm90dG9tIjowLjB9LCJCYWNrZ3JvdW5kIjp7IiRpZCI6IjE4MzUiLCJDb2xvciI6eyIkaWQiOiIxODM2IiwiQSI6MCwiUiI6MjU1LCJHIjoyNTUsIkIiOjI1NX19LCJJc1Zpc2libGUiOnRydWUsIldpZHRoIjowLjAsIkhlaWdodCI6MC4wLCJCb3JkZXJTdHlsZSI6eyIkaWQiOiIxODM3IiwiTGluZUNvbG9yIjpudWxsLCJMaW5lV2VpZ2h0IjowLjAsIkxpbmVUeXBlIjowLCJQYXJlbnRTdHlsZSI6bnVsbH0sIlBhcmVudFN0eWxlIjpudWxsfSwiRGF0ZUZvcm1hdCI6eyIkaWQiOiIxODM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DM5IiwiRGF0ZVBhcnRJc1Zpc2libGUiOnRydWUsIlRpbWVQYXJ0SXNWaXNpYmxlIjpmYWxzZX19LCJXZWVrTnVtYmVyaW5nIjp7IiRpZCI6IjE4NDAiLCJGb3JtYXQiOjAsIklzVmlzaWJsZSI6ZmFsc2UsIkxhc3RLbm93blZpc2liaWxpdHlTdGF0ZSI6ZmFsc2V9LCJJc1Zpc2libGUiOnRydWUsIlBhcmVudFN0eWxlIjpudWxsfSwiSW5kZXgiOjMsIlBlcmNlbnRhZ2VDb21wbGV0ZSI6bnVsbCwiUG9zaXRpb24iOnsiUmF0aW8iOjAuMTc3NDk3ODQ2NjgzODkzMTUsIklzQ3VzdG9tIjpmYWxzZX0sIkRhdGVGb3JtYXQiOnsiJHJlZiI6IjE4MzgifSwiV2Vla051bWJlcmluZyI6eyIkaWQiOiIxODQxIiwiRm9ybWF0IjowLCJJc1Zpc2libGUiOmZhbHNlLCJMYXN0S25vd25WaXNpYmlsaXR5U3RhdGUiOmZhbHNlfSwiUmVsYXRlZFRhc2tJZCI6IjAwMDAwMDAwLTAwMDAtMDAwMC0wMDAwLTAwMDAwMDAwMDAwMCIsIklkIjoiY2FmNDM2YWItNWZiZC00MGI1LTg5MzctZTMwYmY1NjY0YzNkIiwiSW1wb3J0SWQiOm51bGwsIlRpdGxlIjoiMXN0IHRvdXIgYXMgaGVhZGxpbmVyIiwiTm90ZSI6bnVsbCwiSHlwZXJsaW5rIjp7IiRpZCI6IjE4NDIiLCJBZGRyZXNzIjpudWxsLCJTdWJBZGRyZXNzIjpudWxsfSwiSXNDaGFuZ2VkIjpmYWxzZSwiSXNOZXciOmZhbHNlfSx7IiRpZCI6IjE4NDMiLCJEYXRlIjoiMjAyMC0wMS0wMVQyMzo1OTowMCIsIlN0eWxlIjp7IiRpZCI6IjE4NDQiLCJTaGFwZSI6MCwiQ29ubmVjdG9yTWFyZ2luIjp7IiRpZCI6IjE4NDUiLCJUb3AiOjAuMCwiTGVmdCI6Mi4wLCJSaWdodCI6Mi4wLCJCb3R0b20iOjAuMH0sIkNvbm5lY3RvclN0eWxlIjp7IiRpZCI6IjE4NDYiLCJMaW5lQ29sb3IiOnsiJGlkIjoiMTg0NyIsIiR0eXBlIjoiTkxSRS5Db21tb24uRG9tLlNvbGlkQ29sb3JCcnVzaCwgTkxSRS5Db21tb24iLCJDb2xvciI6eyIkaWQiOiIxODQ4IiwiQSI6MTI3LCJSIjoxMTUsIkciOjExNSwiQiI6MTE1fX0sIkxpbmVXZWlnaHQiOjEuMCwiTGluZVR5cGUiOjAsIlBhcmVudFN0eWxlIjpudWxsfSwiSXNCZWxvd1RpbWViYW5kIjpmYWxzZSwiUG9zaXRpb25PblRhc2siOjAsIkhpZGVEYXRlIjpmYWxzZSwiU2hhcGVTaXplIjowLCJTcGFjaW5nIjowLjAsIlBhZGRpbmciOnsiJGlkIjoiMTg0OSIsIlRvcCI6NS4wLCJMZWZ0IjozLjAsIlJpZ2h0IjowLjAsIkJvdHRvbSI6Mi4wfSwiU2hhcGVTdHlsZSI6eyIkaWQiOiIxODUwIiwiTWFyZ2luIjp7IiRpZCI6IjE4NTEiLCJUb3AiOjAuMCwiTGVmdCI6MC4wLCJSaWdodCI6MC4wLCJCb3R0b20iOjAuMH0sIlBhZGRpbmciOnsiJGlkIjoiMTg1MiIsIlRvcCI6MC4wLCJMZWZ0IjowLjAsIlJpZ2h0IjowLjAsIkJvdHRvbSI6MC4wfSwiQmFja2dyb3VuZCI6eyIkaWQiOiIxODUzIiwiQ29sb3IiOnsiJGlkIjoiMTg1NCIsIkEiOjI1NSwiUiI6MCwiRyI6MCwiQiI6MH19LCJJc1Zpc2libGUiOnRydWUsIldpZHRoIjoxMi4wLCJIZWlnaHQiOjE0LjAsIkJvcmRlclN0eWxlIjp7IiRpZCI6IjE4NTUiLCJMaW5lQ29sb3IiOnsiJGlkIjoiMTg1NiIsIiR0eXBlIjoiTkxSRS5Db21tb24uRG9tLlNvbGlkQ29sb3JCcnVzaCwgTkxSRS5Db21tb24iLCJDb2xvciI6eyIkaWQiOiIxODU3IiwiQSI6MjU1LCJSIjoyNTUsIkciOjAsIkIiOjB9fSwiTGluZVdlaWdodCI6MC4wLCJMaW5lVHlwZSI6MCwiUGFyZW50U3R5bGUiOm51bGx9LCJQYXJlbnRTdHlsZSI6bnVsbH0sIlRpdGxlU3R5bGUiOnsiJGlkIjoiMTg1OCIsIkZvbnRTZXR0aW5ncyI6eyIkaWQiOiIxODU5IiwiRm9udFNpemUiOjEwLCJGb250TmFtZSI6IkFyaWFsIiwiSXNCb2xkIjp0cnVlLCJJc0l0YWxpYyI6ZmFsc2UsIklzVW5kZXJsaW5lZCI6ZmFsc2UsIlBhcmVudFN0eWxlIjpudWxsfSwiQXV0b1NpemUiOjIsIkZvcmVncm91bmQiOnsiJGlkIjoiMTg2MCIsIkNvbG9yIjp7IiRpZCI6IjE4NjEiLCJBIjoyNTUsIlIiOjI1NSwiRyI6MjU1LCJCIjoyNTV9fSwiTWF4V2lkdGgiOjExNS42NDk4OTQ2NTkyNzQyOCwiTWF4SGVpZ2h0IjoiSW5maW5pdHkiLCJTbWFydEZvcmVncm91bmRJc0FjdGl2ZSI6ZmFsc2UsIkhvcml6b250YWxBbGlnbm1lbnQiOjEsIlZlcnRpY2FsQWxpZ25tZW50IjowLCJTbWFydEZvcmVncm91bmQiOm51bGwsIkJhY2tncm91bmRGaWxsVHlwZSI6MCwiTWFyZ2luIjp7IiRpZCI6IjE4NjIiLCJUb3AiOjAuMCwiTGVmdCI6MC4wLCJSaWdodCI6MC4wLCJCb3R0b20iOjAuMH0sIlBhZGRpbmciOnsiJGlkIjoiMTg2MyIsIlRvcCI6MC4wLCJMZWZ0IjowLjAsIlJpZ2h0IjowLjAsIkJvdHRvbSI6MC4wfSwiQmFja2dyb3VuZCI6eyIkaWQiOiIxODY0IiwiQ29sb3IiOnsiJGlkIjoiMTg2NSIsIkEiOjAsIlIiOjI1NSwiRyI6MjU1LCJCIjoyNTV9fSwiSXNWaXNpYmxlIjp0cnVlLCJXaWR0aCI6MC4wLCJIZWlnaHQiOjAuMCwiQm9yZGVyU3R5bGUiOnsiJGlkIjoiMTg2NiIsIkxpbmVDb2xvciI6bnVsbCwiTGluZVdlaWdodCI6MC4wLCJMaW5lVHlwZSI6MCwiUGFyZW50U3R5bGUiOm51bGx9LCJQYXJlbnRTdHlsZSI6bnVsbH0sIkRhdGVTdHlsZSI6eyIkaWQiOiIxODY3IiwiRm9udFNldHRpbmdzIjp7IiRpZCI6IjE4NjgiLCJGb250U2l6ZSI6MTAsIkZvbnROYW1lIjoiQXJpYWwiLCJJc0JvbGQiOmZhbHNlLCJJc0l0YWxpYyI6ZmFsc2UsIklzVW5kZXJsaW5lZCI6ZmFsc2UsIlBhcmVudFN0eWxlIjpudWxsfSwiQXV0b1NpemUiOjAsIkZvcmVncm91bmQiOnsiJGlkIjoiMTg2OSIsIkNvbG9yIjp7IiRpZCI6IjE4NzA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Tg3MSIsIlRvcCI6MC4wLCJMZWZ0IjowLjAsIlJpZ2h0IjowLjAsIkJvdHRvbSI6MC4wfSwiUGFkZGluZyI6eyIkaWQiOiIxODcyIiwiVG9wIjowLjAsIkxlZnQiOjAuMCwiUmlnaHQiOjAuMCwiQm90dG9tIjowLjB9LCJCYWNrZ3JvdW5kIjp7IiRpZCI6IjE4NzMiLCJDb2xvciI6eyIkaWQiOiIxODc0IiwiQSI6MCwiUiI6MjU1LCJHIjoyNTUsIkIiOjI1NX19LCJJc1Zpc2libGUiOnRydWUsIldpZHRoIjowLjAsIkhlaWdodCI6MC4wLCJCb3JkZXJTdHlsZSI6eyIkaWQiOiIxODc1IiwiTGluZUNvbG9yIjpudWxsLCJMaW5lV2VpZ2h0IjowLjAsIkxpbmVUeXBlIjowLCJQYXJlbnRTdHlsZSI6bnVsbH0sIlBhcmVudFN0eWxlIjpudWxsfSwiRGF0ZUZvcm1hdCI6eyIkaWQiOiIxODc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Dc3IiwiRGF0ZVBhcnRJc1Zpc2libGUiOnRydWUsIlRpbWVQYXJ0SXNWaXNpYmxlIjpmYWxzZX19LCJXZWVrTnVtYmVyaW5nIjp7IiRpZCI6IjE4NzgiLCJGb3JtYXQiOjAsIklzVmlzaWJsZSI6ZmFsc2UsIkxhc3RLbm93blZpc2liaWxpdHlTdGF0ZSI6ZmFsc2V9LCJJc1Zpc2libGUiOnRydWUsIlBhcmVudFN0eWxlIjpudWxsfSwiSW5kZXgiOjQsIlBlcmNlbnRhZ2VDb21wbGV0ZSI6bnVsbCwiUG9zaXRpb24iOnsiUmF0aW8iOjAuMTM2MTU0MTc3NDMzMjQ3MTUsIklzQ3VzdG9tIjpmYWxzZX0sIkRhdGVGb3JtYXQiOnsiJHJlZiI6IjE4NzYifSwiV2Vla051bWJlcmluZyI6eyIkaWQiOiIxODc5IiwiRm9ybWF0IjowLCJJc1Zpc2libGUiOmZhbHNlLCJMYXN0S25vd25WaXNpYmlsaXR5U3RhdGUiOmZhbHNlfSwiUmVsYXRlZFRhc2tJZCI6IjAwMDAwMDAwLTAwMDAtMDAwMC0wMDAwLTAwMDAwMDAwMDAwMCIsIklkIjoiNjE0NWQ5ZjAtZDliYi00NDNmLThmZjktZTcxYzkzNGM3OWZkIiwiSW1wb3J0SWQiOm51bGwsIlRpdGxlIjoiUmUtcmVjb3JkaW5nIG9mIGhlciBlYXJseSBhbGJ1bXMgYmVnaW5zIiwiTm90ZSI6bnVsbCwiSHlwZXJsaW5rIjp7IiRpZCI6IjE4ODAiLCJBZGRyZXNzIjpudWxsLCJTdWJBZGRyZXNzIjpudWxsfSwiSXNDaGFuZ2VkIjpmYWxzZSwiSXNOZXciOmZhbHNlfSx7IiRpZCI6IjE4ODEiLCJEYXRlIjoiMjAyMy0wMy0xNVQyMzo1OTowMCIsIlN0eWxlIjp7IiRpZCI6IjE4ODIiLCJTaGFwZSI6MCwiQ29ubmVjdG9yTWFyZ2luIjp7IiRpZCI6IjE4ODMiLCJUb3AiOjAuMCwiTGVmdCI6Mi4wLCJSaWdodCI6Mi4wLCJCb3R0b20iOjAuMH0sIkNvbm5lY3RvclN0eWxlIjp7IiRpZCI6IjE4ODQiLCJMaW5lQ29sb3IiOnsiJGlkIjoiMTg4NSIsIiR0eXBlIjoiTkxSRS5Db21tb24uRG9tLlNvbGlkQ29sb3JCcnVzaCwgTkxSRS5Db21tb24iLCJDb2xvciI6eyIkaWQiOiIxODg2IiwiQSI6MTI3LCJSIjo3OSwiRyI6MTI5LCJCIjoxODl9fSwiTGluZVdlaWdodCI6MS4wLCJMaW5lVHlwZSI6MCwiUGFyZW50U3R5bGUiOm51bGx9LCJJc0JlbG93VGltZWJhbmQiOmZhbHNlLCJQb3NpdGlvbk9uVGFzayI6MCwiSGlkZURhdGUiOmZhbHNlLCJTaGFwZVNpemUiOjAsIlNwYWNpbmciOjAuMCwiUGFkZGluZyI6eyIkaWQiOiIxODg3IiwiVG9wIjo1LjAsIkxlZnQiOjMuMCwiUmlnaHQiOjAuMCwiQm90dG9tIjoyLjB9LCJTaGFwZVN0eWxlIjp7IiRpZCI6IjE4ODgiLCJNYXJnaW4iOnsiJGlkIjoiMTg4OSIsIlRvcCI6MC4wLCJMZWZ0IjowLjAsIlJpZ2h0IjowLjAsIkJvdHRvbSI6MC4wfSwiUGFkZGluZyI6eyIkaWQiOiIxODkwIiwiVG9wIjowLjAsIkxlZnQiOjAuMCwiUmlnaHQiOjAuMCwiQm90dG9tIjowLjB9LCJCYWNrZ3JvdW5kIjp7IiRpZCI6IjE4OTEiLCJDb2xvciI6eyIkaWQiOiIxODkyIiwiQSI6MjU1LCJSIjowLCJHIjowLCJCIjowfX0sIklzVmlzaWJsZSI6dHJ1ZSwiV2lkdGgiOjEyLjAsIkhlaWdodCI6MTQuMCwiQm9yZGVyU3R5bGUiOnsiJGlkIjoiMTg5MyIsIkxpbmVDb2xvciI6eyIkaWQiOiIxODk0IiwiJHR5cGUiOiJOTFJFLkNvbW1vbi5Eb20uU29saWRDb2xvckJydXNoLCBOTFJFLkNvbW1vbiIsIkNvbG9yIjp7IiRpZCI6IjE4OTUiLCJBIjoyNTUsIlIiOjI1NSwiRyI6MCwiQiI6MH19LCJMaW5lV2VpZ2h0IjowLjAsIkxpbmVUeXBlIjowLCJQYXJlbnRTdHlsZSI6bnVsbH0sIlBhcmVudFN0eWxlIjpudWxsfSwiVGl0bGVTdHlsZSI6eyIkaWQiOiIxODk2IiwiRm9udFNldHRpbmdzIjp7IiRpZCI6IjE4OTciLCJGb250U2l6ZSI6MTAsIkZvbnROYW1lIjoiQXJpYWwiLCJJc0JvbGQiOnRydWUsIklzSXRhbGljIjpmYWxzZSwiSXNVbmRlcmxpbmVkIjpmYWxzZSwiUGFyZW50U3R5bGUiOm51bGx9LCJBdXRvU2l6ZSI6MCwiRm9yZWdyb3VuZCI6eyIkaWQiOiIxODk4IiwiQ29sb3IiOnsiJGlkIjoiMTg5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OTAwIiwiVG9wIjowLjAsIkxlZnQiOjAuMCwiUmlnaHQiOjAuMCwiQm90dG9tIjowLjB9LCJQYWRkaW5nIjp7IiRpZCI6IjE5MDEiLCJUb3AiOjAuMCwiTGVmdCI6MC4wLCJSaWdodCI6MC4wLCJCb3R0b20iOjAuMH0sIkJhY2tncm91bmQiOnsiJGlkIjoiMTkwMiIsIkNvbG9yIjp7IiRpZCI6IjE5MDMiLCJBIjowLCJSIjoyNTUsIkciOjI1NSwiQiI6MjU1fX0sIklzVmlzaWJsZSI6dHJ1ZSwiV2lkdGgiOjAuMCwiSGVpZ2h0IjowLjAsIkJvcmRlclN0eWxlIjp7IiRpZCI6IjE5MDQiLCJMaW5lQ29sb3IiOm51bGwsIkxpbmVXZWlnaHQiOjAuMCwiTGluZVR5cGUiOjAsIlBhcmVudFN0eWxlIjpudWxsfSwiUGFyZW50U3R5bGUiOm51bGx9LCJEYXRlU3R5bGUiOnsiJGlkIjoiMTkwNSIsIkZvbnRTZXR0aW5ncyI6eyIkaWQiOiIxOTA2IiwiRm9udFNpemUiOjEwLCJGb250TmFtZSI6IkFyaWFsIiwiSXNCb2xkIjpmYWxzZSwiSXNJdGFsaWMiOmZhbHNlLCJJc1VuZGVybGluZWQiOmZhbHNlLCJQYXJlbnRTdHlsZSI6bnVsbH0sIkF1dG9TaXplIjowLCJGb3JlZ3JvdW5kIjp7IiRpZCI6IjE5MDciLCJDb2xvciI6eyIkaWQiOiIxOTA4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E5MDkiLCJUb3AiOjAuMCwiTGVmdCI6MC4wLCJSaWdodCI6MC4wLCJCb3R0b20iOjAuMH0sIlBhZGRpbmciOnsiJGlkIjoiMTkxMCIsIlRvcCI6MC4wLCJMZWZ0IjowLjAsIlJpZ2h0IjowLjAsIkJvdHRvbSI6MC4wfSwiQmFja2dyb3VuZCI6eyIkaWQiOiIxOTExIiwiQ29sb3IiOnsiJGlkIjoiMTkxMiIsIkEiOjAsIlIiOjI1NSwiRyI6MjU1LCJCIjoyNTV9fSwiSXNWaXNpYmxlIjp0cnVlLCJXaWR0aCI6MC4wLCJIZWlnaHQiOjAuMCwiQm9yZGVyU3R5bGUiOnsiJGlkIjoiMTkxMyIsIkxpbmVDb2xvciI6bnVsbCwiTGluZVdlaWdodCI6MC4wLCJMaW5lVHlwZSI6MCwiUGFyZW50U3R5bGUiOm51bGx9LCJQYXJlbnRTdHlsZSI6bnVsbH0sIkRhdGVGb3JtYXQiOnsiJGlkIjoiMTkx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kxNSIsIkRhdGVQYXJ0SXNWaXNpYmxlIjp0cnVlLCJUaW1lUGFydElzVmlzaWJsZSI6ZmFsc2V9fSwiV2Vla051bWJlcmluZyI6eyIkaWQiOiIxOTE2IiwiRm9ybWF0IjowLCJJc1Zpc2libGUiOmZhbHNlLCJMYXN0S25vd25WaXNpYmlsaXR5U3RhdGUiOmZhbHNlfSwiSXNWaXNpYmxlIjp0cnVlLCJQYXJlbnRTdHlsZSI6bnVsbH0sIkluZGV4Ijo1LCJQZXJjZW50YWdlQ29tcGxldGUiOm51bGwsIlBvc2l0aW9uIjp7IlJhdGlvIjowLjE5NzU0NTIxOTYzODI0Mjg3LCJJc0N1c3RvbSI6ZmFsc2V9LCJEYXRlRm9ybWF0Ijp7IiRyZWYiOiIxOTE0In0sIldlZWtOdW1iZXJpbmciOnsiJGlkIjoiMTkxNyIsIkZvcm1hdCI6MCwiSXNWaXNpYmxlIjpmYWxzZSwiTGFzdEtub3duVmlzaWJpbGl0eVN0YXRlIjpmYWxzZX0sIlJlbGF0ZWRUYXNrSWQiOiIwMDAwMDAwMC0wMDAwLTAwMDAtMDAwMC0wMDAwMDAwMDAwMDAiLCJJZCI6IjJhYTcxNWUyLWY4N2EtNGIwMy1iZjdlLTJkYzE4YzcyMjRjMSIsIkltcG9ydElkIjpudWxsLCJUaXRsZSI6IlRoZSBFcmFzIHRvdXIiLCJOb3RlIjpudWxsLCJIeXBlcmxpbmsiOnsiJGlkIjoiMTkxOCIsIkFkZHJlc3MiOm51bGwsIlN1YkFkZHJlc3MiOm51bGx9LCJJc0NoYW5nZWQiOmZhbHNlLCJJc05ldyI6ZmFsc2V9LHsiJGlkIjoiMTkxOSIsIkRhdGUiOiIyMDIzLTEwLTI3VDIzOjU5OjAwIiwiU3R5bGUiOnsiJGlkIjoiMTkyMCIsIlNoYXBlIjowLCJDb25uZWN0b3JNYXJnaW4iOnsiJGlkIjoiMTkyMSIsIlRvcCI6MC4wLCJMZWZ0IjoyLjAsIlJpZ2h0IjoyLjAsIkJvdHRvbSI6MC4wfSwiQ29ubmVjdG9yU3R5bGUiOnsiJGlkIjoiMTkyMiIsIkxpbmVDb2xvciI6eyIkaWQiOiIxOTIzIiwiJHR5cGUiOiJOTFJFLkNvbW1vbi5Eb20uU29saWRDb2xvckJydXNoLCBOTFJFLkNvbW1vbiIsIkNvbG9yIjp7IiRpZCI6IjE5MjQiLCJBIjoxMjcsIlIiOjc5LCJHIjoxMjksIkIiOjE4OX19LCJMaW5lV2VpZ2h0IjoxLjAsIkxpbmVUeXBlIjowLCJQYXJlbnRTdHlsZSI6bnVsbH0sIklzQmVsb3dUaW1lYmFuZCI6ZmFsc2UsIlBvc2l0aW9uT25UYXNrIjowLCJIaWRlRGF0ZSI6ZmFsc2UsIlNoYXBlU2l6ZSI6MCwiU3BhY2luZyI6MC4wLCJQYWRkaW5nIjp7IiRpZCI6IjE5MjUiLCJUb3AiOjUuMCwiTGVmdCI6My4wLCJSaWdodCI6MC4wLCJCb3R0b20iOjIuMH0sIlNoYXBlU3R5bGUiOnsiJGlkIjoiMTkyNiIsIk1hcmdpbiI6eyIkaWQiOiIxOTI3IiwiVG9wIjowLjAsIkxlZnQiOjAuMCwiUmlnaHQiOjAuMCwiQm90dG9tIjowLjB9LCJQYWRkaW5nIjp7IiRpZCI6IjE5MjgiLCJUb3AiOjAuMCwiTGVmdCI6MC4wLCJSaWdodCI6MC4wLCJCb3R0b20iOjAuMH0sIkJhY2tncm91bmQiOnsiJGlkIjoiMTkyOSIsIkNvbG9yIjp7IiRpZCI6IjE5MzAiLCJBIjoyNTUsIlIiOjAsIkciOjAsIkIiOjB9fSwiSXNWaXNpYmxlIjp0cnVlLCJXaWR0aCI6MTIuMCwiSGVpZ2h0IjoxNC4wLCJCb3JkZXJTdHlsZSI6eyIkaWQiOiIxOTMxIiwiTGluZUNvbG9yIjp7IiRpZCI6IjE5MzIiLCIkdHlwZSI6Ik5MUkUuQ29tbW9uLkRvbS5Tb2xpZENvbG9yQnJ1c2gsIE5MUkUuQ29tbW9uIiwiQ29sb3IiOnsiJGlkIjoiMTkzMyIsIkEiOjI1NSwiUiI6MjU1LCJHIjowLCJCIjowfX0sIkxpbmVXZWlnaHQiOjAuMCwiTGluZVR5cGUiOjAsIlBhcmVudFN0eWxlIjpudWxsfSwiUGFyZW50U3R5bGUiOm51bGx9LCJUaXRsZVN0eWxlIjp7IiRpZCI6IjE5MzQiLCJGb250U2V0dGluZ3MiOnsiJGlkIjoiMTkzNSIsIkZvbnRTaXplIjoxMCwiRm9udE5hbWUiOiJBcmlhbCIsIklzQm9sZCI6dHJ1ZSwiSXNJdGFsaWMiOmZhbHNlLCJJc1VuZGVybGluZWQiOmZhbHNlLCJQYXJlbnRTdHlsZSI6bnVsbH0sIkF1dG9TaXplIjoyLCJGb3JlZ3JvdW5kIjp7IiRpZCI6IjE5MzYiLCJDb2xvciI6eyIkaWQiOiIxOTM3IiwiQSI6MjU1LCJSIjoyNTUsIkciOjI1NSwiQiI6MjU1fX0sIk1heFdpZHRoIjo1OC45NjQwNDE5MDg5MTQ5MDgsIk1heEhlaWdodCI6IkluZmluaXR5IiwiU21hcnRGb3JlZ3JvdW5kSXNBY3RpdmUiOmZhbHNlLCJIb3Jpem9udGFsQWxpZ25tZW50IjoxLCJWZXJ0aWNhbEFsaWdubWVudCI6MCwiU21hcnRGb3JlZ3JvdW5kIjpudWxsLCJCYWNrZ3JvdW5kRmlsbFR5cGUiOjAsIk1hcmdpbiI6eyIkaWQiOiIxOTM4IiwiVG9wIjowLjAsIkxlZnQiOjAuMCwiUmlnaHQiOjAuMCwiQm90dG9tIjowLjB9LCJQYWRkaW5nIjp7IiRpZCI6IjE5MzkiLCJUb3AiOjAuMCwiTGVmdCI6MC4wLCJSaWdodCI6MC4wLCJCb3R0b20iOjAuMH0sIkJhY2tncm91bmQiOnsiJGlkIjoiMTk0MCIsIkNvbG9yIjp7IiRpZCI6IjE5NDEiLCJBIjowLCJSIjoyNTUsIkciOjI1NSwiQiI6MjU1fX0sIklzVmlzaWJsZSI6dHJ1ZSwiV2lkdGgiOjAuMCwiSGVpZ2h0IjowLjAsIkJvcmRlclN0eWxlIjp7IiRpZCI6IjE5NDIiLCJMaW5lQ29sb3IiOm51bGwsIkxpbmVXZWlnaHQiOjAuMCwiTGluZVR5cGUiOjAsIlBhcmVudFN0eWxlIjpudWxsfSwiUGFyZW50U3R5bGUiOm51bGx9LCJEYXRlU3R5bGUiOnsiJGlkIjoiMTk0MyIsIkZvbnRTZXR0aW5ncyI6eyIkaWQiOiIxOTQ0IiwiRm9udFNpemUiOjEwLCJGb250TmFtZSI6IkFyaWFsIiwiSXNCb2xkIjpmYWxzZSwiSXNJdGFsaWMiOmZhbHNlLCJJc1VuZGVybGluZWQiOmZhbHNlLCJQYXJlbnRTdHlsZSI6bnVsbH0sIkF1dG9TaXplIjowLCJGb3JlZ3JvdW5kIjp7IiRpZCI6IjE5NDUiLCJDb2xvciI6eyIkaWQiOiIxOTQ2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E5NDciLCJUb3AiOjAuMCwiTGVmdCI6MC4wLCJSaWdodCI6MC4wLCJCb3R0b20iOjAuMH0sIlBhZGRpbmciOnsiJGlkIjoiMTk0OCIsIlRvcCI6MC4wLCJMZWZ0IjowLjAsIlJpZ2h0IjowLjAsIkJvdHRvbSI6MC4wfSwiQmFja2dyb3VuZCI6eyIkaWQiOiIxOTQ5IiwiQ29sb3IiOnsiJGlkIjoiMTk1MCIsIkEiOjAsIlIiOjI1NSwiRyI6MjU1LCJCIjoyNTV9fSwiSXNWaXNpYmxlIjp0cnVlLCJXaWR0aCI6MC4wLCJIZWlnaHQiOjAuMCwiQm9yZGVyU3R5bGUiOnsiJGlkIjoiMTk1MSIsIkxpbmVDb2xvciI6bnVsbCwiTGluZVdlaWdodCI6MC4wLCJMaW5lVHlwZSI6MCwiUGFyZW50U3R5bGUiOm51bGx9LCJQYXJlbnRTdHlsZSI6bnVsbH0sIkRhdGVGb3JtYXQiOnsiJGlkIjoiMTk1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k1MyIsIkRhdGVQYXJ0SXNWaXNpYmxlIjp0cnVlLCJUaW1lUGFydElzVmlzaWJsZSI6ZmFsc2V9fSwiV2Vla051bWJlcmluZyI6eyIkaWQiOiIxOTU0IiwiRm9ybWF0IjowLCJJc1Zpc2libGUiOmZhbHNlLCJMYXN0S25vd25WaXNpYmlsaXR5U3RhdGUiOmZhbHNlfSwiSXNWaXNpYmxlIjp0cnVlLCJQYXJlbnRTdHlsZSI6bnVsbH0sIkluZGV4Ijo2LCJQZXJjZW50YWdlQ29tcGxldGUiOm51bGwsIlBvc2l0aW9uIjp7IlJhdGlvIjowLjExNDE5MDM1MzE0Mzg0MTU2LCJJc0N1c3RvbSI6ZmFsc2V9LCJEYXRlRm9ybWF0Ijp7IiRyZWYiOiIxOTUyIn0sIldlZWtOdW1iZXJpbmciOnsiJGlkIjoiMTk1NSIsIkZvcm1hdCI6MCwiSXNWaXNpYmxlIjpmYWxzZSwiTGFzdEtub3duVmlzaWJpbGl0eVN0YXRlIjpmYWxzZX0sIlJlbGF0ZWRUYXNrSWQiOiIwMDAwMDAwMC0wMDAwLTAwMDAtMDAwMC0wMDAwMDAwMDAwMDAiLCJJZCI6IjA3NjdlYjZkLTk2N2ItNDk2Zi1hZDljLWJmZjRlNWU2N2YwNyIsIkltcG9ydElkIjpudWxsLCJUaXRsZSI6IkJpbGxpb25haXJlIHN0YXR1cyIsIk5vdGUiOm51bGwsIkh5cGVybGluayI6eyIkaWQiOiIxOTU2IiwiQWRkcmVzcyI6bnVsbCwiU3ViQWRkcmVzcyI6bnVsbH0sIklzQ2hhbmdlZCI6ZmFsc2UsIklzTmV3IjpmYWxzZX0seyIkaWQiOiIxOTU3IiwiRGF0ZSI6IjIwMTItMDgtMTRUMjM6NTk6MDAiLCJTdHlsZSI6eyIkaWQiOiIxOTU4IiwiU2hhcGUiOjAsIkNvbm5lY3Rvck1hcmdpbiI6eyIkaWQiOiIxOTU5IiwiVG9wIjowLjAsIkxlZnQiOjIuMCwiUmlnaHQiOjIuMCwiQm90dG9tIjowLjB9LCJDb25uZWN0b3JTdHlsZSI6eyIkaWQiOiIxOTYwIiwiTGluZUNvbG9yIjp7IiRpZCI6IjE5NjEiLCIkdHlwZSI6Ik5MUkUuQ29tbW9uLkRvbS5Tb2xpZENvbG9yQnJ1c2gsIE5MUkUuQ29tbW9uIiwiQ29sb3IiOnsiJGlkIjoiMTk2MiIsIkEiOjEyNywiUiI6NzksIkciOjEyOSwiQiI6MTg5fX0sIkxpbmVXZWlnaHQiOjEuMCwiTGluZVR5cGUiOjAsIlBhcmVudFN0eWxlIjpudWxsfSwiSXNCZWxvd1RpbWViYW5kIjpmYWxzZSwiUG9zaXRpb25PblRhc2siOjAsIkhpZGVEYXRlIjpmYWxzZSwiU2hhcGVTaXplIjowLCJTcGFjaW5nIjowLjAsIlBhZGRpbmciOnsiJGlkIjoiMTk2MyIsIlRvcCI6NS4wLCJMZWZ0IjozLjAsIlJpZ2h0IjowLjAsIkJvdHRvbSI6Mi4wfSwiU2hhcGVTdHlsZSI6eyIkaWQiOiIxOTY0IiwiTWFyZ2luIjp7IiRpZCI6IjE5NjUiLCJUb3AiOjAuMCwiTGVmdCI6MC4wLCJSaWdodCI6MC4wLCJCb3R0b20iOjAuMH0sIlBhZGRpbmciOnsiJGlkIjoiMTk2NiIsIlRvcCI6MC4wLCJMZWZ0IjowLjAsIlJpZ2h0IjowLjAsIkJvdHRvbSI6MC4wfSwiQmFja2dyb3VuZCI6eyIkaWQiOiIxOTY3IiwiQ29sb3IiOnsiJGlkIjoiMTk2OCIsIkEiOjI1NSwiUiI6MCwiRyI6MCwiQiI6MH19LCJJc1Zpc2libGUiOnRydWUsIldpZHRoIjoxMi4wLCJIZWlnaHQiOjE0LjAsIkJvcmRlclN0eWxlIjp7IiRpZCI6IjE5NjkiLCJMaW5lQ29sb3IiOnsiJGlkIjoiMTk3MCIsIiR0eXBlIjoiTkxSRS5Db21tb24uRG9tLlNvbGlkQ29sb3JCcnVzaCwgTkxSRS5Db21tb24iLCJDb2xvciI6eyIkaWQiOiIxOTcxIiwiQSI6MjU1LCJSIjoyNTUsIkciOjAsIkIiOjB9fSwiTGluZVdlaWdodCI6MC4wLCJMaW5lVHlwZSI6MCwiUGFyZW50U3R5bGUiOm51bGx9LCJQYXJlbnRTdHlsZSI6bnVsbH0sIlRpdGxlU3R5bGUiOnsiJGlkIjoiMTk3MiIsIkZvbnRTZXR0aW5ncyI6eyIkaWQiOiIxOTczIiwiRm9udFNpemUiOjEwLCJGb250TmFtZSI6IkFyaWFsIiwiSXNCb2xkIjp0cnVlLCJJc0l0YWxpYyI6ZmFsc2UsIklzVW5kZXJsaW5lZCI6ZmFsc2UsIlBhcmVudFN0eWxlIjpudWxsfSwiQXV0b1NpemUiOjIsIkZvcmVncm91bmQiOnsiJGlkIjoiMTk3NCIsIkNvbG9yIjp7IiRpZCI6IjE5NzUiLCJBIjoyNTUsIlIiOjI1NSwiRyI6MjU1LCJCIjoyNTV9fSwiTWF4V2lkdGgiOjEzNS4wNzY2MzI4MTUxMjgxNiwiTWF4SGVpZ2h0IjoiSW5maW5pdHkiLCJTbWFydEZvcmVncm91bmRJc0FjdGl2ZSI6ZmFsc2UsIkhvcml6b250YWxBbGlnbm1lbnQiOjEsIlZlcnRpY2FsQWxpZ25tZW50IjowLCJTbWFydEZvcmVncm91bmQiOm51bGwsIkJhY2tncm91bmRGaWxsVHlwZSI6MCwiTWFyZ2luIjp7IiRpZCI6IjE5NzYiLCJUb3AiOjAuMCwiTGVmdCI6MC4wLCJSaWdodCI6MC4wLCJCb3R0b20iOjAuMH0sIlBhZGRpbmciOnsiJGlkIjoiMTk3NyIsIlRvcCI6MC4wLCJMZWZ0IjowLjAsIlJpZ2h0IjowLjAsIkJvdHRvbSI6MC4wfSwiQmFja2dyb3VuZCI6eyIkaWQiOiIxOTc4IiwiQ29sb3IiOnsiJGlkIjoiMTk3OSIsIkEiOjAsIlIiOjI1NSwiRyI6MjU1LCJCIjoyNTV9fSwiSXNWaXNpYmxlIjp0cnVlLCJXaWR0aCI6MC4wLCJIZWlnaHQiOjAuMCwiQm9yZGVyU3R5bGUiOnsiJGlkIjoiMTk4MCIsIkxpbmVDb2xvciI6bnVsbCwiTGluZVdlaWdodCI6MC4wLCJMaW5lVHlwZSI6MCwiUGFyZW50U3R5bGUiOm51bGx9LCJQYXJlbnRTdHlsZSI6bnVsbH0sIkRhdGVTdHlsZSI6eyIkaWQiOiIxOTgxIiwiRm9udFNldHRpbmdzIjp7IiRpZCI6IjE5ODIiLCJGb250U2l6ZSI6MTAsIkZvbnROYW1lIjoiQXJpYWwiLCJJc0JvbGQiOmZhbHNlLCJJc0l0YWxpYyI6ZmFsc2UsIklzVW5kZXJsaW5lZCI6ZmFsc2UsIlBhcmVudFN0eWxlIjpudWxsfSwiQXV0b1NpemUiOjAsIkZvcmVncm91bmQiOnsiJGlkIjoiMTk4MyIsIkNvbG9yIjp7IiRpZCI6IjE5ODQ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GlkIjoiMTk4NSIsIlRvcCI6MC4wLCJMZWZ0IjowLjAsIlJpZ2h0IjowLjAsIkJvdHRvbSI6MC4wfSwiUGFkZGluZyI6eyIkaWQiOiIxOTg2IiwiVG9wIjowLjAsIkxlZnQiOjAuMCwiUmlnaHQiOjAuMCwiQm90dG9tIjowLjB9LCJCYWNrZ3JvdW5kIjp7IiRpZCI6IjE5ODciLCJDb2xvciI6eyIkaWQiOiIxOTg4IiwiQSI6MCwiUiI6MjU1LCJHIjoyNTUsIkIiOjI1NX19LCJJc1Zpc2libGUiOnRydWUsIldpZHRoIjowLjAsIkhlaWdodCI6MC4wLCJCb3JkZXJTdHlsZSI6eyIkaWQiOiIxOTg5IiwiTGluZUNvbG9yIjpudWxsLCJMaW5lV2VpZ2h0IjowLjAsIkxpbmVUeXBlIjowLCJQYXJlbnRTdHlsZSI6bnVsbH0sIlBhcmVudFN0eWxlIjpudWxsfSwiRGF0ZUZvcm1hdCI6eyIkaWQiOiIxOTk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TkxIiwiRGF0ZVBhcnRJc1Zpc2libGUiOnRydWUsIlRpbWVQYXJ0SXNWaXNpYmxlIjpmYWxzZX19LCJXZWVrTnVtYmVyaW5nIjp7IiRpZCI6IjE5OTIiLCJGb3JtYXQiOjAsIklzVmlzaWJsZSI6ZmFsc2UsIkxhc3RLbm93blZpc2liaWxpdHlTdGF0ZSI6ZmFsc2V9LCJJc1Zpc2libGUiOnRydWUsIlBhcmVudFN0eWxlIjpudWxsfSwiSW5kZXgiOjcsIlBlcmNlbnRhZ2VDb21wbGV0ZSI6bnVsbCwiUG9zaXRpb24iOnsiUmF0aW8iOjAuMTE2Nzc0MzMyNDcyMDA2ODcsIklzQ3VzdG9tIjpmYWxzZX0sIkRhdGVGb3JtYXQiOnsiJHJlZiI6IjE5OTAifSwiV2Vla051bWJlcmluZyI6eyIkaWQiOiIxOTkzIiwiRm9ybWF0IjowLCJJc1Zpc2libGUiOmZhbHNlLCJMYXN0S25vd25WaXNpYmlsaXR5U3RhdGUiOmZhbHNlfSwiUmVsYXRlZFRhc2tJZCI6IjAwMDAwMDAwLTAwMDAtMDAwMC0wMDAwLTAwMDAwMDAwMDAwMCIsIklkIjoiNWYwZDJmNGYtYjc2OS00NzllLWI2MmEtNzY2OTE3MDhhZmZlIiwiSW1wb3J0SWQiOm51bGwsIlRpdGxlIjoiRmFzdGVzdCBzZWxsaW5nIHNpbmdsZSBpbiBkaWdpdGFsIGhpc3RvcnkiLCJOb3RlIjpudWxsLCJIeXBlcmxpbmsiOnsiJGlkIjoiMTk5NCIsIkFkZHJlc3MiOm51bGwsIlN1YkFkZHJlc3MiOm51bGx9LCJJc0NoYW5nZWQiOmZhbHNlLCJJc05ldyI6ZmFsc2V9XSwiVGFza3MiOltdLCJTd2ltbGFuZXMiOltdLCJNc1Byb2plY3RJdGVtc1RyZWUiOnsiJGlkIjoiMTk5NSIsIlJvb3QiOnsiSW1wb3J0SWQiOm51bGwsIklzSW1wb3J0ZWQiOmZhbHNlLCJDaGlsZHJlbiI6W119fSwiTWV0YWRhdGEiOnsiJGlkIjoiMTk5NiIsIlJlY2VudENvbG9yc0NvbGxlY3Rpb24iOiJbXSIsIlNvdXJjZVRlbXBsYXRlIjoie1wiJGlkXCI6XCIxXCIsXCJJZFwiOlwiY2MyNmY4NjMtMjdjZS00ODBlLWE1ODktYjNmMTJmMmQ2ZWIwXCIsXCJDdWx0dXJlSW5mb05hbWVcIjpcImVuLVVTXCIsXCJWZXJzaW9uXCI6e1wiJGlkXCI6XCIyXCIsXCJUZW1wbGF0ZURvbVZlcnNpb25cIjpcIjEuNC4wXCJ9LFwiRWZmZWN0XCI6MCxcIlN0eWxlXCI6e1wiJGlkXCI6XCIzXCIsXCJUaW1lYmFuZFN0eWxlXCI6e1wiJGlkXCI6XCI0XCIsXCJTY2FsZU1hcmtpbmdcIjow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nRydW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0cnV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dHJ1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AuMCxcIlBhZGRpbmdcIjp7XCIkaWRcIjpcIjkwXCIsXCJUb3BcIjo1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N3aW1sYW5lTWlsZXN0b25lU3R5bGVcIjp7XCIkaWRcIjpcIjExNFwiLFwiVGl0bGVTdHlsZVwiOntcIiRpZFwiOlwiMTE1XCIsXCJGb250U2V0dGluZ3NcIjp7XCIkaWRcIjpcIjExNlwiLFwiRm9udFNpemVcIjoxMSxcIkZvbnROYW1lXCI6XCJDYWxpYnJpXCIsXCJJc0JvbGRcIjp0cnVlLFwiSXNJdGFsaWNcIjpmYWxzZSxcIklzVW5kZXJsaW5lZFwiOmZhbHNlfSxcIkF1dG9TaXplXCI6MCxcIkZvcmVncm91bmRcIjp7XCIkaWRcIjpcIjExN1wiLFwiQ29sb3JcIjp7XCIkaWRcIjpcIjExO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GlkXCI6XCIxMjJcIixcIkFcIjowLFwiUlwiOjAsXCJHXCI6MCxcIkJcIjowfX0sXCJJc1Zpc2libGVcIjp0cnVlLFwiV2lkdGhcIjowLjAsXCJIZWlnaHRcIjowLjAsXCJCb3JkZXJTdHlsZVwiOm51bGx9LFwiRGF0ZVN0eWxlXCI6e1wiJGlkXCI6XCIxMjNcIixcIkZvbnRTZXR0aW5nc1wiOntcIiRpZFwiOlwiMTI0XCIsXCJGb250U2l6ZVwiOjEwLFwiRm9udE5hbWVcIjpcIkNhbGlicmlcIixcIklzQm9sZFwiOmZhbHNlLFwiSXNJdGFsaWNcIjpmYWxzZSxcIklzVW5kZXJsaW5lZFwiOmZhbHNlfSxcIkF1dG9TaXplXCI6MCxcIkZvcmVncm91bmRcIjp7XCIkaWRcIjpcIjEyNVwiLFwiQ29sb3JcIjp7XCIkaWRcIjpcIjEyNl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I3XCIsXCJUb3BcIjowLjAsXCJMZWZ0XCI6MC4wLFwiUmlnaHRcIjowLjAsXCJCb3R0b21cIjowLjB9LFwiUGFkZGluZ1wiOntcIiRpZFwiOlwiMTI4XCIsXCJUb3BcIjowLjAsXCJMZWZ0XCI6MC4wLFwiUmlnaHRcIjowLjAsXCJCb3R0b21cIjowLjB9LFwiQmFja2dyb3VuZFwiOntcIiRpZFwiOlwiMTI5XCIsXCJDb2xvclwiOntcIiRpZFwiOlwiMTMwXCIsXCJBXCI6MCxcIlJcIjowLFwiR1wiOjAsXCJCXCI6MH19LFwiSXNWaXNpYmxlXCI6dHJ1ZSxcIldpZHRoXCI6MC4wLFwiSGVpZ2h0XCI6MC4wLFwiQm9yZGVyU3R5bGVcIjpudWxsfSxcIlRpdGxlUG9zaXRpb25cIjoyLFwiRGF0ZVBvc2l0aW9uXCI6XCJMZWZ0XCIsXCJTaGFwZVR5cGVcIjoyLFwiU2hhcGVTaXplXCI6MSxcIlNoYXBlU3R5bGVcIjp7XCIkaWRcIjpcIjEzMVwiLFwiTWFyZ2luXCI6e1wiJGlkXCI6XCIxMzJcIixcIlRvcFwiOjAuMCxcIkxlZnRcIjowLjAsXCJSaWdodFwiOjAuMCxcIkJvdHRvbVwiOjAuMH0sXCJQYWRkaW5nXCI6e1wiJGlkXCI6XCIxMzNcIixcIlRvcFwiOjAuMCxcIkxlZnRcIjowLjAsXCJSaWdodFwiOjAuMCxcIkJvdHRvbVwiOjAuMH0sXCJCYWNrZ3JvdW5kXCI6e1wiJGlkXCI6XCIxMzRcIixcIkNvbG9yXCI6e1wiJGlkXCI6XCIxMzVcIixcIkFcIjoyNTUsXCJSXCI6MCxcIkdcIjoxMTQsXCJCXCI6MTg4fX0sXCJJc1Zpc2libGVcIjp0cnVlLFwiV2lkdGhcIjoxMy4wLFwiSGVpZ2h0XCI6MTMuMCxcIkJvcmRlclN0eWxlXCI6e1wiJGlkXCI6XCIxMzZcIixcIkxpbmVDb2xvclwiOntcIiRpZFwiOlwiMTM3XCIsXCIkdHlwZVwiOlwiTkxSRS5Db21tb24uRG9tLlNvbGlkQ29sb3JCcnVzaCwgTkxSRS5Db21tb25cIixcIkNvbG9yXCI6e1wiJGlkXCI6XCIxMzhcIixcIkFcIjoyNTUsXCJSXCI6MjU1LFwiR1wiOjAsXCJCXCI6MH19LFwiTGluZVdlaWdodFwiOjAuMCxcIkxpbmVUeXBlXCI6MH19LFwiRGF0ZUZvcm1hdFwiOntcIiRyZWZcIjpcIjExM1wifSxcIklzVmlzaWJsZVwiOnRydWUsXCJHcm91cElkXCI6bnVsbCxcIlNwYWNpbmdcIjo1fSxcIkRlZmF1bHRUYXNrU3R5bGVcIjp7XCIkaWRcIjpcIjEzOVwiLFwiU2hhcGVcIjoxLFwiU2hhcGVUaGlja25lc3NcIjowLFwiRHVyYXRpb25Gb3JtYXRcIjowLFwiUGVyY2VudGFnZUNvbXBsZXRlU3R5bGVcIjp7XCIkaWRcIjpcIjE0MFwiLFwiRm9udFNldHRpbmdzXCI6e1wiJGlkXCI6XCIxNDFcIixcIkZvbnRTaXplXCI6MTAsXCJGb250TmFtZVwiOlwiQ2FsaWJyaVwiLFwiSXNCb2xkXCI6ZmFsc2UsXCJJc0l0YWxpY1wiOmZhbHNlLFwiSXNVbmRlcmxpbmVkXCI6ZmFsc2V9LFwiQXV0b1NpemVcIjowLFwiRm9yZWdyb3VuZFwiOntcIiRpZFwiOlwiMTQyXCIsXCJDb2xvclwiOntcIiRpZFwiOlwiMTQz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Q0XCIsXCJUb3BcIjowLjAsXCJMZWZ0XCI6MC4wLFwiUmlnaHRcIjowLjAsXCJCb3R0b21cIjowLjB9LFwiUGFkZGluZ1wiOntcIiRpZFwiOlwiMTQ1XCIsXCJUb3BcIjowLjAsXCJMZWZ0XCI6MC4wLFwiUmlnaHRcIjowLjAsXCJCb3R0b21cIjowLjB9LFwiQmFja2dyb3VuZFwiOntcIiRpZFwiOlwiMTQ2XCIsXCJDb2xvclwiOntcIiRyZWZcIjpcIjM2XCJ9fSxcIklzVmlzaWJsZVwiOnRydWUsXCJXaWR0aFwiOjAuMCxcIkhlaWdodFwiOjAuMCxcIkJvcmRlclN0eWxlXCI6bnVsbH0sXCJEdXJhdGlvblN0eWxlXCI6e1wiJGlkXCI6XCIxNDdcIixcIkZvbnRTZXR0aW5nc1wiOntcIiRpZFwiOlwiMTQ4XCIsXCJGb250U2l6ZVwiOjEwLFwiRm9udE5hbWVcIjpcIkNhbGlicmlcIixcIklzQm9sZFwiOmZhbHNlLFwiSXNJdGFsaWNcIjpmYWxzZSxcIklzVW5kZXJsaW5lZFwiOmZhbHNlfSxcIkF1dG9TaXplXCI6MCxcIkZvcmVncm91bmRcIjp7XCIkaWRcIjpcIjE0OVwiLFwiQ29sb3JcIjp7XCIkaWRcIjpcIjE1M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1MVwiLFwiVG9wXCI6MC4wLFwiTGVmdFwiOjAuMCxcIlJpZ2h0XCI6MC4wLFwiQm90dG9tXCI6MC4wfSxcIlBhZGRpbmdcIjp7XCIkaWRcIjpcIjE1MlwiLFwiVG9wXCI6MC4wLFwiTGVmdFwiOjAuMCxcIlJpZ2h0XCI6MC4wLFwiQm90dG9tXCI6MC4wfSxcIkJhY2tncm91bmRcIjp7XCIkaWRcIjpcIjE1M1wiLFwiQ29sb3JcIjp7XCIkcmVmXCI6XCIzNlwifX0sXCJJc1Zpc2libGVcIjp0cnVlLFwiV2lkdGhcIjowLjAsXCJIZWlnaHRcIjowLjAsXCJCb3JkZXJTdHlsZVwiOm51bGx9LFwiSG9yaXpvbnRhbENvbm5lY3RvclN0eWxlXCI6e1wiJGlkXCI6XCIxNTRcIixcIkxpbmVDb2xvclwiOntcIiRpZFwiOlwiMTU1XCIsXCIkdHlwZVwiOlwiTkxSRS5Db21tb24uRG9tLlNvbGlkQ29sb3JCcnVzaCwgTkxSRS5Db21tb25cIixcIkNvbG9yXCI6e1wiJGlkXCI6XCIxNTZcIixcIkFcIjoyNTUsXCJSXCI6MjA0LFwiR1wiOjIwNCxcIkJcIjoyMDR9fSxcIkxpbmVXZWlnaHRcIjoxLjAsXCJMaW5lVHlwZVwiOjB9LFwiVmVydGljYWxDb25uZWN0b3JTdHlsZVwiOntcIiRpZFwiOlwiMTU3XCIsXCJMaW5lQ29sb3JcIjp7XCIkaWRcIjpcIjE1OFwiLFwiJHR5cGVcIjpcIk5MUkUuQ29tbW9uLkRvbS5Tb2xpZENvbG9yQnJ1c2gsIE5MUkUuQ29tbW9uXCIsXCJDb2xvclwiOntcIiRpZFwiOlwiMTU5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2MFwiLFwiTWFyZ2luXCI6e1wiJGlkXCI6XCIxNjFcIixcIlRvcFwiOjAuMCxcIkxlZnRcIjo0LjAsXCJSaWdodFwiOjQuMCxcIkJvdHRvbVwiOjAuMH0sXCJQYWRkaW5nXCI6e1wiJGlkXCI6XCIxNjJcIixcIlRvcFwiOjAuMCxcIkxlZnRcIjowLjAsXCJSaWdodFwiOjAuMCxcIkJvdHRvbVwiOjAuMH0sXCJCYWNrZ3JvdW5kXCI6e1wiJGlkXCI6XCIxNjNcIixcIkNvbG9yXCI6e1wiJGlkXCI6XCIxNjRcIixcIkFcIjoyNTUsXCJSXCI6MCxcIkdcIjoxMTQsXCJCXCI6MTg4fX0sXCJJc1Zpc2libGVcIjp0cnVlLFwiV2lkdGhcIjowLjAsXCJIZWlnaHRcIjoxMC4wLFwiQm9yZGVyU3R5bGVcIjp7XCIkaWRcIjpcIjE2NVwiLFwiTGluZUNvbG9yXCI6e1wiJGlkXCI6XCIxNjZcIixcIiR0eXBlXCI6XCJOTFJFLkNvbW1vbi5Eb20uU29saWRDb2xvckJydXNoLCBOTFJFLkNvbW1vblwiLFwiQ29sb3JcIjp7XCIkaWRcIjpcIjE2N1wiLFwiQVwiOjI1NSxcIlJcIjoyNTUsXCJHXCI6MCxcIkJcIjowfX0sXCJMaW5lV2VpZ2h0XCI6MC4wLFwiTGluZVR5cGVcIjowfX0sXCJUaXRsZVN0eWxlXCI6e1wiJGlkXCI6XCIxNjhcIixcIkZvbnRTZXR0aW5nc1wiOntcIiRpZFwiOlwiMTY5XCIsXCJGb250U2l6ZVwiOjExLFwiRm9udE5hbWVcIjpcIkNhbGlicmlcIixcIklzQm9sZFwiOnRydWUsXCJJc0l0YWxpY1wiOmZhbHNlLFwiSXNVbmRlcmxpbmVkXCI6ZmFsc2V9LFwiQXV0b1NpemVcIjowLFwiRm9yZWdyb3VuZFwiOntcIiRpZFwiOlwiMTcwXCIsXCJDb2xvclwiOntcIiRpZFwiOlwiMTcx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3MlwiLFwiVG9wXCI6MC4wLFwiTGVmdFwiOjAuMCxcIlJpZ2h0XCI6MC4wLFwiQm90dG9tXCI6MC4wfSxcIlBhZGRpbmdcIjp7XCIkaWRcIjpcIjE3M1wiLFwiVG9wXCI6MC4wLFwiTGVmdFwiOjAuMCxcIlJpZ2h0XCI6MC4wLFwiQm90dG9tXCI6MC4wfSxcIkJhY2tncm91bmRcIjp7XCIkaWRcIjpcIjE3NFwiLFwiQ29sb3JcIjp7XCIkcmVmXCI6XCIzNlwifX0sXCJJc1Zpc2libGVcIjp0cnVlLFwiV2lkdGhcIjowLjAsXCJIZWlnaHRcIjowLjAsXCJCb3JkZXJTdHlsZVwiOm51bGx9LFwiRGF0ZVN0eWxlXCI6e1wiJGlkXCI6XCIxNzVcIixcIkZvbnRTZXR0aW5nc1wiOntcIiRpZFwiOlwiMTc2XCIsXCJGb250U2l6ZVwiOjEwLFwiRm9udE5hbWVcIjpcIkNhbGlicmlcIixcIklzQm9sZFwiOmZhbHNlLFwiSXNJdGFsaWNcIjpmYWxzZSxcIklzVW5kZXJsaW5lZFwiOmZhbHNlfSxcIkF1dG9TaXplXCI6MCxcIkZvcmVncm91bmRcIjp7XCIkaWRcIjpcIjE3N1wiLFwiQ29sb3JcIjp7XCIkaWRcIjpcIjE3OF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c5XCIsXCJUb3BcIjowLjAsXCJMZWZ0XCI6MC4wLFwiUmlnaHRcIjowLjAsXCJCb3R0b21cIjowLjB9LFwiUGFkZGluZ1wiOntcIiRpZFwiOlwiMTgwXCIsXCJUb3BcIjowLjAsXCJMZWZ0XCI6MC4wLFwiUmlnaHRcIjowLjAsXCJCb3R0b21cIjowLjB9LFwiQmFja2dyb3VuZFwiOntcIiRpZFwiOlwiMTgxXCIsXCJDb2xvclwiOntcIiRyZWZcIjpcIjM2XCJ9fSxcIklzVmlzaWJsZVwiOnRydWUsXCJXaWR0aFwiOjAuMCxcIkhlaWdodFwiOjAuMCxcIkJvcmRlclN0eWxlXCI6bnVsbH0sXCJEYXRlRm9ybWF0XCI6e1wiJGlkXCI6XCIxODJ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4M1wiLFwiSGVhZGVyU3R5bGVcIjp7XCIkaWRcIjpcIjE4NFwiLFwiVGV4dFN0eWxlXCI6e1wiJGlkXCI6XCIxODVcIixcIkZvbnRTZXR0aW5nc1wiOntcIiRpZFwiOlwiMTg2XCIsXCJGb250U2l6ZVwiOjEyLFwiRm9udE5hbWVcIjpcIkNhbGlicmlcIixcIklzQm9sZFwiOmZhbHNlLFwiSXNJdGFsaWNcIjpmYWxzZSxcIklzVW5kZXJsaW5lZFwiOmZhbHNlfSxcIkF1dG9TaXplXCI6MCxcIkZvcmVncm91bmRcIjp7XCIkaWRcIjpcIjE4N1wiLFwiQ29sb3JcIjp7XCIkaWRcIjpcIjE4OF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4OVwiLFwiVG9wXCI6MC4wLFwiTGVmdFwiOjAuMCxcIlJpZ2h0XCI6MC4wLFwiQm90dG9tXCI6MC4wfSxcIlBhZGRpbmdcIjp7XCIkaWRcIjpcIjE5MFwiLFwiVG9wXCI6MC4wLFwiTGVmdFwiOjAuMCxcIlJpZ2h0XCI6MC4wLFwiQm90dG9tXCI6MC4wfSxcIkJhY2tncm91bmRcIjpudWxsLFwiSXNWaXNpYmxlXCI6ZmFsc2UsXCJXaWR0aFwiOjAuMCxcIkhlaWdodFwiOjAuMCxcIkJvcmRlclN0eWxlXCI6bnVsbH0sXCJSZWN0YW5nbGVTdHlsZVwiOntcIiRpZFwiOlwiMTkxXCIsXCJNYXJnaW5cIjp7XCIkaWRcIjpcIjE5MlwiLFwiVG9wXCI6MC4wLFwiTGVmdFwiOjAuMCxcIlJpZ2h0XCI6MC4wLFwiQm90dG9tXCI6MC4wfSxcIlBhZGRpbmdcIjp7XCIkaWRcIjpcIjE5M1wiLFwiVG9wXCI6MC4wLFwiTGVmdFwiOjAuMCxcIlJpZ2h0XCI6MC4wLFwiQm90dG9tXCI6MC4wfSxcIkJhY2tncm91bmRcIjp7XCIkaWRcIjpcIjE5NFwiLFwiQ29sb3JcIjp7XCIkaWRcIjpcIjE5NVwiLFwiQVwiOjEyNyxcIlJcIjo5MSxcIkdcIjoxNTUsXCJCXCI6MjEzfX0sXCJJc1Zpc2libGVcIjpmYWxzZSxcIldpZHRoXCI6MC4wLFwiSGVpZ2h0XCI6MC4wLFwiQm9yZGVyU3R5bGVcIjp7XCIkaWRcIjpcIjE5NlwiLFwiTGluZUNvbG9yXCI6e1wiJGlkXCI6XCIxOTdcIixcIiR0eXBlXCI6XCJOTFJFLkNvbW1vbi5Eb20uU29saWRDb2xvckJydXNoLCBOTFJFLkNvbW1vblwiLFwiQ29sb3JcIjp7XCIkaWRcIjpcIjE5OFwiLFwiQVwiOjI1NSxcIlJcIjoyNTUsXCJHXCI6MCxcIkJcIjowfX0sXCJMaW5lV2VpZ2h0XCI6MC4wLFwiTGluZVR5cGVcIjowfX0sXCJUZXh0SXNWZXJ0aWNhbFwiOmZhbHNlfSxcIkJhY2tncm91bmRTdHlsZVwiOntcIiRpZFwiOlwiMTk5XCIsXCJNYXJnaW5cIjp7XCIkaWRcIjpcIjIwMFwiLFwiVG9wXCI6MC4wLFwiTGVmdFwiOjAuMCxcIlJpZ2h0XCI6MC4wLFwiQm90dG9tXCI6MC4wfSxcIlBhZGRpbmdcIjp7XCIkaWRcIjpcIjIwMVwiLFwiVG9wXCI6MC4wLFwiTGVmdFwiOjAuMCxcIlJpZ2h0XCI6MC4wLFwiQm90dG9tXCI6MC4wfSxcIkJhY2tncm91bmRcIjp7XCIkaWRcIjpcIjIwMlwiLFwiQ29sb3JcIjp7XCIkaWRcIjpcIjIwM1wiLFwiQVwiOjM4LFwiUlwiOjkxLFwiR1wiOjE1NSxcIkJcIjoyMTN9fSxcIklzVmlzaWJsZVwiOnRydWUsXCJXaWR0aFwiOjAuMCxcIkhlaWdodFwiOjAuMCxcIkJvcmRlclN0eWxlXCI6e1wiJGlkXCI6XCIyMDRcIixcIkxpbmVDb2xvclwiOntcIiRpZFwiOlwiMjA1XCIsXCIkdHlwZVwiOlwiTkxSRS5Db21tb24uRG9tLlNvbGlkQ29sb3JCcnVzaCwgTkxSRS5Db21tb25cIixcIkNvbG9yXCI6e1wiJGlkXCI6XCIyMDZcIixcIkFcIjoyNTUsXCJSXCI6MjU1LFwiR1wiOjAsXCJCXCI6MH19LFwiTGluZVdlaWdodFwiOjAuMCxcIkxpbmVUeXBlXCI6MH19LFwiSXNBYm92ZVRpbWViYW5kXCI6ZmFsc2V9LFwiRGVmYXVsdFN3aW1sYW5lVjJTdHlsZVwiOntcIiRpZFwiOlwiMjA3XCIsXCJIZWFkZXJTdHlsZVwiOntcIiRpZFwiOlwiMjA4XCIsXCJUZXh0U3R5bGVcIjp7XCIkaWRcIjpcIjIwOVwiLFwiRm9udFNldHRpbmdzXCI6e1wiJGlkXCI6XCIyMTBcIixcIkZvbnRTaXplXCI6MTIsXCJGb250TmFtZVwiOlwiQ2FsaWJyaVwiLFwiSXNCb2xkXCI6ZmFsc2UsXCJJc0l0YWxpY1wiOmZhbHNlLFwiSXNVbmRlcmxpbmVkXCI6ZmFsc2V9LFwiQXV0b1NpemVcIjoyLFwiRm9yZWdyb3VuZFwiOntcIiRpZFwiOlwiMjExXCIsXCJDb2xvclwiOntcIiRpZFwiOlwiMjEyXCIsXCJBXCI6MjU1LFwiUlwiOjI1NSxcIkdcIjoyNTUsXCJCXCI6MjU1fX0sXCJCYWNrZ3JvdW5kRmlsbFR5cGVcIjowLFwiTWF4V2lkdGhcIjpcIkluZmluaXR5XCIsXCJNYXhIZWlnaHRcIjowLjAsXCJTbWFydEZvcmVncm91bmRJc0FjdGl2ZVwiOmZhbHNlLFwiSG9yaXpvbnRhbEFsaWdubWVudFwiOjAsXCJWZXJ0aWNhbEFsaWdubWVudFwiOjAsXCJTbWFydEZvcmVncm91bmRcIjpudWxsLFwiTWFyZ2luXCI6e1wiJGlkXCI6XCIyMTNcIixcIlRvcFwiOjAuMCxcIkxlZnRcIjowLjAsXCJSaWdodFwiOjAuMCxcIkJvdHRvbVwiOjAuMH0sXCJQYWRkaW5nXCI6e1wiJGlkXCI6XCIyMTRcIixcIlRvcFwiOjAuMCxcIkxlZnRcIjowLjAsXCJSaWdodFwiOjAuMCxcIkJvdHRvbVwiOjAuMH0sXCJCYWNrZ3JvdW5kXCI6bnVsbCxcIklzVmlzaWJsZVwiOnRydWUsXCJXaWR0aFwiOjAuMCxcIkhlaWdodFwiOjAuMCxcIkJvcmRlclN0eWxlXCI6bnVsbH0sXCJSZWN0YW5nbGVTdHlsZVwiOntcIiRpZFwiOlwiMjE1XCIsXCJNYXJnaW5cIjp7XCIkaWRcIjpcIjIxNlwiLFwiVG9wXCI6MC4wLFwiTGVmdFwiOjAuMCxcIlJpZ2h0XCI6MC4wLFwiQm90dG9tXCI6MC4wfSxcIlBhZGRpbmdcIjp7XCIkaWRcIjpcIjIxN1wiLFwiVG9wXCI6MC4wLFwiTGVmdFwiOjAuMCxcIlJpZ2h0XCI6MC4wLFwiQm90dG9tXCI6MC4wfSxcIkJhY2tncm91bmRcIjp7XCIkaWRcIjpcIjIxOFwiLFwiQ29sb3JcIjp7XCIkaWRcIjpcIjIxOVwiLFwiQVwiOjI1NSxcIlJcIjo2OCxcIkdcIjoxMTQsXCJCXCI6MTk2fX0sXCJJc1Zpc2libGVcIjp0cnVlLFwiV2lkdGhcIjowLjAsXCJIZWlnaHRcIjowLjAsXCJCb3JkZXJTdHlsZVwiOntcIiRpZFwiOlwiMjIwXCIsXCJMaW5lQ29sb3JcIjp7XCIkaWRcIjpcIjIyMVwiLFwiJHR5cGVcIjpcIk5MUkUuQ29tbW9uLkRvbS5Tb2xpZENvbG9yQnJ1c2gsIE5MUkUuQ29tbW9uXCIsXCJDb2xvclwiOntcIiRpZFwiOlwiMjIyXCIsXCJBXCI6MjU1LFwiUlwiOjI1NSxcIkdcIjowLFwiQlwiOjB9fSxcIkxpbmVXZWlnaHRcIjowLjAsXCJMaW5lVHlwZVwiOjB9fSxcIlRleHRJc1ZlcnRpY2FsXCI6ZmFsc2V9LFwiQmFja2dyb3VuZFN0eWxlXCI6e1wiJGlkXCI6XCIyMjNcIixcIk1hcmdpblwiOm51bGwsXCJQYWRkaW5nXCI6bnVsbCxcIkJhY2tncm91bmRcIjp7XCIkaWRcIjpcIjIyNFwiLFwiQ29sb3JcIjp7XCIkaWRcIjpcIjIyNVwiLFwiQVwiOjUxLFwiUlwiOjE2NSxcIkdcIjoxNjUsXCJCXCI6MTY1fX0sXCJJc1Zpc2libGVcIjpmYWxzZSxcIldpZHRoXCI6MC4wLFwiSGVpZ2h0XCI6MC4wLFwiQm9yZGVyU3R5bGVcIjp7XCIkaWRcIjpcIjIyNlwiLFwiTGluZUNvbG9yXCI6e1wiJGlkXCI6XCIyMjdcIixcIiR0eXBlXCI6XCJOTFJFLkNvbW1vbi5Eb20uU29saWRDb2xvckJydXNoLCBOTFJFLkNvbW1vblwiLFwiQ29sb3JcIjp7XCIkaWRcIjpcIjIyOFwiLFwiQVwiOjI1NSxcIlJcIjoyNTUsXCJHXCI6MCxcIkJcIjowfX0sXCJMaW5lV2VpZ2h0XCI6MC4wLFwiTGluZVR5cGVcIjowfX0sXCJJc0Fib3ZlVGltZWJhbmRcIjpmYWxzZSxcIlN3aW1sYW5lRGVmYXVsdEFjdGl2aXR5U3R5bGVcIjp7XCIkaWRcIjpcIjIyOVwiLFwiSGVhZGVyU3R5bGVcIjp7XCIkaWRcIjpcIjIzMFwiLFwiVGV4dFN0eWxlXCI6e1wiJGlkXCI6XCIyMzFcIixcIkZvbnRTZXR0aW5nc1wiOntcIiRpZFwiOlwiMjMyXCIsXCJGb250U2l6ZVwiOjExLFwiRm9udE5hbWVcIjpcIkNhbGlicmlcIixcIklzQm9sZFwiOmZhbHNlLFwiSXNJdGFsaWNcIjpmYWxzZSxcIklzVW5kZXJsaW5lZFwiOmZhbHNlfSxcIkF1dG9TaXplXCI6MixcIkZvcmVncm91bmRcIjp7XCIkaWRcIjpcIjIzM1wiLFwiQ29sb3JcIjp7XCIkaWRcIjpcIjIzNFwiLFwiQVwiOjI1NSxcIlJcIjowLFwiR1wiOjAsXCJCXCI6MH19LFwiQmFja2dyb3VuZEZpbGxUeXBlXCI6MCxcIk1heFdpZHRoXCI6XCJJbmZpbml0eVwiLFwiTWF4SGVpZ2h0XCI6MC4wLFwiU21hcnRGb3JlZ3JvdW5kSXNBY3RpdmVcIjpmYWxzZSxcIkhvcml6b250YWxBbGlnbm1lbnRcIjowLFwiVmVydGljYWxBbGlnbm1lbnRcIjowLFwiU21hcnRGb3JlZ3JvdW5kXCI6bnVsbCxcIk1hcmdpblwiOntcIiRpZFwiOlwiMjM1XCIsXCJUb3BcIjowLjAsXCJMZWZ0XCI6MC4wLFwiUmlnaHRcIjowLjAsXCJCb3R0b21cIjowLjB9LFwiUGFkZGluZ1wiOntcIiRpZFwiOlwiMjM2XCIsXCJUb3BcIjowLjAsXCJMZWZ0XCI6MC4wLFwiUmlnaHRcIjowLjAsXCJCb3R0b21cIjowLjB9LFwiQmFja2dyb3VuZFwiOm51bGwsXCJJc1Zpc2libGVcIjp0cnVlLFwiV2lkdGhcIjowLjAsXCJIZWlnaHRcIjowLjAsXCJCb3JkZXJTdHlsZVwiOm51bGx9LFwiUmVjdGFuZ2xlU3R5bGVcIjp7XCIkaWRcIjpcIjIzN1wiLFwiTWFyZ2luXCI6e1wiJGlkXCI6XCIyMzhcIixcIlRvcFwiOjAuMCxcIkxlZnRcIjowLjAsXCJSaWdodFwiOjAuMCxcIkJvdHRvbVwiOjAuMH0sXCJQYWRkaW5nXCI6e1wiJGlkXCI6XCIyMzlcIixcIlRvcFwiOjAuMCxcIkxlZnRcIjowLjAsXCJSaWdodFwiOjAuMCxcIkJvdHRvbVwiOjAuMH0sXCJCYWNrZ3JvdW5kXCI6e1wiJGlkXCI6XCIyNDBcIixcIkNvbG9yXCI6e1wiJGlkXCI6XCIyNDFcIixcIkFcIjo2MyxcIlJcIjo2OCxcIkdcIjoxMTQsXCJCXCI6MTk2fX0sXCJJc1Zpc2libGVcIjp0cnVlLFwiV2lkdGhcIjowLjAsXCJIZWlnaHRcIjowLjAsXCJCb3JkZXJTdHlsZVwiOntcIiRpZFwiOlwiMjQyXCIsXCJMaW5lQ29sb3JcIjp7XCIkaWRcIjpcIjI0M1wiLFwiJHR5cGVcIjpcIk5MUkUuQ29tbW9uLkRvbS5Tb2xpZENvbG9yQnJ1c2gsIE5MUkUuQ29tbW9uXCIsXCJDb2xvclwiOntcIiRpZFwiOlwiMjQ0XCIsXCJBXCI6MjU1LFwiUlwiOjI1NSxcIkdcIjowLFwiQlwiOjB9fSxcIkxpbmVXZWlnaHRcIjowLjAsXCJMaW5lVHlwZVwiOjB9fX0sXCJCYWNrZ3JvdW5kU3R5bGVcIjp7XCIkaWRcIjpcIjI0NVwiLFwiTWFyZ2luXCI6bnVsbCxcIlBhZGRpbmdcIjpudWxsLFwiQmFja2dyb3VuZFwiOntcIiRpZFwiOlwiMjQ2XCIsXCJDb2xvclwiOntcIiRpZFwiOlwiMjQ3XCIsXCJBXCI6NTEsXCJSXCI6MTY1LFwiR1wiOjE2NSxcIkJcIjoxNjV9fSxcIklzVmlzaWJsZVwiOmZhbHNlLFwiV2lkdGhcIjowLjAsXCJIZWlnaHRcIjowLjAsXCJCb3JkZXJTdHlsZVwiOntcIiRpZFwiOlwiMjQ4XCIsXCJMaW5lQ29sb3JcIjp7XCIkaWRcIjpcIjI0OVwiLFwiJHR5cGVcIjpcIk5MUkUuQ29tbW9uLkRvbS5Tb2xpZENvbG9yQnJ1c2gsIE5MUkUuQ29tbW9uXCIsXCJDb2xvclwiOntcIiRpZFwiOlwiMjUwXCIsXCJBXCI6MjU1LFwiUlwiOjI1NSxcIkdcIjowLFwiQlwiOjB9fSxcIkxpbmVXZWlnaHRcIjowLjAsXCJMaW5lVHlwZVwiOjB9fSxcIkN1c3RvbVN3aW1sYW5lTWlsZXN0b25lU3R5bGVMaXN0XCI6W10sXCJDdXN0b21Td2ltbGFuZVRhc2tTdHlsZUxpc3RcIjpbXSxcIklzVmlzaWJsZVwiOnRydWV9LFwiQ3VzdG9tU3dpbWxhbmVBY3Rpdml0aWVzU3R5bGVMaXN0XCI6W10sXCJJc1Zpc2libGVcIjp0cnVlLFwiU3BhY2luZ1wiOjJ9LFwiQ3VzdG9tTWlsZXN0b25lU3R5bGVMaXN0XCI6W10sXCJDdXN0b21UYXNrU3R5bGVMaXN0XCI6W10sXCJDdXN0b21Td2ltbGFuZURlZmluaXRpb25TdHlsZUxpc3RcIjpbXSxcIkN1c3RvbVN3aW1sYW5lVjJTdHlsZUxpc3RcIjpbXSxcIkdyaWRsaW5lUGFuZWxTdHlsZVwiOntcIiRpZFwiOlwiMjUxXCIsXCJHcmlkbGluZVN0eWxlXCI6e1wiJGlkXCI6XCIyNTJcIixcIkxpbmVDb2xvclwiOntcIiRpZFwiOlwiMjUzXCIsXCIkdHlwZVwiOlwiTkxSRS5Db21tb24uRG9tLlNvbGlkQ29sb3JCcnVzaCwgTkxSRS5Db21tb25cIixcIkNvbG9yXCI6e1wiJGlkXCI6XCIyNTRcIixcIkFcIjozOCxcIlJcIjo5MSxcIkdcIjoxNTUsXCJCXCI6MjEzfX0sXCJMaW5lV2VpZ2h0XCI6MS4wLFwiTGluZVR5cGVcIjowfSxcIklzVmlzaWJsZVwiOnRydWV9LFwiQWN0aXZpdHlMaW5lUGFuZWxTdHlsZVwiOntcIiRpZFwiOlwiMjU1XCIsXCJBY3Rpdml0eUxpbmVTdHlsZVwiOntcIiRpZFwiOlwiMjU2XCIsXCJMaW5lQ29sb3JcIjp7XCIkaWRcIjpcIjI1N1wiLFwiJHR5cGVcIjpcIk5MUkUuQ29tbW9uLkRvbS5Tb2xpZENvbG9yQnJ1c2gsIE5MUkUuQ29tbW9uXCIsXCJDb2xvclwiOntcIiRpZFwiOlwiMjU4XCIsXCJBXCI6MzgsXCJSXCI6NjgsXCJHXCI6MTE0LFwiQlwiOjE5Nn19LFwiTGluZVdlaWdodFwiOjEuMCxcIkxpbmVUeXBlXCI6MH0sXCJJc1Zpc2libGVcIjp0cnVlfSxcIkRlZmF1bHREZXBlbmRlbmN5U3R5bGVcIjp7XCIkaWRcIjpcIjI1OVwiLFwiTGluZVN0eWxlXCI6e1wiJGlkXCI6XCIyNjBcIixcIkxpbmVDb2xvclwiOntcIiRpZFwiOlwiMjYxXCIsXCIkdHlwZVwiOlwiTkxSRS5Db21tb24uRG9tLlNvbGlkQ29sb3JCcnVzaCwgTkxSRS5Db21tb25cIixcIkNvbG9yXCI6e1wiJGlkXCI6XCIyNjJcIixcIkFcIjoyNTUsXCJSXCI6MCxcIkdcIjowLFwiQlwiOjB9fSxcIkxpbmVXZWlnaHRcIjoxLjAsXCJMaW5lVHlwZVwiOjB9LFwiRW5kQXJyb3doZWFkTGluZVN0eWxlXCI6e1wiJGlkXCI6XCIyNjNcIixcIktpbmRcIjoxLFwiV2lkdGhcIjoxLFwiTGVuZ3RoXCI6MCxcIlBhcmVudFN0eWxlXCI6bnVsbH0sXCJCcmluZ1RvRnJvbnRcIjp0cnVlLFwiSXNWaXNpYmxlXCI6dHJ1ZSxcIlJhZGl1c1wiOjAuMH0sXCJDcml0aWNhbFBhdGhTdHlsZVwiOntcIiRpZFwiOlwiMjY0XCIsXCJDcml0aWNhbFBhdGhTdHlsZU9wdGlvbnNcIjoxNSxcIkxpbmVTdHlsZVwiOntcIiRpZFwiOlwiMjY1XCIsXCJMaW5lQ29sb3JcIjp7XCIkaWRcIjpcIjI2NlwiLFwiJHR5cGVcIjpcIk5MUkUuQ29tbW9uLkRvbS5Tb2xpZENvbG9yQnJ1c2gsIE5MUkUuQ29tbW9uXCIsXCJDb2xvclwiOntcIiRpZFwiOlwiMjY3XCIsXCJBXCI6MjU1LFwiUlwiOjIyMixcIkdcIjo1MCxcIkJcIjo1MH19LFwiTGluZVdlaWdodFwiOjEuMCxcIkxpbmVUeXBlXCI6MH0sXCJUaXRsZUZvcmVncm91bmRcIjp7XCIkaWRcIjpcIjI2OFwiLFwiQ29sb3JcIjp7XCIkaWRcIjpcIjI2OVwiLFwiQVwiOjI1NSxcIlJcIjoxNzYsXCJHXCI6MTksXCJCXCI6MjV9fSxcIlNoYXBlc0JhY2tncm91bmRcIjp7XCIkaWRcIjpcIjI3MFwiLFwiQ29sb3JcIjp7XCIkaWRcIjpcIjI3MVwiLFwiQVwiOjI1NSxcIlJcIjoyNTMsXCJHXCI6MjAzLFwiQlwiOjIwOH19LFwiU2hhcGVzQm9yZGVyU3R5bGVcIjp7XCIkaWRcIjpcIjI3MlwiLFwiTGluZUNvbG9yXCI6e1wiJGlkXCI6XCIyNzNcIixcIiR0eXBlXCI6XCJOTFJFLkNvbW1vbi5Eb20uU29saWRDb2xvckJydXNoLCBOTFJFLkNvbW1vblwiLFwiQ29sb3JcIjp7XCIkaWRcIjpcIjI3NFwiLFwiQVwiOjI1NSxcIlJcIjoyMjIsXCJHXCI6NTAsXCJCXCI6NTB9fSxcIkxpbmVXZWlnaHRcIjoxLjUsXCJMaW5lVHlwZVwiOjB9LFwiSXNWaXNpYmxlXCI6ZmFsc2V9LFwiUGFuZWxzU3BhY2luZ0RlZmluaXRpb25cIjp7XCIkaWRcIjpcIjI3NVwiLFwiU3BhY2luZ0Fib3ZlVGltZWJhbmRcIjo1LFwiU3BhY2luZ0JlbG93VGltZWJhbmRcIjo1LFwiU3BhY2luZ0Fib3ZlQmV0d2VlblN3aW1sYW5lc0FuZFRhc2tzXCI6NSxcIlNwYWNpbmdCZWxvd0JldHdlZW5Td2ltbGFuZXNBbmRUYXNrc1wiOjV9fSxcIlNjYWxlXCI6e1wiJGlkXCI6XCIyNzZ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I3N1wiLFwiU3RhcnREYXRlXCI6XCIwMDAxLTAxLTAxVDAwOjAwOjAwXCIsXCJFbmREYXRlXCI6XCIwMDAxLTAxLTAxVDAwOjAwOjAwXCIsXCJBdXRvRGF0ZVJhbmdlXCI6dHJ1ZSxcIldvcmtpbmdEYXlzXCI6MzEsXCJUb2RheU1hcmtlclRleHRcIjpcIlRvZGF5XCIsXCJBdXRvU2NhbGVUeXBlXCI6dHJ1ZSxcIlRpbWViYW5kU2NhbGVzXCI6e1wiJGlkXCI6XCIyNzhcIixcIlRvcFNjYWxlTGF5ZXJcIjp7XCIkaWRcIjpcIjI3OVwiLFwiRm9ybWF0XCI6XCJ3XCIsXCJUeXBlXCI6MX0sXCJNaWRkbGVTY2FsZUxheWVyXCI6e1wiJGlkXCI6XCIyODBcIixcIkZvcm1hdFwiOm51bGwsXCJUeXBlXCI6MH0sXCJCb3R0b21TY2FsZUxheWVyXCI6e1wiJGlkXCI6XCIyODFcIixcIkZvcm1hdFwiOm51bGwsXCJUeXBlXCI6MH19fSxcIk1pbGVzdG9uZXNcIjpbXSxcIlRhc2tzXCI6W10sXCJTd2ltbGFuZXNcIjpbXSxcIlN3aW1sYW5lc1YyXCI6W10sXCJEZXBlbmRlbmNpZXNcIjpbXSxcIkRlcGVuZGVuY3lTZXR0aW5nc1wiOntcIiRpZFwiOlwiMjgyXCIsXCJEZXBlbmRlbmN5TW9kdWxlRW5hYmxlZFwiOmZhbHNlLFwiU2NoZWR1bGluZ1NldHRpbmdzXCI6e1wiJGlkXCI6XCIyODNcIixcIkRlcGVuZGVuY2llc1NjaGVkdWxpbmdNb2RlU2V0dGluZ1wiOjEsXCJEZXBlbmRlbmNpZXNQcmV2aW91c1NjaGVkdWxpbmdNb2RlXCI6MSxcIk9uQnJlYWtpbmdGbGV4aWJsZVNjaGVkdWxpbmdNb2RlU2V0dGluZ1wiOjAsXCJPbkJyZWFraW5nU3RyaWN0U2NoZWR1bGluZ01vZGVTZXR0aW5nXCI6MH19LFwiU2V0dGluZ3NcIjp7XCIkaWRcIjpcIjI4NFwiLFwiSW1wYU9wdGlvbnNcIjp7XCIkaWRcIjpcIjI4NVwiLFwiTGVmdFRvUmlnaHRcIjpmYWxzZSxcIlBheWxvYWRPcHRpb25zXCI6Mn19LFwiVGltZUNvbmZpZ3VyYXRpb25cIjp7XCIkaWRcIjpcIjI4NlwiLFwiVXNlVGltZVwiOmZhbHNlLFwiV29ya0RheVN0YXJ0XCI6XCIwMDowMDowMFwiLFwiV29ya0RheUVuZFwiOlwiMjM6NTk6MDBcIn19IiwiU291cmNlVGhlbWUiOiJ7XCIkaWRcIjpcIjFcIixcIklkXCI6XCIyMjNjMmM2MC1mZTI3LTQ0NzEtYTIwZi05MDgxN2E2Y2Q1YjNcIixcIkNhdGVnb3J5XCI6MixcIkN1bHR1cmVJbmZvTmFtZVwiOlwiZW4tVVNcIixcIlZlcnNpb25cIjp7XCIkaWRcIjpcIjJcIixcIlRoZW1lRG9tVmVyc2lvblwiOlwiMS4xLjBcIn0sXCJTdHlsZVwiOntcIiRpZFwiOlwiM1wiLFwiVGltZWJhbmRTdHlsZVwiOntcIiRpZFwiOlwiNFwiLFwiUmlnaHRFbmRDYXBzU3R5bGVcIjp7XCIkaWRcIjpcIjVcIixcIkZvbnRTZXR0aW5nc1wiOntcIiRpZFwiOlwiNlwiLFwiRm9udFNpemVcIjoxOCxcIkZvbnROYW1lXCI6XCJDYWxpYnJpXCIsXCJJc0JvbGRcIjp0cnVlLFwiSXNJdGFsaWNcIjpmYWxzZSxcIklzVW5kZXJsaW5lZFwiOmZhbHNlfSxcIkZvcmVncm91bmRcIjp7XCIkaWRcIjpcIjdcIixcIkNvbG9yXCI6e1wiJGlkXCI6XCI4XCIsXCJBXCI6MjU1LFwiUlwiOjIzNyxcIkdcIjoxMjUsXCJCXCI6NDl9fSxcIkhvcml6b250YWxBbGlnbm1lbnRcIjowLFwiSXNWaXNpYmxlXCI6ZmFsc2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MjM3LFwiR1wiOjEyNSxcIkJcIjo0OX19LFwiSG9yaXpvbnRhbEFsaWdubWVudFwiOjAsXCJJc1Zpc2libGVcIjpmYWxzZX0sXCJUb2RheU1hcmtlclN0eWxlXCI6e1wiJGlkXCI6XCIxM1wiLFwiVG9kYXlUZXh0U3R5bGVcIjp7XCIkaWRcIjpcIjE0XCIsXCJGb250U2V0dGluZ3NcIjp7XCIkaWRcIjpcIjE1XCIsXCJGb250U2l6ZVwiOjEyLFwiRm9udE5hbWVcIjpcIkNhbGlicmlcIixcIklzQm9sZFwiOmZhbHNlLFwiSXNJdGFsaWNcIjpmYWxzZSxcIklzVW5kZXJsaW5lZFwiOmZhbHNlfSxcIkZvcmVncm91bmRcIjp7XCIkaWRcIjpcIjE2XCIsXCJDb2xvclwiOntcIiRpZFwiOlwiMTdcIixcIkFcIjoyNTUsXCJSXCI6MCxcIkdcIjowLFwiQlwiOjB9fSxcIkhvcml6b250YWxBbGlnbm1lbnRcIjowLFwiSXNWaXNpYmxlXCI6dHJ1ZX0sXCJUb2RheU1hcmtlclNoYXBlU3R5bGVcIjp7XCIkaWRcIjpcIjE4XCIsXCJNYXJnaW5cIjp7XCIkaWRcIjpcIjE5XCIsXCJUb3BcIjowLjAsXCJMZWZ0XCI6MC4wLFwiUmlnaHRcIjowLjAsXCJCb3R0b21cIjowLjB9LFwiUGFkZGluZ1wiOntcIiRpZFwiOlwiMjBcIixcIlRvcFwiOjAuMCxcIkxlZnRcIjowLjAsXCJSaWdodFwiOjAuMCxcIkJvdHRvbVwiOjAuMH0sXCJCYWNrZ3JvdW5kXCI6e1wiJGlkXCI6XCIyMVwiLFwiQ29sb3JcIjp7XCIkaWRcIjpcIjIyXCIsXCJBXCI6MjU1LFwiUlwiOjI1NSxcIkdcIjowLFwiQlwiOjB9fSxcIklzVmlzaWJsZVwiOnRydWUsXCJXaWR0aFwiOjAuMCxcIkhlaWdodFwiOjAuMCxcIkJvcmRlclN0eWxlXCI6bnVsbH0sXCJUb2RheU1hcmtlclBvc2l0aW9uXCI6MyxcIklzVmlzaWJsZVwiOmZhbHNlfSxcIlNjYWxlU3R5bGVcIjp7XCIkaWRcIjpcIjIzXCIsXCJTaG93U2VnbWVudFNlcGFyYXRvcnNcIjp0cnVlLFwiU2VnbWVudFNlcGFyYXRvck9wYWNpdHlcIjozMCxcIlNoYXBlXCI6MyxcIlNlZ21lbnRUZXh0U3R5bGVcIjp7XCIkaWRcIjpcIjI0XCIsXCJGb250U2V0dGluZ3NcIjp7XCIkaWRcIjpcIjI1XCIsXCJGb250U2l6ZVwiOjExLFwiRm9udE5hbWVcIjpcIkFyaWFsXCIsXCJJc0JvbGRcIjp0cnVlLFwiSXNJdGFsaWNcIjpmYWxzZSxcIklzVW5kZXJsaW5lZFwiOmZhbHNlfSxcIkZvcmVncm91bmRcIjp7XCIkaWRcIjpcIjI2XCIsXCJDb2xvclwiOntcIiRpZFwiOlwiMjdcIixcIkFcIjoyNTUsXCJSXCI6MCxcIkdcIjowLFwiQlwiOjB9fSxcIkhvcml6b250YWxBbGlnbm1lbnRcIjowLFwiSXNWaXNpYmxlXCI6dHJ1ZX0sXCJTaGFwZVN0eWxlXCI6e1wiJGlkXCI6XCIyOFwiLFwiTWFyZ2luXCI6e1wiJGlkXCI6XCIyOVwiLFwiVG9wXCI6MC4wLFwiTGVmdFwiOjEwLjAsXCJSaWdodFwiOjEwLjAsXCJCb3R0b21cIjowLjB9LFwiUGFkZGluZ1wiOntcIiRpZFwiOlwiMzBcIixcIlRvcFwiOjMuMCxcIkxlZnRcIjowLjAsXCJSaWdodFwiOjAuMCxcIkJvdHRvbVwiOjMuMH0sXCJCYWNrZ3JvdW5kXCI6e1wiJGlkXCI6XCIzMVwiLFwiQ29sb3JcIjp7XCIkaWRcIjpcIjMyXCIsXCJBXCI6MjU1LFwiUlwiOjE5NCxcIkdcIjoyMjQsXCJCXCI6MjE0fX0sXCJJc1Zpc2libGVcIjp0cnVlLFwiV2lkdGhcIjo4NTguMCxcIkhlaWdodFwiOjI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E5MSxcIlJcIjoyNTUsXCJHXCI6MCxcIkJcIjowfX0sXCJFbGFwc2VkVGltZUZvcm1hdFwiOjIsXCJJc1Zpc2libGVcIjpmYWxzZX0sXCJNYXJnaW5cIjp7XCIkaWRcIjpcIjQwXCIsXCJUb3BcIjowLjAsXCJMZWZ0XCI6MTAuMCxcIlJpZ2h0XCI6MTAuMCxcIkJvdHRvbVwiOjAuMH0sXCJQYWRkaW5nXCI6e1wiJGlkXCI6XCI0MVwiLFwiVG9wXCI6MC4wLFwiTGVmdFwiOjAuMCxcIlJpZ2h0XCI6MC4wLFwiQm90dG9tXCI6MC4wfSxcIkJhY2tncm91bmRcIjp7XCIkaWRcIjpcIjQyXCIsXCJDb2xvclwiOntcIiRpZFwiOlwiNDNcIixcIkFcIjoyNTUsXCJSXCI6NDcsXCJHXCI6NTQsXCJCXCI6MTUzfX0sXCJJc1Zpc2libGVcIjpmYWxzZSxcIldpZHRoXCI6MC4wLFwiSGVpZ2h0XCI6MC4wLFwiQm9yZGVyU3R5bGVcIjpudWxsfSxcIlRhc2tTdHlsZVwiOntcIiRpZFwiOlwiNDRcIixcIlNoYXBlXCI6MSxcIlNoYXBlVGhpY2tuZXNzXCI6MCxcIkR1cmF0aW9uRm9ybWF0XCI6MCxcIlBlcmNlbnRhZ2VDb21wbGV0ZVRleHRTdHlsZVwiOntcIiRpZFwiOlwiNDVcIixcIkZvbnRTZXR0aW5nc1wiOntcIiRpZFwiOlwiNDZcIixcIkZvbnRTaXplXCI6MTAsXCJGb250TmFtZVwiOlwiQ2FsaWJyaVwiLFwiSXNCb2xkXCI6ZmFsc2UsXCJJc0l0YWxpY1wiOmZhbHNlLFwiSXNVbmRlcmxpbmVkXCI6ZmFsc2V9LFwiRm9yZWdyb3VuZFwiOntcIiRpZFwiOlwiNDdcIixcIkNvbG9yXCI6e1wiJGlkXCI6XCI0OFwiLFwiQVwiOjI1NSxcIlJcIjoyMzcsXCJHXCI6MTI1LFwiQlwiOjQ5fX0sXCJIb3Jpem9udGFsQWxpZ25tZW50XCI6MCxcIklzVmlzaWJsZVwiOmZhbHNlfSxcIlBlcmNlbnRhZ2VDb21wbGV0ZUhpZ2hsaWdodFN0eWxlXCI6e1wiJGlkXCI6XCI0OVwiLFwiQmFja2dyb3VuZFwiOntcIiRpZFwiOlwiNTBcIixcIkNvbG9yXCI6e1wiJGlkXCI6XCI1MVwiLFwiQVwiOjg5LFwiUlwiOjAsXCJHXCI6MCxcIkJcIjowfX19LFwiRHVyYXRpb25TdHlsZVwiOntcIiRpZFwiOlwiNTJcIixcIkZvbnRTZXR0aW5nc1wiOntcIiRpZFwiOlwiNTNcIixcIkZvbnRTaXplXCI6MTAsXCJGb250TmFtZVwiOlwiQ2FsaWJyaVwiLFwiSXNCb2xkXCI6ZmFsc2UsXCJJc0l0YWxpY1wiOmZhbHNlLFwiSXNVbmRlcmxpbmVkXCI6ZmFsc2V9LFwiRm9yZWdyb3VuZFwiOntcIiRpZFwiOlwiNTRcIixcIkNvbG9yXCI6e1wiJGlkXCI6XCI1NVwiLFwiQVwiOjI1NSxcIlJcIjoyMzcsXCJHXCI6MTI1LFwiQlwiOjQ5fX0sXCJIb3Jpem9udGFsQWxpZ25tZW50XCI6MCxcIklzVmlzaWJsZVwiOmZhbHNlfSxcIkhvcml6b250YWxDb25uZWN0b3JTdHlsZVwiOntcIiRpZFwiOlwiNTZcIixcIkxpbmVTdHlsZVwiOntcIiRpZFwiOlwiNTdcIixcIkxpbmVDb2xvclwiOntcIiRpZFwiOlwiNThcIixcIkNvbG9yXCI6e1wiJGlkXCI6XCI1OVwiLFwiQVwiOjI1NSxcIlJcIjoyMDQsXCJHXCI6MjA0LFwiQlwiOjIwNH19LFwiTGluZVdlaWdodFwiOjEuMCxcIkxpbmVUeXBlXCI6MH0sXCJJc1Zpc2libGVcIjp0cnVlfSxcIlZlcnRpY2FsQ29ubmVjdG9yU3R5bGVcIjp7XCIkaWRcIjpcIjYwXCIsXCJMaW5lU3R5bGVcIjp7XCIkaWRcIjpcIjYxXCIsXCJMaW5lQ29sb3JcIjp7XCIkaWRcIjpcIjYyXCIsXCJDb2xvclwiOntcIiRpZFwiOlwiNjNcIixcIkFcIjoyNTUsXCJSXCI6MjA0LFwiR1wiOjIwNCxcIkJcIjoyMDR9fSxcIkxpbmVXZWlnaHRcIjowLjAsXCJMaW5lVHlwZVwiOjB9LFwiSXNWaXNpYmxlXCI6ZmFsc2V9LFwiTWFyZ2luXCI6e1wiJGlkXCI6XCI2NFwiLFwiVG9wXCI6MC4wLFwiTGVmdFwiOjAuMCxcIlJpZ2h0XCI6MC4wLFwiQm90dG9tXCI6MC4wfSxcIlN0YXJ0RGF0ZVBvc2l0aW9uXCI6MyxcIkVuZERhdGVQb3NpdGlvblwiOjMsXCJUaXRsZVBvc2l0aW9uXCI6NCxcIkR1cmF0aW9uUG9zaXRpb25cIjowLFwiUGVyY2VudGFnZUNvbXBsZXRlZFBvc2l0aW9uXCI6MCxcIlNwYWNpbmdcIjozLFwiSXNCZWxvd1RpbWViYW5kXCI6ZmFsc2UsXCJTaGFwZVN0eWxlXCI6e1wiJGlkXCI6XCI2NVwiLFwiTWFyZ2luXCI6e1wiJGlkXCI6XCI2NlwiLFwiVG9wXCI6MC4wLFwiTGVmdFwiOjQuMCxcIlJpZ2h0XCI6NC4wLFwiQm90dG9tXCI6MC4wfSxcIlBhZGRpbmdcIjp7XCIkaWRcIjpcIjY3XCIsXCJUb3BcIjowLjAsXCJMZWZ0XCI6MC4wLFwiUmlnaHRcIjowLjAsXCJCb3R0b21cIjowLjB9LFwiQmFja2dyb3VuZFwiOntcIiRpZFwiOlwiNjhcIixcIkNvbG9yXCI6e1wiJGlkXCI6XCI2OVwiLFwiQVwiOjI1NSxcIlJcIjo2OCxcIkdcIjoxMTQsXCJCXCI6MTk2fX0sXCJJc1Zpc2libGVcIjp0cnVlLFwiV2lkdGhcIjowLjAsXCJIZWlnaHRcIjoxMC4wLFwiQm9yZGVyU3R5bGVcIjp7XCIkaWRcIjpcIjcwXCIsXCJMaW5lU3R5bGVcIjp7XCIkaWRcIjpcIjcxXCIsXCJMaW5lQ29sb3JcIjp7XCIkaWRcIjpcIjcyXCIsXCJDb2xvclwiOntcIiRpZFwiOlwiNzNcIixcIkFcIjoyNTUsXCJSXCI6MjM0LFwiR1wiOjIyLFwiQlwiOjMwfX0sXCJMaW5lV2VpZ2h0XCI6Mi4wLFwiTGluZVR5cGVcIjowfSxcIklzVmlzaWJsZVwiOmZhbHNlfX0sXCJUaXRsZVN0eWxlXCI6e1wiJGlkXCI6XCI3NFwiLFwiRm9udFNldHRpbmdzXCI6e1wiJGlkXCI6XCI3NVwiLFwiRm9udFNpemVcIjoxMSxcIkZvbnROYW1lXCI6XCJDYWxpYnJpXCIsXCJJc0JvbGRcIjp0cnVlLFwiSXNJdGFsaWNcIjpmYWxzZSxcIklzVW5kZXJsaW5lZFwiOmZhbHNlfSxcIkZvcmVncm91bmRcIjp7XCIkaWRcIjpcIjc2XCIsXCJDb2xvclwiOntcIiRpZFwiOlwiNzdcIixcIkFcIjoyNTUsXCJSXCI6MCxcIkdcIjowLFwiQlwiOjB9fSxcIkhvcml6b250YWxBbGlnbm1lbnRcIjowLFwiSXNWaXNpYmxlXCI6dHJ1ZX0sXCJEYXRlU3R5bGVcIjp7XCIkaWRcIjpcIjc4XCIsXCJGb250U2V0dGluZ3NcIjp7XCIkaWRcIjpcIjc5XCIsXCJGb250U2l6ZVwiOjEwLFwiRm9udE5hbWVcIjpcIkNhbGlicmlcIixcIklzQm9sZFwiOmZhbHNlLFwiSXNJdGFsaWNcIjpmYWxzZSxcIklzVW5kZXJsaW5lZFwiOmZhbHNlfSxcIkZvcmVncm91bmRcIjp7XCIkaWRcIjpcIjgwXCIsXCJDb2xvclwiOntcIiRpZFwiOlwiODFcIixcIkFcIjoyNTUsXCJSXCI6NjgsXCJHXCI6ODQsXCJCXCI6MTA2fX0sXCJIb3Jpem9udGFsQWxpZ25tZW50XCI6MixcIklzVmlzaWJsZVwiOnRydWV9LFwiRGF0ZUZvcm1hdFwiOntcIiRpZFwiOlwiOD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ODNcIixcIkZvcm1hdFwiOjAsXCJJc1Zpc2libGVcIjpmYWxzZSxcIkxhc3RLbm93blZpc2liaWxpdHlTdGF0ZVwiOmZhbHNlfX0sXCJNaWxlc3RvbmVTdHlsZVwiOntcIiRpZFwiOlwiODRcIixcIlNoYXBlXCI6MCxcIklzQmVsb3dUaW1lYmFuZFwiOmZhbHNlLFwiU2hhcGVTaXplXCI6MCxcIlBhZGRpbmdcIjp7XCIkaWRcIjpcIjg1XCIsXCJUb3BcIjo1LjAsXCJMZWZ0XCI6My4wLFwiUmlnaHRcIjowLjAsXCJCb3R0b21cIjoyLjB9LFwiU2hhcGVTdHlsZVwiOntcIiRpZFwiOlwiODZcIixcIk1hcmdpblwiOntcIiRpZFwiOlwiODdcIixcIlRvcFwiOjAuMCxcIkxlZnRcIjowLjAsXCJSaWdodFwiOjAuMCxcIkJvdHRvbVwiOjAuMH0sXCJQYWRkaW5nXCI6e1wiJGlkXCI6XCI4OFwiLFwiVG9wXCI6MC4wLFwiTGVmdFwiOjAuMCxcIlJpZ2h0XCI6MC4wLFwiQm90dG9tXCI6MC4wfSxcIkJhY2tncm91bmRcIjp7XCIkaWRcIjpcIjg5XCIsXCJDb2xvclwiOntcIiRpZFwiOlwiOTBcIixcIkFcIjoyNTUsXCJSXCI6MCxcIkdcIjowLFwiQlwiOjB9fSxcIklzVmlzaWJsZVwiOnRydWUsXCJXaWR0aFwiOjEyLjAsXCJIZWlnaHRcIjoxNC4wLFwiQm9yZGVyU3R5bGVcIjp7XCIkaWRcIjpcIjkxXCIsXCJMaW5lU3R5bGVcIjp7XCIkaWRcIjpcIjkyXCIsXCJMaW5lQ29sb3JcIjp7XCIkaWRcIjpcIjkzXCIsXCJDb2xvclwiOntcIiRpZFwiOlwiOTRcIixcIkFcIjoyNTUsXCJSXCI6MjM0LFwiR1wiOjIyLFwiQlwiOjMwfX0sXCJMaW5lV2VpZ2h0XCI6Mi4wLFwiTGluZVR5cGVcIjowfSxcIklzVmlzaWJsZVwiOmZhbHNlfX0sXCJUaXRsZVN0eWxlXCI6e1wiJGlkXCI6XCI5NVwiLFwiRm9udFNldHRpbmdzXCI6e1wiJGlkXCI6XCI5NlwiLFwiRm9udFNpemVcIjoxMCxcIkZvbnROYW1lXCI6XCJBcmlhbFwiLFwiSXNCb2xkXCI6dHJ1ZSxcIklzSXRhbGljXCI6ZmFsc2UsXCJJc1VuZGVybGluZWRcIjpmYWxzZX0sXCJGb3JlZ3JvdW5kXCI6e1wiJGlkXCI6XCI5N1wiLFwiQ29sb3JcIjp7XCIkaWRcIjpcIjk4XCIsXCJBXCI6MjU1LFwiUlwiOjI1NSxcIkdcIjoyNTUsXCJCXCI6MjU1fX0sXCJIb3Jpem9udGFsQWxpZ25tZW50XCI6MSxcIklzVmlzaWJsZVwiOnRydWV9LFwiRGF0ZVN0eWxlXCI6e1wiJGlkXCI6XCI5OVwiLFwiRm9udFNldHRpbmdzXCI6e1wiJGlkXCI6XCIxMDBcIixcIkZvbnRTaXplXCI6MTAsXCJGb250TmFtZVwiOlwiQXJpYWxcIixcIklzQm9sZFwiOmZhbHNlLFwiSXNJdGFsaWNcIjpmYWxzZSxcIklzVW5kZXJsaW5lZFwiOmZhbHNlfSxcIkZvcmVncm91bmRcIjp7XCIkaWRcIjpcIjEwMVwiLFwiQ29sb3JcIjp7XCIkaWRcIjpcIjEwMlwiLFwiQVwiOjI1NSxcIlJcIjoxNjUsXCJHXCI6MTY1LFwiQlwiOjE2NX19LFwiSG9yaXpvbnRhbEFsaWdubWVudFwiOjEsXCJJc1Zpc2libGVcIjp0cnVlfSxcIkRhdGVGb3JtYXRcIjp7XCIkaWRcIjpcIjEwM1wiLFwiRm9ybWF0U3RyaW5nXCI6XCJNTU0gZCwgeXl5eVwiLFwiU2VwYXJhdG9yXCI6XCIvXCIsXCJVc2VJbnRlcm5hdGlvbmFsRGF0ZUZvcm1hdFwiOmZhbHNlLFwiRGF0ZUlzVmlzaWJsZVwiOnRydWUsXCJUaW1lSXNWaXNpYmxlXCI6ZmFsc2UsXCJIb3VyRGlnaXRzXCI6MSxcIkFtUG1EZXNpZ25hdG9yXCI6MixcIlRyaW0wME1pbnV0ZXNcIjpmYWxzZX0sXCJXZWVrTnVtYmVyaW5nXCI6e1wiJGlkXCI6XCIxMDRcIixcIkZvcm1hdFwiOjAsXCJJc1Zpc2libGVcIjpmYWxzZSxcIkxhc3RLbm93blZpc2liaWxpdHlTdGF0ZVwiOmZhbHNlfX0sXCJNb3RTdHlsZVwiOntcIiRpZFwiOlwiMTA1XCIsXCJTaGFwZVwiOjAsXCJTaGFwZVNpemVcIjowLFwiRGV0YWlsc1NwYWNpbmdcIjowLjAsXCJQYWRkaW5nXCI6e1wiJGlkXCI6XCIxMDZcIixcIlRvcFwiOjUuMCxcIkxlZnRcIjozLjAsXCJSaWdodFwiOjAuMCxcIkJvdHRvbVwiOjIuMH0sXCJQb3NpdGlvbk9uVGFza1wiOjEsXCJTaGFwZVN0eWxlXCI6e1wiJGlkXCI6XCIxMDdcIixcIk1hcmdpblwiOntcIiRpZFwiOlwiMTA4XCIsXCJUb3BcIjowLjAsXCJMZWZ0XCI6MC4wLFwiUmlnaHRcIjowLjAsXCJCb3R0b21cIjowLjB9LFwiUGFkZGluZ1wiOntcIiRpZFwiOlwiMTA5XCIsXCJUb3BcIjowLjAsXCJMZWZ0XCI6MC4wLFwiUmlnaHRcIjowLjAsXCJCb3R0b21cIjowLjB9LFwiQmFja2dyb3VuZFwiOntcIiRpZFwiOlwiMTEwXCIsXCJDb2xvclwiOntcIiRpZFwiOlwiMTExXCIsXCJBXCI6MjU1LFwiUlwiOjAsXCJHXCI6MCxcIkJcIjowfX0sXCJJc1Zpc2libGVcIjp0cnVlLFwiV2lkdGhcIjoxMi4wLFwiSGVpZ2h0XCI6MTQuMCxcIkJvcmRlclN0eWxlXCI6e1wiJGlkXCI6XCIxMTJcIixcIkxpbmVTdHlsZVwiOntcIiRpZFwiOlwiMTEzXCIsXCJMaW5lQ29sb3JcIjp7XCIkaWRcIjpcIjExNFwiLFwiQ29sb3JcIjp7XCIkaWRcIjpcIjExNVwiLFwiQVwiOjI1NSxcIlJcIjoyMzQsXCJHXCI6MjIsXCJCXCI6MzB9fSxcIkxpbmVXZWlnaHRcIjowLjAsXCJMaW5lVHlwZVwiOjB9LFwiSXNWaXNpYmxlXCI6ZmFsc2V9fSxcIlRpdGxlU3R5bGVcIjp7XCIkaWRcIjpcIjExNlwiLFwiRm9udFNldHRpbmdzXCI6e1wiJGlkXCI6XCIxMTdcIixcIkZvbnRTaXplXCI6MTAsXCJGb250TmFtZVwiOlwiQXJpYWxcIixcIklzQm9sZFwiOnRydWUsXCJJc0l0YWxpY1wiOmZhbHNlLFwiSXNVbmRlcmxpbmVkXCI6ZmFsc2V9LFwiRm9yZWdyb3VuZFwiOntcIiRpZFwiOlwiMTE4XCIsXCJDb2xvclwiOntcIiRpZFwiOlwiMTE5XCIsXCJBXCI6MjU1LFwiUlwiOjI1NSxcIkdcIjoyNTUsXCJCXCI6MjU1fX0sXCJIb3Jpem9udGFsQWxpZ25tZW50XCI6MSxcIklzVmlzaWJsZVwiOnRydWV9LFwiRGF0ZVN0eWxlXCI6e1wiJGlkXCI6XCIxMjBcIixcIkZvbnRTZXR0aW5nc1wiOntcIiRpZFwiOlwiMTIxXCIsXCJGb250U2l6ZVwiOjEwLFwiRm9udE5hbWVcIjpcIkFyaWFsXCIsXCJJc0JvbGRcIjpmYWxzZSxcIklzSXRhbGljXCI6ZmFsc2UsXCJJc1VuZGVybGluZWRcIjpmYWxzZX0sXCJGb3JlZ3JvdW5kXCI6e1wiJGlkXCI6XCIxMjJcIixcIkNvbG9yXCI6e1wiJGlkXCI6XCIxMjNcIixcIkFcIjoyNTUsXCJSXCI6MTY1LFwiR1wiOjE2NSxcIkJcIjoxNjV9fSxcIkhvcml6b250YWxBbGlnbm1lbnRcIjoxLFwiSXNWaXNpYmxlXCI6dHJ1ZX0sXCJEYXRlRm9ybWF0XCI6e1wiJGlkXCI6XCIxMjRcIixcIkZvcm1hdFN0cmluZ1wiOlwiTU1NIGQsIHl5eXlcIixcIlNlcGFyYXRvclwiOlwiL1wiLFwiVXNlSW50ZXJuYXRpb25hbERhdGVGb3JtYXRcIjpmYWxzZSxcIkRhdGVJc1Zpc2libGVcIjp0cnVlLFwiVGltZUlzVmlzaWJsZVwiOmZhbHNlLFwiSG91ckRpZ2l0c1wiOjEsXCJBbVBtRGVzaWduYXRvclwiOjIsXCJUcmltMDBNaW51dGVzXCI6ZmFsc2V9LFwiV2Vla051bWJlcmluZ1wiOntcIiRpZFwiOlwiMTI1XCIsXCJGb3JtYXRcIjowLFwiSXNWaXNpYmxlXCI6ZmFsc2UsXCJMYXN0S25vd25WaXNpYmlsaXR5U3RhdGVcIjpmYWxzZX19LFwiU3dpbWxhbmVWMlN0eWxlXCI6e1wiJGlkXCI6XCIxMjZcIixcIlN0eWxlSWRcIjpcIjlhYmI3NDA2LWQ3MzItNGM2YS1iZTkzLTJlY2M0NzYwZWJmM1wiLFwiTmFtZVwiOlwiU3dpbWxhbmUgU3R5bGUgMVwiLFwiSGVhZGVyU3R5bGVcIjp7XCIkaWRcIjpcIjEyN1wiLFwiVGV4dFN0eWxlXCI6e1wiJGlkXCI6XCIxMjhcIixcIkZvbnRTZXR0aW5nc1wiOntcIiRpZFwiOlwiMTI5XCIsXCJGb250U2l6ZVwiOjEyLFwiRm9udE5hbWVcIjpcIkFyaWFsIEJsYWNrXCIsXCJJc0JvbGRcIjp0cnVlLFwiSXNJdGFsaWNcIjpmYWxzZSxcIklzVW5kZXJsaW5lZFwiOmZhbHNlfSxcIkZvcmVncm91bmRcIjp7XCIkaWRcIjpcIjEzMFwiLFwiQ29sb3JcIjp7XCIkaWRcIjpcIjEzMVwiLFwiQVwiOjI1NSxcIlJcIjoyNTUsXCJHXCI6MjU1LFwiQlwiOjI1NX19LFwiSG9yaXpvbnRhbEFsaWdubWVudFwiOjAsXCJJc1Zpc2libGVcIjp0cnVlfSxcIlJlY3RhbmdsZVN0eWxlXCI6e1wiJGlkXCI6XCIxMzJcIixcIk1hcmdpblwiOntcIiRpZFwiOlwiMTMzXCIsXCJUb3BcIjowLjAsXCJMZWZ0XCI6MC4wLFwiUmlnaHRcIjowLjAsXCJCb3R0b21cIjowLjB9LFwiUGFkZGluZ1wiOntcIiRpZFwiOlwiMTM0XCIsXCJUb3BcIjowLjAsXCJMZWZ0XCI6MC4wLFwiUmlnaHRcIjowLjAsXCJCb3R0b21cIjowLjB9LFwiQmFja2dyb3VuZFwiOntcIiRpZFwiOlwiMTM1XCIsXCJDb2xvclwiOntcIiRpZFwiOlwiMTM2XCIsXCJBXCI6MjU1LFwiUlwiOjY4LFwiR1wiOjExNCxcIkJcIjoxOTZ9fSxcIklzVmlzaWJsZVwiOnRydWUsXCJXaWR0aFwiOjAuMCxcIkhlaWdodFwiOjAuMCxcIkJvcmRlclN0eWxlXCI6e1wiJGlkXCI6XCIxMzdcIixcIkxpbmVTdHlsZVwiOntcIiRpZFwiOlwiMTM4XCIsXCJMaW5lQ29sb3JcIjp7XCIkaWRcIjpcIjEzOVwiLFwiQ29sb3JcIjp7XCIkaWRcIjpcIjE0MFwiLFwiQVwiOjI1NSxcIlJcIjoyMyxcIkdcIjo0NCxcIkJcIjo4MX19LFwiTGluZVdlaWdodFwiOjAuMCxcIkxpbmVUeXBlXCI6MH0sXCJJc1Zpc2libGVcIjpmYWxzZX19fSxcIkJhY2tncm91bmRTdHlsZVwiOntcIiRpZFwiOlwiMTQxXCIsXCJNYXJnaW5cIjp7XCIkaWRcIjpcIjE0MlwiLFwiVG9wXCI6MC4wLFwiTGVmdFwiOjAuMCxcIlJpZ2h0XCI6MC4wLFwiQm90dG9tXCI6MC4wfSxcIlBhZGRpbmdcIjp7XCIkaWRcIjpcIjE0M1wiLFwiVG9wXCI6MC4wLFwiTGVmdFwiOjAuMCxcIlJpZ2h0XCI6MC4wLFwiQm90dG9tXCI6MC4wfSxcIkJhY2tncm91bmRcIjp7XCIkaWRcIjpcIjE0NFwiLFwiQ29sb3JcIjp7XCIkaWRcIjpcIjE0NVwiLFwiQVwiOjM4LFwiUlwiOjE2NSxcIkdcIjoxNjUsXCJCXCI6MTY1fX0sXCJJc1Zpc2libGVcIjp0cnVlLFwiV2lkdGhcIjowLjAsXCJIZWlnaHRcIjowLjAsXCJCb3JkZXJTdHlsZVwiOntcIiRpZFwiOlwiMTQ2XCIsXCJMaW5lU3R5bGVcIjp7XCIkaWRcIjpcIjE0N1wiLFwiTGluZUNvbG9yXCI6e1wiJGlkXCI6XCIxNDhcIixcIkNvbG9yXCI6e1wiJGlkXCI6XCIxNDlcIixcIkFcIjoyNTUsXCJSXCI6MjM0LFwiR1wiOjIyLFwiQlwiOjMwfX0sXCJMaW5lV2VpZ2h0XCI6MC4wLFwiTGluZVR5cGVcIjowfSxcIklzVmlzaWJsZVwiOmZhbHNlfX0sXCJJc0Fib3ZlVGltZWJhbmRcIjpmYWxzZSxcIlNwYWNpbmdcIjozLFwiRGVmYXVsdFN3aW1sYW5lQWN0aXZpdHlTdHlsZVwiOntcIiRpZFwiOlwiMTUwXCIsXCJIZWFkZXJTdHlsZVwiOntcIiRpZFwiOlwiMTUxXCIsXCJUZXh0U3R5bGVcIjp7XCIkaWRcIjpcIjE1MlwiLFwiRm9udFNldHRpbmdzXCI6e1wiJGlkXCI6XCIxNTNcIixcIkZvbnRTaXplXCI6MTEsXCJGb250TmFtZVwiOlwiQ2FsaWJyaVwiLFwiSXNCb2xkXCI6ZmFsc2UsXCJJc0l0YWxpY1wiOmZhbHNlLFwiSXNVbmRlcmxpbmVkXCI6ZmFsc2V9LFwiRm9yZWdyb3VuZFwiOntcIiRpZFwiOlwiMTU0XCIsXCJDb2xvclwiOntcIiRpZFwiOlwiMTU1XCIsXCJBXCI6MjU1LFwiUlwiOjAsXCJHXCI6MCxcIkJcIjowfX0sXCJIb3Jpem9udGFsQWxpZ25tZW50XCI6MCxcIklzVmlzaWJsZVwiOnRydWV9LFwiUmVjdGFuZ2xlU3R5bGVcIjp7XCIkaWRcIjpcIjE1NlwiLFwiTWFyZ2luXCI6e1wiJGlkXCI6XCIxNTdcIixcIlRvcFwiOjAuMCxcIkxlZnRcIjowLjAsXCJSaWdodFwiOjAuMCxcIkJvdHRvbVwiOjAuMH0sXCJQYWRkaW5nXCI6e1wiJGlkXCI6XCIxNThcIixcIlRvcFwiOjAuMCxcIkxlZnRcIjowLjAsXCJSaWdodFwiOjAuMCxcIkJvdHRvbVwiOjAuMH0sXCJCYWNrZ3JvdW5kXCI6e1wiJGlkXCI6XCIxNTlcIixcIkNvbG9yXCI6e1wiJGlkXCI6XCIxNjBcIixcIkFcIjo2MyxcIlJcIjo2OCxcIkdcIjoxMTQsXCJCXCI6MTk2fX0sXCJJc1Zpc2libGVcIjp0cnVlLFwiV2lkdGhcIjowLjAsXCJIZWlnaHRcIjowLjAsXCJCb3JkZXJTdHlsZVwiOntcIiRpZFwiOlwiMTYxXCIsXCJMaW5lU3R5bGVcIjp7XCIkaWRcIjpcIjE2MlwiLFwiTGluZUNvbG9yXCI6e1wiJGlkXCI6XCIxNjNcIixcIkNvbG9yXCI6e1wiJGlkXCI6XCIxNjRcIixcIkFcIjoyNTUsXCJSXCI6MjU1LFwiR1wiOjAsXCJCXCI6MH19LFwiTGluZVdlaWdodFwiOjAuMCxcIkxpbmVUeXBlXCI6MH0sXCJJc1Zpc2libGVcIjpmYWxzZX19fSxcIkJhY2tncm91bmRTdHlsZVwiOntcIiRpZFwiOlwiMTY1XCIsXCJNYXJnaW5cIjp7XCIkaWRcIjpcIjE2NlwiLFwiVG9wXCI6MC4wLFwiTGVmdFwiOjAuMCxcIlJpZ2h0XCI6MC4wLFwiQm90dG9tXCI6MC4wfSxcIlBhZGRpbmdcIjp7XCIkaWRcIjpcIjE2N1wiLFwiVG9wXCI6MC4wLFwiTGVmdFwiOjAuMCxcIlJpZ2h0XCI6MC4wLFwiQm90dG9tXCI6MC4wfSxcIkJhY2tncm91bmRcIjp7XCIkaWRcIjpcIjE2OFwiLFwiQ29sb3JcIjp7XCIkaWRcIjpcIjE2OVwiLFwiQVwiOjM4LFwiUlwiOjE2NSxcIkdcIjoxNjUsXCJCXCI6MTY1fX0sXCJJc1Zpc2libGVcIjp0cnVlLFwiV2lkdGhcIjowLjAsXCJIZWlnaHRcIjowLjAsXCJCb3JkZXJTdHlsZVwiOntcIiRpZFwiOlwiMTcwXCIsXCJMaW5lU3R5bGVcIjp7XCIkaWRcIjpcIjE3MVwiLFwiTGluZUNvbG9yXCI6e1wiJGlkXCI6XCIxNzJcIixcIkNvbG9yXCI6e1wiJGlkXCI6XCIxNzNcIixcIkFcIjoyNTUsXCJSXCI6MjM0LFwiR1wiOjIyLFwiQlwiOjMwfX0sXCJMaW5lV2VpZ2h0XCI6MC4wLFwiTGluZVR5cGVcIjowfSxcIklzVmlzaWJsZVwiOmZhbHNlfX19LFwiRGVmYXVsdFN3aW1sYW5lTWlsZXN0b25lU3R5bGVcIjp7XCIkaWRcIjpcIjE3NFwiLFwiVGl0bGVQb3NpdGlvblwiOjEsXCJEYXRlUG9zaXRpb25cIjozLFwiU2hhcGVUeXBlXCI6MTQsXCJTaGFwZVNpemVcIjowLFwiU3BhY2luZ1wiOjMsXCJTaGFwZVN0eWxlXCI6e1wiJGlkXCI6XCIxNzVcIixcIk1hcmdpblwiOntcIiRpZFwiOlwiMTc2XCIsXCJUb3BcIjowLjAsXCJMZWZ0XCI6MC4wLFwiUmlnaHRcIjowLjAsXCJCb3R0b21cIjowLjB9LFwiUGFkZGluZ1wiOntcIiRpZFwiOlwiMTc3XCIsXCJUb3BcIjowLjAsXCJMZWZ0XCI6MC4wLFwiUmlnaHRcIjowLjAsXCJCb3R0b21cIjowLjB9LFwiQmFja2dyb3VuZFwiOntcIiRpZFwiOlwiMTc4XCIsXCJDb2xvclwiOntcIiRpZFwiOlwiMTc5XCIsXCJBXCI6MjU1LFwiUlwiOjY4LFwiR1wiOjExNCxcIkJcIjoxOTZ9fSxcIklzVmlzaWJsZVwiOnRydWUsXCJXaWR0aFwiOjEyLjAsXCJIZWlnaHRcIjoxNC4wLFwiQm9yZGVyU3R5bGVcIjp7XCIkaWRcIjpcIjE4MFwiLFwiTGluZVN0eWxlXCI6e1wiJGlkXCI6XCIxODFcIixcIkxpbmVDb2xvclwiOntcIiRpZFwiOlwiMTgyXCIsXCJDb2xvclwiOntcIiRpZFwiOlwiMTgzXCIsXCJBXCI6MjU1LFwiUlwiOjIzNCxcIkdcIjoyMixcIkJcIjozMH19LFwiTGluZVdlaWdodFwiOjIuMCxcIkxpbmVUeXBlXCI6MH0sXCJJc1Zpc2libGVcIjpmYWxzZX19LFwiVGl0bGVTdHlsZVwiOntcIiRpZFwiOlwiMTg0XCIsXCJGb250U2V0dGluZ3NcIjp7XCIkaWRcIjpcIjE4NVwiLFwiRm9udFNpemVcIjoxMCxcIkZvbnROYW1lXCI6XCJBcmlhbFwiLFwiSXNCb2xkXCI6dHJ1ZSxcIklzSXRhbGljXCI6ZmFsc2UsXCJJc1VuZGVybGluZWRcIjpmYWxzZX0sXCJGb3JlZ3JvdW5kXCI6e1wiJGlkXCI6XCIxODZcIixcIkNvbG9yXCI6e1wiJGlkXCI6XCIxODdcIixcIkFcIjoyNTUsXCJSXCI6MjU1LFwiR1wiOjI1NSxcIkJcIjoyNTV9fSxcIkhvcml6b250YWxBbGlnbm1lbnRcIjoxLFwiSXNWaXNpYmxlXCI6dHJ1ZX0sXCJEYXRlU3R5bGVcIjp7XCIkaWRcIjpcIjE4OFwiLFwiRm9udFNldHRpbmdzXCI6e1wiJGlkXCI6XCIxODlcIixcIkZvbnRTaXplXCI6MTAsXCJGb250TmFtZVwiOlwiQXJpYWxcIixcIklzQm9sZFwiOmZhbHNlLFwiSXNJdGFsaWNcIjpmYWxzZSxcIklzVW5kZXJsaW5lZFwiOmZhbHNlfSxcIkZvcmVncm91bmRcIjp7XCIkaWRcIjpcIjE5MFwiLFwiQ29sb3JcIjp7XCIkaWRcIjpcIjE5MVwiLFwiQVwiOjI1NSxcIlJcIjoxNjUsXCJHXCI6MTY1LFwiQlwiOjE2NX19LFwiSG9yaXpvbnRhbEFsaWdubWVudFwiOjEsXCJJc1Zpc2libGVcIjp0cnVlfSxcIkRhdGVGb3JtYXRcIjp7XCIkaWRcIjpcIjE5MlwiLFwiRm9ybWF0U3RyaW5nXCI6XCJ5eXl5XCIsXCJTZXBhcmF0b3JcIjpcIi9cIixcIlVzZUludGVybmF0aW9uYWxEYXRlRm9ybWF0XCI6ZmFsc2UsXCJEYXRlSXNWaXNpYmxlXCI6dHJ1ZSxcIlRpbWVJc1Zpc2libGVcIjpmYWxzZSxcIkhvdXJEaWdpdHNcIjoxLFwiQW1QbURlc2lnbmF0b3JcIjoyLFwiVHJpbTAwTWludXRlc1wiOmZhbHNlfSxcIldlZWtOdW1iZXJpbmdcIjp7XCIkaWRcIjpcIjE5M1wiLFwiRm9ybWF0XCI6MCxcIklzVmlzaWJsZVwiOmZhbHNlLFwiTGFzdEtub3duVmlzaWJpbGl0eVN0YXRlXCI6ZmFsc2V9fSxcIkRlZmF1bHRTd2ltbGFuZVRhc2tTdHlsZVwiOntcIiRpZFwiOlwiMTk0XCIsXCJTaGFwZVwiOjEsXCJTaGFwZVRoaWNrbmVzc1wiOjAsXCJEdXJhdGlvbkZvcm1hdFwiOjAsXCJQZXJjZW50YWdlQ29tcGxldGVUZXh0U3R5bGVcIjp7XCIkaWRcIjpcIjE5NVwiLFwiRm9udFNldHRpbmdzXCI6e1wiJGlkXCI6XCIxOTZcIixcIkZvbnRTaXplXCI6MTAsXCJGb250TmFtZVwiOlwiQ2FsaWJyaVwiLFwiSXNCb2xkXCI6ZmFsc2UsXCJJc0l0YWxpY1wiOmZhbHNlLFwiSXNVbmRlcmxpbmVkXCI6ZmFsc2V9LFwiRm9yZWdyb3VuZFwiOntcIiRpZFwiOlwiMTk3XCIsXCJDb2xvclwiOntcIiRpZFwiOlwiMTk4XCIsXCJBXCI6MjU1LFwiUlwiOjIzNyxcIkdcIjoxMjUsXCJCXCI6NDl9fSxcIkhvcml6b250YWxBbGlnbm1lbnRcIjowLFwiSXNWaXNpYmxlXCI6ZmFsc2V9LFwiUGVyY2VudGFnZUNvbXBsZXRlSGlnaGxpZ2h0U3R5bGVcIjp7XCIkaWRcIjpcIjE5OVwiLFwiQmFja2dyb3VuZFwiOntcIiRpZFwiOlwiMjAwXCIsXCJDb2xvclwiOntcIiRpZFwiOlwiMjAxXCIsXCJBXCI6MCxcIlJcIjowLFwiR1wiOjAsXCJCXCI6MH19fSxcIkR1cmF0aW9uU3R5bGVcIjp7XCIkaWRcIjpcIjIwMlwiLFwiRm9udFNldHRpbmdzXCI6e1wiJGlkXCI6XCIyMDNcIixcIkZvbnRTaXplXCI6MTAsXCJGb250TmFtZVwiOlwiQ2FsaWJyaVwiLFwiSXNCb2xkXCI6ZmFsc2UsXCJJc0l0YWxpY1wiOmZhbHNlLFwiSXNVbmRlcmxpbmVkXCI6ZmFsc2V9LFwiRm9yZWdyb3VuZFwiOntcIiRpZFwiOlwiMjA0XCIsXCJDb2xvclwiOntcIiRpZFwiOlwiMjA1XCIsXCJBXCI6MjU1LFwiUlwiOjIzNyxcIkdcIjoxMjUsXCJCXCI6NDl9fSxcIkhvcml6b250YWxBbGlnbm1lbnRcIjowLFwiSXNWaXNpYmxlXCI6ZmFsc2V9LFwiTWFyZ2luXCI6e1wiJGlkXCI6XCIyMDZcIixcIlRvcFwiOjAuMCxcIkxlZnRcIjowLjAsXCJSaWdodFwiOjAuMCxcIkJvdHRvbVwiOjAuMH0sXCJTdGFydERhdGVQb3NpdGlvblwiOjMsXCJFbmREYXRlUG9zaXRpb25cIjozLFwiVGl0bGVQb3NpdGlvblwiOjQsXCJEdXJhdGlvblBvc2l0aW9uXCI6MCxcIlBlcmNlbnRhZ2VDb21wbGV0ZWRQb3NpdGlvblwiOjAsXCJTcGFjaW5nXCI6My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NjgsXCJHXCI6MTE0LFwiQlwiOjE5Nn19LFwiSXNWaXNpYmxlXCI6dHJ1ZSxcIldpZHRoXCI6MC4wLFwiSGVpZ2h0XCI6MTAuMCxcIkJvcmRlclN0eWxlXCI6e1wiJGlkXCI6XCIyMTJcIixcIkxpbmVTdHlsZVwiOntcIiRpZFwiOlwiMjEzXCIsXCJMaW5lQ29sb3JcIjp7XCIkaWRcIjpcIjIxNFwiLFwiQ29sb3JcIjp7XCIkaWRcIjpcIjIxNVwiLFwiQVwiOjI1NSxcIlJcIjoyMzQsXCJHXCI6MjIsXCJCXCI6MzB9fSxcIkxpbmVXZWlnaHRcIjoyLjAsXCJMaW5lVHlwZVwiOjB9LFwiSXNWaXNpYmxlXCI6ZmFsc2V9fSxcIlRpdGxlU3R5bGVcIjp7XCIkaWRcIjpcIjIxNlwiLFwiRm9udFNldHRpbmdzXCI6e1wiJGlkXCI6XCIyMTdcIixcIkZvbnRTaXplXCI6MTEsXCJGb250TmFtZVwiOlwiQ2FsaWJyaVwiLFwiSXNCb2xkXCI6dHJ1ZSxcIklzSXRhbGljXCI6ZmFsc2UsXCJJc1VuZGVybGluZWRcIjpmYWxzZX0sXCJGb3JlZ3JvdW5kXCI6e1wiJGlkXCI6XCIyMThcIixcIkNvbG9yXCI6e1wiJGlkXCI6XCIyMTlcIixcIkFcIjoyNTUsXCJSXCI6MCxcIkdcIjowLFwiQlwiOjB9fSxcIkhvcml6b250YWxBbGlnbm1lbnRcIjowLFwiSXNWaXNpYmxlXCI6dHJ1ZX0sXCJEYXRlU3R5bGVcIjp7XCIkaWRcIjpcIjIyMFwiLFwiRm9udFNldHRpbmdzXCI6e1wiJGlkXCI6XCIyMjFcIixcIkZvbnRTaXplXCI6MTAsXCJGb250TmFtZVwiOlwiQ2FsaWJyaVwiLFwiSXNCb2xkXCI6ZmFsc2UsXCJJc0l0YWxpY1wiOmZhbHNlLFwiSXNVbmRlcmxpbmVkXCI6ZmFsc2V9LFwiRm9yZWdyb3VuZFwiOntcIiRpZFwiOlwiMjIyXCIsXCJDb2xvclwiOntcIiRpZFwiOlwiMjIzXCIsXCJBXCI6MjU1LFwiUlwiOjY4LFwiR1wiOjg0LFwiQlwiOjEwNn19LFwiSG9yaXpvbnRhbEFsaWdubWVudFwiOjIsXCJJc1Zpc2libGVcIjp0cnVlfSxcIkRhdGVGb3JtYXRcIjp7XCIkaWRcIjpcIjIy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MjVcIixcIkZvcm1hdFwiOjAsXCJJc1Zpc2libGVcIjpmYWxzZSxcIkxhc3RLbm93blZpc2liaWxpdHlTdGF0ZVwiOmZhbHNlfX0sXCJEZWZhdWx0U3dpbWxhbmVNb3RTdHlsZVwiOntcIiRpZFwiOlwiMjI2XCIsXCJTaGFwZVwiOjAsXCJTaGFwZVNpemVcIjowLFwiRGV0YWlsc1NwYWNpbmdcIjowLjAsXCJQYWRkaW5nXCI6e1wiJGlkXCI6XCIyMjdcIixcIlRvcFwiOjUuMCxcIkxlZnRcIjozLjAsXCJSaWdodFwiOjAuMCxcIkJvdHRvbVwiOjIuMH0sXCJQb3NpdGlvbk9uVGFza1wiOjEsXCJTaGFwZVN0eWxlXCI6e1wiJGlkXCI6XCIyMjhcIixcIk1hcmdpblwiOntcIiRpZFwiOlwiMjI5XCIsXCJUb3BcIjowLjAsXCJMZWZ0XCI6MC4wLFwiUmlnaHRcIjowLjAsXCJCb3R0b21cIjowLjB9LFwiUGFkZGluZ1wiOntcIiRpZFwiOlwiMjMwXCIsXCJUb3BcIjowLjAsXCJMZWZ0XCI6MC4wLFwiUmlnaHRcIjowLjAsXCJCb3R0b21cIjowLjB9LFwiQmFja2dyb3VuZFwiOntcIiRpZFwiOlwiMjMxXCIsXCJDb2xvclwiOntcIiRpZFwiOlwiMjMyXCIsXCJBXCI6MjU1LFwiUlwiOjY4LFwiR1wiOjExNCxcIkJcIjoxOTZ9fSxcIklzVmlzaWJsZVwiOnRydWUsXCJXaWR0aFwiOjEyLjAsXCJIZWlnaHRcIjoxNC4wLFwiQm9yZGVyU3R5bGVcIjp7XCIkaWRcIjpcIjIzM1wiLFwiTGluZVN0eWxlXCI6e1wiJGlkXCI6XCIyMzRcIixcIkxpbmVDb2xvclwiOntcIiRpZFwiOlwiMjM1XCIsXCJDb2xvclwiOntcIiRpZFwiOlwiMjM2XCIsXCJBXCI6MjU1LFwiUlwiOjIzNCxcIkdcIjoyMixcIkJcIjozMH19LFwiTGluZVdlaWdodFwiOjAuMCxcIkxpbmVUeXBlXCI6MH0sXCJJc1Zpc2libGVcIjpmYWxzZX19LFwiVGl0bGVTdHlsZVwiOntcIiRpZFwiOlwiMjM3XCIsXCJGb250U2V0dGluZ3NcIjp7XCIkaWRcIjpcIjIzOFwiLFwiRm9udFNpemVcIjoxMCxcIkZvbnROYW1lXCI6XCJBcmlhbFwiLFwiSXNCb2xkXCI6dHJ1ZSxcIklzSXRhbGljXCI6ZmFsc2UsXCJJc1VuZGVybGluZWRcIjpmYWxzZX0sXCJGb3JlZ3JvdW5kXCI6e1wiJGlkXCI6XCIyMzlcIixcIkNvbG9yXCI6e1wiJGlkXCI6XCIyNDBcIixcIkFcIjoyNTUsXCJSXCI6MjU1LFwiR1wiOjI1NSxcIkJcIjoyNTV9fSxcIkhvcml6b250YWxBbGlnbm1lbnRcIjowLFwiSXNWaXNpYmxlXCI6dHJ1ZX0sXCJEYXRlU3R5bGVcIjp7XCIkaWRcIjpcIjI0MVwiLFwiRm9udFNldHRpbmdzXCI6e1wiJGlkXCI6XCIyNDJcIixcIkZvbnRTaXplXCI6MTAsXCJGb250TmFtZVwiOlwiQXJpYWxcIixcIklzQm9sZFwiOmZhbHNlLFwiSXNJdGFsaWNcIjpmYWxzZSxcIklzVW5kZXJsaW5lZFwiOmZhbHNlfSxcIkZvcmVncm91bmRcIjp7XCIkaWRcIjpcIjI0M1wiLFwiQ29sb3JcIjp7XCIkaWRcIjpcIjI0NFwiLFwiQVwiOjI1NSxcIlJcIjoxNjUsXCJHXCI6MTY1LFwiQlwiOjE2NX19LFwiSG9yaXpvbnRhbEFsaWdubWVudFwiOjAsXCJJc1Zpc2libGVcIjp0cnVlfSxcIkRhdGVGb3JtYXRcIjp7XCIkaWRcIjpcIjI0NVwiLFwiRm9ybWF0U3RyaW5nXCI6XCJ5eXl5XCIsXCJTZXBhcmF0b3JcIjpcIi9cIixcIlVzZUludGVybmF0aW9uYWxEYXRlRm9ybWF0XCI6ZmFsc2UsXCJEYXRlSXNWaXNpYmxlXCI6dHJ1ZSxcIlRpbWVJc1Zpc2libGVcIjpmYWxzZSxcIkhvdXJEaWdpdHNcIjoxLFwiQW1QbURlc2lnbmF0b3JcIjoyLFwiVHJpbTAwTWludXRlc1wiOmZhbHNlfSxcIldlZWtOdW1iZXJpbmdcIjp7XCIkaWRcIjpcIjI0NlwiLFwiRm9ybWF0XCI6MCxcIklzVmlzaWJsZVwiOmZhbHNlLFwiTGFzdEtub3duVmlzaWJpbGl0eVN0YXRlXCI6ZmFsc2V9fX0sXCJfYWRkaXRpb25hbFN3aW1sYW5lVjJTdHlsZXNcIjpbe1wiJGlkXCI6XCIyNDdcIixcIlN0eWxlSWRcIjpcIjUyMzFiODkzLTM2MTEtNDIzZS1hZGQ1LTk3ZGNkOGFkYzFkOFwiLFwiTmFtZVwiOlwiU3dpbWxhbmUgU3R5bGUgMlwiLFwiSGVhZGVyU3R5bGVcIjp7XCIkaWRcIjpcIjI0OFwiLFwiVGV4dFN0eWxlXCI6e1wiJGlkXCI6XCIyNDlcIixcIkZvbnRTZXR0aW5nc1wiOntcIiRpZFwiOlwiMjUwXCIsXCJGb250U2l6ZVwiOjEyLFwiRm9udE5hbWVcIjpcIkFyaWFsIEJsYWNrXCIsXCJJc0JvbGRcIjp0cnVlLFwiSXNJdGFsaWNcIjpmYWxzZSxcIklzVW5kZXJsaW5lZFwiOmZhbHNlfSxcIkZvcmVncm91bmRcIjp7XCIkaWRcIjpcIjI1MVwiLFwiQ29sb3JcIjp7XCIkaWRcIjpcIjI1MlwiLFwiQVwiOjI1NSxcIlJcIjoyNTUsXCJHXCI6MjU1LFwiQlwiOjI1NX19LFwiSG9yaXpvbnRhbEFsaWdubWVudFwiOjAsXCJJc1Zpc2libGVcIjp0cnVlfSxcIlJlY3RhbmdsZVN0eWxlXCI6e1wiJGlkXCI6XCIyNTNcIixcIk1hcmdpblwiOntcIiRpZFwiOlwiMjU0XCIsXCJUb3BcIjowLjAsXCJMZWZ0XCI6MC4wLFwiUmlnaHRcIjowLjAsXCJCb3R0b21cIjowLjB9LFwiUGFkZGluZ1wiOntcIiRpZFwiOlwiMjU1XCIsXCJUb3BcIjowLjAsXCJMZWZ0XCI6MC4wLFwiUmlnaHRcIjowLjAsXCJCb3R0b21cIjowLjB9LFwiQmFja2dyb3VuZFwiOntcIiRpZFwiOlwiMjU2XCIsXCJDb2xvclwiOntcIiRpZFwiOlwiMjU3XCIsXCJBXCI6MjU1LFwiUlwiOjY4LFwiR1wiOjExNCxcIkJcIjoxOTZ9fSxcIklzVmlzaWJsZVwiOnRydWUsXCJXaWR0aFwiOjAuMCxcIkhlaWdodFwiOjAuMCxcIkJvcmRlclN0eWxlXCI6e1wiJGlkXCI6XCIyNThcIixcIkxpbmVTdHlsZVwiOntcIiRpZFwiOlwiMjU5XCIsXCJMaW5lQ29sb3JcIjp7XCIkaWRcIjpcIjI2MFwiLFwiQ29sb3JcIjp7XCIkaWRcIjpcIjI2MVwiLFwiQVwiOjI1NSxcIlJcIjoyNTUsXCJHXCI6MjU1LFwiQlwiOjI1NX19LFwiTGluZVdlaWdodFwiOjAuMCxcIkxpbmVUeXBlXCI6MH0sXCJJc1Zpc2libGVcIjpmYWxzZX19fSxcIkJhY2tncm91bmRTdHlsZVwiOntcIiRpZFwiOlwiMjYyXCIsXCJNYXJnaW5cIjp7XCIkaWRcIjpcIjI2M1wiLFwiVG9wXCI6MC4wLFwiTGVmdFwiOjAuMCxcIlJpZ2h0XCI6MC4wLFwiQm90dG9tXCI6MC4wfSxcIlBhZGRpbmdcIjp7XCIkaWRcIjpcIjI2NFwiLFwiVG9wXCI6MC4wLFwiTGVmdFwiOjAuMCxcIlJpZ2h0XCI6MC4wLFwiQm90dG9tXCI6MC4wfSxcIkJhY2tncm91bmRcIjp7XCIkaWRcIjpcIjI2NVwiLFwiQ29sb3JcIjp7XCIkaWRcIjpcIjI2NlwiLFwiQVwiOjM4LFwiUlwiOjE2NSxcIkdcIjoxNjUsXCJCXCI6MTY1fX0sXCJJc1Zpc2libGVcIjp0cnVlLFwiV2lkdGhcIjowLjAsXCJIZWlnaHRcIjowLjAsXCJCb3JkZXJTdHlsZVwiOntcIiRpZFwiOlwiMjY3XCIsXCJMaW5lU3R5bGVcIjp7XCIkaWRcIjpcIjI2OFwiLFwiTGluZUNvbG9yXCI6e1wiJGlkXCI6XCIyNjlcIixcIkNvbG9yXCI6e1wiJGlkXCI6XCIyNzBcIixcIkFcIjoyNTUsXCJSXCI6MjM0LFwiR1wiOjIyLFwiQlwiOjMwfX0sXCJMaW5lV2VpZ2h0XCI6MC4wLFwiTGluZVR5cGVcIjowfSxcIklzVmlzaWJsZVwiOmZhbHNlfX0sXCJJc0Fib3ZlVGltZWJhbmRcIjpmYWxzZSxcIlNwYWNpbmdcIjo1LFwiRGVmYXVsdFN3aW1sYW5lQWN0aXZpdHlTdHlsZVwiOntcIiRpZFwiOlwiMjcxXCIsXCJIZWFkZXJTdHlsZVwiOntcIiRpZFwiOlwiMjcyXCIsXCJUZXh0U3R5bGVcIjp7XCIkaWRcIjpcIjI3M1wiLFwiRm9udFNldHRpbmdzXCI6e1wiJGlkXCI6XCIyNzRcIixcIkZvbnRTaXplXCI6MTEsXCJGb250TmFtZVwiOlwiQ2FsaWJyaVwiLFwiSXNCb2xkXCI6ZmFsc2UsXCJJc0l0YWxpY1wiOmZhbHNlLFwiSXNVbmRlcmxpbmVkXCI6ZmFsc2V9LFwiRm9yZWdyb3VuZFwiOntcIiRpZFwiOlwiMjc1XCIsXCJDb2xvclwiOntcIiRpZFwiOlwiMjc2XCIsXCJBXCI6MjU1LFwiUlwiOjAsXCJHXCI6MCxcIkJcIjowfX0sXCJIb3Jpem9udGFsQWxpZ25tZW50XCI6MCxcIklzVmlzaWJsZVwiOnRydWV9LFwiUmVjdGFuZ2xlU3R5bGVcIjp7XCIkaWRcIjpcIjI3N1wiLFwiTWFyZ2luXCI6e1wiJGlkXCI6XCIyNzhcIixcIlRvcFwiOjAuMCxcIkxlZnRcIjowLjAsXCJSaWdodFwiOjAuMCxcIkJvdHRvbVwiOjAuMH0sXCJQYWRkaW5nXCI6e1wiJGlkXCI6XCIyNzlcIixcIlRvcFwiOjAuMCxcIkxlZnRcIjowLjAsXCJSaWdodFwiOjAuMCxcIkJvdHRvbVwiOjAuMH0sXCJCYWNrZ3JvdW5kXCI6e1wiJGlkXCI6XCIyODBcIixcIkNvbG9yXCI6e1wiJGlkXCI6XCIyODFcIixcIkFcIjo2MyxcIlJcIjo2OCxcIkdcIjoxMTQsXCJCXCI6MTk2fX0sXCJJc1Zpc2libGVcIjp0cnVlLFwiV2lkdGhcIjowLjAsXCJIZWlnaHRcIjowLjAsXCJCb3JkZXJTdHlsZVwiOntcIiRpZFwiOlwiMjgyXCIsXCJMaW5lU3R5bGVcIjp7XCIkaWRcIjpcIjI4M1wiLFwiTGluZUNvbG9yXCI6e1wiJGlkXCI6XCIyODRcIixcIkNvbG9yXCI6e1wiJGlkXCI6XCIyODVcIixcIkFcIjoyNTUsXCJSXCI6MjU1LFwiR1wiOjAsXCJCXCI6MH19LFwiTGluZVdlaWdodFwiOjAuMCxcIkxpbmVUeXBlXCI6MH0sXCJJc1Zpc2libGVcIjpmYWxzZX19fSxcIkJhY2tncm91bmRTdHlsZVwiOntcIiRpZFwiOlwiMjg2XCIsXCJNYXJnaW5cIjp7XCIkaWRcIjpcIjI4N1wiLFwiVG9wXCI6MC4wLFwiTGVmdFwiOjAuMCxcIlJpZ2h0XCI6MC4wLFwiQm90dG9tXCI6MC4wfSxcIlBhZGRpbmdcIjp7XCIkaWRcIjpcIjI4OFwiLFwiVG9wXCI6MC4wLFwiTGVmdFwiOjAuMCxcIlJpZ2h0XCI6MC4wLFwiQm90dG9tXCI6MC4wfSxcIkJhY2tncm91bmRcIjp7XCIkaWRcIjpcIjI4OVwiLFwiQ29sb3JcIjp7XCIkaWRcIjpcIjI5MFwiLFwiQVwiOjM4LFwiUlwiOjE2NSxcIkdcIjoxNjUsXCJCXCI6MTY1fX0sXCJJc1Zpc2libGVcIjp0cnVlLFwiV2lkdGhcIjowLjAsXCJIZWlnaHRcIjowLjAsXCJCb3JkZXJTdHlsZVwiOntcIiRpZFwiOlwiMjkxXCIsXCJMaW5lU3R5bGVcIjp7XCIkaWRcIjpcIjI5MlwiLFwiTGluZUNvbG9yXCI6e1wiJGlkXCI6XCIyOTNcIixcIkNvbG9yXCI6e1wiJGlkXCI6XCIyOTRcIixcIkFcIjoyNTUsXCJSXCI6MjM0LFwiR1wiOjIyLFwiQlwiOjMwfX0sXCJMaW5lV2VpZ2h0XCI6MC4wLFwiTGluZVR5cGVcIjowfSxcIklzVmlzaWJsZVwiOmZhbHNlfX19LFwiRGVmYXVsdFN3aW1sYW5lTWlsZXN0b25lU3R5bGVcIjp7XCIkaWRcIjpcIjI5NVwiLFwiVGl0bGVQb3NpdGlvblwiOjAsXCJEYXRlUG9zaXRpb25cIjozLFwiU2hhcGVUeXBlXCI6MTMsXCJTaGFwZVNpemVcIjowLFwiU3BhY2luZ1wiOjQsXCJTaGFwZVN0eWxlXCI6e1wiJGlkXCI6XCIyOTZcIixcIk1hcmdpblwiOntcIiRpZFwiOlwiMjk3XCIsXCJUb3BcIjowLjAsXCJMZWZ0XCI6MC4wLFwiUmlnaHRcIjowLjAsXCJCb3R0b21cIjowLjB9LFwiUGFkZGluZ1wiOntcIiRpZFwiOlwiMjk4XCIsXCJUb3BcIjowLjAsXCJMZWZ0XCI6MC4wLFwiUmlnaHRcIjowLjAsXCJCb3R0b21cIjowLjB9LFwiQmFja2dyb3VuZFwiOntcIiRpZFwiOlwiMjk5XCIsXCJDb2xvclwiOntcIiRpZFwiOlwiMzAwXCIsXCJBXCI6MjU1LFwiUlwiOjY4LFwiR1wiOjExNCxcIkJcIjoxOTZ9fSxcIklzVmlzaWJsZVwiOnRydWUsXCJXaWR0aFwiOjEyLjAsXCJIZWlnaHRcIjoxNC4wLFwiQm9yZGVyU3R5bGVcIjp7XCIkaWRcIjpcIjMwMVwiLFwiTGluZVN0eWxlXCI6e1wiJGlkXCI6XCIzMDJcIixcIkxpbmVDb2xvclwiOntcIiRpZFwiOlwiMzAzXCIsXCJDb2xvclwiOntcIiRpZFwiOlwiMzA0XCIsXCJBXCI6MjU1LFwiUlwiOjIzNCxcIkdcIjoyMixcIkJcIjozMH19LFwiTGluZVdlaWdodFwiOjIuMCxcIkxpbmVUeXBlXCI6MH0sXCJJc1Zpc2libGVcIjpmYWxzZX19LFwiVGl0bGVTdHlsZVwiOntcIiRpZFwiOlwiMzA1XCIsXCJGb250U2V0dGluZ3NcIjp7XCIkaWRcIjpcIjMwNlwiLFwiRm9udFNpemVcIjoxMCxcIkZvbnROYW1lXCI6XCJBcmlhbFwiLFwiSXNCb2xkXCI6dHJ1ZSxcIklzSXRhbGljXCI6ZmFsc2UsXCJJc1VuZGVybGluZWRcIjpmYWxzZX0sXCJGb3JlZ3JvdW5kXCI6e1wiJGlkXCI6XCIzMDdcIixcIkNvbG9yXCI6e1wiJGlkXCI6XCIzMDhcIixcIkFcIjoyNTUsXCJSXCI6MjU1LFwiR1wiOjI1NSxcIkJcIjoyNTV9fSxcIkhvcml6b250YWxBbGlnbm1lbnRcIjoyLFwiSXNWaXNpYmxlXCI6dHJ1ZX0sXCJEYXRlU3R5bGVcIjp7XCIkaWRcIjpcIjMwOVwiLFwiRm9udFNldHRpbmdzXCI6e1wiJGlkXCI6XCIzMTBcIixcIkZvbnRTaXplXCI6MTAsXCJGb250TmFtZVwiOlwiQXJpYWxcIixcIklzQm9sZFwiOmZhbHNlLFwiSXNJdGFsaWNcIjpmYWxzZSxcIklzVW5kZXJsaW5lZFwiOmZhbHNlfSxcIkZvcmVncm91bmRcIjp7XCIkaWRcIjpcIjMxMVwiLFwiQ29sb3JcIjp7XCIkaWRcIjpcIjMxMlwiLFwiQVwiOjI1NSxcIlJcIjoxNjUsXCJHXCI6MTY1LFwiQlwiOjE2NX19LFwiSG9yaXpvbnRhbEFsaWdubWVudFwiOjEsXCJJc1Zpc2libGVcIjp0cnVlfSxcIkRhdGVGb3JtYXRcIjp7XCIkaWRcIjpcIjMxM1wiLFwiRm9ybWF0U3RyaW5nXCI6XCJ5eXl5XCIsXCJTZXBhcmF0b3JcIjpcIi9cIixcIlVzZUludGVybmF0aW9uYWxEYXRlRm9ybWF0XCI6ZmFsc2UsXCJEYXRlSXNWaXNpYmxlXCI6dHJ1ZSxcIlRpbWVJc1Zpc2libGVcIjpmYWxzZSxcIkhvdXJEaWdpdHNcIjoxLFwiQW1QbURlc2lnbmF0b3JcIjoyLFwiVHJpbTAwTWludXRlc1wiOmZhbHNlfSxcIldlZWtOdW1iZXJpbmdcIjp7XCIkaWRcIjpcIjMxNFwiLFwiRm9ybWF0XCI6MCxcIklzVmlzaWJsZVwiOmZhbHNlLFwiTGFzdEtub3duVmlzaWJpbGl0eVN0YXRlXCI6ZmFsc2V9fSxcIkRlZmF1bHRTd2ltbGFuZVRhc2tTdHlsZVwiOntcIiRpZFwiOlwiMzE1XCIsXCJTaGFwZVwiOjEsXCJTaGFwZVRoaWNrbmVzc1wiOjAsXCJEdXJhdGlvbkZvcm1hdFwiOjAsXCJQZXJjZW50YWdlQ29tcGxldGVUZXh0U3R5bGVcIjp7XCIkaWRcIjpcIjMxNlwiLFwiRm9udFNldHRpbmdzXCI6e1wiJGlkXCI6XCIzMTdcIixcIkZvbnRTaXplXCI6MTAsXCJGb250TmFtZVwiOlwiQ2FsaWJyaVwiLFwiSXNCb2xkXCI6ZmFsc2UsXCJJc0l0YWxpY1wiOmZhbHNlLFwiSXNVbmRlcmxpbmVkXCI6ZmFsc2V9LFwiRm9yZWdyb3VuZFwiOntcIiRpZFwiOlwiMzE4XCIsXCJDb2xvclwiOntcIiRpZFwiOlwiMzE5XCIsXCJBXCI6MjU1LFwiUlwiOjIzNyxcIkdcIjoxMjUsXCJCXCI6NDl9fSxcIkhvcml6b250YWxBbGlnbm1lbnRcIjowLFwiSXNWaXNpYmxlXCI6ZmFsc2V9LFwiUGVyY2VudGFnZUNvbXBsZXRlSGlnaGxpZ2h0U3R5bGVcIjp7XCIkaWRcIjpcIjMyMFwiLFwiQmFja2dyb3VuZFwiOntcIiRpZFwiOlwiMzIxXCIsXCJDb2xvclwiOntcIiRpZFwiOlwiMzIyXCIsXCJBXCI6MCxcIlJcIjowLFwiR1wiOjAsXCJCXCI6MH19fSxcIkR1cmF0aW9uU3R5bGVcIjp7XCIkaWRcIjpcIjMyM1wiLFwiRm9udFNldHRpbmdzXCI6e1wiJGlkXCI6XCIzMjRcIixcIkZvbnRTaXplXCI6MTAsXCJGb250TmFtZVwiOlwiQ2FsaWJyaVwiLFwiSXNCb2xkXCI6ZmFsc2UsXCJJc0l0YWxpY1wiOmZhbHNlLFwiSXNVbmRlcmxpbmVkXCI6ZmFsc2V9LFwiRm9yZWdyb3VuZFwiOntcIiRpZFwiOlwiMzI1XCIsXCJDb2xvclwiOntcIiRpZFwiOlwiMzI2XCIsXCJBXCI6MjU1LFwiUlwiOjIzNyxcIkdcIjoxMjUsXCJCXCI6NDl9fSxcIkhvcml6b250YWxBbGlnbm1lbnRcIjowLFwiSXNWaXNpYmxlXCI6ZmFsc2V9LFwiTWFyZ2luXCI6e1wiJGlkXCI6XCIzMjdcIixcIlRvcFwiOjAuMCxcIkxlZnRcIjowLjAsXCJSaWdodFwiOjAuMCxcIkJvdHRvbVwiOjAuMH0sXCJTdGFydERhdGVQb3NpdGlvblwiOjMsXCJFbmREYXRlUG9zaXRpb25cIjozLFwiVGl0bGVQb3NpdGlvblwiOjQsXCJEdXJhdGlvblBvc2l0aW9uXCI6MCxcIlBlcmNlbnRhZ2VDb21wbGV0ZWRQb3NpdGlvblwiOjAsXCJTcGFjaW5nXCI6MyxcIlNoYXBlU3R5bGVcIjp7XCIkaWRcIjpcIjMyOFwiLFwiTWFyZ2luXCI6e1wiJGlkXCI6XCIzMjlcIixcIlRvcFwiOjAuMCxcIkxlZnRcIjo0LjAsXCJSaWdodFwiOjQuMCxcIkJvdHRvbVwiOjAuMH0sXCJQYWRkaW5nXCI6e1wiJGlkXCI6XCIzMzBcIixcIlRvcFwiOjAuMCxcIkxlZnRcIjowLjAsXCJSaWdodFwiOjAuMCxcIkJvdHRvbVwiOjAuMH0sXCJCYWNrZ3JvdW5kXCI6e1wiJGlkXCI6XCIzMzFcIixcIkNvbG9yXCI6e1wiJGlkXCI6XCIzMzJcIixcIkFcIjoyNTUsXCJSXCI6NjgsXCJHXCI6MTE0LFwiQlwiOjE5Nn19LFwiSXNWaXNpYmxlXCI6dHJ1ZSxcIldpZHRoXCI6MC4wLFwiSGVpZ2h0XCI6MTAuMCxcIkJvcmRlclN0eWxlXCI6e1wiJGlkXCI6XCIzMzNcIixcIkxpbmVTdHlsZVwiOntcIiRpZFwiOlwiMzM0XCIsXCJMaW5lQ29sb3JcIjp7XCIkaWRcIjpcIjMzNVwiLFwiQ29sb3JcIjp7XCIkaWRcIjpcIjMzNlwiLFwiQVwiOjI1NSxcIlJcIjoyMzQsXCJHXCI6MjIsXCJCXCI6MzB9fSxcIkxpbmVXZWlnaHRcIjoyLjAsXCJMaW5lVHlwZVwiOjB9LFwiSXNWaXNpYmxlXCI6ZmFsc2V9fSxcIlRpdGxlU3R5bGVcIjp7XCIkaWRcIjpcIjMzN1wiLFwiRm9udFNldHRpbmdzXCI6e1wiJGlkXCI6XCIzMzhcIixcIkZvbnRTaXplXCI6MTEsXCJGb250TmFtZVwiOlwiQ2FsaWJyaVwiLFwiSXNCb2xkXCI6dHJ1ZSxcIklzSXRhbGljXCI6ZmFsc2UsXCJJc1VuZGVybGluZWRcIjpmYWxzZX0sXCJGb3JlZ3JvdW5kXCI6e1wiJGlkXCI6XCIzMzlcIixcIkNvbG9yXCI6e1wiJGlkXCI6XCIzNDBcIixcIkFcIjoyNTUsXCJSXCI6MCxcIkdcIjowLFwiQlwiOjB9fSxcIkhvcml6b250YWxBbGlnbm1lbnRcIjowLFwiSXNWaXNpYmxlXCI6dHJ1ZX0sXCJEYXRlU3R5bGVcIjp7XCIkaWRcIjpcIjM0MVwiLFwiRm9udFNldHRpbmdzXCI6e1wiJGlkXCI6XCIzNDJcIixcIkZvbnRTaXplXCI6MTAsXCJGb250TmFtZVwiOlwiQ2FsaWJyaVwiLFwiSXNCb2xkXCI6ZmFsc2UsXCJJc0l0YWxpY1wiOmZhbHNlLFwiSXNVbmRlcmxpbmVkXCI6ZmFsc2V9LFwiRm9yZWdyb3VuZFwiOntcIiRpZFwiOlwiMzQzXCIsXCJDb2xvclwiOntcIiRpZFwiOlwiMzQ0XCIsXCJBXCI6MjU1LFwiUlwiOjY4LFwiR1wiOjg0LFwiQlwiOjEwNn19LFwiSG9yaXpvbnRhbEFsaWdubWVudFwiOjIsXCJJc1Zpc2libGVcIjp0cnVlfSxcIkRhdGVGb3JtYXRcIjp7XCIkaWRcIjpcIjM0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zNDZcIixcIkZvcm1hdFwiOjAsXCJJc1Zpc2libGVcIjpmYWxzZSxcIkxhc3RLbm93blZpc2liaWxpdHlTdGF0ZVwiOmZhbHNlfX0sXCJEZWZhdWx0U3dpbWxhbmVNb3RTdHlsZVwiOntcIiRpZFwiOlwiMzQ3XCIsXCJTaGFwZVwiOjAsXCJTaGFwZVNpemVcIjowLFwiRGV0YWlsc1NwYWNpbmdcIjowLjAsXCJQYWRkaW5nXCI6e1wiJGlkXCI6XCIzNDhcIixcIlRvcFwiOjUuMCxcIkxlZnRcIjozLjAsXCJSaWdodFwiOjAuMCxcIkJvdHRvbVwiOjIuMH0sXCJQb3NpdGlvbk9uVGFza1wiOjEsXCJTaGFwZVN0eWxlXCI6e1wiJGlkXCI6XCIzNDlcIixcIk1hcmdpblwiOntcIiRpZFwiOlwiMzUwXCIsXCJUb3BcIjowLjAsXCJMZWZ0XCI6MC4wLFwiUmlnaHRcIjowLjAsXCJCb3R0b21cIjowLjB9LFwiUGFkZGluZ1wiOntcIiRpZFwiOlwiMzUxXCIsXCJUb3BcIjowLjAsXCJMZWZ0XCI6MC4wLFwiUmlnaHRcIjowLjAsXCJCb3R0b21cIjowLjB9LFwiQmFja2dyb3VuZFwiOntcIiRpZFwiOlwiMzUyXCIsXCJDb2xvclwiOntcIiRpZFwiOlwiMzUzXCIsXCJBXCI6MjU1LFwiUlwiOjY4LFwiR1wiOjExNCxcIkJcIjoxOTZ9fSxcIklzVmlzaWJsZVwiOnRydWUsXCJXaWR0aFwiOjEyLjAsXCJIZWlnaHRcIjoxNC4wLFwiQm9yZGVyU3R5bGVcIjp7XCIkaWRcIjpcIjM1NFwiLFwiTGluZVN0eWxlXCI6e1wiJGlkXCI6XCIzNTVcIixcIkxpbmVDb2xvclwiOntcIiRpZFwiOlwiMzU2XCIsXCJDb2xvclwiOntcIiRpZFwiOlwiMzU3XCIsXCJBXCI6MjU1LFwiUlwiOjIzNCxcIkdcIjoyMixcIkJcIjozMH19LFwiTGluZVdlaWdodFwiOjAuMCxcIkxpbmVUeXBlXCI6MH0sXCJJc1Zpc2libGVcIjpmYWxzZX19LFwiVGl0bGVTdHlsZVwiOntcIiRpZFwiOlwiMzU4XCIsXCJGb250U2V0dGluZ3NcIjp7XCIkaWRcIjpcIjM1OVwiLFwiRm9udFNpemVcIjoxMCxcIkZvbnROYW1lXCI6XCJBcmlhbFwiLFwiSXNCb2xkXCI6dHJ1ZSxcIklzSXRhbGljXCI6ZmFsc2UsXCJJc1VuZGVybGluZWRcIjpmYWxzZX0sXCJGb3JlZ3JvdW5kXCI6e1wiJGlkXCI6XCIzNjBcIixcIkNvbG9yXCI6e1wiJGlkXCI6XCIzNjFcIixcIkFcIjoyNTUsXCJSXCI6MjU1LFwiR1wiOjI1NSxcIkJcIjoyNTV9fSxcIkhvcml6b250YWxBbGlnbm1lbnRcIjowLFwiSXNWaXNpYmxlXCI6dHJ1ZX0sXCJEYXRlU3R5bGVcIjp7XCIkaWRcIjpcIjM2MlwiLFwiRm9udFNldHRpbmdzXCI6e1wiJGlkXCI6XCIzNjNcIixcIkZvbnRTaXplXCI6MTAsXCJGb250TmFtZVwiOlwiQXJpYWxcIixcIklzQm9sZFwiOmZhbHNlLFwiSXNJdGFsaWNcIjpmYWxzZSxcIklzVW5kZXJsaW5lZFwiOmZhbHNlfSxcIkZvcmVncm91bmRcIjp7XCIkaWRcIjpcIjM2NFwiLFwiQ29sb3JcIjp7XCIkaWRcIjpcIjM2NVwiLFwiQVwiOjI1NSxcIlJcIjoxNjUsXCJHXCI6MTY1LFwiQlwiOjE2NX19LFwiSG9yaXpvbnRhbEFsaWdubWVudFwiOjAsXCJJc1Zpc2libGVcIjp0cnVlfSxcIkRhdGVGb3JtYXRcIjp7XCIkaWRcIjpcIjM2NlwiLFwiRm9ybWF0U3RyaW5nXCI6XCJ5eXl5XCIsXCJTZXBhcmF0b3JcIjpcIi9cIixcIlVzZUludGVybmF0aW9uYWxEYXRlRm9ybWF0XCI6ZmFsc2UsXCJEYXRlSXNWaXNpYmxlXCI6dHJ1ZSxcIlRpbWVJc1Zpc2libGVcIjpmYWxzZSxcIkhvdXJEaWdpdHNcIjoxLFwiQW1QbURlc2lnbmF0b3JcIjoyLFwiVHJpbTAwTWludXRlc1wiOmZhbHNlfSxcIldlZWtOdW1iZXJpbmdcIjp7XCIkaWRcIjpcIjM2N1wiLFwiRm9ybWF0XCI6MCxcIklzVmlzaWJsZVwiOmZhbHNlLFwiTGFzdEtub3duVmlzaWJpbGl0eVN0YXRlXCI6ZmFsc2V9fX1dLFwiR3JpZGxpbmVQYW5lbFN0eWxlXCI6e1wiJGlkXCI6XCIzNjhcIixcIkdyaWRsaW5lU3R5bGVcIjp7XCIkaWRcIjpcIjM2OVwiLFwiTGluZUNvbG9yXCI6e1wiJGlkXCI6XCIzNzBcIixcIkNvbG9yXCI6e1wiJGlkXCI6XCIzNzFcIixcIkFcIjozOCxcIlJcIjo5MSxcIkdcIjoxNTUsXCJCXCI6MjEzfX0sXCJMaW5lV2VpZ2h0XCI6MS4wLFwiTGluZVR5cGVcIjowfSxcIklzVmlzaWJsZVwiOmZhbHNlfSxcIkFjdGl2aXR5TGluZVBhbmVsU3R5bGVcIjp7XCIkaWRcIjpcIjM3MlwiLFwiQWN0aXZpdHlMaW5lU3R5bGVcIjp7XCIkaWRcIjpcIjM3M1wiLFwiTGluZUNvbG9yXCI6e1wiJGlkXCI6XCIzNzRcIixcIkNvbG9yXCI6e1wiJGlkXCI6XCIzNzVcIixcIkFcIjozOCxcIlJcIjo2OCxcIkdcIjoxMTQsXCJCXCI6MTk2fX0sXCJMaW5lV2VpZ2h0XCI6MS4wLFwiTGluZVR5cGVcIjowfSxcIklzVmlzaWJsZVwiOnRydWV9LFwiRGVmYXVsdERlcGVuZGVuY3lTdHlsZVwiOntcIiRpZFwiOlwiMzc2XCIsXCJMaW5lU3R5bGVcIjp7XCIkaWRcIjpcIjM3N1wiLFwiTGluZUNvbG9yXCI6e1wiJGlkXCI6XCIzNzhcIixcIkNvbG9yXCI6e1wiJGlkXCI6XCIzNzlcIixcIkFcIjoyNTUsXCJSXCI6MCxcIkdcIjowLFwiQlwiOjB9fSxcIkxpbmVXZWlnaHRcIjoxLjAsXCJMaW5lVHlwZVwiOjB9LFwiRW5kQXJyb3doZWFkTGluZVN0eWxlXCI6e1wiJGlkXCI6XCIzODBcIixcIktpbmRcIjoxLFwiV2lkdGhcIjoxLFwiTGVuZ3RoXCI6MH0sXCJCcmluZ1RvRnJvbnRcIjp0cnVlLFwiUmFkaXVzXCI6MC4wfSxcIkNyaXRpY2FsUGF0aFN0eWxlXCI6e1wiJGlkXCI6XCIzODFcIixcIkNyaXRpY2FsUGF0aFN0eWxlT3B0aW9uc1wiOjE1LFwiTGluZVN0eWxlXCI6e1wiJGlkXCI6XCIzODJcIixcIkxpbmVDb2xvclwiOntcIiRpZFwiOlwiMzgzXCIsXCJDb2xvclwiOntcIiRpZFwiOlwiMzg0XCIsXCJBXCI6MjU1LFwiUlwiOjIyMixcIkdcIjo1MCxcIkJcIjo1MH19LFwiTGluZVdlaWdodFwiOjEuMCxcIkxpbmVUeXBlXCI6MH0sXCJUaXRsZUZvcmVncm91bmRcIjp7XCIkaWRcIjpcIjM4NVwiLFwiQ29sb3JcIjp7XCIkaWRcIjpcIjM4NlwiLFwiQVwiOjI1NSxcIlJcIjoxNzYsXCJHXCI6MTksXCJCXCI6MjV9fSxcIlNoYXBlc0JhY2tncm91bmRcIjp7XCIkaWRcIjpcIjM4N1wiLFwiQ29sb3JcIjp7XCIkaWRcIjpcIjM4OFwiLFwiQVwiOjI1NSxcIlJcIjoyNTMsXCJHXCI6MjAzLFwiQlwiOjIwOH19LFwiU2hhcGVzQm9yZGVyU3R5bGVcIjp7XCIkaWRcIjpcIjM4OVwiLFwiTGluZUNvbG9yXCI6e1wiJGlkXCI6XCIzOTBcIixcIkNvbG9yXCI6e1wiJGlkXCI6XCIzOTFcIixcIkFcIjoyNTUsXCJSXCI6MjIyLFwiR1wiOjUwLFwiQlwiOjUwfX0sXCJMaW5lV2VpZ2h0XCI6Mi4wLFwiTGluZVR5cGVcIjowfX0sXCJQYW5lbHNTcGFjaW5nRGVmaW5pdGlvblwiOntcIiRpZFwiOlwiMzkyXCIsXCJTcGFjaW5nQWJvdmVUaW1lYmFuZFwiOjUsXCJTcGFjaW5nQmVsb3dUaW1lYmFuZFwiOjEwLFwiU3BhY2luZ0Fib3ZlQmV0d2VlblN3aW1sYW5lc0FuZFRhc2tzXCI6NSxcIlNwYWNpbmdCZWxvd0JldHdlZW5Td2ltbGFuZXNBbmRUYXNrc1wiOjV9LFwiX3NlbGVjdGVkVGhlbWVQcmVzZXRDb2xvcnNcIjp7XCIkaWRcIjpcIjM5M1wiLFwiVGV4dExpZ2h0XCI6e1wiJGlkXCI6XCIzOTRcIixcIkFcIjoyNTUsXCJSXCI6MjU1LFwiR1wiOjI1NSxcIkJcIjoyNTV9LFwiVGV4dERhcmtcIjp7XCIkaWRcIjpcIjM5NVwiLFwiQVwiOjI1NSxcIlJcIjowLFwiR1wiOjAsXCJCXCI6MH0sXCJBY2NlbnQxXCI6e1wiJGlkXCI6XCIzOTZcIixcIkFcIjoyNTUsXCJSXCI6MCxcIkdcIjowLFwiQlwiOjB9LFwiQWNjZW50MlwiOntcIiRpZFwiOlwiMzk3XCIsXCJBXCI6MjU1LFwiUlwiOjE5NCxcIkdcIjoyMjQsXCJCXCI6MjE0fSxcIkFjY2VudDNcIjp7XCIkaWRcIjpcIjM5OFwiLFwiQVwiOjI1NSxcIlJcIjo2OCxcIkdcIjoxMTQsXCJCXCI6MTk2fSxcIkFjY2VudDRcIjp7XCIkaWRcIjpcIjM5OVwiLFwiQVwiOjI1NSxcIlJcIjo2OCxcIkdcIjoxMTQsXCJCXCI6MTk2fSxcIkFjY2VudDVcIjp7XCIkaWRcIjpcIjQwMFwiLFwiQVwiOjI1NSxcIlJcIjoyNSxcIkdcIjoxMDcsXCJCXCI6MzZ9LFwiQWNjZW50NlwiOntcIiRpZFwiOlwiNDAxXCIsXCJBXCI6MjU1LFwiUlwiOjE1LFwiR1wiOjE1OCxcIkJcIjoyMTN9LFwiQWNjZW50N1wiOntcIiRpZFwiOlwiNDAyXCIsXCJBXCI6MjU1LFwiUlwiOjE2MCxcIkdcIjo0MyxcIkJcIjoxNDd9LFwiQWNjZW50OFwiOntcIiRpZFwiOlwiNDAzXCIsXCJBXCI6MjU1LFwiUlwiOjc4LFwiR1wiOjE2NyxcIkJcIjo0Nn19LFwiX2N1c3RvbVByZXNldENvbG9yc1wiOntcIiRpZFwiOlwiNDA0XCJ9fX0ifSwiU2V0dGluZ3MiOnsiJGlkIjoiMTk5NyIsIkltcGFPcHRpb25zIjp7IiRpZCI6IjE5OTg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OTk5IiwiVXNlVGltZSI6ZmFsc2UsIldvcmtEYXlTdGFydCI6IjAwOjAwOjAwIiwiV29ya0RheUVuZCI6IjIzOjU5OjAwIn0sIkxhc3RVc2VkVGVtcGxhdGVJZCI6ImNjMjZmODYzLTI3Y2UtNDgwZS1hNTg5LWIzZjEyZjJkNmViMCIsIkxhc3RVc2VkVGhlbWVEZXRhaWxzIjp7IiRpZCI6IjIwMDAiLCJJZCI6IjIyM2MyYzYwLWZlMjctNDQ3MS1hMjBmLTkwODE3YTZjZDViMyIsIlRpdGxlIjoiVW50aXRsZWQgdGhlbWUiLCJDYXRlZ29yeSI6Mn0sIkZpcnN0V2Vla09mWWVhciI6MCwiUGxhY2VNaWxlc3RvbmVBdFRoZUJlZ2lubmluZ09mVGhlRGF5IjpmYWxzZSwiRGVwZW5kZW5jeVNjaGVkdWxpbmdTZXR0aW5ncyI6eyIkaWQiOiIyMDAx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6-10-26T23:59:00.0000000"/>
  <p:tag name="OTLPOSITIONONTASK" val="None"/>
  <p:tag name="OTLRELATEDTASKID" val="00000000-0000-0000-0000-000000000000"/>
  <p:tag name="OTLMTITLE" val="“Taylor Swift”"/>
  <p:tag name="OTLMILESTONESPACING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Eras tour"/>
  <p:tag name="OTLDATE" val="2023-03-15T23:59:00.0000000"/>
  <p:tag name="OTLPOSITIONONTASK" val="None"/>
  <p:tag name="OTLRELATEDTASKID" val="00000000-0000-0000-0000-00000000000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Fastest selling single in digital history"/>
  <p:tag name="OTLDATE" val="2012-08-14T23:59:00.000000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illionaire status"/>
  <p:tag name="OTLDATE" val="2023-10-27T23:59:00.0000000"/>
  <p:tag name="OTLPOSITIONONTASK" val="None"/>
  <p:tag name="OTLRELATEDTASKID" val="00000000-0000-0000-0000-00000000000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8-11-11T23:59:00.0000000"/>
  <p:tag name="OTLPOSITIONONTASK" val="None"/>
  <p:tag name="OTLRELATEDTASKID" val="00000000-0000-0000-0000-000000000000"/>
  <p:tag name="OTLMTITLE" val="“Fearless” "/>
  <p:tag name="OTLMILESTONESPACING" val="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0-10-25T23:59:00.0000000"/>
  <p:tag name="OTLPOSITIONONTASK" val="None"/>
  <p:tag name="OTLRELATEDTASKID" val="00000000-0000-0000-0000-000000000000"/>
  <p:tag name="OTLMTITLE" val="“Speak Now” "/>
  <p:tag name="OTLMILESTONESPACING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2-10-22T23:59:00.0000000"/>
  <p:tag name="OTLPOSITIONONTASK" val="None"/>
  <p:tag name="OTLRELATEDTASKID" val="00000000-0000-0000-0000-000000000000"/>
  <p:tag name="OTLMTITLE" val="“Red”"/>
  <p:tag name="OTLMILESTONESPACING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4-10-27T23:59:00.0000000"/>
  <p:tag name="OTLPOSITIONONTASK" val="None"/>
  <p:tag name="OTLRELATEDTASKID" val="00000000-0000-0000-0000-000000000000"/>
  <p:tag name="OTLMTITLE" val="“1989”"/>
  <p:tag name="OTLMILESTONESPACING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11-10T23:59:00.0000000"/>
  <p:tag name="OTLPOSITIONONTASK" val="None"/>
  <p:tag name="OTLRELATEDTASKID" val="00000000-0000-0000-0000-000000000000"/>
  <p:tag name="OTLMTITLE" val="“Reputation” "/>
  <p:tag name="OTLMILESTONESPACING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9-08-23T23:59:00.0000000"/>
  <p:tag name="OTLPOSITIONONTASK" val="None"/>
  <p:tag name="OTLRELATEDTASKID" val="00000000-0000-0000-0000-000000000000"/>
  <p:tag name="OTLMTITLE" val="“Lover”"/>
  <p:tag name="OTLMILESTONESPACING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7-24T23:59:00.0000000"/>
  <p:tag name="OTLPOSITIONONTASK" val="None"/>
  <p:tag name="OTLRELATEDTASKID" val="00000000-0000-0000-0000-000000000000"/>
  <p:tag name="OTLMTITLE" val="“Folklore”"/>
  <p:tag name="OTLMILESTONESPACING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12-11T23:59:00.0000000"/>
  <p:tag name="OTLPOSITIONONTASK" val="None"/>
  <p:tag name="OTLRELATEDTASKID" val="00000000-0000-0000-0000-000000000000"/>
  <p:tag name="OTLMTITLE" val="“Evermore”"/>
  <p:tag name="OTLMILESTONESPACING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0-21T23:59:00.0000000"/>
  <p:tag name="OTLPOSITIONONTASK" val="None"/>
  <p:tag name="OTLRELATEDTASKID" val="00000000-0000-0000-0000-000000000000"/>
  <p:tag name="OTLMTITLE" val="“Midnights”"/>
  <p:tag name="OTLMILESTONESPACING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7-11-15T23:59:00.0000000"/>
  <p:tag name="OTLPOSITIONONTASK" val="None"/>
  <p:tag name="OTLRELATEDTASKID" val="00000000-0000-0000-0000-000000000000"/>
  <p:tag name="OTLMTITLE" val="Best New Artist Horizon Award"/>
  <p:tag name="OTLMILESTONESPACING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9-04-01T23:59:00.0000000"/>
  <p:tag name="OTLPOSITIONONTASK" val="None"/>
  <p:tag name="OTLRELATEDTASKID" val="00000000-0000-0000-0000-000000000000"/>
  <p:tag name="OTLMTITLE" val="ACM Award - Album of the Year (“Fearless”)"/>
  <p:tag name="OTLMILESTONESPACING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VMA Award - Best Female Video"/>
  <p:tag name="OTLDATE" val="2009-09-30T23:59:00.0000000"/>
  <p:tag name="OTLPOSITIONONTASK" val="None"/>
  <p:tag name="OTLRELATEDTASKID" val="00000000-0000-0000-0000-000000000000"/>
  <p:tag name="OTLMILESTONESPACING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4 Grammys, including for Album of the Year"/>
  <p:tag name="OTLDATE" val="2010-01-01T23:59:00.0000000"/>
  <p:tag name="OTLPOSITIONONTASK" val="None"/>
  <p:tag name="OTLRELATEDTASKID" val="00000000-0000-0000-0000-000000000000"/>
  <p:tag name="OTLMILESTONESPACING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ntertainer of the Year CMA Award"/>
  <p:tag name="OTLDATE" val="2011-01-01T23:59:00.0000000"/>
  <p:tag name="OTLPOSITIONONTASK" val="None"/>
  <p:tag name="OTLRELATEDTASKID" val="00000000-0000-0000-0000-000000000000"/>
  <p:tag name="OTLMILESTONESPACING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14-11-29T23:59:00.0000000"/>
  <p:tag name="OTLMTITLE" val="Grammy - Album of the Year (“1989”)"/>
  <p:tag name="OTLMILESTONESPACING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1-01T23:59:00.0000000"/>
  <p:tag name="OTLPOSITIONONTASK" val="None"/>
  <p:tag name="OTLRELATEDTASKID" val="00000000-0000-0000-0000-000000000000"/>
  <p:tag name="OTLMTITLE" val="Grammy - Album of the Year (“Folklore”)"/>
  <p:tag name="OTLMILESTONESPACING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9 MTV Video Music Awards"/>
  <p:tag name="OTLDATE" val="2023-09-12T23:59:00.0000000"/>
  <p:tag name="OTLPOSITIONONTASK" val="None"/>
  <p:tag name="OTLRELATEDTASKID" val="00000000-0000-0000-0000-000000000000"/>
  <p:tag name="OTLMILESTONESPACING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3"/>
  <p:tag name="OTLMTITLE" val="Grammy - Album of the Year (“Midnights”)"/>
  <p:tag name="OTLDATE" val="2024-02-05T23:59:00.0000000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3"/>
  <p:tag name="OTLDATE" val="2024-04-19T23:59:00.0000000"/>
  <p:tag name="OTLPOSITIONONTASK" val="None"/>
  <p:tag name="OTLRELATEDTASKID" val="00000000-0000-0000-0000-000000000000"/>
  <p:tag name="OTLMTITLE" val="“The Tortured &#10;Poets...”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ABOVEFORSWLANDTASKS" val="5"/>
  <p:tag name="OTLTIMEBANDSPACINGBELOWFORSWLANDTASKS" val="5"/>
  <p:tag name="OTLTIMEBANDSPACINGBELOW" val="10"/>
  <p:tag name="OTLTIMEBANDAUTODATERANGE" val="False"/>
  <p:tag name="OTLTIMEBANDSTARTDATE" val="1989-12-13T23:59:00.0000000"/>
  <p:tag name="OTLTIMEBANDENDDATE" val="2024-12-31T23:59:00.0000000"/>
  <p:tag name="OTLTIMEBANDQUICKPOSITION" val="Custom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leases 1st single"/>
  <p:tag name="OTLDATE" val="2006-01-01T23:59:00.0000000"/>
  <p:tag name="OTLPOSITIONONTASK" val="None"/>
  <p:tag name="OTLRELATEDTASKID" val="00000000-0000-0000-0000-00000000000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aylor Alison Swift is born"/>
  <p:tag name="OTLDATE" val="1989-12-13T23:59:00.0000000"/>
  <p:tag name="OTLPOSITIONONTASK" val="None"/>
  <p:tag name="OTLRELATEDTASKID" val="00000000-0000-0000-0000-00000000000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earns to play guitar"/>
  <p:tag name="OTLDATE" val="2001-01-01T23:59:00.0000000"/>
  <p:tag name="OTLPOSITIONONTASK" val="None"/>
  <p:tag name="OTLRELATEDTASKID" val="00000000-0000-0000-0000-00000000000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tour as headliner"/>
  <p:tag name="OTLDATE" val="2009-01-01T23:59:00.0000000"/>
  <p:tag name="OTLPOSITIONONTASK" val="None"/>
  <p:tag name="OTLRELATEDTASKID" val="00000000-0000-0000-0000-00000000000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1-01T23:59:00.0000000"/>
  <p:tag name="OTLPOSITIONONTASK" val="None"/>
  <p:tag name="OTLRELATEDTASKID" val="00000000-0000-0000-0000-000000000000"/>
  <p:tag name="OTLMTITLE" val="Re-recording of her early albums begins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2024-05-29T07:50:34Z</dcterms:created>
  <dcterms:modified xsi:type="dcterms:W3CDTF">2024-05-29T07:50:43Z</dcterms:modified>
</cp:coreProperties>
</file>