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9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4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A4DD-9500-AC71-BAF1-4F6B6C09F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90E12-D5FA-095F-CBEB-B625465BF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346E2-6A0B-09FE-F41C-EDBE7A629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DA717-1F0C-588A-CB92-894D012DE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EB7AB-EA73-80F1-7D49-EDBC2BEF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3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D362-7540-E131-4AF0-4EA6F1D0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9B019-E0AA-1C64-5BCE-E76814D67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8654A-B4F3-B4E2-6BBA-FE8F4AE0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41264-BBEA-2AB7-D7A5-357CCA4B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9F83C-50F0-AF3C-C03F-2A48698B8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D97DB8-2C82-9E58-0817-3896F860C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B02DD-8F07-B794-10B2-40AFA332F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C4FC8-643B-F7DC-B952-5CF3BCB0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FA2D-7401-9154-2CDD-B6A1DF7A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9855A-7648-23B7-EEEE-2B88F0F4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8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A282-8A40-ECFC-7E2E-68A7BEDD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C7DA-2F4C-B622-321D-7AC10AC62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CDA4A-93F4-70DB-B032-CB4F1E42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5ED79-68C4-C24E-8F36-0BE0EA26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61470-B3E3-59F2-B6C3-18EE3FE2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8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1FC2-D5D4-E567-D797-F54CE0227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DBE42-4EEA-59CC-564D-151195169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EC10B-69AC-B912-99B5-BA7EB4AC1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BB987-3BF4-0FEC-F873-838B7A84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8EAFE-5A62-AB63-2125-C3EDBA6C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6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F64D7-BFC3-986B-805C-0E54541DB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0C9F9-107B-7D65-A2BF-21EE19475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B6FFA-4F7F-453F-0983-C75BBFA2D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00B19-FEB5-1E97-3A5B-FCE69D551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70E37-3152-F809-361C-9290D9777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21E2C-1027-0105-19F1-684874B8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3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92770-88A0-DE72-3450-2F6B143BD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C58B9-B281-02B9-E140-554DA322A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E6A509-CC3A-6CE0-ABA4-9234ED46E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3A6029-B121-9232-206D-A7D5F0F0EA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1B2999-CA25-A475-611D-B53E44E6B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2C394F-963B-BCEC-3CE7-DD7BCBD41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F58B9F-F666-E090-2BDC-A8AEE214B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489C5D-48BE-D6BE-E3B5-71A4D264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5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29FB8-C942-11FB-0768-208C67F8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93A959-9FEE-6F31-F60B-F4259654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A43E5B-FFC3-D317-16F6-188F2822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D35414-0C9F-2094-E6CE-58ED7314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0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98DF18-5731-5069-98CF-FDE4888FF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428D32-F72B-752D-2727-F5A877632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76E6C-7361-A94F-4627-87A872A3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0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5535C-0A19-F153-BC72-7B34A56A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BC897-1C2D-20B1-ABD0-21703D9C5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F7AF1-8E9E-9DDF-2F48-9AA2C4B32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9845B-3CDE-9009-B2FD-4E6CC1B3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C03CFB-E50D-96DB-45B2-9939F3F66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60A7F-F1C9-A6E7-1F33-1F46495C4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8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F19C8-2C24-A556-5B18-90EC510AD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1C913C-CAD8-3D58-CA37-94CC272FDE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060AA-2A45-4600-DED1-868C47A49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BDF1F-AF3D-9AF5-58E9-F1262E17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38957-281B-8A26-9407-D424B06E5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243F0-4382-867B-D2D7-C5BAECB3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0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E9BF58-688A-01CA-7AEC-B6FA823DC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AA9C6-1D22-EE52-43C3-280CFC21C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43E5-AEE8-C0F0-CEE0-52CC17EDC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0983D-7B9D-43A3-A0DC-C1FF0A7CD240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955A9-0317-DD10-8CE8-3AC74B8CE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CEE1B-3EA3-B695-798B-D36C06253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639083-7B7A-4866-96D1-D264F570A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5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LSHAPE_SL_7c21b9d0849c4bca94c2f6458ca272ef_BackgroundRectangle">
            <a:extLst>
              <a:ext uri="{FF2B5EF4-FFF2-40B4-BE49-F238E27FC236}">
                <a16:creationId xmlns:a16="http://schemas.microsoft.com/office/drawing/2014/main" id="{CC45C697-D490-419C-9A95-2636C11B220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710650"/>
            <a:ext cx="11201400" cy="1565487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d9a7df2045804d9cb17247706c303bca_BackgroundRectangle">
            <a:extLst>
              <a:ext uri="{FF2B5EF4-FFF2-40B4-BE49-F238E27FC236}">
                <a16:creationId xmlns:a16="http://schemas.microsoft.com/office/drawing/2014/main" id="{66DCDDA1-B827-4D84-B5C4-9C8FBC6686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39637"/>
            <a:ext cx="11201400" cy="1413087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a6b291b9f3134548847ec52cf049f87b_BackgroundRectangle">
            <a:extLst>
              <a:ext uri="{FF2B5EF4-FFF2-40B4-BE49-F238E27FC236}">
                <a16:creationId xmlns:a16="http://schemas.microsoft.com/office/drawing/2014/main" id="{2D4F20FA-7B70-429E-8B36-B1CC04A70A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816224"/>
            <a:ext cx="11201400" cy="1003300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289bf47ff7d04780b5bda4d0e147a7d0_BackgroundRectangle">
            <a:extLst>
              <a:ext uri="{FF2B5EF4-FFF2-40B4-BE49-F238E27FC236}">
                <a16:creationId xmlns:a16="http://schemas.microsoft.com/office/drawing/2014/main" id="{7BA13860-D243-4688-A0E2-DE88EECBFCF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883024"/>
            <a:ext cx="11201400" cy="762000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2A_55b8dbb351834f26be968735d707fbf9_BackgroundRectangle" hidden="1">
            <a:extLst>
              <a:ext uri="{FF2B5EF4-FFF2-40B4-BE49-F238E27FC236}">
                <a16:creationId xmlns:a16="http://schemas.microsoft.com/office/drawing/2014/main" id="{E72543AB-2D07-240D-0B81-120193B1A56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90600" y="1710650"/>
            <a:ext cx="10274300" cy="1565487"/>
          </a:xfrm>
          <a:prstGeom prst="rect">
            <a:avLst/>
          </a:prstGeom>
          <a:solidFill>
            <a:schemeClr val="dk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fac17bdfc9154691bcaff5708f19d709_BackgroundRectangle" hidden="1">
            <a:extLst>
              <a:ext uri="{FF2B5EF4-FFF2-40B4-BE49-F238E27FC236}">
                <a16:creationId xmlns:a16="http://schemas.microsoft.com/office/drawing/2014/main" id="{8B287A08-A2F7-5B06-545A-53BDFE12E29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90600" y="3339637"/>
            <a:ext cx="10274300" cy="1413087"/>
          </a:xfrm>
          <a:prstGeom prst="rect">
            <a:avLst/>
          </a:prstGeom>
          <a:solidFill>
            <a:schemeClr val="dk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2A_db34689e9124415cb3b1131cf0377678_BackgroundRectangle" hidden="1">
            <a:extLst>
              <a:ext uri="{FF2B5EF4-FFF2-40B4-BE49-F238E27FC236}">
                <a16:creationId xmlns:a16="http://schemas.microsoft.com/office/drawing/2014/main" id="{10F32816-4046-B970-10BE-279DE027B56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90600" y="4816224"/>
            <a:ext cx="10274300" cy="1003300"/>
          </a:xfrm>
          <a:prstGeom prst="rect">
            <a:avLst/>
          </a:prstGeom>
          <a:solidFill>
            <a:schemeClr val="dk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2A_4f156e555e764ed78b394b0a268ba835_BackgroundRectangle" hidden="1">
            <a:extLst>
              <a:ext uri="{FF2B5EF4-FFF2-40B4-BE49-F238E27FC236}">
                <a16:creationId xmlns:a16="http://schemas.microsoft.com/office/drawing/2014/main" id="{9E6517E0-55D7-D2E5-D207-5FEA781DF3F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90600" y="5883024"/>
            <a:ext cx="10274300" cy="762000"/>
          </a:xfrm>
          <a:prstGeom prst="rect">
            <a:avLst/>
          </a:prstGeom>
          <a:solidFill>
            <a:schemeClr val="dk1">
              <a:alpha val="14902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2BBCCBAF-12ED-D7F9-4343-1DA87A8DA02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40F02E36-B8B2-3A7A-FB0F-F1D0460A46A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FC9F7E8D-667F-42F5-9478-D33669C2121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17600" y="1126450"/>
            <a:ext cx="10147300" cy="38100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7c21b9d0849c4bca94c2f6458ca272ef_HeaderRectangle">
            <a:extLst>
              <a:ext uri="{FF2B5EF4-FFF2-40B4-BE49-F238E27FC236}">
                <a16:creationId xmlns:a16="http://schemas.microsoft.com/office/drawing/2014/main" id="{2DE43ACE-F7F4-4337-8C97-AE90C444592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710650"/>
            <a:ext cx="927100" cy="1565487"/>
          </a:xfrm>
          <a:prstGeom prst="rect">
            <a:avLst/>
          </a:prstGeom>
          <a:solidFill>
            <a:srgbClr val="9ADED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9a7df2045804d9cb17247706c303bca_HeaderRectangle">
            <a:extLst>
              <a:ext uri="{FF2B5EF4-FFF2-40B4-BE49-F238E27FC236}">
                <a16:creationId xmlns:a16="http://schemas.microsoft.com/office/drawing/2014/main" id="{3E7DF4B2-D667-426E-AA85-7A6C8544210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339637"/>
            <a:ext cx="927100" cy="1413087"/>
          </a:xfrm>
          <a:prstGeom prst="rect">
            <a:avLst/>
          </a:prstGeom>
          <a:solidFill>
            <a:srgbClr val="6F319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a6b291b9f3134548847ec52cf049f87b_HeaderRectangle">
            <a:extLst>
              <a:ext uri="{FF2B5EF4-FFF2-40B4-BE49-F238E27FC236}">
                <a16:creationId xmlns:a16="http://schemas.microsoft.com/office/drawing/2014/main" id="{B56E05F9-C635-4E88-9EEF-7A9E36485C4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816224"/>
            <a:ext cx="927100" cy="1003300"/>
          </a:xfrm>
          <a:prstGeom prst="rect">
            <a:avLst/>
          </a:prstGeom>
          <a:solidFill>
            <a:srgbClr val="F0642F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289bf47ff7d04780b5bda4d0e147a7d0_HeaderRectangle">
            <a:extLst>
              <a:ext uri="{FF2B5EF4-FFF2-40B4-BE49-F238E27FC236}">
                <a16:creationId xmlns:a16="http://schemas.microsoft.com/office/drawing/2014/main" id="{B88DFAF3-5022-4F35-AAA2-1AF6595671D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883024"/>
            <a:ext cx="927100" cy="762000"/>
          </a:xfrm>
          <a:prstGeom prst="rect">
            <a:avLst/>
          </a:prstGeom>
          <a:solidFill>
            <a:srgbClr val="FEBA0A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2A_55b8dbb351834f26be968735d707fbf9_HeaderRectangle" hidden="1">
            <a:extLst>
              <a:ext uri="{FF2B5EF4-FFF2-40B4-BE49-F238E27FC236}">
                <a16:creationId xmlns:a16="http://schemas.microsoft.com/office/drawing/2014/main" id="{90285B40-8FDF-9D49-0106-980D8CA60D9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90600" y="1710650"/>
            <a:ext cx="0" cy="0"/>
          </a:xfrm>
          <a:prstGeom prst="rect">
            <a:avLst/>
          </a:prstGeom>
          <a:solidFill>
            <a:srgbClr val="9ADED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2A_fac17bdfc9154691bcaff5708f19d709_HeaderRectangle" hidden="1">
            <a:extLst>
              <a:ext uri="{FF2B5EF4-FFF2-40B4-BE49-F238E27FC236}">
                <a16:creationId xmlns:a16="http://schemas.microsoft.com/office/drawing/2014/main" id="{6865FB7D-C0B4-6CEA-FEEA-FF293EB3049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990600" y="3339637"/>
            <a:ext cx="0" cy="0"/>
          </a:xfrm>
          <a:prstGeom prst="rect">
            <a:avLst/>
          </a:prstGeom>
          <a:solidFill>
            <a:srgbClr val="6F3198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2A_db34689e9124415cb3b1131cf0377678_HeaderRectangle" hidden="1">
            <a:extLst>
              <a:ext uri="{FF2B5EF4-FFF2-40B4-BE49-F238E27FC236}">
                <a16:creationId xmlns:a16="http://schemas.microsoft.com/office/drawing/2014/main" id="{451E5FC4-2DBC-3D52-A4B8-525114AFB3D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90600" y="4816224"/>
            <a:ext cx="0" cy="0"/>
          </a:xfrm>
          <a:prstGeom prst="rect">
            <a:avLst/>
          </a:prstGeom>
          <a:solidFill>
            <a:srgbClr val="F0642F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4f156e555e764ed78b394b0a268ba835_HeaderRectangle" hidden="1">
            <a:extLst>
              <a:ext uri="{FF2B5EF4-FFF2-40B4-BE49-F238E27FC236}">
                <a16:creationId xmlns:a16="http://schemas.microsoft.com/office/drawing/2014/main" id="{E614B1E6-996F-27D0-349D-8F4CD6E36A5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90600" y="5883024"/>
            <a:ext cx="0" cy="0"/>
          </a:xfrm>
          <a:prstGeom prst="rect">
            <a:avLst/>
          </a:prstGeom>
          <a:solidFill>
            <a:srgbClr val="FEBA0A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85CF7363-126A-4C1A-A67F-471524242E5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159121" y="1507451"/>
            <a:ext cx="0" cy="5137573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1">
            <a:extLst>
              <a:ext uri="{FF2B5EF4-FFF2-40B4-BE49-F238E27FC236}">
                <a16:creationId xmlns:a16="http://schemas.microsoft.com/office/drawing/2014/main" id="{32931418-8FD4-4C98-8F38-368996F6D0F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200642" y="1507451"/>
            <a:ext cx="0" cy="5137573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2">
            <a:extLst>
              <a:ext uri="{FF2B5EF4-FFF2-40B4-BE49-F238E27FC236}">
                <a16:creationId xmlns:a16="http://schemas.microsoft.com/office/drawing/2014/main" id="{AF82692A-6124-4245-9780-3B01B3D37B3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197782" y="1507451"/>
            <a:ext cx="0" cy="5137573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3">
            <a:extLst>
              <a:ext uri="{FF2B5EF4-FFF2-40B4-BE49-F238E27FC236}">
                <a16:creationId xmlns:a16="http://schemas.microsoft.com/office/drawing/2014/main" id="{CE6D351B-48C2-424B-845D-19BE90DCE75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217113" y="1507451"/>
            <a:ext cx="0" cy="5137573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TLSHAPE_SLT_b73ad38723d84eb99574edc4c455c3b0_Shape">
            <a:extLst>
              <a:ext uri="{FF2B5EF4-FFF2-40B4-BE49-F238E27FC236}">
                <a16:creationId xmlns:a16="http://schemas.microsoft.com/office/drawing/2014/main" id="{5932E4DB-D253-4E31-A82D-783AD494D9E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823405" y="2137794"/>
            <a:ext cx="6096000" cy="203200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T_1fb5c9bea8d7491e93ab109404a0a91b_Shape">
            <a:extLst>
              <a:ext uri="{FF2B5EF4-FFF2-40B4-BE49-F238E27FC236}">
                <a16:creationId xmlns:a16="http://schemas.microsoft.com/office/drawing/2014/main" id="{35332D16-6794-4A64-A8EC-D456AF3225E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227122" y="2404494"/>
            <a:ext cx="2120900" cy="203200"/>
          </a:xfrm>
          <a:prstGeom prst="chevron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TLSHAPE_SLT_cff1771b3adf435092272a1b386dd90f_Shape">
            <a:extLst>
              <a:ext uri="{FF2B5EF4-FFF2-40B4-BE49-F238E27FC236}">
                <a16:creationId xmlns:a16="http://schemas.microsoft.com/office/drawing/2014/main" id="{202C56B0-7D24-4A06-A793-195F6D4F7EA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265784" y="2404494"/>
            <a:ext cx="1016000" cy="203200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T_5f80df6430964df28eaae672b3613460_Shape">
            <a:extLst>
              <a:ext uri="{FF2B5EF4-FFF2-40B4-BE49-F238E27FC236}">
                <a16:creationId xmlns:a16="http://schemas.microsoft.com/office/drawing/2014/main" id="{8BB8B4F1-7AA6-4BF0-8267-6B0AE5CA7A7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114740" y="3034837"/>
            <a:ext cx="2730500" cy="203200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e29fb8690b6043e6b8b49ec05b550ba3_Shape">
            <a:extLst>
              <a:ext uri="{FF2B5EF4-FFF2-40B4-BE49-F238E27FC236}">
                <a16:creationId xmlns:a16="http://schemas.microsoft.com/office/drawing/2014/main" id="{9A477AD3-B119-402E-8E76-EABF59C9A5E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863496" y="3034837"/>
            <a:ext cx="2019300" cy="203200"/>
          </a:xfrm>
          <a:prstGeom prst="chevron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OTLSHAPE_SLT_5fdc1ae17390491587eeb3e0a5701e86_Shape">
            <a:extLst>
              <a:ext uri="{FF2B5EF4-FFF2-40B4-BE49-F238E27FC236}">
                <a16:creationId xmlns:a16="http://schemas.microsoft.com/office/drawing/2014/main" id="{E551897C-3474-4EEF-966B-9EE54F027C7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406076" y="3377737"/>
            <a:ext cx="2501900" cy="203200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OTLSHAPE_SLT_9832540cc3dc4925bd1c95b6f52324ef_Shape">
            <a:extLst>
              <a:ext uri="{FF2B5EF4-FFF2-40B4-BE49-F238E27FC236}">
                <a16:creationId xmlns:a16="http://schemas.microsoft.com/office/drawing/2014/main" id="{020E4636-2493-4E0E-9185-3201E75D0CF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045309" y="3377737"/>
            <a:ext cx="3035300" cy="203200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76255002f5184bd182c82aba681ff4da_Shape">
            <a:extLst>
              <a:ext uri="{FF2B5EF4-FFF2-40B4-BE49-F238E27FC236}">
                <a16:creationId xmlns:a16="http://schemas.microsoft.com/office/drawing/2014/main" id="{295DCDCD-28AA-4C81-B552-28828B25E65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841306" y="3619037"/>
            <a:ext cx="3340100" cy="203200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OTLSHAPE_SLT_7b49690012f9431fa579863039774321_Shape">
            <a:extLst>
              <a:ext uri="{FF2B5EF4-FFF2-40B4-BE49-F238E27FC236}">
                <a16:creationId xmlns:a16="http://schemas.microsoft.com/office/drawing/2014/main" id="{5B2BC97F-A100-45D4-8266-1AD2E7AF9B6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493408" y="3619037"/>
            <a:ext cx="2286000" cy="203200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6" name="OTLSHAPE_SLT_e4cbea8a20574bc2be24a37a5d11c7f3_Shape">
            <a:extLst>
              <a:ext uri="{FF2B5EF4-FFF2-40B4-BE49-F238E27FC236}">
                <a16:creationId xmlns:a16="http://schemas.microsoft.com/office/drawing/2014/main" id="{B12DAFFA-D5F3-4FEE-8A18-65C6DAA7F93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558549" y="4511424"/>
            <a:ext cx="3098800" cy="203200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T_4850e451315d454480d4f5e83e7fbf8a_Shape">
            <a:extLst>
              <a:ext uri="{FF2B5EF4-FFF2-40B4-BE49-F238E27FC236}">
                <a16:creationId xmlns:a16="http://schemas.microsoft.com/office/drawing/2014/main" id="{79831678-E107-4502-87E0-30D2EEC0820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131211" y="4511424"/>
            <a:ext cx="2946400" cy="203200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T_fa7160ae8db649c4a586c26722e094ca_Shape">
            <a:extLst>
              <a:ext uri="{FF2B5EF4-FFF2-40B4-BE49-F238E27FC236}">
                <a16:creationId xmlns:a16="http://schemas.microsoft.com/office/drawing/2014/main" id="{7D6085F5-FC26-4859-8202-DC743C547DE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998069" y="4854324"/>
            <a:ext cx="2286000" cy="203200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0" name="OTLSHAPE_SLT_c000b33856c3457e97ac83843b46348a_Shape">
            <a:extLst>
              <a:ext uri="{FF2B5EF4-FFF2-40B4-BE49-F238E27FC236}">
                <a16:creationId xmlns:a16="http://schemas.microsoft.com/office/drawing/2014/main" id="{7BD5F187-52BF-460F-9E33-BD399C1B377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713883" y="4854324"/>
            <a:ext cx="1041400" cy="203200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476dc15cfd73469d994d548089c2f562_Shape">
            <a:extLst>
              <a:ext uri="{FF2B5EF4-FFF2-40B4-BE49-F238E27FC236}">
                <a16:creationId xmlns:a16="http://schemas.microsoft.com/office/drawing/2014/main" id="{C011EB32-C4D2-413E-94F5-6CA8056D259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907877" y="5095624"/>
            <a:ext cx="2197100" cy="203200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8977120edb6b40b492b0ae0f5a477737_Shape">
            <a:extLst>
              <a:ext uri="{FF2B5EF4-FFF2-40B4-BE49-F238E27FC236}">
                <a16:creationId xmlns:a16="http://schemas.microsoft.com/office/drawing/2014/main" id="{899CC3A1-59A0-4CBF-891C-EDA3D8A936E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978738" y="5095624"/>
            <a:ext cx="2298700" cy="203200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T_b3b24f30dd09423f88609133eedceb09_Shape">
            <a:extLst>
              <a:ext uri="{FF2B5EF4-FFF2-40B4-BE49-F238E27FC236}">
                <a16:creationId xmlns:a16="http://schemas.microsoft.com/office/drawing/2014/main" id="{949C4B6E-438D-49EA-B940-E6ABA9055DC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938647" y="5336924"/>
            <a:ext cx="3124200" cy="203200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2" name="OTLSHAPE_SLT_9a18ac7336a64b5cb5fe9b4dc3835343_Shape">
            <a:extLst>
              <a:ext uri="{FF2B5EF4-FFF2-40B4-BE49-F238E27FC236}">
                <a16:creationId xmlns:a16="http://schemas.microsoft.com/office/drawing/2014/main" id="{7ACE2104-E017-4B07-8ABA-A0AEEB916BD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261494" y="5578224"/>
            <a:ext cx="1905000" cy="203200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SLT_f631a3c93f6048078ae9c87026bdb2a3_Shape">
            <a:extLst>
              <a:ext uri="{FF2B5EF4-FFF2-40B4-BE49-F238E27FC236}">
                <a16:creationId xmlns:a16="http://schemas.microsoft.com/office/drawing/2014/main" id="{D06EB1C5-F2E2-4487-AED6-5802C050E6F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308735" y="5921124"/>
            <a:ext cx="1752600" cy="203200"/>
          </a:xfrm>
          <a:prstGeom prst="chevron">
            <a:avLst/>
          </a:prstGeom>
          <a:solidFill>
            <a:srgbClr val="E4D41F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8" name="OTLSHAPE_SLT_ce0ca17e04854e11bf2b856944de1687_Shape">
            <a:extLst>
              <a:ext uri="{FF2B5EF4-FFF2-40B4-BE49-F238E27FC236}">
                <a16:creationId xmlns:a16="http://schemas.microsoft.com/office/drawing/2014/main" id="{3CA20A62-51CC-4705-A08D-BFFB5DA08D4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579310" y="6162424"/>
            <a:ext cx="2349500" cy="203200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6" name="OTLSHAPE_SLT_5d9d890d48fc4418822012084c459be1_Shape">
            <a:extLst>
              <a:ext uri="{FF2B5EF4-FFF2-40B4-BE49-F238E27FC236}">
                <a16:creationId xmlns:a16="http://schemas.microsoft.com/office/drawing/2014/main" id="{42C4C092-26D4-49AC-8E5F-C9FECC174EC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952258" y="6162424"/>
            <a:ext cx="2260600" cy="203200"/>
          </a:xfrm>
          <a:prstGeom prst="chevron">
            <a:avLst/>
          </a:prstGeom>
          <a:solidFill>
            <a:srgbClr val="E4D41F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OTLSHAPE_SLT_7b84b718e11f4f268861d3782ad6ec3d_Shape">
            <a:extLst>
              <a:ext uri="{FF2B5EF4-FFF2-40B4-BE49-F238E27FC236}">
                <a16:creationId xmlns:a16="http://schemas.microsoft.com/office/drawing/2014/main" id="{9A32399E-6C42-4D59-A024-5378BC5D3E0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983027" y="6403724"/>
            <a:ext cx="2349500" cy="203200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TLSHAPE_SLT_1fb5c9bea8d7491e93ab109404a0a91b_ShapePercentage">
            <a:extLst>
              <a:ext uri="{FF2B5EF4-FFF2-40B4-BE49-F238E27FC236}">
                <a16:creationId xmlns:a16="http://schemas.microsoft.com/office/drawing/2014/main" id="{3AED2259-CEFA-401E-8DA1-9E3F91FE310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227122" y="2404494"/>
            <a:ext cx="18034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TLSHAPE_SLM_ae211bb397ba484ebb961567b8938a8e_Shape">
            <a:extLst>
              <a:ext uri="{FF2B5EF4-FFF2-40B4-BE49-F238E27FC236}">
                <a16:creationId xmlns:a16="http://schemas.microsoft.com/office/drawing/2014/main" id="{96212404-F3EA-4834-BE40-3EA8146DEE5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825418" y="2681565"/>
            <a:ext cx="228600" cy="254000"/>
          </a:xfrm>
          <a:prstGeom prst="downArrow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M_10f44ea0c1ef4b75a781f5845b910790_Shape">
            <a:extLst>
              <a:ext uri="{FF2B5EF4-FFF2-40B4-BE49-F238E27FC236}">
                <a16:creationId xmlns:a16="http://schemas.microsoft.com/office/drawing/2014/main" id="{CB6DA0CE-387F-4305-9578-95FD3C7AD2B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 flipV="1">
            <a:off x="4536380" y="2719665"/>
            <a:ext cx="152400" cy="1778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e29fb8690b6043e6b8b49ec05b550ba3_ShapePercentage">
            <a:extLst>
              <a:ext uri="{FF2B5EF4-FFF2-40B4-BE49-F238E27FC236}">
                <a16:creationId xmlns:a16="http://schemas.microsoft.com/office/drawing/2014/main" id="{2BF841E9-C83D-42A9-BA9D-9C828314A63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863496" y="3034837"/>
            <a:ext cx="16129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OTLSHAPE_SLT_5fdc1ae17390491587eeb3e0a5701e86_ShapePercentage">
            <a:extLst>
              <a:ext uri="{FF2B5EF4-FFF2-40B4-BE49-F238E27FC236}">
                <a16:creationId xmlns:a16="http://schemas.microsoft.com/office/drawing/2014/main" id="{9E821318-FC33-4AA7-9D6F-BD829966CD58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406076" y="3377737"/>
            <a:ext cx="6350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OTLSHAPE_SLT_76255002f5184bd182c82aba681ff4da_ShapePercentage">
            <a:extLst>
              <a:ext uri="{FF2B5EF4-FFF2-40B4-BE49-F238E27FC236}">
                <a16:creationId xmlns:a16="http://schemas.microsoft.com/office/drawing/2014/main" id="{AF6E4E70-09D6-477C-A8AE-AF796CDBC3B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841306" y="3619037"/>
            <a:ext cx="28448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OTLSHAPE_SLT_7b49690012f9431fa579863039774321_ShapePercentage">
            <a:extLst>
              <a:ext uri="{FF2B5EF4-FFF2-40B4-BE49-F238E27FC236}">
                <a16:creationId xmlns:a16="http://schemas.microsoft.com/office/drawing/2014/main" id="{34291ED7-AC1D-4DCC-BC3B-30B0EE51EFD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493408" y="3619037"/>
            <a:ext cx="17145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998069" y="4854324"/>
            <a:ext cx="16002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5" name="OTLSHAPE_SLT_b3b24f30dd09423f88609133eedceb09_ShapePercentage">
            <a:extLst>
              <a:ext uri="{FF2B5EF4-FFF2-40B4-BE49-F238E27FC236}">
                <a16:creationId xmlns:a16="http://schemas.microsoft.com/office/drawing/2014/main" id="{F9D3FA93-6BD7-4758-B76F-8D07678217C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938647" y="5336924"/>
            <a:ext cx="26543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1" name="OTLSHAPE_SLT_f631a3c93f6048078ae9c87026bdb2a3_ShapePercentage">
            <a:extLst>
              <a:ext uri="{FF2B5EF4-FFF2-40B4-BE49-F238E27FC236}">
                <a16:creationId xmlns:a16="http://schemas.microsoft.com/office/drawing/2014/main" id="{0C09A8A4-F94B-4078-A107-C4EEA6531AC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308735" y="5921124"/>
            <a:ext cx="13081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9" name="OTLSHAPE_SLT_ce0ca17e04854e11bf2b856944de1687_ShapePercentage">
            <a:extLst>
              <a:ext uri="{FF2B5EF4-FFF2-40B4-BE49-F238E27FC236}">
                <a16:creationId xmlns:a16="http://schemas.microsoft.com/office/drawing/2014/main" id="{D97F0139-3818-4C13-9774-26DDA5B9752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579310" y="6162424"/>
            <a:ext cx="17653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OTLSHAPE_SLT_5d9d890d48fc4418822012084c459be1_ShapePercentage">
            <a:extLst>
              <a:ext uri="{FF2B5EF4-FFF2-40B4-BE49-F238E27FC236}">
                <a16:creationId xmlns:a16="http://schemas.microsoft.com/office/drawing/2014/main" id="{1737FE93-954C-411B-BB64-8C6F097E5E4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7952258" y="6162424"/>
            <a:ext cx="18034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OTLSHAPE_SLT_7b84b718e11f4f268861d3782ad6ec3d_ShapePercentage">
            <a:extLst>
              <a:ext uri="{FF2B5EF4-FFF2-40B4-BE49-F238E27FC236}">
                <a16:creationId xmlns:a16="http://schemas.microsoft.com/office/drawing/2014/main" id="{4BC7D36B-FBAC-4A55-9A52-B44B537F3672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983027" y="6403724"/>
            <a:ext cx="15240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958BB30A-409D-730E-7E7D-88D07582A6C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117600" y="1126450"/>
            <a:ext cx="0" cy="0"/>
          </a:xfrm>
          <a:prstGeom prst="rect">
            <a:avLst/>
          </a:prstGeom>
          <a:solidFill>
            <a:schemeClr val="dk1">
              <a:alpha val="7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T_b73ad38723d84eb99574edc4c455c3b0_ShapePercentage" hidden="1">
            <a:extLst>
              <a:ext uri="{FF2B5EF4-FFF2-40B4-BE49-F238E27FC236}">
                <a16:creationId xmlns:a16="http://schemas.microsoft.com/office/drawing/2014/main" id="{19A42450-86ED-F2CF-423F-D0C1CE1C505A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823405" y="213779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T_cff1771b3adf435092272a1b386dd90f_ShapePercentage" hidden="1">
            <a:extLst>
              <a:ext uri="{FF2B5EF4-FFF2-40B4-BE49-F238E27FC236}">
                <a16:creationId xmlns:a16="http://schemas.microsoft.com/office/drawing/2014/main" id="{7D0677EA-8051-AF16-DE64-3605A33E5A1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265784" y="240449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T_5f80df6430964df28eaae672b3613460_ShapePercentage" hidden="1">
            <a:extLst>
              <a:ext uri="{FF2B5EF4-FFF2-40B4-BE49-F238E27FC236}">
                <a16:creationId xmlns:a16="http://schemas.microsoft.com/office/drawing/2014/main" id="{F5A9A21B-53D9-B6AF-A8F2-099B8093A7A9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3114740" y="3034837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T_9832540cc3dc4925bd1c95b6f52324ef_ShapePercentage" hidden="1">
            <a:extLst>
              <a:ext uri="{FF2B5EF4-FFF2-40B4-BE49-F238E27FC236}">
                <a16:creationId xmlns:a16="http://schemas.microsoft.com/office/drawing/2014/main" id="{69A93BFE-C0D5-2B18-AB88-7733C1CD9A1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5045309" y="3377737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T_e4cbea8a20574bc2be24a37a5d11c7f3_ShapePercentage" hidden="1">
            <a:extLst>
              <a:ext uri="{FF2B5EF4-FFF2-40B4-BE49-F238E27FC236}">
                <a16:creationId xmlns:a16="http://schemas.microsoft.com/office/drawing/2014/main" id="{B79C509D-1F17-61D2-4437-55611DC9B8EA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558549" y="45114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T_4850e451315d454480d4f5e83e7fbf8a_ShapePercentage" hidden="1">
            <a:extLst>
              <a:ext uri="{FF2B5EF4-FFF2-40B4-BE49-F238E27FC236}">
                <a16:creationId xmlns:a16="http://schemas.microsoft.com/office/drawing/2014/main" id="{D690ADAF-ABFD-2F5C-D25B-376731C55EA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7131211" y="45114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T_c000b33856c3457e97ac83843b46348a_ShapePercentage" hidden="1">
            <a:extLst>
              <a:ext uri="{FF2B5EF4-FFF2-40B4-BE49-F238E27FC236}">
                <a16:creationId xmlns:a16="http://schemas.microsoft.com/office/drawing/2014/main" id="{70D56A77-D6CD-5DE2-F121-A2EC7408A39B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713883" y="48543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T_476dc15cfd73469d994d548089c2f562_ShapePercentage" hidden="1">
            <a:extLst>
              <a:ext uri="{FF2B5EF4-FFF2-40B4-BE49-F238E27FC236}">
                <a16:creationId xmlns:a16="http://schemas.microsoft.com/office/drawing/2014/main" id="{90AE1417-8520-8F71-3D4B-16E901A2CF0D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907877" y="50956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8977120edb6b40b492b0ae0f5a477737_ShapePercentage" hidden="1">
            <a:extLst>
              <a:ext uri="{FF2B5EF4-FFF2-40B4-BE49-F238E27FC236}">
                <a16:creationId xmlns:a16="http://schemas.microsoft.com/office/drawing/2014/main" id="{9BC4DAEA-172E-E442-B2B1-5188B1A60DCA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978738" y="50956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T_9a18ac7336a64b5cb5fe9b4dc3835343_ShapePercentage" hidden="1">
            <a:extLst>
              <a:ext uri="{FF2B5EF4-FFF2-40B4-BE49-F238E27FC236}">
                <a16:creationId xmlns:a16="http://schemas.microsoft.com/office/drawing/2014/main" id="{4DB5FD69-3BE8-F9E4-73FE-1F4B0D13FC54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261494" y="5578224"/>
            <a:ext cx="1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M_6a2853efba2544b29bb7e0be6e6d7822_Shape">
            <a:extLst>
              <a:ext uri="{FF2B5EF4-FFF2-40B4-BE49-F238E27FC236}">
                <a16:creationId xmlns:a16="http://schemas.microsoft.com/office/drawing/2014/main" id="{078CE80E-312D-A35D-23F9-E639677C06C5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431709" y="3896109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M_717324f4944e4ae4af8f1a2d1a00869c_Shape">
            <a:extLst>
              <a:ext uri="{FF2B5EF4-FFF2-40B4-BE49-F238E27FC236}">
                <a16:creationId xmlns:a16="http://schemas.microsoft.com/office/drawing/2014/main" id="{D871BD14-6EB5-8DA2-A8AA-7F0C9E02136B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8242185" y="4259752"/>
            <a:ext cx="152400" cy="177800"/>
          </a:xfrm>
          <a:prstGeom prst="downArrow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7c21b9d0849c4bca94c2f6458ca272ef_Header">
            <a:extLst>
              <a:ext uri="{FF2B5EF4-FFF2-40B4-BE49-F238E27FC236}">
                <a16:creationId xmlns:a16="http://schemas.microsoft.com/office/drawing/2014/main" id="{63D5D7D0-0A1E-439D-9F17-0CB7871508C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2400366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Delivery</a:t>
            </a:r>
          </a:p>
        </p:txBody>
      </p:sp>
      <p:sp>
        <p:nvSpPr>
          <p:cNvPr id="22" name="OTLSHAPE_SL_d9a7df2045804d9cb17247706c303bca_Header">
            <a:extLst>
              <a:ext uri="{FF2B5EF4-FFF2-40B4-BE49-F238E27FC236}">
                <a16:creationId xmlns:a16="http://schemas.microsoft.com/office/drawing/2014/main" id="{CFDFFF43-F1C0-4B95-B9BB-B64BDC35057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3953153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Ops</a:t>
            </a:r>
          </a:p>
        </p:txBody>
      </p:sp>
      <p:sp>
        <p:nvSpPr>
          <p:cNvPr id="25" name="OTLSHAPE_SL_a6b291b9f3134548847ec52cf049f87b_Header">
            <a:extLst>
              <a:ext uri="{FF2B5EF4-FFF2-40B4-BE49-F238E27FC236}">
                <a16:creationId xmlns:a16="http://schemas.microsoft.com/office/drawing/2014/main" id="{E7904867-8E9E-4C60-89CE-B600EB9C896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500" y="5224846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Risk Mgt</a:t>
            </a:r>
          </a:p>
        </p:txBody>
      </p:sp>
      <p:sp>
        <p:nvSpPr>
          <p:cNvPr id="28" name="OTLSHAPE_SL_289bf47ff7d04780b5bda4d0e147a7d0_Header">
            <a:extLst>
              <a:ext uri="{FF2B5EF4-FFF2-40B4-BE49-F238E27FC236}">
                <a16:creationId xmlns:a16="http://schemas.microsoft.com/office/drawing/2014/main" id="{26EB0043-B7A4-49CA-AD09-548FE65E600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6170996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QoS</a:t>
            </a:r>
          </a:p>
        </p:txBody>
      </p:sp>
      <p:sp>
        <p:nvSpPr>
          <p:cNvPr id="35" name="OTLSHAPE_SL2A_55b8dbb351834f26be968735d707fbf9_Header" hidden="1">
            <a:extLst>
              <a:ext uri="{FF2B5EF4-FFF2-40B4-BE49-F238E27FC236}">
                <a16:creationId xmlns:a16="http://schemas.microsoft.com/office/drawing/2014/main" id="{204FF951-7F70-829F-CB8B-4747D900D56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2A_fac17bdfc9154691bcaff5708f19d709_Header" hidden="1">
            <a:extLst>
              <a:ext uri="{FF2B5EF4-FFF2-40B4-BE49-F238E27FC236}">
                <a16:creationId xmlns:a16="http://schemas.microsoft.com/office/drawing/2014/main" id="{29B94C22-D957-9F20-F5C6-AE6E8CDA79E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3" name="OTLSHAPE_SL2A_db34689e9124415cb3b1131cf0377678_Header" hidden="1">
            <a:extLst>
              <a:ext uri="{FF2B5EF4-FFF2-40B4-BE49-F238E27FC236}">
                <a16:creationId xmlns:a16="http://schemas.microsoft.com/office/drawing/2014/main" id="{B16449CE-746D-4A14-2F0B-D0DAA7AFEE45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8" name="OTLSHAPE_SL2A_4f156e555e764ed78b394b0a268ba835_Header" hidden="1">
            <a:extLst>
              <a:ext uri="{FF2B5EF4-FFF2-40B4-BE49-F238E27FC236}">
                <a16:creationId xmlns:a16="http://schemas.microsoft.com/office/drawing/2014/main" id="{B2D3A5F3-1B95-FD18-5357-0CCEC53D290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-1027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1E579F3F-368D-432D-8DBC-7BC487121331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 flipV="1">
            <a:off x="1063171" y="999450"/>
            <a:ext cx="114300" cy="127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FD6A7150-C73F-4314-AEC2-FE0C1B4ED80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225649" y="746125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AA145D6-9D30-4EE6-AE30-0996DC44E99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181100" y="120842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3CB447A3-0921-4DF4-B42F-6FEA8664602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222621" y="120842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6DDE6CE8-6390-4132-81A9-A8F0C99D45D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264143" y="1099907"/>
            <a:ext cx="365485" cy="43408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 dirty="0">
                <a:solidFill>
                  <a:schemeClr val="dk1"/>
                </a:solidFill>
                <a:latin typeface="Calibri" panose="020F0502020204030204" pitchFamily="34" charset="0"/>
              </a:rPr>
              <a:t>Q1
2025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7BDCADF-1F30-4396-A527-5516F720530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261283" y="120842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 dirty="0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086E125A-837E-4F33-8DF2-D670223A7DF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280613" y="120842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9" name="OTLSHAPE_SLT_b73ad38723d84eb99574edc4c455c3b0_Title">
            <a:extLst>
              <a:ext uri="{FF2B5EF4-FFF2-40B4-BE49-F238E27FC236}">
                <a16:creationId xmlns:a16="http://schemas.microsoft.com/office/drawing/2014/main" id="{05AC0117-DF07-4AF8-9CC8-A560A7EC3070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378520" y="2154134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System Balancing</a:t>
            </a:r>
          </a:p>
        </p:txBody>
      </p:sp>
      <p:sp>
        <p:nvSpPr>
          <p:cNvPr id="56" name="OTLSHAPE_SLT_1fb5c9bea8d7491e93ab109404a0a91b_Title">
            <a:extLst>
              <a:ext uri="{FF2B5EF4-FFF2-40B4-BE49-F238E27FC236}">
                <a16:creationId xmlns:a16="http://schemas.microsoft.com/office/drawing/2014/main" id="{454A064B-E20E-4C3D-B536-B65824461D4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660980" y="2420834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lt1"/>
                </a:solidFill>
                <a:latin typeface="Calibri" panose="020F0502020204030204" pitchFamily="34" charset="0"/>
              </a:rPr>
              <a:t>Consumption Metrics </a:t>
            </a:r>
          </a:p>
        </p:txBody>
      </p:sp>
      <p:sp>
        <p:nvSpPr>
          <p:cNvPr id="64" name="OTLSHAPE_SLT_cff1771b3adf435092272a1b386dd90f_Title">
            <a:extLst>
              <a:ext uri="{FF2B5EF4-FFF2-40B4-BE49-F238E27FC236}">
                <a16:creationId xmlns:a16="http://schemas.microsoft.com/office/drawing/2014/main" id="{79B5699C-1719-4919-9146-9AE9EB8F0BB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475355" y="2420834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Offloading</a:t>
            </a:r>
          </a:p>
        </p:txBody>
      </p:sp>
      <p:sp>
        <p:nvSpPr>
          <p:cNvPr id="67" name="OTLSHAPE_SLM_ae211bb397ba484ebb961567b8938a8e_Title">
            <a:extLst>
              <a:ext uri="{FF2B5EF4-FFF2-40B4-BE49-F238E27FC236}">
                <a16:creationId xmlns:a16="http://schemas.microsoft.com/office/drawing/2014/main" id="{CAF4E106-2A0B-4F5E-8AE8-28F77E13858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130432" y="2645794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Perf Check </a:t>
            </a:r>
          </a:p>
        </p:txBody>
      </p:sp>
      <p:sp>
        <p:nvSpPr>
          <p:cNvPr id="68" name="OTLSHAPE_SLM_ae211bb397ba484ebb961567b8938a8e_Date">
            <a:extLst>
              <a:ext uri="{FF2B5EF4-FFF2-40B4-BE49-F238E27FC236}">
                <a16:creationId xmlns:a16="http://schemas.microsoft.com/office/drawing/2014/main" id="{81CCA88E-212D-4F77-9E87-DAC84E66CAF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8443190" y="2816312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Jun 18</a:t>
            </a:r>
          </a:p>
        </p:txBody>
      </p:sp>
      <p:sp>
        <p:nvSpPr>
          <p:cNvPr id="70" name="OTLSHAPE_SLM_10f44ea0c1ef4b75a781f5845b910790_Title">
            <a:extLst>
              <a:ext uri="{FF2B5EF4-FFF2-40B4-BE49-F238E27FC236}">
                <a16:creationId xmlns:a16="http://schemas.microsoft.com/office/drawing/2014/main" id="{864BD094-C469-430E-A00A-CA5E5FDB6A0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048912" y="2645794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Iframes</a:t>
            </a:r>
          </a:p>
        </p:txBody>
      </p:sp>
      <p:sp>
        <p:nvSpPr>
          <p:cNvPr id="71" name="OTLSHAPE_SLM_10f44ea0c1ef4b75a781f5845b910790_Date">
            <a:extLst>
              <a:ext uri="{FF2B5EF4-FFF2-40B4-BE49-F238E27FC236}">
                <a16:creationId xmlns:a16="http://schemas.microsoft.com/office/drawing/2014/main" id="{363021B3-75B3-4797-ACEA-0C9597AF861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197417" y="281631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Dec 5</a:t>
            </a:r>
          </a:p>
        </p:txBody>
      </p:sp>
      <p:sp>
        <p:nvSpPr>
          <p:cNvPr id="78" name="OTLSHAPE_SLT_5f80df6430964df28eaae672b3613460_Title">
            <a:extLst>
              <a:ext uri="{FF2B5EF4-FFF2-40B4-BE49-F238E27FC236}">
                <a16:creationId xmlns:a16="http://schemas.microsoft.com/office/drawing/2014/main" id="{D4BB5F17-D4C7-4230-8BB9-323198362E1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965897" y="3051178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SDK Optimization </a:t>
            </a:r>
          </a:p>
        </p:txBody>
      </p:sp>
      <p:sp>
        <p:nvSpPr>
          <p:cNvPr id="86" name="OTLSHAPE_SLT_e29fb8690b6043e6b8b49ec05b550ba3_Title">
            <a:extLst>
              <a:ext uri="{FF2B5EF4-FFF2-40B4-BE49-F238E27FC236}">
                <a16:creationId xmlns:a16="http://schemas.microsoft.com/office/drawing/2014/main" id="{35C8255F-49AA-4ED5-ACB4-0C5E318919E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334608" y="3051178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Load Performance </a:t>
            </a:r>
          </a:p>
        </p:txBody>
      </p:sp>
      <p:sp>
        <p:nvSpPr>
          <p:cNvPr id="94" name="OTLSHAPE_SLT_5fdc1ae17390491587eeb3e0a5701e86_Title">
            <a:extLst>
              <a:ext uri="{FF2B5EF4-FFF2-40B4-BE49-F238E27FC236}">
                <a16:creationId xmlns:a16="http://schemas.microsoft.com/office/drawing/2014/main" id="{BAEE7FA3-5766-4B53-A85B-AEF0E5523AB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229529" y="3394078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Security Policy </a:t>
            </a:r>
          </a:p>
        </p:txBody>
      </p:sp>
      <p:sp>
        <p:nvSpPr>
          <p:cNvPr id="102" name="OTLSHAPE_SLT_9832540cc3dc4925bd1c95b6f52324ef_Title">
            <a:extLst>
              <a:ext uri="{FF2B5EF4-FFF2-40B4-BE49-F238E27FC236}">
                <a16:creationId xmlns:a16="http://schemas.microsoft.com/office/drawing/2014/main" id="{3F6B3911-6F16-4ADF-981B-34E0744B1CC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185107" y="339407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Conf Stations</a:t>
            </a:r>
          </a:p>
        </p:txBody>
      </p:sp>
      <p:sp>
        <p:nvSpPr>
          <p:cNvPr id="110" name="OTLSHAPE_SLT_76255002f5184bd182c82aba681ff4da_Title">
            <a:extLst>
              <a:ext uri="{FF2B5EF4-FFF2-40B4-BE49-F238E27FC236}">
                <a16:creationId xmlns:a16="http://schemas.microsoft.com/office/drawing/2014/main" id="{E22CF2BB-249C-4DBA-B969-927AC9495D43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164864" y="3635378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Sourcecode </a:t>
            </a:r>
          </a:p>
        </p:txBody>
      </p:sp>
      <p:sp>
        <p:nvSpPr>
          <p:cNvPr id="121" name="OTLSHAPE_SLT_7b49690012f9431fa579863039774321_Title">
            <a:extLst>
              <a:ext uri="{FF2B5EF4-FFF2-40B4-BE49-F238E27FC236}">
                <a16:creationId xmlns:a16="http://schemas.microsoft.com/office/drawing/2014/main" id="{593DAB30-5EB9-49D3-A1DC-E80297DE272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174434" y="3635378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Documentation </a:t>
            </a:r>
          </a:p>
        </p:txBody>
      </p:sp>
      <p:sp>
        <p:nvSpPr>
          <p:cNvPr id="132" name="OTLSHAPE_SLT_e4cbea8a20574bc2be24a37a5d11c7f3_Title">
            <a:extLst>
              <a:ext uri="{FF2B5EF4-FFF2-40B4-BE49-F238E27FC236}">
                <a16:creationId xmlns:a16="http://schemas.microsoft.com/office/drawing/2014/main" id="{D92DBFA8-6CC2-40D3-AA7E-9105D42109C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619979" y="4527764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Recruit: Round 1 </a:t>
            </a:r>
          </a:p>
        </p:txBody>
      </p:sp>
      <p:sp>
        <p:nvSpPr>
          <p:cNvPr id="140" name="OTLSHAPE_SLT_4850e451315d454480d4f5e83e7fbf8a_Title">
            <a:extLst>
              <a:ext uri="{FF2B5EF4-FFF2-40B4-BE49-F238E27FC236}">
                <a16:creationId xmlns:a16="http://schemas.microsoft.com/office/drawing/2014/main" id="{25CB861A-B4AC-443E-AD00-5E551F7B838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130765" y="4527764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Recruit: Round 2</a:t>
            </a:r>
          </a:p>
        </p:txBody>
      </p:sp>
      <p:sp>
        <p:nvSpPr>
          <p:cNvPr id="148" name="OTLSHAPE_SLT_fa7160ae8db649c4a586c26722e094ca_Title">
            <a:extLst>
              <a:ext uri="{FF2B5EF4-FFF2-40B4-BE49-F238E27FC236}">
                <a16:creationId xmlns:a16="http://schemas.microsoft.com/office/drawing/2014/main" id="{E81962D0-9871-42E0-A077-141AA3DD77E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773054" y="4870664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Certification </a:t>
            </a:r>
          </a:p>
        </p:txBody>
      </p:sp>
      <p:sp>
        <p:nvSpPr>
          <p:cNvPr id="156" name="OTLSHAPE_SLT_c000b33856c3457e97ac83843b46348a_Title">
            <a:extLst>
              <a:ext uri="{FF2B5EF4-FFF2-40B4-BE49-F238E27FC236}">
                <a16:creationId xmlns:a16="http://schemas.microsoft.com/office/drawing/2014/main" id="{8E34BFE8-08E1-498F-91C7-491533A6846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4087626" y="487066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Logs </a:t>
            </a:r>
          </a:p>
        </p:txBody>
      </p:sp>
      <p:sp>
        <p:nvSpPr>
          <p:cNvPr id="164" name="OTLSHAPE_SLT_476dc15cfd73469d994d548089c2f562_Title">
            <a:extLst>
              <a:ext uri="{FF2B5EF4-FFF2-40B4-BE49-F238E27FC236}">
                <a16:creationId xmlns:a16="http://schemas.microsoft.com/office/drawing/2014/main" id="{7A1514BE-744D-46D5-B457-C9CE86048AA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361812" y="5111964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Content Management </a:t>
            </a:r>
          </a:p>
        </p:txBody>
      </p:sp>
      <p:sp>
        <p:nvSpPr>
          <p:cNvPr id="172" name="OTLSHAPE_SLT_8977120edb6b40b492b0ae0f5a477737_Title">
            <a:extLst>
              <a:ext uri="{FF2B5EF4-FFF2-40B4-BE49-F238E27FC236}">
                <a16:creationId xmlns:a16="http://schemas.microsoft.com/office/drawing/2014/main" id="{57B8558D-E513-4E91-8B1A-8D65790C7F5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712833" y="5111964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Access Control</a:t>
            </a:r>
          </a:p>
        </p:txBody>
      </p:sp>
      <p:sp>
        <p:nvSpPr>
          <p:cNvPr id="180" name="OTLSHAPE_SLT_b3b24f30dd09423f88609133eedceb09_Title">
            <a:extLst>
              <a:ext uri="{FF2B5EF4-FFF2-40B4-BE49-F238E27FC236}">
                <a16:creationId xmlns:a16="http://schemas.microsoft.com/office/drawing/2014/main" id="{1FBEBDA2-0793-4078-BFB7-9A1C9F13B23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128498" y="5353264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Risk Training </a:t>
            </a:r>
          </a:p>
        </p:txBody>
      </p:sp>
      <p:sp>
        <p:nvSpPr>
          <p:cNvPr id="188" name="OTLSHAPE_SLT_9a18ac7336a64b5cb5fe9b4dc3835343_Title">
            <a:extLst>
              <a:ext uri="{FF2B5EF4-FFF2-40B4-BE49-F238E27FC236}">
                <a16:creationId xmlns:a16="http://schemas.microsoft.com/office/drawing/2014/main" id="{93C2D5D4-67BE-4B1D-8EC3-3D08377C4CB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751426" y="5594564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User Passwords </a:t>
            </a:r>
          </a:p>
        </p:txBody>
      </p:sp>
      <p:sp>
        <p:nvSpPr>
          <p:cNvPr id="196" name="OTLSHAPE_SLT_f631a3c93f6048078ae9c87026bdb2a3_Title">
            <a:extLst>
              <a:ext uri="{FF2B5EF4-FFF2-40B4-BE49-F238E27FC236}">
                <a16:creationId xmlns:a16="http://schemas.microsoft.com/office/drawing/2014/main" id="{A0F360A2-6E78-4352-8639-02289F79CC7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831575" y="5937464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SLA Metrics </a:t>
            </a:r>
          </a:p>
        </p:txBody>
      </p:sp>
      <p:sp>
        <p:nvSpPr>
          <p:cNvPr id="204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195176" y="6178764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Availability Metrics </a:t>
            </a:r>
          </a:p>
        </p:txBody>
      </p:sp>
      <p:sp>
        <p:nvSpPr>
          <p:cNvPr id="212" name="OTLSHAPE_SLT_5d9d890d48fc4418822012084c459be1_Title">
            <a:extLst>
              <a:ext uri="{FF2B5EF4-FFF2-40B4-BE49-F238E27FC236}">
                <a16:creationId xmlns:a16="http://schemas.microsoft.com/office/drawing/2014/main" id="{BA7D591F-B9F5-4614-9212-5CC7972A7A5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726985" y="6178764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Onboarding </a:t>
            </a:r>
          </a:p>
        </p:txBody>
      </p:sp>
      <p:sp>
        <p:nvSpPr>
          <p:cNvPr id="220" name="OTLSHAPE_SLT_7b84b718e11f4f268861d3782ad6ec3d_Title">
            <a:extLst>
              <a:ext uri="{FF2B5EF4-FFF2-40B4-BE49-F238E27FC236}">
                <a16:creationId xmlns:a16="http://schemas.microsoft.com/office/drawing/2014/main" id="{1BF1DF35-7D87-4985-869D-E2655831BD2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913748" y="6420064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Alerting </a:t>
            </a:r>
          </a:p>
        </p:txBody>
      </p:sp>
      <p:sp>
        <p:nvSpPr>
          <p:cNvPr id="38" name="OTLSHAPE_SLT_b73ad38723d84eb99574edc4c455c3b0_Duration" hidden="1">
            <a:extLst>
              <a:ext uri="{FF2B5EF4-FFF2-40B4-BE49-F238E27FC236}">
                <a16:creationId xmlns:a16="http://schemas.microsoft.com/office/drawing/2014/main" id="{67FE4796-6C02-192D-5B3F-F102E834468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535692"/>
            <a:ext cx="55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195.5 days</a:t>
            </a:r>
          </a:p>
        </p:txBody>
      </p:sp>
      <p:sp>
        <p:nvSpPr>
          <p:cNvPr id="40" name="OTLSHAPE_SLT_b73ad38723d84eb99574edc4c455c3b0_JoinedDate" hidden="1">
            <a:extLst>
              <a:ext uri="{FF2B5EF4-FFF2-40B4-BE49-F238E27FC236}">
                <a16:creationId xmlns:a16="http://schemas.microsoft.com/office/drawing/2014/main" id="{938206AD-E834-DBF4-4211-AA64B212C26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SLT_b73ad38723d84eb99574edc4c455c3b0_StartDate" hidden="1">
            <a:extLst>
              <a:ext uri="{FF2B5EF4-FFF2-40B4-BE49-F238E27FC236}">
                <a16:creationId xmlns:a16="http://schemas.microsoft.com/office/drawing/2014/main" id="{64859A29-1EE4-EC75-22C6-641B90D7548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SLT_b73ad38723d84eb99574edc4c455c3b0_EndDate" hidden="1">
            <a:extLst>
              <a:ext uri="{FF2B5EF4-FFF2-40B4-BE49-F238E27FC236}">
                <a16:creationId xmlns:a16="http://schemas.microsoft.com/office/drawing/2014/main" id="{FE6EAD9A-80B8-C33F-516D-5AD38DAA839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b73ad38723d84eb99574edc4c455c3b0_TextPercentage" hidden="1">
            <a:extLst>
              <a:ext uri="{FF2B5EF4-FFF2-40B4-BE49-F238E27FC236}">
                <a16:creationId xmlns:a16="http://schemas.microsoft.com/office/drawing/2014/main" id="{68A96793-4133-F751-B453-C67CBBB2AA8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1fb5c9bea8d7491e93ab109404a0a91b_Duration" hidden="1">
            <a:extLst>
              <a:ext uri="{FF2B5EF4-FFF2-40B4-BE49-F238E27FC236}">
                <a16:creationId xmlns:a16="http://schemas.microsoft.com/office/drawing/2014/main" id="{55E69F08-032A-9912-C531-7B7F09F7419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69 days</a:t>
            </a:r>
          </a:p>
        </p:txBody>
      </p:sp>
      <p:sp>
        <p:nvSpPr>
          <p:cNvPr id="57" name="OTLSHAPE_SLT_1fb5c9bea8d7491e93ab109404a0a91b_JoinedDate" hidden="1">
            <a:extLst>
              <a:ext uri="{FF2B5EF4-FFF2-40B4-BE49-F238E27FC236}">
                <a16:creationId xmlns:a16="http://schemas.microsoft.com/office/drawing/2014/main" id="{C7A6A91E-DBBB-3A7C-83BC-78DEA346CBBA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1fb5c9bea8d7491e93ab109404a0a91b_StartDate" hidden="1">
            <a:extLst>
              <a:ext uri="{FF2B5EF4-FFF2-40B4-BE49-F238E27FC236}">
                <a16:creationId xmlns:a16="http://schemas.microsoft.com/office/drawing/2014/main" id="{45DD9972-373E-1432-460A-152271188F75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SLT_1fb5c9bea8d7491e93ab109404a0a91b_EndDate" hidden="1">
            <a:extLst>
              <a:ext uri="{FF2B5EF4-FFF2-40B4-BE49-F238E27FC236}">
                <a16:creationId xmlns:a16="http://schemas.microsoft.com/office/drawing/2014/main" id="{B53A3E1C-0515-3520-693C-CDBA29DB7B95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T_1fb5c9bea8d7491e93ab109404a0a91b_TextPercentage" hidden="1">
            <a:extLst>
              <a:ext uri="{FF2B5EF4-FFF2-40B4-BE49-F238E27FC236}">
                <a16:creationId xmlns:a16="http://schemas.microsoft.com/office/drawing/2014/main" id="{AC925279-71B5-C277-8F6B-64CE61D69B2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63" name="OTLSHAPE_SLT_cff1771b3adf435092272a1b386dd90f_Duration" hidden="1">
            <a:extLst>
              <a:ext uri="{FF2B5EF4-FFF2-40B4-BE49-F238E27FC236}">
                <a16:creationId xmlns:a16="http://schemas.microsoft.com/office/drawing/2014/main" id="{366EE6F5-B0E3-5764-56A4-9823DC71B2C2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38180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33.5 days</a:t>
            </a:r>
          </a:p>
        </p:txBody>
      </p:sp>
      <p:sp>
        <p:nvSpPr>
          <p:cNvPr id="65" name="OTLSHAPE_SLT_cff1771b3adf435092272a1b386dd90f_JoinedDate" hidden="1">
            <a:extLst>
              <a:ext uri="{FF2B5EF4-FFF2-40B4-BE49-F238E27FC236}">
                <a16:creationId xmlns:a16="http://schemas.microsoft.com/office/drawing/2014/main" id="{7F6CDB95-B3E3-6A9E-90D0-7BB072BC792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SLT_cff1771b3adf435092272a1b386dd90f_StartDate" hidden="1">
            <a:extLst>
              <a:ext uri="{FF2B5EF4-FFF2-40B4-BE49-F238E27FC236}">
                <a16:creationId xmlns:a16="http://schemas.microsoft.com/office/drawing/2014/main" id="{B4E1AC0C-1B22-1FAA-6E25-5C42714027F3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cff1771b3adf435092272a1b386dd90f_EndDate" hidden="1">
            <a:extLst>
              <a:ext uri="{FF2B5EF4-FFF2-40B4-BE49-F238E27FC236}">
                <a16:creationId xmlns:a16="http://schemas.microsoft.com/office/drawing/2014/main" id="{480DB606-285B-DF28-663E-8C9DB5D4F41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OTLSHAPE_SLT_cff1771b3adf435092272a1b386dd90f_TextPercentage" hidden="1">
            <a:extLst>
              <a:ext uri="{FF2B5EF4-FFF2-40B4-BE49-F238E27FC236}">
                <a16:creationId xmlns:a16="http://schemas.microsoft.com/office/drawing/2014/main" id="{33A5CB8A-4E35-4591-9925-8813CE5439CE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5f80df6430964df28eaae672b3613460_Duration" hidden="1">
            <a:extLst>
              <a:ext uri="{FF2B5EF4-FFF2-40B4-BE49-F238E27FC236}">
                <a16:creationId xmlns:a16="http://schemas.microsoft.com/office/drawing/2014/main" id="{55D8CDC4-DB65-D67E-3BE0-10A6FA0F6CA8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87.5 days</a:t>
            </a:r>
          </a:p>
        </p:txBody>
      </p:sp>
      <p:sp>
        <p:nvSpPr>
          <p:cNvPr id="79" name="OTLSHAPE_SLT_5f80df6430964df28eaae672b3613460_JoinedDate" hidden="1">
            <a:extLst>
              <a:ext uri="{FF2B5EF4-FFF2-40B4-BE49-F238E27FC236}">
                <a16:creationId xmlns:a16="http://schemas.microsoft.com/office/drawing/2014/main" id="{6861D03E-FDC8-ED24-1DAF-10D5BFEC0BA4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SLT_5f80df6430964df28eaae672b3613460_StartDate" hidden="1">
            <a:extLst>
              <a:ext uri="{FF2B5EF4-FFF2-40B4-BE49-F238E27FC236}">
                <a16:creationId xmlns:a16="http://schemas.microsoft.com/office/drawing/2014/main" id="{DDE0528B-39B7-F59F-6D4F-21220CCAEEC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5f80df6430964df28eaae672b3613460_EndDate" hidden="1">
            <a:extLst>
              <a:ext uri="{FF2B5EF4-FFF2-40B4-BE49-F238E27FC236}">
                <a16:creationId xmlns:a16="http://schemas.microsoft.com/office/drawing/2014/main" id="{19142109-107F-08B7-9691-DFED73A3592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5f80df6430964df28eaae672b3613460_TextPercentage" hidden="1">
            <a:extLst>
              <a:ext uri="{FF2B5EF4-FFF2-40B4-BE49-F238E27FC236}">
                <a16:creationId xmlns:a16="http://schemas.microsoft.com/office/drawing/2014/main" id="{94CAF911-47A4-4DD7-B4E3-4499F1B8534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SLT_e29fb8690b6043e6b8b49ec05b550ba3_Duration" hidden="1">
            <a:extLst>
              <a:ext uri="{FF2B5EF4-FFF2-40B4-BE49-F238E27FC236}">
                <a16:creationId xmlns:a16="http://schemas.microsoft.com/office/drawing/2014/main" id="{071F2148-729C-5159-736F-81F057A5093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64.5 days</a:t>
            </a:r>
          </a:p>
        </p:txBody>
      </p:sp>
      <p:sp>
        <p:nvSpPr>
          <p:cNvPr id="87" name="OTLSHAPE_SLT_e29fb8690b6043e6b8b49ec05b550ba3_JoinedDate" hidden="1">
            <a:extLst>
              <a:ext uri="{FF2B5EF4-FFF2-40B4-BE49-F238E27FC236}">
                <a16:creationId xmlns:a16="http://schemas.microsoft.com/office/drawing/2014/main" id="{C4F5D23B-10FF-A247-38F9-038A8B0B1C88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e29fb8690b6043e6b8b49ec05b550ba3_StartDate" hidden="1">
            <a:extLst>
              <a:ext uri="{FF2B5EF4-FFF2-40B4-BE49-F238E27FC236}">
                <a16:creationId xmlns:a16="http://schemas.microsoft.com/office/drawing/2014/main" id="{0C8EDCA3-52BD-3EBE-3140-FE59FC38E39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e29fb8690b6043e6b8b49ec05b550ba3_EndDate" hidden="1">
            <a:extLst>
              <a:ext uri="{FF2B5EF4-FFF2-40B4-BE49-F238E27FC236}">
                <a16:creationId xmlns:a16="http://schemas.microsoft.com/office/drawing/2014/main" id="{361767EA-241B-BCB3-8148-7AD17BD140F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e29fb8690b6043e6b8b49ec05b550ba3_TextPercentage" hidden="1">
            <a:extLst>
              <a:ext uri="{FF2B5EF4-FFF2-40B4-BE49-F238E27FC236}">
                <a16:creationId xmlns:a16="http://schemas.microsoft.com/office/drawing/2014/main" id="{9662BEDE-E86E-9D45-C00D-26B2799ADB6A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98" name="OTLSHAPE_SLT_5fdc1ae17390491587eeb3e0a5701e86_Duration" hidden="1">
            <a:extLst>
              <a:ext uri="{FF2B5EF4-FFF2-40B4-BE49-F238E27FC236}">
                <a16:creationId xmlns:a16="http://schemas.microsoft.com/office/drawing/2014/main" id="{2A29B2A4-0C9E-0913-6D03-FB6F21E7E598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80 days</a:t>
            </a:r>
          </a:p>
        </p:txBody>
      </p:sp>
      <p:sp>
        <p:nvSpPr>
          <p:cNvPr id="99" name="OTLSHAPE_SLT_5fdc1ae17390491587eeb3e0a5701e86_JoinedDate" hidden="1">
            <a:extLst>
              <a:ext uri="{FF2B5EF4-FFF2-40B4-BE49-F238E27FC236}">
                <a16:creationId xmlns:a16="http://schemas.microsoft.com/office/drawing/2014/main" id="{91D48C3E-C706-5175-E708-9C0FD9D3882E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5fdc1ae17390491587eeb3e0a5701e86_StartDate" hidden="1">
            <a:extLst>
              <a:ext uri="{FF2B5EF4-FFF2-40B4-BE49-F238E27FC236}">
                <a16:creationId xmlns:a16="http://schemas.microsoft.com/office/drawing/2014/main" id="{41770281-E468-691E-3C24-04F1CBCBFC3B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5fdc1ae17390491587eeb3e0a5701e86_EndDate" hidden="1">
            <a:extLst>
              <a:ext uri="{FF2B5EF4-FFF2-40B4-BE49-F238E27FC236}">
                <a16:creationId xmlns:a16="http://schemas.microsoft.com/office/drawing/2014/main" id="{8D40F00D-952D-021A-D715-88E6AE2A0111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T_5fdc1ae17390491587eeb3e0a5701e86_TextPercentage" hidden="1">
            <a:extLst>
              <a:ext uri="{FF2B5EF4-FFF2-40B4-BE49-F238E27FC236}">
                <a16:creationId xmlns:a16="http://schemas.microsoft.com/office/drawing/2014/main" id="{ECEC96B5-55A8-9CAB-8189-D9D2CBC7209C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25%</a:t>
            </a:r>
          </a:p>
        </p:txBody>
      </p:sp>
      <p:sp>
        <p:nvSpPr>
          <p:cNvPr id="107" name="OTLSHAPE_SLT_9832540cc3dc4925bd1c95b6f52324ef_Duration" hidden="1">
            <a:extLst>
              <a:ext uri="{FF2B5EF4-FFF2-40B4-BE49-F238E27FC236}">
                <a16:creationId xmlns:a16="http://schemas.microsoft.com/office/drawing/2014/main" id="{7E288E1C-1516-B1C2-6C23-A65F662F23C6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98 days</a:t>
            </a:r>
          </a:p>
        </p:txBody>
      </p:sp>
      <p:sp>
        <p:nvSpPr>
          <p:cNvPr id="108" name="OTLSHAPE_SLT_9832540cc3dc4925bd1c95b6f52324ef_JoinedDate" hidden="1">
            <a:extLst>
              <a:ext uri="{FF2B5EF4-FFF2-40B4-BE49-F238E27FC236}">
                <a16:creationId xmlns:a16="http://schemas.microsoft.com/office/drawing/2014/main" id="{A545B92D-BC7B-54D6-B2B6-DD61F86915C3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09" name="OTLSHAPE_SLT_9832540cc3dc4925bd1c95b6f52324ef_StartDate" hidden="1">
            <a:extLst>
              <a:ext uri="{FF2B5EF4-FFF2-40B4-BE49-F238E27FC236}">
                <a16:creationId xmlns:a16="http://schemas.microsoft.com/office/drawing/2014/main" id="{382EFA37-6334-316E-FC03-AD473A3B245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9832540cc3dc4925bd1c95b6f52324ef_EndDate" hidden="1">
            <a:extLst>
              <a:ext uri="{FF2B5EF4-FFF2-40B4-BE49-F238E27FC236}">
                <a16:creationId xmlns:a16="http://schemas.microsoft.com/office/drawing/2014/main" id="{21991C70-E1F8-DF4E-0952-64650A364175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OTLSHAPE_SLT_9832540cc3dc4925bd1c95b6f52324ef_TextPercentage" hidden="1">
            <a:extLst>
              <a:ext uri="{FF2B5EF4-FFF2-40B4-BE49-F238E27FC236}">
                <a16:creationId xmlns:a16="http://schemas.microsoft.com/office/drawing/2014/main" id="{C1B01054-F151-81AB-C884-630BC3737811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76255002f5184bd182c82aba681ff4da_Duration" hidden="1">
            <a:extLst>
              <a:ext uri="{FF2B5EF4-FFF2-40B4-BE49-F238E27FC236}">
                <a16:creationId xmlns:a16="http://schemas.microsoft.com/office/drawing/2014/main" id="{2CBE6814-4914-6171-4786-DD055DBC9370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108 days</a:t>
            </a:r>
          </a:p>
        </p:txBody>
      </p:sp>
      <p:sp>
        <p:nvSpPr>
          <p:cNvPr id="119" name="OTLSHAPE_SLT_76255002f5184bd182c82aba681ff4da_JoinedDate" hidden="1">
            <a:extLst>
              <a:ext uri="{FF2B5EF4-FFF2-40B4-BE49-F238E27FC236}">
                <a16:creationId xmlns:a16="http://schemas.microsoft.com/office/drawing/2014/main" id="{9EEC0F34-2678-B65A-7797-880A0A42CD1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T_76255002f5184bd182c82aba681ff4da_StartDate" hidden="1">
            <a:extLst>
              <a:ext uri="{FF2B5EF4-FFF2-40B4-BE49-F238E27FC236}">
                <a16:creationId xmlns:a16="http://schemas.microsoft.com/office/drawing/2014/main" id="{3EA825F3-D97D-8DDD-D3DC-C858FE5D1AAB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76255002f5184bd182c82aba681ff4da_EndDate" hidden="1">
            <a:extLst>
              <a:ext uri="{FF2B5EF4-FFF2-40B4-BE49-F238E27FC236}">
                <a16:creationId xmlns:a16="http://schemas.microsoft.com/office/drawing/2014/main" id="{1A9362F7-084F-D46D-FE3D-49641016C498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T_76255002f5184bd182c82aba681ff4da_TextPercentage" hidden="1">
            <a:extLst>
              <a:ext uri="{FF2B5EF4-FFF2-40B4-BE49-F238E27FC236}">
                <a16:creationId xmlns:a16="http://schemas.microsoft.com/office/drawing/2014/main" id="{B8DF07E3-5EC8-3ED3-4906-5834B38E2F2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28" name="OTLSHAPE_SLT_7b49690012f9431fa579863039774321_Duration" hidden="1">
            <a:extLst>
              <a:ext uri="{FF2B5EF4-FFF2-40B4-BE49-F238E27FC236}">
                <a16:creationId xmlns:a16="http://schemas.microsoft.com/office/drawing/2014/main" id="{1C47E07C-BDC5-D208-BA74-6AB504576944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129" name="OTLSHAPE_SLT_7b49690012f9431fa579863039774321_JoinedDate" hidden="1">
            <a:extLst>
              <a:ext uri="{FF2B5EF4-FFF2-40B4-BE49-F238E27FC236}">
                <a16:creationId xmlns:a16="http://schemas.microsoft.com/office/drawing/2014/main" id="{872FAFCC-6B52-CD21-47E5-1228413A936D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T_7b49690012f9431fa579863039774321_StartDate" hidden="1">
            <a:extLst>
              <a:ext uri="{FF2B5EF4-FFF2-40B4-BE49-F238E27FC236}">
                <a16:creationId xmlns:a16="http://schemas.microsoft.com/office/drawing/2014/main" id="{63ABF544-84F6-09B9-65C9-1461325C8C6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7b49690012f9431fa579863039774321_EndDate" hidden="1">
            <a:extLst>
              <a:ext uri="{FF2B5EF4-FFF2-40B4-BE49-F238E27FC236}">
                <a16:creationId xmlns:a16="http://schemas.microsoft.com/office/drawing/2014/main" id="{2319C777-90A6-3E95-B199-E77366000666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SLT_7b49690012f9431fa579863039774321_TextPercentage" hidden="1">
            <a:extLst>
              <a:ext uri="{FF2B5EF4-FFF2-40B4-BE49-F238E27FC236}">
                <a16:creationId xmlns:a16="http://schemas.microsoft.com/office/drawing/2014/main" id="{566D4F84-ED26-AB79-2E04-590ABACB5E8B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36" name="OTLSHAPE_SLT_e4cbea8a20574bc2be24a37a5d11c7f3_Duration" hidden="1">
            <a:extLst>
              <a:ext uri="{FF2B5EF4-FFF2-40B4-BE49-F238E27FC236}">
                <a16:creationId xmlns:a16="http://schemas.microsoft.com/office/drawing/2014/main" id="{322EA0A4-2BB5-F765-9D68-8B3A3ED17E09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458748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99.5 days</a:t>
            </a:r>
          </a:p>
        </p:txBody>
      </p:sp>
      <p:sp>
        <p:nvSpPr>
          <p:cNvPr id="137" name="OTLSHAPE_SLT_e4cbea8a20574bc2be24a37a5d11c7f3_JoinedDate" hidden="1">
            <a:extLst>
              <a:ext uri="{FF2B5EF4-FFF2-40B4-BE49-F238E27FC236}">
                <a16:creationId xmlns:a16="http://schemas.microsoft.com/office/drawing/2014/main" id="{5367C5A6-716C-5C98-FF53-6A7FDDB32167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e4cbea8a20574bc2be24a37a5d11c7f3_StartDate" hidden="1">
            <a:extLst>
              <a:ext uri="{FF2B5EF4-FFF2-40B4-BE49-F238E27FC236}">
                <a16:creationId xmlns:a16="http://schemas.microsoft.com/office/drawing/2014/main" id="{2B09DF00-17DB-179B-29F8-DDAB77DDF277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T_e4cbea8a20574bc2be24a37a5d11c7f3_EndDate" hidden="1">
            <a:extLst>
              <a:ext uri="{FF2B5EF4-FFF2-40B4-BE49-F238E27FC236}">
                <a16:creationId xmlns:a16="http://schemas.microsoft.com/office/drawing/2014/main" id="{A0542AC1-99B5-DDE7-63CC-3C51A1053CD0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TLSHAPE_SLT_e4cbea8a20574bc2be24a37a5d11c7f3_TextPercentage" hidden="1">
            <a:extLst>
              <a:ext uri="{FF2B5EF4-FFF2-40B4-BE49-F238E27FC236}">
                <a16:creationId xmlns:a16="http://schemas.microsoft.com/office/drawing/2014/main" id="{41E7D225-BB78-C854-08BE-DF29BB0032BD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T_4850e451315d454480d4f5e83e7fbf8a_Duration" hidden="1">
            <a:extLst>
              <a:ext uri="{FF2B5EF4-FFF2-40B4-BE49-F238E27FC236}">
                <a16:creationId xmlns:a16="http://schemas.microsoft.com/office/drawing/2014/main" id="{7950E868-9980-FAA7-C699-BB7B2186ED6D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38180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94.5 days</a:t>
            </a:r>
          </a:p>
        </p:txBody>
      </p:sp>
      <p:sp>
        <p:nvSpPr>
          <p:cNvPr id="146" name="OTLSHAPE_SLT_4850e451315d454480d4f5e83e7fbf8a_JoinedDate" hidden="1">
            <a:extLst>
              <a:ext uri="{FF2B5EF4-FFF2-40B4-BE49-F238E27FC236}">
                <a16:creationId xmlns:a16="http://schemas.microsoft.com/office/drawing/2014/main" id="{EFEF2D64-1509-2DEA-E037-0BF7D21A68FF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47" name="OTLSHAPE_SLT_4850e451315d454480d4f5e83e7fbf8a_StartDate" hidden="1">
            <a:extLst>
              <a:ext uri="{FF2B5EF4-FFF2-40B4-BE49-F238E27FC236}">
                <a16:creationId xmlns:a16="http://schemas.microsoft.com/office/drawing/2014/main" id="{7780000F-CE7B-DF4D-8C46-A26EBA496597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SLT_4850e451315d454480d4f5e83e7fbf8a_EndDate" hidden="1">
            <a:extLst>
              <a:ext uri="{FF2B5EF4-FFF2-40B4-BE49-F238E27FC236}">
                <a16:creationId xmlns:a16="http://schemas.microsoft.com/office/drawing/2014/main" id="{A5FA677F-9F70-9FA7-0B8F-921D5EAD548D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SLT_4850e451315d454480d4f5e83e7fbf8a_TextPercentage" hidden="1">
            <a:extLst>
              <a:ext uri="{FF2B5EF4-FFF2-40B4-BE49-F238E27FC236}">
                <a16:creationId xmlns:a16="http://schemas.microsoft.com/office/drawing/2014/main" id="{991FC6BE-B698-4E1F-4727-FD95C41A1DD5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55" name="OTLSHAPE_SLT_fa7160ae8db649c4a586c26722e094ca_Duration" hidden="1">
            <a:extLst>
              <a:ext uri="{FF2B5EF4-FFF2-40B4-BE49-F238E27FC236}">
                <a16:creationId xmlns:a16="http://schemas.microsoft.com/office/drawing/2014/main" id="{03D9AEC1-C5FE-A40E-0A3C-4ECC16CA0C4D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458748"/>
            <a:ext cx="495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157" name="OTLSHAPE_SLT_fa7160ae8db649c4a586c26722e094ca_JoinedDate" hidden="1">
            <a:extLst>
              <a:ext uri="{FF2B5EF4-FFF2-40B4-BE49-F238E27FC236}">
                <a16:creationId xmlns:a16="http://schemas.microsoft.com/office/drawing/2014/main" id="{C2851D9D-12F2-D906-A5BE-843F0BCDE525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59" name="OTLSHAPE_SLT_fa7160ae8db649c4a586c26722e094ca_StartDate" hidden="1">
            <a:extLst>
              <a:ext uri="{FF2B5EF4-FFF2-40B4-BE49-F238E27FC236}">
                <a16:creationId xmlns:a16="http://schemas.microsoft.com/office/drawing/2014/main" id="{79841AE4-6249-9098-1FD8-51A82AFFDFCF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0" name="OTLSHAPE_SLT_fa7160ae8db649c4a586c26722e094ca_EndDate" hidden="1">
            <a:extLst>
              <a:ext uri="{FF2B5EF4-FFF2-40B4-BE49-F238E27FC236}">
                <a16:creationId xmlns:a16="http://schemas.microsoft.com/office/drawing/2014/main" id="{18C844C2-0C3D-92C1-C683-63A02ECADC8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1" name="OTLSHAPE_SLT_fa7160ae8db649c4a586c26722e094ca_TextPercentage" hidden="1">
            <a:extLst>
              <a:ext uri="{FF2B5EF4-FFF2-40B4-BE49-F238E27FC236}">
                <a16:creationId xmlns:a16="http://schemas.microsoft.com/office/drawing/2014/main" id="{A407D26E-75A6-601D-767A-BFD456D90667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163" name="OTLSHAPE_SLT_c000b33856c3457e97ac83843b46348a_Duration" hidden="1">
            <a:extLst>
              <a:ext uri="{FF2B5EF4-FFF2-40B4-BE49-F238E27FC236}">
                <a16:creationId xmlns:a16="http://schemas.microsoft.com/office/drawing/2014/main" id="{A479B5F3-9E11-4F95-582D-ABD9236BF1FE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32.5 days</a:t>
            </a:r>
          </a:p>
        </p:txBody>
      </p:sp>
      <p:sp>
        <p:nvSpPr>
          <p:cNvPr id="165" name="OTLSHAPE_SLT_c000b33856c3457e97ac83843b46348a_JoinedDate" hidden="1">
            <a:extLst>
              <a:ext uri="{FF2B5EF4-FFF2-40B4-BE49-F238E27FC236}">
                <a16:creationId xmlns:a16="http://schemas.microsoft.com/office/drawing/2014/main" id="{81ACC847-5656-BD30-4BC7-95E7B04B5F6C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7" name="OTLSHAPE_SLT_c000b33856c3457e97ac83843b46348a_StartDate" hidden="1">
            <a:extLst>
              <a:ext uri="{FF2B5EF4-FFF2-40B4-BE49-F238E27FC236}">
                <a16:creationId xmlns:a16="http://schemas.microsoft.com/office/drawing/2014/main" id="{A97874F2-027D-9694-9788-99922EE22733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8" name="OTLSHAPE_SLT_c000b33856c3457e97ac83843b46348a_EndDate" hidden="1">
            <a:extLst>
              <a:ext uri="{FF2B5EF4-FFF2-40B4-BE49-F238E27FC236}">
                <a16:creationId xmlns:a16="http://schemas.microsoft.com/office/drawing/2014/main" id="{01024695-7152-F6CE-3C8F-9D0BC46C96C2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69" name="OTLSHAPE_SLT_c000b33856c3457e97ac83843b46348a_TextPercentage" hidden="1">
            <a:extLst>
              <a:ext uri="{FF2B5EF4-FFF2-40B4-BE49-F238E27FC236}">
                <a16:creationId xmlns:a16="http://schemas.microsoft.com/office/drawing/2014/main" id="{74044E31-5FD4-7B56-19A7-0BDDF8AD4427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476dc15cfd73469d994d548089c2f562_Duration" hidden="1">
            <a:extLst>
              <a:ext uri="{FF2B5EF4-FFF2-40B4-BE49-F238E27FC236}">
                <a16:creationId xmlns:a16="http://schemas.microsoft.com/office/drawing/2014/main" id="{59B6052E-1AC4-327A-FB0B-B2F323D56B69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70 days</a:t>
            </a:r>
          </a:p>
        </p:txBody>
      </p:sp>
      <p:sp>
        <p:nvSpPr>
          <p:cNvPr id="173" name="OTLSHAPE_SLT_476dc15cfd73469d994d548089c2f562_JoinedDate" hidden="1">
            <a:extLst>
              <a:ext uri="{FF2B5EF4-FFF2-40B4-BE49-F238E27FC236}">
                <a16:creationId xmlns:a16="http://schemas.microsoft.com/office/drawing/2014/main" id="{3D568B42-FC4D-3324-8612-764E757EAA80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76" name="OTLSHAPE_SLT_476dc15cfd73469d994d548089c2f562_StartDate" hidden="1">
            <a:extLst>
              <a:ext uri="{FF2B5EF4-FFF2-40B4-BE49-F238E27FC236}">
                <a16:creationId xmlns:a16="http://schemas.microsoft.com/office/drawing/2014/main" id="{3FBABDF2-A8B3-4F0F-4059-728EC060BB9A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77" name="OTLSHAPE_SLT_476dc15cfd73469d994d548089c2f562_EndDate" hidden="1">
            <a:extLst>
              <a:ext uri="{FF2B5EF4-FFF2-40B4-BE49-F238E27FC236}">
                <a16:creationId xmlns:a16="http://schemas.microsoft.com/office/drawing/2014/main" id="{B0A330E3-627A-DE3E-CF57-CC5B2075AA3A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78" name="OTLSHAPE_SLT_476dc15cfd73469d994d548089c2f562_TextPercentage" hidden="1">
            <a:extLst>
              <a:ext uri="{FF2B5EF4-FFF2-40B4-BE49-F238E27FC236}">
                <a16:creationId xmlns:a16="http://schemas.microsoft.com/office/drawing/2014/main" id="{ECA2F2F7-9C05-7A95-9887-C5D5645512BF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81" name="OTLSHAPE_SLT_8977120edb6b40b492b0ae0f5a477737_Duration" hidden="1">
            <a:extLst>
              <a:ext uri="{FF2B5EF4-FFF2-40B4-BE49-F238E27FC236}">
                <a16:creationId xmlns:a16="http://schemas.microsoft.com/office/drawing/2014/main" id="{8034496A-D4A2-8923-4C5B-86B82D30465A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38180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74.5 days</a:t>
            </a:r>
          </a:p>
        </p:txBody>
      </p:sp>
      <p:sp>
        <p:nvSpPr>
          <p:cNvPr id="183" name="OTLSHAPE_SLT_8977120edb6b40b492b0ae0f5a477737_JoinedDate" hidden="1">
            <a:extLst>
              <a:ext uri="{FF2B5EF4-FFF2-40B4-BE49-F238E27FC236}">
                <a16:creationId xmlns:a16="http://schemas.microsoft.com/office/drawing/2014/main" id="{8BEA5780-4B41-D314-3D40-63AF89699632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OTLSHAPE_SLT_8977120edb6b40b492b0ae0f5a477737_StartDate" hidden="1">
            <a:extLst>
              <a:ext uri="{FF2B5EF4-FFF2-40B4-BE49-F238E27FC236}">
                <a16:creationId xmlns:a16="http://schemas.microsoft.com/office/drawing/2014/main" id="{39A18A31-DAEE-7EBD-FFCC-5F23D7CDE450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T_8977120edb6b40b492b0ae0f5a477737_EndDate" hidden="1">
            <a:extLst>
              <a:ext uri="{FF2B5EF4-FFF2-40B4-BE49-F238E27FC236}">
                <a16:creationId xmlns:a16="http://schemas.microsoft.com/office/drawing/2014/main" id="{2A57A370-CDBA-0E34-0EFA-777AAF128427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SLT_8977120edb6b40b492b0ae0f5a477737_TextPercentage" hidden="1">
            <a:extLst>
              <a:ext uri="{FF2B5EF4-FFF2-40B4-BE49-F238E27FC236}">
                <a16:creationId xmlns:a16="http://schemas.microsoft.com/office/drawing/2014/main" id="{70505EEA-9FDC-195D-037C-A7D1891C3F54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87" name="OTLSHAPE_SLT_b3b24f30dd09423f88609133eedceb09_Duration" hidden="1">
            <a:extLst>
              <a:ext uri="{FF2B5EF4-FFF2-40B4-BE49-F238E27FC236}">
                <a16:creationId xmlns:a16="http://schemas.microsoft.com/office/drawing/2014/main" id="{68405222-83CC-A344-5E1C-B96715CA4848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100.5 days</a:t>
            </a:r>
          </a:p>
        </p:txBody>
      </p:sp>
      <p:sp>
        <p:nvSpPr>
          <p:cNvPr id="189" name="OTLSHAPE_SLT_b3b24f30dd09423f88609133eedceb09_JoinedDate" hidden="1">
            <a:extLst>
              <a:ext uri="{FF2B5EF4-FFF2-40B4-BE49-F238E27FC236}">
                <a16:creationId xmlns:a16="http://schemas.microsoft.com/office/drawing/2014/main" id="{8699D2F7-DD6C-0895-2B76-4004C56596C9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92" name="OTLSHAPE_SLT_b3b24f30dd09423f88609133eedceb09_StartDate" hidden="1">
            <a:extLst>
              <a:ext uri="{FF2B5EF4-FFF2-40B4-BE49-F238E27FC236}">
                <a16:creationId xmlns:a16="http://schemas.microsoft.com/office/drawing/2014/main" id="{ACE8EEE4-7415-4458-B844-2BFE67427BC8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T_b3b24f30dd09423f88609133eedceb09_EndDate" hidden="1">
            <a:extLst>
              <a:ext uri="{FF2B5EF4-FFF2-40B4-BE49-F238E27FC236}">
                <a16:creationId xmlns:a16="http://schemas.microsoft.com/office/drawing/2014/main" id="{B62444B8-7E82-000D-E838-47238DA15547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94" name="OTLSHAPE_SLT_b3b24f30dd09423f88609133eedceb09_TextPercentage" hidden="1">
            <a:extLst>
              <a:ext uri="{FF2B5EF4-FFF2-40B4-BE49-F238E27FC236}">
                <a16:creationId xmlns:a16="http://schemas.microsoft.com/office/drawing/2014/main" id="{09E9D98C-9ED7-D3F6-F6EE-7C86673CDA44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97" name="OTLSHAPE_SLT_9a18ac7336a64b5cb5fe9b4dc3835343_Duration" hidden="1">
            <a:extLst>
              <a:ext uri="{FF2B5EF4-FFF2-40B4-BE49-F238E27FC236}">
                <a16:creationId xmlns:a16="http://schemas.microsoft.com/office/drawing/2014/main" id="{6E9E89C2-EE52-C516-226A-33044801442F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38180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61.5 days</a:t>
            </a:r>
          </a:p>
        </p:txBody>
      </p:sp>
      <p:sp>
        <p:nvSpPr>
          <p:cNvPr id="200" name="OTLSHAPE_SLT_9a18ac7336a64b5cb5fe9b4dc3835343_JoinedDate" hidden="1">
            <a:extLst>
              <a:ext uri="{FF2B5EF4-FFF2-40B4-BE49-F238E27FC236}">
                <a16:creationId xmlns:a16="http://schemas.microsoft.com/office/drawing/2014/main" id="{7723EB50-33AE-6809-ADFF-2249268A3C1D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01" name="OTLSHAPE_SLT_9a18ac7336a64b5cb5fe9b4dc3835343_StartDate" hidden="1">
            <a:extLst>
              <a:ext uri="{FF2B5EF4-FFF2-40B4-BE49-F238E27FC236}">
                <a16:creationId xmlns:a16="http://schemas.microsoft.com/office/drawing/2014/main" id="{B541C1FF-CC2B-B9D6-005F-D60EC2A3965F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T_9a18ac7336a64b5cb5fe9b4dc3835343_EndDate" hidden="1">
            <a:extLst>
              <a:ext uri="{FF2B5EF4-FFF2-40B4-BE49-F238E27FC236}">
                <a16:creationId xmlns:a16="http://schemas.microsoft.com/office/drawing/2014/main" id="{87543552-D699-2D77-2DE0-B9C078DDC79B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03" name="OTLSHAPE_SLT_9a18ac7336a64b5cb5fe9b4dc3835343_TextPercentage" hidden="1">
            <a:extLst>
              <a:ext uri="{FF2B5EF4-FFF2-40B4-BE49-F238E27FC236}">
                <a16:creationId xmlns:a16="http://schemas.microsoft.com/office/drawing/2014/main" id="{0E246E9A-E87A-6395-AC01-506A9E8A38C9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10" name="OTLSHAPE_SLT_f631a3c93f6048078ae9c87026bdb2a3_Duration" hidden="1">
            <a:extLst>
              <a:ext uri="{FF2B5EF4-FFF2-40B4-BE49-F238E27FC236}">
                <a16:creationId xmlns:a16="http://schemas.microsoft.com/office/drawing/2014/main" id="{304F6A1A-6885-C908-DE07-2EA704C78C31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458748"/>
            <a:ext cx="495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55.5 days</a:t>
            </a:r>
          </a:p>
        </p:txBody>
      </p:sp>
      <p:sp>
        <p:nvSpPr>
          <p:cNvPr id="211" name="OTLSHAPE_SLT_f631a3c93f6048078ae9c87026bdb2a3_JoinedDate" hidden="1">
            <a:extLst>
              <a:ext uri="{FF2B5EF4-FFF2-40B4-BE49-F238E27FC236}">
                <a16:creationId xmlns:a16="http://schemas.microsoft.com/office/drawing/2014/main" id="{EFF3D338-5FC2-1B65-51BA-8B2011B1B6E1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13" name="OTLSHAPE_SLT_f631a3c93f6048078ae9c87026bdb2a3_StartDate" hidden="1">
            <a:extLst>
              <a:ext uri="{FF2B5EF4-FFF2-40B4-BE49-F238E27FC236}">
                <a16:creationId xmlns:a16="http://schemas.microsoft.com/office/drawing/2014/main" id="{6E52057C-B6A1-A5CA-4407-FE1D725739BE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SLT_f631a3c93f6048078ae9c87026bdb2a3_EndDate" hidden="1">
            <a:extLst>
              <a:ext uri="{FF2B5EF4-FFF2-40B4-BE49-F238E27FC236}">
                <a16:creationId xmlns:a16="http://schemas.microsoft.com/office/drawing/2014/main" id="{A5E21AB6-075D-668D-6075-40907B8AB669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17" name="OTLSHAPE_SLT_f631a3c93f6048078ae9c87026bdb2a3_TextPercentage" hidden="1">
            <a:extLst>
              <a:ext uri="{FF2B5EF4-FFF2-40B4-BE49-F238E27FC236}">
                <a16:creationId xmlns:a16="http://schemas.microsoft.com/office/drawing/2014/main" id="{06E27250-B6EE-0767-19A1-658226A272CD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218" name="OTLSHAPE_SLT_ce0ca17e04854e11bf2b856944de1687_Duration" hidden="1">
            <a:extLst>
              <a:ext uri="{FF2B5EF4-FFF2-40B4-BE49-F238E27FC236}">
                <a16:creationId xmlns:a16="http://schemas.microsoft.com/office/drawing/2014/main" id="{54817170-41A3-5CF3-1EF7-63B8665AF393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-458748"/>
            <a:ext cx="495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75.5 days</a:t>
            </a:r>
          </a:p>
        </p:txBody>
      </p:sp>
      <p:sp>
        <p:nvSpPr>
          <p:cNvPr id="219" name="OTLSHAPE_SLT_ce0ca17e04854e11bf2b856944de1687_JoinedDate" hidden="1">
            <a:extLst>
              <a:ext uri="{FF2B5EF4-FFF2-40B4-BE49-F238E27FC236}">
                <a16:creationId xmlns:a16="http://schemas.microsoft.com/office/drawing/2014/main" id="{3825F4C3-002D-09E9-BC7B-5D8DCA406262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1" name="OTLSHAPE_SLT_ce0ca17e04854e11bf2b856944de1687_StartDate" hidden="1">
            <a:extLst>
              <a:ext uri="{FF2B5EF4-FFF2-40B4-BE49-F238E27FC236}">
                <a16:creationId xmlns:a16="http://schemas.microsoft.com/office/drawing/2014/main" id="{6E5F26A5-406E-16B9-BA38-4062C34269BF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3" name="OTLSHAPE_SLT_ce0ca17e04854e11bf2b856944de1687_EndDate" hidden="1">
            <a:extLst>
              <a:ext uri="{FF2B5EF4-FFF2-40B4-BE49-F238E27FC236}">
                <a16:creationId xmlns:a16="http://schemas.microsoft.com/office/drawing/2014/main" id="{115609D9-C98D-36F7-340F-75859CCAF81B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SLT_ce0ca17e04854e11bf2b856944de1687_TextPercentage" hidden="1">
            <a:extLst>
              <a:ext uri="{FF2B5EF4-FFF2-40B4-BE49-F238E27FC236}">
                <a16:creationId xmlns:a16="http://schemas.microsoft.com/office/drawing/2014/main" id="{C7E09428-4AE6-0EFE-82C9-B9CB048E1854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225" name="OTLSHAPE_SLT_5d9d890d48fc4418822012084c459be1_Duration" hidden="1">
            <a:extLst>
              <a:ext uri="{FF2B5EF4-FFF2-40B4-BE49-F238E27FC236}">
                <a16:creationId xmlns:a16="http://schemas.microsoft.com/office/drawing/2014/main" id="{49E1075A-D7E1-0C97-C0F5-00E5983E4081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226" name="OTLSHAPE_SLT_5d9d890d48fc4418822012084c459be1_JoinedDate" hidden="1">
            <a:extLst>
              <a:ext uri="{FF2B5EF4-FFF2-40B4-BE49-F238E27FC236}">
                <a16:creationId xmlns:a16="http://schemas.microsoft.com/office/drawing/2014/main" id="{9162F893-4948-7CCA-FDB6-04D07D765F9A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7" name="OTLSHAPE_SLT_5d9d890d48fc4418822012084c459be1_StartDate" hidden="1">
            <a:extLst>
              <a:ext uri="{FF2B5EF4-FFF2-40B4-BE49-F238E27FC236}">
                <a16:creationId xmlns:a16="http://schemas.microsoft.com/office/drawing/2014/main" id="{06CC1326-DB72-4178-A71E-AD649CF6D4D8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8" name="OTLSHAPE_SLT_5d9d890d48fc4418822012084c459be1_EndDate" hidden="1">
            <a:extLst>
              <a:ext uri="{FF2B5EF4-FFF2-40B4-BE49-F238E27FC236}">
                <a16:creationId xmlns:a16="http://schemas.microsoft.com/office/drawing/2014/main" id="{92F78BEC-05B1-F620-0E59-542A6B0AABE4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9" name="OTLSHAPE_SLT_5d9d890d48fc4418822012084c459be1_TextPercentage" hidden="1">
            <a:extLst>
              <a:ext uri="{FF2B5EF4-FFF2-40B4-BE49-F238E27FC236}">
                <a16:creationId xmlns:a16="http://schemas.microsoft.com/office/drawing/2014/main" id="{227F0A2B-DE89-303B-E77C-1C55479B52DB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230" name="OTLSHAPE_SLT_7b84b718e11f4f268861d3782ad6ec3d_Duration" hidden="1">
            <a:extLst>
              <a:ext uri="{FF2B5EF4-FFF2-40B4-BE49-F238E27FC236}">
                <a16:creationId xmlns:a16="http://schemas.microsoft.com/office/drawing/2014/main" id="{539C9BFF-7C4B-360C-8C4A-2C422390C7D7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75.5 days</a:t>
            </a:r>
          </a:p>
        </p:txBody>
      </p:sp>
      <p:sp>
        <p:nvSpPr>
          <p:cNvPr id="231" name="OTLSHAPE_SLT_7b84b718e11f4f268861d3782ad6ec3d_JoinedDate" hidden="1">
            <a:extLst>
              <a:ext uri="{FF2B5EF4-FFF2-40B4-BE49-F238E27FC236}">
                <a16:creationId xmlns:a16="http://schemas.microsoft.com/office/drawing/2014/main" id="{124255D5-CDE0-7E43-C51A-ABE67AA4BAAA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2" name="OTLSHAPE_SLT_7b84b718e11f4f268861d3782ad6ec3d_StartDate" hidden="1">
            <a:extLst>
              <a:ext uri="{FF2B5EF4-FFF2-40B4-BE49-F238E27FC236}">
                <a16:creationId xmlns:a16="http://schemas.microsoft.com/office/drawing/2014/main" id="{203C2CD6-F722-F96E-B0A8-D5A880966611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3" name="OTLSHAPE_SLT_7b84b718e11f4f268861d3782ad6ec3d_EndDate" hidden="1">
            <a:extLst>
              <a:ext uri="{FF2B5EF4-FFF2-40B4-BE49-F238E27FC236}">
                <a16:creationId xmlns:a16="http://schemas.microsoft.com/office/drawing/2014/main" id="{4301DD5A-FDEE-0735-2663-4E3EAD6465EF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SLT_7b84b718e11f4f268861d3782ad6ec3d_TextPercentage" hidden="1">
            <a:extLst>
              <a:ext uri="{FF2B5EF4-FFF2-40B4-BE49-F238E27FC236}">
                <a16:creationId xmlns:a16="http://schemas.microsoft.com/office/drawing/2014/main" id="{D7DB44EE-721F-01A3-A3F2-DF5588C14847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65%</a:t>
            </a:r>
          </a:p>
        </p:txBody>
      </p:sp>
      <p:sp>
        <p:nvSpPr>
          <p:cNvPr id="245" name="OTLSHAPE_SLM_6a2853efba2544b29bb7e0be6e6d7822_Title">
            <a:extLst>
              <a:ext uri="{FF2B5EF4-FFF2-40B4-BE49-F238E27FC236}">
                <a16:creationId xmlns:a16="http://schemas.microsoft.com/office/drawing/2014/main" id="{355CD4C9-46CD-6AE1-2C50-2C9173911C1D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3715133" y="386033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Equip Docs </a:t>
            </a:r>
          </a:p>
        </p:txBody>
      </p:sp>
      <p:sp>
        <p:nvSpPr>
          <p:cNvPr id="246" name="OTLSHAPE_SLM_6a2853efba2544b29bb7e0be6e6d7822_Date">
            <a:extLst>
              <a:ext uri="{FF2B5EF4-FFF2-40B4-BE49-F238E27FC236}">
                <a16:creationId xmlns:a16="http://schemas.microsoft.com/office/drawing/2014/main" id="{2BDF87A6-9A11-56FC-E0D1-4563F66BCCC2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4092746" y="403085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Dec 2</a:t>
            </a:r>
          </a:p>
        </p:txBody>
      </p:sp>
      <p:sp>
        <p:nvSpPr>
          <p:cNvPr id="248" name="OTLSHAPE_SLM_717324f4944e4ae4af8f1a2d1a00869c_Title">
            <a:extLst>
              <a:ext uri="{FF2B5EF4-FFF2-40B4-BE49-F238E27FC236}">
                <a16:creationId xmlns:a16="http://schemas.microsoft.com/office/drawing/2014/main" id="{14FE3D9C-2001-6B75-1F18-0AC4C0C04159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7686179" y="418588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Onramp </a:t>
            </a:r>
          </a:p>
        </p:txBody>
      </p:sp>
      <p:sp>
        <p:nvSpPr>
          <p:cNvPr id="249" name="OTLSHAPE_SLM_717324f4944e4ae4af8f1a2d1a00869c_Date">
            <a:extLst>
              <a:ext uri="{FF2B5EF4-FFF2-40B4-BE49-F238E27FC236}">
                <a16:creationId xmlns:a16="http://schemas.microsoft.com/office/drawing/2014/main" id="{A3A2CB3C-0778-E035-BFE2-6458F62F7781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7809369" y="435639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44546A"/>
                </a:solidFill>
                <a:latin typeface="Calibri" panose="020F0502020204030204" pitchFamily="34" charset="0"/>
              </a:rPr>
              <a:t>May 21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FA1F0A09-18A7-46DE-BA1E-5C8D16EF75FB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3159121" y="121535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D956C2CA-AD07-4717-A9D4-C1D146594489}"/>
              </a:ext>
            </a:extLst>
          </p:cNvPr>
          <p:cNvCxnSpPr/>
          <p:nvPr>
            <p:custDataLst>
              <p:tags r:id="rId222"/>
            </p:custDataLst>
          </p:nvPr>
        </p:nvCxnSpPr>
        <p:spPr>
          <a:xfrm>
            <a:off x="5200642" y="121535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E4AF6D18-3343-4BE8-A55E-68D4601880DB}"/>
              </a:ext>
            </a:extLst>
          </p:cNvPr>
          <p:cNvCxnSpPr/>
          <p:nvPr>
            <p:custDataLst>
              <p:tags r:id="rId223"/>
            </p:custDataLst>
          </p:nvPr>
        </p:nvCxnSpPr>
        <p:spPr>
          <a:xfrm>
            <a:off x="7197782" y="121535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0940E5F1-4A72-4A59-932D-236F112CA6CC}"/>
              </a:ext>
            </a:extLst>
          </p:cNvPr>
          <p:cNvCxnSpPr/>
          <p:nvPr>
            <p:custDataLst>
              <p:tags r:id="rId224"/>
            </p:custDataLst>
          </p:nvPr>
        </p:nvCxnSpPr>
        <p:spPr>
          <a:xfrm>
            <a:off x="9217113" y="121535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OTLSHAPE_SLA_dcff1c639d554448bc614842e864cf96_Shape">
            <a:extLst>
              <a:ext uri="{FF2B5EF4-FFF2-40B4-BE49-F238E27FC236}">
                <a16:creationId xmlns:a16="http://schemas.microsoft.com/office/drawing/2014/main" id="{856872CF-9432-0518-D4AC-0FB3E66EF0A2}"/>
              </a:ext>
            </a:extLst>
          </p:cNvPr>
          <p:cNvSpPr/>
          <p:nvPr>
            <p:custDataLst>
              <p:tags r:id="rId225"/>
            </p:custDataLst>
          </p:nvPr>
        </p:nvSpPr>
        <p:spPr>
          <a:xfrm>
            <a:off x="4986470" y="2112394"/>
            <a:ext cx="228600" cy="254000"/>
          </a:xfrm>
          <a:prstGeom prst="diamond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SLA_f1644f461c154e9a808d0f1567a19d65_Shape">
            <a:extLst>
              <a:ext uri="{FF2B5EF4-FFF2-40B4-BE49-F238E27FC236}">
                <a16:creationId xmlns:a16="http://schemas.microsoft.com/office/drawing/2014/main" id="{0FB8279F-21AC-B4C9-C9CA-23C37F15DB10}"/>
              </a:ext>
            </a:extLst>
          </p:cNvPr>
          <p:cNvSpPr/>
          <p:nvPr>
            <p:custDataLst>
              <p:tags r:id="rId226"/>
            </p:custDataLst>
          </p:nvPr>
        </p:nvSpPr>
        <p:spPr>
          <a:xfrm>
            <a:off x="6983610" y="2112394"/>
            <a:ext cx="228600" cy="254000"/>
          </a:xfrm>
          <a:prstGeom prst="diamond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SLA_c29df0ccc2ec4b32abeaffa9dc259d39_Shape">
            <a:extLst>
              <a:ext uri="{FF2B5EF4-FFF2-40B4-BE49-F238E27FC236}">
                <a16:creationId xmlns:a16="http://schemas.microsoft.com/office/drawing/2014/main" id="{3131307A-8372-6DB0-4F80-C926DF6B71C4}"/>
              </a:ext>
            </a:extLst>
          </p:cNvPr>
          <p:cNvSpPr/>
          <p:nvPr>
            <p:custDataLst>
              <p:tags r:id="rId227"/>
            </p:custDataLst>
          </p:nvPr>
        </p:nvSpPr>
        <p:spPr>
          <a:xfrm>
            <a:off x="9202655" y="2112394"/>
            <a:ext cx="228600" cy="254000"/>
          </a:xfrm>
          <a:prstGeom prst="diamond">
            <a:avLst/>
          </a:prstGeom>
          <a:solidFill>
            <a:srgbClr val="73737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A_dcff1c639d554448bc614842e864cf96_Title">
            <a:extLst>
              <a:ext uri="{FF2B5EF4-FFF2-40B4-BE49-F238E27FC236}">
                <a16:creationId xmlns:a16="http://schemas.microsoft.com/office/drawing/2014/main" id="{3D358B70-36F1-26E0-2B95-D6311EC075A4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4877419" y="174875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251" name="OTLSHAPE_SLA_dcff1c639d554448bc614842e864cf96_Date">
            <a:extLst>
              <a:ext uri="{FF2B5EF4-FFF2-40B4-BE49-F238E27FC236}">
                <a16:creationId xmlns:a16="http://schemas.microsoft.com/office/drawing/2014/main" id="{1AA15282-1168-25BB-6DE7-DE8B6AA97A98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4924494" y="1931969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Dec 27</a:t>
            </a:r>
          </a:p>
        </p:txBody>
      </p:sp>
      <p:sp>
        <p:nvSpPr>
          <p:cNvPr id="253" name="OTLSHAPE_SLA_f1644f461c154e9a808d0f1567a19d65_Title">
            <a:extLst>
              <a:ext uri="{FF2B5EF4-FFF2-40B4-BE49-F238E27FC236}">
                <a16:creationId xmlns:a16="http://schemas.microsoft.com/office/drawing/2014/main" id="{81402855-FC36-2C13-0942-37F588AA9187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6874559" y="174875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254" name="OTLSHAPE_SLA_f1644f461c154e9a808d0f1567a19d65_Date">
            <a:extLst>
              <a:ext uri="{FF2B5EF4-FFF2-40B4-BE49-F238E27FC236}">
                <a16:creationId xmlns:a16="http://schemas.microsoft.com/office/drawing/2014/main" id="{D17D6359-5BFE-0BD7-697A-3F5FF22DBDF7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6912321" y="1931969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44546A"/>
                </a:solidFill>
                <a:latin typeface="Calibri" panose="020F0502020204030204" pitchFamily="34" charset="0"/>
              </a:rPr>
              <a:t>Mar 27</a:t>
            </a:r>
          </a:p>
        </p:txBody>
      </p:sp>
      <p:sp>
        <p:nvSpPr>
          <p:cNvPr id="256" name="OTLSHAPE_SLA_c29df0ccc2ec4b32abeaffa9dc259d39_Title">
            <a:extLst>
              <a:ext uri="{FF2B5EF4-FFF2-40B4-BE49-F238E27FC236}">
                <a16:creationId xmlns:a16="http://schemas.microsoft.com/office/drawing/2014/main" id="{71AAA128-E614-D8DF-BDAF-385F52C8B2AB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9093605" y="174875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257" name="OTLSHAPE_SLA_c29df0ccc2ec4b32abeaffa9dc259d39_Date">
            <a:extLst>
              <a:ext uri="{FF2B5EF4-FFF2-40B4-BE49-F238E27FC236}">
                <a16:creationId xmlns:a16="http://schemas.microsoft.com/office/drawing/2014/main" id="{4481C25E-0394-9C8E-0BFE-D14545CEE7E7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9202232" y="1931969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Jul 5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2449170-EDD9-4C8D-BE36-E016BFAD9ADF}"/>
              </a:ext>
            </a:extLst>
          </p:cNvPr>
          <p:cNvSpPr txBox="1"/>
          <p:nvPr/>
        </p:nvSpPr>
        <p:spPr>
          <a:xfrm>
            <a:off x="2504939" y="92989"/>
            <a:ext cx="7182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Segoe UI" panose="020B0502040204020203" pitchFamily="34" charset="0"/>
                <a:cs typeface="Segoe UI" panose="020B0502040204020203" pitchFamily="34" charset="0"/>
              </a:rPr>
              <a:t>Technology roadmap template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81124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C0xMi0yN1QxMT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NSwiRyI6MTE1LCJCIjoxMTV9fSwiTGluZVdlaWdodCI6MS4wLCJMaW5lVHlwZSI6MCwiUGFyZW50U3R5bGUiOm51bGx9LCJJc0JlbG93VGltZWJhbmQiOnRydWUsIlBvc2l0aW9uT25UYXNrIjozLCJIaWRlRGF0ZSI6ZmFsc2UsIlNoYXBlU2l6ZSI6MSwiU3BhY2luZyI6MS4wLCJQYWRkaW5nIjp7IiRpZCI6IjEyIiwiVG9wIjo3LjAsIkxlZnQiOjMuMCwiUmlnaHQiOjAuMCwiQm90dG9tIjoyLjB9LCJTaGFwZVN0eWxlIjp7IiRpZCI6IjEzIiwiTWFyZ2luIjp7IiRpZCI6IjE0IiwiVG9wIjowLjAsIkxlZnQiOjAuMCwiUmlnaHQiOjAuMCwiQm90dG9tIjowLjB9LCJQYWRkaW5nIjp7IiRpZCI6IjE1IiwiVG9wIjowLjAsIkxlZnQiOjAuMCwiUmlnaHQiOjAuMCwiQm90dG9tIjowLjB9LCJCYWNrZ3JvdW5kIjp7IiRpZCI6IjE2IiwiQ29sb3IiOnsiJGlkIjoiMTciLCJBIjoyNTUsIlIiOjExNSwiRyI6MTE1LCJCIjoxMTV9fSwiSXNWaXNpYmxlIjp0cnVlLCJXaWR0aCI6MTguMCwiSGVpZ2h0Ijoy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0LCJQZXJjZW50YWdlQ29tcGxldGUiOm51bGwsIlBvc2l0aW9uIjp7IlJhdGlvIjowLjAsIklzQ3VzdG9tIjpmYWxzZX0sIkRhdGVGb3JtYXQiOnsiJHJlZiI6IjM5In0sIldlZWtOdW1iZXJpbmciOnsiJGlkIjoiNDEiLCJGb3JtYXQiOjAsIklzVmlzaWJsZSI6ZmFsc2UsIkxhc3RLbm93blZpc2liaWxpdHlTdGF0ZSI6ZmFsc2V9LCJSZWxhdGVkVGFza0lkIjoiYjczYWQzODctMjNkOC00ZWI5LTk1NzQtZWRjNGM0NTVjM2IwIiwiSWQiOiJkY2ZmMWM2My05ZDU1LTQ0NDgtYmM2MS00ODQyZTg2NGNmOTYiLCJJbXBvcnRJZCI6IiIsIlRpdGxlIjoiUGhhc2UgMSIsIk5vdGUiOm51bGwsIkh5cGVybGluayI6eyIkaWQiOiI0MiIsIkFkZHJlc3MiOiIiLCJTdWJBZGRyZXNzIjoiIn0sIklzQ2hhbmdlZCI6ZmFsc2UsIklzTmV3IjpmYWxzZX0seyIkaWQiOiI0MyIsIkRhdGUiOiIyMDI1LTAzLTI3VDExOjU5OjAwIiwiU3R5bGUiOnsiJGlkIjoiNDQiLCJTaGFwZSI6MSwiQ29ubmVjdG9yTWFyZ2luIjp7IiRpZCI6IjQ1IiwiVG9wIjowLjAsIkxlZnQiOjIuMCwiUmlnaHQiOjIuMCwiQm90dG9tIjowLjB9LCJDb25uZWN0b3JTdHlsZSI6eyIkaWQiOiI0NiIsIkxpbmVDb2xvciI6eyIkaWQiOiI0NyIsIiR0eXBlIjoiTkxSRS5Db21tb24uRG9tLlNvbGlkQ29sb3JCcnVzaCwgTkxSRS5Db21tb24iLCJDb2xvciI6eyIkaWQiOiI0OCIsIkEiOjEyNywiUiI6MTE1LCJHIjoxMTUsIkIiOjExNX19LCJMaW5lV2VpZ2h0IjoxLjAsIkxpbmVUeXBlIjowLCJQYXJlbnRTdHlsZSI6bnVsbH0sIklzQmVsb3dUaW1lYmFuZCI6dHJ1ZSwiUG9zaXRpb25PblRhc2siOjMsIkhpZGVEYXRlIjpmYWxzZSwiU2hhcGVTaXplIjoxLCJTcGFjaW5nIjoxLjAsIlBhZGRpbmciOnsiJGlkIjoiNDkiLCJUb3AiOjcuMCwiTGVmdCI6My4wLCJSaWdodCI6MC4wLCJCb3R0b20iOjIuMH0sIlNoYXBlU3R5bGUiOnsiJGlkIjoiNTAiLCJNYXJnaW4iOnsiJGlkIjoiNTEiLCJUb3AiOjAuMCwiTGVmdCI6MC4wLCJSaWdodCI6MC4wLCJCb3R0b20iOjAuMH0sIlBhZGRpbmciOnsiJGlkIjoiNTIiLCJUb3AiOjAuMCwiTGVmdCI6MC4wLCJSaWdodCI6MC4wLCJCb3R0b20iOjAuMH0sIkJhY2tncm91bmQiOnsiJGlkIjoiNTMiLCJDb2xvciI6eyIkaWQiOiI1NCIsIkEiOjI1NSwiUiI6MTE1LCJHIjoxMTUsIkIiOjExNX19LCJJc1Zpc2libGUiOnRydWUsIldpZHRoIjoxOC4wLCJIZWlnaHQiOjIwLjAsIkJvcmRlclN0eWxlIjp7IiRpZCI6IjU1IiwiTGluZUNvbG9yIjp7IiRpZCI6IjU2IiwiJHR5cGUiOiJOTFJFLkNvbW1vbi5Eb20uU29saWRDb2xvckJydXNoLCBOTFJFLkNvbW1vbiIsIkNvbG9yIjp7IiRpZCI6IjU3IiwiQSI6MjU1LCJSIjoyNTUsIkciOjAsIkIiOjB9fSwiTGluZVdlaWdodCI6MC4wLCJMaW5lVHlwZSI6MCwiUGFyZW50U3R5bGUiOm51bGx9LCJQYXJlbnRTdHlsZSI6bnVsbH0sIlRpdGxlU3R5bGUiOnsiJGlkIjoiNTgiLCJGb250U2V0dGluZ3MiOnsiJGlkIjoiNTkiLCJGb250U2l6ZSI6MTEsIkZvbnROYW1lIjoiQ2FsaWJyaSIsIklzQm9sZCI6dHJ1ZSwiSXNJdGFsaWMiOmZhbHNlLCJJc1VuZGVybGluZWQiOmZhbHNlLCJQYXJlbnRTdHlsZSI6bnVsbH0sIkF1dG9TaXplIjowLCJGb3JlZ3JvdW5kIjp7IiRpZCI6IjYwIiwiQ29sb3IiOnsiJGlkIjoiN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IiLCJUb3AiOjAuMCwiTGVmdCI6MC4wLCJSaWdodCI6MC4wLCJCb3R0b20iOjAuMH0sIlBhZGRpbmciOnsiJGlkIjoiNjMiLCJUb3AiOjAuMCwiTGVmdCI6MC4wLCJSaWdodCI6MC4wLCJCb3R0b20iOjAuMH0sIkJhY2tncm91bmQiOnsiJGlkIjoiNjQiLCJDb2xvciI6eyIkaWQiOiI2NSIsIkEiOjAsIlIiOjI1NSwiRyI6MjU1LCJCIjoyNTV9fSwiSXNWaXNpYmxlIjp0cnVlLCJXaWR0aCI6MC4wLCJIZWlnaHQiOjAuMCwiQm9yZGVyU3R5bGUiOnsiJGlkIjoiNjYiLCJMaW5lQ29sb3IiOm51bGwsIkxpbmVXZWlnaHQiOjAuMCwiTGluZVR5cGUiOjAsIlBhcmVudFN0eWxlIjpudWxsfSwiUGFyZW50U3R5bGUiOm51bGx9LCJEYXRlU3R5bGUiOnsiJGlkIjoiNjciLCJGb250U2V0dGluZ3MiOnsiJGlkIjoiNjgiLCJGb250U2l6ZSI6MTAsIkZvbnROYW1lIjoiQ2FsaWJyaSIsIklzQm9sZCI6ZmFsc2UsIklzSXRhbGljIjpmYWxzZSwiSXNVbmRlcmxpbmVkIjpmYWxzZSwiUGFyZW50U3R5bGUiOm51bGx9LCJBdXRvU2l6ZSI6MCwiRm9yZWdyb3VuZCI6eyIkaWQiOiI2OSIsIkNvbG9yIjp7IiRpZCI6Ijc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MSIsIlRvcCI6MC4wLCJMZWZ0IjowLjAsIlJpZ2h0IjowLjAsIkJvdHRvbSI6MC4wfSwiUGFkZGluZyI6eyIkaWQiOiI3MiIsIlRvcCI6MC4wLCJMZWZ0IjowLjAsIlJpZ2h0IjowLjAsIkJvdHRvbSI6MC4wfSwiQmFja2dyb3VuZCI6eyIkaWQiOiI3MyIsIkNvbG9yIjp7IiRpZCI6Ijc0IiwiQSI6MCwiUiI6MjU1LCJHIjoyNTUsIkIiOjI1NX19LCJJc1Zpc2libGUiOnRydWUsIldpZHRoIjowLjAsIkhlaWdodCI6MC4wLCJCb3JkZXJTdHlsZSI6eyIkaWQiOiI3NSIsIkxpbmVDb2xvciI6bnVsbCwiTGluZVdlaWdodCI6MC4wLCJMaW5lVHlwZSI6MCwiUGFyZW50U3R5bGUiOm51bGx9LCJQYXJlbnRTdHlsZSI6bnVsbH0sIkRhdGVGb3JtYXQiOnsiJGlkIjoi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iLCJGb3JtYXQiOjAsIklzVmlzaWJsZSI6ZmFsc2UsIkxhc3RLbm93blZpc2liaWxpdHlTdGF0ZSI6ZmFsc2V9LCJJc1Zpc2libGUiOnRydWUsIlBhcmVudFN0eWxlIjpudWxsfSwiSW5kZXgiOjUsIlBlcmNlbnRhZ2VDb21wbGV0ZSI6bnVsbCwiUG9zaXRpb24iOnsiUmF0aW8iOjAuMCwiSXNDdXN0b20iOmZhbHNlfSwiRGF0ZUZvcm1hdCI6eyIkcmVmIjoiNzYifSwiV2Vla051bWJlcmluZyI6eyIkaWQiOiI3OCIsIkZvcm1hdCI6MCwiSXNWaXNpYmxlIjpmYWxzZSwiTGFzdEtub3duVmlzaWJpbGl0eVN0YXRlIjpmYWxzZX0sIlJlbGF0ZWRUYXNrSWQiOiJiNzNhZDM4Ny0yM2Q4LTRlYjktOTU3NC1lZGM0YzQ1NWMzYjAiLCJJZCI6ImYxNjQ0ZjQ2LTFjMTUtNGU5YS04MDhkLTBmMTU2N2ExOWQ2NSIsIkltcG9ydElkIjoiIiwiVGl0bGUiOiJQaGFzZSAyIiwiTm90ZSI6bnVsbCwiSHlwZXJsaW5rIjp7IiRpZCI6Ijc5IiwiQWRkcmVzcyI6IiIsIlN1YkFkZHJlc3MiOiIifSwiSXNDaGFuZ2VkIjpmYWxzZSwiSXNOZXciOmZhbHNlfSx7IiRpZCI6IjgwIiwiRGF0ZSI6IjIwMjUtMDctMDVUMTE6NTk6MDAiLCJTdHlsZSI6eyIkaWQiOiI4MSIsIlNoYXBlIjoxLCJDb25uZWN0b3JNYXJnaW4iOnsiJGlkIjoiODIiLCJUb3AiOjAuMCwiTGVmdCI6Mi4wLCJSaWdodCI6Mi4wLCJCb3R0b20iOjAuMH0sIkNvbm5lY3RvclN0eWxlIjp7IiRpZCI6IjgzIiwiTGluZUNvbG9yIjp7IiRpZCI6Ijg0IiwiJHR5cGUiOiJOTFJFLkNvbW1vbi5Eb20uU29saWRDb2xvckJydXNoLCBOTFJFLkNvbW1vbiIsIkNvbG9yIjp7IiRpZCI6Ijg1IiwiQSI6MTI3LCJSIjoxMTUsIkciOjExNSwiQiI6MTE1fX0sIkxpbmVXZWlnaHQiOjEuMCwiTGluZVR5cGUiOjAsIlBhcmVudFN0eWxlIjpudWxsfSwiSXNCZWxvd1RpbWViYW5kIjp0cnVlLCJQb3NpdGlvbk9uVGFzayI6MywiSGlkZURhdGUiOmZhbHNlLCJTaGFwZVNpemUiOjEsIlNwYWNpbmciOjEuMCwiUGFkZGluZyI6eyIkaWQiOiI4NiIsIlRvcCI6Ny4wLCJMZWZ0IjozLjAsIlJpZ2h0IjowLjAsIkJvdHRvbSI6Mi4wfSwiU2hhcGVTdHlsZSI6eyIkaWQiOiI4NyIsIk1hcmdpbiI6eyIkaWQiOiI4OCIsIlRvcCI6MC4wLCJMZWZ0IjowLjAsIlJpZ2h0IjowLjAsIkJvdHRvbSI6MC4wfSwiUGFkZGluZyI6eyIkaWQiOiI4OSIsIlRvcCI6MC4wLCJMZWZ0IjowLjAsIlJpZ2h0IjowLjAsIkJvdHRvbSI6MC4wfSwiQmFja2dyb3VuZCI6eyIkaWQiOiI5MCIsIkNvbG9yIjp7IiRpZCI6IjkxIiwiQSI6MjU1LCJSIjoxMTUsIkciOjExNSwiQiI6MTE1fX0sIklzVmlzaWJsZSI6dHJ1ZSwiV2lkdGgiOjE4LjAsIkhlaWdodCI6MjAuMCwiQm9yZGVyU3R5bGUiOnsiJGlkIjoiOTIiLCJMaW5lQ29sb3IiOnsiJGlkIjoiOTMiLCIkdHlwZSI6Ik5MUkUuQ29tbW9uLkRvbS5Tb2xpZENvbG9yQnJ1c2gsIE5MUkUuQ29tbW9uIiwiQ29sb3IiOnsiJGlkIjoiOTQiLCJBIjoyNTUsIlIiOjI1NSwiRyI6MCwiQiI6MH19LCJMaW5lV2VpZ2h0IjowLjAsIkxpbmVUeXBlIjowLCJQYXJlbnRTdHlsZSI6bnVsbH0sIlBhcmVudFN0eWxlIjpudWxsfSwiVGl0bGVTdHlsZSI6eyIkaWQiOiI5NSIsIkZvbnRTZXR0aW5ncyI6eyIkaWQiOiI5NiIsIkZvbnRTaXplIjoxMSwiRm9udE5hbWUiOiJDYWxpYnJpIiwiSXNCb2xkIjp0cnVlLCJJc0l0YWxpYyI6ZmFsc2UsIklzVW5kZXJsaW5lZCI6ZmFsc2UsIlBhcmVudFN0eWxlIjpudWxsfSwiQXV0b1NpemUiOjAsIkZvcmVncm91bmQiOnsiJGlkIjoiOTciLCJDb2xvciI6eyIkaWQiOiI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GlkIjoiMTAyIiwiQSI6MCwiUiI6MjU1LCJHIjoyNTUsIkIiOjI1NX19LCJJc1Zpc2libGUiOnRydWUsIldpZHRoIjowLjAsIkhlaWdodCI6MC4wLCJCb3JkZXJTdHlsZSI6eyIkaWQiOiIxMDMiLCJMaW5lQ29sb3IiOm51bGwsIkxpbmVXZWlnaHQiOjAuMCwiTGluZVR5cGUiOjAsIlBhcmVudFN0eWxlIjpudWxsfSwiUGFyZW50U3R5bGUiOm51bGx9LCJEYXRlU3R5bGUiOnsiJGlkIjoiMTA0IiwiRm9udFNldHRpbmdzIjp7IiRpZCI6IjEwNSIsIkZvbnRTaXplIjoxMCwiRm9udE5hbWUiOiJDYWxpYnJpIiwiSXNCb2xkIjpmYWxzZSwiSXNJdGFsaWMiOmZhbHNlLCJJc1VuZGVybGluZWQiOmZhbHNlLCJQYXJlbnRTdHlsZSI6bnVsbH0sIkF1dG9TaXplIjowLCJGb3JlZ3JvdW5kIjp7IiRpZCI6IjEwNiIsIkNvbG9yIjp7IiRpZCI6IjEw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4IiwiVG9wIjowLjAsIkxlZnQiOjAuMCwiUmlnaHQiOjAuMCwiQm90dG9tIjowLjB9LCJQYWRkaW5nIjp7IiRpZCI6IjEwOSIsIlRvcCI6MC4wLCJMZWZ0IjowLjAsIlJpZ2h0IjowLjAsIkJvdHRvbSI6MC4wfSwiQmFja2dyb3VuZCI6eyIkaWQiOiIxMTAiLCJDb2xvciI6eyIkaWQiOiIxMTEiLCJBIjowLCJSIjoyNTUsIkciOjI1NSwiQiI6MjU1fX0sIklzVmlzaWJsZSI6dHJ1ZSwiV2lkdGgiOjAuMCwiSGVpZ2h0IjowLjAsIkJvcmRlclN0eWxlIjp7IiRpZCI6IjExMiIsIkxpbmVDb2xvciI6bnVsbCwiTGluZVdlaWdodCI6MC4wLCJMaW5lVHlwZSI6MCwiUGFyZW50U3R5bGUiOm51bGx9LCJQYXJlbnRTdHlsZSI6bnVsbH0sIkRhdGVGb3JtYXQiOnsiJGlkIjoiMT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CIsIkZvcm1hdCI6MCwiSXNWaXNpYmxlIjpmYWxzZSwiTGFzdEtub3duVmlzaWJpbGl0eVN0YXRlIjpmYWxzZX0sIklzVmlzaWJsZSI6dHJ1ZSwiUGFyZW50U3R5bGUiOm51bGx9LCJJbmRleCI6NiwiUGVyY2VudGFnZUNvbXBsZXRlIjpudWxsLCJQb3NpdGlvbiI6eyJSYXRpbyI6MC4wLCJJc0N1c3RvbSI6ZmFsc2V9LCJEYXRlRm9ybWF0Ijp7IiRyZWYiOiIxMTMifSwiV2Vla051bWJlcmluZyI6eyIkaWQiOiIxMTUiLCJGb3JtYXQiOjAsIklzVmlzaWJsZSI6ZmFsc2UsIkxhc3RLbm93blZpc2liaWxpdHlTdGF0ZSI6ZmFsc2V9LCJSZWxhdGVkVGFza0lkIjoiYjczYWQzODctMjNkOC00ZWI5LTk1NzQtZWRjNGM0NTVjM2IwIiwiSWQiOiJjMjlkZjBjYy1jMmVjLTRiMzItYWJlYS1mZmE5ZGMyNTlkMzkiLCJJbXBvcnRJZCI6IiIsIlRpdGxlIjoiUGhhc2UgMyIsIk5vdGUiOm51bGwsIkh5cGVybGluayI6eyIkaWQiOiIxMTYiLCJBZGRyZXNzIjoiIiwiU3ViQWRkcmVzcyI6IiJ9LCJJc0NoYW5nZWQiOmZhbHNlLCJJc05ldyI6ZmFsc2V9XSwiVGFza0RlZmluaXRpb24iOnsiJGlkIjoiMTE3IiwiR3JvdXBOYW1lIjpudWxsLCJTdGFydERhdGUiOiIyMDI0LTEyLTE1VDAwOjAwOjAwIiwiRW5kRGF0ZSI6IjIwMjUtMDktMTVUMTE6NTk6MDAiLCJQZXJjZW50YWdlQ29tcGxldGUiOm51bGwsIlN0eWxlIjp7IiRpZCI6IjExOCIsIlNoYXBlIjoxLCJTaGFwZVRoaWNrbmVzcyI6MSwiRHVyYXRpb25Gb3JtYXQiOjAsIkluY2x1ZGVOb25Xb3JraW5nRGF5c0luRHVyYXRpb24iOmZhbHNlLCJQZXJjZW50YWdlQ29tcGxldGVTdHlsZSI6eyIkaWQiOiIxMTkiLCJGb250U2V0dGluZ3MiOnsiJGlkIjoiMTIwIiwiRm9udFNpemUiOjEwLCJGb250TmFtZSI6IkNhbGlicmkiLCJJc0JvbGQiOmZhbHNlLCJJc0l0YWxpYyI6ZmFsc2UsIklzVW5kZXJsaW5lZCI6ZmFsc2UsIlBhcmVudFN0eWxlIjpudWxsfSwiQXV0b1NpemUiOjAsIkZvcmVncm91bmQiOnsiJGlkIjoiMTIxIiwiQ29sb3IiOnsiJGlkIjoiMTI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MyIsIlRvcCI6MC4wLCJMZWZ0IjowLjAsIlJpZ2h0IjowLjAsIkJvdHRvbSI6MC4wfSwiUGFkZGluZyI6eyIkaWQiOiIxMjQiLCJUb3AiOjAuMCwiTGVmdCI6MC4wLCJSaWdodCI6MC4wLCJCb3R0b20iOjAuMH0sIkJhY2tncm91bmQiOnsiJGlkIjoiMTI1IiwiQ29sb3IiOnsiJGlkIjoiMTI2IiwiQSI6ODksIlIiOjAsIkciOjAsIkIiOjB9fSwiSXNWaXNpYmxlIjp0cnVlLCJXaWR0aCI6MC4wLCJIZWlnaHQiOjAuMCwiQm9yZGVyU3R5bGUiOnsiJGlkIjoiMTI3IiwiTGluZUNvbG9yIjpudWxsLCJMaW5lV2VpZ2h0IjowLjAsIkxpbmVUeXBlIjowLCJQYXJlbnRTdHlsZSI6bnVsbH0sIlBhcmVudFN0eWxlIjpudWxsfSwiRHVyYXRpb25TdHlsZSI6eyIkaWQiOiIxMjgiLCJGb250U2V0dGluZ3MiOnsiJGlkIjoiMTI5IiwiRm9udFNpemUiOjEwLCJGb250TmFtZSI6IkNhbGlicmkiLCJJc0JvbGQiOmZhbHNlLCJJc0l0YWxpYyI6ZmFsc2UsIklzVW5kZXJsaW5lZCI6ZmFsc2UsIlBhcmVudFN0eWxlIjpudWxsfSwiQXV0b1NpemUiOjAsIkZvcmVncm91bmQiOnsiJGlkIjoiMTMwIiwiQ29sb3IiOnsiJGlkIjoiMTM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yIiwiVG9wIjowLjAsIkxlZnQiOjAuMCwiUmlnaHQiOjAuMCwiQm90dG9tIjowLjB9LCJQYWRkaW5nIjp7IiRpZCI6IjEzMyIsIlRvcCI6MC4wLCJMZWZ0IjowLjAsIlJpZ2h0IjowLjAsIkJvdHRvbSI6MC4wfSwiQmFja2dyb3VuZCI6eyIkaWQiOiIxMzQiLCJDb2xvciI6eyIkaWQiOiIxMzUiLCJBIjo4OSwiUiI6MCwiRyI6MCwiQiI6MH19LCJJc1Zpc2libGUiOnRydWUsIldpZHRoIjowLjAsIkhlaWdodCI6MC4wLCJCb3JkZXJTdHlsZSI6eyIkaWQiOiIxMzYiLCJMaW5lQ29sb3IiOm51bGwsIkxpbmVXZWlnaHQiOjAuMCwiTGluZVR5cGUiOjAsIlBhcmVudFN0eWxlIjpudWxsfSwiUGFyZW50U3R5bGUiOm51bGx9LCJIb3Jpem9udGFsQ29ubmVjdG9yU3R5bGUiOnsiJGlkIjoiMTM3IiwiTGluZUNvbG9yIjp7IiRpZCI6IjEzOCIsIiR0eXBlIjoiTkxSRS5Db21tb24uRG9tLlNvbGlkQ29sb3JCcnVzaCwgTkxSRS5Db21tb24iLCJDb2xvciI6eyIkaWQiOiIxMzkiLCJBIjoyNTUsIlIiOjIwNCwiRyI6MjA0LCJCIjoyMDR9fSwiTGluZVdlaWdodCI6MS4wLCJMaW5lVHlwZSI6MCwiUGFyZW50U3R5bGUiOm51bGx9LCJWZXJ0aWNhbENvbm5lY3RvclN0eWxlIjp7IiRpZCI6IjE0MCIsIkxpbmVDb2xvciI6eyIkaWQiOiIxNDEiLCIkdHlwZSI6Ik5MUkUuQ29tbW9uLkRvbS5Tb2xpZENvbG9yQnJ1c2gsIE5MUkUuQ29tbW9uIiwiQ29sb3IiOnsiJGlkIjoiMTQ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QzIiwiTWFyZ2luIjp7IiRpZCI6IjE0NCIsIlRvcCI6MC4wLCJMZWZ0Ijo0LjAsIlJpZ2h0Ijo0LjAsIkJvdHRvbSI6MC4wfSwiUGFkZGluZyI6eyIkaWQiOiIxNDUiLCJUb3AiOjAuMCwiTGVmdCI6MC4wLCJSaWdodCI6MC4wLCJCb3R0b20iOjAuMH0sIkJhY2tncm91bmQiOnsiJGlkIjoiMTQ2IiwiQ29sb3IiOnsiJGlkIjoiMTQ3IiwiQSI6MjU1LCJSIjo4NiwiRyI6MjA3LCJCIjoyMTl9fSwiSXNWaXNpYmxlIjp0cnVlLCJXaWR0aCI6MC4wLCJIZWlnaHQiOjE2LjAsIkJvcmRlclN0eWxlIjp7IiRpZCI6IjE0OCIsIkxpbmVDb2xvciI6eyIkaWQiOiIxNDkiLCIkdHlwZSI6Ik5MUkUuQ29tbW9uLkRvbS5Tb2xpZENvbG9yQnJ1c2gsIE5MUkUuQ29tbW9uIiwiQ29sb3IiOnsiJGlkIjoiMTUwIiwiQSI6MjU1LCJSIjoyNTUsIkciOjAsIkIiOjB9fSwiTGluZVdlaWdodCI6MC4wLCJMaW5lVHlwZSI6MCwiUGFyZW50U3R5bGUiOm51bGx9LCJQYXJlbnRTdHlsZSI6bnVsbH0sIlRpdGxlU3R5bGUiOnsiJGlkIjoiMTUxIiwiRm9udFNldHRpbmdzIjp7IiRpZCI6IjE1MiIsIkZvbnRTaXplIjoxMSwiRm9udE5hbWUiOiJDYWxpYnJpIiwiSXNCb2xkIjpmYWxzZSwiSXNJdGFsaWMiOmZhbHNlLCJJc1VuZGVybGluZWQiOmZhbHNlLCJQYXJlbnRTdHlsZSI6bnVsbH0sIkF1dG9TaXplIjoyLCJGb3JlZ3JvdW5kIjp7IiRpZCI6IjE1MyIsIkNvbG9yIjp7IiRpZCI6IjE1NCIsIkEiOjI1NSwiUiI6MjU1LCJHIjoyNTUsIkIiOjI1NX19LCJNYXhXaWR0aCI6NzcuMjQ2NjY2NjY2NjY2NjcsIk1heEhlaWdodCI6IkluZmluaXR5IiwiU21hcnRGb3JlZ3JvdW5kSXNBY3RpdmUiOmZhbHNlLCJIb3Jpem9udGFsQWxpZ25tZW50IjoxLCJWZXJ0aWNhbEFsaWdubWVudCI6MCwiU21hcnRGb3JlZ3JvdW5kIjpudWxsLCJCYWNrZ3JvdW5kRmlsbFR5cGUiOjAsIk1hcmdpbiI6eyIkaWQiOiIxNTUiLCJUb3AiOjAuMCwiTGVmdCI6MC4wLCJSaWdodCI6MC4wLCJCb3R0b20iOjAuMH0sIlBhZGRpbmciOnsiJGlkIjoiMTU2IiwiVG9wIjowLjAsIkxlZnQiOjAuMCwiUmlnaHQiOjAuMCwiQm90dG9tIjowLjB9LCJCYWNrZ3JvdW5kIjp7IiRpZCI6IjE1NyIsIkNvbG9yIjp7IiRpZCI6IjE1OCIsIkEiOjAsIlIiOjI1NSwiRyI6MjU1LCJCIjoyNTV9fSwiSXNWaXNpYmxlIjp0cnVlLCJXaWR0aCI6MC4wLCJIZWlnaHQiOjAuMCwiQm9yZGVyU3R5bGUiOnsiJGlkIjoiMTU5IiwiTGluZUNvbG9yIjpudWxsLCJMaW5lV2VpZ2h0IjowLjAsIkxpbmVUeXBlIjowLCJQYXJlbnRTdHlsZSI6bnVsbH0sIlBhcmVudFN0eWxlIjpudWxsfSwiRGF0ZVN0eWxlIjp7IiRpZCI6IjE2MCIsIkZvbnRTZXR0aW5ncyI6eyIkaWQiOiIxNjEiLCJGb250U2l6ZSI6MTAsIkZvbnROYW1lIjoiQ2FsaWJyaSIsIklzQm9sZCI6ZmFsc2UsIklzSXRhbGljIjpmYWxzZSwiSXNVbmRlcmxpbmVkIjpmYWxzZSwiUGFyZW50U3R5bGUiOm51bGx9LCJBdXRvU2l6ZSI6MCwiRm9yZWdyb3VuZCI6eyIkaWQiOiIxNjIiLCJDb2xvciI6eyIkaWQiOiIx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CIsIlRvcCI6MC4wLCJMZWZ0IjowLjAsIlJpZ2h0IjowLjAsIkJvdHRvbSI6MC4wfSwiUGFkZGluZyI6eyIkaWQiOiIxNjUiLCJUb3AiOjAuMCwiTGVmdCI6MC4wLCJSaWdodCI6MC4wLCJCb3R0b20iOjAuMH0sIkJhY2tncm91bmQiOnsiJGlkIjoiMTY2IiwiQ29sb3IiOnsiJHJlZiI6IjEzNSJ9fSwiSXNWaXNpYmxlIjp0cnVlLCJXaWR0aCI6MC4wLCJIZWlnaHQiOjAuMCwiQm9yZGVyU3R5bGUiOnsiJGlkIjoiMTY3IiwiTGluZUNvbG9yIjpudWxsLCJMaW5lV2VpZ2h0IjowLjAsIkxpbmVUeXBlIjowLCJQYXJlbnRTdHlsZSI6bnVsbH0sIlBhcmVudFN0eWxlIjpudWxsfSwiRGF0ZUZvcm1hdCI6eyIkaWQiOiIxNj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Y5IiwiRGF0ZVBhcnRJc1Zpc2libGUiOnRydWUsIlRpbWVQYXJ0SXNWaXNpYmxlIjpmYWxzZX19LCJXZWVrTnVtYmVyaW5nIjp7IiRpZCI6IjE3MCIsIkZvcm1hdCI6MCwiSXNWaXNpYmxlIjpmYWxzZSwiTGFzdEtub3duVmlzaWJpbGl0eVN0YXRlIjpmYWxzZX0sIklzVmlzaWJsZSI6dHJ1ZSwiUGFyZW50U3R5bGUiOm51bGx9LCJJbmRleCI6MywiU21hcnREdXJhdGlvbkFjdGl2YXRlZCI6ZmFsc2UsIkRhdGVGb3JtYXQiOnsiJHJlZiI6IjE2OCJ9LCJXZWVrTnVtYmVyaW5nIjp7IiRpZCI6IjE3MSIsIkZvcm1hdCI6MCwiSXNWaXNpYmxlIjpmYWxzZSwiTGFzdEtub3duVmlzaWJpbGl0eVN0YXRlIjpmYWxzZX0sIklkIjoiYjczYWQzODctMjNkOC00ZWI5LTk1NzQtZWRjNGM0NTVjM2IwIiwiSW1wb3J0SWQiOm51bGwsIlRpdGxlIjoiU3lzdGVtIEJhbGFuY2luZyIsIk5vdGUiOm51bGwsIkh5cGVybGluayI6eyIkaWQiOiIxNzIiLCJBZGRyZXNzIjoiIiwiU3ViQWRkcmVzcyI6IiJ9LCJJc0NoYW5nZWQiOmZhbHNlLCJJc05ldyI6ZmFsc2V9fV0sIl9taWxlc3RvbmVzIjpbXSwiSWQiOiIwMDAwMDAwMC0wMDAwLTAwMDAtMDAwMC0wMDAwMDAwMDAwMDAiLCJJc1NpbmdsZUl0ZW1Sb3ciOnRydWV9LHsiJGlkIjoiMTczIiwiX3Rhc2tzIjpbeyIkaWQiOiIxNzQiLCJfYXR0YWNoZWRNaWxlc3RvbmVzIjpbXSwiVGFza0RlZmluaXRpb24iOnsiJGlkIjoiMTc1IiwiR3JvdXBOYW1lIjpudWxsLCJTdGFydERhdGUiOiIyMDI0LTA4LTIwVDAwOjAwOjAwIiwiRW5kRGF0ZSI6IjIwMjQtMTEtMjNUMTE6NTk6MDAiLCJQZXJjZW50YWdlQ29tcGxldGUiOjg1LjAsIlN0eWxlIjp7IiRpZCI6IjE3NiIsIlNoYXBlIjo0LCJTaGFwZVRoaWNrbmVzcyI6MSwiRHVyYXRpb25Gb3JtYXQiOjAsIkluY2x1ZGVOb25Xb3JraW5nRGF5c0luRHVyYXRpb24iOmZhbHNlLCJQZXJjZW50YWdlQ29tcGxldGVTdHlsZSI6eyIkaWQiOiIxNzciLCJGb250U2V0dGluZ3MiOnsiJGlkIjoiMTc4IiwiRm9udFNpemUiOjEwLCJGb250TmFtZSI6IkNhbGlicmkiLCJJc0JvbGQiOmZhbHNlLCJJc0l0YWxpYyI6ZmFsc2UsIklzVW5kZXJsaW5lZCI6ZmFsc2UsIlBhcmVudFN0eWxlIjpudWxsfSwiQXV0b1NpemUiOjAsIkZvcmVncm91bmQiOnsiJGlkIjoiMTc5IiwiQ29sb3IiOnsiJGlkIjoiMTgw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ODEiLCJUb3AiOjAuMCwiTGVmdCI6MC4wLCJSaWdodCI6MC4wLCJCb3R0b20iOjAuMH0sIlBhZGRpbmciOnsiJGlkIjoiMTgyIiwiVG9wIjowLjAsIkxlZnQiOjAuMCwiUmlnaHQiOjAuMCwiQm90dG9tIjowLjB9LCJCYWNrZ3JvdW5kIjp7IiRpZCI6IjE4MyIsIkNvbG9yIjp7IiRpZCI6IjE4NCIsIkEiOjg5LCJSIjowLCJHIjowLCJCIjowfX0sIklzVmlzaWJsZSI6dHJ1ZSwiV2lkdGgiOjAuMCwiSGVpZ2h0IjowLjAsIkJvcmRlclN0eWxlIjp7IiRpZCI6IjE4NSIsIkxpbmVDb2xvciI6bnVsbCwiTGluZVdlaWdodCI6MC4wLCJMaW5lVHlwZSI6MCwiUGFyZW50U3R5bGUiOm51bGx9LCJQYXJlbnRTdHlsZSI6bnVsbH0sIkR1cmF0aW9uU3R5bGUiOnsiJGlkIjoiMTg2IiwiRm9udFNldHRpbmdzIjp7IiRpZCI6IjE4NyIsIkZvbnRTaXplIjoxMCwiRm9udE5hbWUiOiJDYWxpYnJpIiwiSXNCb2xkIjpmYWxzZSwiSXNJdGFsaWMiOmZhbHNlLCJJc1VuZGVybGluZWQiOmZhbHNlLCJQYXJlbnRTdHlsZSI6bnVsbH0sIkF1dG9TaXplIjowLCJGb3JlZ3JvdW5kIjp7IiRpZCI6IjE4OCIsIkNvbG9yIjp7IiRpZCI6IjE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CIsIlRvcCI6MC4wLCJMZWZ0IjowLjAsIlJpZ2h0IjowLjAsIkJvdHRvbSI6MC4wfSwiUGFkZGluZyI6eyIkaWQiOiIxOTEiLCJUb3AiOjAuMCwiTGVmdCI6MC4wLCJSaWdodCI6MC4wLCJCb3R0b20iOjAuMH0sIkJhY2tncm91bmQiOnsiJGlkIjoiMTkyIiwiQ29sb3IiOnsiJGlkIjoiMTkzIiwiQSI6ODksIlIiOjAsIkciOjAsIkIiOjB9fSwiSXNWaXNpYmxlIjp0cnVlLCJXaWR0aCI6MC4wLCJIZWlnaHQiOjAuMCwiQm9yZGVyU3R5bGUiOnsiJGlkIjoiMTk0IiwiTGluZUNvbG9yIjpudWxsLCJMaW5lV2VpZ2h0IjowLjAsIkxpbmVUeXBlIjowLCJQYXJlbnRTdHlsZSI6bnVsbH0sIlBhcmVudFN0eWxlIjpudWxsfSwiSG9yaXpvbnRhbENvbm5lY3RvclN0eWxlIjp7IiRpZCI6IjE5NSIsIkxpbmVDb2xvciI6eyIkaWQiOiIxOTYiLCIkdHlwZSI6Ik5MUkUuQ29tbW9uLkRvbS5Tb2xpZENvbG9yQnJ1c2gsIE5MUkUuQ29tbW9uIiwiQ29sb3IiOnsiJGlkIjoiMTk3IiwiQSI6MjU1LCJSIjoyMDQsIkciOjIwNCwiQiI6MjA0fX0sIkxpbmVXZWlnaHQiOjEuMCwiTGluZVR5cGUiOjAsIlBhcmVudFN0eWxlIjpudWxsfSwiVmVydGljYWxDb25uZWN0b3JTdHlsZSI6eyIkaWQiOiIxOTgiLCJMaW5lQ29sb3IiOnsiJGlkIjoiMTk5IiwiJHR5cGUiOiJOTFJFLkNvbW1vbi5Eb20uU29saWRDb2xvckJydXNoLCBOTFJFLkNvbW1vbiIsIkNvbG9yIjp7IiRpZCI6IjIw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wMSIsIk1hcmdpbiI6eyIkaWQiOiIyMDIiLCJUb3AiOjAuMCwiTGVmdCI6NC4wLCJSaWdodCI6NC4wLCJCb3R0b20iOjAuMH0sIlBhZGRpbmciOnsiJGlkIjoiMjAzIiwiVG9wIjowLjAsIkxlZnQiOjAuMCwiUmlnaHQiOjAuMCwiQm90dG9tIjowLjB9LCJCYWNrZ3JvdW5kIjp7IiRpZCI6IjIwNCIsIkNvbG9yIjp7IiRpZCI6IjIwNSIsIkEiOjI1NSwiUiI6ODYsIkciOjIwNywiQiI6MjE5fX0sIklzVmlzaWJsZSI6dHJ1ZSwiV2lkdGgiOjAuMCwiSGVpZ2h0IjoxNi4wLCJCb3JkZXJTdHlsZSI6eyIkaWQiOiIyMDYiLCJMaW5lQ29sb3IiOnsiJGlkIjoiMjA3IiwiJHR5cGUiOiJOTFJFLkNvbW1vbi5Eb20uU29saWRDb2xvckJydXNoLCBOTFJFLkNvbW1vbiIsIkNvbG9yIjp7IiRpZCI6IjIwOCIsIkEiOjI1NSwiUiI6MjU1LCJHIjowLCJCIjowfX0sIkxpbmVXZWlnaHQiOjAuMCwiTGluZVR5cGUiOjAsIlBhcmVudFN0eWxlIjpudWxsfSwiUGFyZW50U3R5bGUiOm51bGx9LCJUaXRsZVN0eWxlIjp7IiRpZCI6IjIwOSIsIkZvbnRTZXR0aW5ncyI6eyIkaWQiOiIyMTAiLCJGb250U2l6ZSI6MTEsIkZvbnROYW1lIjoiQ2FsaWJyaSIsIklzQm9sZCI6ZmFsc2UsIklzSXRhbGljIjpmYWxzZSwiSXNVbmRlcmxpbmVkIjpmYWxzZSwiUGFyZW50U3R5bGUiOm51bGx9LCJBdXRvU2l6ZSI6MCwiRm9yZWdyb3VuZCI6eyIkaWQiOiIyMTEiLCJDb2xvciI6eyIkaWQiOiIyMTI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TdHlsZSI6eyIkaWQiOiIyMTgiLCJGb250U2V0dGluZ3MiOnsiJGlkIjoiMjE5IiwiRm9udFNpemUiOjEwLCJGb250TmFtZSI6IkNhbGlicmkiLCJJc0JvbGQiOmZhbHNlLCJJc0l0YWxpYyI6ZmFsc2UsIklzVW5kZXJsaW5lZCI6ZmFsc2UsIlBhcmVudFN0eWxlIjpudWxsfSwiQXV0b1NpemUiOjAsIkZvcmVncm91bmQiOnsiJGlkIjoiMjIwIiwiQ29sb3IiOnsiJGlkIjoiMj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IiLCJUb3AiOjAuMCwiTGVmdCI6MC4wLCJSaWdodCI6MC4wLCJCb3R0b20iOjAuMH0sIlBhZGRpbmciOnsiJGlkIjoiMjIzIiwiVG9wIjowLjAsIkxlZnQiOjAuMCwiUmlnaHQiOjAuMCwiQm90dG9tIjowLjB9LCJCYWNrZ3JvdW5kIjp7IiRpZCI6IjIyNCIsIkNvbG9yIjp7IiRyZWYiOiIxOTMifX0sIklzVmlzaWJsZSI6dHJ1ZSwiV2lkdGgiOjAuMCwiSGVpZ2h0IjowLjAsIkJvcmRlclN0eWxlIjp7IiRpZCI6IjIyNSIsIkxpbmVDb2xvciI6bnVsbCwiTGluZVdlaWdodCI6MC4wLCJMaW5lVHlwZSI6MCwiUGFyZW50U3R5bGUiOm51bGx9LCJQYXJlbnRTdHlsZSI6bnVsbH0sIkRhdGVGb3JtYXQiOnsiJGlkIjoiMjI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IyNyIsIkRhdGVQYXJ0SXNWaXNpYmxlIjp0cnVlLCJUaW1lUGFydElzVmlzaWJsZSI6ZmFsc2V9fSwiV2Vla051bWJlcmluZyI6eyIkaWQiOiIyMjgiLCJGb3JtYXQiOjAsIklzVmlzaWJsZSI6ZmFsc2UsIkxhc3RLbm93blZpc2liaWxpdHlTdGF0ZSI6ZmFsc2V9LCJJc1Zpc2libGUiOnRydWUsIlBhcmVudFN0eWxlIjpudWxsfSwiSW5kZXgiOjQsIlNtYXJ0RHVyYXRpb25BY3RpdmF0ZWQiOmZhbHNlLCJEYXRlRm9ybWF0Ijp7IiRyZWYiOiIyMjYifSwiV2Vla051bWJlcmluZyI6eyIkaWQiOiIyMjkiLCJGb3JtYXQiOjAsIklzVmlzaWJsZSI6ZmFsc2UsIkxhc3RLbm93blZpc2liaWxpdHlTdGF0ZSI6ZmFsc2V9LCJJZCI6IjFmYjVjOWJlLWE4ZDctNDkxZS05M2FiLTEwOTQwNGEwYTkxYiIsIkltcG9ydElkIjpudWxsLCJUaXRsZSI6IkNvbnN1bXB0aW9uIE1ldHJpY3MgIiwiTm90ZSI6bnVsbCwiSHlwZXJsaW5rIjp7IiRpZCI6IjIzMCIsIkFkZHJlc3MiOiIiLCJTdWJBZGRyZXNzIjoiIn0sIklzQ2hhbmdlZCI6ZmFsc2UsIklzTmV3IjpmYWxzZX19LHsiJGlkIjoiMjMxIiwiX2F0dGFjaGVkTWlsZXN0b25lcyI6W10sIlRhc2tEZWZpbml0aW9uIjp7IiRpZCI6IjIzMiIsIkdyb3VwTmFtZSI6bnVsbCwiU3RhcnREYXRlIjoiMjAyNS0wMi0xOFQwMDowMDowMCIsIkVuZERhdGUiOiIyMDI1LTA0LTA0VDExOjU5OjAwIiwiUGVyY2VudGFnZUNvbXBsZXRlIjpudWxsLCJTdHlsZSI6eyIkaWQiOiIyMzMiLCJTaGFwZSI6MSwiU2hhcGVUaGlja25lc3MiOjEsIkR1cmF0aW9uRm9ybWF0IjowLCJJbmNsdWRlTm9uV29ya2luZ0RheXNJbkR1cmF0aW9uIjpmYWxzZSwiUGVyY2VudGFnZUNvbXBsZXRlU3R5bGUiOnsiJGlkIjoiMjM0IiwiRm9udFNldHRpbmdzIjp7IiRpZCI6IjIzNSIsIkZvbnRTaXplIjoxMCwiRm9udE5hbWUiOiJDYWxpYnJpIiwiSXNCb2xkIjpmYWxzZSwiSXNJdGFsaWMiOmZhbHNlLCJJc1VuZGVybGluZWQiOmZhbHNlLCJQYXJlbnRTdHlsZSI6bnVsbH0sIkF1dG9TaXplIjowLCJGb3JlZ3JvdW5kIjp7IiRpZCI6IjIzNiIsIkNvbG9yIjp7IiRpZCI6IjIz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zgiLCJUb3AiOjAuMCwiTGVmdCI6MC4wLCJSaWdodCI6MC4wLCJCb3R0b20iOjAuMH0sIlBhZGRpbmciOnsiJGlkIjoiMjM5IiwiVG9wIjowLjAsIkxlZnQiOjAuMCwiUmlnaHQiOjAuMCwiQm90dG9tIjowLjB9LCJCYWNrZ3JvdW5kIjp7IiRpZCI6IjI0MCIsIkNvbG9yIjp7IiRpZCI6IjI0MSIsIkEiOjg5LCJSIjowLCJHIjowLCJCIjowfX0sIklzVmlzaWJsZSI6dHJ1ZSwiV2lkdGgiOjAuMCwiSGVpZ2h0IjowLjAsIkJvcmRlclN0eWxlIjp7IiRpZCI6IjI0MiIsIkxpbmVDb2xvciI6bnVsbCwiTGluZVdlaWdodCI6MC4wLCJMaW5lVHlwZSI6MCwiUGFyZW50U3R5bGUiOm51bGx9LCJQYXJlbnRTdHlsZSI6bnVsbH0sIkR1cmF0aW9uU3R5bGUiOnsiJGlkIjoiMjQzIiwiRm9udFNldHRpbmdzIjp7IiRpZCI6IjI0NCIsIkZvbnRTaXplIjoxMCwiRm9udE5hbWUiOiJDYWxpYnJpIiwiSXNCb2xkIjpmYWxzZSwiSXNJdGFsaWMiOmZhbHNlLCJJc1VuZGVybGluZWQiOmZhbHNlLCJQYXJlbnRTdHlsZSI6bnVsbH0sIkF1dG9TaXplIjowLCJGb3JlZ3JvdW5kIjp7IiRpZCI6IjI0NSIsIkNvbG9yIjp7IiRpZCI6IjI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ODksIlIiOjAsIkciOjAsIkIiOjB9fSwiSXNWaXNpYmxlIjp0cnVlLCJXaWR0aCI6MC4wLCJIZWlnaHQiOjAuMCwiQm9yZGVyU3R5bGUiOnsiJGlkIjoiMjUxIiwiTGluZUNvbG9yIjpudWxsLCJMaW5lV2VpZ2h0IjowLjAsIkxpbmVUeXBlIjowLCJQYXJlbnRTdHlsZSI6bnVsbH0sIlBhcmVudFN0eWxlIjpudWxsfSwiSG9yaXpvbnRhbENvbm5lY3RvclN0eWxlIjp7IiRpZCI6IjI1MiIsIkxpbmVDb2xvciI6eyIkaWQiOiIyNTMiLCIkdHlwZSI6Ik5MUkUuQ29tbW9uLkRvbS5Tb2xpZENvbG9yQnJ1c2gsIE5MUkUuQ29tbW9uIiwiQ29sb3IiOnsiJGlkIjoiMjU0IiwiQSI6MjU1LCJSIjoyMDQsIkciOjIwNCwiQiI6MjA0fX0sIkxpbmVXZWlnaHQiOjEuMCwiTGluZVR5cGUiOjAsIlBhcmVudFN0eWxlIjpudWxsfSwiVmVydGljYWxDb25uZWN0b3JTdHlsZSI6eyIkaWQiOiIyNTUiLCJMaW5lQ29sb3IiOnsiJGlkIjoiMjU2IiwiJHR5cGUiOiJOTFJFLkNvbW1vbi5Eb20uU29saWRDb2xvckJydXNoLCBOTFJFLkNvbW1vbiIsIkNvbG9yIjp7IiRpZCI6IjI1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1OCIsIk1hcmdpbiI6eyIkaWQiOiIyNTkiLCJUb3AiOjAuMCwiTGVmdCI6NC4wLCJSaWdodCI6NC4wLCJCb3R0b20iOjAuMH0sIlBhZGRpbmciOnsiJGlkIjoiMjYwIiwiVG9wIjowLjAsIkxlZnQiOjAuMCwiUmlnaHQiOjAuMCwiQm90dG9tIjowLjB9LCJCYWNrZ3JvdW5kIjp7IiRpZCI6IjI2MSIsIkNvbG9yIjp7IiRpZCI6IjI2MiIsIkEiOjI1NSwiUiI6ODYsIkciOjIwNywiQiI6MjE5fX0sIklzVmlzaWJsZSI6dHJ1ZSwiV2lkdGgiOjAuMCwiSGVpZ2h0IjoxNi4wLCJCb3JkZXJTdHlsZSI6eyIkaWQiOiIyNjMiLCJMaW5lQ29sb3IiOnsiJGlkIjoiMjY0IiwiJHR5cGUiOiJOTFJFLkNvbW1vbi5Eb20uU29saWRDb2xvckJydXNoLCBOTFJFLkNvbW1vbiIsIkNvbG9yIjp7IiRpZCI6IjI2NSIsIkEiOjI1NSwiUiI6MjU1LCJHIjowLCJCIjowfX0sIkxpbmVXZWlnaHQiOjAuMCwiTGluZVR5cGUiOjAsIlBhcmVudFN0eWxlIjpudWxsfSwiUGFyZW50U3R5bGUiOm51bGx9LCJUaXRsZVN0eWxlIjp7IiRpZCI6IjI2NiIsIkZvbnRTZXR0aW5ncyI6eyIkaWQiOiIyNjciLCJGb250U2l6ZSI6MTEsIkZvbnROYW1lIjoiQ2FsaWJyaSIsIklzQm9sZCI6ZmFsc2UsIklzSXRhbGljIjpmYWxzZSwiSXNVbmRlcmxpbmVkIjpmYWxzZSwiUGFyZW50U3R5bGUiOm51bGx9LCJBdXRvU2l6ZSI6MCwiRm9yZWdyb3VuZCI6eyIkaWQiOiIyNjgiLCJDb2xvciI6eyIkaWQiOiIyNj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cwIiwiVG9wIjowLjAsIkxlZnQiOjAuMCwiUmlnaHQiOjAuMCwiQm90dG9tIjowLjB9LCJQYWRkaW5nIjp7IiRpZCI6IjI3MSIsIlRvcCI6MC4wLCJMZWZ0IjowLjAsIlJpZ2h0IjowLjAsIkJvdHRvbSI6MC4wfSwiQmFja2dyb3VuZCI6eyIkaWQiOiIyNzIiLCJDb2xvciI6eyIkaWQiOiIyNzMiLCJBIjowLCJSIjoyNTUsIkciOjI1NSwiQiI6MjU1fX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EwLCJGb250TmFtZSI6IkNhbGlicmkiLCJJc0JvbGQiOmZhbHNlLCJJc0l0YWxpYyI6ZmFsc2UsIklzVW5kZXJsaW5lZCI6ZmFsc2UsIlBhcmVudFN0eWxlIjpudWxsfSwiQXV0b1NpemUiOjAsIkZvcmVncm91bmQiOnsiJGlkIjoiMjc3IiwiQ29sb3IiOnsiJGlkIjoiMj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yZWYiOiIyNTAifX0sIklzVmlzaWJsZSI6dHJ1ZSwiV2lkdGgiOjAuMCwiSGVpZ2h0IjowLjAsIkJvcmRlclN0eWxlIjp7IiRpZCI6IjI4MiIsIkxpbmVDb2xvciI6bnVsbCwiTGluZVdlaWdodCI6MC4wLCJMaW5lVHlwZSI6MCwiUGFyZW50U3R5bGUiOm51bGx9LCJQYXJlbnRTdHlsZSI6bnVsbH0sIkRhdGVGb3JtYXQiOnsiJGlkIjoiMjgz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I4NCIsIkRhdGVQYXJ0SXNWaXNpYmxlIjp0cnVlLCJUaW1lUGFydElzVmlzaWJsZSI6ZmFsc2V9fSwiV2Vla051bWJlcmluZyI6eyIkaWQiOiIyODUiLCJGb3JtYXQiOjAsIklzVmlzaWJsZSI6ZmFsc2UsIkxhc3RLbm93blZpc2liaWxpdHlTdGF0ZSI6ZmFsc2V9LCJJc1Zpc2libGUiOnRydWUsIlBhcmVudFN0eWxlIjpudWxsfSwiSW5kZXgiOjUsIlNtYXJ0RHVyYXRpb25BY3RpdmF0ZWQiOmZhbHNlLCJEYXRlRm9ybWF0Ijp7IiRyZWYiOiIyODMifSwiV2Vla051bWJlcmluZyI6eyIkaWQiOiIyODYiLCJGb3JtYXQiOjAsIklzVmlzaWJsZSI6ZmFsc2UsIkxhc3RLbm93blZpc2liaWxpdHlTdGF0ZSI6ZmFsc2V9LCJJZCI6ImNmZjE3NzFiLTNhZGYtNDM1MC05MjI3LTJhMWIzODZkZDkwZiIsIkltcG9ydElkIjpudWxsLCJUaXRsZSI6Ik9mZmxvYWRpbmciLCJOb3RlIjpudWxsLCJIeXBlcmxpbmsiOnsiJGlkIjoiMjg3IiwiQWRkcmVzcyI6IiIsIlN1YkFkZHJlc3MiOiIifSwiSXNDaGFuZ2VkIjpmYWxzZSwiSXNOZXciOmZhbHNlfX1dLCJfbWlsZXN0b25lcyI6W10sIklkIjoiNzAwMzkyMTktY2QxNC00YzQ4LWFjOTAtMWZmYzRhMjUxMDAxIiwiSXNTaW5nbGVJdGVtUm93IjpmYWxzZX0seyIkaWQiOiIyODgiLCJfdGFza3MiOltdLCJfbWlsZXN0b25lcyI6W3siJGlkIjoiMjg5IiwiSWQiOiJhZTIxMWJiMy05N2JhLTQ4NGUtYmI5Ni0xNTY3Yjg5MzhhOGUiLCJJbmRleCI6NiwiR3JvdXBJZCI6bnVsbCwiVGl0bGUiOiJQZXJmIENoZWNrICIsIkRhdGVUaW1lIjoiMjAyNS0wNi0xOFQxMTo1OTowMCIsIlBlcmNlbnRhZ2VDb21wbGV0ZSI6bnVsbCwiTm90ZSI6bnVsbCwiU3R5bGUiOnsiJGlkIjoiMjkwIiwiVGl0bGVQb3NpdGlvbiI6IkxlZnQiLCJEYXRlUG9zaXRpb24iOiJMZWZ0IiwiU2hhcGVUeXBlIjoxMSwiU2hhcGVTaXplIjoxLCJTcGFjaW5nIjo1LCJTaGFwZVN0eWxlIjp7IiRpZCI6IjI5MSIsIk1hcmdpbiI6eyIkaWQiOiIyOTIiLCJUb3AiOjAuMCwiTGVmdCI6MC4wLCJSaWdodCI6MC4wLCJCb3R0b20iOjAuMH0sIlBhZGRpbmciOnsiJGlkIjoiMjkzIiwiVG9wIjowLjAsIkxlZnQiOjAuMCwiUmlnaHQiOjAuMCwiQm90dG9tIjowLjB9LCJCYWNrZ3JvdW5kIjp7IiRpZCI6IjI5NCIsIkNvbG9yIjp7IiRpZCI6IjI5NSIsIkEiOjI1NSwiUiI6MTE1LCJHIjoxMTUsIkIiOjExNX19LCJJc1Zpc2libGUiOnRydWUsIldpZHRoIjoxOC4wLCJIZWlnaHQiOjIwLjAsIkJvcmRlclN0eWxlIjp7IiRpZCI6IjI5NiIsIkxpbmVDb2xvciI6bnVsbCwiTGluZVdlaWdodCI6MC4wLCJMaW5lVHlwZSI6MCwiUGFyZW50U3R5bGUiOm51bGx9LCJQYXJlbnRTdHlsZSI6bnVsbH0sIlRpdGxlU3R5bGUiOnsiJGlkIjoiMjk3IiwiRm9udFNldHRpbmdzIjp7IiRpZCI6IjI5OCIsIkZvbnRTaXplIjoxMSwiRm9udE5hbWUiOiJDYWxpYnJpIiwiSXNCb2xkIjp0cnVlLCJJc0l0YWxpYyI6ZmFsc2UsIklzVW5kZXJsaW5lZCI6ZmFsc2UsIlBhcmVudFN0eWxlIjpudWxsfSwiQXV0b1NpemUiOjAsIkZvcmVncm91bmQiOnsiJGlkIjoiMjk5IiwiQ29sb3IiOnsiJGlkIjoiMzA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MwMSIsIlRvcCI6MC4wLCJMZWZ0IjowLjAsIlJpZ2h0IjowLjAsIkJvdHRvbSI6MC4wfSwiUGFkZGluZyI6eyIkaWQiOiIzMDIiLCJUb3AiOjAuMCwiTGVmdCI6MC4wLCJSaWdodCI6MC4wLCJCb3R0b20iOjAuMH0sIkJhY2tncm91bmQiOnsiJGlkIjoiMzAzIiwiQ29sb3IiOnsiJGlkIjoiMzA0IiwiQSI6MCwiUiI6MjU1LCJHIjoyNTUsIkIiOjI1NX19LCJJc1Zpc2libGUiOnRydWUsIldpZHRoIjowLjAsIkhlaWdodCI6MC4wLCJCb3JkZXJTdHlsZSI6eyIkaWQiOiIzMDUiLCJMaW5lQ29sb3IiOm51bGwsIkxpbmVXZWlnaHQiOjAuMCwiTGluZVR5cGUiOjAsIlBhcmVudFN0eWxlIjpudWxsfSwiUGFyZW50U3R5bGUiOm51bGx9LCJEYXRlU3R5bGUiOnsiJGlkIjoiMzA2IiwiRm9udFNldHRpbmdzIjp7IiRpZCI6IjMwNyIsIkZvbnRTaXplIjoxMCwiRm9udE5hbWUiOiJDYWxpYnJpIiwiSXNCb2xkIjpmYWxzZSwiSXNJdGFsaWMiOmZhbHNlLCJJc1VuZGVybGluZWQiOmZhbHNlLCJQYXJlbnRTdHlsZSI6bnVsbH0sIkF1dG9TaXplIjowLCJGb3JlZ3JvdW5kIjp7IiRpZCI6IjMwOCIsIkNvbG9yIjp7IiRpZCI6IjMw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EwIiwiVG9wIjowLjAsIkxlZnQiOjAuMCwiUmlnaHQiOjAuMCwiQm90dG9tIjowLjB9LCJQYWRkaW5nIjp7IiRpZCI6IjMxMSIsIlRvcCI6MC4wLCJMZWZ0IjowLjAsIlJpZ2h0IjowLjAsIkJvdHRvbSI6MC4wfSwiQmFja2dyb3VuZCI6eyIkaWQiOiIzMTIiLCJDb2xvciI6eyIkaWQiOiIzMTMiLCJBIjowLCJSIjoyNTUsIkciOjI1NSwiQiI6MjU1fX0sIklzVmlzaWJsZSI6dHJ1ZSwiV2lkdGgiOjAuMCwiSGVpZ2h0IjowLjAsIkJvcmRlclN0eWxlIjp7IiRpZCI6IjMxNCIsIkxpbmVDb2xvciI6bnVsbCwiTGluZVdlaWdodCI6MC4wLCJMaW5lVHlwZSI6MCwiUGFyZW50U3R5bGUiOm51bGx9LCJQYXJlbnRTdHlsZSI6bnVsbH0sIkRhdGVGb3JtYXQiOnsiJGlkIjoiMz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NiIsIkZvcm1hdCI6MCwiSXNWaXNpYmxlIjpmYWxzZSwiTGFzdEtub3duVmlzaWJpbGl0eVN0YXRlIjpmYWxzZX0sIklzVmlzaWJsZSI6dHJ1ZSwiUGFyZW50U3R5bGUiOm51bGx9LCJIeXBlcmxpbmsiOm51bGwsIkltcG9ydElkIjoiIn0seyIkaWQiOiIzMTciLCJJZCI6IjEwZjQ0ZWEwLWMxZWYtNGI3NS1hNzgxLWY1ODQ1YjkxMDc5MCIsIkluZGV4Ijo3LCJHcm91cElkIjpudWxsLCJUaXRsZSI6IklmcmFtZXMiLCJEYXRlVGltZSI6IjIwMjQtMTItMDVUMTE6NTk6MDAiLCJQZXJjZW50YWdlQ29tcGxldGUiOm51bGwsIk5vdGUiOm51bGwsIlN0eWxlIjp7IiRpZCI6IjMxOCIsIlRpdGxlUG9zaXRpb24iOiJMZWZ0IiwiRGF0ZVBvc2l0aW9uIjoiTGVmdCIsIlNoYXBlVHlwZSI6MCwiU2hhcGVTaXplIjowLCJTcGFjaW5nIjo1LCJTaGFwZVN0eWxlIjp7IiRpZCI6IjMxOSIsIk1hcmdpbiI6eyIkaWQiOiIzMjAiLCJUb3AiOjAuMCwiTGVmdCI6MC4wLCJSaWdodCI6MC4wLCJCb3R0b20iOjAuMH0sIlBhZGRpbmciOnsiJGlkIjoiMzIxIiwiVG9wIjowLjAsIkxlZnQiOjAuMCwiUmlnaHQiOjAuMCwiQm90dG9tIjowLjB9LCJCYWNrZ3JvdW5kIjp7IiRpZCI6IjMyMiIsIkNvbG9yIjp7IiRpZCI6IjMyMyIsIkEiOjI1NSwiUiI6MTE1LCJHIjoxMTUsIkIiOjExNX19LCJJc1Zpc2libGUiOnRydWUsIldpZHRoIjoxMi4wLCJIZWlnaHQiOjE0LjAsIkJvcmRlclN0eWxlIjp7IiRpZCI6IjMyNCIsIkxpbmVDb2xvciI6bnVsbCwiTGluZVdlaWdodCI6MC4wLCJMaW5lVHlwZSI6MCwiUGFyZW50U3R5bGUiOm51bGx9LCJQYXJlbnRTdHlsZSI6bnVsbH0sIlRpdGxlU3R5bGUiOnsiJGlkIjoiMzI1IiwiRm9udFNldHRpbmdzIjp7IiRpZCI6IjMyNiIsIkZvbnRTaXplIjoxMSwiRm9udE5hbWUiOiJDYWxpYnJpIiwiSXNCb2xkIjp0cnVlLCJJc0l0YWxpYyI6ZmFsc2UsIklzVW5kZXJsaW5lZCI6ZmFsc2UsIlBhcmVudFN0eWxlIjpudWxsfSwiQXV0b1NpemUiOjAsIkZvcmVncm91bmQiOnsiJGlkIjoiMzI3IiwiQ29sb3IiOnsiJGlkIjoiMzI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MyOSIsIlRvcCI6MC4wLCJMZWZ0IjowLjAsIlJpZ2h0IjowLjAsIkJvdHRvbSI6MC4wfSwiUGFkZGluZyI6eyIkaWQiOiIzMzAiLCJUb3AiOjAuMCwiTGVmdCI6MC4wLCJSaWdodCI6MC4wLCJCb3R0b20iOjAuMH0sIkJhY2tncm91bmQiOnsiJGlkIjoiMzMxIiwiQ29sb3IiOnsiJGlkIjoiMzMyIiwiQSI6MCwiUiI6MjU1LCJHIjoyNTUsIkIiOjI1NX19LCJJc1Zpc2libGUiOnRydWUsIldpZHRoIjowLjAsIkhlaWdodCI6MC4wLCJCb3JkZXJTdHlsZSI6eyIkaWQiOiIzMzMiLCJMaW5lQ29sb3IiOm51bGwsIkxpbmVXZWlnaHQiOjAuMCwiTGluZVR5cGUiOjAsIlBhcmVudFN0eWxlIjpudWxsfSwiUGFyZW50U3R5bGUiOm51bGx9LCJEYXRlU3R5bGUiOnsiJGlkIjoiMzM0IiwiRm9udFNldHRpbmdzIjp7IiRpZCI6IjMzNSIsIkZvbnRTaXplIjoxMCwiRm9udE5hbWUiOiJDYWxpYnJpIiwiSXNCb2xkIjpmYWxzZSwiSXNJdGFsaWMiOmZhbHNlLCJJc1VuZGVybGluZWQiOmZhbHNlLCJQYXJlbnRTdHlsZSI6bnVsbH0sIkF1dG9TaXplIjowLCJGb3JlZ3JvdW5kIjp7IiRpZCI6IjMzNiIsIkNvbG9yIjp7IiRpZCI6IjMz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M4IiwiVG9wIjowLjAsIkxlZnQiOjAuMCwiUmlnaHQiOjAuMCwiQm90dG9tIjowLjB9LCJQYWRkaW5nIjp7IiRpZCI6IjMzOSIsIlRvcCI6MC4wLCJMZWZ0IjowLjAsIlJpZ2h0IjowLjAsIkJvdHRvbSI6MC4wfSwiQmFja2dyb3VuZCI6eyIkaWQiOiIzNDAiLCJDb2xvciI6eyIkaWQiOiIzNDEiLCJBIjowLCJSIjoyNTUsIkciOjI1NSwiQiI6MjU1fX0sIklzVmlzaWJsZSI6dHJ1ZSwiV2lkdGgiOjAuMCwiSGVpZ2h0IjowLjAsIkJvcmRlclN0eWxlIjp7IiRpZCI6IjM0MiIsIkxpbmVDb2xvciI6bnVsbCwiTGluZVdlaWdodCI6MC4wLCJMaW5lVHlwZSI6MCwiUGFyZW50U3R5bGUiOm51bGx9LCJQYXJlbnRTdHlsZSI6bnVsbH0sIkRhdGVGb3JtYXQiOnsiJGlkIjoiMz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CIsIkZvcm1hdCI6MCwiSXNWaXNpYmxlIjpmYWxzZSwiTGFzdEtub3duVmlzaWJpbGl0eVN0YXRlIjpmYWxzZX0sIklzVmlzaWJsZSI6dHJ1ZSwiUGFyZW50U3R5bGUiOm51bGx9LCJIeXBlcmxpbmsiOm51bGwsIkltcG9ydElkIjoiIn1dLCJJZCI6Ijg1ODU2OGUyLWM5ZTQtNDQ2Yi1hYzk5LWJmMzM3YzA1N2Q5MSIsIklzU2luZ2xlSXRlbVJvdyI6ZmFsc2V9LHsiJGlkIjoiMzQ1IiwiX3Rhc2tzIjpbeyIkaWQiOiIzNDYiLCJfYXR0YWNoZWRNaWxlc3RvbmVzIjpbXSwiVGFza0RlZmluaXRpb24iOnsiJGlkIjoiMzQ3IiwiR3JvdXBOYW1lIjpudWxsLCJTdGFydERhdGUiOiIyMDI0LTA5LTI5VDAwOjAwOjAwIiwiRW5kRGF0ZSI6IjIwMjUtMDEtMjlUMTE6NTk6MDAiLCJQZXJjZW50YWdlQ29tcGxldGUiOm51bGwsIlN0eWxlIjp7IiRpZCI6IjM0OCIsIlNoYXBlIjoxLCJTaGFwZVRoaWNrbmVzcyI6MSwiRHVyYXRpb25Gb3JtYXQiOjAsIkluY2x1ZGVOb25Xb3JraW5nRGF5c0luRHVyYXRpb24iOmZhbHNlLCJQZXJjZW50YWdlQ29tcGxldGVTdHlsZSI6eyIkaWQiOiIzNDkiLCJGb250U2V0dGluZ3MiOnsiJGlkIjoiMzUwIiwiRm9udFNpemUiOjEwLCJGb250TmFtZSI6IkNhbGlicmkiLCJJc0JvbGQiOmZhbHNlLCJJc0l0YWxpYyI6ZmFsc2UsIklzVW5kZXJsaW5lZCI6ZmFsc2UsIlBhcmVudFN0eWxlIjpudWxsfSwiQXV0b1NpemUiOjAsIkZvcmVncm91bmQiOnsiJGlkIjoiMzUxIiwiQ29sb3IiOnsiJGlkIjoiMzU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1MyIsIlRvcCI6MC4wLCJMZWZ0IjowLjAsIlJpZ2h0IjowLjAsIkJvdHRvbSI6MC4wfSwiUGFkZGluZyI6eyIkaWQiOiIzNTQiLCJUb3AiOjAuMCwiTGVmdCI6MC4wLCJSaWdodCI6MC4wLCJCb3R0b20iOjAuMH0sIkJhY2tncm91bmQiOnsiJGlkIjoiMzU1IiwiQ29sb3IiOnsiJGlkIjoiMzU2IiwiQSI6ODksIlIiOjAsIkciOjAsIkIiOjB9fSwiSXNWaXNpYmxlIjp0cnVlLCJXaWR0aCI6MC4wLCJIZWlnaHQiOjAuMCwiQm9yZGVyU3R5bGUiOnsiJGlkIjoiMzU3IiwiTGluZUNvbG9yIjpudWxsLCJMaW5lV2VpZ2h0IjowLjAsIkxpbmVUeXBlIjowLCJQYXJlbnRTdHlsZSI6bnVsbH0sIlBhcmVudFN0eWxlIjpudWxsfSwiRHVyYXRpb25TdHlsZSI6eyIkaWQiOiIzNTgiLCJGb250U2V0dGluZ3MiOnsiJGlkIjoiMzU5IiwiRm9udFNpemUiOjEwLCJGb250TmFtZSI6IkNhbGlicmkiLCJJc0JvbGQiOmZhbHNlLCJJc0l0YWxpYyI6ZmFsc2UsIklzVW5kZXJsaW5lZCI6ZmFsc2UsIlBhcmVudFN0eWxlIjpudWxsfSwiQXV0b1NpemUiOjAsIkZvcmVncm91bmQiOnsiJGlkIjoiMzYwIiwiQ29sb3IiOnsiJGlkIjoiMz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yIiwiVG9wIjowLjAsIkxlZnQiOjAuMCwiUmlnaHQiOjAuMCwiQm90dG9tIjowLjB9LCJQYWRkaW5nIjp7IiRpZCI6IjM2MyIsIlRvcCI6MC4wLCJMZWZ0IjowLjAsIlJpZ2h0IjowLjAsIkJvdHRvbSI6MC4wfSwiQmFja2dyb3VuZCI6eyIkaWQiOiIzNjQiLCJDb2xvciI6eyIkaWQiOiIzNjUiLCJBIjo4OSwiUiI6MCwiRyI6MCwiQiI6MH19LCJJc1Zpc2libGUiOnRydWUsIldpZHRoIjowLjAsIkhlaWdodCI6MC4wLCJCb3JkZXJTdHlsZSI6eyIkaWQiOiIzNjYiLCJMaW5lQ29sb3IiOm51bGwsIkxpbmVXZWlnaHQiOjAuMCwiTGluZVR5cGUiOjAsIlBhcmVudFN0eWxlIjpudWxsfSwiUGFyZW50U3R5bGUiOm51bGx9LCJIb3Jpem9udGFsQ29ubmVjdG9yU3R5bGUiOnsiJGlkIjoiMzY3IiwiTGluZUNvbG9yIjp7IiRpZCI6IjM2OCIsIiR0eXBlIjoiTkxSRS5Db21tb24uRG9tLlNvbGlkQ29sb3JCcnVzaCwgTkxSRS5Db21tb24iLCJDb2xvciI6eyIkaWQiOiIzNjkiLCJBIjoyNTUsIlIiOjIwNCwiRyI6MjA0LCJCIjoyMDR9fSwiTGluZVdlaWdodCI6MS4wLCJMaW5lVHlwZSI6MCwiUGFyZW50U3R5bGUiOm51bGx9LCJWZXJ0aWNhbENvbm5lY3RvclN0eWxlIjp7IiRpZCI6IjM3MCIsIkxpbmVDb2xvciI6eyIkaWQiOiIzNzEiLCIkdHlwZSI6Ik5MUkUuQ29tbW9uLkRvbS5Tb2xpZENvbG9yQnJ1c2gsIE5MUkUuQ29tbW9uIiwiQ29sb3IiOnsiJGlkIjoiMzc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czIiwiTWFyZ2luIjp7IiRpZCI6IjM3NCIsIlRvcCI6MC4wLCJMZWZ0Ijo0LjAsIlJpZ2h0Ijo0LjAsIkJvdHRvbSI6MC4wfSwiUGFkZGluZyI6eyIkaWQiOiIzNzUiLCJUb3AiOjAuMCwiTGVmdCI6MC4wLCJSaWdodCI6MC4wLCJCb3R0b20iOjAuMH0sIkJhY2tncm91bmQiOnsiJGlkIjoiMzc2IiwiQ29sb3IiOnsiJGlkIjoiMzc3IiwiQSI6MjU1LCJSIjo4NiwiRyI6MjA3LCJCIjoyMTl9fSwiSXNWaXNpYmxlIjp0cnVlLCJXaWR0aCI6MC4wLCJIZWlnaHQiOjE2LjAsIkJvcmRlclN0eWxlIjp7IiRpZCI6IjM3OCIsIkxpbmVDb2xvciI6eyIkaWQiOiIzNzkiLCIkdHlwZSI6Ik5MUkUuQ29tbW9uLkRvbS5Tb2xpZENvbG9yQnJ1c2gsIE5MUkUuQ29tbW9uIiwiQ29sb3IiOnsiJGlkIjoiMzgwIiwiQSI6MjU1LCJSIjoyNTUsIkciOjAsIkIiOjB9fSwiTGluZVdlaWdodCI6MC4wLCJMaW5lVHlwZSI6MCwiUGFyZW50U3R5bGUiOm51bGx9LCJQYXJlbnRTdHlsZSI6bnVsbH0sIlRpdGxlU3R5bGUiOnsiJGlkIjoiMzgxIiwiRm9udFNldHRpbmdzIjp7IiRpZCI6IjM4MiIsIkZvbnRTaXplIjoxMSwiRm9udE5hbWUiOiJDYWxpYnJpIiwiSXNCb2xkIjpmYWxzZSwiSXNJdGFsaWMiOmZhbHNlLCJJc1VuZGVybGluZWQiOmZhbHNlLCJQYXJlbnRTdHlsZSI6bnVsbH0sIkF1dG9TaXplIjowLCJGb3JlZ3JvdW5kIjp7IiRpZCI6IjM4MyIsIkNvbG9yIjp7IiRpZCI6IjM4N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ODUiLCJUb3AiOjAuMCwiTGVmdCI6MC4wLCJSaWdodCI6MC4wLCJCb3R0b20iOjAuMH0sIlBhZGRpbmciOnsiJGlkIjoiMzg2IiwiVG9wIjowLjAsIkxlZnQiOjAuMCwiUmlnaHQiOjAuMCwiQm90dG9tIjowLjB9LCJCYWNrZ3JvdW5kIjp7IiRpZCI6IjM4NyIsIkNvbG9yIjp7IiRpZCI6IjM4OCIsIkEiOjAsIlIiOjI1NSwiRyI6MjU1LCJCIjoyNTV9fSwiSXNWaXNpYmxlIjp0cnVlLCJXaWR0aCI6MC4wLCJIZWlnaHQiOjAuMCwiQm9yZGVyU3R5bGUiOnsiJGlkIjoiMzg5IiwiTGluZUNvbG9yIjpudWxsLCJMaW5lV2VpZ2h0IjowLjAsIkxpbmVUeXBlIjowLCJQYXJlbnRTdHlsZSI6bnVsbH0sIlBhcmVudFN0eWxlIjpudWxsfSwiRGF0ZVN0eWxlIjp7IiRpZCI6IjM5MCIsIkZvbnRTZXR0aW5ncyI6eyIkaWQiOiIzOTEiLCJGb250U2l6ZSI6MTAsIkZvbnROYW1lIjoiQ2FsaWJyaSIsIklzQm9sZCI6ZmFsc2UsIklzSXRhbGljIjpmYWxzZSwiSXNVbmRlcmxpbmVkIjpmYWxzZSwiUGFyZW50U3R5bGUiOm51bGx9LCJBdXRvU2l6ZSI6MCwiRm9yZWdyb3VuZCI6eyIkaWQiOiIzOTIiLCJDb2xvciI6eyIkaWQiOiIz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HJlZiI6IjM2NSJ9fSwiSXNWaXNpYmxlIjp0cnVlLCJXaWR0aCI6MC4wLCJIZWlnaHQiOjAuMCwiQm9yZGVyU3R5bGUiOnsiJGlkIjoiMzk3IiwiTGluZUNvbG9yIjpudWxsLCJMaW5lV2VpZ2h0IjowLjAsIkxpbmVUeXBlIjowLCJQYXJlbnRTdHlsZSI6bnVsbH0sIlBhcmVudFN0eWxlIjpudWxsfSwiRGF0ZUZvcm1hdCI6eyIkaWQiOiIzOT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zk5IiwiRGF0ZVBhcnRJc1Zpc2libGUiOnRydWUsIlRpbWVQYXJ0SXNWaXNpYmxlIjpmYWxzZX19LCJXZWVrTnVtYmVyaW5nIjp7IiRpZCI6IjQwMCIsIkZvcm1hdCI6MCwiSXNWaXNpYmxlIjpmYWxzZSwiTGFzdEtub3duVmlzaWJpbGl0eVN0YXRlIjpmYWxzZX0sIklzVmlzaWJsZSI6dHJ1ZSwiUGFyZW50U3R5bGUiOm51bGx9LCJJbmRleCI6OCwiU21hcnREdXJhdGlvbkFjdGl2YXRlZCI6ZmFsc2UsIkRhdGVGb3JtYXQiOnsiJHJlZiI6IjM5OCJ9LCJXZWVrTnVtYmVyaW5nIjp7IiRpZCI6IjQwMSIsIkZvcm1hdCI6MCwiSXNWaXNpYmxlIjpmYWxzZSwiTGFzdEtub3duVmlzaWJpbGl0eVN0YXRlIjpmYWxzZX0sIklkIjoiNWY4MGRmNjQtMzA5Ni00ZGYyLThlYWEtZTY3MmIzNjEzNDYwIiwiSW1wb3J0SWQiOm51bGwsIlRpdGxlIjoiU0RLIE9wdGltaXphdGlvbiAiLCJOb3RlIjpudWxsLCJIeXBlcmxpbmsiOnsiJGlkIjoiNDAyIiwiQWRkcmVzcyI6IiIsIlN1YkFkZHJlc3MiOiIifSwiSXNDaGFuZ2VkIjpmYWxzZSwiSXNOZXciOmZhbHNlfX0seyIkaWQiOiI0MDMiLCJfYXR0YWNoZWRNaWxlc3RvbmVzIjpbXSwiVGFza0RlZmluaXRpb24iOnsiJGlkIjoiNDA0IiwiR3JvdXBOYW1lIjpudWxsLCJTdGFydERhdGUiOiIyMDI1LTA1LTAxVDAwOjAwOjAwIiwiRW5kRGF0ZSI6IjIwMjUtMDctMzBUMTE6NTk6MDAiLCJQZXJjZW50YWdlQ29tcGxldGUiOjgwLjAsIlN0eWxlIjp7IiRpZCI6IjQwNSIsIlNoYXBlIjo0LCJTaGFwZVRoaWNrbmVzcyI6MSwiRHVyYXRpb25Gb3JtYXQiOjAsIkluY2x1ZGVOb25Xb3JraW5nRGF5c0luRHVyYXRpb24iOmZhbHNlLCJQZXJjZW50YWdlQ29tcGxldGVTdHlsZSI6eyIkaWQiOiI0MDYiLCJGb250U2V0dGluZ3MiOnsiJGlkIjoiNDA3IiwiRm9udFNpemUiOjEwLCJGb250TmFtZSI6IkNhbGlicmkiLCJJc0JvbGQiOmZhbHNlLCJJc0l0YWxpYyI6ZmFsc2UsIklzVW5kZXJsaW5lZCI6ZmFsc2UsIlBhcmVudFN0eWxlIjpudWxsfSwiQXV0b1NpemUiOjAsIkZvcmVncm91bmQiOnsiJGlkIjoiNDA4IiwiQ29sb3IiOnsiJGlkIjoiNDA5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0MTAiLCJUb3AiOjAuMCwiTGVmdCI6MC4wLCJSaWdodCI6MC4wLCJCb3R0b20iOjAuMH0sIlBhZGRpbmciOnsiJGlkIjoiNDExIiwiVG9wIjowLjAsIkxlZnQiOjAuMCwiUmlnaHQiOjAuMCwiQm90dG9tIjowLjB9LCJCYWNrZ3JvdW5kIjp7IiRpZCI6IjQxMiIsIkNvbG9yIjp7IiRpZCI6IjQxMyIsIkEiOjg5LCJSIjowLCJHIjowLCJCIjowfX0sIklzVmlzaWJsZSI6dHJ1ZSwiV2lkdGgiOjAuMCwiSGVpZ2h0IjowLjAsIkJvcmRlclN0eWxlIjp7IiRpZCI6IjQxNCIsIkxpbmVDb2xvciI6bnVsbCwiTGluZVdlaWdodCI6MC4wLCJMaW5lVHlwZSI6MCwiUGFyZW50U3R5bGUiOm51bGx9LCJQYXJlbnRTdHlsZSI6bnVsbH0sIkR1cmF0aW9uU3R5bGUiOnsiJGlkIjoiNDE1IiwiRm9udFNldHRpbmdzIjp7IiRpZCI6IjQxNiIsIkZvbnRTaXplIjoxMCwiRm9udE5hbWUiOiJDYWxpYnJpIiwiSXNCb2xkIjpmYWxzZSwiSXNJdGFsaWMiOmZhbHNlLCJJc1VuZGVybGluZWQiOmZhbHNlLCJQYXJlbnRTdHlsZSI6bnVsbH0sIkF1dG9TaXplIjowLCJGb3JlZ3JvdW5kIjp7IiRpZCI6IjQxNyIsIkNvbG9yIjp7IiRpZCI6IjQx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xOSIsIlRvcCI6MC4wLCJMZWZ0IjowLjAsIlJpZ2h0IjowLjAsIkJvdHRvbSI6MC4wfSwiUGFkZGluZyI6eyIkaWQiOiI0MjAiLCJUb3AiOjAuMCwiTGVmdCI6MC4wLCJSaWdodCI6MC4wLCJCb3R0b20iOjAuMH0sIkJhY2tncm91bmQiOnsiJGlkIjoiNDIxIiwiQ29sb3IiOnsiJGlkIjoiNDIyIiwiQSI6ODksIlIiOjAsIkciOjAsIkIiOjB9fSwiSXNWaXNpYmxlIjp0cnVlLCJXaWR0aCI6MC4wLCJIZWlnaHQiOjAuMCwiQm9yZGVyU3R5bGUiOnsiJGlkIjoiNDIzIiwiTGluZUNvbG9yIjpudWxsLCJMaW5lV2VpZ2h0IjowLjAsIkxpbmVUeXBlIjowLCJQYXJlbnRTdHlsZSI6bnVsbH0sIlBhcmVudFN0eWxlIjpudWxsfSwiSG9yaXpvbnRhbENvbm5lY3RvclN0eWxlIjp7IiRpZCI6IjQyNCIsIkxpbmVDb2xvciI6eyIkaWQiOiI0MjUiLCIkdHlwZSI6Ik5MUkUuQ29tbW9uLkRvbS5Tb2xpZENvbG9yQnJ1c2gsIE5MUkUuQ29tbW9uIiwiQ29sb3IiOnsiJGlkIjoiNDI2IiwiQSI6MjU1LCJSIjoyMDQsIkciOjIwNCwiQiI6MjA0fX0sIkxpbmVXZWlnaHQiOjEuMCwiTGluZVR5cGUiOjAsIlBhcmVudFN0eWxlIjpudWxsfSwiVmVydGljYWxDb25uZWN0b3JTdHlsZSI6eyIkaWQiOiI0MjciLCJMaW5lQ29sb3IiOnsiJGlkIjoiNDI4IiwiJHR5cGUiOiJOTFJFLkNvbW1vbi5Eb20uU29saWRDb2xvckJydXNoLCBOTFJFLkNvbW1vbiIsIkNvbG9yIjp7IiRpZCI6IjQy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zMCIsIk1hcmdpbiI6eyIkaWQiOiI0MzEiLCJUb3AiOjAuMCwiTGVmdCI6NC4wLCJSaWdodCI6NC4wLCJCb3R0b20iOjAuMH0sIlBhZGRpbmciOnsiJGlkIjoiNDMyIiwiVG9wIjowLjAsIkxlZnQiOjAuMCwiUmlnaHQiOjAuMCwiQm90dG9tIjowLjB9LCJCYWNrZ3JvdW5kIjp7IiRpZCI6IjQzMyIsIkNvbG9yIjp7IiRpZCI6IjQzNCIsIkEiOjI1NSwiUiI6ODYsIkciOjIwNywiQiI6MjE5fX0sIklzVmlzaWJsZSI6dHJ1ZSwiV2lkdGgiOjAuMCwiSGVpZ2h0IjoxNi4wLCJCb3JkZXJTdHlsZSI6eyIkaWQiOiI0MzUiLCJMaW5lQ29sb3IiOnsiJGlkIjoiNDM2IiwiJHR5cGUiOiJOTFJFLkNvbW1vbi5Eb20uU29saWRDb2xvckJydXNoLCBOTFJFLkNvbW1vbiIsIkNvbG9yIjp7IiRpZCI6IjQzNyIsIkEiOjI1NSwiUiI6MjU1LCJHIjowLCJCIjowfX0sIkxpbmVXZWlnaHQiOjAuMCwiTGluZVR5cGUiOjAsIlBhcmVudFN0eWxlIjpudWxsfSwiUGFyZW50U3R5bGUiOm51bGx9LCJUaXRsZVN0eWxlIjp7IiRpZCI6IjQzOCIsIkZvbnRTZXR0aW5ncyI6eyIkaWQiOiI0MzkiLCJGb250U2l6ZSI6MTEsIkZvbnROYW1lIjoiQ2FsaWJyaSIsIklzQm9sZCI6ZmFsc2UsIklzSXRhbGljIjpmYWxzZSwiSXNVbmRlcmxpbmVkIjpmYWxzZSwiUGFyZW50U3R5bGUiOm51bGx9LCJBdXRvU2l6ZSI6MiwiRm9yZWdyb3VuZCI6eyIkaWQiOiI0NDAiLCJDb2xvciI6eyIkaWQiOiI0NDEiLCJBIjoyNTUsIlIiOjI1NSwiRyI6MjU1LCJCIjoyNTV9fSwiTWF4V2lkdGgiOjgzLjkzNjY2NjY2NjY2NjY2NywiTWF4SGVpZ2h0IjoiSW5maW5pdHkiLCJTbWFydEZvcmVncm91bmRJc0FjdGl2ZSI6ZmFsc2UsIkhvcml6b250YWxBbGlnbm1lbnQiOjEsIlZlcnRpY2FsQWxpZ25tZW50IjowLCJTbWFydEZvcmVncm91bmQiOm51bGwsIkJhY2tncm91bmRGaWxsVHlwZSI6MCwiTWFyZ2luIjp7IiRpZCI6IjQ0MiIsIlRvcCI6MC4wLCJMZWZ0IjowLjAsIlJpZ2h0IjowLjAsIkJvdHRvbSI6MC4wfSwiUGFkZGluZyI6eyIkaWQiOiI0NDMiLCJUb3AiOjAuMCwiTGVmdCI6MC4wLCJSaWdodCI6MC4wLCJCb3R0b20iOjAuMH0sIkJhY2tncm91bmQiOnsiJGlkIjoiNDQ0IiwiQ29sb3IiOnsiJGlkIjoiNDQ1IiwiQSI6MCwiUiI6MjU1LCJHIjoyNTUsIkIiOjI1NX19LCJJc1Zpc2libGUiOnRydWUsIldpZHRoIjowLjAsIkhlaWdodCI6MC4wLCJCb3JkZXJTdHlsZSI6eyIkaWQiOiI0NDYiLCJMaW5lQ29sb3IiOm51bGwsIkxpbmVXZWlnaHQiOjAuMCwiTGluZVR5cGUiOjAsIlBhcmVudFN0eWxlIjpudWxsfSwiUGFyZW50U3R5bGUiOm51bGx9LCJEYXRlU3R5bGUiOnsiJGlkIjoiNDQ3IiwiRm9udFNldHRpbmdzIjp7IiRpZCI6IjQ0OCIsIkZvbnRTaXplIjoxMCwiRm9udE5hbWUiOiJDYWxpYnJpIiwiSXNCb2xkIjpmYWxzZSwiSXNJdGFsaWMiOmZhbHNlLCJJc1VuZGVybGluZWQiOmZhbHNlLCJQYXJlbnRTdHlsZSI6bnVsbH0sIkF1dG9TaXplIjowLCJGb3JlZ3JvdW5kIjp7IiRpZCI6IjQ0OSIsIkNvbG9yIjp7IiRpZCI6IjQ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UxIiwiVG9wIjowLjAsIkxlZnQiOjAuMCwiUmlnaHQiOjAuMCwiQm90dG9tIjowLjB9LCJQYWRkaW5nIjp7IiRpZCI6IjQ1MiIsIlRvcCI6MC4wLCJMZWZ0IjowLjAsIlJpZ2h0IjowLjAsIkJvdHRvbSI6MC4wfSwiQmFja2dyb3VuZCI6eyIkaWQiOiI0NTMiLCJDb2xvciI6eyIkcmVmIjoiNDIyIn19LCJJc1Zpc2libGUiOnRydWUsIldpZHRoIjowLjAsIkhlaWdodCI6MC4wLCJCb3JkZXJTdHlsZSI6eyIkaWQiOiI0NTQiLCJMaW5lQ29sb3IiOm51bGwsIkxpbmVXZWlnaHQiOjAuMCwiTGluZVR5cGUiOjAsIlBhcmVudFN0eWxlIjpudWxsfSwiUGFyZW50U3R5bGUiOm51bGx9LCJEYXRlRm9ybWF0Ijp7IiRpZCI6IjQ1N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0NTYiLCJEYXRlUGFydElzVmlzaWJsZSI6dHJ1ZSwiVGltZVBhcnRJc1Zpc2libGUiOmZhbHNlfX0sIldlZWtOdW1iZXJpbmciOnsiJGlkIjoiNDU3IiwiRm9ybWF0IjowLCJJc1Zpc2libGUiOmZhbHNlLCJMYXN0S25vd25WaXNpYmlsaXR5U3RhdGUiOmZhbHNlfSwiSXNWaXNpYmxlIjp0cnVlLCJQYXJlbnRTdHlsZSI6bnVsbH0sIkluZGV4Ijo5LCJTbWFydER1cmF0aW9uQWN0aXZhdGVkIjpmYWxzZSwiRGF0ZUZvcm1hdCI6eyIkcmVmIjoiNDU1In0sIldlZWtOdW1iZXJpbmciOnsiJGlkIjoiNDU4IiwiRm9ybWF0IjowLCJJc1Zpc2libGUiOmZhbHNlLCJMYXN0S25vd25WaXNpYmlsaXR5U3RhdGUiOmZhbHNlfSwiSWQiOiJlMjlmYjg2OS0wYjYwLTQzZTYtYjhiNC05ZWMwNWI1NTBiYTMiLCJJbXBvcnRJZCI6bnVsbCwiVGl0bGUiOiJMb2FkIFBlcmZvcm1hbmNlICIsIk5vdGUiOm51bGwsIkh5cGVybGluayI6eyIkaWQiOiI0NTkiLCJBZGRyZXNzIjoiIiwiU3ViQWRkcmVzcyI6IiJ9LCJJc0NoYW5nZWQiOmZhbHNlLCJJc05ldyI6ZmFsc2V9fV0sIl9taWxlc3RvbmVzIjpbXSwiSWQiOiIzZWYyZjNkYS05OGQ1LTQ0MTMtOTlmMi0wMGM4ZGVhNjA2OGEiLCJJc1NpbmdsZUl0ZW1Sb3ciOmZhbHNlfV0sIkluZGV4IjowLCJJZCI6IjU1YjhkYmIzLTUxODMtNGYyNi1iZTk2LTg3MzVkNzA3ZmJmOSIsIkhlYWRlclRleHQiOm51bGwsIklzRGVmYXVsdCI6dHJ1ZSwiU3R5bGUiOnsiJGlkIjoiNDYwIiwiSGVhZGVyU3R5bGUiOnsiJGlkIjoiNDYxIiwiVGV4dFN0eWxlIjp7IiRpZCI6IjQ2MiIsIkZvbnRTZXR0aW5ncyI6eyIkaWQiOiI0NjMiLCJGb250U2l6ZSI6MTEsIkZvbnROYW1lIjoiQ2FsaWJyaSIsIklzQm9sZCI6ZmFsc2UsIklzSXRhbGljIjpmYWxzZSwiSXNVbmRlcmxpbmVkIjpmYWxzZSwiUGFyZW50U3R5bGUiOm51bGx9LCJBdXRvU2l6ZSI6MiwiRm9yZWdyb3VuZCI6eyIkaWQiOiI0NjQiLCJDb2xvciI6eyIkaWQiOiI0Nj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Q2NiIsIlRvcCI6MC4wLCJMZWZ0IjowLjAsIlJpZ2h0IjowLjAsIkJvdHRvbSI6MC4wfSwiUGFkZGluZyI6eyIkaWQiOiI0NjciLCJUb3AiOjAuMCwiTGVmdCI6MC4wLCJSaWdodCI6MC4wLCJCb3R0b20iOjAuMH0sIkJhY2tncm91bmQiOm51bGwsIklzVmlzaWJsZSI6dHJ1ZSwiV2lkdGgiOjAuMCwiSGVpZ2h0IjowLjAsIkJvcmRlclN0eWxlIjpudWxsLCJQYXJlbnRTdHlsZSI6bnVsbH0sIlJlY3RhbmdsZVN0eWxlIjp7IiRpZCI6IjQ2OCIsIk1hcmdpbiI6eyIkaWQiOiI0NjkiLCJUb3AiOjAuMCwiTGVmdCI6MC4wLCJSaWdodCI6MC4wLCJCb3R0b20iOjAuMH0sIlBhZGRpbmciOnsiJGlkIjoiNDcwIiwiVG9wIjowLjAsIkxlZnQiOjAuMCwiUmlnaHQiOjAuMCwiQm90dG9tIjowLjB9LCJCYWNrZ3JvdW5kIjp7IiRpZCI6IjQ3MSIsIkNvbG9yIjp7IiRpZCI6IjQ3MiIsIkEiOjYzLCJSIjoxNTQsIkciOjIyMiwiQiI6MjE2fX0sIklzVmlzaWJsZSI6dHJ1ZSwiV2lkdGgiOjAuMCwiSGVpZ2h0IjowLjAsIkJvcmRlclN0eWxlIjp7IiRpZCI6IjQ3MyIsIkxpbmVDb2xvciI6eyIkaWQiOiI0NzQiLCIkdHlwZSI6Ik5MUkUuQ29tbW9uLkRvbS5Tb2xpZENvbG9yQnJ1c2gsIE5MUkUuQ29tbW9uIiwiQ29sb3IiOnsiJGlkIjoiNDc1IiwiQSI6MjU1LCJSIjoyNTUsIkciOjAsIkIiOjB9fSwiTGluZVdlaWdodCI6MC4wLCJMaW5lVHlwZSI6MCwiUGFyZW50U3R5bGUiOm51bGx9LCJQYXJlbnRTdHlsZSI6bnVsbH0sIk1hcmdpbiI6eyIkaWQiOiI0NzYiLCJUb3AiOjAuMCwiTGVmdCI6MC4wLCJSaWdodCI6MC4wLCJCb3R0b20iOjAuMH0sIlBhZGRpbmciOnsiJGlkIjoiNDc3IiwiVG9wIjowLjAsIkxlZnQiOjAuMCwiUmlnaHQiOjAuMCwiQm90dG9tIjowLjB9LCJCYWNrZ3JvdW5kIjpudWxsLCJJc1Zpc2libGUiOnRydWUsIldpZHRoIjowLjAsIkhlaWdodCI6MC4wLCJCb3JkZXJTdHlsZSI6bnVsbCwiUGFyZW50U3R5bGUiOm51bGx9LCJCYWNrZ3JvdW5kU3R5bGUiOnsiJGlkIjoiNDc4IiwiTWFyZ2luIjp7IiRpZCI6IjQ3OSIsIlRvcCI6MC4wLCJMZWZ0IjowLjAsIlJpZ2h0IjowLjAsIkJvdHRvbSI6MC4wfSwiUGFkZGluZyI6eyIkaWQiOiI0ODAiLCJUb3AiOjAuMCwiTGVmdCI6MC4wLCJSaWdodCI6MC4wLCJCb3R0b20iOjAuMH0sIkJhY2tncm91bmQiOnsiJGlkIjoiNDgxIiwiQ29sb3IiOnsiJGlkIjoiNDgyIiwiQSI6MzgsIlIiOjAsIkciOjAsIkIiOjB9fSwiSXNWaXNpYmxlIjp0cnVlLCJXaWR0aCI6MC4wLCJIZWlnaHQiOjAuMCwiQm9yZGVyU3R5bGUiOnsiJGlkIjoiNDgzIiwiTGluZUNvbG9yIjp7IiRpZCI6IjQ4NCIsIiR0eXBlIjoiTkxSRS5Db21tb24uRG9tLlNvbGlkQ29sb3JCcnVzaCwgTkxSRS5Db21tb24iLCJDb2xvciI6eyIkaWQiOiI0ODUiLCJBIjoyNTUsIlIiOjIzNCwiRyI6MjIsIkIiOjMwfX0sIkxpbmVXZWlnaHQiOjAuMCwiTGluZVR5cGUiOjAsIlBhcmVudFN0eWxlIjpudWxsfSwiUGFyZW50U3R5bGUiOm51bGx9LCJNYXJnaW4iOnsiJGlkIjoiNDg2IiwiVG9wIjowLjAsIkxlZnQiOjAuMCwiUmlnaHQiOjAuMCwiQm90dG9tIjowLjB9LCJQYWRkaW5nIjp7IiRpZCI6IjQ4NyIsIlRvcCI6MC4wLCJMZWZ0IjowLjAsIlJpZ2h0IjowLjAsIkJvdHRvbSI6MC4wfSwiSXNWaXNpYmxlIjp0cnVlLCJXaWR0aCI6MC4wLCJIZWlnaHQiOjAuMCwiQm9yZGVyU3R5bGUiOnsiJGlkIjoiNDg4IiwiTGluZUNvbG9yIjpudWxsLCJMaW5lV2VpZ2h0IjowLjAsIkxpbmVUeXBlIjowLCJQYXJlbnRTdHlsZSI6bnVsbH0sIlBhcmVudFN0eWxlIjpudWxsfX1dLCJJZCI6IjdjMjFiOWQwLTg0OWMtNGJjYS05NGMyLWY2NDU4Y2EyNzJlZiIsIkluZGV4IjowLCJIZWFkZXJUZXh0IjoiRGVsaXZlcnkiLCJTdHlsZSI6eyIkaWQiOiI0ODkiLCJTdHlsZUlkIjoiMDAwMDAwMDAtMDAwMC0wMDAwLTAwMDAtMDAwMDAwMDAwMDAwIiwiSGVhZGVyU3R5bGUiOnsiJGlkIjoiNDkwIiwiVGV4dElzVmVydGljYWwiOmZhbHNlLCJUZXh0U3R5bGUiOnsiJGlkIjoiNDkxIiwiRm9udFNldHRpbmdzIjp7IiRpZCI6IjQ5MiIsIkZvbnRTaXplIjoxMiwiRm9udE5hbWUiOiJDYWxpYnJpIiwiSXNCb2xkIjpmYWxzZSwiSXNJdGFsaWMiOmZhbHNlLCJJc1VuZGVybGluZWQiOmZhbHNlLCJQYXJlbnRTdHlsZSI6bnVsbH0sIkF1dG9TaXplIjoyLCJGb3JlZ3JvdW5kIjp7IiRpZCI6IjQ5MyIsIkNvbG9yIjp7IiRpZCI6IjQ5NCIsIkEiOjI1NSwiUiI6MCwiRyI6MCwiQiI6MH19LCJNYXhXaWR0aCI6NzMuMCwiTWF4SGVpZ2h0IjoiSW5maW5pdHkiLCJTbWFydEZvcmVncm91bmRJc0FjdGl2ZSI6ZmFsc2UsIkhvcml6b250YWxBbGlnbm1lbnQiOjAsIlZlcnRpY2FsQWxpZ25tZW50IjowLCJTbWFydEZvcmVncm91bmQiOm51bGwsIkJhY2tncm91bmRGaWxsVHlwZSI6MCwiTWFyZ2luIjp7IiRpZCI6IjQ5NSIsIlRvcCI6MC4wLCJMZWZ0IjowLjAsIlJpZ2h0IjowLjAsIkJvdHRvbSI6MC4wfSwiUGFkZGluZyI6eyIkaWQiOiI0OTYiLCJUb3AiOjAuMCwiTGVmdCI6MC4wLCJSaWdodCI6MC4wLCJCb3R0b20iOjAuMH0sIkJhY2tncm91bmQiOm51bGwsIklzVmlzaWJsZSI6ZmFsc2UsIldpZHRoIjowLjAsIkhlaWdodCI6MC4wLCJCb3JkZXJTdHlsZSI6bnVsbCwiUGFyZW50U3R5bGUiOm51bGx9LCJSZWN0YW5nbGVTdHlsZSI6eyIkaWQiOiI0OTciLCJNYXJnaW4iOnsiJGlkIjoiNDk4IiwiVG9wIjowLjAsIkxlZnQiOjAuMCwiUmlnaHQiOjAuMCwiQm90dG9tIjowLjB9LCJQYWRkaW5nIjp7IiRpZCI6IjQ5OSIsIlRvcCI6MC4wLCJMZWZ0IjowLjAsIlJpZ2h0IjowLjAsIkJvdHRvbSI6MC4wfSwiQmFja2dyb3VuZCI6eyIkaWQiOiI1MDAiLCJDb2xvciI6eyIkaWQiOiI1MDEiLCJBIjoxMjcsIlIiOjE1NCwiRyI6MjIyLCJCIjoyMTZ9fSwiSXNWaXNpYmxlIjp0cnVlLCJXaWR0aCI6MC4wLCJIZWlnaHQiOjAuMCwiQm9yZGVyU3R5bGUiOnsiJGlkIjoiNTAyIiwiTGluZUNvbG9yIjp7IiRpZCI6IjUwMyIsIiR0eXBlIjoiTkxSRS5Db21tb24uRG9tLlNvbGlkQ29sb3JCcnVzaCwgTkxSRS5Db21tb24iLCJDb2xvciI6eyIkaWQiOiI1MDQiLCJBIjoyNTUsIlIiOjI1NSwiRyI6MCwiQiI6MH19LCJMaW5lV2VpZ2h0IjowLjAsIkxpbmVUeXBlIjowLCJQYXJlbnRTdHlsZSI6bnVsbH0sIlBhcmVudFN0eWxlIjpudWxsfSwiTWFyZ2luIjp7IiRpZCI6IjUwNSIsIlRvcCI6MC4wLCJMZWZ0IjowLjAsIlJpZ2h0IjowLjAsIkJvdHRvbSI6MC4wfSwiUGFkZGluZyI6eyIkaWQiOiI1MDYiLCJUb3AiOjAuMCwiTGVmdCI6MC4wLCJSaWdodCI6MC4wLCJCb3R0b20iOjAuMH0sIkJhY2tncm91bmQiOm51bGwsIklzVmlzaWJsZSI6dHJ1ZSwiV2lkdGgiOjAuMCwiSGVpZ2h0IjowLjAsIkJvcmRlclN0eWxlIjpudWxsLCJQYXJlbnRTdHlsZSI6bnVsbH0sIkJhY2tncm91bmRTdHlsZSI6eyIkaWQiOiI1MDciLCJNYXJnaW4iOnsiJGlkIjoiNTA4IiwiVG9wIjowLjAsIkxlZnQiOjAuMCwiUmlnaHQiOjAuMCwiQm90dG9tIjowLjB9LCJQYWRkaW5nIjp7IiRpZCI6IjUwOSIsIlRvcCI6MC4wLCJMZWZ0IjowLjAsIlJpZ2h0IjowLjAsIkJvdHRvbSI6MC4wfSwiQmFja2dyb3VuZCI6eyIkaWQiOiI1MTAiLCJDb2xvciI6eyIkaWQiOiI1MTEiLCJBIjozOCwiUiI6MCwiRyI6MCwiQiI6MH19LCJJc1Zpc2libGUiOnRydWUsIldpZHRoIjowLjAsIkhlaWdodCI6MC4wLCJCb3JkZXJTdHlsZSI6eyIkaWQiOiI1MTIiLCJMaW5lQ29sb3IiOnsiJGlkIjoiNTEzIiwiJHR5cGUiOiJOTFJFLkNvbW1vbi5Eb20uU29saWRDb2xvckJydXNoLCBOTFJFLkNvbW1vbiIsIkNvbG9yIjp7IiRpZCI6IjUxNCIsIkEiOjI1NSwiUiI6MiwiRyI6MTc4LCJCIjoyMzh9fSwiTGluZVdlaWdodCI6MC4wLCJMaW5lVHlwZSI6MCwiUGFyZW50U3R5bGUiOm51bGx9LCJQYXJlbnRTdHlsZSI6bnVsbH0sIklzQWJvdmVUaW1lYmFuZCI6ZmFsc2UsIlNwYWNpbmciOjUsIkRlZmF1bHRTd2ltbGFuZVRhc2tTdHlsZSI6eyIkaWQiOiI1MTUiLCIkdHlwZSI6Ik5MUkUuQ29tbW9uLkRvbS5TdHlsZXMuRXhwbGljaXRTZXRhYmxlVGFza1N0eWxlLCBOTFJFLkNvbW1vbiIsIlNoYXBlIjoxLCJTaGFwZVRoaWNrbmVzcyI6MSwiRHVyYXRpb25Gb3JtYXQiOjAsIkluY2x1ZGVOb25Xb3JraW5nRGF5c0luRHVyYXRpb24iOmZhbHNlLCJQZXJjZW50YWdlQ29tcGxldGVTdHlsZSI6eyIkaWQiOiI1MTYiLCJGb250U2V0dGluZ3MiOnsiJGlkIjoiNTE3IiwiRm9udFNpemUiOjEwLCJGb250TmFtZSI6IkNhbGlicmkiLCJJc0JvbGQiOmZhbHNlLCJJc0l0YWxpYyI6ZmFsc2UsIklzVW5kZXJsaW5lZCI6ZmFsc2UsIlBhcmVudFN0eWxlIjpudWxsfSwiQXV0b1NpemUiOjAsIkZvcmVncm91bmQiOnsiJGlkIjoiNTE4IiwiQ29sb3IiOnsiJGlkIjoiNTE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UyMCIsIlRvcCI6MC4wLCJMZWZ0IjowLjAsIlJpZ2h0IjowLjAsIkJvdHRvbSI6MC4wfSwiUGFkZGluZyI6eyIkaWQiOiI1MjEiLCJUb3AiOjAuMCwiTGVmdCI6MC4wLCJSaWdodCI6MC4wLCJCb3R0b20iOjAuMH0sIkJhY2tncm91bmQiOnsiJGlkIjoiNTIyIiwiQ29sb3IiOnsiJGlkIjoiNTIzIiwiQSI6ODksIlIiOjAsIkciOjAsIkIiOjB9fSwiSXNWaXNpYmxlIjp0cnVlLCJXaWR0aCI6MC4wLCJIZWlnaHQiOjAuMCwiQm9yZGVyU3R5bGUiOnsiJGlkIjoiNTI0IiwiTGluZUNvbG9yIjpudWxsLCJMaW5lV2VpZ2h0IjowLjAsIkxpbmVUeXBlIjowLCJQYXJlbnRTdHlsZSI6bnVsbH0sIlBhcmVudFN0eWxlIjpudWxsfSwiRHVyYXRpb25TdHlsZSI6eyIkaWQiOiI1MjUiLCJGb250U2V0dGluZ3MiOnsiJGlkIjoiNTI2IiwiRm9udFNpemUiOjEwLCJGb250TmFtZSI6IkNhbGlicmkiLCJJc0JvbGQiOmZhbHNlLCJJc0l0YWxpYyI6ZmFsc2UsIklzVW5kZXJsaW5lZCI6ZmFsc2UsIlBhcmVudFN0eWxlIjpudWxsfSwiQXV0b1NpemUiOjAsIkZvcmVncm91bmQiOnsiJGlkIjoiNTI3IiwiQ29sb3IiOnsiJGlkIjoiNT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aWQiOiI1MzEiLCJDb2xvciI6eyIkcmVmIjoiNTIzIn19LCJJc1Zpc2libGUiOnRydWUsIldpZHRoIjowLjAsIkhlaWdodCI6MC4wLCJCb3JkZXJTdHlsZSI6eyIkaWQiOiI1MzIiLCJMaW5lQ29sb3IiOm51bGwsIkxpbmVXZWlnaHQiOjAuMCwiTGluZVR5cGUiOjAsIlBhcmVudFN0eWxlIjpudWxsfSwiUGFyZW50U3R5bGUiOm51bGx9LCJIb3Jpem9udGFsQ29ubmVjdG9yU3R5bGUiOnsiJGlkIjoiNTMzIiwiTGluZUNvbG9yIjp7IiRpZCI6IjUzNCIsIiR0eXBlIjoiTkxSRS5Db21tb24uRG9tLlNvbGlkQ29sb3JCcnVzaCwgTkxSRS5Db21tb24iLCJDb2xvciI6eyIkaWQiOiI1MzUiLCJBIjoyNTUsIlIiOjIwNCwiRyI6MjA0LCJCIjoyMDR9fSwiTGluZVdlaWdodCI6MS4wLCJMaW5lVHlwZSI6MCwiUGFyZW50U3R5bGUiOm51bGx9LCJWZXJ0aWNhbENvbm5lY3RvclN0eWxlIjp7IiRpZCI6IjUzNiIsIkxpbmVDb2xvciI6eyIkaWQiOiI1MzciLCIkdHlwZSI6Ik5MUkUuQ29tbW9uLkRvbS5Tb2xpZENvbG9yQnJ1c2gsIE5MUkUuQ29tbW9uIiwiQ29sb3IiOnsiJGlkIjoiNTM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TM5IiwiTWFyZ2luIjp7IiRpZCI6IjU0MCIsIlRvcCI6MC4wLCJMZWZ0Ijo0LjAsIlJpZ2h0Ijo0LjAsIkJvdHRvbSI6MC4wfSwiUGFkZGluZyI6eyIkaWQiOiI1NDEiLCJUb3AiOjAuMCwiTGVmdCI6MC4wLCJSaWdodCI6MC4wLCJCb3R0b20iOjAuMH0sIkJhY2tncm91bmQiOnsiJGlkIjoiNTQyIiwiQ29sb3IiOnsiJGlkIjoiNTQzIiwiQSI6MjU1LCJSIjo4NiwiRyI6MjA3LCJCIjoyMTl9fSwiSXNWaXNpYmxlIjp0cnVlLCJXaWR0aCI6MC4wLCJIZWlnaHQiOjE2LjAsIkJvcmRlclN0eWxlIjp7IiRpZCI6IjU0NCIsIkxpbmVDb2xvciI6eyIkaWQiOiI1NDUiLCIkdHlwZSI6Ik5MUkUuQ29tbW9uLkRvbS5Tb2xpZENvbG9yQnJ1c2gsIE5MUkUuQ29tbW9uIiwiQ29sb3IiOnsiJGlkIjoiNTQ2IiwiQSI6MjU1LCJSIjoyMzQsIkciOjIyLCJCIjozMH19LCJMaW5lV2VpZ2h0IjowLjAsIkxpbmVUeXBlIjowLCJQYXJlbnRTdHlsZSI6bnVsbH0sIlBhcmVudFN0eWxlIjpudWxsfSwiVGl0bGVTdHlsZSI6eyIkaWQiOiI1NDciLCJGb250U2V0dGluZ3MiOnsiJGlkIjoiNTQ4IiwiRm9udFNpemUiOjExLCJGb250TmFtZSI6IkNhbGlicmkiLCJJc0JvbGQiOmZhbHNlLCJJc0l0YWxpYyI6ZmFsc2UsIklzVW5kZXJsaW5lZCI6ZmFsc2UsIlBhcmVudFN0eWxlIjpudWxsfSwiQXV0b1NpemUiOjAsIkZvcmVncm91bmQiOnsiJGlkIjoiNTQ5IiwiQ29sb3IiOnsiJGlkIjoiNTU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1MSIsIlRvcCI6MC4wLCJMZWZ0IjowLjAsIlJpZ2h0IjowLjAsIkJvdHRvbSI6MC4wfSwiUGFkZGluZyI6eyIkaWQiOiI1NTIiLCJUb3AiOjAuMCwiTGVmdCI6MC4wLCJSaWdodCI6MC4wLCJCb3R0b20iOjAuMH0sIkJhY2tncm91bmQiOnsiJGlkIjoiNTUzIiwiQ29sb3IiOnsiJHJlZiI6IjUyMyJ9fSwiSXNWaXNpYmxlIjp0cnVlLCJXaWR0aCI6MC4wLCJIZWlnaHQiOjAuMCwiQm9yZGVyU3R5bGUiOnsiJGlkIjoiNTU0IiwiTGluZUNvbG9yIjpudWxsLCJMaW5lV2VpZ2h0IjowLjAsIkxpbmVUeXBlIjowLCJQYXJlbnRTdHlsZSI6bnVsbH0sIlBhcmVudFN0eWxlIjpudWxsfSwiRGF0ZVN0eWxlIjp7IiRpZCI6IjU1NSIsIkZvbnRTZXR0aW5ncyI6eyIkaWQiOiI1NTYiLCJGb250U2l6ZSI6MTAsIkZvbnROYW1lIjoiQ2FsaWJyaSIsIklzQm9sZCI6ZmFsc2UsIklzSXRhbGljIjpmYWxzZSwiSXNVbmRlcmxpbmVkIjpmYWxzZSwiUGFyZW50U3R5bGUiOm51bGx9LCJBdXRvU2l6ZSI6MCwiRm9yZWdyb3VuZCI6eyIkaWQiOiI1NTciLCJDb2xvciI6eyIkaWQiOiI1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HJlZiI6IjUyMyJ9fSwiSXNWaXNpYmxlIjp0cnVlLCJXaWR0aCI6MC4wLCJIZWlnaHQiOjAuMCwiQm9yZGVyU3R5bGUiOnsiJGlkIjoiNTYyIiwiTGluZUNvbG9yIjpudWxsLCJMaW5lV2VpZ2h0IjowLjAsIkxpbmVUeXBlIjowLCJQYXJlbnRTdHlsZSI6bnVsbH0sIlBhcmVudFN0eWxlIjpudWxsfSwiRGF0ZUZvcm1hdCI6eyIkaWQiOiI1NjM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TY0IiwiRGF0ZVBhcnRJc1Zpc2libGUiOnRydWUsIlRpbWVQYXJ0SXNWaXNpYmxlIjpmYWxzZX19LCJXZWVrTnVtYmVyaW5nIjp7IiRpZCI6IjU2NSIsIkZvcm1hdCI6MCwiSXNWaXNpYmxlIjpmYWxzZSwiTGFzdEtub3duVmlzaWJpbGl0eVN0YXRlIjpmYWxzZX0sIklzVmlzaWJsZSI6dHJ1ZSwiUGFyZW50U3R5bGUiOm51bGwsIl9leHBsaWNpdGx5U2V0Ijp7IiRpZCI6IjU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1NjciLCJTaGFwZSI6MSwiQ29ubmVjdG9yTWFyZ2luIjp7IiRpZCI6IjU2OCIsIlRvcCI6MC4wLCJMZWZ0IjoyLjAsIlJpZ2h0IjoyLjAsIkJvdHRvbSI6MC4wfSwiQ29ubmVjdG9yU3R5bGUiOnsiJGlkIjoiNTY5IiwiTGluZUNvbG9yIjp7IiRpZCI6IjU3MCIsIiR0eXBlIjoiTkxSRS5Db21tb24uRG9tLlNvbGlkQ29sb3JCcnVzaCwgTkxSRS5Db21tb24iLCJDb2xvciI6eyIkaWQiOiI1NzEiLCJBIjoxMjcsIlIiOjExNSwiRyI6MTE1LCJCIjoxMTV9fSwiTGluZVdlaWdodCI6MS4wLCJMaW5lVHlwZSI6MCwiUGFyZW50U3R5bGUiOm51bGx9LCJJc0JlbG93VGltZWJhbmQiOnRydWUsIlBvc2l0aW9uT25UYXNrIjozLCJIaWRlRGF0ZSI6ZmFsc2UsIlNoYXBlU2l6ZSI6MSwiU3BhY2luZyI6MS4wLCJQYWRkaW5nIjp7IiRpZCI6IjU3MiIsIlRvcCI6Ny4wLCJMZWZ0IjozLjAsIlJpZ2h0IjowLjAsIkJvdHRvbSI6Mi4wfSwiU2hhcGVTdHlsZSI6eyIkaWQiOiI1NzMiLCJNYXJnaW4iOnsiJGlkIjoiNTc0IiwiVG9wIjowLjAsIkxlZnQiOjAuMCwiUmlnaHQiOjAuMCwiQm90dG9tIjowLjB9LCJQYWRkaW5nIjp7IiRpZCI6IjU3NSIsIlRvcCI6MC4wLCJMZWZ0IjowLjAsIlJpZ2h0IjowLjAsIkJvdHRvbSI6MC4wfSwiQmFja2dyb3VuZCI6eyIkaWQiOiI1NzYiLCJDb2xvciI6eyIkaWQiOiI1NzciLCJBIjoyNTUsIlIiOjExNSwiRyI6MTE1LCJCIjoxMTV9fSwiSXNWaXNpYmxlIjp0cnVlLCJXaWR0aCI6MTguMCwiSGVpZ2h0IjoyMC4wLCJCb3JkZXJTdHlsZSI6eyIkaWQiOiI1NzgiLCJMaW5lQ29sb3IiOnsiJGlkIjoiNTc5IiwiJHR5cGUiOiJOTFJFLkNvbW1vbi5Eb20uU29saWRDb2xvckJydXNoLCBOTFJFLkNvbW1vbiIsIkNvbG9yIjp7IiRpZCI6IjU4MCIsIkEiOjI1NSwiUiI6MjM0LCJHIjoyMiwiQiI6MzB9fSwiTGluZVdlaWdodCI6MC4wLCJMaW5lVHlwZSI6MCwiUGFyZW50U3R5bGUiOm51bGx9LCJQYXJlbnRTdHlsZSI6bnVsbH0sIlRpdGxlU3R5bGUiOnsiJGlkIjoiNTgxIiwiRm9udFNldHRpbmdzIjp7IiRpZCI6IjU4MiIsIkZvbnRTaXplIjoxMSwiRm9udE5hbWUiOiJDYWxpYnJpIiwiSXNCb2xkIjp0cnVlLCJJc0l0YWxpYyI6ZmFsc2UsIklzVW5kZXJsaW5lZCI6ZmFsc2UsIlBhcmVudFN0eWxlIjpudWxsfSwiQXV0b1NpemUiOjAsIkZvcmVncm91bmQiOnsiJGlkIjoiNTgzIiwiQ29sb3IiOnsiJGlkIjoiNTg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4NSIsIlRvcCI6MC4wLCJMZWZ0IjowLjAsIlJpZ2h0IjowLjAsIkJvdHRvbSI6MC4wfSwiUGFkZGluZyI6eyIkaWQiOiI1ODYiLCJUb3AiOjAuMCwiTGVmdCI6MC4wLCJSaWdodCI6MC4wLCJCb3R0b20iOjAuMH0sIkJhY2tncm91bmQiOnsiJGlkIjoiNTg3IiwiQ29sb3IiOnsiJGlkIjoiNTg4IiwiQSI6ODksIlIiOjAsIkciOjAsIkIiOjB9fSwiSXNWaXNpYmxlIjp0cnVlLCJXaWR0aCI6MC4wLCJIZWlnaHQiOjAuMCwiQm9yZGVyU3R5bGUiOnsiJGlkIjoiNTg5IiwiTGluZUNvbG9yIjpudWxsLCJMaW5lV2VpZ2h0IjowLjAsIkxpbmVUeXBlIjowLCJQYXJlbnRTdHlsZSI6bnVsbH0sIlBhcmVudFN0eWxlIjpudWxsfSwiRGF0ZVN0eWxlIjp7IiRpZCI6IjU5MCIsIkZvbnRTZXR0aW5ncyI6eyIkaWQiOiI1OTEiLCJGb250U2l6ZSI6MTAsIkZvbnROYW1lIjoiQ2FsaWJyaSIsIklzQm9sZCI6ZmFsc2UsIklzSXRhbGljIjpmYWxzZSwiSXNVbmRlcmxpbmVkIjpmYWxzZSwiUGFyZW50U3R5bGUiOm51bGx9LCJBdXRvU2l6ZSI6MCwiRm9yZWdyb3VuZCI6eyIkaWQiOiI1OTIiLCJDb2xvciI6eyIkaWQiOiI1O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5NCIsIlRvcCI6MC4wLCJMZWZ0IjowLjAsIlJpZ2h0IjowLjAsIkJvdHRvbSI6MC4wfSwiUGFkZGluZyI6eyIkaWQiOiI1OTUiLCJUb3AiOjAuMCwiTGVmdCI6MC4wLCJSaWdodCI6MC4wLCJCb3R0b20iOjAuMH0sIkJhY2tncm91bmQiOnsiJGlkIjoiNTk2IiwiQ29sb3IiOnsiJHJlZiI6IjU4OCJ9fSwiSXNWaXNpYmxlIjp0cnVlLCJXaWR0aCI6MC4wLCJIZWlnaHQiOjAuMCwiQm9yZGVyU3R5bGUiOnsiJGlkIjoiNTk3IiwiTGluZUNvbG9yIjpudWxsLCJMaW5lV2VpZ2h0IjowLjAsIkxpbmVUeXBlIjowLCJQYXJlbnRTdHlsZSI6bnVsbH0sIlBhcmVudFN0eWxlIjpudWxsfSwiRGF0ZUZvcm1hdCI6eyIkaWQiOiI1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5IiwiRm9ybWF0IjowLCJJc1Zpc2libGUiOmZhbHNlLCJMYXN0S25vd25WaXNpYmlsaXR5U3RhdGUiOmZhbHNlfSwiSXNWaXNpYmxlIjp0cnVlLCJQYXJlbnRTdHlsZSI6bnVsbH0sIkRlZmF1bHRTd2ltbGFuZU1pbGVzdG9uZVN0eWxlIjp7IiRpZCI6IjYwMCIsIlRpdGxlUG9zaXRpb24iOiJMZWZ0IiwiRGF0ZVBvc2l0aW9uIjoiTGVmdCIsIlNoYXBlVHlwZSI6MTEsIlNoYXBlU2l6ZSI6MSwiU3BhY2luZyI6NSwiU2hhcGVTdHlsZSI6eyIkaWQiOiI2MDEiLCJNYXJnaW4iOnsiJGlkIjoiNjAyIiwiVG9wIjowLjAsIkxlZnQiOjAuMCwiUmlnaHQiOjAuMCwiQm90dG9tIjowLjB9LCJQYWRkaW5nIjp7IiRpZCI6IjYwMyIsIlRvcCI6MC4wLCJMZWZ0IjowLjAsIlJpZ2h0IjowLjAsIkJvdHRvbSI6MC4wfSwiQmFja2dyb3VuZCI6eyIkaWQiOiI2MDQiLCJDb2xvciI6eyIkaWQiOiI2MDUiLCJBIjoyNTUsIlIiOjExNSwiRyI6MTE1LCJCIjoxMTV9fSwiSXNWaXNpYmxlIjp0cnVlLCJXaWR0aCI6MTguMCwiSGVpZ2h0IjoyMC4wLCJCb3JkZXJTdHlsZSI6eyIkaWQiOiI2MDYiLCJMaW5lQ29sb3IiOnsiJGlkIjoiNjA3IiwiJHR5cGUiOiJOTFJFLkNvbW1vbi5Eb20uU29saWRDb2xvckJydXNoLCBOTFJFLkNvbW1vbiIsIkNvbG9yIjp7IiRpZCI6IjYwOCIsIkEiOjI1NSwiUiI6MjM0LCJHIjoyMiwiQiI6MzB9fSwiTGluZVdlaWdodCI6MC4wLCJMaW5lVHlwZSI6MCwiUGFyZW50U3R5bGUiOm51bGx9LCJQYXJlbnRTdHlsZSI6bnVsbH0sIlRpdGxlU3R5bGUiOnsiJGlkIjoiNjA5IiwiRm9udFNldHRpbmdzIjp7IiRpZCI6IjYxMCIsIkZvbnRTaXplIjoxMSwiRm9udE5hbWUiOiJDYWxpYnJpIiwiSXNCb2xkIjp0cnVlLCJJc0l0YWxpYyI6ZmFsc2UsIklzVW5kZXJsaW5lZCI6ZmFsc2UsIlBhcmVudFN0eWxlIjpudWxsfSwiQXV0b1NpemUiOjAsIkZvcmVncm91bmQiOnsiJGlkIjoiNjExIiwiQ29sb3IiOnsiJGlkIjoiNjEy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YxMyIsIlRvcCI6MC4wLCJMZWZ0IjowLjAsIlJpZ2h0IjowLjAsIkJvdHRvbSI6MC4wfSwiUGFkZGluZyI6eyIkaWQiOiI2MTQiLCJUb3AiOjAuMCwiTGVmdCI6MC4wLCJSaWdodCI6MC4wLCJCb3R0b20iOjAuMH0sIkJhY2tncm91bmQiOnsiJGlkIjoiNjE1IiwiQ29sb3IiOnsiJGlkIjoiNjE2IiwiQSI6ODksIlIiOjAsIkciOjAsIkIiOjB9fSwiSXNWaXNpYmxlIjp0cnVlLCJXaWR0aCI6MC4wLCJIZWlnaHQiOjAuMCwiQm9yZGVyU3R5bGUiOnsiJGlkIjoiNjE3IiwiTGluZUNvbG9yIjpudWxsLCJMaW5lV2VpZ2h0IjowLjAsIkxpbmVUeXBlIjowLCJQYXJlbnRTdHlsZSI6bnVsbH0sIlBhcmVudFN0eWxlIjpudWxsfSwiRGF0ZVN0eWxlIjp7IiRpZCI6IjYxOCIsIkZvbnRTZXR0aW5ncyI6eyIkaWQiOiI2MTkiLCJGb250U2l6ZSI6MTAsIkZvbnROYW1lIjoiQ2FsaWJyaSIsIklzQm9sZCI6ZmFsc2UsIklzSXRhbGljIjpmYWxzZSwiSXNVbmRlcmxpbmVkIjpmYWxzZSwiUGFyZW50U3R5bGUiOm51bGx9LCJBdXRvU2l6ZSI6MCwiRm9yZWdyb3VuZCI6eyIkaWQiOiI2MjAiLCJDb2xvciI6eyIkaWQiOiI2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yMiIsIlRvcCI6MC4wLCJMZWZ0IjowLjAsIlJpZ2h0IjowLjAsIkJvdHRvbSI6MC4wfSwiUGFkZGluZyI6eyIkaWQiOiI2MjMiLCJUb3AiOjAuMCwiTGVmdCI6MC4wLCJSaWdodCI6MC4wLCJCb3R0b20iOjAuMH0sIkJhY2tncm91bmQiOnsiJGlkIjoiNjI0IiwiQ29sb3IiOnsiJHJlZiI6IjYxNiJ9fSwiSXNWaXNpYmxlIjp0cnVlLCJXaWR0aCI6MC4wLCJIZWlnaHQiOjAuMCwiQm9yZGVyU3R5bGUiOnsiJGlkIjoiNjI1IiwiTGluZUNvbG9yIjpudWxsLCJMaW5lV2VpZ2h0IjowLjAsIkxpbmVUeXBlIjowLCJQYXJlbnRTdHlsZSI6bnVsbH0sIlBhcmVudFN0eWxlIjpudWxsfSwiRGF0ZUZvcm1hdCI6eyIkaWQiOiI2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3IiwiRm9ybWF0IjowLCJJc1Zpc2libGUiOmZhbHNlLCJMYXN0S25vd25WaXNpYmlsaXR5U3RhdGUiOmZhbHNlfSwiSXNWaXNpYmxlIjp0cnVlLCJQYXJlbnRTdHlsZSI6bnVsbH0sIkRlZmF1bHRTd2ltbGFuZUFjdGl2aXR5U3R5bGUiOnsiJGlkIjoiNjI4IiwiSGVhZGVyU3R5bGUiOnsiJGlkIjoiNjI5IiwiVGV4dFN0eWxlIjp7IiRpZCI6IjYzMCIsIkZvbnRTZXR0aW5ncyI6eyIkaWQiOiI2MzEiLCJGb250U2l6ZSI6MTEsIkZvbnROYW1lIjoiQ2FsaWJyaSIsIklzQm9sZCI6ZmFsc2UsIklzSXRhbGljIjpmYWxzZSwiSXNVbmRlcmxpbmVkIjpmYWxzZSwiUGFyZW50U3R5bGUiOm51bGx9LCJBdXRvU2l6ZSI6MiwiRm9yZWdyb3VuZCI6eyIkaWQiOiI2MzIiLCJDb2xvciI6eyIkaWQiOiI2Mz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2MzQiLCJUb3AiOjAuMCwiTGVmdCI6MC4wLCJSaWdodCI6MC4wLCJCb3R0b20iOjAuMH0sIlBhZGRpbmciOnsiJGlkIjoiNjM1IiwiVG9wIjowLjAsIkxlZnQiOjAuMCwiUmlnaHQiOjAuMCwiQm90dG9tIjowLjB9LCJCYWNrZ3JvdW5kIjpudWxsLCJJc1Zpc2libGUiOnRydWUsIldpZHRoIjowLjAsIkhlaWdodCI6MC4wLCJCb3JkZXJTdHlsZSI6bnVsbCwiUGFyZW50U3R5bGUiOm51bGx9LCJSZWN0YW5nbGVTdHlsZSI6eyIkaWQiOiI2MzYiLCJNYXJnaW4iOnsiJGlkIjoiNjM3IiwiVG9wIjowLjAsIkxlZnQiOjAuMCwiUmlnaHQiOjAuMCwiQm90dG9tIjowLjB9LCJQYWRkaW5nIjp7IiRpZCI6IjYzOCIsIlRvcCI6MC4wLCJMZWZ0IjowLjAsIlJpZ2h0IjowLjAsIkJvdHRvbSI6MC4wfSwiQmFja2dyb3VuZCI6eyIkaWQiOiI2MzkiLCJDb2xvciI6eyIkaWQiOiI2NDAiLCJBIjo2MywiUiI6MTU0LCJHIjoyMjIsIkIiOjIxNn19LCJJc1Zpc2libGUiOnRydWUsIldpZHRoIjowLjAsIkhlaWdodCI6MC4wLCJCb3JkZXJTdHlsZSI6eyIkaWQiOiI2NDEiLCJMaW5lQ29sb3IiOnsiJGlkIjoiNjQyIiwiJHR5cGUiOiJOTFJFLkNvbW1vbi5Eb20uU29saWRDb2xvckJydXNoLCBOTFJFLkNvbW1vbiIsIkNvbG9yIjp7IiRpZCI6IjY0MyIsIkEiOjI1NSwiUiI6MjU1LCJHIjowLCJCIjowfX0sIkxpbmVXZWlnaHQiOjAuMCwiTGluZVR5cGUiOjAsIlBhcmVudFN0eWxlIjpudWxsfSwiUGFyZW50U3R5bGUiOm51bGx9LCJNYXJnaW4iOnsiJGlkIjoiNjQ0IiwiVG9wIjowLjAsIkxlZnQiOjAuMCwiUmlnaHQiOjAuMCwiQm90dG9tIjowLjB9LCJQYWRkaW5nIjp7IiRpZCI6IjY0NSIsIlRvcCI6MC4wLCJMZWZ0IjowLjAsIlJpZ2h0IjowLjAsIkJvdHRvbSI6MC4wfSwiQmFja2dyb3VuZCI6bnVsbCwiSXNWaXNpYmxlIjp0cnVlLCJXaWR0aCI6MC4wLCJIZWlnaHQiOjAuMCwiQm9yZGVyU3R5bGUiOm51bGwsIlBhcmVudFN0eWxlIjpudWxsfSwiQmFja2dyb3VuZFN0eWxlIjp7IiRpZCI6IjY0NiIsIk1hcmdpbiI6eyIkaWQiOiI2NDciLCJUb3AiOjAuMCwiTGVmdCI6MC4wLCJSaWdodCI6MC4wLCJCb3R0b20iOjAuMH0sIlBhZGRpbmciOnsiJGlkIjoiNjQ4IiwiVG9wIjowLjAsIkxlZnQiOjAuMCwiUmlnaHQiOjAuMCwiQm90dG9tIjowLjB9LCJCYWNrZ3JvdW5kIjp7IiRpZCI6IjY0OSIsIkNvbG9yIjp7IiRpZCI6IjY1MCIsIkEiOjM4LCJSIjowLCJHIjowLCJCIjowfX0sIklzVmlzaWJsZSI6dHJ1ZSwiV2lkdGgiOjAuMCwiSGVpZ2h0IjowLjAsIkJvcmRlclN0eWxlIjp7IiRpZCI6IjY1MSIsIkxpbmVDb2xvciI6eyIkaWQiOiI2NTIiLCIkdHlwZSI6Ik5MUkUuQ29tbW9uLkRvbS5Tb2xpZENvbG9yQnJ1c2gsIE5MUkUuQ29tbW9uIiwiQ29sb3IiOnsiJGlkIjoiNjUzIiwiQSI6MjU1LCJSIjoyMzQsIkciOjIyLCJCIjozMH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lzVmlzaWJsZSI6dHJ1ZSwiV2lkdGgiOjAuMCwiSGVpZ2h0IjowLjAsIkJvcmRlclN0eWxlIjp7IiRpZCI6IjY1NiIsIkxpbmVDb2xvciI6bnVsbCwiTGluZVdlaWdodCI6MC4wLCJMaW5lVHlwZSI6MCwiUGFyZW50U3R5bGUiOm51bGx9LCJQYXJlbnRTdHlsZSI6bnVsbH0sIk1hcmdpbiI6eyIkaWQiOiI2NTciLCJUb3AiOjAuMCwiTGVmdCI6MC4wLCJSaWdodCI6MC4wLCJCb3R0b20iOjAuMH0sIlBhZGRpbmciOnsiJGlkIjoiNjU4IiwiVG9wIjowLjAsIkxlZnQiOjAuMCwiUmlnaHQiOjAuMCwiQm90dG9tIjowLjB9LCJJc1Zpc2libGUiOnRydWUsIldpZHRoIjowLjAsIkhlaWdodCI6MC4wLCJCb3JkZXJTdHlsZSI6eyIkaWQiOiI2NTkiLCJMaW5lQ29sb3IiOm51bGwsIkxpbmVXZWlnaHQiOjAuMCwiTGluZVR5cGUiOjAsIlBhcmVudFN0eWxlIjpudWxsfSwiUGFyZW50U3R5bGUiOm51bGx9fSx7IiRpZCI6IjY2MCIsIl9hY3Rpdml0aWVzIjpbeyIkaWQiOiI2NjEiLCJfcm93cyI6W3siJGlkIjoiNjYyIiwiX3Rhc2tzIjpbeyIkaWQiOiI2NjMiLCJfYXR0YWNoZWRNaWxlc3RvbmVzIjpbXSwiVGFza0RlZmluaXRpb24iOnsiJGlkIjoiNjY0IiwiR3JvdXBOYW1lIjpudWxsLCJTdGFydERhdGUiOiIyMDI0LTA3LTE0VDAwOjAwOjAwIiwiRW5kRGF0ZSI6IjIwMjQtMTEtMDNUMTE6NTk6MDAiLCJQZXJjZW50YWdlQ29tcGxldGUiOjI1LjAsIlN0eWxlIjp7IiRpZCI6IjY2NSIsIlNoYXBlIjo0LCJTaGFwZVRoaWNrbmVzcyI6MSwiRHVyYXRpb25Gb3JtYXQiOjAsIkluY2x1ZGVOb25Xb3JraW5nRGF5c0luRHVyYXRpb24iOmZhbHNlLCJQZXJjZW50YWdlQ29tcGxldGVTdHlsZSI6eyIkaWQiOiI2NjYiLCJGb250U2V0dGluZ3MiOnsiJGlkIjoiNjY3IiwiRm9udFNpemUiOjEwLCJGb250TmFtZSI6IkNhbGlicmkiLCJJc0JvbGQiOmZhbHNlLCJJc0l0YWxpYyI6ZmFsc2UsIklzVW5kZXJsaW5lZCI6ZmFsc2UsIlBhcmVudFN0eWxlIjpudWxsfSwiQXV0b1NpemUiOjAsIkZvcmVncm91bmQiOnsiJGlkIjoiNjY4IiwiQ29sb3IiOnsiJGlkIjoiNjY5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2NzAiLCJUb3AiOjAuMCwiTGVmdCI6MC4wLCJSaWdodCI6MC4wLCJCb3R0b20iOjAuMH0sIlBhZGRpbmciOnsiJGlkIjoiNjcxIiwiVG9wIjowLjAsIkxlZnQiOjAuMCwiUmlnaHQiOjAuMCwiQm90dG9tIjowLjB9LCJCYWNrZ3JvdW5kIjp7IiRpZCI6IjY3MiIsIkNvbG9yIjp7IiRpZCI6IjY3MyIsIkEiOjg5LCJSIjowLCJHIjowLCJCIjowfX0sIklzVmlzaWJsZSI6dHJ1ZSwiV2lkdGgiOjAuMCwiSGVpZ2h0IjowLjAsIkJvcmRlclN0eWxlIjp7IiRpZCI6IjY3NCIsIkxpbmVDb2xvciI6bnVsbCwiTGluZVdlaWdodCI6MC4wLCJMaW5lVHlwZSI6MCwiUGFyZW50U3R5bGUiOm51bGx9LCJQYXJlbnRTdHlsZSI6bnVsbH0sIkR1cmF0aW9uU3R5bGUiOnsiJGlkIjoiNjc1IiwiRm9udFNldHRpbmdzIjp7IiRpZCI6IjY3NiIsIkZvbnRTaXplIjoxMCwiRm9udE5hbWUiOiJDYWxpYnJpIiwiSXNCb2xkIjpmYWxzZSwiSXNJdGFsaWMiOmZhbHNlLCJJc1VuZGVybGluZWQiOmZhbHNlLCJQYXJlbnRTdHlsZSI6bnVsbH0sIkF1dG9TaXplIjowLCJGb3JlZ3JvdW5kIjp7IiRpZCI6IjY3NyIsIkNvbG9yIjp7IiRpZCI6IjY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3OSIsIlRvcCI6MC4wLCJMZWZ0IjowLjAsIlJpZ2h0IjowLjAsIkJvdHRvbSI6MC4wfSwiUGFkZGluZyI6eyIkaWQiOiI2ODAiLCJUb3AiOjAuMCwiTGVmdCI6MC4wLCJSaWdodCI6MC4wLCJCb3R0b20iOjAuMH0sIkJhY2tncm91bmQiOnsiJGlkIjoiNjgxIiwiQ29sb3IiOnsiJGlkIjoiNjgyIiwiQSI6ODksIlIiOjAsIkciOjAsIkIiOjB9fSwiSXNWaXNpYmxlIjp0cnVlLCJXaWR0aCI6MC4wLCJIZWlnaHQiOjAuMCwiQm9yZGVyU3R5bGUiOnsiJGlkIjoiNjgzIiwiTGluZUNvbG9yIjpudWxsLCJMaW5lV2VpZ2h0IjowLjAsIkxpbmVUeXBlIjowLCJQYXJlbnRTdHlsZSI6bnVsbH0sIlBhcmVudFN0eWxlIjpudWxsfSwiSG9yaXpvbnRhbENvbm5lY3RvclN0eWxlIjp7IiRpZCI6IjY4NCIsIkxpbmVDb2xvciI6eyIkaWQiOiI2ODUiLCIkdHlwZSI6Ik5MUkUuQ29tbW9uLkRvbS5Tb2xpZENvbG9yQnJ1c2gsIE5MUkUuQ29tbW9uIiwiQ29sb3IiOnsiJGlkIjoiNjg2IiwiQSI6MjU1LCJSIjoyMDQsIkciOjIwNCwiQiI6MjA0fX0sIkxpbmVXZWlnaHQiOjEuMCwiTGluZVR5cGUiOjAsIlBhcmVudFN0eWxlIjpudWxsfSwiVmVydGljYWxDb25uZWN0b3JTdHlsZSI6eyIkaWQiOiI2ODciLCJMaW5lQ29sb3IiOnsiJGlkIjoiNjg4IiwiJHR5cGUiOiJOTFJFLkNvbW1vbi5Eb20uU29saWRDb2xvckJydXNoLCBOTFJFLkNvbW1vbiIsIkNvbG9yIjp7IiRpZCI6IjY4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5MCIsIk1hcmdpbiI6eyIkaWQiOiI2OTEiLCJUb3AiOjAuMCwiTGVmdCI6NC4wLCJSaWdodCI6NC4wLCJCb3R0b20iOjAuMH0sIlBhZGRpbmciOnsiJGlkIjoiNjkyIiwiVG9wIjowLjAsIkxlZnQiOjAuMCwiUmlnaHQiOjAuMCwiQm90dG9tIjowLjB9LCJCYWNrZ3JvdW5kIjp7IiRpZCI6IjY5MyIsIkNvbG9yIjp7IiRpZCI6IjY5NCIsIkEiOjI1NSwiUiI6MTYzLCJHIjo5OSwiQiI6MTk1fX0sIklzVmlzaWJsZSI6dHJ1ZSwiV2lkdGgiOjAuMCwiSGVpZ2h0IjoxNi4wLCJCb3JkZXJTdHlsZSI6eyIkaWQiOiI2OTUiLCJMaW5lQ29sb3IiOnsiJGlkIjoiNjk2IiwiJHR5cGUiOiJOTFJFLkNvbW1vbi5Eb20uU29saWRDb2xvckJydXNoLCBOTFJFLkNvbW1vbiIsIkNvbG9yIjp7IiRpZCI6IjY5NyIsIkEiOjI1NSwiUiI6MjU1LCJHIjowLCJCIjowfX0sIkxpbmVXZWlnaHQiOjAuMCwiTGluZVR5cGUiOjAsIlBhcmVudFN0eWxlIjpudWxsfSwiUGFyZW50U3R5bGUiOm51bGx9LCJUaXRsZVN0eWxlIjp7IiRpZCI6IjY5OCIsIkZvbnRTZXR0aW5ncyI6eyIkaWQiOiI2OTkiLCJGb250U2l6ZSI6MTEsIkZvbnROYW1lIjoiQ2FsaWJyaSIsIklzQm9sZCI6ZmFsc2UsIklzSXRhbGljIjpmYWxzZSwiSXNVbmRlcmxpbmVkIjpmYWxzZSwiUGFyZW50U3R5bGUiOm51bGx9LCJBdXRvU2l6ZSI6MCwiRm9yZWdyb3VuZCI6eyIkaWQiOiI3MDAiLCJDb2xvciI6eyIkaWQiOiI3MD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wLCJSIjoyNTUsIkciOjI1NSwiQiI6MjU1fX0sIklzVmlzaWJsZSI6dHJ1ZSwiV2lkdGgiOjAuMCwiSGVpZ2h0IjowLjAsIkJvcmRlclN0eWxlIjp7IiRpZCI6IjcwNiIsIkxpbmVDb2xvciI6bnVsbCwiTGluZVdlaWdodCI6MC4wLCJMaW5lVHlwZSI6MCwiUGFyZW50U3R5bGUiOm51bGx9LCJQYXJlbnRTdHlsZSI6bnVsbH0sIkRhdGVTdHlsZSI6eyIkaWQiOiI3MDciLCJGb250U2V0dGluZ3MiOnsiJGlkIjoiNzA4IiwiRm9udFNpemUiOjEwLCJGb250TmFtZSI6IkNhbGlicmkiLCJJc0JvbGQiOmZhbHNlLCJJc0l0YWxpYyI6ZmFsc2UsIklzVW5kZXJsaW5lZCI6ZmFsc2UsIlBhcmVudFN0eWxlIjpudWxsfSwiQXV0b1NpemUiOjAsIkZvcmVncm91bmQiOnsiJGlkIjoiNzA5IiwiQ29sb3IiOnsiJGlkIjoiNz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pZCI6IjcxMyIsIkNvbG9yIjp7IiRyZWYiOiI2ODIifX0sIklzVmlzaWJsZSI6dHJ1ZSwiV2lkdGgiOjAuMCwiSGVpZ2h0IjowLjAsIkJvcmRlclN0eWxlIjp7IiRpZCI6IjcxNCIsIkxpbmVDb2xvciI6bnVsbCwiTGluZVdlaWdodCI6MC4wLCJMaW5lVHlwZSI6MCwiUGFyZW50U3R5bGUiOm51bGx9LCJQYXJlbnRTdHlsZSI6bnVsbH0sIkRhdGVGb3JtYXQiOnsiJGlkIjoiNzE1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xNiIsIkRhdGVQYXJ0SXNWaXNpYmxlIjp0cnVlLCJUaW1lUGFydElzVmlzaWJsZSI6ZmFsc2V9fSwiV2Vla051bWJlcmluZyI6eyIkaWQiOiI3MTciLCJGb3JtYXQiOjAsIklzVmlzaWJsZSI6ZmFsc2UsIkxhc3RLbm93blZpc2liaWxpdHlTdGF0ZSI6ZmFsc2V9LCJJc1Zpc2libGUiOnRydWUsIlBhcmVudFN0eWxlIjpudWxsfSwiSW5kZXgiOjEwLCJTbWFydER1cmF0aW9uQWN0aXZhdGVkIjpmYWxzZSwiRGF0ZUZvcm1hdCI6eyIkcmVmIjoiNzE1In0sIldlZWtOdW1iZXJpbmciOnsiJGlkIjoiNzE4IiwiRm9ybWF0IjowLCJJc1Zpc2libGUiOmZhbHNlLCJMYXN0S25vd25WaXNpYmlsaXR5U3RhdGUiOmZhbHNlfSwiSWQiOiI1ZmRjMWFlMS03MzkwLTQ5MTUtODdlZS1iM2UwYTU3MDFlODYiLCJJbXBvcnRJZCI6bnVsbCwiVGl0bGUiOiJTZWN1cml0eSBQb2xpY3kgIiwiTm90ZSI6bnVsbCwiSHlwZXJsaW5rIjp7IiRpZCI6IjcxOSIsIkFkZHJlc3MiOiIiLCJTdWJBZGRyZXNzIjoiIn0sIklzQ2hhbmdlZCI6ZmFsc2UsIklzTmV3IjpmYWxzZX19LHsiJGlkIjoiNzIwIiwiX2F0dGFjaGVkTWlsZXN0b25lcyI6W10sIlRhc2tEZWZpbml0aW9uIjp7IiRpZCI6IjcyMSIsIkdyb3VwTmFtZSI6bnVsbCwiU3RhcnREYXRlIjoiMjAyNC0xMi0yNVQwMDowMDowMCIsIkVuZERhdGUiOiIyMDI1LTA1LTEwVDExOjU5OjAwIiwiUGVyY2VudGFnZUNvbXBsZXRlIjpudWxsLCJTdHlsZSI6eyIkaWQiOiI3MjIiLCJTaGFwZSI6MSwiU2hhcGVUaGlja25lc3MiOjEsIkR1cmF0aW9uRm9ybWF0IjowLCJJbmNsdWRlTm9uV29ya2luZ0RheXNJbkR1cmF0aW9uIjpmYWxzZSwiUGVyY2VudGFnZUNvbXBsZXRlU3R5bGUiOnsiJGlkIjoiNzIzIiwiRm9udFNldHRpbmdzIjp7IiRpZCI6IjcyNCIsIkZvbnRTaXplIjoxMCwiRm9udE5hbWUiOiJDYWxpYnJpIiwiSXNCb2xkIjpmYWxzZSwiSXNJdGFsaWMiOmZhbHNlLCJJc1VuZGVybGluZWQiOmZhbHNlLCJQYXJlbnRTdHlsZSI6bnVsbH0sIkF1dG9TaXplIjowLCJGb3JlZ3JvdW5kIjp7IiRpZCI6IjcyNSIsIkNvbG9yIjp7IiRpZCI6Ijcy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MjciLCJUb3AiOjAuMCwiTGVmdCI6MC4wLCJSaWdodCI6MC4wLCJCb3R0b20iOjAuMH0sIlBhZGRpbmciOnsiJGlkIjoiNzI4IiwiVG9wIjowLjAsIkxlZnQiOjAuMCwiUmlnaHQiOjAuMCwiQm90dG9tIjowLjB9LCJCYWNrZ3JvdW5kIjp7IiRpZCI6IjcyOSIsIkNvbG9yIjp7IiRpZCI6IjczMCIsIkEiOjg5LCJSIjowLCJHIjowLCJCIjowfX0sIklzVmlzaWJsZSI6dHJ1ZSwiV2lkdGgiOjAuMCwiSGVpZ2h0IjowLjAsIkJvcmRlclN0eWxlIjp7IiRpZCI6IjczMSIsIkxpbmVDb2xvciI6bnVsbCwiTGluZVdlaWdodCI6MC4wLCJMaW5lVHlwZSI6MCwiUGFyZW50U3R5bGUiOm51bGx9LCJQYXJlbnRTdHlsZSI6bnVsbH0sIkR1cmF0aW9uU3R5bGUiOnsiJGlkIjoiNzMyIiwiRm9udFNldHRpbmdzIjp7IiRpZCI6IjczMyIsIkZvbnRTaXplIjoxMCwiRm9udE5hbWUiOiJDYWxpYnJpIiwiSXNCb2xkIjpmYWxzZSwiSXNJdGFsaWMiOmZhbHNlLCJJc1VuZGVybGluZWQiOmZhbHNlLCJQYXJlbnRTdHlsZSI6bnVsbH0sIkF1dG9TaXplIjowLCJGb3JlZ3JvdW5kIjp7IiRpZCI6IjczNCIsIkNvbG9yIjp7IiRpZCI6Ijc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zNiIsIlRvcCI6MC4wLCJMZWZ0IjowLjAsIlJpZ2h0IjowLjAsIkJvdHRvbSI6MC4wfSwiUGFkZGluZyI6eyIkaWQiOiI3MzciLCJUb3AiOjAuMCwiTGVmdCI6MC4wLCJSaWdodCI6MC4wLCJCb3R0b20iOjAuMH0sIkJhY2tncm91bmQiOnsiJGlkIjoiNzM4IiwiQ29sb3IiOnsiJGlkIjoiNzM5IiwiQSI6ODksIlIiOjAsIkciOjAsIkIiOjB9fSwiSXNWaXNpYmxlIjp0cnVlLCJXaWR0aCI6MC4wLCJIZWlnaHQiOjAuMCwiQm9yZGVyU3R5bGUiOnsiJGlkIjoiNzQwIiwiTGluZUNvbG9yIjpudWxsLCJMaW5lV2VpZ2h0IjowLjAsIkxpbmVUeXBlIjowLCJQYXJlbnRTdHlsZSI6bnVsbH0sIlBhcmVudFN0eWxlIjpudWxsfSwiSG9yaXpvbnRhbENvbm5lY3RvclN0eWxlIjp7IiRpZCI6Ijc0MSIsIkxpbmVDb2xvciI6eyIkaWQiOiI3NDIiLCIkdHlwZSI6Ik5MUkUuQ29tbW9uLkRvbS5Tb2xpZENvbG9yQnJ1c2gsIE5MUkUuQ29tbW9uIiwiQ29sb3IiOnsiJGlkIjoiNzQzIiwiQSI6MjU1LCJSIjoyMDQsIkciOjIwNCwiQiI6MjA0fX0sIkxpbmVXZWlnaHQiOjEuMCwiTGluZVR5cGUiOjAsIlBhcmVudFN0eWxlIjpudWxsfSwiVmVydGljYWxDb25uZWN0b3JTdHlsZSI6eyIkaWQiOiI3NDQiLCJMaW5lQ29sb3IiOnsiJGlkIjoiNzQ1IiwiJHR5cGUiOiJOTFJFLkNvbW1vbi5Eb20uU29saWRDb2xvckJydXNoLCBOTFJFLkNvbW1vbiIsIkNvbG9yIjp7IiRpZCI6Ijc0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0NyIsIk1hcmdpbiI6eyIkaWQiOiI3NDgiLCJUb3AiOjAuMCwiTGVmdCI6NC4wLCJSaWdodCI6NC4wLCJCb3R0b20iOjAuMH0sIlBhZGRpbmciOnsiJGlkIjoiNzQ5IiwiVG9wIjowLjAsIkxlZnQiOjAuMCwiUmlnaHQiOjAuMCwiQm90dG9tIjowLjB9LCJCYWNrZ3JvdW5kIjp7IiRpZCI6Ijc1MCIsIkNvbG9yIjp7IiRpZCI6Ijc1MSIsIkEiOjI1NSwiUiI6MTYzLCJHIjo5OSwiQiI6MTk1fX0sIklzVmlzaWJsZSI6dHJ1ZSwiV2lkdGgiOjAuMCwiSGVpZ2h0IjoxNi4wLCJCb3JkZXJTdHlsZSI6eyIkaWQiOiI3NTIiLCJMaW5lQ29sb3IiOnsiJGlkIjoiNzUzIiwiJHR5cGUiOiJOTFJFLkNvbW1vbi5Eb20uU29saWRDb2xvckJydXNoLCBOTFJFLkNvbW1vbiIsIkNvbG9yIjp7IiRpZCI6Ijc1NCIsIkEiOjI1NSwiUiI6MjU1LCJHIjowLCJCIjowfX0sIkxpbmVXZWlnaHQiOjAuMCwiTGluZVR5cGUiOjAsIlBhcmVudFN0eWxlIjpudWxsfSwiUGFyZW50U3R5bGUiOm51bGx9LCJUaXRsZVN0eWxlIjp7IiRpZCI6Ijc1NSIsIkZvbnRTZXR0aW5ncyI6eyIkaWQiOiI3NTYiLCJGb250U2l6ZSI6MTEsIkZvbnROYW1lIjoiQ2FsaWJyaSIsIklzQm9sZCI6ZmFsc2UsIklzSXRhbGljIjpmYWxzZSwiSXNVbmRlcmxpbmVkIjpmYWxzZSwiUGFyZW50U3R5bGUiOm51bGx9LCJBdXRvU2l6ZSI6MCwiRm9yZWdyb3VuZCI6eyIkaWQiOiI3NTciLCJDb2xvciI6eyIkaWQiOiI3NT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eyIkaWQiOiI3NjEiLCJDb2xvciI6eyIkaWQiOiI3NjIiLCJBIjowLCJSIjoyNTUsIkciOjI1NSwiQiI6MjU1fX0sIklzVmlzaWJsZSI6dHJ1ZSwiV2lkdGgiOjAuMCwiSGVpZ2h0IjowLjAsIkJvcmRlclN0eWxlIjp7IiRpZCI6Ijc2MyIsIkxpbmVDb2xvciI6bnVsbCwiTGluZVdlaWdodCI6MC4wLCJMaW5lVHlwZSI6MCwiUGFyZW50U3R5bGUiOm51bGx9LCJQYXJlbnRTdHlsZSI6bnVsbH0sIkRhdGVTdHlsZSI6eyIkaWQiOiI3NjQiLCJGb250U2V0dGluZ3MiOnsiJGlkIjoiNzY1IiwiRm9udFNpemUiOjEwLCJGb250TmFtZSI6IkNhbGlicmkiLCJJc0JvbGQiOmZhbHNlLCJJc0l0YWxpYyI6ZmFsc2UsIklzVW5kZXJsaW5lZCI6ZmFsc2UsIlBhcmVudFN0eWxlIjpudWxsfSwiQXV0b1NpemUiOjAsIkZvcmVncm91bmQiOnsiJGlkIjoiNzY2IiwiQ29sb3IiOnsiJGlkIjoiNz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yZWYiOiI3MzkifX0sIklzVmlzaWJsZSI6dHJ1ZSwiV2lkdGgiOjAuMCwiSGVpZ2h0IjowLjAsIkJvcmRlclN0eWxlIjp7IiRpZCI6Ijc3MSIsIkxpbmVDb2xvciI6bnVsbCwiTGluZVdlaWdodCI6MC4wLCJMaW5lVHlwZSI6MCwiUGFyZW50U3R5bGUiOm51bGx9LCJQYXJlbnRTdHlsZSI6bnVsbH0sIkRhdGVGb3JtYXQiOnsiJGlkIjoiNzcy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3MyIsIkRhdGVQYXJ0SXNWaXNpYmxlIjp0cnVlLCJUaW1lUGFydElzVmlzaWJsZSI6ZmFsc2V9fSwiV2Vla051bWJlcmluZyI6eyIkaWQiOiI3NzQiLCJGb3JtYXQiOjAsIklzVmlzaWJsZSI6ZmFsc2UsIkxhc3RLbm93blZpc2liaWxpdHlTdGF0ZSI6ZmFsc2V9LCJJc1Zpc2libGUiOnRydWUsIlBhcmVudFN0eWxlIjpudWxsfSwiSW5kZXgiOjExLCJTbWFydER1cmF0aW9uQWN0aXZhdGVkIjpmYWxzZSwiRGF0ZUZvcm1hdCI6eyIkcmVmIjoiNzcyIn0sIldlZWtOdW1iZXJpbmciOnsiJGlkIjoiNzc1IiwiRm9ybWF0IjowLCJJc1Zpc2libGUiOmZhbHNlLCJMYXN0S25vd25WaXNpYmlsaXR5U3RhdGUiOmZhbHNlfSwiSWQiOiI5ODMyNTQwYy1jM2RjLTQ5MjUtYmQxYy05NWI2ZjUyMzI0ZWYiLCJJbXBvcnRJZCI6bnVsbCwiVGl0bGUiOiJDb25mIFN0YXRpb25zIiwiTm90ZSI6bnVsbCwiSHlwZXJsaW5rIjp7IiRpZCI6Ijc3NiIsIkFkZHJlc3MiOiIiLCJTdWJBZGRyZXNzIjoiIn0sIklzQ2hhbmdlZCI6ZmFsc2UsIklzTmV3IjpmYWxzZX19XSwiX21pbGVzdG9uZXMiOltdLCJJZCI6IjliMzFlZjE3LTkzYWUtNDVjZS04MTI5LTYwOWZhNWVhNjY5OSIsIklzU2luZ2xlSXRlbVJvdyI6ZmFsc2V9LHsiJGlkIjoiNzc3IiwiX3Rhc2tzIjpbeyIkaWQiOiI3NzgiLCJfYXR0YWNoZWRNaWxlc3RvbmVzIjpbXSwiVGFza0RlZmluaXRpb24iOnsiJGlkIjoiNzc5IiwiR3JvdXBOYW1lIjpudWxsLCJTdGFydERhdGUiOiIyMDI1LTA0LTMwVDAwOjAwOjAwWiIsIkVuZERhdGUiOiIyMDI1LTA5LTI3VDExOjU5OjAwWiIsIlBlcmNlbnRhZ2VDb21wbGV0ZSI6ODUuMCwiU3R5bGUiOnsiJGlkIjoiNzgwIiwiU2hhcGUiOjQsIlNoYXBlVGhpY2tuZXNzIjoxLCJEdXJhdGlvbkZvcm1hdCI6MCwiSW5jbHVkZU5vbldvcmtpbmdEYXlzSW5EdXJhdGlvbiI6ZmFsc2UsIlBlcmNlbnRhZ2VDb21wbGV0ZVN0eWxlIjp7IiRpZCI6Ijc4MSIsIkZvbnRTZXR0aW5ncyI6eyIkaWQiOiI3ODIiLCJGb250U2l6ZSI6MTAsIkZvbnROYW1lIjoiQ2FsaWJyaSIsIklzQm9sZCI6ZmFsc2UsIklzSXRhbGljIjpmYWxzZSwiSXNVbmRlcmxpbmVkIjpmYWxzZSwiUGFyZW50U3R5bGUiOm51bGx9LCJBdXRvU2l6ZSI6MCwiRm9yZWdyb3VuZCI6eyIkaWQiOiI3ODMiLCJDb2xvciI6eyIkaWQiOiI3ODQ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c4NSIsIlRvcCI6MC4wLCJMZWZ0IjowLjAsIlJpZ2h0IjowLjAsIkJvdHRvbSI6MC4wfSwiUGFkZGluZyI6eyIkaWQiOiI3ODYiLCJUb3AiOjAuMCwiTGVmdCI6MC4wLCJSaWdodCI6MC4wLCJCb3R0b20iOjAuMH0sIkJhY2tncm91bmQiOnsiJGlkIjoiNzg3IiwiQ29sb3IiOnsiJGlkIjoiNzg4IiwiQSI6ODksIlIiOjAsIkciOjAsIkIiOjB9fSwiSXNWaXNpYmxlIjp0cnVlLCJXaWR0aCI6MC4wLCJIZWlnaHQiOjAuMCwiQm9yZGVyU3R5bGUiOnsiJGlkIjoiNzg5IiwiTGluZUNvbG9yIjpudWxsLCJMaW5lV2VpZ2h0IjowLjAsIkxpbmVUeXBlIjowLCJQYXJlbnRTdHlsZSI6bnVsbH0sIlBhcmVudFN0eWxlIjpudWxsfSwiRHVyYXRpb25TdHlsZSI6eyIkaWQiOiI3OTAiLCJGb250U2V0dGluZ3MiOnsiJGlkIjoiNzkxIiwiRm9udFNpemUiOjEwLCJGb250TmFtZSI6IkNhbGlicmkiLCJJc0JvbGQiOmZhbHNlLCJJc0l0YWxpYyI6ZmFsc2UsIklzVW5kZXJsaW5lZCI6ZmFsc2UsIlBhcmVudFN0eWxlIjpudWxsfSwiQXV0b1NpemUiOjAsIkZvcmVncm91bmQiOnsiJGlkIjoiNzkyIiwiQ29sb3IiOnsiJGlkIjoiNzk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0IiwiVG9wIjowLjAsIkxlZnQiOjAuMCwiUmlnaHQiOjAuMCwiQm90dG9tIjowLjB9LCJQYWRkaW5nIjp7IiRpZCI6Ijc5NSIsIlRvcCI6MC4wLCJMZWZ0IjowLjAsIlJpZ2h0IjowLjAsIkJvdHRvbSI6MC4wfSwiQmFja2dyb3VuZCI6eyIkaWQiOiI3OTYiLCJDb2xvciI6eyIkaWQiOiI3OTciLCJBIjo4OSwiUiI6MCwiRyI6MCwiQiI6MH19LCJJc1Zpc2libGUiOnRydWUsIldpZHRoIjowLjAsIkhlaWdodCI6MC4wLCJCb3JkZXJTdHlsZSI6eyIkaWQiOiI3OTgiLCJMaW5lQ29sb3IiOm51bGwsIkxpbmVXZWlnaHQiOjAuMCwiTGluZVR5cGUiOjAsIlBhcmVudFN0eWxlIjpudWxsfSwiUGFyZW50U3R5bGUiOm51bGx9LCJIb3Jpem9udGFsQ29ubmVjdG9yU3R5bGUiOnsiJGlkIjoiNzk5IiwiTGluZUNvbG9yIjp7IiRpZCI6IjgwMCIsIiR0eXBlIjoiTkxSRS5Db21tb24uRG9tLlNvbGlkQ29sb3JCcnVzaCwgTkxSRS5Db21tb24iLCJDb2xvciI6eyIkaWQiOiI4MDEiLCJBIjoyNTUsIlIiOjIwNCwiRyI6MjA0LCJCIjoyMDR9fSwiTGluZVdlaWdodCI6MS4wLCJMaW5lVHlwZSI6MCwiUGFyZW50U3R5bGUiOm51bGx9LCJWZXJ0aWNhbENvbm5lY3RvclN0eWxlIjp7IiRpZCI6IjgwMiIsIkxpbmVDb2xvciI6eyIkaWQiOiI4MDMiLCIkdHlwZSI6Ik5MUkUuQ29tbW9uLkRvbS5Tb2xpZENvbG9yQnJ1c2gsIE5MUkUuQ29tbW9uIiwiQ29sb3IiOnsiJGlkIjoiODA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A1IiwiTWFyZ2luIjp7IiRpZCI6IjgwNiIsIlRvcCI6MC4wLCJMZWZ0Ijo0LjAsIlJpZ2h0Ijo0LjAsIkJvdHRvbSI6MC4wfSwiUGFkZGluZyI6eyIkaWQiOiI4MDciLCJUb3AiOjAuMCwiTGVmdCI6MC4wLCJSaWdodCI6MC4wLCJCb3R0b20iOjAuMH0sIkJhY2tncm91bmQiOnsiJGlkIjoiODA4IiwiQ29sb3IiOnsiJGlkIjoiODA5IiwiQSI6MjU1LCJSIjoxNjMsIkciOjk5LCJCIjoxOTV9fSwiSXNWaXNpYmxlIjp0cnVlLCJXaWR0aCI6MC4wLCJIZWlnaHQiOjE2LjAsIkJvcmRlclN0eWxlIjp7IiRpZCI6IjgxMCIsIkxpbmVDb2xvciI6eyIkaWQiOiI4MTEiLCIkdHlwZSI6Ik5MUkUuQ29tbW9uLkRvbS5Tb2xpZENvbG9yQnJ1c2gsIE5MUkUuQ29tbW9uIiwiQ29sb3IiOnsiJGlkIjoiODEyIiwiQSI6MjU1LCJSIjoyNTUsIkciOjAsIkIiOjB9fSwiTGluZVdlaWdodCI6MC4wLCJMaW5lVHlwZSI6MCwiUGFyZW50U3R5bGUiOm51bGx9LCJQYXJlbnRTdHlsZSI6bnVsbH0sIlRpdGxlU3R5bGUiOnsiJGlkIjoiODEzIiwiRm9udFNldHRpbmdzIjp7IiRpZCI6IjgxNCIsIkZvbnRTaXplIjoxMSwiRm9udE5hbWUiOiJDYWxpYnJpIiwiSXNCb2xkIjpmYWxzZSwiSXNJdGFsaWMiOmZhbHNlLCJJc1VuZGVybGluZWQiOmZhbHNlLCJQYXJlbnRTdHlsZSI6bnVsbH0sIkF1dG9TaXplIjowLCJGb3JlZ3JvdW5kIjp7IiRpZCI6IjgxNSIsIkNvbG9yIjp7IiRpZCI6Ijgx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MTciLCJUb3AiOjAuMCwiTGVmdCI6MC4wLCJSaWdodCI6MC4wLCJCb3R0b20iOjAuMH0sIlBhZGRpbmciOnsiJGlkIjoiODE4IiwiVG9wIjowLjAsIkxlZnQiOjAuMCwiUmlnaHQiOjAuMCwiQm90dG9tIjowLjB9LCJCYWNrZ3JvdW5kIjp7IiRpZCI6IjgxOSIsIkNvbG9yIjp7IiRpZCI6IjgyMCIsIkEiOjAsIlIiOjI1NSwiRyI6MjU1LCJCIjoyNTV9fSwiSXNWaXNpYmxlIjp0cnVlLCJXaWR0aCI6MC4wLCJIZWlnaHQiOjAuMCwiQm9yZGVyU3R5bGUiOnsiJGlkIjoiODIxIiwiTGluZUNvbG9yIjpudWxsLCJMaW5lV2VpZ2h0IjowLjAsIkxpbmVUeXBlIjowLCJQYXJlbnRTdHlsZSI6bnVsbH0sIlBhcmVudFN0eWxlIjpudWxsfSwiRGF0ZVN0eWxlIjp7IiRpZCI6IjgyMiIsIkZvbnRTZXR0aW5ncyI6eyIkaWQiOiI4MjMiLCJGb250U2l6ZSI6MTAsIkZvbnROYW1lIjoiQ2FsaWJyaSIsIklzQm9sZCI6ZmFsc2UsIklzSXRhbGljIjpmYWxzZSwiSXNVbmRlcmxpbmVkIjpmYWxzZSwiUGFyZW50U3R5bGUiOm51bGx9LCJBdXRvU2l6ZSI6MCwiRm9yZWdyb3VuZCI6eyIkaWQiOiI4MjQiLCJDb2xvciI6eyIkaWQiOiI4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NiIsIlRvcCI6MC4wLCJMZWZ0IjowLjAsIlJpZ2h0IjowLjAsIkJvdHRvbSI6MC4wfSwiUGFkZGluZyI6eyIkaWQiOiI4MjciLCJUb3AiOjAuMCwiTGVmdCI6MC4wLCJSaWdodCI6MC4wLCJCb3R0b20iOjAuMH0sIkJhY2tncm91bmQiOnsiJGlkIjoiODI4IiwiQ29sb3IiOnsiJHJlZiI6Ijc5NyJ9fSwiSXNWaXNpYmxlIjp0cnVlLCJXaWR0aCI6MC4wLCJIZWlnaHQiOjAuMCwiQm9yZGVyU3R5bGUiOnsiJGlkIjoiODI5IiwiTGluZUNvbG9yIjpudWxsLCJMaW5lV2VpZ2h0IjowLjAsIkxpbmVUeXBlIjowLCJQYXJlbnRTdHlsZSI6bnVsbH0sIlBhcmVudFN0eWxlIjpudWxsfSwiRGF0ZUZvcm1hdCI6eyIkaWQiOiI4MzA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ODMxIiwiRGF0ZVBhcnRJc1Zpc2libGUiOnRydWUsIlRpbWVQYXJ0SXNWaXNpYmxlIjpmYWxzZX19LCJXZWVrTnVtYmVyaW5nIjp7IiRpZCI6IjgzMiIsIkZvcm1hdCI6MCwiSXNWaXNpYmxlIjpmYWxzZSwiTGFzdEtub3duVmlzaWJpbGl0eVN0YXRlIjpmYWxzZX0sIklzVmlzaWJsZSI6dHJ1ZSwiUGFyZW50U3R5bGUiOm51bGx9LCJJbmRleCI6MTIsIlNtYXJ0RHVyYXRpb25BY3RpdmF0ZWQiOmZhbHNlLCJEYXRlRm9ybWF0Ijp7IiRyZWYiOiI4MzAifSwiV2Vla051bWJlcmluZyI6eyIkaWQiOiI4MzMiLCJGb3JtYXQiOjAsIklzVmlzaWJsZSI6ZmFsc2UsIkxhc3RLbm93blZpc2liaWxpdHlTdGF0ZSI6ZmFsc2V9LCJJZCI6Ijc2MjU1MDAyLWY1MTgtNGJkMS04MmM4LTJhYmE2ODFmZjRkYSIsIkltcG9ydElkIjpudWxsLCJUaXRsZSI6IlNvdXJjZWNvZGUgIiwiTm90ZSI6bnVsbCwiSHlwZXJsaW5rIjp7IiRpZCI6IjgzNCIsIkFkZHJlc3MiOiIiLCJTdWJBZGRyZXNzIjoiIn0sIklzQ2hhbmdlZCI6ZmFsc2UsIklzTmV3IjpmYWxzZX19LHsiJGlkIjoiODM1IiwiX2F0dGFjaGVkTWlsZXN0b25lcyI6W10sIlRhc2tEZWZpbml0aW9uIjp7IiRpZCI6IjgzNiIsIkdyb3VwTmFtZSI6bnVsbCwiU3RhcnREYXRlIjoiMjAyNC0wOS0wMVQwMDowMDowMFoiLCJFbmREYXRlIjoiMjAyNC0xMi0xMlQxMTo1OTowMFoiLCJQZXJjZW50YWdlQ29tcGxldGUiOjc1LjAsIlN0eWxlIjp7IiRpZCI6IjgzNyIsIlNoYXBlIjo0LCJTaGFwZVRoaWNrbmVzcyI6MSwiRHVyYXRpb25Gb3JtYXQiOjAsIkluY2x1ZGVOb25Xb3JraW5nRGF5c0luRHVyYXRpb24iOmZhbHNlLCJQZXJjZW50YWdlQ29tcGxldGVTdHlsZSI6eyIkaWQiOiI4MzgiLCJGb250U2V0dGluZ3MiOnsiJGlkIjoiODM5IiwiRm9udFNpemUiOjEwLCJGb250TmFtZSI6IkNhbGlicmkiLCJJc0JvbGQiOmZhbHNlLCJJc0l0YWxpYyI6ZmFsc2UsIklzVW5kZXJsaW5lZCI6ZmFsc2UsIlBhcmVudFN0eWxlIjpudWxsfSwiQXV0b1NpemUiOjAsIkZvcmVncm91bmQiOnsiJGlkIjoiODQwIiwiQ29sb3IiOnsiJGlkIjoiODQx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7IiRpZCI6Ijg0NCIsIkNvbG9yIjp7IiRpZCI6Ijg0NSIsIkEiOjg5LCJSIjowLCJHIjowLCJCIjowfX0sIklzVmlzaWJsZSI6dHJ1ZSwiV2lkdGgiOjAuMCwiSGVpZ2h0IjowLjAsIkJvcmRlclN0eWxlIjp7IiRpZCI6Ijg0NiIsIkxpbmVDb2xvciI6bnVsbCwiTGluZVdlaWdodCI6MC4wLCJMaW5lVHlwZSI6MCwiUGFyZW50U3R5bGUiOm51bGx9LCJQYXJlbnRTdHlsZSI6bnVsbH0sIkR1cmF0aW9uU3R5bGUiOnsiJGlkIjoiODQ3IiwiRm9udFNldHRpbmdzIjp7IiRpZCI6Ijg0OCIsIkZvbnRTaXplIjoxMCwiRm9udE5hbWUiOiJDYWxpYnJpIiwiSXNCb2xkIjpmYWxzZSwiSXNJdGFsaWMiOmZhbHNlLCJJc1VuZGVybGluZWQiOmZhbHNlLCJQYXJlbnRTdHlsZSI6bnVsbH0sIkF1dG9TaXplIjowLCJGb3JlZ3JvdW5kIjp7IiRpZCI6Ijg0OSIsIkNvbG9yIjp7IiRpZCI6Ijg1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1MSIsIlRvcCI6MC4wLCJMZWZ0IjowLjAsIlJpZ2h0IjowLjAsIkJvdHRvbSI6MC4wfSwiUGFkZGluZyI6eyIkaWQiOiI4NTIiLCJUb3AiOjAuMCwiTGVmdCI6MC4wLCJSaWdodCI6MC4wLCJCb3R0b20iOjAuMH0sIkJhY2tncm91bmQiOnsiJGlkIjoiODUzIiwiQ29sb3IiOnsiJGlkIjoiODU0IiwiQSI6ODksIlIiOjAsIkciOjAsIkIiOjB9fSwiSXNWaXNpYmxlIjp0cnVlLCJXaWR0aCI6MC4wLCJIZWlnaHQiOjAuMCwiQm9yZGVyU3R5bGUiOnsiJGlkIjoiODU1IiwiTGluZUNvbG9yIjpudWxsLCJMaW5lV2VpZ2h0IjowLjAsIkxpbmVUeXBlIjowLCJQYXJlbnRTdHlsZSI6bnVsbH0sIlBhcmVudFN0eWxlIjpudWxsfSwiSG9yaXpvbnRhbENvbm5lY3RvclN0eWxlIjp7IiRpZCI6Ijg1NiIsIkxpbmVDb2xvciI6eyIkaWQiOiI4NTciLCIkdHlwZSI6Ik5MUkUuQ29tbW9uLkRvbS5Tb2xpZENvbG9yQnJ1c2gsIE5MUkUuQ29tbW9uIiwiQ29sb3IiOnsiJGlkIjoiODU4IiwiQSI6MjU1LCJSIjoyMDQsIkciOjIwNCwiQiI6MjA0fX0sIkxpbmVXZWlnaHQiOjEuMCwiTGluZVR5cGUiOjAsIlBhcmVudFN0eWxlIjpudWxsfSwiVmVydGljYWxDb25uZWN0b3JTdHlsZSI6eyIkaWQiOiI4NTkiLCJMaW5lQ29sb3IiOnsiJGlkIjoiODYwIiwiJHR5cGUiOiJOTFJFLkNvbW1vbi5Eb20uU29saWRDb2xvckJydXNoLCBOTFJFLkNvbW1vbiIsIkNvbG9yIjp7IiRpZCI6Ijg2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2MiIsIk1hcmdpbiI6eyIkaWQiOiI4NjMiLCJUb3AiOjAuMCwiTGVmdCI6NC4wLCJSaWdodCI6NC4wLCJCb3R0b20iOjAuMH0sIlBhZGRpbmciOnsiJGlkIjoiODY0IiwiVG9wIjowLjAsIkxlZnQiOjAuMCwiUmlnaHQiOjAuMCwiQm90dG9tIjowLjB9LCJCYWNrZ3JvdW5kIjp7IiRpZCI6Ijg2NSIsIkNvbG9yIjp7IiRpZCI6Ijg2NiIsIkEiOjI1NSwiUiI6MTYzLCJHIjo5OSwiQiI6MTk1fX0sIklzVmlzaWJsZSI6dHJ1ZSwiV2lkdGgiOjAuMCwiSGVpZ2h0IjoxNi4wLCJCb3JkZXJTdHlsZSI6eyIkaWQiOiI4NjciLCJMaW5lQ29sb3IiOnsiJGlkIjoiODY4IiwiJHR5cGUiOiJOTFJFLkNvbW1vbi5Eb20uU29saWRDb2xvckJydXNoLCBOTFJFLkNvbW1vbiIsIkNvbG9yIjp7IiRpZCI6Ijg2OSIsIkEiOjI1NSwiUiI6MjU1LCJHIjowLCJCIjowfX0sIkxpbmVXZWlnaHQiOjAuMCwiTGluZVR5cGUiOjAsIlBhcmVudFN0eWxlIjpudWxsfSwiUGFyZW50U3R5bGUiOm51bGx9LCJUaXRsZVN0eWxlIjp7IiRpZCI6Ijg3MCIsIkZvbnRTZXR0aW5ncyI6eyIkaWQiOiI4NzEiLCJGb250U2l6ZSI6MTEsIkZvbnROYW1lIjoiQ2FsaWJyaSIsIklzQm9sZCI6ZmFsc2UsIklzSXRhbGljIjpmYWxzZSwiSXNVbmRlcmxpbmVkIjpmYWxzZSwiUGFyZW50U3R5bGUiOm51bGx9LCJBdXRvU2l6ZSI6MCwiRm9yZWdyb3VuZCI6eyIkaWQiOiI4NzIiLCJDb2xvciI6eyIkaWQiOiI4Nz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ODc0IiwiVG9wIjowLjAsIkxlZnQiOjAuMCwiUmlnaHQiOjAuMCwiQm90dG9tIjowLjB9LCJQYWRkaW5nIjp7IiRpZCI6Ijg3NSIsIlRvcCI6MC4wLCJMZWZ0IjowLjAsIlJpZ2h0IjowLjAsIkJvdHRvbSI6MC4wfSwiQmFja2dyb3VuZCI6eyIkaWQiOiI4NzYiLCJDb2xvciI6eyIkaWQiOiI4NzciLCJBIjowLCJSIjoyNTUsIkciOjI1NSwiQiI6MjU1fX0sIklzVmlzaWJsZSI6dHJ1ZSwiV2lkdGgiOjAuMCwiSGVpZ2h0IjowLjAsIkJvcmRlclN0eWxlIjp7IiRpZCI6Ijg3OCIsIkxpbmVDb2xvciI6bnVsbCwiTGluZVdlaWdodCI6MC4wLCJMaW5lVHlwZSI6MCwiUGFyZW50U3R5bGUiOm51bGx9LCJQYXJlbnRTdHlsZSI6bnVsbH0sIkRhdGVTdHlsZSI6eyIkaWQiOiI4NzkiLCJGb250U2V0dGluZ3MiOnsiJGlkIjoiODgwIiwiRm9udFNpemUiOjEwLCJGb250TmFtZSI6IkNhbGlicmkiLCJJc0JvbGQiOmZhbHNlLCJJc0l0YWxpYyI6ZmFsc2UsIklzVW5kZXJsaW5lZCI6ZmFsc2UsIlBhcmVudFN0eWxlIjpudWxsfSwiQXV0b1NpemUiOjAsIkZvcmVncm91bmQiOnsiJGlkIjoiODgxIiwiQ29sb3IiOnsiJGlkIjoiOD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ODMiLCJUb3AiOjAuMCwiTGVmdCI6MC4wLCJSaWdodCI6MC4wLCJCb3R0b20iOjAuMH0sIlBhZGRpbmciOnsiJGlkIjoiODg0IiwiVG9wIjowLjAsIkxlZnQiOjAuMCwiUmlnaHQiOjAuMCwiQm90dG9tIjowLjB9LCJCYWNrZ3JvdW5kIjp7IiRpZCI6Ijg4NSIsIkNvbG9yIjp7IiRyZWYiOiI4NTQifX0sIklzVmlzaWJsZSI6dHJ1ZSwiV2lkdGgiOjAuMCwiSGVpZ2h0IjowLjAsIkJvcmRlclN0eWxlIjp7IiRpZCI6Ijg4NiIsIkxpbmVDb2xvciI6bnVsbCwiTGluZVdlaWdodCI6MC4wLCJMaW5lVHlwZSI6MCwiUGFyZW50U3R5bGUiOm51bGx9LCJQYXJlbnRTdHlsZSI6bnVsbH0sIkRhdGVGb3JtYXQiOnsiJGlkIjoiODg3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g4OCIsIkRhdGVQYXJ0SXNWaXNpYmxlIjp0cnVlLCJUaW1lUGFydElzVmlzaWJsZSI6ZmFsc2V9fSwiV2Vla051bWJlcmluZyI6eyIkaWQiOiI4ODkiLCJGb3JtYXQiOjAsIklzVmlzaWJsZSI6ZmFsc2UsIkxhc3RLbm93blZpc2liaWxpdHlTdGF0ZSI6ZmFsc2V9LCJJc1Zpc2libGUiOnRydWUsIlBhcmVudFN0eWxlIjpudWxsfSwiSW5kZXgiOjEzLCJTbWFydER1cmF0aW9uQWN0aXZhdGVkIjpmYWxzZSwiRGF0ZUZvcm1hdCI6eyIkcmVmIjoiODg3In0sIldlZWtOdW1iZXJpbmciOnsiJGlkIjoiODkwIiwiRm9ybWF0IjowLCJJc1Zpc2libGUiOmZhbHNlLCJMYXN0S25vd25WaXNpYmlsaXR5U3RhdGUiOmZhbHNlfSwiSWQiOiI3YjQ5NjkwMC0xMmY5LTQzMWYtYTU3OS04NjMwMzk3NzQzMjEiLCJJbXBvcnRJZCI6bnVsbCwiVGl0bGUiOiJEb2N1bWVudGF0aW9uICIsIk5vdGUiOm51bGwsIkh5cGVybGluayI6eyIkaWQiOiI4OTEiLCJBZGRyZXNzIjoiIiwiU3ViQWRkcmVzcyI6IiJ9LCJJc0NoYW5nZWQiOmZhbHNlLCJJc05ldyI6ZmFsc2V9fV0sIl9taWxlc3RvbmVzIjpbXSwiSWQiOiIzNzQ4MTlmNC1iYTc4LTRiYTctOGFiOS1lY2FhNjNiNTk1MDAiLCJJc1NpbmdsZUl0ZW1Sb3ciOmZhbHNlfSx7IiRpZCI6Ijg5MiIsIl90YXNrcyI6W10sIl9taWxlc3RvbmVzIjpbeyIkaWQiOiI4OTMiLCJJZCI6IjZhMjg1M2VmLWJhMjUtNDRiMi05YmI3LWUwYmU2ZTZkNzgyMiIsIkluZGV4IjoxNCwiR3JvdXBJZCI6bnVsbCwiVGl0bGUiOiJFcXVpcCBEb2NzICIsIkRhdGVUaW1lIjoiMjAyNC0xMi0wMlQxMTo1OTowMCIsIlBlcmNlbnRhZ2VDb21wbGV0ZSI6bnVsbCwiTm90ZSI6bnVsbCwiU3R5bGUiOnsiJGlkIjoiODk0IiwiVGl0bGVQb3NpdGlvbiI6IkxlZnQiLCJEYXRlUG9zaXRpb24iOiJMZWZ0IiwiU2hhcGVUeXBlIjoxMywiU2hhcGVTaXplIjoxLCJTcGFjaW5nIjowLCJTaGFwZVN0eWxlIjp7IiRpZCI6Ijg5NSIsIk1hcmdpbiI6eyIkaWQiOiI4OTYiLCJUb3AiOjAuMCwiTGVmdCI6MC4wLCJSaWdodCI6MC4wLCJCb3R0b20iOjAuMH0sIlBhZGRpbmciOnsiJGlkIjoiODk3IiwiVG9wIjowLjAsIkxlZnQiOjAuMCwiUmlnaHQiOjAuMCwiQm90dG9tIjowLjB9LCJCYWNrZ3JvdW5kIjp7IiRpZCI6Ijg5OCIsIkNvbG9yIjp7IiRpZCI6Ijg5OSIsIkEiOjI1NSwiUiI6MTE1LCJHIjoxMTUsIkIiOjExNX19LCJJc1Zpc2libGUiOnRydWUsIldpZHRoIjoxOC4wLCJIZWlnaHQiOjIwLjAsIkJvcmRlclN0eWxlIjp7IiRpZCI6IjkwMCIsIkxpbmVDb2xvciI6bnVsbCwiTGluZVdlaWdodCI6MC4wLCJMaW5lVHlwZSI6MCwiUGFyZW50U3R5bGUiOm51bGx9LCJQYXJlbnRTdHlsZSI6bnVsbH0sIlRpdGxlU3R5bGUiOnsiJGlkIjoiOTAxIiwiRm9udFNldHRpbmdzIjp7IiRpZCI6IjkwMiIsIkZvbnRTaXplIjoxMSwiRm9udE5hbWUiOiJDYWxpYnJpIiwiSXNCb2xkIjp0cnVlLCJJc0l0YWxpYyI6ZmFsc2UsIklzVW5kZXJsaW5lZCI6ZmFsc2UsIlBhcmVudFN0eWxlIjpudWxsfSwiQXV0b1NpemUiOjAsIkZvcmVncm91bmQiOnsiJGlkIjoiOTAzIiwiQ29sb3IiOnsiJGlkIjoiOTA0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kwNSIsIlRvcCI6MC4wLCJMZWZ0IjowLjAsIlJpZ2h0IjowLjAsIkJvdHRvbSI6MC4wfSwiUGFkZGluZyI6eyIkaWQiOiI5MDYiLCJUb3AiOjAuMCwiTGVmdCI6MC4wLCJSaWdodCI6MC4wLCJCb3R0b20iOjAuMH0sIkJhY2tncm91bmQiOnsiJGlkIjoiOTA3IiwiQ29sb3IiOnsiJGlkIjoiOTA4IiwiQSI6MCwiUiI6MjU1LCJHIjoyNTUsIkIiOjI1NX19LCJJc1Zpc2libGUiOnRydWUsIldpZHRoIjowLjAsIkhlaWdodCI6MC4wLCJCb3JkZXJTdHlsZSI6eyIkaWQiOiI5MDkiLCJMaW5lQ29sb3IiOm51bGwsIkxpbmVXZWlnaHQiOjAuMCwiTGluZVR5cGUiOjAsIlBhcmVudFN0eWxlIjpudWxsfSwiUGFyZW50U3R5bGUiOm51bGx9LCJEYXRlU3R5bGUiOnsiJGlkIjoiOTEwIiwiRm9udFNldHRpbmdzIjp7IiRpZCI6IjkxMSIsIkZvbnRTaXplIjoxMCwiRm9udE5hbWUiOiJDYWxpYnJpIiwiSXNCb2xkIjpmYWxzZSwiSXNJdGFsaWMiOmZhbHNlLCJJc1VuZGVybGluZWQiOmZhbHNlLCJQYXJlbnRTdHlsZSI6bnVsbH0sIkF1dG9TaXplIjowLCJGb3JlZ3JvdW5kIjp7IiRpZCI6IjkxMiIsIkNvbG9yIjp7IiRpZCI6Ijkx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E0IiwiVG9wIjowLjAsIkxlZnQiOjAuMCwiUmlnaHQiOjAuMCwiQm90dG9tIjowLjB9LCJQYWRkaW5nIjp7IiRpZCI6IjkxNSIsIlRvcCI6MC4wLCJMZWZ0IjowLjAsIlJpZ2h0IjowLjAsIkJvdHRvbSI6MC4wfSwiQmFja2dyb3VuZCI6eyIkaWQiOiI5MTYiLCJDb2xvciI6eyIkaWQiOiI5MTciLCJBIjowLCJSIjoyNTUsIkciOjI1NSwiQiI6MjU1fX0sIklzVmlzaWJsZSI6dHJ1ZSwiV2lkdGgiOjAuMCwiSGVpZ2h0IjowLjAsIkJvcmRlclN0eWxlIjp7IiRpZCI6IjkxOCIsIkxpbmVDb2xvciI6bnVsbCwiTGluZVdlaWdodCI6MC4wLCJMaW5lVHlwZSI6MCwiUGFyZW50U3R5bGUiOm51bGx9LCJQYXJlbnRTdHlsZSI6bnVsbH0sIkRhdGVGb3JtYXQiOnsiJGlkIjoiOT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M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5MjEiLCJfdGFza3MiOltdLCJfbWlsZXN0b25lcyI6W3siJGlkIjoiOTIyIiwiSWQiOiI3MTczMjRmNC05NDRlLTRhZTQtYWY4Zi0xYTJkMWEwMDg2OWMiLCJJbmRleCI6MTUsIkdyb3VwSWQiOm51bGwsIlRpdGxlIjoiT25yYW1wICIsIkRhdGVUaW1lIjoiMjAyNS0wNS0yMVQxMTo1OTowMCIsIlBlcmNlbnRhZ2VDb21wbGV0ZSI6bnVsbCwiTm90ZSI6bnVsbCwiU3R5bGUiOnsiJGlkIjoiOTIzIiwiVGl0bGVQb3NpdGlvbiI6IkxlZnQiLCJEYXRlUG9zaXRpb24iOiJMZWZ0IiwiU2hhcGVUeXBlIjoxMSwiU2hhcGVTaXplIjowLCJTcGFjaW5nIjowLCJTaGFwZVN0eWxlIjp7IiRpZCI6IjkyNCIsIk1hcmdpbiI6eyIkaWQiOiI5MjUiLCJUb3AiOjAuMCwiTGVmdCI6MC4wLCJSaWdodCI6MC4wLCJCb3R0b20iOjAuMH0sIlBhZGRpbmciOnsiJGlkIjoiOTI2IiwiVG9wIjowLjAsIkxlZnQiOjAuMCwiUmlnaHQiOjAuMCwiQm90dG9tIjowLjB9LCJCYWNrZ3JvdW5kIjp7IiRpZCI6IjkyNyIsIkNvbG9yIjp7IiRpZCI6IjkyOCIsIkEiOjI1NSwiUiI6MTE1LCJHIjoxMTUsIkIiOjExNX19LCJJc1Zpc2libGUiOnRydWUsIldpZHRoIjoxMi4wLCJIZWlnaHQiOjE0LjAsIkJvcmRlclN0eWxlIjp7IiRpZCI6IjkyOSIsIkxpbmVDb2xvciI6bnVsbCwiTGluZVdlaWdodCI6MC4wLCJMaW5lVHlwZSI6MCwiUGFyZW50U3R5bGUiOm51bGx9LCJQYXJlbnRTdHlsZSI6bnVsbH0sIlRpdGxlU3R5bGUiOnsiJGlkIjoiOTMwIiwiRm9udFNldHRpbmdzIjp7IiRpZCI6IjkzMSIsIkZvbnRTaXplIjoxMSwiRm9udE5hbWUiOiJDYWxpYnJpIiwiSXNCb2xkIjp0cnVlLCJJc0l0YWxpYyI6ZmFsc2UsIklzVW5kZXJsaW5lZCI6ZmFsc2UsIlBhcmVudFN0eWxlIjpudWxsfSwiQXV0b1NpemUiOjAsIkZvcmVncm91bmQiOnsiJGlkIjoiOTMyIiwiQ29sb3IiOnsiJGlkIjoiOTM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kzNCIsIlRvcCI6MC4wLCJMZWZ0IjowLjAsIlJpZ2h0IjowLjAsIkJvdHRvbSI6MC4wfSwiUGFkZGluZyI6eyIkaWQiOiI5MzUiLCJUb3AiOjAuMCwiTGVmdCI6MC4wLCJSaWdodCI6MC4wLCJCb3R0b20iOjAuMH0sIkJhY2tncm91bmQiOnsiJGlkIjoiOTM2IiwiQ29sb3IiOnsiJGlkIjoiOTM3IiwiQSI6MCwiUiI6MjU1LCJHIjoyNTUsIkIiOjI1NX19LCJJc1Zpc2libGUiOnRydWUsIldpZHRoIjowLjAsIkhlaWdodCI6MC4wLCJCb3JkZXJTdHlsZSI6eyIkaWQiOiI5MzgiLCJMaW5lQ29sb3IiOm51bGwsIkxpbmVXZWlnaHQiOjAuMCwiTGluZVR5cGUiOjAsIlBhcmVudFN0eWxlIjpudWxsfSwiUGFyZW50U3R5bGUiOm51bGx9LCJEYXRlU3R5bGUiOnsiJGlkIjoiOTM5IiwiRm9udFNldHRpbmdzIjp7IiRpZCI6Ijk0MCIsIkZvbnRTaXplIjoxMCwiRm9udE5hbWUiOiJDYWxpYnJpIiwiSXNCb2xkIjpmYWxzZSwiSXNJdGFsaWMiOmZhbHNlLCJJc1VuZGVybGluZWQiOmZhbHNlLCJQYXJlbnRTdHlsZSI6bnVsbH0sIkF1dG9TaXplIjowLCJGb3JlZ3JvdW5kIjp7IiRpZCI6Ijk0MSIsIkNvbG9yIjp7IiRpZCI6Ijk0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QzIiwiVG9wIjowLjAsIkxlZnQiOjAuMCwiUmlnaHQiOjAuMCwiQm90dG9tIjowLjB9LCJQYWRkaW5nIjp7IiRpZCI6Ijk0NCIsIlRvcCI6MC4wLCJMZWZ0IjowLjAsIlJpZ2h0IjowLjAsIkJvdHRvbSI6MC4wfSwiQmFja2dyb3VuZCI6eyIkaWQiOiI5NDUiLCJDb2xvciI6eyIkaWQiOiI5NDYiLCJBIjowLCJSIjoyNTUsIkciOjI1NSwiQiI6MjU1fX0sIklzVmlzaWJsZSI6dHJ1ZSwiV2lkdGgiOjAuMCwiSGVpZ2h0IjowLjAsIkJvcmRlclN0eWxlIjp7IiRpZCI6Ijk0NyIsIkxpbmVDb2xvciI6bnVsbCwiTGluZVdlaWdodCI6MC4wLCJMaW5lVHlwZSI6MCwiUGFyZW50U3R5bGUiOm51bGx9LCJQYXJlbnRTdHlsZSI6bnVsbH0sIkRhdGVGb3JtYXQiOnsiJGlkIjoi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OS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5NTAiLCJfdGFza3MiOlt7IiRpZCI6Ijk1MSIsIl9hdHRhY2hlZE1pbGVzdG9uZXMiOltdLCJUYXNrRGVmaW5pdGlvbiI6eyIkaWQiOiI5NTIiLCJHcm91cE5hbWUiOm51bGwsIlN0YXJ0RGF0ZSI6IjIwMjQtMTAtMTlUMDA6MDA6MDBaIiwiRW5kRGF0ZSI6IjIwMjUtMDMtMDdUMTE6NTk6MDBaIiwiUGVyY2VudGFnZUNvbXBsZXRlIjpudWxsLCJTdHlsZSI6eyIkaWQiOiI5NTMiLCJTaGFwZSI6MSwiU2hhcGVUaGlja25lc3MiOjEsIkR1cmF0aW9uRm9ybWF0IjowLCJJbmNsdWRlTm9uV29ya2luZ0RheXNJbkR1cmF0aW9uIjpmYWxzZSwiUGVyY2VudGFnZUNvbXBsZXRlU3R5bGUiOnsiJGlkIjoiOTU0IiwiRm9udFNldHRpbmdzIjp7IiRpZCI6Ijk1NSIsIkZvbnRTaXplIjoxMCwiRm9udE5hbWUiOiJDYWxpYnJpIiwiSXNCb2xkIjpmYWxzZSwiSXNJdGFsaWMiOmZhbHNlLCJJc1VuZGVybGluZWQiOmZhbHNlLCJQYXJlbnRTdHlsZSI6bnVsbH0sIkF1dG9TaXplIjowLCJGb3JlZ3JvdW5kIjp7IiRpZCI6Ijk1NiIsIkNvbG9yIjp7IiRpZCI6Ijk1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NTgiLCJUb3AiOjAuMCwiTGVmdCI6MC4wLCJSaWdodCI6MC4wLCJCb3R0b20iOjAuMH0sIlBhZGRpbmciOnsiJGlkIjoiOTU5IiwiVG9wIjowLjAsIkxlZnQiOjAuMCwiUmlnaHQiOjAuMCwiQm90dG9tIjowLjB9LCJCYWNrZ3JvdW5kIjp7IiRpZCI6Ijk2MCIsIkNvbG9yIjp7IiRpZCI6Ijk2MSIsIkEiOjg5LCJSIjowLCJHIjowLCJCIjowfX0sIklzVmlzaWJsZSI6dHJ1ZSwiV2lkdGgiOjAuMCwiSGVpZ2h0IjowLjAsIkJvcmRlclN0eWxlIjp7IiRpZCI6Ijk2MiIsIkxpbmVDb2xvciI6bnVsbCwiTGluZVdlaWdodCI6MC4wLCJMaW5lVHlwZSI6MCwiUGFyZW50U3R5bGUiOm51bGx9LCJQYXJlbnRTdHlsZSI6bnVsbH0sIkR1cmF0aW9uU3R5bGUiOnsiJGlkIjoiOTYzIiwiRm9udFNldHRpbmdzIjp7IiRpZCI6Ijk2NCIsIkZvbnRTaXplIjoxMCwiRm9udE5hbWUiOiJDYWxpYnJpIiwiSXNCb2xkIjpmYWxzZSwiSXNJdGFsaWMiOmZhbHNlLCJJc1VuZGVybGluZWQiOmZhbHNlLCJQYXJlbnRTdHlsZSI6bnVsbH0sIkF1dG9TaXplIjowLCJGb3JlZ3JvdW5kIjp7IiRpZCI6Ijk2NSIsIkNvbG9yIjp7IiRpZCI6Ijk2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2NyIsIlRvcCI6MC4wLCJMZWZ0IjowLjAsIlJpZ2h0IjowLjAsIkJvdHRvbSI6MC4wfSwiUGFkZGluZyI6eyIkaWQiOiI5NjgiLCJUb3AiOjAuMCwiTGVmdCI6MC4wLCJSaWdodCI6MC4wLCJCb3R0b20iOjAuMH0sIkJhY2tncm91bmQiOnsiJGlkIjoiOTY5IiwiQ29sb3IiOnsiJGlkIjoiOTcwIiwiQSI6ODksIlIiOjAsIkciOjAsIkIiOjB9fSwiSXNWaXNpYmxlIjp0cnVlLCJXaWR0aCI6MC4wLCJIZWlnaHQiOjAuMCwiQm9yZGVyU3R5bGUiOnsiJGlkIjoiOTcxIiwiTGluZUNvbG9yIjpudWxsLCJMaW5lV2VpZ2h0IjowLjAsIkxpbmVUeXBlIjowLCJQYXJlbnRTdHlsZSI6bnVsbH0sIlBhcmVudFN0eWxlIjpudWxsfSwiSG9yaXpvbnRhbENvbm5lY3RvclN0eWxlIjp7IiRpZCI6Ijk3MiIsIkxpbmVDb2xvciI6eyIkaWQiOiI5NzMiLCIkdHlwZSI6Ik5MUkUuQ29tbW9uLkRvbS5Tb2xpZENvbG9yQnJ1c2gsIE5MUkUuQ29tbW9uIiwiQ29sb3IiOnsiJGlkIjoiOTc0IiwiQSI6MjU1LCJSIjoyMDQsIkciOjIwNCwiQiI6MjA0fX0sIkxpbmVXZWlnaHQiOjEuMCwiTGluZVR5cGUiOjAsIlBhcmVudFN0eWxlIjpudWxsfSwiVmVydGljYWxDb25uZWN0b3JTdHlsZSI6eyIkaWQiOiI5NzUiLCJMaW5lQ29sb3IiOnsiJGlkIjoiOTc2IiwiJHR5cGUiOiJOTFJFLkNvbW1vbi5Eb20uU29saWRDb2xvckJydXNoLCBOTFJFLkNvbW1vbiIsIkNvbG9yIjp7IiRpZCI6Ijk3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k3OCIsIk1hcmdpbiI6eyIkaWQiOiI5NzkiLCJUb3AiOjAuMCwiTGVmdCI6NC4wLCJSaWdodCI6NC4wLCJCb3R0b20iOjAuMH0sIlBhZGRpbmciOnsiJGlkIjoiOTgwIiwiVG9wIjowLjAsIkxlZnQiOjAuMCwiUmlnaHQiOjAuMCwiQm90dG9tIjowLjB9LCJCYWNrZ3JvdW5kIjp7IiRpZCI6Ijk4MSIsIkNvbG9yIjp7IiRpZCI6Ijk4MiIsIkEiOjI1NSwiUiI6MTYzLCJHIjo5OSwiQiI6MTk1fX0sIklzVmlzaWJsZSI6dHJ1ZSwiV2lkdGgiOjAuMCwiSGVpZ2h0IjoxNi4wLCJCb3JkZXJTdHlsZSI6eyIkaWQiOiI5ODMiLCJMaW5lQ29sb3IiOnsiJGlkIjoiOTg0IiwiJHR5cGUiOiJOTFJFLkNvbW1vbi5Eb20uU29saWRDb2xvckJydXNoLCBOTFJFLkNvbW1vbiIsIkNvbG9yIjp7IiRpZCI6Ijk4NSIsIkEiOjI1NSwiUiI6MjU1LCJHIjowLCJCIjowfX0sIkxpbmVXZWlnaHQiOjAuMCwiTGluZVR5cGUiOjAsIlBhcmVudFN0eWxlIjpudWxsfSwiUGFyZW50U3R5bGUiOm51bGx9LCJUaXRsZVN0eWxlIjp7IiRpZCI6Ijk4NiIsIkZvbnRTZXR0aW5ncyI6eyIkaWQiOiI5ODciLCJGb250U2l6ZSI6MTEsIkZvbnROYW1lIjoiQ2FsaWJyaSIsIklzQm9sZCI6ZmFsc2UsIklzSXRhbGljIjpmYWxzZSwiSXNVbmRlcmxpbmVkIjpmYWxzZSwiUGFyZW50U3R5bGUiOm51bGx9LCJBdXRvU2l6ZSI6MCwiRm9yZWdyb3VuZCI6eyIkaWQiOiI5ODgiLCJDb2xvciI6eyIkaWQiOiI5OD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OTkwIiwiVG9wIjowLjAsIkxlZnQiOjAuMCwiUmlnaHQiOjAuMCwiQm90dG9tIjowLjB9LCJQYWRkaW5nIjp7IiRpZCI6Ijk5MSIsIlRvcCI6MC4wLCJMZWZ0IjowLjAsIlJpZ2h0IjowLjAsIkJvdHRvbSI6MC4wfSwiQmFja2dyb3VuZCI6eyIkaWQiOiI5OTIiLCJDb2xvciI6eyIkaWQiOiI5OTMiLCJBIjowLCJSIjoyNTUsIkciOjI1NSwiQiI6MjU1fX0sIklzVmlzaWJsZSI6dHJ1ZSwiV2lkdGgiOjAuMCwiSGVpZ2h0IjowLjAsIkJvcmRlclN0eWxlIjp7IiRpZCI6Ijk5NCIsIkxpbmVDb2xvciI6bnVsbCwiTGluZVdlaWdodCI6MC4wLCJMaW5lVHlwZSI6MCwiUGFyZW50U3R5bGUiOm51bGx9LCJQYXJlbnRTdHlsZSI6bnVsbH0sIkRhdGVTdHlsZSI6eyIkaWQiOiI5OTUiLCJGb250U2V0dGluZ3MiOnsiJGlkIjoiOTk2IiwiRm9udFNpemUiOjEwLCJGb250TmFtZSI6IkNhbGlicmkiLCJJc0JvbGQiOmZhbHNlLCJJc0l0YWxpYyI6ZmFsc2UsIklzVW5kZXJsaW5lZCI6ZmFsc2UsIlBhcmVudFN0eWxlIjpudWxsfSwiQXV0b1NpemUiOjAsIkZvcmVncm91bmQiOnsiJGlkIjoiOTk3IiwiQ29sb3IiOnsiJGlkIjoiOT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TkiLCJUb3AiOjAuMCwiTGVmdCI6MC4wLCJSaWdodCI6MC4wLCJCb3R0b20iOjAuMH0sIlBhZGRpbmciOnsiJGlkIjoiMTAwMCIsIlRvcCI6MC4wLCJMZWZ0IjowLjAsIlJpZ2h0IjowLjAsIkJvdHRvbSI6MC4wfSwiQmFja2dyb3VuZCI6eyIkaWQiOiIxMDAxIiwiQ29sb3IiOnsiJHJlZiI6Ijk3MCJ9fSwiSXNWaXNpYmxlIjp0cnVlLCJXaWR0aCI6MC4wLCJIZWlnaHQiOjAuMCwiQm9yZGVyU3R5bGUiOnsiJGlkIjoiMTAwMiIsIkxpbmVDb2xvciI6bnVsbCwiTGluZVdlaWdodCI6MC4wLCJMaW5lVHlwZSI6MCwiUGFyZW50U3R5bGUiOm51bGx9LCJQYXJlbnRTdHlsZSI6bnVsbH0sIkRhdGVGb3JtYXQiOnsiJGlkIjoiMTAw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DA0IiwiRGF0ZVBhcnRJc1Zpc2libGUiOnRydWUsIlRpbWVQYXJ0SXNWaXNpYmxlIjpmYWxzZX19LCJXZWVrTnVtYmVyaW5nIjp7IiRpZCI6IjEwMDUiLCJGb3JtYXQiOjAsIklzVmlzaWJsZSI6ZmFsc2UsIkxhc3RLbm93blZpc2liaWxpdHlTdGF0ZSI6ZmFsc2V9LCJJc1Zpc2libGUiOnRydWUsIlBhcmVudFN0eWxlIjpudWxsfSwiSW5kZXgiOjE2LCJTbWFydER1cmF0aW9uQWN0aXZhdGVkIjpmYWxzZSwiRGF0ZUZvcm1hdCI6eyIkcmVmIjoiMTAwMyJ9LCJXZWVrTnVtYmVyaW5nIjp7IiRpZCI6IjEwMDYiLCJGb3JtYXQiOjAsIklzVmlzaWJsZSI6ZmFsc2UsIkxhc3RLbm93blZpc2liaWxpdHlTdGF0ZSI6ZmFsc2V9LCJJZCI6ImU0Y2JlYThhLTIwNTctNGJjMi1iZTI0LWEzN2E1ZDExYzdmMyIsIkltcG9ydElkIjpudWxsLCJUaXRsZSI6IlJlY3J1aXQ6IFJvdW5kIDEgIiwiTm90ZSI6bnVsbCwiSHlwZXJsaW5rIjp7IiRpZCI6IjEwMDciLCJBZGRyZXNzIjoiIiwiU3ViQWRkcmVzcyI6IiJ9LCJJc0NoYW5nZWQiOmZhbHNlLCJJc05ldyI6ZmFsc2V9fSx7IiRpZCI6IjEwMDgiLCJfYXR0YWNoZWRNaWxlc3RvbmVzIjpbXSwiVGFza0RlZmluaXRpb24iOnsiJGlkIjoiMTAwOSIsIkdyb3VwTmFtZSI6bnVsbCwiU3RhcnREYXRlIjoiMjAyNS0wMy0yOVQwMDowMDowMFoiLCJFbmREYXRlIjoiMjAyNS0wOC0wOFQxMTo1OTowMFoiLCJQZXJjZW50YWdlQ29tcGxldGUiOm51bGwsIlN0eWxlIjp7IiRpZCI6IjEwMTAiLCJTaGFwZSI6MSwiU2hhcGVUaGlja25lc3MiOjEsIkR1cmF0aW9uRm9ybWF0IjowLCJJbmNsdWRlTm9uV29ya2luZ0RheXNJbkR1cmF0aW9uIjpmYWxzZSwiUGVyY2VudGFnZUNvbXBsZXRlU3R5bGUiOnsiJGlkIjoiMTAxMSIsIkZvbnRTZXR0aW5ncyI6eyIkaWQiOiIxMDEyIiwiRm9udFNpemUiOjEwLCJGb250TmFtZSI6IkNhbGlicmkiLCJJc0JvbGQiOmZhbHNlLCJJc0l0YWxpYyI6ZmFsc2UsIklzVW5kZXJsaW5lZCI6ZmFsc2UsIlBhcmVudFN0eWxlIjpudWxsfSwiQXV0b1NpemUiOjAsIkZvcmVncm91bmQiOnsiJGlkIjoiMTAxMyIsIkNvbG9yIjp7IiRpZCI6IjEwMT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xNSIsIlRvcCI6MC4wLCJMZWZ0IjowLjAsIlJpZ2h0IjowLjAsIkJvdHRvbSI6MC4wfSwiUGFkZGluZyI6eyIkaWQiOiIxMDE2IiwiVG9wIjowLjAsIkxlZnQiOjAuMCwiUmlnaHQiOjAuMCwiQm90dG9tIjowLjB9LCJCYWNrZ3JvdW5kIjp7IiRpZCI6IjEwMTciLCJDb2xvciI6eyIkaWQiOiIxMDE4IiwiQSI6ODksIlIiOjAsIkciOjAsIkIiOjB9fSwiSXNWaXNpYmxlIjp0cnVlLCJXaWR0aCI6MC4wLCJIZWlnaHQiOjAuMCwiQm9yZGVyU3R5bGUiOnsiJGlkIjoiMTAxOSIsIkxpbmVDb2xvciI6bnVsbCwiTGluZVdlaWdodCI6MC4wLCJMaW5lVHlwZSI6MCwiUGFyZW50U3R5bGUiOm51bGx9LCJQYXJlbnRTdHlsZSI6bnVsbH0sIkR1cmF0aW9uU3R5bGUiOnsiJGlkIjoiMTAyMCIsIkZvbnRTZXR0aW5ncyI6eyIkaWQiOiIxMDIxIiwiRm9udFNpemUiOjEwLCJGb250TmFtZSI6IkNhbGlicmkiLCJJc0JvbGQiOmZhbHNlLCJJc0l0YWxpYyI6ZmFsc2UsIklzVW5kZXJsaW5lZCI6ZmFsc2UsIlBhcmVudFN0eWxlIjpudWxsfSwiQXV0b1NpemUiOjAsIkZvcmVncm91bmQiOnsiJGlkIjoiMTAyMiIsIkNvbG9yIjp7IiRpZCI6IjEwM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I0IiwiVG9wIjowLjAsIkxlZnQiOjAuMCwiUmlnaHQiOjAuMCwiQm90dG9tIjowLjB9LCJQYWRkaW5nIjp7IiRpZCI6IjEwMjUiLCJUb3AiOjAuMCwiTGVmdCI6MC4wLCJSaWdodCI6MC4wLCJCb3R0b20iOjAuMH0sIkJhY2tncm91bmQiOnsiJGlkIjoiMTAyNiIsIkNvbG9yIjp7IiRpZCI6IjEwMjciLCJBIjo4OSwiUiI6MCwiRyI6MCwiQiI6MH19LCJJc1Zpc2libGUiOnRydWUsIldpZHRoIjowLjAsIkhlaWdodCI6MC4wLCJCb3JkZXJTdHlsZSI6eyIkaWQiOiIxMDI4IiwiTGluZUNvbG9yIjpudWxsLCJMaW5lV2VpZ2h0IjowLjAsIkxpbmVUeXBlIjowLCJQYXJlbnRTdHlsZSI6bnVsbH0sIlBhcmVudFN0eWxlIjpudWxsfSwiSG9yaXpvbnRhbENvbm5lY3RvclN0eWxlIjp7IiRpZCI6IjEwMjkiLCJMaW5lQ29sb3IiOnsiJGlkIjoiMTAzMCIsIiR0eXBlIjoiTkxSRS5Db21tb24uRG9tLlNvbGlkQ29sb3JCcnVzaCwgTkxSRS5Db21tb24iLCJDb2xvciI6eyIkaWQiOiIxMDMxIiwiQSI6MjU1LCJSIjoyMDQsIkciOjIwNCwiQiI6MjA0fX0sIkxpbmVXZWlnaHQiOjEuMCwiTGluZVR5cGUiOjAsIlBhcmVudFN0eWxlIjpudWxsfSwiVmVydGljYWxDb25uZWN0b3JTdHlsZSI6eyIkaWQiOiIxMDMyIiwiTGluZUNvbG9yIjp7IiRpZCI6IjEwMzMiLCIkdHlwZSI6Ik5MUkUuQ29tbW9uLkRvbS5Tb2xpZENvbG9yQnJ1c2gsIE5MUkUuQ29tbW9uIiwiQ29sb3IiOnsiJGlkIjoiMTAz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wMzUiLCJNYXJnaW4iOnsiJGlkIjoiMTAzNiIsIlRvcCI6MC4wLCJMZWZ0Ijo0LjAsIlJpZ2h0Ijo0LjAsIkJvdHRvbSI6MC4wfSwiUGFkZGluZyI6eyIkaWQiOiIxMDM3IiwiVG9wIjowLjAsIkxlZnQiOjAuMCwiUmlnaHQiOjAuMCwiQm90dG9tIjowLjB9LCJCYWNrZ3JvdW5kIjp7IiRpZCI6IjEwMzgiLCJDb2xvciI6eyIkaWQiOiIxMDM5IiwiQSI6MjU1LCJSIjoxNjMsIkciOjk5LCJCIjoxOTV9fSwiSXNWaXNpYmxlIjp0cnVlLCJXaWR0aCI6MC4wLCJIZWlnaHQiOjE2LjAsIkJvcmRlclN0eWxlIjp7IiRpZCI6IjEwNDAiLCJMaW5lQ29sb3IiOnsiJGlkIjoiMTA0MSIsIiR0eXBlIjoiTkxSRS5Db21tb24uRG9tLlNvbGlkQ29sb3JCcnVzaCwgTkxSRS5Db21tb24iLCJDb2xvciI6eyIkaWQiOiIxMDQyIiwiQSI6MjU1LCJSIjoyNTUsIkciOjAsIkIiOjB9fSwiTGluZVdlaWdodCI6MC4wLCJMaW5lVHlwZSI6MCwiUGFyZW50U3R5bGUiOm51bGx9LCJQYXJlbnRTdHlsZSI6bnVsbH0sIlRpdGxlU3R5bGUiOnsiJGlkIjoiMTA0MyIsIkZvbnRTZXR0aW5ncyI6eyIkaWQiOiIxMDQ0IiwiRm9udFNpemUiOjExLCJGb250TmFtZSI6IkNhbGlicmkiLCJJc0JvbGQiOmZhbHNlLCJJc0l0YWxpYyI6ZmFsc2UsIklzVW5kZXJsaW5lZCI6ZmFsc2UsIlBhcmVudFN0eWxlIjpudWxsfSwiQXV0b1NpemUiOjAsIkZvcmVncm91bmQiOnsiJGlkIjoiMTA0NSIsIkNvbG9yIjp7IiRpZCI6IjEwNDY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A0NyIsIlRvcCI6MC4wLCJMZWZ0IjowLjAsIlJpZ2h0IjowLjAsIkJvdHRvbSI6MC4wfSwiUGFkZGluZyI6eyIkaWQiOiIxMDQ4IiwiVG9wIjowLjAsIkxlZnQiOjAuMCwiUmlnaHQiOjAuMCwiQm90dG9tIjowLjB9LCJCYWNrZ3JvdW5kIjp7IiRpZCI6IjEwNDkiLCJDb2xvciI6eyIkaWQiOiIxMDUwIiwiQSI6MCwiUiI6MjU1LCJHIjoyNTUsIkIiOjI1NX19LCJJc1Zpc2libGUiOnRydWUsIldpZHRoIjowLjAsIkhlaWdodCI6MC4wLCJCb3JkZXJTdHlsZSI6eyIkaWQiOiIxMDUxIiwiTGluZUNvbG9yIjpudWxsLCJMaW5lV2VpZ2h0IjowLjAsIkxpbmVUeXBlIjowLCJQYXJlbnRTdHlsZSI6bnVsbH0sIlBhcmVudFN0eWxlIjpudWxsfSwiRGF0ZVN0eWxlIjp7IiRpZCI6IjEwNTIiLCJGb250U2V0dGluZ3MiOnsiJGlkIjoiMTA1MyIsIkZvbnRTaXplIjoxMCwiRm9udE5hbWUiOiJDYWxpYnJpIiwiSXNCb2xkIjpmYWxzZSwiSXNJdGFsaWMiOmZhbHNlLCJJc1VuZGVybGluZWQiOmZhbHNlLCJQYXJlbnRTdHlsZSI6bnVsbH0sIkF1dG9TaXplIjowLCJGb3JlZ3JvdW5kIjp7IiRpZCI6IjEwNTQiLCJDb2xvciI6eyIkaWQiOiIxMDU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U2IiwiVG9wIjowLjAsIkxlZnQiOjAuMCwiUmlnaHQiOjAuMCwiQm90dG9tIjowLjB9LCJQYWRkaW5nIjp7IiRpZCI6IjEwNTciLCJUb3AiOjAuMCwiTGVmdCI6MC4wLCJSaWdodCI6MC4wLCJCb3R0b20iOjAuMH0sIkJhY2tncm91bmQiOnsiJGlkIjoiMTA1OCIsIkNvbG9yIjp7IiRyZWYiOiIxMDI3In19LCJJc1Zpc2libGUiOnRydWUsIldpZHRoIjowLjAsIkhlaWdodCI6MC4wLCJCb3JkZXJTdHlsZSI6eyIkaWQiOiIxMDU5IiwiTGluZUNvbG9yIjpudWxsLCJMaW5lV2VpZ2h0IjowLjAsIkxpbmVUeXBlIjowLCJQYXJlbnRTdHlsZSI6bnVsbH0sIlBhcmVudFN0eWxlIjpudWxsfSwiRGF0ZUZvcm1hdCI6eyIkaWQiOiIxMDYw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wNjEiLCJEYXRlUGFydElzVmlzaWJsZSI6dHJ1ZSwiVGltZVBhcnRJc1Zpc2libGUiOmZhbHNlfX0sIldlZWtOdW1iZXJpbmciOnsiJGlkIjoiMTA2MiIsIkZvcm1hdCI6MCwiSXNWaXNpYmxlIjpmYWxzZSwiTGFzdEtub3duVmlzaWJpbGl0eVN0YXRlIjpmYWxzZX0sIklzVmlzaWJsZSI6dHJ1ZSwiUGFyZW50U3R5bGUiOm51bGx9LCJJbmRleCI6MTcsIlNtYXJ0RHVyYXRpb25BY3RpdmF0ZWQiOmZhbHNlLCJEYXRlRm9ybWF0Ijp7IiRyZWYiOiIxMDYwIn0sIldlZWtOdW1iZXJpbmciOnsiJGlkIjoiMTA2MyIsIkZvcm1hdCI6MCwiSXNWaXNpYmxlIjpmYWxzZSwiTGFzdEtub3duVmlzaWJpbGl0eVN0YXRlIjpmYWxzZX0sIklkIjoiNDg1MGU0NTEtMzE1ZC00NTQ0LTgwZDQtZjVlODNlN2ZiZjhhIiwiSW1wb3J0SWQiOm51bGwsIlRpdGxlIjoiUmVjcnVpdDogUm91bmQgMiIsIk5vdGUiOm51bGwsIkh5cGVybGluayI6eyIkaWQiOiIxMDY0IiwiQWRkcmVzcyI6IiIsIlN1YkFkZHJlc3MiOiIifSwiSXNDaGFuZ2VkIjpmYWxzZSwiSXNOZXciOmZhbHNlfX1dLCJfbWlsZXN0b25lcyI6W10sIklkIjoiZmMwYzY0YTktYzhkMS00MzAxLTkzZWItMDBhYzVkZjAzZmRlIiwiSXNTaW5nbGVJdGVtUm93IjpmYWxzZX1dLCJJbmRleCI6MCwiSWQiOiJmYWMxN2JkZi1jOTE1LTQ2OTEtYmNhZi1mNTcwOGYxOWQ3MDkiLCJIZWFkZXJUZXh0IjpudWxsLCJJc0RlZmF1bHQiOnRydWUsIlN0eWxlIjp7IiRpZCI6IjEwNjUiLCJIZWFkZXJTdHlsZSI6eyIkaWQiOiIxMDY2IiwiVGV4dFN0eWxlIjp7IiRpZCI6IjEwNjciLCJGb250U2V0dGluZ3MiOnsiJGlkIjoiMTA2OCIsIkZvbnRTaXplIjoxMSwiRm9udE5hbWUiOiJDYWxpYnJpIiwiSXNCb2xkIjpmYWxzZSwiSXNJdGFsaWMiOmZhbHNlLCJJc1VuZGVybGluZWQiOmZhbHNlLCJQYXJlbnRTdHlsZSI6bnVsbH0sIkF1dG9TaXplIjoyLCJGb3JlZ3JvdW5kIjp7IiRpZCI6IjEwNjkiLCJDb2xvciI6eyIkaWQiOiIxMDc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DcxIiwiVG9wIjowLjAsIkxlZnQiOjAuMCwiUmlnaHQiOjAuMCwiQm90dG9tIjowLjB9LCJQYWRkaW5nIjp7IiRpZCI6IjEwNzIiLCJUb3AiOjAuMCwiTGVmdCI6MC4wLCJSaWdodCI6MC4wLCJCb3R0b20iOjAuMH0sIkJhY2tncm91bmQiOm51bGwsIklzVmlzaWJsZSI6dHJ1ZSwiV2lkdGgiOjAuMCwiSGVpZ2h0IjowLjAsIkJvcmRlclN0eWxlIjpudWxsLCJQYXJlbnRTdHlsZSI6bnVsbH0sIlJlY3RhbmdsZVN0eWxlIjp7IiRpZCI6IjEwNzMiLCJNYXJnaW4iOnsiJGlkIjoiMTA3NCIsIlRvcCI6MC4wLCJMZWZ0IjowLjAsIlJpZ2h0IjowLjAsIkJvdHRvbSI6MC4wfSwiUGFkZGluZyI6eyIkaWQiOiIxMDc1IiwiVG9wIjowLjAsIkxlZnQiOjAuMCwiUmlnaHQiOjAuMCwiQm90dG9tIjowLjB9LCJCYWNrZ3JvdW5kIjp7IiRpZCI6IjEwNzYiLCJDb2xvciI6eyIkaWQiOiIxMDc3IiwiQSI6NjMsIlIiOjExMSwiRyI6NDksIkIiOjE1Mn19LCJJc1Zpc2libGUiOnRydWUsIldpZHRoIjowLjAsIkhlaWdodCI6MC4wLCJCb3JkZXJTdHlsZSI6eyIkaWQiOiIxMDc4IiwiTGluZUNvbG9yIjp7IiRpZCI6IjEwNzkiLCIkdHlwZSI6Ik5MUkUuQ29tbW9uLkRvbS5Tb2xpZENvbG9yQnJ1c2gsIE5MUkUuQ29tbW9uIiwiQ29sb3IiOnsiJGlkIjoiMTA4MCIsIkEiOjI1NSwiUiI6MjU1LCJHIjowLCJCIjowfX0sIkxpbmVXZWlnaHQiOjAuMCwiTGluZVR5cGUiOjAsIlBhcmVudFN0eWxlIjpudWxsfSwiUGFyZW50U3R5bGUiOm51bGx9LCJNYXJnaW4iOnsiJGlkIjoiMTA4MSIsIlRvcCI6MC4wLCJMZWZ0IjowLjAsIlJpZ2h0IjowLjAsIkJvdHRvbSI6MC4wfSwiUGFkZGluZyI6eyIkaWQiOiIxMDgyIiwiVG9wIjowLjAsIkxlZnQiOjAuMCwiUmlnaHQiOjAuMCwiQm90dG9tIjowLjB9LCJCYWNrZ3JvdW5kIjpudWxsLCJJc1Zpc2libGUiOnRydWUsIldpZHRoIjowLjAsIkhlaWdodCI6MC4wLCJCb3JkZXJTdHlsZSI6bnVsbCwiUGFyZW50U3R5bGUiOm51bGx9LCJCYWNrZ3JvdW5kU3R5bGUiOnsiJGlkIjoiMTA4MyIsIk1hcmdpbiI6eyIkaWQiOiIxMDg0IiwiVG9wIjowLjAsIkxlZnQiOjAuMCwiUmlnaHQiOjAuMCwiQm90dG9tIjowLjB9LCJQYWRkaW5nIjp7IiRpZCI6IjEwODUiLCJUb3AiOjAuMCwiTGVmdCI6MC4wLCJSaWdodCI6MC4wLCJCb3R0b20iOjAuMH0sIkJhY2tncm91bmQiOnsiJGlkIjoiMTA4NiIsIkNvbG9yIjp7IiRpZCI6IjEwODciLCJBIjozOCwiUiI6MCwiRyI6MCwiQiI6MH19LCJJc1Zpc2libGUiOnRydWUsIldpZHRoIjowLjAsIkhlaWdodCI6MC4wLCJCb3JkZXJTdHlsZSI6eyIkaWQiOiIxMDg4IiwiTGluZUNvbG9yIjp7IiRpZCI6IjEwODkiLCIkdHlwZSI6Ik5MUkUuQ29tbW9uLkRvbS5Tb2xpZENvbG9yQnJ1c2gsIE5MUkUuQ29tbW9uIiwiQ29sb3IiOnsiJGlkIjoiMTA5MCIsIkEiOjI1NSwiUiI6MjM0LCJHIjoyMiwiQiI6MzB9fSwiTGluZVdlaWdodCI6MC4wLCJMaW5lVHlwZSI6MCwiUGFyZW50U3R5bGUiOm51bGx9LCJQYXJlbnRTdHlsZSI6bnVsbH0sIk1hcmdpbiI6eyIkaWQiOiIxMDkxIiwiVG9wIjowLjAsIkxlZnQiOjAuMCwiUmlnaHQiOjAuMCwiQm90dG9tIjowLjB9LCJQYWRkaW5nIjp7IiRpZCI6IjEwOTIiLCJUb3AiOjAuMCwiTGVmdCI6MC4wLCJSaWdodCI6MC4wLCJCb3R0b20iOjAuMH0sIklzVmlzaWJsZSI6dHJ1ZSwiV2lkdGgiOjAuMCwiSGVpZ2h0IjowLjAsIkJvcmRlclN0eWxlIjp7IiRpZCI6IjEwOTMiLCJMaW5lQ29sb3IiOm51bGwsIkxpbmVXZWlnaHQiOjAuMCwiTGluZVR5cGUiOjAsIlBhcmVudFN0eWxlIjpudWxsfSwiUGFyZW50U3R5bGUiOm51bGx9fV0sIklkIjoiZDlhN2RmMjAtNDU4MC00ZDljLWIxNzItNDc3MDZjMzAzYmNhIiwiSW5kZXgiOjEsIkhlYWRlclRleHQiOiJPcHMiLCJTdHlsZSI6eyIkaWQiOiIxMDk0IiwiU3R5bGVJZCI6IjAwMDAwMDAwLTAwMDAtMDAwMC0wMDAwLTAwMDAwMDAwMDAwMCIsIkhlYWRlclN0eWxlIjp7IiRpZCI6IjEwOTUiLCJUZXh0SXNWZXJ0aWNhbCI6ZmFsc2UsIlRleHRTdHlsZSI6eyIkaWQiOiIxMDk2IiwiRm9udFNldHRpbmdzIjp7IiRpZCI6IjEwOTciLCJGb250U2l6ZSI6MTIsIkZvbnROYW1lIjoiQ2FsaWJyaSIsIklzQm9sZCI6ZmFsc2UsIklzSXRhbGljIjpmYWxzZSwiSXNVbmRlcmxpbmVkIjpmYWxzZSwiUGFyZW50U3R5bGUiOm51bGx9LCJBdXRvU2l6ZSI6MiwiRm9yZWdyb3VuZCI6eyIkaWQiOiIxMDk4IiwiQ29sb3IiOnsiJGlkIjoiMTA5OSIsIkEiOjI1NSwiUiI6MzIsIkciOjU2LCJCIjoxMDB9fSwiTWF4V2lkdGgiOjczLjAsIk1heEhlaWdodCI6IkluZmluaXR5IiwiU21hcnRGb3JlZ3JvdW5kSXNBY3RpdmUiOmZhbHNlLCJIb3Jpem9udGFsQWxpZ25tZW50IjowLCJWZXJ0aWNhbEFsaWdubWVudCI6MCwiU21hcnRGb3JlZ3JvdW5kIjpudWxsLCJCYWNrZ3JvdW5kRmlsbFR5cGUiOjAsIk1hcmdpbiI6eyIkaWQiOiIxMTAwIiwiVG9wIjowLjAsIkxlZnQiOjAuMCwiUmlnaHQiOjAuMCwiQm90dG9tIjowLjB9LCJQYWRkaW5nIjp7IiRpZCI6IjExMDEiLCJUb3AiOjAuMCwiTGVmdCI6MC4wLCJSaWdodCI6MC4wLCJCb3R0b20iOjAuMH0sIkJhY2tncm91bmQiOm51bGwsIklzVmlzaWJsZSI6ZmFsc2UsIldpZHRoIjowLjAsIkhlaWdodCI6MC4wLCJCb3JkZXJTdHlsZSI6bnVsbCwiUGFyZW50U3R5bGUiOm51bGx9LCJSZWN0YW5nbGVTdHlsZSI6eyIkaWQiOiIxMTAyIiwiTWFyZ2luIjp7IiRpZCI6IjExMDMiLCJUb3AiOjAuMCwiTGVmdCI6MC4wLCJSaWdodCI6MC4wLCJCb3R0b20iOjAuMH0sIlBhZGRpbmciOnsiJGlkIjoiMTEwNCIsIlRvcCI6MC4wLCJMZWZ0IjowLjAsIlJpZ2h0IjowLjAsIkJvdHRvbSI6MC4wfSwiQmFja2dyb3VuZCI6eyIkaWQiOiIxMTA1IiwiQ29sb3IiOnsiJGlkIjoiMTEwNiIsIkEiOjEyNywiUiI6MTExLCJHIjo0OSwiQiI6MTUyfX0sIklzVmlzaWJsZSI6dHJ1ZSwiV2lkdGgiOjAuMCwiSGVpZ2h0IjowLjAsIkJvcmRlclN0eWxlIjp7IiRpZCI6IjExMDciLCJMaW5lQ29sb3IiOnsiJGlkIjoiMTEwOCIsIiR0eXBlIjoiTkxSRS5Db21tb24uRG9tLlNvbGlkQ29sb3JCcnVzaCwgTkxSRS5Db21tb24iLCJDb2xvciI6eyIkaWQiOiIxMTA5IiwiQSI6MjU1LCJSIjoyNTUsIkciOjAsIkIiOjB9fSwiTGluZVdlaWdodCI6MC4wLCJMaW5lVHlwZSI6MCwiUGFyZW50U3R5bGUiOm51bGx9LCJQYXJlbnRTdHlsZSI6bnVsbH0sIk1hcmdpbiI6eyIkaWQiOiIxMTEwIiwiVG9wIjowLjAsIkxlZnQiOjAuMCwiUmlnaHQiOjAuMCwiQm90dG9tIjowLjB9LCJQYWRkaW5nIjp7IiRpZCI6IjExMTEiLCJUb3AiOjAuMCwiTGVmdCI6MC4wLCJSaWdodCI6MC4wLCJCb3R0b20iOjAuMH0sIkJhY2tncm91bmQiOm51bGwsIklzVmlzaWJsZSI6dHJ1ZSwiV2lkdGgiOjAuMCwiSGVpZ2h0IjowLjAsIkJvcmRlclN0eWxlIjpudWxsLCJQYXJlbnRTdHlsZSI6bnVsbH0sIkJhY2tncm91bmRTdHlsZSI6eyIkaWQiOiIxMTEyIiwiTWFyZ2luIjp7IiRpZCI6IjExMTMiLCJUb3AiOjAuMCwiTGVmdCI6MC4wLCJSaWdodCI6MC4wLCJCb3R0b20iOjAuMH0sIlBhZGRpbmciOnsiJGlkIjoiMTExNCIsIlRvcCI6MC4wLCJMZWZ0IjowLjAsIlJpZ2h0IjowLjAsIkJvdHRvbSI6MC4wfSwiQmFja2dyb3VuZCI6eyIkaWQiOiIxMTE1IiwiQ29sb3IiOnsiJGlkIjoiMTExNiIsIkEiOjM4LCJSIjowLCJHIjowLCJCIjowfX0sIklzVmlzaWJsZSI6dHJ1ZSwiV2lkdGgiOjAuMCwiSGVpZ2h0IjowLjAsIkJvcmRlclN0eWxlIjp7IiRpZCI6IjExMTciLCJMaW5lQ29sb3IiOnsiJGlkIjoiMTExOCIsIiR0eXBlIjoiTkxSRS5Db21tb24uRG9tLlNvbGlkQ29sb3JCcnVzaCwgTkxSRS5Db21tb24iLCJDb2xvciI6eyIkaWQiOiIxMTE5IiwiQSI6MjU1LCJSIjoxMTEsIkciOjQ5LCJCIjoxNTJ9fSwiTGluZVdlaWdodCI6MC4wLCJMaW5lVHlwZSI6MCwiUGFyZW50U3R5bGUiOm51bGx9LCJQYXJlbnRTdHlsZSI6bnVsbH0sIklzQWJvdmVUaW1lYmFuZCI6ZmFsc2UsIlNwYWNpbmciOjUsIkRlZmF1bHRTd2ltbGFuZVRhc2tTdHlsZSI6eyIkaWQiOiIxMTIwIiwiJHR5cGUiOiJOTFJFLkNvbW1vbi5Eb20uU3R5bGVzLkV4cGxpY2l0U2V0YWJsZVRhc2tTdHlsZSwgTkxSRS5Db21tb24iLCJTaGFwZSI6NCwiU2hhcGVUaGlja25lc3MiOjEsIkR1cmF0aW9uRm9ybWF0IjowLCJJbmNsdWRlTm9uV29ya2luZ0RheXNJbkR1cmF0aW9uIjpmYWxzZSwiUGVyY2VudGFnZUNvbXBsZXRlU3R5bGUiOnsiJGlkIjoiMTEyMSIsIkZvbnRTZXR0aW5ncyI6eyIkaWQiOiIxMTIyIiwiRm9udFNpemUiOjEwLCJGb250TmFtZSI6IkNhbGlicmkiLCJJc0JvbGQiOmZhbHNlLCJJc0l0YWxpYyI6ZmFsc2UsIklzVW5kZXJsaW5lZCI6ZmFsc2UsIlBhcmVudFN0eWxlIjpudWxsfSwiQXV0b1NpemUiOjAsIkZvcmVncm91bmQiOnsiJGlkIjoiMTEyMyIsIkNvbG9yIjp7IiRpZCI6IjExMjQ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xMjUiLCJUb3AiOjAuMCwiTGVmdCI6MC4wLCJSaWdodCI6MC4wLCJCb3R0b20iOjAuMH0sIlBhZGRpbmciOnsiJGlkIjoiMTEyNiIsIlRvcCI6MC4wLCJMZWZ0IjowLjAsIlJpZ2h0IjowLjAsIkJvdHRvbSI6MC4wfSwiQmFja2dyb3VuZCI6eyIkaWQiOiIxMTI3IiwiQ29sb3IiOnsiJGlkIjoiMTEyOCIsIkEiOjg5LCJSIjowLCJHIjowLCJCIjowfX0sIklzVmlzaWJsZSI6dHJ1ZSwiV2lkdGgiOjAuMCwiSGVpZ2h0IjowLjAsIkJvcmRlclN0eWxlIjp7IiRpZCI6IjExMjkiLCJMaW5lQ29sb3IiOm51bGwsIkxpbmVXZWlnaHQiOjAuMCwiTGluZVR5cGUiOjAsIlBhcmVudFN0eWxlIjpudWxsfSwiUGFyZW50U3R5bGUiOm51bGx9LCJEdXJhdGlvblN0eWxlIjp7IiRpZCI6IjExMzAiLCJGb250U2V0dGluZ3MiOnsiJGlkIjoiMTEzMSIsIkZvbnRTaXplIjoxMCwiRm9udE5hbWUiOiJDYWxpYnJpIiwiSXNCb2xkIjpmYWxzZSwiSXNJdGFsaWMiOmZhbHNlLCJJc1VuZGVybGluZWQiOmZhbHNlLCJQYXJlbnRTdHlsZSI6bnVsbH0sIkF1dG9TaXplIjowLCJGb3JlZ3JvdW5kIjp7IiRpZCI6IjExMzIiLCJDb2xvciI6eyIkaWQiOiIxMTM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zNCIsIlRvcCI6MC4wLCJMZWZ0IjowLjAsIlJpZ2h0IjowLjAsIkJvdHRvbSI6MC4wfSwiUGFkZGluZyI6eyIkaWQiOiIxMTM1IiwiVG9wIjowLjAsIkxlZnQiOjAuMCwiUmlnaHQiOjAuMCwiQm90dG9tIjowLjB9LCJCYWNrZ3JvdW5kIjp7IiRpZCI6IjExMzYiLCJDb2xvciI6eyIkcmVmIjoiMTEyOCJ9fSwiSXNWaXNpYmxlIjp0cnVlLCJXaWR0aCI6MC4wLCJIZWlnaHQiOjAuMCwiQm9yZGVyU3R5bGUiOnsiJGlkIjoiMTEzNyIsIkxpbmVDb2xvciI6bnVsbCwiTGluZVdlaWdodCI6MC4wLCJMaW5lVHlwZSI6MCwiUGFyZW50U3R5bGUiOm51bGx9LCJQYXJlbnRTdHlsZSI6bnVsbH0sIkhvcml6b250YWxDb25uZWN0b3JTdHlsZSI6eyIkaWQiOiIxMTM4IiwiTGluZUNvbG9yIjp7IiRpZCI6IjExMzkiLCIkdHlwZSI6Ik5MUkUuQ29tbW9uLkRvbS5Tb2xpZENvbG9yQnJ1c2gsIE5MUkUuQ29tbW9uIiwiQ29sb3IiOnsiJGlkIjoiMTE0MCIsIkEiOjI1NSwiUiI6MjA0LCJHIjoyMDQsIkIiOjIwNH19LCJMaW5lV2VpZ2h0IjoxLjAsIkxpbmVUeXBlIjowLCJQYXJlbnRTdHlsZSI6bnVsbH0sIlZlcnRpY2FsQ29ubmVjdG9yU3R5bGUiOnsiJGlkIjoiMTE0MSIsIkxpbmVDb2xvciI6eyIkaWQiOiIxMTQyIiwiJHR5cGUiOiJOTFJFLkNvbW1vbi5Eb20uU29saWRDb2xvckJydXNoLCBOTFJFLkNvbW1vbiIsIkNvbG9yIjp7IiRpZCI6IjExND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TQ0IiwiTWFyZ2luIjp7IiRpZCI6IjExNDUiLCJUb3AiOjAuMCwiTGVmdCI6NC4wLCJSaWdodCI6NC4wLCJCb3R0b20iOjAuMH0sIlBhZGRpbmciOnsiJGlkIjoiMTE0NiIsIlRvcCI6MC4wLCJMZWZ0IjowLjAsIlJpZ2h0IjowLjAsIkJvdHRvbSI6MC4wfSwiQmFja2dyb3VuZCI6eyIkaWQiOiIxMTQ3IiwiQ29sb3IiOnsiJGlkIjoiMTE0OCIsIkEiOjI1NSwiUiI6MTYzLCJHIjo5OSwiQiI6MTk1fX0sIklzVmlzaWJsZSI6dHJ1ZSwiV2lkdGgiOjAuMCwiSGVpZ2h0IjoxNi4wLCJCb3JkZXJTdHlsZSI6eyIkaWQiOiIxMTQ5IiwiTGluZUNvbG9yIjp7IiRpZCI6IjExNTAiLCIkdHlwZSI6Ik5MUkUuQ29tbW9uLkRvbS5Tb2xpZENvbG9yQnJ1c2gsIE5MUkUuQ29tbW9uIiwiQ29sb3IiOnsiJGlkIjoiMTE1MSIsIkEiOjI1NSwiUiI6MjM0LCJHIjoyMiwiQiI6MzB9fSwiTGluZVdlaWdodCI6MC4wLCJMaW5lVHlwZSI6MCwiUGFyZW50U3R5bGUiOm51bGx9LCJQYXJlbnRTdHlsZSI6bnVsbH0sIlRpdGxlU3R5bGUiOnsiJGlkIjoiMTE1MiIsIkZvbnRTZXR0aW5ncyI6eyIkaWQiOiIxMTUzIiwiRm9udFNpemUiOjExLCJGb250TmFtZSI6IkNhbGlicmkiLCJJc0JvbGQiOmZhbHNlLCJJc0l0YWxpYyI6ZmFsc2UsIklzVW5kZXJsaW5lZCI6ZmFsc2UsIlBhcmVudFN0eWxlIjpudWxsfSwiQXV0b1NpemUiOjAsIkZvcmVncm91bmQiOnsiJGlkIjoiMTE1NCIsIkNvbG9yIjp7IiRpZCI6IjExN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1NiIsIlRvcCI6MC4wLCJMZWZ0IjowLjAsIlJpZ2h0IjowLjAsIkJvdHRvbSI6MC4wfSwiUGFkZGluZyI6eyIkaWQiOiIxMTU3IiwiVG9wIjowLjAsIkxlZnQiOjAuMCwiUmlnaHQiOjAuMCwiQm90dG9tIjowLjB9LCJCYWNrZ3JvdW5kIjp7IiRpZCI6IjExNTgiLCJDb2xvciI6eyIkcmVmIjoiMTEyOCJ9fSwiSXNWaXNpYmxlIjp0cnVlLCJXaWR0aCI6MC4wLCJIZWlnaHQiOjAuMCwiQm9yZGVyU3R5bGUiOnsiJGlkIjoiMTE1OSIsIkxpbmVDb2xvciI6bnVsbCwiTGluZVdlaWdodCI6MC4wLCJMaW5lVHlwZSI6MCwiUGFyZW50U3R5bGUiOm51bGx9LCJQYXJlbnRTdHlsZSI6bnVsbH0sIkRhdGVTdHlsZSI6eyIkaWQiOiIxMTYwIiwiRm9udFNldHRpbmdzIjp7IiRpZCI6IjExNjEiLCJGb250U2l6ZSI6MTAsIkZvbnROYW1lIjoiQ2FsaWJyaSIsIklzQm9sZCI6ZmFsc2UsIklzSXRhbGljIjpmYWxzZSwiSXNVbmRlcmxpbmVkIjpmYWxzZSwiUGFyZW50U3R5bGUiOm51bGx9LCJBdXRvU2l6ZSI6MCwiRm9yZWdyb3VuZCI6eyIkaWQiOiIxMTYyIiwiQ29sb3IiOnsiJGlkIjoiMTE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2NCIsIlRvcCI6MC4wLCJMZWZ0IjowLjAsIlJpZ2h0IjowLjAsIkJvdHRvbSI6MC4wfSwiUGFkZGluZyI6eyIkaWQiOiIxMTY1IiwiVG9wIjowLjAsIkxlZnQiOjAuMCwiUmlnaHQiOjAuMCwiQm90dG9tIjowLjB9LCJCYWNrZ3JvdW5kIjp7IiRpZCI6IjExNjYiLCJDb2xvciI6eyIkcmVmIjoiMTEyOCJ9fSwiSXNWaXNpYmxlIjp0cnVlLCJXaWR0aCI6MC4wLCJIZWlnaHQiOjAuMCwiQm9yZGVyU3R5bGUiOnsiJGlkIjoiMTE2NyIsIkxpbmVDb2xvciI6bnVsbCwiTGluZVdlaWdodCI6MC4wLCJMaW5lVHlwZSI6MCwiUGFyZW50U3R5bGUiOm51bGx9LCJQYXJlbnRTdHlsZSI6bnVsbH0sIkRhdGVGb3JtYXQiOnsiJGlkIjoiMTE2O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TY5IiwiRGF0ZVBhcnRJc1Zpc2libGUiOnRydWUsIlRpbWVQYXJ0SXNWaXNpYmxlIjpmYWxzZX19LCJXZWVrTnVtYmVyaW5nIjp7IiRpZCI6IjExNzAiLCJGb3JtYXQiOjAsIklzVmlzaWJsZSI6ZmFsc2UsIkxhc3RLbm93blZpc2liaWxpdHlTdGF0ZSI6ZmFsc2V9LCJJc1Zpc2libGUiOnRydWUsIlBhcmVudFN0eWxlIjpudWxsLCJfZXhwbGljaXRseVNldCI6eyIkaWQiOiIxMTc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xNzIiLCJTaGFwZSI6MTEsIkNvbm5lY3Rvck1hcmdpbiI6eyIkaWQiOiIxMTczIiwiVG9wIjowLjAsIkxlZnQiOjIuMCwiUmlnaHQiOjIuMCwiQm90dG9tIjowLjB9LCJDb25uZWN0b3JTdHlsZSI6eyIkaWQiOiIxMTc0IiwiTGluZUNvbG9yIjp7IiRpZCI6IjExNzUiLCIkdHlwZSI6Ik5MUkUuQ29tbW9uLkRvbS5Tb2xpZENvbG9yQnJ1c2gsIE5MUkUuQ29tbW9uIiwiQ29sb3IiOnsiJGlkIjoiMTE3NiIsIkEiOjEyNywiUiI6MTE1LCJHIjoxMTUsIkIiOjExNX19LCJMaW5lV2VpZ2h0IjoxLjAsIkxpbmVUeXBlIjowLCJQYXJlbnRTdHlsZSI6bnVsbH0sIklzQmVsb3dUaW1lYmFuZCI6dHJ1ZSwiUG9zaXRpb25PblRhc2siOjIsIkhpZGVEYXRlIjpmYWxzZSwiU2hhcGVTaXplIjowLCJTcGFjaW5nIjowLjAsIlBhZGRpbmciOnsiJGlkIjoiMTE3NyIsIlRvcCI6Ny4wLCJMZWZ0IjozLjAsIlJpZ2h0IjowLjAsIkJvdHRvbSI6Mi4wfSwiU2hhcGVTdHlsZSI6eyIkaWQiOiIxMTc4IiwiTWFyZ2luIjp7IiRpZCI6IjExNzkiLCJUb3AiOjAuMCwiTGVmdCI6MC4wLCJSaWdodCI6MC4wLCJCb3R0b20iOjAuMH0sIlBhZGRpbmciOnsiJGlkIjoiMTE4MCIsIlRvcCI6MC4wLCJMZWZ0IjowLjAsIlJpZ2h0IjowLjAsIkJvdHRvbSI6MC4wfSwiQmFja2dyb3VuZCI6eyIkaWQiOiIxMTgxIiwiQ29sb3IiOnsiJGlkIjoiMTE4MiIsIkEiOjI1NSwiUiI6MTE1LCJHIjoxMTUsIkIiOjExNX19LCJJc1Zpc2libGUiOnRydWUsIldpZHRoIjoxMi4wLCJIZWlnaHQiOjE0LjAsIkJvcmRlclN0eWxlIjp7IiRpZCI6IjExODMiLCJMaW5lQ29sb3IiOnsiJGlkIjoiMTE4NCIsIiR0eXBlIjoiTkxSRS5Db21tb24uRG9tLlNvbGlkQ29sb3JCcnVzaCwgTkxSRS5Db21tb24iLCJDb2xvciI6eyIkaWQiOiIxMTg1IiwiQSI6MjU1LCJSIjoyMzQsIkciOjIyLCJCIjozMH19LCJMaW5lV2VpZ2h0IjowLjAsIkxpbmVUeXBlIjowLCJQYXJlbnRTdHlsZSI6bnVsbH0sIlBhcmVudFN0eWxlIjpudWxsfSwiVGl0bGVTdHlsZSI6eyIkaWQiOiIxMTg2IiwiRm9udFNldHRpbmdzIjp7IiRpZCI6IjExODciLCJGb250U2l6ZSI6MTEsIkZvbnROYW1lIjoiQ2FsaWJyaSIsIklzQm9sZCI6dHJ1ZSwiSXNJdGFsaWMiOmZhbHNlLCJJc1VuZGVybGluZWQiOmZhbHNlLCJQYXJlbnRTdHlsZSI6bnVsbH0sIkF1dG9TaXplIjowLCJGb3JlZ3JvdW5kIjp7IiRpZCI6IjExODgiLCJDb2xvciI6eyIkaWQiOiIxMTg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OTAiLCJUb3AiOjAuMCwiTGVmdCI6MC4wLCJSaWdodCI6MC4wLCJCb3R0b20iOjAuMH0sIlBhZGRpbmciOnsiJGlkIjoiMTE5MSIsIlRvcCI6MC4wLCJMZWZ0IjowLjAsIlJpZ2h0IjowLjAsIkJvdHRvbSI6MC4wfSwiQmFja2dyb3VuZCI6eyIkaWQiOiIxMTkyIiwiQ29sb3IiOnsiJGlkIjoiMTE5MyIsIkEiOjg5LCJSIjowLCJHIjowLCJCIjowfX0sIklzVmlzaWJsZSI6dHJ1ZSwiV2lkdGgiOjAuMCwiSGVpZ2h0IjowLjAsIkJvcmRlclN0eWxlIjp7IiRpZCI6IjExOTQiLCJMaW5lQ29sb3IiOm51bGwsIkxpbmVXZWlnaHQiOjAuMCwiTGluZVR5cGUiOjAsIlBhcmVudFN0eWxlIjpudWxsfSwiUGFyZW50U3R5bGUiOm51bGx9LCJEYXRlU3R5bGUiOnsiJGlkIjoiMTE5NSIsIkZvbnRTZXR0aW5ncyI6eyIkaWQiOiIxMTk2IiwiRm9udFNpemUiOjEwLCJGb250TmFtZSI6IkNhbGlicmkiLCJJc0JvbGQiOmZhbHNlLCJJc0l0YWxpYyI6ZmFsc2UsIklzVW5kZXJsaW5lZCI6ZmFsc2UsIlBhcmVudFN0eWxlIjpudWxsfSwiQXV0b1NpemUiOjAsIkZvcmVncm91bmQiOnsiJGlkIjoiMTE5NyIsIkNvbG9yIjp7IiRpZCI6IjExO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OTkiLCJUb3AiOjAuMCwiTGVmdCI6MC4wLCJSaWdodCI6MC4wLCJCb3R0b20iOjAuMH0sIlBhZGRpbmciOnsiJGlkIjoiMTIwMCIsIlRvcCI6MC4wLCJMZWZ0IjowLjAsIlJpZ2h0IjowLjAsIkJvdHRvbSI6MC4wfSwiQmFja2dyb3VuZCI6eyIkaWQiOiIxMjAxIiwiQ29sb3IiOnsiJHJlZiI6IjExOTMifX0sIklzVmlzaWJsZSI6dHJ1ZSwiV2lkdGgiOjAuMCwiSGVpZ2h0IjowLjAsIkJvcmRlclN0eWxlIjp7IiRpZCI6IjEyMDIiLCJMaW5lQ29sb3IiOm51bGwsIkxpbmVXZWlnaHQiOjAuMCwiTGluZVR5cGUiOjAsIlBhcmVudFN0eWxlIjpudWxsfSwiUGFyZW50U3R5bGUiOm51bGx9LCJEYXRlRm9ybWF0Ijp7IiRpZCI6IjEy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NCIsIkZvcm1hdCI6MCwiSXNWaXNpYmxlIjpmYWxzZSwiTGFzdEtub3duVmlzaWJpbGl0eVN0YXRlIjpmYWxzZX0sIklzVmlzaWJsZSI6dHJ1ZSwiUGFyZW50U3R5bGUiOm51bGx9LCJEZWZhdWx0U3dpbWxhbmVNaWxlc3RvbmVTdHlsZSI6eyIkaWQiOiIxMjA1IiwiVGl0bGVQb3NpdGlvbiI6IlJpZ2h0IiwiRGF0ZVBvc2l0aW9uIjoiTGVmdCIsIlNoYXBlVHlwZSI6MCwiU2hhcGVTaXplIjoxLCJTcGFjaW5nIjo1LCJTaGFwZVN0eWxlIjp7IiRpZCI6IjEyMDYiLCJNYXJnaW4iOnsiJGlkIjoiMTIwNyIsIlRvcCI6MC4wLCJMZWZ0IjowLjAsIlJpZ2h0IjowLjAsIkJvdHRvbSI6MC4wfSwiUGFkZGluZyI6eyIkaWQiOiIxMjA4IiwiVG9wIjowLjAsIkxlZnQiOjAuMCwiUmlnaHQiOjAuMCwiQm90dG9tIjowLjB9LCJCYWNrZ3JvdW5kIjp7IiRpZCI6IjEyMDkiLCJDb2xvciI6eyIkaWQiOiIxMjEwIiwiQSI6MTI3LCJSIjoxMTEsIkciOjQ5LCJCIjoxNTJ9fSwiSXNWaXNpYmxlIjp0cnVlLCJXaWR0aCI6MTguMCwiSGVpZ2h0IjoyMC4wLCJCb3JkZXJTdHlsZSI6eyIkaWQiOiIxMjExIiwiTGluZUNvbG9yIjp7IiRpZCI6IjEyMTIiLCIkdHlwZSI6Ik5MUkUuQ29tbW9uLkRvbS5Tb2xpZENvbG9yQnJ1c2gsIE5MUkUuQ29tbW9uIiwiQ29sb3IiOnsiJGlkIjoiMTIxMyIsIkEiOjI1NSwiUiI6MjM0LCJHIjoyMiwiQiI6MzB9fSwiTGluZVdlaWdodCI6MC4wLCJMaW5lVHlwZSI6MCwiUGFyZW50U3R5bGUiOm51bGx9LCJQYXJlbnRTdHlsZSI6bnVsbH0sIlRpdGxlU3R5bGUiOnsiJGlkIjoiMTIxNCIsIkZvbnRTZXR0aW5ncyI6eyIkaWQiOiIxMjE1IiwiRm9udFNpemUiOjExLCJGb250TmFtZSI6IkNhbGlicmkiLCJJc0JvbGQiOnRydWUsIklzSXRhbGljIjpmYWxzZSwiSXNVbmRlcmxpbmVkIjpmYWxzZSwiUGFyZW50U3R5bGUiOm51bGx9LCJBdXRvU2l6ZSI6MCwiRm9yZWdyb3VuZCI6eyIkaWQiOiIxMjE2IiwiQ29sb3IiOnsiJGlkIjoiMTIx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E4IiwiVG9wIjowLjAsIkxlZnQiOjAuMCwiUmlnaHQiOjAuMCwiQm90dG9tIjowLjB9LCJQYWRkaW5nIjp7IiRpZCI6IjEyMTkiLCJUb3AiOjAuMCwiTGVmdCI6MC4wLCJSaWdodCI6MC4wLCJCb3R0b20iOjAuMH0sIkJhY2tncm91bmQiOnsiJGlkIjoiMTIyMCIsIkNvbG9yIjp7IiRpZCI6IjEyMjEiLCJBIjo4OSwiUiI6MCwiRyI6MCwiQiI6MH19LCJJc1Zpc2libGUiOnRydWUsIldpZHRoIjowLjAsIkhlaWdodCI6MC4wLCJCb3JkZXJTdHlsZSI6eyIkaWQiOiIxMjIyIiwiTGluZUNvbG9yIjpudWxsLCJMaW5lV2VpZ2h0IjowLjAsIkxpbmVUeXBlIjowLCJQYXJlbnRTdHlsZSI6bnVsbH0sIlBhcmVudFN0eWxlIjpudWxsfSwiRGF0ZVN0eWxlIjp7IiRpZCI6IjEyMjMiLCJGb250U2V0dGluZ3MiOnsiJGlkIjoiMTIyNCIsIkZvbnRTaXplIjoxMCwiRm9udE5hbWUiOiJDYWxpYnJpIiwiSXNCb2xkIjpmYWxzZSwiSXNJdGFsaWMiOmZhbHNlLCJJc1VuZGVybGluZWQiOmZhbHNlLCJQYXJlbnRTdHlsZSI6bnVsbH0sIkF1dG9TaXplIjowLCJGb3JlZ3JvdW5kIjp7IiRpZCI6IjEyMjUiLCJDb2xvciI6eyIkaWQiOiIxMj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I3IiwiVG9wIjowLjAsIkxlZnQiOjAuMCwiUmlnaHQiOjAuMCwiQm90dG9tIjowLjB9LCJQYWRkaW5nIjp7IiRpZCI6IjEyMjgiLCJUb3AiOjAuMCwiTGVmdCI6MC4wLCJSaWdodCI6MC4wLCJCb3R0b20iOjAuMH0sIkJhY2tncm91bmQiOnsiJGlkIjoiMTIyOSIsIkNvbG9yIjp7IiRpZCI6IjEyMzAiLCJBIjo4OSwiUiI6MCwiRyI6MCwiQiI6MH19LCJJc1Zpc2libGUiOnRydWUsIldpZHRoIjowLjAsIkhlaWdodCI6MC4wLCJCb3JkZXJTdHlsZSI6eyIkaWQiOiIxMjMxIiwiTGluZUNvbG9yIjpudWxsLCJMaW5lV2VpZ2h0IjowLjAsIkxpbmVUeXBlIjowLCJQYXJlbnRTdHlsZSI6bnVsbH0sIlBhcmVudFN0eWxlIjpudWxsfSwiRGF0ZUZvcm1hdCI6eyIkaWQiOiIxMj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zMiLCJGb3JtYXQiOjAsIklzVmlzaWJsZSI6ZmFsc2UsIkxhc3RLbm93blZpc2liaWxpdHlTdGF0ZSI6ZmFsc2V9LCJJc1Zpc2libGUiOnRydWUsIlBhcmVudFN0eWxlIjpudWxsfSwiRGVmYXVsdFN3aW1sYW5lQWN0aXZpdHlTdHlsZSI6eyIkaWQiOiIxMjM0IiwiSGVhZGVyU3R5bGUiOnsiJGlkIjoiMTIzNSIsIlRleHRTdHlsZSI6eyIkaWQiOiIxMjM2IiwiRm9udFNldHRpbmdzIjp7IiRpZCI6IjEyMzciLCJGb250U2l6ZSI6MTEsIkZvbnROYW1lIjoiQ2FsaWJyaSIsIklzQm9sZCI6ZmFsc2UsIklzSXRhbGljIjpmYWxzZSwiSXNVbmRlcmxpbmVkIjpmYWxzZSwiUGFyZW50U3R5bGUiOm51bGx9LCJBdXRvU2l6ZSI6MiwiRm9yZWdyb3VuZCI6eyIkaWQiOiIxMjM4IiwiQ29sb3IiOnsiJGlkIjoiMTIz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yNDAiLCJUb3AiOjAuMCwiTGVmdCI6MC4wLCJSaWdodCI6MC4wLCJCb3R0b20iOjAuMH0sIlBhZGRpbmciOnsiJGlkIjoiMTI0MSIsIlRvcCI6MC4wLCJMZWZ0IjowLjAsIlJpZ2h0IjowLjAsIkJvdHRvbSI6MC4wfSwiQmFja2dyb3VuZCI6bnVsbCwiSXNWaXNpYmxlIjp0cnVlLCJXaWR0aCI6MC4wLCJIZWlnaHQiOjAuMCwiQm9yZGVyU3R5bGUiOm51bGwsIlBhcmVudFN0eWxlIjpudWxsfSwiUmVjdGFuZ2xlU3R5bGUiOnsiJGlkIjoiMTI0MiIsIk1hcmdpbiI6eyIkaWQiOiIxMjQzIiwiVG9wIjowLjAsIkxlZnQiOjAuMCwiUmlnaHQiOjAuMCwiQm90dG9tIjowLjB9LCJQYWRkaW5nIjp7IiRpZCI6IjEyNDQiLCJUb3AiOjAuMCwiTGVmdCI6MC4wLCJSaWdodCI6MC4wLCJCb3R0b20iOjAuMH0sIkJhY2tncm91bmQiOnsiJGlkIjoiMTI0NSIsIkNvbG9yIjp7IiRpZCI6IjEyNDYiLCJBIjo2MywiUiI6MTExLCJHIjo0OSwiQiI6MTUyfX0sIklzVmlzaWJsZSI6dHJ1ZSwiV2lkdGgiOjAuMCwiSGVpZ2h0IjowLjAsIkJvcmRlclN0eWxlIjp7IiRpZCI6IjEyNDciLCJMaW5lQ29sb3IiOnsiJGlkIjoiMTI0OCIsIiR0eXBlIjoiTkxSRS5Db21tb24uRG9tLlNvbGlkQ29sb3JCcnVzaCwgTkxSRS5Db21tb24iLCJDb2xvciI6eyIkaWQiOiIxMjQ5IiwiQSI6MjU1LCJSIjoyNTUsIkciOjAsIkIiOjB9fSwiTGluZVdlaWdodCI6MC4wLCJMaW5lVHlwZSI6MCwiUGFyZW50U3R5bGUiOm51bGx9LCJQYXJlbnRTdHlsZSI6bnVsbH0sIk1hcmdpbiI6eyIkaWQiOiIxMjUwIiwiVG9wIjowLjAsIkxlZnQiOjAuMCwiUmlnaHQiOjAuMCwiQm90dG9tIjowLjB9LCJQYWRkaW5nIjp7IiRpZCI6IjEyNTEiLCJUb3AiOjAuMCwiTGVmdCI6MC4wLCJSaWdodCI6MC4wLCJCb3R0b20iOjAuMH0sIkJhY2tncm91bmQiOm51bGwsIklzVmlzaWJsZSI6dHJ1ZSwiV2lkdGgiOjAuMCwiSGVpZ2h0IjowLjAsIkJvcmRlclN0eWxlIjpudWxsLCJQYXJlbnRTdHlsZSI6bnVsbH0sIkJhY2tncm91bmRTdHlsZSI6eyIkaWQiOiIxMjUyIiwiTWFyZ2luIjp7IiRpZCI6IjEyNTMiLCJUb3AiOjAuMCwiTGVmdCI6MC4wLCJSaWdodCI6MC4wLCJCb3R0b20iOjAuMH0sIlBhZGRpbmciOnsiJGlkIjoiMTI1NCIsIlRvcCI6MC4wLCJMZWZ0IjowLjAsIlJpZ2h0IjowLjAsIkJvdHRvbSI6MC4wfSwiQmFja2dyb3VuZCI6eyIkaWQiOiIxMjU1IiwiQ29sb3IiOnsiJGlkIjoiMTI1NiIsIkEiOjM4LCJSIjowLCJHIjowLCJCIjowfX0sIklzVmlzaWJsZSI6dHJ1ZSwiV2lkdGgiOjAuMCwiSGVpZ2h0IjowLjAsIkJvcmRlclN0eWxlIjp7IiRpZCI6IjEyNTciLCJMaW5lQ29sb3IiOnsiJGlkIjoiMTI1OCIsIiR0eXBlIjoiTkxSRS5Db21tb24uRG9tLlNvbGlkQ29sb3JCcnVzaCwgTkxSRS5Db21tb24iLCJDb2xvciI6eyIkaWQiOiIxMjU5IiwiQSI6MjU1LCJSIjoyMzQsIkciOjIyLCJCIjozMH19LCJMaW5lV2VpZ2h0IjowLjAsIkxpbmVUeXBlIjowLCJQYXJlbnRTdHlsZSI6bnVsbH0sIlBhcmVudFN0eWxlIjpudWxsfSwiTWFyZ2luIjp7IiRpZCI6IjEyNjAiLCJUb3AiOjAuMCwiTGVmdCI6MC4wLCJSaWdodCI6MC4wLCJCb3R0b20iOjAuMH0sIlBhZGRpbmciOnsiJGlkIjoiMTI2MSIsIlRvcCI6MC4wLCJMZWZ0IjowLjAsIlJpZ2h0IjowLjAsIkJvdHRvbSI6MC4wfSwiSXNWaXNpYmxlIjp0cnVlLCJXaWR0aCI6MC4wLCJIZWlnaHQiOjAuMCwiQm9yZGVyU3R5bGUiOnsiJGlkIjoiMTI2MiIsIkxpbmVDb2xvciI6bnVsbCwiTGluZVdlaWdodCI6MC4wLCJMaW5lVHlwZSI6MCwiUGFyZW50U3R5bGUiOm51bGx9LCJQYXJlbnRTdHlsZSI6bnVsbH0sIk1hcmdpbiI6eyIkaWQiOiIxMjYzIiwiVG9wIjowLjAsIkxlZnQiOjAuMCwiUmlnaHQiOjAuMCwiQm90dG9tIjowLjB9LCJQYWRkaW5nIjp7IiRpZCI6IjEyNjQiLCJUb3AiOjAuMCwiTGVmdCI6MC4wLCJSaWdodCI6MC4wLCJCb3R0b20iOjAuMH0sIklzVmlzaWJsZSI6dHJ1ZSwiV2lkdGgiOjAuMCwiSGVpZ2h0IjowLjAsIkJvcmRlclN0eWxlIjp7IiRpZCI6IjEyNjUiLCJMaW5lQ29sb3IiOm51bGwsIkxpbmVXZWlnaHQiOjAuMCwiTGluZVR5cGUiOjAsIlBhcmVudFN0eWxlIjpudWxsfSwiUGFyZW50U3R5bGUiOm51bGx9fSx7IiRpZCI6IjEyNjYiLCJfYWN0aXZpdGllcyI6W3siJGlkIjoiMTI2NyIsIl9yb3dzIjpbeyIkaWQiOiIxMjY4IiwiX3Rhc2tzIjpbeyIkaWQiOiIxMjY5IiwiX2F0dGFjaGVkTWlsZXN0b25lcyI6W10sIlRhc2tEZWZpbml0aW9uIjp7IiRpZCI6IjEyNzAiLCJHcm91cE5hbWUiOm51bGwsIlN0YXJ0RGF0ZSI6IjIwMjUtMDMtMjNUMDA6MDA6MDBaIiwiRW5kRGF0ZSI6IjIwMjUtMDctMDNUMTE6NTk6MDBaIiwiUGVyY2VudGFnZUNvbXBsZXRlIjo3MC4wLCJTdHlsZSI6eyIkaWQiOiIxMjcxIiwiU2hhcGUiOjQsIlNoYXBlVGhpY2tuZXNzIjoxLCJEdXJhdGlvbkZvcm1hdCI6MCwiSW5jbHVkZU5vbldvcmtpbmdEYXlzSW5EdXJhdGlvbiI6ZmFsc2UsIlBlcmNlbnRhZ2VDb21wbGV0ZVN0eWxlIjp7IiRpZCI6IjEyNzIiLCJGb250U2V0dGluZ3MiOnsiJGlkIjoiMTI3MyIsIkZvbnRTaXplIjoxMCwiRm9udE5hbWUiOiJDYWxpYnJpIiwiSXNCb2xkIjpmYWxzZSwiSXNJdGFsaWMiOmZhbHNlLCJJc1VuZGVybGluZWQiOmZhbHNlLCJQYXJlbnRTdHlsZSI6bnVsbH0sIkF1dG9TaXplIjowLCJGb3JlZ3JvdW5kIjp7IiRpZCI6IjEyNzQiLCJDb2xvciI6eyIkaWQiOiIxMjc1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jc2IiwiVG9wIjowLjAsIkxlZnQiOjAuMCwiUmlnaHQiOjAuMCwiQm90dG9tIjowLjB9LCJQYWRkaW5nIjp7IiRpZCI6IjEyNzciLCJUb3AiOjAuMCwiTGVmdCI6MC4wLCJSaWdodCI6MC4wLCJCb3R0b20iOjAuMH0sIkJhY2tncm91bmQiOnsiJGlkIjoiMTI3OCIsIkNvbG9yIjp7IiRpZCI6IjEyNzkiLCJBIjo4OSwiUiI6MCwiRyI6MCwiQiI6MH19LCJJc1Zpc2libGUiOnRydWUsIldpZHRoIjowLjAsIkhlaWdodCI6MC4wLCJCb3JkZXJTdHlsZSI6eyIkaWQiOiIxMjgwIiwiTGluZUNvbG9yIjpudWxsLCJMaW5lV2VpZ2h0IjowLjAsIkxpbmVUeXBlIjowLCJQYXJlbnRTdHlsZSI6bnVsbH0sIlBhcmVudFN0eWxlIjpudWxsfSwiRHVyYXRpb25TdHlsZSI6eyIkaWQiOiIxMjgxIiwiRm9udFNldHRpbmdzIjp7IiRpZCI6IjEyODIiLCJGb250U2l6ZSI6MTAsIkZvbnROYW1lIjoiQ2FsaWJyaSIsIklzQm9sZCI6ZmFsc2UsIklzSXRhbGljIjpmYWxzZSwiSXNVbmRlcmxpbmVkIjpmYWxzZSwiUGFyZW50U3R5bGUiOm51bGx9LCJBdXRvU2l6ZSI6MCwiRm9yZWdyb3VuZCI6eyIkaWQiOiIxMjgzIiwiQ29sb3IiOnsiJGlkIjoiMTI4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DUiLCJUb3AiOjAuMCwiTGVmdCI6MC4wLCJSaWdodCI6MC4wLCJCb3R0b20iOjAuMH0sIlBhZGRpbmciOnsiJGlkIjoiMTI4NiIsIlRvcCI6MC4wLCJMZWZ0IjowLjAsIlJpZ2h0IjowLjAsIkJvdHRvbSI6MC4wfSwiQmFja2dyb3VuZCI6eyIkaWQiOiIxMjg3IiwiQ29sb3IiOnsiJGlkIjoiMTI4OCIsIkEiOjg5LCJSIjowLCJHIjowLCJCIjowfX0sIklzVmlzaWJsZSI6dHJ1ZSwiV2lkdGgiOjAuMCwiSGVpZ2h0IjowLjAsIkJvcmRlclN0eWxlIjp7IiRpZCI6IjEyODkiLCJMaW5lQ29sb3IiOm51bGwsIkxpbmVXZWlnaHQiOjAuMCwiTGluZVR5cGUiOjAsIlBhcmVudFN0eWxlIjpudWxsfSwiUGFyZW50U3R5bGUiOm51bGx9LCJIb3Jpem9udGFsQ29ubmVjdG9yU3R5bGUiOnsiJGlkIjoiMTI5MCIsIkxpbmVDb2xvciI6eyIkaWQiOiIxMjkxIiwiJHR5cGUiOiJOTFJFLkNvbW1vbi5Eb20uU29saWRDb2xvckJydXNoLCBOTFJFLkNvbW1vbiIsIkNvbG9yIjp7IiRpZCI6IjEyOTIiLCJBIjoyNTUsIlIiOjIwNCwiRyI6MjA0LCJCIjoyMDR9fSwiTGluZVdlaWdodCI6MS4wLCJMaW5lVHlwZSI6MCwiUGFyZW50U3R5bGUiOm51bGx9LCJWZXJ0aWNhbENvbm5lY3RvclN0eWxlIjp7IiRpZCI6IjEyOTMiLCJMaW5lQ29sb3IiOnsiJGlkIjoiMTI5NCIsIiR0eXBlIjoiTkxSRS5Db21tb24uRG9tLlNvbGlkQ29sb3JCcnVzaCwgTkxSRS5Db21tb24iLCJDb2xvciI6eyIkaWQiOiIxMjk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I5NiIsIk1hcmdpbiI6eyIkaWQiOiIxMjk3IiwiVG9wIjowLjAsIkxlZnQiOjQuMCwiUmlnaHQiOjQuMCwiQm90dG9tIjowLjB9LCJQYWRkaW5nIjp7IiRpZCI6IjEyOTgiLCJUb3AiOjAuMCwiTGVmdCI6MC4wLCJSaWdodCI6MC4wLCJCb3R0b20iOjAuMH0sIkJhY2tncm91bmQiOnsiJGlkIjoiMTI5OSIsIkNvbG9yIjp7IiRpZCI6IjEzMDAiLCJBIjoyNTUsIlIiOjIyNywiRyI6MTE2LCJCIjoyMn19LCJJc1Zpc2libGUiOnRydWUsIldpZHRoIjowLjAsIkhlaWdodCI6MTYuMCwiQm9yZGVyU3R5bGUiOnsiJGlkIjoiMTMwMSIsIkxpbmVDb2xvciI6eyIkaWQiOiIxMzAyIiwiJHR5cGUiOiJOTFJFLkNvbW1vbi5Eb20uU29saWRDb2xvckJydXNoLCBOTFJFLkNvbW1vbiIsIkNvbG9yIjp7IiRpZCI6IjEzMDMiLCJBIjoyNTUsIlIiOjI1NSwiRyI6MCwiQiI6MH19LCJMaW5lV2VpZ2h0IjowLjAsIkxpbmVUeXBlIjowLCJQYXJlbnRTdHlsZSI6bnVsbH0sIlBhcmVudFN0eWxlIjpudWxsfSwiVGl0bGVTdHlsZSI6eyIkaWQiOiIxMzA0IiwiRm9udFNldHRpbmdzIjp7IiRpZCI6IjEzMDUiLCJGb250U2l6ZSI6MTEsIkZvbnROYW1lIjoiQ2FsaWJyaSIsIklzQm9sZCI6ZmFsc2UsIklzSXRhbGljIjpmYWxzZSwiSXNVbmRlcmxpbmVkIjpmYWxzZSwiUGFyZW50U3R5bGUiOm51bGx9LCJBdXRvU2l6ZSI6MCwiRm9yZWdyb3VuZCI6eyIkaWQiOiIxMzA2IiwiQ29sb3IiOnsiJGlkIjoiMTMwN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zA4IiwiVG9wIjowLjAsIkxlZnQiOjAuMCwiUmlnaHQiOjAuMCwiQm90dG9tIjowLjB9LCJQYWRkaW5nIjp7IiRpZCI6IjEzMDkiLCJUb3AiOjAuMCwiTGVmdCI6MC4wLCJSaWdodCI6MC4wLCJCb3R0b20iOjAuMH0sIkJhY2tncm91bmQiOnsiJGlkIjoiMTMxMCIsIkNvbG9yIjp7IiRpZCI6IjEzMTEiLCJBIjowLCJSIjoyNTUsIkciOjI1NSwiQiI6MjU1fX0sIklzVmlzaWJsZSI6dHJ1ZSwiV2lkdGgiOjAuMCwiSGVpZ2h0IjowLjAsIkJvcmRlclN0eWxlIjp7IiRpZCI6IjEzMTIiLCJMaW5lQ29sb3IiOm51bGwsIkxpbmVXZWlnaHQiOjAuMCwiTGluZVR5cGUiOjAsIlBhcmVudFN0eWxlIjpudWxsfSwiUGFyZW50U3R5bGUiOm51bGx9LCJEYXRlU3R5bGUiOnsiJGlkIjoiMTMxMyIsIkZvbnRTZXR0aW5ncyI6eyIkaWQiOiIxMzE0IiwiRm9udFNpemUiOjEwLCJGb250TmFtZSI6IkNhbGlicmkiLCJJc0JvbGQiOmZhbHNlLCJJc0l0YWxpYyI6ZmFsc2UsIklzVW5kZXJsaW5lZCI6ZmFsc2UsIlBhcmVudFN0eWxlIjpudWxsfSwiQXV0b1NpemUiOjAsIkZvcmVncm91bmQiOnsiJGlkIjoiMTMxNSIsIkNvbG9yIjp7IiRpZCI6IjEz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TciLCJUb3AiOjAuMCwiTGVmdCI6MC4wLCJSaWdodCI6MC4wLCJCb3R0b20iOjAuMH0sIlBhZGRpbmciOnsiJGlkIjoiMTMxOCIsIlRvcCI6MC4wLCJMZWZ0IjowLjAsIlJpZ2h0IjowLjAsIkJvdHRvbSI6MC4wfSwiQmFja2dyb3VuZCI6eyIkaWQiOiIxMzE5IiwiQ29sb3IiOnsiJHJlZiI6IjEyODgifX0sIklzVmlzaWJsZSI6dHJ1ZSwiV2lkdGgiOjAuMCwiSGVpZ2h0IjowLjAsIkJvcmRlclN0eWxlIjp7IiRpZCI6IjEzMjAiLCJMaW5lQ29sb3IiOm51bGwsIkxpbmVXZWlnaHQiOjAuMCwiTGluZVR5cGUiOjAsIlBhcmVudFN0eWxlIjpudWxsfSwiUGFyZW50U3R5bGUiOm51bGx9LCJEYXRlRm9ybWF0Ijp7IiRpZCI6IjEzMjE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MyMiIsIkRhdGVQYXJ0SXNWaXNpYmxlIjp0cnVlLCJUaW1lUGFydElzVmlzaWJsZSI6ZmFsc2V9fSwiV2Vla051bWJlcmluZyI6eyIkaWQiOiIxMzIzIiwiRm9ybWF0IjowLCJJc1Zpc2libGUiOmZhbHNlLCJMYXN0S25vd25WaXNpYmlsaXR5U3RhdGUiOmZhbHNlfSwiSXNWaXNpYmxlIjp0cnVlLCJQYXJlbnRTdHlsZSI6bnVsbH0sIkluZGV4IjoxOCwiU21hcnREdXJhdGlvbkFjdGl2YXRlZCI6ZmFsc2UsIkRhdGVGb3JtYXQiOnsiJHJlZiI6IjEzMjEifSwiV2Vla051bWJlcmluZyI6eyIkaWQiOiIxMzI0IiwiRm9ybWF0IjowLCJJc1Zpc2libGUiOmZhbHNlLCJMYXN0S25vd25WaXNpYmlsaXR5U3RhdGUiOmZhbHNlfSwiSWQiOiJmYTcxNjBhZS04ZGI2LTQ5YzQtYTU4Ni1jMjY3MjJlMDk0Y2EiLCJJbXBvcnRJZCI6bnVsbCwiVGl0bGUiOiJDZXJ0aWZpY2F0aW9uICIsIk5vdGUiOm51bGwsIkh5cGVybGluayI6eyIkaWQiOiIxMzI1IiwiQWRkcmVzcyI6IiIsIlN1YkFkZHJlc3MiOiIifSwiSXNDaGFuZ2VkIjpmYWxzZSwiSXNOZXciOmZhbHNlfX0seyIkaWQiOiIxMzI2IiwiX2F0dGFjaGVkTWlsZXN0b25lcyI6W10sIlRhc2tEZWZpbml0aW9uIjp7IiRpZCI6IjEzMjciLCJHcm91cE5hbWUiOm51bGwsIlN0YXJ0RGF0ZSI6IjIwMjQtMTAtMjZUMDA6MDA6MDBaIiwiRW5kRGF0ZSI6IjIwMjQtMTItMTFUMTE6NTk6MDBaIiwiUGVyY2VudGFnZUNvbXBsZXRlIjpudWxsLCJTdHlsZSI6eyIkaWQiOiIxMzI4IiwiU2hhcGUiOjEsIlNoYXBlVGhpY2tuZXNzIjoxLCJEdXJhdGlvbkZvcm1hdCI6MCwiSW5jbHVkZU5vbldvcmtpbmdEYXlzSW5EdXJhdGlvbiI6ZmFsc2UsIlBlcmNlbnRhZ2VDb21wbGV0ZVN0eWxlIjp7IiRpZCI6IjEzMjkiLCJGb250U2V0dGluZ3MiOnsiJGlkIjoiMTMzMCIsIkZvbnRTaXplIjoxMCwiRm9udE5hbWUiOiJDYWxpYnJpIiwiSXNCb2xkIjpmYWxzZSwiSXNJdGFsaWMiOmZhbHNlLCJJc1VuZGVybGluZWQiOmZhbHNlLCJQYXJlbnRTdHlsZSI6bnVsbH0sIkF1dG9TaXplIjowLCJGb3JlZ3JvdW5kIjp7IiRpZCI6IjEzMzEiLCJDb2xvciI6eyIkaWQiOiIxMzM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zMzMiLCJUb3AiOjAuMCwiTGVmdCI6MC4wLCJSaWdodCI6MC4wLCJCb3R0b20iOjAuMH0sIlBhZGRpbmciOnsiJGlkIjoiMTMzNCIsIlRvcCI6MC4wLCJMZWZ0IjowLjAsIlJpZ2h0IjowLjAsIkJvdHRvbSI6MC4wfSwiQmFja2dyb3VuZCI6eyIkaWQiOiIxMzM1IiwiQ29sb3IiOnsiJGlkIjoiMTMzNiIsIkEiOjg5LCJSIjowLCJHIjowLCJCIjowfX0sIklzVmlzaWJsZSI6dHJ1ZSwiV2lkdGgiOjAuMCwiSGVpZ2h0IjowLjAsIkJvcmRlclN0eWxlIjp7IiRpZCI6IjEzMzciLCJMaW5lQ29sb3IiOm51bGwsIkxpbmVXZWlnaHQiOjAuMCwiTGluZVR5cGUiOjAsIlBhcmVudFN0eWxlIjpudWxsfSwiUGFyZW50U3R5bGUiOm51bGx9LCJEdXJhdGlvblN0eWxlIjp7IiRpZCI6IjEzMzgiLCJGb250U2V0dGluZ3MiOnsiJGlkIjoiMTMzOSIsIkZvbnRTaXplIjoxMCwiRm9udE5hbWUiOiJDYWxpYnJpIiwiSXNCb2xkIjpmYWxzZSwiSXNJdGFsaWMiOmZhbHNlLCJJc1VuZGVybGluZWQiOmZhbHNlLCJQYXJlbnRTdHlsZSI6bnVsbH0sIkF1dG9TaXplIjowLCJGb3JlZ3JvdW5kIjp7IiRpZCI6IjEzNDAiLCJDb2xvciI6eyIkaWQiOiIxMzQ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0MiIsIlRvcCI6MC4wLCJMZWZ0IjowLjAsIlJpZ2h0IjowLjAsIkJvdHRvbSI6MC4wfSwiUGFkZGluZyI6eyIkaWQiOiIxMzQzIiwiVG9wIjowLjAsIkxlZnQiOjAuMCwiUmlnaHQiOjAuMCwiQm90dG9tIjowLjB9LCJCYWNrZ3JvdW5kIjp7IiRpZCI6IjEzNDQiLCJDb2xvciI6eyIkaWQiOiIxMzQ1IiwiQSI6ODksIlIiOjAsIkciOjAsIkIiOjB9fSwiSXNWaXNpYmxlIjp0cnVlLCJXaWR0aCI6MC4wLCJIZWlnaHQiOjAuMCwiQm9yZGVyU3R5bGUiOnsiJGlkIjoiMTM0NiIsIkxpbmVDb2xvciI6bnVsbCwiTGluZVdlaWdodCI6MC4wLCJMaW5lVHlwZSI6MCwiUGFyZW50U3R5bGUiOm51bGx9LCJQYXJlbnRTdHlsZSI6bnVsbH0sIkhvcml6b250YWxDb25uZWN0b3JTdHlsZSI6eyIkaWQiOiIxMzQ3IiwiTGluZUNvbG9yIjp7IiRpZCI6IjEzNDgiLCIkdHlwZSI6Ik5MUkUuQ29tbW9uLkRvbS5Tb2xpZENvbG9yQnJ1c2gsIE5MUkUuQ29tbW9uIiwiQ29sb3IiOnsiJGlkIjoiMTM0OSIsIkEiOjI1NSwiUiI6MjA0LCJHIjoyMDQsIkIiOjIwNH19LCJMaW5lV2VpZ2h0IjoxLjAsIkxpbmVUeXBlIjowLCJQYXJlbnRTdHlsZSI6bnVsbH0sIlZlcnRpY2FsQ29ubmVjdG9yU3R5bGUiOnsiJGlkIjoiMTM1MCIsIkxpbmVDb2xvciI6eyIkaWQiOiIxMzUxIiwiJHR5cGUiOiJOTFJFLkNvbW1vbi5Eb20uU29saWRDb2xvckJydXNoLCBOTFJFLkNvbW1vbiIsIkNvbG9yIjp7IiRpZCI6IjEzNT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zUzIiwiTWFyZ2luIjp7IiRpZCI6IjEzNTQiLCJUb3AiOjAuMCwiTGVmdCI6NC4wLCJSaWdodCI6NC4wLCJCb3R0b20iOjAuMH0sIlBhZGRpbmciOnsiJGlkIjoiMTM1NSIsIlRvcCI6MC4wLCJMZWZ0IjowLjAsIlJpZ2h0IjowLjAsIkJvdHRvbSI6MC4wfSwiQmFja2dyb3VuZCI6eyIkaWQiOiIxMzU2IiwiQ29sb3IiOnsiJGlkIjoiMTM1NyIsIkEiOjI1NSwiUiI6MjI3LCJHIjoxMTYsIkIiOjIyfX0sIklzVmlzaWJsZSI6dHJ1ZSwiV2lkdGgiOjAuMCwiSGVpZ2h0IjoxNi4wLCJCb3JkZXJTdHlsZSI6eyIkaWQiOiIxMzU4IiwiTGluZUNvbG9yIjp7IiRpZCI6IjEzNTkiLCIkdHlwZSI6Ik5MUkUuQ29tbW9uLkRvbS5Tb2xpZENvbG9yQnJ1c2gsIE5MUkUuQ29tbW9uIiwiQ29sb3IiOnsiJGlkIjoiMTM2MCIsIkEiOjI1NSwiUiI6MjU1LCJHIjowLCJCIjowfX0sIkxpbmVXZWlnaHQiOjAuMCwiTGluZVR5cGUiOjAsIlBhcmVudFN0eWxlIjpudWxsfSwiUGFyZW50U3R5bGUiOm51bGx9LCJUaXRsZVN0eWxlIjp7IiRpZCI6IjEzNjEiLCJGb250U2V0dGluZ3MiOnsiJGlkIjoiMTM2MiIsIkZvbnRTaXplIjoxMSwiRm9udE5hbWUiOiJDYWxpYnJpIiwiSXNCb2xkIjpmYWxzZSwiSXNJdGFsaWMiOmZhbHNlLCJJc1VuZGVybGluZWQiOmZhbHNlLCJQYXJlbnRTdHlsZSI6bnVsbH0sIkF1dG9TaXplIjowLCJGb3JlZ3JvdW5kIjp7IiRpZCI6IjEzNjMiLCJDb2xvciI6eyIkaWQiOiIxMzY0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zNjUiLCJUb3AiOjAuMCwiTGVmdCI6MC4wLCJSaWdodCI6MC4wLCJCb3R0b20iOjAuMH0sIlBhZGRpbmciOnsiJGlkIjoiMTM2NiIsIlRvcCI6MC4wLCJMZWZ0IjowLjAsIlJpZ2h0IjowLjAsIkJvdHRvbSI6MC4wfSwiQmFja2dyb3VuZCI6eyIkaWQiOiIxMzY3IiwiQ29sb3IiOnsiJGlkIjoiMTM2OCIsIkEiOjAsIlIiOjI1NSwiRyI6MjU1LCJCIjoyNTV9fSwiSXNWaXNpYmxlIjp0cnVlLCJXaWR0aCI6MC4wLCJIZWlnaHQiOjAuMCwiQm9yZGVyU3R5bGUiOnsiJGlkIjoiMTM2OSIsIkxpbmVDb2xvciI6bnVsbCwiTGluZVdlaWdodCI6MC4wLCJMaW5lVHlwZSI6MCwiUGFyZW50U3R5bGUiOm51bGx9LCJQYXJlbnRTdHlsZSI6bnVsbH0sIkRhdGVTdHlsZSI6eyIkaWQiOiIxMzcwIiwiRm9udFNldHRpbmdzIjp7IiRpZCI6IjEzNzEiLCJGb250U2l6ZSI6MTAsIkZvbnROYW1lIjoiQ2FsaWJyaSIsIklzQm9sZCI6ZmFsc2UsIklzSXRhbGljIjpmYWxzZSwiSXNVbmRlcmxpbmVkIjpmYWxzZSwiUGFyZW50U3R5bGUiOm51bGx9LCJBdXRvU2l6ZSI6MCwiRm9yZWdyb3VuZCI6eyIkaWQiOiIxMzcyIiwiQ29sb3IiOnsiJGlkIjoiMTM3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3NCIsIlRvcCI6MC4wLCJMZWZ0IjowLjAsIlJpZ2h0IjowLjAsIkJvdHRvbSI6MC4wfSwiUGFkZGluZyI6eyIkaWQiOiIxMzc1IiwiVG9wIjowLjAsIkxlZnQiOjAuMCwiUmlnaHQiOjAuMCwiQm90dG9tIjowLjB9LCJCYWNrZ3JvdW5kIjp7IiRpZCI6IjEzNzYiLCJDb2xvciI6eyIkcmVmIjoiMTM0NSJ9fSwiSXNWaXNpYmxlIjp0cnVlLCJXaWR0aCI6MC4wLCJIZWlnaHQiOjAuMCwiQm9yZGVyU3R5bGUiOnsiJGlkIjoiMTM3NyIsIkxpbmVDb2xvciI6bnVsbCwiTGluZVdlaWdodCI6MC4wLCJMaW5lVHlwZSI6MCwiUGFyZW50U3R5bGUiOm51bGx9LCJQYXJlbnRTdHlsZSI6bnVsbH0sIkRhdGVGb3JtYXQiOnsiJGlkIjoiMTM3O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zc5IiwiRGF0ZVBhcnRJc1Zpc2libGUiOnRydWUsIlRpbWVQYXJ0SXNWaXNpYmxlIjpmYWxzZX19LCJXZWVrTnVtYmVyaW5nIjp7IiRpZCI6IjEzODAiLCJGb3JtYXQiOjAsIklzVmlzaWJsZSI6ZmFsc2UsIkxhc3RLbm93blZpc2liaWxpdHlTdGF0ZSI6ZmFsc2V9LCJJc1Zpc2libGUiOnRydWUsIlBhcmVudFN0eWxlIjpudWxsfSwiSW5kZXgiOjE5LCJTbWFydER1cmF0aW9uQWN0aXZhdGVkIjpmYWxzZSwiRGF0ZUZvcm1hdCI6eyIkcmVmIjoiMTM3OCJ9LCJXZWVrTnVtYmVyaW5nIjp7IiRpZCI6IjEzODEiLCJGb3JtYXQiOjAsIklzVmlzaWJsZSI6ZmFsc2UsIkxhc3RLbm93blZpc2liaWxpdHlTdGF0ZSI6ZmFsc2V9LCJJZCI6ImMwMDBiMzM4LTU2YzMtNDU3ZS05N2FjLTgzODQzYjQ2MzQ4YSIsIkltcG9ydElkIjpudWxsLCJUaXRsZSI6IkxvZ3MgIiwiTm90ZSI6bnVsbCwiSHlwZXJsaW5rIjp7IiRpZCI6IjEzODIiLCJBZGRyZXNzIjoiIiwiU3ViQWRkcmVzcyI6IiJ9LCJJc0NoYW5nZWQiOmZhbHNlLCJJc05ldyI6ZmFsc2V9fV0sIl9taWxlc3RvbmVzIjpbXSwiSWQiOiJhNzc3Nzg0Yi1iOTNkLTQ0ZjQtYThjMC1iMTRlZTYwZTAyNjciLCJJc1NpbmdsZUl0ZW1Sb3ciOmZhbHNlfSx7IiRpZCI6IjEzODMiLCJfdGFza3MiOlt7IiRpZCI6IjEzODQiLCJfYXR0YWNoZWRNaWxlc3RvbmVzIjpbXSwiVGFza0RlZmluaXRpb24iOnsiJGlkIjoiMTM4NSIsIkdyb3VwTmFtZSI6bnVsbCwiU3RhcnREYXRlIjoiMjAyNS0wNS0wM1QwMDowMDowMFoiLCJFbmREYXRlIjoiMjAyNS0wOC0wOVQxMTo1OTowMFoiLCJQZXJjZW50YWdlQ29tcGxldGUiOm51bGwsIlN0eWxlIjp7IiRpZCI6IjEzODYiLCJTaGFwZSI6MSwiU2hhcGVUaGlja25lc3MiOjEsIkR1cmF0aW9uRm9ybWF0IjowLCJJbmNsdWRlTm9uV29ya2luZ0RheXNJbkR1cmF0aW9uIjpmYWxzZSwiUGVyY2VudGFnZUNvbXBsZXRlU3R5bGUiOnsiJGlkIjoiMTM4NyIsIkZvbnRTZXR0aW5ncyI6eyIkaWQiOiIxMzg4IiwiRm9udFNpemUiOjEwLCJGb250TmFtZSI6IkNhbGlicmkiLCJJc0JvbGQiOmZhbHNlLCJJc0l0YWxpYyI6ZmFsc2UsIklzVW5kZXJsaW5lZCI6ZmFsc2UsIlBhcmVudFN0eWxlIjpudWxsfSwiQXV0b1NpemUiOjAsIkZvcmVncm91bmQiOnsiJGlkIjoiMTM4OSIsIkNvbG9yIjp7IiRpZCI6IjEzOT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M5MSIsIlRvcCI6MC4wLCJMZWZ0IjowLjAsIlJpZ2h0IjowLjAsIkJvdHRvbSI6MC4wfSwiUGFkZGluZyI6eyIkaWQiOiIxMzkyIiwiVG9wIjowLjAsIkxlZnQiOjAuMCwiUmlnaHQiOjAuMCwiQm90dG9tIjowLjB9LCJCYWNrZ3JvdW5kIjp7IiRpZCI6IjEzOTMiLCJDb2xvciI6eyIkaWQiOiIxMzk0IiwiQSI6ODksIlIiOjAsIkciOjAsIkIiOjB9fSwiSXNWaXNpYmxlIjp0cnVlLCJXaWR0aCI6MC4wLCJIZWlnaHQiOjAuMCwiQm9yZGVyU3R5bGUiOnsiJGlkIjoiMTM5NSIsIkxpbmVDb2xvciI6bnVsbCwiTGluZVdlaWdodCI6MC4wLCJMaW5lVHlwZSI6MCwiUGFyZW50U3R5bGUiOm51bGx9LCJQYXJlbnRTdHlsZSI6bnVsbH0sIkR1cmF0aW9uU3R5bGUiOnsiJGlkIjoiMTM5NiIsIkZvbnRTZXR0aW5ncyI6eyIkaWQiOiIxMzk3IiwiRm9udFNpemUiOjEwLCJGb250TmFtZSI6IkNhbGlicmkiLCJJc0JvbGQiOmZhbHNlLCJJc0l0YWxpYyI6ZmFsc2UsIklzVW5kZXJsaW5lZCI6ZmFsc2UsIlBhcmVudFN0eWxlIjpudWxsfSwiQXV0b1NpemUiOjAsIkZvcmVncm91bmQiOnsiJGlkIjoiMTM5OCIsIkNvbG9yIjp7IiRpZCI6IjEz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AwIiwiVG9wIjowLjAsIkxlZnQiOjAuMCwiUmlnaHQiOjAuMCwiQm90dG9tIjowLjB9LCJQYWRkaW5nIjp7IiRpZCI6IjE0MDEiLCJUb3AiOjAuMCwiTGVmdCI6MC4wLCJSaWdodCI6MC4wLCJCb3R0b20iOjAuMH0sIkJhY2tncm91bmQiOnsiJGlkIjoiMTQwMiIsIkNvbG9yIjp7IiRpZCI6IjE0MDMiLCJBIjo4OSwiUiI6MCwiRyI6MCwiQiI6MH19LCJJc1Zpc2libGUiOnRydWUsIldpZHRoIjowLjAsIkhlaWdodCI6MC4wLCJCb3JkZXJTdHlsZSI6eyIkaWQiOiIxNDA0IiwiTGluZUNvbG9yIjpudWxsLCJMaW5lV2VpZ2h0IjowLjAsIkxpbmVUeXBlIjowLCJQYXJlbnRTdHlsZSI6bnVsbH0sIlBhcmVudFN0eWxlIjpudWxsfSwiSG9yaXpvbnRhbENvbm5lY3RvclN0eWxlIjp7IiRpZCI6IjE0MDUiLCJMaW5lQ29sb3IiOnsiJGlkIjoiMTQwNiIsIiR0eXBlIjoiTkxSRS5Db21tb24uRG9tLlNvbGlkQ29sb3JCcnVzaCwgTkxSRS5Db21tb24iLCJDb2xvciI6eyIkaWQiOiIxNDA3IiwiQSI6MjU1LCJSIjoyMDQsIkciOjIwNCwiQiI6MjA0fX0sIkxpbmVXZWlnaHQiOjEuMCwiTGluZVR5cGUiOjAsIlBhcmVudFN0eWxlIjpudWxsfSwiVmVydGljYWxDb25uZWN0b3JTdHlsZSI6eyIkaWQiOiIxNDA4IiwiTGluZUNvbG9yIjp7IiRpZCI6IjE0MDkiLCIkdHlwZSI6Ik5MUkUuQ29tbW9uLkRvbS5Tb2xpZENvbG9yQnJ1c2gsIE5MUkUuQ29tbW9uIiwiQ29sb3IiOnsiJGlkIjoiMTQx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0MTEiLCJNYXJnaW4iOnsiJGlkIjoiMTQxMiIsIlRvcCI6MC4wLCJMZWZ0Ijo0LjAsIlJpZ2h0Ijo0LjAsIkJvdHRvbSI6MC4wfSwiUGFkZGluZyI6eyIkaWQiOiIxNDEzIiwiVG9wIjowLjAsIkxlZnQiOjAuMCwiUmlnaHQiOjAuMCwiQm90dG9tIjowLjB9LCJCYWNrZ3JvdW5kIjp7IiRpZCI6IjE0MTQiLCJDb2xvciI6eyIkaWQiOiIxNDE1IiwiQSI6MjU1LCJSIjoyMjcsIkciOjExNiwiQiI6MjJ9fSwiSXNWaXNpYmxlIjp0cnVlLCJXaWR0aCI6MC4wLCJIZWlnaHQiOjE2LjAsIkJvcmRlclN0eWxlIjp7IiRpZCI6IjE0MTYiLCJMaW5lQ29sb3IiOnsiJGlkIjoiMTQxNyIsIiR0eXBlIjoiTkxSRS5Db21tb24uRG9tLlNvbGlkQ29sb3JCcnVzaCwgTkxSRS5Db21tb24iLCJDb2xvciI6eyIkaWQiOiIxNDE4IiwiQSI6MjU1LCJSIjoyNTUsIkciOjAsIkIiOjB9fSwiTGluZVdlaWdodCI6MC4wLCJMaW5lVHlwZSI6MCwiUGFyZW50U3R5bGUiOm51bGx9LCJQYXJlbnRTdHlsZSI6bnVsbH0sIlRpdGxlU3R5bGUiOnsiJGlkIjoiMTQxOSIsIkZvbnRTZXR0aW5ncyI6eyIkaWQiOiIxNDIwIiwiRm9udFNpemUiOjExLCJGb250TmFtZSI6IkNhbGlicmkiLCJJc0JvbGQiOmZhbHNlLCJJc0l0YWxpYyI6ZmFsc2UsIklzVW5kZXJsaW5lZCI6ZmFsc2UsIlBhcmVudFN0eWxlIjpudWxsfSwiQXV0b1NpemUiOjAsIkZvcmVncm91bmQiOnsiJGlkIjoiMTQyMSIsIkNvbG9yIjp7IiRpZCI6IjE0MjI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QyMyIsIlRvcCI6MC4wLCJMZWZ0IjowLjAsIlJpZ2h0IjowLjAsIkJvdHRvbSI6MC4wfSwiUGFkZGluZyI6eyIkaWQiOiIxNDI0IiwiVG9wIjowLjAsIkxlZnQiOjAuMCwiUmlnaHQiOjAuMCwiQm90dG9tIjowLjB9LCJCYWNrZ3JvdW5kIjp7IiRpZCI6IjE0MjUiLCJDb2xvciI6eyIkaWQiOiIxNDI2IiwiQSI6MCwiUiI6MjU1LCJHIjoyNTUsIkIiOjI1NX19LCJJc1Zpc2libGUiOnRydWUsIldpZHRoIjowLjAsIkhlaWdodCI6MC4wLCJCb3JkZXJTdHlsZSI6eyIkaWQiOiIxNDI3IiwiTGluZUNvbG9yIjpudWxsLCJMaW5lV2VpZ2h0IjowLjAsIkxpbmVUeXBlIjowLCJQYXJlbnRTdHlsZSI6bnVsbH0sIlBhcmVudFN0eWxlIjpudWxsfSwiRGF0ZVN0eWxlIjp7IiRpZCI6IjE0MjgiLCJGb250U2V0dGluZ3MiOnsiJGlkIjoiMTQyOSIsIkZvbnRTaXplIjoxMCwiRm9udE5hbWUiOiJDYWxpYnJpIiwiSXNCb2xkIjpmYWxzZSwiSXNJdGFsaWMiOmZhbHNlLCJJc1VuZGVybGluZWQiOmZhbHNlLCJQYXJlbnRTdHlsZSI6bnVsbH0sIkF1dG9TaXplIjowLCJGb3JlZ3JvdW5kIjp7IiRpZCI6IjE0MzAiLCJDb2xvciI6eyIkaWQiOiIxNDM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MyIiwiVG9wIjowLjAsIkxlZnQiOjAuMCwiUmlnaHQiOjAuMCwiQm90dG9tIjowLjB9LCJQYWRkaW5nIjp7IiRpZCI6IjE0MzMiLCJUb3AiOjAuMCwiTGVmdCI6MC4wLCJSaWdodCI6MC4wLCJCb3R0b20iOjAuMH0sIkJhY2tncm91bmQiOnsiJGlkIjoiMTQzNCIsIkNvbG9yIjp7IiRyZWYiOiIxNDAzIn19LCJJc1Zpc2libGUiOnRydWUsIldpZHRoIjowLjAsIkhlaWdodCI6MC4wLCJCb3JkZXJTdHlsZSI6eyIkaWQiOiIxNDM1IiwiTGluZUNvbG9yIjpudWxsLCJMaW5lV2VpZ2h0IjowLjAsIkxpbmVUeXBlIjowLCJQYXJlbnRTdHlsZSI6bnVsbH0sIlBhcmVudFN0eWxlIjpudWxsfSwiRGF0ZUZvcm1hdCI6eyIkaWQiOiIxNDM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0MzciLCJEYXRlUGFydElzVmlzaWJsZSI6dHJ1ZSwiVGltZVBhcnRJc1Zpc2libGUiOmZhbHNlfX0sIldlZWtOdW1iZXJpbmciOnsiJGlkIjoiMTQzOCIsIkZvcm1hdCI6MCwiSXNWaXNpYmxlIjpmYWxzZSwiTGFzdEtub3duVmlzaWJpbGl0eVN0YXRlIjpmYWxzZX0sIklzVmlzaWJsZSI6dHJ1ZSwiUGFyZW50U3R5bGUiOm51bGx9LCJJbmRleCI6MjAsIlNtYXJ0RHVyYXRpb25BY3RpdmF0ZWQiOmZhbHNlLCJEYXRlRm9ybWF0Ijp7IiRyZWYiOiIxNDM2In0sIldlZWtOdW1iZXJpbmciOnsiJGlkIjoiMTQzOSIsIkZvcm1hdCI6MCwiSXNWaXNpYmxlIjpmYWxzZSwiTGFzdEtub3duVmlzaWJpbGl0eVN0YXRlIjpmYWxzZX0sIklkIjoiNDc2ZGMxNWMtZmQ3My00NjlkLTk5NGQtNTQ4MDg5YzJmNTYyIiwiSW1wb3J0SWQiOm51bGwsIlRpdGxlIjoiQ29udGVudCBNYW5hZ2VtZW50ICIsIk5vdGUiOm51bGwsIkh5cGVybGluayI6eyIkaWQiOiIxNDQwIiwiQWRkcmVzcyI6IiIsIlN1YkFkZHJlc3MiOiIifSwiSXNDaGFuZ2VkIjpmYWxzZSwiSXNOZXciOmZhbHNlfX0seyIkaWQiOiIxNDQxIiwiX2F0dGFjaGVkTWlsZXN0b25lcyI6W10sIlRhc2tEZWZpbml0aW9uIjp7IiRpZCI6IjE0NDIiLCJHcm91cE5hbWUiOm51bGwsIlN0YXJ0RGF0ZSI6IjIwMjQtMTItMjJUMDA6MDA6MDBaIiwiRW5kRGF0ZSI6IjIwMjUtMDQtMDRUMTE6NTk6MDBaIiwiUGVyY2VudGFnZUNvbXBsZXRlIjpudWxsLCJTdHlsZSI6eyIkaWQiOiIxNDQzIiwiU2hhcGUiOjEsIlNoYXBlVGhpY2tuZXNzIjoxLCJEdXJhdGlvbkZvcm1hdCI6MCwiSW5jbHVkZU5vbldvcmtpbmdEYXlzSW5EdXJhdGlvbiI6ZmFsc2UsIlBlcmNlbnRhZ2VDb21wbGV0ZVN0eWxlIjp7IiRpZCI6IjE0NDQiLCJGb250U2V0dGluZ3MiOnsiJGlkIjoiMTQ0NSIsIkZvbnRTaXplIjoxMCwiRm9udE5hbWUiOiJDYWxpYnJpIiwiSXNCb2xkIjpmYWxzZSwiSXNJdGFsaWMiOmZhbHNlLCJJc1VuZGVybGluZWQiOmZhbHNlLCJQYXJlbnRTdHlsZSI6bnVsbH0sIkF1dG9TaXplIjowLCJGb3JlZ3JvdW5kIjp7IiRpZCI6IjE0NDYiLCJDb2xvciI6eyIkaWQiOiIxNDQ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GlkIjoiMTQ1MSIsIkEiOjg5LCJSIjowLCJHIjowLCJCIjowfX0sIklzVmlzaWJsZSI6dHJ1ZSwiV2lkdGgiOjAuMCwiSGVpZ2h0IjowLjAsIkJvcmRlclN0eWxlIjp7IiRpZCI6IjE0NTIiLCJMaW5lQ29sb3IiOm51bGwsIkxpbmVXZWlnaHQiOjAuMCwiTGluZVR5cGUiOjAsIlBhcmVudFN0eWxlIjpudWxsfSwiUGFyZW50U3R5bGUiOm51bGx9LCJEdXJhdGlvblN0eWxlIjp7IiRpZCI6IjE0NTMiLCJGb250U2V0dGluZ3MiOnsiJGlkIjoiMTQ1NCIsIkZvbnRTaXplIjoxMCwiRm9udE5hbWUiOiJDYWxpYnJpIiwiSXNCb2xkIjpmYWxzZSwiSXNJdGFsaWMiOmZhbHNlLCJJc1VuZGVybGluZWQiOmZhbHNlLCJQYXJlbnRTdHlsZSI6bnVsbH0sIkF1dG9TaXplIjowLCJGb3JlZ3JvdW5kIjp7IiRpZCI6IjE0NTUiLCJDb2xvciI6eyIkaWQiOiIxND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1NyIsIlRvcCI6MC4wLCJMZWZ0IjowLjAsIlJpZ2h0IjowLjAsIkJvdHRvbSI6MC4wfSwiUGFkZGluZyI6eyIkaWQiOiIxNDU4IiwiVG9wIjowLjAsIkxlZnQiOjAuMCwiUmlnaHQiOjAuMCwiQm90dG9tIjowLjB9LCJCYWNrZ3JvdW5kIjp7IiRpZCI6IjE0NTkiLCJDb2xvciI6eyIkaWQiOiIxNDYwIiwiQSI6ODksIlIiOjAsIkciOjAsIkIiOjB9fSwiSXNWaXNpYmxlIjp0cnVlLCJXaWR0aCI6MC4wLCJIZWlnaHQiOjAuMCwiQm9yZGVyU3R5bGUiOnsiJGlkIjoiMTQ2MSIsIkxpbmVDb2xvciI6bnVsbCwiTGluZVdlaWdodCI6MC4wLCJMaW5lVHlwZSI6MCwiUGFyZW50U3R5bGUiOm51bGx9LCJQYXJlbnRTdHlsZSI6bnVsbH0sIkhvcml6b250YWxDb25uZWN0b3JTdHlsZSI6eyIkaWQiOiIxNDYyIiwiTGluZUNvbG9yIjp7IiRpZCI6IjE0NjMiLCIkdHlwZSI6Ik5MUkUuQ29tbW9uLkRvbS5Tb2xpZENvbG9yQnJ1c2gsIE5MUkUuQ29tbW9uIiwiQ29sb3IiOnsiJGlkIjoiMTQ2NCIsIkEiOjI1NSwiUiI6MjA0LCJHIjoyMDQsIkIiOjIwNH19LCJMaW5lV2VpZ2h0IjoxLjAsIkxpbmVUeXBlIjowLCJQYXJlbnRTdHlsZSI6bnVsbH0sIlZlcnRpY2FsQ29ubmVjdG9yU3R5bGUiOnsiJGlkIjoiMTQ2NSIsIkxpbmVDb2xvciI6eyIkaWQiOiIxNDY2IiwiJHR5cGUiOiJOTFJFLkNvbW1vbi5Eb20uU29saWRDb2xvckJydXNoLCBOTFJFLkNvbW1vbiIsIkNvbG9yIjp7IiRpZCI6IjE0N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DY4IiwiTWFyZ2luIjp7IiRpZCI6IjE0NjkiLCJUb3AiOjAuMCwiTGVmdCI6NC4wLCJSaWdodCI6NC4wLCJCb3R0b20iOjAuMH0sIlBhZGRpbmciOnsiJGlkIjoiMTQ3MCIsIlRvcCI6MC4wLCJMZWZ0IjowLjAsIlJpZ2h0IjowLjAsIkJvdHRvbSI6MC4wfSwiQmFja2dyb3VuZCI6eyIkaWQiOiIxNDcxIiwiQ29sb3IiOnsiJGlkIjoiMTQ3MiIsIkEiOjI1NSwiUiI6MjI3LCJHIjoxMTYsIkIiOjIyfX0sIklzVmlzaWJsZSI6dHJ1ZSwiV2lkdGgiOjAuMCwiSGVpZ2h0IjoxNi4wLCJCb3JkZXJTdHlsZSI6eyIkaWQiOiIxNDczIiwiTGluZUNvbG9yIjp7IiRpZCI6IjE0NzQiLCIkdHlwZSI6Ik5MUkUuQ29tbW9uLkRvbS5Tb2xpZENvbG9yQnJ1c2gsIE5MUkUuQ29tbW9uIiwiQ29sb3IiOnsiJGlkIjoiMTQ3NSIsIkEiOjI1NSwiUiI6MjU1LCJHIjowLCJCIjowfX0sIkxpbmVXZWlnaHQiOjAuMCwiTGluZVR5cGUiOjAsIlBhcmVudFN0eWxlIjpudWxsfSwiUGFyZW50U3R5bGUiOm51bGx9LCJUaXRsZVN0eWxlIjp7IiRpZCI6IjE0NzYiLCJGb250U2V0dGluZ3MiOnsiJGlkIjoiMTQ3NyIsIkZvbnRTaXplIjoxMSwiRm9udE5hbWUiOiJDYWxpYnJpIiwiSXNCb2xkIjpmYWxzZSwiSXNJdGFsaWMiOmZhbHNlLCJJc1VuZGVybGluZWQiOmZhbHNlLCJQYXJlbnRTdHlsZSI6bnVsbH0sIkF1dG9TaXplIjowLCJGb3JlZ3JvdW5kIjp7IiRpZCI6IjE0NzgiLCJDb2xvciI6eyIkaWQiOiIxNDc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0ODAiLCJUb3AiOjAuMCwiTGVmdCI6MC4wLCJSaWdodCI6MC4wLCJCb3R0b20iOjAuMH0sIlBhZGRpbmciOnsiJGlkIjoiMTQ4MSIsIlRvcCI6MC4wLCJMZWZ0IjowLjAsIlJpZ2h0IjowLjAsIkJvdHRvbSI6MC4wfSwiQmFja2dyb3VuZCI6eyIkaWQiOiIxNDgyIiwiQ29sb3IiOnsiJGlkIjoiMTQ4MyIsIkEiOjAsIlIiOjI1NSwiRyI6MjU1LCJCIjoyNTV9fSwiSXNWaXNpYmxlIjp0cnVlLCJXaWR0aCI6MC4wLCJIZWlnaHQiOjAuMCwiQm9yZGVyU3R5bGUiOnsiJGlkIjoiMTQ4NCIsIkxpbmVDb2xvciI6bnVsbCwiTGluZVdlaWdodCI6MC4wLCJMaW5lVHlwZSI6MCwiUGFyZW50U3R5bGUiOm51bGx9LCJQYXJlbnRTdHlsZSI6bnVsbH0sIkRhdGVTdHlsZSI6eyIkaWQiOiIxNDg1IiwiRm9udFNldHRpbmdzIjp7IiRpZCI6IjE0ODYiLCJGb250U2l6ZSI6MTAsIkZvbnROYW1lIjoiQ2FsaWJyaSIsIklzQm9sZCI6ZmFsc2UsIklzSXRhbGljIjpmYWxzZSwiSXNVbmRlcmxpbmVkIjpmYWxzZSwiUGFyZW50U3R5bGUiOm51bGx9LCJBdXRvU2l6ZSI6MCwiRm9yZWdyb3VuZCI6eyIkaWQiOiIxNDg3IiwiQ29sb3IiOnsiJGlkIjoiMTQ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4OSIsIlRvcCI6MC4wLCJMZWZ0IjowLjAsIlJpZ2h0IjowLjAsIkJvdHRvbSI6MC4wfSwiUGFkZGluZyI6eyIkaWQiOiIxNDkwIiwiVG9wIjowLjAsIkxlZnQiOjAuMCwiUmlnaHQiOjAuMCwiQm90dG9tIjowLjB9LCJCYWNrZ3JvdW5kIjp7IiRpZCI6IjE0OTEiLCJDb2xvciI6eyIkcmVmIjoiMTQ2MCJ9fSwiSXNWaXNpYmxlIjp0cnVlLCJXaWR0aCI6MC4wLCJIZWlnaHQiOjAuMCwiQm9yZGVyU3R5bGUiOnsiJGlkIjoiMTQ5MiIsIkxpbmVDb2xvciI6bnVsbCwiTGluZVdlaWdodCI6MC4wLCJMaW5lVHlwZSI6MCwiUGFyZW50U3R5bGUiOm51bGx9LCJQYXJlbnRTdHlsZSI6bnVsbH0sIkRhdGVGb3JtYXQiOnsiJGlkIjoiMTQ5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NDk0IiwiRGF0ZVBhcnRJc1Zpc2libGUiOnRydWUsIlRpbWVQYXJ0SXNWaXNpYmxlIjpmYWxzZX19LCJXZWVrTnVtYmVyaW5nIjp7IiRpZCI6IjE0OTUiLCJGb3JtYXQiOjAsIklzVmlzaWJsZSI6ZmFsc2UsIkxhc3RLbm93blZpc2liaWxpdHlTdGF0ZSI6ZmFsc2V9LCJJc1Zpc2libGUiOnRydWUsIlBhcmVudFN0eWxlIjpudWxsfSwiSW5kZXgiOjIxLCJTbWFydER1cmF0aW9uQWN0aXZhdGVkIjpmYWxzZSwiRGF0ZUZvcm1hdCI6eyIkcmVmIjoiMTQ5MyJ9LCJXZWVrTnVtYmVyaW5nIjp7IiRpZCI6IjE0OTYiLCJGb3JtYXQiOjAsIklzVmlzaWJsZSI6ZmFsc2UsIkxhc3RLbm93blZpc2liaWxpdHlTdGF0ZSI6ZmFsc2V9LCJJZCI6Ijg5NzcxMjBlLWRiNmItNDBiNC05MmIwLWFlMGY1YTQ3NzczNyIsIkltcG9ydElkIjpudWxsLCJUaXRsZSI6IkFjY2VzcyBDb250cm9sIiwiTm90ZSI6bnVsbCwiSHlwZXJsaW5rIjp7IiRpZCI6IjE0OTciLCJBZGRyZXNzIjoiIiwiU3ViQWRkcmVzcyI6IiJ9LCJJc0NoYW5nZWQiOmZhbHNlLCJJc05ldyI6ZmFsc2V9fV0sIl9taWxlc3RvbmVzIjpbXSwiSWQiOiIyNjBhZTBlZi0wYjFlLTQzZGMtOWUyNC04ZDVkY2E1MWFiYmIiLCJJc1NpbmdsZUl0ZW1Sb3ciOmZhbHNlfSx7IiRpZCI6IjE0OTgiLCJfdGFza3MiOlt7IiRpZCI6IjE0OTkiLCJfYXR0YWNoZWRNaWxlc3RvbmVzIjpbXSwiVGFza0RlZmluaXRpb24iOnsiJGlkIjoiMTUwMCIsIkdyb3VwTmFtZSI6bnVsbCwiU3RhcnREYXRlIjoiMjAyNC0wOC0wN1QwMDowMDowMFoiLCJFbmREYXRlIjoiMjAyNC0xMi0yNVQxMTo1OTowMFoiLCJQZXJjZW50YWdlQ29tcGxldGUiOjg1LjAsIlN0eWxlIjp7IiRpZCI6IjE1MDEiLCJTaGFwZSI6NCwiU2hhcGVUaGlja25lc3MiOjEsIkR1cmF0aW9uRm9ybWF0IjowLCJJbmNsdWRlTm9uV29ya2luZ0RheXNJbkR1cmF0aW9uIjpmYWxzZSwiUGVyY2VudGFnZUNvbXBsZXRlU3R5bGUiOnsiJGlkIjoiMTUwMiIsIkZvbnRTZXR0aW5ncyI6eyIkaWQiOiIxNTAzIiwiRm9udFNpemUiOjEwLCJGb250TmFtZSI6IkNhbGlicmkiLCJJc0JvbGQiOmZhbHNlLCJJc0l0YWxpYyI6ZmFsc2UsIklzVW5kZXJsaW5lZCI6ZmFsc2UsIlBhcmVudFN0eWxlIjpudWxsfSwiQXV0b1NpemUiOjAsIkZvcmVncm91bmQiOnsiJGlkIjoiMTUwNCIsIkNvbG9yIjp7IiRpZCI6IjE1MDU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1MDYiLCJUb3AiOjAuMCwiTGVmdCI6MC4wLCJSaWdodCI6MC4wLCJCb3R0b20iOjAuMH0sIlBhZGRpbmciOnsiJGlkIjoiMTUwNyIsIlRvcCI6MC4wLCJMZWZ0IjowLjAsIlJpZ2h0IjowLjAsIkJvdHRvbSI6MC4wfSwiQmFja2dyb3VuZCI6eyIkaWQiOiIxNTA4IiwiQ29sb3IiOnsiJGlkIjoiMTUwOSIsIkEiOjg5LCJSIjowLCJHIjowLCJCIjowfX0sIklzVmlzaWJsZSI6dHJ1ZSwiV2lkdGgiOjAuMCwiSGVpZ2h0IjowLjAsIkJvcmRlclN0eWxlIjp7IiRpZCI6IjE1MTAiLCJMaW5lQ29sb3IiOm51bGwsIkxpbmVXZWlnaHQiOjAuMCwiTGluZVR5cGUiOjAsIlBhcmVudFN0eWxlIjpudWxsfSwiUGFyZW50U3R5bGUiOm51bGx9LCJEdXJhdGlvblN0eWxlIjp7IiRpZCI6IjE1MTEiLCJGb250U2V0dGluZ3MiOnsiJGlkIjoiMTUxMiIsIkZvbnRTaXplIjoxMCwiRm9udE5hbWUiOiJDYWxpYnJpIiwiSXNCb2xkIjpmYWxzZSwiSXNJdGFsaWMiOmZhbHNlLCJJc1VuZGVybGluZWQiOmZhbHNlLCJQYXJlbnRTdHlsZSI6bnVsbH0sIkF1dG9TaXplIjowLCJGb3JlZ3JvdW5kIjp7IiRpZCI6IjE1MTMiLCJDb2xvciI6eyIkaWQiOiIxNTE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xNSIsIlRvcCI6MC4wLCJMZWZ0IjowLjAsIlJpZ2h0IjowLjAsIkJvdHRvbSI6MC4wfSwiUGFkZGluZyI6eyIkaWQiOiIxNTE2IiwiVG9wIjowLjAsIkxlZnQiOjAuMCwiUmlnaHQiOjAuMCwiQm90dG9tIjowLjB9LCJCYWNrZ3JvdW5kIjp7IiRpZCI6IjE1MTciLCJDb2xvciI6eyIkaWQiOiIxNTE4IiwiQSI6ODksIlIiOjAsIkciOjAsIkIiOjB9fSwiSXNWaXNpYmxlIjp0cnVlLCJXaWR0aCI6MC4wLCJIZWlnaHQiOjAuMCwiQm9yZGVyU3R5bGUiOnsiJGlkIjoiMTUxOSIsIkxpbmVDb2xvciI6bnVsbCwiTGluZVdlaWdodCI6MC4wLCJMaW5lVHlwZSI6MCwiUGFyZW50U3R5bGUiOm51bGx9LCJQYXJlbnRTdHlsZSI6bnVsbH0sIkhvcml6b250YWxDb25uZWN0b3JTdHlsZSI6eyIkaWQiOiIxNTIwIiwiTGluZUNvbG9yIjp7IiRpZCI6IjE1MjEiLCIkdHlwZSI6Ik5MUkUuQ29tbW9uLkRvbS5Tb2xpZENvbG9yQnJ1c2gsIE5MUkUuQ29tbW9uIiwiQ29sb3IiOnsiJGlkIjoiMTUyMiIsIkEiOjI1NSwiUiI6MjA0LCJHIjoyMDQsIkIiOjIwNH19LCJMaW5lV2VpZ2h0IjoxLjAsIkxpbmVUeXBlIjowLCJQYXJlbnRTdHlsZSI6bnVsbH0sIlZlcnRpY2FsQ29ubmVjdG9yU3R5bGUiOnsiJGlkIjoiMTUyMyIsIkxpbmVDb2xvciI6eyIkaWQiOiIxNTI0IiwiJHR5cGUiOiJOTFJFLkNvbW1vbi5Eb20uU29saWRDb2xvckJydXNoLCBOTFJFLkNvbW1vbiIsIkNvbG9yIjp7IiRpZCI6IjE1Mj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TI2IiwiTWFyZ2luIjp7IiRpZCI6IjE1MjciLCJUb3AiOjAuMCwiTGVmdCI6NC4wLCJSaWdodCI6NC4wLCJCb3R0b20iOjAuMH0sIlBhZGRpbmciOnsiJGlkIjoiMTUyOCIsIlRvcCI6MC4wLCJMZWZ0IjowLjAsIlJpZ2h0IjowLjAsIkJvdHRvbSI6MC4wfSwiQmFja2dyb3VuZCI6eyIkaWQiOiIxNTI5IiwiQ29sb3IiOnsiJGlkIjoiMTUzMCIsIkEiOjI1NSwiUiI6MjI3LCJHIjoxMTYsIkIiOjIyfX0sIklzVmlzaWJsZSI6dHJ1ZSwiV2lkdGgiOjAuMCwiSGVpZ2h0IjoxNi4wLCJCb3JkZXJTdHlsZSI6eyIkaWQiOiIxNTMxIiwiTGluZUNvbG9yIjp7IiRpZCI6IjE1MzIiLCIkdHlwZSI6Ik5MUkUuQ29tbW9uLkRvbS5Tb2xpZENvbG9yQnJ1c2gsIE5MUkUuQ29tbW9uIiwiQ29sb3IiOnsiJGlkIjoiMTUzMyIsIkEiOjI1NSwiUiI6MjU1LCJHIjowLCJCIjowfX0sIkxpbmVXZWlnaHQiOjAuMCwiTGluZVR5cGUiOjAsIlBhcmVudFN0eWxlIjpudWxsfSwiUGFyZW50U3R5bGUiOm51bGx9LCJUaXRsZVN0eWxlIjp7IiRpZCI6IjE1MzQiLCJGb250U2V0dGluZ3MiOnsiJGlkIjoiMTUzNSIsIkZvbnRTaXplIjoxMSwiRm9udE5hbWUiOiJDYWxpYnJpIiwiSXNCb2xkIjpmYWxzZSwiSXNJdGFsaWMiOmZhbHNlLCJJc1VuZGVybGluZWQiOmZhbHNlLCJQYXJlbnRTdHlsZSI6bnVsbH0sIkF1dG9TaXplIjowLCJGb3JlZ3JvdW5kIjp7IiRpZCI6IjE1MzYiLCJDb2xvciI6eyIkaWQiOiIxNTM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1MzgiLCJUb3AiOjAuMCwiTGVmdCI6MC4wLCJSaWdodCI6MC4wLCJCb3R0b20iOjAuMH0sIlBhZGRpbmciOnsiJGlkIjoiMTUzOSIsIlRvcCI6MC4wLCJMZWZ0IjowLjAsIlJpZ2h0IjowLjAsIkJvdHRvbSI6MC4wfSwiQmFja2dyb3VuZCI6eyIkaWQiOiIxNTQwIiwiQ29sb3IiOnsiJGlkIjoiMTU0MSIsIkEiOjAsIlIiOjI1NSwiRyI6MjU1LCJCIjoyNTV9fSwiSXNWaXNpYmxlIjp0cnVlLCJXaWR0aCI6MC4wLCJIZWlnaHQiOjAuMCwiQm9yZGVyU3R5bGUiOnsiJGlkIjoiMTU0MiIsIkxpbmVDb2xvciI6bnVsbCwiTGluZVdlaWdodCI6MC4wLCJMaW5lVHlwZSI6MCwiUGFyZW50U3R5bGUiOm51bGx9LCJQYXJlbnRTdHlsZSI6bnVsbH0sIkRhdGVTdHlsZSI6eyIkaWQiOiIxNTQzIiwiRm9udFNldHRpbmdzIjp7IiRpZCI6IjE1NDQiLCJGb250U2l6ZSI6MTAsIkZvbnROYW1lIjoiQ2FsaWJyaSIsIklzQm9sZCI6ZmFsc2UsIklzSXRhbGljIjpmYWxzZSwiSXNVbmRlcmxpbmVkIjpmYWxzZSwiUGFyZW50U3R5bGUiOm51bGx9LCJBdXRvU2l6ZSI6MCwiRm9yZWdyb3VuZCI6eyIkaWQiOiIxNTQ1IiwiQ29sb3IiOnsiJGlkIjoiMTU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0NyIsIlRvcCI6MC4wLCJMZWZ0IjowLjAsIlJpZ2h0IjowLjAsIkJvdHRvbSI6MC4wfSwiUGFkZGluZyI6eyIkaWQiOiIxNTQ4IiwiVG9wIjowLjAsIkxlZnQiOjAuMCwiUmlnaHQiOjAuMCwiQm90dG9tIjowLjB9LCJCYWNrZ3JvdW5kIjp7IiRpZCI6IjE1NDkiLCJDb2xvciI6eyIkcmVmIjoiMTUxOCJ9fSwiSXNWaXNpYmxlIjp0cnVlLCJXaWR0aCI6MC4wLCJIZWlnaHQiOjAuMCwiQm9yZGVyU3R5bGUiOnsiJGlkIjoiMTU1MCIsIkxpbmVDb2xvciI6bnVsbCwiTGluZVdlaWdodCI6MC4wLCJMaW5lVHlwZSI6MCwiUGFyZW50U3R5bGUiOm51bGx9LCJQYXJlbnRTdHlsZSI6bnVsbH0sIkRhdGVGb3JtYXQiOnsiJGlkIjoiMTU1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NTUyIiwiRGF0ZVBhcnRJc1Zpc2libGUiOnRydWUsIlRpbWVQYXJ0SXNWaXNpYmxlIjpmYWxzZX19LCJXZWVrTnVtYmVyaW5nIjp7IiRpZCI6IjE1NTMiLCJGb3JtYXQiOjAsIklzVmlzaWJsZSI6ZmFsc2UsIkxhc3RLbm93blZpc2liaWxpdHlTdGF0ZSI6ZmFsc2V9LCJJc1Zpc2libGUiOnRydWUsIlBhcmVudFN0eWxlIjpudWxsfSwiSW5kZXgiOjIyLCJTbWFydER1cmF0aW9uQWN0aXZhdGVkIjpmYWxzZSwiRGF0ZUZvcm1hdCI6eyIkcmVmIjoiMTU1MSJ9LCJXZWVrTnVtYmVyaW5nIjp7IiRpZCI6IjE1NTQiLCJGb3JtYXQiOjAsIklzVmlzaWJsZSI6ZmFsc2UsIkxhc3RLbm93blZpc2liaWxpdHlTdGF0ZSI6ZmFsc2V9LCJJZCI6ImIzYjI0ZjMwLWRkMDktNDIzZi04ODYwLTkxMzNlZWRjZWIwOSIsIkltcG9ydElkIjpudWxsLCJUaXRsZSI6IlJpc2sgVHJhaW5pbmcgIiwiTm90ZSI6bnVsbCwiSHlwZXJsaW5rIjp7IiRpZCI6IjE1NTUiLCJBZGRyZXNzIjoiIiwiU3ViQWRkcmVzcyI6IiJ9LCJJc0NoYW5nZWQiOmZhbHNlLCJJc05ldyI6ZmFsc2V9fV0sIl9taWxlc3RvbmVzIjpbXSwiSWQiOiIwMDAwMDAwMC0wMDAwLTAwMDAtMDAwMC0wMDAwMDAwMDAwMDAiLCJJc1NpbmdsZUl0ZW1Sb3ciOnRydWV9LHsiJGlkIjoiMTU1NiIsIl90YXNrcyI6W3siJGlkIjoiMTU1NyIsIl9hdHRhY2hlZE1pbGVzdG9uZXMiOltdLCJUYXNrRGVmaW5pdGlvbiI6eyIkaWQiOiIxNTU4IiwiR3JvdXBOYW1lIjpudWxsLCJTdGFydERhdGUiOiIyMDI1LTA3LTAzVDAwOjAwOjAwWiIsIkVuZERhdGUiOiIyMDI1LTA5LTI2VDExOjU5OjAwWiIsIlBlcmNlbnRhZ2VDb21wbGV0ZSI6bnVsbCwiU3R5bGUiOnsiJGlkIjoiMTU1OSIsIlNoYXBlIjoxLCJTaGFwZVRoaWNrbmVzcyI6MSwiRHVyYXRpb25Gb3JtYXQiOjAsIkluY2x1ZGVOb25Xb3JraW5nRGF5c0luRHVyYXRpb24iOmZhbHNlLCJQZXJjZW50YWdlQ29tcGxldGVTdHlsZSI6eyIkaWQiOiIxNTYwIiwiRm9udFNldHRpbmdzIjp7IiRpZCI6IjE1NjEiLCJGb250U2l6ZSI6MTAsIkZvbnROYW1lIjoiQ2FsaWJyaSIsIklzQm9sZCI6ZmFsc2UsIklzSXRhbGljIjpmYWxzZSwiSXNVbmRlcmxpbmVkIjpmYWxzZSwiUGFyZW50U3R5bGUiOm51bGx9LCJBdXRvU2l6ZSI6MCwiRm9yZWdyb3VuZCI6eyIkaWQiOiIxNTYyIiwiQ29sb3IiOnsiJGlkIjoiMTU2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Y0IiwiVG9wIjowLjAsIkxlZnQiOjAuMCwiUmlnaHQiOjAuMCwiQm90dG9tIjowLjB9LCJQYWRkaW5nIjp7IiRpZCI6IjE1NjUiLCJUb3AiOjAuMCwiTGVmdCI6MC4wLCJSaWdodCI6MC4wLCJCb3R0b20iOjAuMH0sIkJhY2tncm91bmQiOnsiJGlkIjoiMTU2NiIsIkNvbG9yIjp7IiRpZCI6IjE1NjciLCJBIjo4OSwiUiI6MCwiRyI6MCwiQiI6MH19LCJJc1Zpc2libGUiOnRydWUsIldpZHRoIjowLjAsIkhlaWdodCI6MC4wLCJCb3JkZXJTdHlsZSI6eyIkaWQiOiIxNTY4IiwiTGluZUNvbG9yIjpudWxsLCJMaW5lV2VpZ2h0IjowLjAsIkxpbmVUeXBlIjowLCJQYXJlbnRTdHlsZSI6bnVsbH0sIlBhcmVudFN0eWxlIjpudWxsfSwiRHVyYXRpb25TdHlsZSI6eyIkaWQiOiIxNTY5IiwiRm9udFNldHRpbmdzIjp7IiRpZCI6IjE1NzAiLCJGb250U2l6ZSI6MTAsIkZvbnROYW1lIjoiQ2FsaWJyaSIsIklzQm9sZCI6ZmFsc2UsIklzSXRhbGljIjpmYWxzZSwiSXNVbmRlcmxpbmVkIjpmYWxzZSwiUGFyZW50U3R5bGUiOm51bGx9LCJBdXRvU2l6ZSI6MCwiRm9yZWdyb3VuZCI6eyIkaWQiOiIxNTcxIiwiQ29sb3IiOnsiJGlkIjoiMTU3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NzMiLCJUb3AiOjAuMCwiTGVmdCI6MC4wLCJSaWdodCI6MC4wLCJCb3R0b20iOjAuMH0sIlBhZGRpbmciOnsiJGlkIjoiMTU3NCIsIlRvcCI6MC4wLCJMZWZ0IjowLjAsIlJpZ2h0IjowLjAsIkJvdHRvbSI6MC4wfSwiQmFja2dyb3VuZCI6eyIkaWQiOiIxNTc1IiwiQ29sb3IiOnsiJGlkIjoiMTU3NiIsIkEiOjg5LCJSIjowLCJHIjowLCJCIjowfX0sIklzVmlzaWJsZSI6dHJ1ZSwiV2lkdGgiOjAuMCwiSGVpZ2h0IjowLjAsIkJvcmRlclN0eWxlIjp7IiRpZCI6IjE1NzciLCJMaW5lQ29sb3IiOm51bGwsIkxpbmVXZWlnaHQiOjAuMCwiTGluZVR5cGUiOjAsIlBhcmVudFN0eWxlIjpudWxsfSwiUGFyZW50U3R5bGUiOm51bGx9LCJIb3Jpem9udGFsQ29ubmVjdG9yU3R5bGUiOnsiJGlkIjoiMTU3OCIsIkxpbmVDb2xvciI6eyIkaWQiOiIxNTc5IiwiJHR5cGUiOiJOTFJFLkNvbW1vbi5Eb20uU29saWRDb2xvckJydXNoLCBOTFJFLkNvbW1vbiIsIkNvbG9yIjp7IiRpZCI6IjE1ODAiLCJBIjoyNTUsIlIiOjIwNCwiRyI6MjA0LCJCIjoyMDR9fSwiTGluZVdlaWdodCI6MS4wLCJMaW5lVHlwZSI6MCwiUGFyZW50U3R5bGUiOm51bGx9LCJWZXJ0aWNhbENvbm5lY3RvclN0eWxlIjp7IiRpZCI6IjE1ODEiLCJMaW5lQ29sb3IiOnsiJGlkIjoiMTU4MiIsIiR0eXBlIjoiTkxSRS5Db21tb24uRG9tLlNvbGlkQ29sb3JCcnVzaCwgTkxSRS5Db21tb24iLCJDb2xvciI6eyIkaWQiOiIxNTg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U4NCIsIk1hcmdpbiI6eyIkaWQiOiIxNTg1IiwiVG9wIjowLjAsIkxlZnQiOjQuMCwiUmlnaHQiOjQuMCwiQm90dG9tIjowLjB9LCJQYWRkaW5nIjp7IiRpZCI6IjE1ODYiLCJUb3AiOjAuMCwiTGVmdCI6MC4wLCJSaWdodCI6MC4wLCJCb3R0b20iOjAuMH0sIkJhY2tncm91bmQiOnsiJGlkIjoiMTU4NyIsIkNvbG9yIjp7IiRpZCI6IjE1ODgiLCJBIjoyNTUsIlIiOjIyNywiRyI6MTE2LCJCIjoyMn19LCJJc1Zpc2libGUiOnRydWUsIldpZHRoIjowLjAsIkhlaWdodCI6MTYuMCwiQm9yZGVyU3R5bGUiOnsiJGlkIjoiMTU4OSIsIkxpbmVDb2xvciI6eyIkaWQiOiIxNTkwIiwiJHR5cGUiOiJOTFJFLkNvbW1vbi5Eb20uU29saWRDb2xvckJydXNoLCBOTFJFLkNvbW1vbiIsIkNvbG9yIjp7IiRpZCI6IjE1OTEiLCJBIjoyNTUsIlIiOjI1NSwiRyI6MCwiQiI6MH19LCJMaW5lV2VpZ2h0IjowLjAsIkxpbmVUeXBlIjowLCJQYXJlbnRTdHlsZSI6bnVsbH0sIlBhcmVudFN0eWxlIjpudWxsfSwiVGl0bGVTdHlsZSI6eyIkaWQiOiIxNTkyIiwiRm9udFNldHRpbmdzIjp7IiRpZCI6IjE1OTMiLCJGb250U2l6ZSI6MTEsIkZvbnROYW1lIjoiQ2FsaWJyaSIsIklzQm9sZCI6ZmFsc2UsIklzSXRhbGljIjpmYWxzZSwiSXNVbmRlcmxpbmVkIjpmYWxzZSwiUGFyZW50U3R5bGUiOm51bGx9LCJBdXRvU2l6ZSI6MCwiRm9yZWdyb3VuZCI6eyIkaWQiOiIxNTk0IiwiQ29sb3IiOnsiJGlkIjoiMTU5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Tk2IiwiVG9wIjowLjAsIkxlZnQiOjAuMCwiUmlnaHQiOjAuMCwiQm90dG9tIjowLjB9LCJQYWRkaW5nIjp7IiRpZCI6IjE1OTciLCJUb3AiOjAuMCwiTGVmdCI6MC4wLCJSaWdodCI6MC4wLCJCb3R0b20iOjAuMH0sIkJhY2tncm91bmQiOnsiJGlkIjoiMTU5OCIsIkNvbG9yIjp7IiRpZCI6IjE1OTkiLCJBIjowLCJSIjoyNTUsIkciOjI1NSwiQiI6MjU1fX0sIklzVmlzaWJsZSI6dHJ1ZSwiV2lkdGgiOjAuMCwiSGVpZ2h0IjowLjAsIkJvcmRlclN0eWxlIjp7IiRpZCI6IjE2MDAiLCJMaW5lQ29sb3IiOm51bGwsIkxpbmVXZWlnaHQiOjAuMCwiTGluZVR5cGUiOjAsIlBhcmVudFN0eWxlIjpudWxsfSwiUGFyZW50U3R5bGUiOm51bGx9LCJEYXRlU3R5bGUiOnsiJGlkIjoiMTYwMSIsIkZvbnRTZXR0aW5ncyI6eyIkaWQiOiIxNjAyIiwiRm9udFNpemUiOjEwLCJGb250TmFtZSI6IkNhbGlicmkiLCJJc0JvbGQiOmZhbHNlLCJJc0l0YWxpYyI6ZmFsc2UsIklzVW5kZXJsaW5lZCI6ZmFsc2UsIlBhcmVudFN0eWxlIjpudWxsfSwiQXV0b1NpemUiOjAsIkZvcmVncm91bmQiOnsiJGlkIjoiMTYwMyIsIkNvbG9yIjp7IiRpZCI6IjE2M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MDUiLCJUb3AiOjAuMCwiTGVmdCI6MC4wLCJSaWdodCI6MC4wLCJCb3R0b20iOjAuMH0sIlBhZGRpbmciOnsiJGlkIjoiMTYwNiIsIlRvcCI6MC4wLCJMZWZ0IjowLjAsIlJpZ2h0IjowLjAsIkJvdHRvbSI6MC4wfSwiQmFja2dyb3VuZCI6eyIkaWQiOiIxNjA3IiwiQ29sb3IiOnsiJHJlZiI6IjE1NzYifX0sIklzVmlzaWJsZSI6dHJ1ZSwiV2lkdGgiOjAuMCwiSGVpZ2h0IjowLjAsIkJvcmRlclN0eWxlIjp7IiRpZCI6IjE2MDgiLCJMaW5lQ29sb3IiOm51bGwsIkxpbmVXZWlnaHQiOjAuMCwiTGluZVR5cGUiOjAsIlBhcmVudFN0eWxlIjpudWxsfSwiUGFyZW50U3R5bGUiOm51bGx9LCJEYXRlRm9ybWF0Ijp7IiRpZCI6IjE2MDk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YxMCIsIkRhdGVQYXJ0SXNWaXNpYmxlIjp0cnVlLCJUaW1lUGFydElzVmlzaWJsZSI6ZmFsc2V9fSwiV2Vla051bWJlcmluZyI6eyIkaWQiOiIxNjExIiwiRm9ybWF0IjowLCJJc1Zpc2libGUiOmZhbHNlLCJMYXN0S25vd25WaXNpYmlsaXR5U3RhdGUiOmZhbHNlfSwiSXNWaXNpYmxlIjp0cnVlLCJQYXJlbnRTdHlsZSI6bnVsbH0sIkluZGV4IjoyMywiU21hcnREdXJhdGlvbkFjdGl2YXRlZCI6ZmFsc2UsIkRhdGVGb3JtYXQiOnsiJHJlZiI6IjE2MDkifSwiV2Vla051bWJlcmluZyI6eyIkaWQiOiIxNjEyIiwiRm9ybWF0IjowLCJJc1Zpc2libGUiOmZhbHNlLCJMYXN0S25vd25WaXNpYmlsaXR5U3RhdGUiOmZhbHNlfSwiSWQiOiI5YTE4YWM3My0zNmE2LTRiNWMtYjVmZS05YjRkYzM4MzUzNDMiLCJJbXBvcnRJZCI6bnVsbCwiVGl0bGUiOiJVc2VyIFBhc3N3b3JkcyAiLCJOb3RlIjpudWxsLCJIeXBlcmxpbmsiOnsiJGlkIjoiMTYxMyIsIkFkZHJlc3MiOiIiLCJTdWJBZGRyZXNzIjoiIn0sIklzQ2hhbmdlZCI6ZmFsc2UsIklzTmV3IjpmYWxzZX19XSwiX21pbGVzdG9uZXMiOltdLCJJZCI6IjAwMDAwMDAwLTAwMDAtMDAwMC0wMDAwLTAwMDAwMDAwMDAwMCIsIklzU2luZ2xlSXRlbVJvdyI6dHJ1ZX1dLCJJbmRleCI6MCwiSWQiOiJkYjM0Njg5ZS05MTI0LTQxNWMtYjNiMS0xMzFjZjAzNzc2NzgiLCJIZWFkZXJUZXh0IjpudWxsLCJJc0RlZmF1bHQiOnRydWUsIlN0eWxlIjp7IiRpZCI6IjE2MTQiLCJIZWFkZXJTdHlsZSI6eyIkaWQiOiIxNjE1IiwiVGV4dFN0eWxlIjp7IiRpZCI6IjE2MTYiLCJGb250U2V0dGluZ3MiOnsiJGlkIjoiMTYxNyIsIkZvbnRTaXplIjoxMSwiRm9udE5hbWUiOiJDYWxpYnJpIiwiSXNCb2xkIjpmYWxzZSwiSXNJdGFsaWMiOmZhbHNlLCJJc1VuZGVybGluZWQiOmZhbHNlLCJQYXJlbnRTdHlsZSI6bnVsbH0sIkF1dG9TaXplIjoyLCJGb3JlZ3JvdW5kIjp7IiRpZCI6IjE2MTgiLCJDb2xvciI6eyIkaWQiOiIxNjE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jIwIiwiVG9wIjowLjAsIkxlZnQiOjAuMCwiUmlnaHQiOjAuMCwiQm90dG9tIjowLjB9LCJQYWRkaW5nIjp7IiRpZCI6IjE2MjEiLCJUb3AiOjAuMCwiTGVmdCI6MC4wLCJSaWdodCI6MC4wLCJCb3R0b20iOjAuMH0sIkJhY2tncm91bmQiOm51bGwsIklzVmlzaWJsZSI6dHJ1ZSwiV2lkdGgiOjAuMCwiSGVpZ2h0IjowLjAsIkJvcmRlclN0eWxlIjpudWxsLCJQYXJlbnRTdHlsZSI6bnVsbH0sIlJlY3RhbmdsZVN0eWxlIjp7IiRpZCI6IjE2MjIiLCJNYXJnaW4iOnsiJGlkIjoiMTYyMyIsIlRvcCI6MC4wLCJMZWZ0IjowLjAsIlJpZ2h0IjowLjAsIkJvdHRvbSI6MC4wfSwiUGFkZGluZyI6eyIkaWQiOiIxNjI0IiwiVG9wIjowLjAsIkxlZnQiOjAuMCwiUmlnaHQiOjAuMCwiQm90dG9tIjowLjB9LCJCYWNrZ3JvdW5kIjp7IiRpZCI6IjE2MjUiLCJDb2xvciI6eyIkaWQiOiIxNjI2IiwiQSI6NjMsIlIiOjI0MCwiRyI6MTAwLCJCIjo0N319LCJJc1Zpc2libGUiOnRydWUsIldpZHRoIjowLjAsIkhlaWdodCI6MC4wLCJCb3JkZXJTdHlsZSI6eyIkaWQiOiIxNjI3IiwiTGluZUNvbG9yIjp7IiRpZCI6IjE2MjgiLCIkdHlwZSI6Ik5MUkUuQ29tbW9uLkRvbS5Tb2xpZENvbG9yQnJ1c2gsIE5MUkUuQ29tbW9uIiwiQ29sb3IiOnsiJGlkIjoiMTYyOSIsIkEiOjI1NSwiUiI6MjU1LCJHIjowLCJCIjowfX0sIkxpbmVXZWlnaHQiOjAuMCwiTGluZVR5cGUiOjAsIlBhcmVudFN0eWxlIjpudWxsfSwiUGFyZW50U3R5bGUiOm51bGx9LCJNYXJnaW4iOnsiJGlkIjoiMTYzMCIsIlRvcCI6MC4wLCJMZWZ0IjowLjAsIlJpZ2h0IjowLjAsIkJvdHRvbSI6MC4wfSwiUGFkZGluZyI6eyIkaWQiOiIxNjMxIiwiVG9wIjowLjAsIkxlZnQiOjAuMCwiUmlnaHQiOjAuMCwiQm90dG9tIjowLjB9LCJCYWNrZ3JvdW5kIjpudWxsLCJJc1Zpc2libGUiOnRydWUsIldpZHRoIjowLjAsIkhlaWdodCI6MC4wLCJCb3JkZXJTdHlsZSI6bnVsbCwiUGFyZW50U3R5bGUiOm51bGx9LCJCYWNrZ3JvdW5kU3R5bGUiOnsiJGlkIjoiMTYzMiIsIk1hcmdpbiI6eyIkaWQiOiIxNjMzIiwiVG9wIjowLjAsIkxlZnQiOjAuMCwiUmlnaHQiOjAuMCwiQm90dG9tIjowLjB9LCJQYWRkaW5nIjp7IiRpZCI6IjE2MzQiLCJUb3AiOjAuMCwiTGVmdCI6MC4wLCJSaWdodCI6MC4wLCJCb3R0b20iOjAuMH0sIkJhY2tncm91bmQiOnsiJGlkIjoiMTYzNSIsIkNvbG9yIjp7IiRpZCI6IjE2MzYiLCJBIjozOCwiUiI6MCwiRyI6MCwiQiI6MH19LCJJc1Zpc2libGUiOnRydWUsIldpZHRoIjowLjAsIkhlaWdodCI6MC4wLCJCb3JkZXJTdHlsZSI6eyIkaWQiOiIxNjM3IiwiTGluZUNvbG9yIjp7IiRpZCI6IjE2MzgiLCIkdHlwZSI6Ik5MUkUuQ29tbW9uLkRvbS5Tb2xpZENvbG9yQnJ1c2gsIE5MUkUuQ29tbW9uIiwiQ29sb3IiOnsiJGlkIjoiMTYzOSIsIkEiOjI1NSwiUiI6MjM0LCJHIjoyMiwiQiI6MzB9fSwiTGluZVdlaWdodCI6MC4wLCJMaW5lVHlwZSI6MCwiUGFyZW50U3R5bGUiOm51bGx9LCJQYXJlbnRTdHlsZSI6bnVsbH0sIk1hcmdpbiI6eyIkaWQiOiIxNjQwIiwiVG9wIjowLjAsIkxlZnQiOjAuMCwiUmlnaHQiOjAuMCwiQm90dG9tIjowLjB9LCJQYWRkaW5nIjp7IiRpZCI6IjE2NDEiLCJUb3AiOjAuMCwiTGVmdCI6MC4wLCJSaWdodCI6MC4wLCJCb3R0b20iOjAuMH0sIklzVmlzaWJsZSI6dHJ1ZSwiV2lkdGgiOjAuMCwiSGVpZ2h0IjowLjAsIkJvcmRlclN0eWxlIjp7IiRpZCI6IjE2NDIiLCJMaW5lQ29sb3IiOm51bGwsIkxpbmVXZWlnaHQiOjAuMCwiTGluZVR5cGUiOjAsIlBhcmVudFN0eWxlIjpudWxsfSwiUGFyZW50U3R5bGUiOm51bGx9fV0sIklkIjoiYTZiMjkxYjktZjMxMy00NTQ4LTg0N2UtYzUyY2YwNDlmODdiIiwiSW5kZXgiOjIsIkhlYWRlclRleHQiOiJSaXNrIE1ndCIsIlN0eWxlIjp7IiRpZCI6IjE2NDMiLCJTdHlsZUlkIjoiMDAwMDAwMDAtMDAwMC0wMDAwLTAwMDAtMDAwMDAwMDAwMDAwIiwiSGVhZGVyU3R5bGUiOnsiJGlkIjoiMTY0NCIsIlRleHRJc1ZlcnRpY2FsIjpmYWxzZSwiVGV4dFN0eWxlIjp7IiRpZCI6IjE2NDUiLCJGb250U2V0dGluZ3MiOnsiJGlkIjoiMTY0NiIsIkZvbnRTaXplIjoxMiwiRm9udE5hbWUiOiJDYWxpYnJpIiwiSXNCb2xkIjpmYWxzZSwiSXNJdGFsaWMiOmZhbHNlLCJJc1VuZGVybGluZWQiOmZhbHNlLCJQYXJlbnRTdHlsZSI6bnVsbH0sIkF1dG9TaXplIjoyLCJGb3JlZ3JvdW5kIjp7IiRpZCI6IjE2NDciLCJDb2xvciI6eyIkaWQiOiIxNjQ4IiwiQSI6MjU1LCJSIjozMiwiRyI6NTYsIkIiOjEwMH19LCJNYXhXaWR0aCI6NzMuMCwiTWF4SGVpZ2h0IjoiSW5maW5pdHkiLCJTbWFydEZvcmVncm91bmRJc0FjdGl2ZSI6ZmFsc2UsIkhvcml6b250YWxBbGlnbm1lbnQiOjAsIlZlcnRpY2FsQWxpZ25tZW50IjowLCJTbWFydEZvcmVncm91bmQiOm51bGwsIkJhY2tncm91bmRGaWxsVHlwZSI6MCwiTWFyZ2luIjp7IiRpZCI6IjE2NDkiLCJUb3AiOjAuMCwiTGVmdCI6MC4wLCJSaWdodCI6MC4wLCJCb3R0b20iOjAuMH0sIlBhZGRpbmciOnsiJGlkIjoiMTY1MCIsIlRvcCI6MC4wLCJMZWZ0IjowLjAsIlJpZ2h0IjowLjAsIkJvdHRvbSI6MC4wfSwiQmFja2dyb3VuZCI6bnVsbCwiSXNWaXNpYmxlIjpmYWxzZSwiV2lkdGgiOjAuMCwiSGVpZ2h0IjowLjAsIkJvcmRlclN0eWxlIjpudWxsLCJQYXJlbnRTdHlsZSI6bnVsbH0sIlJlY3RhbmdsZVN0eWxlIjp7IiRpZCI6IjE2NTEiLCJNYXJnaW4iOnsiJGlkIjoiMTY1MiIsIlRvcCI6MC4wLCJMZWZ0IjowLjAsIlJpZ2h0IjowLjAsIkJvdHRvbSI6MC4wfSwiUGFkZGluZyI6eyIkaWQiOiIxNjUzIiwiVG9wIjowLjAsIkxlZnQiOjAuMCwiUmlnaHQiOjAuMCwiQm90dG9tIjowLjB9LCJCYWNrZ3JvdW5kIjp7IiRpZCI6IjE2NTQiLCJDb2xvciI6eyIkaWQiOiIxNjU1IiwiQSI6MTI3LCJSIjoyNDAsIkciOjEwMCwiQiI6NDd9fSwiSXNWaXNpYmxlIjp0cnVlLCJXaWR0aCI6MC4wLCJIZWlnaHQiOjAuMCwiQm9yZGVyU3R5bGUiOnsiJGlkIjoiMTY1NiIsIkxpbmVDb2xvciI6eyIkaWQiOiIxNjU3IiwiJHR5cGUiOiJOTFJFLkNvbW1vbi5Eb20uU29saWRDb2xvckJydXNoLCBOTFJFLkNvbW1vbiIsIkNvbG9yIjp7IiRpZCI6IjE2NTgiLCJBIjoyNTUsIlIiOjI1NSwiRyI6MCwiQiI6MH19LCJMaW5lV2VpZ2h0IjowLjAsIkxpbmVUeXBlIjowLCJQYXJlbnRTdHlsZSI6bnVsbH0sIlBhcmVudFN0eWxlIjpudWxsfSwiTWFyZ2luIjp7IiRpZCI6IjE2NTkiLCJUb3AiOjAuMCwiTGVmdCI6MC4wLCJSaWdodCI6MC4wLCJCb3R0b20iOjAuMH0sIlBhZGRpbmciOnsiJGlkIjoiMTY2MCIsIlRvcCI6MC4wLCJMZWZ0IjowLjAsIlJpZ2h0IjowLjAsIkJvdHRvbSI6MC4wfSwiQmFja2dyb3VuZCI6bnVsbCwiSXNWaXNpYmxlIjp0cnVlLCJXaWR0aCI6MC4wLCJIZWlnaHQiOjAuMCwiQm9yZGVyU3R5bGUiOm51bGwsIlBhcmVudFN0eWxlIjpudWxsfSwiQmFja2dyb3VuZFN0eWxlIjp7IiRpZCI6IjE2NjEiLCJNYXJnaW4iOnsiJGlkIjoiMTY2MiIsIlRvcCI6MC4wLCJMZWZ0IjowLjAsIlJpZ2h0IjowLjAsIkJvdHRvbSI6MC4wfSwiUGFkZGluZyI6eyIkaWQiOiIxNjYzIiwiVG9wIjowLjAsIkxlZnQiOjAuMCwiUmlnaHQiOjAuMCwiQm90dG9tIjowLjB9LCJCYWNrZ3JvdW5kIjp7IiRpZCI6IjE2NjQiLCJDb2xvciI6eyIkaWQiOiIxNjY1IiwiQSI6MzgsIlIiOjAsIkciOjAsIkIiOjB9fSwiSXNWaXNpYmxlIjp0cnVlLCJXaWR0aCI6MC4wLCJIZWlnaHQiOjAuMCwiQm9yZGVyU3R5bGUiOnsiJGlkIjoiMTY2NiIsIkxpbmVDb2xvciI6eyIkaWQiOiIxNjY3IiwiJHR5cGUiOiJOTFJFLkNvbW1vbi5Eb20uU29saWRDb2xvckJydXNoLCBOTFJFLkNvbW1vbiIsIkNvbG9yIjp7IiRpZCI6IjE2NjgiLCJBIjoyNTUsIlIiOjE3OCwiRyI6MTQsIkIiOjE4fX0sIkxpbmVXZWlnaHQiOjAuMCwiTGluZVR5cGUiOjAsIlBhcmVudFN0eWxlIjpudWxsfSwiUGFyZW50U3R5bGUiOm51bGx9LCJJc0Fib3ZlVGltZWJhbmQiOmZhbHNlLCJTcGFjaW5nIjo1LCJEZWZhdWx0U3dpbWxhbmVUYXNrU3R5bGUiOnsiJGlkIjoiMTY2OSIsIiR0eXBlIjoiTkxSRS5Db21tb24uRG9tLlN0eWxlcy5FeHBsaWNpdFNldGFibGVUYXNrU3R5bGUsIE5MUkUuQ29tbW9uIiwiU2hhcGUiOjQsIlNoYXBlVGhpY2tuZXNzIjoxLCJEdXJhdGlvbkZvcm1hdCI6MCwiSW5jbHVkZU5vbldvcmtpbmdEYXlzSW5EdXJhdGlvbiI6ZmFsc2UsIlBlcmNlbnRhZ2VDb21wbGV0ZVN0eWxlIjp7IiRpZCI6IjE2NzAiLCJGb250U2V0dGluZ3MiOnsiJGlkIjoiMTY3MSIsIkZvbnRTaXplIjoxMCwiRm9udE5hbWUiOiJDYWxpYnJpIiwiSXNCb2xkIjpmYWxzZSwiSXNJdGFsaWMiOmZhbHNlLCJJc1VuZGVybGluZWQiOmZhbHNlLCJQYXJlbnRTdHlsZSI6bnVsbH0sIkF1dG9TaXplIjowLCJGb3JlZ3JvdW5kIjp7IiRpZCI6IjE2NzIiLCJDb2xvciI6eyIkaWQiOiIxNjcz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Njc0IiwiVG9wIjowLjAsIkxlZnQiOjAuMCwiUmlnaHQiOjAuMCwiQm90dG9tIjowLjB9LCJQYWRkaW5nIjp7IiRpZCI6IjE2NzUiLCJUb3AiOjAuMCwiTGVmdCI6MC4wLCJSaWdodCI6MC4wLCJCb3R0b20iOjAuMH0sIkJhY2tncm91bmQiOnsiJGlkIjoiMTY3NiIsIkNvbG9yIjp7IiRpZCI6IjE2NzciLCJBIjo4OSwiUiI6MCwiRyI6MCwiQiI6MH19LCJJc1Zpc2libGUiOnRydWUsIldpZHRoIjowLjAsIkhlaWdodCI6MC4wLCJCb3JkZXJTdHlsZSI6eyIkaWQiOiIxNjc4IiwiTGluZUNvbG9yIjpudWxsLCJMaW5lV2VpZ2h0IjowLjAsIkxpbmVUeXBlIjowLCJQYXJlbnRTdHlsZSI6bnVsbH0sIlBhcmVudFN0eWxlIjpudWxsfSwiRHVyYXRpb25TdHlsZSI6eyIkaWQiOiIxNjc5IiwiRm9udFNldHRpbmdzIjp7IiRpZCI6IjE2ODAiLCJGb250U2l6ZSI6MTAsIkZvbnROYW1lIjoiQ2FsaWJyaSIsIklzQm9sZCI6ZmFsc2UsIklzSXRhbGljIjpmYWxzZSwiSXNVbmRlcmxpbmVkIjpmYWxzZSwiUGFyZW50U3R5bGUiOm51bGx9LCJBdXRvU2l6ZSI6MCwiRm9yZWdyb3VuZCI6eyIkaWQiOiIxNjgxIiwiQ29sb3IiOnsiJGlkIjoiMTY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ODMiLCJUb3AiOjAuMCwiTGVmdCI6MC4wLCJSaWdodCI6MC4wLCJCb3R0b20iOjAuMH0sIlBhZGRpbmciOnsiJGlkIjoiMTY4NCIsIlRvcCI6MC4wLCJMZWZ0IjowLjAsIlJpZ2h0IjowLjAsIkJvdHRvbSI6MC4wfSwiQmFja2dyb3VuZCI6eyIkaWQiOiIxNjg1IiwiQ29sb3IiOnsiJHJlZiI6IjE2NzcifX0sIklzVmlzaWJsZSI6dHJ1ZSwiV2lkdGgiOjAuMCwiSGVpZ2h0IjowLjAsIkJvcmRlclN0eWxlIjp7IiRpZCI6IjE2ODYiLCJMaW5lQ29sb3IiOm51bGwsIkxpbmVXZWlnaHQiOjAuMCwiTGluZVR5cGUiOjAsIlBhcmVudFN0eWxlIjpudWxsfSwiUGFyZW50U3R5bGUiOm51bGx9LCJIb3Jpem9udGFsQ29ubmVjdG9yU3R5bGUiOnsiJGlkIjoiMTY4NyIsIkxpbmVDb2xvciI6eyIkaWQiOiIxNjg4IiwiJHR5cGUiOiJOTFJFLkNvbW1vbi5Eb20uU29saWRDb2xvckJydXNoLCBOTFJFLkNvbW1vbiIsIkNvbG9yIjp7IiRpZCI6IjE2ODkiLCJBIjoyNTUsIlIiOjIwNCwiRyI6MjA0LCJCIjoyMDR9fSwiTGluZVdlaWdodCI6MS4wLCJMaW5lVHlwZSI6MCwiUGFyZW50U3R5bGUiOm51bGx9LCJWZXJ0aWNhbENvbm5lY3RvclN0eWxlIjp7IiRpZCI6IjE2OTAiLCJMaW5lQ29sb3IiOnsiJGlkIjoiMTY5MSIsIiR0eXBlIjoiTkxSRS5Db21tb24uRG9tLlNvbGlkQ29sb3JCcnVzaCwgTkxSRS5Db21tb24iLCJDb2xvciI6eyIkaWQiOiIxNjk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Y5MyIsIk1hcmdpbiI6eyIkaWQiOiIxNjk0IiwiVG9wIjowLjAsIkxlZnQiOjQuMCwiUmlnaHQiOjQuMCwiQm90dG9tIjowLjB9LCJQYWRkaW5nIjp7IiRpZCI6IjE2OTUiLCJUb3AiOjAuMCwiTGVmdCI6MC4wLCJSaWdodCI6MC4wLCJCb3R0b20iOjAuMH0sIkJhY2tncm91bmQiOnsiJGlkIjoiMTY5NiIsIkNvbG9yIjp7IiRpZCI6IjE2OTciLCJBIjoyNTUsIlIiOjIyNywiRyI6MTE2LCJCIjoyMn19LCJJc1Zpc2libGUiOnRydWUsIldpZHRoIjowLjAsIkhlaWdodCI6MTYuMCwiQm9yZGVyU3R5bGUiOnsiJGlkIjoiMTY5OCIsIkxpbmVDb2xvciI6eyIkaWQiOiIxNjk5IiwiJHR5cGUiOiJOTFJFLkNvbW1vbi5Eb20uU29saWRDb2xvckJydXNoLCBOTFJFLkNvbW1vbiIsIkNvbG9yIjp7IiRpZCI6IjE3MDAiLCJBIjoyNTUsIlIiOjIzNCwiRyI6MjIsIkIiOjMwfX0sIkxpbmVXZWlnaHQiOjAuMCwiTGluZVR5cGUiOjAsIlBhcmVudFN0eWxlIjpudWxsfSwiUGFyZW50U3R5bGUiOm51bGx9LCJUaXRsZVN0eWxlIjp7IiRpZCI6IjE3MDEiLCJGb250U2V0dGluZ3MiOnsiJGlkIjoiMTcwMiIsIkZvbnRTaXplIjoxMSwiRm9udE5hbWUiOiJDYWxpYnJpIiwiSXNCb2xkIjpmYWxzZSwiSXNJdGFsaWMiOmZhbHNlLCJJc1VuZGVybGluZWQiOmZhbHNlLCJQYXJlbnRTdHlsZSI6bnVsbH0sIkF1dG9TaXplIjowLCJGb3JlZ3JvdW5kIjp7IiRpZCI6IjE3MDMiLCJDb2xvciI6eyIkaWQiOiIxNzA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3MDUiLCJUb3AiOjAuMCwiTGVmdCI6MC4wLCJSaWdodCI6MC4wLCJCb3R0b20iOjAuMH0sIlBhZGRpbmciOnsiJGlkIjoiMTcwNiIsIlRvcCI6MC4wLCJMZWZ0IjowLjAsIlJpZ2h0IjowLjAsIkJvdHRvbSI6MC4wfSwiQmFja2dyb3VuZCI6eyIkaWQiOiIxNzA3IiwiQ29sb3IiOnsiJHJlZiI6IjE2NzcifX0sIklzVmlzaWJsZSI6dHJ1ZSwiV2lkdGgiOjAuMCwiSGVpZ2h0IjowLjAsIkJvcmRlclN0eWxlIjp7IiRpZCI6IjE3MDgiLCJMaW5lQ29sb3IiOm51bGwsIkxpbmVXZWlnaHQiOjAuMCwiTGluZVR5cGUiOjAsIlBhcmVudFN0eWxlIjpudWxsfSwiUGFyZW50U3R5bGUiOm51bGx9LCJEYXRlU3R5bGUiOnsiJGlkIjoiMTcwOSIsIkZvbnRTZXR0aW5ncyI6eyIkaWQiOiIxNzEwIiwiRm9udFNpemUiOjEwLCJGb250TmFtZSI6IkNhbGlicmkiLCJJc0JvbGQiOmZhbHNlLCJJc0l0YWxpYyI6ZmFsc2UsIklzVW5kZXJsaW5lZCI6ZmFsc2UsIlBhcmVudFN0eWxlIjpudWxsfSwiQXV0b1NpemUiOjAsIkZvcmVncm91bmQiOnsiJGlkIjoiMTcxMSIsIkNvbG9yIjp7IiRpZCI6IjE3M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MTMiLCJUb3AiOjAuMCwiTGVmdCI6MC4wLCJSaWdodCI6MC4wLCJCb3R0b20iOjAuMH0sIlBhZGRpbmciOnsiJGlkIjoiMTcxNCIsIlRvcCI6MC4wLCJMZWZ0IjowLjAsIlJpZ2h0IjowLjAsIkJvdHRvbSI6MC4wfSwiQmFja2dyb3VuZCI6eyIkaWQiOiIxNzE1IiwiQ29sb3IiOnsiJHJlZiI6IjE2NzcifX0sIklzVmlzaWJsZSI6dHJ1ZSwiV2lkdGgiOjAuMCwiSGVpZ2h0IjowLjAsIkJvcmRlclN0eWxlIjp7IiRpZCI6IjE3MTYiLCJMaW5lQ29sb3IiOm51bGwsIkxpbmVXZWlnaHQiOjAuMCwiTGluZVR5cGUiOjAsIlBhcmVudFN0eWxlIjpudWxsfSwiUGFyZW50U3R5bGUiOm51bGx9LCJEYXRlRm9ybWF0Ijp7IiRpZCI6IjE3MT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cxOCIsIkRhdGVQYXJ0SXNWaXNpYmxlIjp0cnVlLCJUaW1lUGFydElzVmlzaWJsZSI6ZmFsc2V9fSwiV2Vla051bWJlcmluZyI6eyIkaWQiOiIxNzE5IiwiRm9ybWF0IjowLCJJc1Zpc2libGUiOmZhbHNlLCJMYXN0S25vd25WaXNpYmlsaXR5U3RhdGUiOmZhbHNlfSwiSXNWaXNpYmxlIjp0cnVlLCJQYXJlbnRTdHlsZSI6bnVsbCwiX2V4cGxpY2l0bHlTZXQiOnsiJGlkIjoiMTcy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zIxIiwiU2hhcGUiOjAsIkNvbm5lY3Rvck1hcmdpbiI6eyIkaWQiOiIxNzIyIiwiVG9wIjowLjAsIkxlZnQiOjIuMCwiUmlnaHQiOjIuMCwiQm90dG9tIjowLjB9LCJDb25uZWN0b3JTdHlsZSI6eyIkaWQiOiIxNzIzIiwiTGluZUNvbG9yIjp7IiRpZCI6IjE3MjQiLCIkdHlwZSI6Ik5MUkUuQ29tbW9uLkRvbS5Tb2xpZENvbG9yQnJ1c2gsIE5MUkUuQ29tbW9uIiwiQ29sb3IiOnsiJGlkIjoiMTcyNSIsIkEiOjEyNywiUiI6MTE1LCJHIjoxMTUsIkIiOjExNX19LCJMaW5lV2VpZ2h0IjoxLjAsIkxpbmVUeXBlIjowLCJQYXJlbnRTdHlsZSI6bnVsbH0sIklzQmVsb3dUaW1lYmFuZCI6ZmFsc2UsIlBvc2l0aW9uT25UYXNrIjoxLCJIaWRlRGF0ZSI6ZmFsc2UsIlNoYXBlU2l6ZSI6MSwiU3BhY2luZyI6MS4wLCJQYWRkaW5nIjp7IiRpZCI6IjE3MjYiLCJUb3AiOjcuMCwiTGVmdCI6My4wLCJSaWdodCI6MC4wLCJCb3R0b20iOjIuMH0sIlNoYXBlU3R5bGUiOnsiJGlkIjoiMTcyNyIsIk1hcmdpbiI6eyIkaWQiOiIxNzI4IiwiVG9wIjowLjAsIkxlZnQiOjAuMCwiUmlnaHQiOjAuMCwiQm90dG9tIjowLjB9LCJQYWRkaW5nIjp7IiRpZCI6IjE3MjkiLCJUb3AiOjAuMCwiTGVmdCI6MC4wLCJSaWdodCI6MC4wLCJCb3R0b20iOjAuMH0sIkJhY2tncm91bmQiOnsiJGlkIjoiMTczMCIsIkNvbG9yIjp7IiRpZCI6IjE3MzEiLCJBIjoxMjcsIlIiOjI0MCwiRyI6MTAwLCJCIjo0N319LCJJc1Zpc2libGUiOnRydWUsIldpZHRoIjoxOC4wLCJIZWlnaHQiOjIwLjAsIkJvcmRlclN0eWxlIjp7IiRpZCI6IjE3MzIiLCJMaW5lQ29sb3IiOnsiJGlkIjoiMTczMyIsIiR0eXBlIjoiTkxSRS5Db21tb24uRG9tLlNvbGlkQ29sb3JCcnVzaCwgTkxSRS5Db21tb24iLCJDb2xvciI6eyIkaWQiOiIxNzM0IiwiQSI6MjU1LCJSIjoyMzQsIkciOjIyLCJCIjozMH19LCJMaW5lV2VpZ2h0IjowLjAsIkxpbmVUeXBlIjowLCJQYXJlbnRTdHlsZSI6bnVsbH0sIlBhcmVudFN0eWxlIjpudWxsfSwiVGl0bGVTdHlsZSI6eyIkaWQiOiIxNzM1IiwiRm9udFNldHRpbmdzIjp7IiRpZCI6IjE3MzYiLCJGb250U2l6ZSI6MTEsIkZvbnROYW1lIjoiQ2FsaWJyaSIsIklzQm9sZCI6dHJ1ZSwiSXNJdGFsaWMiOmZhbHNlLCJJc1VuZGVybGluZWQiOmZhbHNlLCJQYXJlbnRTdHlsZSI6bnVsbH0sIkF1dG9TaXplIjowLCJGb3JlZ3JvdW5kIjp7IiRpZCI6IjE3MzciLCJDb2xvciI6eyIkaWQiOiIxNz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MzkiLCJUb3AiOjAuMCwiTGVmdCI6MC4wLCJSaWdodCI6MC4wLCJCb3R0b20iOjAuMH0sIlBhZGRpbmciOnsiJGlkIjoiMTc0MCIsIlRvcCI6MC4wLCJMZWZ0IjowLjAsIlJpZ2h0IjowLjAsIkJvdHRvbSI6MC4wfSwiQmFja2dyb3VuZCI6eyIkaWQiOiIxNzQxIiwiQ29sb3IiOnsiJGlkIjoiMTc0MiIsIkEiOjg5LCJSIjowLCJHIjowLCJCIjowfX0sIklzVmlzaWJsZSI6dHJ1ZSwiV2lkdGgiOjAuMCwiSGVpZ2h0IjowLjAsIkJvcmRlclN0eWxlIjp7IiRpZCI6IjE3NDMiLCJMaW5lQ29sb3IiOm51bGwsIkxpbmVXZWlnaHQiOjAuMCwiTGluZVR5cGUiOjAsIlBhcmVudFN0eWxlIjpudWxsfSwiUGFyZW50U3R5bGUiOm51bGx9LCJEYXRlU3R5bGUiOnsiJGlkIjoiMTc0NCIsIkZvbnRTZXR0aW5ncyI6eyIkaWQiOiIxNzQ1IiwiRm9udFNpemUiOjEwLCJGb250TmFtZSI6IkNhbGlicmkiLCJJc0JvbGQiOmZhbHNlLCJJc0l0YWxpYyI6ZmFsc2UsIklzVW5kZXJsaW5lZCI6ZmFsc2UsIlBhcmVudFN0eWxlIjpudWxsfSwiQXV0b1NpemUiOjAsIkZvcmVncm91bmQiOnsiJGlkIjoiMTc0NiIsIkNvbG9yIjp7IiRpZCI6IjE3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DgiLCJUb3AiOjAuMCwiTGVmdCI6MC4wLCJSaWdodCI6MC4wLCJCb3R0b20iOjAuMH0sIlBhZGRpbmciOnsiJGlkIjoiMTc0OSIsIlRvcCI6MC4wLCJMZWZ0IjowLjAsIlJpZ2h0IjowLjAsIkJvdHRvbSI6MC4wfSwiQmFja2dyb3VuZCI6eyIkaWQiOiIxNzUwIiwiQ29sb3IiOnsiJHJlZiI6IjE3NDIifX0sIklzVmlzaWJsZSI6dHJ1ZSwiV2lkdGgiOjAuMCwiSGVpZ2h0IjowLjAsIkJvcmRlclN0eWxlIjp7IiRpZCI6IjE3NTEiLCJMaW5lQ29sb3IiOm51bGwsIkxpbmVXZWlnaHQiOjAuMCwiTGluZVR5cGUiOjAsIlBhcmVudFN0eWxlIjpudWxsfSwiUGFyZW50U3R5bGUiOm51bGx9LCJEYXRlRm9ybWF0Ijp7IiRpZCI6IjE3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1MyIsIkZvcm1hdCI6MCwiSXNWaXNpYmxlIjpmYWxzZSwiTGFzdEtub3duVmlzaWJpbGl0eVN0YXRlIjpmYWxzZX0sIklzVmlzaWJsZSI6dHJ1ZSwiUGFyZW50U3R5bGUiOm51bGx9LCJEZWZhdWx0U3dpbWxhbmVNaWxlc3RvbmVTdHlsZSI6eyIkaWQiOiIxNzU0IiwiVGl0bGVQb3NpdGlvbiI6IlJpZ2h0IiwiRGF0ZVBvc2l0aW9uIjoiTGVmdCIsIlNoYXBlVHlwZSI6MCwiU2hhcGVTaXplIjoxLCJTcGFjaW5nIjo1LCJTaGFwZVN0eWxlIjp7IiRpZCI6IjE3NTUiLCJNYXJnaW4iOnsiJGlkIjoiMTc1NiIsIlRvcCI6MC4wLCJMZWZ0IjowLjAsIlJpZ2h0IjowLjAsIkJvdHRvbSI6MC4wfSwiUGFkZGluZyI6eyIkaWQiOiIxNzU3IiwiVG9wIjowLjAsIkxlZnQiOjAuMCwiUmlnaHQiOjAuMCwiQm90dG9tIjowLjB9LCJCYWNrZ3JvdW5kIjp7IiRpZCI6IjE3NTgiLCJDb2xvciI6eyIkaWQiOiIxNzU5IiwiQSI6MTI3LCJSIjoyNDAsIkciOjEwMCwiQiI6NDd9fSwiSXNWaXNpYmxlIjp0cnVlLCJXaWR0aCI6MTguMCwiSGVpZ2h0IjoyMC4wLCJCb3JkZXJTdHlsZSI6eyIkaWQiOiIxNzYwIiwiTGluZUNvbG9yIjp7IiRpZCI6IjE3NjEiLCIkdHlwZSI6Ik5MUkUuQ29tbW9uLkRvbS5Tb2xpZENvbG9yQnJ1c2gsIE5MUkUuQ29tbW9uIiwiQ29sb3IiOnsiJGlkIjoiMTc2MiIsIkEiOjI1NSwiUiI6MjM0LCJHIjoyMiwiQiI6MzB9fSwiTGluZVdlaWdodCI6MC4wLCJMaW5lVHlwZSI6MCwiUGFyZW50U3R5bGUiOm51bGx9LCJQYXJlbnRTdHlsZSI6bnVsbH0sIlRpdGxlU3R5bGUiOnsiJGlkIjoiMTc2MyIsIkZvbnRTZXR0aW5ncyI6eyIkaWQiOiIxNzY0IiwiRm9udFNpemUiOjExLCJGb250TmFtZSI6IkNhbGlicmkiLCJJc0JvbGQiOnRydWUsIklzSXRhbGljIjpmYWxzZSwiSXNVbmRlcmxpbmVkIjpmYWxzZSwiUGFyZW50U3R5bGUiOm51bGx9LCJBdXRvU2l6ZSI6MCwiRm9yZWdyb3VuZCI6eyIkaWQiOiIxNzY1IiwiQ29sb3IiOnsiJGlkIjoiMTc2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Y3IiwiVG9wIjowLjAsIkxlZnQiOjAuMCwiUmlnaHQiOjAuMCwiQm90dG9tIjowLjB9LCJQYWRkaW5nIjp7IiRpZCI6IjE3NjgiLCJUb3AiOjAuMCwiTGVmdCI6MC4wLCJSaWdodCI6MC4wLCJCb3R0b20iOjAuMH0sIkJhY2tncm91bmQiOnsiJGlkIjoiMTc2OSIsIkNvbG9yIjp7IiRpZCI6IjE3NzAiLCJBIjo4OSwiUiI6MCwiRyI6MCwiQiI6MH19LCJJc1Zpc2libGUiOnRydWUsIldpZHRoIjowLjAsIkhlaWdodCI6MC4wLCJCb3JkZXJTdHlsZSI6eyIkaWQiOiIxNzcxIiwiTGluZUNvbG9yIjpudWxsLCJMaW5lV2VpZ2h0IjowLjAsIkxpbmVUeXBlIjowLCJQYXJlbnRTdHlsZSI6bnVsbH0sIlBhcmVudFN0eWxlIjpudWxsfSwiRGF0ZVN0eWxlIjp7IiRpZCI6IjE3NzIiLCJGb250U2V0dGluZ3MiOnsiJGlkIjoiMTc3MyIsIkZvbnRTaXplIjoxMCwiRm9udE5hbWUiOiJDYWxpYnJpIiwiSXNCb2xkIjpmYWxzZSwiSXNJdGFsaWMiOmZhbHNlLCJJc1VuZGVybGluZWQiOmZhbHNlLCJQYXJlbnRTdHlsZSI6bnVsbH0sIkF1dG9TaXplIjowLCJGb3JlZ3JvdW5kIjp7IiRpZCI6IjE3NzQiLCJDb2xvciI6eyIkaWQiOiIxNz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c2IiwiVG9wIjowLjAsIkxlZnQiOjAuMCwiUmlnaHQiOjAuMCwiQm90dG9tIjowLjB9LCJQYWRkaW5nIjp7IiRpZCI6IjE3NzciLCJUb3AiOjAuMCwiTGVmdCI6MC4wLCJSaWdodCI6MC4wLCJCb3R0b20iOjAuMH0sIkJhY2tncm91bmQiOnsiJGlkIjoiMTc3OCIsIkNvbG9yIjp7IiRpZCI6IjE3NzkiLCJBIjo4OSwiUiI6MCwiRyI6MCwiQiI6MH19LCJJc1Zpc2libGUiOnRydWUsIldpZHRoIjowLjAsIkhlaWdodCI6MC4wLCJCb3JkZXJTdHlsZSI6eyIkaWQiOiIxNzgwIiwiTGluZUNvbG9yIjpudWxsLCJMaW5lV2VpZ2h0IjowLjAsIkxpbmVUeXBlIjowLCJQYXJlbnRTdHlsZSI6bnVsbH0sIlBhcmVudFN0eWxlIjpudWxsfSwiRGF0ZUZvcm1hdCI6eyIkaWQiOiIxNz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DIiLCJGb3JtYXQiOjAsIklzVmlzaWJsZSI6ZmFsc2UsIkxhc3RLbm93blZpc2liaWxpdHlTdGF0ZSI6ZmFsc2V9LCJJc1Zpc2libGUiOnRydWUsIlBhcmVudFN0eWxlIjpudWxsfSwiRGVmYXVsdFN3aW1sYW5lQWN0aXZpdHlTdHlsZSI6eyIkaWQiOiIxNzgzIiwiSGVhZGVyU3R5bGUiOnsiJGlkIjoiMTc4NCIsIlRleHRTdHlsZSI6eyIkaWQiOiIxNzg1IiwiRm9udFNldHRpbmdzIjp7IiRpZCI6IjE3ODYiLCJGb250U2l6ZSI6MTEsIkZvbnROYW1lIjoiQ2FsaWJyaSIsIklzQm9sZCI6ZmFsc2UsIklzSXRhbGljIjpmYWxzZSwiSXNVbmRlcmxpbmVkIjpmYWxzZSwiUGFyZW50U3R5bGUiOm51bGx9LCJBdXRvU2l6ZSI6MiwiRm9yZWdyb3VuZCI6eyIkaWQiOiIxNzg3IiwiQ29sb3IiOnsiJGlkIjoiMTc4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3ODkiLCJUb3AiOjAuMCwiTGVmdCI6MC4wLCJSaWdodCI6MC4wLCJCb3R0b20iOjAuMH0sIlBhZGRpbmciOnsiJGlkIjoiMTc5MCIsIlRvcCI6MC4wLCJMZWZ0IjowLjAsIlJpZ2h0IjowLjAsIkJvdHRvbSI6MC4wfSwiQmFja2dyb3VuZCI6bnVsbCwiSXNWaXNpYmxlIjp0cnVlLCJXaWR0aCI6MC4wLCJIZWlnaHQiOjAuMCwiQm9yZGVyU3R5bGUiOm51bGwsIlBhcmVudFN0eWxlIjpudWxsfSwiUmVjdGFuZ2xlU3R5bGUiOnsiJGlkIjoiMTc5MSIsIk1hcmdpbiI6eyIkaWQiOiIxNzkyIiwiVG9wIjowLjAsIkxlZnQiOjAuMCwiUmlnaHQiOjAuMCwiQm90dG9tIjowLjB9LCJQYWRkaW5nIjp7IiRpZCI6IjE3OTMiLCJUb3AiOjAuMCwiTGVmdCI6MC4wLCJSaWdodCI6MC4wLCJCb3R0b20iOjAuMH0sIkJhY2tncm91bmQiOnsiJGlkIjoiMTc5NCIsIkNvbG9yIjp7IiRpZCI6IjE3OTUiLCJBIjo2MywiUiI6MjQwLCJHIjoxMDAsIkIiOjQ3fX0sIklzVmlzaWJsZSI6dHJ1ZSwiV2lkdGgiOjAuMCwiSGVpZ2h0IjowLjAsIkJvcmRlclN0eWxlIjp7IiRpZCI6IjE3OTYiLCJMaW5lQ29sb3IiOnsiJGlkIjoiMTc5NyIsIiR0eXBlIjoiTkxSRS5Db21tb24uRG9tLlNvbGlkQ29sb3JCcnVzaCwgTkxSRS5Db21tb24iLCJDb2xvciI6eyIkaWQiOiIxNzk4IiwiQSI6MjU1LCJSIjoyNTUsIkciOjAsIkIiOjB9fSwiTGluZVdlaWdodCI6MC4wLCJMaW5lVHlwZSI6MCwiUGFyZW50U3R5bGUiOm51bGx9LCJQYXJlbnRTdHlsZSI6bnVsbH0sIk1hcmdpbiI6eyIkaWQiOiIxNzk5IiwiVG9wIjowLjAsIkxlZnQiOjAuMCwiUmlnaHQiOjAuMCwiQm90dG9tIjowLjB9LCJQYWRkaW5nIjp7IiRpZCI6IjE4MDAiLCJUb3AiOjAuMCwiTGVmdCI6MC4wLCJSaWdodCI6MC4wLCJCb3R0b20iOjAuMH0sIkJhY2tncm91bmQiOm51bGwsIklzVmlzaWJsZSI6dHJ1ZSwiV2lkdGgiOjAuMCwiSGVpZ2h0IjowLjAsIkJvcmRlclN0eWxlIjpudWxsLCJQYXJlbnRTdHlsZSI6bnVsbH0sIkJhY2tncm91bmRTdHlsZSI6eyIkaWQiOiIxODAxIiwiTWFyZ2luIjp7IiRpZCI6IjE4MDIiLCJUb3AiOjAuMCwiTGVmdCI6MC4wLCJSaWdodCI6MC4wLCJCb3R0b20iOjAuMH0sIlBhZGRpbmciOnsiJGlkIjoiMTgwMyIsIlRvcCI6MC4wLCJMZWZ0IjowLjAsIlJpZ2h0IjowLjAsIkJvdHRvbSI6MC4wfSwiQmFja2dyb3VuZCI6eyIkaWQiOiIxODA0IiwiQ29sb3IiOnsiJGlkIjoiMTgwNSIsIkEiOjM4LCJSIjowLCJHIjowLCJCIjowfX0sIklzVmlzaWJsZSI6dHJ1ZSwiV2lkdGgiOjAuMCwiSGVpZ2h0IjowLjAsIkJvcmRlclN0eWxlIjp7IiRpZCI6IjE4MDYiLCJMaW5lQ29sb3IiOnsiJGlkIjoiMTgwNyIsIiR0eXBlIjoiTkxSRS5Db21tb24uRG9tLlNvbGlkQ29sb3JCcnVzaCwgTkxSRS5Db21tb24iLCJDb2xvciI6eyIkaWQiOiIxODA4IiwiQSI6MjU1LCJSIjoyMzQsIkciOjIyLCJCIjozMH19LCJMaW5lV2VpZ2h0IjowLjAsIkxpbmVUeXBlIjowLCJQYXJlbnRTdHlsZSI6bnVsbH0sIlBhcmVudFN0eWxlIjpudWxsfSwiTWFyZ2luIjp7IiRpZCI6IjE4MDkiLCJUb3AiOjAuMCwiTGVmdCI6MC4wLCJSaWdodCI6MC4wLCJCb3R0b20iOjAuMH0sIlBhZGRpbmciOnsiJGlkIjoiMTgxMCIsIlRvcCI6MC4wLCJMZWZ0IjowLjAsIlJpZ2h0IjowLjAsIkJvdHRvbSI6MC4wfSwiSXNWaXNpYmxlIjp0cnVlLCJXaWR0aCI6MC4wLCJIZWlnaHQiOjAuMCwiQm9yZGVyU3R5bGUiOnsiJGlkIjoiMTgxMSIsIkxpbmVDb2xvciI6bnVsbCwiTGluZVdlaWdodCI6MC4wLCJMaW5lVHlwZSI6MCwiUGFyZW50U3R5bGUiOm51bGx9LCJQYXJlbnRTdHlsZSI6bnVsbH0sIk1hcmdpbiI6eyIkaWQiOiIxODEyIiwiVG9wIjowLjAsIkxlZnQiOjAuMCwiUmlnaHQiOjAuMCwiQm90dG9tIjowLjB9LCJQYWRkaW5nIjp7IiRpZCI6IjE4MTMiLCJUb3AiOjAuMCwiTGVmdCI6MC4wLCJSaWdodCI6MC4wLCJCb3R0b20iOjAuMH0sIklzVmlzaWJsZSI6dHJ1ZSwiV2lkdGgiOjAuMCwiSGVpZ2h0IjowLjAsIkJvcmRlclN0eWxlIjp7IiRpZCI6IjE4MTQiLCJMaW5lQ29sb3IiOm51bGwsIkxpbmVXZWlnaHQiOjAuMCwiTGluZVR5cGUiOjAsIlBhcmVudFN0eWxlIjpudWxsfSwiUGFyZW50U3R5bGUiOm51bGx9fSx7IiRpZCI6IjE4MTUiLCJfYWN0aXZpdGllcyI6W3siJGlkIjoiMTgxNiIsIl9yb3dzIjpbeyIkaWQiOiIxODE3IiwiX3Rhc2tzIjpbeyIkaWQiOiIxODE4IiwiX2F0dGFjaGVkTWlsZXN0b25lcyI6W10sIlRhc2tEZWZpbml0aW9uIjp7IiRpZCI6IjE4MTkiLCJHcm91cE5hbWUiOm51bGwsIlN0YXJ0RGF0ZSI6IjIwMjUtMDQtMDZUMDA6MDA6MDBaIiwiRW5kRGF0ZSI6IjIwMjUtMDYtMjNUMTE6NTk6MDBaIiwiUGVyY2VudGFnZUNvbXBsZXRlIjo3NS4wLCJTdHlsZSI6eyIkaWQiOiIxODIwIiwiU2hhcGUiOjQsIlNoYXBlVGhpY2tuZXNzIjoxLCJEdXJhdGlvbkZvcm1hdCI6MCwiSW5jbHVkZU5vbldvcmtpbmdEYXlzSW5EdXJhdGlvbiI6ZmFsc2UsIlBlcmNlbnRhZ2VDb21wbGV0ZVN0eWxlIjp7IiRpZCI6IjE4MjEiLCJGb250U2V0dGluZ3MiOnsiJGlkIjoiMTgyMiIsIkZvbnRTaXplIjoxMCwiRm9udE5hbWUiOiJDYWxpYnJpIiwiSXNCb2xkIjpmYWxzZSwiSXNJdGFsaWMiOmZhbHNlLCJJc1VuZGVybGluZWQiOmZhbHNlLCJQYXJlbnRTdHlsZSI6bnVsbH0sIkF1dG9TaXplIjowLCJGb3JlZ3JvdW5kIjp7IiRpZCI6IjE4MjMiLCJDb2xvciI6eyIkaWQiOiIxODI0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ODI1IiwiVG9wIjowLjAsIkxlZnQiOjAuMCwiUmlnaHQiOjAuMCwiQm90dG9tIjowLjB9LCJQYWRkaW5nIjp7IiRpZCI6IjE4MjYiLCJUb3AiOjAuMCwiTGVmdCI6MC4wLCJSaWdodCI6MC4wLCJCb3R0b20iOjAuMH0sIkJhY2tncm91bmQiOnsiJGlkIjoiMTgyNyIsIkNvbG9yIjp7IiRpZCI6IjE4MjgiLCJBIjo4OSwiUiI6MCwiRyI6MCwiQiI6MH19LCJJc1Zpc2libGUiOnRydWUsIldpZHRoIjowLjAsIkhlaWdodCI6MC4wLCJCb3JkZXJTdHlsZSI6eyIkaWQiOiIxODI5IiwiTGluZUNvbG9yIjpudWxsLCJMaW5lV2VpZ2h0IjowLjAsIkxpbmVUeXBlIjowLCJQYXJlbnRTdHlsZSI6bnVsbH0sIlBhcmVudFN0eWxlIjpudWxsfSwiRHVyYXRpb25TdHlsZSI6eyIkaWQiOiIxODMwIiwiRm9udFNldHRpbmdzIjp7IiRpZCI6IjE4MzEiLCJGb250U2l6ZSI6MTAsIkZvbnROYW1lIjoiQ2FsaWJyaSIsIklzQm9sZCI6ZmFsc2UsIklzSXRhbGljIjpmYWxzZSwiSXNVbmRlcmxpbmVkIjpmYWxzZSwiUGFyZW50U3R5bGUiOm51bGx9LCJBdXRvU2l6ZSI6MCwiRm9yZWdyb3VuZCI6eyIkaWQiOiIxODMyIiwiQ29sb3IiOnsiJGlkIjoiMTgz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MzQiLCJUb3AiOjAuMCwiTGVmdCI6MC4wLCJSaWdodCI6MC4wLCJCb3R0b20iOjAuMH0sIlBhZGRpbmciOnsiJGlkIjoiMTgzNSIsIlRvcCI6MC4wLCJMZWZ0IjowLjAsIlJpZ2h0IjowLjAsIkJvdHRvbSI6MC4wfSwiQmFja2dyb3VuZCI6eyIkaWQiOiIxODM2IiwiQ29sb3IiOnsiJGlkIjoiMTgzNyIsIkEiOjg5LCJSIjowLCJHIjowLCJCIjowfX0sIklzVmlzaWJsZSI6dHJ1ZSwiV2lkdGgiOjAuMCwiSGVpZ2h0IjowLjAsIkJvcmRlclN0eWxlIjp7IiRpZCI6IjE4MzgiLCJMaW5lQ29sb3IiOm51bGwsIkxpbmVXZWlnaHQiOjAuMCwiTGluZVR5cGUiOjAsIlBhcmVudFN0eWxlIjpudWxsfSwiUGFyZW50U3R5bGUiOm51bGx9LCJIb3Jpem9udGFsQ29ubmVjdG9yU3R5bGUiOnsiJGlkIjoiMTgzOSIsIkxpbmVDb2xvciI6eyIkaWQiOiIxODQwIiwiJHR5cGUiOiJOTFJFLkNvbW1vbi5Eb20uU29saWRDb2xvckJydXNoLCBOTFJFLkNvbW1vbiIsIkNvbG9yIjp7IiRpZCI6IjE4NDEiLCJBIjoyNTUsIlIiOjIwNCwiRyI6MjA0LCJCIjoyMDR9fSwiTGluZVdlaWdodCI6MS4wLCJMaW5lVHlwZSI6MCwiUGFyZW50U3R5bGUiOm51bGx9LCJWZXJ0aWNhbENvbm5lY3RvclN0eWxlIjp7IiRpZCI6IjE4NDIiLCJMaW5lQ29sb3IiOnsiJGlkIjoiMTg0MyIsIiR0eXBlIjoiTkxSRS5Db21tb24uRG9tLlNvbGlkQ29sb3JCcnVzaCwgTkxSRS5Db21tb24iLCJDb2xvciI6eyIkaWQiOiIxODQ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g0NSIsIk1hcmdpbiI6eyIkaWQiOiIxODQ2IiwiVG9wIjowLjAsIkxlZnQiOjQuMCwiUmlnaHQiOjQuMCwiQm90dG9tIjowLjB9LCJQYWRkaW5nIjp7IiRpZCI6IjE4NDciLCJUb3AiOjAuMCwiTGVmdCI6MC4wLCJSaWdodCI6MC4wLCJCb3R0b20iOjAuMH0sIkJhY2tncm91bmQiOnsiJGlkIjoiMTg0OCIsIkNvbG9yIjp7IiRpZCI6IjE4NDkiLCJBIjoxNzgsIlIiOjIyOCwiRyI6MjEyLCJCIjozMX19LCJJc1Zpc2libGUiOnRydWUsIldpZHRoIjowLjAsIkhlaWdodCI6MTYuMCwiQm9yZGVyU3R5bGUiOnsiJGlkIjoiMTg1MCIsIkxpbmVDb2xvciI6eyIkaWQiOiIxODUxIiwiJHR5cGUiOiJOTFJFLkNvbW1vbi5Eb20uU29saWRDb2xvckJydXNoLCBOTFJFLkNvbW1vbiIsIkNvbG9yIjp7IiRpZCI6IjE4NTIiLCJBIjoyNTUsIlIiOjI1NSwiRyI6MCwiQiI6MH19LCJMaW5lV2VpZ2h0IjowLjAsIkxpbmVUeXBlIjowLCJQYXJlbnRTdHlsZSI6bnVsbH0sIlBhcmVudFN0eWxlIjpudWxsfSwiVGl0bGVTdHlsZSI6eyIkaWQiOiIxODUzIiwiRm9udFNldHRpbmdzIjp7IiRpZCI6IjE4NTQiLCJGb250U2l6ZSI6MTEsIkZvbnROYW1lIjoiQ2FsaWJyaSIsIklzQm9sZCI6ZmFsc2UsIklzSXRhbGljIjpmYWxzZSwiSXNVbmRlcmxpbmVkIjpmYWxzZSwiUGFyZW50U3R5bGUiOm51bGx9LCJBdXRvU2l6ZSI6MCwiRm9yZWdyb3VuZCI6eyIkaWQiOiIxODU1IiwiQ29sb3IiOnsiJGlkIjoiMTg1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ODU3IiwiVG9wIjowLjAsIkxlZnQiOjAuMCwiUmlnaHQiOjAuMCwiQm90dG9tIjowLjB9LCJQYWRkaW5nIjp7IiRpZCI6IjE4NTgiLCJUb3AiOjAuMCwiTGVmdCI6MC4wLCJSaWdodCI6MC4wLCJCb3R0b20iOjAuMH0sIkJhY2tncm91bmQiOnsiJGlkIjoiMTg1OSIsIkNvbG9yIjp7IiRpZCI6IjE4NjAiLCJBIjowLCJSIjoyNTUsIkciOjI1NSwiQiI6MjU1fX0sIklzVmlzaWJsZSI6dHJ1ZSwiV2lkdGgiOjAuMCwiSGVpZ2h0IjowLjAsIkJvcmRlclN0eWxlIjp7IiRpZCI6IjE4NjEiLCJMaW5lQ29sb3IiOm51bGwsIkxpbmVXZWlnaHQiOjAuMCwiTGluZVR5cGUiOjAsIlBhcmVudFN0eWxlIjpudWxsfSwiUGFyZW50U3R5bGUiOm51bGx9LCJEYXRlU3R5bGUiOnsiJGlkIjoiMTg2MiIsIkZvbnRTZXR0aW5ncyI6eyIkaWQiOiIxODYzIiwiRm9udFNpemUiOjEwLCJGb250TmFtZSI6IkNhbGlicmkiLCJJc0JvbGQiOmZhbHNlLCJJc0l0YWxpYyI6ZmFsc2UsIklzVW5kZXJsaW5lZCI6ZmFsc2UsIlBhcmVudFN0eWxlIjpudWxsfSwiQXV0b1NpemUiOjAsIkZvcmVncm91bmQiOnsiJGlkIjoiMTg2NCIsIkNvbG9yIjp7IiRpZCI6IjE4N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NjYiLCJUb3AiOjAuMCwiTGVmdCI6MC4wLCJSaWdodCI6MC4wLCJCb3R0b20iOjAuMH0sIlBhZGRpbmciOnsiJGlkIjoiMTg2NyIsIlRvcCI6MC4wLCJMZWZ0IjowLjAsIlJpZ2h0IjowLjAsIkJvdHRvbSI6MC4wfSwiQmFja2dyb3VuZCI6eyIkaWQiOiIxODY4IiwiQ29sb3IiOnsiJHJlZiI6IjE4MzcifX0sIklzVmlzaWJsZSI6dHJ1ZSwiV2lkdGgiOjAuMCwiSGVpZ2h0IjowLjAsIkJvcmRlclN0eWxlIjp7IiRpZCI6IjE4NjkiLCJMaW5lQ29sb3IiOm51bGwsIkxpbmVXZWlnaHQiOjAuMCwiTGluZVR5cGUiOjAsIlBhcmVudFN0eWxlIjpudWxsfSwiUGFyZW50U3R5bGUiOm51bGx9LCJEYXRlRm9ybWF0Ijp7IiRpZCI6IjE4NzA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g3MSIsIkRhdGVQYXJ0SXNWaXNpYmxlIjp0cnVlLCJUaW1lUGFydElzVmlzaWJsZSI6ZmFsc2V9fSwiV2Vla051bWJlcmluZyI6eyIkaWQiOiIxODcyIiwiRm9ybWF0IjowLCJJc1Zpc2libGUiOmZhbHNlLCJMYXN0S25vd25WaXNpYmlsaXR5U3RhdGUiOmZhbHNlfSwiSXNWaXNpYmxlIjp0cnVlLCJQYXJlbnRTdHlsZSI6bnVsbH0sIkluZGV4IjoyNCwiU21hcnREdXJhdGlvbkFjdGl2YXRlZCI6ZmFsc2UsIkRhdGVGb3JtYXQiOnsiJHJlZiI6IjE4NzAifSwiV2Vla051bWJlcmluZyI6eyIkaWQiOiIxODczIiwiRm9ybWF0IjowLCJJc1Zpc2libGUiOmZhbHNlLCJMYXN0S25vd25WaXNpYmlsaXR5U3RhdGUiOmZhbHNlfSwiSWQiOiJmNjMxYTNjOS0zZjYwLTQ4MDctOGFlOS1jODcwMjZiZGIyYTMiLCJJbXBvcnRJZCI6bnVsbCwiVGl0bGUiOiJTTEEgTWV0cmljcyAiLCJOb3RlIjpudWxsLCJIeXBlcmxpbmsiOnsiJGlkIjoiMTg3NCIsIkFkZHJlc3MiOiIiLCJTdWJBZGRyZXNzIjoiIn0sIklzQ2hhbmdlZCI6ZmFsc2UsIklzTmV3IjpmYWxzZX19XSwiX21pbGVzdG9uZXMiOltdLCJJZCI6IjAwMDAwMDAwLTAwMDAtMDAwMC0wMDAwLTAwMDAwMDAwMDAwMCIsIklzU2luZ2xlSXRlbVJvdyI6dHJ1ZX0seyIkaWQiOiIxODc1IiwiX3Rhc2tzIjpbeyIkaWQiOiIxODc2IiwiX2F0dGFjaGVkTWlsZXN0b25lcyI6W10sIlRhc2tEZWZpbml0aW9uIjp7IiRpZCI6IjE4NzciLCJHcm91cE5hbWUiOm51bGwsIlN0YXJ0RGF0ZSI6IjIwMjQtMTItMDRUMDA6MDA6MDBaIiwiRW5kRGF0ZSI6IjIwMjUtMDMtMTlUMTE6NTk6MDBaIiwiUGVyY2VudGFnZUNvbXBsZXRlIjo3NS4wLCJTdHlsZSI6eyIkaWQiOiIxODc4IiwiU2hhcGUiOjQsIlNoYXBlVGhpY2tuZXNzIjoxLCJEdXJhdGlvbkZvcm1hdCI6MCwiSW5jbHVkZU5vbldvcmtpbmdEYXlzSW5EdXJhdGlvbiI6ZmFsc2UsIlBlcmNlbnRhZ2VDb21wbGV0ZVN0eWxlIjp7IiRpZCI6IjE4NzkiLCJGb250U2V0dGluZ3MiOnsiJGlkIjoiMTg4MCIsIkZvbnRTaXplIjoxMCwiRm9udE5hbWUiOiJDYWxpYnJpIiwiSXNCb2xkIjpmYWxzZSwiSXNJdGFsaWMiOmZhbHNlLCJJc1VuZGVybGluZWQiOmZhbHNlLCJQYXJlbnRTdHlsZSI6bnVsbH0sIkF1dG9TaXplIjowLCJGb3JlZ3JvdW5kIjp7IiRpZCI6IjE4ODEiLCJDb2xvciI6eyIkaWQiOiIxODgy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ODgzIiwiVG9wIjowLjAsIkxlZnQiOjAuMCwiUmlnaHQiOjAuMCwiQm90dG9tIjowLjB9LCJQYWRkaW5nIjp7IiRpZCI6IjE4ODQiLCJUb3AiOjAuMCwiTGVmdCI6MC4wLCJSaWdodCI6MC4wLCJCb3R0b20iOjAuMH0sIkJhY2tncm91bmQiOnsiJGlkIjoiMTg4NSIsIkNvbG9yIjp7IiRpZCI6IjE4ODYiLCJBIjo4OSwiUiI6MCwiRyI6MCwiQiI6MH19LCJJc1Zpc2libGUiOnRydWUsIldpZHRoIjowLjAsIkhlaWdodCI6MC4wLCJCb3JkZXJTdHlsZSI6eyIkaWQiOiIxODg3IiwiTGluZUNvbG9yIjpudWxsLCJMaW5lV2VpZ2h0IjowLjAsIkxpbmVUeXBlIjowLCJQYXJlbnRTdHlsZSI6bnVsbH0sIlBhcmVudFN0eWxlIjpudWxsfSwiRHVyYXRpb25TdHlsZSI6eyIkaWQiOiIxODg4IiwiRm9udFNldHRpbmdzIjp7IiRpZCI6IjE4ODkiLCJGb250U2l6ZSI6MTAsIkZvbnROYW1lIjoiQ2FsaWJyaSIsIklzQm9sZCI6ZmFsc2UsIklzSXRhbGljIjpmYWxzZSwiSXNVbmRlcmxpbmVkIjpmYWxzZSwiUGFyZW50U3R5bGUiOm51bGx9LCJBdXRvU2l6ZSI6MCwiRm9yZWdyb3VuZCI6eyIkaWQiOiIxODkwIiwiQ29sb3IiOnsiJGlkIjoiMTg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OTIiLCJUb3AiOjAuMCwiTGVmdCI6MC4wLCJSaWdodCI6MC4wLCJCb3R0b20iOjAuMH0sIlBhZGRpbmciOnsiJGlkIjoiMTg5MyIsIlRvcCI6MC4wLCJMZWZ0IjowLjAsIlJpZ2h0IjowLjAsIkJvdHRvbSI6MC4wfSwiQmFja2dyb3VuZCI6eyIkaWQiOiIxODk0IiwiQ29sb3IiOnsiJGlkIjoiMTg5NSIsIkEiOjg5LCJSIjowLCJHIjowLCJCIjowfX0sIklzVmlzaWJsZSI6dHJ1ZSwiV2lkdGgiOjAuMCwiSGVpZ2h0IjowLjAsIkJvcmRlclN0eWxlIjp7IiRpZCI6IjE4OTYiLCJMaW5lQ29sb3IiOm51bGwsIkxpbmVXZWlnaHQiOjAuMCwiTGluZVR5cGUiOjAsIlBhcmVudFN0eWxlIjpudWxsfSwiUGFyZW50U3R5bGUiOm51bGx9LCJIb3Jpem9udGFsQ29ubmVjdG9yU3R5bGUiOnsiJGlkIjoiMTg5NyIsIkxpbmVDb2xvciI6eyIkaWQiOiIxODk4IiwiJHR5cGUiOiJOTFJFLkNvbW1vbi5Eb20uU29saWRDb2xvckJydXNoLCBOTFJFLkNvbW1vbiIsIkNvbG9yIjp7IiRpZCI6IjE4OTkiLCJBIjoyNTUsIlIiOjIwNCwiRyI6MjA0LCJCIjoyMDR9fSwiTGluZVdlaWdodCI6MS4wLCJMaW5lVHlwZSI6MCwiUGFyZW50U3R5bGUiOm51bGx9LCJWZXJ0aWNhbENvbm5lY3RvclN0eWxlIjp7IiRpZCI6IjE5MDAiLCJMaW5lQ29sb3IiOnsiJGlkIjoiMTkwMSIsIiR0eXBlIjoiTkxSRS5Db21tb24uRG9tLlNvbGlkQ29sb3JCcnVzaCwgTkxSRS5Db21tb24iLCJDb2xvciI6eyIkaWQiOiIxOTA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kwMyIsIk1hcmdpbiI6eyIkaWQiOiIxOTA0IiwiVG9wIjowLjAsIkxlZnQiOjQuMCwiUmlnaHQiOjQuMCwiQm90dG9tIjowLjB9LCJQYWRkaW5nIjp7IiRpZCI6IjE5MDUiLCJUb3AiOjAuMCwiTGVmdCI6MC4wLCJSaWdodCI6MC4wLCJCb3R0b20iOjAuMH0sIkJhY2tncm91bmQiOnsiJGlkIjoiMTkwNiIsIkNvbG9yIjp7IiRpZCI6IjE5MDciLCJBIjoyNTUsIlIiOjIyOCwiRyI6MjEyLCJCIjozMX19LCJJc1Zpc2libGUiOnRydWUsIldpZHRoIjowLjAsIkhlaWdodCI6MTYuMCwiQm9yZGVyU3R5bGUiOnsiJGlkIjoiMTkwOCIsIkxpbmVDb2xvciI6eyIkaWQiOiIxOTA5IiwiJHR5cGUiOiJOTFJFLkNvbW1vbi5Eb20uU29saWRDb2xvckJydXNoLCBOTFJFLkNvbW1vbiIsIkNvbG9yIjp7IiRpZCI6IjE5MTAiLCJBIjoyNTUsIlIiOjI1NSwiRyI6MCwiQiI6MH19LCJMaW5lV2VpZ2h0IjowLjAsIkxpbmVUeXBlIjowLCJQYXJlbnRTdHlsZSI6bnVsbH0sIlBhcmVudFN0eWxlIjpudWxsfSwiVGl0bGVTdHlsZSI6eyIkaWQiOiIxOTExIiwiRm9udFNldHRpbmdzIjp7IiRpZCI6IjE5MTIiLCJGb250U2l6ZSI6MTEsIkZvbnROYW1lIjoiQ2FsaWJyaSIsIklzQm9sZCI6ZmFsc2UsIklzSXRhbGljIjpmYWxzZSwiSXNVbmRlcmxpbmVkIjpmYWxzZSwiUGFyZW50U3R5bGUiOm51bGx9LCJBdXRvU2l6ZSI6MCwiRm9yZWdyb3VuZCI6eyIkaWQiOiIxOTEzIiwiQ29sb3IiOnsiJGlkIjoiMTkxN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OTE1IiwiVG9wIjowLjAsIkxlZnQiOjAuMCwiUmlnaHQiOjAuMCwiQm90dG9tIjowLjB9LCJQYWRkaW5nIjp7IiRpZCI6IjE5MTYiLCJUb3AiOjAuMCwiTGVmdCI6MC4wLCJSaWdodCI6MC4wLCJCb3R0b20iOjAuMH0sIkJhY2tncm91bmQiOnsiJGlkIjoiMTkxNyIsIkNvbG9yIjp7IiRpZCI6IjE5MTgiLCJBIjowLCJSIjoyNTUsIkciOjI1NSwiQiI6MjU1fX0sIklzVmlzaWJsZSI6dHJ1ZSwiV2lkdGgiOjAuMCwiSGVpZ2h0IjowLjAsIkJvcmRlclN0eWxlIjp7IiRpZCI6IjE5MTkiLCJMaW5lQ29sb3IiOm51bGwsIkxpbmVXZWlnaHQiOjAuMCwiTGluZVR5cGUiOjAsIlBhcmVudFN0eWxlIjpudWxsfSwiUGFyZW50U3R5bGUiOm51bGx9LCJEYXRlU3R5bGUiOnsiJGlkIjoiMTkyMCIsIkZvbnRTZXR0aW5ncyI6eyIkaWQiOiIxOTIxIiwiRm9udFNpemUiOjEwLCJGb250TmFtZSI6IkNhbGlicmkiLCJJc0JvbGQiOmZhbHNlLCJJc0l0YWxpYyI6ZmFsc2UsIklzVW5kZXJsaW5lZCI6ZmFsc2UsIlBhcmVudFN0eWxlIjpudWxsfSwiQXV0b1NpemUiOjAsIkZvcmVncm91bmQiOnsiJGlkIjoiMTkyMiIsIkNvbG9yIjp7IiRpZCI6IjE5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jQiLCJUb3AiOjAuMCwiTGVmdCI6MC4wLCJSaWdodCI6MC4wLCJCb3R0b20iOjAuMH0sIlBhZGRpbmciOnsiJGlkIjoiMTkyNSIsIlRvcCI6MC4wLCJMZWZ0IjowLjAsIlJpZ2h0IjowLjAsIkJvdHRvbSI6MC4wfSwiQmFja2dyb3VuZCI6eyIkaWQiOiIxOTI2IiwiQ29sb3IiOnsiJHJlZiI6IjE4OTUifX0sIklzVmlzaWJsZSI6dHJ1ZSwiV2lkdGgiOjAuMCwiSGVpZ2h0IjowLjAsIkJvcmRlclN0eWxlIjp7IiRpZCI6IjE5MjciLCJMaW5lQ29sb3IiOm51bGwsIkxpbmVXZWlnaHQiOjAuMCwiTGluZVR5cGUiOjAsIlBhcmVudFN0eWxlIjpudWxsfSwiUGFyZW50U3R5bGUiOm51bGx9LCJEYXRlRm9ybWF0Ijp7IiRpZCI6IjE5Mj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kyOSIsIkRhdGVQYXJ0SXNWaXNpYmxlIjp0cnVlLCJUaW1lUGFydElzVmlzaWJsZSI6ZmFsc2V9fSwiV2Vla051bWJlcmluZyI6eyIkaWQiOiIxOTMwIiwiRm9ybWF0IjowLCJJc1Zpc2libGUiOmZhbHNlLCJMYXN0S25vd25WaXNpYmlsaXR5U3RhdGUiOmZhbHNlfSwiSXNWaXNpYmxlIjp0cnVlLCJQYXJlbnRTdHlsZSI6bnVsbH0sIkluZGV4IjoyNSwiU21hcnREdXJhdGlvbkFjdGl2YXRlZCI6ZmFsc2UsIkRhdGVGb3JtYXQiOnsiJHJlZiI6IjE5MjgifSwiV2Vla051bWJlcmluZyI6eyIkaWQiOiIxOTMxIiwiRm9ybWF0IjowLCJJc1Zpc2libGUiOmZhbHNlLCJMYXN0S25vd25WaXNpYmlsaXR5U3RhdGUiOmZhbHNlfSwiSWQiOiJjZTBjYTE3ZS0wNDg1LTRlMTEtYmYyYi04NTY5NDRkZTE2ODciLCJJbXBvcnRJZCI6bnVsbCwiVGl0bGUiOiJBdmFpbGFiaWxpdHkgTWV0cmljcyAiLCJOb3RlIjpudWxsLCJIeXBlcmxpbmsiOnsiJGlkIjoiMTkzMiIsIkFkZHJlc3MiOiIiLCJTdWJBZGRyZXNzIjoiIn0sIklzQ2hhbmdlZCI6ZmFsc2UsIklzTmV3IjpmYWxzZX19LHsiJGlkIjoiMTkzMyIsIl9hdHRhY2hlZE1pbGVzdG9uZXMiOltdLCJUYXNrRGVmaW5pdGlvbiI6eyIkaWQiOiIxOTM0IiwiR3JvdXBOYW1lIjpudWxsLCJTdGFydERhdGUiOiIyMDI1LTA1LTA1VDAwOjAwOjAwWiIsIkVuZERhdGUiOiIyMDI1LTA4LTE0VDExOjU5OjAwWiIsIlBlcmNlbnRhZ2VDb21wbGV0ZSI6ODAuMCwiU3R5bGUiOnsiJGlkIjoiMTkzNSIsIlNoYXBlIjo0LCJTaGFwZVRoaWNrbmVzcyI6MSwiRHVyYXRpb25Gb3JtYXQiOjAsIkluY2x1ZGVOb25Xb3JraW5nRGF5c0luRHVyYXRpb24iOmZhbHNlLCJQZXJjZW50YWdlQ29tcGxldGVTdHlsZSI6eyIkaWQiOiIxOTM2IiwiRm9udFNldHRpbmdzIjp7IiRpZCI6IjE5MzciLCJGb250U2l6ZSI6MTAsIkZvbnROYW1lIjoiQ2FsaWJyaSIsIklzQm9sZCI6ZmFsc2UsIklzSXRhbGljIjpmYWxzZSwiSXNVbmRlcmxpbmVkIjpmYWxzZSwiUGFyZW50U3R5bGUiOm51bGx9LCJBdXRvU2l6ZSI6MCwiRm9yZWdyb3VuZCI6eyIkaWQiOiIxOTM4IiwiQ29sb3IiOnsiJGlkIjoiMTkzO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k0MCIsIlRvcCI6MC4wLCJMZWZ0IjowLjAsIlJpZ2h0IjowLjAsIkJvdHRvbSI6MC4wfSwiUGFkZGluZyI6eyIkaWQiOiIxOTQxIiwiVG9wIjowLjAsIkxlZnQiOjAuMCwiUmlnaHQiOjAuMCwiQm90dG9tIjowLjB9LCJCYWNrZ3JvdW5kIjp7IiRpZCI6IjE5NDIiLCJDb2xvciI6eyIkaWQiOiIxOTQzIiwiQSI6ODksIlIiOjAsIkciOjAsIkIiOjB9fSwiSXNWaXNpYmxlIjp0cnVlLCJXaWR0aCI6MC4wLCJIZWlnaHQiOjAuMCwiQm9yZGVyU3R5bGUiOnsiJGlkIjoiMTk0NCIsIkxpbmVDb2xvciI6bnVsbCwiTGluZVdlaWdodCI6MC4wLCJMaW5lVHlwZSI6MCwiUGFyZW50U3R5bGUiOm51bGx9LCJQYXJlbnRTdHlsZSI6bnVsbH0sIkR1cmF0aW9uU3R5bGUiOnsiJGlkIjoiMTk0NSIsIkZvbnRTZXR0aW5ncyI6eyIkaWQiOiIxOTQ2IiwiRm9udFNpemUiOjEwLCJGb250TmFtZSI6IkNhbGlicmkiLCJJc0JvbGQiOmZhbHNlLCJJc0l0YWxpYyI6ZmFsc2UsIklzVW5kZXJsaW5lZCI6ZmFsc2UsIlBhcmVudFN0eWxlIjpudWxsfSwiQXV0b1NpemUiOjAsIkZvcmVncm91bmQiOnsiJGlkIjoiMTk0NyIsIkNvbG9yIjp7IiRpZCI6IjE5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Q5IiwiVG9wIjowLjAsIkxlZnQiOjAuMCwiUmlnaHQiOjAuMCwiQm90dG9tIjowLjB9LCJQYWRkaW5nIjp7IiRpZCI6IjE5NTAiLCJUb3AiOjAuMCwiTGVmdCI6MC4wLCJSaWdodCI6MC4wLCJCb3R0b20iOjAuMH0sIkJhY2tncm91bmQiOnsiJGlkIjoiMTk1MSIsIkNvbG9yIjp7IiRpZCI6IjE5NTIiLCJBIjo4OSwiUiI6MCwiRyI6MCwiQiI6MH19LCJJc1Zpc2libGUiOnRydWUsIldpZHRoIjowLjAsIkhlaWdodCI6MC4wLCJCb3JkZXJTdHlsZSI6eyIkaWQiOiIxOTUzIiwiTGluZUNvbG9yIjpudWxsLCJMaW5lV2VpZ2h0IjowLjAsIkxpbmVUeXBlIjowLCJQYXJlbnRTdHlsZSI6bnVsbH0sIlBhcmVudFN0eWxlIjpudWxsfSwiSG9yaXpvbnRhbENvbm5lY3RvclN0eWxlIjp7IiRpZCI6IjE5NTQiLCJMaW5lQ29sb3IiOnsiJGlkIjoiMTk1NSIsIiR0eXBlIjoiTkxSRS5Db21tb24uRG9tLlNvbGlkQ29sb3JCcnVzaCwgTkxSRS5Db21tb24iLCJDb2xvciI6eyIkaWQiOiIxOTU2IiwiQSI6MjU1LCJSIjoyMDQsIkciOjIwNCwiQiI6MjA0fX0sIkxpbmVXZWlnaHQiOjEuMCwiTGluZVR5cGUiOjAsIlBhcmVudFN0eWxlIjpudWxsfSwiVmVydGljYWxDb25uZWN0b3JTdHlsZSI6eyIkaWQiOiIxOTU3IiwiTGluZUNvbG9yIjp7IiRpZCI6IjE5NTgiLCIkdHlwZSI6Ik5MUkUuQ29tbW9uLkRvbS5Tb2xpZENvbG9yQnJ1c2gsIE5MUkUuQ29tbW9uIiwiQ29sb3IiOnsiJGlkIjoiMTk1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5NjAiLCJNYXJnaW4iOnsiJGlkIjoiMTk2MSIsIlRvcCI6MC4wLCJMZWZ0Ijo0LjAsIlJpZ2h0Ijo0LjAsIkJvdHRvbSI6MC4wfSwiUGFkZGluZyI6eyIkaWQiOiIxOTYyIiwiVG9wIjowLjAsIkxlZnQiOjAuMCwiUmlnaHQiOjAuMCwiQm90dG9tIjowLjB9LCJCYWNrZ3JvdW5kIjp7IiRpZCI6IjE5NjMiLCJDb2xvciI6eyIkaWQiOiIxOTY0IiwiQSI6MTc4LCJSIjoyMjgsIkciOjIxMiwiQiI6MzF9fSwiSXNWaXNpYmxlIjp0cnVlLCJXaWR0aCI6MC4wLCJIZWlnaHQiOjE2LjAsIkJvcmRlclN0eWxlIjp7IiRpZCI6IjE5NjUiLCJMaW5lQ29sb3IiOnsiJGlkIjoiMTk2NiIsIiR0eXBlIjoiTkxSRS5Db21tb24uRG9tLlNvbGlkQ29sb3JCcnVzaCwgTkxSRS5Db21tb24iLCJDb2xvciI6eyIkaWQiOiIxOTY3IiwiQSI6MjU1LCJSIjoyNTUsIkciOjAsIkIiOjB9fSwiTGluZVdlaWdodCI6MC4wLCJMaW5lVHlwZSI6MCwiUGFyZW50U3R5bGUiOm51bGx9LCJQYXJlbnRTdHlsZSI6bnVsbH0sIlRpdGxlU3R5bGUiOnsiJGlkIjoiMTk2OCIsIkZvbnRTZXR0aW5ncyI6eyIkaWQiOiIxOTY5IiwiRm9udFNpemUiOjExLCJGb250TmFtZSI6IkNhbGlicmkiLCJJc0JvbGQiOmZhbHNlLCJJc0l0YWxpYyI6ZmFsc2UsIklzVW5kZXJsaW5lZCI6ZmFsc2UsIlBhcmVudFN0eWxlIjpudWxsfSwiQXV0b1NpemUiOjAsIkZvcmVncm91bmQiOnsiJGlkIjoiMTk3MCIsIkNvbG9yIjp7IiRpZCI6IjE5Nz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k3MiIsIlRvcCI6MC4wLCJMZWZ0IjowLjAsIlJpZ2h0IjowLjAsIkJvdHRvbSI6MC4wfSwiUGFkZGluZyI6eyIkaWQiOiIxOTczIiwiVG9wIjowLjAsIkxlZnQiOjAuMCwiUmlnaHQiOjAuMCwiQm90dG9tIjowLjB9LCJCYWNrZ3JvdW5kIjp7IiRpZCI6IjE5NzQiLCJDb2xvciI6eyIkaWQiOiIxOTc1IiwiQSI6MCwiUiI6MjU1LCJHIjoyNTUsIkIiOjI1NX19LCJJc1Zpc2libGUiOnRydWUsIldpZHRoIjowLjAsIkhlaWdodCI6MC4wLCJCb3JkZXJTdHlsZSI6eyIkaWQiOiIxOTc2IiwiTGluZUNvbG9yIjpudWxsLCJMaW5lV2VpZ2h0IjowLjAsIkxpbmVUeXBlIjowLCJQYXJlbnRTdHlsZSI6bnVsbH0sIlBhcmVudFN0eWxlIjpudWxsfSwiRGF0ZVN0eWxlIjp7IiRpZCI6IjE5NzciLCJGb250U2V0dGluZ3MiOnsiJGlkIjoiMTk3OCIsIkZvbnRTaXplIjoxMCwiRm9udE5hbWUiOiJDYWxpYnJpIiwiSXNCb2xkIjpmYWxzZSwiSXNJdGFsaWMiOmZhbHNlLCJJc1VuZGVybGluZWQiOmZhbHNlLCJQYXJlbnRTdHlsZSI6bnVsbH0sIkF1dG9TaXplIjowLCJGb3JlZ3JvdW5kIjp7IiRpZCI6IjE5NzkiLCJDb2xvciI6eyIkaWQiOiIxOT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gxIiwiVG9wIjowLjAsIkxlZnQiOjAuMCwiUmlnaHQiOjAuMCwiQm90dG9tIjowLjB9LCJQYWRkaW5nIjp7IiRpZCI6IjE5ODIiLCJUb3AiOjAuMCwiTGVmdCI6MC4wLCJSaWdodCI6MC4wLCJCb3R0b20iOjAuMH0sIkJhY2tncm91bmQiOnsiJGlkIjoiMTk4MyIsIkNvbG9yIjp7IiRyZWYiOiIxOTUyIn19LCJJc1Zpc2libGUiOnRydWUsIldpZHRoIjowLjAsIkhlaWdodCI6MC4wLCJCb3JkZXJTdHlsZSI6eyIkaWQiOiIxOTg0IiwiTGluZUNvbG9yIjpudWxsLCJMaW5lV2VpZ2h0IjowLjAsIkxpbmVUeXBlIjowLCJQYXJlbnRTdHlsZSI6bnVsbH0sIlBhcmVudFN0eWxlIjpudWxsfSwiRGF0ZUZvcm1hdCI6eyIkaWQiOiIxOTg1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5ODYiLCJEYXRlUGFydElzVmlzaWJsZSI6dHJ1ZSwiVGltZVBhcnRJc1Zpc2libGUiOmZhbHNlfX0sIldlZWtOdW1iZXJpbmciOnsiJGlkIjoiMTk4NyIsIkZvcm1hdCI6MCwiSXNWaXNpYmxlIjpmYWxzZSwiTGFzdEtub3duVmlzaWJpbGl0eVN0YXRlIjpmYWxzZX0sIklzVmlzaWJsZSI6dHJ1ZSwiUGFyZW50U3R5bGUiOm51bGx9LCJJbmRleCI6MjYsIlNtYXJ0RHVyYXRpb25BY3RpdmF0ZWQiOmZhbHNlLCJEYXRlRm9ybWF0Ijp7IiRyZWYiOiIxOTg1In0sIldlZWtOdW1iZXJpbmciOnsiJGlkIjoiMTk4OCIsIkZvcm1hdCI6MCwiSXNWaXNpYmxlIjpmYWxzZSwiTGFzdEtub3duVmlzaWJpbGl0eVN0YXRlIjpmYWxzZX0sIklkIjoiNWQ5ZDg5MGQtNDhmYy00NDE4LTgyMjAtMTIwODRjNDU5YmUxIiwiSW1wb3J0SWQiOm51bGwsIlRpdGxlIjoiT25ib2FyZGluZyAiLCJOb3RlIjpudWxsLCJIeXBlcmxpbmsiOnsiJGlkIjoiMTk4OSIsIkFkZHJlc3MiOiIiLCJTdWJBZGRyZXNzIjoiIn0sIklzQ2hhbmdlZCI6ZmFsc2UsIklzTmV3IjpmYWxzZX19XSwiX21pbGVzdG9uZXMiOltdLCJJZCI6IjVhNmU3OTVhLTk0ZTEtNGE5OC1iZTVlLWNmN2Y4M2U4NDM3ZiIsIklzU2luZ2xlSXRlbVJvdyI6ZmFsc2V9LHsiJGlkIjoiMTk5MCIsIl90YXNrcyI6W3siJGlkIjoiMTk5MSIsIl9hdHRhY2hlZE1pbGVzdG9uZXMiOltdLCJUYXNrRGVmaW5pdGlvbiI6eyIkaWQiOiIxOTkyIiwiR3JvdXBOYW1lIjpudWxsLCJTdGFydERhdGUiOiIyMDI0LTA4LTA5VDAwOjAwOjAwWiIsIkVuZERhdGUiOiIyMDI0LTExLTIyVDExOjU5OjAwWiIsIlBlcmNlbnRhZ2VDb21wbGV0ZSI6NjUuMCwiU3R5bGUiOnsiJGlkIjoiMTk5MyIsIlNoYXBlIjo0LCJTaGFwZVRoaWNrbmVzcyI6MSwiRHVyYXRpb25Gb3JtYXQiOjAsIkluY2x1ZGVOb25Xb3JraW5nRGF5c0luRHVyYXRpb24iOmZhbHNlLCJQZXJjZW50YWdlQ29tcGxldGVTdHlsZSI6eyIkaWQiOiIxOTk0IiwiRm9udFNldHRpbmdzIjp7IiRpZCI6IjE5OTUiLCJGb250U2l6ZSI6MTAsIkZvbnROYW1lIjoiQ2FsaWJyaSIsIklzQm9sZCI6ZmFsc2UsIklzSXRhbGljIjpmYWxzZSwiSXNVbmRlcmxpbmVkIjpmYWxzZSwiUGFyZW50U3R5bGUiOm51bGx9LCJBdXRvU2l6ZSI6MCwiRm9yZWdyb3VuZCI6eyIkaWQiOiIxOTk2IiwiQ29sb3IiOnsiJGlkIjoiMTk5Ny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k5OCIsIlRvcCI6MC4wLCJMZWZ0IjowLjAsIlJpZ2h0IjowLjAsIkJvdHRvbSI6MC4wfSwiUGFkZGluZyI6eyIkaWQiOiIxOTk5IiwiVG9wIjowLjAsIkxlZnQiOjAuMCwiUmlnaHQiOjAuMCwiQm90dG9tIjowLjB9LCJCYWNrZ3JvdW5kIjp7IiRpZCI6IjIwMDAiLCJDb2xvciI6eyIkaWQiOiIyMDAxIiwiQSI6ODksIlIiOjAsIkciOjAsIkIiOjB9fSwiSXNWaXNpYmxlIjp0cnVlLCJXaWR0aCI6MC4wLCJIZWlnaHQiOjAuMCwiQm9yZGVyU3R5bGUiOnsiJGlkIjoiMjAwMiIsIkxpbmVDb2xvciI6bnVsbCwiTGluZVdlaWdodCI6MC4wLCJMaW5lVHlwZSI6MCwiUGFyZW50U3R5bGUiOm51bGx9LCJQYXJlbnRTdHlsZSI6bnVsbH0sIkR1cmF0aW9uU3R5bGUiOnsiJGlkIjoiMjAwMyIsIkZvbnRTZXR0aW5ncyI6eyIkaWQiOiIyMDA0IiwiRm9udFNpemUiOjEwLCJGb250TmFtZSI6IkNhbGlicmkiLCJJc0JvbGQiOmZhbHNlLCJJc0l0YWxpYyI6ZmFsc2UsIklzVW5kZXJsaW5lZCI6ZmFsc2UsIlBhcmVudFN0eWxlIjpudWxsfSwiQXV0b1NpemUiOjAsIkZvcmVncm91bmQiOnsiJGlkIjoiMjAwNSIsIkNvbG9yIjp7IiRpZCI6IjIwM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A3IiwiVG9wIjowLjAsIkxlZnQiOjAuMCwiUmlnaHQiOjAuMCwiQm90dG9tIjowLjB9LCJQYWRkaW5nIjp7IiRpZCI6IjIwMDgiLCJUb3AiOjAuMCwiTGVmdCI6MC4wLCJSaWdodCI6MC4wLCJCb3R0b20iOjAuMH0sIkJhY2tncm91bmQiOnsiJGlkIjoiMjAwOSIsIkNvbG9yIjp7IiRpZCI6IjIwMTAiLCJBIjo4OSwiUiI6MCwiRyI6MCwiQiI6MH19LCJJc1Zpc2libGUiOnRydWUsIldpZHRoIjowLjAsIkhlaWdodCI6MC4wLCJCb3JkZXJTdHlsZSI6eyIkaWQiOiIyMDExIiwiTGluZUNvbG9yIjpudWxsLCJMaW5lV2VpZ2h0IjowLjAsIkxpbmVUeXBlIjowLCJQYXJlbnRTdHlsZSI6bnVsbH0sIlBhcmVudFN0eWxlIjpudWxsfSwiSG9yaXpvbnRhbENvbm5lY3RvclN0eWxlIjp7IiRpZCI6IjIwMTIiLCJMaW5lQ29sb3IiOnsiJGlkIjoiMjAxMyIsIiR0eXBlIjoiTkxSRS5Db21tb24uRG9tLlNvbGlkQ29sb3JCcnVzaCwgTkxSRS5Db21tb24iLCJDb2xvciI6eyIkaWQiOiIyMDE0IiwiQSI6MjU1LCJSIjoyMDQsIkciOjIwNCwiQiI6MjA0fX0sIkxpbmVXZWlnaHQiOjEuMCwiTGluZVR5cGUiOjAsIlBhcmVudFN0eWxlIjpudWxsfSwiVmVydGljYWxDb25uZWN0b3JTdHlsZSI6eyIkaWQiOiIyMDE1IiwiTGluZUNvbG9yIjp7IiRpZCI6IjIwMTYiLCIkdHlwZSI6Ik5MUkUuQ29tbW9uLkRvbS5Tb2xpZENvbG9yQnJ1c2gsIE5MUkUuQ29tbW9uIiwiQ29sb3IiOnsiJGlkIjoiMjAx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wMTgiLCJNYXJnaW4iOnsiJGlkIjoiMjAxOSIsIlRvcCI6MC4wLCJMZWZ0Ijo0LjAsIlJpZ2h0Ijo0LjAsIkJvdHRvbSI6MC4wfSwiUGFkZGluZyI6eyIkaWQiOiIyMDIwIiwiVG9wIjowLjAsIkxlZnQiOjAuMCwiUmlnaHQiOjAuMCwiQm90dG9tIjowLjB9LCJCYWNrZ3JvdW5kIjp7IiRpZCI6IjIwMjEiLCJDb2xvciI6eyIkaWQiOiIyMDIyIiwiQSI6MjU1LCJSIjoyMjgsIkciOjIxMiwiQiI6MzF9fSwiSXNWaXNpYmxlIjp0cnVlLCJXaWR0aCI6MC4wLCJIZWlnaHQiOjE2LjAsIkJvcmRlclN0eWxlIjp7IiRpZCI6IjIwMjMiLCJMaW5lQ29sb3IiOnsiJGlkIjoiMjAyNCIsIiR0eXBlIjoiTkxSRS5Db21tb24uRG9tLlNvbGlkQ29sb3JCcnVzaCwgTkxSRS5Db21tb24iLCJDb2xvciI6eyIkaWQiOiIyMDI1IiwiQSI6MjU1LCJSIjoyNTUsIkciOjAsIkIiOjB9fSwiTGluZVdlaWdodCI6MC4wLCJMaW5lVHlwZSI6MCwiUGFyZW50U3R5bGUiOm51bGx9LCJQYXJlbnRTdHlsZSI6bnVsbH0sIlRpdGxlU3R5bGUiOnsiJGlkIjoiMjAyNiIsIkZvbnRTZXR0aW5ncyI6eyIkaWQiOiIyMDI3IiwiRm9udFNpemUiOjExLCJGb250TmFtZSI6IkNhbGlicmkiLCJJc0JvbGQiOmZhbHNlLCJJc0l0YWxpYyI6ZmFsc2UsIklzVW5kZXJsaW5lZCI6ZmFsc2UsIlBhcmVudFN0eWxlIjpudWxsfSwiQXV0b1NpemUiOjAsIkZvcmVncm91bmQiOnsiJGlkIjoiMjAyOCIsIkNvbG9yIjp7IiRpZCI6IjIwMj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AzMCIsIlRvcCI6MC4wLCJMZWZ0IjowLjAsIlJpZ2h0IjowLjAsIkJvdHRvbSI6MC4wfSwiUGFkZGluZyI6eyIkaWQiOiIyMDMxIiwiVG9wIjowLjAsIkxlZnQiOjAuMCwiUmlnaHQiOjAuMCwiQm90dG9tIjowLjB9LCJCYWNrZ3JvdW5kIjp7IiRpZCI6IjIwMzIiLCJDb2xvciI6eyIkaWQiOiIyMDMzIiwiQSI6MCwiUiI6MjU1LCJHIjoyNTUsIkIiOjI1NX19LCJJc1Zpc2libGUiOnRydWUsIldpZHRoIjowLjAsIkhlaWdodCI6MC4wLCJCb3JkZXJTdHlsZSI6eyIkaWQiOiIyMDM0IiwiTGluZUNvbG9yIjpudWxsLCJMaW5lV2VpZ2h0IjowLjAsIkxpbmVUeXBlIjowLCJQYXJlbnRTdHlsZSI6bnVsbH0sIlBhcmVudFN0eWxlIjpudWxsfSwiRGF0ZVN0eWxlIjp7IiRpZCI6IjIwMzUiLCJGb250U2V0dGluZ3MiOnsiJGlkIjoiMjAzNiIsIkZvbnRTaXplIjoxMCwiRm9udE5hbWUiOiJDYWxpYnJpIiwiSXNCb2xkIjpmYWxzZSwiSXNJdGFsaWMiOmZhbHNlLCJJc1VuZGVybGluZWQiOmZhbHNlLCJQYXJlbnRTdHlsZSI6bnVsbH0sIkF1dG9TaXplIjowLCJGb3JlZ3JvdW5kIjp7IiRpZCI6IjIwMzciLCJDb2xvciI6eyIkaWQiOiIyMD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M5IiwiVG9wIjowLjAsIkxlZnQiOjAuMCwiUmlnaHQiOjAuMCwiQm90dG9tIjowLjB9LCJQYWRkaW5nIjp7IiRpZCI6IjIwNDAiLCJUb3AiOjAuMCwiTGVmdCI6MC4wLCJSaWdodCI6MC4wLCJCb3R0b20iOjAuMH0sIkJhY2tncm91bmQiOnsiJGlkIjoiMjA0MSIsIkNvbG9yIjp7IiRyZWYiOiIyMDEwIn19LCJJc1Zpc2libGUiOnRydWUsIldpZHRoIjowLjAsIkhlaWdodCI6MC4wLCJCb3JkZXJTdHlsZSI6eyIkaWQiOiIyMDQyIiwiTGluZUNvbG9yIjpudWxsLCJMaW5lV2VpZ2h0IjowLjAsIkxpbmVUeXBlIjowLCJQYXJlbnRTdHlsZSI6bnVsbH0sIlBhcmVudFN0eWxlIjpudWxsfSwiRGF0ZUZvcm1hdCI6eyIkaWQiOiIyMDQz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IwNDQiLCJEYXRlUGFydElzVmlzaWJsZSI6dHJ1ZSwiVGltZVBhcnRJc1Zpc2libGUiOmZhbHNlfX0sIldlZWtOdW1iZXJpbmciOnsiJGlkIjoiMjA0NSIsIkZvcm1hdCI6MCwiSXNWaXNpYmxlIjpmYWxzZSwiTGFzdEtub3duVmlzaWJpbGl0eVN0YXRlIjpmYWxzZX0sIklzVmlzaWJsZSI6dHJ1ZSwiUGFyZW50U3R5bGUiOm51bGx9LCJJbmRleCI6MjcsIlNtYXJ0RHVyYXRpb25BY3RpdmF0ZWQiOmZhbHNlLCJEYXRlRm9ybWF0Ijp7IiRyZWYiOiIyMDQzIn0sIldlZWtOdW1iZXJpbmciOnsiJGlkIjoiMjA0NiIsIkZvcm1hdCI6MCwiSXNWaXNpYmxlIjpmYWxzZSwiTGFzdEtub3duVmlzaWJpbGl0eVN0YXRlIjpmYWxzZX0sIklkIjoiN2I4NGI3MTgtZTExZi00ZjI2LTg4NjEtZDM3ODJhZDZlYzNkIiwiSW1wb3J0SWQiOm51bGwsIlRpdGxlIjoiQWxlcnRpbmcgIiwiTm90ZSI6bnVsbCwiSHlwZXJsaW5rIjp7IiRpZCI6IjIwNDciLCJBZGRyZXNzIjoiIiwiU3ViQWRkcmVzcyI6IiJ9LCJJc0NoYW5nZWQiOmZhbHNlLCJJc05ldyI6ZmFsc2V9fV0sIl9taWxlc3RvbmVzIjpbXSwiSWQiOiIwMDAwMDAwMC0wMDAwLTAwMDAtMDAwMC0wMDAwMDAwMDAwMDAiLCJJc1NpbmdsZUl0ZW1Sb3ciOnRydWV9XSwiSW5kZXgiOjAsIklkIjoiNGYxNTZlNTUtNWU3Ni00ZWQ3LThiMzktNGIwYTI2OGJhODM1IiwiSGVhZGVyVGV4dCI6bnVsbCwiSXNEZWZhdWx0Ijp0cnVlLCJTdHlsZSI6eyIkaWQiOiIyMDQ4IiwiSGVhZGVyU3R5bGUiOnsiJGlkIjoiMjA0OSIsIlRleHRTdHlsZSI6eyIkaWQiOiIyMDUwIiwiRm9udFNldHRpbmdzIjp7IiRpZCI6IjIwNTEiLCJGb250U2l6ZSI6MTEsIkZvbnROYW1lIjoiQ2FsaWJyaSIsIklzQm9sZCI6ZmFsc2UsIklzSXRhbGljIjpmYWxzZSwiSXNVbmRlcmxpbmVkIjpmYWxzZSwiUGFyZW50U3R5bGUiOm51bGx9LCJBdXRvU2l6ZSI6MiwiRm9yZWdyb3VuZCI6eyIkaWQiOiIyMDUyIiwiQ29sb3IiOnsiJGlkIjoiMjA1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A1NCIsIlRvcCI6MC4wLCJMZWZ0IjowLjAsIlJpZ2h0IjowLjAsIkJvdHRvbSI6MC4wfSwiUGFkZGluZyI6eyIkaWQiOiIyMDU1IiwiVG9wIjowLjAsIkxlZnQiOjAuMCwiUmlnaHQiOjAuMCwiQm90dG9tIjowLjB9LCJCYWNrZ3JvdW5kIjpudWxsLCJJc1Zpc2libGUiOnRydWUsIldpZHRoIjowLjAsIkhlaWdodCI6MC4wLCJCb3JkZXJTdHlsZSI6bnVsbCwiUGFyZW50U3R5bGUiOm51bGx9LCJSZWN0YW5nbGVTdHlsZSI6eyIkaWQiOiIyMDU2IiwiTWFyZ2luIjp7IiRpZCI6IjIwNTciLCJUb3AiOjAuMCwiTGVmdCI6MC4wLCJSaWdodCI6MC4wLCJCb3R0b20iOjAuMH0sIlBhZGRpbmciOnsiJGlkIjoiMjA1OCIsIlRvcCI6MC4wLCJMZWZ0IjowLjAsIlJpZ2h0IjowLjAsIkJvdHRvbSI6MC4wfSwiQmFja2dyb3VuZCI6eyIkaWQiOiIyMDU5IiwiQ29sb3IiOnsiJGlkIjoiMjA2MCIsIkEiOjYzLCJSIjoyNTQsIkciOjE4NiwiQiI6MTB9fSwiSXNWaXNpYmxlIjp0cnVlLCJXaWR0aCI6MC4wLCJIZWlnaHQiOjAuMCwiQm9yZGVyU3R5bGUiOnsiJGlkIjoiMjA2MSIsIkxpbmVDb2xvciI6eyIkaWQiOiIyMDYyIiwiJHR5cGUiOiJOTFJFLkNvbW1vbi5Eb20uU29saWRDb2xvckJydXNoLCBOTFJFLkNvbW1vbiIsIkNvbG9yIjp7IiRpZCI6IjIwNjMiLCJBIjoyNTUsIlIiOjI1NSwiRyI6MCwiQiI6MH19LCJMaW5lV2VpZ2h0IjowLjAsIkxpbmVUeXBlIjowLCJQYXJlbnRTdHlsZSI6bnVsbH0sIlBhcmVudFN0eWxlIjpudWxsfSwiTWFyZ2luIjp7IiRpZCI6IjIwNjQiLCJUb3AiOjAuMCwiTGVmdCI6MC4wLCJSaWdodCI6MC4wLCJCb3R0b20iOjAuMH0sIlBhZGRpbmciOnsiJGlkIjoiMjA2NSIsIlRvcCI6MC4wLCJMZWZ0IjowLjAsIlJpZ2h0IjowLjAsIkJvdHRvbSI6MC4wfSwiQmFja2dyb3VuZCI6bnVsbCwiSXNWaXNpYmxlIjp0cnVlLCJXaWR0aCI6MC4wLCJIZWlnaHQiOjAuMCwiQm9yZGVyU3R5bGUiOm51bGwsIlBhcmVudFN0eWxlIjpudWxsfSwiQmFja2dyb3VuZFN0eWxlIjp7IiRpZCI6IjIwNjYiLCJNYXJnaW4iOnsiJGlkIjoiMjA2NyIsIlRvcCI6MC4wLCJMZWZ0IjowLjAsIlJpZ2h0IjowLjAsIkJvdHRvbSI6MC4wfSwiUGFkZGluZyI6eyIkaWQiOiIyMDY4IiwiVG9wIjowLjAsIkxlZnQiOjAuMCwiUmlnaHQiOjAuMCwiQm90dG9tIjowLjB9LCJCYWNrZ3JvdW5kIjp7IiRpZCI6IjIwNjkiLCJDb2xvciI6eyIkaWQiOiIyMDcwIiwiQSI6MzgsIlIiOjAsIkciOjAsIkIiOjB9fSwiSXNWaXNpYmxlIjp0cnVlLCJXaWR0aCI6MC4wLCJIZWlnaHQiOjAuMCwiQm9yZGVyU3R5bGUiOnsiJGlkIjoiMjA3MSIsIkxpbmVDb2xvciI6eyIkaWQiOiIyMDcyIiwiJHR5cGUiOiJOTFJFLkNvbW1vbi5Eb20uU29saWRDb2xvckJydXNoLCBOTFJFLkNvbW1vbiIsIkNvbG9yIjp7IiRpZCI6IjIwNzMiLCJBIjoyNTUsIlIiOjIzNCwiRyI6MjIsIkIiOjMwfX0sIkxpbmVXZWlnaHQiOjAuMCwiTGluZVR5cGUiOjAsIlBhcmVudFN0eWxlIjpudWxsfSwiUGFyZW50U3R5bGUiOm51bGx9LCJNYXJnaW4iOnsiJGlkIjoiMjA3NCIsIlRvcCI6MC4wLCJMZWZ0IjowLjAsIlJpZ2h0IjowLjAsIkJvdHRvbSI6MC4wfSwiUGFkZGluZyI6eyIkaWQiOiIyMDc1IiwiVG9wIjowLjAsIkxlZnQiOjAuMCwiUmlnaHQiOjAuMCwiQm90dG9tIjowLjB9LCJJc1Zpc2libGUiOnRydWUsIldpZHRoIjowLjAsIkhlaWdodCI6MC4wLCJCb3JkZXJTdHlsZSI6eyIkaWQiOiIyMDc2IiwiTGluZUNvbG9yIjpudWxsLCJMaW5lV2VpZ2h0IjowLjAsIkxpbmVUeXBlIjowLCJQYXJlbnRTdHlsZSI6bnVsbH0sIlBhcmVudFN0eWxlIjpudWxsfX1dLCJJZCI6IjI4OWJmNDdmLWY3ZDAtNDc4MC1iNWJkLWE0ZDBlMTQ3YTdkMCIsIkluZGV4IjozLCJIZWFkZXJUZXh0IjoiUW9TIiwiU3R5bGUiOnsiJGlkIjoiMjA3NyIsIlN0eWxlSWQiOiIwMDAwMDAwMC0wMDAwLTAwMDAtMDAwMC0wMDAwMDAwMDAwMDAiLCJIZWFkZXJTdHlsZSI6eyIkaWQiOiIyMDc4IiwiVGV4dElzVmVydGljYWwiOmZhbHNlLCJUZXh0U3R5bGUiOnsiJGlkIjoiMjA3OSIsIkZvbnRTZXR0aW5ncyI6eyIkaWQiOiIyMDgwIiwiRm9udFNpemUiOjEyLCJGb250TmFtZSI6IkNhbGlicmkiLCJJc0JvbGQiOmZhbHNlLCJJc0l0YWxpYyI6ZmFsc2UsIklzVW5kZXJsaW5lZCI6ZmFsc2UsIlBhcmVudFN0eWxlIjpudWxsfSwiQXV0b1NpemUiOjIsIkZvcmVncm91bmQiOnsiJGlkIjoiMjA4MSIsIkNvbG9yIjp7IiRpZCI6IjIwODIiLCJBIjoyNTUsIlIiOjMyLCJHIjo1NiwiQiI6MTAwfX0sIk1heFdpZHRoIjo3My4wLCJNYXhIZWlnaHQiOiJJbmZpbml0eSIsIlNtYXJ0Rm9yZWdyb3VuZElzQWN0aXZlIjpmYWxzZSwiSG9yaXpvbnRhbEFsaWdubWVudCI6MCwiVmVydGljYWxBbGlnbm1lbnQiOjAsIlNtYXJ0Rm9yZWdyb3VuZCI6bnVsbCwiQmFja2dyb3VuZEZpbGxUeXBlIjowLCJNYXJnaW4iOnsiJGlkIjoiMjA4MyIsIlRvcCI6MC4wLCJMZWZ0IjowLjAsIlJpZ2h0IjowLjAsIkJvdHRvbSI6MC4wfSwiUGFkZGluZyI6eyIkaWQiOiIyMDg0IiwiVG9wIjowLjAsIkxlZnQiOjAuMCwiUmlnaHQiOjAuMCwiQm90dG9tIjowLjB9LCJCYWNrZ3JvdW5kIjpudWxsLCJJc1Zpc2libGUiOmZhbHNlLCJXaWR0aCI6MC4wLCJIZWlnaHQiOjAuMCwiQm9yZGVyU3R5bGUiOm51bGwsIlBhcmVudFN0eWxlIjpudWxsfSwiUmVjdGFuZ2xlU3R5bGUiOnsiJGlkIjoiMjA4NSIsIk1hcmdpbiI6eyIkaWQiOiIyMDg2IiwiVG9wIjowLjAsIkxlZnQiOjAuMCwiUmlnaHQiOjAuMCwiQm90dG9tIjowLjB9LCJQYWRkaW5nIjp7IiRpZCI6IjIwODciLCJUb3AiOjAuMCwiTGVmdCI6MC4wLCJSaWdodCI6MC4wLCJCb3R0b20iOjAuMH0sIkJhY2tncm91bmQiOnsiJGlkIjoiMjA4OCIsIkNvbG9yIjp7IiRpZCI6IjIwODkiLCJBIjoxMjcsIlIiOjI1NCwiRyI6MTg2LCJCIjoxMH19LCJJc1Zpc2libGUiOnRydWUsIldpZHRoIjowLjAsIkhlaWdodCI6MC4wLCJCb3JkZXJTdHlsZSI6eyIkaWQiOiIyMDkwIiwiTGluZUNvbG9yIjp7IiRpZCI6IjIwOTEiLCIkdHlwZSI6Ik5MUkUuQ29tbW9uLkRvbS5Tb2xpZENvbG9yQnJ1c2gsIE5MUkUuQ29tbW9uIiwiQ29sb3IiOnsiJGlkIjoiMjA5MiIsIkEiOjI1NSwiUiI6MjU1LCJHIjowLCJCIjowfX0sIkxpbmVXZWlnaHQiOjAuMCwiTGluZVR5cGUiOjAsIlBhcmVudFN0eWxlIjpudWxsfSwiUGFyZW50U3R5bGUiOm51bGx9LCJNYXJnaW4iOnsiJGlkIjoiMjA5MyIsIlRvcCI6MC4wLCJMZWZ0IjowLjAsIlJpZ2h0IjowLjAsIkJvdHRvbSI6MC4wfSwiUGFkZGluZyI6eyIkaWQiOiIyMDk0IiwiVG9wIjowLjAsIkxlZnQiOjAuMCwiUmlnaHQiOjAuMCwiQm90dG9tIjowLjB9LCJCYWNrZ3JvdW5kIjpudWxsLCJJc1Zpc2libGUiOnRydWUsIldpZHRoIjowLjAsIkhlaWdodCI6MC4wLCJCb3JkZXJTdHlsZSI6bnVsbCwiUGFyZW50U3R5bGUiOm51bGx9LCJCYWNrZ3JvdW5kU3R5bGUiOnsiJGlkIjoiMjA5NSIsIk1hcmdpbiI6eyIkaWQiOiIyMDk2IiwiVG9wIjowLjAsIkxlZnQiOjAuMCwiUmlnaHQiOjAuMCwiQm90dG9tIjowLjB9LCJQYWRkaW5nIjp7IiRpZCI6IjIwOTciLCJUb3AiOjAuMCwiTGVmdCI6MC4wLCJSaWdodCI6MC4wLCJCb3R0b20iOjAuMH0sIkJhY2tncm91bmQiOnsiJGlkIjoiMjA5OCIsIkNvbG9yIjp7IiRpZCI6IjIwOTkiLCJBIjozOCwiUiI6MCwiRyI6MCwiQiI6MH19LCJJc1Zpc2libGUiOnRydWUsIldpZHRoIjowLjAsIkhlaWdodCI6MC4wLCJCb3JkZXJTdHlsZSI6eyIkaWQiOiIyMTAwIiwiTGluZUNvbG9yIjp7IiRpZCI6IjIxMDEiLCIkdHlwZSI6Ik5MUkUuQ29tbW9uLkRvbS5Tb2xpZENvbG9yQnJ1c2gsIE5MUkUuQ29tbW9uIiwiQ29sb3IiOnsiJGlkIjoiMjEwMiIsIkEiOjI1NSwiUiI6MjU0LCJHIjoxODYsIkIiOjEwfX0sIkxpbmVXZWlnaHQiOjAuMCwiTGluZVR5cGUiOjAsIlBhcmVudFN0eWxlIjpudWxsfSwiUGFyZW50U3R5bGUiOm51bGx9LCJJc0Fib3ZlVGltZWJhbmQiOmZhbHNlLCJTcGFjaW5nIjo1LCJEZWZhdWx0U3dpbWxhbmVUYXNrU3R5bGUiOnsiJGlkIjoiMjEwMyIsIiR0eXBlIjoiTkxSRS5Db21tb24uRG9tLlN0eWxlcy5FeHBsaWNpdFNldGFibGVUYXNrU3R5bGUsIE5MUkUuQ29tbW9uIiwiU2hhcGUiOjQsIlNoYXBlVGhpY2tuZXNzIjoxLCJEdXJhdGlvbkZvcm1hdCI6MCwiSW5jbHVkZU5vbldvcmtpbmdEYXlzSW5EdXJhdGlvbiI6ZmFsc2UsIlBlcmNlbnRhZ2VDb21wbGV0ZVN0eWxlIjp7IiRpZCI6IjIxMDQiLCJGb250U2V0dGluZ3MiOnsiJGlkIjoiMjEwNSIsIkZvbnRTaXplIjoxMCwiRm9udE5hbWUiOiJDYWxpYnJpIiwiSXNCb2xkIjpmYWxzZSwiSXNJdGFsaWMiOmZhbHNlLCJJc1VuZGVybGluZWQiOmZhbHNlLCJQYXJlbnRTdHlsZSI6bnVsbH0sIkF1dG9TaXplIjowLCJGb3JlZ3JvdW5kIjp7IiRpZCI6IjIxMDYiLCJDb2xvciI6eyIkaWQiOiIyMTA3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yMTA4IiwiVG9wIjowLjAsIkxlZnQiOjAuMCwiUmlnaHQiOjAuMCwiQm90dG9tIjowLjB9LCJQYWRkaW5nIjp7IiRpZCI6IjIxMDkiLCJUb3AiOjAuMCwiTGVmdCI6MC4wLCJSaWdodCI6MC4wLCJCb3R0b20iOjAuMH0sIkJhY2tncm91bmQiOnsiJGlkIjoiMjExMCIsIkNvbG9yIjp7IiRpZCI6IjIxMTEiLCJBIjo4OSwiUiI6MCwiRyI6MCwiQiI6MH19LCJJc1Zpc2libGUiOnRydWUsIldpZHRoIjowLjAsIkhlaWdodCI6MC4wLCJCb3JkZXJTdHlsZSI6eyIkaWQiOiIyMTEyIiwiTGluZUNvbG9yIjpudWxsLCJMaW5lV2VpZ2h0IjowLjAsIkxpbmVUeXBlIjowLCJQYXJlbnRTdHlsZSI6bnVsbH0sIlBhcmVudFN0eWxlIjpudWxsfSwiRHVyYXRpb25TdHlsZSI6eyIkaWQiOiIyMTEzIiwiRm9udFNldHRpbmdzIjp7IiRpZCI6IjIxMTQiLCJGb250U2l6ZSI6MTAsIkZvbnROYW1lIjoiQ2FsaWJyaSIsIklzQm9sZCI6ZmFsc2UsIklzSXRhbGljIjpmYWxzZSwiSXNVbmRlcmxpbmVkIjpmYWxzZSwiUGFyZW50U3R5bGUiOm51bGx9LCJBdXRvU2l6ZSI6MCwiRm9yZWdyb3VuZCI6eyIkaWQiOiIyMTE1IiwiQ29sb3IiOnsiJGlkIjoiMjE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MTciLCJUb3AiOjAuMCwiTGVmdCI6MC4wLCJSaWdodCI6MC4wLCJCb3R0b20iOjAuMH0sIlBhZGRpbmciOnsiJGlkIjoiMjExOCIsIlRvcCI6MC4wLCJMZWZ0IjowLjAsIlJpZ2h0IjowLjAsIkJvdHRvbSI6MC4wfSwiQmFja2dyb3VuZCI6eyIkaWQiOiIyMTE5IiwiQ29sb3IiOnsiJHJlZiI6IjIxMTEifX0sIklzVmlzaWJsZSI6dHJ1ZSwiV2lkdGgiOjAuMCwiSGVpZ2h0IjowLjAsIkJvcmRlclN0eWxlIjp7IiRpZCI6IjIxMjAiLCJMaW5lQ29sb3IiOm51bGwsIkxpbmVXZWlnaHQiOjAuMCwiTGluZVR5cGUiOjAsIlBhcmVudFN0eWxlIjpudWxsfSwiUGFyZW50U3R5bGUiOm51bGx9LCJIb3Jpem9udGFsQ29ubmVjdG9yU3R5bGUiOnsiJGlkIjoiMjEyMSIsIkxpbmVDb2xvciI6eyIkaWQiOiIyMTIyIiwiJHR5cGUiOiJOTFJFLkNvbW1vbi5Eb20uU29saWRDb2xvckJydXNoLCBOTFJFLkNvbW1vbiIsIkNvbG9yIjp7IiRpZCI6IjIxMjMiLCJBIjoyNTUsIlIiOjIwNCwiRyI6MjA0LCJCIjoyMDR9fSwiTGluZVdlaWdodCI6MS4wLCJMaW5lVHlwZSI6MCwiUGFyZW50U3R5bGUiOm51bGx9LCJWZXJ0aWNhbENvbm5lY3RvclN0eWxlIjp7IiRpZCI6IjIxMjQiLCJMaW5lQ29sb3IiOnsiJGlkIjoiMjEyNSIsIiR0eXBlIjoiTkxSRS5Db21tb24uRG9tLlNvbGlkQ29sb3JCcnVzaCwgTkxSRS5Db21tb24iLCJDb2xvciI6eyIkaWQiOiIyMTI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EyNyIsIk1hcmdpbiI6eyIkaWQiOiIyMTI4IiwiVG9wIjowLjAsIkxlZnQiOjQuMCwiUmlnaHQiOjQuMCwiQm90dG9tIjowLjB9LCJQYWRkaW5nIjp7IiRpZCI6IjIxMjkiLCJUb3AiOjAuMCwiTGVmdCI6MC4wLCJSaWdodCI6MC4wLCJCb3R0b20iOjAuMH0sIkJhY2tncm91bmQiOnsiJGlkIjoiMjEzMCIsIkNvbG9yIjp7IiRpZCI6IjIxMzEiLCJBIjoxNzgsIlIiOjIyOCwiRyI6MjEyLCJCIjozMX19LCJJc1Zpc2libGUiOnRydWUsIldpZHRoIjowLjAsIkhlaWdodCI6MTYuMCwiQm9yZGVyU3R5bGUiOnsiJGlkIjoiMjEzMiIsIkxpbmVDb2xvciI6eyIkaWQiOiIyMTMzIiwiJHR5cGUiOiJOTFJFLkNvbW1vbi5Eb20uU29saWRDb2xvckJydXNoLCBOTFJFLkNvbW1vbiIsIkNvbG9yIjp7IiRpZCI6IjIxMzQiLCJBIjoyNTUsIlIiOjIzNCwiRyI6MjIsIkIiOjMwfX0sIkxpbmVXZWlnaHQiOjAuMCwiTGluZVR5cGUiOjAsIlBhcmVudFN0eWxlIjpudWxsfSwiUGFyZW50U3R5bGUiOm51bGx9LCJUaXRsZVN0eWxlIjp7IiRpZCI6IjIxMzUiLCJGb250U2V0dGluZ3MiOnsiJGlkIjoiMjEzNiIsIkZvbnRTaXplIjoxMSwiRm9udE5hbWUiOiJDYWxpYnJpIiwiSXNCb2xkIjpmYWxzZSwiSXNJdGFsaWMiOmZhbHNlLCJJc1VuZGVybGluZWQiOmZhbHNlLCJQYXJlbnRTdHlsZSI6bnVsbH0sIkF1dG9TaXplIjowLCJGb3JlZ3JvdW5kIjp7IiRpZCI6IjIxMzciLCJDb2xvciI6eyIkaWQiOiIyMTM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xMzkiLCJUb3AiOjAuMCwiTGVmdCI6MC4wLCJSaWdodCI6MC4wLCJCb3R0b20iOjAuMH0sIlBhZGRpbmciOnsiJGlkIjoiMjE0MCIsIlRvcCI6MC4wLCJMZWZ0IjowLjAsIlJpZ2h0IjowLjAsIkJvdHRvbSI6MC4wfSwiQmFja2dyb3VuZCI6eyIkaWQiOiIyMTQxIiwiQ29sb3IiOnsiJHJlZiI6IjIxMTEifX0sIklzVmlzaWJsZSI6dHJ1ZSwiV2lkdGgiOjAuMCwiSGVpZ2h0IjowLjAsIkJvcmRlclN0eWxlIjp7IiRpZCI6IjIxNDIiLCJMaW5lQ29sb3IiOm51bGwsIkxpbmVXZWlnaHQiOjAuMCwiTGluZVR5cGUiOjAsIlBhcmVudFN0eWxlIjpudWxsfSwiUGFyZW50U3R5bGUiOm51bGx9LCJEYXRlU3R5bGUiOnsiJGlkIjoiMjE0MyIsIkZvbnRTZXR0aW5ncyI6eyIkaWQiOiIyMTQ0IiwiRm9udFNpemUiOjEwLCJGb250TmFtZSI6IkNhbGlicmkiLCJJc0JvbGQiOmZhbHNlLCJJc0l0YWxpYyI6ZmFsc2UsIklzVW5kZXJsaW5lZCI6ZmFsc2UsIlBhcmVudFN0eWxlIjpudWxsfSwiQXV0b1NpemUiOjAsIkZvcmVncm91bmQiOnsiJGlkIjoiMjE0NSIsIkNvbG9yIjp7IiRpZCI6IjIx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DciLCJUb3AiOjAuMCwiTGVmdCI6MC4wLCJSaWdodCI6MC4wLCJCb3R0b20iOjAuMH0sIlBhZGRpbmciOnsiJGlkIjoiMjE0OCIsIlRvcCI6MC4wLCJMZWZ0IjowLjAsIlJpZ2h0IjowLjAsIkJvdHRvbSI6MC4wfSwiQmFja2dyb3VuZCI6eyIkaWQiOiIyMTQ5IiwiQ29sb3IiOnsiJHJlZiI6IjIxMTEifX0sIklzVmlzaWJsZSI6dHJ1ZSwiV2lkdGgiOjAuMCwiSGVpZ2h0IjowLjAsIkJvcmRlclN0eWxlIjp7IiRpZCI6IjIxNTAiLCJMaW5lQ29sb3IiOm51bGwsIkxpbmVXZWlnaHQiOjAuMCwiTGluZVR5cGUiOjAsIlBhcmVudFN0eWxlIjpudWxsfSwiUGFyZW50U3R5bGUiOm51bGx9LCJEYXRlRm9ybWF0Ijp7IiRpZCI6IjIxNTE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E1MiIsIkRhdGVQYXJ0SXNWaXNpYmxlIjp0cnVlLCJUaW1lUGFydElzVmlzaWJsZSI6ZmFsc2V9fSwiV2Vla051bWJlcmluZyI6eyIkaWQiOiIyMTUzIiwiRm9ybWF0IjowLCJJc1Zpc2libGUiOmZhbHNlLCJMYXN0S25vd25WaXNpYmlsaXR5U3RhdGUiOmZhbHNlfSwiSXNWaXNpYmxlIjp0cnVlLCJQYXJlbnRTdHlsZSI6bnVsbCwiX2V4cGxpY2l0bHlTZXQiOnsiJGlkIjoiMjE1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TU1IiwiU2hhcGUiOjAsIkNvbm5lY3Rvck1hcmdpbiI6eyIkaWQiOiIyMTU2IiwiVG9wIjowLjAsIkxlZnQiOjIuMCwiUmlnaHQiOjIuMCwiQm90dG9tIjowLjB9LCJDb25uZWN0b3JTdHlsZSI6eyIkaWQiOiIyMTU3IiwiTGluZUNvbG9yIjp7IiRpZCI6IjIxNTgiLCIkdHlwZSI6Ik5MUkUuQ29tbW9uLkRvbS5Tb2xpZENvbG9yQnJ1c2gsIE5MUkUuQ29tbW9uIiwiQ29sb3IiOnsiJGlkIjoiMjE1OSIsIkEiOjEyNywiUiI6MTE1LCJHIjoxMTUsIkIiOjExNX19LCJMaW5lV2VpZ2h0IjoxLjAsIkxpbmVUeXBlIjowLCJQYXJlbnRTdHlsZSI6bnVsbH0sIklzQmVsb3dUaW1lYmFuZCI6ZmFsc2UsIlBvc2l0aW9uT25UYXNrIjoxLCJIaWRlRGF0ZSI6ZmFsc2UsIlNoYXBlU2l6ZSI6MSwiU3BhY2luZyI6MS4wLCJQYWRkaW5nIjp7IiRpZCI6IjIxNjAiLCJUb3AiOjcuMCwiTGVmdCI6My4wLCJSaWdodCI6MC4wLCJCb3R0b20iOjIuMH0sIlNoYXBlU3R5bGUiOnsiJGlkIjoiMjE2MSIsIk1hcmdpbiI6eyIkaWQiOiIyMTYyIiwiVG9wIjowLjAsIkxlZnQiOjAuMCwiUmlnaHQiOjAuMCwiQm90dG9tIjowLjB9LCJQYWRkaW5nIjp7IiRpZCI6IjIxNjMiLCJUb3AiOjAuMCwiTGVmdCI6MC4wLCJSaWdodCI6MC4wLCJCb3R0b20iOjAuMH0sIkJhY2tncm91bmQiOnsiJGlkIjoiMjE2NCIsIkNvbG9yIjp7IiRpZCI6IjIxNjUiLCJBIjoxMjcsIlIiOjI1NCwiRyI6MTg2LCJCIjoxMH19LCJJc1Zpc2libGUiOnRydWUsIldpZHRoIjoxOC4wLCJIZWlnaHQiOjIwLjAsIkJvcmRlclN0eWxlIjp7IiRpZCI6IjIxNjYiLCJMaW5lQ29sb3IiOnsiJGlkIjoiMjE2NyIsIiR0eXBlIjoiTkxSRS5Db21tb24uRG9tLlNvbGlkQ29sb3JCcnVzaCwgTkxSRS5Db21tb24iLCJDb2xvciI6eyIkaWQiOiIyMTY4IiwiQSI6MjU1LCJSIjoyMzQsIkciOjIyLCJCIjozMH19LCJMaW5lV2VpZ2h0IjowLjAsIkxpbmVUeXBlIjowLCJQYXJlbnRTdHlsZSI6bnVsbH0sIlBhcmVudFN0eWxlIjpudWxsfSwiVGl0bGVTdHlsZSI6eyIkaWQiOiIyMTY5IiwiRm9udFNldHRpbmdzIjp7IiRpZCI6IjIxNzAiLCJGb250U2l6ZSI6MTEsIkZvbnROYW1lIjoiQ2FsaWJyaSIsIklzQm9sZCI6dHJ1ZSwiSXNJdGFsaWMiOmZhbHNlLCJJc1VuZGVybGluZWQiOmZhbHNlLCJQYXJlbnRTdHlsZSI6bnVsbH0sIkF1dG9TaXplIjowLCJGb3JlZ3JvdW5kIjp7IiRpZCI6IjIxNzEiLCJDb2xvciI6eyIkaWQiOiIyMT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NzMiLCJUb3AiOjAuMCwiTGVmdCI6MC4wLCJSaWdodCI6MC4wLCJCb3R0b20iOjAuMH0sIlBhZGRpbmciOnsiJGlkIjoiMjE3NCIsIlRvcCI6MC4wLCJMZWZ0IjowLjAsIlJpZ2h0IjowLjAsIkJvdHRvbSI6MC4wfSwiQmFja2dyb3VuZCI6eyIkaWQiOiIyMTc1IiwiQ29sb3IiOnsiJGlkIjoiMjE3NiIsIkEiOjg5LCJSIjowLCJHIjowLCJCIjowfX0sIklzVmlzaWJsZSI6dHJ1ZSwiV2lkdGgiOjAuMCwiSGVpZ2h0IjowLjAsIkJvcmRlclN0eWxlIjp7IiRpZCI6IjIxNzciLCJMaW5lQ29sb3IiOm51bGwsIkxpbmVXZWlnaHQiOjAuMCwiTGluZVR5cGUiOjAsIlBhcmVudFN0eWxlIjpudWxsfSwiUGFyZW50U3R5bGUiOm51bGx9LCJEYXRlU3R5bGUiOnsiJGlkIjoiMjE3OCIsIkZvbnRTZXR0aW5ncyI6eyIkaWQiOiIyMTc5IiwiRm9udFNpemUiOjEwLCJGb250TmFtZSI6IkNhbGlicmkiLCJJc0JvbGQiOmZhbHNlLCJJc0l0YWxpYyI6ZmFsc2UsIklzVW5kZXJsaW5lZCI6ZmFsc2UsIlBhcmVudFN0eWxlIjpudWxsfSwiQXV0b1NpemUiOjAsIkZvcmVncm91bmQiOnsiJGlkIjoiMjE4MCIsIkNvbG9yIjp7IiRpZCI6IjIx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ODIiLCJUb3AiOjAuMCwiTGVmdCI6MC4wLCJSaWdodCI6MC4wLCJCb3R0b20iOjAuMH0sIlBhZGRpbmciOnsiJGlkIjoiMjE4MyIsIlRvcCI6MC4wLCJMZWZ0IjowLjAsIlJpZ2h0IjowLjAsIkJvdHRvbSI6MC4wfSwiQmFja2dyb3VuZCI6eyIkaWQiOiIyMTg0IiwiQ29sb3IiOnsiJHJlZiI6IjIxNzYifX0sIklzVmlzaWJsZSI6dHJ1ZSwiV2lkdGgiOjAuMCwiSGVpZ2h0IjowLjAsIkJvcmRlclN0eWxlIjp7IiRpZCI6IjIxODUiLCJMaW5lQ29sb3IiOm51bGwsIkxpbmVXZWlnaHQiOjAuMCwiTGluZVR5cGUiOjAsIlBhcmVudFN0eWxlIjpudWxsfSwiUGFyZW50U3R5bGUiOm51bGx9LCJEYXRlRm9ybWF0Ijp7IiRpZCI6IjIx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4NyIsIkZvcm1hdCI6MCwiSXNWaXNpYmxlIjpmYWxzZSwiTGFzdEtub3duVmlzaWJpbGl0eVN0YXRlIjpmYWxzZX0sIklzVmlzaWJsZSI6dHJ1ZSwiUGFyZW50U3R5bGUiOm51bGx9LCJEZWZhdWx0U3dpbWxhbmVNaWxlc3RvbmVTdHlsZSI6eyIkaWQiOiIyMTg4IiwiVGl0bGVQb3NpdGlvbiI6IlJpZ2h0IiwiRGF0ZVBvc2l0aW9uIjoiTGVmdCIsIlNoYXBlVHlwZSI6MCwiU2hhcGVTaXplIjoxLCJTcGFjaW5nIjo1LCJTaGFwZVN0eWxlIjp7IiRpZCI6IjIxODkiLCJNYXJnaW4iOnsiJGlkIjoiMjE5MCIsIlRvcCI6MC4wLCJMZWZ0IjowLjAsIlJpZ2h0IjowLjAsIkJvdHRvbSI6MC4wfSwiUGFkZGluZyI6eyIkaWQiOiIyMTkxIiwiVG9wIjowLjAsIkxlZnQiOjAuMCwiUmlnaHQiOjAuMCwiQm90dG9tIjowLjB9LCJCYWNrZ3JvdW5kIjp7IiRpZCI6IjIxOTIiLCJDb2xvciI6eyIkaWQiOiIyMTkzIiwiQSI6MTI3LCJSIjoyNTQsIkciOjE4NiwiQiI6MTB9fSwiSXNWaXNpYmxlIjp0cnVlLCJXaWR0aCI6MTguMCwiSGVpZ2h0IjoyMC4wLCJCb3JkZXJTdHlsZSI6eyIkaWQiOiIyMTk0IiwiTGluZUNvbG9yIjp7IiRpZCI6IjIxOTUiLCIkdHlwZSI6Ik5MUkUuQ29tbW9uLkRvbS5Tb2xpZENvbG9yQnJ1c2gsIE5MUkUuQ29tbW9uIiwiQ29sb3IiOnsiJGlkIjoiMjE5NiIsIkEiOjI1NSwiUiI6MjM0LCJHIjoyMiwiQiI6MzB9fSwiTGluZVdlaWdodCI6MC4wLCJMaW5lVHlwZSI6MCwiUGFyZW50U3R5bGUiOm51bGx9LCJQYXJlbnRTdHlsZSI6bnVsbH0sIlRpdGxlU3R5bGUiOnsiJGlkIjoiMjE5NyIsIkZvbnRTZXR0aW5ncyI6eyIkaWQiOiIyMTk4IiwiRm9udFNpemUiOjExLCJGb250TmFtZSI6IkNhbGlicmkiLCJJc0JvbGQiOnRydWUsIklzSXRhbGljIjpmYWxzZSwiSXNVbmRlcmxpbmVkIjpmYWxzZSwiUGFyZW50U3R5bGUiOm51bGx9LCJBdXRvU2l6ZSI6MCwiRm9yZWdyb3VuZCI6eyIkaWQiOiIyMTk5IiwiQ29sb3IiOnsiJGlkIjoiMjI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AxIiwiVG9wIjowLjAsIkxlZnQiOjAuMCwiUmlnaHQiOjAuMCwiQm90dG9tIjowLjB9LCJQYWRkaW5nIjp7IiRpZCI6IjIyMDIiLCJUb3AiOjAuMCwiTGVmdCI6MC4wLCJSaWdodCI6MC4wLCJCb3R0b20iOjAuMH0sIkJhY2tncm91bmQiOnsiJGlkIjoiMjIwMyIsIkNvbG9yIjp7IiRpZCI6IjIyMDQiLCJBIjo4OSwiUiI6MCwiRyI6MCwiQiI6MH19LCJJc1Zpc2libGUiOnRydWUsIldpZHRoIjowLjAsIkhlaWdodCI6MC4wLCJCb3JkZXJTdHlsZSI6eyIkaWQiOiIyMjA1IiwiTGluZUNvbG9yIjpudWxsLCJMaW5lV2VpZ2h0IjowLjAsIkxpbmVUeXBlIjowLCJQYXJlbnRTdHlsZSI6bnVsbH0sIlBhcmVudFN0eWxlIjpudWxsfSwiRGF0ZVN0eWxlIjp7IiRpZCI6IjIyMDYiLCJGb250U2V0dGluZ3MiOnsiJGlkIjoiMjIwNyIsIkZvbnRTaXplIjoxMCwiRm9udE5hbWUiOiJDYWxpYnJpIiwiSXNCb2xkIjpmYWxzZSwiSXNJdGFsaWMiOmZhbHNlLCJJc1VuZGVybGluZWQiOmZhbHNlLCJQYXJlbnRTdHlsZSI6bnVsbH0sIkF1dG9TaXplIjowLCJGb3JlZ3JvdW5kIjp7IiRpZCI6IjIyMDgiLCJDb2xvciI6eyIkaWQiOiIyMj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EwIiwiVG9wIjowLjAsIkxlZnQiOjAuMCwiUmlnaHQiOjAuMCwiQm90dG9tIjowLjB9LCJQYWRkaW5nIjp7IiRpZCI6IjIyMTEiLCJUb3AiOjAuMCwiTGVmdCI6MC4wLCJSaWdodCI6MC4wLCJCb3R0b20iOjAuMH0sIkJhY2tncm91bmQiOnsiJGlkIjoiMjIxMiIsIkNvbG9yIjp7IiRpZCI6IjIyMTMiLCJBIjo4OSwiUiI6MCwiRyI6MCwiQiI6MH19LCJJc1Zpc2libGUiOnRydWUsIldpZHRoIjowLjAsIkhlaWdodCI6MC4wLCJCb3JkZXJTdHlsZSI6eyIkaWQiOiIyMjE0IiwiTGluZUNvbG9yIjpudWxsLCJMaW5lV2VpZ2h0IjowLjAsIkxpbmVUeXBlIjowLCJQYXJlbnRTdHlsZSI6bnVsbH0sIlBhcmVudFN0eWxlIjpudWxsfSwiRGF0ZUZvcm1hdCI6eyIkaWQiOiIyMj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TYiLCJGb3JtYXQiOjAsIklzVmlzaWJsZSI6ZmFsc2UsIkxhc3RLbm93blZpc2liaWxpdHlTdGF0ZSI6ZmFsc2V9LCJJc1Zpc2libGUiOnRydWUsIlBhcmVudFN0eWxlIjpudWxsfSwiRGVmYXVsdFN3aW1sYW5lQWN0aXZpdHlTdHlsZSI6eyIkaWQiOiIyMjE3IiwiSGVhZGVyU3R5bGUiOnsiJGlkIjoiMjIxOCIsIlRleHRTdHlsZSI6eyIkaWQiOiIyMjE5IiwiRm9udFNldHRpbmdzIjp7IiRpZCI6IjIyMjAiLCJGb250U2l6ZSI6MTEsIkZvbnROYW1lIjoiQ2FsaWJyaSIsIklzQm9sZCI6ZmFsc2UsIklzSXRhbGljIjpmYWxzZSwiSXNVbmRlcmxpbmVkIjpmYWxzZSwiUGFyZW50U3R5bGUiOm51bGx9LCJBdXRvU2l6ZSI6MiwiRm9yZWdyb3VuZCI6eyIkaWQiOiIyMjIxIiwiQ29sb3IiOnsiJGlkIjoiMjIy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yMjMiLCJUb3AiOjAuMCwiTGVmdCI6MC4wLCJSaWdodCI6MC4wLCJCb3R0b20iOjAuMH0sIlBhZGRpbmciOnsiJGlkIjoiMjIyNCIsIlRvcCI6MC4wLCJMZWZ0IjowLjAsIlJpZ2h0IjowLjAsIkJvdHRvbSI6MC4wfSwiQmFja2dyb3VuZCI6bnVsbCwiSXNWaXNpYmxlIjp0cnVlLCJXaWR0aCI6MC4wLCJIZWlnaHQiOjAuMCwiQm9yZGVyU3R5bGUiOm51bGwsIlBhcmVudFN0eWxlIjpudWxsfSwiUmVjdGFuZ2xlU3R5bGUiOnsiJGlkIjoiMjIyNSIsIk1hcmdpbiI6eyIkaWQiOiIyMjI2IiwiVG9wIjowLjAsIkxlZnQiOjAuMCwiUmlnaHQiOjAuMCwiQm90dG9tIjowLjB9LCJQYWRkaW5nIjp7IiRpZCI6IjIyMjciLCJUb3AiOjAuMCwiTGVmdCI6MC4wLCJSaWdodCI6MC4wLCJCb3R0b20iOjAuMH0sIkJhY2tncm91bmQiOnsiJGlkIjoiMjIyOCIsIkNvbG9yIjp7IiRpZCI6IjIyMjkiLCJBIjo2MywiUiI6MjU0LCJHIjoxODYsIkIiOjEwfX0sIklzVmlzaWJsZSI6dHJ1ZSwiV2lkdGgiOjAuMCwiSGVpZ2h0IjowLjAsIkJvcmRlclN0eWxlIjp7IiRpZCI6IjIyMzAiLCJMaW5lQ29sb3IiOnsiJGlkIjoiMjIzMSIsIiR0eXBlIjoiTkxSRS5Db21tb24uRG9tLlNvbGlkQ29sb3JCcnVzaCwgTkxSRS5Db21tb24iLCJDb2xvciI6eyIkaWQiOiIyMjMyIiwiQSI6MjU1LCJSIjoyNTUsIkciOjAsIkIiOjB9fSwiTGluZVdlaWdodCI6MC4wLCJMaW5lVHlwZSI6MCwiUGFyZW50U3R5bGUiOm51bGx9LCJQYXJlbnRTdHlsZSI6bnVsbH0sIk1hcmdpbiI6eyIkaWQiOiIyMjMzIiwiVG9wIjowLjAsIkxlZnQiOjAuMCwiUmlnaHQiOjAuMCwiQm90dG9tIjowLjB9LCJQYWRkaW5nIjp7IiRpZCI6IjIyMzQiLCJUb3AiOjAuMCwiTGVmdCI6MC4wLCJSaWdodCI6MC4wLCJCb3R0b20iOjAuMH0sIkJhY2tncm91bmQiOm51bGwsIklzVmlzaWJsZSI6dHJ1ZSwiV2lkdGgiOjAuMCwiSGVpZ2h0IjowLjAsIkJvcmRlclN0eWxlIjpudWxsLCJQYXJlbnRTdHlsZSI6bnVsbH0sIkJhY2tncm91bmRTdHlsZSI6eyIkaWQiOiIyMjM1IiwiTWFyZ2luIjp7IiRpZCI6IjIyMzYiLCJUb3AiOjAuMCwiTGVmdCI6MC4wLCJSaWdodCI6MC4wLCJCb3R0b20iOjAuMH0sIlBhZGRpbmciOnsiJGlkIjoiMjIzNyIsIlRvcCI6MC4wLCJMZWZ0IjowLjAsIlJpZ2h0IjowLjAsIkJvdHRvbSI6MC4wfSwiQmFja2dyb3VuZCI6eyIkaWQiOiIyMjM4IiwiQ29sb3IiOnsiJGlkIjoiMjIzOSIsIkEiOjM4LCJSIjowLCJHIjowLCJCIjowfX0sIklzVmlzaWJsZSI6dHJ1ZSwiV2lkdGgiOjAuMCwiSGVpZ2h0IjowLjAsIkJvcmRlclN0eWxlIjp7IiRpZCI6IjIyNDAiLCJMaW5lQ29sb3IiOnsiJGlkIjoiMjI0MSIsIiR0eXBlIjoiTkxSRS5Db21tb24uRG9tLlNvbGlkQ29sb3JCcnVzaCwgTkxSRS5Db21tb24iLCJDb2xvciI6eyIkaWQiOiIyMjQyIiwiQSI6MjU1LCJSIjoyMzQsIkciOjIyLCJCIjozMH19LCJMaW5lV2VpZ2h0IjowLjAsIkxpbmVUeXBlIjowLCJQYXJlbnRTdHlsZSI6bnVsbH0sIlBhcmVudFN0eWxlIjpudWxsfSwiTWFyZ2luIjp7IiRpZCI6IjIyNDMiLCJUb3AiOjAuMCwiTGVmdCI6MC4wLCJSaWdodCI6MC4wLCJCb3R0b20iOjAuMH0sIlBhZGRpbmciOnsiJGlkIjoiMjI0NCIsIlRvcCI6MC4wLCJMZWZ0IjowLjAsIlJpZ2h0IjowLjAsIkJvdHRvbSI6MC4wfSwiSXNWaXNpYmxlIjp0cnVlLCJXaWR0aCI6MC4wLCJIZWlnaHQiOjAuMCwiQm9yZGVyU3R5bGUiOnsiJGlkIjoiMjI0NSIsIkxpbmVDb2xvciI6bnVsbCwiTGluZVdlaWdodCI6MC4wLCJMaW5lVHlwZSI6MCwiUGFyZW50U3R5bGUiOm51bGx9LCJQYXJlbnRTdHlsZSI6bnVsbH0sIk1hcmdpbiI6eyIkaWQiOiIyMjQ2IiwiVG9wIjowLjAsIkxlZnQiOjAuMCwiUmlnaHQiOjAuMCwiQm90dG9tIjowLjB9LCJQYWRkaW5nIjp7IiRpZCI6IjIyNDciLCJUb3AiOjAuMCwiTGVmdCI6MC4wLCJSaWdodCI6MC4wLCJCb3R0b20iOjAuMH0sIklzVmlzaWJsZSI6dHJ1ZSwiV2lkdGgiOjAuMCwiSGVpZ2h0IjowLjAsIkJvcmRlclN0eWxlIjp7IiRpZCI6IjIyNDgiLCJMaW5lQ29sb3IiOm51bGwsIkxpbmVXZWlnaHQiOjAuMCwiTGluZVR5cGUiOjAsIlBhcmVudFN0eWxlIjpudWxsfSwiUGFyZW50U3R5bGUiOm51bGx9fV0sIkN1bHR1cmVJbmZvTmFtZSI6ImVuLVVTIiwiU3R5bGVOYW1lIjpudWxsLCJWZXJzaW9uIjp7IiRpZCI6IjIyNDkiLCJWZXJzaW9uIjoiNC4xLjAiLCJPcmlnaW5hbEFzc2VtYmx5VmVyc2lvbiI6IjQuMDAuMDEuMDAiLCJFZGl0aW9uIjoiUHJvIiwiTGFzdFNhdmVkRWRpdGlvbiI6MywiSXNQbHVzRWRpdGlvbiI6dHJ1ZSwiSXNQcm9FZGl0aW9uIjp0cnVlfSwiRWZmZWN0IjowLCJTdHlsZSI6eyIkaWQiOiIyMjUwIiwiRGVmYXVsdERlcGVuZGVuY3lTdHlsZSI6eyIkaWQiOiIyMjUxIiwiTGluZVN0eWxlIjp7IiRpZCI6IjIyNTIiLCJMaW5lQ29sb3IiOnsiJGlkIjoiMjI1MyIsIiR0eXBlIjoiTkxSRS5Db21tb24uRG9tLlNvbGlkQ29sb3JCcnVzaCwgTkxSRS5Db21tb24iLCJDb2xvciI6eyIkaWQiOiIyMjU0IiwiQSI6MjU1LCJSIjowLCJHIjowLCJCIjowfX0sIkxpbmVXZWlnaHQiOjEuMCwiTGluZVR5cGUiOjAsIlBhcmVudFN0eWxlIjpudWxsfSwiRW5kQXJyb3doZWFkTGluZVN0eWxlIjp7IiRpZCI6IjIyNTUiLCJLaW5kIjoxLCJXaWR0aCI6MSwiTGVuZ3RoIjowLCJQYXJlbnRTdHlsZSI6bnVsbH0sIkJyaW5nVG9Gcm9udCI6dHJ1ZSwiRWxib3dSYWRpdXMiOjAuMCwiTWFyZ2luIjp7IiRpZCI6IjIyNTYiLCJUb3AiOjAuMCwiTGVmdCI6MC4wLCJSaWdodCI6MC4wLCJCb3R0b20iOjAuMH0sIlBhZGRpbmciOnsiJGlkIjoiMjI1NyIsIlRvcCI6MC4wLCJMZWZ0IjowLjAsIlJpZ2h0IjowLjAsIkJvdHRvbSI6MC4wfSwiQmFja2dyb3VuZCI6bnVsbCwiSXNWaXNpYmxlIjp0cnVlLCJXaWR0aCI6MC4wLCJIZWlnaHQiOjAuMCwiQm9yZGVyU3R5bGUiOm51bGwsIlBhcmVudFN0eWxlIjpudWxsfSwiQ3JpdGljYWxQYXRoU3R5bGUiOnsiJGlkIjoiMjI1OCIsIkNyaXRpY2FsUGF0aFN0eWxlT3B0aW9ucyI6MTQsIkxpbmVTdHlsZSI6eyIkaWQiOiIyMjU5IiwiTGluZUNvbG9yIjp7IiRpZCI6IjIyNjAiLCIkdHlwZSI6Ik5MUkUuQ29tbW9uLkRvbS5Tb2xpZENvbG9yQnJ1c2gsIE5MUkUuQ29tbW9uIiwiQ29sb3IiOnsiJGlkIjoiMjI2MSIsIkEiOjI1NSwiUiI6MjIyLCJHIjo1MCwiQiI6NTB9fSwiTGluZVdlaWdodCI6MS4wLCJMaW5lVHlwZSI6MCwiUGFyZW50U3R5bGUiOm51bGx9LCJUaXRsZUZvcmVncm91bmQiOnsiJGlkIjoiMjI2MiIsIkNvbG9yIjp7IiRpZCI6IjIyNjMiLCJBIjoyNTUsIlIiOjE3NiwiRyI6MTksIkIiOjI1fX0sIlNoYXBlc0JhY2tncm91bmQiOnsiJGlkIjoiMjI2NCIsIkNvbG9yIjp7IiRpZCI6IjIyNjUiLCJBIjoyNTUsIlIiOjI1MywiRyI6MjAzLCJCIjoyMDh9fSwiU2hhcGVzQm9yZGVyU3R5bGUiOnsiJGlkIjoiMjI2NiIsIkxpbmVDb2xvciI6eyIkaWQiOiIyMjY3IiwiJHR5cGUiOiJOTFJFLkNvbW1vbi5Eb20uU29saWRDb2xvckJydXNoLCBOTFJFLkNvbW1vbiIsIkNvbG9yIjp7IiRpZCI6IjIyNjgiLCJBIjoyNTUsIlIiOjIyMiwiRyI6NTAsIkIiOjUwfX0sIkxpbmVXZWlnaHQiOjEuNSwiTGluZVR5cGUiOjAsIlBhcmVudFN0eWxlIjpudWxsfSwiTWFyZ2luIjp7IiRpZCI6IjIyNjkiLCJUb3AiOjAuMCwiTGVmdCI6MC4wLCJSaWdodCI6MC4wLCJCb3R0b20iOjAuMH0sIlBhZGRpbmciOnsiJGlkIjoiMjI3MCIsIlRvcCI6MC4wLCJMZWZ0IjowLjAsIlJpZ2h0IjowLjAsIkJvdHRvbSI6MC4wfSwiQmFja2dyb3VuZCI6bnVsbCwiSXNWaXNpYmxlIjpmYWxzZSwiV2lkdGgiOjAuMCwiSGVpZ2h0IjowLjAsIkJvcmRlclN0eWxlIjpudWxsLCJQYXJlbnRTdHlsZSI6bnVsbH0sIlBhbmVsc1NwYWNpbmdEZWZpbml0aW9uIjp7IiRpZCI6IjIyNzEiLCJTcGFjaW5nQWJvdmVUaW1lYmFuZCI6MTYsIlNwYWNpbmdCZWxvd1RpbWViYW5kIjoxNiwiU3BhY2luZ0Fib3ZlQmV0d2VlblN3aW1sYW5lc0FuZFRhc2tzIjoxNiwiU3BhY2luZ0JlbG93QmV0d2VlblN3aW1sYW5lc0FuZFRhc2tzIjoxNn0sIlRpbWViYW5kU3R5bGUiOnsiJGlkIjoiMjI3MiIsIlNjYWxlTWFya2luZyI6MCwiU2hhcGUiOjAsIlNoYXBlU3R5bGUiOnsiJGlkIjoiMjI3MyIsIk1hcmdpbiI6eyIkaWQiOiIyMjc0IiwiVG9wIjowLjAsIkxlZnQiOjEyLjAsIlJpZ2h0IjoxMi4wLCJCb3R0b20iOjAuMH0sIlBhZGRpbmciOnsiJGlkIjoiMjI3NSIsIlRvcCI6Ny4wLCJMZWZ0IjowLjAsIlJpZ2h0IjowLjAsIkJvdHRvbSI6Ny4wfSwiQmFja2dyb3VuZCI6eyIkaWQiOiIyMjc2IiwiQ29sb3IiOnsiJGlkIjoiMjI3NyIsIkEiOjI1NSwiUiI6MjI1LCJHIjoyMjUsIkIiOjIyNX19LCJJc1Zpc2libGUiOnRydWUsIldpZHRoIjo4NTguMCwiSGVpZ2h0IjozMC4wLCJCb3JkZXJTdHlsZSI6eyIkaWQiOiIyMjc4IiwiTGluZUNvbG9yIjp7IiRpZCI6IjIyNzkiLCIkdHlwZSI6Ik5MUkUuQ29tbW9uLkRvbS5Tb2xpZENvbG9yQnJ1c2gsIE5MUkUuQ29tbW9uIiwiQ29sb3IiOnsiJGlkIjoiMjI4MCIsIkEiOjI1NSwiUiI6MjU1LCJHIjowLCJCIjowfX0sIkxpbmVXZWlnaHQiOjAuMCwiTGluZVR5cGUiOjAsIlBhcmVudFN0eWxlIjpudWxsfSwiUGFyZW50U3R5bGUiOm51bGx9LCJNaWRkbGVUaWVyU2hhcGVTdHlsZSI6eyIkaWQiOiIyMjgxIiwiTWFyZ2luIjp7IiRyZWYiOiIyMjc0In0sIlBhZGRpbmciOnsiJHJlZiI6IjIyNzUifSwiQmFja2dyb3VuZCI6eyIkcmVmIjoiMjI3NiJ9LCJJc1Zpc2libGUiOnRydWUsIldpZHRoIjo4NTguMCwiSGVpZ2h0IjozMC4wLCJCb3JkZXJTdHlsZSI6eyIkaWQiOiIyMjgyIiwiTGluZUNvbG9yIjpudWxsLCJMaW5lV2VpZ2h0IjowLjAsIkxpbmVUeXBlIjowLCJQYXJlbnRTdHlsZSI6bnVsbH0sIlBhcmVudFN0eWxlIjpudWxsfSwiQm90dG9tVGllclNoYXBlU3R5bGUiOnsiJGlkIjoiMjI4MyIsIk1hcmdpbiI6eyIkcmVmIjoiMjI3NCJ9LCJQYWRkaW5nIjp7IiRyZWYiOiIyMjc1In0sIkJhY2tncm91bmQiOnsiJHJlZiI6IjIyNzYifSwiSXNWaXNpYmxlIjp0cnVlLCJXaWR0aCI6ODU4LjAsIkhlaWdodCI6MzAuMCwiQm9yZGVyU3R5bGUiOnsiJGlkIjoiMjI4NCIsIkxpbmVDb2xvciI6bnVsbCwiTGluZVdlaWdodCI6MC4wLCJMaW5lVHlwZSI6MCwiUGFyZW50U3R5bGUiOm51bGx9LCJQYXJlbnRTdHlsZSI6bnVsbH0sIlJpZ2h0RW5kQ2Fwc1N0eWxlIjp7IiRpZCI6IjIyODUiLCJGb250U2V0dGluZ3MiOnsiJGlkIjoiMjI4NiIsIkZvbnRTaXplIjoxOCwiRm9udE5hbWUiOiJDYWxpYnJpIiwiSXNCb2xkIjp0cnVlLCJJc0l0YWxpYyI6ZmFsc2UsIklzVW5kZXJsaW5lZCI6ZmFsc2UsIlBhcmVudFN0eWxlIjpudWxsfSwiQXV0b1NpemUiOjAsIkZvcmVncm91bmQiOnsiJGlkIjoiMjI4NyIsIkNvbG9yIjp7IiRpZCI6IjIyOD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yODkiLCJUb3AiOjAuMCwiTGVmdCI6MC4wLCJSaWdodCI6MjUuMCwiQm90dG9tIjowLjB9LCJQYWRkaW5nIjp7IiRpZCI6IjIyOTAiLCJUb3AiOjAuMCwiTGVmdCI6MC4wLCJSaWdodCI6MC4wLCJCb3R0b20iOjAuMH0sIkJhY2tncm91bmQiOnsiJGlkIjoiMjI5MSIsIkNvbG9yIjp7IiRpZCI6IjIyOTIiLCJBIjo4OSwiUiI6MCwiRyI6MCwiQiI6MH19LCJJc1Zpc2libGUiOmZhbHNlLCJXaWR0aCI6MC4wLCJIZWlnaHQiOjAuMCwiQm9yZGVyU3R5bGUiOm51bGwsIlBhcmVudFN0eWxlIjpudWxsfSwiTGVmdEVuZENhcHNTdHlsZSI6eyIkaWQiOiIyMjkzIiwiRm9udFNldHRpbmdzIjp7IiRpZCI6IjIyOTQiLCJGb250U2l6ZSI6MTgsIkZvbnROYW1lIjoiQ2FsaWJyaSIsIklzQm9sZCI6dHJ1ZSwiSXNJdGFsaWMiOmZhbHNlLCJJc1VuZGVybGluZWQiOmZhbHNlLCJQYXJlbnRTdHlsZSI6bnVsbH0sIkF1dG9TaXplIjowLCJGb3JlZ3JvdW5kIjp7IiRpZCI6IjIyOTUiLCJDb2xvciI6eyIkaWQiOiIyMjk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jk3IiwiVG9wIjowLjAsIkxlZnQiOjM5LjUwNjY2NjY2NjY2NjY2MSwiUmlnaHQiOjAuMCwiQm90dG9tIjowLjB9LCJQYWRkaW5nIjp7IiRpZCI6IjIyOTgiLCJUb3AiOjAuMCwiTGVmdCI6MC4wLCJSaWdodCI6MC4wLCJCb3R0b20iOjAuMH0sIkJhY2tncm91bmQiOnsiJGlkIjoiMjI5OSIsIkNvbG9yIjp7IiRyZWYiOiIyMjkyIn19LCJJc1Zpc2libGUiOmZhbHNlLCJXaWR0aCI6MC4wLCJIZWlnaHQiOjAuMCwiQm9yZGVyU3R5bGUiOm51bGwsIlBhcmVudFN0eWxlIjpudWxsfSwiVG9kYXlUZXh0U3R5bGUiOnsiJGlkIjoiMjMwMCIsIkZvbnRTZXR0aW5ncyI6eyIkaWQiOiIyMzAxIiwiRm9udFNpemUiOjEyLCJGb250TmFtZSI6IkNhbGlicmkiLCJJc0JvbGQiOmZhbHNlLCJJc0l0YWxpYyI6ZmFsc2UsIklzVW5kZXJsaW5lZCI6ZmFsc2UsIlBhcmVudFN0eWxlIjpudWxsfSwiQXV0b1NpemUiOjAsIkZvcmVncm91bmQiOnsiJGlkIjoiMjMwMiIsIkNvbG9yIjp7IiRpZCI6IjIzMD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MwNCIsIlRvcCI6MC4wLCJMZWZ0IjowLjAsIlJpZ2h0IjowLjAsIkJvdHRvbSI6MC4wfSwiUGFkZGluZyI6eyIkaWQiOiIyMzA1IiwiVG9wIjowLjAsIkxlZnQiOjAuMCwiUmlnaHQiOjAuMCwiQm90dG9tIjowLjB9LCJCYWNrZ3JvdW5kIjp7IiRpZCI6IjIzMDYiLCJDb2xvciI6eyIkcmVmIjoiMjI5MiJ9fSwiSXNWaXNpYmxlIjp0cnVlLCJXaWR0aCI6MC4wLCJIZWlnaHQiOjAuMCwiQm9yZGVyU3R5bGUiOm51bGwsIlBhcmVudFN0eWxlIjpudWxsfSwiVG9kYXlNYXJrZXJTdHlsZSI6eyIkaWQiOiIyMzA3IiwiTWFyZ2luIjp7IiRpZCI6IjIzMDgiLCJUb3AiOjAuMCwiTGVmdCI6MC4wLCJSaWdodCI6MC4wLCJCb3R0b20iOjAuMH0sIlBhZGRpbmciOnsiJGlkIjoiMjMwOSIsIlRvcCI6MC4wLCJMZWZ0IjowLjAsIlJpZ2h0IjowLjAsIkJvdHRvbSI6MC4wfSwiQmFja2dyb3VuZCI6eyIkaWQiOiIyMzEwIiwiQ29sb3IiOnsiJGlkIjoiMjMxMSIsIkEiOjI1NSwiUiI6MTE1LCJHIjoxMTUsIkIiOjExNX19LCJJc1Zpc2libGUiOnRydWUsIldpZHRoIjowLjAsIkhlaWdodCI6MC4wLCJCb3JkZXJTdHlsZSI6bnVsbCwiUGFyZW50U3R5bGUiOm51bGx9LCJTY2FsZVN0eWxlIjp7IiRpZCI6IjIzMTIiLCJTaGFwZSI6MCwiU2hvd1NlZ21lbnRTZXBhcmF0b3JzIjp0cnVlLCJTZWdtZW50U2VwYXJhdG9yT3BhY2l0eSI6MzAsIkhhc0JlZW5WaXNpYmxlQmVmb3JlIjp0cnVlLCJGb250U2V0dGluZ3MiOnsiJGlkIjoiMjMxMyIsIkZvbnRTaXplIjoxNCwiRm9udE5hbWUiOiJDYWxpYnJpIiwiSXNCb2xkIjpmYWxzZSwiSXNJdGFsaWMiOmZhbHNlLCJJc1VuZGVybGluZWQiOmZhbHNlLCJQYXJlbnRTdHlsZSI6bnVsbH0sIkF1dG9TaXplIjowLCJGb3JlZ3JvdW5kIjp7IiRpZCI6IjIzMTQiLCJDb2xvciI6eyIkaWQiOiIyMz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MTYiLCJUb3AiOjAuMCwiTGVmdCI6NS4wLCJSaWdodCI6MC4wLCJCb3R0b20iOjAuMH0sIlBhZGRpbmciOnsiJGlkIjoiMjMxNyIsIlRvcCI6MC4wLCJMZWZ0IjowLjAsIlJpZ2h0IjowLjAsIkJvdHRvbSI6MC4wfSwiQmFja2dyb3VuZCI6eyIkaWQiOiIyMzE4IiwiQ29sb3IiOnsiJHJlZiI6IjIyOTIifX0sIklzVmlzaWJsZSI6dHJ1ZSwiV2lkdGgiOjAuMCwiSGVpZ2h0IjowLjAsIkJvcmRlclN0eWxlIjpudWxsLCJQYXJlbnRTdHlsZSI6bnVsbH0sIlNpbmdsZVNjYWxlU2hhcGVTdHlsZSI6eyIkaWQiOiIyMzE5IiwiU2hhcGUiOjAsIkhlaWdodCI6MzAuMH0sIk1pZGRsZVRpZXJTY2FsZVN0eWxlIjp7IiRpZCI6IjIzMjAiLCJTaGFwZSI6MCwiU2hvd1NlZ21lbnRTZXBhcmF0b3JzIjp0cnVlLCJTZWdtZW50U2VwYXJhdG9yT3BhY2l0eSI6MzAsIkhhc0JlZW5WaXNpYmxlQmVmb3JlIjpmYWxzZSwiRm9udFNldHRpbmdzIjp7IiRpZCI6IjIzMjEiLCJGb250U2l6ZSI6MTQsIkZvbnROYW1lIjoiQ2FsaWJyaSIsIklzQm9sZCI6ZmFsc2UsIklzSXRhbGljIjpmYWxzZSwiSXNVbmRlcmxpbmVkIjpmYWxzZSwiUGFyZW50U3R5bGUiOm51bGx9LCJBdXRvU2l6ZSI6MCwiRm9yZWdyb3VuZCI6eyIkcmVmIjoiMjMxNCJ9LCJNYXhXaWR0aCI6MjAwLjAsIk1heEhlaWdodCI6IkluZmluaXR5IiwiU21hcnRGb3JlZ3JvdW5kSXNBY3RpdmUiOmZhbHNlLCJIb3Jpem9udGFsQWxpZ25tZW50IjowLCJWZXJ0aWNhbEFsaWdubWVudCI6MSwiU21hcnRGb3JlZ3JvdW5kIjpudWxsLCJCYWNrZ3JvdW5kRmlsbFR5cGUiOjAsIk1hcmdpbiI6eyIkcmVmIjoiMjMxNiJ9LCJQYWRkaW5nIjp7IiRyZWYiOiIyMzE3In0sIkJhY2tncm91bmQiOnsiJHJlZiI6IjIzMTgifSwiSXNWaXNpYmxlIjpmYWxzZSwiV2lkdGgiOjAuMCwiSGVpZ2h0IjowLjAsIkJvcmRlclN0eWxlIjpudWxsLCJQYXJlbnRTdHlsZSI6bnVsbH0sIkJvdHRvbVRpZXJTY2FsZVN0eWxlIjp7IiRpZCI6IjIzMjIiLCJTaGFwZSI6MCwiU2hvd1NlZ21lbnRTZXBhcmF0b3JzIjp0cnVlLCJTZWdtZW50U2VwYXJhdG9yT3BhY2l0eSI6MzAsIkhhc0JlZW5WaXNpYmxlQmVmb3JlIjpmYWxzZSwiRm9udFNldHRpbmdzIjp7IiRpZCI6IjIzMjMiLCJGb250U2l6ZSI6MTQsIkZvbnROYW1lIjoiQ2FsaWJyaSIsIklzQm9sZCI6ZmFsc2UsIklzSXRhbGljIjpmYWxzZSwiSXNVbmRlcmxpbmVkIjpmYWxzZSwiUGFyZW50U3R5bGUiOm51bGx9LCJBdXRvU2l6ZSI6MCwiRm9yZWdyb3VuZCI6eyIkcmVmIjoiMjMxNCJ9LCJNYXhXaWR0aCI6MjAwLjAsIk1heEhlaWdodCI6IkluZmluaXR5IiwiU21hcnRGb3JlZ3JvdW5kSXNBY3RpdmUiOmZhbHNlLCJIb3Jpem9udGFsQWxpZ25tZW50IjowLCJWZXJ0aWNhbEFsaWdubWVudCI6MSwiU21hcnRGb3JlZ3JvdW5kIjpudWxsLCJCYWNrZ3JvdW5kRmlsbFR5cGUiOjAsIk1hcmdpbiI6eyIkcmVmIjoiMjMxNiJ9LCJQYWRkaW5nIjp7IiRyZWYiOiIyMzE3In0sIkJhY2tncm91bmQiOnsiJHJlZiI6IjIzMTgifSwiSXNWaXNpYmxlIjpmYWxzZSwiV2lkdGgiOjAuMCwiSGVpZ2h0IjowLjAsIkJvcmRlclN0eWxlIjpudWxsLCJQYXJlbnRTdHlsZSI6bnVsbH0sIkVsYXBzZWRUaW1lQmFja2dyb3VuZCI6eyIkaWQiOiIyMzI0IiwiQ29sb3IiOnsiJGlkIjoiMjMyNSIsIkEiOjE5MSwiUiI6MCwiRyI6MCwiQiI6MH19LCJBcHBlbmRZZWFyT25ZZWFyQ2hhbmdlIjp0cnVlLCJFbGFwc2VkVGltZUZvcm1hdCI6MCwiVG9kYXlNYXJrZXJQb3NpdGlvbiI6MSwiUXVpY2tQb3NpdGlvbiI6MywiQWJzb2x1dGVQb3NpdGlvbiI6ODguNjk2ODgsIk1hcmdpbiI6eyIkaWQiOiIyMzI2IiwiVG9wIjowLjAsIkxlZnQiOjEwLjAsIlJpZ2h0IjoxMC4wLCJCb3R0b20iOjAuMH0sIlBhZGRpbmciOnsiJGlkIjoiMjMyNyIsIlRvcCI6MC4wLCJMZWZ0IjowLjAsIlJpZ2h0IjowLjAsIkJvdHRvbSI6MC4wfSwiQmFja2dyb3VuZCI6eyIkaWQiOiIyMzI4IiwiQ29sb3IiOnsiJGlkIjoiMjMyOSIsIkEiOjI1NSwiUiI6NDcsIkciOjU0LCJCIjoxNTN9fSwiSXNWaXNpYmxlIjp0cnVlLCJXaWR0aCI6MC4wLCJIZWlnaHQiOjAuMCwiQm9yZGVyU3R5bGUiOm51bGwsIlBhcmVudFN0eWxlIjpudWxsfSwiRGVmYXVsdE1pbGVzdG9uZVN0eWxlIjp7IiRpZCI6IjIzMzAiLCJTaGFwZSI6MCwiQ29ubmVjdG9yTWFyZ2luIjp7IiRpZCI6IjIzMzEiLCJUb3AiOjAuMCwiTGVmdCI6Mi4wLCJSaWdodCI6Mi4wLCJCb3R0b20iOjAuMH0sIkNvbm5lY3RvclN0eWxlIjp7IiRpZCI6IjIzMzIiLCJMaW5lQ29sb3IiOnsiJGlkIjoiMjMzMyIsIiR0eXBlIjoiTkxSRS5Db21tb24uRG9tLlNvbGlkQ29sb3JCcnVzaCwgTkxSRS5Db21tb24iLCJDb2xvciI6eyIkaWQiOiIyMzM0IiwiQSI6MTI3LCJSIjoxMTUsIkciOjExNSwiQiI6MTE1fX0sIkxpbmVXZWlnaHQiOjEuMCwiTGluZVR5cGUiOjAsIlBhcmVudFN0eWxlIjpudWxsfSwiSXNCZWxvd1RpbWViYW5kIjpmYWxzZSwiUG9zaXRpb25PblRhc2siOjAsIkhpZGVEYXRlIjpmYWxzZSwiU2hhcGVTaXplIjoxLCJTcGFjaW5nIjoxLjAsIlBhZGRpbmciOnsiJGlkIjoiMjMzNSIsIlRvcCI6Ny4wLCJMZWZ0IjozLjAsIlJpZ2h0IjowLjAsIkJvdHRvbSI6Mi4wfSwiU2hhcGVTdHlsZSI6eyIkaWQiOiIyMzM2IiwiTWFyZ2luIjp7IiRpZCI6IjIzMzciLCJUb3AiOjAuMCwiTGVmdCI6MC4wLCJSaWdodCI6MC4wLCJCb3R0b20iOjAuMH0sIlBhZGRpbmciOnsiJGlkIjoiMjMzOCIsIlRvcCI6MC4wLCJMZWZ0IjowLjAsIlJpZ2h0IjowLjAsIkJvdHRvbSI6MC4wfSwiQmFja2dyb3VuZCI6eyIkaWQiOiIyMzM5IiwiQ29sb3IiOnsiJGlkIjoiMjM0MCIsIkEiOjEyNywiUiI6MTU0LCJHIjoyMjIsIkIiOjIxNn19LCJJc1Zpc2libGUiOnRydWUsIldpZHRoIjoxOC4wLCJIZWlnaHQiOjIwLjAsIkJvcmRlclN0eWxlIjp7IiRpZCI6IjIzNDEiLCJMaW5lQ29sb3IiOnsiJGlkIjoiMjM0MiIsIiR0eXBlIjoiTkxSRS5Db21tb24uRG9tLlNvbGlkQ29sb3JCcnVzaCwgTkxSRS5Db21tb24iLCJDb2xvciI6eyIkaWQiOiIyMzQzIiwiQSI6MjU1LCJSIjoyMzQsIkciOjIyLCJCIjozMH19LCJMaW5lV2VpZ2h0IjowLjAsIkxpbmVUeXBlIjowLCJQYXJlbnRTdHlsZSI6bnVsbH0sIlBhcmVudFN0eWxlIjpudWxsfSwiVGl0bGVTdHlsZSI6eyIkaWQiOiIyMzQ0IiwiRm9udFNldHRpbmdzIjp7IiRpZCI6IjIzNDUiLCJGb250U2l6ZSI6MTEsIkZvbnROYW1lIjoiQ2FsaWJyaSIsIklzQm9sZCI6dHJ1ZSwiSXNJdGFsaWMiOmZhbHNlLCJJc1VuZGVybGluZWQiOmZhbHNlLCJQYXJlbnRTdHlsZSI6bnVsbH0sIkF1dG9TaXplIjowLCJGb3JlZ3JvdW5kIjp7IiRpZCI6IjIzNDYiLCJDb2xvciI6eyIkaWQiOiIyMzQ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NDgiLCJUb3AiOjAuMCwiTGVmdCI6MC4wLCJSaWdodCI6MC4wLCJCb3R0b20iOjAuMH0sIlBhZGRpbmciOnsiJGlkIjoiMjM0OSIsIlRvcCI6MC4wLCJMZWZ0IjowLjAsIlJpZ2h0IjowLjAsIkJvdHRvbSI6MC4wfSwiQmFja2dyb3VuZCI6eyIkaWQiOiIyMzUwIiwiQ29sb3IiOnsiJHJlZiI6IjIyOTIifX0sIklzVmlzaWJsZSI6dHJ1ZSwiV2lkdGgiOjAuMCwiSGVpZ2h0IjowLjAsIkJvcmRlclN0eWxlIjpudWxsLCJQYXJlbnRTdHlsZSI6bnVsbH0sIkRhdGVTdHlsZSI6eyIkaWQiOiIyMzUxIiwiRm9udFNldHRpbmdzIjp7IiRpZCI6IjIzNTIiLCJGb250U2l6ZSI6MTAsIkZvbnROYW1lIjoiQ2FsaWJyaSIsIklzQm9sZCI6ZmFsc2UsIklzSXRhbGljIjpmYWxzZSwiSXNVbmRlcmxpbmVkIjpmYWxzZSwiUGFyZW50U3R5bGUiOm51bGx9LCJBdXRvU2l6ZSI6MCwiRm9yZWdyb3VuZCI6eyIkaWQiOiIyMzUzIiwiQ29sb3IiOnsiJGlkIjoiMjM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1NSIsIlRvcCI6MC4wLCJMZWZ0IjowLjAsIlJpZ2h0IjowLjAsIkJvdHRvbSI6MC4wfSwiUGFkZGluZyI6eyIkaWQiOiIyMzU2IiwiVG9wIjowLjAsIkxlZnQiOjAuMCwiUmlnaHQiOjAuMCwiQm90dG9tIjowLjB9LCJCYWNrZ3JvdW5kIjp7IiRpZCI6IjIzNTciLCJDb2xvciI6eyIkcmVmIjoiMjI5MiJ9fSwiSXNWaXNpYmxlIjp0cnVlLCJXaWR0aCI6MC4wLCJIZWlnaHQiOjAuMCwiQm9yZGVyU3R5bGUiOm51bGwsIlBhcmVudFN0eWxlIjpudWxsfSwiRGF0ZUZvcm1hdCI6eyIkaWQiOiIyMz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TkiLCJGb3JtYXQiOjAsIklzVmlzaWJsZSI6ZmFsc2UsIkxhc3RLbm93blZpc2liaWxpdHlTdGF0ZSI6ZmFsc2V9LCJJc1Zpc2libGUiOnRydWUsIlBhcmVudFN0eWxlIjpudWxsfSwiRGVmYXVsdE1vdFN0eWxlIjp7IiRpZCI6IjIzNjAiLCJTaGFwZSI6MCwiQ29ubmVjdG9yTWFyZ2luIjp7IiRpZCI6IjIzNjEiLCJUb3AiOjAuMCwiTGVmdCI6Mi4wLCJSaWdodCI6Mi4wLCJCb3R0b20iOjAuMH0sIkNvbm5lY3RvclN0eWxlIjp7IiRpZCI6IjIzNjIiLCJMaW5lQ29sb3IiOnsiJGlkIjoiMjM2MyIsIiR0eXBlIjoiTkxSRS5Db21tb24uRG9tLlNvbGlkQ29sb3JCcnVzaCwgTkxSRS5Db21tb24iLCJDb2xvciI6eyIkaWQiOiIyMzY0IiwiQSI6MTI3LCJSIjoxMTUsIkciOjExNSwiQiI6MTE1fX0sIkxpbmVXZWlnaHQiOjEuMCwiTGluZVR5cGUiOjAsIlBhcmVudFN0eWxlIjpudWxsfSwiSXNCZWxvd1RpbWViYW5kIjpmYWxzZSwiUG9zaXRpb25PblRhc2siOjEsIkhpZGVEYXRlIjpmYWxzZSwiU2hhcGVTaXplIjoxLCJTcGFjaW5nIjoxLjAsIlBhZGRpbmciOnsiJGlkIjoiMjM2NSIsIlRvcCI6Ny4wLCJMZWZ0IjozLjAsIlJpZ2h0IjowLjAsIkJvdHRvbSI6Mi4wfSwiU2hhcGVTdHlsZSI6eyIkaWQiOiIyMzY2IiwiTWFyZ2luIjp7IiRpZCI6IjIzNjciLCJUb3AiOjAuMCwiTGVmdCI6MC4wLCJSaWdodCI6MC4wLCJCb3R0b20iOjAuMH0sIlBhZGRpbmciOnsiJGlkIjoiMjM2OCIsIlRvcCI6MC4wLCJMZWZ0IjowLjAsIlJpZ2h0IjowLjAsIkJvdHRvbSI6MC4wfSwiQmFja2dyb3VuZCI6eyIkaWQiOiIyMzY5IiwiQ29sb3IiOnsiJGlkIjoiMjM3MCIsIkEiOjEyNywiUiI6MTU0LCJHIjoyMjIsIkIiOjIxNn19LCJJc1Zpc2libGUiOnRydWUsIldpZHRoIjoxOC4wLCJIZWlnaHQiOjIwLjAsIkJvcmRlclN0eWxlIjp7IiRpZCI6IjIzNzEiLCJMaW5lQ29sb3IiOnsiJGlkIjoiMjM3MiIsIiR0eXBlIjoiTkxSRS5Db21tb24uRG9tLlNvbGlkQ29sb3JCcnVzaCwgTkxSRS5Db21tb24iLCJDb2xvciI6eyIkaWQiOiIyMzczIiwiQSI6MjU1LCJSIjoyMzQsIkciOjIyLCJCIjozMH19LCJMaW5lV2VpZ2h0IjowLjAsIkxpbmVUeXBlIjowLCJQYXJlbnRTdHlsZSI6bnVsbH0sIlBhcmVudFN0eWxlIjpudWxsfSwiVGl0bGVTdHlsZSI6eyIkaWQiOiIyMzc0IiwiRm9udFNldHRpbmdzIjp7IiRpZCI6IjIzNzUiLCJGb250U2l6ZSI6MTEsIkZvbnROYW1lIjoiQ2FsaWJyaSIsIklzQm9sZCI6dHJ1ZSwiSXNJdGFsaWMiOmZhbHNlLCJJc1VuZGVybGluZWQiOmZhbHNlLCJQYXJlbnRTdHlsZSI6bnVsbH0sIkF1dG9TaXplIjowLCJGb3JlZ3JvdW5kIjp7IiRpZCI6IjIzNzYiLCJDb2xvciI6eyIkaWQiOiIyMzc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NzgiLCJUb3AiOjAuMCwiTGVmdCI6MC4wLCJSaWdodCI6MC4wLCJCb3R0b20iOjAuMH0sIlBhZGRpbmciOnsiJGlkIjoiMjM3OSIsIlRvcCI6MC4wLCJMZWZ0IjowLjAsIlJpZ2h0IjowLjAsIkJvdHRvbSI6MC4wfSwiQmFja2dyb3VuZCI6eyIkaWQiOiIyMzgwIiwiQ29sb3IiOnsiJGlkIjoiMjM4MSIsIkEiOjg5LCJSIjowLCJHIjowLCJCIjowfX0sIklzVmlzaWJsZSI6dHJ1ZSwiV2lkdGgiOjAuMCwiSGVpZ2h0IjowLjAsIkJvcmRlclN0eWxlIjpudWxsLCJQYXJlbnRTdHlsZSI6bnVsbH0sIkRhdGVTdHlsZSI6eyIkaWQiOiIyMzgyIiwiRm9udFNldHRpbmdzIjp7IiRpZCI6IjIzODMiLCJGb250U2l6ZSI6MTAsIkZvbnROYW1lIjoiQ2FsaWJyaSIsIklzQm9sZCI6ZmFsc2UsIklzSXRhbGljIjpmYWxzZSwiSXNVbmRlcmxpbmVkIjpmYWxzZSwiUGFyZW50U3R5bGUiOm51bGx9LCJBdXRvU2l6ZSI6MCwiRm9yZWdyb3VuZCI6eyIkaWQiOiIyMzg0IiwiQ29sb3IiOnsiJGlkIjoiMjM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4NiIsIlRvcCI6MC4wLCJMZWZ0IjowLjAsIlJpZ2h0IjowLjAsIkJvdHRvbSI6MC4wfSwiUGFkZGluZyI6eyIkaWQiOiIyMzg3IiwiVG9wIjowLjAsIkxlZnQiOjAuMCwiUmlnaHQiOjAuMCwiQm90dG9tIjowLjB9LCJCYWNrZ3JvdW5kIjp7IiRpZCI6IjIzODgiLCJDb2xvciI6eyIkcmVmIjoiMjM4MSJ9fSwiSXNWaXNpYmxlIjp0cnVlLCJXaWR0aCI6MC4wLCJIZWlnaHQiOjAuMCwiQm9yZGVyU3R5bGUiOm51bGwsIlBhcmVudFN0eWxlIjpudWxsfSwiRGF0ZUZvcm1hdCI6eyIkaWQiOiIyMz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OTAiLCJGb3JtYXQiOjAsIklzVmlzaWJsZSI6ZmFsc2UsIkxhc3RLbm93blZpc2liaWxpdHlTdGF0ZSI6ZmFsc2V9LCJJc1Zpc2libGUiOnRydWUsIlBhcmVudFN0eWxlIjpudWxsfSwiRGVmYXVsdFRhc2tTdHlsZSI6eyIkaWQiOiIyMzkxIiwiU2hhcGUiOjEsIlNoYXBlVGhpY2tuZXNzIjoxLCJEdXJhdGlvbkZvcm1hdCI6MCwiSW5jbHVkZU5vbldvcmtpbmdEYXlzSW5EdXJhdGlvbiI6ZmFsc2UsIlBlcmNlbnRhZ2VDb21wbGV0ZVN0eWxlIjp7IiRpZCI6IjIzOTIiLCJGb250U2V0dGluZ3MiOnsiJGlkIjoiMjM5MyIsIkZvbnRTaXplIjoxMCwiRm9udE5hbWUiOiJDYWxpYnJpIiwiSXNCb2xkIjpmYWxzZSwiSXNJdGFsaWMiOmZhbHNlLCJJc1VuZGVybGluZWQiOmZhbHNlLCJQYXJlbnRTdHlsZSI6bnVsbH0sIkF1dG9TaXplIjowLCJGb3JlZ3JvdW5kIjp7IiRpZCI6IjIzOTQiLCJDb2xvciI6eyIkaWQiOiIyMzk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zOTYiLCJUb3AiOjAuMCwiTGVmdCI6MC4wLCJSaWdodCI6MC4wLCJCb3R0b20iOjAuMH0sIlBhZGRpbmciOnsiJGlkIjoiMjM5NyIsIlRvcCI6MC4wLCJMZWZ0IjowLjAsIlJpZ2h0IjowLjAsIkJvdHRvbSI6MC4wfSwiQmFja2dyb3VuZCI6eyIkaWQiOiIyMzk4IiwiQ29sb3IiOnsiJHJlZiI6IjIyOTIifX0sIklzVmlzaWJsZSI6dHJ1ZSwiV2lkdGgiOjAuMCwiSGVpZ2h0IjowLjAsIkJvcmRlclN0eWxlIjpudWxsLCJQYXJlbnRTdHlsZSI6bnVsbH0sIkR1cmF0aW9uU3R5bGUiOnsiJGlkIjoiMjM5OSIsIkZvbnRTZXR0aW5ncyI6eyIkaWQiOiIyNDAwIiwiRm9udFNpemUiOjEwLCJGb250TmFtZSI6IkNhbGlicmkiLCJJc0JvbGQiOmZhbHNlLCJJc0l0YWxpYyI6ZmFsc2UsIklzVW5kZXJsaW5lZCI6ZmFsc2UsIlBhcmVudFN0eWxlIjpudWxsfSwiQXV0b1NpemUiOjAsIkZvcmVncm91bmQiOnsiJGlkIjoiMjQwMSIsIkNvbG9yIjp7IiRpZCI6IjI0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AzIiwiVG9wIjowLjAsIkxlZnQiOjAuMCwiUmlnaHQiOjAuMCwiQm90dG9tIjowLjB9LCJQYWRkaW5nIjp7IiRpZCI6IjI0MDQiLCJUb3AiOjAuMCwiTGVmdCI6MC4wLCJSaWdodCI6MC4wLCJCb3R0b20iOjAuMH0sIkJhY2tncm91bmQiOnsiJGlkIjoiMjQwNSIsIkNvbG9yIjp7IiRyZWYiOiIyMjkyIn19LCJJc1Zpc2libGUiOnRydWUsIldpZHRoIjowLjAsIkhlaWdodCI6MC4wLCJCb3JkZXJTdHlsZSI6bnVsbCwiUGFyZW50U3R5bGUiOm51bGx9LCJIb3Jpem9udGFsQ29ubmVjdG9yU3R5bGUiOnsiJGlkIjoiMjQwNiIsIkxpbmVDb2xvciI6eyIkaWQiOiIyNDA3IiwiJHR5cGUiOiJOTFJFLkNvbW1vbi5Eb20uU29saWRDb2xvckJydXNoLCBOTFJFLkNvbW1vbiIsIkNvbG9yIjp7IiRpZCI6IjI0MDgiLCJBIjoyNTUsIlIiOjIwNCwiRyI6MjA0LCJCIjoyMDR9fSwiTGluZVdlaWdodCI6MS4wLCJMaW5lVHlwZSI6MCwiUGFyZW50U3R5bGUiOm51bGx9LCJWZXJ0aWNhbENvbm5lY3RvclN0eWxlIjp7IiRpZCI6IjI0MDkiLCJMaW5lQ29sb3IiOnsiJGlkIjoiMjQxMCIsIiR0eXBlIjoiTkxSRS5Db21tb24uRG9tLlNvbGlkQ29sb3JCcnVzaCwgTkxSRS5Db21tb24iLCJDb2xvciI6eyIkaWQiOiIyNDEx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yNDEyIiwiTWFyZ2luIjp7IiRpZCI6IjI0MTMiLCJUb3AiOjAuMCwiTGVmdCI6NC4wLCJSaWdodCI6NC4wLCJCb3R0b20iOjAuMH0sIlBhZGRpbmciOnsiJGlkIjoiMjQxNCIsIlRvcCI6MC4wLCJMZWZ0IjowLjAsIlJpZ2h0IjowLjAsIkJvdHRvbSI6MC4wfSwiQmFja2dyb3VuZCI6eyIkaWQiOiIyNDE1IiwiQ29sb3IiOnsiJGlkIjoiMjQxNiIsIkEiOjEyNywiUiI6MTU0LCJHIjoyMjIsIkIiOjIxNn19LCJJc1Zpc2libGUiOnRydWUsIldpZHRoIjowLjAsIkhlaWdodCI6MTYuMCwiQm9yZGVyU3R5bGUiOnsiJGlkIjoiMjQxNyIsIkxpbmVDb2xvciI6eyIkaWQiOiIyNDE4IiwiJHR5cGUiOiJOTFJFLkNvbW1vbi5Eb20uU29saWRDb2xvckJydXNoLCBOTFJFLkNvbW1vbiIsIkNvbG9yIjp7IiRpZCI6IjI0MTkiLCJBIjoyNTUsIlIiOjIzNCwiRyI6MjIsIkIiOjMwfX0sIkxpbmVXZWlnaHQiOjAuMCwiTGluZVR5cGUiOjAsIlBhcmVudFN0eWxlIjpudWxsfSwiUGFyZW50U3R5bGUiOm51bGx9LCJUaXRsZVN0eWxlIjp7IiRpZCI6IjI0MjAiLCJGb250U2V0dGluZ3MiOnsiJGlkIjoiMjQyMSIsIkZvbnRTaXplIjoxMSwiRm9udE5hbWUiOiJDYWxpYnJpIiwiSXNCb2xkIjpmYWxzZSwiSXNJdGFsaWMiOmZhbHNlLCJJc1VuZGVybGluZWQiOmZhbHNlLCJQYXJlbnRTdHlsZSI6bnVsbH0sIkF1dG9TaXplIjowLCJGb3JlZ3JvdW5kIjp7IiRpZCI6IjI0MjIiLCJDb2xvciI6eyIkaWQiOiIyNDI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0MjQiLCJUb3AiOjAuMCwiTGVmdCI6MC4wLCJSaWdodCI6MC4wLCJCb3R0b20iOjAuMH0sIlBhZGRpbmciOnsiJGlkIjoiMjQyNSIsIlRvcCI6MC4wLCJMZWZ0IjowLjAsIlJpZ2h0IjowLjAsIkJvdHRvbSI6MC4wfSwiQmFja2dyb3VuZCI6eyIkaWQiOiIyNDI2IiwiQ29sb3IiOnsiJHJlZiI6IjIyOTIifX0sIklzVmlzaWJsZSI6dHJ1ZSwiV2lkdGgiOjAuMCwiSGVpZ2h0IjowLjAsIkJvcmRlclN0eWxlIjpudWxsLCJQYXJlbnRTdHlsZSI6bnVsbH0sIkRhdGVTdHlsZSI6eyIkaWQiOiIyNDI3IiwiRm9udFNldHRpbmdzIjp7IiRpZCI6IjI0MjgiLCJGb250U2l6ZSI6MTAsIkZvbnROYW1lIjoiQ2FsaWJyaSIsIklzQm9sZCI6ZmFsc2UsIklzSXRhbGljIjpmYWxzZSwiSXNVbmRlcmxpbmVkIjpmYWxzZSwiUGFyZW50U3R5bGUiOm51bGx9LCJBdXRvU2l6ZSI6MCwiRm9yZWdyb3VuZCI6eyIkaWQiOiIyNDI5IiwiQ29sb3IiOnsiJGlkIjoiMjQ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zMSIsIlRvcCI6MC4wLCJMZWZ0IjowLjAsIlJpZ2h0IjowLjAsIkJvdHRvbSI6MC4wfSwiUGFkZGluZyI6eyIkaWQiOiIyNDMyIiwiVG9wIjowLjAsIkxlZnQiOjAuMCwiUmlnaHQiOjAuMCwiQm90dG9tIjowLjB9LCJCYWNrZ3JvdW5kIjp7IiRpZCI6IjI0MzMiLCJDb2xvciI6eyIkcmVmIjoiMjI5MiJ9fSwiSXNWaXNpYmxlIjp0cnVlLCJXaWR0aCI6MC4wLCJIZWlnaHQiOjAuMCwiQm9yZGVyU3R5bGUiOm51bGwsIlBhcmVudFN0eWxlIjpudWxsfSwiRGF0ZUZvcm1hdCI6eyIkaWQiOiIyNDM0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I0MzUiLCJEYXRlUGFydElzVmlzaWJsZSI6dHJ1ZSwiVGltZVBhcnRJc1Zpc2libGUiOmZhbHNlfX0sIldlZWtOdW1iZXJpbmciOnsiJGlkIjoiMjQzNiIsIkZvcm1hdCI6MCwiSXNWaXNpYmxlIjpmYWxzZSwiTGFzdEtub3duVmlzaWJpbGl0eVN0YXRlIjpmYWxzZX0sIklzVmlzaWJsZSI6dHJ1ZSwiUGFyZW50U3R5bGUiOm51bGwsIl9leHBsaWNpdGx5U2V0Ijp7IiRpZCI6IjI0Mz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QzOCIsIlRpdGxlUG9zaXRpb24iOiJSaWdodCIsIkRhdGVQb3NpdGlvbiI6IkxlZnQiLCJTaGFwZVR5cGUiOjAsIlNoYXBlU2l6ZSI6MSwiU3BhY2luZyI6NSwiU2hhcGVTdHlsZSI6eyIkaWQiOiIyNDM5IiwiTWFyZ2luIjp7IiRpZCI6IjI0NDAiLCJUb3AiOjAuMCwiTGVmdCI6MC4wLCJSaWdodCI6MC4wLCJCb3R0b20iOjAuMH0sIlBhZGRpbmciOnsiJGlkIjoiMjQ0MSIsIlRvcCI6MC4wLCJMZWZ0IjowLjAsIlJpZ2h0IjowLjAsIkJvdHRvbSI6MC4wfSwiQmFja2dyb3VuZCI6eyIkaWQiOiIyNDQyIiwiQ29sb3IiOnsiJGlkIjoiMjQ0MyIsIkEiOjI1NSwiUiI6MTE1LCJHIjoxMTUsIkIiOjExNX19LCJJc1Zpc2libGUiOnRydWUsIldpZHRoIjoxOC4wLCJIZWlnaHQiOjIwLjAsIkJvcmRlclN0eWxlIjp7IiRpZCI6IjI0NDQiLCJMaW5lQ29sb3IiOnsiJGlkIjoiMjQ0NSIsIiR0eXBlIjoiTkxSRS5Db21tb24uRG9tLlNvbGlkQ29sb3JCcnVzaCwgTkxSRS5Db21tb24iLCJDb2xvciI6eyIkaWQiOiIyNDQ2IiwiQSI6MjU1LCJSIjoyNTUsIkciOjAsIkIiOjB9fSwiTGluZVdlaWdodCI6MC4wLCJMaW5lVHlwZSI6MCwiUGFyZW50U3R5bGUiOm51bGx9LCJQYXJlbnRTdHlsZSI6bnVsbH0sIlRpdGxlU3R5bGUiOnsiJGlkIjoiMjQ0NyIsIkZvbnRTZXR0aW5ncyI6eyIkaWQiOiIyNDQ4IiwiRm9udFNpemUiOjExLCJGb250TmFtZSI6IkNhbGlicmkiLCJJc0JvbGQiOnRydWUsIklzSXRhbGljIjpmYWxzZSwiSXNVbmRlcmxpbmVkIjpmYWxzZSwiUGFyZW50U3R5bGUiOm51bGx9LCJBdXRvU2l6ZSI6MCwiRm9yZWdyb3VuZCI6eyIkaWQiOiIyNDQ5IiwiQ29sb3IiOnsiJGlkIjoiMjQ1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UxIiwiVG9wIjowLjAsIkxlZnQiOjAuMCwiUmlnaHQiOjAuMCwiQm90dG9tIjowLjB9LCJQYWRkaW5nIjp7IiRpZCI6IjI0NTIiLCJUb3AiOjAuMCwiTGVmdCI6MC4wLCJSaWdodCI6MC4wLCJCb3R0b20iOjAuMH0sIkJhY2tncm91bmQiOnsiJGlkIjoiMjQ1MyIsIkNvbG9yIjp7IiRpZCI6IjI0NTQiLCJBIjo4OSwiUiI6MCwiRyI6MCwiQiI6MH19LCJJc1Zpc2libGUiOnRydWUsIldpZHRoIjowLjAsIkhlaWdodCI6MC4wLCJCb3JkZXJTdHlsZSI6bnVsbCwiUGFyZW50U3R5bGUiOm51bGx9LCJEYXRlU3R5bGUiOnsiJGlkIjoiMjQ1NSIsIkZvbnRTZXR0aW5ncyI6eyIkaWQiOiIyNDU2IiwiRm9udFNpemUiOjEwLCJGb250TmFtZSI6IkNhbGlicmkiLCJJc0JvbGQiOmZhbHNlLCJJc0l0YWxpYyI6ZmFsc2UsIklzVW5kZXJsaW5lZCI6ZmFsc2UsIlBhcmVudFN0eWxlIjpudWxsfSwiQXV0b1NpemUiOjAsIkZvcmVncm91bmQiOnsiJGlkIjoiMjQ1NyIsIkNvbG9yIjp7IiRpZCI6IjI0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NTkiLCJUb3AiOjAuMCwiTGVmdCI6MC4wLCJSaWdodCI6MC4wLCJCb3R0b20iOjAuMH0sIlBhZGRpbmciOnsiJGlkIjoiMjQ2MCIsIlRvcCI6MC4wLCJMZWZ0IjowLjAsIlJpZ2h0IjowLjAsIkJvdHRvbSI6MC4wfSwiQmFja2dyb3VuZCI6eyIkaWQiOiIyNDYxIiwiQ29sb3IiOnsiJGlkIjoiMjQ2MiIsIkEiOjg5LCJSIjowLCJHIjowLCJCIjowfX0sIklzVmlzaWJsZSI6dHJ1ZSwiV2lkdGgiOjAuMCwiSGVpZ2h0IjowLjAsIkJvcmRlclN0eWxlIjpudWxsLCJQYXJlbnRTdHlsZSI6bnVsbH0sIkRhdGVGb3JtYXQiOnsiJGlkIjoiMjQ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Y0IiwiRm9ybWF0IjowLCJJc1Zpc2libGUiOmZhbHNlLCJMYXN0S25vd25WaXNpYmlsaXR5U3RhdGUiOmZhbHNlfSwiSXNWaXNpYmxlIjp0cnVlLCJQYXJlbnRTdHlsZSI6bnVsbH0sIkdyaWRsaW5lUGFuZWxTdHlsZSI6eyIkaWQiOiIyNDY1IiwiR3JpZGxpbmVTdHlsZSI6eyIkaWQiOiIyNDY2IiwiTGluZUNvbG9yIjp7IiRpZCI6IjI0NjciLCIkdHlwZSI6Ik5MUkUuQ29tbW9uLkRvbS5Tb2xpZENvbG9yQnJ1c2gsIE5MUkUuQ29tbW9uIiwiQ29sb3IiOnsiJGlkIjoiMjQ2OCIsIkEiOjM4LCJSIjowLCJHIjowLCJCIjowfX0sIkxpbmVXZWlnaHQiOjAuOTA1NjE2NzYsIkxpbmVUeXBlIjowLCJQYXJlbnRTdHlsZSI6bnVsbH0sIk1hcmdpbiI6eyIkaWQiOiIyNDY5IiwiVG9wIjowLjAsIkxlZnQiOjAuMCwiUmlnaHQiOjAuMCwiQm90dG9tIjowLjB9LCJQYWRkaW5nIjp7IiRpZCI6IjI0NzAiLCJUb3AiOjAuMCwiTGVmdCI6MC4wLCJSaWdodCI6MC4wLCJCb3R0b20iOjAuMH0sIkJhY2tncm91bmQiOm51bGwsIklzVmlzaWJsZSI6dHJ1ZSwiV2lkdGgiOjAuMCwiSGVpZ2h0IjowLjAsIkJvcmRlclN0eWxlIjp7IiRpZCI6IjI0NzEiLCJMaW5lQ29sb3IiOm51bGwsIkxpbmVXZWlnaHQiOjAuMCwiTGluZVR5cGUiOjAsIlBhcmVudFN0eWxlIjpudWxsfSwiUGFyZW50U3R5bGUiOm51bGx9LCJBY3Rpdml0eUxpbmVQYW5lbFN0eWxlIjp7IiRpZCI6IjI0NzIiLCJBY3Rpdml0eUxpbmVTdHlsZSI6eyIkaWQiOiIyNDczIiwiTGluZUNvbG9yIjp7IiRpZCI6IjI0NzQiLCIkdHlwZSI6Ik5MUkUuQ29tbW9uLkRvbS5Tb2xpZENvbG9yQnJ1c2gsIE5MUkUuQ29tbW9uIiwiQ29sb3IiOnsiJGlkIjoiMjQ3NSIsIkEiOjM4LCJSIjo2OCwiRyI6MTE0LCJCIjoxOTZ9fSwiTGluZVdlaWdodCI6MS4wLCJMaW5lVHlwZSI6MCwiUGFyZW50U3R5bGUiOm51bGx9LCJNYXJnaW4iOnsiJGlkIjoiMjQ3NiIsIlRvcCI6MC4wLCJMZWZ0IjowLjAsIlJpZ2h0IjowLjAsIkJvdHRvbSI6MC4wfSwiUGFkZGluZyI6eyIkaWQiOiIyNDc3IiwiVG9wIjowLjAsIkxlZnQiOjAuMCwiUmlnaHQiOjAuMCwiQm90dG9tIjowLjB9LCJCYWNrZ3JvdW5kIjpudWxsLCJJc1Zpc2libGUiOnRydWUsIldpZHRoIjowLjAsIkhlaWdodCI6MC4wLCJCb3JkZXJTdHlsZSI6bnVsbCwiUGFyZW50U3R5bGUiOm51bGx9LCJfc2VsZWN0ZWRUaGVtZVByZXNldENvbG9ycyI6eyIkaWQiOiIyNDc4IiwiVGV4dExpZ2h0Ijp7IiRpZCI6IjI0NzkiLCJBIjoyNTUsIlIiOjI1NSwiRyI6MjU1LCJCIjoyNTV9LCJUZXh0RGFyayI6eyIkaWQiOiIyNDgwIiwiQSI6MjU1LCJSIjowLCJHIjowLCJCIjowfSwiQWNjZW50MSI6eyIkcmVmIjoiMjMxNSJ9LCJBY2NlbnQyIjp7IiRyZWYiOiIyMjc3In0sIkFjY2VudDMiOnsiJGlkIjoiMjQ4MSIsIkEiOjEyNywiUiI6MTU0LCJHIjoyMjIsIkIiOjIxNn0sIkFjY2VudDQiOnsiJGlkIjoiMjQ4MiIsIkEiOjEyNywiUiI6MTExLCJHIjo0OSwiQiI6MTUyfSwiQWNjZW50NSI6eyIkaWQiOiIyNDgzIiwiQSI6MTI3LCJSIjoyNDAsIkciOjEwMCwiQiI6NDd9LCJBY2NlbnQ2Ijp7IiRpZCI6IjI0ODQiLCJBIjoxMjcsIlIiOjI1NCwiRyI6MTg2LCJCIjoxMH0sIkFjY2VudDciOnsiJGlkIjoiMjQ4NSIsIkEiOjI1NSwiUiI6MTYwLCJHIjo0MywiQiI6MTQ3fSwiQWNjZW50OCI6eyIkaWQiOiIyNDg2IiwiQSI6MjU1LCJSIjo3OCwiRyI6MTY3LCJCIjo0Nn19LCJTaG93RWxhcHNlZFRpbWVHcmFkaWVudFN0eWxlIjpmYWxzZSwiVGltZWJhbmRSZXNlcnZlZExlZnRBcmVhU3R5bGUiOnsiJGlkIjoiMjQ4NyIsIkFjdGl2aXR5SGVhZGVyV2lkdGgiOjAuMCwiSXNTZXQiOmZhbHNlfSwiRGVmYXVsdFN3aW1sYW5lU3R5bGUiOnsiJGlkIjoiMjQ4OCIsIkhlYWRlclN0eWxlIjp7IiRpZCI6IjI0ODkiLCJUZXh0U3R5bGUiOnsiJGlkIjoiMjQ5MCIsIkZvbnRTZXR0aW5ncyI6eyIkaWQiOiIyNDkxIiwiRm9udFNpemUiOjEyLCJGb250TmFtZSI6IkNhbGlicmkiLCJJc0JvbGQiOmZhbHNlLCJJc0l0YWxpYyI6ZmFsc2UsIklzVW5kZXJsaW5lZCI6ZmFsc2UsIlBhcmVudFN0eWxlIjpudWxsfSwiQXV0b1NpemUiOjAsIkZvcmVncm91bmQiOnsiJGlkIjoiMjQ5MiIsIkNvbG9yIjp7IiRpZCI6IjI0OTMiLCJBIjoyNTUsIlIiOjMyLCJHIjo1NiwiQiI6MTAwfX0sIk1heFdpZHRoIjowLjAsIk1heEhlaWdodCI6MC4wLCJTbWFydEZvcmVncm91bmRJc0FjdGl2ZSI6ZmFsc2UsIkhvcml6b250YWxBbGlnbm1lbnQiOjAsIlZlcnRpY2FsQWxpZ25tZW50IjowLCJTbWFydEZvcmVncm91bmQiOm51bGwsIkJhY2tncm91bmRGaWxsVHlwZSI6MCwiTWFyZ2luIjp7IiRpZCI6IjI0OTQiLCJUb3AiOjAuMCwiTGVmdCI6MC4wLCJSaWdodCI6MC4wLCJCb3R0b20iOjAuMH0sIlBhZGRpbmciOnsiJGlkIjoiMjQ5NSIsIlRvcCI6MC4wLCJMZWZ0IjowLjAsIlJpZ2h0IjowLjAsIkJvdHRvbSI6MC4wfSwiQmFja2dyb3VuZCI6bnVsbCwiSXNWaXNpYmxlIjpmYWxzZSwiV2lkdGgiOjAuMCwiSGVpZ2h0IjowLjAsIkJvcmRlclN0eWxlIjpudWxsLCJQYXJlbnRTdHlsZSI6bnVsbH0sIlJlY3RhbmdsZVN0eWxlIjp7IiRpZCI6IjI0OTYiLCJNYXJnaW4iOnsiJGlkIjoiMjQ5NyIsIlRvcCI6MC4wLCJMZWZ0IjowLjAsIlJpZ2h0IjowLjAsIkJvdHRvbSI6MC4wfSwiUGFkZGluZyI6eyIkaWQiOiIyNDk4IiwiVG9wIjowLjAsIkxlZnQiOjAuMCwiUmlnaHQiOjAuMCwiQm90dG9tIjowLjB9LCJCYWNrZ3JvdW5kIjp7IiRpZCI6IjI0OTkiLCJDb2xvciI6eyIkaWQiOiIyNTAwIiwiQSI6MTI3LCJSIjo5MSwiRyI6MTU1LCJCIjoyMTN9fSwiSXNWaXNpYmxlIjpmYWxzZSwiV2lkdGgiOjAuMCwiSGVpZ2h0IjowLjAsIkJvcmRlclN0eWxlIjp7IiRpZCI6IjI1MDEiLCJMaW5lQ29sb3IiOnsiJGlkIjoiMjUwMiIsIiR0eXBlIjoiTkxSRS5Db21tb24uRG9tLlNvbGlkQ29sb3JCcnVzaCwgTkxSRS5Db21tb24iLCJDb2xvciI6eyIkaWQiOiIyNTAzIiwiQSI6MjU1LCJSIjoyNTUsIkciOjAsIkIiOjB9fSwiTGluZVdlaWdodCI6MC4wLCJMaW5lVHlwZSI6MCwiUGFyZW50U3R5bGUiOm51bGx9LCJQYXJlbnRTdHlsZSI6bnVsbH0sIk1hcmdpbiI6eyIkaWQiOiIyNTA0IiwiVG9wIjowLjAsIkxlZnQiOjAuMCwiUmlnaHQiOjAuMCwiQm90dG9tIjowLjB9LCJQYWRkaW5nIjp7IiRpZCI6IjI1MDUiLCJUb3AiOjAuMCwiTGVmdCI6MC4wLCJSaWdodCI6MC4wLCJCb3R0b20iOjAuMH0sIkJhY2tncm91bmQiOm51bGwsIklzVmlzaWJsZSI6dHJ1ZSwiV2lkdGgiOjAuMCwiSGVpZ2h0IjowLjAsIkJvcmRlclN0eWxlIjpudWxsLCJQYXJlbnRTdHlsZSI6bnVsbH0sIkJhY2tncm91bmRTdHlsZSI6eyIkaWQiOiIyNTA2IiwiTWFyZ2luIjp7IiRpZCI6IjI1MDciLCJUb3AiOjAuMCwiTGVmdCI6MC4wLCJSaWdodCI6MC4wLCJCb3R0b20iOjAuMH0sIlBhZGRpbmciOnsiJGlkIjoiMjUwOCIsIlRvcCI6MC4wLCJMZWZ0IjowLjAsIlJpZ2h0IjowLjAsIkJvdHRvbSI6MC4wfSwiQmFja2dyb3VuZCI6eyIkaWQiOiIyNTA5IiwiQ29sb3IiOnsiJGlkIjoiMjUxMCIsIkEiOjM4LCJSIjo5MSwiRyI6MTU1LCJCIjoyMTN9fSwiSXNWaXNpYmxlIjp0cnVlLCJXaWR0aCI6MC4wLCJIZWlnaHQiOjAuMCwiQm9yZGVyU3R5bGUiOnsiJGlkIjoiMjUxMSIsIkxpbmVDb2xvciI6eyIkaWQiOiIyNTEyIiwiJHR5cGUiOiJOTFJFLkNvbW1vbi5Eb20uU29saWRDb2xvckJydXNoLCBOTFJFLkNvbW1vbiIsIkNvbG9yIjp7IiRpZCI6IjI1MTMiLCJBIjoyNTUsIlIiOjI1NSwiRyI6MCwiQiI6MH19LCJMaW5lV2VpZ2h0IjowLjAsIkxpbmVUeXBlIjowLCJQYXJlbnRTdHlsZSI6bnVsbH0sIlBhcmVudFN0eWxlIjpudWxsfSwiSXNBYm92ZVRpbWViYW5kIjpmYWxzZSwiTWFyZ2luIjp7IiRpZCI6IjI1MTQiLCJUb3AiOjAuMCwiTGVmdCI6MC4wLCJSaWdodCI6MC4wLCJCb3R0b20iOjAuMH0sIlBhZGRpbmciOnsiJGlkIjoiMjUxNSIsIlRvcCI6MC4wLCJMZWZ0IjowLjAsIlJpZ2h0IjowLjAsIkJvdHRvbSI6MC4wfSwiSXNWaXNpYmxlIjp0cnVlLCJXaWR0aCI6MC4wLCJIZWlnaHQiOjAuMCwiQm9yZGVyU3R5bGUiOm51bGwsIlBhcmVudFN0eWxlIjpudWxsfSwiRGVmYXVsdFN3aW1sYW5lVjJTdHlsZSI6eyIkaWQiOiIyNTE2IiwiU3R5bGVJZCI6IjAwMDAwMDAwLTAwMDAtMDAwMC0wMDAwLTAwMDAwMDAwMDAwMCIsIkhlYWRlclN0eWxlIjp7IiRpZCI6IjI1MTciLCJUZXh0SXNWZXJ0aWNhbCI6ZmFsc2UsIlRleHRTdHlsZSI6eyIkaWQiOiIyNTE4IiwiRm9udFNldHRpbmdzIjp7IiRpZCI6IjI1MTkiLCJGb250U2l6ZSI6MTIsIkZvbnROYW1lIjoiQ2FsaWJyaSIsIklzQm9sZCI6ZmFsc2UsIklzSXRhbGljIjpmYWxzZSwiSXNVbmRlcmxpbmVkIjpmYWxzZSwiUGFyZW50U3R5bGUiOm51bGx9LCJBdXRvU2l6ZSI6MiwiRm9yZWdyb3VuZCI6eyIkaWQiOiIyNTIwIiwiQ29sb3IiOnsiJGlkIjoiMjUy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1MjIiLCJUb3AiOjAuMCwiTGVmdCI6MC4wLCJSaWdodCI6MC4wLCJCb3R0b20iOjAuMH0sIlBhZGRpbmciOnsiJGlkIjoiMjUyMyIsIlRvcCI6MC4wLCJMZWZ0IjowLjAsIlJpZ2h0IjowLjAsIkJvdHRvbSI6MC4wfSwiQmFja2dyb3VuZCI6bnVsbCwiSXNWaXNpYmxlIjpmYWxzZSwiV2lkdGgiOjAuMCwiSGVpZ2h0IjowLjAsIkJvcmRlclN0eWxlIjpudWxsLCJQYXJlbnRTdHlsZSI6bnVsbH0sIlJlY3RhbmdsZVN0eWxlIjp7IiRpZCI6IjI1MjQiLCJNYXJnaW4iOnsiJGlkIjoiMjUyNSIsIlRvcCI6MC4wLCJMZWZ0IjowLjAsIlJpZ2h0IjowLjAsIkJvdHRvbSI6MC4wfSwiUGFkZGluZyI6eyIkaWQiOiIyNTI2IiwiVG9wIjowLjAsIkxlZnQiOjAuMCwiUmlnaHQiOjAuMCwiQm90dG9tIjowLjB9LCJCYWNrZ3JvdW5kIjp7IiRpZCI6IjI1MjciLCJDb2xvciI6eyIkaWQiOiIyNTI4IiwiQSI6MTI3LCJSIjoxNTQsIkciOjIyMiwiQiI6MjE2fX0sIklzVmlzaWJsZSI6dHJ1ZSwiV2lkdGgiOjAuMCwiSGVpZ2h0IjowLjAsIkJvcmRlclN0eWxlIjp7IiRpZCI6IjI1MjkiLCJMaW5lQ29sb3IiOnsiJGlkIjoiMjUzMCIsIiR0eXBlIjoiTkxSRS5Db21tb24uRG9tLlNvbGlkQ29sb3JCcnVzaCwgTkxSRS5Db21tb24iLCJDb2xvciI6eyIkaWQiOiIyNTMxIiwiQSI6MjU1LCJSIjoyNTUsIkciOjAsIkIiOjB9fSwiTGluZVdlaWdodCI6MC4wLCJMaW5lVHlwZSI6MCwiUGFyZW50U3R5bGUiOm51bGx9LCJQYXJlbnRTdHlsZSI6bnVsbH0sIk1hcmdpbiI6eyIkaWQiOiIyNTMyIiwiVG9wIjowLjAsIkxlZnQiOjAuMCwiUmlnaHQiOjAuMCwiQm90dG9tIjowLjB9LCJQYWRkaW5nIjp7IiRpZCI6IjI1MzMiLCJUb3AiOjAuMCwiTGVmdCI6MC4wLCJSaWdodCI6MC4wLCJCb3R0b20iOjAuMH0sIkJhY2tncm91bmQiOm51bGwsIklzVmlzaWJsZSI6dHJ1ZSwiV2lkdGgiOjAuMCwiSGVpZ2h0IjowLjAsIkJvcmRlclN0eWxlIjpudWxsLCJQYXJlbnRTdHlsZSI6bnVsbH0sIkJhY2tncm91bmRTdHlsZSI6eyIkaWQiOiIyNTM0IiwiTWFyZ2luIjp7IiRpZCI6IjI1MzUiLCJUb3AiOjAuMCwiTGVmdCI6MC4wLCJSaWdodCI6MC4wLCJCb3R0b20iOjAuMH0sIlBhZGRpbmciOnsiJGlkIjoiMjUzNiIsIlRvcCI6MC4wLCJMZWZ0IjowLjAsIlJpZ2h0IjowLjAsIkJvdHRvbSI6MC4wfSwiQmFja2dyb3VuZCI6eyIkaWQiOiIyNTM3IiwiQ29sb3IiOnsiJGlkIjoiMjUzOCIsIkEiOjM4LCJSIjowLCJHIjowLCJCIjowfX0sIklzVmlzaWJsZSI6dHJ1ZSwiV2lkdGgiOjAuMCwiSGVpZ2h0IjowLjAsIkJvcmRlclN0eWxlIjp7IiRpZCI6IjI1MzkiLCJMaW5lQ29sb3IiOnsiJGlkIjoiMjU0MCIsIiR0eXBlIjoiTkxSRS5Db21tb24uRG9tLlNvbGlkQ29sb3JCcnVzaCwgTkxSRS5Db21tb24iLCJDb2xvciI6eyIkaWQiOiIyNTQxIiwiQSI6MjU1LCJSIjoyMzQsIkciOjIyLCJCIjozMH19LCJMaW5lV2VpZ2h0IjowLjAsIkxpbmVUeXBlIjowLCJQYXJlbnRTdHlsZSI6bnVsbH0sIlBhcmVudFN0eWxlIjpudWxsfSwiSXNBYm92ZVRpbWViYW5kIjpmYWxzZSwiU3BhY2luZyI6NSwiRGVmYXVsdFN3aW1sYW5lVGFza1N0eWxlIjp7IiRpZCI6IjI1NDIiLCIkdHlwZSI6Ik5MUkUuQ29tbW9uLkRvbS5TdHlsZXMuRXhwbGljaXRTZXRhYmxlVGFza1N0eWxlLCBOTFJFLkNvbW1vbiIsIlNoYXBlIjoxLCJTaGFwZVRoaWNrbmVzcyI6MSwiRHVyYXRpb25Gb3JtYXQiOjAsIkluY2x1ZGVOb25Xb3JraW5nRGF5c0luRHVyYXRpb24iOmZhbHNlLCJQZXJjZW50YWdlQ29tcGxldGVTdHlsZSI6eyIkaWQiOiIyNTQzIiwiRm9udFNldHRpbmdzIjp7IiRpZCI6IjI1NDQiLCJGb250U2l6ZSI6MTAsIkZvbnROYW1lIjoiQ2FsaWJyaSIsIklzQm9sZCI6ZmFsc2UsIklzSXRhbGljIjpmYWxzZSwiSXNVbmRlcmxpbmVkIjpmYWxzZSwiUGFyZW50U3R5bGUiOm51bGx9LCJBdXRvU2l6ZSI6MCwiRm9yZWdyb3VuZCI6eyIkaWQiOiIyNTQ1IiwiQ29sb3IiOnsiJGlkIjoiMjU0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NTQ3IiwiVG9wIjowLjAsIkxlZnQiOjAuMCwiUmlnaHQiOjAuMCwiQm90dG9tIjowLjB9LCJQYWRkaW5nIjp7IiRpZCI6IjI1NDgiLCJUb3AiOjAuMCwiTGVmdCI6MC4wLCJSaWdodCI6MC4wLCJCb3R0b20iOjAuMH0sIkJhY2tncm91bmQiOnsiJGlkIjoiMjU0OSIsIkNvbG9yIjp7IiRpZCI6IjI1NTAiLCJBIjo4OSwiUiI6MCwiRyI6MCwiQiI6MH19LCJJc1Zpc2libGUiOnRydWUsIldpZHRoIjowLjAsIkhlaWdodCI6MC4wLCJCb3JkZXJTdHlsZSI6bnVsbCwiUGFyZW50U3R5bGUiOm51bGx9LCJEdXJhdGlvblN0eWxlIjp7IiRpZCI6IjI1NTEiLCJGb250U2V0dGluZ3MiOnsiJGlkIjoiMjU1MiIsIkZvbnRTaXplIjoxMCwiRm9udE5hbWUiOiJDYWxpYnJpIiwiSXNCb2xkIjpmYWxzZSwiSXNJdGFsaWMiOmZhbHNlLCJJc1VuZGVybGluZWQiOmZhbHNlLCJQYXJlbnRTdHlsZSI6bnVsbH0sIkF1dG9TaXplIjowLCJGb3JlZ3JvdW5kIjp7IiRpZCI6IjI1NTMiLCJDb2xvciI6eyIkaWQiOiIyNT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1NSIsIlRvcCI6MC4wLCJMZWZ0IjowLjAsIlJpZ2h0IjowLjAsIkJvdHRvbSI6MC4wfSwiUGFkZGluZyI6eyIkaWQiOiIyNTU2IiwiVG9wIjowLjAsIkxlZnQiOjAuMCwiUmlnaHQiOjAuMCwiQm90dG9tIjowLjB9LCJCYWNrZ3JvdW5kIjp7IiRpZCI6IjI1NTciLCJDb2xvciI6eyIkcmVmIjoiMjU1MCJ9fSwiSXNWaXNpYmxlIjp0cnVlLCJXaWR0aCI6MC4wLCJIZWlnaHQiOjAuMCwiQm9yZGVyU3R5bGUiOm51bGwsIlBhcmVudFN0eWxlIjpudWxsfSwiSG9yaXpvbnRhbENvbm5lY3RvclN0eWxlIjp7IiRpZCI6IjI1NTgiLCJMaW5lQ29sb3IiOnsiJGlkIjoiMjU1OSIsIiR0eXBlIjoiTkxSRS5Db21tb24uRG9tLlNvbGlkQ29sb3JCcnVzaCwgTkxSRS5Db21tb24iLCJDb2xvciI6eyIkaWQiOiIyNTYwIiwiQSI6MjU1LCJSIjoyMDQsIkciOjIwNCwiQiI6MjA0fX0sIkxpbmVXZWlnaHQiOjEuMCwiTGluZVR5cGUiOjAsIlBhcmVudFN0eWxlIjpudWxsfSwiVmVydGljYWxDb25uZWN0b3JTdHlsZSI6eyIkaWQiOiIyNTYxIiwiTGluZUNvbG9yIjp7IiRpZCI6IjI1NjIiLCIkdHlwZSI6Ik5MUkUuQ29tbW9uLkRvbS5Tb2xpZENvbG9yQnJ1c2gsIE5MUkUuQ29tbW9uIiwiQ29sb3IiOnsiJGlkIjoiMjU2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1NjQiLCJNYXJnaW4iOnsiJGlkIjoiMjU2NSIsIlRvcCI6MC4wLCJMZWZ0Ijo0LjAsIlJpZ2h0Ijo0LjAsIkJvdHRvbSI6MC4wfSwiUGFkZGluZyI6eyIkaWQiOiIyNTY2IiwiVG9wIjowLjAsIkxlZnQiOjAuMCwiUmlnaHQiOjAuMCwiQm90dG9tIjowLjB9LCJCYWNrZ3JvdW5kIjp7IiRpZCI6IjI1NjciLCJDb2xvciI6eyIkaWQiOiIyNTY4IiwiQSI6MjU1LCJSIjo4NiwiRyI6MjA3LCJCIjoyMTl9fSwiSXNWaXNpYmxlIjp0cnVlLCJXaWR0aCI6MC4wLCJIZWlnaHQiOjE2LjAsIkJvcmRlclN0eWxlIjp7IiRpZCI6IjI1NjkiLCJMaW5lQ29sb3IiOnsiJGlkIjoiMjU3MCIsIiR0eXBlIjoiTkxSRS5Db21tb24uRG9tLlNvbGlkQ29sb3JCcnVzaCwgTkxSRS5Db21tb24iLCJDb2xvciI6eyIkaWQiOiIyNTcxIiwiQSI6MjU1LCJSIjoyMzQsIkciOjIyLCJCIjozMH19LCJMaW5lV2VpZ2h0IjowLjAsIkxpbmVUeXBlIjowLCJQYXJlbnRTdHlsZSI6bnVsbH0sIlBhcmVudFN0eWxlIjpudWxsfSwiVGl0bGVTdHlsZSI6eyIkaWQiOiIyNTcyIiwiRm9udFNldHRpbmdzIjp7IiRpZCI6IjI1NzMiLCJGb250U2l6ZSI6MTEsIkZvbnROYW1lIjoiQ2FsaWJyaSIsIklzQm9sZCI6ZmFsc2UsIklzSXRhbGljIjpmYWxzZSwiSXNVbmRlcmxpbmVkIjpmYWxzZSwiUGFyZW50U3R5bGUiOm51bGx9LCJBdXRvU2l6ZSI6MCwiRm9yZWdyb3VuZCI6eyIkaWQiOiIyNTc0IiwiQ29sb3IiOnsiJGlkIjoiMjU3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Tc2IiwiVG9wIjowLjAsIkxlZnQiOjAuMCwiUmlnaHQiOjAuMCwiQm90dG9tIjowLjB9LCJQYWRkaW5nIjp7IiRpZCI6IjI1NzciLCJUb3AiOjAuMCwiTGVmdCI6MC4wLCJSaWdodCI6MC4wLCJCb3R0b20iOjAuMH0sIkJhY2tncm91bmQiOnsiJGlkIjoiMjU3OCIsIkNvbG9yIjp7IiRyZWYiOiIyNTUwIn19LCJJc1Zpc2libGUiOnRydWUsIldpZHRoIjowLjAsIkhlaWdodCI6MC4wLCJCb3JkZXJTdHlsZSI6bnVsbCwiUGFyZW50U3R5bGUiOm51bGx9LCJEYXRlU3R5bGUiOnsiJGlkIjoiMjU3OSIsIkZvbnRTZXR0aW5ncyI6eyIkaWQiOiIyNTgwIiwiRm9udFNpemUiOjEwLCJGb250TmFtZSI6IkNhbGlicmkiLCJJc0JvbGQiOmZhbHNlLCJJc0l0YWxpYyI6ZmFsc2UsIklzVW5kZXJsaW5lZCI6ZmFsc2UsIlBhcmVudFN0eWxlIjpudWxsfSwiQXV0b1NpemUiOjAsIkZvcmVncm91bmQiOnsiJGlkIjoiMjU4MSIsIkNvbG9yIjp7IiRpZCI6IjI1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ODMiLCJUb3AiOjAuMCwiTGVmdCI6MC4wLCJSaWdodCI6MC4wLCJCb3R0b20iOjAuMH0sIlBhZGRpbmciOnsiJGlkIjoiMjU4NCIsIlRvcCI6MC4wLCJMZWZ0IjowLjAsIlJpZ2h0IjowLjAsIkJvdHRvbSI6MC4wfSwiQmFja2dyb3VuZCI6eyIkaWQiOiIyNTg1IiwiQ29sb3IiOnsiJHJlZiI6IjI1NTAifX0sIklzVmlzaWJsZSI6dHJ1ZSwiV2lkdGgiOjAuMCwiSGVpZ2h0IjowLjAsIkJvcmRlclN0eWxlIjpudWxsLCJQYXJlbnRTdHlsZSI6bnVsbH0sIkRhdGVGb3JtYXQiOnsiJGlkIjoiMjU4Ni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yNTg3IiwiRGF0ZVBhcnRJc1Zpc2libGUiOnRydWUsIlRpbWVQYXJ0SXNWaXNpYmxlIjpmYWxzZX19LCJXZWVrTnVtYmVyaW5nIjp7IiRpZCI6IjI1ODgiLCJGb3JtYXQiOjAsIklzVmlzaWJsZSI6ZmFsc2UsIkxhc3RLbm93blZpc2liaWxpdHlTdGF0ZSI6ZmFsc2V9LCJJc1Zpc2libGUiOnRydWUsIlBhcmVudFN0eWxlIjpudWxsLCJfZXhwbGljaXRseVNldCI6eyIkaWQiOiIyNTg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1OTAiLCJTaGFwZSI6MSwiQ29ubmVjdG9yTWFyZ2luIjp7IiRpZCI6IjI1OTEiLCJUb3AiOjAuMCwiTGVmdCI6Mi4wLCJSaWdodCI6Mi4wLCJCb3R0b20iOjAuMH0sIkNvbm5lY3RvclN0eWxlIjp7IiRpZCI6IjI1OTIiLCJMaW5lQ29sb3IiOnsiJGlkIjoiMjU5MyIsIiR0eXBlIjoiTkxSRS5Db21tb24uRG9tLlNvbGlkQ29sb3JCcnVzaCwgTkxSRS5Db21tb24iLCJDb2xvciI6eyIkaWQiOiIyNTk0IiwiQSI6MTI3LCJSIjoxMTUsIkciOjExNSwiQiI6MTE1fX0sIkxpbmVXZWlnaHQiOjEuMCwiTGluZVR5cGUiOjAsIlBhcmVudFN0eWxlIjpudWxsfSwiSXNCZWxvd1RpbWViYW5kIjp0cnVlLCJQb3NpdGlvbk9uVGFzayI6MywiSGlkZURhdGUiOmZhbHNlLCJTaGFwZVNpemUiOjEsIlNwYWNpbmciOjEuMCwiUGFkZGluZyI6eyIkaWQiOiIyNTk1IiwiVG9wIjo3LjAsIkxlZnQiOjMuMCwiUmlnaHQiOjAuMCwiQm90dG9tIjoyLjB9LCJTaGFwZVN0eWxlIjp7IiRpZCI6IjI1OTYiLCJNYXJnaW4iOnsiJGlkIjoiMjU5NyIsIlRvcCI6MC4wLCJMZWZ0IjowLjAsIlJpZ2h0IjowLjAsIkJvdHRvbSI6MC4wfSwiUGFkZGluZyI6eyIkaWQiOiIyNTk4IiwiVG9wIjowLjAsIkxlZnQiOjAuMCwiUmlnaHQiOjAuMCwiQm90dG9tIjowLjB9LCJCYWNrZ3JvdW5kIjp7IiRpZCI6IjI1OTkiLCJDb2xvciI6eyIkaWQiOiIyNjAwIiwiQSI6MjU1LCJSIjoxMTUsIkciOjExNSwiQiI6MTE1fX0sIklzVmlzaWJsZSI6dHJ1ZSwiV2lkdGgiOjE4LjAsIkhlaWdodCI6MjAuMCwiQm9yZGVyU3R5bGUiOnsiJGlkIjoiMjYwMSIsIkxpbmVDb2xvciI6eyIkaWQiOiIyNjAyIiwiJHR5cGUiOiJOTFJFLkNvbW1vbi5Eb20uU29saWRDb2xvckJydXNoLCBOTFJFLkNvbW1vbiIsIkNvbG9yIjp7IiRpZCI6IjI2MDMiLCJBIjoyNTUsIlIiOjIzNCwiRyI6MjIsIkIiOjMwfX0sIkxpbmVXZWlnaHQiOjAuMCwiTGluZVR5cGUiOjAsIlBhcmVudFN0eWxlIjpudWxsfSwiUGFyZW50U3R5bGUiOm51bGx9LCJUaXRsZVN0eWxlIjp7IiRpZCI6IjI2MDQiLCJGb250U2V0dGluZ3MiOnsiJGlkIjoiMjYwNSIsIkZvbnRTaXplIjoxMSwiRm9udE5hbWUiOiJDYWxpYnJpIiwiSXNCb2xkIjp0cnVlLCJJc0l0YWxpYyI6ZmFsc2UsIklzVW5kZXJsaW5lZCI6ZmFsc2UsIlBhcmVudFN0eWxlIjpudWxsfSwiQXV0b1NpemUiOjAsIkZvcmVncm91bmQiOnsiJGlkIjoiMjYwNiIsIkNvbG9yIjp7IiRpZCI6IjI2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wOCIsIlRvcCI6MC4wLCJMZWZ0IjowLjAsIlJpZ2h0IjowLjAsIkJvdHRvbSI6MC4wfSwiUGFkZGluZyI6eyIkaWQiOiIyNjA5IiwiVG9wIjowLjAsIkxlZnQiOjAuMCwiUmlnaHQiOjAuMCwiQm90dG9tIjowLjB9LCJCYWNrZ3JvdW5kIjp7IiRpZCI6IjI2MTAiLCJDb2xvciI6eyIkaWQiOiIyNjExIiwiQSI6ODksIlIiOjAsIkciOjAsIkIiOjB9fSwiSXNWaXNpYmxlIjp0cnVlLCJXaWR0aCI6MC4wLCJIZWlnaHQiOjAuMCwiQm9yZGVyU3R5bGUiOm51bGwsIlBhcmVudFN0eWxlIjpudWxsfSwiRGF0ZVN0eWxlIjp7IiRpZCI6IjI2MTIiLCJGb250U2V0dGluZ3MiOnsiJGlkIjoiMjYxMyIsIkZvbnRTaXplIjoxMCwiRm9udE5hbWUiOiJDYWxpYnJpIiwiSXNCb2xkIjpmYWxzZSwiSXNJdGFsaWMiOmZhbHNlLCJJc1VuZGVybGluZWQiOmZhbHNlLCJQYXJlbnRTdHlsZSI6bnVsbH0sIkF1dG9TaXplIjowLCJGb3JlZ3JvdW5kIjp7IiRpZCI6IjI2MTQiLCJDb2xvciI6eyIkaWQiOiIyNjE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jE2IiwiVG9wIjowLjAsIkxlZnQiOjAuMCwiUmlnaHQiOjAuMCwiQm90dG9tIjowLjB9LCJQYWRkaW5nIjp7IiRpZCI6IjI2MTciLCJUb3AiOjAuMCwiTGVmdCI6MC4wLCJSaWdodCI6MC4wLCJCb3R0b20iOjAuMH0sIkJhY2tncm91bmQiOnsiJGlkIjoiMjYxOCIsIkNvbG9yIjp7IiRyZWYiOiIyNjExIn19LCJJc1Zpc2libGUiOnRydWUsIldpZHRoIjowLjAsIkhlaWdodCI6MC4wLCJCb3JkZXJTdHlsZSI6bnVsbCwiUGFyZW50U3R5bGUiOm51bGx9LCJEYXRlRm9ybWF0Ijp7IiRpZCI6IjI2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yMCIsIkZvcm1hdCI6MCwiSXNWaXNpYmxlIjpmYWxzZSwiTGFzdEtub3duVmlzaWJpbGl0eVN0YXRlIjpmYWxzZX0sIklzVmlzaWJsZSI6dHJ1ZSwiUGFyZW50U3R5bGUiOm51bGx9LCJEZWZhdWx0U3dpbWxhbmVNaWxlc3RvbmVTdHlsZSI6eyIkaWQiOiIyNjIxIiwiVGl0bGVQb3NpdGlvbiI6IkxlZnQiLCJEYXRlUG9zaXRpb24iOiJMZWZ0IiwiU2hhcGVUeXBlIjoxMSwiU2hhcGVTaXplIjoxLCJTcGFjaW5nIjo1LCJTaGFwZVN0eWxlIjp7IiRpZCI6IjI2MjIiLCJNYXJnaW4iOnsiJGlkIjoiMjYyMyIsIlRvcCI6MC4wLCJMZWZ0IjowLjAsIlJpZ2h0IjowLjAsIkJvdHRvbSI6MC4wfSwiUGFkZGluZyI6eyIkaWQiOiIyNjI0IiwiVG9wIjowLjAsIkxlZnQiOjAuMCwiUmlnaHQiOjAuMCwiQm90dG9tIjowLjB9LCJCYWNrZ3JvdW5kIjp7IiRpZCI6IjI2MjUiLCJDb2xvciI6eyIkaWQiOiIyNjI2IiwiQSI6MjU1LCJSIjoxMTUsIkciOjExNSwiQiI6MTE1fX0sIklzVmlzaWJsZSI6dHJ1ZSwiV2lkdGgiOjE4LjAsIkhlaWdodCI6MjAuMCwiQm9yZGVyU3R5bGUiOnsiJGlkIjoiMjYyNyIsIkxpbmVDb2xvciI6eyIkaWQiOiIyNjI4IiwiJHR5cGUiOiJOTFJFLkNvbW1vbi5Eb20uU29saWRDb2xvckJydXNoLCBOTFJFLkNvbW1vbiIsIkNvbG9yIjp7IiRpZCI6IjI2MjkiLCJBIjoyNTUsIlIiOjIzNCwiRyI6MjIsIkIiOjMwfX0sIkxpbmVXZWlnaHQiOjAuMCwiTGluZVR5cGUiOjAsIlBhcmVudFN0eWxlIjpudWxsfSwiUGFyZW50U3R5bGUiOm51bGx9LCJUaXRsZVN0eWxlIjp7IiRpZCI6IjI2MzAiLCJGb250U2V0dGluZ3MiOnsiJGlkIjoiMjYzMSIsIkZvbnRTaXplIjoxMSwiRm9udE5hbWUiOiJDYWxpYnJpIiwiSXNCb2xkIjp0cnVlLCJJc0l0YWxpYyI6ZmFsc2UsIklzVW5kZXJsaW5lZCI6ZmFsc2UsIlBhcmVudFN0eWxlIjpudWxsfSwiQXV0b1NpemUiOjAsIkZvcmVncm91bmQiOnsiJGlkIjoiMjYzMiIsIkNvbG9yIjp7IiRpZCI6IjI2Mz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YzNCIsIlRvcCI6MC4wLCJMZWZ0IjowLjAsIlJpZ2h0IjowLjAsIkJvdHRvbSI6MC4wfSwiUGFkZGluZyI6eyIkaWQiOiIyNjM1IiwiVG9wIjowLjAsIkxlZnQiOjAuMCwiUmlnaHQiOjAuMCwiQm90dG9tIjowLjB9LCJCYWNrZ3JvdW5kIjp7IiRpZCI6IjI2MzYiLCJDb2xvciI6eyIkaWQiOiIyNjM3IiwiQSI6ODksIlIiOjAsIkciOjAsIkIiOjB9fSwiSXNWaXNpYmxlIjp0cnVlLCJXaWR0aCI6MC4wLCJIZWlnaHQiOjAuMCwiQm9yZGVyU3R5bGUiOm51bGwsIlBhcmVudFN0eWxlIjpudWxsfSwiRGF0ZVN0eWxlIjp7IiRpZCI6IjI2MzgiLCJGb250U2V0dGluZ3MiOnsiJGlkIjoiMjYzOSIsIkZvbnRTaXplIjoxMCwiRm9udE5hbWUiOiJDYWxpYnJpIiwiSXNCb2xkIjpmYWxzZSwiSXNJdGFsaWMiOmZhbHNlLCJJc1VuZGVybGluZWQiOmZhbHNlLCJQYXJlbnRTdHlsZSI6bnVsbH0sIkF1dG9TaXplIjowLCJGb3JlZ3JvdW5kIjp7IiRpZCI6IjI2NDAiLCJDb2xvciI6eyIkaWQiOiIyNjQ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jQyIiwiVG9wIjowLjAsIkxlZnQiOjAuMCwiUmlnaHQiOjAuMCwiQm90dG9tIjowLjB9LCJQYWRkaW5nIjp7IiRpZCI6IjI2NDMiLCJUb3AiOjAuMCwiTGVmdCI6MC4wLCJSaWdodCI6MC4wLCJCb3R0b20iOjAuMH0sIkJhY2tncm91bmQiOnsiJGlkIjoiMjY0NCIsIkNvbG9yIjp7IiRyZWYiOiIyNjM3In19LCJJc1Zpc2libGUiOnRydWUsIldpZHRoIjowLjAsIkhlaWdodCI6MC4wLCJCb3JkZXJTdHlsZSI6bnVsbCwiUGFyZW50U3R5bGUiOm51bGx9LCJEYXRlRm9ybWF0Ijp7IiRpZCI6IjI2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0NiIsIkZvcm1hdCI6MCwiSXNWaXNpYmxlIjpmYWxzZSwiTGFzdEtub3duVmlzaWJpbGl0eVN0YXRlIjpmYWxzZX0sIklzVmlzaWJsZSI6dHJ1ZSwiUGFyZW50U3R5bGUiOm51bGx9LCJEZWZhdWx0U3dpbWxhbmVBY3Rpdml0eVN0eWxlIjp7IiRpZCI6IjI2NDciLCJIZWFkZXJTdHlsZSI6eyIkaWQiOiIyNjQ4IiwiVGV4dFN0eWxlIjp7IiRpZCI6IjI2NDkiLCJGb250U2V0dGluZ3MiOnsiJGlkIjoiMjY1MCIsIkZvbnRTaXplIjoxMSwiRm9udE5hbWUiOiJDYWxpYnJpIiwiSXNCb2xkIjpmYWxzZSwiSXNJdGFsaWMiOmZhbHNlLCJJc1VuZGVybGluZWQiOmZhbHNlLCJQYXJlbnRTdHlsZSI6bnVsbH0sIkF1dG9TaXplIjoyLCJGb3JlZ3JvdW5kIjp7IiRpZCI6IjI2NTEiLCJDb2xvciI6eyIkaWQiOiIyNjU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Y1MyIsIlRvcCI6MC4wLCJMZWZ0IjowLjAsIlJpZ2h0IjowLjAsIkJvdHRvbSI6MC4wfSwiUGFkZGluZyI6eyIkaWQiOiIyNjU0IiwiVG9wIjowLjAsIkxlZnQiOjAuMCwiUmlnaHQiOjAuMCwiQm90dG9tIjowLjB9LCJCYWNrZ3JvdW5kIjpudWxsLCJJc1Zpc2libGUiOnRydWUsIldpZHRoIjowLjAsIkhlaWdodCI6MC4wLCJCb3JkZXJTdHlsZSI6bnVsbCwiUGFyZW50U3R5bGUiOm51bGx9LCJSZWN0YW5nbGVTdHlsZSI6eyIkaWQiOiIyNjU1IiwiTWFyZ2luIjp7IiRpZCI6IjI2NTYiLCJUb3AiOjAuMCwiTGVmdCI6MC4wLCJSaWdodCI6MC4wLCJCb3R0b20iOjAuMH0sIlBhZGRpbmciOnsiJGlkIjoiMjY1NyIsIlRvcCI6MC4wLCJMZWZ0IjowLjAsIlJpZ2h0IjowLjAsIkJvdHRvbSI6MC4wfSwiQmFja2dyb3VuZCI6eyIkaWQiOiIyNjU4IiwiQ29sb3IiOnsiJGlkIjoiMjY1OSIsIkEiOjYzLCJSIjoxNTQsIkciOjIyMiwiQiI6MjE2fX0sIklzVmlzaWJsZSI6dHJ1ZSwiV2lkdGgiOjAuMCwiSGVpZ2h0IjowLjAsIkJvcmRlclN0eWxlIjp7IiRpZCI6IjI2NjAiLCJMaW5lQ29sb3IiOnsiJGlkIjoiMjY2MSIsIiR0eXBlIjoiTkxSRS5Db21tb24uRG9tLlNvbGlkQ29sb3JCcnVzaCwgTkxSRS5Db21tb24iLCJDb2xvciI6eyIkaWQiOiIyNjYyIiwiQSI6MjU1LCJSIjoyNTUsIkciOjAsIkIiOjB9fSwiTGluZVdlaWdodCI6MC4wLCJMaW5lVHlwZSI6MCwiUGFyZW50U3R5bGUiOm51bGx9LCJQYXJlbnRTdHlsZSI6bnVsbH0sIk1hcmdpbiI6eyIkaWQiOiIyNjYzIiwiVG9wIjowLjAsIkxlZnQiOjAuMCwiUmlnaHQiOjAuMCwiQm90dG9tIjowLjB9LCJQYWRkaW5nIjp7IiRpZCI6IjI2NjQiLCJUb3AiOjAuMCwiTGVmdCI6MC4wLCJSaWdodCI6MC4wLCJCb3R0b20iOjAuMH0sIkJhY2tncm91bmQiOm51bGwsIklzVmlzaWJsZSI6dHJ1ZSwiV2lkdGgiOjAuMCwiSGVpZ2h0IjowLjAsIkJvcmRlclN0eWxlIjpudWxsLCJQYXJlbnRTdHlsZSI6bnVsbH0sIkJhY2tncm91bmRTdHlsZSI6eyIkaWQiOiIyNjY1IiwiTWFyZ2luIjp7IiRpZCI6IjI2NjYiLCJUb3AiOjAuMCwiTGVmdCI6MC4wLCJSaWdodCI6MC4wLCJCb3R0b20iOjAuMH0sIlBhZGRpbmciOnsiJGlkIjoiMjY2NyIsIlRvcCI6MC4wLCJMZWZ0IjowLjAsIlJpZ2h0IjowLjAsIkJvdHRvbSI6MC4wfSwiQmFja2dyb3VuZCI6eyIkaWQiOiIyNjY4IiwiQ29sb3IiOnsiJGlkIjoiMjY2OSIsIkEiOjM4LCJSIjowLCJHIjowLCJCIjowfX0sIklzVmlzaWJsZSI6dHJ1ZSwiV2lkdGgiOjAuMCwiSGVpZ2h0IjowLjAsIkJvcmRlclN0eWxlIjp7IiRpZCI6IjI2NzAiLCJMaW5lQ29sb3IiOnsiJGlkIjoiMjY3MSIsIiR0eXBlIjoiTkxSRS5Db21tb24uRG9tLlNvbGlkQ29sb3JCcnVzaCwgTkxSRS5Db21tb24iLCJDb2xvciI6eyIkaWQiOiIyNjcyIiwiQSI6MjU1LCJSIjoyMzQsIkciOjIyLCJCIjozMH19LCJMaW5lV2VpZ2h0IjowLjAsIkxpbmVUeXBlIjowLCJQYXJlbnRTdHlsZSI6bnVsbH0sIlBhcmVudFN0eWxlIjpudWxsfSwiTWFyZ2luIjp7IiRpZCI6IjI2NzMiLCJUb3AiOjAuMCwiTGVmdCI6MC4wLCJSaWdodCI6MC4wLCJCb3R0b20iOjAuMH0sIlBhZGRpbmciOnsiJGlkIjoiMjY3NCIsIlRvcCI6MC4wLCJMZWZ0IjowLjAsIlJpZ2h0IjowLjAsIkJvdHRvbSI6MC4wfSwiSXNWaXNpYmxlIjp0cnVlLCJXaWR0aCI6MC4wLCJIZWlnaHQiOjAuMCwiQm9yZGVyU3R5bGUiOm51bGwsIlBhcmVudFN0eWxlIjpudWxsfSwiTWFyZ2luIjp7IiRpZCI6IjI2NzUiLCJUb3AiOjAuMCwiTGVmdCI6MC4wLCJSaWdodCI6MC4wLCJCb3R0b20iOjAuMH0sIlBhZGRpbmciOnsiJGlkIjoiMjY3NiIsIlRvcCI6MC4wLCJMZWZ0IjowLjAsIlJpZ2h0IjowLjAsIkJvdHRvbSI6MC4wfSwiSXNWaXNpYmxlIjp0cnVlLCJXaWR0aCI6MC4wLCJIZWlnaHQiOjAuMCwiQm9yZGVyU3R5bGUiOnsiJGlkIjoiMjY3NyIsIkxpbmVDb2xvciI6bnVsbCwiTGluZVdlaWdodCI6MC4wLCJMaW5lVHlwZSI6MCwiUGFyZW50U3R5bGUiOm51bGx9LCJQYXJlbnRTdHlsZSI6bnVsbH0sIl9hZGRpdGlvbmFsU3dpbWxhbmVWMlN0eWxlcyI6W3siJGlkIjoiMjY3OCIsIlN0eWxlSWQiOiIwMDAwMDAwMC0wMDAwLTAwMDAtMDAwMC0wMDAwMDAwMDAwMDAiLCJIZWFkZXJTdHlsZSI6eyIkaWQiOiIyNjc5IiwiVGV4dElzVmVydGljYWwiOmZhbHNlLCJUZXh0U3R5bGUiOnsiJGlkIjoiMjY4MCIsIkZvbnRTZXR0aW5ncyI6eyIkaWQiOiIyNjgxIiwiRm9udFNpemUiOjEyLCJGb250TmFtZSI6IkNhbGlicmkiLCJJc0JvbGQiOmZhbHNlLCJJc0l0YWxpYyI6ZmFsc2UsIklzVW5kZXJsaW5lZCI6ZmFsc2UsIlBhcmVudFN0eWxlIjpudWxsfSwiQXV0b1NpemUiOjAsIkZvcmVncm91bmQiOnsiJGlkIjoiMjY4MiIsIkNvbG9yIjp7IiRpZCI6IjI2ODMiLCJBIjoyNTUsIlIiOjMyLCJHIjo1NiwiQiI6MTAwfX0sIk1heFdpZHRoIjowLjAsIk1heEhlaWdodCI6MC4wLCJTbWFydEZvcmVncm91bmRJc0FjdGl2ZSI6ZmFsc2UsIkhvcml6b250YWxBbGlnbm1lbnQiOjAsIlZlcnRpY2FsQWxpZ25tZW50IjowLCJTbWFydEZvcmVncm91bmQiOm51bGwsIkJhY2tncm91bmRGaWxsVHlwZSI6MCwiTWFyZ2luIjp7IiRpZCI6IjI2ODQiLCJUb3AiOjAuMCwiTGVmdCI6MC4wLCJSaWdodCI6MC4wLCJCb3R0b20iOjAuMH0sIlBhZGRpbmciOnsiJGlkIjoiMjY4NSIsIlRvcCI6MC4wLCJMZWZ0IjowLjAsIlJpZ2h0IjowLjAsIkJvdHRvbSI6MC4wfSwiQmFja2dyb3VuZCI6bnVsbCwiSXNWaXNpYmxlIjpmYWxzZSwiV2lkdGgiOjAuMCwiSGVpZ2h0IjowLjAsIkJvcmRlclN0eWxlIjpudWxsLCJQYXJlbnRTdHlsZSI6bnVsbH0sIlJlY3RhbmdsZVN0eWxlIjp7IiRpZCI6IjI2ODYiLCJNYXJnaW4iOnsiJGlkIjoiMjY4NyIsIlRvcCI6MC4wLCJMZWZ0IjowLjAsIlJpZ2h0IjowLjAsIkJvdHRvbSI6MC4wfSwiUGFkZGluZyI6eyIkaWQiOiIyNjg4IiwiVG9wIjowLjAsIkxlZnQiOjAuMCwiUmlnaHQiOjAuMCwiQm90dG9tIjowLjB9LCJCYWNrZ3JvdW5kIjp7IiRpZCI6IjI2ODkiLCJDb2xvciI6eyIkaWQiOiIyNjkwIiwiQSI6MTI3LCJSIjoxMTEsIkciOjQ5LCJCIjoxNTJ9fSwiSXNWaXNpYmxlIjpmYWxzZSwiV2lkdGgiOjAuMCwiSGVpZ2h0IjowLjAsIkJvcmRlclN0eWxlIjp7IiRpZCI6IjI2OTEiLCJMaW5lQ29sb3IiOnsiJGlkIjoiMjY5MiIsIiR0eXBlIjoiTkxSRS5Db21tb24uRG9tLlNvbGlkQ29sb3JCcnVzaCwgTkxSRS5Db21tb24iLCJDb2xvciI6eyIkaWQiOiIyNjkzIiwiQSI6MjU1LCJSIjoyNTUsIkciOjAsIkIiOjB9fSwiTGluZVdlaWdodCI6MC4wLCJMaW5lVHlwZSI6MCwiUGFyZW50U3R5bGUiOm51bGx9LCJQYXJlbnRTdHlsZSI6bnVsbH0sIk1hcmdpbiI6eyIkaWQiOiIyNjk0IiwiVG9wIjowLjAsIkxlZnQiOjAuMCwiUmlnaHQiOjAuMCwiQm90dG9tIjowLjB9LCJQYWRkaW5nIjp7IiRpZCI6IjI2OTUiLCJUb3AiOjAuMCwiTGVmdCI6MC4wLCJSaWdodCI6MC4wLCJCb3R0b20iOjAuMH0sIkJhY2tncm91bmQiOm51bGwsIklzVmlzaWJsZSI6dHJ1ZSwiV2lkdGgiOjAuMCwiSGVpZ2h0IjowLjAsIkJvcmRlclN0eWxlIjpudWxsLCJQYXJlbnRTdHlsZSI6bnVsbH0sIkJhY2tncm91bmRTdHlsZSI6eyIkaWQiOiIyNjk2IiwiTWFyZ2luIjp7IiRpZCI6IjI2OTciLCJUb3AiOjAuMCwiTGVmdCI6MC4wLCJSaWdodCI6MC4wLCJCb3R0b20iOjAuMH0sIlBhZGRpbmciOnsiJGlkIjoiMjY5OCIsIlRvcCI6MC4wLCJMZWZ0IjowLjAsIlJpZ2h0IjowLjAsIkJvdHRvbSI6MC4wfSwiQmFja2dyb3VuZCI6eyIkaWQiOiIyNjk5IiwiQ29sb3IiOnsiJGlkIjoiMjcwMCIsIkEiOjM4LCJSIjowLCJHIjowLCJCIjowfX0sIklzVmlzaWJsZSI6dHJ1ZSwiV2lkdGgiOjAuMCwiSGVpZ2h0IjowLjAsIkJvcmRlclN0eWxlIjp7IiRpZCI6IjI3MDEiLCJMaW5lQ29sb3IiOnsiJGlkIjoiMjcwMiIsIiR0eXBlIjoiTkxSRS5Db21tb24uRG9tLlNvbGlkQ29sb3JCcnVzaCwgTkxSRS5Db21tb24iLCJDb2xvciI6eyIkaWQiOiIyNzAzIiwiQSI6MjU1LCJSIjoyMzQsIkciOjIyLCJCIjozMH19LCJMaW5lV2VpZ2h0IjowLjAsIkxpbmVUeXBlIjowLCJQYXJlbnRTdHlsZSI6bnVsbH0sIlBhcmVudFN0eWxlIjpudWxsfSwiSXNBYm92ZVRpbWViYW5kIjpmYWxzZSwiU3BhY2luZyI6NSwiRGVmYXVsdFN3aW1sYW5lVGFza1N0eWxlIjp7IiRpZCI6IjI3MDQiLCIkdHlwZSI6Ik5MUkUuQ29tbW9uLkRvbS5TdHlsZXMuRXhwbGljaXRTZXRhYmxlVGFza1N0eWxlLCBOTFJFLkNvbW1vbiIsIlNoYXBlIjo0LCJTaGFwZVRoaWNrbmVzcyI6MSwiRHVyYXRpb25Gb3JtYXQiOjAsIkluY2x1ZGVOb25Xb3JraW5nRGF5c0luRHVyYXRpb24iOmZhbHNlLCJQZXJjZW50YWdlQ29tcGxldGVTdHlsZSI6eyIkaWQiOiIyNzA1IiwiRm9udFNldHRpbmdzIjp7IiRpZCI6IjI3MDYiLCJGb250U2l6ZSI6MTAsIkZvbnROYW1lIjoiQ2FsaWJyaSIsIklzQm9sZCI6ZmFsc2UsIklzSXRhbGljIjpmYWxzZSwiSXNVbmRlcmxpbmVkIjpmYWxzZSwiUGFyZW50U3R5bGUiOm51bGx9LCJBdXRvU2l6ZSI6MCwiRm9yZWdyb3VuZCI6eyIkaWQiOiIyNzA3IiwiQ29sb3IiOnsiJGlkIjoiMjcwO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jcwOSIsIlRvcCI6MC4wLCJMZWZ0IjowLjAsIlJpZ2h0IjowLjAsIkJvdHRvbSI6MC4wfSwiUGFkZGluZyI6eyIkaWQiOiIyNzEwIiwiVG9wIjowLjAsIkxlZnQiOjAuMCwiUmlnaHQiOjAuMCwiQm90dG9tIjowLjB9LCJCYWNrZ3JvdW5kIjp7IiRpZCI6IjI3MTEiLCJDb2xvciI6eyIkaWQiOiIyNzEyIiwiQSI6ODksIlIiOjAsIkciOjAsIkIiOjB9fSwiSXNWaXNpYmxlIjp0cnVlLCJXaWR0aCI6MC4wLCJIZWlnaHQiOjAuMCwiQm9yZGVyU3R5bGUiOm51bGwsIlBhcmVudFN0eWxlIjpudWxsfSwiRHVyYXRpb25TdHlsZSI6eyIkaWQiOiIyNzEzIiwiRm9udFNldHRpbmdzIjp7IiRpZCI6IjI3MTQiLCJGb250U2l6ZSI6MTAsIkZvbnROYW1lIjoiQ2FsaWJyaSIsIklzQm9sZCI6ZmFsc2UsIklzSXRhbGljIjpmYWxzZSwiSXNVbmRlcmxpbmVkIjpmYWxzZSwiUGFyZW50U3R5bGUiOm51bGx9LCJBdXRvU2l6ZSI6MCwiRm9yZWdyb3VuZCI6eyIkaWQiOiIyNzE1IiwiQ29sb3IiOnsiJGlkIjoiMjc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MTciLCJUb3AiOjAuMCwiTGVmdCI6MC4wLCJSaWdodCI6MC4wLCJCb3R0b20iOjAuMH0sIlBhZGRpbmciOnsiJGlkIjoiMjcxOCIsIlRvcCI6MC4wLCJMZWZ0IjowLjAsIlJpZ2h0IjowLjAsIkJvdHRvbSI6MC4wfSwiQmFja2dyb3VuZCI6eyIkaWQiOiIyNzE5IiwiQ29sb3IiOnsiJHJlZiI6IjI3MTIifX0sIklzVmlzaWJsZSI6dHJ1ZSwiV2lkdGgiOjAuMCwiSGVpZ2h0IjowLjAsIkJvcmRlclN0eWxlIjpudWxsLCJQYXJlbnRTdHlsZSI6bnVsbH0sIkhvcml6b250YWxDb25uZWN0b3JTdHlsZSI6eyIkaWQiOiIyNzIwIiwiTGluZUNvbG9yIjp7IiRpZCI6IjI3MjEiLCIkdHlwZSI6Ik5MUkUuQ29tbW9uLkRvbS5Tb2xpZENvbG9yQnJ1c2gsIE5MUkUuQ29tbW9uIiwiQ29sb3IiOnsiJGlkIjoiMjcyMiIsIkEiOjI1NSwiUiI6MjA0LCJHIjoyMDQsIkIiOjIwNH19LCJMaW5lV2VpZ2h0IjoxLjAsIkxpbmVUeXBlIjowLCJQYXJlbnRTdHlsZSI6bnVsbH0sIlZlcnRpY2FsQ29ubmVjdG9yU3R5bGUiOnsiJGlkIjoiMjcyMyIsIkxpbmVDb2xvciI6eyIkaWQiOiIyNzI0IiwiJHR5cGUiOiJOTFJFLkNvbW1vbi5Eb20uU29saWRDb2xvckJydXNoLCBOTFJFLkNvbW1vbiIsIkNvbG9yIjp7IiRpZCI6IjI3Mj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zI2IiwiTWFyZ2luIjp7IiRpZCI6IjI3MjciLCJUb3AiOjAuMCwiTGVmdCI6NC4wLCJSaWdodCI6NC4wLCJCb3R0b20iOjAuMH0sIlBhZGRpbmciOnsiJGlkIjoiMjcyOCIsIlRvcCI6MC4wLCJMZWZ0IjowLjAsIlJpZ2h0IjowLjAsIkJvdHRvbSI6MC4wfSwiQmFja2dyb3VuZCI6eyIkaWQiOiIyNzI5IiwiQ29sb3IiOnsiJGlkIjoiMjczMCIsIkEiOjI1NSwiUiI6MTYzLCJHIjo5OSwiQiI6MTk1fX0sIklzVmlzaWJsZSI6dHJ1ZSwiV2lkdGgiOjAuMCwiSGVpZ2h0IjoxNi4wLCJCb3JkZXJTdHlsZSI6eyIkaWQiOiIyNzMxIiwiTGluZUNvbG9yIjp7IiRpZCI6IjI3MzIiLCIkdHlwZSI6Ik5MUkUuQ29tbW9uLkRvbS5Tb2xpZENvbG9yQnJ1c2gsIE5MUkUuQ29tbW9uIiwiQ29sb3IiOnsiJGlkIjoiMjczMyIsIkEiOjI1NSwiUiI6MjM0LCJHIjoyMiwiQiI6MzB9fSwiTGluZVdlaWdodCI6MC4wLCJMaW5lVHlwZSI6MCwiUGFyZW50U3R5bGUiOm51bGx9LCJQYXJlbnRTdHlsZSI6bnVsbH0sIlRpdGxlU3R5bGUiOnsiJGlkIjoiMjczNCIsIkZvbnRTZXR0aW5ncyI6eyIkaWQiOiIyNzM1IiwiRm9udFNpemUiOjExLCJGb250TmFtZSI6IkNhbGlicmkiLCJJc0JvbGQiOmZhbHNlLCJJc0l0YWxpYyI6ZmFsc2UsIklzVW5kZXJsaW5lZCI6ZmFsc2UsIlBhcmVudFN0eWxlIjpudWxsfSwiQXV0b1NpemUiOjAsIkZvcmVncm91bmQiOnsiJGlkIjoiMjczNiIsIkNvbG9yIjp7IiRpZCI6IjI3M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czOCIsIlRvcCI6MC4wLCJMZWZ0IjowLjAsIlJpZ2h0IjowLjAsIkJvdHRvbSI6MC4wfSwiUGFkZGluZyI6eyIkaWQiOiIyNzM5IiwiVG9wIjowLjAsIkxlZnQiOjAuMCwiUmlnaHQiOjAuMCwiQm90dG9tIjowLjB9LCJCYWNrZ3JvdW5kIjp7IiRpZCI6IjI3NDAiLCJDb2xvciI6eyIkcmVmIjoiMjcxMiJ9fSwiSXNWaXNpYmxlIjp0cnVlLCJXaWR0aCI6MC4wLCJIZWlnaHQiOjAuMCwiQm9yZGVyU3R5bGUiOm51bGwsIlBhcmVudFN0eWxlIjpudWxsfSwiRGF0ZVN0eWxlIjp7IiRpZCI6IjI3NDEiLCJGb250U2V0dGluZ3MiOnsiJGlkIjoiMjc0MiIsIkZvbnRTaXplIjoxMCwiRm9udE5hbWUiOiJDYWxpYnJpIiwiSXNCb2xkIjpmYWxzZSwiSXNJdGFsaWMiOmZhbHNlLCJJc1VuZGVybGluZWQiOmZhbHNlLCJQYXJlbnRTdHlsZSI6bnVsbH0sIkF1dG9TaXplIjowLCJGb3JlZ3JvdW5kIjp7IiRpZCI6IjI3NDMiLCJDb2xvciI6eyIkaWQiOiIyNz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Q1IiwiVG9wIjowLjAsIkxlZnQiOjAuMCwiUmlnaHQiOjAuMCwiQm90dG9tIjowLjB9LCJQYWRkaW5nIjp7IiRpZCI6IjI3NDYiLCJUb3AiOjAuMCwiTGVmdCI6MC4wLCJSaWdodCI6MC4wLCJCb3R0b20iOjAuMH0sIkJhY2tncm91bmQiOnsiJGlkIjoiMjc0NyIsIkNvbG9yIjp7IiRyZWYiOiIyNzEyIn19LCJJc1Zpc2libGUiOnRydWUsIldpZHRoIjowLjAsIkhlaWdodCI6MC4wLCJCb3JkZXJTdHlsZSI6bnVsbCwiUGFyZW50U3R5bGUiOm51bGx9LCJEYXRlRm9ybWF0Ijp7IiRpZCI6IjI3ND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c0OSIsIkRhdGVQYXJ0SXNWaXNpYmxlIjp0cnVlLCJUaW1lUGFydElzVmlzaWJsZSI6ZmFsc2V9fSwiV2Vla051bWJlcmluZyI6eyIkaWQiOiIyNzUwIiwiRm9ybWF0IjowLCJJc1Zpc2libGUiOmZhbHNlLCJMYXN0S25vd25WaXNpYmlsaXR5U3RhdGUiOmZhbHNlfSwiSXNWaXNpYmxlIjp0cnVlLCJQYXJlbnRTdHlsZSI6bnVsbCwiX2V4cGxpY2l0bHlTZXQiOnsiJGlkIjoiMjc1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zUyIiwiU2hhcGUiOjExLCJDb25uZWN0b3JNYXJnaW4iOnsiJGlkIjoiMjc1MyIsIlRvcCI6MC4wLCJMZWZ0IjoyLjAsIlJpZ2h0IjoyLjAsIkJvdHRvbSI6MC4wfSwiQ29ubmVjdG9yU3R5bGUiOnsiJGlkIjoiMjc1NCIsIkxpbmVDb2xvciI6eyIkaWQiOiIyNzU1IiwiJHR5cGUiOiJOTFJFLkNvbW1vbi5Eb20uU29saWRDb2xvckJydXNoLCBOTFJFLkNvbW1vbiIsIkNvbG9yIjp7IiRpZCI6IjI3NTYiLCJBIjoxMjcsIlIiOjExNSwiRyI6MTE1LCJCIjoxMTV9fSwiTGluZVdlaWdodCI6MS4wLCJMaW5lVHlwZSI6MCwiUGFyZW50U3R5bGUiOm51bGx9LCJJc0JlbG93VGltZWJhbmQiOnRydWUsIlBvc2l0aW9uT25UYXNrIjoyLCJIaWRlRGF0ZSI6ZmFsc2UsIlNoYXBlU2l6ZSI6MCwiU3BhY2luZyI6MC4wLCJQYWRkaW5nIjp7IiRpZCI6IjI3NTciLCJUb3AiOjcuMCwiTGVmdCI6My4wLCJSaWdodCI6MC4wLCJCb3R0b20iOjIuMH0sIlNoYXBlU3R5bGUiOnsiJGlkIjoiMjc1OCIsIk1hcmdpbiI6eyIkaWQiOiIyNzU5IiwiVG9wIjowLjAsIkxlZnQiOjAuMCwiUmlnaHQiOjAuMCwiQm90dG9tIjowLjB9LCJQYWRkaW5nIjp7IiRpZCI6IjI3NjAiLCJUb3AiOjAuMCwiTGVmdCI6MC4wLCJSaWdodCI6MC4wLCJCb3R0b20iOjAuMH0sIkJhY2tncm91bmQiOnsiJGlkIjoiMjc2MSIsIkNvbG9yIjp7IiRpZCI6IjI3NjIiLCJBIjoyNTUsIlIiOjExNSwiRyI6MTE1LCJCIjoxMTV9fSwiSXNWaXNpYmxlIjp0cnVlLCJXaWR0aCI6MTIuMCwiSGVpZ2h0IjoxNC4wLCJCb3JkZXJTdHlsZSI6eyIkaWQiOiIyNzYzIiwiTGluZUNvbG9yIjp7IiRpZCI6IjI3NjQiLCIkdHlwZSI6Ik5MUkUuQ29tbW9uLkRvbS5Tb2xpZENvbG9yQnJ1c2gsIE5MUkUuQ29tbW9uIiwiQ29sb3IiOnsiJGlkIjoiMjc2NSIsIkEiOjI1NSwiUiI6MjM0LCJHIjoyMiwiQiI6MzB9fSwiTGluZVdlaWdodCI6MC4wLCJMaW5lVHlwZSI6MCwiUGFyZW50U3R5bGUiOm51bGx9LCJQYXJlbnRTdHlsZSI6bnVsbH0sIlRpdGxlU3R5bGUiOnsiJGlkIjoiMjc2NiIsIkZvbnRTZXR0aW5ncyI6eyIkaWQiOiIyNzY3IiwiRm9udFNpemUiOjExLCJGb250TmFtZSI6IkNhbGlicmkiLCJJc0JvbGQiOnRydWUsIklzSXRhbGljIjpmYWxzZSwiSXNVbmRlcmxpbmVkIjpmYWxzZSwiUGFyZW50U3R5bGUiOm51bGx9LCJBdXRvU2l6ZSI6MCwiRm9yZWdyb3VuZCI6eyIkaWQiOiIyNzY4IiwiQ29sb3IiOnsiJGlkIjoiMjc2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cwIiwiVG9wIjowLjAsIkxlZnQiOjAuMCwiUmlnaHQiOjAuMCwiQm90dG9tIjowLjB9LCJQYWRkaW5nIjp7IiRpZCI6IjI3NzEiLCJUb3AiOjAuMCwiTGVmdCI6MC4wLCJSaWdodCI6MC4wLCJCb3R0b20iOjAuMH0sIkJhY2tncm91bmQiOnsiJGlkIjoiMjc3MiIsIkNvbG9yIjp7IiRpZCI6IjI3NzMiLCJBIjo4OSwiUiI6MCwiRyI6MCwiQiI6MH19LCJJc1Zpc2libGUiOnRydWUsIldpZHRoIjowLjAsIkhlaWdodCI6MC4wLCJCb3JkZXJTdHlsZSI6bnVsbCwiUGFyZW50U3R5bGUiOm51bGx9LCJEYXRlU3R5bGUiOnsiJGlkIjoiMjc3NCIsIkZvbnRTZXR0aW5ncyI6eyIkaWQiOiIyNzc1IiwiRm9udFNpemUiOjEwLCJGb250TmFtZSI6IkNhbGlicmkiLCJJc0JvbGQiOmZhbHNlLCJJc0l0YWxpYyI6ZmFsc2UsIklzVW5kZXJsaW5lZCI6ZmFsc2UsIlBhcmVudFN0eWxlIjpudWxsfSwiQXV0b1NpemUiOjAsIkZvcmVncm91bmQiOnsiJGlkIjoiMjc3NiIsIkNvbG9yIjp7IiRpZCI6IjI3Nz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3NzgiLCJUb3AiOjAuMCwiTGVmdCI6MC4wLCJSaWdodCI6MC4wLCJCb3R0b20iOjAuMH0sIlBhZGRpbmciOnsiJGlkIjoiMjc3OSIsIlRvcCI6MC4wLCJMZWZ0IjowLjAsIlJpZ2h0IjowLjAsIkJvdHRvbSI6MC4wfSwiQmFja2dyb3VuZCI6eyIkaWQiOiIyNzgwIiwiQ29sb3IiOnsiJHJlZiI6IjI3NzMifX0sIklzVmlzaWJsZSI6dHJ1ZSwiV2lkdGgiOjAuMCwiSGVpZ2h0IjowLjAsIkJvcmRlclN0eWxlIjpudWxsLCJQYXJlbnRTdHlsZSI6bnVsbH0sIkRhdGVGb3JtYXQiOnsiJGlkIjoiMjc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gyIiwiRm9ybWF0IjowLCJJc1Zpc2libGUiOmZhbHNlLCJMYXN0S25vd25WaXNpYmlsaXR5U3RhdGUiOmZhbHNlfSwiSXNWaXNpYmxlIjp0cnVlLCJQYXJlbnRTdHlsZSI6bnVsbH0sIkRlZmF1bHRTd2ltbGFuZU1pbGVzdG9uZVN0eWxlIjp7IiRpZCI6IjI3ODMiLCJUaXRsZVBvc2l0aW9uIjoiUmlnaHQiLCJEYXRlUG9zaXRpb24iOiJMZWZ0IiwiU2hhcGVUeXBlIjowLCJTaGFwZVNpemUiOjEsIlNwYWNpbmciOjUsIlNoYXBlU3R5bGUiOnsiJGlkIjoiMjc4NCIsIk1hcmdpbiI6eyIkaWQiOiIyNzg1IiwiVG9wIjowLjAsIkxlZnQiOjAuMCwiUmlnaHQiOjAuMCwiQm90dG9tIjowLjB9LCJQYWRkaW5nIjp7IiRpZCI6IjI3ODYiLCJUb3AiOjAuMCwiTGVmdCI6MC4wLCJSaWdodCI6MC4wLCJCb3R0b20iOjAuMH0sIkJhY2tncm91bmQiOnsiJGlkIjoiMjc4NyIsIkNvbG9yIjp7IiRpZCI6IjI3ODgiLCJBIjoxMjcsIlIiOjExMSwiRyI6NDksIkIiOjE1Mn19LCJJc1Zpc2libGUiOnRydWUsIldpZHRoIjoxOC4wLCJIZWlnaHQiOjIwLjAsIkJvcmRlclN0eWxlIjp7IiRpZCI6IjI3ODkiLCJMaW5lQ29sb3IiOnsiJGlkIjoiMjc5MCIsIiR0eXBlIjoiTkxSRS5Db21tb24uRG9tLlNvbGlkQ29sb3JCcnVzaCwgTkxSRS5Db21tb24iLCJDb2xvciI6eyIkaWQiOiIyNzkxIiwiQSI6MjU1LCJSIjoyMzQsIkciOjIyLCJCIjozMH19LCJMaW5lV2VpZ2h0IjowLjAsIkxpbmVUeXBlIjowLCJQYXJlbnRTdHlsZSI6bnVsbH0sIlBhcmVudFN0eWxlIjpudWxsfSwiVGl0bGVTdHlsZSI6eyIkaWQiOiIyNzkyIiwiRm9udFNldHRpbmdzIjp7IiRpZCI6IjI3OTMiLCJGb250U2l6ZSI6MTEsIkZvbnROYW1lIjoiQ2FsaWJyaSIsIklzQm9sZCI6dHJ1ZSwiSXNJdGFsaWMiOmZhbHNlLCJJc1VuZGVybGluZWQiOmZhbHNlLCJQYXJlbnRTdHlsZSI6bnVsbH0sIkF1dG9TaXplIjowLCJGb3JlZ3JvdW5kIjp7IiRpZCI6IjI3OTQiLCJDb2xvciI6eyIkaWQiOiIyNzk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3OTYiLCJUb3AiOjAuMCwiTGVmdCI6MC4wLCJSaWdodCI6MC4wLCJCb3R0b20iOjAuMH0sIlBhZGRpbmciOnsiJGlkIjoiMjc5NyIsIlRvcCI6MC4wLCJMZWZ0IjowLjAsIlJpZ2h0IjowLjAsIkJvdHRvbSI6MC4wfSwiQmFja2dyb3VuZCI6eyIkaWQiOiIyNzk4IiwiQ29sb3IiOnsiJGlkIjoiMjc5OSIsIkEiOjg5LCJSIjowLCJHIjowLCJCIjowfX0sIklzVmlzaWJsZSI6dHJ1ZSwiV2lkdGgiOjAuMCwiSGVpZ2h0IjowLjAsIkJvcmRlclN0eWxlIjpudWxsLCJQYXJlbnRTdHlsZSI6bnVsbH0sIkRhdGVTdHlsZSI6eyIkaWQiOiIyODAwIiwiRm9udFNldHRpbmdzIjp7IiRpZCI6IjI4MDEiLCJGb250U2l6ZSI6MTAsIkZvbnROYW1lIjoiQ2FsaWJyaSIsIklzQm9sZCI6ZmFsc2UsIklzSXRhbGljIjpmYWxzZSwiSXNVbmRlcmxpbmVkIjpmYWxzZSwiUGFyZW50U3R5bGUiOm51bGx9LCJBdXRvU2l6ZSI6MCwiRm9yZWdyb3VuZCI6eyIkaWQiOiIyODAyIiwiQ29sb3IiOnsiJGlkIjoiMjg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wNCIsIlRvcCI6MC4wLCJMZWZ0IjowLjAsIlJpZ2h0IjowLjAsIkJvdHRvbSI6MC4wfSwiUGFkZGluZyI6eyIkaWQiOiIyODA1IiwiVG9wIjowLjAsIkxlZnQiOjAuMCwiUmlnaHQiOjAuMCwiQm90dG9tIjowLjB9LCJCYWNrZ3JvdW5kIjp7IiRpZCI6IjI4MDYiLCJDb2xvciI6eyIkaWQiOiIyODA3IiwiQSI6ODksIlIiOjAsIkciOjAsIkIiOjB9fSwiSXNWaXNpYmxlIjp0cnVlLCJXaWR0aCI6MC4wLCJIZWlnaHQiOjAuMCwiQm9yZGVyU3R5bGUiOm51bGwsIlBhcmVudFN0eWxlIjpudWxsfSwiRGF0ZUZvcm1hdCI6eyIkaWQiOiIyO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DkiLCJGb3JtYXQiOjAsIklzVmlzaWJsZSI6ZmFsc2UsIkxhc3RLbm93blZpc2liaWxpdHlTdGF0ZSI6ZmFsc2V9LCJJc1Zpc2libGUiOnRydWUsIlBhcmVudFN0eWxlIjpudWxsfSwiRGVmYXVsdFN3aW1sYW5lQWN0aXZpdHlTdHlsZSI6eyIkaWQiOiIyODEwIiwiSGVhZGVyU3R5bGUiOnsiJGlkIjoiMjgxMSIsIlRleHRTdHlsZSI6eyIkaWQiOiIyODEyIiwiRm9udFNldHRpbmdzIjp7IiRpZCI6IjI4MTMiLCJGb250U2l6ZSI6MTEsIkZvbnROYW1lIjoiQ2FsaWJyaSIsIklzQm9sZCI6ZmFsc2UsIklzSXRhbGljIjpmYWxzZSwiSXNVbmRlcmxpbmVkIjpmYWxzZSwiUGFyZW50U3R5bGUiOm51bGx9LCJBdXRvU2l6ZSI6MiwiRm9yZWdyb3VuZCI6eyIkaWQiOiIyODE0IiwiQ29sb3IiOnsiJGlkIjoiMjgx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MTYiLCJUb3AiOjAuMCwiTGVmdCI6MC4wLCJSaWdodCI6MC4wLCJCb3R0b20iOjAuMH0sIlBhZGRpbmciOnsiJGlkIjoiMjgxNyIsIlRvcCI6MC4wLCJMZWZ0IjowLjAsIlJpZ2h0IjowLjAsIkJvdHRvbSI6MC4wfSwiQmFja2dyb3VuZCI6bnVsbCwiSXNWaXNpYmxlIjp0cnVlLCJXaWR0aCI6MC4wLCJIZWlnaHQiOjAuMCwiQm9yZGVyU3R5bGUiOm51bGwsIlBhcmVudFN0eWxlIjpudWxsfSwiUmVjdGFuZ2xlU3R5bGUiOnsiJGlkIjoiMjgxOCIsIk1hcmdpbiI6eyIkaWQiOiIyODE5IiwiVG9wIjowLjAsIkxlZnQiOjAuMCwiUmlnaHQiOjAuMCwiQm90dG9tIjowLjB9LCJQYWRkaW5nIjp7IiRpZCI6IjI4MjAiLCJUb3AiOjAuMCwiTGVmdCI6MC4wLCJSaWdodCI6MC4wLCJCb3R0b20iOjAuMH0sIkJhY2tncm91bmQiOnsiJGlkIjoiMjgyMSIsIkNvbG9yIjp7IiRpZCI6IjI4MjIiLCJBIjo2MywiUiI6MTExLCJHIjo0OSwiQiI6MTUyfX0sIklzVmlzaWJsZSI6dHJ1ZSwiV2lkdGgiOjAuMCwiSGVpZ2h0IjowLjAsIkJvcmRlclN0eWxlIjp7IiRpZCI6IjI4MjMiLCJMaW5lQ29sb3IiOnsiJGlkIjoiMjgyNCIsIiR0eXBlIjoiTkxSRS5Db21tb24uRG9tLlNvbGlkQ29sb3JCcnVzaCwgTkxSRS5Db21tb24iLCJDb2xvciI6eyIkaWQiOiIyODI1IiwiQSI6MjU1LCJSIjoyNTUsIkciOjAsIkIiOjB9fSwiTGluZVdlaWdodCI6MC4wLCJMaW5lVHlwZSI6MCwiUGFyZW50U3R5bGUiOm51bGx9LCJQYXJlbnRTdHlsZSI6bnVsbH0sIk1hcmdpbiI6eyIkaWQiOiIyODI2IiwiVG9wIjowLjAsIkxlZnQiOjAuMCwiUmlnaHQiOjAuMCwiQm90dG9tIjowLjB9LCJQYWRkaW5nIjp7IiRpZCI6IjI4MjciLCJUb3AiOjAuMCwiTGVmdCI6MC4wLCJSaWdodCI6MC4wLCJCb3R0b20iOjAuMH0sIkJhY2tncm91bmQiOm51bGwsIklzVmlzaWJsZSI6dHJ1ZSwiV2lkdGgiOjAuMCwiSGVpZ2h0IjowLjAsIkJvcmRlclN0eWxlIjpudWxsLCJQYXJlbnRTdHlsZSI6bnVsbH0sIkJhY2tncm91bmRTdHlsZSI6eyIkaWQiOiIyODI4IiwiTWFyZ2luIjp7IiRpZCI6IjI4MjkiLCJUb3AiOjAuMCwiTGVmdCI6MC4wLCJSaWdodCI6MC4wLCJCb3R0b20iOjAuMH0sIlBhZGRpbmciOnsiJGlkIjoiMjgzMCIsIlRvcCI6MC4wLCJMZWZ0IjowLjAsIlJpZ2h0IjowLjAsIkJvdHRvbSI6MC4wfSwiQmFja2dyb3VuZCI6eyIkaWQiOiIyODMxIiwiQ29sb3IiOnsiJGlkIjoiMjgzMiIsIkEiOjM4LCJSIjowLCJHIjowLCJCIjowfX0sIklzVmlzaWJsZSI6dHJ1ZSwiV2lkdGgiOjAuMCwiSGVpZ2h0IjowLjAsIkJvcmRlclN0eWxlIjp7IiRpZCI6IjI4MzMiLCJMaW5lQ29sb3IiOnsiJGlkIjoiMjgzNCIsIiR0eXBlIjoiTkxSRS5Db21tb24uRG9tLlNvbGlkQ29sb3JCcnVzaCwgTkxSRS5Db21tb24iLCJDb2xvciI6eyIkaWQiOiIyODM1IiwiQSI6MjU1LCJSIjoyMzQsIkciOjIyLCJCIjozMH19LCJMaW5lV2VpZ2h0IjowLjAsIkxpbmVUeXBlIjowLCJQYXJlbnRTdHlsZSI6bnVsbH0sIlBhcmVudFN0eWxlIjpudWxsfSwiTWFyZ2luIjp7IiRpZCI6IjI4MzYiLCJUb3AiOjAuMCwiTGVmdCI6MC4wLCJSaWdodCI6MC4wLCJCb3R0b20iOjAuMH0sIlBhZGRpbmciOnsiJGlkIjoiMjgzNyIsIlRvcCI6MC4wLCJMZWZ0IjowLjAsIlJpZ2h0IjowLjAsIkJvdHRvbSI6MC4wfSwiSXNWaXNpYmxlIjp0cnVlLCJXaWR0aCI6MC4wLCJIZWlnaHQiOjAuMCwiQm9yZGVyU3R5bGUiOm51bGwsIlBhcmVudFN0eWxlIjpudWxsfSwiTWFyZ2luIjp7IiRpZCI6IjI4MzgiLCJUb3AiOjAuMCwiTGVmdCI6MC4wLCJSaWdodCI6MC4wLCJCb3R0b20iOjAuMH0sIlBhZGRpbmciOnsiJGlkIjoiMjgzOSIsIlRvcCI6MC4wLCJMZWZ0IjowLjAsIlJpZ2h0IjowLjAsIkJvdHRvbSI6MC4wfSwiSXNWaXNpYmxlIjp0cnVlLCJXaWR0aCI6MC4wLCJIZWlnaHQiOjAuMCwiQm9yZGVyU3R5bGUiOnsiJGlkIjoiMjg0MCIsIkxpbmVDb2xvciI6bnVsbCwiTGluZVdlaWdodCI6MC4wLCJMaW5lVHlwZSI6MCwiUGFyZW50U3R5bGUiOm51bGx9LCJQYXJlbnRTdHlsZSI6bnVsbH0seyIkaWQiOiIyODQxIiwiU3R5bGVJZCI6IjAwMDAwMDAwLTAwMDAtMDAwMC0wMDAwLTAwMDAwMDAwMDAwMCIsIkhlYWRlclN0eWxlIjp7IiRpZCI6IjI4NDIiLCJUZXh0SXNWZXJ0aWNhbCI6ZmFsc2UsIlRleHRTdHlsZSI6eyIkaWQiOiIyODQzIiwiRm9udFNldHRpbmdzIjp7IiRpZCI6IjI4NDQiLCJGb250U2l6ZSI6MTIsIkZvbnROYW1lIjoiQ2FsaWJyaSIsIklzQm9sZCI6ZmFsc2UsIklzSXRhbGljIjpmYWxzZSwiSXNVbmRlcmxpbmVkIjpmYWxzZSwiUGFyZW50U3R5bGUiOm51bGx9LCJBdXRvU2l6ZSI6MCwiRm9yZWdyb3VuZCI6eyIkaWQiOiIyODQ1IiwiQ29sb3IiOnsiJGlkIjoiMjg0NiIsIkEiOjI1NSwiUiI6MzIsIkciOjU2LCJCIjoxMDB9fSwiTWF4V2lkdGgiOjAuMCwiTWF4SGVpZ2h0IjowLjAsIlNtYXJ0Rm9yZWdyb3VuZElzQWN0aXZlIjpmYWxzZSwiSG9yaXpvbnRhbEFsaWdubWVudCI6MCwiVmVydGljYWxBbGlnbm1lbnQiOjAsIlNtYXJ0Rm9yZWdyb3VuZCI6bnVsbCwiQmFja2dyb3VuZEZpbGxUeXBlIjowLCJNYXJnaW4iOnsiJGlkIjoiMjg0NyIsIlRvcCI6MC4wLCJMZWZ0IjowLjAsIlJpZ2h0IjowLjAsIkJvdHRvbSI6MC4wfSwiUGFkZGluZyI6eyIkaWQiOiIyODQ4IiwiVG9wIjowLjAsIkxlZnQiOjAuMCwiUmlnaHQiOjAuMCwiQm90dG9tIjowLjB9LCJCYWNrZ3JvdW5kIjpudWxsLCJJc1Zpc2libGUiOmZhbHNlLCJXaWR0aCI6MC4wLCJIZWlnaHQiOjAuMCwiQm9yZGVyU3R5bGUiOm51bGwsIlBhcmVudFN0eWxlIjpudWxsfSwiUmVjdGFuZ2xlU3R5bGUiOnsiJGlkIjoiMjg0OSIsIk1hcmdpbiI6eyIkaWQiOiIyODUwIiwiVG9wIjowLjAsIkxlZnQiOjAuMCwiUmlnaHQiOjAuMCwiQm90dG9tIjowLjB9LCJQYWRkaW5nIjp7IiRpZCI6IjI4NTEiLCJUb3AiOjAuMCwiTGVmdCI6MC4wLCJSaWdodCI6MC4wLCJCb3R0b20iOjAuMH0sIkJhY2tncm91bmQiOnsiJGlkIjoiMjg1MiIsIkNvbG9yIjp7IiRpZCI6IjI4NTMiLCJBIjoxMjcsIlIiOjI0MCwiRyI6MTAwLCJCIjo0N319LCJJc1Zpc2libGUiOmZhbHNlLCJXaWR0aCI6MC4wLCJIZWlnaHQiOjAuMCwiQm9yZGVyU3R5bGUiOnsiJGlkIjoiMjg1NCIsIkxpbmVDb2xvciI6eyIkaWQiOiIyODU1IiwiJHR5cGUiOiJOTFJFLkNvbW1vbi5Eb20uU29saWRDb2xvckJydXNoLCBOTFJFLkNvbW1vbiIsIkNvbG9yIjp7IiRpZCI6IjI4NTYiLCJBIjoyNTUsIlIiOjI1NSwiRyI6MCwiQiI6MH19LCJMaW5lV2VpZ2h0IjowLjAsIkxpbmVUeXBlIjowLCJQYXJlbnRTdHlsZSI6bnVsbH0sIlBhcmVudFN0eWxlIjpudWxsfSwiTWFyZ2luIjp7IiRpZCI6IjI4NTciLCJUb3AiOjAuMCwiTGVmdCI6MC4wLCJSaWdodCI6MC4wLCJCb3R0b20iOjAuMH0sIlBhZGRpbmciOnsiJGlkIjoiMjg1OCIsIlRvcCI6MC4wLCJMZWZ0IjowLjAsIlJpZ2h0IjowLjAsIkJvdHRvbSI6MC4wfSwiQmFja2dyb3VuZCI6bnVsbCwiSXNWaXNpYmxlIjp0cnVlLCJXaWR0aCI6MC4wLCJIZWlnaHQiOjAuMCwiQm9yZGVyU3R5bGUiOm51bGwsIlBhcmVudFN0eWxlIjpudWxsfSwiQmFja2dyb3VuZFN0eWxlIjp7IiRpZCI6IjI4NTkiLCJNYXJnaW4iOnsiJGlkIjoiMjg2MCIsIlRvcCI6MC4wLCJMZWZ0IjowLjAsIlJpZ2h0IjowLjAsIkJvdHRvbSI6MC4wfSwiUGFkZGluZyI6eyIkaWQiOiIyODYxIiwiVG9wIjowLjAsIkxlZnQiOjAuMCwiUmlnaHQiOjAuMCwiQm90dG9tIjowLjB9LCJCYWNrZ3JvdW5kIjp7IiRpZCI6IjI4NjIiLCJDb2xvciI6eyIkaWQiOiIyODYzIiwiQSI6MzgsIlIiOjAsIkciOjAsIkIiOjB9fSwiSXNWaXNpYmxlIjp0cnVlLCJXaWR0aCI6MC4wLCJIZWlnaHQiOjAuMCwiQm9yZGVyU3R5bGUiOnsiJGlkIjoiMjg2NCIsIkxpbmVDb2xvciI6eyIkaWQiOiIyODY1IiwiJHR5cGUiOiJOTFJFLkNvbW1vbi5Eb20uU29saWRDb2xvckJydXNoLCBOTFJFLkNvbW1vbiIsIkNvbG9yIjp7IiRpZCI6IjI4NjYiLCJBIjoyNTUsIlIiOjIzNCwiRyI6MjIsIkIiOjMwfX0sIkxpbmVXZWlnaHQiOjAuMCwiTGluZVR5cGUiOjAsIlBhcmVudFN0eWxlIjpudWxsfSwiUGFyZW50U3R5bGUiOm51bGx9LCJJc0Fib3ZlVGltZWJhbmQiOmZhbHNlLCJTcGFjaW5nIjo1LCJEZWZhdWx0U3dpbWxhbmVUYXNrU3R5bGUiOnsiJGlkIjoiMjg2NyIsIiR0eXBlIjoiTkxSRS5Db21tb24uRG9tLlN0eWxlcy5FeHBsaWNpdFNldGFibGVUYXNrU3R5bGUsIE5MUkUuQ29tbW9uIiwiU2hhcGUiOjQsIlNoYXBlVGhpY2tuZXNzIjoxLCJEdXJhdGlvbkZvcm1hdCI6MCwiSW5jbHVkZU5vbldvcmtpbmdEYXlzSW5EdXJhdGlvbiI6ZmFsc2UsIlBlcmNlbnRhZ2VDb21wbGV0ZVN0eWxlIjp7IiRpZCI6IjI4NjgiLCJGb250U2V0dGluZ3MiOnsiJGlkIjoiMjg2OSIsIkZvbnRTaXplIjoxMCwiRm9udE5hbWUiOiJDYWxpYnJpIiwiSXNCb2xkIjpmYWxzZSwiSXNJdGFsaWMiOmZhbHNlLCJJc1VuZGVybGluZWQiOmZhbHNlLCJQYXJlbnRTdHlsZSI6bnVsbH0sIkF1dG9TaXplIjowLCJGb3JlZ3JvdW5kIjp7IiRpZCI6IjI4NzAiLCJDb2xvciI6eyIkaWQiOiIyODcx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yODcyIiwiVG9wIjowLjAsIkxlZnQiOjAuMCwiUmlnaHQiOjAuMCwiQm90dG9tIjowLjB9LCJQYWRkaW5nIjp7IiRpZCI6IjI4NzMiLCJUb3AiOjAuMCwiTGVmdCI6MC4wLCJSaWdodCI6MC4wLCJCb3R0b20iOjAuMH0sIkJhY2tncm91bmQiOnsiJGlkIjoiMjg3NCIsIkNvbG9yIjp7IiRpZCI6IjI4NzUiLCJBIjo4OSwiUiI6MCwiRyI6MCwiQiI6MH19LCJJc1Zpc2libGUiOnRydWUsIldpZHRoIjowLjAsIkhlaWdodCI6MC4wLCJCb3JkZXJTdHlsZSI6bnVsbCwiUGFyZW50U3R5bGUiOm51bGx9LCJEdXJhdGlvblN0eWxlIjp7IiRpZCI6IjI4NzYiLCJGb250U2V0dGluZ3MiOnsiJGlkIjoiMjg3NyIsIkZvbnRTaXplIjoxMCwiRm9udE5hbWUiOiJDYWxpYnJpIiwiSXNCb2xkIjpmYWxzZSwiSXNJdGFsaWMiOmZhbHNlLCJJc1VuZGVybGluZWQiOmZhbHNlLCJQYXJlbnRTdHlsZSI6bnVsbH0sIkF1dG9TaXplIjowLCJGb3JlZ3JvdW5kIjp7IiRpZCI6IjI4NzgiLCJDb2xvciI6eyIkaWQiOiIyODc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4MCIsIlRvcCI6MC4wLCJMZWZ0IjowLjAsIlJpZ2h0IjowLjAsIkJvdHRvbSI6MC4wfSwiUGFkZGluZyI6eyIkaWQiOiIyODgxIiwiVG9wIjowLjAsIkxlZnQiOjAuMCwiUmlnaHQiOjAuMCwiQm90dG9tIjowLjB9LCJCYWNrZ3JvdW5kIjp7IiRpZCI6IjI4ODIiLCJDb2xvciI6eyIkcmVmIjoiMjg3NSJ9fSwiSXNWaXNpYmxlIjp0cnVlLCJXaWR0aCI6MC4wLCJIZWlnaHQiOjAuMCwiQm9yZGVyU3R5bGUiOm51bGwsIlBhcmVudFN0eWxlIjpudWxsfSwiSG9yaXpvbnRhbENvbm5lY3RvclN0eWxlIjp7IiRpZCI6IjI4ODMiLCJMaW5lQ29sb3IiOnsiJGlkIjoiMjg4NCIsIiR0eXBlIjoiTkxSRS5Db21tb24uRG9tLlNvbGlkQ29sb3JCcnVzaCwgTkxSRS5Db21tb24iLCJDb2xvciI6eyIkaWQiOiIyODg1IiwiQSI6MjU1LCJSIjoyMDQsIkciOjIwNCwiQiI6MjA0fX0sIkxpbmVXZWlnaHQiOjEuMCwiTGluZVR5cGUiOjAsIlBhcmVudFN0eWxlIjpudWxsfSwiVmVydGljYWxDb25uZWN0b3JTdHlsZSI6eyIkaWQiOiIyODg2IiwiTGluZUNvbG9yIjp7IiRpZCI6IjI4ODciLCIkdHlwZSI6Ik5MUkUuQ29tbW9uLkRvbS5Tb2xpZENvbG9yQnJ1c2gsIE5MUkUuQ29tbW9uIiwiQ29sb3IiOnsiJGlkIjoiMjg4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4ODkiLCJNYXJnaW4iOnsiJGlkIjoiMjg5MCIsIlRvcCI6MC4wLCJMZWZ0Ijo0LjAsIlJpZ2h0Ijo0LjAsIkJvdHRvbSI6MC4wfSwiUGFkZGluZyI6eyIkaWQiOiIyODkxIiwiVG9wIjowLjAsIkxlZnQiOjAuMCwiUmlnaHQiOjAuMCwiQm90dG9tIjowLjB9LCJCYWNrZ3JvdW5kIjp7IiRpZCI6IjI4OTIiLCJDb2xvciI6eyIkaWQiOiIyODkzIiwiQSI6MjU1LCJSIjoyMjcsIkciOjExNiwiQiI6MjJ9fSwiSXNWaXNpYmxlIjp0cnVlLCJXaWR0aCI6MC4wLCJIZWlnaHQiOjE2LjAsIkJvcmRlclN0eWxlIjp7IiRpZCI6IjI4OTQiLCJMaW5lQ29sb3IiOnsiJGlkIjoiMjg5NSIsIiR0eXBlIjoiTkxSRS5Db21tb24uRG9tLlNvbGlkQ29sb3JCcnVzaCwgTkxSRS5Db21tb24iLCJDb2xvciI6eyIkaWQiOiIyODk2IiwiQSI6MjU1LCJSIjoyMzQsIkciOjIyLCJCIjozMH19LCJMaW5lV2VpZ2h0IjowLjAsIkxpbmVUeXBlIjowLCJQYXJlbnRTdHlsZSI6bnVsbH0sIlBhcmVudFN0eWxlIjpudWxsfSwiVGl0bGVTdHlsZSI6eyIkaWQiOiIyODk3IiwiRm9udFNldHRpbmdzIjp7IiRpZCI6IjI4OTgiLCJGb250U2l6ZSI6MTEsIkZvbnROYW1lIjoiQ2FsaWJyaSIsIklzQm9sZCI6ZmFsc2UsIklzSXRhbGljIjpmYWxzZSwiSXNVbmRlcmxpbmVkIjpmYWxzZSwiUGFyZW50U3R5bGUiOm51bGx9LCJBdXRvU2l6ZSI6MCwiRm9yZWdyb3VuZCI6eyIkaWQiOiIyODk5IiwiQ29sb3IiOnsiJGlkIjoiMjkw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TAxIiwiVG9wIjowLjAsIkxlZnQiOjAuMCwiUmlnaHQiOjAuMCwiQm90dG9tIjowLjB9LCJQYWRkaW5nIjp7IiRpZCI6IjI5MDIiLCJUb3AiOjAuMCwiTGVmdCI6MC4wLCJSaWdodCI6MC4wLCJCb3R0b20iOjAuMH0sIkJhY2tncm91bmQiOnsiJGlkIjoiMjkwMyIsIkNvbG9yIjp7IiRyZWYiOiIyODc1In19LCJJc1Zpc2libGUiOnRydWUsIldpZHRoIjowLjAsIkhlaWdodCI6MC4wLCJCb3JkZXJTdHlsZSI6bnVsbCwiUGFyZW50U3R5bGUiOm51bGx9LCJEYXRlU3R5bGUiOnsiJGlkIjoiMjkwNCIsIkZvbnRTZXR0aW5ncyI6eyIkaWQiOiIyOTA1IiwiRm9udFNpemUiOjEwLCJGb250TmFtZSI6IkNhbGlicmkiLCJJc0JvbGQiOmZhbHNlLCJJc0l0YWxpYyI6ZmFsc2UsIklzVW5kZXJsaW5lZCI6ZmFsc2UsIlBhcmVudFN0eWxlIjpudWxsfSwiQXV0b1NpemUiOjAsIkZvcmVncm91bmQiOnsiJGlkIjoiMjkwNiIsIkNvbG9yIjp7IiRpZCI6IjI5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MDgiLCJUb3AiOjAuMCwiTGVmdCI6MC4wLCJSaWdodCI6MC4wLCJCb3R0b20iOjAuMH0sIlBhZGRpbmciOnsiJGlkIjoiMjkwOSIsIlRvcCI6MC4wLCJMZWZ0IjowLjAsIlJpZ2h0IjowLjAsIkJvdHRvbSI6MC4wfSwiQmFja2dyb3VuZCI6eyIkaWQiOiIyOTEwIiwiQ29sb3IiOnsiJHJlZiI6IjI4NzUifX0sIklzVmlzaWJsZSI6dHJ1ZSwiV2lkdGgiOjAuMCwiSGVpZ2h0IjowLjAsIkJvcmRlclN0eWxlIjpudWxsLCJQYXJlbnRTdHlsZSI6bnVsbH0sIkRhdGVGb3JtYXQiOnsiJGlkIjoiMjkx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yOTEyIiwiRGF0ZVBhcnRJc1Zpc2libGUiOnRydWUsIlRpbWVQYXJ0SXNWaXNpYmxlIjpmYWxzZX19LCJXZWVrTnVtYmVyaW5nIjp7IiRpZCI6IjI5MTMiLCJGb3JtYXQiOjAsIklzVmlzaWJsZSI6ZmFsc2UsIkxhc3RLbm93blZpc2liaWxpdHlTdGF0ZSI6ZmFsc2V9LCJJc1Zpc2libGUiOnRydWUsIlBhcmVudFN0eWxlIjpudWxsLCJfZXhwbGljaXRseVNldCI6eyIkaWQiOiIyOTE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5MTUiLCJTaGFwZSI6MCwiQ29ubmVjdG9yTWFyZ2luIjp7IiRpZCI6IjI5MTYiLCJUb3AiOjAuMCwiTGVmdCI6Mi4wLCJSaWdodCI6Mi4wLCJCb3R0b20iOjAuMH0sIkNvbm5lY3RvclN0eWxlIjp7IiRpZCI6IjI5MTciLCJMaW5lQ29sb3IiOnsiJGlkIjoiMjkxOCIsIiR0eXBlIjoiTkxSRS5Db21tb24uRG9tLlNvbGlkQ29sb3JCcnVzaCwgTkxSRS5Db21tb24iLCJDb2xvciI6eyIkaWQiOiIyOTE5IiwiQSI6MTI3LCJSIjoxMTUsIkciOjExNSwiQiI6MTE1fX0sIkxpbmVXZWlnaHQiOjEuMCwiTGluZVR5cGUiOjAsIlBhcmVudFN0eWxlIjpudWxsfSwiSXNCZWxvd1RpbWViYW5kIjpmYWxzZSwiUG9zaXRpb25PblRhc2siOjEsIkhpZGVEYXRlIjpmYWxzZSwiU2hhcGVTaXplIjoxLCJTcGFjaW5nIjoxLjAsIlBhZGRpbmciOnsiJGlkIjoiMjkyMCIsIlRvcCI6Ny4wLCJMZWZ0IjozLjAsIlJpZ2h0IjowLjAsIkJvdHRvbSI6Mi4wfSwiU2hhcGVTdHlsZSI6eyIkaWQiOiIyOTIxIiwiTWFyZ2luIjp7IiRpZCI6IjI5MjIiLCJUb3AiOjAuMCwiTGVmdCI6MC4wLCJSaWdodCI6MC4wLCJCb3R0b20iOjAuMH0sIlBhZGRpbmciOnsiJGlkIjoiMjkyMyIsIlRvcCI6MC4wLCJMZWZ0IjowLjAsIlJpZ2h0IjowLjAsIkJvdHRvbSI6MC4wfSwiQmFja2dyb3VuZCI6eyIkaWQiOiIyOTI0IiwiQ29sb3IiOnsiJGlkIjoiMjkyNSIsIkEiOjEyNywiUiI6MjQwLCJHIjoxMDAsIkIiOjQ3fX0sIklzVmlzaWJsZSI6dHJ1ZSwiV2lkdGgiOjE4LjAsIkhlaWdodCI6MjAuMCwiQm9yZGVyU3R5bGUiOnsiJGlkIjoiMjkyNiIsIkxpbmVDb2xvciI6eyIkaWQiOiIyOTI3IiwiJHR5cGUiOiJOTFJFLkNvbW1vbi5Eb20uU29saWRDb2xvckJydXNoLCBOTFJFLkNvbW1vbiIsIkNvbG9yIjp7IiRpZCI6IjI5MjgiLCJBIjoyNTUsIlIiOjIzNCwiRyI6MjIsIkIiOjMwfX0sIkxpbmVXZWlnaHQiOjAuMCwiTGluZVR5cGUiOjAsIlBhcmVudFN0eWxlIjpudWxsfSwiUGFyZW50U3R5bGUiOm51bGx9LCJUaXRsZVN0eWxlIjp7IiRpZCI6IjI5MjkiLCJGb250U2V0dGluZ3MiOnsiJGlkIjoiMjkzMCIsIkZvbnRTaXplIjoxMSwiRm9udE5hbWUiOiJDYWxpYnJpIiwiSXNCb2xkIjp0cnVlLCJJc0l0YWxpYyI6ZmFsc2UsIklzVW5kZXJsaW5lZCI6ZmFsc2UsIlBhcmVudFN0eWxlIjpudWxsfSwiQXV0b1NpemUiOjAsIkZvcmVncm91bmQiOnsiJGlkIjoiMjkzMSIsIkNvbG9yIjp7IiRpZCI6IjI5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zMyIsIlRvcCI6MC4wLCJMZWZ0IjowLjAsIlJpZ2h0IjowLjAsIkJvdHRvbSI6MC4wfSwiUGFkZGluZyI6eyIkaWQiOiIyOTM0IiwiVG9wIjowLjAsIkxlZnQiOjAuMCwiUmlnaHQiOjAuMCwiQm90dG9tIjowLjB9LCJCYWNrZ3JvdW5kIjp7IiRpZCI6IjI5MzUiLCJDb2xvciI6eyIkaWQiOiIyOTM2IiwiQSI6ODksIlIiOjAsIkciOjAsIkIiOjB9fSwiSXNWaXNpYmxlIjp0cnVlLCJXaWR0aCI6MC4wLCJIZWlnaHQiOjAuMCwiQm9yZGVyU3R5bGUiOm51bGwsIlBhcmVudFN0eWxlIjpudWxsfSwiRGF0ZVN0eWxlIjp7IiRpZCI6IjI5MzciLCJGb250U2V0dGluZ3MiOnsiJGlkIjoiMjkzOCIsIkZvbnRTaXplIjoxMCwiRm9udE5hbWUiOiJDYWxpYnJpIiwiSXNCb2xkIjpmYWxzZSwiSXNJdGFsaWMiOmZhbHNlLCJJc1VuZGVybGluZWQiOmZhbHNlLCJQYXJlbnRTdHlsZSI6bnVsbH0sIkF1dG9TaXplIjowLCJGb3JlZ3JvdW5kIjp7IiRpZCI6IjI5MzkiLCJDb2xvciI6eyIkaWQiOiIyOT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QxIiwiVG9wIjowLjAsIkxlZnQiOjAuMCwiUmlnaHQiOjAuMCwiQm90dG9tIjowLjB9LCJQYWRkaW5nIjp7IiRpZCI6IjI5NDIiLCJUb3AiOjAuMCwiTGVmdCI6MC4wLCJSaWdodCI6MC4wLCJCb3R0b20iOjAuMH0sIkJhY2tncm91bmQiOnsiJGlkIjoiMjk0MyIsIkNvbG9yIjp7IiRyZWYiOiIyOTM2In19LCJJc1Zpc2libGUiOnRydWUsIldpZHRoIjowLjAsIkhlaWdodCI6MC4wLCJCb3JkZXJTdHlsZSI6bnVsbCwiUGFyZW50U3R5bGUiOm51bGx9LCJEYXRlRm9ybWF0Ijp7IiRpZCI6IjI5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0NSIsIkZvcm1hdCI6MCwiSXNWaXNpYmxlIjpmYWxzZSwiTGFzdEtub3duVmlzaWJpbGl0eVN0YXRlIjpmYWxzZX0sIklzVmlzaWJsZSI6dHJ1ZSwiUGFyZW50U3R5bGUiOm51bGx9LCJEZWZhdWx0U3dpbWxhbmVNaWxlc3RvbmVTdHlsZSI6eyIkaWQiOiIyOTQ2IiwiVGl0bGVQb3NpdGlvbiI6IlJpZ2h0IiwiRGF0ZVBvc2l0aW9uIjoiTGVmdCIsIlNoYXBlVHlwZSI6MCwiU2hhcGVTaXplIjoxLCJTcGFjaW5nIjo1LCJTaGFwZVN0eWxlIjp7IiRpZCI6IjI5NDciLCJNYXJnaW4iOnsiJGlkIjoiMjk0OCIsIlRvcCI6MC4wLCJMZWZ0IjowLjAsIlJpZ2h0IjowLjAsIkJvdHRvbSI6MC4wfSwiUGFkZGluZyI6eyIkaWQiOiIyOTQ5IiwiVG9wIjowLjAsIkxlZnQiOjAuMCwiUmlnaHQiOjAuMCwiQm90dG9tIjowLjB9LCJCYWNrZ3JvdW5kIjp7IiRpZCI6IjI5NTAiLCJDb2xvciI6eyIkaWQiOiIyOTUxIiwiQSI6MTI3LCJSIjoyNDAsIkciOjEwMCwiQiI6NDd9fSwiSXNWaXNpYmxlIjp0cnVlLCJXaWR0aCI6MTguMCwiSGVpZ2h0IjoyMC4wLCJCb3JkZXJTdHlsZSI6eyIkaWQiOiIyOTUyIiwiTGluZUNvbG9yIjp7IiRpZCI6IjI5NTMiLCIkdHlwZSI6Ik5MUkUuQ29tbW9uLkRvbS5Tb2xpZENvbG9yQnJ1c2gsIE5MUkUuQ29tbW9uIiwiQ29sb3IiOnsiJGlkIjoiMjk1NCIsIkEiOjI1NSwiUiI6MjM0LCJHIjoyMiwiQiI6MzB9fSwiTGluZVdlaWdodCI6MC4wLCJMaW5lVHlwZSI6MCwiUGFyZW50U3R5bGUiOm51bGx9LCJQYXJlbnRTdHlsZSI6bnVsbH0sIlRpdGxlU3R5bGUiOnsiJGlkIjoiMjk1NSIsIkZvbnRTZXR0aW5ncyI6eyIkaWQiOiIyOTU2IiwiRm9udFNpemUiOjExLCJGb250TmFtZSI6IkNhbGlicmkiLCJJc0JvbGQiOnRydWUsIklzSXRhbGljIjpmYWxzZSwiSXNVbmRlcmxpbmVkIjpmYWxzZSwiUGFyZW50U3R5bGUiOm51bGx9LCJBdXRvU2l6ZSI6MCwiRm9yZWdyb3VuZCI6eyIkaWQiOiIyOTU3IiwiQ29sb3IiOnsiJGlkIjoiMjk1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TU5IiwiVG9wIjowLjAsIkxlZnQiOjAuMCwiUmlnaHQiOjAuMCwiQm90dG9tIjowLjB9LCJQYWRkaW5nIjp7IiRpZCI6IjI5NjAiLCJUb3AiOjAuMCwiTGVmdCI6MC4wLCJSaWdodCI6MC4wLCJCb3R0b20iOjAuMH0sIkJhY2tncm91bmQiOnsiJGlkIjoiMjk2MSIsIkNvbG9yIjp7IiRpZCI6IjI5NjIiLCJBIjo4OSwiUiI6MCwiRyI6MCwiQiI6MH19LCJJc1Zpc2libGUiOnRydWUsIldpZHRoIjowLjAsIkhlaWdodCI6MC4wLCJCb3JkZXJTdHlsZSI6bnVsbCwiUGFyZW50U3R5bGUiOm51bGx9LCJEYXRlU3R5bGUiOnsiJGlkIjoiMjk2MyIsIkZvbnRTZXR0aW5ncyI6eyIkaWQiOiIyOTY0IiwiRm9udFNpemUiOjEwLCJGb250TmFtZSI6IkNhbGlicmkiLCJJc0JvbGQiOmZhbHNlLCJJc0l0YWxpYyI6ZmFsc2UsIklzVW5kZXJsaW5lZCI6ZmFsc2UsIlBhcmVudFN0eWxlIjpudWxsfSwiQXV0b1NpemUiOjAsIkZvcmVncm91bmQiOnsiJGlkIjoiMjk2NSIsIkNvbG9yIjp7IiRpZCI6IjI5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jciLCJUb3AiOjAuMCwiTGVmdCI6MC4wLCJSaWdodCI6MC4wLCJCb3R0b20iOjAuMH0sIlBhZGRpbmciOnsiJGlkIjoiMjk2OCIsIlRvcCI6MC4wLCJMZWZ0IjowLjAsIlJpZ2h0IjowLjAsIkJvdHRvbSI6MC4wfSwiQmFja2dyb3VuZCI6eyIkaWQiOiIyOTY5IiwiQ29sb3IiOnsiJGlkIjoiMjk3MCIsIkEiOjg5LCJSIjowLCJHIjowLCJCIjowfX0sIklzVmlzaWJsZSI6dHJ1ZSwiV2lkdGgiOjAuMCwiSGVpZ2h0IjowLjAsIkJvcmRlclN0eWxlIjpudWxsLCJQYXJlbnRTdHlsZSI6bnVsbH0sIkRhdGVGb3JtYXQiOnsiJGlkIjoiMjk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yIiwiRm9ybWF0IjowLCJJc1Zpc2libGUiOmZhbHNlLCJMYXN0S25vd25WaXNpYmlsaXR5U3RhdGUiOmZhbHNlfSwiSXNWaXNpYmxlIjp0cnVlLCJQYXJlbnRTdHlsZSI6bnVsbH0sIkRlZmF1bHRTd2ltbGFuZUFjdGl2aXR5U3R5bGUiOnsiJGlkIjoiMjk3MyIsIkhlYWRlclN0eWxlIjp7IiRpZCI6IjI5NzQiLCJUZXh0U3R5bGUiOnsiJGlkIjoiMjk3NSIsIkZvbnRTZXR0aW5ncyI6eyIkaWQiOiIyOTc2IiwiRm9udFNpemUiOjExLCJGb250TmFtZSI6IkNhbGlicmkiLCJJc0JvbGQiOmZhbHNlLCJJc0l0YWxpYyI6ZmFsc2UsIklzVW5kZXJsaW5lZCI6ZmFsc2UsIlBhcmVudFN0eWxlIjpudWxsfSwiQXV0b1NpemUiOjIsIkZvcmVncm91bmQiOnsiJGlkIjoiMjk3NyIsIkNvbG9yIjp7IiRpZCI6IjI5Nz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Tc5IiwiVG9wIjowLjAsIkxlZnQiOjAuMCwiUmlnaHQiOjAuMCwiQm90dG9tIjowLjB9LCJQYWRkaW5nIjp7IiRpZCI6IjI5ODAiLCJUb3AiOjAuMCwiTGVmdCI6MC4wLCJSaWdodCI6MC4wLCJCb3R0b20iOjAuMH0sIkJhY2tncm91bmQiOm51bGwsIklzVmlzaWJsZSI6dHJ1ZSwiV2lkdGgiOjAuMCwiSGVpZ2h0IjowLjAsIkJvcmRlclN0eWxlIjpudWxsLCJQYXJlbnRTdHlsZSI6bnVsbH0sIlJlY3RhbmdsZVN0eWxlIjp7IiRpZCI6IjI5ODEiLCJNYXJnaW4iOnsiJGlkIjoiMjk4MiIsIlRvcCI6MC4wLCJMZWZ0IjowLjAsIlJpZ2h0IjowLjAsIkJvdHRvbSI6MC4wfSwiUGFkZGluZyI6eyIkaWQiOiIyOTgzIiwiVG9wIjowLjAsIkxlZnQiOjAuMCwiUmlnaHQiOjAuMCwiQm90dG9tIjowLjB9LCJCYWNrZ3JvdW5kIjp7IiRpZCI6IjI5ODQiLCJDb2xvciI6eyIkaWQiOiIyOTg1IiwiQSI6NjMsIlIiOjI0MCwiRyI6MTAwLCJCIjo0N319LCJJc1Zpc2libGUiOnRydWUsIldpZHRoIjowLjAsIkhlaWdodCI6MC4wLCJCb3JkZXJTdHlsZSI6eyIkaWQiOiIyOTg2IiwiTGluZUNvbG9yIjp7IiRpZCI6IjI5ODciLCIkdHlwZSI6Ik5MUkUuQ29tbW9uLkRvbS5Tb2xpZENvbG9yQnJ1c2gsIE5MUkUuQ29tbW9uIiwiQ29sb3IiOnsiJGlkIjoiMjk4OCIsIkEiOjI1NSwiUiI6MjU1LCJHIjowLCJCIjowfX0sIkxpbmVXZWlnaHQiOjAuMCwiTGluZVR5cGUiOjAsIlBhcmVudFN0eWxlIjpudWxsfSwiUGFyZW50U3R5bGUiOm51bGx9LCJNYXJnaW4iOnsiJGlkIjoiMjk4OSIsIlRvcCI6MC4wLCJMZWZ0IjowLjAsIlJpZ2h0IjowLjAsIkJvdHRvbSI6MC4wfSwiUGFkZGluZyI6eyIkaWQiOiIyOTkwIiwiVG9wIjowLjAsIkxlZnQiOjAuMCwiUmlnaHQiOjAuMCwiQm90dG9tIjowLjB9LCJCYWNrZ3JvdW5kIjpudWxsLCJJc1Zpc2libGUiOnRydWUsIldpZHRoIjowLjAsIkhlaWdodCI6MC4wLCJCb3JkZXJTdHlsZSI6bnVsbCwiUGFyZW50U3R5bGUiOm51bGx9LCJCYWNrZ3JvdW5kU3R5bGUiOnsiJGlkIjoiMjk5MSIsIk1hcmdpbiI6eyIkaWQiOiIyOTkyIiwiVG9wIjowLjAsIkxlZnQiOjAuMCwiUmlnaHQiOjAuMCwiQm90dG9tIjowLjB9LCJQYWRkaW5nIjp7IiRpZCI6IjI5OTMiLCJUb3AiOjAuMCwiTGVmdCI6MC4wLCJSaWdodCI6MC4wLCJCb3R0b20iOjAuMH0sIkJhY2tncm91bmQiOnsiJGlkIjoiMjk5NCIsIkNvbG9yIjp7IiRpZCI6IjI5OTUiLCJBIjozOCwiUiI6MCwiRyI6MCwiQiI6MH19LCJJc1Zpc2libGUiOnRydWUsIldpZHRoIjowLjAsIkhlaWdodCI6MC4wLCJCb3JkZXJTdHlsZSI6eyIkaWQiOiIyOTk2IiwiTGluZUNvbG9yIjp7IiRpZCI6IjI5OTciLCIkdHlwZSI6Ik5MUkUuQ29tbW9uLkRvbS5Tb2xpZENvbG9yQnJ1c2gsIE5MUkUuQ29tbW9uIiwiQ29sb3IiOnsiJGlkIjoiMjk5OCIsIkEiOjI1NSwiUiI6MjM0LCJHIjoyMiwiQiI6MzB9fSwiTGluZVdlaWdodCI6MC4wLCJMaW5lVHlwZSI6MCwiUGFyZW50U3R5bGUiOm51bGx9LCJQYXJlbnRTdHlsZSI6bnVsbH0sIk1hcmdpbiI6eyIkaWQiOiIyOTk5IiwiVG9wIjowLjAsIkxlZnQiOjAuMCwiUmlnaHQiOjAuMCwiQm90dG9tIjowLjB9LCJQYWRkaW5nIjp7IiRpZCI6IjMwMDAiLCJUb3AiOjAuMCwiTGVmdCI6MC4wLCJSaWdodCI6MC4wLCJCb3R0b20iOjAuMH0sIklzVmlzaWJsZSI6dHJ1ZSwiV2lkdGgiOjAuMCwiSGVpZ2h0IjowLjAsIkJvcmRlclN0eWxlIjpudWxsLCJQYXJlbnRTdHlsZSI6bnVsbH0sIk1hcmdpbiI6eyIkaWQiOiIzMDAxIiwiVG9wIjowLjAsIkxlZnQiOjAuMCwiUmlnaHQiOjAuMCwiQm90dG9tIjowLjB9LCJQYWRkaW5nIjp7IiRpZCI6IjMwMDIiLCJUb3AiOjAuMCwiTGVmdCI6MC4wLCJSaWdodCI6MC4wLCJCb3R0b20iOjAuMH0sIklzVmlzaWJsZSI6dHJ1ZSwiV2lkdGgiOjAuMCwiSGVpZ2h0IjowLjAsIkJvcmRlclN0eWxlIjp7IiRpZCI6IjMwMDMiLCJMaW5lQ29sb3IiOm51bGwsIkxpbmVXZWlnaHQiOjAuMCwiTGluZVR5cGUiOjAsIlBhcmVudFN0eWxlIjpudWxsfSwiUGFyZW50U3R5bGUiOm51bGx9LHsiJGlkIjoiMzAwNCIsIlN0eWxlSWQiOiIwMDAwMDAwMC0wMDAwLTAwMDAtMDAwMC0wMDAwMDAwMDAwMDAiLCJIZWFkZXJTdHlsZSI6eyIkaWQiOiIzMDA1IiwiVGV4dElzVmVydGljYWwiOmZhbHNlLCJUZXh0U3R5bGUiOnsiJGlkIjoiMzAwNiIsIkZvbnRTZXR0aW5ncyI6eyIkaWQiOiIzMDA3IiwiRm9udFNpemUiOjEyLCJGb250TmFtZSI6IkNhbGlicmkiLCJJc0JvbGQiOmZhbHNlLCJJc0l0YWxpYyI6ZmFsc2UsIklzVW5kZXJsaW5lZCI6ZmFsc2UsIlBhcmVudFN0eWxlIjpudWxsfSwiQXV0b1NpemUiOjAsIkZvcmVncm91bmQiOnsiJGlkIjoiMzAwOCIsIkNvbG9yIjp7IiRpZCI6IjMwMDkiLCJBIjoyNTUsIlIiOjMyLCJHIjo1NiwiQiI6MTAwfX0sIk1heFdpZHRoIjowLjAsIk1heEhlaWdodCI6MC4wLCJTbWFydEZvcmVncm91bmRJc0FjdGl2ZSI6ZmFsc2UsIkhvcml6b250YWxBbGlnbm1lbnQiOjAsIlZlcnRpY2FsQWxpZ25tZW50IjowLCJTbWFydEZvcmVncm91bmQiOm51bGwsIkJhY2tncm91bmRGaWxsVHlwZSI6MCwiTWFyZ2luIjp7IiRpZCI6IjMwMTAiLCJUb3AiOjAuMCwiTGVmdCI6MC4wLCJSaWdodCI6MC4wLCJCb3R0b20iOjAuMH0sIlBhZGRpbmciOnsiJGlkIjoiMzAxMSIsIlRvcCI6MC4wLCJMZWZ0IjowLjAsIlJpZ2h0IjowLjAsIkJvdHRvbSI6MC4wfSwiQmFja2dyb3VuZCI6bnVsbCwiSXNWaXNpYmxlIjpmYWxzZSwiV2lkdGgiOjAuMCwiSGVpZ2h0IjowLjAsIkJvcmRlclN0eWxlIjpudWxsLCJQYXJlbnRTdHlsZSI6bnVsbH0sIlJlY3RhbmdsZVN0eWxlIjp7IiRpZCI6IjMwMTIiLCJNYXJnaW4iOnsiJGlkIjoiMzAxMyIsIlRvcCI6MC4wLCJMZWZ0IjowLjAsIlJpZ2h0IjowLjAsIkJvdHRvbSI6MC4wfSwiUGFkZGluZyI6eyIkaWQiOiIzMDE0IiwiVG9wIjowLjAsIkxlZnQiOjAuMCwiUmlnaHQiOjAuMCwiQm90dG9tIjowLjB9LCJCYWNrZ3JvdW5kIjp7IiRpZCI6IjMwMTUiLCJDb2xvciI6eyIkaWQiOiIzMDE2IiwiQSI6MTI3LCJSIjoyNTQsIkciOjE4NiwiQiI6MTB9fSwiSXNWaXNpYmxlIjpmYWxzZSwiV2lkdGgiOjAuMCwiSGVpZ2h0IjowLjAsIkJvcmRlclN0eWxlIjp7IiRpZCI6IjMwMTciLCJMaW5lQ29sb3IiOnsiJGlkIjoiMzAxOCIsIiR0eXBlIjoiTkxSRS5Db21tb24uRG9tLlNvbGlkQ29sb3JCcnVzaCwgTkxSRS5Db21tb24iLCJDb2xvciI6eyIkaWQiOiIzMDE5IiwiQSI6MjU1LCJSIjoyNTUsIkciOjAsIkIiOjB9fSwiTGluZVdlaWdodCI6MC4wLCJMaW5lVHlwZSI6MCwiUGFyZW50U3R5bGUiOm51bGx9LCJQYXJlbnRTdHlsZSI6bnVsbH0sIk1hcmdpbiI6eyIkaWQiOiIzMDIwIiwiVG9wIjowLjAsIkxlZnQiOjAuMCwiUmlnaHQiOjAuMCwiQm90dG9tIjowLjB9LCJQYWRkaW5nIjp7IiRpZCI6IjMwMjEiLCJUb3AiOjAuMCwiTGVmdCI6MC4wLCJSaWdodCI6MC4wLCJCb3R0b20iOjAuMH0sIkJhY2tncm91bmQiOm51bGwsIklzVmlzaWJsZSI6dHJ1ZSwiV2lkdGgiOjAuMCwiSGVpZ2h0IjowLjAsIkJvcmRlclN0eWxlIjpudWxsLCJQYXJlbnRTdHlsZSI6bnVsbH0sIkJhY2tncm91bmRTdHlsZSI6eyIkaWQiOiIzMDIyIiwiTWFyZ2luIjp7IiRpZCI6IjMwMjMiLCJUb3AiOjAuMCwiTGVmdCI6MC4wLCJSaWdodCI6MC4wLCJCb3R0b20iOjAuMH0sIlBhZGRpbmciOnsiJGlkIjoiMzAyNCIsIlRvcCI6MC4wLCJMZWZ0IjowLjAsIlJpZ2h0IjowLjAsIkJvdHRvbSI6MC4wfSwiQmFja2dyb3VuZCI6eyIkaWQiOiIzMDI1IiwiQ29sb3IiOnsiJGlkIjoiMzAyNiIsIkEiOjM4LCJSIjowLCJHIjowLCJCIjowfX0sIklzVmlzaWJsZSI6dHJ1ZSwiV2lkdGgiOjAuMCwiSGVpZ2h0IjowLjAsIkJvcmRlclN0eWxlIjp7IiRpZCI6IjMwMjciLCJMaW5lQ29sb3IiOnsiJGlkIjoiMzAyOCIsIiR0eXBlIjoiTkxSRS5Db21tb24uRG9tLlNvbGlkQ29sb3JCcnVzaCwgTkxSRS5Db21tb24iLCJDb2xvciI6eyIkaWQiOiIzMDI5IiwiQSI6MjU1LCJSIjoyMzQsIkciOjIyLCJCIjozMH19LCJMaW5lV2VpZ2h0IjowLjAsIkxpbmVUeXBlIjowLCJQYXJlbnRTdHlsZSI6bnVsbH0sIlBhcmVudFN0eWxlIjpudWxsfSwiSXNBYm92ZVRpbWViYW5kIjpmYWxzZSwiU3BhY2luZyI6NSwiRGVmYXVsdFN3aW1sYW5lVGFza1N0eWxlIjp7IiRpZCI6IjMwMzAiLCIkdHlwZSI6Ik5MUkUuQ29tbW9uLkRvbS5TdHlsZXMuRXhwbGljaXRTZXRhYmxlVGFza1N0eWxlLCBOTFJFLkNvbW1vbiIsIlNoYXBlIjo0LCJTaGFwZVRoaWNrbmVzcyI6MSwiRHVyYXRpb25Gb3JtYXQiOjAsIkluY2x1ZGVOb25Xb3JraW5nRGF5c0luRHVyYXRpb24iOmZhbHNlLCJQZXJjZW50YWdlQ29tcGxldGVTdHlsZSI6eyIkaWQiOiIzMDMxIiwiRm9udFNldHRpbmdzIjp7IiRpZCI6IjMwMzIiLCJGb250U2l6ZSI6MTAsIkZvbnROYW1lIjoiQ2FsaWJyaSIsIklzQm9sZCI6ZmFsc2UsIklzSXRhbGljIjpmYWxzZSwiSXNVbmRlcmxpbmVkIjpmYWxzZSwiUGFyZW50U3R5bGUiOm51bGx9LCJBdXRvU2l6ZSI6MCwiRm9yZWdyb3VuZCI6eyIkaWQiOiIzMDMzIiwiQ29sb3IiOnsiJGlkIjoiMzAzN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zAzNSIsIlRvcCI6MC4wLCJMZWZ0IjowLjAsIlJpZ2h0IjowLjAsIkJvdHRvbSI6MC4wfSwiUGFkZGluZyI6eyIkaWQiOiIzMDM2IiwiVG9wIjowLjAsIkxlZnQiOjAuMCwiUmlnaHQiOjAuMCwiQm90dG9tIjowLjB9LCJCYWNrZ3JvdW5kIjp7IiRpZCI6IjMwMzciLCJDb2xvciI6eyIkaWQiOiIzMDM4IiwiQSI6ODksIlIiOjAsIkciOjAsIkIiOjB9fSwiSXNWaXNpYmxlIjp0cnVlLCJXaWR0aCI6MC4wLCJIZWlnaHQiOjAuMCwiQm9yZGVyU3R5bGUiOm51bGwsIlBhcmVudFN0eWxlIjpudWxsfSwiRHVyYXRpb25TdHlsZSI6eyIkaWQiOiIzMDM5IiwiRm9udFNldHRpbmdzIjp7IiRpZCI6IjMwNDAiLCJGb250U2l6ZSI6MTAsIkZvbnROYW1lIjoiQ2FsaWJyaSIsIklzQm9sZCI6ZmFsc2UsIklzSXRhbGljIjpmYWxzZSwiSXNVbmRlcmxpbmVkIjpmYWxzZSwiUGFyZW50U3R5bGUiOm51bGx9LCJBdXRvU2l6ZSI6MCwiRm9yZWdyb3VuZCI6eyIkaWQiOiIzMDQxIiwiQ29sb3IiOnsiJGlkIjoiMzA0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NDMiLCJUb3AiOjAuMCwiTGVmdCI6MC4wLCJSaWdodCI6MC4wLCJCb3R0b20iOjAuMH0sIlBhZGRpbmciOnsiJGlkIjoiMzA0NCIsIlRvcCI6MC4wLCJMZWZ0IjowLjAsIlJpZ2h0IjowLjAsIkJvdHRvbSI6MC4wfSwiQmFja2dyb3VuZCI6eyIkaWQiOiIzMDQ1IiwiQ29sb3IiOnsiJHJlZiI6IjMwMzgifX0sIklzVmlzaWJsZSI6dHJ1ZSwiV2lkdGgiOjAuMCwiSGVpZ2h0IjowLjAsIkJvcmRlclN0eWxlIjpudWxsLCJQYXJlbnRTdHlsZSI6bnVsbH0sIkhvcml6b250YWxDb25uZWN0b3JTdHlsZSI6eyIkaWQiOiIzMDQ2IiwiTGluZUNvbG9yIjp7IiRpZCI6IjMwNDciLCIkdHlwZSI6Ik5MUkUuQ29tbW9uLkRvbS5Tb2xpZENvbG9yQnJ1c2gsIE5MUkUuQ29tbW9uIiwiQ29sb3IiOnsiJGlkIjoiMzA0OCIsIkEiOjI1NSwiUiI6MjA0LCJHIjoyMDQsIkIiOjIwNH19LCJMaW5lV2VpZ2h0IjoxLjAsIkxpbmVUeXBlIjowLCJQYXJlbnRTdHlsZSI6bnVsbH0sIlZlcnRpY2FsQ29ubmVjdG9yU3R5bGUiOnsiJGlkIjoiMzA0OSIsIkxpbmVDb2xvciI6eyIkaWQiOiIzMDUwIiwiJHR5cGUiOiJOTFJFLkNvbW1vbi5Eb20uU29saWRDb2xvckJydXNoLCBOTFJFLkNvbW1vbiIsIkNvbG9yIjp7IiRpZCI6IjMwN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MDUyIiwiTWFyZ2luIjp7IiRpZCI6IjMwNTMiLCJUb3AiOjAuMCwiTGVmdCI6NC4wLCJSaWdodCI6NC4wLCJCb3R0b20iOjAuMH0sIlBhZGRpbmciOnsiJGlkIjoiMzA1NCIsIlRvcCI6MC4wLCJMZWZ0IjowLjAsIlJpZ2h0IjowLjAsIkJvdHRvbSI6MC4wfSwiQmFja2dyb3VuZCI6eyIkaWQiOiIzMDU1IiwiQ29sb3IiOnsiJGlkIjoiMzA1NiIsIkEiOjE3OCwiUiI6MjI4LCJHIjoyMTIsIkIiOjMxfX0sIklzVmlzaWJsZSI6dHJ1ZSwiV2lkdGgiOjAuMCwiSGVpZ2h0IjoxNi4wLCJCb3JkZXJTdHlsZSI6eyIkaWQiOiIzMDU3IiwiTGluZUNvbG9yIjp7IiRpZCI6IjMwNTgiLCIkdHlwZSI6Ik5MUkUuQ29tbW9uLkRvbS5Tb2xpZENvbG9yQnJ1c2gsIE5MUkUuQ29tbW9uIiwiQ29sb3IiOnsiJGlkIjoiMzA1OSIsIkEiOjI1NSwiUiI6MjM0LCJHIjoyMiwiQiI6MzB9fSwiTGluZVdlaWdodCI6MC4wLCJMaW5lVHlwZSI6MCwiUGFyZW50U3R5bGUiOm51bGx9LCJQYXJlbnRTdHlsZSI6bnVsbH0sIlRpdGxlU3R5bGUiOnsiJGlkIjoiMzA2MCIsIkZvbnRTZXR0aW5ncyI6eyIkaWQiOiIzMDYxIiwiRm9udFNpemUiOjExLCJGb250TmFtZSI6IkNhbGlicmkiLCJJc0JvbGQiOmZhbHNlLCJJc0l0YWxpYyI6ZmFsc2UsIklzVW5kZXJsaW5lZCI6ZmFsc2UsIlBhcmVudFN0eWxlIjpudWxsfSwiQXV0b1NpemUiOjAsIkZvcmVncm91bmQiOnsiJGlkIjoiMzA2MiIsIkNvbG9yIjp7IiRpZCI6IjMwNj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A2NCIsIlRvcCI6MC4wLCJMZWZ0IjowLjAsIlJpZ2h0IjowLjAsIkJvdHRvbSI6MC4wfSwiUGFkZGluZyI6eyIkaWQiOiIzMDY1IiwiVG9wIjowLjAsIkxlZnQiOjAuMCwiUmlnaHQiOjAuMCwiQm90dG9tIjowLjB9LCJCYWNrZ3JvdW5kIjp7IiRpZCI6IjMwNjYiLCJDb2xvciI6eyIkcmVmIjoiMzAzOCJ9fSwiSXNWaXNpYmxlIjp0cnVlLCJXaWR0aCI6MC4wLCJIZWlnaHQiOjAuMCwiQm9yZGVyU3R5bGUiOm51bGwsIlBhcmVudFN0eWxlIjpudWxsfSwiRGF0ZVN0eWxlIjp7IiRpZCI6IjMwNjciLCJGb250U2V0dGluZ3MiOnsiJGlkIjoiMzA2OCIsIkZvbnRTaXplIjoxMCwiRm9udE5hbWUiOiJDYWxpYnJpIiwiSXNCb2xkIjpmYWxzZSwiSXNJdGFsaWMiOmZhbHNlLCJJc1VuZGVybGluZWQiOmZhbHNlLCJQYXJlbnRTdHlsZSI6bnVsbH0sIkF1dG9TaXplIjowLCJGb3JlZ3JvdW5kIjp7IiRpZCI6IjMwNjkiLCJDb2xvciI6eyIkaWQiOiIzMDc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cxIiwiVG9wIjowLjAsIkxlZnQiOjAuMCwiUmlnaHQiOjAuMCwiQm90dG9tIjowLjB9LCJQYWRkaW5nIjp7IiRpZCI6IjMwNzIiLCJUb3AiOjAuMCwiTGVmdCI6MC4wLCJSaWdodCI6MC4wLCJCb3R0b20iOjAuMH0sIkJhY2tncm91bmQiOnsiJGlkIjoiMzA3MyIsIkNvbG9yIjp7IiRyZWYiOiIzMDM4In19LCJJc1Zpc2libGUiOnRydWUsIldpZHRoIjowLjAsIkhlaWdodCI6MC4wLCJCb3JkZXJTdHlsZSI6bnVsbCwiUGFyZW50U3R5bGUiOm51bGx9LCJEYXRlRm9ybWF0Ijp7IiRpZCI6IjMwNzQ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zA3NSIsIkRhdGVQYXJ0SXNWaXNpYmxlIjp0cnVlLCJUaW1lUGFydElzVmlzaWJsZSI6ZmFsc2V9fSwiV2Vla051bWJlcmluZyI6eyIkaWQiOiIzMDc2IiwiRm9ybWF0IjowLCJJc1Zpc2libGUiOmZhbHNlLCJMYXN0S25vd25WaXNpYmlsaXR5U3RhdGUiOmZhbHNlfSwiSXNWaXNpYmxlIjp0cnVlLCJQYXJlbnRTdHlsZSI6bnVsbCwiX2V4cGxpY2l0bHlTZXQiOnsiJGlkIjoiMzA3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Dc4IiwiU2hhcGUiOjAsIkNvbm5lY3Rvck1hcmdpbiI6eyIkaWQiOiIzMDc5IiwiVG9wIjowLjAsIkxlZnQiOjIuMCwiUmlnaHQiOjIuMCwiQm90dG9tIjowLjB9LCJDb25uZWN0b3JTdHlsZSI6eyIkaWQiOiIzMDgwIiwiTGluZUNvbG9yIjp7IiRpZCI6IjMwODEiLCIkdHlwZSI6Ik5MUkUuQ29tbW9uLkRvbS5Tb2xpZENvbG9yQnJ1c2gsIE5MUkUuQ29tbW9uIiwiQ29sb3IiOnsiJGlkIjoiMzA4MiIsIkEiOjEyNywiUiI6MTE1LCJHIjoxMTUsIkIiOjExNX19LCJMaW5lV2VpZ2h0IjoxLjAsIkxpbmVUeXBlIjowLCJQYXJlbnRTdHlsZSI6bnVsbH0sIklzQmVsb3dUaW1lYmFuZCI6ZmFsc2UsIlBvc2l0aW9uT25UYXNrIjoxLCJIaWRlRGF0ZSI6ZmFsc2UsIlNoYXBlU2l6ZSI6MSwiU3BhY2luZyI6MS4wLCJQYWRkaW5nIjp7IiRpZCI6IjMwODMiLCJUb3AiOjcuMCwiTGVmdCI6My4wLCJSaWdodCI6MC4wLCJCb3R0b20iOjIuMH0sIlNoYXBlU3R5bGUiOnsiJGlkIjoiMzA4NCIsIk1hcmdpbiI6eyIkaWQiOiIzMDg1IiwiVG9wIjowLjAsIkxlZnQiOjAuMCwiUmlnaHQiOjAuMCwiQm90dG9tIjowLjB9LCJQYWRkaW5nIjp7IiRpZCI6IjMwODYiLCJUb3AiOjAuMCwiTGVmdCI6MC4wLCJSaWdodCI6MC4wLCJCb3R0b20iOjAuMH0sIkJhY2tncm91bmQiOnsiJGlkIjoiMzA4NyIsIkNvbG9yIjp7IiRpZCI6IjMwODgiLCJBIjoxMjcsIlIiOjI1NCwiRyI6MTg2LCJCIjoxMH19LCJJc1Zpc2libGUiOnRydWUsIldpZHRoIjoxOC4wLCJIZWlnaHQiOjIwLjAsIkJvcmRlclN0eWxlIjp7IiRpZCI6IjMwODkiLCJMaW5lQ29sb3IiOnsiJGlkIjoiMzA5MCIsIiR0eXBlIjoiTkxSRS5Db21tb24uRG9tLlNvbGlkQ29sb3JCcnVzaCwgTkxSRS5Db21tb24iLCJDb2xvciI6eyIkaWQiOiIzMDkxIiwiQSI6MjU1LCJSIjoyMzQsIkciOjIyLCJCIjozMH19LCJMaW5lV2VpZ2h0IjowLjAsIkxpbmVUeXBlIjowLCJQYXJlbnRTdHlsZSI6bnVsbH0sIlBhcmVudFN0eWxlIjpudWxsfSwiVGl0bGVTdHlsZSI6eyIkaWQiOiIzMDkyIiwiRm9udFNldHRpbmdzIjp7IiRpZCI6IjMwOTMiLCJGb250U2l6ZSI6MTEsIkZvbnROYW1lIjoiQ2FsaWJyaSIsIklzQm9sZCI6dHJ1ZSwiSXNJdGFsaWMiOmZhbHNlLCJJc1VuZGVybGluZWQiOmZhbHNlLCJQYXJlbnRTdHlsZSI6bnVsbH0sIkF1dG9TaXplIjowLCJGb3JlZ3JvdW5kIjp7IiRpZCI6IjMwOTQiLCJDb2xvciI6eyIkaWQiOiIzMDk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wOTYiLCJUb3AiOjAuMCwiTGVmdCI6MC4wLCJSaWdodCI6MC4wLCJCb3R0b20iOjAuMH0sIlBhZGRpbmciOnsiJGlkIjoiMzA5NyIsIlRvcCI6MC4wLCJMZWZ0IjowLjAsIlJpZ2h0IjowLjAsIkJvdHRvbSI6MC4wfSwiQmFja2dyb3VuZCI6eyIkaWQiOiIzMDk4IiwiQ29sb3IiOnsiJGlkIjoiMzA5OSIsIkEiOjg5LCJSIjowLCJHIjowLCJCIjowfX0sIklzVmlzaWJsZSI6dHJ1ZSwiV2lkdGgiOjAuMCwiSGVpZ2h0IjowLjAsIkJvcmRlclN0eWxlIjpudWxsLCJQYXJlbnRTdHlsZSI6bnVsbH0sIkRhdGVTdHlsZSI6eyIkaWQiOiIzMTAwIiwiRm9udFNldHRpbmdzIjp7IiRpZCI6IjMxMDEiLCJGb250U2l6ZSI6MTAsIkZvbnROYW1lIjoiQ2FsaWJyaSIsIklzQm9sZCI6ZmFsc2UsIklzSXRhbGljIjpmYWxzZSwiSXNVbmRlcmxpbmVkIjpmYWxzZSwiUGFyZW50U3R5bGUiOm51bGx9LCJBdXRvU2l6ZSI6MCwiRm9yZWdyb3VuZCI6eyIkaWQiOiIzMTAyIiwiQ29sb3IiOnsiJGlkIjoiMzE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wNCIsIlRvcCI6MC4wLCJMZWZ0IjowLjAsIlJpZ2h0IjowLjAsIkJvdHRvbSI6MC4wfSwiUGFkZGluZyI6eyIkaWQiOiIzMTA1IiwiVG9wIjowLjAsIkxlZnQiOjAuMCwiUmlnaHQiOjAuMCwiQm90dG9tIjowLjB9LCJCYWNrZ3JvdW5kIjp7IiRpZCI6IjMxMDYiLCJDb2xvciI6eyIkcmVmIjoiMzA5OSJ9fSwiSXNWaXNpYmxlIjp0cnVlLCJXaWR0aCI6MC4wLCJIZWlnaHQiOjAuMCwiQm9yZGVyU3R5bGUiOm51bGwsIlBhcmVudFN0eWxlIjpudWxsfSwiRGF0ZUZvcm1hdCI6eyIkaWQiOiIzMT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DgiLCJGb3JtYXQiOjAsIklzVmlzaWJsZSI6ZmFsc2UsIkxhc3RLbm93blZpc2liaWxpdHlTdGF0ZSI6ZmFsc2V9LCJJc1Zpc2libGUiOnRydWUsIlBhcmVudFN0eWxlIjpudWxsfSwiRGVmYXVsdFN3aW1sYW5lTWlsZXN0b25lU3R5bGUiOnsiJGlkIjoiMzEwOSIsIlRpdGxlUG9zaXRpb24iOiJSaWdodCIsIkRhdGVQb3NpdGlvbiI6IkxlZnQiLCJTaGFwZVR5cGUiOjAsIlNoYXBlU2l6ZSI6MSwiU3BhY2luZyI6NSwiU2hhcGVTdHlsZSI6eyIkaWQiOiIzMTEwIiwiTWFyZ2luIjp7IiRpZCI6IjMxMTEiLCJUb3AiOjAuMCwiTGVmdCI6MC4wLCJSaWdodCI6MC4wLCJCb3R0b20iOjAuMH0sIlBhZGRpbmciOnsiJGlkIjoiMzExMiIsIlRvcCI6MC4wLCJMZWZ0IjowLjAsIlJpZ2h0IjowLjAsIkJvdHRvbSI6MC4wfSwiQmFja2dyb3VuZCI6eyIkaWQiOiIzMTEzIiwiQ29sb3IiOnsiJGlkIjoiMzExNCIsIkEiOjEyNywiUiI6MjU0LCJHIjoxODYsIkIiOjEwfX0sIklzVmlzaWJsZSI6dHJ1ZSwiV2lkdGgiOjE4LjAsIkhlaWdodCI6MjAuMCwiQm9yZGVyU3R5bGUiOnsiJGlkIjoiMzExNSIsIkxpbmVDb2xvciI6eyIkaWQiOiIzMTE2IiwiJHR5cGUiOiJOTFJFLkNvbW1vbi5Eb20uU29saWRDb2xvckJydXNoLCBOTFJFLkNvbW1vbiIsIkNvbG9yIjp7IiRpZCI6IjMxMTciLCJBIjoyNTUsIlIiOjIzNCwiRyI6MjIsIkIiOjMwfX0sIkxpbmVXZWlnaHQiOjAuMCwiTGluZVR5cGUiOjAsIlBhcmVudFN0eWxlIjpudWxsfSwiUGFyZW50U3R5bGUiOm51bGx9LCJUaXRsZVN0eWxlIjp7IiRpZCI6IjMxMTgiLCJGb250U2V0dGluZ3MiOnsiJGlkIjoiMzExOSIsIkZvbnRTaXplIjoxMSwiRm9udE5hbWUiOiJDYWxpYnJpIiwiSXNCb2xkIjp0cnVlLCJJc0l0YWxpYyI6ZmFsc2UsIklzVW5kZXJsaW5lZCI6ZmFsc2UsIlBhcmVudFN0eWxlIjpudWxsfSwiQXV0b1NpemUiOjAsIkZvcmVncm91bmQiOnsiJGlkIjoiMzEyMCIsIkNvbG9yIjp7IiRpZCI6IjMx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yMiIsIlRvcCI6MC4wLCJMZWZ0IjowLjAsIlJpZ2h0IjowLjAsIkJvdHRvbSI6MC4wfSwiUGFkZGluZyI6eyIkaWQiOiIzMTIzIiwiVG9wIjowLjAsIkxlZnQiOjAuMCwiUmlnaHQiOjAuMCwiQm90dG9tIjowLjB9LCJCYWNrZ3JvdW5kIjp7IiRpZCI6IjMxMjQiLCJDb2xvciI6eyIkaWQiOiIzMTI1IiwiQSI6ODksIlIiOjAsIkciOjAsIkIiOjB9fSwiSXNWaXNpYmxlIjp0cnVlLCJXaWR0aCI6MC4wLCJIZWlnaHQiOjAuMCwiQm9yZGVyU3R5bGUiOm51bGwsIlBhcmVudFN0eWxlIjpudWxsfSwiRGF0ZVN0eWxlIjp7IiRpZCI6IjMxMjYiLCJGb250U2V0dGluZ3MiOnsiJGlkIjoiMzEyNyIsIkZvbnRTaXplIjoxMCwiRm9udE5hbWUiOiJDYWxpYnJpIiwiSXNCb2xkIjpmYWxzZSwiSXNJdGFsaWMiOmZhbHNlLCJJc1VuZGVybGluZWQiOmZhbHNlLCJQYXJlbnRTdHlsZSI6bnVsbH0sIkF1dG9TaXplIjowLCJGb3JlZ3JvdW5kIjp7IiRpZCI6IjMxMjgiLCJDb2xvciI6eyIkaWQiOiIzMT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MwIiwiVG9wIjowLjAsIkxlZnQiOjAuMCwiUmlnaHQiOjAuMCwiQm90dG9tIjowLjB9LCJQYWRkaW5nIjp7IiRpZCI6IjMxMzEiLCJUb3AiOjAuMCwiTGVmdCI6MC4wLCJSaWdodCI6MC4wLCJCb3R0b20iOjAuMH0sIkJhY2tncm91bmQiOnsiJGlkIjoiMzEzMiIsIkNvbG9yIjp7IiRpZCI6IjMxMzMiLCJBIjo4OSwiUiI6MCwiRyI6MCwiQiI6MH19LCJJc1Zpc2libGUiOnRydWUsIldpZHRoIjowLjAsIkhlaWdodCI6MC4wLCJCb3JkZXJTdHlsZSI6bnVsbCwiUGFyZW50U3R5bGUiOm51bGx9LCJEYXRlRm9ybWF0Ijp7IiRpZCI6IjMx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zNSIsIkZvcm1hdCI6MCwiSXNWaXNpYmxlIjpmYWxzZSwiTGFzdEtub3duVmlzaWJpbGl0eVN0YXRlIjpmYWxzZX0sIklzVmlzaWJsZSI6dHJ1ZSwiUGFyZW50U3R5bGUiOm51bGx9LCJEZWZhdWx0U3dpbWxhbmVBY3Rpdml0eVN0eWxlIjp7IiRpZCI6IjMxMzYiLCJIZWFkZXJTdHlsZSI6eyIkaWQiOiIzMTM3IiwiVGV4dFN0eWxlIjp7IiRpZCI6IjMxMzgiLCJGb250U2V0dGluZ3MiOnsiJGlkIjoiMzEzOSIsIkZvbnRTaXplIjoxMSwiRm9udE5hbWUiOiJDYWxpYnJpIiwiSXNCb2xkIjpmYWxzZSwiSXNJdGFsaWMiOmZhbHNlLCJJc1VuZGVybGluZWQiOmZhbHNlLCJQYXJlbnRTdHlsZSI6bnVsbH0sIkF1dG9TaXplIjoyLCJGb3JlZ3JvdW5kIjp7IiRpZCI6IjMxNDAiLCJDb2xvciI6eyIkaWQiOiIzMTQ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E0MiIsIlRvcCI6MC4wLCJMZWZ0IjowLjAsIlJpZ2h0IjowLjAsIkJvdHRvbSI6MC4wfSwiUGFkZGluZyI6eyIkaWQiOiIzMTQzIiwiVG9wIjowLjAsIkxlZnQiOjAuMCwiUmlnaHQiOjAuMCwiQm90dG9tIjowLjB9LCJCYWNrZ3JvdW5kIjpudWxsLCJJc1Zpc2libGUiOnRydWUsIldpZHRoIjowLjAsIkhlaWdodCI6MC4wLCJCb3JkZXJTdHlsZSI6bnVsbCwiUGFyZW50U3R5bGUiOm51bGx9LCJSZWN0YW5nbGVTdHlsZSI6eyIkaWQiOiIzMTQ0IiwiTWFyZ2luIjp7IiRpZCI6IjMxNDUiLCJUb3AiOjAuMCwiTGVmdCI6MC4wLCJSaWdodCI6MC4wLCJCb3R0b20iOjAuMH0sIlBhZGRpbmciOnsiJGlkIjoiMzE0NiIsIlRvcCI6MC4wLCJMZWZ0IjowLjAsIlJpZ2h0IjowLjAsIkJvdHRvbSI6MC4wfSwiQmFja2dyb3VuZCI6eyIkaWQiOiIzMTQ3IiwiQ29sb3IiOnsiJGlkIjoiMzE0OCIsIkEiOjYzLCJSIjoyNTQsIkciOjE4NiwiQiI6MTB9fSwiSXNWaXNpYmxlIjp0cnVlLCJXaWR0aCI6MC4wLCJIZWlnaHQiOjAuMCwiQm9yZGVyU3R5bGUiOnsiJGlkIjoiMzE0OSIsIkxpbmVDb2xvciI6eyIkaWQiOiIzMTUwIiwiJHR5cGUiOiJOTFJFLkNvbW1vbi5Eb20uU29saWRDb2xvckJydXNoLCBOTFJFLkNvbW1vbiIsIkNvbG9yIjp7IiRpZCI6IjMxNTEiLCJBIjoyNTUsIlIiOjI1NSwiRyI6MCwiQiI6MH19LCJMaW5lV2VpZ2h0IjowLjAsIkxpbmVUeXBlIjowLCJQYXJlbnRTdHlsZSI6bnVsbH0sIlBhcmVudFN0eWxlIjpudWxsfSwiTWFyZ2luIjp7IiRpZCI6IjMxNTIiLCJUb3AiOjAuMCwiTGVmdCI6MC4wLCJSaWdodCI6MC4wLCJCb3R0b20iOjAuMH0sIlBhZGRpbmciOnsiJGlkIjoiMzE1MyIsIlRvcCI6MC4wLCJMZWZ0IjowLjAsIlJpZ2h0IjowLjAsIkJvdHRvbSI6MC4wfSwiQmFja2dyb3VuZCI6bnVsbCwiSXNWaXNpYmxlIjp0cnVlLCJXaWR0aCI6MC4wLCJIZWlnaHQiOjAuMCwiQm9yZGVyU3R5bGUiOm51bGwsIlBhcmVudFN0eWxlIjpudWxsfSwiQmFja2dyb3VuZFN0eWxlIjp7IiRpZCI6IjMxNTQiLCJNYXJnaW4iOnsiJGlkIjoiMzE1NSIsIlRvcCI6MC4wLCJMZWZ0IjowLjAsIlJpZ2h0IjowLjAsIkJvdHRvbSI6MC4wfSwiUGFkZGluZyI6eyIkaWQiOiIzMTU2IiwiVG9wIjowLjAsIkxlZnQiOjAuMCwiUmlnaHQiOjAuMCwiQm90dG9tIjowLjB9LCJCYWNrZ3JvdW5kIjp7IiRpZCI6IjMxNTciLCJDb2xvciI6eyIkaWQiOiIzMTU4IiwiQSI6MzgsIlIiOjAsIkciOjAsIkIiOjB9fSwiSXNWaXNpYmxlIjp0cnVlLCJXaWR0aCI6MC4wLCJIZWlnaHQiOjAuMCwiQm9yZGVyU3R5bGUiOnsiJGlkIjoiMzE1OSIsIkxpbmVDb2xvciI6eyIkaWQiOiIzMTYwIiwiJHR5cGUiOiJOTFJFLkNvbW1vbi5Eb20uU29saWRDb2xvckJydXNoLCBOTFJFLkNvbW1vbiIsIkNvbG9yIjp7IiRpZCI6IjMxNjEiLCJBIjoyNTUsIlIiOjIzNCwiRyI6MjIsIkIiOjMwfX0sIkxpbmVXZWlnaHQiOjAuMCwiTGluZVR5cGUiOjAsIlBhcmVudFN0eWxlIjpudWxsfSwiUGFyZW50U3R5bGUiOm51bGx9LCJNYXJnaW4iOnsiJGlkIjoiMzE2MiIsIlRvcCI6MC4wLCJMZWZ0IjowLjAsIlJpZ2h0IjowLjAsIkJvdHRvbSI6MC4wfSwiUGFkZGluZyI6eyIkaWQiOiIzMTYzIiwiVG9wIjowLjAsIkxlZnQiOjAuMCwiUmlnaHQiOjAuMCwiQm90dG9tIjowLjB9LCJJc1Zpc2libGUiOnRydWUsIldpZHRoIjowLjAsIkhlaWdodCI6MC4wLCJCb3JkZXJTdHlsZSI6bnVsbCwiUGFyZW50U3R5bGUiOm51bGx9LCJNYXJnaW4iOnsiJGlkIjoiMzE2NCIsIlRvcCI6MC4wLCJMZWZ0IjowLjAsIlJpZ2h0IjowLjAsIkJvdHRvbSI6MC4wfSwiUGFkZGluZyI6eyIkaWQiOiIzMTY1IiwiVG9wIjowLjAsIkxlZnQiOjAuMCwiUmlnaHQiOjAuMCwiQm90dG9tIjowLjB9LCJJc1Zpc2libGUiOnRydWUsIldpZHRoIjowLjAsIkhlaWdodCI6MC4wLCJCb3JkZXJTdHlsZSI6eyIkaWQiOiIzMTY2IiwiTGluZUNvbG9yIjpudWxsLCJMaW5lV2VpZ2h0IjowLjAsIkxpbmVUeXBlIjowLCJQYXJlbnRTdHlsZSI6bnVsbH0sIlBhcmVudFN0eWxlIjpudWxsfV19LCJTY2FsZSI6eyIkaWQiOiIzMTY3IiwiU3RhcnREYXRlIjoiMDAwMS0wMS0wMVQwMDowMDowMCIsIkVuZERhdGUiOiIyMDIxLTEyLTE2VDIzOjU5OjAwIiwiRm9ybWF0IjoiTU1NIiwiVHlwZSI6MywiQXV0b0RhdGVSYW5nZSI6dHJ1ZSwiV29ya2luZ0RheXMiOjMxLCJGaXNjYWxZZWFyIjp7IiRpZCI6IjMxNjgiLCJTdGFydE1vbnRoIjoxLCJVc2VTdGFydGluZ1llYXJGb3JOdW1iZXJpbmciOnRydWUsIlNob3dGaXNjYWxZZWFyTGFiZWwiOnRydWV9LCJUb2RheU1hcmtlclRleHQiOiJUb2RheSIsIkF1dG9TY2FsZVR5cGUiOmZhbHNlfSwiU2NhbGVWMiI6eyIkaWQiOiIzMTY5IiwiU3RhcnREYXRlIjoiMDAwMS0wMS0wMVQwMDowMDowMCIsIkVuZERhdGUiOiIyMDI1LTA5LTI3VDExOjU5OjAwIiwiQXV0b0RhdGVSYW5nZSI6dHJ1ZSwiV29ya2luZ0RheXMiOjMxLCJGaXNjYWxZZWFyIjp7IiRyZWYiOiIzMTY4In0sIlRvZGF5TWFya2VyVGV4dCI6IlRvZGF5IiwiQXV0b1NjYWxlVHlwZSI6ZmFsc2UsIlRpbWViYW5kU2NhbGVzIjp7IiRpZCI6IjMxNzAiLCJUb3BTY2FsZUxheWVyIjp7IiRpZCI6IjMxNzEiLCJGb3JtYXQiOiJNTU0iLCJUeXBlIjozfSwiTWlkZGxlU2NhbGVMYXllciI6eyIkaWQiOiIzMTcyIiwiRm9ybWF0IjpudWxsLCJUeXBlIjowfSwiQm90dG9tU2NhbGVMYXllciI6eyIkaWQiOiIzMTczIiwiRm9ybWF0IjpudWxsLCJUeXBlIjowfX19LCJNaWxlc3RvbmVzIjpbXSwiVGFza3MiOltdLCJTd2ltbGFuZXMiOltdLCJNc1Byb2plY3RJdGVtc1RyZWUiOm51bGwsIk1ldGFkYXRhIjp7IiRpZCI6IjMxNzQiLCJSZWNlbnRDb2xvcnNDb2xsZWN0aW9uIjoiW1wiI0ZGNzM3MzczXCIsXCIjRkZBMzYzQzNcIixcIiNGRkUzNzQxNlwiLFwiI0ZGNTZDRkRCXCIsXCIjQjJFNEQ0MUZcIixcIiNGRkU0RDQxRl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291cmNlVGhlbWUiOiJ7XCIkaWRcIjpcIjFcIixcIklkXCI6XCI3YzY3ZDk4ZS1hZTZlLTRiYmMtOWIwZS00ZmYyNDhmOGMxMzF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ExNSxcIkdcIjoxMTUsXCJCXCI6MTE1fX0sXCJJc1Zpc2libGVcIjp0cnVlLFwiV2lkdGhcIjowLjAsXCJIZWlnaHRcIjowLjAsXCJCb3JkZXJTdHlsZVwiOm51bGx9LFwiVG9kYXlNYXJrZXJQb3NpdGlvblwiOjEsXCJJc1Zpc2libGVcIjp0cnVlfSxcIlNjYWxlU3R5bGVcIjp7XCIkaWRcIjpcIjIzXCIsXCJTaG93U2VnbWVudFNlcGFyYXRvcnNcIjp0cnVlLFwiU2VnbWVudFNlcGFyYXRvck9wYWNpdHlcIjozMCxcIlNoYXBlXCI6MCxcIlNlZ21lbnRUZXh0U3R5bGVcIjp7XCIkaWRcIjpcIjI0XCIsXCJGb250U2V0dGluZ3NcIjp7XCIkaWRcIjpcIjI1XCIsXCJGb250U2l6ZVwiOjE0LFwiRm9udE5hbWVcIjpcIkNhbGlicmlcIixcIklzQm9sZFwiOmZhbHNlLFwiSXNJdGFsaWNcIjpmYWxzZSxcIklzVW5kZXJsaW5lZFwiOmZhbHNlfSxcIkZvcmVncm91bmRcIjp7XCIkaWRcIjpcIjI2XCIsXCJDb2xvclwiOntcIiRpZFwiOlwiMjdcIixcIkFcIjoyNTUsXCJSXCI6MCxcIkdcIjowLFwiQlwiOjB9fSxcIkhvcml6b250YWxBbGlnbm1lbnRcIjowLFwiSXNWaXNpYmxlXCI6dHJ1ZX0sXCJTaGFwZVN0eWxlXCI6e1wiJGlkXCI6XCIyOFwiLFwiTWFyZ2luXCI6e1wiJGlkXCI6XCIyOVwiLFwiVG9wXCI6MC4wLFwiTGVmdFwiOjEyLjAsXCJSaWdodFwiOjEyLjAsXCJCb3R0b21cIjowLjB9LFwiUGFkZGluZ1wiOntcIiRpZFwiOlwiMzBcIixcIlRvcFwiOjcuMCxcIkxlZnRcIjowLjAsXCJSaWdodFwiOjAuMCxcIkJvdHRvbVwiOjcuMH0sXCJCYWNrZ3JvdW5kXCI6e1wiJGlkXCI6XCIzMVwiLFwiQ29sb3JcIjp7XCIkaWRcIjpcIjMyXCIsXCJBXCI6MjU1LFwiUlwiOjIyNSxcIkdcIjoyMjUsXCJCXCI6MjI1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wLFwiR1wiOjAsXCJCXCI6M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E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4LFwiR1wiOjIzNixcIkJcIjoyMjV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QsXCJFbmREYXRlUG9zaXRpb25cIjo0LFwiVGl0bGVQb3NpdGlvblwiOjUsXCJEdXJhdGlvblBvc2l0aW9uXCI6MCxcIlBlcmNlbnRhZ2VDb21wbGV0ZWRQb3NpdGlvblwiOjIsXCJTcGFjaW5nXCI6NS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EyNyxcIlJcIjoxNTQsXCJHXCI6MjIyLFwiQlwiOjIxNn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ZmFsc2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wLFwiSXNWaXNpYmxlXCI6dHJ1ZX0sXCJEYXRlRm9ybWF0XCI6e1wiJGlkXCI6XCI4MlwiLFwiRm9ybWF0U3RyaW5nXCI6XCJNTU0gZFwiLFwiU2VwYXJhdG9yXCI6XCIvXCIsXCJVc2VJbnRlcm5hdGlvbmFsRGF0ZUZvcm1hdFwiOmZhbHNlLFwiRGF0ZUlzVmlzaWJsZVwiOmZhbHN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xMjcsXCJSXCI6MTU0LFwiR1wiOjIyMixcIkJcIjoyMTZ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NjgsXCJHXCI6ODQsXCJCXCI6MTA2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CxcIlNoYXBlU2l6ZVwiOjE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xMjcsXCJSXCI6MTU0LFwiR1wiOjIyMixcIkJcIjoyMTZ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1NTQ0YWZjMi02NTJlLTQwYzEtOGQwYy1kMGU4MTM3ZjI5Y2Z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CxcIkdcIjowLFwiQlwiOjB9fSxcIkhvcml6b250YWxBbGlnbm1lbnRcIjowLFwiSXNWaXNpYmxlXCI6ZmFsc2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xMjcsXCJSXCI6MTU0LFwiR1wiOjIyMixcIkJcIjoyMT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MzgsXCJSXCI6MCxcIkdcIjowLFwiQlwiOjB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E1NCxcIkdcIjoyMjIsXCJCXCI6MjE2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M4LFwiUlwiOjAsXCJHXCI6MCxcIkJcIjo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AsXCJEYXRlUG9zaXRpb25cIjowLFwiU2hhcGVUeXBlXCI6MTE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xNSxcIkdcIjoxMTUsXCJCXCI6MTE1fX0sXCJJc1Zpc2libGVcIjp0cnVlLFwiV2lkdGhcIjoxOC4wLFwiSGVpZ2h0XCI6MjA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dHJ1ZSxcIklzSXRhbGljXCI6ZmFsc2UsXCJJc1VuZGVybGluZWRcIjpmYWxzZX0sXCJGb3JlZ3JvdW5kXCI6e1wiJGlkXCI6XCIxODZcIixcIkNvbG9yXCI6e1wiJGlkXCI6XCIxODdcIixcIkFcIjoyNTUsXCJSXCI6MCxcIkdcIjowLFwiQlwiOjB9fSxcIkhvcml6b250YWxBbGlnbm1lbnRcIjoy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I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x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gsXCJHXCI6MjM2LFwiQlwiOjIyNX19LFwiSG9yaXpvbnRhbEFsaWdubWVudFwiOjEsXCJJc1Zpc2libGVcIjp0cnV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CxcIkVuZERhdGVQb3NpdGlvblwiOjAsXCJUaXRsZVBvc2l0aW9uXCI6MixcIkR1cmF0aW9uUG9zaXRpb25cIjowLFwiUGVyY2VudGFnZUNvbXBsZXRlZFBvc2l0aW9uXCI6Mi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4NixcIkdcIjoyMDcsXCJCXCI6MjE5fX0sXCJJc1Zpc2libGVcIjp0cnVlLFwiV2lkdGhcIjowLjAsXCJIZWlnaHRcIjoxNi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AsXCJJc1Zpc2libGVcIjpmYWxzZX0sXCJEYXRlRm9ybWF0XCI6e1wiJGlkXCI6XCIyMjRcIixcIkZvcm1hdFN0cmluZ1wiOlwiTU1NIGRcIixcIlNlcGFyYXRvclwiOlwiL1wiLFwiVXNlSW50ZXJuYXRpb25hbERhdGVGb3JtYXRcIjpmYWxzZSxcIkRhdGVJc1Zpc2libGVcIjpmYWxz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EsXCJEZXRhaWxzU3BhY2luZ1wiOjEuMCxcIlBhZGRpbmdcIjp7XCIkaWRcIjpcIjIyN1wiLFwiVG9wXCI6Ny4wLFwiTGVmdFwiOjMuMCxcIlJpZ2h0XCI6MC4wLFwiQm90dG9tXCI6Mi4wfSxcIlBvc2l0aW9uT25UYXNrXCI6My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1LFwiR1wiOjExNSxcIkJcIjoxMTV9fSxcIklzVmlzaWJsZVwiOnRydWUsXCJXaWR0aFwiOjE4LjAsXCJIZWlnaHRcIjoyM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S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FlMzhlNmVjLWUyNTAtNGZlOC05YTgyLWMxYjYyY2RjMDQzN1wiLFwiTmFtZVwiOlwiU3dpbWxhbmUgU3R5bGUgMlwiLFwiSGVhZGVyU3R5bGVcIjp7XCIkaWRcIjpcIjI0OFwiLFwiVGV4dFN0eWxlXCI6e1wiJGlkXCI6XCIyNDlcIixcIkZvbnRTZXR0aW5nc1wiOntcIiRpZFwiOlwiMjUwXCIsXCJGb250U2l6ZVwiOjEyLFwiRm9udE5hbWVcIjpcIkNhbGlicmlcIixcIklzQm9sZFwiOmZhbHNlLFwiSXNJdGFsaWNcIjpmYWxzZSxcIklzVW5kZXJsaW5lZFwiOmZhbHNlfSxcIkZvcmVncm91bmRcIjp7XCIkaWRcIjpcIjI1MVwiLFwiQ29sb3JcIjp7XCIkaWRcIjpcIjI1MlwiLFwiQVwiOjI1NSxcIlJcIjozMixcIkdcIjo1NixcIkJcIjoxMDB9fSxcIkhvcml6b250YWxBbGlnbm1lbnRcIjowLFwiSXNWaXNpYmxlXCI6ZmFsc2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xMjcsXCJSXCI6MTExLFwiR1wiOjQ5LFwiQlwiOjE1Mn19LFwiSXNWaXNpYmxlXCI6ZmFsc2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CxcIkdcIjowLFwiQlwiOjB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ExMSxcIkdcIjo0OSxcIkJcIjoxNTJ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zgsXCJSXCI6MCxcIkdcIjowLFwiQlwiOj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ixcIkRhdGVQb3NpdGlvblwiOjAsXCJTaGFwZVR5cGVcIjowLFwiU2hhcGVTaXplXCI6MS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EyNyxcIlJcIjoxMTEsXCJHXCI6NDksXCJCXCI6MTUy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dHJ1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0LFwiU2hhcGVUaGlja25lc3NcIjox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xOTIsXCJHXCI6ODAsXCJCXCI6Nzd9fSxcIkhvcml6b250YWxBbGlnbm1lbnRcIjoxLFwiSXNWaXNpYmxlXCI6dHJ1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TYzLFwiR1wiOjk5LFwiQlwiOjE5NX19LFwiSXNWaXNpYmxlXCI6dHJ1ZSxcIldpZHRoXCI6MC4wLFwiSGVpZ2h0XCI6MTY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ZmFsc2UsXCJJc0l0YWxpY1wiOmZhbHNlLFwiSXNVbmRlcmxpbmVkXCI6ZmFsc2V9LFwiRm9yZWdyb3VuZFwiOntcIiRpZFwiOlwiMzM5XCIsXCJDb2xvclwiOntcIiRpZFwiOlwiMzQwXCIsXCJBXCI6MjU1LFwiUlwiOjI1NSxcIkdcIjoyNTUsXCJCXCI6MjU1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wLFwiSXNWaXNpYmxlXCI6ZmFsc2V9LFwiRGF0ZUZvcm1hdFwiOntcIiRpZFwiOlwiMzQ1XCIsXCJGb3JtYXRTdHJpbmdcIjpcIk1NTSBkXCIsXCJTZXBhcmF0b3JcIjpcIi9cIixcIlVzZUludGVybmF0aW9uYWxEYXRlRm9ybWF0XCI6ZmFsc2UsXCJEYXRlSXNWaXNpYmxlXCI6ZmFsc2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xLFwiU2hhcGVTaXplXCI6MCxcIkRldGFpbHNTcGFjaW5nXCI6MC4wLFwiUGFkZGluZ1wiOntcIiRpZFwiOlwiMzQ4XCIsXCJUb3BcIjo3LjAsXCJMZWZ0XCI6My4wLFwiUmlnaHRcIjowLjAsXCJCb3R0b21cIjoyLjB9LFwiUG9zaXRpb25PblRhc2tcIjoy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MTUsXCJHXCI6MTE1LFwiQlwiOjExNX19LFwiSXNWaXNpYmxlXCI6dHJ1ZSxcIldpZHRoXCI6MTIuMCxcIkhlaWdodFwiOjE0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xLFwiRm9udE5hbWVcIjpcIkNhbGlicmlcIixcIklzQm9sZFwiOnRydW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2OCxcIkdcIjo4NCxcIkJcIjoxMDZ9fSxcIkhvcml6b250YWxBbGlnbm1lbnRcIjox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NzU4OGQ0ODgtMDI1My00ODdhLThiYWItOTc5MWY1N2VkYjk3XCIsXCJOYW1lXCI6XCJTd2ltbGFuZSBTdHlsZSAzXCIsXCJIZWFkZXJTdHlsZVwiOntcIiRpZFwiOlwiMzY5XCIsXCJUZXh0U3R5bGVcIjp7XCIkaWRcIjpcIjM3MFwiLFwiRm9udFNldHRpbmdzXCI6e1wiJGlkXCI6XCIzNzFcIixcIkZvbnRTaXplXCI6MTIsXCJGb250TmFtZVwiOlwiQ2FsaWJyaVwiLFwiSXNCb2xkXCI6ZmFsc2UsXCJJc0l0YWxpY1wiOmZhbHNlLFwiSXNVbmRlcmxpbmVkXCI6ZmFsc2V9LFwiRm9yZWdyb3VuZFwiOntcIiRpZFwiOlwiMzcyXCIsXCJDb2xvclwiOntcIiRpZFwiOlwiMzczXCIsXCJBXCI6MjU1LFwiUlwiOjMyLFwiR1wiOjU2LFwiQlwiOjEwMH19LFwiSG9yaXpvbnRhbEFsaWdubWVudFwiOjAsXCJJc1Zpc2libGVcIjpmYWxz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EyNyxcIlJcIjoyNDAsXCJHXCI6MTAwLFwiQlwiOjQ3fX0sXCJJc1Zpc2libGVcIjpmYWxzZSxcIldpZHRoXCI6MC4wLFwiSGVpZ2h0XCI6MC4wLFwiQm9yZGVyU3R5bGVcIjp7XCIkaWRcIjpcIjM3OVwiLFwiTGluZVN0eWxlXCI6e1wiJGlkXCI6XCIzODBcIixcIkxpbmVDb2xvclwiOntcIiRpZFwiOlwiMzgxXCIsXCJDb2xvclwiOntcIiRpZFwiOlwiMzgyXCIsXCJBXCI6MjU1LFwiUlwiOjI1NSxcIkdcIjowLFwiQlwiOjB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zOCxcIlJcIjowLFwiR1wiOjAsXCJCXCI6MH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QwLFwiR1wiOjEwMCxcIkJcIjo0N3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zOCxcIlJcIjowLFwiR1wiOjAsXCJCXCI6M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CxcIlNoYXBlVHlwZVwiOjAsXCJTaGFwZVNpemVcIjox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TI3LFwiUlwiOjI0MCxcIkdcIjoxMDAsXCJCXCI6NDd9fSxcIklzVmlzaWJsZVwiOnRydWUsXCJXaWR0aFwiOjE4LjAsXCJIZWlnaHRcIjoyM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E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QsXCJTaGFwZVRoaWNrbmVzc1wiOjE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E5MixcIkdcIjo4MCxcIkJcIjo3N319LFwiSG9yaXpvbnRhbEFsaWdubWVudFwiOjEsXCJJc1Zpc2libGVcIjp0cnV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M3LFwiR1wiOjEyNSxcIkJcIjo0OX19LFwiSG9yaXpvbnRhbEFsaWdubWVudFwiOjAsXCJJc1Zpc2libGVcIjpmYWxzZX0sXCJNYXJnaW5cIjp7XCIkaWRcIjpcIjQ0OFwiLFwiVG9wXCI6MC4wLFwiTGVmdFwiOjAuMCxcIlJpZ2h0XCI6MC4wLFwiQm90dG9tXCI6MC4wfSxcIlN0YXJ0RGF0ZVBvc2l0aW9uXCI6MCxcIkVuZERhdGVQb3NpdGlvblwiOjAsXCJUaXRsZVBvc2l0aW9uXCI6MixcIkR1cmF0aW9uUG9zaXRpb25cIjowLFwiUGVyY2VudGFnZUNvbXBsZXRlZFBvc2l0aW9uXCI6Mi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MjcsXCJHXCI6MTE2LFwiQlwiOjIyfX0sXCJJc1Zpc2libGVcIjp0cnVlLFwiV2lkdGhcIjowLjAsXCJIZWlnaHRcIjoxNi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jU1LFwiR1wiOjI1NSxcIkJcIjoyNTV9fSxcIkhvcml6b250YWxBbGlnbm1lbnRcIjox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AsXCJJc1Zpc2libGVcIjpmYWxzZX0sXCJEYXRlRm9ybWF0XCI6e1wiJGlkXCI6XCI0NjZcIixcIkZvcm1hdFN0cmluZ1wiOlwiTU1NIGRcIixcIlNlcGFyYXRvclwiOlwiL1wiLFwiVXNlSW50ZXJuYXRpb25hbERhdGVGb3JtYXRcIjpmYWxzZSxcIkRhdGVJc1Zpc2libGVcIjpmYWxz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CxcIlNoYXBlU2l6ZVwiOjEsXCJEZXRhaWxzU3BhY2luZ1wiOjEuMCxcIlBhZGRpbmdcIjp7XCIkaWRcIjpcIjQ2OVwiLFwiVG9wXCI6Ny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xMjcsXCJSXCI6MjQwLFwiR1wiOjEwMCxcIkJcIjo0N319LFwiSXNWaXNpYmxlXCI6dHJ1ZSxcIldpZHRoXCI6MTguMCxcIkhlaWdodFwiOjIw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xLFwiRm9udE5hbWVcIjpcIkNhbGlicmlcIixcIklzQm9sZFwiOnRydW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EwLFwiRm9udE5hbWVcIjpcIkNhbGlicmlcIixcIklzQm9sZFwiOmZhbHNlLFwiSXNJdGFsaWNcIjpmYWxzZSxcIklzVW5kZXJsaW5lZFwiOmZhbHNlfSxcIkZvcmVncm91bmRcIjp7XCIkaWRcIjpcIjQ4NVwiLFwiQ29sb3JcIjp7XCIkaWRcIjpcIjQ4NlwiLFwiQVwiOjI1NSxcIlJcIjo2OCxcIkdcIjo4NCxcIkJcIjoxMDZ9fSxcIkhvcml6b250YWxBbGlnbm1lbnRcIjow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M2YzMTU3MzgtZTQxYy00ZmZmLWExZjctYjFkMjA2OGZhODM3XCIsXCJOYW1lXCI6XCJTd2ltbGFuZSBTdHlsZSA0XCIsXCJIZWFkZXJTdHlsZVwiOntcIiRpZFwiOlwiNDkwXCIsXCJUZXh0U3R5bGVcIjp7XCIkaWRcIjpcIjQ5MVwiLFwiRm9udFNldHRpbmdzXCI6e1wiJGlkXCI6XCI0OTJcIixcIkZvbnRTaXplXCI6MTIsXCJGb250TmFtZVwiOlwiQ2FsaWJyaVwiLFwiSXNCb2xkXCI6ZmFsc2UsXCJJc0l0YWxpY1wiOmZhbHNlLFwiSXNVbmRlcmxpbmVkXCI6ZmFsc2V9LFwiRm9yZWdyb3VuZFwiOntcIiRpZFwiOlwiNDkzXCIsXCJDb2xvclwiOntcIiRpZFwiOlwiNDk0XCIsXCJBXCI6MjU1LFwiUlwiOjMyLFwiR1wiOjU2LFwiQlwiOjEwMH19LFwiSG9yaXpvbnRhbEFsaWdubWVudFwiOjAsXCJJc1Zpc2libGVcIjpmYWxzZX0sXCJSZWN0YW5nbGVTdHlsZVwiOntcIiRpZFwiOlwiNDk1XCIsXCJNYXJnaW5cIjp7XCIkaWRcIjpcIjQ5NlwiLFwiVG9wXCI6MC4wLFwiTGVmdFwiOjAuMCxcIlJpZ2h0XCI6MC4wLFwiQm90dG9tXCI6MC4wfSxcIlBhZGRpbmdcIjp7XCIkaWRcIjpcIjQ5N1wiLFwiVG9wXCI6MC4wLFwiTGVmdFwiOjAuMCxcIlJpZ2h0XCI6MC4wLFwiQm90dG9tXCI6MC4wfSxcIkJhY2tncm91bmRcIjp7XCIkaWRcIjpcIjQ5OFwiLFwiQ29sb3JcIjp7XCIkaWRcIjpcIjQ5OVwiLFwiQVwiOjEyNyxcIlJcIjoyNTQsXCJHXCI6MTg2LFwiQlwiOjEwfX0sXCJJc1Zpc2libGVcIjpmYWxzZSxcIldpZHRoXCI6MC4wLFwiSGVpZ2h0XCI6MC4wLFwiQm9yZGVyU3R5bGVcIjp7XCIkaWRcIjpcIjUwMFwiLFwiTGluZVN0eWxlXCI6e1wiJGlkXCI6XCI1MDFcIixcIkxpbmVDb2xvclwiOntcIiRpZFwiOlwiNTAyXCIsXCJDb2xvclwiOntcIiRpZFwiOlwiNTAzXCIsXCJBXCI6MjU1LFwiUlwiOjI1NSxcIkdcIjowLFwiQlwiOjB9fSxcIkxpbmVXZWlnaHRcIjowLjAsXCJMaW5lVHlwZVwiOjB9LFwiSXNWaXNpYmxlXCI6ZmFsc2V9f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zOCxcIlJcIjowLFwiR1wiOjAsXCJCXCI6MH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AuMCxcIkxpbmVUeXBlXCI6MH0sXCJJc1Zpc2libGVcIjpmYWxzZX19LFwiSXNBYm92ZVRpbWViYW5kXCI6ZmFsc2UsXCJTcGFjaW5nXCI6NS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MjU0LFwiR1wiOjE4NixcIkJcIjoxMH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zOCxcIlJcIjowLFwiR1wiOjAsXCJCXCI6MH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AsXCJTaGFwZVNpemVcIjox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TI3LFwiUlwiOjI1NCxcIkdcIjoxODYsXCJCXCI6MTB9fSxcIklzVmlzaWJsZVwiOnRydWUsXCJXaWR0aFwiOjE4LjAsXCJIZWlnaHRcIjoyM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0cnVlLFwiSXNJdGFsaWNcIjpmYWxzZSxcIklzVW5kZXJsaW5lZFwiOmZhbHNlfSxcIkZvcmVncm91bmRcIjp7XCIkaWRcIjpcIjU0OVwiLFwiQ29sb3JcIjp7XCIkaWRcIjpcIjU1MFwiLFwiQVwiOjI1NSxcIlJcIjowLFwiR1wiOjAsXCJCXCI6MH19LFwiSG9yaXpvbnRhbEFsaWdubWVudFwiOjE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NjgsXCJHXCI6ODQsXCJCXCI6MTA2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QsXCJTaGFwZVRoaWNrbmVzc1wiOjEsXCJEdXJhdGlvbkZvcm1hdFwiOjAsXCJQZXJjZW50YWdlQ29tcGxldGVUZXh0U3R5bGVcIjp7XCIkaWRcIjpcIjU1OFwiLFwiRm9udFNldHRpbmdzXCI6e1wiJGlkXCI6XCI1NTlcIixcIkZvbnRTaXplXCI6MTAsXCJGb250TmFtZVwiOlwiQ2FsaWJyaVwiLFwiSXNCb2xkXCI6ZmFsc2UsXCJJc0l0YWxpY1wiOmZhbHNlLFwiSXNVbmRlcmxpbmVkXCI6ZmFsc2V9LFwiRm9yZWdyb3VuZFwiOntcIiRpZFwiOlwiNTYwXCIsXCJDb2xvclwiOntcIiRpZFwiOlwiNTYxXCIsXCJBXCI6MjU1LFwiUlwiOjE5MixcIkdcIjo4MCxcIkJcIjo3N319LFwiSG9yaXpvbnRhbEFsaWdubWVudFwiOjEsXCJJc1Zpc2libGVcIjp0cnV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CxcIkVuZERhdGVQb3NpdGlvblwiOjAsXCJUaXRsZVBvc2l0aW9uXCI6MixcIkR1cmF0aW9uUG9zaXRpb25cIjowLFwiUGVyY2VudGFnZUNvbXBsZXRlZFBvc2l0aW9uXCI6Mi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E3OCxcIlJcIjoyMjgsXCJHXCI6MjEyLFwiQlwiOjMxfX0sXCJJc1Zpc2libGVcIjp0cnVlLFwiV2lkdGhcIjowLjAsXCJIZWlnaHRcIjoxNi4w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SxcIkZvbnROYW1lXCI6XCJDYWxpYnJpXCIsXCJJc0JvbGRcIjpmYWxzZSxcIklzSXRhbGljXCI6ZmFsc2UsXCJJc1VuZGVybGluZWRcIjpmYWxzZX0sXCJGb3JlZ3JvdW5kXCI6e1wiJGlkXCI6XCI1ODFcIixcIkNvbG9yXCI6e1wiJGlkXCI6XCI1ODJcIixcIkFcIjoyNTUsXCJSXCI6MjU1LFwiR1wiOjI1NSxcIkJcIjoyNTV9fSxcIkhvcml6b250YWxBbGlnbm1lbnRcIjox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Y4LFwiR1wiOjg0LFwiQlwiOjEwNn19LFwiSG9yaXpvbnRhbEFsaWdubWVudFwiOjAsXCJJc1Zpc2libGVcIjpmYWxzZX0sXCJEYXRlRm9ybWF0XCI6e1wiJGlkXCI6XCI1ODdcIixcIkZvcm1hdFN0cmluZ1wiOlwiTU1NIGRcIixcIlNlcGFyYXRvclwiOlwiL1wiLFwiVXNlSW50ZXJuYXRpb25hbERhdGVGb3JtYXRcIjpmYWxzZSxcIkRhdGVJc1Zpc2libGVcIjpmYWxz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CxcIlNoYXBlU2l6ZVwiOjEsXCJEZXRhaWxzU3BhY2luZ1wiOjE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xMjcsXCJSXCI6MjU0LFwiR1wiOjE4NixcIkJcIjoxMH19LFwiSXNWaXNpYmxlXCI6dHJ1ZSxcIldpZHRoXCI6MTguMCxcIkhlaWdodFwiOjIwLjAsXCJCb3JkZXJTdHlsZVwiOntcIiRpZFwiOlwiNTk2XCIsXCJMaW5lU3R5bGVcIjp7XCIkaWRcIjpcIjU5N1wiLFwiTGluZUNvbG9yXCI6e1wiJGlkXCI6XCI1OThcIixcIkNvbG9yXCI6e1wiJGlkXCI6XCI1OTlcIixcIkFcIjoyNTUsXCJSXCI6MjM0LFwiR1wiOjIyLFwiQlwiOjMwfX0sXCJMaW5lV2VpZ2h0XCI6MC4wLFwiTGluZVR5cGVcIjowfSxcIklzVmlzaWJsZVwiOmZhbHNlfX0sXCJUaXRsZVN0eWxlXCI6e1wiJGlkXCI6XCI2MDBcIixcIkZvbnRTZXR0aW5nc1wiOntcIiRpZFwiOlwiNjAxXCIsXCJGb250U2l6ZVwiOjExLFwiRm9udE5hbWVcIjpcIkNhbGlicmlcIixcIklzQm9sZFwiOnRydW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2OCxcIkdcIjo4NCxcIkJcIjoxMDZ9fSxcIkhvcml6b250YWxBbGlnbm1lbnRcIjow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V0sXCJHcmlkbGluZVBhbmVsU3R5bGVcIjp7XCIkaWRcIjpcIjYxMFwiLFwiR3JpZGxpbmVTdHlsZVwiOntcIiRpZFwiOlwiNjExXCIsXCJMaW5lQ29sb3JcIjp7XCIkaWRcIjpcIjYxMlwiLFwiQ29sb3JcIjp7XCIkaWRcIjpcIjYxM1wiLFwiQVwiOjM4LFwiUlwiOjAsXCJHXCI6MCxcIkJcIjowfX0sXCJMaW5lV2VpZ2h0XCI6MC45MDU2MTY3NixcIkxpbmVUeXBlXCI6MH0sXCJJc1Zpc2libGVcIjp0cnVlfSxcIkFjdGl2aXR5TGluZVBhbmVsU3R5bGVcIjp7XCIkaWRcIjpcIjYxNFwiLFwiQWN0aXZpdHlMaW5lU3R5bGVcIjp7XCIkaWRcIjpcIjYxNVwiLFwiTGluZUNvbG9yXCI6e1wiJGlkXCI6XCI2MTZcIixcIkNvbG9yXCI6e1wiJGlkXCI6XCI2MTdcIixcIkFcIjozOCxcIlJcIjo2OCxcIkdcIjoxMTQsXCJCXCI6MTk2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0cnVlLFwiUmFkaXVzXCI6MC4wfSxcIkNyaXRpY2FsUGF0aFN0eWxlXCI6e1wiJGlkXCI6XCI2MjNcIixcIkNyaXRpY2FsUGF0aFN0eWxlT3B0aW9uc1wiOjE0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IyLFwiR1wiOjUwLFwiQlwiOjUwfX0sXCJMaW5lV2VpZ2h0XCI6Mi4wLFwiTGluZVR5cGVcIjowfX0sXCJQYW5lbHNTcGFjaW5nRGVmaW5pdGlvblwiOntcIiRpZFwiOlwiNjM0XCIsXCJTcGFjaW5nQWJvdmVUaW1lYmFuZFwiOjE2LFwiU3BhY2luZ0JlbG93VGltZWJhbmRcIjoxNixcIlNwYWNpbmdBYm92ZUJldHdlZW5Td2ltbGFuZXNBbmRUYXNrc1wiOjE2LFwiU3BhY2luZ0JlbG93QmV0d2VlblN3aW1sYW5lc0FuZFRhc2tzXCI6MTZ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CxcIkdcIjowLFwiQlwiOjB9LFwiQWNjZW50MlwiOntcIiRpZFwiOlwiNjM5XCIsXCJBXCI6MjU1LFwiUlwiOjIyNSxcIkdcIjoyMjUsXCJCXCI6MjI1fSxcIkFjY2VudDNcIjp7XCIkaWRcIjpcIjY0MFwiLFwiQVwiOjEyNyxcIlJcIjoxNTQsXCJHXCI6MjIyLFwiQlwiOjIxNn0sXCJBY2NlbnQ0XCI6e1wiJGlkXCI6XCI2NDFcIixcIkFcIjoxMjcsXCJSXCI6MTExLFwiR1wiOjQ5LFwiQlwiOjE1Mn0sXCJBY2NlbnQ1XCI6e1wiJGlkXCI6XCI2NDJcIixcIkFcIjoxMjcsXCJSXCI6MjQwLFwiR1wiOjEwMCxcIkJcIjo0N30sXCJBY2NlbnQ2XCI6e1wiJGlkXCI6XCI2NDNcIixcIkFcIjoxMjcsXCJSXCI6MjU0LFwiR1wiOjE4NixcIkJcIjoxMH0sXCJBY2NlbnQ3XCI6e1wiJGlkXCI6XCI2NDRcIixcIkFcIjoyNTUsXCJSXCI6MTYwLFwiR1wiOjQzLFwiQlwiOjE0N30sXCJBY2NlbnQ4XCI6e1wiJGlkXCI6XCI2NDVcIixcIkFcIjoyNTUsXCJSXCI6NzgsXCJHXCI6MTY3LFwiQlwiOjQ2fX0sXCJfY3VzdG9tUHJlc2V0Q29sb3JzXCI6e1wiJGlkXCI6XCI2NDZcIn19fSJ9LCJTZXR0aW5ncyI6eyIkaWQiOiIzMTc1IiwiSW1wYU9wdGlvbnMiOnsiJGlkIjoiMzE3N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MxNzciLCJVc2VUaW1lIjpmYWxzZSwiV29ya0RheVN0YXJ0IjoiMDA6MDA6MDAiLCJXb3JrRGF5RW5kIjoiMjM6NTk6MDAifSwiTGFzdFVzZWRUZW1wbGF0ZUlkIjoiZTY5YjZjNGYtNDVmZS00ZTJhLTlhNDgtNTEwNmRhNzNlMGE0IiwiTGFzdFVzZWRUaGVtZURldGFpbHMiOnsiJGlkIjoiMzE3OCIsIklkIjoiN2M2N2Q5OGUtYWU2ZS00YmJjLTliMGUtNGZmMjQ4ZjhjMTMxIiwiVGl0bGUiOiJVbnRpdGxlZCB0aGVtZSIsIkNhdGVnb3J5IjoyfSwiRmlyc3RXZWVrT2ZZZWFyIjowLCJQbGFjZU1pbGVzdG9uZUF0VGhlQmVnaW5uaW5nT2ZUaGVEYXkiOmZhbHNlLCJEZXBlbmRlbmN5U2NoZWR1bGluZ1NldHRpbmdzIjp7IiRpZCI6IjMxNz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30"/>
  <p:tag name="OTLTIMEBANDSHAPEPADDINGLEFT" val="0"/>
  <p:tag name="OTLTIMEBANDENDDATE" val="2025-09-27T11:59:00.0000000"/>
  <p:tag name="OTLLEFTENDCAPSMARGINLEFT" val="39.506666666666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1"/>
  <p:tag name="OTLDATE" val="2024-12-27T11:59:00.0000000"/>
  <p:tag name="OTLPOSITIONONTASK" val="Center"/>
  <p:tag name="OTLRELATEDTASKID" val="b73ad387-23d8-4eb9-9574-edc4c455c3b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2"/>
  <p:tag name="OTLDATE" val="2025-03-27T11:59:00.0000000"/>
  <p:tag name="OTLPOSITIONONTASK" val="Center"/>
  <p:tag name="OTLRELATEDTASKID" val="b73ad387-23d8-4eb9-9574-edc4c455c3b0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3"/>
  <p:tag name="OTLDATE" val="2025-07-05T11:59:00.0000000"/>
  <p:tag name="OTLPOSITIONONTASK" val="Center"/>
  <p:tag name="OTLRELATEDTASKID" val="b73ad387-23d8-4eb9-9574-edc4c455c3b0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2-15T00:00:00.0000000"/>
  <p:tag name="OTLENDDATE" val="2025-09-15T11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8-20T00:00:00.0000000"/>
  <p:tag name="OTLENDDATE" val="2024-11-23T11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2-18T00:00:00.0000000"/>
  <p:tag name="OTLENDDATE" val="2025-04-04T11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9-29T00:00:00.0000000"/>
  <p:tag name="OTLENDDATE" val="2025-01-29T11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5-01T00:00:00.0000000"/>
  <p:tag name="OTLENDDATE" val="2025-07-30T11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2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7-14T00:00:00.0000000"/>
  <p:tag name="OTLENDDATE" val="2024-11-03T11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2-25T00:00:00.0000000"/>
  <p:tag name="OTLENDDATE" val="2025-05-10T11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4-30T00:00:00.0000000Z"/>
  <p:tag name="OTLENDDATE" val="2025-09-27T11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9-01T00:00:00.0000000Z"/>
  <p:tag name="OTLENDDATE" val="2024-12-12T11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0-19T00:00:00.0000000Z"/>
  <p:tag name="OTLENDDATE" val="2025-03-07T11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3-29T00:00:00.0000000Z"/>
  <p:tag name="OTLENDDATE" val="2025-08-08T11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0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3-23T00:00:00.0000000Z"/>
  <p:tag name="OTLENDDATE" val="2025-07-03T11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0-26T00:00:00.0000000Z"/>
  <p:tag name="OTLENDDATE" val="2024-12-11T11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5-03T00:00:00.0000000Z"/>
  <p:tag name="OTLENDDATE" val="2025-08-09T11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2-22T00:00:00.0000000Z"/>
  <p:tag name="OTLENDDATE" val="2025-04-04T11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8-07T00:00:00.0000000Z"/>
  <p:tag name="OTLENDDATE" val="2024-12-25T11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7-03T00:00:00.0000000Z"/>
  <p:tag name="OTLENDDATE" val="2025-09-26T11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4-06T00:00:00.0000000Z"/>
  <p:tag name="OTLENDDATE" val="2025-06-23T11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12-04T00:00:00.0000000Z"/>
  <p:tag name="OTLENDDATE" val="2025-03-19T11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5-05T00:00:00.0000000Z"/>
  <p:tag name="OTLENDDATE" val="2025-08-14T11:59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65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4-08-09T00:00:00.0000000Z"/>
  <p:tag name="OTLENDDATE" val="2024-11-22T11:59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 Check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18T11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fram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2-05T11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MTITLE" val="Equip Docs "/>
  <p:tag name="OTLDATE" val="2024-12-02T11:59:00.0000000"/>
  <p:tag name="OTLPOSITIONONTASK" val="None"/>
  <p:tag name="OTLRELATEDTASKID" val="00000000-0000-0000-0000-00000000000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0"/>
  <p:tag name="OTLMTITLE" val="Onramp "/>
  <p:tag name="OTLDATE" val="2025-05-21T11:59:00.0000000"/>
  <p:tag name="OTLPOSITIONONTASK" val="None"/>
  <p:tag name="OTLRELATEDTASKID" val="00000000-0000-0000-0000-00000000000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247</Words>
  <Application>Microsoft Office PowerPoint</Application>
  <PresentationFormat>Widescreen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3</cp:revision>
  <dcterms:created xsi:type="dcterms:W3CDTF">2024-06-26T09:11:47Z</dcterms:created>
  <dcterms:modified xsi:type="dcterms:W3CDTF">2024-06-26T13:08:59Z</dcterms:modified>
</cp:coreProperties>
</file>