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AAB0AB"/>
    <a:srgbClr val="B74747"/>
    <a:srgbClr val="976767"/>
    <a:srgbClr val="C2AB97"/>
    <a:srgbClr val="D1AD93"/>
    <a:srgbClr val="7B847C"/>
    <a:srgbClr val="C77658"/>
    <a:srgbClr val="56523E"/>
    <a:srgbClr val="CFA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240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30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696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506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3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578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09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82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17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999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20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0159-9879-4E91-82AD-B33819343309}" type="datetimeFigureOut">
              <a:rPr lang="ro-RO" smtClean="0"/>
              <a:t>25.01.2019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4BAE-3159-4684-97BB-61A5BCE9F42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392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microsoft.com/office/2007/relationships/hdphoto" Target="../media/hdphoto1.wdp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slideLayout" Target="../slideLayouts/slideLayout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image" Target="../media/image1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6">
            <a:extLst>
              <a:ext uri="{BEBA8EAE-BF5A-486C-A8C5-ECC9F3942E4B}">
                <a14:imgProps xmlns:a14="http://schemas.microsoft.com/office/drawing/2010/main">
                  <a14:imgLayer r:embed="rId117">
                    <a14:imgEffect>
                      <a14:saturation sat="96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OTLSHAPE_M_9f84040d9efe4a0e8f2f55df006b7a9f_Connector2"/>
          <p:cNvCxnSpPr/>
          <p:nvPr>
            <p:custDataLst>
              <p:tags r:id="rId2"/>
            </p:custDataLst>
          </p:nvPr>
        </p:nvCxnSpPr>
        <p:spPr>
          <a:xfrm>
            <a:off x="8984547" y="5004774"/>
            <a:ext cx="0" cy="88900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9f84040d9efe4a0e8f2f55df006b7a9f_Connector1"/>
          <p:cNvCxnSpPr/>
          <p:nvPr>
            <p:custDataLst>
              <p:tags r:id="rId3"/>
            </p:custDataLst>
          </p:nvPr>
        </p:nvCxnSpPr>
        <p:spPr>
          <a:xfrm>
            <a:off x="8984547" y="4521200"/>
            <a:ext cx="0" cy="297519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M_41ed03fc96d64ade9bf00d7f09a6af99_Connector3"/>
          <p:cNvCxnSpPr/>
          <p:nvPr>
            <p:custDataLst>
              <p:tags r:id="rId4"/>
            </p:custDataLst>
          </p:nvPr>
        </p:nvCxnSpPr>
        <p:spPr>
          <a:xfrm>
            <a:off x="8124697" y="5488347"/>
            <a:ext cx="0" cy="132715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41ed03fc96d64ade9bf00d7f09a6af99_Connector2"/>
          <p:cNvCxnSpPr/>
          <p:nvPr>
            <p:custDataLst>
              <p:tags r:id="rId5"/>
            </p:custDataLst>
          </p:nvPr>
        </p:nvCxnSpPr>
        <p:spPr>
          <a:xfrm>
            <a:off x="8124697" y="5004774"/>
            <a:ext cx="0" cy="297519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M_41ed03fc96d64ade9bf00d7f09a6af99_Connector1"/>
          <p:cNvCxnSpPr/>
          <p:nvPr>
            <p:custDataLst>
              <p:tags r:id="rId6"/>
            </p:custDataLst>
          </p:nvPr>
        </p:nvCxnSpPr>
        <p:spPr>
          <a:xfrm>
            <a:off x="8124697" y="4521200"/>
            <a:ext cx="0" cy="297519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91b92f40314f4ebf92e8d4389a5e746e_Connector1"/>
          <p:cNvCxnSpPr/>
          <p:nvPr>
            <p:custDataLst>
              <p:tags r:id="rId7"/>
            </p:custDataLst>
          </p:nvPr>
        </p:nvCxnSpPr>
        <p:spPr>
          <a:xfrm>
            <a:off x="6977445" y="4521200"/>
            <a:ext cx="0" cy="581243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e5f8212e44a14981bff3a196ab356887_Connector2"/>
          <p:cNvCxnSpPr/>
          <p:nvPr>
            <p:custDataLst>
              <p:tags r:id="rId8"/>
            </p:custDataLst>
          </p:nvPr>
        </p:nvCxnSpPr>
        <p:spPr>
          <a:xfrm>
            <a:off x="4969557" y="5004773"/>
            <a:ext cx="0" cy="620464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e5f8212e44a14981bff3a196ab356887_Connector1"/>
          <p:cNvCxnSpPr/>
          <p:nvPr>
            <p:custDataLst>
              <p:tags r:id="rId9"/>
            </p:custDataLst>
          </p:nvPr>
        </p:nvCxnSpPr>
        <p:spPr>
          <a:xfrm>
            <a:off x="4969557" y="4521200"/>
            <a:ext cx="0" cy="297519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e502c91fd2204bab8e5a31cb02190323_Connector1"/>
          <p:cNvCxnSpPr/>
          <p:nvPr>
            <p:custDataLst>
              <p:tags r:id="rId10"/>
            </p:custDataLst>
          </p:nvPr>
        </p:nvCxnSpPr>
        <p:spPr>
          <a:xfrm>
            <a:off x="3511345" y="4521200"/>
            <a:ext cx="0" cy="572812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35d3afafc32c41d78c80ce44d5dbab00_Connector2"/>
          <p:cNvCxnSpPr/>
          <p:nvPr>
            <p:custDataLst>
              <p:tags r:id="rId11"/>
            </p:custDataLst>
          </p:nvPr>
        </p:nvCxnSpPr>
        <p:spPr>
          <a:xfrm>
            <a:off x="2675053" y="5004774"/>
            <a:ext cx="0" cy="616335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35d3afafc32c41d78c80ce44d5dbab00_Connector1"/>
          <p:cNvCxnSpPr/>
          <p:nvPr>
            <p:custDataLst>
              <p:tags r:id="rId12"/>
            </p:custDataLst>
          </p:nvPr>
        </p:nvCxnSpPr>
        <p:spPr>
          <a:xfrm>
            <a:off x="2675053" y="4521200"/>
            <a:ext cx="0" cy="297519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8c6f8d325b7c48c3bf4eeb982435671d_Connector2"/>
          <p:cNvCxnSpPr/>
          <p:nvPr>
            <p:custDataLst>
              <p:tags r:id="rId13"/>
            </p:custDataLst>
          </p:nvPr>
        </p:nvCxnSpPr>
        <p:spPr>
          <a:xfrm>
            <a:off x="10705818" y="3788241"/>
            <a:ext cx="0" cy="301159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8c6f8d325b7c48c3bf4eeb982435671d_Connector1"/>
          <p:cNvCxnSpPr/>
          <p:nvPr>
            <p:custDataLst>
              <p:tags r:id="rId14"/>
            </p:custDataLst>
          </p:nvPr>
        </p:nvCxnSpPr>
        <p:spPr>
          <a:xfrm>
            <a:off x="10705818" y="3459176"/>
            <a:ext cx="0" cy="143010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3bfac0af77b7484094ec660b892440da_Connector1"/>
          <p:cNvCxnSpPr/>
          <p:nvPr>
            <p:custDataLst>
              <p:tags r:id="rId15"/>
            </p:custDataLst>
          </p:nvPr>
        </p:nvCxnSpPr>
        <p:spPr>
          <a:xfrm>
            <a:off x="8544806" y="3210938"/>
            <a:ext cx="0" cy="878462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e2e60765fff54d0aa67e09bc8b506482_Connector2"/>
          <p:cNvCxnSpPr/>
          <p:nvPr>
            <p:custDataLst>
              <p:tags r:id="rId16"/>
            </p:custDataLst>
          </p:nvPr>
        </p:nvCxnSpPr>
        <p:spPr>
          <a:xfrm>
            <a:off x="8386971" y="3791881"/>
            <a:ext cx="0" cy="297519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e2e60765fff54d0aa67e09bc8b506482_Connector1"/>
          <p:cNvCxnSpPr/>
          <p:nvPr>
            <p:custDataLst>
              <p:tags r:id="rId17"/>
            </p:custDataLst>
          </p:nvPr>
        </p:nvCxnSpPr>
        <p:spPr>
          <a:xfrm>
            <a:off x="8386971" y="3419556"/>
            <a:ext cx="0" cy="186270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4f3b63f249234483bd73fa1c9dcd4f5f_Connector1"/>
          <p:cNvCxnSpPr/>
          <p:nvPr>
            <p:custDataLst>
              <p:tags r:id="rId18"/>
            </p:custDataLst>
          </p:nvPr>
        </p:nvCxnSpPr>
        <p:spPr>
          <a:xfrm>
            <a:off x="4682940" y="3750907"/>
            <a:ext cx="0" cy="338493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b3054b2dc1eb41b093841fc51d2d180d_Connector1"/>
          <p:cNvCxnSpPr/>
          <p:nvPr>
            <p:custDataLst>
              <p:tags r:id="rId19"/>
            </p:custDataLst>
          </p:nvPr>
        </p:nvCxnSpPr>
        <p:spPr>
          <a:xfrm>
            <a:off x="3248286" y="3416767"/>
            <a:ext cx="0" cy="672633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b1956389f5f44f099ebf2107ab495e8a_Connector1"/>
          <p:cNvCxnSpPr/>
          <p:nvPr>
            <p:custDataLst>
              <p:tags r:id="rId20"/>
            </p:custDataLst>
          </p:nvPr>
        </p:nvCxnSpPr>
        <p:spPr>
          <a:xfrm>
            <a:off x="953782" y="3402707"/>
            <a:ext cx="0" cy="686692"/>
          </a:xfrm>
          <a:prstGeom prst="line">
            <a:avLst/>
          </a:prstGeom>
          <a:ln w="9525" cap="flat" cmpd="sng" algn="ctr">
            <a:solidFill>
              <a:srgbClr val="7B847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/>
          <p:cNvSpPr txBox="1"/>
          <p:nvPr>
            <p:custDataLst>
              <p:tags r:id="rId21"/>
            </p:custDataLst>
          </p:nvPr>
        </p:nvSpPr>
        <p:spPr>
          <a:xfrm>
            <a:off x="317500" y="41657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pc="-38" smtClean="0">
                <a:solidFill>
                  <a:schemeClr val="lt2"/>
                </a:solidFill>
                <a:latin typeface="Calibri" panose="020F0502020204030204" pitchFamily="34" charset="0"/>
              </a:rPr>
              <a:t>1756</a:t>
            </a:r>
            <a:endParaRPr lang="ro-RO" b="1" spc="-3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22"/>
            </p:custDataLst>
          </p:nvPr>
        </p:nvSpPr>
        <p:spPr>
          <a:xfrm>
            <a:off x="11411034" y="41657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pc="-38" smtClean="0">
                <a:solidFill>
                  <a:schemeClr val="lt2"/>
                </a:solidFill>
                <a:latin typeface="Calibri" panose="020F0502020204030204" pitchFamily="34" charset="0"/>
              </a:rPr>
              <a:t>1791</a:t>
            </a:r>
            <a:endParaRPr lang="ro-RO" b="1" spc="-3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23"/>
            </p:custDataLst>
          </p:nvPr>
        </p:nvSpPr>
        <p:spPr>
          <a:xfrm>
            <a:off x="933365" y="4114800"/>
            <a:ext cx="10337800" cy="381000"/>
          </a:xfrm>
          <a:prstGeom prst="rect">
            <a:avLst/>
          </a:prstGeom>
          <a:solidFill>
            <a:schemeClr val="tx1">
              <a:alpha val="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OTLSHAPE_TB_00000000000000000000000000000000_ElapsedTim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0">
                <a:srgbClr val="737373"/>
              </a:gs>
              <a:gs pos="0">
                <a:srgbClr val="737373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25"/>
            </p:custDataLst>
          </p:nvPr>
        </p:nvSpPr>
        <p:spPr>
          <a:xfrm>
            <a:off x="878937" y="4495800"/>
            <a:ext cx="108857" cy="127000"/>
          </a:xfrm>
          <a:prstGeom prst="triangle">
            <a:avLst/>
          </a:prstGeom>
          <a:gradFill flip="none" rotWithShape="1">
            <a:gsLst>
              <a:gs pos="0">
                <a:srgbClr val="737373"/>
              </a:gs>
              <a:gs pos="0">
                <a:srgbClr val="737373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26"/>
            </p:custDataLst>
          </p:nvPr>
        </p:nvSpPr>
        <p:spPr>
          <a:xfrm>
            <a:off x="933365" y="46228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ro-RO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27"/>
            </p:custDataLst>
          </p:nvPr>
        </p:nvSpPr>
        <p:spPr>
          <a:xfrm>
            <a:off x="996865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1756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OTLSHAPE_TB_00000000000000000000000000000000_Separator1"/>
          <p:cNvCxnSpPr/>
          <p:nvPr>
            <p:custDataLst>
              <p:tags r:id="rId28"/>
            </p:custDataLst>
          </p:nvPr>
        </p:nvCxnSpPr>
        <p:spPr>
          <a:xfrm>
            <a:off x="1794001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TimescaleInterval2"/>
          <p:cNvSpPr txBox="1"/>
          <p:nvPr>
            <p:custDataLst>
              <p:tags r:id="rId29"/>
            </p:custDataLst>
          </p:nvPr>
        </p:nvSpPr>
        <p:spPr>
          <a:xfrm>
            <a:off x="1857501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1759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OTLSHAPE_TB_00000000000000000000000000000000_Separator2"/>
          <p:cNvCxnSpPr/>
          <p:nvPr>
            <p:custDataLst>
              <p:tags r:id="rId30"/>
            </p:custDataLst>
          </p:nvPr>
        </p:nvCxnSpPr>
        <p:spPr>
          <a:xfrm>
            <a:off x="2654636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TimescaleInterval3"/>
          <p:cNvSpPr txBox="1"/>
          <p:nvPr>
            <p:custDataLst>
              <p:tags r:id="rId31"/>
            </p:custDataLst>
          </p:nvPr>
        </p:nvSpPr>
        <p:spPr>
          <a:xfrm>
            <a:off x="2718136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1762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OTLSHAPE_TB_00000000000000000000000000000000_Separator3"/>
          <p:cNvCxnSpPr/>
          <p:nvPr>
            <p:custDataLst>
              <p:tags r:id="rId32"/>
            </p:custDataLst>
          </p:nvPr>
        </p:nvCxnSpPr>
        <p:spPr>
          <a:xfrm>
            <a:off x="3515271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4"/>
          <p:cNvSpPr txBox="1"/>
          <p:nvPr>
            <p:custDataLst>
              <p:tags r:id="rId33"/>
            </p:custDataLst>
          </p:nvPr>
        </p:nvSpPr>
        <p:spPr>
          <a:xfrm>
            <a:off x="3578771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1765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OTLSHAPE_TB_00000000000000000000000000000000_Separator4"/>
          <p:cNvCxnSpPr/>
          <p:nvPr>
            <p:custDataLst>
              <p:tags r:id="rId34"/>
            </p:custDataLst>
          </p:nvPr>
        </p:nvCxnSpPr>
        <p:spPr>
          <a:xfrm>
            <a:off x="4375122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5"/>
          <p:cNvSpPr txBox="1"/>
          <p:nvPr>
            <p:custDataLst>
              <p:tags r:id="rId35"/>
            </p:custDataLst>
          </p:nvPr>
        </p:nvSpPr>
        <p:spPr>
          <a:xfrm>
            <a:off x="4438622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1768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OTLSHAPE_TB_00000000000000000000000000000000_Separator5"/>
          <p:cNvCxnSpPr/>
          <p:nvPr>
            <p:custDataLst>
              <p:tags r:id="rId36"/>
            </p:custDataLst>
          </p:nvPr>
        </p:nvCxnSpPr>
        <p:spPr>
          <a:xfrm>
            <a:off x="5235757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6"/>
          <p:cNvSpPr txBox="1"/>
          <p:nvPr>
            <p:custDataLst>
              <p:tags r:id="rId37"/>
            </p:custDataLst>
          </p:nvPr>
        </p:nvSpPr>
        <p:spPr>
          <a:xfrm>
            <a:off x="5299257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1771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OTLSHAPE_TB_00000000000000000000000000000000_Separator6"/>
          <p:cNvCxnSpPr/>
          <p:nvPr>
            <p:custDataLst>
              <p:tags r:id="rId38"/>
            </p:custDataLst>
          </p:nvPr>
        </p:nvCxnSpPr>
        <p:spPr>
          <a:xfrm>
            <a:off x="6096393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7"/>
          <p:cNvSpPr txBox="1"/>
          <p:nvPr>
            <p:custDataLst>
              <p:tags r:id="rId39"/>
            </p:custDataLst>
          </p:nvPr>
        </p:nvSpPr>
        <p:spPr>
          <a:xfrm>
            <a:off x="6159893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1774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7"/>
          <p:cNvCxnSpPr/>
          <p:nvPr>
            <p:custDataLst>
              <p:tags r:id="rId40"/>
            </p:custDataLst>
          </p:nvPr>
        </p:nvCxnSpPr>
        <p:spPr>
          <a:xfrm>
            <a:off x="6957028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8"/>
          <p:cNvSpPr txBox="1"/>
          <p:nvPr>
            <p:custDataLst>
              <p:tags r:id="rId41"/>
            </p:custDataLst>
          </p:nvPr>
        </p:nvSpPr>
        <p:spPr>
          <a:xfrm>
            <a:off x="7020528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1777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OTLSHAPE_TB_00000000000000000000000000000000_Separator8"/>
          <p:cNvCxnSpPr/>
          <p:nvPr>
            <p:custDataLst>
              <p:tags r:id="rId42"/>
            </p:custDataLst>
          </p:nvPr>
        </p:nvCxnSpPr>
        <p:spPr>
          <a:xfrm>
            <a:off x="7816878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9"/>
          <p:cNvSpPr txBox="1"/>
          <p:nvPr>
            <p:custDataLst>
              <p:tags r:id="rId43"/>
            </p:custDataLst>
          </p:nvPr>
        </p:nvSpPr>
        <p:spPr>
          <a:xfrm>
            <a:off x="7880378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1780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OTLSHAPE_TB_00000000000000000000000000000000_Separator9"/>
          <p:cNvCxnSpPr/>
          <p:nvPr>
            <p:custDataLst>
              <p:tags r:id="rId44"/>
            </p:custDataLst>
          </p:nvPr>
        </p:nvCxnSpPr>
        <p:spPr>
          <a:xfrm>
            <a:off x="8677514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10"/>
          <p:cNvSpPr txBox="1"/>
          <p:nvPr>
            <p:custDataLst>
              <p:tags r:id="rId45"/>
            </p:custDataLst>
          </p:nvPr>
        </p:nvSpPr>
        <p:spPr>
          <a:xfrm>
            <a:off x="8741014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1783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OTLSHAPE_TB_00000000000000000000000000000000_Separator10"/>
          <p:cNvCxnSpPr/>
          <p:nvPr>
            <p:custDataLst>
              <p:tags r:id="rId46"/>
            </p:custDataLst>
          </p:nvPr>
        </p:nvCxnSpPr>
        <p:spPr>
          <a:xfrm>
            <a:off x="9538149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11"/>
          <p:cNvSpPr txBox="1"/>
          <p:nvPr>
            <p:custDataLst>
              <p:tags r:id="rId47"/>
            </p:custDataLst>
          </p:nvPr>
        </p:nvSpPr>
        <p:spPr>
          <a:xfrm>
            <a:off x="9601649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1786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OTLSHAPE_TB_00000000000000000000000000000000_Separator11"/>
          <p:cNvCxnSpPr/>
          <p:nvPr>
            <p:custDataLst>
              <p:tags r:id="rId48"/>
            </p:custDataLst>
          </p:nvPr>
        </p:nvCxnSpPr>
        <p:spPr>
          <a:xfrm>
            <a:off x="10398785" y="42037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TLSHAPE_TB_00000000000000000000000000000000_TimescaleInterval12"/>
          <p:cNvSpPr txBox="1"/>
          <p:nvPr>
            <p:custDataLst>
              <p:tags r:id="rId49"/>
            </p:custDataLst>
          </p:nvPr>
        </p:nvSpPr>
        <p:spPr>
          <a:xfrm>
            <a:off x="10462285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1789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M_b1956389f5f44f099ebf2107ab495e8a_Title"/>
          <p:cNvSpPr txBox="1"/>
          <p:nvPr>
            <p:custDataLst>
              <p:tags r:id="rId50"/>
            </p:custDataLst>
          </p:nvPr>
        </p:nvSpPr>
        <p:spPr>
          <a:xfrm>
            <a:off x="76200" y="3008034"/>
            <a:ext cx="1968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2" smtClean="0">
                <a:solidFill>
                  <a:schemeClr val="lt2"/>
                </a:solidFill>
                <a:latin typeface="Calibri" panose="020F0502020204030204" pitchFamily="34" charset="0"/>
              </a:rPr>
              <a:t>W. A. Mozart is born in Salzburg</a:t>
            </a:r>
            <a:endParaRPr lang="ro-RO" sz="1200" spc="-2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M_b1956389f5f44f099ebf2107ab495e8a_Date"/>
          <p:cNvSpPr txBox="1"/>
          <p:nvPr>
            <p:custDataLst>
              <p:tags r:id="rId51"/>
            </p:custDataLst>
          </p:nvPr>
        </p:nvSpPr>
        <p:spPr>
          <a:xfrm>
            <a:off x="481121" y="3206789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6" smtClean="0">
                <a:solidFill>
                  <a:srgbClr val="CFAD85"/>
                </a:solidFill>
                <a:latin typeface="Calibri" panose="020F0502020204030204" pitchFamily="34" charset="0"/>
              </a:rPr>
              <a:t>Jan 27, 1756</a:t>
            </a:r>
            <a:endParaRPr lang="ro-RO" sz="1100" b="1" spc="-6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M_b1956389f5f44f099ebf2107ab495e8a_Shape"/>
          <p:cNvSpPr/>
          <p:nvPr>
            <p:custDataLst>
              <p:tags r:id="rId52"/>
            </p:custDataLst>
          </p:nvPr>
        </p:nvSpPr>
        <p:spPr>
          <a:xfrm>
            <a:off x="877582" y="40005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OTLSHAPE_M_e8e490e2010d4d7f865b3df0886c3b5a_Title"/>
          <p:cNvSpPr txBox="1"/>
          <p:nvPr>
            <p:custDataLst>
              <p:tags r:id="rId53"/>
            </p:custDataLst>
          </p:nvPr>
        </p:nvSpPr>
        <p:spPr>
          <a:xfrm>
            <a:off x="1569053" y="3616160"/>
            <a:ext cx="1638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chemeClr val="lt2"/>
                </a:solidFill>
                <a:latin typeface="Calibri" panose="020F0502020204030204" pitchFamily="34" charset="0"/>
              </a:rPr>
              <a:t>First musical compositions</a:t>
            </a:r>
            <a:endParaRPr lang="ro-RO" sz="12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M_e8e490e2010d4d7f865b3df0886c3b5a_Date"/>
          <p:cNvSpPr txBox="1"/>
          <p:nvPr>
            <p:custDataLst>
              <p:tags r:id="rId54"/>
            </p:custDataLst>
          </p:nvPr>
        </p:nvSpPr>
        <p:spPr>
          <a:xfrm>
            <a:off x="2240439" y="3814915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1761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M_e8e490e2010d4d7f865b3df0886c3b5a_Shape"/>
          <p:cNvSpPr/>
          <p:nvPr>
            <p:custDataLst>
              <p:tags r:id="rId55"/>
            </p:custDataLst>
          </p:nvPr>
        </p:nvSpPr>
        <p:spPr>
          <a:xfrm>
            <a:off x="2312236" y="4000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6" name="OTLSHAPE_M_b3054b2dc1eb41b093841fc51d2d180d_Title"/>
          <p:cNvSpPr txBox="1"/>
          <p:nvPr>
            <p:custDataLst>
              <p:tags r:id="rId56"/>
            </p:custDataLst>
          </p:nvPr>
        </p:nvSpPr>
        <p:spPr>
          <a:xfrm>
            <a:off x="2350481" y="3022093"/>
            <a:ext cx="1790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Meets Johann Christian Bach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M_b3054b2dc1eb41b093841fc51d2d180d_Date"/>
          <p:cNvSpPr txBox="1"/>
          <p:nvPr>
            <p:custDataLst>
              <p:tags r:id="rId57"/>
            </p:custDataLst>
          </p:nvPr>
        </p:nvSpPr>
        <p:spPr>
          <a:xfrm>
            <a:off x="3100289" y="322084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1764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M_b3054b2dc1eb41b093841fc51d2d180d_Shape"/>
          <p:cNvSpPr/>
          <p:nvPr>
            <p:custDataLst>
              <p:tags r:id="rId58"/>
            </p:custDataLst>
          </p:nvPr>
        </p:nvSpPr>
        <p:spPr>
          <a:xfrm>
            <a:off x="3172086" y="40005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9" name="OTLSHAPE_M_4f3b63f249234483bd73fa1c9dcd4f5f_Title"/>
          <p:cNvSpPr txBox="1"/>
          <p:nvPr>
            <p:custDataLst>
              <p:tags r:id="rId59"/>
            </p:custDataLst>
          </p:nvPr>
        </p:nvSpPr>
        <p:spPr>
          <a:xfrm>
            <a:off x="4050205" y="3356233"/>
            <a:ext cx="1257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Goes on tour in Italy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M_4f3b63f249234483bd73fa1c9dcd4f5f_Date"/>
          <p:cNvSpPr txBox="1"/>
          <p:nvPr>
            <p:custDataLst>
              <p:tags r:id="rId60"/>
            </p:custDataLst>
          </p:nvPr>
        </p:nvSpPr>
        <p:spPr>
          <a:xfrm>
            <a:off x="4534943" y="355498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1769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4f3b63f249234483bd73fa1c9dcd4f5f_Shape"/>
          <p:cNvSpPr/>
          <p:nvPr>
            <p:custDataLst>
              <p:tags r:id="rId61"/>
            </p:custDataLst>
          </p:nvPr>
        </p:nvSpPr>
        <p:spPr>
          <a:xfrm>
            <a:off x="4606740" y="40005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2" name="OTLSHAPE_M_d87e0925886145a49d1977363710c525_Title"/>
          <p:cNvSpPr txBox="1"/>
          <p:nvPr>
            <p:custDataLst>
              <p:tags r:id="rId62"/>
            </p:custDataLst>
          </p:nvPr>
        </p:nvSpPr>
        <p:spPr>
          <a:xfrm>
            <a:off x="6048894" y="3605826"/>
            <a:ext cx="2501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Travels to Paris in search of employment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d87e0925886145a49d1977363710c525_Date"/>
          <p:cNvSpPr txBox="1"/>
          <p:nvPr>
            <p:custDataLst>
              <p:tags r:id="rId63"/>
            </p:custDataLst>
          </p:nvPr>
        </p:nvSpPr>
        <p:spPr>
          <a:xfrm>
            <a:off x="7152186" y="380458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1778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694" name="OTLSHAPE_M_d87e0925886145a49d1977363710c525_Shape"/>
          <p:cNvSpPr/>
          <p:nvPr>
            <p:custDataLst>
              <p:tags r:id="rId64"/>
            </p:custDataLst>
          </p:nvPr>
        </p:nvSpPr>
        <p:spPr>
          <a:xfrm>
            <a:off x="7223983" y="40005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695" name="OTLSHAPE_M_e2e60765fff54d0aa67e09bc8b506482_Title"/>
          <p:cNvSpPr txBox="1"/>
          <p:nvPr>
            <p:custDataLst>
              <p:tags r:id="rId65"/>
            </p:custDataLst>
          </p:nvPr>
        </p:nvSpPr>
        <p:spPr>
          <a:xfrm>
            <a:off x="7658816" y="3024883"/>
            <a:ext cx="1447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Begins freelance career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696" name="OTLSHAPE_M_e2e60765fff54d0aa67e09bc8b506482_Date"/>
          <p:cNvSpPr txBox="1"/>
          <p:nvPr>
            <p:custDataLst>
              <p:tags r:id="rId66"/>
            </p:custDataLst>
          </p:nvPr>
        </p:nvSpPr>
        <p:spPr>
          <a:xfrm>
            <a:off x="8238973" y="322363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1781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697" name="OTLSHAPE_M_e2e60765fff54d0aa67e09bc8b506482_Shape"/>
          <p:cNvSpPr/>
          <p:nvPr>
            <p:custDataLst>
              <p:tags r:id="rId67"/>
            </p:custDataLst>
          </p:nvPr>
        </p:nvSpPr>
        <p:spPr>
          <a:xfrm>
            <a:off x="8310771" y="40005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698" name="OTLSHAPE_M_3bfac0af77b7484094ec660b892440da_Title"/>
          <p:cNvSpPr txBox="1"/>
          <p:nvPr>
            <p:custDataLst>
              <p:tags r:id="rId68"/>
            </p:custDataLst>
          </p:nvPr>
        </p:nvSpPr>
        <p:spPr>
          <a:xfrm>
            <a:off x="7536892" y="2607662"/>
            <a:ext cx="2006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The Abduction from the Seraglio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699" name="OTLSHAPE_M_3bfac0af77b7484094ec660b892440da_Date"/>
          <p:cNvSpPr txBox="1"/>
          <p:nvPr>
            <p:custDataLst>
              <p:tags r:id="rId69"/>
            </p:custDataLst>
          </p:nvPr>
        </p:nvSpPr>
        <p:spPr>
          <a:xfrm>
            <a:off x="8396809" y="280641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1782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700" name="OTLSHAPE_M_3bfac0af77b7484094ec660b892440da_Shape"/>
          <p:cNvSpPr/>
          <p:nvPr>
            <p:custDataLst>
              <p:tags r:id="rId70"/>
            </p:custDataLst>
          </p:nvPr>
        </p:nvSpPr>
        <p:spPr>
          <a:xfrm>
            <a:off x="8468606" y="4000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701" name="OTLSHAPE_M_ee3dcda48d7349a28796874a4774d900_Title"/>
          <p:cNvSpPr txBox="1"/>
          <p:nvPr>
            <p:custDataLst>
              <p:tags r:id="rId71"/>
            </p:custDataLst>
          </p:nvPr>
        </p:nvSpPr>
        <p:spPr>
          <a:xfrm>
            <a:off x="8851175" y="3603492"/>
            <a:ext cx="1409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The Marriage of Figaro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702" name="OTLSHAPE_M_ee3dcda48d7349a28796874a4774d900_Date"/>
          <p:cNvSpPr txBox="1"/>
          <p:nvPr>
            <p:custDataLst>
              <p:tags r:id="rId72"/>
            </p:custDataLst>
          </p:nvPr>
        </p:nvSpPr>
        <p:spPr>
          <a:xfrm>
            <a:off x="9410568" y="380224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1786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703" name="OTLSHAPE_M_ee3dcda48d7349a28796874a4774d900_Shape"/>
          <p:cNvSpPr/>
          <p:nvPr>
            <p:custDataLst>
              <p:tags r:id="rId73"/>
            </p:custDataLst>
          </p:nvPr>
        </p:nvSpPr>
        <p:spPr>
          <a:xfrm>
            <a:off x="9482365" y="4000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704" name="OTLSHAPE_M_8c6f8d325b7c48c3bf4eeb982435671d_Title"/>
          <p:cNvSpPr txBox="1"/>
          <p:nvPr>
            <p:custDataLst>
              <p:tags r:id="rId74"/>
            </p:custDataLst>
          </p:nvPr>
        </p:nvSpPr>
        <p:spPr>
          <a:xfrm>
            <a:off x="10307863" y="3064503"/>
            <a:ext cx="787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chemeClr val="lt2"/>
                </a:solidFill>
                <a:latin typeface="Calibri" panose="020F0502020204030204" pitchFamily="34" charset="0"/>
              </a:rPr>
              <a:t>Cosi fan tutti</a:t>
            </a:r>
            <a:endParaRPr lang="ro-RO" sz="1200" spc="-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705" name="OTLSHAPE_M_8c6f8d325b7c48c3bf4eeb982435671d_Date"/>
          <p:cNvSpPr txBox="1"/>
          <p:nvPr>
            <p:custDataLst>
              <p:tags r:id="rId75"/>
            </p:custDataLst>
          </p:nvPr>
        </p:nvSpPr>
        <p:spPr>
          <a:xfrm>
            <a:off x="10557821" y="326325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1790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706" name="OTLSHAPE_M_8c6f8d325b7c48c3bf4eeb982435671d_Shape"/>
          <p:cNvSpPr/>
          <p:nvPr>
            <p:custDataLst>
              <p:tags r:id="rId76"/>
            </p:custDataLst>
          </p:nvPr>
        </p:nvSpPr>
        <p:spPr>
          <a:xfrm>
            <a:off x="10629618" y="4000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  <a:reflection blurRad="6350" stA="50000" endA="300" endPos="55500" dist="50800" dir="5400000" sy="-100000" algn="bl" rotWithShape="0"/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707" name="OTLSHAPE_M_fa8e3e06039b4fdfb55fd442c11a7832_Title"/>
          <p:cNvSpPr txBox="1"/>
          <p:nvPr>
            <p:custDataLst>
              <p:tags r:id="rId77"/>
            </p:custDataLst>
          </p:nvPr>
        </p:nvSpPr>
        <p:spPr>
          <a:xfrm>
            <a:off x="10418580" y="3602186"/>
            <a:ext cx="162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Dies from unknown illness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708" name="OTLSHAPE_M_fa8e3e06039b4fdfb55fd442c11a7832_Date"/>
          <p:cNvSpPr txBox="1"/>
          <p:nvPr>
            <p:custDataLst>
              <p:tags r:id="rId78"/>
            </p:custDataLst>
          </p:nvPr>
        </p:nvSpPr>
        <p:spPr>
          <a:xfrm>
            <a:off x="10896015" y="3800941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8" smtClean="0">
                <a:solidFill>
                  <a:srgbClr val="CFAD85"/>
                </a:solidFill>
                <a:latin typeface="Calibri" panose="020F0502020204030204" pitchFamily="34" charset="0"/>
              </a:rPr>
              <a:t>Dec 5, 1791</a:t>
            </a:r>
            <a:endParaRPr lang="ro-RO" sz="1100" b="1" spc="-8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709" name="OTLSHAPE_M_fa8e3e06039b4fdfb55fd442c11a7832_Shape"/>
          <p:cNvSpPr/>
          <p:nvPr>
            <p:custDataLst>
              <p:tags r:id="rId79"/>
            </p:custDataLst>
          </p:nvPr>
        </p:nvSpPr>
        <p:spPr>
          <a:xfrm>
            <a:off x="11161233" y="40005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710" name="OTLSHAPE_M_6979f03b2f6a448f876359aada2a6d7e_Title"/>
          <p:cNvSpPr txBox="1"/>
          <p:nvPr>
            <p:custDataLst>
              <p:tags r:id="rId80"/>
            </p:custDataLst>
          </p:nvPr>
        </p:nvSpPr>
        <p:spPr>
          <a:xfrm>
            <a:off x="1040118" y="4818719"/>
            <a:ext cx="2120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Learns how to play the clavier at 4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711" name="OTLSHAPE_M_6979f03b2f6a448f876359aada2a6d7e_Date"/>
          <p:cNvSpPr txBox="1"/>
          <p:nvPr>
            <p:custDataLst>
              <p:tags r:id="rId81"/>
            </p:custDataLst>
          </p:nvPr>
        </p:nvSpPr>
        <p:spPr>
          <a:xfrm>
            <a:off x="1953037" y="46355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1760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20" name="OTLSHAPE_M_6979f03b2f6a448f876359aada2a6d7e_Shape"/>
          <p:cNvSpPr/>
          <p:nvPr>
            <p:custDataLst>
              <p:tags r:id="rId82"/>
            </p:custDataLst>
          </p:nvPr>
        </p:nvSpPr>
        <p:spPr>
          <a:xfrm>
            <a:off x="2024834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21" name="OTLSHAPE_M_35d3afafc32c41d78c80ce44d5dbab00_Title"/>
          <p:cNvSpPr txBox="1"/>
          <p:nvPr>
            <p:custDataLst>
              <p:tags r:id="rId83"/>
            </p:custDataLst>
          </p:nvPr>
        </p:nvSpPr>
        <p:spPr>
          <a:xfrm>
            <a:off x="1899612" y="5829727"/>
            <a:ext cx="154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Has his first public recital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22" name="OTLSHAPE_M_35d3afafc32c41d78c80ce44d5dbab00_Date"/>
          <p:cNvSpPr txBox="1"/>
          <p:nvPr>
            <p:custDataLst>
              <p:tags r:id="rId84"/>
            </p:custDataLst>
          </p:nvPr>
        </p:nvSpPr>
        <p:spPr>
          <a:xfrm>
            <a:off x="2527055" y="564650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1762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23" name="OTLSHAPE_M_35d3afafc32c41d78c80ce44d5dbab00_Shape"/>
          <p:cNvSpPr/>
          <p:nvPr>
            <p:custDataLst>
              <p:tags r:id="rId85"/>
            </p:custDataLst>
          </p:nvPr>
        </p:nvSpPr>
        <p:spPr>
          <a:xfrm>
            <a:off x="2598853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24" name="OTLSHAPE_M_e502c91fd2204bab8e5a31cb02190323_Title"/>
          <p:cNvSpPr txBox="1"/>
          <p:nvPr>
            <p:custDataLst>
              <p:tags r:id="rId86"/>
            </p:custDataLst>
          </p:nvPr>
        </p:nvSpPr>
        <p:spPr>
          <a:xfrm>
            <a:off x="2965542" y="5302631"/>
            <a:ext cx="1079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chemeClr val="lt2"/>
                </a:solidFill>
                <a:latin typeface="Calibri" panose="020F0502020204030204" pitchFamily="34" charset="0"/>
              </a:rPr>
              <a:t>His 1st symphony</a:t>
            </a:r>
            <a:endParaRPr lang="ro-RO" sz="12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25" name="OTLSHAPE_M_e502c91fd2204bab8e5a31cb02190323_Date"/>
          <p:cNvSpPr txBox="1"/>
          <p:nvPr>
            <p:custDataLst>
              <p:tags r:id="rId87"/>
            </p:custDataLst>
          </p:nvPr>
        </p:nvSpPr>
        <p:spPr>
          <a:xfrm>
            <a:off x="3363348" y="511941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1764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26" name="OTLSHAPE_M_e502c91fd2204bab8e5a31cb02190323_Shape"/>
          <p:cNvSpPr/>
          <p:nvPr>
            <p:custDataLst>
              <p:tags r:id="rId88"/>
            </p:custDataLst>
          </p:nvPr>
        </p:nvSpPr>
        <p:spPr>
          <a:xfrm>
            <a:off x="3435145" y="44323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27" name="OTLSHAPE_M_e5f8212e44a14981bff3a196ab356887_Title"/>
          <p:cNvSpPr txBox="1"/>
          <p:nvPr>
            <p:custDataLst>
              <p:tags r:id="rId89"/>
            </p:custDataLst>
          </p:nvPr>
        </p:nvSpPr>
        <p:spPr>
          <a:xfrm>
            <a:off x="3747711" y="5833856"/>
            <a:ext cx="2438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Accepted in the Accademia Filarmonica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28" name="OTLSHAPE_M_e5f8212e44a14981bff3a196ab356887_Date"/>
          <p:cNvSpPr txBox="1"/>
          <p:nvPr>
            <p:custDataLst>
              <p:tags r:id="rId90"/>
            </p:custDataLst>
          </p:nvPr>
        </p:nvSpPr>
        <p:spPr>
          <a:xfrm>
            <a:off x="4821560" y="565063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1770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29" name="OTLSHAPE_M_e5f8212e44a14981bff3a196ab356887_Shape"/>
          <p:cNvSpPr/>
          <p:nvPr>
            <p:custDataLst>
              <p:tags r:id="rId91"/>
            </p:custDataLst>
          </p:nvPr>
        </p:nvSpPr>
        <p:spPr>
          <a:xfrm>
            <a:off x="4893357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30" name="OTLSHAPE_M_24fafdbf4aec44c39bbe5a7d34a8ca6b_Title"/>
          <p:cNvSpPr txBox="1"/>
          <p:nvPr>
            <p:custDataLst>
              <p:tags r:id="rId92"/>
            </p:custDataLst>
          </p:nvPr>
        </p:nvSpPr>
        <p:spPr>
          <a:xfrm>
            <a:off x="4746607" y="4818719"/>
            <a:ext cx="2159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2" smtClean="0">
                <a:solidFill>
                  <a:schemeClr val="lt2"/>
                </a:solidFill>
                <a:latin typeface="Calibri" panose="020F0502020204030204" pitchFamily="34" charset="0"/>
              </a:rPr>
              <a:t>Hired as court musician in Salzburg</a:t>
            </a:r>
            <a:endParaRPr lang="ro-RO" sz="1200" spc="-2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31" name="OTLSHAPE_M_24fafdbf4aec44c39bbe5a7d34a8ca6b_Date"/>
          <p:cNvSpPr txBox="1"/>
          <p:nvPr>
            <p:custDataLst>
              <p:tags r:id="rId93"/>
            </p:custDataLst>
          </p:nvPr>
        </p:nvSpPr>
        <p:spPr>
          <a:xfrm>
            <a:off x="5682195" y="46355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1773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32" name="OTLSHAPE_M_24fafdbf4aec44c39bbe5a7d34a8ca6b_Shape"/>
          <p:cNvSpPr/>
          <p:nvPr>
            <p:custDataLst>
              <p:tags r:id="rId94"/>
            </p:custDataLst>
          </p:nvPr>
        </p:nvSpPr>
        <p:spPr>
          <a:xfrm>
            <a:off x="5753993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33" name="OTLSHAPE_M_91b92f40314f4ebf92e8d4389a5e746e_Title"/>
          <p:cNvSpPr txBox="1"/>
          <p:nvPr>
            <p:custDataLst>
              <p:tags r:id="rId95"/>
            </p:custDataLst>
          </p:nvPr>
        </p:nvSpPr>
        <p:spPr>
          <a:xfrm>
            <a:off x="6184965" y="5311062"/>
            <a:ext cx="1574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Leaves the Salzburg court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34" name="OTLSHAPE_M_91b92f40314f4ebf92e8d4389a5e746e_Date"/>
          <p:cNvSpPr txBox="1"/>
          <p:nvPr>
            <p:custDataLst>
              <p:tags r:id="rId96"/>
            </p:custDataLst>
          </p:nvPr>
        </p:nvSpPr>
        <p:spPr>
          <a:xfrm>
            <a:off x="6829447" y="512784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1777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35" name="OTLSHAPE_M_91b92f40314f4ebf92e8d4389a5e746e_Shape"/>
          <p:cNvSpPr/>
          <p:nvPr>
            <p:custDataLst>
              <p:tags r:id="rId97"/>
            </p:custDataLst>
          </p:nvPr>
        </p:nvSpPr>
        <p:spPr>
          <a:xfrm>
            <a:off x="6901245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36" name="OTLSHAPE_M_41ed03fc96d64ade9bf00d7f09a6af99_Title"/>
          <p:cNvSpPr txBox="1"/>
          <p:nvPr>
            <p:custDataLst>
              <p:tags r:id="rId98"/>
            </p:custDataLst>
          </p:nvPr>
        </p:nvSpPr>
        <p:spPr>
          <a:xfrm>
            <a:off x="6412292" y="5829681"/>
            <a:ext cx="3416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2" smtClean="0">
                <a:solidFill>
                  <a:schemeClr val="lt2"/>
                </a:solidFill>
                <a:latin typeface="Calibri" panose="020F0502020204030204" pitchFamily="34" charset="0"/>
              </a:rPr>
              <a:t>Moves to Vienna, under Archbishop Colloredo's service</a:t>
            </a:r>
            <a:endParaRPr lang="ro-RO" sz="1200" spc="-2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37" name="OTLSHAPE_M_41ed03fc96d64ade9bf00d7f09a6af99_Date"/>
          <p:cNvSpPr txBox="1"/>
          <p:nvPr>
            <p:custDataLst>
              <p:tags r:id="rId99"/>
            </p:custDataLst>
          </p:nvPr>
        </p:nvSpPr>
        <p:spPr>
          <a:xfrm>
            <a:off x="7976699" y="564646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1781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38" name="OTLSHAPE_M_41ed03fc96d64ade9bf00d7f09a6af99_Shape"/>
          <p:cNvSpPr/>
          <p:nvPr>
            <p:custDataLst>
              <p:tags r:id="rId100"/>
            </p:custDataLst>
          </p:nvPr>
        </p:nvSpPr>
        <p:spPr>
          <a:xfrm>
            <a:off x="8048497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39" name="OTLSHAPE_M_1249b4e797cb45cb982f0a94182fc69b_Title"/>
          <p:cNvSpPr txBox="1"/>
          <p:nvPr>
            <p:custDataLst>
              <p:tags r:id="rId101"/>
            </p:custDataLst>
          </p:nvPr>
        </p:nvSpPr>
        <p:spPr>
          <a:xfrm>
            <a:off x="8011657" y="4818719"/>
            <a:ext cx="1092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Marries C. Weber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40" name="OTLSHAPE_M_1249b4e797cb45cb982f0a94182fc69b_Date"/>
          <p:cNvSpPr txBox="1"/>
          <p:nvPr>
            <p:custDataLst>
              <p:tags r:id="rId102"/>
            </p:custDataLst>
          </p:nvPr>
        </p:nvSpPr>
        <p:spPr>
          <a:xfrm>
            <a:off x="8411728" y="46355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1782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41" name="OTLSHAPE_M_1249b4e797cb45cb982f0a94182fc69b_Shape"/>
          <p:cNvSpPr/>
          <p:nvPr>
            <p:custDataLst>
              <p:tags r:id="rId103"/>
            </p:custDataLst>
          </p:nvPr>
        </p:nvSpPr>
        <p:spPr>
          <a:xfrm>
            <a:off x="8483526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42" name="OTLSHAPE_M_9f84040d9efe4a0e8f2f55df006b7a9f_Title"/>
          <p:cNvSpPr txBox="1"/>
          <p:nvPr>
            <p:custDataLst>
              <p:tags r:id="rId104"/>
            </p:custDataLst>
          </p:nvPr>
        </p:nvSpPr>
        <p:spPr>
          <a:xfrm>
            <a:off x="7960589" y="5302292"/>
            <a:ext cx="2044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chemeClr val="lt2"/>
                </a:solidFill>
                <a:latin typeface="Calibri" panose="020F0502020204030204" pitchFamily="34" charset="0"/>
              </a:rPr>
              <a:t>Meets &amp; befriends Joseph Haydn</a:t>
            </a:r>
            <a:endParaRPr lang="ro-RO" sz="1200" spc="-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43" name="OTLSHAPE_M_9f84040d9efe4a0e8f2f55df006b7a9f_Date"/>
          <p:cNvSpPr txBox="1"/>
          <p:nvPr>
            <p:custDataLst>
              <p:tags r:id="rId105"/>
            </p:custDataLst>
          </p:nvPr>
        </p:nvSpPr>
        <p:spPr>
          <a:xfrm>
            <a:off x="8836550" y="511907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1784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44" name="OTLSHAPE_M_9f84040d9efe4a0e8f2f55df006b7a9f_Shape"/>
          <p:cNvSpPr/>
          <p:nvPr>
            <p:custDataLst>
              <p:tags r:id="rId106"/>
            </p:custDataLst>
          </p:nvPr>
        </p:nvSpPr>
        <p:spPr>
          <a:xfrm>
            <a:off x="8908347" y="4432300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45" name="OTLSHAPE_M_33144bcbf81e40338dc06670fb82656a_Title"/>
          <p:cNvSpPr txBox="1"/>
          <p:nvPr>
            <p:custDataLst>
              <p:tags r:id="rId107"/>
            </p:custDataLst>
          </p:nvPr>
        </p:nvSpPr>
        <p:spPr>
          <a:xfrm>
            <a:off x="9421785" y="4818719"/>
            <a:ext cx="838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chemeClr val="lt2"/>
                </a:solidFill>
                <a:latin typeface="Calibri" panose="020F0502020204030204" pitchFamily="34" charset="0"/>
              </a:rPr>
              <a:t>Don Giovanni</a:t>
            </a:r>
            <a:endParaRPr lang="ro-RO" sz="12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46" name="OTLSHAPE_M_33144bcbf81e40338dc06670fb82656a_Date"/>
          <p:cNvSpPr txBox="1"/>
          <p:nvPr>
            <p:custDataLst>
              <p:tags r:id="rId108"/>
            </p:custDataLst>
          </p:nvPr>
        </p:nvSpPr>
        <p:spPr>
          <a:xfrm>
            <a:off x="9697185" y="46355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1787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47" name="OTLSHAPE_M_33144bcbf81e40338dc06670fb82656a_Shape"/>
          <p:cNvSpPr/>
          <p:nvPr>
            <p:custDataLst>
              <p:tags r:id="rId109"/>
            </p:custDataLst>
          </p:nvPr>
        </p:nvSpPr>
        <p:spPr>
          <a:xfrm>
            <a:off x="9768982" y="44323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  <a:reflection blurRad="6350" stA="50000" endA="300" endPos="55500" dist="50800" dir="5400000" sy="-100000" algn="bl" rotWithShape="0"/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48" name="OTLSHAPE_M_f14e5c322d804006b04045ea2a9aff84_Title"/>
          <p:cNvSpPr txBox="1"/>
          <p:nvPr>
            <p:custDataLst>
              <p:tags r:id="rId110"/>
            </p:custDataLst>
          </p:nvPr>
        </p:nvSpPr>
        <p:spPr>
          <a:xfrm>
            <a:off x="10494214" y="4818719"/>
            <a:ext cx="990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chemeClr val="lt2"/>
                </a:solidFill>
                <a:latin typeface="Calibri" panose="020F0502020204030204" pitchFamily="34" charset="0"/>
              </a:rPr>
              <a:t>The Magic Flute</a:t>
            </a:r>
            <a:endParaRPr lang="ro-RO" sz="12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1549" name="OTLSHAPE_M_f14e5c322d804006b04045ea2a9aff84_Date"/>
          <p:cNvSpPr txBox="1"/>
          <p:nvPr>
            <p:custDataLst>
              <p:tags r:id="rId111"/>
            </p:custDataLst>
          </p:nvPr>
        </p:nvSpPr>
        <p:spPr>
          <a:xfrm>
            <a:off x="10844437" y="46355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rgbClr val="CFAD85"/>
                </a:solidFill>
                <a:latin typeface="Calibri" panose="020F0502020204030204" pitchFamily="34" charset="0"/>
              </a:rPr>
              <a:t>1791</a:t>
            </a:r>
            <a:endParaRPr lang="ro-RO" sz="1100" b="1" spc="-14">
              <a:solidFill>
                <a:srgbClr val="CFAD85"/>
              </a:solidFill>
              <a:latin typeface="Calibri" panose="020F0502020204030204" pitchFamily="34" charset="0"/>
            </a:endParaRPr>
          </a:p>
        </p:txBody>
      </p:sp>
      <p:sp>
        <p:nvSpPr>
          <p:cNvPr id="11550" name="OTLSHAPE_M_f14e5c322d804006b04045ea2a9aff84_Shape"/>
          <p:cNvSpPr/>
          <p:nvPr>
            <p:custDataLst>
              <p:tags r:id="rId112"/>
            </p:custDataLst>
          </p:nvPr>
        </p:nvSpPr>
        <p:spPr>
          <a:xfrm>
            <a:off x="10916234" y="44323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  <a:reflection blurRad="6350" stA="50000" endA="300" endPos="55500" dist="50800" dir="5400000" sy="-100000" algn="bl" rotWithShape="0"/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648" name="TextBox 11647"/>
          <p:cNvSpPr txBox="1"/>
          <p:nvPr/>
        </p:nvSpPr>
        <p:spPr>
          <a:xfrm>
            <a:off x="9906604" y="6294839"/>
            <a:ext cx="1768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E7E6E6"/>
                </a:solidFill>
              </a:rPr>
              <a:t>Life events</a:t>
            </a:r>
          </a:p>
          <a:p>
            <a:pPr algn="r"/>
            <a:r>
              <a:rPr lang="en-US" sz="1100" dirty="0" smtClean="0">
                <a:solidFill>
                  <a:srgbClr val="E7E6E6"/>
                </a:solidFill>
              </a:rPr>
              <a:t>Important musical works</a:t>
            </a:r>
            <a:endParaRPr lang="ro-RO" sz="1100" dirty="0">
              <a:solidFill>
                <a:srgbClr val="E7E6E6"/>
              </a:solidFill>
            </a:endParaRPr>
          </a:p>
        </p:txBody>
      </p:sp>
      <p:sp>
        <p:nvSpPr>
          <p:cNvPr id="114" name="OTLSHAPE_M_e2e60765fff54d0aa67e09bc8b506482_Shape"/>
          <p:cNvSpPr/>
          <p:nvPr>
            <p:custDataLst>
              <p:tags r:id="rId113"/>
            </p:custDataLst>
          </p:nvPr>
        </p:nvSpPr>
        <p:spPr>
          <a:xfrm>
            <a:off x="11634437" y="6336091"/>
            <a:ext cx="152400" cy="177800"/>
          </a:xfrm>
          <a:prstGeom prst="diamond">
            <a:avLst/>
          </a:prstGeom>
          <a:solidFill>
            <a:srgbClr val="AAB0AB"/>
          </a:solidFill>
          <a:ln w="12700" cap="flat" cmpd="sng" algn="ctr">
            <a:noFill/>
            <a:prstDash val="solid"/>
            <a:miter lim="800000"/>
          </a:ln>
          <a:effectLst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5" name="OTLSHAPE_M_33144bcbf81e40338dc06670fb82656a_Shape"/>
          <p:cNvSpPr/>
          <p:nvPr>
            <p:custDataLst>
              <p:tags r:id="rId114"/>
            </p:custDataLst>
          </p:nvPr>
        </p:nvSpPr>
        <p:spPr>
          <a:xfrm>
            <a:off x="11629511" y="6530908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D1AD93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S4wMCIsIkVkaXRpb24iOiJQbHVzIiwiSXNQbHVzRWRpdGlvbiI6dHJ1ZX0sIkVmZmVjdCI6MSwiU3R5bGUiOnsiJGlkIjoiMyIsIlRpbWViYW5kU3R5bGUiOnsiJGlkIjoiNCIsIlNjYWxlTWFya2luZyI6MCwiU2hhcGUiOjAsIlNoYXBlU3R5bGUiOnsiJGlkIjoiNSIsIk1hcmdpbiI6eyIkaWQiOiI2IiwiVG9wIjowLCJMZWZ0IjoxMiwiUmlnaHQiOjEyLCJCb3R0b20iOjB9LCJQYWRkaW5nIjp7IiRpZCI6IjciLCJUb3AiOjcsIkxlZnQiOjAsIlJpZ2h0IjowLCJCb3R0b20iOjd9LCJCYWNrZ3JvdW5kIjp7IiRpZCI6IjgiLCJDb2xvciI6eyIkaWQiOiI5IiwiQSI6MjU1LCJSIjowLCJHIjowLCJCIjow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EsIkciOjIzMCwiQiI6MjMw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NSwiQm90dG9tIjowfSwiUGFkZGluZyI6eyIkaWQiOiIxOCIsIlRvcCI6MCwiTGVmdCI6MCwiUmlnaHQiOjAsIkJvdHRvbSI6MH0sIkJhY2tncm91bmQiOnsiJGlkIjoiMTkiLCJDb2xvciI6eyIkaWQiOiIyMCIsIkEiOjI1NSwiUiI6MjU1LCJHIjoyNTUsIkIiOjI1NX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EsIkciOjIzMCwiQiI6MjMw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aWQiOiIyOCIsIkEiOjI1NSwiUiI6MjU1LCJHIjoyNTUsIkIiOjI1NX19LCJJc1Zpc2libGUiOnRydW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pZCI6IjM2IiwiQSI6MCwiUiI6MCwiRyI6MCwiQiI6MH19LCJJc1Zpc2libGUiOnRydW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jU1LCJHIjowLCJCIjowfX0sIklzVmlzaWJsZSI6dHJ1ZSwiV2lkdGgiOjAuMCwiSGVpZ2h0IjowLjAsIkJvcmRlclN0eWxlIjpudWxsLCJQYXJlbnRTdHlsZSI6bnVsbH0sIlNjYWxlU3R5bGUiOnsiJGlkIjoiNDIiLCJTaG93U2VnbWVudFNlcGFyYXRvcnMiOnRydWUsIlNlZ21lbnRTZXBhcmF0b3JPcGFjaXR5IjozMCwiRm9udFNldHRpbmdzIjp7IiRpZCI6IjQzIiwiRm9udFNpemUiOjEyLCJGb250TmFtZSI6IkNhbGlicmkiLCJJc0JvbGQiOmZhbHNlLCJJc0l0YWxpYyI6ZmFsc2UsIklzVW5kZXJsaW5lZCI6ZmFsc2UsIlBhcmVudFN0eWxlIjpudWxsfSwiQXV0b1NpemUiOjAsIkZvcmVncm91bmQiOnsiJGlkIjoiNDQiLCJDb2xvciI6eyIkaWQiOiI0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iIsIlRvcCI6MCwiTGVmdCI6NSwiUmlnaHQiOjAsIkJvdHRvbSI6MH0sIlBhZGRpbmciOnsiJGlkIjoiNDciLCJUb3AiOjAsIkxlZnQiOjAsIlJpZ2h0IjowLCJCb3R0b20iOjB9LCJCYWNrZ3JvdW5kIjp7IiRpZCI6IjQ4IiwiQ29sb3IiOnsiJHJlZiI6IjM2In19LCJJc1Zpc2libGUiOnRydWUsIldpZHRoIjowLjAsIkhlaWdodCI6MC4wLCJCb3JkZXJTdHlsZSI6bnVsbCwiUGFyZW50U3R5bGUiOm51bGx9LCJFbGFwc2VkVGltZUJhY2tncm91bmQiOnsiJGlkIjoiNDkiLCJDb2xvciI6eyIkaWQiOiI1MCIsIkEiOjE5MSwiUiI6MjU1LCJHIjowLCJCIjowfX0sIkFwcGVuZFllYXJPblllYXJDaGFuZ2UiOnRydWUsIkVsYXBzZWRUaW1lRm9ybWF0IjoyLCJUb2RheU1hcmtlclBvc2l0aW9uIjozLCJRdWlja1Bvc2l0aW9uIjozLCJBYnNvbHV0ZVBvc2l0aW9uIjozMjQuMCwiTWFyZ2luIjp7IiRpZCI6IjUxIiwiVG9wIjowLCJMZWZ0IjoxMCwiUmlnaHQiOjEwLCJCb3R0b20iOjB9LCJQYWRkaW5nIjp7IiRpZCI6IjUyIiwiVG9wIjowLCJMZWZ0IjowLCJSaWdodCI6MCwiQm90dG9tIjowfSwiQmFja2dyb3VuZCI6eyIkaWQiOiI1MyIsIkNvbG9yIjp7IiRpZCI6IjU0IiwiQSI6MjU1LCJSIjozMSwiRyI6NzMsIkIiOjEyNX19LCJJc1Zpc2libGUiOnRydWUsIldpZHRoIjowLjAsIkhlaWdodCI6MC4wLCJCb3JkZXJTdHlsZSI6bnVsbCwiUGFyZW50U3R5bGUiOm51bGx9LCJEZWZhdWx0TWlsZXN0b25lU3R5bGUiOnsiJGlkIjoiNTUiLCJTaGFwZSI6MSwiQ29ubmVjdG9yTWFyZ2luIjp7IiRpZCI6IjU2IiwiVG9wIjowLCJMZWZ0IjoyLCJSaWdodCI6MiwiQm90dG9tIjowfSwiQ29ubmVjdG9yU3R5bGUiOnsiJGlkIjoiNTciLCJMaW5lQ29sb3IiOnsiJGlkIjoiNTgiLCIkdHlwZSI6Ik5MUkUuQ29tbW9uLkRvbS5Tb2xpZENvbG9yQnJ1c2gsIE5MUkUuQ29tbW9uIiwiQ29sb3IiOnsiJGlkIjoiNTkiLCJBIjoyNTUsIlIiOjEyMywiRyI6MTMyLCJCIjoxMjR9fSwiTGluZVdlaWdodCI6MS4wLCJMaW5lVHlwZSI6MCwiUGFyZW50U3R5bGUiOm51bGx9LCJJc0JlbG93VGltZWJhbmQiOmZhbHNlLCJIaWRlRGF0ZSI6ZmFsc2UsIlNoYXBlU2l6ZSI6MCwiU3BhY2luZyI6MS4wLCJQYWRkaW5nIjp7IiRpZCI6IjYwIiwiVG9wIjo3LCJMZWZ0IjozLCJSaWdodCI6MCwiQm90dG9tIjoyfSwiU2hhcGVTdHlsZSI6eyIkaWQiOiI2MSIsIk1hcmdpbiI6eyIkaWQiOiI2MiIsIlRvcCI6MCwiTGVmdCI6MCwiUmlnaHQiOjAsIkJvdHRvbSI6MH0sIlBhZGRpbmciOnsiJGlkIjoiNjMiLCJUb3AiOjAsIkxlZnQiOjAsIlJpZ2h0IjowLCJCb3R0b20iOjB9LCJCYWNrZ3JvdW5kIjp7IiRpZCI6IjY0IiwiQ29sb3IiOnsiJGlkIjoiNjUiLCJBIjoyNTUsIlIiOjEyMywiRyI6MTMyLCJCIjoxMjR9fSwiSXNWaXNpYmxlIjp0cnVlLCJXaWR0aCI6MTIuMCwiSGVpZ2h0IjoxNC4wLCJCb3JkZXJTdHlsZSI6eyIkaWQiOiI2NiIsIkxpbmVDb2xvciI6eyIkaWQiOiI2NyIsIiR0eXBlIjoiTkxSRS5Db21tb24uRG9tLlNvbGlkQ29sb3JCcnVzaCwgTkxSRS5Db21tb24iLCJDb2xvciI6eyIkaWQiOiI2OCIsIkEiOjI1NSwiUiI6MjU1LCJHIjowLCJCIjowfX0sIkxpbmVXZWlnaHQiOjAuMCwiTGluZVR5cGUiOjAsIlBhcmVudFN0eWxlIjpudWxsfSwiUGFyZW50U3R5bGUiOm51bGx9LCJUaXRsZVN0eWxlIjp7IiRpZCI6IjY5IiwiRm9udFNldHRpbmdzIjp7IiRpZCI6IjcwIiwiRm9udFNpemUiOjEyLCJGb250TmFtZSI6IkNhbGlicmkiLCJJc0JvbGQiOmZhbHNlLCJJc0l0YWxpYyI6ZmFsc2UsIklzVW5kZXJsaW5lZCI6ZmFsc2UsIlBhcmVudFN0eWxlIjpudWxsfSwiQXV0b1NpemUiOjAsIkZvcmVncm91bmQiOnsiJGlkIjoiNzEiLCJDb2xvciI6eyIkaWQiOiI3MiIsIkEiOjI1NSwiUiI6MjMxLCJHIjoyMzAsIkIiOjIzMH19LCJNYXhXaWR0aCI6MjAwLjAsIk1heEhlaWdodCI6IkluZmluaXR5IiwiU21hcnRGb3JlZ3JvdW5kSXNBY3RpdmUiOmZhbHNlLCJIb3Jpem9udGFsQWxpZ25tZW50IjoxLCJWZXJ0aWNhbEFsaWdubWVudCI6MCwiU21hcnRGb3JlZ3JvdW5kIjpudWxsLCJCYWNrZ3JvdW5kRmlsbFR5cGUiOjAsIk1hcmdpbiI6eyIkaWQiOiI3MyIsIlRvcCI6MCwiTGVmdCI6MCwiUmlnaHQiOjAsIkJvdHRvbSI6MH0sIlBhZGRpbmciOnsiJGlkIjoiNzQiLCJUb3AiOjAsIkxlZnQiOjAsIlJpZ2h0IjowLCJCb3R0b20iOjB9LCJCYWNrZ3JvdW5kIjp7IiRpZCI6Ijc1IiwiQ29sb3IiOnsiJHJlZiI6IjM2In19LCJJc1Zpc2libGUiOnRydWUsIldpZHRoIjowLjAsIkhlaWdodCI6MC4wLCJCb3JkZXJTdHlsZSI6bnVsbCwiUGFyZW50U3R5bGUiOm51bGx9LCJEYXRlU3R5bGUiOnsiJGlkIjoiNzYiLCJGb250U2V0dGluZ3MiOnsiJGlkIjoiNzciLCJGb250U2l6ZSI6MTEsIkZvbnROYW1lIjoiQ2FsaWJyaSIsIklzQm9sZCI6dHJ1ZSwiSXNJdGFsaWMiOmZhbHNlLCJJc1VuZGVybGluZWQiOmZhbHNlLCJQYXJlbnRTdHlsZSI6bnVsbH0sIkF1dG9TaXplIjowLCJGb3JlZ3JvdW5kIjp7IiRpZCI6Ijc4IiwiQ29sb3IiOnsiJGlkIjoiNzkiLCJBIjoyNTUsIlIiOjIwNywiRyI6MTczLCJCIjoxMzN9fSwiTWF4V2lkdGgiOjIwMC4wLCJNYXhIZWlnaHQiOiJJbmZpbml0eSIsIlNtYXJ0Rm9yZWdyb3VuZElzQWN0aXZlIjpmYWxzZSwiSG9yaXpvbnRhbEFsaWdubWVudCI6MCwiVmVydGljYWxBbGlnbm1lbnQiOjAsIlNtYXJ0Rm9yZWdyb3VuZCI6bnVsbCwiQmFja2dyb3VuZEZpbGxUeXBlIjowLCJNYXJnaW4iOnsiJGlkIjoiODAiLCJUb3AiOjAsIkxlZnQiOjAsIlJpZ2h0IjowLCJCb3R0b20iOjB9LCJQYWRkaW5nIjp7IiRpZCI6IjgxIiwiVG9wIjowLCJMZWZ0IjowLCJSaWdodCI6MCwiQm90dG9tIjowfSwiQmFja2dyb3VuZCI6eyIkaWQiOiI4MiIsIkNvbG9yIjp7IiRyZWYiOiIzNiJ9fSwiSXNWaXNpYmxlIjp0cnVlLCJXaWR0aCI6MC4wLCJIZWlnaHQiOjAuMCwiQm9yZGVyU3R5bGUiOm51bGwsIlBhcmVudFN0eWxlIjpudWxsfSwiRGF0ZUZvcm1hdCI6eyIkaWQiOiI4MyIsIkZvcm1hdFN0cmluZyI6Inl5eXkiLCJTZXBhcmF0b3IiOiIvIiwiVXNlSW50ZXJuYXRpb25hbERhdGVGb3JtYXQiOmZhbHNlLCJEYXRlSXNWaXNpYmxlIjp0cnVlLCJUaW1lSXNWaXNpYmxlIjpmYWxzZSwiSG91ckRpZ2l0cyI6MSwiQW1QbURlc2lnbmF0b3IiOjIsIlRyaW0wME1pbnV0ZXMiOmZhbHNlLCJMYXN0S25vd25WaXNpYmlsaXR5U3RhdGUiOnsiJGlkIjoiODQiLCJEYXRlUGFydElzVmlzaWJsZSI6dHJ1ZSwiVGltZVBhcnRJc1Zpc2libGUiOmZhbHNlfX0sIklzVmlzaWJsZSI6dHJ1ZSwiUGFyZW50U3R5bGUiOm51bGx9LCJEZWZhdWx0VGFza1N0eWxlIjp7IiRpZCI6Ijg1IiwiU2hhcGUiOjAsIlNoYXBlVGhpY2tuZXNzIjowLCJEdXJhdGlvbkZvcm1hdCI6MCwiSW5jbHVkZU5vbldvcmtpbmdEYXlzSW5EdXJhdGlvbiI6ZmFsc2UsIlBlcmNlbnRhZ2VDb21wbGV0ZVN0eWxlIjp7IiRpZCI6Ijg2IiwiRm9udFNldHRpbmdzIjp7IiRpZCI6Ijg3IiwiRm9udFNpemUiOjEwLCJGb250TmFtZSI6IkNhbGlicmkiLCJJc0JvbGQiOmZhbHNlLCJJc0l0YWxpYyI6ZmFsc2UsIklzVW5kZXJsaW5lZCI6ZmFsc2UsIlBhcmVudFN0eWxlIjpudWxsfSwiQXV0b1NpemUiOjAsIkZvcmVncm91bmQiOnsiJGlkIjoiODgiLCJDb2xvciI6eyIkaWQiOiI4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wIiwiVG9wIjowLCJMZWZ0IjowLCJSaWdodCI6MCwiQm90dG9tIjowfSwiUGFkZGluZyI6eyIkaWQiOiI5MSIsIlRvcCI6MCwiTGVmdCI6MCwiUmlnaHQiOjAsIkJvdHRvbSI6MH0sIkJhY2tncm91bmQiOnsiJGlkIjoiOTIiLCJDb2xvciI6eyIkcmVmIjoiMzYifX0sIklzVmlzaWJsZSI6dHJ1ZSwiV2lkdGgiOjAuMCwiSGVpZ2h0IjowLjAsIkJvcmRlclN0eWxlIjpudWxsLCJQYXJlbnRTdHlsZSI6bnVsbH0sIkR1cmF0aW9uU3R5bGUiOnsiJGlkIjoiOTMiLCJGb250U2V0dGluZ3MiOnsiJGlkIjoiOTQiLCJGb250U2l6ZSI6MTAsIkZvbnROYW1lIjoiQ2FsaWJyaSIsIklzQm9sZCI6ZmFsc2UsIklzSXRhbGljIjpmYWxzZSwiSXNVbmRlcmxpbmVkIjpmYWxzZSwiUGFyZW50U3R5bGUiOm51bGx9LCJBdXRvU2l6ZSI6MCwiRm9yZWdyb3VuZCI6eyIkaWQiOiI5NSIsIkNvbG9yIjp7IiRpZCI6Ijk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ciLCJUb3AiOjAsIkxlZnQiOjAsIlJpZ2h0IjowLCJCb3R0b20iOjB9LCJQYWRkaW5nIjp7IiRpZCI6Ijk4IiwiVG9wIjowLCJMZWZ0IjowLCJSaWdodCI6MCwiQm90dG9tIjowfSwiQmFja2dyb3VuZCI6eyIkaWQiOiI5OSIsIkNvbG9yIjp7IiRyZWYiOiIzNiJ9fSwiSXNWaXNpYmxlIjp0cnVlLCJXaWR0aCI6MC4wLCJIZWlnaHQiOjAuMCwiQm9yZGVyU3R5bGUiOm51bGwsIlBhcmVudFN0eWxlIjpudWxsfSwiSG9yaXpvbnRhbENvbm5lY3RvclN0eWxlIjp7IiRpZCI6IjEwMCIsIkxpbmVDb2xvciI6eyIkaWQiOiIxMDEiLCIkdHlwZSI6Ik5MUkUuQ29tbW9uLkRvbS5Tb2xpZENvbG9yQnJ1c2gsIE5MUkUuQ29tbW9uIiwiQ29sb3IiOnsiJGlkIjoiMTAyIiwiQSI6MjU1LCJSIjoyMDQsIkciOjIwNCwiQiI6MjA0fX0sIkxpbmVXZWlnaHQiOjEuMCwiTGluZVR5cGUiOjAsIlBhcmVudFN0eWxlIjpudWxsfSwiVmVydGljYWxDb25uZWN0b3JTdHlsZSI6eyIkaWQiOiIxMDMiLCJMaW5lQ29sb3IiOnsiJGlkIjoiMTA0IiwiJHR5cGUiOiJOTFJFLkNvbW1vbi5Eb20uU29saWRDb2xvckJydXNoLCBOTFJFLkNvbW1vbiIsIkNvbG9yIjp7IiRpZCI6IjEwNS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zLCJJc0JlbG93VGltZWJhbmQiOnRydWUsIlBlcmNlbnRhZ2VDb21wbGV0ZVNoYXBlT3BhY2l0eSI6MzUsIlNoYXBlU3R5bGUiOnsiJGlkIjoiMTA2IiwiTWFyZ2luIjp7IiRpZCI6IjEwNyIsIlRvcCI6MCwiTGVmdCI6NCwiUmlnaHQiOjQsIkJvdHRvbSI6MH0sIlBhZGRpbmciOnsiJGlkIjoiMTA4IiwiVG9wIjowLCJMZWZ0IjowLCJSaWdodCI6MCwiQm90dG9tIjowfSwiQmFja2dyb3VuZCI6eyIkaWQiOiIxMDkiLCJDb2xvciI6eyIkaWQiOiIxMTAiLCJBIjoyNTUsIlIiOjAsIkciOjExNCwiQiI6MTg4fX0sIklzVmlzaWJsZSI6dHJ1ZSwiV2lkdGgiOjAuMCwiSGVpZ2h0IjoxMC4wLCJCb3JkZXJTdHlsZSI6eyIkaWQiOiIxMTEiLCJMaW5lQ29sb3IiOnsiJGlkIjoiMTEyIiwiJHR5cGUiOiJOTFJFLkNvbW1vbi5Eb20uU29saWRDb2xvckJydXNoLCBOTFJFLkNvbW1vbiIsIkNvbG9yIjp7IiRpZCI6IjExMyIsIkEiOjI1NSwiUiI6MjU1LCJHIjowLCJCIjowfX0sIkxpbmVXZWlnaHQiOjAuMCwiTGluZVR5cGUiOjAsIlBhcmVudFN0eWxlIjpudWxsfSwiUGFyZW50U3R5bGUiOm51bGx9LCJUaXRsZVN0eWxlIjp7IiRpZCI6IjExNCIsIkZvbnRTZXR0aW5ncyI6eyIkaWQiOiIxMTUiLCJGb250U2l6ZSI6MTEsIkZvbnROYW1lIjoiQ2FsaWJyaSIsIklzQm9sZCI6dHJ1ZSwiSXNJdGFsaWMiOmZhbHNlLCJJc1VuZGVybGluZWQiOmZhbHNlLCJQYXJlbnRTdHlsZSI6bnVsbH0sIkF1dG9TaXplIjowLCJGb3JlZ3JvdW5kIjp7IiRpZCI6IjExNiIsIkNvbG9yIjp7IiRpZCI6IjExNy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giLCJUb3AiOjAsIkxlZnQiOjAsIlJpZ2h0IjowLCJCb3R0b20iOjB9LCJQYWRkaW5nIjp7IiRpZCI6IjExOSIsIlRvcCI6MCwiTGVmdCI6MCwiUmlnaHQiOjAsIkJvdHRvbSI6MH0sIkJhY2tncm91bmQiOnsiJGlkIjoiMTIwIiwiQ29sb3IiOnsiJHJlZiI6IjM2In19LCJJc1Zpc2libGUiOnRydWUsIldpZHRoIjowLjAsIkhlaWdodCI6MC4wLCJCb3JkZXJTdHlsZSI6bnVsbCwiUGFyZW50U3R5bGUiOm51bGx9LCJEYXRlU3R5bGUiOnsiJGlkIjoiMTIxIiwiRm9udFNldHRpbmdzIjp7IiRpZCI6IjEyMiIsIkZvbnRTaXplIjoxMCwiRm9udE5hbWUiOiJDYWxpYnJpIiwiSXNCb2xkIjpmYWxzZSwiSXNJdGFsaWMiOmZhbHNlLCJJc1VuZGVybGluZWQiOmZhbHNlLCJQYXJlbnRTdHlsZSI6bnVsbH0sIkF1dG9TaXplIjowLCJGb3JlZ3JvdW5kIjp7IiRpZCI6IjEyMyIsIkNvbG9yIjp7IiRpZCI6IjEy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1IiwiVG9wIjowLCJMZWZ0IjowLCJSaWdodCI6MCwiQm90dG9tIjowfSwiUGFkZGluZyI6eyIkaWQiOiIxMjYiLCJUb3AiOjAsIkxlZnQiOjAsIlJpZ2h0IjowLCJCb3R0b20iOjB9LCJCYWNrZ3JvdW5kIjp7IiRpZCI6IjEyNyIsIkNvbG9yIjp7IiRyZWYiOiIzNiJ9fSwiSXNWaXNpYmxlIjp0cnVlLCJXaWR0aCI6MC4wLCJIZWlnaHQiOjAuMCwiQm9yZGVyU3R5bGUiOm51bGwsIlBhcmVudFN0eWxlIjpudWxsfSwiRGF0ZUZvcm1hdCI6eyIkaWQiOiIxM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O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MwIiwiU3RhcnREYXRlIjoiMDAwMS0wMS0wMVQwMDowMDowMCIsIkVuZERhdGUiOiIxOTY0LTAxLTI3VDAwOjAwOjAwIiwiRm9ybWF0IjoiTU1NIiwiVHlwZSI6NCwiQXV0b0RhdGVSYW5nZSI6dHJ1ZSwiV29ya2luZ0RheXMiOjMxLCJUb2RheU1hcmtlclRleHQiOiJUb2RheSIsIkF1dG9TY2FsZVR5cGUiOnRydWV9LCJNaWxlc3RvbmVzIjpbeyIkaWQiOiIxMzEiLCJEYXRlIjoiMTc1Ni0wMS0yN1QwMDowMDowMFoiLCJTdHlsZSI6eyIkaWQiOiIxMzIiLCJTaGFwZSI6MSwiQ29ubmVjdG9yTWFyZ2luIjp7IiRpZCI6IjEzMyIsIlRvcCI6MCwiTGVmdCI6MiwiUmlnaHQiOjIsIkJvdHRvbSI6MH0sIkNvbm5lY3RvclN0eWxlIjp7IiRpZCI6IjEzNCIsIkxpbmVDb2xvciI6eyIkcmVmIjoiNTgifSwiTGluZVdlaWdodCI6MS4wLCJMaW5lVHlwZSI6MCwiUGFyZW50U3R5bGUiOm51bGx9LCJJc0JlbG93VGltZWJhbmQiOmZhbHNlLCJIaWRlRGF0ZSI6ZmFsc2UsIlNoYXBlU2l6ZSI6MCwiU3BhY2luZyI6MS4wLCJQYWRkaW5nIjp7IiRpZCI6IjEzNSIsIlRvcCI6NywiTGVmdCI6MywiUmlnaHQiOjAsIkJvdHRvbSI6Mn0sIlNoYXBlU3R5bGUiOnsiJGlkIjoiMTM2IiwiTWFyZ2luIjp7IiRpZCI6IjEzNyIsIlRvcCI6MCwiTGVmdCI6MCwiUmlnaHQiOjAsIkJvdHRvbSI6MH0sIlBhZGRpbmciOnsiJGlkIjoiMTM4IiwiVG9wIjowLCJMZWZ0IjowLCJSaWdodCI6MCwiQm90dG9tIjowfSwiQmFja2dyb3VuZCI6eyIkaWQiOiIxMzkiLCJDb2xvciI6eyIkaWQiOiIxNDAiLCJBIjoyNTUsIlIiOjEyMywiRyI6MTMyLCJCIjoxMjR9fSwiSXNWaXNpYmxlIjp0cnVlLCJXaWR0aCI6MTIuMCwiSGVpZ2h0IjoxNC4wLCJCb3JkZXJTdHlsZSI6eyIkaWQiOiIxNDEiLCJMaW5lQ29sb3IiOnsiJHJlZiI6IjY3In0sIkxpbmVXZWlnaHQiOjAuMCwiTGluZVR5cGUiOjAsIlBhcmVudFN0eWxlIjpudWxsfSwiUGFyZW50U3R5bGUiOm51bGx9LCJUaXRsZVN0eWxlIjp7IiRpZCI6IjE0MiIsIkZvbnRTZXR0aW5ncyI6eyIkaWQiOiIxNDMiLCJGb250U2l6ZSI6MTIsIkZvbnROYW1lIjoiQ2FsaWJyaSIsIklzQm9sZCI6ZmFsc2UsIklzSXRhbGljIjpmYWxzZSwiSXNVbmRlcmxpbmVkIjpmYWxzZSwiUGFyZW50U3R5bGUiOm51bGx9LCJBdXRvU2l6ZSI6MiwiRm9yZWdyb3VuZCI6eyIkcmVmIjoiNzEifSwiTWF4V2lkdGgiOjE1Ni44NTk3NTY0Njk3MjY1NiwiTWF4SGVpZ2h0IjoiSW5maW5pdHkiLCJTbWFydEZvcmVncm91bmRJc0FjdGl2ZSI6ZmFsc2UsIkhvcml6b250YWxBbGlnbm1lbnQiOjE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U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EsIkZvbnROYW1lIjoiQ2FsaWJyaSIsIklzQm9sZCI6dHJ1ZSwiSXNJdGFsaWMiOmZhbHNlLCJJc1VuZGVybGluZWQiOmZhbHNlLCJQYXJlbnRTdHlsZSI6bnVsbH0sIkF1dG9TaXplIjowLCJGb3JlZ3JvdW5kIjp7IiRpZCI6IjE0OSIsIkNvbG9yIjp7IiRpZCI6IjE1MCIsIkEiOjI1NSwiUiI6MjA3LCJHIjoxNzMsIkIiOjEzM319LCJNYXhXaWR0aCI6MjAwLjAsIk1heEhlaWdodCI6IkluZmluaXR5IiwiU21hcnRGb3JlZ3JvdW5kSXNBY3RpdmUiOmZhbHNlLCJIb3Jpem9udGFsQWxpZ25tZW50IjowLCJWZXJ0aWNhbEFsaWdubWVudCI6MCwiU21hcnRGb3JlZ3JvdW5kIjpudWxsLCJCYWNrZ3JvdW5kRmlsbFR5cGUiOjAsIk1hcmdpbiI6eyIkaWQiOiIxNTEiLCJUb3AiOjAsIkxlZnQiOjAsIlJpZ2h0IjowLCJCb3R0b20iOjB9LCJQYWRkaW5nIjp7IiRpZCI6IjE1MiIsIlRvcCI6MCwiTGVmdCI6MCwiUmlnaHQiOjAsIkJvdHRvbSI6MH0sIkJhY2tncm91bmQiOnsiJHJlZiI6IjgyIn0sIklzVmlzaWJsZSI6dHJ1ZSwiV2lkdGgiOjAuMCwiSGVpZ2h0IjowLjAsIkJvcmRlclN0eWxlIjp7IiRpZCI6IjE1MyIsIkxpbmVDb2xvciI6bnVsbCwiTGluZVdlaWdodCI6MC4wLCJMaW5lVHlwZSI6MCwiUGFyZW50U3R5bGUiOm51bGx9LCJQYXJlbnRTdHlsZSI6bnVsbH0sIkRhdGVGb3JtYXQiOnsiJGlkIjoiMTU0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U1IiwiRGF0ZVBhcnRJc1Zpc2libGUiOnRydWUsIlRpbWVQYXJ0SXNWaXNpYmxlIjpmYWxzZX19LCJJc1Zpc2libGUiOnRydWUsIlBhcmVudFN0eWxlIjpudWxsfSwiSW5kZXgiOjIsIlBlcmNlbnRhZ2VDb21wbGV0ZSI6bnVsbCwiUG9zaXRpb24iOnsiUmF0aW8iOjAuMTcwNjQyNDg1NDQxOTg0OTYsIklzQ3VzdG9tIjp0cnVlfSwiRGF0ZUZvcm1hdCI6eyIkcmVmIjoiMTU0In0sIklkIjoiYjE5NTYzODktZjVmNC00ZjA5LTllYmYtMjEwN2FiNDk1ZThhIiwiSW1wb3J0SWQiOm51bGwsIlRpdGxlIjoiVy4gQS4gTW96YXJ0IGlzIGJvcm4gaW4gU2FsemJ1cmciLCJOb3RlIjpudWxsLCJIeXBlcmxpbmsiOm51bGwsIklzQ2hhbmdlZCI6ZmFsc2UsIklzTmV3IjpmYWxzZX0seyIkaWQiOiIxNTYiLCJEYXRlIjoiMTc2MC0wMS0yN1QwMDowMDowMFoiLCJTdHlsZSI6eyIkaWQiOiIxNTciLCJTaGFwZSI6MSwiQ29ubmVjdG9yTWFyZ2luIjp7IiRpZCI6IjE1OCIsIlRvcCI6MCwiTGVmdCI6MiwiUmlnaHQiOjIsIkJvdHRvbSI6MH0sIkNvbm5lY3RvclN0eWxlIjp7IiRpZCI6IjE1OSIsIkxpbmVDb2xvciI6eyIkcmVmIjoiNTgifSwiTGluZVdlaWdodCI6MS4wLCJMaW5lVHlwZSI6MCwiUGFyZW50U3R5bGUiOm51bGx9LCJJc0JlbG93VGltZWJhbmQiOnRydWUsIkhpZGVEYXRlIjpmYWxzZSwiU2hhcGVTaXplIjowLCJTcGFjaW5nIjoxLjAsIlBhZGRpbmciOnsiJGlkIjoiMTYwIiwiVG9wIjo3LCJMZWZ0IjozLCJSaWdodCI6MCwiQm90dG9tIjoyfSwiU2hhcGVTdHlsZSI6eyIkaWQiOiIxNjEiLCJNYXJnaW4iOnsiJGlkIjoiMTYyIiwiVG9wIjowLCJMZWZ0IjowLCJSaWdodCI6MCwiQm90dG9tIjowfSwiUGFkZGluZyI6eyIkaWQiOiIxNjMiLCJUb3AiOjAsIkxlZnQiOjAsIlJpZ2h0IjowLCJCb3R0b20iOjB9LCJCYWNrZ3JvdW5kIjp7IiRpZCI6IjE2NCIsIkNvbG9yIjp7IiRpZCI6IjE2NSIsIkEiOjI1NSwiUiI6MTIzLCJHIjoxMzIsIkIiOjEyNH19LCJJc1Zpc2libGUiOnRydWUsIldpZHRoIjoxMi4wLCJIZWlnaHQiOjE0LjAsIkJvcmRlclN0eWxlIjp7IiRpZCI6IjE2NiIsIkxpbmVDb2xvciI6eyIkcmVmIjoiNjcifSwiTGluZVdlaWdodCI6MC4wLCJMaW5lVHlwZSI6MCwiUGFyZW50U3R5bGUiOm51bGx9LCJQYXJlbnRTdHlsZSI6bnVsbH0sIlRpdGxlU3R5bGUiOnsiJGlkIjoiMTY3IiwiRm9udFNldHRpbmdzIjp7IiRpZCI6IjE2OCIsIkZvbnRTaXplIjoxMiwiRm9udE5hbWUiOiJDYWxpYnJpIiwiSXNCb2xkIjpmYWxzZSwiSXNJdGFsaWMiOmZhbHNlLCJJc1VuZGVybGluZWQiOmZhbHNlLCJQYXJlbnRTdHlsZSI6bnVsbH0sIkF1dG9TaXplIjowLCJGb3JlZ3JvdW5kIjp7IiRpZCI6IjE2OSIsIkNvbG9yIjp7IiRpZCI6IjE3MCIsIkEiOjI1NSwiUiI6MjMxLCJHIjoyMzAsIkIiOjIzMH19LCJNYXhXaWR0aCI6MjAwLjAsIk1heEhlaWdodCI6IkluZmluaXR5IiwiU21hcnRGb3JlZ3JvdW5kSXNBY3RpdmUiOmZhbHNlLCJIb3Jpem9udGFsQWxpZ25tZW50Ijox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1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Tc2IiwiVG9wIjowLCJMZWZ0IjowLCJSaWdodCI6MCwiQm90dG9tIjowfSwiUGFkZGluZyI6eyIkaWQiOiIxNzciLCJUb3AiOjAsIkxlZnQiOjAsIlJpZ2h0IjowLCJCb3R0b20iOjB9LCJCYWNrZ3JvdW5kIjp7IiRyZWYiOiI4MiJ9LCJJc1Zpc2libGUiOnRydWUsIldpZHRoIjowLjAsIkhlaWdodCI6MC4wLCJCb3JkZXJTdHlsZSI6eyIkaWQiOiIxNzgiLCJMaW5lQ29sb3IiOm51bGwsIkxpbmVXZWlnaHQiOjAuMCwiTGluZVR5cGUiOjAsIlBhcmVudFN0eWxlIjpudWxsfSwiUGFyZW50U3R5bGUiOm51bGx9LCJEYXRlRm9ybWF0Ijp7IiRpZCI6IjE3O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TgwIiwiRGF0ZVBhcnRJc1Zpc2libGUiOnRydWUsIlRpbWVQYXJ0SXNWaXNpYmxlIjpmYWxzZX19LCJJc1Zpc2libGUiOnRydWUsIlBhcmVudFN0eWxlIjpudWxsfSwiSW5kZXgiOjMsIlBlcmNlbnRhZ2VDb21wbGV0ZSI6bnVsbCwiUG9zaXRpb24iOnsiUmF0aW8iOjAuMDgzODE1NjkxMjA2MTkwMzI2LCJJc0N1c3RvbSI6ZmFsc2V9LCJEYXRlRm9ybWF0Ijp7IiRyZWYiOiIxNzkifSwiSWQiOiI2OTc5ZjAzYi0yZjZhLTQ0OGYtODc2My01OWFhZGEyYTZkN2UiLCJJbXBvcnRJZCI6bnVsbCwiVGl0bGUiOiJMZWFybnMgaG93IHRvIHBsYXkgdGhlIGNsYXZpZXIgYXQgNCIsIk5vdGUiOm51bGwsIkh5cGVybGluayI6bnVsbCwiSXNDaGFuZ2VkIjpmYWxzZSwiSXNOZXciOmZhbHNlfSx7IiRpZCI6IjE4MSIsIkRhdGUiOiIxNzYxLTAxLTI3VDAwOjAwOjAwWiIsIlN0eWxlIjp7IiRpZCI6IjE4MiIsIlNoYXBlIjoxMywiQ29ubmVjdG9yTWFyZ2luIjp7IiRpZCI6IjE4MyIsIlRvcCI6MCwiTGVmdCI6MiwiUmlnaHQiOjIsIkJvdHRvbSI6MH0sIkNvbm5lY3RvclN0eWxlIjp7IiRpZCI6IjE4NCIsIkxpbmVDb2xvciI6eyIkcmVmIjoiNTgifSwiTGluZVdlaWdodCI6MS4wLCJMaW5lVHlwZSI6MCwiUGFyZW50U3R5bGUiOm51bGx9LCJJc0JlbG93VGltZWJhbmQiOmZhbHNlLCJIaWRlRGF0ZSI6ZmFsc2UsIlNoYXBlU2l6ZSI6MCwiU3BhY2luZyI6MS4wLCJQYWRkaW5nIjp7IiRpZCI6IjE4NSIsIlRvcCI6NywiTGVmdCI6MywiUmlnaHQiOjAsIkJvdHRvbSI6Mn0sIlNoYXBlU3R5bGUiOnsiJGlkIjoiMTg2IiwiTWFyZ2luIjp7IiRpZCI6IjE4NyIsIlRvcCI6MCwiTGVmdCI6MCwiUmlnaHQiOjAsIkJvdHRvbSI6MH0sIlBhZGRpbmciOnsiJGlkIjoiMTg4IiwiVG9wIjowLCJMZWZ0IjowLCJSaWdodCI6MCwiQm90dG9tIjowfSwiQmFja2dyb3VuZCI6eyIkaWQiOiIxODkiLCJDb2xvciI6eyIkaWQiOiIxOTAiLCJBIjoyNTUsIlIiOjIwOSwiRyI6MTczLCJCIjoxNDd9fSwiSXNWaXNpYmxlIjp0cnVlLCJXaWR0aCI6MTIuMCwiSGVpZ2h0IjoxNC4wLCJCb3JkZXJTdHlsZSI6eyIkaWQiOiIxOTEiLCJMaW5lQ29sb3IiOnsiJHJlZiI6IjY3In0sIkxpbmVXZWlnaHQiOjAuMCwiTGluZVR5cGUiOjAsIlBhcmVudFN0eWxlIjpudWxsfSwiUGFyZW50U3R5bGUiOm51bGx9LCJUaXRsZVN0eWxlIjp7IiRpZCI6IjE5MiIsIkZvbnRTZXR0aW5ncyI6eyIkaWQiOiIxOTM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MTk0IiwiVG9wIjowLCJMZWZ0IjowLCJSaWdodCI6MCwiQm90dG9tIjowfSwiUGFkZGluZyI6eyIkaWQiOiIxOTUiLCJUb3AiOjAsIkxlZnQiOjAsIlJpZ2h0IjowLCJCb3R0b20iOjB9LCJCYWNrZ3JvdW5kIjp7IiRyZWYiOiI3NSJ9LCJJc1Zpc2libGUiOnRydWUsIldpZHRoIjowLjAsIkhlaWdodCI6MC4wLCJCb3JkZXJTdHlsZSI6eyIkaWQiOiIxOTYiLCJMaW5lQ29sb3IiOm51bGwsIkxpbmVXZWlnaHQiOjAuMCwiTGluZVR5cGUiOjAsIlBhcmVudFN0eWxlIjpudWxsfSwiUGFyZW50U3R5bGUiOm51bGx9LCJEYXRlU3R5bGUiOnsiJGlkIjoiMTk3IiwiRm9udFNldHRpbmdzIjp7IiRpZCI6IjE5OC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E5OSIsIlRvcCI6MCwiTGVmdCI6MCwiUmlnaHQiOjAsIkJvdHRvbSI6MH0sIlBhZGRpbmciOnsiJGlkIjoiMjAwIiwiVG9wIjowLCJMZWZ0IjowLCJSaWdodCI6MCwiQm90dG9tIjowfSwiQmFja2dyb3VuZCI6eyIkcmVmIjoiODIifSwiSXNWaXNpYmxlIjp0cnVlLCJXaWR0aCI6MC4wLCJIZWlnaHQiOjAuMCwiQm9yZGVyU3R5bGUiOnsiJGlkIjoiMjAxIiwiTGluZUNvbG9yIjpudWxsLCJMaW5lV2VpZ2h0IjowLjAsIkxpbmVUeXBlIjowLCJQYXJlbnRTdHlsZSI6bnVsbH0sIlBhcmVudFN0eWxlIjpudWxsfSwiRGF0ZUZvcm1hdCI6eyIkaWQiOiIyMD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wMyIsIkRhdGVQYXJ0SXNWaXNpYmxlIjp0cnVlLCJUaW1lUGFydElzVmlzaWJsZSI6ZmFsc2V9fSwiSXNWaXNpYmxlIjp0cnVlLCJQYXJlbnRTdHlsZSI6bnVsbH0sIkluZGV4Ijo0LCJQZXJjZW50YWdlQ29tcGxldGUiOm51bGwsIlBvc2l0aW9uIjp7IlJhdGlvIjowLjA4MTk2ODQ5MTE2NTcyNjI3LCJJc0N1c3RvbSI6dHJ1ZX0sIkRhdGVGb3JtYXQiOnsiJHJlZiI6IjIwMiJ9LCJJZCI6ImU4ZTQ5MGUyLTAxMGQtNGQ3Zi04NjViLTNkZjA4ODZjM2I1YSIsIkltcG9ydElkIjpudWxsLCJUaXRsZSI6IkZpcnN0IG11c2ljYWwgY29tcG9zaXRpb25zIiwiTm90ZSI6bnVsbCwiSHlwZXJsaW5rIjpudWxsLCJJc0NoYW5nZWQiOmZhbHNlLCJJc05ldyI6ZmFsc2V9LHsiJGlkIjoiMjA0IiwiRGF0ZSI6IjE3NjItMDEtMjdUMDA6MDA6MDBaIiwiU3R5bGUiOnsiJGlkIjoiMjA1IiwiU2hhcGUiOjEsIkNvbm5lY3Rvck1hcmdpbiI6eyIkaWQiOiIyMDYiLCJUb3AiOjAsIkxlZnQiOjIsIlJpZ2h0IjoyLCJCb3R0b20iOjB9LCJDb25uZWN0b3JTdHlsZSI6eyIkaWQiOiIyMDciLCJMaW5lQ29sb3IiOnsiJHJlZiI6IjU4In0sIkxpbmVXZWlnaHQiOjEuMCwiTGluZVR5cGUiOjAsIlBhcmVudFN0eWxlIjpudWxsfSwiSXNCZWxvd1RpbWViYW5kIjp0cnVlLCJIaWRlRGF0ZSI6ZmFsc2UsIlNoYXBlU2l6ZSI6MCwiU3BhY2luZyI6MS4wLCJQYWRkaW5nIjp7IiRpZCI6IjIwOCIsIlRvcCI6NywiTGVmdCI6MywiUmlnaHQiOjAsIkJvdHRvbSI6Mn0sIlNoYXBlU3R5bGUiOnsiJGlkIjoiMjA5IiwiTWFyZ2luIjp7IiRpZCI6IjIxMCIsIlRvcCI6MCwiTGVmdCI6MCwiUmlnaHQiOjAsIkJvdHRvbSI6MH0sIlBhZGRpbmciOnsiJGlkIjoiMjExIiwiVG9wIjowLCJMZWZ0IjowLCJSaWdodCI6MCwiQm90dG9tIjowfSwiQmFja2dyb3VuZCI6eyIkaWQiOiIyMTIiLCJDb2xvciI6eyIkaWQiOiIyMTMiLCJBIjoyNTUsIlIiOjEyMywiRyI6MTMyLCJCIjoxMjR9fSwiSXNWaXNpYmxlIjp0cnVlLCJXaWR0aCI6MTIuMCwiSGVpZ2h0IjoxNC4wLCJCb3JkZXJTdHlsZSI6eyIkaWQiOiIyMTQiLCJMaW5lQ29sb3IiOnsiJHJlZiI6IjY3In0sIkxpbmVXZWlnaHQiOjAuMCwiTGluZVR5cGUiOjAsIlBhcmVudFN0eWxlIjpudWxsfSwiUGFyZW50U3R5bGUiOm51bGx9LCJUaXRsZVN0eWxlIjp7IiRpZCI6IjIxNSIsIkZvbnRTZXR0aW5ncyI6eyIkaWQiOiIyMTY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MjE3IiwiVG9wIjowLCJMZWZ0IjowLCJSaWdodCI6MCwiQm90dG9tIjowfSwiUGFkZGluZyI6eyIkaWQiOiIyMTgiLCJUb3AiOjAsIkxlZnQiOjAsIlJpZ2h0IjowLCJCb3R0b20iOjB9LCJCYWNrZ3JvdW5kIjp7IiRyZWYiOiI3NSJ9LCJJc1Zpc2libGUiOnRydWUsIldpZHRoIjowLjAsIkhlaWdodCI6MC4wLCJCb3JkZXJTdHlsZSI6eyIkaWQiOiIyMTkiLCJMaW5lQ29sb3IiOm51bGwsIkxpbmVXZWlnaHQiOjAuMCwiTGluZVR5cGUiOjAsIlBhcmVudFN0eWxlIjpudWxsfSwiUGFyZW50U3R5bGUiOm51bGx9LCJEYXRlU3R5bGUiOnsiJGlkIjoiMjIwIiwiRm9udFNldHRpbmdzIjp7IiRpZCI6IjIyM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IyMiIsIlRvcCI6MCwiTGVmdCI6MCwiUmlnaHQiOjAsIkJvdHRvbSI6MH0sIlBhZGRpbmciOnsiJGlkIjoiMjIzIiwiVG9wIjowLCJMZWZ0IjowLCJSaWdodCI6MCwiQm90dG9tIjowfSwiQmFja2dyb3VuZCI6eyIkcmVmIjoiODIifSwiSXNWaXNpYmxlIjp0cnVlLCJXaWR0aCI6MC4wLCJIZWlnaHQiOjAuMCwiQm9yZGVyU3R5bGUiOnsiJGlkIjoiMjI0IiwiTGluZUNvbG9yIjpudWxsLCJMaW5lV2VpZ2h0IjowLjAsIkxpbmVUeXBlIjowLCJQYXJlbnRTdHlsZSI6bnVsbH0sIlBhcmVudFN0eWxlIjpudWxsfSwiRGF0ZUZvcm1hdCI6eyIkaWQiOiIyMjU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yNiIsIkRhdGVQYXJ0SXNWaXNpYmxlIjp0cnVlLCJUaW1lUGFydElzVmlzaWJsZSI6ZmFsc2V9fSwiSXNWaXNpYmxlIjp0cnVlLCJQYXJlbnRTdHlsZSI6bnVsbH0sIkluZGV4Ijo1LCJQZXJjZW50YWdlQ29tcGxldGUiOm51bGwsIlBvc2l0aW9uIjp7IlJhdGlvIjowLjIzMDg5NTYxMTA5MTg5NjM1LCJJc0N1c3RvbSI6dHJ1ZX0sIkRhdGVGb3JtYXQiOnsiJHJlZiI6IjIyNSJ9LCJJZCI6IjM1ZDNhZmFmLWMzMmMtNDFkNy04YzgwLWNlNDRkNWRiYWIwMCIsIkltcG9ydElkIjpudWxsLCJUaXRsZSI6IkhhcyBoaXMgZmlyc3QgcHVibGljIHJlY2l0YWwiLCJOb3RlIjpudWxsLCJIeXBlcmxpbmsiOm51bGwsIklzQ2hhbmdlZCI6ZmFsc2UsIklzTmV3IjpmYWxzZX0seyIkaWQiOiIyMjciLCJEYXRlIjoiMTc2NC0wMS0yN1QwMDowMDowMFoiLCJTdHlsZSI6eyIkaWQiOiIyMjgiLCJTaGFwZSI6MSwiQ29ubmVjdG9yTWFyZ2luIjp7IiRpZCI6IjIyOSIsIlRvcCI6MCwiTGVmdCI6MiwiUmlnaHQiOjIsIkJvdHRvbSI6MH0sIkNvbm5lY3RvclN0eWxlIjp7IiRpZCI6IjIzMCIsIkxpbmVDb2xvciI6eyIkcmVmIjoiNTgifSwiTGluZVdlaWdodCI6MS4wLCJMaW5lVHlwZSI6MCwiUGFyZW50U3R5bGUiOm51bGx9LCJJc0JlbG93VGltZWJhbmQiOmZhbHNlLCJIaWRlRGF0ZSI6ZmFsc2UsIlNoYXBlU2l6ZSI6MCwiU3BhY2luZyI6MS4wLCJQYWRkaW5nIjp7IiRpZCI6IjIzMSIsIlRvcCI6NywiTGVmdCI6MywiUmlnaHQiOjAsIkJvdHRvbSI6Mn0sIlNoYXBlU3R5bGUiOnsiJGlkIjoiMjMyIiwiTWFyZ2luIjp7IiRpZCI6IjIzMyIsIlRvcCI6MCwiTGVmdCI6MCwiUmlnaHQiOjAsIkJvdHRvbSI6MH0sIlBhZGRpbmciOnsiJGlkIjoiMjM0IiwiVG9wIjowLCJMZWZ0IjowLCJSaWdodCI6MCwiQm90dG9tIjowfSwiQmFja2dyb3VuZCI6eyIkaWQiOiIyMzUiLCJDb2xvciI6eyIkaWQiOiIyMzYiLCJBIjoyNTUsIlIiOjEyMywiRyI6MTMyLCJCIjoxMjR9fSwiSXNWaXNpYmxlIjp0cnVlLCJXaWR0aCI6MTIuMCwiSGVpZ2h0IjoxNC4wLCJCb3JkZXJTdHlsZSI6eyIkaWQiOiIyMzciLCJMaW5lQ29sb3IiOnsiJHJlZiI6IjY3In0sIkxpbmVXZWlnaHQiOjAuMCwiTGluZVR5cGUiOjAsIlBhcmVudFN0eWxlIjpudWxsfSwiUGFyZW50U3R5bGUiOm51bGx9LCJUaXRsZVN0eWxlIjp7IiRpZCI6IjIzOCIsIkZvbnRTZXR0aW5ncyI6eyIkaWQiOiIyMzk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MjQwIiwiVG9wIjowLCJMZWZ0IjowLCJSaWdodCI6MCwiQm90dG9tIjowfSwiUGFkZGluZyI6eyIkaWQiOiIyNDEiLCJUb3AiOjAsIkxlZnQiOjAsIlJpZ2h0IjowLCJCb3R0b20iOjB9LCJCYWNrZ3JvdW5kIjp7IiRyZWYiOiI3NSJ9LCJJc1Zpc2libGUiOnRydWUsIldpZHRoIjowLjAsIkhlaWdodCI6MC4wLCJCb3JkZXJTdHlsZSI6eyIkaWQiOiIyNDIiLCJMaW5lQ29sb3IiOm51bGwsIkxpbmVXZWlnaHQiOjAuMCwiTGluZVR5cGUiOjAsIlBhcmVudFN0eWxlIjpudWxsfSwiUGFyZW50U3R5bGUiOm51bGx9LCJEYXRlU3R5bGUiOnsiJGlkIjoiMjQzIiwiRm9udFNldHRpbmdzIjp7IiRpZCI6IjI0NC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I0NSIsIlRvcCI6MCwiTGVmdCI6MCwiUmlnaHQiOjAsIkJvdHRvbSI6MH0sIlBhZGRpbmciOnsiJGlkIjoiMjQ2IiwiVG9wIjowLCJMZWZ0IjowLCJSaWdodCI6MCwiQm90dG9tIjowfSwiQmFja2dyb3VuZCI6eyIkcmVmIjoiODIifSwiSXNWaXNpYmxlIjp0cnVlLCJXaWR0aCI6MC4wLCJIZWlnaHQiOjAuMCwiQm9yZGVyU3R5bGUiOnsiJGlkIjoiMjQ3IiwiTGluZUNvbG9yIjpudWxsLCJMaW5lV2VpZ2h0IjowLjAsIkxpbmVUeXBlIjowLCJQYXJlbnRTdHlsZSI6bnVsbH0sIlBhcmVudFN0eWxlIjpudWxsfSwiRGF0ZUZvcm1hdCI6eyIkaWQiOiIyNDg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0OSIsIkRhdGVQYXJ0SXNWaXNpYmxlIjp0cnVlLCJUaW1lUGFydElzVmlzaWJsZSI6ZmFsc2V9fSwiSXNWaXNpYmxlIjp0cnVlLCJQYXJlbnRTdHlsZSI6bnVsbH0sIkluZGV4Ijo2LCJQZXJjZW50YWdlQ29tcGxldGUiOm51bGwsIlBvc2l0aW9uIjp7IlJhdGlvIjowLjE2ODU5MjQzODg3NDQyMTMsIklzQ3VzdG9tIjp0cnVlfSwiRGF0ZUZvcm1hdCI6eyIkcmVmIjoiMjQ4In0sIklkIjoiYjMwNTRiMmQtYzFlYi00MWIwLTkzODQtMWZjNTFkMmQxODBkIiwiSW1wb3J0SWQiOm51bGwsIlRpdGxlIjoiTWVldHMgSm9oYW5uIENocmlzdGlhbiBCYWNoIiwiTm90ZSI6bnVsbCwiSHlwZXJsaW5rIjpudWxsLCJJc0NoYW5nZWQiOmZhbHNlLCJJc05ldyI6ZmFsc2V9LHsiJGlkIjoiMjUwIiwiRGF0ZSI6IjE3NjQtMTItMjdUMDA6MDA6MDBaIiwiU3R5bGUiOnsiJGlkIjoiMjUxIiwiU2hhcGUiOjEzLCJDb25uZWN0b3JNYXJnaW4iOnsiJGlkIjoiMjUyIiwiVG9wIjowLCJMZWZ0IjoyLCJSaWdodCI6MiwiQm90dG9tIjowfSwiQ29ubmVjdG9yU3R5bGUiOnsiJGlkIjoiMjUzIiwiTGluZUNvbG9yIjp7IiRyZWYiOiI1OCJ9LCJMaW5lV2VpZ2h0IjoxLjAsIkxpbmVUeXBlIjowLCJQYXJlbnRTdHlsZSI6bnVsbH0sIklzQmVsb3dUaW1lYmFuZCI6dHJ1ZSwiSGlkZURhdGUiOmZhbHNlLCJTaGFwZVNpemUiOjAsIlNwYWNpbmciOjEuMCwiUGFkZGluZyI6eyIkaWQiOiIyNTQiLCJUb3AiOjcsIkxlZnQiOjMsIlJpZ2h0IjowLCJCb3R0b20iOjJ9LCJTaGFwZVN0eWxlIjp7IiRpZCI6IjI1NSIsIk1hcmdpbiI6eyIkaWQiOiIyNTYiLCJUb3AiOjAsIkxlZnQiOjAsIlJpZ2h0IjowLCJCb3R0b20iOjB9LCJQYWRkaW5nIjp7IiRpZCI6IjI1NyIsIlRvcCI6MCwiTGVmdCI6MCwiUmlnaHQiOjAsIkJvdHRvbSI6MH0sIkJhY2tncm91bmQiOnsiJGlkIjoiMjU4IiwiQ29sb3IiOnsiJGlkIjoiMjU5IiwiQSI6MjU1LCJSIjoyMDksIkciOjE3MywiQiI6MTQ3fX0sIklzVmlzaWJsZSI6dHJ1ZSwiV2lkdGgiOjEyLjAsIkhlaWdodCI6MTQuMCwiQm9yZGVyU3R5bGUiOnsiJGlkIjoiMjYwIiwiTGluZUNvbG9yIjp7IiRyZWYiOiI2NyJ9LCJMaW5lV2VpZ2h0IjowLjAsIkxpbmVUeXBlIjowLCJQYXJlbnRTdHlsZSI6bnVsbH0sIlBhcmVudFN0eWxlIjpudWxsfSwiVGl0bGVTdHlsZSI6eyIkaWQiOiIyNjEiLCJGb250U2V0dGluZ3MiOnsiJGlkIjoiMjYy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I2MyIsIlRvcCI6MCwiTGVmdCI6MCwiUmlnaHQiOjAsIkJvdHRvbSI6MH0sIlBhZGRpbmciOnsiJGlkIjoiMjY0IiwiVG9wIjowLCJMZWZ0IjowLCJSaWdodCI6MCwiQm90dG9tIjowfSwiQmFja2dyb3VuZCI6eyIkcmVmIjoiNzUifSwiSXNWaXNpYmxlIjp0cnVlLCJXaWR0aCI6MC4wLCJIZWlnaHQiOjAuMCwiQm9yZGVyU3R5bGUiOnsiJGlkIjoiMjY1IiwiTGluZUNvbG9yIjpudWxsLCJMaW5lV2VpZ2h0IjowLjAsIkxpbmVUeXBlIjowLCJQYXJlbnRTdHlsZSI6bnVsbH0sIlBhcmVudFN0eWxlIjpudWxsfSwiRGF0ZVN0eWxlIjp7IiRpZCI6IjI2NiIsIkZvbnRTZXR0aW5ncyI6eyIkaWQiOiIyNjc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yNjgiLCJUb3AiOjAsIkxlZnQiOjAsIlJpZ2h0IjowLCJCb3R0b20iOjB9LCJQYWRkaW5nIjp7IiRpZCI6IjI2OSIsIlRvcCI6MCwiTGVmdCI6MCwiUmlnaHQiOjAsIkJvdHRvbSI6MH0sIkJhY2tncm91bmQiOnsiJHJlZiI6IjgyIn0sIklzVmlzaWJsZSI6dHJ1ZSwiV2lkdGgiOjAuMCwiSGVpZ2h0IjowLjAsIkJvcmRlclN0eWxlIjp7IiRpZCI6IjI3MCIsIkxpbmVDb2xvciI6bnVsbCwiTGluZVdlaWdodCI6MC4wLCJMaW5lVHlwZSI6MCwiUGFyZW50U3R5bGUiOm51bGx9LCJQYXJlbnRTdHlsZSI6bnVsbH0sIkRhdGVGb3JtYXQiOnsiJGlkIjoiMjc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NzIiLCJEYXRlUGFydElzVmlzaWJsZSI6dHJ1ZSwiVGltZVBhcnRJc1Zpc2libGUiOmZhbHNlfX0sIklzVmlzaWJsZSI6dHJ1ZSwiUGFyZW50U3R5bGUiOm51bGx9LCJJbmRleCI6NywiUGVyY2VudGFnZUNvbXBsZXRlIjpudWxsLCJQb3NpdGlvbiI6eyJSYXRpbyI6MC4xNTQwMzcwMzQwNzAwNTAyOSwiSXNDdXN0b20iOnRydWV9LCJEYXRlRm9ybWF0Ijp7IiRyZWYiOiIyNzEifSwiSWQiOiJlNTAyYzkxZi1kMjIwLTRiYWItOGU1YS0zMWNiMDIxOTAzMjMiLCJJbXBvcnRJZCI6bnVsbCwiVGl0bGUiOiJIaXMgMXN0IHN5bXBob255IiwiTm90ZSI6bnVsbCwiSHlwZXJsaW5rIjpudWxsLCJJc0NoYW5nZWQiOmZhbHNlLCJJc05ldyI6ZmFsc2V9LHsiJGlkIjoiMjczIiwiRGF0ZSI6IjE3NjktMDEtMjdUMDA6MDA6MDBaIiwiU3R5bGUiOnsiJGlkIjoiMjc0IiwiU2hhcGUiOjEsIkNvbm5lY3Rvck1hcmdpbiI6eyIkaWQiOiIyNzUiLCJUb3AiOjAsIkxlZnQiOjIsIlJpZ2h0IjoyLCJCb3R0b20iOjB9LCJDb25uZWN0b3JTdHlsZSI6eyIkaWQiOiIyNzYiLCJMaW5lQ29sb3IiOnsiJHJlZiI6IjU4In0sIkxpbmVXZWlnaHQiOjEuMCwiTGluZVR5cGUiOjAsIlBhcmVudFN0eWxlIjpudWxsfSwiSXNCZWxvd1RpbWViYW5kIjpmYWxzZSwiSGlkZURhdGUiOmZhbHNlLCJTaGFwZVNpemUiOjAsIlNwYWNpbmciOjEuMCwiUGFkZGluZyI6eyIkaWQiOiIyNzciLCJUb3AiOjcsIkxlZnQiOjMsIlJpZ2h0IjowLCJCb3R0b20iOjJ9LCJTaGFwZVN0eWxlIjp7IiRpZCI6IjI3OCIsIk1hcmdpbiI6eyIkaWQiOiIyNzkiLCJUb3AiOjAsIkxlZnQiOjAsIlJpZ2h0IjowLCJCb3R0b20iOjB9LCJQYWRkaW5nIjp7IiRpZCI6IjI4MCIsIlRvcCI6MCwiTGVmdCI6MCwiUmlnaHQiOjAsIkJvdHRvbSI6MH0sIkJhY2tncm91bmQiOnsiJGlkIjoiMjgxIiwiQ29sb3IiOnsiJGlkIjoiMjgyIiwiQSI6MjU1LCJSIjoxMjMsIkciOjEzMiwiQiI6MTI0fX0sIklzVmlzaWJsZSI6dHJ1ZSwiV2lkdGgiOjEyLjAsIkhlaWdodCI6MTQuMCwiQm9yZGVyU3R5bGUiOnsiJGlkIjoiMjgzIiwiTGluZUNvbG9yIjp7IiRyZWYiOiI2NyJ9LCJMaW5lV2VpZ2h0IjowLjAsIkxpbmVUeXBlIjowLCJQYXJlbnRTdHlsZSI6bnVsbH0sIlBhcmVudFN0eWxlIjpudWxsfSwiVGl0bGVTdHlsZSI6eyIkaWQiOiIyODQiLCJGb250U2V0dGluZ3MiOnsiJGlkIjoiMjg1IiwiRm9udFNpemUiOjEyLCJGb250TmFtZSI6IkNhbGlicmkiLCJJc0JvbGQiOmZhbHNlLCJJc0l0YWxpYyI6ZmFsc2UsIklzVW5kZXJsaW5lZCI6ZmFsc2UsIlBhcmVudFN0eWxlIjpudWxsfSwiQXV0b1NpemUiOjAsIkZvcmVncm91bmQiOnsiJGlkIjoiMjg2IiwiQ29sb3IiOnsiJGlkIjoiMjg3IiwiQSI6MjU1LCJSIjoyMzEsIkciOjIzMCwiQiI6MjMwfX0sIk1heFdpZHRoIjoyMDAuMCwiTWF4SGVpZ2h0IjoiSW5maW5pdHkiLCJTbWFydEZvcmVncm91bmRJc0FjdGl2ZSI6ZmFsc2UsIkhvcml6b250YWxBbGlnbm1lbnQiOjEsIlZlcnRpY2FsQWxpZ25tZW50IjowLCJTbWFydEZvcmVncm91bmQiOm51bGwsIkJhY2tncm91bmRGaWxsVHlwZSI6MCwiTWFyZ2luIjp7IiRpZCI6IjI4OCIsIlRvcCI6MCwiTGVmdCI6MCwiUmlnaHQiOjAsIkJvdHRvbSI6MH0sIlBhZGRpbmciOnsiJGlkIjoiMjg5IiwiVG9wIjowLCJMZWZ0IjowLCJSaWdodCI6MCwiQm90dG9tIjowfSwiQmFja2dyb3VuZCI6eyIkcmVmIjoiNzUifSwiSXNWaXNpYmxlIjp0cnVlLCJXaWR0aCI6MC4wLCJIZWlnaHQiOjAuMCwiQm9yZGVyU3R5bGUiOnsiJGlkIjoiMjkwIiwiTGluZUNvbG9yIjpudWxsLCJMaW5lV2VpZ2h0IjowLjAsIkxpbmVUeXBlIjowLCJQYXJlbnRTdHlsZSI6bnVsbH0sIlBhcmVudFN0eWxlIjpudWxsfSwiRGF0ZVN0eWxlIjp7IiRpZCI6IjI5MSIsIkZvbnRTZXR0aW5ncyI6eyIkaWQiOiIyOTIiLCJGb250U2l6ZSI6MTEsIkZvbnROYW1lIjoiQ2FsaWJyaSIsIklzQm9sZCI6dHJ1ZSwiSXNJdGFsaWMiOmZhbHNlLCJJc1VuZGVybGluZWQiOmZhbHNlLCJQYXJlbnRTdHlsZSI6bnVsbH0sIkF1dG9TaXplIjowLCJGb3JlZ3JvdW5kIjp7IiRpZCI6IjI5MyIsIkNvbG9yIjp7IiRpZCI6IjI5NCIsIkEiOjI1NSwiUiI6MjA3LCJHIjoxNzMsIkIiOjEzM319LCJNYXhXaWR0aCI6MjAwLjAsIk1heEhlaWdodCI6IkluZmluaXR5IiwiU21hcnRGb3JlZ3JvdW5kSXNBY3RpdmUiOmZhbHNlLCJIb3Jpem9udGFsQWxpZ25tZW50IjowLCJWZXJ0aWNhbEFsaWdubWVudCI6MCwiU21hcnRGb3JlZ3JvdW5kIjpudWxsLCJCYWNrZ3JvdW5kRmlsbFR5cGUiOjAsIk1hcmdpbiI6eyIkaWQiOiIyOTUiLCJUb3AiOjAsIkxlZnQiOjAsIlJpZ2h0IjowLCJCb3R0b20iOjB9LCJQYWRkaW5nIjp7IiRpZCI6IjI5NiIsIlRvcCI6MCwiTGVmdCI6MCwiUmlnaHQiOjAsIkJvdHRvbSI6MH0sIkJhY2tncm91bmQiOnsiJHJlZiI6IjgyIn0sIklzVmlzaWJsZSI6dHJ1ZSwiV2lkdGgiOjAuMCwiSGVpZ2h0IjowLjAsIkJvcmRlclN0eWxlIjp7IiRpZCI6IjI5NyIsIkxpbmVDb2xvciI6bnVsbCwiTGluZVdlaWdodCI6MC4wLCJMaW5lVHlwZSI6MCwiUGFyZW50U3R5bGUiOm51bGx9LCJQYXJlbnRTdHlsZSI6bnVsbH0sIkRhdGVGb3JtYXQiOnsiJGlkIjoiMjk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OTkiLCJEYXRlUGFydElzVmlzaWJsZSI6dHJ1ZSwiVGltZVBhcnRJc1Zpc2libGUiOmZhbHNlfX0sIklzVmlzaWJsZSI6dHJ1ZSwiUGFyZW50U3R5bGUiOm51bGx9LCJJbmRleCI6OCwiUGVyY2VudGFnZUNvbXBsZXRlIjpudWxsLCJQb3NpdGlvbiI6eyJSYXRpbyI6MC4xMTk4Njk3NjkwNjEwNTMyNSwiSXNDdXN0b20iOnRydWV9LCJEYXRlRm9ybWF0Ijp7IiRyZWYiOiIyOTgifSwiSWQiOiI0ZjNiNjNmMi00OTIzLTQ0ODMtYmQ3My1mYTFjOWRjZDRmNWYiLCJJbXBvcnRJZCI6bnVsbCwiVGl0bGUiOiJHb2VzIG9uIHRvdXIgaW4gSXRhbHkiLCJOb3RlIjpudWxsLCJIeXBlcmxpbmsiOm51bGwsIklzQ2hhbmdlZCI6ZmFsc2UsIklzTmV3IjpmYWxzZX0seyIkaWQiOiIzMDAiLCJEYXRlIjoiMTc3MC0wMS0yN1QwMDowMDowMFoiLCJTdHlsZSI6eyIkaWQiOiIzMDEiLCJTaGFwZSI6MSwiQ29ubmVjdG9yTWFyZ2luIjp7IiRpZCI6IjMwMiIsIlRvcCI6MCwiTGVmdCI6MiwiUmlnaHQiOjIsIkJvdHRvbSI6MH0sIkNvbm5lY3RvclN0eWxlIjp7IiRpZCI6IjMwMyIsIkxpbmVDb2xvciI6eyIkcmVmIjoiNTgifSwiTGluZVdlaWdodCI6MS4wLCJMaW5lVHlwZSI6MCwiUGFyZW50U3R5bGUiOm51bGx9LCJJc0JlbG93VGltZWJhbmQiOnRydWUsIkhpZGVEYXRlIjpmYWxzZSwiU2hhcGVTaXplIjowLCJTcGFjaW5nIjoxLjAsIlBhZGRpbmciOnsiJGlkIjoiMzA0IiwiVG9wIjo3LCJMZWZ0IjozLCJSaWdodCI6MCwiQm90dG9tIjoyfSwiU2hhcGVTdHlsZSI6eyIkaWQiOiIzMDUiLCJNYXJnaW4iOnsiJGlkIjoiMzA2IiwiVG9wIjowLCJMZWZ0IjowLCJSaWdodCI6MCwiQm90dG9tIjowfSwiUGFkZGluZyI6eyIkaWQiOiIzMDciLCJUb3AiOjAsIkxlZnQiOjAsIlJpZ2h0IjowLCJCb3R0b20iOjB9LCJCYWNrZ3JvdW5kIjp7IiRpZCI6IjMwOCIsIkNvbG9yIjp7IiRpZCI6IjMwOSIsIkEiOjI1NSwiUiI6MTIzLCJHIjoxMzIsIkIiOjEyNH19LCJJc1Zpc2libGUiOnRydWUsIldpZHRoIjoxMi4wLCJIZWlnaHQiOjE0LjAsIkJvcmRlclN0eWxlIjp7IiRpZCI6IjMxMCIsIkxpbmVDb2xvciI6eyIkcmVmIjoiNjcifSwiTGluZVdlaWdodCI6MC4wLCJMaW5lVHlwZSI6MCwiUGFyZW50U3R5bGUiOm51bGx9LCJQYXJlbnRTdHlsZSI6bnVsbH0sIlRpdGxlU3R5bGUiOnsiJGlkIjoiMzExIiwiRm9udFNldHRpbmdzIjp7IiRpZCI6IjMxMiIsIkZvbnRTaXplIjoxMiwiRm9udE5hbWUiOiJDYWxpYnJpIiwiSXNCb2xkIjpmYWxzZSwiSXNJdGFsaWMiOmZhbHNlLCJJc1VuZGVybGluZWQiOmZhbHNlLCJQYXJlbnRTdHlsZSI6bnVsbH0sIkF1dG9TaXplIjowLCJGb3JlZ3JvdW5kIjp7IiRpZCI6IjMxMyIsIkNvbG9yIjp7IiRpZCI6IjMxNCIsIkEiOjI1NSwiUiI6MjMxLCJHIjoyMzAsIkIiOjIzMH19LCJNYXhXaWR0aCI6MjAwLjAsIk1heEhlaWdodCI6IkluZmluaXR5IiwiU21hcnRGb3JlZ3JvdW5kSXNBY3RpdmUiOmZhbHNlLCJIb3Jpem9udGFsQWxpZ25tZW50IjoxLCJWZXJ0aWNhbEFsaWdubWVudCI6MCwiU21hcnRGb3JlZ3JvdW5kIjpudWxsLCJCYWNrZ3JvdW5kRmlsbFR5cGUiOjAsIk1hcmdpbiI6eyIkaWQiOiIzMTUiLCJUb3AiOjAsIkxlZnQiOjAsIlJpZ2h0IjowLCJCb3R0b20iOjB9LCJQYWRkaW5nIjp7IiRpZCI6IjMxNiIsIlRvcCI6MCwiTGVmdCI6MCwiUmlnaHQiOjAsIkJvdHRvbSI6MH0sIkJhY2tncm91bmQiOnsiJHJlZiI6Ijc1In0sIklzVmlzaWJsZSI6dHJ1ZSwiV2lkdGgiOjAuMCwiSGVpZ2h0IjowLjAsIkJvcmRlclN0eWxlIjp7IiRpZCI6IjMxNyIsIkxpbmVDb2xvciI6bnVsbCwiTGluZVdlaWdodCI6MC4wLCJMaW5lVHlwZSI6MCwiUGFyZW50U3R5bGUiOm51bGx9LCJQYXJlbnRTdHlsZSI6bnVsbH0sIkRhdGVTdHlsZSI6eyIkaWQiOiIzMTgiLCJGb250U2V0dGluZ3MiOnsiJGlkIjoiMzE5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zIwIiwiVG9wIjowLCJMZWZ0IjowLCJSaWdodCI6MCwiQm90dG9tIjowfSwiUGFkZGluZyI6eyIkaWQiOiIzMjEiLCJUb3AiOjAsIkxlZnQiOjAsIlJpZ2h0IjowLCJCb3R0b20iOjB9LCJCYWNrZ3JvdW5kIjp7IiRyZWYiOiI4MiJ9LCJJc1Zpc2libGUiOnRydWUsIldpZHRoIjowLjAsIkhlaWdodCI6MC4wLCJCb3JkZXJTdHlsZSI6eyIkaWQiOiIzMjIiLCJMaW5lQ29sb3IiOm51bGwsIkxpbmVXZWlnaHQiOjAuMCwiTGluZVR5cGUiOjAsIlBhcmVudFN0eWxlIjpudWxsfSwiUGFyZW50U3R5bGUiOm51bGx9LCJEYXRlRm9ybWF0Ijp7IiRpZCI6IjMyMy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I0IiwiRGF0ZVBhcnRJc1Zpc2libGUiOnRydWUsIlRpbWVQYXJ0SXNWaXNpYmxlIjpmYWxzZX19LCJJc1Zpc2libGUiOnRydWUsIlBhcmVudFN0eWxlIjpudWxsfSwiSW5kZXgiOjksIlBlcmNlbnRhZ2VDb21wbGV0ZSI6bnVsbCwiUG9zaXRpb24iOnsiUmF0aW8iOjAuMjMxNDk3NjU1MDkxNDYyMzEsIklzQ3VzdG9tIjp0cnVlfSwiRGF0ZUZvcm1hdCI6eyIkcmVmIjoiMzIzIn0sIklkIjoiZTVmODIxMmUtNDRhMS00OTgxLWJmZjMtYTE5NmFiMzU2ODg3IiwiSW1wb3J0SWQiOm51bGwsIlRpdGxlIjoiQWNjZXB0ZWQgaW4gdGhlIEFjY2FkZW1pYSBGaWxhcm1vbmljYSIsIk5vdGUiOm51bGwsIkh5cGVybGluayI6bnVsbCwiSXNDaGFuZ2VkIjpmYWxzZSwiSXNOZXciOmZhbHNlfSx7IiRpZCI6IjMyNSIsIkRhdGUiOiIxNzczLTAxLTI3VDAwOjAwOjAwWiIsIlN0eWxlIjp7IiRpZCI6IjMyNiIsIlNoYXBlIjoxLCJDb25uZWN0b3JNYXJnaW4iOnsiJGlkIjoiMzI3IiwiVG9wIjowLCJMZWZ0IjoyLCJSaWdodCI6MiwiQm90dG9tIjowfSwiQ29ubmVjdG9yU3R5bGUiOnsiJGlkIjoiMzI4IiwiTGluZUNvbG9yIjp7IiRyZWYiOiI1OCJ9LCJMaW5lV2VpZ2h0IjoxLjAsIkxpbmVUeXBlIjowLCJQYXJlbnRTdHlsZSI6bnVsbH0sIklzQmVsb3dUaW1lYmFuZCI6dHJ1ZSwiSGlkZURhdGUiOmZhbHNlLCJTaGFwZVNpemUiOjAsIlNwYWNpbmciOjEuMCwiUGFkZGluZyI6eyIkaWQiOiIzMjkiLCJUb3AiOjcsIkxlZnQiOjMsIlJpZ2h0IjowLCJCb3R0b20iOjJ9LCJTaGFwZVN0eWxlIjp7IiRpZCI6IjMzMCIsIk1hcmdpbiI6eyIkaWQiOiIzMzEiLCJUb3AiOjAsIkxlZnQiOjAsIlJpZ2h0IjowLCJCb3R0b20iOjB9LCJQYWRkaW5nIjp7IiRpZCI6IjMzMiIsIlRvcCI6MCwiTGVmdCI6MCwiUmlnaHQiOjAsIkJvdHRvbSI6MH0sIkJhY2tncm91bmQiOnsiJGlkIjoiMzMzIiwiQ29sb3IiOnsiJGlkIjoiMzM0IiwiQSI6MjU1LCJSIjoxMjMsIkciOjEzMiwiQiI6MTI0fX0sIklzVmlzaWJsZSI6dHJ1ZSwiV2lkdGgiOjEyLjAsIkhlaWdodCI6MTQuMCwiQm9yZGVyU3R5bGUiOnsiJGlkIjoiMzM1IiwiTGluZUNvbG9yIjp7IiRyZWYiOiI2NyJ9LCJMaW5lV2VpZ2h0IjowLjAsIkxpbmVUeXBlIjowLCJQYXJlbnRTdHlsZSI6bnVsbH0sIlBhcmVudFN0eWxlIjpudWxsfSwiVGl0bGVTdHlsZSI6eyIkaWQiOiIzMzYiLCJGb250U2V0dGluZ3MiOnsiJGlkIjoiMzM3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MzOCIsIlRvcCI6MCwiTGVmdCI6MCwiUmlnaHQiOjAsIkJvdHRvbSI6MH0sIlBhZGRpbmciOnsiJGlkIjoiMzM5IiwiVG9wIjowLCJMZWZ0IjowLCJSaWdodCI6MCwiQm90dG9tIjowfSwiQmFja2dyb3VuZCI6eyIkcmVmIjoiNzUifSwiSXNWaXNpYmxlIjp0cnVlLCJXaWR0aCI6MC4wLCJIZWlnaHQiOjAuMCwiQm9yZGVyU3R5bGUiOnsiJGlkIjoiMzQwIiwiTGluZUNvbG9yIjpudWxsLCJMaW5lV2VpZ2h0IjowLjAsIkxpbmVUeXBlIjowLCJQYXJlbnRTdHlsZSI6bnVsbH0sIlBhcmVudFN0eWxlIjpudWxsfSwiRGF0ZVN0eWxlIjp7IiRpZCI6IjM0MSIsIkZvbnRTZXR0aW5ncyI6eyIkaWQiOiIzNDI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zNDMiLCJUb3AiOjAsIkxlZnQiOjAsIlJpZ2h0IjowLCJCb3R0b20iOjB9LCJQYWRkaW5nIjp7IiRpZCI6IjM0NCIsIlRvcCI6MCwiTGVmdCI6MCwiUmlnaHQiOjAsIkJvdHRvbSI6MH0sIkJhY2tncm91bmQiOnsiJHJlZiI6IjgyIn0sIklzVmlzaWJsZSI6dHJ1ZSwiV2lkdGgiOjAuMCwiSGVpZ2h0IjowLjAsIkJvcmRlclN0eWxlIjp7IiRpZCI6IjM0NSIsIkxpbmVDb2xvciI6bnVsbCwiTGluZVdlaWdodCI6MC4wLCJMaW5lVHlwZSI6MCwiUGFyZW50U3R5bGUiOm51bGx9LCJQYXJlbnRTdHlsZSI6bnVsbH0sIkRhdGVGb3JtYXQiOnsiJGlkIjoiMzQ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NDciLCJEYXRlUGFydElzVmlzaWJsZSI6dHJ1ZSwiVGltZVBhcnRJc1Zpc2libGUiOmZhbHNlfX0sIklzVmlzaWJsZSI6dHJ1ZSwiUGFyZW50U3R5bGUiOm51bGx9LCJJbmRleCI6MTAsIlBlcmNlbnRhZ2VDb21wbGV0ZSI6bnVsbCwiUG9zaXRpb24iOnsiUmF0aW8iOjAuMTY4NjExNDI3NTg5Njk5MDgsIklzQ3VzdG9tIjpmYWxzZX0sIkRhdGVGb3JtYXQiOnsiJHJlZiI6IjM0NiJ9LCJJZCI6IjI0ZmFmZGJmLTRhZWMtNDRjMy05YmJlLTVhN2QzNGE4Y2E2YiIsIkltcG9ydElkIjpudWxsLCJUaXRsZSI6IkhpcmVkIGFzIGNvdXJ0IG11c2ljaWFuIGluIFNhbHpidXJnIiwiTm90ZSI6bnVsbCwiSHlwZXJsaW5rIjpudWxsLCJJc0NoYW5nZWQiOmZhbHNlLCJJc05ldyI6ZmFsc2V9LHsiJGlkIjoiMzQ4IiwiRGF0ZSI6IjE3NzctMDEtMjdUMDA6MDA6MDBaIiwiU3R5bGUiOnsiJGlkIjoiMzQ5IiwiU2hhcGUiOjEsIkNvbm5lY3Rvck1hcmdpbiI6eyIkaWQiOiIzNTAiLCJUb3AiOjAsIkxlZnQiOjIsIlJpZ2h0IjoyLCJCb3R0b20iOjB9LCJDb25uZWN0b3JTdHlsZSI6eyIkaWQiOiIzNTEiLCJMaW5lQ29sb3IiOnsiJHJlZiI6IjU4In0sIkxpbmVXZWlnaHQiOjEuMCwiTGluZVR5cGUiOjAsIlBhcmVudFN0eWxlIjpudWxsfSwiSXNCZWxvd1RpbWViYW5kIjp0cnVlLCJIaWRlRGF0ZSI6ZmFsc2UsIlNoYXBlU2l6ZSI6MCwiU3BhY2luZyI6MS4wLCJQYWRkaW5nIjp7IiRpZCI6IjM1MiIsIlRvcCI6NywiTGVmdCI6MywiUmlnaHQiOjAsIkJvdHRvbSI6Mn0sIlNoYXBlU3R5bGUiOnsiJGlkIjoiMzUzIiwiTWFyZ2luIjp7IiRpZCI6IjM1NCIsIlRvcCI6MCwiTGVmdCI6MCwiUmlnaHQiOjAsIkJvdHRvbSI6MH0sIlBhZGRpbmciOnsiJGlkIjoiMzU1IiwiVG9wIjowLCJMZWZ0IjowLCJSaWdodCI6MCwiQm90dG9tIjowfSwiQmFja2dyb3VuZCI6eyIkaWQiOiIzNTYiLCJDb2xvciI6eyIkaWQiOiIzNTciLCJBIjoyNTUsIlIiOjEyMywiRyI6MTMyLCJCIjoxMjR9fSwiSXNWaXNpYmxlIjp0cnVlLCJXaWR0aCI6MTIuMCwiSGVpZ2h0IjoxNC4wLCJCb3JkZXJTdHlsZSI6eyIkaWQiOiIzNTgiLCJMaW5lQ29sb3IiOnsiJHJlZiI6IjY3In0sIkxpbmVXZWlnaHQiOjAuMCwiTGluZVR5cGUiOjAsIlBhcmVudFN0eWxlIjpudWxsfSwiUGFyZW50U3R5bGUiOm51bGx9LCJUaXRsZVN0eWxlIjp7IiRpZCI6IjM1OSIsIkZvbnRTZXR0aW5ncyI6eyIkaWQiOiIzNjA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MzYxIiwiVG9wIjowLCJMZWZ0IjowLCJSaWdodCI6MCwiQm90dG9tIjowfSwiUGFkZGluZyI6eyIkaWQiOiIzNjIiLCJUb3AiOjAsIkxlZnQiOjAsIlJpZ2h0IjowLCJCb3R0b20iOjB9LCJCYWNrZ3JvdW5kIjp7IiRyZWYiOiI3NSJ9LCJJc1Zpc2libGUiOnRydWUsIldpZHRoIjowLjAsIkhlaWdodCI6MC4wLCJCb3JkZXJTdHlsZSI6eyIkaWQiOiIzNjMiLCJMaW5lQ29sb3IiOm51bGwsIkxpbmVXZWlnaHQiOjAuMCwiTGluZVR5cGUiOjAsIlBhcmVudFN0eWxlIjpudWxsfSwiUGFyZW50U3R5bGUiOm51bGx9LCJEYXRlU3R5bGUiOnsiJGlkIjoiMzY0IiwiRm9udFNldHRpbmdzIjp7IiRpZCI6IjM2N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2NiIsIlRvcCI6MCwiTGVmdCI6MCwiUmlnaHQiOjAsIkJvdHRvbSI6MH0sIlBhZGRpbmciOnsiJGlkIjoiMzY3IiwiVG9wIjowLCJMZWZ0IjowLCJSaWdodCI6MCwiQm90dG9tIjowfSwiQmFja2dyb3VuZCI6eyIkcmVmIjoiODIifSwiSXNWaXNpYmxlIjp0cnVlLCJXaWR0aCI6MC4wLCJIZWlnaHQiOjAuMCwiQm9yZGVyU3R5bGUiOnsiJGlkIjoiMzY4IiwiTGluZUNvbG9yIjpudWxsLCJMaW5lV2VpZ2h0IjowLjAsIkxpbmVUeXBlIjowLCJQYXJlbnRTdHlsZSI6bnVsbH0sIlBhcmVudFN0eWxlIjpudWxsfSwiRGF0ZUZvcm1hdCI6eyIkaWQiOiIzNj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3MCIsIkRhdGVQYXJ0SXNWaXNpYmxlIjp0cnVlLCJUaW1lUGFydElzVmlzaWJsZSI6ZmFsc2V9fSwiSXNWaXNpYmxlIjp0cnVlLCJQYXJlbnRTdHlsZSI6bnVsbH0sIkluZGV4IjoxMSwiUGVyY2VudGFnZUNvbXBsZXRlIjpudWxsLCJQb3NpdGlvbiI6eyJSYXRpbyI6MC4xNTUyNjYzODM4NDIxODU2OSwiSXNDdXN0b20iOnRydWV9LCJEYXRlRm9ybWF0Ijp7IiRyZWYiOiIzNjkifSwiSWQiOiI5MWI5MmY0MC0zMTRmLTRlYmYtOTJlOC1kNDM4OWE1ZTc0NmUiLCJJbXBvcnRJZCI6bnVsbCwiVGl0bGUiOiJMZWF2ZXMgdGhlIFNhbHpidXJnIGNvdXJ0IiwiTm90ZSI6bnVsbCwiSHlwZXJsaW5rIjpudWxsLCJJc0NoYW5nZWQiOmZhbHNlLCJJc05ldyI6ZmFsc2V9LHsiJGlkIjoiMzcxIiwiRGF0ZSI6IjE3NzgtMDMtMTRUMDA6MDA6MDBaIiwiU3R5bGUiOnsiJGlkIjoiMzcyIiwiU2hhcGUiOjEsIkNvbm5lY3Rvck1hcmdpbiI6eyIkaWQiOiIzNzMiLCJUb3AiOjAsIkxlZnQiOjIsIlJpZ2h0IjoyLCJCb3R0b20iOjB9LCJDb25uZWN0b3JTdHlsZSI6eyIkaWQiOiIzNzQiLCJMaW5lQ29sb3IiOnsiJHJlZiI6IjU4In0sIkxpbmVXZWlnaHQiOjEuMCwiTGluZVR5cGUiOjAsIlBhcmVudFN0eWxlIjpudWxsfSwiSXNCZWxvd1RpbWViYW5kIjpmYWxzZSwiSGlkZURhdGUiOmZhbHNlLCJTaGFwZVNpemUiOjAsIlNwYWNpbmciOjEuMCwiUGFkZGluZyI6eyIkaWQiOiIzNzUiLCJUb3AiOjcsIkxlZnQiOjMsIlJpZ2h0IjowLCJCb3R0b20iOjJ9LCJTaGFwZVN0eWxlIjp7IiRpZCI6IjM3NiIsIk1hcmdpbiI6eyIkaWQiOiIzNzciLCJUb3AiOjAsIkxlZnQiOjAsIlJpZ2h0IjowLCJCb3R0b20iOjB9LCJQYWRkaW5nIjp7IiRpZCI6IjM3OCIsIlRvcCI6MCwiTGVmdCI6MCwiUmlnaHQiOjAsIkJvdHRvbSI6MH0sIkJhY2tncm91bmQiOnsiJGlkIjoiMzc5IiwiQ29sb3IiOnsiJGlkIjoiMzgwIiwiQSI6MjU1LCJSIjoxMjMsIkciOjEzMiwiQiI6MTI0fX0sIklzVmlzaWJsZSI6dHJ1ZSwiV2lkdGgiOjEyLjAsIkhlaWdodCI6MTQuMCwiQm9yZGVyU3R5bGUiOnsiJGlkIjoiMzgxIiwiTGluZUNvbG9yIjp7IiRyZWYiOiI2NyJ9LCJMaW5lV2VpZ2h0IjowLjAsIkxpbmVUeXBlIjowLCJQYXJlbnRTdHlsZSI6bnVsbH0sIlBhcmVudFN0eWxlIjpudWxsfSwiVGl0bGVTdHlsZSI6eyIkaWQiOiIzODIiLCJGb250U2V0dGluZ3MiOnsiJGlkIjoiMzgzIiwiRm9udFNpemUiOjEyLCJGb250TmFtZSI6IkNhbGlicmkiLCJJc0JvbGQiOmZhbHNlLCJJc0l0YWxpYyI6ZmFsc2UsIklzVW5kZXJsaW5lZCI6ZmFsc2UsIlBhcmVudFN0eWxlIjpudWxsfSwiQXV0b1NpemUiOjAsIkZvcmVncm91bmQiOnsiJGlkIjoiMzg0IiwiQ29sb3IiOnsiJGlkIjoiMzg1IiwiQSI6MjU1LCJSIjoyMzEsIkciOjIzMCwiQiI6MjMwfX0sIk1heFdpZHRoIjoyMDAuMCwiTWF4SGVpZ2h0IjoiSW5maW5pdHkiLCJTbWFydEZvcmVncm91bmRJc0FjdGl2ZSI6ZmFsc2UsIkhvcml6b250YWxBbGlnbm1lbnQiOjEsIlZlcnRpY2FsQWxpZ25tZW50IjowLCJTbWFydEZvcmVncm91bmQiOm51bGwsIkJhY2tncm91bmRGaWxsVHlwZSI6MCwiTWFyZ2luIjp7IiRpZCI6IjM4NiIsIlRvcCI6MCwiTGVmdCI6MCwiUmlnaHQiOjAsIkJvdHRvbSI6MH0sIlBhZGRpbmciOnsiJGlkIjoiMzg3IiwiVG9wIjowLCJMZWZ0IjowLCJSaWdodCI6MCwiQm90dG9tIjowfSwiQmFja2dyb3VuZCI6eyIkcmVmIjoiNzUifSwiSXNWaXNpYmxlIjp0cnVlLCJXaWR0aCI6MC4wLCJIZWlnaHQiOjAuMCwiQm9yZGVyU3R5bGUiOnsiJGlkIjoiMzg4IiwiTGluZUNvbG9yIjpudWxsLCJMaW5lV2VpZ2h0IjowLjAsIkxpbmVUeXBlIjowLCJQYXJlbnRTdHlsZSI6bnVsbH0sIlBhcmVudFN0eWxlIjpudWxsfSwiRGF0ZVN0eWxlIjp7IiRpZCI6IjM4OSIsIkZvbnRTZXR0aW5ncyI6eyIkaWQiOiIzOTA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zOTEiLCJUb3AiOjAsIkxlZnQiOjAsIlJpZ2h0IjowLCJCb3R0b20iOjB9LCJQYWRkaW5nIjp7IiRpZCI6IjM5MiIsIlRvcCI6MCwiTGVmdCI6MCwiUmlnaHQiOjAsIkJvdHRvbSI6MH0sIkJhY2tncm91bmQiOnsiJHJlZiI6IjgyIn0sIklzVmlzaWJsZSI6dHJ1ZSwiV2lkdGgiOjAuMCwiSGVpZ2h0IjowLjAsIkJvcmRlclN0eWxlIjp7IiRpZCI6IjM5MyIsIkxpbmVDb2xvciI6bnVsbCwiTGluZVdlaWdodCI6MC4wLCJMaW5lVHlwZSI6MCwiUGFyZW50U3R5bGUiOm51bGx9LCJQYXJlbnRTdHlsZSI6bnVsbH0sIkRhdGVGb3JtYXQiOnsiJGlkIjoiMzk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OTUiLCJEYXRlUGFydElzVmlzaWJsZSI6dHJ1ZSwiVGltZVBhcnRJc1Zpc2libGUiOmZhbHNlfX0sIklzVmlzaWJsZSI6dHJ1ZSwiUGFyZW50U3R5bGUiOm51bGx9LCJJbmRleCI6MTIsIlBlcmNlbnRhZ2VDb21wbGV0ZSI6bnVsbCwiUG9zaXRpb24iOnsiUmF0aW8iOjAuMzA5NjMwOTM3OTI5NTA2NjMsIklzQ3VzdG9tIjpmYWxzZX0sIkRhdGVGb3JtYXQiOnsiJHJlZiI6IjM5NCJ9LCJJZCI6ImQ4N2UwOTI1LTg4NjEtNDVhNC05ZDE5LTc3MzYzNzEwYzUyNSIsIkltcG9ydElkIjpudWxsLCJUaXRsZSI6IlRyYXZlbHMgdG8gUGFyaXMgaW4gc2VhcmNoIG9mIGVtcGxveW1lbnQiLCJOb3RlIjpudWxsLCJIeXBlcmxpbmsiOm51bGwsIklzQ2hhbmdlZCI6ZmFsc2UsIklzTmV3IjpmYWxzZX0seyIkaWQiOiIzOTYiLCJEYXRlIjoiMTc4MS0wMS0yN1QwMDowMDowMFoiLCJTdHlsZSI6eyIkaWQiOiIzOTciLCJTaGFwZSI6MSwiQ29ubmVjdG9yTWFyZ2luIjp7IiRpZCI6IjM5OCIsIlRvcCI6MCwiTGVmdCI6MiwiUmlnaHQiOjIsIkJvdHRvbSI6MH0sIkNvbm5lY3RvclN0eWxlIjp7IiRpZCI6IjM5OSIsIkxpbmVDb2xvciI6eyIkcmVmIjoiNTgifSwiTGluZVdlaWdodCI6MS4wLCJMaW5lVHlwZSI6MCwiUGFyZW50U3R5bGUiOm51bGx9LCJJc0JlbG93VGltZWJhbmQiOnRydWUsIkhpZGVEYXRlIjpmYWxzZSwiU2hhcGVTaXplIjowLCJTcGFjaW5nIjoxLjAsIlBhZGRpbmciOnsiJGlkIjoiNDAwIiwiVG9wIjo3LCJMZWZ0IjozLCJSaWdodCI6MCwiQm90dG9tIjoyfSwiU2hhcGVTdHlsZSI6eyIkaWQiOiI0MDEiLCJNYXJnaW4iOnsiJGlkIjoiNDAyIiwiVG9wIjowLCJMZWZ0IjowLCJSaWdodCI6MCwiQm90dG9tIjowfSwiUGFkZGluZyI6eyIkaWQiOiI0MDMiLCJUb3AiOjAsIkxlZnQiOjAsIlJpZ2h0IjowLCJCb3R0b20iOjB9LCJCYWNrZ3JvdW5kIjp7IiRpZCI6IjQwNCIsIkNvbG9yIjp7IiRpZCI6IjQwNSIsIkEiOjI1NSwiUiI6MTIzLCJHIjoxMzIsIkIiOjEyNH19LCJJc1Zpc2libGUiOnRydWUsIldpZHRoIjoxMi4wLCJIZWlnaHQiOjE0LjAsIkJvcmRlclN0eWxlIjp7IiRpZCI6IjQwNiIsIkxpbmVDb2xvciI6eyIkcmVmIjoiNjcifSwiTGluZVdlaWdodCI6MC4wLCJMaW5lVHlwZSI6MCwiUGFyZW50U3R5bGUiOm51bGx9LCJQYXJlbnRTdHlsZSI6bnVsbH0sIlRpdGxlU3R5bGUiOnsiJGlkIjoiNDA3IiwiRm9udFNldHRpbmdzIjp7IiRpZCI6IjQwOCIsIkZvbnRTaXplIjoxMiwiRm9udE5hbWUiOiJDYWxpYnJpIiwiSXNCb2xkIjpmYWxzZSwiSXNJdGFsaWMiOmZhbHNlLCJJc1VuZGVybGluZWQiOmZhbHNlLCJQYXJlbnRTdHlsZSI6bnVsbH0sIkF1dG9TaXplIjoyLCJGb3JlZ3JvdW5kIjp7IiRyZWYiOiI3MSJ9LCJNYXhXaWR0aCI6MzE0Ljk4NjIwNjA1NDY4NzUsIk1heEhlaWdodCI6IkluZmluaXR5IiwiU21hcnRGb3JlZ3JvdW5kSXNBY3RpdmUiOmZhbHNlLCJIb3Jpem9udGFsQWxpZ25tZW50IjoxLCJWZXJ0aWNhbEFsaWdubWVudCI6MCwiU21hcnRGb3JlZ3JvdW5kIjpudWxsLCJCYWNrZ3JvdW5kRmlsbFR5cGUiOjAsIk1hcmdpbiI6eyIkaWQiOiI0MDkiLCJUb3AiOjAsIkxlZnQiOjAsIlJpZ2h0IjowLCJCb3R0b20iOjB9LCJQYWRkaW5nIjp7IiRpZCI6IjQxMCIsIlRvcCI6MCwiTGVmdCI6MCwiUmlnaHQiOjAsIkJvdHRvbSI6MH0sIkJhY2tncm91bmQiOnsiJHJlZiI6Ijc1In0sIklzVmlzaWJsZSI6dHJ1ZSwiV2lkdGgiOjAuMCwiSGVpZ2h0IjowLjAsIkJvcmRlclN0eWxlIjp7IiRpZCI6IjQxMSIsIkxpbmVDb2xvciI6bnVsbCwiTGluZVdlaWdodCI6MC4wLCJMaW5lVHlwZSI6MCwiUGFyZW50U3R5bGUiOm51bGx9LCJQYXJlbnRTdHlsZSI6bnVsbH0sIkRhdGVTdHlsZSI6eyIkaWQiOiI0MTIiLCJGb250U2V0dGluZ3MiOnsiJGlkIjoiNDEz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NDE0IiwiVG9wIjowLCJMZWZ0IjowLCJSaWdodCI6MCwiQm90dG9tIjowfSwiUGFkZGluZyI6eyIkaWQiOiI0MTUiLCJUb3AiOjAsIkxlZnQiOjAsIlJpZ2h0IjowLCJCb3R0b20iOjB9LCJCYWNrZ3JvdW5kIjp7IiRyZWYiOiI4MiJ9LCJJc1Zpc2libGUiOnRydWUsIldpZHRoIjowLjAsIkhlaWdodCI6MC4wLCJCb3JkZXJTdHlsZSI6eyIkaWQiOiI0MTYiLCJMaW5lQ29sb3IiOm51bGwsIkxpbmVXZWlnaHQiOjAuMCwiTGluZVR5cGUiOjAsIlBhcmVudFN0eWxlIjpudWxsfSwiUGFyZW50U3R5bGUiOm51bGx9LCJEYXRlRm9ybWF0Ijp7IiRpZCI6IjQx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E4IiwiRGF0ZVBhcnRJc1Zpc2libGUiOnRydWUsIlRpbWVQYXJ0SXNWaXNpYmxlIjpmYWxzZX19LCJJc1Zpc2libGUiOnRydWUsIlBhcmVudFN0eWxlIjpudWxsfSwiSW5kZXgiOjEzLCJQZXJjZW50YWdlQ29tcGxldGUiOm51bGwsIlBvc2l0aW9uIjp7IlJhdGlvIjowLjIzMDg4ODg2ODI2MTI2NjY0LCJJc0N1c3RvbSI6dHJ1ZX0sIkRhdGVGb3JtYXQiOnsiJHJlZiI6IjQxNyJ9LCJJZCI6IjQxZWQwM2ZjLTk2ZDYtNGFkZS05YmYwLTBkN2YwOWE2YWY5OSIsIkltcG9ydElkIjpudWxsLCJUaXRsZSI6Ik1vdmVzIHRvIFZpZW5uYSwgdW5kZXIgQXJjaGJpc2hvcCBDb2xsb3JlZG8ncyBzZXJ2aWNlIiwiTm90ZSI6bnVsbCwiSHlwZXJsaW5rIjpudWxsLCJJc0NoYW5nZWQiOmZhbHNlLCJJc05ldyI6ZmFsc2V9LHsiJGlkIjoiNDE5IiwiRGF0ZSI6IjE3ODEtMTItMjdUMDA6MDA6MDBaIiwiU3R5bGUiOnsiJGlkIjoiNDIwIiwiU2hhcGUiOjEsIkNvbm5lY3Rvck1hcmdpbiI6eyIkaWQiOiI0MjEiLCJUb3AiOjAsIkxlZnQiOjIsIlJpZ2h0IjoyLCJCb3R0b20iOjB9LCJDb25uZWN0b3JTdHlsZSI6eyIkaWQiOiI0MjIiLCJMaW5lQ29sb3IiOnsiJHJlZiI6IjU4In0sIkxpbmVXZWlnaHQiOjEuMCwiTGluZVR5cGUiOjAsIlBhcmVudFN0eWxlIjpudWxsfSwiSXNCZWxvd1RpbWViYW5kIjpmYWxzZSwiSGlkZURhdGUiOmZhbHNlLCJTaGFwZVNpemUiOjAsIlNwYWNpbmciOjEuMCwiUGFkZGluZyI6eyIkaWQiOiI0MjMiLCJUb3AiOjcsIkxlZnQiOjMsIlJpZ2h0IjowLCJCb3R0b20iOjJ9LCJTaGFwZVN0eWxlIjp7IiRpZCI6IjQyNCIsIk1hcmdpbiI6eyIkaWQiOiI0MjUiLCJUb3AiOjAsIkxlZnQiOjAsIlJpZ2h0IjowLCJCb3R0b20iOjB9LCJQYWRkaW5nIjp7IiRpZCI6IjQyNiIsIlRvcCI6MCwiTGVmdCI6MCwiUmlnaHQiOjAsIkJvdHRvbSI6MH0sIkJhY2tncm91bmQiOnsiJGlkIjoiNDI3IiwiQ29sb3IiOnsiJGlkIjoiNDI4IiwiQSI6MjU1LCJSIjoxMjMsIkciOjEzMiwiQiI6MTI0fX0sIklzVmlzaWJsZSI6dHJ1ZSwiV2lkdGgiOjEyLjAsIkhlaWdodCI6MTQuMCwiQm9yZGVyU3R5bGUiOnsiJGlkIjoiNDI5IiwiTGluZUNvbG9yIjp7IiRyZWYiOiI2NyJ9LCJMaW5lV2VpZ2h0IjowLjAsIkxpbmVUeXBlIjowLCJQYXJlbnRTdHlsZSI6bnVsbH0sIlBhcmVudFN0eWxlIjpudWxsfSwiVGl0bGVTdHlsZSI6eyIkaWQiOiI0MzAiLCJGb250U2V0dGluZ3MiOnsiJGlkIjoiNDMxIiwiRm9udFNpemUiOjEyLCJGb250TmFtZSI6IkNhbGlicmkiLCJJc0JvbGQiOmZhbHNlLCJJc0l0YWxpYyI6ZmFsc2UsIklzVW5kZXJsaW5lZCI6ZmFsc2UsIlBhcmVudFN0eWxlIjpudWxsfSwiQXV0b1NpemUiOjAsIkZvcmVncm91bmQiOnsiJGlkIjoiNDMyIiwiQ29sb3IiOnsiJGlkIjoiNDMzIiwiQSI6MjU1LCJSIjoyMzEsIkciOjIzMCwiQiI6MjMwfX0sIk1heFdpZHRoIjoyMDAuMCwiTWF4SGVpZ2h0IjoiSW5maW5pdHkiLCJTbWFydEZvcmVncm91bmRJc0FjdGl2ZSI6ZmFsc2UsIkhvcml6b250YWxBbGlnbm1lbnQiOjEsIlZlcnRpY2FsQWxpZ25tZW50IjowLCJTbWFydEZvcmVncm91bmQiOm51bGwsIkJhY2tncm91bmRGaWxsVHlwZSI6MCwiTWFyZ2luIjp7IiRpZCI6IjQzNCIsIlRvcCI6MCwiTGVmdCI6MCwiUmlnaHQiOjAsIkJvdHRvbSI6MH0sIlBhZGRpbmciOnsiJGlkIjoiNDM1IiwiVG9wIjowLCJMZWZ0IjowLCJSaWdodCI6MCwiQm90dG9tIjowfSwiQmFja2dyb3VuZCI6eyIkcmVmIjoiNzUifSwiSXNWaXNpYmxlIjp0cnVlLCJXaWR0aCI6MC4wLCJIZWlnaHQiOjAuMCwiQm9yZGVyU3R5bGUiOnsiJGlkIjoiNDM2IiwiTGluZUNvbG9yIjpudWxsLCJMaW5lV2VpZ2h0IjowLjAsIkxpbmVUeXBlIjowLCJQYXJlbnRTdHlsZSI6bnVsbH0sIlBhcmVudFN0eWxlIjpudWxsfSwiRGF0ZVN0eWxlIjp7IiRpZCI6IjQzNyIsIkZvbnRTZXR0aW5ncyI6eyIkaWQiOiI0Mzg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MzkiLCJUb3AiOjAsIkxlZnQiOjAsIlJpZ2h0IjowLCJCb3R0b20iOjB9LCJQYWRkaW5nIjp7IiRpZCI6IjQ0MCIsIlRvcCI6MCwiTGVmdCI6MCwiUmlnaHQiOjAsIkJvdHRvbSI6MH0sIkJhY2tncm91bmQiOnsiJHJlZiI6IjgyIn0sIklzVmlzaWJsZSI6dHJ1ZSwiV2lkdGgiOjAuMCwiSGVpZ2h0IjowLjAsIkJvcmRlclN0eWxlIjp7IiRpZCI6IjQ0MSIsIkxpbmVDb2xvciI6bnVsbCwiTGluZVdlaWdodCI6MC4wLCJMaW5lVHlwZSI6MCwiUGFyZW50U3R5bGUiOm51bGx9LCJQYXJlbnRTdHlsZSI6bnVsbH0sIkRhdGVGb3JtYXQiOnsiJGlkIjoiNDQ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NDMiLCJEYXRlUGFydElzVmlzaWJsZSI6dHJ1ZSwiVGltZVBhcnRJc1Zpc2libGUiOmZhbHNlfX0sIklzVmlzaWJsZSI6dHJ1ZSwiUGFyZW50U3R5bGUiOm51bGx9LCJJbmRleCI6MTQsIlBlcmNlbnRhZ2VDb21wbGV0ZSI6bnVsbCwiUG9zaXRpb24iOnsiUmF0aW8iOjAuMTY4MTg1NjIyNjAzODA0OTksIklzQ3VzdG9tIjp0cnVlfSwiRGF0ZUZvcm1hdCI6eyIkcmVmIjoiNDQyIn0sIklkIjoiZTJlNjA3NjUtZmZmNS00ZDBhLWE2N2UtMDliYzhiNTA2NDgyIiwiSW1wb3J0SWQiOm51bGwsIlRpdGxlIjoiQmVnaW5zIGZyZWVsYW5jZSBjYXJlZXIiLCJOb3RlIjpudWxsLCJIeXBlcmxpbmsiOm51bGwsIklzQ2hhbmdlZCI6ZmFsc2UsIklzTmV3IjpmYWxzZX0seyIkaWQiOiI0NDQiLCJEYXRlIjoiMTc4Mi0wNy0xNlQwMDowMDowMFoiLCJTdHlsZSI6eyIkaWQiOiI0NDUiLCJTaGFwZSI6MTMsIkNvbm5lY3Rvck1hcmdpbiI6eyIkaWQiOiI0NDYiLCJUb3AiOjAsIkxlZnQiOjIsIlJpZ2h0IjoyLCJCb3R0b20iOjB9LCJDb25uZWN0b3JTdHlsZSI6eyIkaWQiOiI0NDciLCJMaW5lQ29sb3IiOnsiJHJlZiI6IjU4In0sIkxpbmVXZWlnaHQiOjEuMCwiTGluZVR5cGUiOjAsIlBhcmVudFN0eWxlIjpudWxsfSwiSXNCZWxvd1RpbWViYW5kIjpmYWxzZSwiSGlkZURhdGUiOmZhbHNlLCJTaGFwZVNpemUiOjAsIlNwYWNpbmciOjEuMCwiUGFkZGluZyI6eyIkaWQiOiI0NDgiLCJUb3AiOjcsIkxlZnQiOjMsIlJpZ2h0IjowLCJCb3R0b20iOjJ9LCJTaGFwZVN0eWxlIjp7IiRpZCI6IjQ0OSIsIk1hcmdpbiI6eyIkaWQiOiI0NTAiLCJUb3AiOjAsIkxlZnQiOjAsIlJpZ2h0IjowLCJCb3R0b20iOjB9LCJQYWRkaW5nIjp7IiRpZCI6IjQ1MSIsIlRvcCI6MCwiTGVmdCI6MCwiUmlnaHQiOjAsIkJvdHRvbSI6MH0sIkJhY2tncm91bmQiOnsiJGlkIjoiNDUyIiwiQ29sb3IiOnsiJGlkIjoiNDUzIiwiQSI6MjU1LCJSIjoyMDksIkciOjE3MywiQiI6MTQ3fX0sIklzVmlzaWJsZSI6dHJ1ZSwiV2lkdGgiOjEyLjAsIkhlaWdodCI6MTQuMCwiQm9yZGVyU3R5bGUiOnsiJGlkIjoiNDU0IiwiTGluZUNvbG9yIjp7IiRyZWYiOiI2NyJ9LCJMaW5lV2VpZ2h0IjowLjAsIkxpbmVUeXBlIjowLCJQYXJlbnRTdHlsZSI6bnVsbH0sIlBhcmVudFN0eWxlIjpudWxsfSwiVGl0bGVTdHlsZSI6eyIkaWQiOiI0NTUiLCJGb250U2V0dGluZ3MiOnsiJGlkIjoiNDU2IiwiRm9udFNpemUiOjEyLCJGb250TmFtZSI6IkNhbGlicmkiLCJJc0JvbGQiOmZhbHNlLCJJc0l0YWxpYyI6ZmFsc2UsIklzVW5kZXJsaW5lZCI6ZmFsc2UsIlBhcmVudFN0eWxlIjpudWxsfSwiQXV0b1NpemUiOjAsIkZvcmVncm91bmQiOnsiJGlkIjoiNDU3IiwiQ29sb3IiOnsiJGlkIjoiNDU4IiwiQSI6MjU1LCJSIjoyMzEsIkciOjIzMCwiQiI6MjMwfX0sIk1heFdpZHRoIjoyMDAuMCwiTWF4SGVpZ2h0IjoiSW5maW5pdHkiLCJTbWFydEZvcmVncm91bmRJc0FjdGl2ZSI6ZmFsc2UsIkhvcml6b250YWxBbGlnbm1lbnQiOjEsIlZlcnRpY2FsQWxpZ25tZW50IjowLCJTbWFydEZvcmVncm91bmQiOm51bGwsIkJhY2tncm91bmRGaWxsVHlwZSI6MCwiTWFyZ2luIjp7IiRpZCI6IjQ1OSIsIlRvcCI6MCwiTGVmdCI6MCwiUmlnaHQiOjAsIkJvdHRvbSI6MH0sIlBhZGRpbmciOnsiJGlkIjoiNDYwIiwiVG9wIjowLCJMZWZ0IjowLCJSaWdodCI6MCwiQm90dG9tIjowfSwiQmFja2dyb3VuZCI6eyIkcmVmIjoiNzUifSwiSXNWaXNpYmxlIjp0cnVlLCJXaWR0aCI6MC4wLCJIZWlnaHQiOjAuMCwiQm9yZGVyU3R5bGUiOnsiJGlkIjoiNDYxIiwiTGluZUNvbG9yIjpudWxsLCJMaW5lV2VpZ2h0IjowLjAsIkxpbmVUeXBlIjowLCJQYXJlbnRTdHlsZSI6bnVsbH0sIlBhcmVudFN0eWxlIjpudWxsfSwiRGF0ZVN0eWxlIjp7IiRpZCI6IjQ2MiIsIkZvbnRTZXR0aW5ncyI6eyIkaWQiOiI0NjM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NjQiLCJUb3AiOjAsIkxlZnQiOjAsIlJpZ2h0IjowLCJCb3R0b20iOjB9LCJQYWRkaW5nIjp7IiRpZCI6IjQ2NSIsIlRvcCI6MCwiTGVmdCI6MCwiUmlnaHQiOjAsIkJvdHRvbSI6MH0sIkJhY2tncm91bmQiOnsiJHJlZiI6IjgyIn0sIklzVmlzaWJsZSI6dHJ1ZSwiV2lkdGgiOjAuMCwiSGVpZ2h0IjowLjAsIkJvcmRlclN0eWxlIjp7IiRpZCI6IjQ2NiIsIkxpbmVDb2xvciI6bnVsbCwiTGluZVdlaWdodCI6MC4wLCJMaW5lVHlwZSI6MCwiUGFyZW50U3R5bGUiOm51bGx9LCJQYXJlbnRTdHlsZSI6bnVsbH0sIkRhdGVGb3JtYXQiOnsiJGlkIjoiNDY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NjgiLCJEYXRlUGFydElzVmlzaWJsZSI6dHJ1ZSwiVGltZVBhcnRJc1Zpc2libGUiOmZhbHNlfX0sIklzVmlzaWJsZSI6dHJ1ZSwiUGFyZW50U3R5bGUiOm51bGx9LCJJbmRleCI6MTUsIlBlcmNlbnRhZ2VDb21wbGV0ZSI6bnVsbCwiUG9zaXRpb24iOnsiUmF0aW8iOjAuMjI5MDIyNzUzNjgwMTkzODcsIklzQ3VzdG9tIjp0cnVlfSwiRGF0ZUZvcm1hdCI6eyIkcmVmIjoiNDY3In0sIklkIjoiM2JmYWMwYWYtNzdiNy00ODQwLTk0ZWMtNjYwYjg5MjQ0MGRhIiwiSW1wb3J0SWQiOm51bGwsIlRpdGxlIjoiVGhlIEFiZHVjdGlvbiBmcm9tIHRoZSBTZXJhZ2xpbyIsIk5vdGUiOm51bGwsIkh5cGVybGluayI6bnVsbCwiSXNDaGFuZ2VkIjpmYWxzZSwiSXNOZXciOmZhbHNlfSx7IiRpZCI6IjQ2OSIsIkRhdGUiOiIxNzgyLTA4LTA0VDAwOjAwOjAwWiIsIlN0eWxlIjp7IiRpZCI6IjQ3MCIsIlNoYXBlIjoxLCJDb25uZWN0b3JNYXJnaW4iOnsiJGlkIjoiNDcxIiwiVG9wIjowLCJMZWZ0IjoyLCJSaWdodCI6MiwiQm90dG9tIjowfSwiQ29ubmVjdG9yU3R5bGUiOnsiJGlkIjoiNDcyIiwiTGluZUNvbG9yIjp7IiRyZWYiOiI1OCJ9LCJMaW5lV2VpZ2h0IjoxLjAsIkxpbmVUeXBlIjowLCJQYXJlbnRTdHlsZSI6bnVsbH0sIklzQmVsb3dUaW1lYmFuZCI6dHJ1ZSwiSGlkZURhdGUiOmZhbHNlLCJTaGFwZVNpemUiOjAsIlNwYWNpbmciOjEuMCwiUGFkZGluZyI6eyIkaWQiOiI0NzMiLCJUb3AiOjcsIkxlZnQiOjMsIlJpZ2h0IjowLCJCb3R0b20iOjJ9LCJTaGFwZVN0eWxlIjp7IiRpZCI6IjQ3NCIsIk1hcmdpbiI6eyIkaWQiOiI0NzUiLCJUb3AiOjAsIkxlZnQiOjAsIlJpZ2h0IjowLCJCb3R0b20iOjB9LCJQYWRkaW5nIjp7IiRpZCI6IjQ3NiIsIlRvcCI6MCwiTGVmdCI6MCwiUmlnaHQiOjAsIkJvdHRvbSI6MH0sIkJhY2tncm91bmQiOnsiJGlkIjoiNDc3IiwiQ29sb3IiOnsiJGlkIjoiNDc4IiwiQSI6MjU1LCJSIjoxMjMsIkciOjEzMiwiQiI6MTI0fX0sIklzVmlzaWJsZSI6dHJ1ZSwiV2lkdGgiOjEyLjAsIkhlaWdodCI6MTQuMCwiQm9yZGVyU3R5bGUiOnsiJGlkIjoiNDc5IiwiTGluZUNvbG9yIjp7IiRyZWYiOiI2NyJ9LCJMaW5lV2VpZ2h0IjowLjAsIkxpbmVUeXBlIjowLCJQYXJlbnRTdHlsZSI6bnVsbH0sIlBhcmVudFN0eWxlIjpudWxsfSwiVGl0bGVTdHlsZSI6eyIkaWQiOiI0ODAiLCJGb250U2V0dGluZ3MiOnsiJGlkIjoiNDgx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Q4MiIsIlRvcCI6MCwiTGVmdCI6MCwiUmlnaHQiOjAsIkJvdHRvbSI6MH0sIlBhZGRpbmciOnsiJGlkIjoiNDgzIiwiVG9wIjowLCJMZWZ0IjowLCJSaWdodCI6MCwiQm90dG9tIjowfSwiQmFja2dyb3VuZCI6eyIkcmVmIjoiNzUifSwiSXNWaXNpYmxlIjp0cnVlLCJXaWR0aCI6MC4wLCJIZWlnaHQiOjAuMCwiQm9yZGVyU3R5bGUiOnsiJGlkIjoiNDg0IiwiTGluZUNvbG9yIjpudWxsLCJMaW5lV2VpZ2h0IjowLjAsIkxpbmVUeXBlIjowLCJQYXJlbnRTdHlsZSI6bnVsbH0sIlBhcmVudFN0eWxlIjpudWxsfSwiRGF0ZVN0eWxlIjp7IiRpZCI6IjQ4NSIsIkZvbnRTZXR0aW5ncyI6eyIkaWQiOiI0ODY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ODciLCJUb3AiOjAsIkxlZnQiOjAsIlJpZ2h0IjowLCJCb3R0b20iOjB9LCJQYWRkaW5nIjp7IiRpZCI6IjQ4OCIsIlRvcCI6MCwiTGVmdCI6MCwiUmlnaHQiOjAsIkJvdHRvbSI6MH0sIkJhY2tncm91bmQiOnsiJHJlZiI6IjgyIn0sIklzVmlzaWJsZSI6dHJ1ZSwiV2lkdGgiOjAuMCwiSGVpZ2h0IjowLjAsIkJvcmRlclN0eWxlIjp7IiRpZCI6IjQ4OSIsIkxpbmVDb2xvciI6bnVsbCwiTGluZVdlaWdodCI6MC4wLCJMaW5lVHlwZSI6MCwiUGFyZW50U3R5bGUiOm51bGx9LCJQYXJlbnRTdHlsZSI6bnVsbH0sIkRhdGVGb3JtYXQiOnsiJGlkIjoiNDkw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OTEiLCJEYXRlUGFydElzVmlzaWJsZSI6dHJ1ZSwiVGltZVBhcnRJc1Zpc2libGUiOmZhbHNlfX0sIklzVmlzaWJsZSI6dHJ1ZSwiUGFyZW50U3R5bGUiOm51bGx9LCJJbmRleCI6MTYsIlBlcmNlbnRhZ2VDb21wbGV0ZSI6bnVsbCwiUG9zaXRpb24iOnsiUmF0aW8iOjAuMDg0MjM1MDI1MzM1MjQxMjQzLCJJc0N1c3RvbSI6ZmFsc2V9LCJEYXRlRm9ybWF0Ijp7IiRyZWYiOiI0OTAifSwiSWQiOiIxMjQ5YjRlNy05N2NiLTQ1Y2ItOTgyZi0wYTk0MTgyZmM2OWIiLCJJbXBvcnRJZCI6bnVsbCwiVGl0bGUiOiJNYXJyaWVzIEMuIFdlYmVyIiwiTm90ZSI6bnVsbCwiSHlwZXJsaW5rIjpudWxsLCJJc0NoYW5nZWQiOmZhbHNlLCJJc05ldyI6ZmFsc2V9LHsiJGlkIjoiNDkyIiwiRGF0ZSI6IjE3ODQtMDEtMjdUMDA6MDA6MDBaIiwiU3R5bGUiOnsiJGlkIjoiNDkzIiwiU2hhcGUiOjEsIkNvbm5lY3Rvck1hcmdpbiI6eyIkaWQiOiI0OTQiLCJUb3AiOjAsIkxlZnQiOjIsIlJpZ2h0IjoyLCJCb3R0b20iOjB9LCJDb25uZWN0b3JTdHlsZSI6eyIkaWQiOiI0OTUiLCJMaW5lQ29sb3IiOnsiJHJlZiI6IjU4In0sIkxpbmVXZWlnaHQiOjEuMCwiTGluZVR5cGUiOjAsIlBhcmVudFN0eWxlIjpudWxsfSwiSXNCZWxvd1RpbWViYW5kIjp0cnVlLCJIaWRlRGF0ZSI6ZmFsc2UsIlNoYXBlU2l6ZSI6MCwiU3BhY2luZyI6MS4wLCJQYWRkaW5nIjp7IiRpZCI6IjQ5NiIsIlRvcCI6NywiTGVmdCI6MywiUmlnaHQiOjAsIkJvdHRvbSI6Mn0sIlNoYXBlU3R5bGUiOnsiJGlkIjoiNDk3IiwiTWFyZ2luIjp7IiRpZCI6IjQ5OCIsIlRvcCI6MCwiTGVmdCI6MCwiUmlnaHQiOjAsIkJvdHRvbSI6MH0sIlBhZGRpbmciOnsiJGlkIjoiNDk5IiwiVG9wIjowLCJMZWZ0IjowLCJSaWdodCI6MCwiQm90dG9tIjowfSwiQmFja2dyb3VuZCI6eyIkaWQiOiI1MDAiLCJDb2xvciI6eyIkaWQiOiI1MDEiLCJBIjoyNTUsIlIiOjEyMywiRyI6MTMyLCJCIjoxMjR9fSwiSXNWaXNpYmxlIjp0cnVlLCJXaWR0aCI6MTIuMCwiSGVpZ2h0IjoxNC4wLCJCb3JkZXJTdHlsZSI6eyIkaWQiOiI1MDIiLCJMaW5lQ29sb3IiOnsiJHJlZiI6IjY3In0sIkxpbmVXZWlnaHQiOjAuMCwiTGluZVR5cGUiOjAsIlBhcmVudFN0eWxlIjpudWxsfSwiUGFyZW50U3R5bGUiOm51bGx9LCJUaXRsZVN0eWxlIjp7IiRpZCI6IjUwMyIsIkZvbnRTZXR0aW5ncyI6eyIkaWQiOiI1MDQ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NTA1IiwiVG9wIjowLCJMZWZ0IjowLCJSaWdodCI6MCwiQm90dG9tIjowfSwiUGFkZGluZyI6eyIkaWQiOiI1MDYiLCJUb3AiOjAsIkxlZnQiOjAsIlJpZ2h0IjowLCJCb3R0b20iOjB9LCJCYWNrZ3JvdW5kIjp7IiRyZWYiOiI3NSJ9LCJJc1Zpc2libGUiOnRydWUsIldpZHRoIjowLjAsIkhlaWdodCI6MC4wLCJCb3JkZXJTdHlsZSI6eyIkaWQiOiI1MDciLCJMaW5lQ29sb3IiOm51bGwsIkxpbmVXZWlnaHQiOjAuMCwiTGluZVR5cGUiOjAsIlBhcmVudFN0eWxlIjpudWxsfSwiUGFyZW50U3R5bGUiOm51bGx9LCJEYXRlU3R5bGUiOnsiJGlkIjoiNTA4IiwiRm9udFNldHRpbmdzIjp7IiRpZCI6IjUwO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xMCIsIlRvcCI6MCwiTGVmdCI6MCwiUmlnaHQiOjAsIkJvdHRvbSI6MH0sIlBhZGRpbmciOnsiJGlkIjoiNTExIiwiVG9wIjowLCJMZWZ0IjowLCJSaWdodCI6MCwiQm90dG9tIjowfSwiQmFja2dyb3VuZCI6eyIkcmVmIjoiODIifSwiSXNWaXNpYmxlIjp0cnVlLCJXaWR0aCI6MC4wLCJIZWlnaHQiOjAuMCwiQm9yZGVyU3R5bGUiOnsiJGlkIjoiNTEyIiwiTGluZUNvbG9yIjpudWxsLCJMaW5lV2VpZ2h0IjowLjAsIkxpbmVUeXBlIjowLCJQYXJlbnRTdHlsZSI6bnVsbH0sIlBhcmVudFN0eWxlIjpudWxsfSwiRGF0ZUZvcm1hdCI6eyIkaWQiOiI1MTM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xNCIsIkRhdGVQYXJ0SXNWaXNpYmxlIjp0cnVlLCJUaW1lUGFydElzVmlzaWJsZSI6ZmFsc2V9fSwiSXNWaXNpYmxlIjp0cnVlLCJQYXJlbnRTdHlsZSI6bnVsbH0sIkluZGV4IjoxNywiUGVyY2VudGFnZUNvbXBsZXRlIjpudWxsLCJQb3NpdGlvbiI6eyJSYXRpbyI6MC4wLCJJc0N1c3RvbSI6ZmFsc2V9LCJEYXRlRm9ybWF0Ijp7IiRyZWYiOiI1MTMifSwiSWQiOiI5Zjg0MDQwZC05ZWZlLTRhMGUtOGYyZi01NWRmMDA2YjdhOWYiLCJJbXBvcnRJZCI6bnVsbCwiVGl0bGUiOiJNZWV0cyAmIGJlZnJpZW5kcyBKb3NlcGggSGF5ZG4iLCJOb3RlIjpudWxsLCJIeXBlcmxpbmsiOm51bGwsIklzQ2hhbmdlZCI6ZmFsc2UsIklzTmV3IjpmYWxzZX0seyIkaWQiOiI1MTUiLCJEYXRlIjoiMTc4Ni0wMS0yN1QwMDowMDowMFoiLCJTdHlsZSI6eyIkaWQiOiI1MTYiLCJTaGFwZSI6MTMsIkNvbm5lY3Rvck1hcmdpbiI6eyIkaWQiOiI1MTciLCJUb3AiOjAsIkxlZnQiOjIsIlJpZ2h0IjoyLCJCb3R0b20iOjB9LCJDb25uZWN0b3JTdHlsZSI6eyIkaWQiOiI1MTgiLCJMaW5lQ29sb3IiOnsiJHJlZiI6IjU4In0sIkxpbmVXZWlnaHQiOjEuMCwiTGluZVR5cGUiOjAsIlBhcmVudFN0eWxlIjpudWxsfSwiSXNCZWxvd1RpbWViYW5kIjpmYWxzZSwiSGlkZURhdGUiOmZhbHNlLCJTaGFwZVNpemUiOjAsIlNwYWNpbmciOjEuMCwiUGFkZGluZyI6eyIkaWQiOiI1MTkiLCJUb3AiOjcsIkxlZnQiOjMsIlJpZ2h0IjowLCJCb3R0b20iOjJ9LCJTaGFwZVN0eWxlIjp7IiRpZCI6IjUyMCIsIk1hcmdpbiI6eyIkaWQiOiI1MjEiLCJUb3AiOjAsIkxlZnQiOjAsIlJpZ2h0IjowLCJCb3R0b20iOjB9LCJQYWRkaW5nIjp7IiRpZCI6IjUyMiIsIlRvcCI6MCwiTGVmdCI6MCwiUmlnaHQiOjAsIkJvdHRvbSI6MH0sIkJhY2tncm91bmQiOnsiJGlkIjoiNTIzIiwiQ29sb3IiOnsiJGlkIjoiNTI0IiwiQSI6MjU1LCJSIjoyMDksIkciOjE3MywiQiI6MTQ3fX0sIklzVmlzaWJsZSI6dHJ1ZSwiV2lkdGgiOjEyLjAsIkhlaWdodCI6MTQuMCwiQm9yZGVyU3R5bGUiOnsiJGlkIjoiNTI1IiwiTGluZUNvbG9yIjp7IiRyZWYiOiI2NyJ9LCJMaW5lV2VpZ2h0IjowLjAsIkxpbmVUeXBlIjowLCJQYXJlbnRTdHlsZSI6bnVsbH0sIlBhcmVudFN0eWxlIjpudWxsfSwiVGl0bGVTdHlsZSI6eyIkaWQiOiI1MjYiLCJGb250U2V0dGluZ3MiOnsiJGlkIjoiNTI3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UyOCIsIlRvcCI6MCwiTGVmdCI6MCwiUmlnaHQiOjAsIkJvdHRvbSI6MH0sIlBhZGRpbmciOnsiJGlkIjoiNTI5IiwiVG9wIjowLCJMZWZ0IjowLCJSaWdodCI6MCwiQm90dG9tIjowfSwiQmFja2dyb3VuZCI6eyIkcmVmIjoiNzUifSwiSXNWaXNpYmxlIjp0cnVlLCJXaWR0aCI6MC4wLCJIZWlnaHQiOjAuMCwiQm9yZGVyU3R5bGUiOnsiJGlkIjoiNTMwIiwiTGluZUNvbG9yIjpudWxsLCJMaW5lV2VpZ2h0IjowLjAsIkxpbmVUeXBlIjowLCJQYXJlbnRTdHlsZSI6bnVsbH0sIlBhcmVudFN0eWxlIjpudWxsfSwiRGF0ZVN0eWxlIjp7IiRpZCI6IjUzMSIsIkZvbnRTZXR0aW5ncyI6eyIkaWQiOiI1MzI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MzMiLCJUb3AiOjAsIkxlZnQiOjAsIlJpZ2h0IjowLCJCb3R0b20iOjB9LCJQYWRkaW5nIjp7IiRpZCI6IjUzNCIsIlRvcCI6MCwiTGVmdCI6MCwiUmlnaHQiOjAsIkJvdHRvbSI6MH0sIkJhY2tncm91bmQiOnsiJHJlZiI6IjgyIn0sIklzVmlzaWJsZSI6dHJ1ZSwiV2lkdGgiOjAuMCwiSGVpZ2h0IjowLjAsIkJvcmRlclN0eWxlIjp7IiRpZCI6IjUzNSIsIkxpbmVDb2xvciI6bnVsbCwiTGluZVdlaWdodCI6MC4wLCJMaW5lVHlwZSI6MCwiUGFyZW50U3R5bGUiOm51bGx9LCJQYXJlbnRTdHlsZSI6bnVsbH0sIkRhdGVGb3JtYXQiOnsiJGlkIjoiNTM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MzciLCJEYXRlUGFydElzVmlzaWJsZSI6dHJ1ZSwiVGltZVBhcnRJc1Zpc2libGUiOmZhbHNlfX0sIklzVmlzaWJsZSI6dHJ1ZSwiUGFyZW50U3R5bGUiOm51bGx9LCJJbmRleCI6MTgsIlBlcmNlbnRhZ2VDb21wbGV0ZSI6bnVsbCwiUG9zaXRpb24iOnsiUmF0aW8iOjAuMDgzODE1NjgwNjA5ODA5MDI2LCJJc0N1c3RvbSI6dHJ1ZX0sIkRhdGVGb3JtYXQiOnsiJHJlZiI6IjUzNiJ9LCJJZCI6ImVlM2RjZGE0LThkNzMtNDlhMi04Nzk2LTg3NGE0Nzc0ZDkwMCIsIkltcG9ydElkIjpudWxsLCJUaXRsZSI6IlRoZSBNYXJyaWFnZSBvZiBGaWdhcm8iLCJOb3RlIjpudWxsLCJIeXBlcmxpbmsiOm51bGwsIklzQ2hhbmdlZCI6ZmFsc2UsIklzTmV3IjpmYWxzZX0seyIkaWQiOiI1MzgiLCJEYXRlIjoiMTc4Ny0wMS0yN1QwMDowMDowMFoiLCJTdHlsZSI6eyIkaWQiOiI1MzkiLCJTaGFwZSI6MTMsIkNvbm5lY3Rvck1hcmdpbiI6eyIkaWQiOiI1NDAiLCJUb3AiOjAsIkxlZnQiOjIsIlJpZ2h0IjoyLCJCb3R0b20iOjB9LCJDb25uZWN0b3JTdHlsZSI6eyIkaWQiOiI1NDEiLCJMaW5lQ29sb3IiOnsiJHJlZiI6IjU4In0sIkxpbmVXZWlnaHQiOjEuMCwiTGluZVR5cGUiOjAsIlBhcmVudFN0eWxlIjpudWxsfSwiSXNCZWxvd1RpbWViYW5kIjp0cnVlLCJIaWRlRGF0ZSI6ZmFsc2UsIlNoYXBlU2l6ZSI6MCwiU3BhY2luZyI6MS4wLCJQYWRkaW5nIjp7IiRpZCI6IjU0MiIsIlRvcCI6NywiTGVmdCI6MywiUmlnaHQiOjAsIkJvdHRvbSI6Mn0sIlNoYXBlU3R5bGUiOnsiJGlkIjoiNTQzIiwiTWFyZ2luIjp7IiRpZCI6IjU0NCIsIlRvcCI6MCwiTGVmdCI6MCwiUmlnaHQiOjAsIkJvdHRvbSI6MH0sIlBhZGRpbmciOnsiJGlkIjoiNTQ1IiwiVG9wIjowLCJMZWZ0IjowLCJSaWdodCI6MCwiQm90dG9tIjowfSwiQmFja2dyb3VuZCI6eyIkaWQiOiI1NDYiLCJDb2xvciI6eyIkaWQiOiI1NDciLCJBIjoyNTUsIlIiOjIwOSwiRyI6MTczLCJCIjoxNDd9fSwiSXNWaXNpYmxlIjp0cnVlLCJXaWR0aCI6MTIuMCwiSGVpZ2h0IjoxNC4wLCJCb3JkZXJTdHlsZSI6eyIkaWQiOiI1NDgiLCJMaW5lQ29sb3IiOnsiJHJlZiI6IjY3In0sIkxpbmVXZWlnaHQiOjAuMCwiTGluZVR5cGUiOjAsIlBhcmVudFN0eWxlIjpudWxsfSwiUGFyZW50U3R5bGUiOm51bGx9LCJUaXRsZVN0eWxlIjp7IiRpZCI6IjU0OSIsIkZvbnRTZXR0aW5ncyI6eyIkaWQiOiI1NTA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NTUxIiwiVG9wIjowLCJMZWZ0IjowLCJSaWdodCI6MCwiQm90dG9tIjowfSwiUGFkZGluZyI6eyIkaWQiOiI1NTIiLCJUb3AiOjAsIkxlZnQiOjAsIlJpZ2h0IjowLCJCb3R0b20iOjB9LCJCYWNrZ3JvdW5kIjp7IiRyZWYiOiI3NSJ9LCJJc1Zpc2libGUiOnRydWUsIldpZHRoIjowLjAsIkhlaWdodCI6MC4wLCJCb3JkZXJTdHlsZSI6eyIkaWQiOiI1NTMiLCJMaW5lQ29sb3IiOm51bGwsIkxpbmVXZWlnaHQiOjAuMCwiTGluZVR5cGUiOjAsIlBhcmVudFN0eWxlIjpudWxsfSwiUGFyZW50U3R5bGUiOm51bGx9LCJEYXRlU3R5bGUiOnsiJGlkIjoiNTU0IiwiRm9udFNldHRpbmdzIjp7IiRpZCI6IjU1N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1NiIsIlRvcCI6MCwiTGVmdCI6MCwiUmlnaHQiOjAsIkJvdHRvbSI6MH0sIlBhZGRpbmciOnsiJGlkIjoiNTU3IiwiVG9wIjowLCJMZWZ0IjowLCJSaWdodCI6MCwiQm90dG9tIjowfSwiQmFja2dyb3VuZCI6eyIkcmVmIjoiODIifSwiSXNWaXNpYmxlIjp0cnVlLCJXaWR0aCI6MC4wLCJIZWlnaHQiOjAuMCwiQm9yZGVyU3R5bGUiOnsiJGlkIjoiNTU4IiwiTGluZUNvbG9yIjpudWxsLCJMaW5lV2VpZ2h0IjowLjAsIkxpbmVUeXBlIjowLCJQYXJlbnRTdHlsZSI6bnVsbH0sIlBhcmVudFN0eWxlIjpudWxsfSwiRGF0ZUZvcm1hdCI6eyIkaWQiOiI1NT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2MCIsIkRhdGVQYXJ0SXNWaXNpYmxlIjp0cnVlLCJUaW1lUGFydElzVmlzaWJsZSI6ZmFsc2V9fSwiSXNWaXNpYmxlIjp0cnVlLCJQYXJlbnRTdHlsZSI6bnVsbH0sIkluZGV4IjoxOSwiUGVyY2VudGFnZUNvbXBsZXRlIjpudWxsLCJQb3NpdGlvbiI6eyJSYXRpbyI6MC4wLCJJc0N1c3RvbSI6ZmFsc2V9LCJEYXRlRm9ybWF0Ijp7IiRyZWYiOiI1NTkifSwiSWQiOiIzMzE0NGJjYi1mODFlLTQwMzMtOGRjMC02NjcwZmI4MjY1NmEiLCJJbXBvcnRJZCI6bnVsbCwiVGl0bGUiOiJEb24gR2lvdmFubmkiLCJOb3RlIjpudWxsLCJIeXBlcmxpbmsiOm51bGwsIklzQ2hhbmdlZCI6ZmFsc2UsIklzTmV3IjpmYWxzZX0seyIkaWQiOiI1NjEiLCJEYXRlIjoiMTc5MC0wMS0yN1QwMDowMDowMFoiLCJTdHlsZSI6eyIkaWQiOiI1NjIiLCJTaGFwZSI6MTMsIkNvbm5lY3Rvck1hcmdpbiI6eyIkaWQiOiI1NjMiLCJUb3AiOjAsIkxlZnQiOjIsIlJpZ2h0IjoyLCJCb3R0b20iOjB9LCJDb25uZWN0b3JTdHlsZSI6eyIkaWQiOiI1NjQiLCJMaW5lQ29sb3IiOnsiJHJlZiI6IjU4In0sIkxpbmVXZWlnaHQiOjEuMCwiTGluZVR5cGUiOjAsIlBhcmVudFN0eWxlIjpudWxsfSwiSXNCZWxvd1RpbWViYW5kIjpmYWxzZSwiSGlkZURhdGUiOmZhbHNlLCJTaGFwZVNpemUiOjAsIlNwYWNpbmciOjEuMCwiUGFkZGluZyI6eyIkaWQiOiI1NjUiLCJUb3AiOjcsIkxlZnQiOjMsIlJpZ2h0IjowLCJCb3R0b20iOjJ9LCJTaGFwZVN0eWxlIjp7IiRpZCI6IjU2NiIsIk1hcmdpbiI6eyIkaWQiOiI1NjciLCJUb3AiOjAsIkxlZnQiOjAsIlJpZ2h0IjowLCJCb3R0b20iOjB9LCJQYWRkaW5nIjp7IiRpZCI6IjU2OCIsIlRvcCI6MCwiTGVmdCI6MCwiUmlnaHQiOjAsIkJvdHRvbSI6MH0sIkJhY2tncm91bmQiOnsiJGlkIjoiNTY5IiwiQ29sb3IiOnsiJGlkIjoiNTcwIiwiQSI6MjU1LCJSIjoyMDksIkciOjE3MywiQiI6MTQ3fX0sIklzVmlzaWJsZSI6dHJ1ZSwiV2lkdGgiOjEyLjAsIkhlaWdodCI6MTQuMCwiQm9yZGVyU3R5bGUiOnsiJGlkIjoiNTcxIiwiTGluZUNvbG9yIjp7IiRyZWYiOiI2NyJ9LCJMaW5lV2VpZ2h0IjowLjAsIkxpbmVUeXBlIjowLCJQYXJlbnRTdHlsZSI6bnVsbH0sIlBhcmVudFN0eWxlIjpudWxsfSwiVGl0bGVTdHlsZSI6eyIkaWQiOiI1NzIiLCJGb250U2V0dGluZ3MiOnsiJGlkIjoiNTcz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U3NCIsIlRvcCI6MCwiTGVmdCI6MCwiUmlnaHQiOjAsIkJvdHRvbSI6MH0sIlBhZGRpbmciOnsiJGlkIjoiNTc1IiwiVG9wIjowLCJMZWZ0IjowLCJSaWdodCI6MCwiQm90dG9tIjowfSwiQmFja2dyb3VuZCI6eyIkcmVmIjoiNzUifSwiSXNWaXNpYmxlIjp0cnVlLCJXaWR0aCI6MC4wLCJIZWlnaHQiOjAuMCwiQm9yZGVyU3R5bGUiOnsiJGlkIjoiNTc2IiwiTGluZUNvbG9yIjpudWxsLCJMaW5lV2VpZ2h0IjowLjAsIkxpbmVUeXBlIjowLCJQYXJlbnRTdHlsZSI6bnVsbH0sIlBhcmVudFN0eWxlIjpudWxsfSwiRGF0ZVN0eWxlIjp7IiRpZCI6IjU3NyIsIkZvbnRTZXR0aW5ncyI6eyIkaWQiOiI1Nzg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NzkiLCJUb3AiOjAsIkxlZnQiOjAsIlJpZ2h0IjowLCJCb3R0b20iOjB9LCJQYWRkaW5nIjp7IiRpZCI6IjU4MCIsIlRvcCI6MCwiTGVmdCI6MCwiUmlnaHQiOjAsIkJvdHRvbSI6MH0sIkJhY2tncm91bmQiOnsiJHJlZiI6IjgyIn0sIklzVmlzaWJsZSI6dHJ1ZSwiV2lkdGgiOjAuMCwiSGVpZ2h0IjowLjAsIkJvcmRlclN0eWxlIjp7IiRpZCI6IjU4MSIsIkxpbmVDb2xvciI6bnVsbCwiTGluZVdlaWdodCI6MC4wLCJMaW5lVHlwZSI6MCwiUGFyZW50U3R5bGUiOm51bGx9LCJQYXJlbnRTdHlsZSI6bnVsbH0sIkRhdGVGb3JtYXQiOnsiJGlkIjoiNTg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ODMiLCJEYXRlUGFydElzVmlzaWJsZSI6dHJ1ZSwiVGltZVBhcnRJc1Zpc2libGUiOmZhbHNlfX0sIklzVmlzaWJsZSI6dHJ1ZSwiUGFyZW50U3R5bGUiOm51bGx9LCJJbmRleCI6MjAsIlBlcmNlbnRhZ2VDb21wbGV0ZSI6bnVsbCwiUG9zaXRpb24iOnsiUmF0aW8iOjAuMTYyNDA4NDQ3MjY1NjI1LCJJc0N1c3RvbSI6dHJ1ZX0sIkRhdGVGb3JtYXQiOnsiJHJlZiI6IjU4MiJ9LCJJZCI6IjhjNmY4ZDMyLTViN2MtNDhjMy1iZjRlLWViOTgyNDM1NjcxZCIsIkltcG9ydElkIjpudWxsLCJUaXRsZSI6IkNvc2kgZmFuIHR1dHRpIiwiTm90ZSI6bnVsbCwiSHlwZXJsaW5rIjpudWxsLCJJc0NoYW5nZWQiOmZhbHNlLCJJc05ldyI6ZmFsc2V9LHsiJGlkIjoiNTg0IiwiRGF0ZSI6IjE3OTEtMDEtMjdUMDA6MDA6MDBaIiwiU3R5bGUiOnsiJGlkIjoiNTg1IiwiU2hhcGUiOjEzLCJDb25uZWN0b3JNYXJnaW4iOnsiJGlkIjoiNTg2IiwiVG9wIjowLCJMZWZ0IjoyLCJSaWdodCI6MiwiQm90dG9tIjowfSwiQ29ubmVjdG9yU3R5bGUiOnsiJGlkIjoiNTg3IiwiTGluZUNvbG9yIjp7IiRyZWYiOiI1OCJ9LCJMaW5lV2VpZ2h0IjoxLjAsIkxpbmVUeXBlIjowLCJQYXJlbnRTdHlsZSI6bnVsbH0sIklzQmVsb3dUaW1lYmFuZCI6dHJ1ZSwiSGlkZURhdGUiOmZhbHNlLCJTaGFwZVNpemUiOjAsIlNwYWNpbmciOjEuMCwiUGFkZGluZyI6eyIkaWQiOiI1ODgiLCJUb3AiOjcsIkxlZnQiOjMsIlJpZ2h0IjowLCJCb3R0b20iOjJ9LCJTaGFwZVN0eWxlIjp7IiRpZCI6IjU4OSIsIk1hcmdpbiI6eyIkaWQiOiI1OTAiLCJUb3AiOjAsIkxlZnQiOjAsIlJpZ2h0IjowLCJCb3R0b20iOjB9LCJQYWRkaW5nIjp7IiRpZCI6IjU5MSIsIlRvcCI6MCwiTGVmdCI6MCwiUmlnaHQiOjAsIkJvdHRvbSI6MH0sIkJhY2tncm91bmQiOnsiJGlkIjoiNTkyIiwiQ29sb3IiOnsiJGlkIjoiNTkzIiwiQSI6MjU1LCJSIjoyMDksIkciOjE3MywiQiI6MTQ3fX0sIklzVmlzaWJsZSI6dHJ1ZSwiV2lkdGgiOjEyLjAsIkhlaWdodCI6MTQuMCwiQm9yZGVyU3R5bGUiOnsiJGlkIjoiNTk0IiwiTGluZUNvbG9yIjp7IiRyZWYiOiI2NyJ9LCJMaW5lV2VpZ2h0IjowLjAsIkxpbmVUeXBlIjowLCJQYXJlbnRTdHlsZSI6bnVsbH0sIlBhcmVudFN0eWxlIjpudWxsfSwiVGl0bGVTdHlsZSI6eyIkaWQiOiI1OTUiLCJGb250U2V0dGluZ3MiOnsiJGlkIjoiNTk2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U5NyIsIlRvcCI6MCwiTGVmdCI6MCwiUmlnaHQiOjAsIkJvdHRvbSI6MH0sIlBhZGRpbmciOnsiJGlkIjoiNTk4IiwiVG9wIjowLCJMZWZ0IjowLCJSaWdodCI6MCwiQm90dG9tIjowfSwiQmFja2dyb3VuZCI6eyIkcmVmIjoiNzUifSwiSXNWaXNpYmxlIjp0cnVlLCJXaWR0aCI6MC4wLCJIZWlnaHQiOjAuMCwiQm9yZGVyU3R5bGUiOnsiJGlkIjoiNTk5IiwiTGluZUNvbG9yIjpudWxsLCJMaW5lV2VpZ2h0IjowLjAsIkxpbmVUeXBlIjowLCJQYXJlbnRTdHlsZSI6bnVsbH0sIlBhcmVudFN0eWxlIjpudWxsfSwiRGF0ZVN0eWxlIjp7IiRpZCI6IjYwMCIsIkZvbnRTZXR0aW5ncyI6eyIkaWQiOiI2MDE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2MDIiLCJUb3AiOjAsIkxlZnQiOjAsIlJpZ2h0IjowLCJCb3R0b20iOjB9LCJQYWRkaW5nIjp7IiRpZCI6IjYwMyIsIlRvcCI6MCwiTGVmdCI6MCwiUmlnaHQiOjAsIkJvdHRvbSI6MH0sIkJhY2tncm91bmQiOnsiJHJlZiI6IjgyIn0sIklzVmlzaWJsZSI6dHJ1ZSwiV2lkdGgiOjAuMCwiSGVpZ2h0IjowLjAsIkJvcmRlclN0eWxlIjp7IiRpZCI6IjYwNCIsIkxpbmVDb2xvciI6bnVsbCwiTGluZVdlaWdodCI6MC4wLCJMaW5lVHlwZSI6MCwiUGFyZW50U3R5bGUiOm51bGx9LCJQYXJlbnRTdHlsZSI6bnVsbH0sIkRhdGVGb3JtYXQiOnsiJGlkIjoiNjA1IiwiRm9ybWF0U3RyaW5nIjoieXl5eSIsIlNlcGFyYXRvciI6Ii8iLCJVc2VJbnRlcm5hdGlvbmFsRGF0ZUZvcm1hdCI6ZmFsc2UsIkRhdGVJc1Zpc2libGUiOnRydWUsIlRpbWVJc1Zpc2libGUiOmZhbHNlLCJIb3VyRGlnaXRzIjoxLCJBbVBtRGVzaWduYXRvciI6MiwiVHJpbTAwTWludXRlcyI6ZmFsc2UsIkxhc3RLbm93blZpc2liaWxpdHlTdGF0ZSI6eyIkaWQiOiI2MDYiLCJEYXRlUGFydElzVmlzaWJsZSI6dHJ1ZSwiVGltZVBhcnRJc1Zpc2libGUiOmZhbHNlfX0sIklzVmlzaWJsZSI6dHJ1ZSwiUGFyZW50U3R5bGUiOm51bGx9LCJJbmRleCI6MjEsIlBlcmNlbnRhZ2VDb21wbGV0ZSI6bnVsbCwiUG9zaXRpb24iOnsiUmF0aW8iOjAuMCwiSXNDdXN0b20iOmZhbHNlfSwiRGF0ZUZvcm1hdCI6eyIkcmVmIjoiNjA1In0sIklkIjoiZjE0ZTVjMzItMmQ4MC00MDA2LWIwNDAtNDVlYTJhOWFmZjg0IiwiSW1wb3J0SWQiOm51bGwsIlRpdGxlIjoiVGhlIE1hZ2ljIEZsdXRlIiwiTm90ZSI6bnVsbCwiSHlwZXJsaW5rIjpudWxsLCJJc0NoYW5nZWQiOmZhbHNlLCJJc05ldyI6ZmFsc2V9LHsiJGlkIjoiNjA3IiwiRGF0ZSI6IjE3OTEtMTItMDVUMDA6MDA6MDBaIiwiU3R5bGUiOnsiJGlkIjoiNjA4IiwiU2hhcGUiOjEsIkNvbm5lY3Rvck1hcmdpbiI6eyIkaWQiOiI2MDkiLCJUb3AiOjAsIkxlZnQiOjIsIlJpZ2h0IjoyLCJCb3R0b20iOjB9LCJDb25uZWN0b3JTdHlsZSI6eyIkaWQiOiI2MTAiLCJMaW5lQ29sb3IiOnsiJHJlZiI6IjU4In0sIkxpbmVXZWlnaHQiOjEuMCwiTGluZVR5cGUiOjAsIlBhcmVudFN0eWxlIjpudWxsfSwiSXNCZWxvd1RpbWViYW5kIjpmYWxzZSwiSGlkZURhdGUiOmZhbHNlLCJTaGFwZVNpemUiOjAsIlNwYWNpbmciOjEuMCwiUGFkZGluZyI6eyIkaWQiOiI2MTEiLCJUb3AiOjcsIkxlZnQiOjMsIlJpZ2h0IjowLCJCb3R0b20iOjJ9LCJTaGFwZVN0eWxlIjp7IiRpZCI6IjYxMiIsIk1hcmdpbiI6eyIkaWQiOiI2MTMiLCJUb3AiOjAsIkxlZnQiOjAsIlJpZ2h0IjowLCJCb3R0b20iOjB9LCJQYWRkaW5nIjp7IiRpZCI6IjYxNCIsIlRvcCI6MCwiTGVmdCI6MCwiUmlnaHQiOjAsIkJvdHRvbSI6MH0sIkJhY2tncm91bmQiOnsiJGlkIjoiNjE1IiwiQ29sb3IiOnsiJGlkIjoiNjE2IiwiQSI6MjU1LCJSIjoxMjMsIkciOjEzMiwiQiI6MTI0fX0sIklzVmlzaWJsZSI6dHJ1ZSwiV2lkdGgiOjEyLjAsIkhlaWdodCI6MTQuMCwiQm9yZGVyU3R5bGUiOnsiJGlkIjoiNjE3IiwiTGluZUNvbG9yIjp7IiRyZWYiOiI2NyJ9LCJMaW5lV2VpZ2h0IjowLjAsIkxpbmVUeXBlIjowLCJQYXJlbnRTdHlsZSI6bnVsbH0sIlBhcmVudFN0eWxlIjpudWxsfSwiVGl0bGVTdHlsZSI6eyIkaWQiOiI2MTgiLCJGb250U2V0dGluZ3MiOnsiJGlkIjoiNjE5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YyMCIsIlRvcCI6MCwiTGVmdCI6MCwiUmlnaHQiOjAsIkJvdHRvbSI6MH0sIlBhZGRpbmciOnsiJGlkIjoiNjIxIiwiVG9wIjowLCJMZWZ0IjowLCJSaWdodCI6MCwiQm90dG9tIjowfSwiQmFja2dyb3VuZCI6eyIkcmVmIjoiNzUifSwiSXNWaXNpYmxlIjp0cnVlLCJXaWR0aCI6MC4wLCJIZWlnaHQiOjAuMCwiQm9yZGVyU3R5bGUiOnsiJGlkIjoiNjIyIiwiTGluZUNvbG9yIjpudWxsLCJMaW5lV2VpZ2h0IjowLjAsIkxpbmVUeXBlIjowLCJQYXJlbnRTdHlsZSI6bnVsbH0sIlBhcmVudFN0eWxlIjpudWxsfSwiRGF0ZVN0eWxlIjp7IiRpZCI6IjYyMyIsIkZvbnRTZXR0aW5ncyI6eyIkaWQiOiI2MjQ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2MjUiLCJUb3AiOjAsIkxlZnQiOjAsIlJpZ2h0IjowLCJCb3R0b20iOjB9LCJQYWRkaW5nIjp7IiRpZCI6IjYyNiIsIlRvcCI6MCwiTGVmdCI6MCwiUmlnaHQiOjAsIkJvdHRvbSI6MH0sIkJhY2tncm91bmQiOnsiJHJlZiI6IjgyIn0sIklzVmlzaWJsZSI6dHJ1ZSwiV2lkdGgiOjAuMCwiSGVpZ2h0IjowLjAsIkJvcmRlclN0eWxlIjp7IiRpZCI6IjYyNyIsIkxpbmVDb2xvciI6bnVsbCwiTGluZVdlaWdodCI6MC4wLCJMaW5lVHlwZSI6MCwiUGFyZW50U3R5bGUiOm51bGx9LCJQYXJlbnRTdHlsZSI6bnVsbH0sIkRhdGVGb3JtYXQiOnsiJGlkIjoiNjI4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NjI5IiwiRGF0ZVBhcnRJc1Zpc2libGUiOnRydWUsIlRpbWVQYXJ0SXNWaXNpYmxlIjpmYWxzZX19LCJJc1Zpc2libGUiOnRydWUsIlBhcmVudFN0eWxlIjpudWxsfSwiSW5kZXgiOjIyLCJQZXJjZW50YWdlQ29tcGxldGUiOm51bGwsIlBvc2l0aW9uIjp7IlJhdGlvIjowLjA4NDAwNjA3NjM4ODg4ODg5MiwiSXNDdXN0b20iOnRydWV9LCJEYXRlRm9ybWF0Ijp7IiRyZWYiOiI2MjgifSwiSWQiOiJmYThlM2UwNi0wMzliLTRmZGYtYjU1Zi1kNDQyYzExYTc4MzIiLCJJbXBvcnRJZCI6bnVsbCwiVGl0bGUiOiJEaWVzIGZyb20gdW5rbm93biBpbGxuZXNzIiwiTm90ZSI6bnVsbCwiSHlwZXJsaW5rIjpudWxsLCJJc0NoYW5nZWQiOmZhbHNlLCJJc05ldyI6ZmFsc2V9XSwiVGFza3MiOlt7IiRpZCI6IjYzMCIsIkdyb3VwTmFtZSI6bnVsbCwiU3RhcnREYXRlIjoiMjAxOS0wMS0yMlQwMDowMDowMCIsIkVuZERhdGUiOiIyMDE5LTAxLTIyVDIzOjU5OjAwIiwiUGVyY2VudGFnZUNvbXBsZXRlIjpudWxsLCJTdHlsZSI6eyIkaWQiOiI2MzEiLCJTaGFwZSI6MCwiU2hhcGVUaGlja25lc3MiOjAsIkR1cmF0aW9uRm9ybWF0IjowLCJJbmNsdWRlTm9uV29ya2luZ0RheXNJbkR1cmF0aW9uIjpmYWxzZSwiUGVyY2VudGFnZUNvbXBsZXRlU3R5bGUiOnsiJGlkIjoiNjMyIiwiRm9udFNldHRpbmdzIjp7IiRpZCI6IjYzMyIsIkZvbnRTaXplIjoxMCwiRm9udE5hbWUiOiJDYWxpYnJpIiwiSXNCb2xkIjpmYWxzZSwiSXNJdGFsaWMiOmZhbHNlLCJJc1VuZGVybGluZWQiOmZhbHNlLCJQYXJlbnRTdHlsZSI6bnVsbH0sIkF1dG9TaXplIjowLCJGb3JlZ3JvdW5kIjp7IiRpZCI6IjYzNCIsIkNvbG9yIjp7IiRyZWYiOiI4OSJ9fSwiTWF4V2lkdGgiOjIwMC4wLCJNYXhIZWlnaHQiOiJJbmZpbml0eSIsIlNtYXJ0Rm9yZWdyb3VuZElzQWN0aXZlIjpmYWxzZSwiSG9yaXpvbnRhbEFsaWdubWVudCI6MCwiVmVydGljYWxBbGlnbm1lbnQiOjAsIlNtYXJ0Rm9yZWdyb3VuZCI6bnVsbCwiQmFja2dyb3VuZEZpbGxUeXBlIjowLCJNYXJnaW4iOnsiJGlkIjoiNjM1IiwiVG9wIjowLCJMZWZ0IjowLCJSaWdodCI6MCwiQm90dG9tIjowfSwiUGFkZGluZyI6eyIkaWQiOiI2MzYiLCJUb3AiOjAsIkxlZnQiOjAsIlJpZ2h0IjowLCJCb3R0b20iOjB9LCJCYWNrZ3JvdW5kIjp7IiRyZWYiOiI5MiJ9LCJJc1Zpc2libGUiOnRydWUsIldpZHRoIjowLjAsIkhlaWdodCI6MC4wLCJCb3JkZXJTdHlsZSI6eyIkaWQiOiI2MzciLCJMaW5lQ29sb3IiOm51bGwsIkxpbmVXZWlnaHQiOjAuMCwiTGluZVR5cGUiOjAsIlBhcmVudFN0eWxlIjpudWxsfSwiUGFyZW50U3R5bGUiOm51bGx9LCJEdXJhdGlvblN0eWxlIjp7IiRpZCI6IjYzOCIsIkZvbnRTZXR0aW5ncyI6eyIkaWQiOiI2MzkiLCJGb250U2l6ZSI6MTAsIkZvbnROYW1lIjoiQ2FsaWJyaSIsIklzQm9sZCI6ZmFsc2UsIklzSXRhbGljIjpmYWxzZSwiSXNVbmRlcmxpbmVkIjpmYWxzZSwiUGFyZW50U3R5bGUiOm51bGx9LCJBdXRvU2l6ZSI6MCwiRm9yZWdyb3VuZCI6eyIkaWQiOiI2NDAiLCJDb2xvciI6eyIkcmVmIjoiOTYifX0sIk1heFdpZHRoIjoyMDAuMCwiTWF4SGVpZ2h0IjoiSW5maW5pdHkiLCJTbWFydEZvcmVncm91bmRJc0FjdGl2ZSI6ZmFsc2UsIkhvcml6b250YWxBbGlnbm1lbnQiOjAsIlZlcnRpY2FsQWxpZ25tZW50IjowLCJTbWFydEZvcmVncm91bmQiOm51bGwsIkJhY2tncm91bmRGaWxsVHlwZSI6MCwiTWFyZ2luIjp7IiRpZCI6IjY0MSIsIlRvcCI6MCwiTGVmdCI6MCwiUmlnaHQiOjAsIkJvdHRvbSI6MH0sIlBhZGRpbmciOnsiJGlkIjoiNjQyIiwiVG9wIjowLCJMZWZ0IjowLCJSaWdodCI6MCwiQm90dG9tIjowfSwiQmFja2dyb3VuZCI6eyIkcmVmIjoiOTkifSwiSXNWaXNpYmxlIjp0cnVlLCJXaWR0aCI6MC4wLCJIZWlnaHQiOjAuMCwiQm9yZGVyU3R5bGUiOnsiJGlkIjoiNjQzIiwiTGluZUNvbG9yIjpudWxsLCJMaW5lV2VpZ2h0IjowLjAsIkxpbmVUeXBlIjowLCJQYXJlbnRTdHlsZSI6bnVsbH0sIlBhcmVudFN0eWxlIjpudWxsfSwiSG9yaXpvbnRhbENvbm5lY3RvclN0eWxlIjp7IiRpZCI6IjY0NCIsIkxpbmVDb2xvciI6eyIkcmVmIjoiMTAxIn0sIkxpbmVXZWlnaHQiOjEuMCwiTGluZVR5cGUiOjAsIlBhcmVudFN0eWxlIjpudWxsfSwiVmVydGljYWxDb25uZWN0b3JTdHlsZSI6eyIkaWQiOiI2NDUiLCJMaW5lQ29sb3IiOnsiJHJlZiI6IjEwNC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zLCJJc0JlbG93VGltZWJhbmQiOnRydWUsIlBlcmNlbnRhZ2VDb21wbGV0ZVNoYXBlT3BhY2l0eSI6MzUsIlNoYXBlU3R5bGUiOnsiJGlkIjoiNjQ2IiwiTWFyZ2luIjp7IiRpZCI6IjY0NyIsIlRvcCI6MCwiTGVmdCI6NCwiUmlnaHQiOjQsIkJvdHRvbSI6MH0sIlBhZGRpbmciOnsiJGlkIjoiNjQ4IiwiVG9wIjowLCJMZWZ0IjowLCJSaWdodCI6MCwiQm90dG9tIjowfSwiQmFja2dyb3VuZCI6eyIkaWQiOiI2NDkiLCJDb2xvciI6eyIkaWQiOiI2NTAiLCJBIjoyNTUsIlIiOjkxLCJHIjoxNTUsIkIiOjIxM319LCJJc1Zpc2libGUiOnRydWUsIldpZHRoIjowLjAsIkhlaWdodCI6MTAuMCwiQm9yZGVyU3R5bGUiOnsiJGlkIjoiNjUxIiwiTGluZUNvbG9yIjp7IiRyZWYiOiIxMTIifSwiTGluZVdlaWdodCI6MC4wLCJMaW5lVHlwZSI6MCwiUGFyZW50U3R5bGUiOm51bGx9LCJQYXJlbnRTdHlsZSI6bnVsbH0sIlRpdGxlU3R5bGUiOnsiJGlkIjoiNjUyIiwiRm9udFNldHRpbmdzIjp7IiRpZCI6IjY1MyIsIkZvbnRTaXplIjoxMSwiRm9udE5hbWUiOiJDYWxpYnJpIiwiSXNCb2xkIjp0cnVlLCJJc0l0YWxpYyI6ZmFsc2UsIklzVW5kZXJsaW5lZCI6ZmFsc2UsIlBhcmVudFN0eWxlIjpudWxsfSwiQXV0b1NpemUiOjAsIkZvcmVncm91bmQiOnsiJGlkIjoiNjU0IiwiQ29sb3IiOnsiJHJlZiI6IjExNyJ9fSwiTWF4V2lkdGgiOjk2MC4wLCJNYXhIZWlnaHQiOiJJbmZpbml0eSIsIlNtYXJ0Rm9yZWdyb3VuZElzQWN0aXZlIjpmYWxzZSwiSG9yaXpvbnRhbEFsaWdubWVudCI6MCwiVmVydGljYWxBbGlnbm1lbnQiOjAsIlNtYXJ0Rm9yZWdyb3VuZCI6bnVsbCwiQmFja2dyb3VuZEZpbGxUeXBlIjowLCJNYXJnaW4iOnsiJGlkIjoiNjU1IiwiVG9wIjowLCJMZWZ0IjowLCJSaWdodCI6MCwiQm90dG9tIjowfSwiUGFkZGluZyI6eyIkaWQiOiI2NTYiLCJUb3AiOjAsIkxlZnQiOjAsIlJpZ2h0IjowLCJCb3R0b20iOjB9LCJCYWNrZ3JvdW5kIjp7IiRyZWYiOiIxMjAifSwiSXNWaXNpYmxlIjp0cnVlLCJXaWR0aCI6MC4wLCJIZWlnaHQiOjAuMCwiQm9yZGVyU3R5bGUiOnsiJGlkIjoiNjU3IiwiTGluZUNvbG9yIjpudWxsLCJMaW5lV2VpZ2h0IjowLjAsIkxpbmVUeXBlIjowLCJQYXJlbnRTdHlsZSI6bnVsbH0sIlBhcmVudFN0eWxlIjpudWxsfSwiRGF0ZVN0eWxlIjp7IiRpZCI6IjY1OCIsIkZvbnRTZXR0aW5ncyI6eyIkaWQiOiI2NTkiLCJGb250U2l6ZSI6MTAsIkZvbnROYW1lIjoiQ2FsaWJyaSIsIklzQm9sZCI6ZmFsc2UsIklzSXRhbGljIjpmYWxzZSwiSXNVbmRlcmxpbmVkIjpmYWxzZSwiUGFyZW50U3R5bGUiOm51bGx9LCJBdXRvU2l6ZSI6MCwiRm9yZWdyb3VuZCI6eyIkaWQiOiI2NjAiLCJDb2xvciI6eyIkcmVmIjoiMTI0In19LCJNYXhXaWR0aCI6MjAwLjAsIk1heEhlaWdodCI6IkluZmluaXR5IiwiU21hcnRGb3JlZ3JvdW5kSXNBY3RpdmUiOmZhbHNlLCJIb3Jpem9udGFsQWxpZ25tZW50IjowLCJWZXJ0aWNhbEFsaWdubWVudCI6MCwiU21hcnRGb3JlZ3JvdW5kIjpudWxsLCJCYWNrZ3JvdW5kRmlsbFR5cGUiOjAsIk1hcmdpbiI6eyIkaWQiOiI2NjEiLCJUb3AiOjAsIkxlZnQiOjAsIlJpZ2h0IjowLCJCb3R0b20iOjB9LCJQYWRkaW5nIjp7IiRpZCI6IjY2MiIsIlRvcCI6MCwiTGVmdCI6MCwiUmlnaHQiOjAsIkJvdHRvbSI6MH0sIkJhY2tncm91bmQiOnsiJHJlZiI6IjEyNyJ9LCJJc1Zpc2libGUiOnRydWUsIldpZHRoIjowLjAsIkhlaWdodCI6MC4wLCJCb3JkZXJTdHlsZSI6eyIkaWQiOiI2NjMiLCJMaW5lQ29sb3IiOm51bGwsIkxpbmVXZWlnaHQiOjAuMCwiTGluZVR5cGUiOjAsIlBhcmVudFN0eWxlIjpudWxsfSwiUGFyZW50U3R5bGUiOm51bGx9LCJEYXRlRm9ybWF0Ijp7IiRpZCI6IjY2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NjY0In0sIklkIjoiZGMyYzY5ZTUtNTA0MS00MThjLWIyMDYtZWI4MmMzZjgzY2Y2IiwiSW1wb3J0SWQiOm51bGwsIlRpdGxlIjpudWxsLCJOb3RlIjpudWxsLCJIeXBlcmxpbmsiOm51bGwsIklzQ2hhbmdlZCI6ZmFsc2UsIklzTmV3IjpmYWxzZX1dLCJNc1Byb2plY3RJdGVtc1RyZWUiOnsiJGlkIjoiNjY1IiwiUm9vdCI6eyJJbXBvcnRJZCI6bnVsbCwiSXNJbXBvcnRlZCI6ZmFsc2UsIkNoaWxkcmVuIjpbXX19LCJNZXRhZGF0YSI6eyIkaWQiOiI2NjYiLCJSZWNlbnRDb2xvcnNDb2xsZWN0aW9uIjoiW10ifSwiU2V0dGluZ3MiOnsiJGlkIjoiNjY3IiwiSW1wYU9wdGlvbnMiOnsiJGlkIjoiNjY4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2NjkiLCJVc2VUaW1lIjpmYWxzZSwiV29ya0RheVN0YXJ0IjoiMDA6MDA6MDAiLCJXb3JrRGF5RW5kIjoiMjM6NTk6MDAifSwiTGFzdFVzZWRUZW1wbGF0ZUlkIjoiNzM1NWI2MzMtYWM2Ni00NTI4LThiNGQtMjk5ZmFlZGM5ZWU5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737373"/>
            </a:gs>
            <a:gs pos="0">
              <a:srgbClr val="737373"/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>
          <a:reflection blurRad="6350" stA="50000" endA="300" endPos="55500" dist="50800" dir="5400000" sy="-100000" algn="bl" rotWithShape="0"/>
        </a:effectLst>
        <a:scene3d>
          <a:camera prst="orthographicFront"/>
          <a:lightRig rig="threePt" dir="t">
            <a:rot lat="0" lon="0" rev="8700000"/>
          </a:lightRig>
        </a:scene3d>
        <a:sp3d>
          <a:bevelT w="165100" h="19050"/>
        </a:sp3d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2019-01-25T11:35:50Z</dcterms:created>
  <dcterms:modified xsi:type="dcterms:W3CDTF">2019-01-25T13:09:35Z</dcterms:modified>
</cp:coreProperties>
</file>