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80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  <a:srgbClr val="0B4372"/>
    <a:srgbClr val="010101"/>
    <a:srgbClr val="0C81AC"/>
    <a:srgbClr val="F5DDDB"/>
    <a:srgbClr val="F8E0DE"/>
    <a:srgbClr val="7B7B7B"/>
    <a:srgbClr val="0E91DC"/>
    <a:srgbClr val="E15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TB_00000000000000000000000000000000_LeftEndCaps" hidden="1">
            <a:extLst>
              <a:ext uri="{FF2B5EF4-FFF2-40B4-BE49-F238E27FC236}">
                <a16:creationId xmlns:a16="http://schemas.microsoft.com/office/drawing/2014/main" id="{D46A38B1-43D8-4F84-8491-86CB8BE856B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98283" y="-33466"/>
            <a:ext cx="622300" cy="38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2400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86E86E20-A56A-137A-600D-667EBD7F6E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98283" y="-33466"/>
            <a:ext cx="622300" cy="38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2400">
                <a:solidFill>
                  <a:srgbClr val="C0504D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5268" name="OTLSHAPE_T_c109be9d91f84f3e99e4929ce565dd0c_HorizontalConnector1"/>
          <p:cNvCxnSpPr/>
          <p:nvPr>
            <p:custDataLst>
              <p:tags r:id="rId4"/>
            </p:custDataLst>
          </p:nvPr>
        </p:nvCxnSpPr>
        <p:spPr>
          <a:xfrm>
            <a:off x="848275" y="5422900"/>
            <a:ext cx="6516600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7" name="OTLSHAPE_T_e6f5c918bdd649a1ac919cf22468a23b_HorizontalConnector1"/>
          <p:cNvCxnSpPr/>
          <p:nvPr>
            <p:custDataLst>
              <p:tags r:id="rId5"/>
            </p:custDataLst>
          </p:nvPr>
        </p:nvCxnSpPr>
        <p:spPr>
          <a:xfrm>
            <a:off x="848276" y="5092700"/>
            <a:ext cx="5224821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6" name="OTLSHAPE_T_06a6a20021ea4acdac20b41f7b37b0dd_HorizontalConnector1"/>
          <p:cNvCxnSpPr/>
          <p:nvPr>
            <p:custDataLst>
              <p:tags r:id="rId6"/>
            </p:custDataLst>
          </p:nvPr>
        </p:nvCxnSpPr>
        <p:spPr>
          <a:xfrm>
            <a:off x="848275" y="4762500"/>
            <a:ext cx="4263763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5" name="OTLSHAPE_T_9aa183d65df24b0c8fecd0a002471583_HorizontalConnector1"/>
          <p:cNvCxnSpPr/>
          <p:nvPr>
            <p:custDataLst>
              <p:tags r:id="rId7"/>
            </p:custDataLst>
          </p:nvPr>
        </p:nvCxnSpPr>
        <p:spPr>
          <a:xfrm>
            <a:off x="848275" y="4432300"/>
            <a:ext cx="3441200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4" name="OTLSHAPE_T_be3ae38f60b3402d8a13f1e91eec41f5_HorizontalConnector1"/>
          <p:cNvCxnSpPr/>
          <p:nvPr>
            <p:custDataLst>
              <p:tags r:id="rId8"/>
            </p:custDataLst>
          </p:nvPr>
        </p:nvCxnSpPr>
        <p:spPr>
          <a:xfrm>
            <a:off x="848275" y="4102100"/>
            <a:ext cx="3441200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3" name="OTLSHAPE_T_7c518fb37f2142bb8e0445920d0403b5_HorizontalConnector1"/>
          <p:cNvCxnSpPr/>
          <p:nvPr>
            <p:custDataLst>
              <p:tags r:id="rId9"/>
            </p:custDataLst>
          </p:nvPr>
        </p:nvCxnSpPr>
        <p:spPr>
          <a:xfrm>
            <a:off x="848275" y="3771900"/>
            <a:ext cx="2679082" cy="0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2" name="OTLSHAPE_M_6a283b367375415b92b0e5fc4e16a0cc_Connector1"/>
          <p:cNvCxnSpPr/>
          <p:nvPr>
            <p:custDataLst>
              <p:tags r:id="rId10"/>
            </p:custDataLst>
          </p:nvPr>
        </p:nvCxnSpPr>
        <p:spPr>
          <a:xfrm>
            <a:off x="7729085" y="2278865"/>
            <a:ext cx="0" cy="743735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1" name="OTLSHAPE_M_93afb554552a4221a5380f7919409aa7_Connector1"/>
          <p:cNvCxnSpPr/>
          <p:nvPr>
            <p:custDataLst>
              <p:tags r:id="rId11"/>
            </p:custDataLst>
          </p:nvPr>
        </p:nvCxnSpPr>
        <p:spPr>
          <a:xfrm>
            <a:off x="4862070" y="2273124"/>
            <a:ext cx="0" cy="749476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9" name="OTLSHAPE_M_a58f29487c0343c08abcf41913e40cae_Connector1"/>
          <p:cNvCxnSpPr/>
          <p:nvPr>
            <p:custDataLst>
              <p:tags r:id="rId12"/>
            </p:custDataLst>
          </p:nvPr>
        </p:nvCxnSpPr>
        <p:spPr>
          <a:xfrm>
            <a:off x="1450685" y="2273529"/>
            <a:ext cx="0" cy="749071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7f583de0854a4cacb89837f3a379bb4a_Connector1">
            <a:extLst>
              <a:ext uri="{FF2B5EF4-FFF2-40B4-BE49-F238E27FC236}">
                <a16:creationId xmlns:a16="http://schemas.microsoft.com/office/drawing/2014/main" id="{6FC44EE4-D909-D060-FEC2-69A75564AB3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1067886" y="2282527"/>
            <a:ext cx="0" cy="740073"/>
          </a:xfrm>
          <a:prstGeom prst="line">
            <a:avLst/>
          </a:prstGeom>
          <a:ln w="9525" cap="flat" cmpd="sng" algn="ctr">
            <a:solidFill>
              <a:srgbClr val="BBB5B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TLSHAPE_TB_00000000000000000000000000000000_ScaleContainer">
            <a:extLst>
              <a:ext uri="{FF2B5EF4-FFF2-40B4-BE49-F238E27FC236}">
                <a16:creationId xmlns:a16="http://schemas.microsoft.com/office/drawing/2014/main" id="{C0123EEA-7981-55D9-74C5-85DCB43A2EB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87797" y="3086100"/>
            <a:ext cx="10020300" cy="381000"/>
          </a:xfrm>
          <a:prstGeom prst="rect">
            <a:avLst/>
          </a:prstGeom>
          <a:gradFill flip="none" rotWithShape="1">
            <a:gsLst>
              <a:gs pos="0">
                <a:srgbClr val="0B4372"/>
              </a:gs>
              <a:gs pos="100000">
                <a:srgbClr val="0B4372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TB_00000000000000000000000000000000_ElapsedTime" hidden="1">
            <a:extLst>
              <a:ext uri="{FF2B5EF4-FFF2-40B4-BE49-F238E27FC236}">
                <a16:creationId xmlns:a16="http://schemas.microsoft.com/office/drawing/2014/main" id="{140F98A8-7B70-029A-9917-945F7E16A7F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87797" y="3086100"/>
            <a:ext cx="0" cy="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E9450886-A3E2-FAA8-665B-EC3AA5D27D0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33369" y="34671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2" name="OTLSHAPE_TB_00000000000000000000000000000000_TimescaleInterval1"/>
          <p:cNvSpPr txBox="1"/>
          <p:nvPr>
            <p:custDataLst>
              <p:tags r:id="rId17"/>
            </p:custDataLst>
          </p:nvPr>
        </p:nvSpPr>
        <p:spPr>
          <a:xfrm>
            <a:off x="1151297" y="318357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5244" name="OTLSHAPE_TB_00000000000000000000000000000000_TimescaleInterval2"/>
          <p:cNvSpPr txBox="1"/>
          <p:nvPr>
            <p:custDataLst>
              <p:tags r:id="rId18"/>
            </p:custDataLst>
          </p:nvPr>
        </p:nvSpPr>
        <p:spPr>
          <a:xfrm>
            <a:off x="2276328" y="318357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5246" name="OTLSHAPE_TB_00000000000000000000000000000000_TimescaleInterval3"/>
          <p:cNvSpPr txBox="1"/>
          <p:nvPr>
            <p:custDataLst>
              <p:tags r:id="rId19"/>
            </p:custDataLst>
          </p:nvPr>
        </p:nvSpPr>
        <p:spPr>
          <a:xfrm>
            <a:off x="3365068" y="31835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5248" name="OTLSHAPE_TB_00000000000000000000000000000000_TimescaleInterval4"/>
          <p:cNvSpPr txBox="1"/>
          <p:nvPr>
            <p:custDataLst>
              <p:tags r:id="rId20"/>
            </p:custDataLst>
          </p:nvPr>
        </p:nvSpPr>
        <p:spPr>
          <a:xfrm>
            <a:off x="4490099" y="318357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5250" name="OTLSHAPE_TB_00000000000000000000000000000000_TimescaleInterval5"/>
          <p:cNvSpPr txBox="1"/>
          <p:nvPr>
            <p:custDataLst>
              <p:tags r:id="rId21"/>
            </p:custDataLst>
          </p:nvPr>
        </p:nvSpPr>
        <p:spPr>
          <a:xfrm>
            <a:off x="5615131" y="31835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5252" name="OTLSHAPE_TB_00000000000000000000000000000000_TimescaleInterval6"/>
          <p:cNvSpPr txBox="1"/>
          <p:nvPr>
            <p:custDataLst>
              <p:tags r:id="rId22"/>
            </p:custDataLst>
          </p:nvPr>
        </p:nvSpPr>
        <p:spPr>
          <a:xfrm>
            <a:off x="6703870" y="318357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5254" name="OTLSHAPE_TB_00000000000000000000000000000000_TimescaleInterval7"/>
          <p:cNvSpPr txBox="1"/>
          <p:nvPr>
            <p:custDataLst>
              <p:tags r:id="rId23"/>
            </p:custDataLst>
          </p:nvPr>
        </p:nvSpPr>
        <p:spPr>
          <a:xfrm>
            <a:off x="7828901" y="318357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5256" name="OTLSHAPE_TB_00000000000000000000000000000000_TimescaleInterval8"/>
          <p:cNvSpPr txBox="1"/>
          <p:nvPr>
            <p:custDataLst>
              <p:tags r:id="rId24"/>
            </p:custDataLst>
          </p:nvPr>
        </p:nvSpPr>
        <p:spPr>
          <a:xfrm>
            <a:off x="8917641" y="318357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5258" name="OTLSHAPE_TB_00000000000000000000000000000000_TimescaleInterval9"/>
          <p:cNvSpPr txBox="1"/>
          <p:nvPr>
            <p:custDataLst>
              <p:tags r:id="rId25"/>
            </p:custDataLst>
          </p:nvPr>
        </p:nvSpPr>
        <p:spPr>
          <a:xfrm>
            <a:off x="1004267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8" name="OTLSHAPE_TB_00000000000000000000000000000000_TodayMarkerText" hidden="1">
            <a:extLst>
              <a:ext uri="{FF2B5EF4-FFF2-40B4-BE49-F238E27FC236}">
                <a16:creationId xmlns:a16="http://schemas.microsoft.com/office/drawing/2014/main" id="{C3A1F253-883E-2546-9C94-474CA21C848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-161225" y="66561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5243" name="OTLSHAPE_TB_00000000000000000000000000000000_Separator1"/>
          <p:cNvCxnSpPr/>
          <p:nvPr>
            <p:custDataLst>
              <p:tags r:id="rId27"/>
            </p:custDataLst>
          </p:nvPr>
        </p:nvCxnSpPr>
        <p:spPr>
          <a:xfrm>
            <a:off x="2212828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5" name="OTLSHAPE_TB_00000000000000000000000000000000_Separator2"/>
          <p:cNvCxnSpPr/>
          <p:nvPr>
            <p:custDataLst>
              <p:tags r:id="rId28"/>
            </p:custDataLst>
          </p:nvPr>
        </p:nvCxnSpPr>
        <p:spPr>
          <a:xfrm>
            <a:off x="3301568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7" name="OTLSHAPE_TB_00000000000000000000000000000000_Separator3"/>
          <p:cNvCxnSpPr/>
          <p:nvPr>
            <p:custDataLst>
              <p:tags r:id="rId29"/>
            </p:custDataLst>
          </p:nvPr>
        </p:nvCxnSpPr>
        <p:spPr>
          <a:xfrm>
            <a:off x="4426599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9" name="OTLSHAPE_TB_00000000000000000000000000000000_Separator4"/>
          <p:cNvCxnSpPr/>
          <p:nvPr>
            <p:custDataLst>
              <p:tags r:id="rId30"/>
            </p:custDataLst>
          </p:nvPr>
        </p:nvCxnSpPr>
        <p:spPr>
          <a:xfrm>
            <a:off x="5551630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1" name="OTLSHAPE_TB_00000000000000000000000000000000_Separator5"/>
          <p:cNvCxnSpPr/>
          <p:nvPr>
            <p:custDataLst>
              <p:tags r:id="rId31"/>
            </p:custDataLst>
          </p:nvPr>
        </p:nvCxnSpPr>
        <p:spPr>
          <a:xfrm>
            <a:off x="6640370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3" name="OTLSHAPE_TB_00000000000000000000000000000000_Separator6"/>
          <p:cNvCxnSpPr/>
          <p:nvPr>
            <p:custDataLst>
              <p:tags r:id="rId32"/>
            </p:custDataLst>
          </p:nvPr>
        </p:nvCxnSpPr>
        <p:spPr>
          <a:xfrm>
            <a:off x="7765400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5" name="OTLSHAPE_TB_00000000000000000000000000000000_Separator7"/>
          <p:cNvCxnSpPr/>
          <p:nvPr>
            <p:custDataLst>
              <p:tags r:id="rId33"/>
            </p:custDataLst>
          </p:nvPr>
        </p:nvCxnSpPr>
        <p:spPr>
          <a:xfrm>
            <a:off x="8854140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7" name="OTLSHAPE_TB_00000000000000000000000000000000_Separator8"/>
          <p:cNvCxnSpPr/>
          <p:nvPr>
            <p:custDataLst>
              <p:tags r:id="rId34"/>
            </p:custDataLst>
          </p:nvPr>
        </p:nvCxnSpPr>
        <p:spPr>
          <a:xfrm>
            <a:off x="9979172" y="30861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8" name="OTLSHAPE_T_7c518fb37f2142bb8e0445920d0403b5_Shape">
            <a:extLst>
              <a:ext uri="{FF2B5EF4-FFF2-40B4-BE49-F238E27FC236}">
                <a16:creationId xmlns:a16="http://schemas.microsoft.com/office/drawing/2014/main" id="{E7BDD7B3-1D80-E7A8-1783-D2D624FD2C6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172560" y="3670300"/>
            <a:ext cx="6223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0" name="OTLSHAPE_T_be3ae38f60b3402d8a13f1e91eec41f5_Shape">
            <a:extLst>
              <a:ext uri="{FF2B5EF4-FFF2-40B4-BE49-F238E27FC236}">
                <a16:creationId xmlns:a16="http://schemas.microsoft.com/office/drawing/2014/main" id="{AD6F42A1-4A41-B759-64CE-0902D18B42E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934678" y="4000500"/>
            <a:ext cx="8763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2" name="OTLSHAPE_T_9aa183d65df24b0c8fecd0a002471583_Shape">
            <a:extLst>
              <a:ext uri="{FF2B5EF4-FFF2-40B4-BE49-F238E27FC236}">
                <a16:creationId xmlns:a16="http://schemas.microsoft.com/office/drawing/2014/main" id="{0D062473-5392-54CB-878F-701B8CC244F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934678" y="4330700"/>
            <a:ext cx="12446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4" name="OTLSHAPE_T_06a6a20021ea4acdac20b41f7b37b0dd_Shape">
            <a:extLst>
              <a:ext uri="{FF2B5EF4-FFF2-40B4-BE49-F238E27FC236}">
                <a16:creationId xmlns:a16="http://schemas.microsoft.com/office/drawing/2014/main" id="{9841F016-0258-CA60-E48D-0DF174715CD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805670" y="4660900"/>
            <a:ext cx="8382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6" name="OTLSHAPE_T_e6f5c918bdd649a1ac919cf22468a23b_Shape">
            <a:extLst>
              <a:ext uri="{FF2B5EF4-FFF2-40B4-BE49-F238E27FC236}">
                <a16:creationId xmlns:a16="http://schemas.microsoft.com/office/drawing/2014/main" id="{0B737EC1-3473-C12C-6A69-F1BCE3FAAFA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749244" y="4991100"/>
            <a:ext cx="12827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6" name="OTLSHAPE_T_c109be9d91f84f3e99e4929ce565dd0c_Shape">
            <a:extLst>
              <a:ext uri="{FF2B5EF4-FFF2-40B4-BE49-F238E27FC236}">
                <a16:creationId xmlns:a16="http://schemas.microsoft.com/office/drawing/2014/main" id="{EEC13A45-FB7A-ADF5-DE98-4429B665AF5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128315" y="5321300"/>
            <a:ext cx="1130300" cy="203200"/>
          </a:xfrm>
          <a:prstGeom prst="roundRect">
            <a:avLst>
              <a:gd name="adj" fmla="val 16667"/>
            </a:avLst>
          </a:prstGeom>
          <a:solidFill>
            <a:srgbClr val="0C81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9" name="OTLSHAPE_T_7c518fb37f2142bb8e0445920d0403b5_ShapePercentage" hidden="1">
            <a:extLst>
              <a:ext uri="{FF2B5EF4-FFF2-40B4-BE49-F238E27FC236}">
                <a16:creationId xmlns:a16="http://schemas.microsoft.com/office/drawing/2014/main" id="{188A4F01-0074-5267-9720-3E3151FF6B9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172560" y="36703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1" name="OTLSHAPE_T_be3ae38f60b3402d8a13f1e91eec41f5_ShapePercentage" hidden="1">
            <a:extLst>
              <a:ext uri="{FF2B5EF4-FFF2-40B4-BE49-F238E27FC236}">
                <a16:creationId xmlns:a16="http://schemas.microsoft.com/office/drawing/2014/main" id="{1A6BE26C-9510-ACB8-DBDE-1DC8DFA6227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934678" y="40005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3" name="OTLSHAPE_T_9aa183d65df24b0c8fecd0a002471583_ShapePercentage" hidden="1">
            <a:extLst>
              <a:ext uri="{FF2B5EF4-FFF2-40B4-BE49-F238E27FC236}">
                <a16:creationId xmlns:a16="http://schemas.microsoft.com/office/drawing/2014/main" id="{B93B212D-F858-0DF5-261E-E645EE4CAB0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934678" y="43307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5" name="OTLSHAPE_T_06a6a20021ea4acdac20b41f7b37b0dd_ShapePercentage" hidden="1">
            <a:extLst>
              <a:ext uri="{FF2B5EF4-FFF2-40B4-BE49-F238E27FC236}">
                <a16:creationId xmlns:a16="http://schemas.microsoft.com/office/drawing/2014/main" id="{50A697AE-0058-FE5A-A099-807EA44378E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805670" y="46609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7" name="OTLSHAPE_T_e6f5c918bdd649a1ac919cf22468a23b_ShapePercentage" hidden="1">
            <a:extLst>
              <a:ext uri="{FF2B5EF4-FFF2-40B4-BE49-F238E27FC236}">
                <a16:creationId xmlns:a16="http://schemas.microsoft.com/office/drawing/2014/main" id="{58A17B1A-6F92-D097-112C-23524E9CAEF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749244" y="49911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7" name="OTLSHAPE_T_c109be9d91f84f3e99e4929ce565dd0c_ShapePercentage" hidden="1">
            <a:extLst>
              <a:ext uri="{FF2B5EF4-FFF2-40B4-BE49-F238E27FC236}">
                <a16:creationId xmlns:a16="http://schemas.microsoft.com/office/drawing/2014/main" id="{83387C55-73D3-3927-ED90-3C73B4E9D59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128315" y="5321300"/>
            <a:ext cx="0" cy="0"/>
          </a:xfrm>
          <a:prstGeom prst="roundRect">
            <a:avLst>
              <a:gd name="adj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8" name="OTLSHAPE_T_7c518fb37f2142bb8e0445920d0403b5_StartDate"/>
          <p:cNvSpPr txBox="1"/>
          <p:nvPr>
            <p:custDataLst>
              <p:tags r:id="rId47"/>
            </p:custDataLst>
          </p:nvPr>
        </p:nvSpPr>
        <p:spPr>
          <a:xfrm>
            <a:off x="3527358" y="36943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2"/>
                </a:solidFill>
                <a:latin typeface="Calibri" panose="020F0502020204030204" pitchFamily="34" charset="0"/>
              </a:rPr>
              <a:t>Fri 7/25/25</a:t>
            </a:r>
          </a:p>
        </p:txBody>
      </p:sp>
      <p:sp>
        <p:nvSpPr>
          <p:cNvPr id="5299" name="OTLSHAPE_T_7c518fb37f2142bb8e0445920d0403b5_EndDate"/>
          <p:cNvSpPr txBox="1"/>
          <p:nvPr>
            <p:custDataLst>
              <p:tags r:id="rId48"/>
            </p:custDataLst>
          </p:nvPr>
        </p:nvSpPr>
        <p:spPr>
          <a:xfrm>
            <a:off x="4840287" y="369438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2"/>
                </a:solidFill>
                <a:latin typeface="Calibri" panose="020F0502020204030204" pitchFamily="34" charset="0"/>
              </a:rPr>
              <a:t>Sun 8/10/25</a:t>
            </a:r>
          </a:p>
        </p:txBody>
      </p:sp>
      <p:sp>
        <p:nvSpPr>
          <p:cNvPr id="5300" name="OTLSHAPE_T_7c518fb37f2142bb8e0445920d0403b5_Title"/>
          <p:cNvSpPr txBox="1"/>
          <p:nvPr>
            <p:custDataLst>
              <p:tags r:id="rId49"/>
            </p:custDataLst>
          </p:nvPr>
        </p:nvSpPr>
        <p:spPr>
          <a:xfrm>
            <a:off x="127000" y="36788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Task 1 Here</a:t>
            </a:r>
          </a:p>
        </p:txBody>
      </p:sp>
      <p:sp>
        <p:nvSpPr>
          <p:cNvPr id="5306" name="OTLSHAPE_T_be3ae38f60b3402d8a13f1e91eec41f5_StartDate"/>
          <p:cNvSpPr txBox="1"/>
          <p:nvPr>
            <p:custDataLst>
              <p:tags r:id="rId50"/>
            </p:custDataLst>
          </p:nvPr>
        </p:nvSpPr>
        <p:spPr>
          <a:xfrm>
            <a:off x="4289475" y="40245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2"/>
                </a:solidFill>
                <a:latin typeface="Calibri" panose="020F0502020204030204" pitchFamily="34" charset="0"/>
              </a:rPr>
              <a:t>Fri 8/15/25</a:t>
            </a:r>
          </a:p>
        </p:txBody>
      </p:sp>
      <p:sp>
        <p:nvSpPr>
          <p:cNvPr id="5307" name="OTLSHAPE_T_be3ae38f60b3402d8a13f1e91eec41f5_EndDate"/>
          <p:cNvSpPr txBox="1"/>
          <p:nvPr>
            <p:custDataLst>
              <p:tags r:id="rId51"/>
            </p:custDataLst>
          </p:nvPr>
        </p:nvSpPr>
        <p:spPr>
          <a:xfrm>
            <a:off x="5856444" y="40245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2"/>
                </a:solidFill>
                <a:latin typeface="Calibri" panose="020F0502020204030204" pitchFamily="34" charset="0"/>
              </a:rPr>
              <a:t>Sun 9/7/25</a:t>
            </a:r>
            <a:endParaRPr lang="en-US" sz="1000" b="1" spc="-4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308" name="OTLSHAPE_T_be3ae38f60b3402d8a13f1e91eec41f5_Title"/>
          <p:cNvSpPr txBox="1"/>
          <p:nvPr>
            <p:custDataLst>
              <p:tags r:id="rId52"/>
            </p:custDataLst>
          </p:nvPr>
        </p:nvSpPr>
        <p:spPr>
          <a:xfrm>
            <a:off x="127000" y="40090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Task 2 Here</a:t>
            </a:r>
          </a:p>
        </p:txBody>
      </p:sp>
      <p:sp>
        <p:nvSpPr>
          <p:cNvPr id="5314" name="OTLSHAPE_T_9aa183d65df24b0c8fecd0a002471583_StartDate"/>
          <p:cNvSpPr txBox="1"/>
          <p:nvPr>
            <p:custDataLst>
              <p:tags r:id="rId53"/>
            </p:custDataLst>
          </p:nvPr>
        </p:nvSpPr>
        <p:spPr>
          <a:xfrm>
            <a:off x="4289475" y="43547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2"/>
                </a:solidFill>
                <a:latin typeface="Calibri" panose="020F0502020204030204" pitchFamily="34" charset="0"/>
              </a:rPr>
              <a:t>Fri 8/15/25</a:t>
            </a:r>
          </a:p>
        </p:txBody>
      </p:sp>
      <p:sp>
        <p:nvSpPr>
          <p:cNvPr id="5315" name="OTLSHAPE_T_9aa183d65df24b0c8fecd0a002471583_EndDate"/>
          <p:cNvSpPr txBox="1"/>
          <p:nvPr>
            <p:custDataLst>
              <p:tags r:id="rId54"/>
            </p:custDataLst>
          </p:nvPr>
        </p:nvSpPr>
        <p:spPr>
          <a:xfrm>
            <a:off x="6219358" y="4354788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2"/>
                </a:solidFill>
                <a:latin typeface="Calibri" panose="020F0502020204030204" pitchFamily="34" charset="0"/>
              </a:rPr>
              <a:t>Wed 9/17/25</a:t>
            </a:r>
          </a:p>
        </p:txBody>
      </p:sp>
      <p:sp>
        <p:nvSpPr>
          <p:cNvPr id="5316" name="OTLSHAPE_T_9aa183d65df24b0c8fecd0a002471583_Title"/>
          <p:cNvSpPr txBox="1"/>
          <p:nvPr>
            <p:custDataLst>
              <p:tags r:id="rId55"/>
            </p:custDataLst>
          </p:nvPr>
        </p:nvSpPr>
        <p:spPr>
          <a:xfrm>
            <a:off x="127000" y="43392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Task 3 Here</a:t>
            </a:r>
          </a:p>
        </p:txBody>
      </p:sp>
      <p:sp>
        <p:nvSpPr>
          <p:cNvPr id="5324" name="OTLSHAPE_T_06a6a20021ea4acdac20b41f7b37b0dd_Title"/>
          <p:cNvSpPr txBox="1"/>
          <p:nvPr>
            <p:custDataLst>
              <p:tags r:id="rId56"/>
            </p:custDataLst>
          </p:nvPr>
        </p:nvSpPr>
        <p:spPr>
          <a:xfrm>
            <a:off x="127000" y="46694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Task 4 Here</a:t>
            </a:r>
          </a:p>
        </p:txBody>
      </p:sp>
      <p:sp>
        <p:nvSpPr>
          <p:cNvPr id="5332" name="OTLSHAPE_T_e6f5c918bdd649a1ac919cf22468a23b_Title"/>
          <p:cNvSpPr txBox="1"/>
          <p:nvPr>
            <p:custDataLst>
              <p:tags r:id="rId57"/>
            </p:custDataLst>
          </p:nvPr>
        </p:nvSpPr>
        <p:spPr>
          <a:xfrm>
            <a:off x="127000" y="49996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Task 5 Here</a:t>
            </a:r>
          </a:p>
        </p:txBody>
      </p:sp>
      <p:sp>
        <p:nvSpPr>
          <p:cNvPr id="5338" name="OTLSHAPE_T_c109be9d91f84f3e99e4929ce565dd0c_StartDate"/>
          <p:cNvSpPr txBox="1"/>
          <p:nvPr>
            <p:custDataLst>
              <p:tags r:id="rId58"/>
            </p:custDataLst>
          </p:nvPr>
        </p:nvSpPr>
        <p:spPr>
          <a:xfrm>
            <a:off x="7364875" y="534538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chemeClr val="dk2"/>
                </a:solidFill>
                <a:latin typeface="Calibri" panose="020F0502020204030204" pitchFamily="34" charset="0"/>
              </a:rPr>
              <a:t>Tue 11/11/25</a:t>
            </a:r>
          </a:p>
        </p:txBody>
      </p:sp>
      <p:sp>
        <p:nvSpPr>
          <p:cNvPr id="5339" name="OTLSHAPE_T_c109be9d91f84f3e99e4929ce565dd0c_EndDate"/>
          <p:cNvSpPr txBox="1"/>
          <p:nvPr>
            <p:custDataLst>
              <p:tags r:id="rId59"/>
            </p:custDataLst>
          </p:nvPr>
        </p:nvSpPr>
        <p:spPr>
          <a:xfrm>
            <a:off x="9304120" y="534538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2"/>
                </a:solidFill>
                <a:latin typeface="Calibri" panose="020F0502020204030204" pitchFamily="34" charset="0"/>
              </a:rPr>
              <a:t>Thu 12/11/25</a:t>
            </a:r>
          </a:p>
        </p:txBody>
      </p:sp>
      <p:sp>
        <p:nvSpPr>
          <p:cNvPr id="5340" name="OTLSHAPE_T_c109be9d91f84f3e99e4929ce565dd0c_Title"/>
          <p:cNvSpPr txBox="1"/>
          <p:nvPr>
            <p:custDataLst>
              <p:tags r:id="rId60"/>
            </p:custDataLst>
          </p:nvPr>
        </p:nvSpPr>
        <p:spPr>
          <a:xfrm>
            <a:off x="127000" y="532987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Task 6 Here</a:t>
            </a:r>
          </a:p>
        </p:txBody>
      </p:sp>
      <p:sp>
        <p:nvSpPr>
          <p:cNvPr id="10" name="OTLSHAPE_T_7c518fb37f2142bb8e0445920d0403b5_Duration" hidden="1">
            <a:extLst>
              <a:ext uri="{FF2B5EF4-FFF2-40B4-BE49-F238E27FC236}">
                <a16:creationId xmlns:a16="http://schemas.microsoft.com/office/drawing/2014/main" id="{D6F082C7-2374-AC34-146F-5502E7ED574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17 days</a:t>
            </a:r>
          </a:p>
        </p:txBody>
      </p:sp>
      <p:sp>
        <p:nvSpPr>
          <p:cNvPr id="11" name="OTLSHAPE_T_7c518fb37f2142bb8e0445920d0403b5_TextPercentage" hidden="1">
            <a:extLst>
              <a:ext uri="{FF2B5EF4-FFF2-40B4-BE49-F238E27FC236}">
                <a16:creationId xmlns:a16="http://schemas.microsoft.com/office/drawing/2014/main" id="{ADDE0C98-DAD6-AD1A-D60C-F14BE4A2310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68%</a:t>
            </a:r>
          </a:p>
        </p:txBody>
      </p:sp>
      <p:sp>
        <p:nvSpPr>
          <p:cNvPr id="12" name="OTLSHAPE_T_7c518fb37f2142bb8e0445920d0403b5_JoinedDate" hidden="1">
            <a:extLst>
              <a:ext uri="{FF2B5EF4-FFF2-40B4-BE49-F238E27FC236}">
                <a16:creationId xmlns:a16="http://schemas.microsoft.com/office/drawing/2014/main" id="{B08403D5-98D9-AE14-F354-F26793E4C56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8029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_be3ae38f60b3402d8a13f1e91eec41f5_Duration" hidden="1">
            <a:extLst>
              <a:ext uri="{FF2B5EF4-FFF2-40B4-BE49-F238E27FC236}">
                <a16:creationId xmlns:a16="http://schemas.microsoft.com/office/drawing/2014/main" id="{3401CDEA-2FDA-4B5B-331E-E780C0573C8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170762" y="40168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24 days</a:t>
            </a:r>
          </a:p>
        </p:txBody>
      </p:sp>
      <p:sp>
        <p:nvSpPr>
          <p:cNvPr id="15" name="OTLSHAPE_T_be3ae38f60b3402d8a13f1e91eec41f5_TextPercentage" hidden="1">
            <a:extLst>
              <a:ext uri="{FF2B5EF4-FFF2-40B4-BE49-F238E27FC236}">
                <a16:creationId xmlns:a16="http://schemas.microsoft.com/office/drawing/2014/main" id="{FAD8F17E-140E-9CDA-5F5D-6F37A68EC23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35%</a:t>
            </a:r>
          </a:p>
        </p:txBody>
      </p:sp>
      <p:sp>
        <p:nvSpPr>
          <p:cNvPr id="16" name="OTLSHAPE_T_be3ae38f60b3402d8a13f1e91eec41f5_JoinedDate" hidden="1">
            <a:extLst>
              <a:ext uri="{FF2B5EF4-FFF2-40B4-BE49-F238E27FC236}">
                <a16:creationId xmlns:a16="http://schemas.microsoft.com/office/drawing/2014/main" id="{102ACC64-2EB8-47DD-DC77-386EDF6BD73B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23375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T_9aa183d65df24b0c8fecd0a002471583_Duration" hidden="1">
            <a:extLst>
              <a:ext uri="{FF2B5EF4-FFF2-40B4-BE49-F238E27FC236}">
                <a16:creationId xmlns:a16="http://schemas.microsoft.com/office/drawing/2014/main" id="{1E79AD54-E487-9D98-CCA7-555BA634553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347617" y="43470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lt1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19" name="OTLSHAPE_T_9aa183d65df24b0c8fecd0a002471583_TextPercentage" hidden="1">
            <a:extLst>
              <a:ext uri="{FF2B5EF4-FFF2-40B4-BE49-F238E27FC236}">
                <a16:creationId xmlns:a16="http://schemas.microsoft.com/office/drawing/2014/main" id="{CB72D201-21B8-DCC3-C6DA-6F14B82C428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30%</a:t>
            </a:r>
          </a:p>
        </p:txBody>
      </p:sp>
      <p:sp>
        <p:nvSpPr>
          <p:cNvPr id="20" name="OTLSHAPE_T_9aa183d65df24b0c8fecd0a002471583_JoinedDate" hidden="1">
            <a:extLst>
              <a:ext uri="{FF2B5EF4-FFF2-40B4-BE49-F238E27FC236}">
                <a16:creationId xmlns:a16="http://schemas.microsoft.com/office/drawing/2014/main" id="{585E4EF3-43E1-2396-EFF4-1DA616BD9AA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242216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_06a6a20021ea4acdac20b41f7b37b0dd_Duration" hidden="1">
            <a:extLst>
              <a:ext uri="{FF2B5EF4-FFF2-40B4-BE49-F238E27FC236}">
                <a16:creationId xmlns:a16="http://schemas.microsoft.com/office/drawing/2014/main" id="{F4EF1FE6-0E06-579F-37BD-329B225BF95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001982" y="46772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lt1"/>
                </a:solidFill>
                <a:latin typeface="Calibri" panose="020F0502020204030204" pitchFamily="34" charset="0"/>
              </a:rPr>
              <a:t>23 days</a:t>
            </a:r>
          </a:p>
        </p:txBody>
      </p:sp>
      <p:sp>
        <p:nvSpPr>
          <p:cNvPr id="23" name="OTLSHAPE_T_06a6a20021ea4acdac20b41f7b37b0dd_TextPercentage" hidden="1">
            <a:extLst>
              <a:ext uri="{FF2B5EF4-FFF2-40B4-BE49-F238E27FC236}">
                <a16:creationId xmlns:a16="http://schemas.microsoft.com/office/drawing/2014/main" id="{B6A328F0-AF4F-858B-3F2B-727A136C653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25%</a:t>
            </a:r>
          </a:p>
        </p:txBody>
      </p:sp>
      <p:sp>
        <p:nvSpPr>
          <p:cNvPr id="24" name="OTLSHAPE_T_06a6a20021ea4acdac20b41f7b37b0dd_JoinedDate" hidden="1">
            <a:extLst>
              <a:ext uri="{FF2B5EF4-FFF2-40B4-BE49-F238E27FC236}">
                <a16:creationId xmlns:a16="http://schemas.microsoft.com/office/drawing/2014/main" id="{AE0B7388-3AD4-268F-D6A3-EF4B34705AA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-379303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T_06a6a20021ea4acdac20b41f7b37b0dd_StartDate">
            <a:extLst>
              <a:ext uri="{FF2B5EF4-FFF2-40B4-BE49-F238E27FC236}">
                <a16:creationId xmlns:a16="http://schemas.microsoft.com/office/drawing/2014/main" id="{BE2F6B4D-4000-586F-5977-BCDEC7511F2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112038" y="4684988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2"/>
                </a:solidFill>
                <a:latin typeface="Calibri" panose="020F0502020204030204" pitchFamily="34" charset="0"/>
              </a:rPr>
              <a:t>Mon 9/8/25</a:t>
            </a:r>
          </a:p>
        </p:txBody>
      </p:sp>
      <p:sp>
        <p:nvSpPr>
          <p:cNvPr id="26" name="OTLSHAPE_T_06a6a20021ea4acdac20b41f7b37b0dd_EndDate">
            <a:extLst>
              <a:ext uri="{FF2B5EF4-FFF2-40B4-BE49-F238E27FC236}">
                <a16:creationId xmlns:a16="http://schemas.microsoft.com/office/drawing/2014/main" id="{C5FCEE14-A83E-BBA9-888B-B85A5E340F0A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691145" y="468498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2"/>
                </a:solidFill>
                <a:latin typeface="Calibri" panose="020F0502020204030204" pitchFamily="34" charset="0"/>
              </a:rPr>
              <a:t>Tue 9/30/25</a:t>
            </a:r>
          </a:p>
        </p:txBody>
      </p:sp>
      <p:sp>
        <p:nvSpPr>
          <p:cNvPr id="28" name="OTLSHAPE_T_e6f5c918bdd649a1ac919cf22468a23b_Duration" hidden="1">
            <a:extLst>
              <a:ext uri="{FF2B5EF4-FFF2-40B4-BE49-F238E27FC236}">
                <a16:creationId xmlns:a16="http://schemas.microsoft.com/office/drawing/2014/main" id="{0FB2C913-FDF4-CB1C-D9A3-CA7BBCDD687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133854" y="50074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29" name="OTLSHAPE_T_e6f5c918bdd649a1ac919cf22468a23b_TextPercentage" hidden="1">
            <a:extLst>
              <a:ext uri="{FF2B5EF4-FFF2-40B4-BE49-F238E27FC236}">
                <a16:creationId xmlns:a16="http://schemas.microsoft.com/office/drawing/2014/main" id="{E231127B-B775-2359-6CEB-AC74415344F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22%</a:t>
            </a:r>
          </a:p>
        </p:txBody>
      </p:sp>
      <p:sp>
        <p:nvSpPr>
          <p:cNvPr id="30" name="OTLSHAPE_T_e6f5c918bdd649a1ac919cf22468a23b_JoinedDate" hidden="1">
            <a:extLst>
              <a:ext uri="{FF2B5EF4-FFF2-40B4-BE49-F238E27FC236}">
                <a16:creationId xmlns:a16="http://schemas.microsoft.com/office/drawing/2014/main" id="{8BE0EB72-DA7D-23F0-2EE1-9BF1BEEF0F4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217720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e6f5c918bdd649a1ac919cf22468a23b_StartDate">
            <a:extLst>
              <a:ext uri="{FF2B5EF4-FFF2-40B4-BE49-F238E27FC236}">
                <a16:creationId xmlns:a16="http://schemas.microsoft.com/office/drawing/2014/main" id="{2BFA248C-8A0F-6F75-A65A-1005FA49781E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073096" y="5015188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2"/>
                </a:solidFill>
                <a:latin typeface="Calibri" panose="020F0502020204030204" pitchFamily="34" charset="0"/>
              </a:rPr>
              <a:t>Sat 10/4/25</a:t>
            </a:r>
          </a:p>
        </p:txBody>
      </p:sp>
      <p:sp>
        <p:nvSpPr>
          <p:cNvPr id="32" name="OTLSHAPE_T_e6f5c918bdd649a1ac919cf22468a23b_EndDate">
            <a:extLst>
              <a:ext uri="{FF2B5EF4-FFF2-40B4-BE49-F238E27FC236}">
                <a16:creationId xmlns:a16="http://schemas.microsoft.com/office/drawing/2014/main" id="{9C62D09F-E6DD-99FE-680B-6786097DFEE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070215" y="50151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dk2"/>
                </a:solidFill>
                <a:latin typeface="Calibri" panose="020F0502020204030204" pitchFamily="34" charset="0"/>
              </a:rPr>
              <a:t>Fri 11/7/25</a:t>
            </a:r>
          </a:p>
        </p:txBody>
      </p:sp>
      <p:sp>
        <p:nvSpPr>
          <p:cNvPr id="34" name="OTLSHAPE_T_c109be9d91f84f3e99e4929ce565dd0c_Duration" hidden="1">
            <a:extLst>
              <a:ext uri="{FF2B5EF4-FFF2-40B4-BE49-F238E27FC236}">
                <a16:creationId xmlns:a16="http://schemas.microsoft.com/office/drawing/2014/main" id="{58DF418E-B54F-4841-3021-41ECC610BCB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31 days</a:t>
            </a:r>
          </a:p>
        </p:txBody>
      </p:sp>
      <p:sp>
        <p:nvSpPr>
          <p:cNvPr id="35" name="OTLSHAPE_T_c109be9d91f84f3e99e4929ce565dd0c_TextPercentage" hidden="1">
            <a:extLst>
              <a:ext uri="{FF2B5EF4-FFF2-40B4-BE49-F238E27FC236}">
                <a16:creationId xmlns:a16="http://schemas.microsoft.com/office/drawing/2014/main" id="{AE5B0D93-C15E-2516-4674-8658AECCF92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17%</a:t>
            </a:r>
          </a:p>
        </p:txBody>
      </p:sp>
      <p:sp>
        <p:nvSpPr>
          <p:cNvPr id="36" name="OTLSHAPE_T_c109be9d91f84f3e99e4929ce565dd0c_JoinedDate" hidden="1">
            <a:extLst>
              <a:ext uri="{FF2B5EF4-FFF2-40B4-BE49-F238E27FC236}">
                <a16:creationId xmlns:a16="http://schemas.microsoft.com/office/drawing/2014/main" id="{2FCBAE36-EE3D-7FE9-7BD8-5E246AC8FA7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7336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269" name="OTLSHAPE_M_a58f29487c0343c08abcf41913e40cae_Title"/>
          <p:cNvSpPr txBox="1"/>
          <p:nvPr>
            <p:custDataLst>
              <p:tags r:id="rId83"/>
            </p:custDataLst>
          </p:nvPr>
        </p:nvSpPr>
        <p:spPr>
          <a:xfrm>
            <a:off x="1077030" y="1932449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5270" name="OTLSHAPE_M_a58f29487c0343c08abcf41913e40cae_Date"/>
          <p:cNvSpPr txBox="1"/>
          <p:nvPr>
            <p:custDataLst>
              <p:tags r:id="rId84"/>
            </p:custDataLst>
          </p:nvPr>
        </p:nvSpPr>
        <p:spPr>
          <a:xfrm>
            <a:off x="1256164" y="211850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rgbClr val="0C81AC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5272" name="OTLSHAPE_M_52743de8bb6d4044896f473898fe9da7_Title"/>
          <p:cNvSpPr txBox="1"/>
          <p:nvPr>
            <p:custDataLst>
              <p:tags r:id="rId85"/>
            </p:custDataLst>
          </p:nvPr>
        </p:nvSpPr>
        <p:spPr>
          <a:xfrm>
            <a:off x="2093187" y="251775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5273" name="OTLSHAPE_M_52743de8bb6d4044896f473898fe9da7_Date"/>
          <p:cNvSpPr txBox="1"/>
          <p:nvPr>
            <p:custDataLst>
              <p:tags r:id="rId86"/>
            </p:custDataLst>
          </p:nvPr>
        </p:nvSpPr>
        <p:spPr>
          <a:xfrm>
            <a:off x="2331122" y="2703809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rgbClr val="0C81AC"/>
                </a:solidFill>
                <a:latin typeface="Calibri" panose="020F0502020204030204" pitchFamily="34" charset="0"/>
              </a:rPr>
              <a:t>Jun 7</a:t>
            </a:r>
          </a:p>
        </p:txBody>
      </p:sp>
      <p:sp>
        <p:nvSpPr>
          <p:cNvPr id="5275" name="OTLSHAPE_M_a54bc827b05146d18b559f618723e2b4_Title"/>
          <p:cNvSpPr txBox="1"/>
          <p:nvPr>
            <p:custDataLst>
              <p:tags r:id="rId87"/>
            </p:custDataLst>
          </p:nvPr>
        </p:nvSpPr>
        <p:spPr>
          <a:xfrm>
            <a:off x="3690006" y="251902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5276" name="OTLSHAPE_M_a54bc827b05146d18b559f618723e2b4_Date"/>
          <p:cNvSpPr txBox="1"/>
          <p:nvPr>
            <p:custDataLst>
              <p:tags r:id="rId88"/>
            </p:custDataLst>
          </p:nvPr>
        </p:nvSpPr>
        <p:spPr>
          <a:xfrm>
            <a:off x="3914224" y="2705079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rgbClr val="0C81AC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5278" name="OTLSHAPE_M_93afb554552a4221a5380f7919409aa7_Title"/>
          <p:cNvSpPr txBox="1"/>
          <p:nvPr>
            <p:custDataLst>
              <p:tags r:id="rId89"/>
            </p:custDataLst>
          </p:nvPr>
        </p:nvSpPr>
        <p:spPr>
          <a:xfrm>
            <a:off x="4488415" y="193204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5279" name="OTLSHAPE_M_93afb554552a4221a5380f7919409aa7_Date"/>
          <p:cNvSpPr txBox="1"/>
          <p:nvPr>
            <p:custDataLst>
              <p:tags r:id="rId90"/>
            </p:custDataLst>
          </p:nvPr>
        </p:nvSpPr>
        <p:spPr>
          <a:xfrm>
            <a:off x="4680672" y="2118099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rgbClr val="0C81AC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5281" name="OTLSHAPE_M_95f339bb5c8846ebaef02014bccbd531_Title"/>
          <p:cNvSpPr txBox="1"/>
          <p:nvPr>
            <p:custDataLst>
              <p:tags r:id="rId91"/>
            </p:custDataLst>
          </p:nvPr>
        </p:nvSpPr>
        <p:spPr>
          <a:xfrm>
            <a:off x="5903776" y="251902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5282" name="OTLSHAPE_M_95f339bb5c8846ebaef02014bccbd531_Date"/>
          <p:cNvSpPr txBox="1"/>
          <p:nvPr>
            <p:custDataLst>
              <p:tags r:id="rId92"/>
            </p:custDataLst>
          </p:nvPr>
        </p:nvSpPr>
        <p:spPr>
          <a:xfrm>
            <a:off x="6102637" y="2705079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rgbClr val="0C81AC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5284" name="OTLSHAPE_M_6a283b367375415b92b0e5fc4e16a0cc_Title"/>
          <p:cNvSpPr txBox="1"/>
          <p:nvPr>
            <p:custDataLst>
              <p:tags r:id="rId93"/>
            </p:custDataLst>
          </p:nvPr>
        </p:nvSpPr>
        <p:spPr>
          <a:xfrm>
            <a:off x="7355429" y="193778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5285" name="OTLSHAPE_M_6a283b367375415b92b0e5fc4e16a0cc_Date"/>
          <p:cNvSpPr txBox="1"/>
          <p:nvPr>
            <p:custDataLst>
              <p:tags r:id="rId94"/>
            </p:custDataLst>
          </p:nvPr>
        </p:nvSpPr>
        <p:spPr>
          <a:xfrm>
            <a:off x="7558820" y="212384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rgbClr val="0C81AC"/>
                </a:solidFill>
                <a:latin typeface="Calibri" panose="020F0502020204030204" pitchFamily="34" charset="0"/>
              </a:rPr>
              <a:t>Oct 30</a:t>
            </a:r>
          </a:p>
        </p:txBody>
      </p:sp>
      <p:sp>
        <p:nvSpPr>
          <p:cNvPr id="5287" name="OTLSHAPE_M_7b0996464ffd4cd3a3b383ab1ba22438_Title"/>
          <p:cNvSpPr txBox="1"/>
          <p:nvPr>
            <p:custDataLst>
              <p:tags r:id="rId95"/>
            </p:custDataLst>
          </p:nvPr>
        </p:nvSpPr>
        <p:spPr>
          <a:xfrm>
            <a:off x="9206287" y="251868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5288" name="OTLSHAPE_M_7b0996464ffd4cd3a3b383ab1ba22438_Date"/>
          <p:cNvSpPr txBox="1"/>
          <p:nvPr>
            <p:custDataLst>
              <p:tags r:id="rId96"/>
            </p:custDataLst>
          </p:nvPr>
        </p:nvSpPr>
        <p:spPr>
          <a:xfrm>
            <a:off x="9402650" y="270474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rgbClr val="0C81AC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5290" name="OTLSHAPE_M_7f583de0854a4cacb89837f3a379bb4a_Title"/>
          <p:cNvSpPr txBox="1"/>
          <p:nvPr>
            <p:custDataLst>
              <p:tags r:id="rId97"/>
            </p:custDataLst>
          </p:nvPr>
        </p:nvSpPr>
        <p:spPr>
          <a:xfrm>
            <a:off x="10694232" y="1941447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dk2"/>
                </a:solidFill>
                <a:latin typeface="Calibri" panose="020F0502020204030204" pitchFamily="34" charset="0"/>
              </a:rPr>
              <a:t>Milestone 8</a:t>
            </a:r>
          </a:p>
        </p:txBody>
      </p:sp>
      <p:sp>
        <p:nvSpPr>
          <p:cNvPr id="5291" name="OTLSHAPE_M_7f583de0854a4cacb89837f3a379bb4a_Date"/>
          <p:cNvSpPr txBox="1"/>
          <p:nvPr>
            <p:custDataLst>
              <p:tags r:id="rId98"/>
            </p:custDataLst>
          </p:nvPr>
        </p:nvSpPr>
        <p:spPr>
          <a:xfrm>
            <a:off x="10902702" y="2127502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0C81AC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63" name="OTLSHAPE_M_a58f29487c0343c08abcf41913e40cae_Shape">
            <a:extLst>
              <a:ext uri="{FF2B5EF4-FFF2-40B4-BE49-F238E27FC236}">
                <a16:creationId xmlns:a16="http://schemas.microsoft.com/office/drawing/2014/main" id="{F83A93E2-01A0-E823-C8B7-ED831A5EA79A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1336385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4" name="OTLSHAPE_M_52743de8bb6d4044896f473898fe9da7_Shape">
            <a:extLst>
              <a:ext uri="{FF2B5EF4-FFF2-40B4-BE49-F238E27FC236}">
                <a16:creationId xmlns:a16="http://schemas.microsoft.com/office/drawing/2014/main" id="{F9EA7286-701E-A08C-C26E-8CCE7FF01729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2352542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5" name="OTLSHAPE_M_a54bc827b05146d18b559f618723e2b4_Shape">
            <a:extLst>
              <a:ext uri="{FF2B5EF4-FFF2-40B4-BE49-F238E27FC236}">
                <a16:creationId xmlns:a16="http://schemas.microsoft.com/office/drawing/2014/main" id="{164642AF-6B8B-14DB-9D76-59B081F8F0C8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3949361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6" name="OTLSHAPE_M_93afb554552a4221a5380f7919409aa7_Shape">
            <a:extLst>
              <a:ext uri="{FF2B5EF4-FFF2-40B4-BE49-F238E27FC236}">
                <a16:creationId xmlns:a16="http://schemas.microsoft.com/office/drawing/2014/main" id="{DA45C1E7-73B4-7C5B-C8DC-20995C0C3773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4747770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7" name="OTLSHAPE_M_95f339bb5c8846ebaef02014bccbd531_Shape">
            <a:extLst>
              <a:ext uri="{FF2B5EF4-FFF2-40B4-BE49-F238E27FC236}">
                <a16:creationId xmlns:a16="http://schemas.microsoft.com/office/drawing/2014/main" id="{54E3B5C9-9258-716F-28B6-60F10E294446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6163132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4" name="OTLSHAPE_M_6a283b367375415b92b0e5fc4e16a0cc_Shape">
            <a:extLst>
              <a:ext uri="{FF2B5EF4-FFF2-40B4-BE49-F238E27FC236}">
                <a16:creationId xmlns:a16="http://schemas.microsoft.com/office/drawing/2014/main" id="{0410239F-77D5-A6D8-3248-C0039699D390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7614785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5" name="OTLSHAPE_M_7b0996464ffd4cd3a3b383ab1ba22438_Shape">
            <a:extLst>
              <a:ext uri="{FF2B5EF4-FFF2-40B4-BE49-F238E27FC236}">
                <a16:creationId xmlns:a16="http://schemas.microsoft.com/office/drawing/2014/main" id="{FE67D74C-5777-E4D0-E666-69E96F85C814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9465642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6" name="OTLSHAPE_M_7f583de0854a4cacb89837f3a379bb4a_Shape">
            <a:extLst>
              <a:ext uri="{FF2B5EF4-FFF2-40B4-BE49-F238E27FC236}">
                <a16:creationId xmlns:a16="http://schemas.microsoft.com/office/drawing/2014/main" id="{66156EDC-F755-9A10-BC2B-6B70268ED6C3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10953586" y="2895600"/>
            <a:ext cx="228600" cy="254000"/>
          </a:xfrm>
          <a:prstGeom prst="diamond">
            <a:avLst/>
          </a:prstGeom>
          <a:solidFill>
            <a:srgbClr val="F5DDD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355112-B13D-2977-A41F-575CA8F7504B}"/>
              </a:ext>
            </a:extLst>
          </p:cNvPr>
          <p:cNvSpPr txBox="1"/>
          <p:nvPr/>
        </p:nvSpPr>
        <p:spPr>
          <a:xfrm>
            <a:off x="4182014" y="459629"/>
            <a:ext cx="3719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52525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Plan Template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8CAFA1F8-7B2C-4F17-AD71-AC7D7DA1EE84}"/>
              </a:ext>
            </a:extLst>
          </p:cNvPr>
          <p:cNvPicPr>
            <a:picLocks noChangeAspect="1"/>
          </p:cNvPicPr>
          <p:nvPr/>
        </p:nvPicPr>
        <p:blipFill>
          <a:blip r:embed="rId10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973" y="6214038"/>
            <a:ext cx="2867014" cy="3686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04130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TdGFuZGFyZCIsIlZlcnNpb24iOnsiJGlkIjoiMiIsIlZlcnNpb24iOiI0LjEuMCIsIk9yaWdpbmFsQXNzZW1ibHlWZXJzaW9uIjoiMS4wMC4wMC4wMCIsIkVkaXRpb24iOiJQcm8iLCJMYXN0U2F2ZWRFZGl0aW9uIjo0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MC4wLCJMZWZ0IjowLjAsIlJpZ2h0IjowLjAsIkJvdHRvbSI6MC4wfSwiQmFja2dyb3VuZCI6eyIkaWQiOiIyOSIsIkNvbG9yIjp7IiRpZCI6IjMwIiwiQSI6MjU1LCJSIjoxMSwiRyI6NjcsIkIiOjExNH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aWQiOiIzNSIsIkNvbG9yIjp7IiRpZCI6IjM2IiwiQSI6MjU1LCJSIjo2OCwiRyI6ODQsIkIiOjEwNn19LCJJc1Zpc2libGUiOnRydWUsIldpZHRoIjo4NTguMCwiSGVpZ2h0IjozMC4wLCJCb3JkZXJTdHlsZSI6eyIkaWQiOiIzNyIsIkxpbmVDb2xvciI6bnVsbCwiTGluZVdlaWdodCI6MC4wLCJMaW5lVHlwZSI6MCwiUGFyZW50U3R5bGUiOm51bGx9LCJQYXJlbnRTdHlsZSI6bnVsbH0sIkJvdHRvbVRpZXJTaGFwZVN0eWxlIjp7IiRpZCI6IjM4IiwiTWFyZ2luIjp7IiRyZWYiOiIyNyJ9LCJQYWRkaW5nIjp7IiRyZWYiOiIyOCJ9LCJCYWNrZ3JvdW5kIjp7IiRyZWYiOiIzNSJ9LCJJc1Zpc2libGUiOnRydWUsIldpZHRoIjo4NTguMCwiSGVpZ2h0IjozMC4wLCJCb3JkZXJTdHlsZSI6eyIkaWQiOiIzOSIsIkxpbmVDb2xvciI6bnVsbCwiTGluZVdlaWdodCI6MC4wLCJMaW5lVHlwZSI6MCwiUGFyZW50U3R5bGUiOm51bGx9LCJQYXJlbnRTdHlsZSI6bnVsbH0sIlJpZ2h0RW5kQ2Fwc1N0eWxlIjp7IiRpZCI6IjQwIiwiRm9udFNldHRpbmdzIjp7IiRpZCI6IjQxIiwiRm9udFNpemUiOjI0LCJGb250TmFtZSI6IkNhbGlicmkiLCJJc0JvbGQiOmZhbHNlLCJJc0l0YWxpYyI6ZmFsc2UsIklzVW5kZXJsaW5lZCI6ZmFsc2UsIlBhcmVudFN0eWxlIjpudWxsfSwiQXV0b1NpemUiOjAsIkZvcmVncm91bmQiOnsiJGlkIjoiNDIiLCJDb2xvciI6eyIkaWQiOiI0My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0NCIsIlRvcCI6MC4wLCJMZWZ0IjowLjAsIlJpZ2h0IjoyNS4wLCJCb3R0b20iOjAuMH0sIlBhZGRpbmciOnsiJGlkIjoiNDUiLCJUb3AiOjAuMCwiTGVmdCI6MC4wLCJSaWdodCI6MC4wLCJCb3R0b20iOjAuMH0sIkJhY2tncm91bmQiOnsiJGlkIjoiNDYiLCJDb2xvciI6eyIkaWQiOiI0NyIsIkEiOjg5LCJSIjowLCJHIjowLCJCIjowfX0sIklzVmlzaWJsZSI6ZmFsc2UsIldpZHRoIjowLjAsIkhlaWdodCI6MC4wLCJCb3JkZXJTdHlsZSI6bnVsbCwiUGFyZW50U3R5bGUiOm51bGx9LCJMZWZ0RW5kQ2Fwc1N0eWxlIjp7IiRpZCI6IjQ4IiwiRm9udFNldHRpbmdzIjp7IiRpZCI6IjQ5IiwiRm9udFNpemUiOjI0LCJGb250TmFtZSI6IkNhbGlicmkiLCJJc0JvbGQiOmZhbHNlLCJJc0l0YWxpYyI6ZmFsc2UsIklzVW5kZXJsaW5lZCI6ZmFsc2UsIlBhcmVudFN0eWxlIjpudWxsfSwiQXV0b1NpemUiOjAsIkZvcmVncm91bmQiOnsiJGlkIjoiNTAiLCJDb2xvciI6eyIkaWQiOiI1MS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1MiIsIlRvcCI6MC4wLCJMZWZ0IjoyNS4wLCJSaWdodCI6MC4wLCJCb3R0b20iOjAuMH0sIlBhZGRpbmciOnsiJGlkIjoiNTMiLCJUb3AiOjAuMCwiTGVmdCI6MC4wLCJSaWdodCI6MC4wLCJCb3R0b20iOjAuMH0sIkJhY2tncm91bmQiOnsiJGlkIjoiNTQiLCJDb2xvciI6eyIkcmVmIjoiNDcifX0sIklzVmlzaWJsZSI6ZmFsc2UsIldpZHRoIjowLjAsIkhlaWdodCI6MC4wLCJCb3JkZXJTdHlsZSI6bnVsbCwiUGFyZW50U3R5bGUiOm51bGx9LCJUb2RheVRleHRTdHlsZSI6eyIkaWQiOiI1NSIsIkZvbnRTZXR0aW5ncyI6eyIkaWQiOiI1NiIsIkZvbnRTaXplIjoxMSwiRm9udE5hbWUiOiJDYWxpYnJpIiwiSXNCb2xkIjpmYWxzZSwiSXNJdGFsaWMiOmZhbHNlLCJJc1VuZGVybGluZWQiOmZhbHNlLCJQYXJlbnRTdHlsZSI6bnVsbH0sIkF1dG9TaXplIjowLCJGb3JlZ3JvdW5kIjp7IiRpZCI6IjU3IiwiQ29sb3IiOnsiJGlkIjoi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kiLCJUb3AiOjAuMCwiTGVmdCI6MC4wLCJSaWdodCI6MC4wLCJCb3R0b20iOjAuMH0sIlBhZGRpbmciOnsiJGlkIjoiNjAiLCJUb3AiOjAuMCwiTGVmdCI6MC4wLCJSaWdodCI6MC4wLCJCb3R0b20iOjAuMH0sIkJhY2tncm91bmQiOnsiJGlkIjoiNjEiLCJDb2xvciI6eyIkcmVmIjoiNDcifX0sIklzVmlzaWJsZSI6ZmFsc2UsIldpZHRoIjowLjAsIkhlaWdodCI6MC4wLCJCb3JkZXJTdHlsZSI6bnVsbCwiUGFyZW50U3R5bGUiOm51bGx9LCJUb2RheU1hcmtlclN0eWxlIjp7IiRpZCI6IjYyIiwiTWFyZ2luIjp7IiRpZCI6IjYzIiwiVG9wIjowLjAsIkxlZnQiOjAuMCwiUmlnaHQiOjAuMCwiQm90dG9tIjowLjB9LCJQYWRkaW5nIjp7IiRpZCI6IjY0IiwiVG9wIjowLjAsIkxlZnQiOjAuMCwiUmlnaHQiOjAuMCwiQm90dG9tIjowLjB9LCJCYWNrZ3JvdW5kIjp7IiRpZCI6IjY1IiwiQ29sb3IiOnsiJGlkIjoiNjYiLCJBIjoyNTUsIlIiOjI1NSwiRyI6MCwiQiI6MH19LCJJc1Zpc2libGUiOnRydWUsIldpZHRoIjowLjAsIkhlaWdodCI6MC4wLCJCb3JkZXJTdHlsZSI6bnVsbCwiUGFyZW50U3R5bGUiOm51bGx9LCJTY2FsZVN0eWxlIjp7IiRpZCI6IjY3IiwiU2hhcGUiOjAsIlNob3dTZWdtZW50U2VwYXJhdG9ycyI6dHJ1ZSwiU2VnbWVudFNlcGFyYXRvck9wYWNpdHkiOjMwLCJIYXNCZWVuVmlzaWJsZUJlZm9yZSI6dHJ1ZSwiRm9udFNldHRpbmdzIjp7IiRpZCI6IjY4IiwiRm9udFNpemUiOjEyLCJGb250TmFtZSI6IkNhbGlicmkiLCJJc0JvbGQiOmZhbHN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3MSIsIlRvcCI6MC4wLCJMZWZ0Ijo1LjAsIlJpZ2h0IjowLjAsIkJvdHRvbSI6MC4wfSwiUGFkZGluZyI6eyIkaWQiOiI3MiIsIlRvcCI6MC4wLCJMZWZ0IjowLjAsIlJpZ2h0IjowLjAsIkJvdHRvbSI6MC4wfSwiQmFja2dyb3VuZCI6eyIkaWQiOiI3MyIsIkNvbG9yIjp7IiRyZWYiOiI0NyJ9fSwiSXNWaXNpYmxlIjp0cnVlLCJXaWR0aCI6MC4wLCJIZWlnaHQiOjAuMCwiQm9yZGVyU3R5bGUiOm51bGwsIlBhcmVudFN0eWxlIjpudWxsfSwiU2luZ2xlU2NhbGVTaGFwZVN0eWxlIjp7IiRpZCI6Ijc0IiwiU2hhcGUiOjAsIkhlaWdodCI6MzAuMH0sIk1pZGRsZVRpZXJTY2FsZVN0eWxlIjp7IiRpZCI6Ijc1IiwiU2hhcGUiOjAsIlNob3dTZWdtZW50U2VwYXJhdG9ycyI6dHJ1ZSwiU2VnbWVudFNlcGFyYXRvck9wYWNpdHkiOjMwLCJIYXNCZWVuVmlzaWJsZUJlZm9yZSI6ZmFsc2UsIkZvbnRTZXR0aW5ncyI6eyIkaWQiOiI3Ni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JvdHRvbVRpZXJTY2FsZVN0eWxlIjp7IiRpZCI6Ijc3IiwiU2hhcGUiOjAsIlNob3dTZWdtZW50U2VwYXJhdG9ycyI6dHJ1ZSwiU2VnbWVudFNlcGFyYXRvck9wYWNpdHkiOjMwLCJIYXNCZWVuVmlzaWJsZUJlZm9yZSI6ZmFsc2UsIkZvbnRTZXR0aW5ncyI6eyIkaWQiOiI3O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VsYXBzZWRUaW1lQmFja2dyb3VuZCI6eyIkaWQiOiI3OSIsIkNvbG9yIjp7IiRpZCI6IjgwIiwiQSI6MjU1LCJSIjoyNTUsIkciOjAsIkIiOjB9fSwiQXBwZW5kWWVhck9uWWVhckNoYW5nZSI6dHJ1ZSwiRWxhcHNlZFRpbWVGb3JtYXQiOjAsIlRvZGF5TWFya2VyUG9zaXRpb24iOjAsIlF1aWNrUG9zaXRpb24iOjMsIkFic29sdXRlUG9zaXRpb24iOjI0My4wLCJNYXJnaW4iOnsiJGlkIjoiODEiLCJUb3AiOjAuMCwiTGVmdCI6MTAuMCwiUmlnaHQiOjEwLjAsIkJvdHRvbSI6MC4wfSwiUGFkZGluZyI6eyIkaWQiOiI4MiIsIlRvcCI6MC4wLCJMZWZ0IjowLjAsIlJpZ2h0IjowLjAsIkJvdHRvbSI6MC4wfSwiQmFja2dyb3VuZCI6eyIkaWQiOiI4MyIsIkNvbG9yIjp7IiRpZCI6Ijg0IiwiQSI6MjU1LCJSIjo2OCwiRyI6ODQsIkIiOjEwNn19LCJJc1Zpc2libGUiOnRydWUsIldpZHRoIjowLjAsIkhlaWdodCI6MC4wLCJCb3JkZXJTdHlsZSI6bnVsbCwiUGFyZW50U3R5bGUiOm51bGx9LCJEZWZhdWx0TWlsZXN0b25lU3R5bGUiOnsiJGlkIjoiODUiLCJTaGFwZSI6MSwiQ29ubmVjdG9yTWFyZ2luIjp7IiRpZCI6Ijg2IiwiVG9wIjowLjAsIkxlZnQiOjIuMCwiUmlnaHQiOjIuMCwiQm90dG9tIjowLjB9LCJDb25uZWN0b3JTdHlsZSI6eyIkaWQiOiI4NyIsIkxpbmVDb2xvciI6eyIkaWQiOiI4OCIsIiR0eXBlIjoiTkxSRS5Db21tb24uRG9tLlNvbGlkQ29sb3JCcnVzaCwgTkxSRS5Db21tb24iLCJDb2xvciI6eyIkaWQiOiI4OSIsIkEiOjI1NSwiUiI6MTY1LCJHIjoxNjUsIkIiOjE2NX19LCJMaW5lV2VpZ2h0IjoxLjAsIkxpbmVUeXBlIjowLCJQYXJlbnRTdHlsZSI6bnVsbH0sIklzQmVsb3dUaW1lYmFuZCI6ZmFsc2UsIlBvc2l0aW9uT25UYXNrIjowLCJIaWRlRGF0ZSI6ZmFsc2UsIlNoYXBlU2l6ZSI6MSwiU3BhY2luZyI6MC4wLCJQYWRkaW5nIjp7IiRpZCI6IjkwIiwiVG9wIjowLjAsIkxlZnQiOjAuMCwiUmlnaHQiOjAuMCwiQm90dG9tIjowLjB9LCJTaGFwZVN0eWxlIjp7IiRpZCI6IjkxIiwiTWFyZ2luIjp7IiRpZCI6IjkyIiwiVG9wIjowLjAsIkxlZnQiOjAuMCwiUmlnaHQiOjAuMCwiQm90dG9tIjowLjB9LCJQYWRkaW5nIjp7IiRpZCI6IjkzIiwiVG9wIjowLjAsIkxlZnQiOjAuMCwiUmlnaHQiOjAuMCwiQm90dG9tIjowLjB9LCJCYWNrZ3JvdW5kIjp7IiRpZCI6Ijk0IiwiQ29sb3IiOnsiJGlkIjoiOTUiLCJBIjoyNTUsIlIiOjIzMSwiRyI6MjMwLCJCIjoyMzB9fSwiSXNWaXNpYmxlIjp0cnVlLCJXaWR0aCI6MTguMCwiSGVpZ2h0IjoyMC4wLCJCb3JkZXJTdHlsZSI6eyIkaWQiOiI5NiIsIkxpbmVDb2xvciI6eyIkaWQiOiI5NyIsIiR0eXBlIjoiTkxSRS5Db21tb24uRG9tLlNvbGlkQ29sb3JCcnVzaCwgTkxSRS5Db21tb24iLCJDb2xvciI6eyIkaWQiOiI5OCIsIkEiOjI1NSwiUiI6MjM0LCJHIjoyMiwiQiI6MzB9fSwiTGluZVdlaWdodCI6MC4wLCJMaW5lVHlwZSI6MCwiUGFyZW50U3R5bGUiOm51bGx9LCJQYXJlbnRTdHlsZSI6bnVsbH0sIlRpdGxlU3R5bGUiOnsiJGlkIjoiOTkiLCJGb250U2V0dGluZ3MiOnsiJGlkIjoiMTAwIiwiRm9udFNpemUiOjEyLCJGb250TmFtZSI6IkNhbGlicmkiLCJJc0JvbGQiOnRydWUsIklzSXRhbGljIjpmYWxzZSwiSXNVbmRlcmxpbmVkIjpmYWxzZSwiUGFyZW50U3R5bGUiOm51bGx9LCJBdXRvU2l6ZSI6MCwiRm9yZWdyb3VuZCI6eyIkaWQiOiIxMDEiLCJDb2xvciI6eyIkaWQiOiIxM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zIiwiVG9wIjowLjAsIkxlZnQiOjAuMCwiUmlnaHQiOjAuMCwiQm90dG9tIjowLjB9LCJQYWRkaW5nIjp7IiRpZCI6IjEwNCIsIlRvcCI6MC4wLCJMZWZ0IjowLjAsIlJpZ2h0IjowLjAsIkJvdHRvbSI6MC4wfSwiQmFja2dyb3VuZCI6eyIkaWQiOiIxMDUiLCJDb2xvciI6eyIkaWQiOiIxMDYiLCJBIjo4OSwiUiI6MCwiRyI6MCwiQiI6MH19LCJJc1Zpc2libGUiOnRydWUsIldpZHRoIjowLjAsIkhlaWdodCI6MC4wLCJCb3JkZXJTdHlsZSI6bnVsbCwiUGFyZW50U3R5bGUiOm51bGx9LCJEYXRlU3R5bGUiOnsiJGlkIjoiMTA3IiwiRm9udFNldHRpbmdzIjp7IiRpZCI6IjEwOCIsIkZvbnRTaXplIjoxMCwiRm9udE5hbWUiOiJDYWxpYnJpIiwiSXNCb2xkIjp0cnVlLCJJc0l0YWxpYyI6ZmFsc2UsIklzVW5kZXJsaW5lZCI6ZmFsc2UsIlBhcmVudFN0eWxlIjpudWxsfSwiQXV0b1NpemUiOjAsIkZvcmVncm91bmQiOnsiJGlkIjoiMTA5IiwiQ29sb3IiOnsiJGlkIjoiMTEwIiwiQSI6MjU1LCJSIjo5MSwiRyI6MTU1LCJCIjoyMTN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cmVmIjoiMTA2In19LCJJc1Zpc2libGUiOnRydWUsIldpZHRoIjowLjAsIkhlaWdodCI6MC4wLCJCb3JkZXJTdHlsZSI6bnVsbCwiUGFyZW50U3R5bGUiOm51bGx9LCJEYXRlRm9ybWF0Ijp7IiRpZCI6IjE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SIsIkRhdGVQYXJ0SXNWaXNpYmxlIjpmYWxzZSwiVGltZVBhcnRJc1Zpc2libGUiOmZhbHNlfX0sIldlZWtOdW1iZXJpbmciOnsiJGlkIjoiMTE2IiwiRm9ybWF0IjowLCJJc1Zpc2libGUiOmZhbHNlLCJMYXN0S25vd25WaXNpYmlsaXR5U3RhdGUiOmZhbHNlfSwiSXNWaXNpYmxlIjp0cnVlLCJQYXJlbnRTdHlsZSI6bnVsbH0sIkRlZmF1bHRNb3RTdHlsZSI6eyIkaWQiOiIxMTciLCJTaGFwZSI6MSwiQ29ubmVjdG9yTWFyZ2luIjp7IiRpZCI6IjExOCIsIlRvcCI6MC4wLCJMZWZ0IjoyLjAsIlJpZ2h0IjoyLjAsIkJvdHRvbSI6MC4wfSwiQ29ubmVjdG9yU3R5bGUiOnsiJGlkIjoiMTE5IiwiTGluZUNvbG9yIjp7IiRpZCI6IjEyMCIsIiR0eXBlIjoiTkxSRS5Db21tb24uRG9tLlNvbGlkQ29sb3JCcnVzaCwgTkxSRS5Db21tb24iLCJDb2xvciI6eyIkaWQiOiIxMjEiLCJBIjoyNTUsIlIiOjE2NSwiRyI6MTY1LCJCIjoxNjV9fSwiTGluZVdlaWdodCI6MS4wLCJMaW5lVHlwZSI6MCwiUGFyZW50U3R5bGUiOm51bGx9LCJJc0JlbG93VGltZWJhbmQiOmZhbHNlLCJQb3NpdGlvbk9uVGFzayI6MSwiSGlkZURhdGUiOmZhbHNlLCJTaGFwZVNpemUiOjEsIlNwYWNpbmciOjAuMCwiUGFkZGluZyI6eyIkaWQiOiIxMjIiLCJUb3AiOjAuMCwiTGVmdCI6MC4wLCJSaWdodCI6MC4wLCJCb3R0b20iOjAuMH0sIlNoYXBlU3R5bGUiOnsiJGlkIjoiMTIzIiwiTWFyZ2luIjp7IiRpZCI6IjEyNCIsIlRvcCI6MC4wLCJMZWZ0IjowLjAsIlJpZ2h0IjowLjAsIkJvdHRvbSI6MC4wfSwiUGFkZGluZyI6eyIkaWQiOiIxMjUiLCJUb3AiOjAuMCwiTGVmdCI6MC4wLCJSaWdodCI6MC4wLCJCb3R0b20iOjAuMH0sIkJhY2tncm91bmQiOnsiJGlkIjoiMTI2IiwiQ29sb3IiOnsiJGlkIjoiMTI3IiwiQSI6MjU1LCJSIjoyMzEsIkciOjIzMCwiQiI6MjMwfX0sIklzVmlzaWJsZSI6dHJ1ZSwiV2lkdGgiOjE4LjAsIkhlaWdodCI6MjAuMCwiQm9yZGVyU3R5bGUiOnsiJGlkIjoiMTI4IiwiTGluZUNvbG9yIjp7IiRpZCI6IjEyOSIsIiR0eXBlIjoiTkxSRS5Db21tb24uRG9tLlNvbGlkQ29sb3JCcnVzaCwgTkxSRS5Db21tb24iLCJDb2xvciI6eyIkaWQiOiIxMzAiLCJBIjoyNTUsIlIiOjIzNCwiRyI6MjIsIkIiOjMwfX0sIkxpbmVXZWlnaHQiOjAuMCwiTGluZVR5cGUiOjAsIlBhcmVudFN0eWxlIjpudWxsfSwiUGFyZW50U3R5bGUiOm51bGx9LCJUaXRsZVN0eWxlIjp7IiRpZCI6IjEzMSIsIkZvbnRTZXR0aW5ncyI6eyIkaWQiOiIxMzIiLCJGb250U2l6ZSI6MTIsIkZvbnROYW1lIjoiQ2FsaWJyaSIsIklzQm9sZCI6dHJ1ZSwiSXNJdGFsaWMiOmZhbHNlLCJJc1VuZGVybGluZWQiOmZhbHNlLCJQYXJlbnRTdHlsZSI6bnVsbH0sIkF1dG9TaXplIjowLCJGb3JlZ3JvdW5kIjp7IiRpZCI6IjEzMyIsIkNvbG9yIjp7IiRpZCI6IjEz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pZCI6IjEzOCIsIkEiOjg5LCJSIjowLCJHIjowLCJCIjowfX0sIklzVmlzaWJsZSI6dHJ1ZSwiV2lkdGgiOjAuMCwiSGVpZ2h0IjowLjAsIkJvcmRlclN0eWxlIjpudWxsLCJQYXJlbnRTdHlsZSI6bnVsbH0sIkRhdGVTdHlsZSI6eyIkaWQiOiIxMzkiLCJGb250U2V0dGluZ3MiOnsiJGlkIjoiMTQwIiwiRm9udFNpemUiOjEwLCJGb250TmFtZSI6IkNhbGlicmkiLCJJc0JvbGQiOnRydWUsIklzSXRhbGljIjpmYWxzZSwiSXNVbmRlcmxpbmVkIjpmYWxzZSwiUGFyZW50U3R5bGUiOm51bGx9LCJBdXRvU2l6ZSI6MCwiRm9yZWdyb3VuZCI6eyIkaWQiOiIxNDEiLCJDb2xvciI6eyIkaWQiOiIxNDIiLCJBIjoyNTUsIlIiOjkxLCJHIjoxNTUsIkIiOjIxM319LCJNYXhXaWR0aCI6MjAwLjAsIk1heEhlaWdodCI6IkluZmluaXR5IiwiU21hcnRGb3JlZ3JvdW5kSXNBY3RpdmUiOmZhbHNlLCJIb3Jpem9udGFsQWxpZ25tZW50IjowLCJWZXJ0aWNhbEFsaWdubWVudCI6MCwiU21hcnRGb3JlZ3JvdW5kIjpudWxsLCJCYWNrZ3JvdW5kRmlsbFR5cGUiOjAsIk1hcmdpbiI6eyIkaWQiOiIxNDMiLCJUb3AiOjAuMCwiTGVmdCI6MC4wLCJSaWdodCI6MC4wLCJCb3R0b20iOjAuMH0sIlBhZGRpbmciOnsiJGlkIjoiMTQ0IiwiVG9wIjowLjAsIkxlZnQiOjAuMCwiUmlnaHQiOjAuMCwiQm90dG9tIjowLjB9LCJCYWNrZ3JvdW5kIjp7IiRpZCI6IjE0NSIsIkNvbG9yIjp7IiRyZWYiOiIxMzgifX0sIklzVmlzaWJsZSI6dHJ1ZSwiV2lkdGgiOjAuMCwiSGVpZ2h0IjowLjAsIkJvcmRlclN0eWxlIjpudWxsLCJQYXJlbnRTdHlsZSI6bnVsbH0sIkRhdGVGb3JtYXQiOnsiJGlkIjoiMTQ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3IiwiRGF0ZVBhcnRJc1Zpc2libGUiOmZhbHNlLCJUaW1lUGFydElzVmlzaWJsZSI6ZmFsc2V9fSwiV2Vla051bWJlcmluZyI6eyIkaWQiOiIxNDgiLCJGb3JtYXQiOjAsIklzVmlzaWJsZSI6ZmFsc2UsIkxhc3RLbm93blZpc2liaWxpdHlTdGF0ZSI6ZmFsc2V9LCJJc1Zpc2libGUiOnRydWUsIlBhcmVudFN0eWxlIjpudWxsfSwiRGVmYXVsdFRhc2tTdHlsZSI6eyIkaWQiOiIxNDkiLCJTaGFwZSI6MSwiU2hhcGVUaGlja25lc3MiOjEsIkR1cmF0aW9uRm9ybWF0IjowLCJJbmNsdWRlTm9uV29ya2luZ0RheXNJbkR1cmF0aW9uIjp0cnVlLCJQZXJjZW50YWdlQ29tcGxldGVTdHlsZSI6eyIkaWQiOiIxNTAiLCJGb250U2V0dGluZ3MiOnsiJGlkIjoiMTUxIiwiRm9udFNpemUiOjEwLCJGb250TmFtZSI6IkNhbGlicmkiLCJJc0JvbGQiOmZhbHNlLCJJc0l0YWxpYyI6ZmFsc2UsIklzVW5kZXJsaW5lZCI6ZmFsc2UsIlBhcmVudFN0eWxlIjpudWxsfSwiQXV0b1NpemUiOjAsIkZvcmVncm91bmQiOnsiJGlkIjoiMTUyIiwiQ29sb3IiOnsiJGlkIjoiMTU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1NCIsIlRvcCI6MC4wLCJMZWZ0IjowLjAsIlJpZ2h0IjowLjAsIkJvdHRvbSI6MC4wfSwiUGFkZGluZyI6eyIkaWQiOiIxNTUiLCJUb3AiOjAuMCwiTGVmdCI6MC4wLCJSaWdodCI6MC4wLCJCb3R0b20iOjAuMH0sIkJhY2tncm91bmQiOnsiJGlkIjoiMTU2IiwiQ29sb3IiOnsiJGlkIjoiMTU3IiwiQSI6ODksIlIiOjAsIkciOjAsIkIiOjB9fSwiSXNWaXNpYmxlIjp0cnVlLCJXaWR0aCI6MC4wLCJIZWlnaHQiOjAuMCwiQm9yZGVyU3R5bGUiOm51bGwsIlBhcmVudFN0eWxlIjpudWxsfSwiRHVyYXRpb25TdHlsZSI6eyIkaWQiOiIxNTgiLCJGb250U2V0dGluZ3MiOnsiJGlkIjoiMTU5IiwiRm9udFNpemUiOjEwLCJGb250TmFtZSI6IkNhbGlicmkiLCJJc0JvbGQiOmZhbHNlLCJJc0l0YWxpYyI6ZmFsc2UsIklzVW5kZXJsaW5lZCI6ZmFsc2UsIlBhcmVudFN0eWxlIjpudWxsfSwiQXV0b1NpemUiOjAsIkZvcmVncm91bmQiOnsiJGlkIjoiMTYwIiwiQ29sb3IiOnsiJGlkIjoiMTY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jIiLCJUb3AiOjAuMCwiTGVmdCI6MC4wLCJSaWdodCI6MC4wLCJCb3R0b20iOjAuMH0sIlBhZGRpbmciOnsiJGlkIjoiMTYzIiwiVG9wIjowLjAsIkxlZnQiOjAuMCwiUmlnaHQiOjAuMCwiQm90dG9tIjowLjB9LCJCYWNrZ3JvdW5kIjp7IiRpZCI6IjE2NCIsIkNvbG9yIjp7IiRyZWYiOiIxNTcifX0sIklzVmlzaWJsZSI6dHJ1ZSwiV2lkdGgiOjAuMCwiSGVpZ2h0IjowLjAsIkJvcmRlclN0eWxlIjpudWxsLCJQYXJlbnRTdHlsZSI6bnVsbH0sIkhvcml6b250YWxDb25uZWN0b3JTdHlsZSI6eyIkaWQiOiIxNjUiLCJMaW5lQ29sb3IiOnsiJGlkIjoiMTY2IiwiJHR5cGUiOiJOTFJFLkNvbW1vbi5Eb20uU29saWRDb2xvckJydXNoLCBOTFJFLkNvbW1vbiIsIkNvbG9yIjp7IiRpZCI6IjE2NyIsIkEiOjI1NSwiUiI6MTg3LCJHIjoxODEsIkIiOjE4MX19LCJMaW5lV2VpZ2h0IjoxLjAsIkxpbmVUeXBlIjowLCJQYXJlbnRTdHlsZSI6bnVsbH0sIlZlcnRpY2FsQ29ubmVjdG9yU3R5bGUiOnsiJGlkIjoiMTY4IiwiTGluZUNvbG9yIjp7IiRpZCI6IjE2OSIsIiR0eXBlIjoiTkxSRS5Db21tb24uRG9tLlNvbGlkQ29sb3JCcnVzaCwgTkxSRS5Db21tb24iLCJDb2xvciI6eyIkaWQiOiIxNzAiLCJBIjoyNTUsIlIiOjY4LCJHIjo4NCwiQiI6MTA2fX0sIkxpbmVXZWlnaHQiOjAuMCwiTGluZVR5cGUiOjAsIlBhcmVudFN0eWxlIjpudWxsfSwiTWFyZ2luIjpudWxsLCJTdGFydERhdGVQb3NpdGlvbiI6MywiRW5kRGF0ZVBvc2l0aW9uIjo0LCJEYXRlSXNWaXNpYmxlIjp0cnVlLCJUaXRsZVBvc2l0aW9uIjo1LCJEdXJhdGlvblBvc2l0aW9uIjo2LCJQZXJjZW50YWdlQ29tcGxldGVkUG9zaXRpb24iOjYsIlNwYWNpbmciOjEwLCJJc0JlbG93VGltZWJhbmQiOnRydWUsIlBlcmNlbnRhZ2VDb21wbGV0ZVNoYXBlT3BhY2l0eSI6MzUsIlNoYXBlU3R5bGUiOnsiJGlkIjoiMTcxIiwiTWFyZ2luIjp7IiRpZCI6IjE3MiIsIlRvcCI6MC4wLCJMZWZ0Ijo0LjAsIlJpZ2h0Ijo0LjAsIkJvdHRvbSI6MC4wfSwiUGFkZGluZyI6eyIkaWQiOiIxNzMiLCJUb3AiOjAuMCwiTGVmdCI6MS4wLCJSaWdodCI6MC4wLCJCb3R0b20iOjEuMH0sIkJhY2tncm91bmQiOnsiJGlkIjoiMTc0IiwiQ29sb3IiOnsiJGlkIjoiMTc1IiwiQSI6MjU1LCJSIjo5MSwiRyI6MTU1LCJCIjoyMTN9fSwiSXNWaXNpYmxlIjp0cnVlLCJXaWR0aCI6MC4wLCJIZWlnaHQiOjE2LjAsIkJvcmRlclN0eWxlIjp7IiRpZCI6IjE3NiIsIkxpbmVDb2xvciI6eyIkaWQiOiIxNzciLCIkdHlwZSI6Ik5MUkUuQ29tbW9uLkRvbS5Tb2xpZENvbG9yQnJ1c2gsIE5MUkUuQ29tbW9uIiwiQ29sb3IiOnsiJGlkIjoiMTc4IiwiQSI6MjU1LCJSIjoyMzQsIkciOjIyLCJCIjozMH19LCJMaW5lV2VpZ2h0IjowLjAsIkxpbmVUeXBlIjowLCJQYXJlbnRTdHlsZSI6bnVsbH0sIlBhcmVudFN0eWxlIjpudWxsfSwiVGl0bGVTdHlsZSI6eyIkaWQiOiIxNzkiLCJGb250U2V0dGluZ3MiOnsiJGlkIjoiMTgwIiwiRm9udFNpemUiOjEyLCJGb250TmFtZSI6IkNhbGlicmkiLCJJc0JvbGQiOnRydWUsIklzSXRhbGljIjpmYWxzZSwiSXNVbmRlcmxpbmVkIjpmYWxzZSwiUGFyZW50U3R5bGUiOm51bGx9LCJBdXRvU2l6ZSI6MCwiRm9yZWdyb3VuZCI6eyIkaWQiOiIxODEiLCJDb2xvciI6eyIkaWQiOiIxO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cmVmIjoiMTU3In19LCJJc1Zpc2libGUiOnRydWUsIldpZHRoIjowLjAsIkhlaWdodCI6MC4wLCJCb3JkZXJTdHlsZSI6bnVsbCwiUGFyZW50U3R5bGUiOm51bGx9LCJEYXRlU3R5bGUiOnsiJGlkIjoiMTg2IiwiRm9udFNldHRpbmdzIjp7IiRpZCI6IjE4NyIsIkZvbnRTaXplIjoxMCwiRm9udE5hbWUiOiJDYWxpYnJpIiwiSXNCb2xkIjp0cnVlLCJJc0l0YWxpYyI6ZmFsc2UsIklzVW5kZXJsaW5lZCI6ZmFsc2UsIlBhcmVudFN0eWxlIjpudWxsfSwiQXV0b1NpemUiOjAsIkZvcmVncm91bmQiOnsiJGlkIjoiMTg4IiwiQ29sb3IiOnsiJGlkIjoiMTg5IiwiQSI6MjU1LCJSIjo1NSwiRyI6MTM2LCJCIjoxNDV9fSwiTWF4V2lkdGgiOjIwMC4wLCJNYXhIZWlnaHQiOiJJbmZpbml0eSIsIlNtYXJ0Rm9yZWdyb3VuZElzQWN0aXZlIjpmYWxzZSwiSG9yaXpvbnRhbEFsaWdubWVudCI6MCwiVmVydGljYWxBbGlnbm1lbnQiOjAsIlNtYXJ0Rm9yZWdyb3VuZCI6bnVsbCwiQmFja2dyb3VuZEZpbGxUeXBlIjowLCJNYXJnaW4iOnsiJGlkIjoiMTkwIiwiVG9wIjowLjAsIkxlZnQiOjAuMCwiUmlnaHQiOjAuMCwiQm90dG9tIjowLjB9LCJQYWRkaW5nIjp7IiRpZCI6IjE5MSIsIlRvcCI6MC4wLCJMZWZ0IjowLjAsIlJpZ2h0IjowLjAsIkJvdHRvbSI6MC4wfSwiQmFja2dyb3VuZCI6eyIkaWQiOiIxOTIiLCJDb2xvciI6eyIkcmVmIjoiMTU3In19LCJJc1Zpc2libGUiOnRydWUsIldpZHRoIjowLjAsIkhlaWdodCI6MC4wLCJCb3JkZXJTdHlsZSI6bnVsbCwiUGFyZW50U3R5bGUiOm51bGx9LCJEYXRlRm9ybWF0Ijp7IiRpZCI6IjE5MyIsIkZvcm1hdFN0cmluZyI6ImRkZCBNL2QveXkiLCJTZXBhcmF0b3IiOiIvIiwiVXNlSW50ZXJuYXRpb25hbERhdGVGb3JtYXQiOmZhbHNlLCJEYXRlSXNWaXNpYmxlIjp0cnVlLCJUaW1lSXNWaXNpYmxlIjpmYWxzZSwiSG91ckRpZ2l0cyI6MSwiQW1QbURlc2lnbmF0b3IiOjIsIlRyaW0wME1pbnV0ZXMiOmZhbHNlLCJMYXN0S25vd25WaXNpYmlsaXR5U3RhdGUiOnsiJGlkIjoiMTk0IiwiRGF0ZVBhcnRJc1Zpc2libGUiOmZhbHNlLCJUaW1lUGFydElzVmlzaWJsZSI6ZmFsc2V9fSwiV2Vla051bWJlcmluZyI6eyIkaWQiOiIxOTUiLCJGb3JtYXQiOjAsIklzVmlzaWJsZSI6ZmFsc2UsIkxhc3RLbm93blZpc2liaWxpdHlTdGF0ZSI6ZmFsc2V9LCJJc1Zpc2libGUiOnRydWUsIlBhcmVudFN0eWxlIjpudWxsLCJfZXhwbGljaXRseVNldCI6eyIkaWQiOiIxOT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3IiwiVGl0bGVQb3NpdGlvbiI6IlJpZ2h0IiwiRGF0ZVBvc2l0aW9uIjoiTGVmdCIsIlNoYXBlVHlwZSI6MCwiU2hhcGVTaXplIjoxLCJTcGFjaW5nIjo1LCJTaGFwZVN0eWxlIjp7IiRpZCI6IjE5OCIsIk1hcmdpbiI6eyIkaWQiOiIxOTkiLCJUb3AiOjAuMCwiTGVmdCI6MC4wLCJSaWdodCI6MC4wLCJCb3R0b20iOjAuMH0sIlBhZGRpbmciOnsiJGlkIjoiMjAwIiwiVG9wIjowLjAsIkxlZnQiOjAuMCwiUmlnaHQiOjAuMCwiQm90dG9tIjowLjB9LCJCYWNrZ3JvdW5kIjp7IiRpZCI6IjIwMSIsIkNvbG9yIjp7IiRpZCI6IjIwMiIsIkEiOjI1NSwiUiI6MCwiRyI6MTE0LCJCIjoxODh9fSwiSXNWaXNpYmxlIjp0cnVlLCJXaWR0aCI6MTguMCwiSGVpZ2h0IjoyMC4wLCJCb3JkZXJTdHlsZSI6eyIkaWQiOiIyMDMiLCJMaW5lQ29sb3IiOnsiJGlkIjoiMjA0IiwiJHR5cGUiOiJOTFJFLkNvbW1vbi5Eb20uU29saWRDb2xvckJydXNoLCBOTFJFLkNvbW1vbiIsIkNvbG9yIjp7IiRpZCI6IjIwNSIsIkEiOjI1NSwiUiI6MjU1LCJHIjowLCJCIjowfX0sIkxpbmVXZWlnaHQiOjAuMCwiTGluZVR5cGUiOjAsIlBhcmVudFN0eWxlIjpudWxsfSwiUGFyZW50U3R5bGUiOm51bGx9LCJUaXRsZVN0eWxlIjp7IiRpZCI6IjIwNiIsIkZvbnRTZXR0aW5ncyI6eyIkaWQiOiIyMDciLCJGb250U2l6ZSI6MTIsIkZvbnROYW1lIjoiQ2FsaWJyaSIsIklzQm9sZCI6dHJ1ZSwiSXNJdGFsaWMiOmZhbHNlLCJJc1VuZGVybGluZWQiOmZhbHNlLCJQYXJlbnRTdHlsZSI6bnVsbH0sIkF1dG9TaXplIjowLCJGb3JlZ3JvdW5kIjp7IiRpZCI6IjIwOCIsIkNvbG9yIjp7IiRpZCI6IjIw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AiLCJUb3AiOjAuMCwiTGVmdCI6MC4wLCJSaWdodCI6MC4wLCJCb3R0b20iOjAuMH0sIlBhZGRpbmciOnsiJGlkIjoiMjExIiwiVG9wIjowLjAsIkxlZnQiOjAuMCwiUmlnaHQiOjAuMCwiQm90dG9tIjowLjB9LCJCYWNrZ3JvdW5kIjp7IiRpZCI6IjIxMiIsIkNvbG9yIjp7IiRpZCI6IjIxMyIsIkEiOjg5LCJSIjowLCJHIjowLCJCIjowfX0sIklzVmlzaWJsZSI6dHJ1ZSwiV2lkdGgiOjAuMCwiSGVpZ2h0IjowLjAsIkJvcmRlclN0eWxlIjpudWxsLCJQYXJlbnRTdHlsZSI6bnVsbH0sIkRhdGVTdHlsZSI6eyIkaWQiOiIyMTQiLCJGb250U2V0dGluZ3MiOnsiJGlkIjoiMjE1IiwiRm9udFNpemUiOjEwLCJGb250TmFtZSI6IkNhbGlicmkiLCJJc0JvbGQiOnRydWUsIklzSXRhbGljIjpmYWxzZSwiSXNVbmRlcmxpbmVkIjpmYWxzZSwiUGFyZW50U3R5bGUiOm51bGx9LCJBdXRvU2l6ZSI6MCwiRm9yZWdyb3VuZCI6eyIkaWQiOiIyMTYiLCJDb2xvciI6eyIkaWQiOiIyMTc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IxOCIsIlRvcCI6MC4wLCJMZWZ0IjowLjAsIlJpZ2h0IjowLjAsIkJvdHRvbSI6MC4wfSwiUGFkZGluZyI6eyIkaWQiOiIyMTkiLCJUb3AiOjAuMCwiTGVmdCI6MC4wLCJSaWdodCI6MC4wLCJCb3R0b20iOjAuMH0sIkJhY2tncm91bmQiOnsiJGlkIjoiMjIwIiwiQ29sb3IiOnsiJGlkIjoiMjIxIiwiQSI6ODksIlIiOjAsIkciOjAsIkIiOjB9fSwiSXNWaXNpYmxlIjp0cnVlLCJXaWR0aCI6MC4wLCJIZWlnaHQiOjAuMCwiQm9yZGVyU3R5bGUiOm51bGwsIlBhcmVudFN0eWxlIjpudWxsfSwiRGF0ZUZvcm1hdCI6eyIkaWQiOiIyM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jMiLCJEYXRlUGFydElzVmlzaWJsZSI6ZmFsc2UsIlRpbWVQYXJ0SXNWaXNpYmxlIjpmYWxzZX19LCJXZWVrTnVtYmVyaW5nIjp7IiRpZCI6IjIyNCIsIkZvcm1hdCI6MCwiSXNWaXNpYmxlIjpmYWxzZSwiTGFzdEtub3duVmlzaWJpbGl0eVN0YXRlIjpmYWxzZX0sIklzVmlzaWJsZSI6dHJ1ZSwiUGFyZW50U3R5bGUiOm51bGx9LCJHcmlkbGluZVBhbmVsU3R5bGUiOnsiJGlkIjoiMjI1IiwiR3JpZGxpbmVTdHlsZSI6eyIkaWQiOiIyMjYiLCJMaW5lQ29sb3IiOnsiJGlkIjoiMjI3IiwiJHR5cGUiOiJOTFJFLkNvbW1vbi5Eb20uU29saWRDb2xvckJydXNoLCBOTFJFLkNvbW1vbiIsIkNvbG9yIjp7IiRpZCI6IjIyOCIsIkEiOjM4LCJSIjo5MSwiRyI6MTU1LCJCIjoyMTN9fSwiTGluZVdlaWdodCI6MS4wLCJMaW5lVHlwZSI6MCwiUGFyZW50U3R5bGUiOm51bGx9LCJNYXJnaW4iOnsiJGlkIjoiMjI5IiwiVG9wIjowLjAsIkxlZnQiOjAuMCwiUmlnaHQiOjAuMCwiQm90dG9tIjowLjB9LCJQYWRkaW5nIjp7IiRpZCI6IjIzMCIsIlRvcCI6MC4wLCJMZWZ0IjowLjAsIlJpZ2h0IjowLjAsIkJvdHRvbSI6MC4wfSwiQmFja2dyb3VuZCI6bnVsbCwiSXNWaXNpYmxlIjp0cnVlLCJXaWR0aCI6MC4wLCJIZWlnaHQiOjAuMCwiQm9yZGVyU3R5bGUiOm51bGwsIlBhcmVudFN0eWxlIjpudWxsfSwiQWN0aXZpdHlMaW5lUGFuZWxTdHlsZSI6eyIkaWQiOiIyMzEiLCJBY3Rpdml0eUxpbmVTdHlsZSI6eyIkaWQiOiIyMzIiLCJMaW5lQ29sb3IiOnsiJGlkIjoiMjMzIiwiJHR5cGUiOiJOTFJFLkNvbW1vbi5Eb20uU29saWRDb2xvckJydXNoLCBOTFJFLkNvbW1vbiIsIkNvbG9yIjp7IiRpZCI6IjIzNCIsIkEiOjM4LCJSIjo5MSwiRyI6MTU1LCJCIjoyMTN9fSwiTGluZVdlaWdodCI6MS4wLCJMaW5lVHlwZSI6MCwiUGFyZW50U3R5bGUiOm51bGx9LCJNYXJnaW4iOnsiJGlkIjoiMjM1IiwiVG9wIjowLjAsIkxlZnQiOjAuMCwiUmlnaHQiOjAuMCwiQm90dG9tIjowLjB9LCJQYWRkaW5nIjp7IiRpZCI6IjIzNiIsIlRvcCI6MC4wLCJMZWZ0IjowLjAsIlJpZ2h0IjowLjAsIkJvdHRvbSI6MC4wfSwiQmFja2dyb3VuZCI6bnVsbCwiSXNWaXNpYmxlIjp0cnVlLCJXaWR0aCI6MC4wLCJIZWlnaHQiOjAuMCwiQm9yZGVyU3R5bGUiOm51bGwsIlBhcmVudFN0eWxlIjpudWxsfSwiX3NlbGVjdGVkVGhlbWVQcmVzZXRDb2xvcnMiOnsiJGlkIjoiMjM3IiwiVGV4dExpZ2h0Ijp7IiRpZCI6IjIzOCIsIkEiOjI1NSwiUiI6MjU1LCJHIjoyNTUsIkIiOjI1NX0sIlRleHREYXJrIjp7IiRpZCI6IjIzOSIsIkEiOjI1NSwiUiI6MCwiRyI6MCwiQiI6MH0sIkFjY2VudDEiOnsiJHJlZiI6IjcwIn0sIkFjY2VudDIiOnsiJHJlZiI6IjM2In0sIkFjY2VudDMiOnsiJGlkIjoiMjQwIiwiQSI6MjU1LCJSIjo5MSwiRyI6MTU1LCJCIjoyMTN9LCJBY2NlbnQ0Ijp7IiRpZCI6IjI0MSIsIkEiOjI1NSwiUiI6MjMzLCJHIjoxMTMsIkIiOjUwfSwiQWNjZW50NSI6eyIkaWQiOiIyNDIiLCJBIjoyNTUsIlIiOjI1LCJHIjoxMDcsIkIiOjM2fSwiQWNjZW50NiI6eyIkaWQiOiIyNDMiLCJBIjoyNTUsIlIiOjE1LCJHIjoxNTgsIkIiOjIxM30sIkFjY2VudDciOnsiJGlkIjoiMjQ0IiwiQSI6MjU1LCJSIjoxNjAsIkciOjQzLCJCIjoxNDd9LCJBY2NlbnQ4Ijp7IiRpZCI6IjI0NSIsIkEiOjI1NSwiUiI6NzgsIkciOjE2NywiQiI6NDZ9fSwiU2hvd0VsYXBzZWRUaW1lR3JhZGllbnRTdHlsZSI6ZmFsc2UsIlRpbWViYW5kUmVzZXJ2ZWRMZWZ0QXJlYVN0eWxlIjp7IiRpZCI6IjI0NiIsIkFjdGl2aXR5SGVhZGVyV2lkdGgiOjAuMCwiSXNTZXQiOmZhbHNlfSwiRGVmYXVsdFN3aW1sYW5lU3R5bGUiOnsiJGlkIjoiMjQ3IiwiSGVhZGVyU3R5bGUiOnsiJGlkIjoiMjQ4IiwiVGV4dFN0eWxlIjp7IiRpZCI6IjI0OSIsIkZvbnRTZXR0aW5ncyI6eyIkaWQiOiIyNTAiLCJGb250U2l6ZSI6MTIsIkZvbnROYW1lIjoiQ2FsaWJyaSIsIklzQm9sZCI6ZmFsc2UsIklzSXRhbGljIjpmYWxzZSwiSXNVbmRlcmxpbmVkIjpmYWxzZSwiUGFyZW50U3R5bGUiOm51bGx9LCJBdXRvU2l6ZSI6MCwiRm9yZWdyb3VuZCI6eyIkaWQiOiIyNTEiLCJDb2xvciI6eyIkaWQiOiIyNTI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bnVsbCwiSXNWaXNpYmxlIjp0cnVlLCJXaWR0aCI6MC4wLCJIZWlnaHQiOjAuMCwiQm9yZGVyU3R5bGUiOm51bGwsIlBhcmVudFN0eWxlIjpudWxsfSwiUmVjdGFuZ2xlU3R5bGUiOnsiJGlkIjoiMjU1IiwiTWFyZ2luIjp7IiRpZCI6IjI1NiIsIlRvcCI6MC4wLCJMZWZ0IjowLjAsIlJpZ2h0IjowLjAsIkJvdHRvbSI6MC4wfSwiUGFkZGluZyI6eyIkaWQiOiIyNTciLCJUb3AiOjAuMCwiTGVmdCI6MC4wLCJSaWdodCI6MC4wLCJCb3R0b20iOjAuMH0sIkJhY2tncm91bmQiOnsiJGlkIjoiMjU4IiwiQ29sb3IiOnsiJGlkIjoiMjU5IiwiQSI6MTI3LCJSIjo5MSwiRyI6MTU1LCJCIjoyMTN9fSwiSXNWaXNpYmxlIjp0cnVlLCJXaWR0aCI6MC4wLCJIZWlnaHQiOjAuMCwiQm9yZGVyU3R5bGUiOnsiJGlkIjoiMjYwIiwiTGluZUNvbG9yIjp7IiRpZCI6IjI2MSIsIiR0eXBlIjoiTkxSRS5Db21tb24uRG9tLlNvbGlkQ29sb3JCcnVzaCwgTkxSRS5Db21tb24iLCJDb2xvciI6eyIkaWQiOiIyNjIiLCJBIjoyNTUsIlIiOjI1NSwiRyI6MCwiQiI6MH19LCJMaW5lV2VpZ2h0IjowLjAsIkxpbmVUeXBlIjowLCJQYXJlbnRTdHlsZSI6bnVsbH0sIlBhcmVudFN0eWxlIjpudWxsfSwiTWFyZ2luIjp7IiRpZCI6IjI2MyIsIlRvcCI6MC4wLCJMZWZ0IjowLjAsIlJpZ2h0IjowLjAsIkJvdHRvbSI6MC4wfSwiUGFkZGluZyI6eyIkaWQiOiIyNjQiLCJUb3AiOjAuMCwiTGVmdCI6MC4wLCJSaWdodCI6MC4wLCJCb3R0b20iOjAuMH0sIkJhY2tncm91bmQiOm51bGwsIklzVmlzaWJsZSI6dHJ1ZSwiV2lkdGgiOjAuMCwiSGVpZ2h0IjowLjAsIkJvcmRlclN0eWxlIjpudWxsLCJQYXJlbnRTdHlsZSI6bnVsbH0sIkJhY2tncm91bmRTdHlsZSI6eyIkaWQiOiIyNjUiLCJNYXJnaW4iOnsiJGlkIjoiMjY2IiwiVG9wIjowLjAsIkxlZnQiOjAuMCwiUmlnaHQiOjAuMCwiQm90dG9tIjowLjB9LCJQYWRkaW5nIjp7IiRpZCI6IjI2NyIsIlRvcCI6MC4wLCJMZWZ0IjowLjAsIlJpZ2h0IjowLjAsIkJvdHRvbSI6MC4wfSwiQmFja2dyb3VuZCI6eyIkaWQiOiIyNjgiLCJDb2xvciI6eyIkaWQiOiIyNjkiLCJBIjozOCwiUiI6OTEsIkciOjE1NSwiQiI6MjEzfX0sIklzVmlzaWJsZSI6dHJ1ZSwiV2lkdGgiOjAuMCwiSGVpZ2h0IjowLjAsIkJvcmRlclN0eWxlIjp7IiRpZCI6IjI3MCIsIkxpbmVDb2xvciI6eyIkaWQiOiIyNzEiLCIkdHlwZSI6Ik5MUkUuQ29tbW9uLkRvbS5Tb2xpZENvbG9yQnJ1c2gsIE5MUkUuQ29tbW9uIiwiQ29sb3IiOnsiJGlkIjoiMjcyIiwiQSI6MjU1LCJSIjoyNTUsIkciOjAsIkIiOjB9fSwiTGluZVdlaWdodCI6MC4wLCJMaW5lVHlwZSI6MCwiUGFyZW50U3R5bGUiOm51bGx9LCJQYXJlbnRTdHlsZSI6bnVsbH0sIklzQWJvdmVUaW1lYmFuZCI6ZmFsc2UsIk1hcmdpbiI6eyIkaWQiOiIyNzMiLCJUb3AiOjAuMCwiTGVmdCI6MC4wLCJSaWdodCI6MC4wLCJCb3R0b20iOjAuMH0sIlBhZGRpbmciOnsiJGlkIjoiMjc0IiwiVG9wIjowLjAsIkxlZnQiOjAuMCwiUmlnaHQiOjAuMCwiQm90dG9tIjowLjB9LCJJc1Zpc2libGUiOnRydWUsIldpZHRoIjowLjAsIkhlaWdodCI6MC4wLCJCb3JkZXJTdHlsZSI6bnVsbCwiUGFyZW50U3R5bGUiOm51bGx9LCJEZWZhdWx0U3dpbWxhbmVWMlN0eWxlIjp7IiRpZCI6IjI3NSIsIlN0eWxlSWQiOiI4OWEzNTQ2NS04ZjgzLTRiNTItYWQ1ZS0wMGU2NmJhNDJkZDAiLCJIZWFkZXJTdHlsZSI6eyIkaWQiOiIyNzYiLCJUZXh0SXNWZXJ0aWNhbCI6ZmFsc2UsIlRleHRTdHlsZSI6eyIkaWQiOiIyNzciLCJGb250U2V0dGluZ3MiOnsiJGlkIjoiMjc4IiwiRm9udFNpemUiOjEyLCJGb250TmFtZSI6IkNhbGlicmkiLCJJc0JvbGQiOmZhbHNlLCJJc0l0YWxpYyI6ZmFsc2UsIklzVW5kZXJsaW5lZCI6ZmFsc2UsIlBhcmVudFN0eWxlIjpudWxsfSwiQXV0b1NpemUiOjIsIkZvcmVncm91bmQiOnsiJGlkIjoiMjc5IiwiQ29sb3IiOnsiJGlkIjoiMjg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gxIiwiVG9wIjowLjAsIkxlZnQiOjAuMCwiUmlnaHQiOjAuMCwiQm90dG9tIjowLjB9LCJQYWRkaW5nIjp7IiRpZCI6IjI4MiIsIlRvcCI6MC4wLCJMZWZ0IjowLjAsIlJpZ2h0IjowLjAsIkJvdHRvbSI6MC4wfSwiQmFja2dyb3VuZCI6bnVsbCwiSXNWaXNpYmxlIjp0cnVlLCJXaWR0aCI6MC4wLCJIZWlnaHQiOjAuMCwiQm9yZGVyU3R5bGUiOm51bGwsIlBhcmVudFN0eWxlIjpudWxsfSwiUmVjdGFuZ2xl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MjU1LCJSIjo5MSwiRyI6MTU1LCJCIjoyMTN9fSwiSXNWaXNpYmxlIjp0cnVlLCJXaWR0aCI6MC4wLCJIZWlnaHQiOjAuMCwiQm9yZGVyU3R5bGUiOnsiJGlkIjoiMjg4IiwiTGluZUNvbG9yIjp7IiRpZCI6IjI4OSIsIiR0eXBlIjoiTkxSRS5Db21tb24uRG9tLlNvbGlkQ29sb3JCcnVzaCwgTkxSRS5Db21tb24iLCJDb2xvciI6eyIkaWQiOiIyOTAiLCJBIjoyNTUsIlIiOjI1NSwiRyI6MCwiQiI6MH19LCJMaW5lV2VpZ2h0IjowLjAsIkxpbmVUeXBlIjowLCJQYXJlbnRTdHlsZSI6bnVsbH0sIlBhcmVudFN0eWxlIjpudWxsfSwiTWFyZ2luIjp7IiRpZCI6IjI5MSIsIlRvcCI6MC4wLCJMZWZ0IjowLjAsIlJpZ2h0IjowLjAsIkJvdHRvbSI6MC4wfSwiUGFkZGluZyI6eyIkaWQiOiIyOTIiLCJUb3AiOjAuMCwiTGVmdCI6MC4wLCJSaWdodCI6MC4wLCJCb3R0b20iOjAuMH0sIkJhY2tncm91bmQiOm51bGwsIklzVmlzaWJsZSI6dHJ1ZSwiV2lkdGgiOjAuMCwiSGVpZ2h0IjowLjAsIkJvcmRlclN0eWxlIjpudWxsLCJQYXJlbnRTdHlsZSI6bnVsbH0sIkJhY2tncm91bmRTdHlsZSI6eyIkaWQiOiIyOTMiLCJNYXJnaW4iOnsiJGlkIjoiMjk0IiwiVG9wIjowLjAsIkxlZnQiOjAuMCwiUmlnaHQiOjAuMCwiQm90dG9tIjowLjB9LCJQYWRkaW5nIjp7IiRpZCI6IjI5NSIsIlRvcCI6MC4wLCJMZWZ0IjowLjAsIlJpZ2h0IjowLjAsIkJvdHRvbSI6MC4wfSwiQmFja2dyb3VuZCI6eyIkaWQiOiIyOTYiLCJDb2xvciI6eyIkaWQiOiIyOTciLCJBIjo1MSwiUiI6OTEsIkciOjE1NSwiQiI6MjEzfX0sIklzVmlzaWJsZSI6dHJ1ZSwiV2lkdGgiOjAuMCwiSGVpZ2h0IjowLjAsIkJvcmRlclN0eWxlIjp7IiRpZCI6IjI5OCIsIkxpbmVDb2xvciI6eyIkaWQiOiIyOTkiLCIkdHlwZSI6Ik5MUkUuQ29tbW9uLkRvbS5Tb2xpZENvbG9yQnJ1c2gsIE5MUkUuQ29tbW9uIiwiQ29sb3IiOnsiJGlkIjoiMzAwIiwiQSI6MjU1LCJSIjoyMzQsIkciOjIyLCJCIjozMH19LCJMaW5lV2VpZ2h0IjowLjAsIkxpbmVUeXBlIjowLCJQYXJlbnRTdHlsZSI6bnVsbH0sIlBhcmVudFN0eWxlIjpudWxsfSwiSXNBYm92ZVRpbWViYW5kIjpmYWxzZSwiU3BhY2luZyI6NSwiRGVmYXVsdFN3aW1sYW5lVGFza1N0eWxlIjp7IiRpZCI6IjMwMSIsIiR0eXBlIjoiTkxSRS5Db21tb24uRG9tLlN0eWxlcy5FeHBsaWNpdFNldGFibGVUYXNrU3R5bGUsIE5MUkUuQ29tbW9uIiwiU2hhcGUiOjAsIlNoYXBlVGhpY2tuZXNzIjoxLCJEdXJhdGlvbkZvcm1hdCI6MCwiSW5jbHVkZU5vbldvcmtpbmdEYXlzSW5EdXJhdGlvbiI6dHJ1ZSwiUGVyY2VudGFnZUNvbXBsZXRlU3R5bGUiOnsiJGlkIjoiMzAyIiwiRm9udFNldHRpbmdzIjp7IiRpZCI6IjMwMyIsIkZvbnRTaXplIjoxMCwiRm9udE5hbWUiOiJDYWxpYnJpIiwiSXNCb2xkIjpmYWxzZSwiSXNJdGFsaWMiOmZhbHNlLCJJc1VuZGVybGluZWQiOmZhbHNlLCJQYXJlbnRTdHlsZSI6bnVsbH0sIkF1dG9TaXplIjowLCJGb3JlZ3JvdW5kIjp7IiRpZCI6IjMwNCIsIkNvbG9yIjp7IiRpZCI6IjMw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aWQiOiIzMDkiLCJBIjo4OSwiUiI6MCwiRyI6MCwiQiI6MH19LCJJc1Zpc2libGUiOnRydWUsIldpZHRoIjowLjAsIkhlaWdodCI6MC4wLCJCb3JkZXJTdHlsZSI6bnVsbCwiUGFyZW50U3R5bGUiOm51bGx9LCJEdXJhdGlvblN0eWxlIjp7IiRpZCI6IjMxMCIsIkZvbnRTZXR0aW5ncyI6eyIkaWQiOiIzMTEiLCJGb250U2l6ZSI6MTIsIkZvbnROYW1lIjoiQ2FsaWJyaSIsIklzQm9sZCI6ZmFsc2UsIklzSXRhbGljIjpmYWxzZSwiSXNVbmRlcmxpbmVkIjpmYWxzZSwiUGFyZW50U3R5bGUiOm51bGx9LCJBdXRvU2l6ZSI6MCwiRm9yZWdyb3VuZCI6eyIkaWQiOiIzMTIiLCJDb2xvciI6eyIkaWQiOiIzMTM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zE0IiwiVG9wIjowLjAsIkxlZnQiOjAuMCwiUmlnaHQiOjAuMCwiQm90dG9tIjowLjB9LCJQYWRkaW5nIjp7IiRpZCI6IjMxNSIsIlRvcCI6MC4wLCJMZWZ0IjowLjAsIlJpZ2h0IjowLjAsIkJvdHRvbSI6MC4wfSwiQmFja2dyb3VuZCI6eyIkaWQiOiIzMTYiLCJDb2xvciI6eyIkcmVmIjoiMzA5In19LCJJc1Zpc2libGUiOnRydWUsIldpZHRoIjowLjAsIkhlaWdodCI6MC4wLCJCb3JkZXJTdHlsZSI6bnVsbCwiUGFyZW50U3R5bGUiOm51bGx9LCJIb3Jpem9udGFsQ29ubmVjdG9yU3R5bGUiOnsiJGlkIjoiMzE3IiwiTGluZUNvbG9yIjp7IiRpZCI6IjMxOCIsIiR0eXBlIjoiTkxSRS5Db21tb24uRG9tLlNvbGlkQ29sb3JCcnVzaCwgTkxSRS5Db21tb24iLCJDb2xvciI6eyIkaWQiOiIzMTkiLCJBIjoyNTUsIlIiOjE4NywiRyI6MTgxLCJCIjoxODF9fSwiTGluZVdlaWdodCI6MS4wLCJMaW5lVHlwZSI6MCwiUGFyZW50U3R5bGUiOm51bGx9LCJWZXJ0aWNhbENvbm5lY3RvclN0eWxlIjp7IiRpZCI6IjMyMCIsIkxpbmVDb2xvciI6eyIkaWQiOiIzMjEiLCIkdHlwZSI6Ik5MUkUuQ29tbW9uLkRvbS5Tb2xpZENvbG9yQnJ1c2gsIE5MUkUuQ29tbW9uIiwiQ29sb3IiOnsiJGlkIjoiMzIyIiwiQSI6MjU1LCJSIjo2OCwiRyI6ODQsIkIiOjEwNn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xMCwiSXNCZWxvd1RpbWViYW5kIjp0cnVlLCJQZXJjZW50YWdlQ29tcGxldGVTaGFwZU9wYWNpdHkiOjM1LCJTaGFwZVN0eWxlIjp7IiRpZCI6IjMyMyIsIk1hcmdpbiI6eyIkaWQiOiIzMjQiLCJUb3AiOjAuMCwiTGVmdCI6NC4wLCJSaWdodCI6NC4wLCJCb3R0b20iOjAuMH0sIlBhZGRpbmciOnsiJGlkIjoiMzI1IiwiVG9wIjowLjAsIkxlZnQiOjAuMCwiUmlnaHQiOjAuMCwiQm90dG9tIjowLjB9LCJCYWNrZ3JvdW5kIjp7IiRpZCI6IjMyNiIsIkNvbG9yIjp7IiRpZCI6IjMyNyIsIkEiOjI1NSwiUiI6OTEsIkciOjE1NSwiQiI6MjEzfX0sIklzVmlzaWJsZSI6dHJ1ZSwiV2lkdGgiOjAuMCwiSGVpZ2h0IjoxNi4wLCJCb3JkZXJTdHlsZSI6eyIkaWQiOiIzMjgiLCJMaW5lQ29sb3IiOnsiJGlkIjoiMzI5IiwiJHR5cGUiOiJOTFJFLkNvbW1vbi5Eb20uU29saWRDb2xvckJydXNoLCBOTFJFLkNvbW1vbiIsIkNvbG9yIjp7IiRpZCI6IjMzMCIsIkEiOjI1NSwiUiI6MjU1LCJHIjowLCJCIjowfX0sIkxpbmVXZWlnaHQiOjAuMCwiTGluZVR5cGUiOjAsIlBhcmVudFN0eWxlIjpudWxsfSwiUGFyZW50U3R5bGUiOm51bGx9LCJUaXRsZVN0eWxlIjp7IiRpZCI6IjMzMSIsIkZvbnRTZXR0aW5ncyI6eyIkaWQiOiIzMzIiLCJGb250U2l6ZSI6MTIsIkZvbnROYW1lIjoiQ2FsaWJyaSIsIklzQm9sZCI6dHJ1ZSwiSXNJdGFsaWMiOmZhbHNlLCJJc1VuZGVybGluZWQiOmZhbHNlLCJQYXJlbnRTdHlsZSI6bnVsbH0sIkF1dG9TaXplIjowLCJGb3JlZ3JvdW5kIjp7IiRpZCI6IjMzMyIsIkNvbG9yIjp7IiRpZCI6IjMz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yZWYiOiIzMDkifX0sIklzVmlzaWJsZSI6dHJ1ZSwiV2lkdGgiOjAuMCwiSGVpZ2h0IjowLjAsIkJvcmRlclN0eWxlIjpudWxsLCJQYXJlbnRTdHlsZSI6bnVsbH0sIkRhdGVTdHlsZSI6eyIkaWQiOiIzMzgiLCJGb250U2V0dGluZ3MiOnsiJGlkIjoiMzM5IiwiRm9udFNpemUiOjEyLCJGb250TmFtZSI6IkNhbGlicmkiLCJJc0JvbGQiOmZhbHNlLCJJc0l0YWxpYyI6ZmFsc2UsIklzVW5kZXJsaW5lZCI6ZmFsc2UsIlBhcmVudFN0eWxlIjpudWxsfSwiQXV0b1NpemUiOjAsIkZvcmVncm91bmQiOnsiJGlkIjoiMzQwIiwiQ29sb3IiOnsiJGlkIjoiMzQ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HJlZiI6IjMwOSJ9fSwiSXNWaXNpYmxlIjp0cnVlLCJXaWR0aCI6MC4wLCJIZWlnaHQiOjAuMCwiQm9yZGVyU3R5bGUiOm51bGwsIlBhcmVudFN0eWxlIjpudWxsfSwiRGF0ZUZvcm1hdCI6eyIkaWQiOiIzNDUiLCJGb3JtYXRTdHJpbmciOiJkZGQgTS9kL3l5IiwiU2VwYXJhdG9yIjoiLyIsIlVzZUludGVybmF0aW9uYWxEYXRlRm9ybWF0IjpmYWxzZSwiRGF0ZUlzVmlzaWJsZSI6dHJ1ZSwiVGltZUlzVmlzaWJsZSI6ZmFsc2UsIkhvdXJEaWdpdHMiOjEsIkFtUG1EZXNpZ25hdG9yIjoyLCJUcmltMDBNaW51dGVzIjpmYWxzZSwiTGFzdEtub3duVmlzaWJpbGl0eVN0YXRlIjp7IiRpZCI6IjM0NiIsIkRhdGVQYXJ0SXNWaXNpYmxlIjpmYWxzZSwiVGltZVBhcnRJc1Zpc2libGUiOmZhbHNlfX0sIldlZWtOdW1iZXJpbmciOnsiJGlkIjoiMzQ3IiwiRm9ybWF0IjowLCJJc1Zpc2libGUiOmZhbHNlLCJMYXN0S25vd25WaXNpYmlsaXR5U3RhdGUiOmZhbHNlfSwiSXNWaXNpYmxlIjp0cnVlLCJQYXJlbnRTdHlsZSI6bnVsbCwiX2V4cGxpY2l0bHlTZXQiOnsiJGlkIjoiMzQ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OSIsIlNoYXBlIjowLCJDb25uZWN0b3JNYXJnaW4iOnsiJGlkIjoiMzUwIiwiVG9wIjowLjAsIkxlZnQiOjIuMCwiUmlnaHQiOjIuMCwiQm90dG9tIjowLjB9LCJDb25uZWN0b3JTdHlsZSI6eyIkaWQiOiIzNTEiLCJMaW5lQ29sb3IiOnsiJGlkIjoiMzUyIiwiJHR5cGUiOiJOTFJFLkNvbW1vbi5Eb20uU29saWRDb2xvckJydXNoLCBOTFJFLkNvbW1vbiIsIkNvbG9yIjp7IiRpZCI6IjM1MyIsIkEiOjI1NSwiUiI6NzksIkciOjEyOSwiQiI6MTg5fX0sIkxpbmVXZWlnaHQiOjEuMCwiTGluZVR5cGUiOjAsIlBhcmVudFN0eWxlIjpudWxsfSwiSXNCZWxvd1RpbWViYW5kIjpmYWxzZSwiUG9zaXRpb25PblRhc2siOjEsIkhpZGVEYXRlIjpmYWxzZSwiU2hhcGVTaXplIjoxLCJTcGFjaW5nIjoxLjAsIlBhZGRpbmciOnsiJGlkIjoiMzU0IiwiVG9wIjo3LjAsIkxlZnQiOjMuMCwiUmlnaHQiOjAuMCwiQm90dG9tIjoyLjB9LCJTaGFwZVN0eWxlIjp7IiRpZCI6IjM1NSIsIk1hcmdpbiI6eyIkaWQiOiIzNTYiLCJUb3AiOjAuMCwiTGVmdCI6MC4wLCJSaWdodCI6MC4wLCJCb3R0b20iOjAuMH0sIlBhZGRpbmciOnsiJGlkIjoiMzU3IiwiVG9wIjowLjAsIkxlZnQiOjAuMCwiUmlnaHQiOjAuMCwiQm90dG9tIjowLjB9LCJCYWNrZ3JvdW5kIjp7IiRpZCI6IjM1OCIsIkNvbG9yIjp7IiRpZCI6IjM1OSIsIkEiOjI1NSwiUiI6OTEsIkciOjE1NSwiQiI6MjEzfX0sIklzVmlzaWJsZSI6dHJ1ZSwiV2lkdGgiOjE4LjAsIkhlaWdodCI6MjAuMCwiQm9yZGVyU3R5bGUiOnsiJGlkIjoiMzYwIiwiTGluZUNvbG9yIjp7IiRpZCI6IjM2MSIsIiR0eXBlIjoiTkxSRS5Db21tb24uRG9tLlNvbGlkQ29sb3JCcnVzaCwgTkxSRS5Db21tb24iLCJDb2xvciI6eyIkaWQiOiIzNjIiLCJBIjoyNTUsIlIiOjI1NSwiRyI6MCwiQiI6MH19LCJMaW5lV2VpZ2h0IjowLjAsIkxpbmVUeXBlIjowLCJQYXJlbnRTdHlsZSI6bnVsbH0sIlBhcmVudFN0eWxlIjpudWxsfSwiVGl0bGVTdHlsZSI6eyIkaWQiOiIzNjMiLCJGb250U2V0dGluZ3MiOnsiJGlkIjoiMzY0IiwiRm9udFNpemUiOjEyLCJGb250TmFtZSI6IkNhbGlicmkiLCJJc0JvbGQiOnRydWUsIklzSXRhbGljIjpmYWxzZSwiSXNVbmRlcmxpbmVkIjpmYWxzZSwiUGFyZW50U3R5bGUiOm51bGx9LCJBdXRvU2l6ZSI6MCwiRm9yZWdyb3VuZCI6eyIkaWQiOiIzNjUiLCJDb2xvciI6eyIkaWQiOiIzN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Y3IiwiVG9wIjowLjAsIkxlZnQiOjAuMCwiUmlnaHQiOjAuMCwiQm90dG9tIjowLjB9LCJQYWRkaW5nIjp7IiRpZCI6IjM2OCIsIlRvcCI6MC4wLCJMZWZ0IjowLjAsIlJpZ2h0IjowLjAsIkJvdHRvbSI6MC4wfSwiQmFja2dyb3VuZCI6eyIkaWQiOiIzNjkiLCJDb2xvciI6eyIkaWQiOiIzNzAiLCJBIjo4OSwiUiI6MCwiRyI6MCwiQiI6MH19LCJJc1Zpc2libGUiOnRydWUsIldpZHRoIjowLjAsIkhlaWdodCI6MC4wLCJCb3JkZXJTdHlsZSI6bnVsbCwiUGFyZW50U3R5bGUiOm51bGx9LCJEYXRlU3R5bGUiOnsiJGlkIjoiMzcxIiwiRm9udFNldHRpbmdzIjp7IiRpZCI6IjM3MiIsIkZvbnRTaXplIjoxMCwiRm9udE5hbWUiOiJDYWxpYnJpIiwiSXNCb2xkIjp0cnVlLCJJc0l0YWxpYyI6ZmFsc2UsIklzVW5kZXJsaW5lZCI6ZmFsc2UsIlBhcmVudFN0eWxlIjpudWxsfSwiQXV0b1NpemUiOjAsIkZvcmVncm91bmQiOnsiJGlkIjoiMzczIiwiQ29sb3IiOnsiJGlkIjoiMzc0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zNzUiLCJUb3AiOjAuMCwiTGVmdCI6MC4wLCJSaWdodCI6MC4wLCJCb3R0b20iOjAuMH0sIlBhZGRpbmciOnsiJGlkIjoiMzc2IiwiVG9wIjowLjAsIkxlZnQiOjAuMCwiUmlnaHQiOjAuMCwiQm90dG9tIjowLjB9LCJCYWNrZ3JvdW5kIjp7IiRpZCI6IjM3NyIsIkNvbG9yIjp7IiRyZWYiOiIzNzAifX0sIklzVmlzaWJsZSI6dHJ1ZSwiV2lkdGgiOjAuMCwiSGVpZ2h0IjowLjAsIkJvcmRlclN0eWxlIjpudWxsLCJQYXJlbnRTdHlsZSI6bnVsbH0sIkRhdGVGb3JtYXQiOnsiJGlkIjoiMzc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c5IiwiRGF0ZVBhcnRJc1Zpc2libGUiOmZhbHNlLCJUaW1lUGFydElzVmlzaWJsZSI6ZmFsc2V9fSwiV2Vla051bWJlcmluZyI6eyIkaWQiOiIzODAiLCJGb3JtYXQiOjAsIklzVmlzaWJsZSI6ZmFsc2UsIkxhc3RLbm93blZpc2liaWxpdHlTdGF0ZSI6ZmFsc2V9LCJJc1Zpc2libGUiOnRydWUsIlBhcmVudFN0eWxlIjpudWxsfSwiRGVmYXVsdFN3aW1sYW5lTWlsZXN0b25lU3R5bGUiOnsiJGlkIjoiMzgxIiwiVGl0bGVQb3NpdGlvbiI6IlJpZ2h0IiwiRGF0ZVBvc2l0aW9uIjoiTGVmdCIsIlNoYXBlVHlwZSI6MCwiU2hhcGVTaXplIjoxLCJTcGFjaW5nIjo1LCJTaGFwZVN0eWxlIjp7IiRpZCI6IjM4MiIsIk1hcmdpbiI6eyIkaWQiOiIzODMiLCJUb3AiOjAuMCwiTGVmdCI6MC4wLCJSaWdodCI6MC4wLCJCb3R0b20iOjAuMH0sIlBhZGRpbmciOnsiJGlkIjoiMzg0IiwiVG9wIjowLjAsIkxlZnQiOjAuMCwiUmlnaHQiOjAuMCwiQm90dG9tIjowLjB9LCJCYWNrZ3JvdW5kIjp7IiRpZCI6IjM4NSIsIkNvbG9yIjp7IiRpZCI6IjM4NiIsIkEiOjI1NSwiUiI6OTEsIkciOjE1NSwiQiI6MjEzfX0sIklzVmlzaWJsZSI6dHJ1ZSwiV2lkdGgiOjE4LjAsIkhlaWdodCI6MjAuMCwiQm9yZGVyU3R5bGUiOnsiJGlkIjoiMzg3IiwiTGluZUNvbG9yIjp7IiRpZCI6IjM4OCIsIiR0eXBlIjoiTkxSRS5Db21tb24uRG9tLlNvbGlkQ29sb3JCcnVzaCwgTkxSRS5Db21tb24iLCJDb2xvciI6eyIkaWQiOiIzODkiLCJBIjoyNTUsIlIiOjI1NSwiRyI6MCwiQiI6MH19LCJMaW5lV2VpZ2h0IjowLjAsIkxpbmVUeXBlIjowLCJQYXJlbnRTdHlsZSI6bnVsbH0sIlBhcmVudFN0eWxlIjpudWxsfSwiVGl0bGVTdHlsZSI6eyIkaWQiOiIzOTAiLCJGb250U2V0dGluZ3MiOnsiJGlkIjoiMzkxIiwiRm9udFNpemUiOjEyLCJGb250TmFtZSI6IkNhbGlicmkiLCJJc0JvbGQiOnRydWUsIklzSXRhbGljIjpmYWxzZSwiSXNVbmRlcmxpbmVkIjpmYWxzZSwiUGFyZW50U3R5bGUiOm51bGx9LCJBdXRvU2l6ZSI6MCwiRm9yZWdyb3VuZCI6eyIkaWQiOiIzOTIiLCJDb2xvciI6eyIkaWQiOiIzO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4OSwiUiI6MCwiRyI6MCwiQiI6MH19LCJJc1Zpc2libGUiOnRydWUsIldpZHRoIjowLjAsIkhlaWdodCI6MC4wLCJCb3JkZXJTdHlsZSI6bnVsbCwiUGFyZW50U3R5bGUiOm51bGx9LCJEYXRlU3R5bGUiOnsiJGlkIjoiMzk4IiwiRm9udFNldHRpbmdzIjp7IiRpZCI6IjM5OSIsIkZvbnRTaXplIjoxMCwiRm9udE5hbWUiOiJDYWxpYnJpIiwiSXNCb2xkIjp0cnVlLCJJc0l0YWxpYyI6ZmFsc2UsIklzVW5kZXJsaW5lZCI6ZmFsc2UsIlBhcmVudFN0eWxlIjpudWxsfSwiQXV0b1NpemUiOjAsIkZvcmVncm91bmQiOnsiJGlkIjoiNDAwIiwiQ29sb3IiOnsiJGlkIjoiNDAx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0MDIiLCJUb3AiOjAuMCwiTGVmdCI6MC4wLCJSaWdodCI6MC4wLCJCb3R0b20iOjAuMH0sIlBhZGRpbmciOnsiJGlkIjoiNDAzIiwiVG9wIjowLjAsIkxlZnQiOjAuMCwiUmlnaHQiOjAuMCwiQm90dG9tIjowLjB9LCJCYWNrZ3JvdW5kIjp7IiRpZCI6IjQwNCIsIkNvbG9yIjp7IiRpZCI6IjQwNSIsIkEiOjg5LCJSIjowLCJHIjowLCJCIjowfX0sIklzVmlzaWJsZSI6dHJ1ZSwiV2lkdGgiOjAuMCwiSGVpZ2h0IjowLjAsIkJvcmRlclN0eWxlIjpudWxsLCJQYXJlbnRTdHlsZSI6bnVsbH0sIkRhdGVGb3JtYXQiOnsiJGlkIjoiNDA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3IiwiRGF0ZVBhcnRJc1Zpc2libGUiOmZhbHNlLCJUaW1lUGFydElzVmlzaWJsZSI6ZmFsc2V9fSwiV2Vla051bWJlcmluZyI6eyIkaWQiOiI0MDgiLCJGb3JtYXQiOjAsIklzVmlzaWJsZSI6ZmFsc2UsIkxhc3RLbm93blZpc2liaWxpdHlTdGF0ZSI6ZmFsc2V9LCJJc1Zpc2libGUiOnRydWUsIlBhcmVudFN0eWxlIjpudWxsfSwiRGVmYXVsdFN3aW1sYW5lQWN0aXZpdHlTdHlsZSI6eyIkaWQiOiI0MDkiLCJIZWFkZXJTdHlsZSI6eyIkaWQiOiI0MTAiLCJUZXh0U3R5bGUiOnsiJGlkIjoiNDExIiwiRm9udFNldHRpbmdzIjp7IiRpZCI6IjQxMiIsIkZvbnRTaXplIjoxMSwiRm9udE5hbWUiOiJDYWxpYnJpIiwiSXNCb2xkIjpmYWxzZSwiSXNJdGFsaWMiOmZhbHNlLCJJc1VuZGVybGluZWQiOmZhbHNlLCJQYXJlbnRTdHlsZSI6bnVsbH0sIkF1dG9TaXplIjoyLCJGb3JlZ3JvdW5kIjp7IiRpZCI6IjQxMyIsIkNvbG9yIjp7IiRpZCI6IjQx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xNSIsIlRvcCI6MC4wLCJMZWZ0IjowLjAsIlJpZ2h0IjowLjAsIkJvdHRvbSI6MC4wfSwiUGFkZGluZyI6eyIkaWQiOiI0MTYiLCJUb3AiOjAuMCwiTGVmdCI6MC4wLCJSaWdodCI6MC4wLCJCb3R0b20iOjAuMH0sIkJhY2tncm91bmQiOm51bGwsIklzVmlzaWJsZSI6dHJ1ZSwiV2lkdGgiOjAuMCwiSGVpZ2h0IjowLjAsIkJvcmRlclN0eWxlIjpudWxsLCJQYXJlbnRTdHlsZSI6bnVsbH0sIlJlY3RhbmdsZVN0eWxlIjp7IiRpZCI6IjQxNyIsIk1hcmdpbiI6eyIkaWQiOiI0MTgiLCJUb3AiOjAuMCwiTGVmdCI6MC4wLCJSaWdodCI6MC4wLCJCb3R0b20iOjAuMH0sIlBhZGRpbmciOnsiJGlkIjoiNDE5IiwiVG9wIjowLjAsIkxlZnQiOjAuMCwiUmlnaHQiOjAuMCwiQm90dG9tIjowLjB9LCJCYWNrZ3JvdW5kIjp7IiRpZCI6IjQyMCIsIkNvbG9yIjp7IiRpZCI6IjQyMSIsIkEiOjYzLCJSIjo5MSwiRyI6MTU1LCJCIjoyMTN9fSwiSXNWaXNpYmxlIjp0cnVlLCJXaWR0aCI6MC4wLCJIZWlnaHQiOjAuMCwiQm9yZGVyU3R5bGUiOnsiJGlkIjoiNDIyIiwiTGluZUNvbG9yIjp7IiRpZCI6IjQyMyIsIiR0eXBlIjoiTkxSRS5Db21tb24uRG9tLlNvbGlkQ29sb3JCcnVzaCwgTkxSRS5Db21tb24iLCJDb2xvciI6eyIkaWQiOiI0MjQiLCJBIjoyNTUsIlIiOjI1NSwiRyI6MCwiQiI6MH19LCJMaW5lV2VpZ2h0IjowLjAsIkxpbmVUeXBlIjowLCJQYXJlbnRTdHlsZSI6bnVsbH0sIlBhcmVudFN0eWxlIjpudWxsfSwiTWFyZ2luIjp7IiRpZCI6IjQyNSIsIlRvcCI6MC4wLCJMZWZ0IjowLjAsIlJpZ2h0IjowLjAsIkJvdHRvbSI6MC4wfSwiUGFkZGluZyI6eyIkaWQiOiI0MjYiLCJUb3AiOjAuMCwiTGVmdCI6MC4wLCJSaWdodCI6MC4wLCJCb3R0b20iOjAuMH0sIkJhY2tncm91bmQiOm51bGwsIklzVmlzaWJsZSI6dHJ1ZSwiV2lkdGgiOjAuMCwiSGVpZ2h0IjowLjAsIkJvcmRlclN0eWxlIjpudWxsLCJQYXJlbnRTdHlsZSI6bnVsbH0sIkJhY2tncm91bmRTdHlsZSI6eyIkaWQiOiI0MjciLCJNYXJnaW4iOnsiJGlkIjoiNDI4IiwiVG9wIjowLjAsIkxlZnQiOjAuMCwiUmlnaHQiOjAuMCwiQm90dG9tIjowLjB9LCJQYWRkaW5nIjp7IiRpZCI6IjQyOSIsIlRvcCI6MC4wLCJMZWZ0IjowLjAsIlJpZ2h0IjowLjAsIkJvdHRvbSI6MC4wfSwiQmFja2dyb3VuZCI6eyIkaWQiOiI0MzAiLCJDb2xvciI6eyIkaWQiOiI0MzEiLCJBIjo1MSwiUiI6OTEsIkciOjE1NSwiQiI6MjEzfX0sIklzVmlzaWJsZSI6dHJ1ZSwiV2lkdGgiOjAuMCwiSGVpZ2h0IjowLjAsIkJvcmRlclN0eWxlIjp7IiRpZCI6IjQzMiIsIkxpbmVDb2xvciI6eyIkaWQiOiI0MzMiLCIkdHlwZSI6Ik5MUkUuQ29tbW9uLkRvbS5Tb2xpZENvbG9yQnJ1c2gsIE5MUkUuQ29tbW9uIiwiQ29sb3IiOnsiJGlkIjoiNDM0IiwiQSI6MjU1LCJSIjoyNTUsIkciOjAsIkIiOjB9fSwiTGluZVdlaWdodCI6MC4wLCJMaW5lVHlwZSI6MCwiUGFyZW50U3R5bGUiOm51bGx9LCJQYXJlbnRTdHlsZSI6bnVsbH0sIk1hcmdpbiI6eyIkaWQiOiI0MzUiLCJUb3AiOjAuMCwiTGVmdCI6MC4wLCJSaWdodCI6MC4wLCJCb3R0b20iOjAuMH0sIlBhZGRpbmciOnsiJGlkIjoiNDM2IiwiVG9wIjowLjAsIkxlZnQiOjAuMCwiUmlnaHQiOjAuMCwiQm90dG9tIjowLjB9LCJJc1Zpc2libGUiOnRydWUsIldpZHRoIjowLjAsIkhlaWdodCI6MC4wLCJCb3JkZXJTdHlsZSI6bnVsbCwiUGFyZW50U3R5bGUiOm51bGx9LCJNYXJnaW4iOnsiJGlkIjoiNDM3IiwiVG9wIjowLjAsIkxlZnQiOjAuMCwiUmlnaHQiOjAuMCwiQm90dG9tIjowLjB9LCJQYWRkaW5nIjp7IiRpZCI6IjQzOCIsIlRvcCI6MC4wLCJMZWZ0IjowLjAsIlJpZ2h0IjowLjAsIkJvdHRvbSI6MC4wfSwiSXNWaXNpYmxlIjp0cnVlLCJXaWR0aCI6MC4wLCJIZWlnaHQiOjAuMCwiQm9yZGVyU3R5bGUiOnsiJGlkIjoiNDM5IiwiTGluZUNvbG9yIjpudWxsLCJMaW5lV2VpZ2h0IjowLjAsIkxpbmVUeXBlIjowLCJQYXJlbnRTdHlsZSI6bnVsbH0sIlBhcmVudFN0eWxlIjpudWxsfSwiX2FkZGl0aW9uYWxTd2ltbGFuZVYyU3R5bGVzIjpbXX0sIlNjYWxlIjp7IiRpZCI6IjQ0MCIsIlN0YXJ0RGF0ZSI6IjIwMTctMDUtMTBUMjM6NTk6NTkuOTk5WiIsIkVuZERhdGUiOiIyMDIyLTAxLTMwVDIzOjU5OjAwIiwiRm9ybWF0IjoiTU1NIiwiVHlwZSI6MiwiQXV0b0RhdGVSYW5nZSI6dHJ1ZSwiV29ya2luZ0RheXMiOjEyNywiRmlzY2FsWWVhciI6eyIkaWQiOiI0NDEiLCJTdGFydE1vbnRoIjoxLCJVc2VTdGFydGluZ1llYXJGb3JOdW1iZXJpbmciOnRydWUsIlNob3dGaXNjYWxZZWFyTGFiZWwiOnRydWV9LCJUb2RheU1hcmtlclRleHQiOiJUb2RheSIsIkF1dG9TY2FsZVR5cGUiOnRydWV9LCJTY2FsZVYyIjp7IiRpZCI6IjQ0MiIsIlN0YXJ0RGF0ZSI6IjIwMTctMDUtMTBUMjM6NTk6NTkuOTk5WiIsIkVuZERhdGUiOiIyMDI2LTAxLTMwVDIzOjU5OjAwIiwiQXV0b0RhdGVSYW5nZSI6dHJ1ZSwiV29ya2luZ0RheXMiOjEyNywiRmlzY2FsWWVhciI6eyIkcmVmIjoiNDQxIn0sIlRvZGF5TWFya2VyVGV4dCI6IlRvZGF5IiwiQXV0b1NjYWxlVHlwZSI6dHJ1ZSwiVGltZWJhbmRTY2FsZXMiOnsiJGlkIjoiNDQzIiwiVG9wU2NhbGVMYXllciI6eyIkaWQiOiI0NDQiLCJGb3JtYXQiOiJNTU0iLCJUeXBlIjoyfSwiTWlkZGxlU2NhbGVMYXllciI6eyIkaWQiOiI0NDUiLCJGb3JtYXQiOm51bGwsIlR5cGUiOjB9LCJCb3R0b21TY2FsZUxheWVyIjp7IiRpZCI6IjQ0NiIsIkZvcm1hdCI6bnVsbCwiVHlwZSI6MH19fSwiTWlsZXN0b25lcyI6W3siJGlkIjoiNDQ3IiwiRGF0ZSI6IjIwMjUtMDUtMTBUMjM6NTk6MDAiLCJTdHlsZSI6eyIkaWQiOiI0NDgiLCJTaGFwZSI6MSwiQ29ubmVjdG9yTWFyZ2luIjp7IiRpZCI6IjQ0OSIsIlRvcCI6MC4wLCJMZWZ0IjoyLjAsIlJpZ2h0IjoyLjAsIkJvdHRvbSI6MC4wfSwiQ29ubmVjdG9yU3R5bGUiOnsiJGlkIjoiNDUwIiwiTGluZUNvbG9yIjp7IiRpZCI6IjQ1MSIsIiR0eXBlIjoiTkxSRS5Db21tb24uRG9tLlNvbGlkQ29sb3JCcnVzaCwgTkxSRS5Db21tb24iLCJDb2xvciI6eyIkaWQiOiI0NTIiLCJBIjoyNTUsIlIiOjE4NywiRyI6MTgxLCJCIjoxODF9fSwiTGluZVdlaWdodCI6MS4wLCJMaW5lVHlwZSI6MCwiUGFyZW50U3R5bGUiOm51bGx9LCJJc0JlbG93VGltZWJhbmQiOmZhbHNlLCJQb3NpdGlvbk9uVGFzayI6MCwiSGlkZURhdGUiOmZhbHNlLCJTaGFwZVNpemUiOjEsIlNwYWNpbmciOjAuMCwiUGFkZGluZyI6eyIkaWQiOiI0NTMiLCJUb3AiOjAuMCwiTGVmdCI6MC4wLCJSaWdodCI6MC4wLCJCb3R0b20iOjAuMH0sIlNoYXBlU3R5bGUiOnsiJGlkIjoiNDU0IiwiTWFyZ2luIjp7IiRpZCI6IjQ1NSIsIlRvcCI6MC4wLCJMZWZ0IjowLjAsIlJpZ2h0IjowLjAsIkJvdHRvbSI6MC4wfSwiUGFkZGluZyI6eyIkaWQiOiI0NTYiLCJUb3AiOjAuMCwiTGVmdCI6MC4wLCJSaWdodCI6MC4wLCJCb3R0b20iOjAuMH0sIkJhY2tncm91bmQiOnsiJGlkIjoiNDU3IiwiQ29sb3IiOnsiJGlkIjoiNDU4IiwiQSI6MjU1LCJSIjoyNDUsIkciOjIyMSwiQiI6MjE5fX0sIklzVmlzaWJsZSI6dHJ1ZSwiV2lkdGgiOjE4LjAsIkhlaWdodCI6MjAuMCwiQm9yZGVyU3R5bGUiOnsiJGlkIjoiNDU5IiwiTGluZUNvbG9yIjp7IiRpZCI6IjQ2MCIsIiR0eXBlIjoiTkxSRS5Db21tb24uRG9tLlNvbGlkQ29sb3JCcnVzaCwgTkxSRS5Db21tb24iLCJDb2xvciI6eyIkaWQiOiI0NjEiLCJBIjoyNTUsIlIiOjM0LCJHIjo2MywiQiI6ODl9fSwiTGluZVdlaWdodCI6MC4wLCJMaW5lVHlwZSI6MCwiUGFyZW50U3R5bGUiOm51bGx9LCJQYXJlbnRTdHlsZSI6bnVsbH0sIlRpdGxlU3R5bGUiOnsiJGlkIjoiNDYyIiwiRm9udFNldHRpbmdzIjp7IiRpZCI6IjQ2MyIsIkZvbnRTaXplIjoxMiwiRm9udE5hbWUiOiJDYWxpYnJpIiwiSXNCb2xkIjp0cnVlLCJJc0l0YWxpYyI6ZmFsc2UsIklzVW5kZXJsaW5lZCI6ZmFsc2UsIlBhcmVudFN0eWxlIjpudWxsfSwiQXV0b1NpemUiOjAsIkZvcmVncm91bmQiOnsiJGlkIjoiNDY0IiwiQ29sb3IiOnsiJGlkIjoiNDY1IiwiQSI6MjU1LCJSIjowLCJHIjowLCJCIjowfX0sIk1heFdpZHRoIjo2MS43NSwiTWF4SGVpZ2h0IjoiSW5maW5pdHkiLCJTbWFydEZvcmVncm91bmRJc0FjdGl2ZSI6ZmFsc2UsIkhvcml6b250YWxBbGlnbm1lbnQiOjEsIlZlcnRpY2FsQWxpZ25tZW50IjowLCJTbWFydEZvcmVncm91bmQiOm51bGwsIkJhY2tncm91bmRGaWxsVHlwZSI6MCwiTWFyZ2luIjp7IiRpZCI6IjQ2NiIsIlRvcCI6MC4wLCJMZWZ0IjowLjAsIlJpZ2h0IjowLjAsIkJvdHRvbSI6MC4wfSwiUGFkZGluZyI6eyIkaWQiOiI0NjciLCJUb3AiOjAuMCwiTGVmdCI6MC4wLCJSaWdodCI6MC4wLCJCb3R0b20iOjAuMH0sIkJhY2tncm91bmQiOnsiJGlkIjoiNDY4IiwiQ29sb3IiOnsiJGlkIjoiNDY5IiwiQSI6ODksIlIiOjAsIkciOjAsIkIiOjB9fSwiSXNWaXNpYmxlIjp0cnVlLCJXaWR0aCI6MC4wLCJIZWlnaHQiOjAuMCwiQm9yZGVyU3R5bGUiOnsiJGlkIjoiNDcwIiwiTGluZUNvbG9yIjpudWxsLCJMaW5lV2VpZ2h0IjowLjAsIkxpbmVUeXBlIjowLCJQYXJlbnRTdHlsZSI6bnVsbH0sIlBhcmVudFN0eWxlIjpudWxsfSwiRGF0ZVN0eWxlIjp7IiRpZCI6IjQ3MSIsIkZvbnRTZXR0aW5ncyI6eyIkaWQiOiI0NzIiLCJGb250U2l6ZSI6MTAsIkZvbnROYW1lIjoiQ2FsaWJyaSIsIklzQm9sZCI6dHJ1ZSwiSXNJdGFsaWMiOmZhbHNlLCJJc1VuZGVybGluZWQiOmZhbHNlLCJQYXJlbnRTdHlsZSI6bnVsbH0sIkF1dG9TaXplIjowLCJGb3JlZ3JvdW5kIjp7IiRpZCI6IjQ3MyIsIkNvbG9yIjp7IiRpZCI6IjQ3NCIsIkEiOjI1NSwiUiI6MTIsIkciOjEyOSwiQiI6MTcyfX0sIk1heFdpZHRoIjoyMDAuMCwiTWF4SGVpZ2h0IjoiSW5maW5pdHkiLCJTbWFydEZvcmVncm91bmRJc0FjdGl2ZSI6ZmFsc2UsIkhvcml6b250YWxBbGlnbm1lbnQiOjEsIlZlcnRpY2FsQWxpZ25tZW50IjowLCJTbWFydEZvcmVncm91bmQiOm51bGwsIkJhY2tncm91bmRGaWxsVHlwZSI6MCwiTWFyZ2luIjp7IiRpZCI6IjQ3NSIsIlRvcCI6MC4wLCJMZWZ0IjowLjAsIlJpZ2h0IjowLjAsIkJvdHRvbSI6MC4wfSwiUGFkZGluZyI6eyIkaWQiOiI0NzYiLCJUb3AiOjAuMCwiTGVmdCI6MC4wLCJSaWdodCI6MC4wLCJCb3R0b20iOjAuMH0sIkJhY2tncm91bmQiOnsiJGlkIjoiNDc3IiwiQ29sb3IiOnsiJHJlZiI6IjQ2OSJ9fSwiSXNWaXNpYmxlIjp0cnVlLCJXaWR0aCI6MC4wLCJIZWlnaHQiOjAuMCwiQm9yZGVyU3R5bGUiOnsiJGlkIjoiNDc4IiwiTGluZUNvbG9yIjpudWxsLCJMaW5lV2VpZ2h0IjowLjAsIkxpbmVUeXBlIjowLCJQYXJlbnRTdHlsZSI6bnVsbH0sIlBhcmVudFN0eWxlIjpudWxsfSwiRGF0ZUZvcm1hdCI6eyIkaWQiOiI0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ODAiLCJEYXRlUGFydElzVmlzaWJsZSI6ZmFsc2UsIlRpbWVQYXJ0SXNWaXNpYmxlIjpmYWxzZX19LCJXZWVrTnVtYmVyaW5nIjp7IiRpZCI6IjQ4MSIsIkZvcm1hdCI6MCwiSXNWaXNpYmxlIjpmYWxzZSwiTGFzdEtub3duVmlzaWJpbGl0eVN0YXRlIjpmYWxzZX0sIklzVmlzaWJsZSI6dHJ1ZSwiUGFyZW50U3R5bGUiOm51bGx9LCJJbmRleCI6MCwiUGVyY2VudGFnZUNvbXBsZXRlIjpudWxsLCJQb3NpdGlvbiI6eyJSYXRpbyI6MC4xNzc0NzkwMTYzMzkzMzczOCwiSXNDdXN0b20iOnRydWV9LCJEYXRlRm9ybWF0Ijp7IiRyZWYiOiI0NzkifSwiV2Vla051bWJlcmluZyI6eyIkaWQiOiI0ODIiLCJGb3JtYXQiOjAsIklzVmlzaWJsZSI6ZmFsc2UsIkxhc3RLbm93blZpc2liaWxpdHlTdGF0ZSI6ZmFsc2V9LCJSZWxhdGVkVGFza0lkIjoiMDAwMDAwMDAtMDAwMC0wMDAwLTAwMDAtMDAwMDAwMDAwMDAwIiwiSWQiOiJhNThmMjk0OC03YzAzLTQzYzAtOGFiYy1mNDE5MTNlNDBjYWUiLCJJbXBvcnRJZCI6bnVsbCwiVGl0bGUiOiJNaWxlc3RvbmUgMSIsIk5vdGUiOm51bGwsIkh5cGVybGluayI6eyIkaWQiOiI0ODMiLCJBZGRyZXNzIjpudWxsLCJTdWJBZGRyZXNzIjpudWxsfSwiSXNDaGFuZ2VkIjpmYWxzZSwiSXNOZXciOmZhbHNlfSx7IiRpZCI6IjQ4NCIsIkRhdGUiOiIyMDI1LTA2LTA3VDIzOjU5OjAwIiwiU3R5bGUiOnsiJGlkIjoiNDg1IiwiU2hhcGUiOjEsIkNvbm5lY3Rvck1hcmdpbiI6eyIkaWQiOiI0ODYiLCJUb3AiOjAuMCwiTGVmdCI6Mi4wLCJSaWdodCI6Mi4wLCJCb3R0b20iOjAuMH0sIkNvbm5lY3RvclN0eWxlIjp7IiRpZCI6IjQ4NyIsIkxpbmVDb2xvciI6eyIkcmVmIjoiNDUxIn0sIkxpbmVXZWlnaHQiOjEuMCwiTGluZVR5cGUiOjAsIlBhcmVudFN0eWxlIjpudWxsfSwiSXNCZWxvd1RpbWViYW5kIjpmYWxzZSwiUG9zaXRpb25PblRhc2siOjAsIkhpZGVEYXRlIjpmYWxzZSwiU2hhcGVTaXplIjoxLCJTcGFjaW5nIjowLjAsIlBhZGRpbmciOnsiJGlkIjoiNDg4IiwiVG9wIjowLjAsIkxlZnQiOjAuMCwiUmlnaHQiOjAuMCwiQm90dG9tIjowLjB9LCJTaGFwZVN0eWxlIjp7IiRpZCI6IjQ4OSIsIk1hcmdpbiI6eyIkaWQiOiI0OTAiLCJUb3AiOjAuMCwiTGVmdCI6MC4wLCJSaWdodCI6MC4wLCJCb3R0b20iOjAuMH0sIlBhZGRpbmciOnsiJGlkIjoiNDkxIiwiVG9wIjowLjAsIkxlZnQiOjAuMCwiUmlnaHQiOjAuMCwiQm90dG9tIjowLjB9LCJCYWNrZ3JvdW5kIjp7IiRpZCI6IjQ5MiIsIkNvbG9yIjp7IiRpZCI6IjQ5MyIsIkEiOjI1NSwiUiI6MjQ1LCJHIjoyMjEsIkIiOjIxOX19LCJJc1Zpc2libGUiOnRydWUsIldpZHRoIjoxOC4wLCJIZWlnaHQiOjIwLjAsIkJvcmRlclN0eWxlIjp7IiRpZCI6IjQ5NCIsIkxpbmVDb2xvciI6eyIkaWQiOiI0OTUiLCIkdHlwZSI6Ik5MUkUuQ29tbW9uLkRvbS5Tb2xpZENvbG9yQnJ1c2gsIE5MUkUuQ29tbW9uIiwiQ29sb3IiOnsiJGlkIjoiNDk2IiwiQSI6MjU1LCJSIjozNCwiRyI6NjMsIkIiOjg5fX0sIkxpbmVXZWlnaHQiOjAuMCwiTGluZVR5cGUiOjAsIlBhcmVudFN0eWxlIjpudWxsfSwiUGFyZW50U3R5bGUiOm51bGx9LCJUaXRsZVN0eWxlIjp7IiRpZCI6IjQ5NyIsIkZvbnRTZXR0aW5ncyI6eyIkaWQiOiI0OTgiLCJGb250U2l6ZSI6MTIsIkZvbnROYW1lIjoiQ2FsaWJyaSIsIklzQm9sZCI6dHJ1ZSwiSXNJdGFsaWMiOmZhbHNlLCJJc1VuZGVybGluZWQiOmZhbHNlLCJQYXJlbnRTdHlsZSI6bnVsbH0sIkF1dG9TaXplIjowLCJGb3JlZ3JvdW5kIjp7IiRyZWYiOiI0NjQifSwiTWF4V2lkdGgiOjYxLjc1LCJNYXhIZWlnaHQiOiJJbmZpbml0eSIsIlNtYXJ0Rm9yZWdyb3VuZElzQWN0aXZlIjpmYWxzZSwiSG9yaXpvbnRhbEFsaWdubWVudCI6MSwiVmVydGljYWxBbGlnbm1lbnQiOjAsIlNtYXJ0Rm9yZWdyb3VuZCI6bnVsbCwiQmFja2dyb3VuZEZpbGxUeXBlIjowLCJNYXJnaW4iOnsiJGlkIjoiNDk5IiwiVG9wIjowLjAsIkxlZnQiOjAuMCwiUmlnaHQiOjAuMCwiQm90dG9tIjowLjB9LCJQYWRkaW5nIjp7IiRpZCI6IjUwMCIsIlRvcCI6MC4wLCJMZWZ0IjowLjAsIlJpZ2h0IjowLjAsIkJvdHRvbSI6MC4wfSwiQmFja2dyb3VuZCI6eyIkaWQiOiI1MDEiLCJDb2xvciI6eyIkaWQiOiI1MDIiLCJBIjo4OSwiUiI6MCwiRyI6MCwiQiI6MH19LCJJc1Zpc2libGUiOnRydWUsIldpZHRoIjowLjAsIkhlaWdodCI6MC4wLCJCb3JkZXJTdHlsZSI6eyIkaWQiOiI1MDMiLCJMaW5lQ29sb3IiOm51bGwsIkxpbmVXZWlnaHQiOjAuMCwiTGluZVR5cGUiOjAsIlBhcmVudFN0eWxlIjpudWxsfSwiUGFyZW50U3R5bGUiOm51bGx9LCJEYXRlU3R5bGUiOnsiJGlkIjoiNTA0IiwiRm9udFNldHRpbmdzIjp7IiRpZCI6IjUwNSIsIkZvbnRTaXplIjoxMCwiRm9udE5hbWUiOiJDYWxpYnJpIiwiSXNCb2xkIjp0cnVlLCJJc0l0YWxpYyI6ZmFsc2UsIklzVW5kZXJsaW5lZCI6ZmFsc2UsIlBhcmVudFN0eWxlIjpudWxsfSwiQXV0b1NpemUiOjAsIkZvcmVncm91bmQiOnsiJHJlZiI6IjQ3MyJ9LCJNYXhXaWR0aCI6MjAwLjAsIk1heEhlaWdodCI6IkluZmluaXR5IiwiU21hcnRGb3JlZ3JvdW5kSXNBY3RpdmUiOmZhbHNlLCJIb3Jpem9udGFsQWxpZ25tZW50IjoxLCJWZXJ0aWNhbEFsaWdubWVudCI6MC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yZWYiOiI1MDIifX0sIklzVmlzaWJsZSI6dHJ1ZSwiV2lkdGgiOjAuMCwiSGVpZ2h0IjowLjAsIkJvcmRlclN0eWxlIjp7IiRpZCI6IjUwOSIsIkxpbmVDb2xvciI6bnVsbCwiTGluZVdlaWdodCI6MC4wLCJMaW5lVHlwZSI6MCwiUGFyZW50U3R5bGUiOm51bGx9LCJQYXJlbnRTdHlsZSI6bnVsbH0sIkRhdGVGb3JtYXQiOnsiJGlkIjoiNTE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xIiwiRGF0ZVBhcnRJc1Zpc2libGUiOmZhbHNlLCJUaW1lUGFydElzVmlzaWJsZSI6ZmFsc2V9fSwiV2Vla051bWJlcmluZyI6eyIkaWQiOiI1MTIiLCJGb3JtYXQiOjAsIklzVmlzaWJsZSI6ZmFsc2UsIkxhc3RLbm93blZpc2liaWxpdHlTdGF0ZSI6ZmFsc2V9LCJJc1Zpc2libGUiOnRydWUsIlBhcmVudFN0eWxlIjpudWxsfSwiSW5kZXgiOjEsIlBlcmNlbnRhZ2VDb21wbGV0ZSI6bnVsbCwiUG9zaXRpb24iOnsiUmF0aW8iOjAuMDkyMTMyNjgxMzg3NDQyMTI4LCJJc0N1c3RvbSI6dHJ1ZX0sIkRhdGVGb3JtYXQiOnsiJHJlZiI6IjUxMCJ9LCJXZWVrTnVtYmVyaW5nIjp7IiRpZCI6IjUxMyIsIkZvcm1hdCI6MCwiSXNWaXNpYmxlIjpmYWxzZSwiTGFzdEtub3duVmlzaWJpbGl0eVN0YXRlIjpmYWxzZX0sIlJlbGF0ZWRUYXNrSWQiOiIwMDAwMDAwMC0wMDAwLTAwMDAtMDAwMC0wMDAwMDAwMDAwMDAiLCJJZCI6IjUyNzQzZGU4LWJiNmQtNDA0NC04OTZmLTQ3Mzg5OGZlOWRhNyIsIkltcG9ydElkIjpudWxsLCJUaXRsZSI6Ik1pbGVzdG9uZSAyIiwiTm90ZSI6bnVsbCwiSHlwZXJsaW5rIjp7IiRpZCI6IjUxNCIsIkFkZHJlc3MiOm51bGwsIlN1YkFkZHJlc3MiOm51bGx9LCJJc0NoYW5nZWQiOmZhbHNlLCJJc05ldyI6ZmFsc2V9LHsiJGlkIjoiNTE1IiwiRGF0ZSI6IjIwMjUtMDctMjFUMjM6NTk6MDAiLCJTdHlsZSI6eyIkaWQiOiI1MTYiLCJTaGFwZSI6MSwiQ29ubmVjdG9yTWFyZ2luIjp7IiRpZCI6IjUxNyIsIlRvcCI6MC4wLCJMZWZ0IjoyLjAsIlJpZ2h0IjoyLjAsIkJvdHRvbSI6MC4wfSwiQ29ubmVjdG9yU3R5bGUiOnsiJGlkIjoiNTE4IiwiTGluZUNvbG9yIjp7IiRyZWYiOiI0NTEifSwiTGluZVdlaWdodCI6MS4wLCJMaW5lVHlwZSI6MCwiUGFyZW50U3R5bGUiOm51bGx9LCJJc0JlbG93VGltZWJhbmQiOmZhbHNlLCJQb3NpdGlvbk9uVGFzayI6MCwiSGlkZURhdGUiOmZhbHNlLCJTaGFwZVNpemUiOjEsIlNwYWNpbmciOjAuMCwiUGFkZGluZyI6eyIkaWQiOiI1MTkiLCJUb3AiOjAuMCwiTGVmdCI6MC4wLCJSaWdodCI6MC4wLCJCb3R0b20iOjAuMH0sIlNoYXBlU3R5bGUiOnsiJGlkIjoiNTIwIiwiTWFyZ2luIjp7IiRpZCI6IjUyMSIsIlRvcCI6MC4wLCJMZWZ0IjowLjAsIlJpZ2h0IjowLjAsIkJvdHRvbSI6MC4wfSwiUGFkZGluZyI6eyIkaWQiOiI1MjIiLCJUb3AiOjAuMCwiTGVmdCI6MC4wLCJSaWdodCI6MC4wLCJCb3R0b20iOjAuMH0sIkJhY2tncm91bmQiOnsiJGlkIjoiNTIzIiwiQ29sb3IiOnsiJGlkIjoiNTI0IiwiQSI6MjU1LCJSIjoyNDUsIkciOjIyMSwiQiI6MjE5fX0sIklzVmlzaWJsZSI6dHJ1ZSwiV2lkdGgiOjE4LjAsIkhlaWdodCI6MjAuMCwiQm9yZGVyU3R5bGUiOnsiJGlkIjoiNTI1IiwiTGluZUNvbG9yIjp7IiRpZCI6IjUyNiIsIiR0eXBlIjoiTkxSRS5Db21tb24uRG9tLlNvbGlkQ29sb3JCcnVzaCwgTkxSRS5Db21tb24iLCJDb2xvciI6eyIkaWQiOiI1MjciLCJBIjoyNTUsIlIiOjM0LCJHIjo2MywiQiI6ODl9fSwiTGluZVdlaWdodCI6MC4wLCJMaW5lVHlwZSI6MCwiUGFyZW50U3R5bGUiOm51bGx9LCJQYXJlbnRTdHlsZSI6bnVsbH0sIlRpdGxlU3R5bGUiOnsiJGlkIjoiNTI4IiwiRm9udFNldHRpbmdzIjp7IiRpZCI6IjUyOSIsIkZvbnRTaXplIjoxMiwiRm9udE5hbWUiOiJDYWxpYnJpIiwiSXNCb2xkIjp0cnVlLCJJc0l0YWxpYyI6ZmFsc2UsIklzVW5kZXJsaW5lZCI6ZmFsc2UsIlBhcmVudFN0eWxlIjpudWxsfSwiQXV0b1NpemUiOjAsIkZvcmVncm91bmQiOnsiJHJlZiI6IjQ2NCJ9LCJNYXhXaWR0aCI6NjEuNzUsIk1heEhlaWdodCI6IkluZmluaXR5IiwiU21hcnRGb3JlZ3JvdW5kSXNBY3RpdmUiOmZhbHNlLCJIb3Jpem9udGFsQWxpZ25tZW50IjoxLCJWZXJ0aWNhbEFsaWdubWVudCI6MCwiU21hcnRGb3JlZ3JvdW5kIjpudWxsLCJCYWNrZ3JvdW5kRmlsbFR5cGUiOjAsIk1hcmdpbiI6eyIkaWQiOiI1MzAiLCJUb3AiOjAuMCwiTGVmdCI6MC4wLCJSaWdodCI6MC4wLCJCb3R0b20iOjAuMH0sIlBhZGRpbmciOnsiJGlkIjoiNTMxIiwiVG9wIjowLjAsIkxlZnQiOjAuMCwiUmlnaHQiOjAuMCwiQm90dG9tIjowLjB9LCJCYWNrZ3JvdW5kIjp7IiRpZCI6IjUzMiIsIkNvbG9yIjp7IiRpZCI6IjUzMyIsIkEiOjg5LCJSIjowLCJHIjowLCJCIjowfX0sIklzVmlzaWJsZSI6dHJ1ZSwiV2lkdGgiOjAuMCwiSGVpZ2h0IjowLjAsIkJvcmRlclN0eWxlIjp7IiRpZCI6IjUzNCIsIkxpbmVDb2xvciI6bnVsbCwiTGluZVdlaWdodCI6MC4wLCJMaW5lVHlwZSI6MCwiUGFyZW50U3R5bGUiOm51bGx9LCJQYXJlbnRTdHlsZSI6bnVsbH0sIkRhdGVTdHlsZSI6eyIkaWQiOiI1MzUiLCJGb250U2V0dGluZ3MiOnsiJGlkIjoiNTM2IiwiRm9udFNpemUiOjEwLCJGb250TmFtZSI6IkNhbGlicmkiLCJJc0JvbGQiOnRydWUsIklzSXRhbGljIjpmYWxzZSwiSXNVbmRlcmxpbmVkIjpmYWxzZSwiUGFyZW50U3R5bGUiOm51bGx9LCJBdXRvU2l6ZSI6MCwiRm9yZWdyb3VuZCI6eyIkcmVmIjoiNDczIn0sIk1heFdpZHRoIjoyMDAuMCwiTWF4SGVpZ2h0IjoiSW5maW5pdHkiLCJTbWFydEZvcmVncm91bmRJc0FjdGl2ZSI6ZmFsc2UsIkhvcml6b250YWxBbGlnbm1lbnQiOjEsIlZlcnRpY2FsQWxpZ25tZW50IjowLCJTbWFydEZvcmVncm91bmQiOm51bGwsIkJhY2tncm91bmRGaWxsVHlwZSI6MCwiTWFyZ2luIjp7IiRpZCI6IjUzNyIsIlRvcCI6MC4wLCJMZWZ0IjowLjAsIlJpZ2h0IjowLjAsIkJvdHRvbSI6MC4wfSwiUGFkZGluZyI6eyIkaWQiOiI1MzgiLCJUb3AiOjAuMCwiTGVmdCI6MC4wLCJSaWdodCI6MC4wLCJCb3R0b20iOjAuMH0sIkJhY2tncm91bmQiOnsiJGlkIjoiNTM5IiwiQ29sb3IiOnsiJHJlZiI6IjUzMyJ9fSwiSXNWaXNpYmxlIjp0cnVlLCJXaWR0aCI6MC4wLCJIZWlnaHQiOjAuMCwiQm9yZGVyU3R5bGUiOnsiJGlkIjoiNTQwIiwiTGluZUNvbG9yIjpudWxsLCJMaW5lV2VpZ2h0IjowLjAsIkxpbmVUeXBlIjowLCJQYXJlbnRTdHlsZSI6bnVsbH0sIlBhcmVudFN0eWxlIjpudWxsfSwiRGF0ZUZvcm1hdCI6eyIkaWQiOiI1N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DIiLCJEYXRlUGFydElzVmlzaWJsZSI6ZmFsc2UsIlRpbWVQYXJ0SXNWaXNpYmxlIjpmYWxzZX19LCJXZWVrTnVtYmVyaW5nIjp7IiRpZCI6IjU0MyIsIkZvcm1hdCI6MCwiSXNWaXNpYmxlIjpmYWxzZSwiTGFzdEtub3duVmlzaWJpbGl0eVN0YXRlIjpmYWxzZX0sIklzVmlzaWJsZSI6dHJ1ZSwiUGFyZW50U3R5bGUiOm51bGx9LCJJbmRleCI6MiwiUGVyY2VudGFnZUNvbXBsZXRlIjpudWxsLCJQb3NpdGlvbiI6eyJSYXRpbyI6MC4wOTE5NDc1MTMxNTY0NjcwMTUsIklzQ3VzdG9tIjp0cnVlfSwiRGF0ZUZvcm1hdCI6eyIkcmVmIjoiNTQxIn0sIldlZWtOdW1iZXJpbmciOnsiJGlkIjoiNTQ0IiwiRm9ybWF0IjowLCJJc1Zpc2libGUiOmZhbHNlLCJMYXN0S25vd25WaXNpYmlsaXR5U3RhdGUiOmZhbHNlfSwiUmVsYXRlZFRhc2tJZCI6IjAwMDAwMDAwLTAwMDAtMDAwMC0wMDAwLTAwMDAwMDAwMDAwMCIsIklkIjoiYTU0YmM4MjctYjA1MS00NmQxLThiNTUtOWY2MTg3MjNlMmI0IiwiSW1wb3J0SWQiOm51bGwsIlRpdGxlIjoiTWlsZXN0b25lIDMiLCJOb3RlIjpudWxsLCJIeXBlcmxpbmsiOnsiJGlkIjoiNTQ1IiwiQWRkcmVzcyI6bnVsbCwiU3ViQWRkcmVzcyI6bnVsbH0sIklzQ2hhbmdlZCI6ZmFsc2UsIklzTmV3IjpmYWxzZX0seyIkaWQiOiI1NDYiLCJEYXRlIjoiMjAyNS0wOC0xMlQyMzo1OTowMCIsIlN0eWxlIjp7IiRpZCI6IjU0NyIsIlNoYXBlIjoxLCJDb25uZWN0b3JNYXJnaW4iOnsiJGlkIjoiNTQ4IiwiVG9wIjowLjAsIkxlZnQiOjIuMCwiUmlnaHQiOjIuMCwiQm90dG9tIjowLjB9LCJDb25uZWN0b3JTdHlsZSI6eyIkaWQiOiI1NDkiLCJMaW5lQ29sb3IiOnsiJHJlZiI6IjQ1MSJ9LCJMaW5lV2VpZ2h0IjoxLjAsIkxpbmVUeXBlIjowLCJQYXJlbnRTdHlsZSI6bnVsbH0sIklzQmVsb3dUaW1lYmFuZCI6ZmFsc2UsIlBvc2l0aW9uT25UYXNrIjowLCJIaWRlRGF0ZSI6ZmFsc2UsIlNoYXBlU2l6ZSI6MSwiU3BhY2luZyI6MC4wLCJQYWRkaW5nIjp7IiRpZCI6IjU1MCIsIlRvcCI6MC4wLCJMZWZ0IjowLjAsIlJpZ2h0IjowLjAsIkJvdHRvbSI6MC4wfSwiU2hhcGVTdHlsZSI6eyIkaWQiOiI1NTEiLCJNYXJnaW4iOnsiJGlkIjoiNTUyIiwiVG9wIjowLjAsIkxlZnQiOjAuMCwiUmlnaHQiOjAuMCwiQm90dG9tIjowLjB9LCJQYWRkaW5nIjp7IiRpZCI6IjU1MyIsIlRvcCI6MC4wLCJMZWZ0IjowLjAsIlJpZ2h0IjowLjAsIkJvdHRvbSI6MC4wfSwiQmFja2dyb3VuZCI6eyIkaWQiOiI1NTQiLCJDb2xvciI6eyIkaWQiOiI1NTUiLCJBIjoyNTUsIlIiOjI0NSwiRyI6MjIxLCJCIjoyMTl9fSwiSXNWaXNpYmxlIjp0cnVlLCJXaWR0aCI6MTguMCwiSGVpZ2h0IjoyMC4wLCJCb3JkZXJTdHlsZSI6eyIkaWQiOiI1NTYiLCJMaW5lQ29sb3IiOnsiJGlkIjoiNTU3IiwiJHR5cGUiOiJOTFJFLkNvbW1vbi5Eb20uU29saWRDb2xvckJydXNoLCBOTFJFLkNvbW1vbiIsIkNvbG9yIjp7IiRpZCI6IjU1OCIsIkEiOjI1NSwiUiI6MzQsIkciOjYzLCJCIjo4OX19LCJMaW5lV2VpZ2h0IjowLjAsIkxpbmVUeXBlIjowLCJQYXJlbnRTdHlsZSI6bnVsbH0sIlBhcmVudFN0eWxlIjpudWxsfSwiVGl0bGVTdHlsZSI6eyIkaWQiOiI1NTkiLCJGb250U2V0dGluZ3MiOnsiJGlkIjoiNTYwIiwiRm9udFNpemUiOjEyLCJGb250TmFtZSI6IkNhbGlicmkiLCJJc0JvbGQiOnRydWUsIklzSXRhbGljIjpmYWxzZSwiSXNVbmRlcmxpbmVkIjpmYWxzZSwiUGFyZW50U3R5bGUiOm51bGx9LCJBdXRvU2l6ZSI6MCwiRm9yZWdyb3VuZCI6eyIkcmVmIjoiNDY0In0sIk1heFdpZHRoIjo2MS43NSwiTWF4SGVpZ2h0IjoiSW5maW5pdHkiLCJTbWFydEZvcmVncm91bmRJc0FjdGl2ZSI6ZmFsc2UsIkhvcml6b250YWxBbGlnbm1lbnQiOjEsIlZlcnRpY2FsQWxpZ25tZW50IjowLCJTbWFydEZvcmVncm91bmQiOm51bGwsIkJhY2tncm91bmRGaWxsVHlwZSI6MCwiTWFyZ2luIjp7IiRpZCI6IjU2MSIsIlRvcCI6MC4wLCJMZWZ0IjowLjAsIlJpZ2h0IjowLjAsIkJvdHRvbSI6MC4wfSwiUGFkZGluZyI6eyIkaWQiOiI1NjIiLCJUb3AiOjAuMCwiTGVmdCI6MC4wLCJSaWdodCI6MC4wLCJCb3R0b20iOjAuMH0sIkJhY2tncm91bmQiOnsiJGlkIjoiNTYzIiwiQ29sb3IiOnsiJGlkIjoiNTY0IiwiQSI6ODksIlIiOjAsIkciOjAsIkIiOjB9fSwiSXNWaXNpYmxlIjp0cnVlLCJXaWR0aCI6MC4wLCJIZWlnaHQiOjAuMCwiQm9yZGVyU3R5bGUiOnsiJGlkIjoiNTY1IiwiTGluZUNvbG9yIjpudWxsLCJMaW5lV2VpZ2h0IjowLjAsIkxpbmVUeXBlIjowLCJQYXJlbnRTdHlsZSI6bnVsbH0sIlBhcmVudFN0eWxlIjpudWxsfSwiRGF0ZVN0eWxlIjp7IiRpZCI6IjU2NiIsIkZvbnRTZXR0aW5ncyI6eyIkaWQiOiI1NjciLCJGb250U2l6ZSI6MTAsIkZvbnROYW1lIjoiQ2FsaWJyaSIsIklzQm9sZCI6dHJ1ZSwiSXNJdGFsaWMiOmZhbHNlLCJJc1VuZGVybGluZWQiOmZhbHNlLCJQYXJlbnRTdHlsZSI6bnVsbH0sIkF1dG9TaXplIjowLCJGb3JlZ3JvdW5kIjp7IiRyZWYiOiI0NzMifSwiTWF4V2lkdGgiOjIwMC4wLCJNYXhIZWlnaHQiOiJJbmZpbml0eSIsIlNtYXJ0Rm9yZWdyb3VuZElzQWN0aXZlIjpmYWxzZSwiSG9yaXpvbnRhbEFsaWdubWVudCI6MSwiVmVydGljYWxBbGlnbm1lbnQiOjAsIlNtYXJ0Rm9yZWdyb3VuZCI6bnVsbCwiQmFja2dyb3VuZEZpbGxUeXBlIjowLCJNYXJnaW4iOnsiJGlkIjoiNTY4IiwiVG9wIjowLjAsIkxlZnQiOjAuMCwiUmlnaHQiOjAuMCwiQm90dG9tIjowLjB9LCJQYWRkaW5nIjp7IiRpZCI6IjU2OSIsIlRvcCI6MC4wLCJMZWZ0IjowLjAsIlJpZ2h0IjowLjAsIkJvdHRvbSI6MC4wfSwiQmFja2dyb3VuZCI6eyIkaWQiOiI1NzAiLCJDb2xvciI6eyIkcmVmIjoiNTY0In19LCJJc1Zpc2libGUiOnRydWUsIldpZHRoIjowLjAsIkhlaWdodCI6MC4wLCJCb3JkZXJTdHlsZSI6eyIkaWQiOiI1NzEiLCJMaW5lQ29sb3IiOm51bGwsIkxpbmVXZWlnaHQiOjAuMCwiTGluZVR5cGUiOjAsIlBhcmVudFN0eWxlIjpudWxsfSwiUGFyZW50U3R5bGUiOm51bGx9LCJEYXRlRm9ybWF0Ijp7IiRpZCI6IjU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3MyIsIkRhdGVQYXJ0SXNWaXNpYmxlIjpmYWxzZSwiVGltZVBhcnRJc1Zpc2libGUiOmZhbHNlfX0sIldlZWtOdW1iZXJpbmciOnsiJGlkIjoiNTc0IiwiRm9ybWF0IjowLCJJc1Zpc2libGUiOmZhbHNlLCJMYXN0S25vd25WaXNpYmlsaXR5U3RhdGUiOmZhbHNlfSwiSXNWaXNpYmxlIjp0cnVlLCJQYXJlbnRTdHlsZSI6bnVsbH0sIkluZGV4IjozLCJQZXJjZW50YWdlQ29tcGxldGUiOm51bGwsIlBvc2l0aW9uIjp7IlJhdGlvIjowLjE3NzUzODA0NTI0NzM5NTgzLCJJc0N1c3RvbSI6dHJ1ZX0sIkRhdGVGb3JtYXQiOnsiJHJlZiI6IjU3MiJ9LCJXZWVrTnVtYmVyaW5nIjp7IiRpZCI6IjU3NSIsIkZvcm1hdCI6MCwiSXNWaXNpYmxlIjpmYWxzZSwiTGFzdEtub3duVmlzaWJpbGl0eVN0YXRlIjpmYWxzZX0sIlJlbGF0ZWRUYXNrSWQiOiIwMDAwMDAwMC0wMDAwLTAwMDAtMDAwMC0wMDAwMDAwMDAwMDAiLCJJZCI6IjkzYWZiNTU0LTU1MmEtNDIyMS1hNTM4LTBmNzkxOTQwOWFhNyIsIkltcG9ydElkIjpudWxsLCJUaXRsZSI6Ik1pbGVzdG9uZSA0IiwiTm90ZSI6bnVsbCwiSHlwZXJsaW5rIjp7IiRpZCI6IjU3NiIsIkFkZHJlc3MiOm51bGwsIlN1YkFkZHJlc3MiOm51bGx9LCJJc0NoYW5nZWQiOmZhbHNlLCJJc05ldyI6ZmFsc2V9LHsiJGlkIjoiNTc3IiwiRGF0ZSI6IjIwMjUtMDktMjBUMjM6NTk6MDAiLCJTdHlsZSI6eyIkaWQiOiI1NzgiLCJTaGFwZSI6MSwiQ29ubmVjdG9yTWFyZ2luIjp7IiRpZCI6IjU3OSIsIlRvcCI6MC4wLCJMZWZ0IjoyLjAsIlJpZ2h0IjoyLjAsIkJvdHRvbSI6MC4wfSwiQ29ubmVjdG9yU3R5bGUiOnsiJGlkIjoiNTgwIiwiTGluZUNvbG9yIjp7IiRyZWYiOiI0NTEifSwiTGluZVdlaWdodCI6MS4wLCJMaW5lVHlwZSI6MCwiUGFyZW50U3R5bGUiOm51bGx9LCJJc0JlbG93VGltZWJhbmQiOmZhbHNlLCJQb3NpdGlvbk9uVGFzayI6MCwiSGlkZURhdGUiOmZhbHNlLCJTaGFwZVNpemUiOjEsIlNwYWNpbmciOjAuMCwiUGFkZGluZyI6eyIkaWQiOiI1ODEiLCJUb3AiOjAuMCwiTGVmdCI6MC4wLCJSaWdodCI6MC4wLCJCb3R0b20iOjAuMH0sIlNoYXBlU3R5bGUiOnsiJGlkIjoiNTgyIiwiTWFyZ2luIjp7IiRpZCI6IjU4MyIsIlRvcCI6MC4wLCJMZWZ0IjowLjAsIlJpZ2h0IjowLjAsIkJvdHRvbSI6MC4wfSwiUGFkZGluZyI6eyIkaWQiOiI1ODQiLCJUb3AiOjAuMCwiTGVmdCI6MC4wLCJSaWdodCI6MC4wLCJCb3R0b20iOjAuMH0sIkJhY2tncm91bmQiOnsiJGlkIjoiNTg1IiwiQ29sb3IiOnsiJGlkIjoiNTg2IiwiQSI6MjU1LCJSIjoyNDUsIkciOjIyMSwiQiI6MjE5fX0sIklzVmlzaWJsZSI6dHJ1ZSwiV2lkdGgiOjE4LjAsIkhlaWdodCI6MjAuMCwiQm9yZGVyU3R5bGUiOnsiJGlkIjoiNTg3IiwiTGluZUNvbG9yIjp7IiRpZCI6IjU4OCIsIiR0eXBlIjoiTkxSRS5Db21tb24uRG9tLlNvbGlkQ29sb3JCcnVzaCwgTkxSRS5Db21tb24iLCJDb2xvciI6eyIkaWQiOiI1ODkiLCJBIjoyNTUsIlIiOjI1NSwiRyI6MjU1LCJCIjoyNTV9fSwiTGluZVdlaWdodCI6MC4wLCJMaW5lVHlwZSI6MCwiUGFyZW50U3R5bGUiOm51bGx9LCJQYXJlbnRTdHlsZSI6bnVsbH0sIlRpdGxlU3R5bGUiOnsiJGlkIjoiNTkwIiwiRm9udFNldHRpbmdzIjp7IiRpZCI6IjU5MSIsIkZvbnRTaXplIjoxMiwiRm9udE5hbWUiOiJDYWxpYnJpIiwiSXNCb2xkIjp0cnVlLCJJc0l0YWxpYyI6ZmFsc2UsIklzVW5kZXJsaW5lZCI6ZmFsc2UsIlBhcmVudFN0eWxlIjpudWxsfSwiQXV0b1NpemUiOjAsIkZvcmVncm91bmQiOnsiJHJlZiI6IjQ2NCJ9LCJNYXhXaWR0aCI6NjEuNzUsIk1heEhlaWdodCI6IkluZmluaXR5IiwiU21hcnRGb3JlZ3JvdW5kSXNBY3RpdmUiOmZhbHNlLCJIb3Jpem9udGFsQWxpZ25tZW50Ijox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pZCI6IjU5NCIsIkNvbG9yIjp7IiRpZCI6IjU5NSIsIkEiOjg5LCJSIjowLCJHIjowLCJCIjowfX0sIklzVmlzaWJsZSI6dHJ1ZSwiV2lkdGgiOjAuMCwiSGVpZ2h0IjowLjAsIkJvcmRlclN0eWxlIjp7IiRpZCI6IjU5NiIsIkxpbmVDb2xvciI6bnVsbCwiTGluZVdlaWdodCI6MC4wLCJMaW5lVHlwZSI6MCwiUGFyZW50U3R5bGUiOm51bGx9LCJQYXJlbnRTdHlsZSI6bnVsbH0sIkRhdGVTdHlsZSI6eyIkaWQiOiI1OTciLCJGb250U2V0dGluZ3MiOnsiJGlkIjoiNTk4IiwiRm9udFNpemUiOjEwLCJGb250TmFtZSI6IkNhbGlicmkiLCJJc0JvbGQiOnRydWUsIklzSXRhbGljIjpmYWxzZSwiSXNVbmRlcmxpbmVkIjpmYWxzZSwiUGFyZW50U3R5bGUiOm51bGx9LCJBdXRvU2l6ZSI6MCwiRm9yZWdyb3VuZCI6eyIkcmVmIjoiNDczIn0sIk1heFdpZHRoIjoyMDAuMCwiTWF4SGVpZ2h0IjoiSW5maW5pdHkiLCJTbWFydEZvcmVncm91bmRJc0FjdGl2ZSI6ZmFsc2UsIkhvcml6b250YWxBbGlnbm1lbnQiOjEsIlZlcnRpY2FsQWxpZ25tZW50IjowLCJTbWFydEZvcmVncm91bmQiOm51bGwsIkJhY2tncm91bmRGaWxsVHlwZSI6MCwiTWFyZ2luIjp7IiRpZCI6IjU5OSIsIlRvcCI6MC4wLCJMZWZ0IjowLjAsIlJpZ2h0IjowLjAsIkJvdHRvbSI6MC4wfSwiUGFkZGluZyI6eyIkaWQiOiI2MDAiLCJUb3AiOjAuMCwiTGVmdCI6MC4wLCJSaWdodCI6MC4wLCJCb3R0b20iOjAuMH0sIkJhY2tncm91bmQiOnsiJGlkIjoiNjAxIiwiQ29sb3IiOnsiJHJlZiI6IjU5NSJ9fSwiSXNWaXNpYmxlIjp0cnVlLCJXaWR0aCI6MC4wLCJIZWlnaHQiOjAuMCwiQm9yZGVyU3R5bGUiOnsiJGlkIjoiNjAyIiwiTGluZUNvbG9yIjpudWxsLCJMaW5lV2VpZ2h0IjowLjAsIkxpbmVUeXBlIjowLCJQYXJlbnRTdHlsZSI6bnVsbH0sIlBhcmVudFN0eWxlIjpudWxsfSwiRGF0ZUZvcm1hdCI6eyIkaWQiOiI2M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DQiLCJEYXRlUGFydElzVmlzaWJsZSI6ZmFsc2UsIlRpbWVQYXJ0SXNWaXNpYmxlIjpmYWxzZX19LCJXZWVrTnVtYmVyaW5nIjp7IiRpZCI6IjYwNSIsIkZvcm1hdCI6MCwiSXNWaXNpYmxlIjpmYWxzZSwiTGFzdEtub3duVmlzaWJpbGl0eVN0YXRlIjpmYWxzZX0sIklzVmlzaWJsZSI6dHJ1ZSwiUGFyZW50U3R5bGUiOm51bGx9LCJJbmRleCI6NCwiUGVyY2VudGFnZUNvbXBsZXRlIjpudWxsLCJQb3NpdGlvbiI6eyJSYXRpbyI6MC4wOTE5NDc1MTMxNTY0NjcwMTUsIklzQ3VzdG9tIjp0cnVlfSwiRGF0ZUZvcm1hdCI6eyIkcmVmIjoiNjAzIn0sIldlZWtOdW1iZXJpbmciOnsiJGlkIjoiNjA2IiwiRm9ybWF0IjowLCJJc1Zpc2libGUiOmZhbHNlLCJMYXN0S25vd25WaXNpYmlsaXR5U3RhdGUiOmZhbHNlfSwiUmVsYXRlZFRhc2tJZCI6IjAwMDAwMDAwLTAwMDAtMDAwMC0wMDAwLTAwMDAwMDAwMDAwMCIsIklkIjoiOTVmMzM5YmItNWM4OC00NmViLWFlZjAtMjAxNGJjY2JkNTMxIiwiSW1wb3J0SWQiOm51bGwsIlRpdGxlIjoiTWlsZXN0b25lIDUiLCJOb3RlIjpudWxsLCJIeXBlcmxpbmsiOnsiJGlkIjoiNjA3IiwiQWRkcmVzcyI6bnVsbCwiU3ViQWRkcmVzcyI6bnVsbH0sIklzQ2hhbmdlZCI6ZmFsc2UsIklzTmV3IjpmYWxzZX0seyIkaWQiOiI2MDgiLCJEYXRlIjoiMjAyNS0xMC0zMFQyMzo1OTowMCIsIlN0eWxlIjp7IiRpZCI6IjYwOSIsIlNoYXBlIjoxLCJDb25uZWN0b3JNYXJnaW4iOnsiJGlkIjoiNjEwIiwiVG9wIjowLjAsIkxlZnQiOjIuMCwiUmlnaHQiOjIuMCwiQm90dG9tIjowLjB9LCJDb25uZWN0b3JTdHlsZSI6eyIkaWQiOiI2MTEiLCJMaW5lQ29sb3IiOnsiJHJlZiI6IjQ1MSJ9LCJMaW5lV2VpZ2h0IjoxLjAsIkxpbmVUeXBlIjowLCJQYXJlbnRTdHlsZSI6bnVsbH0sIklzQmVsb3dUaW1lYmFuZCI6ZmFsc2UsIlBvc2l0aW9uT25UYXNrIjowLCJIaWRlRGF0ZSI6ZmFsc2UsIlNoYXBlU2l6ZSI6MSwiU3BhY2luZyI6MC4wLCJQYWRkaW5nIjp7IiRpZCI6IjYxMiIsIlRvcCI6MC4wLCJMZWZ0IjowLjAsIlJpZ2h0IjowLjAsIkJvdHRvbSI6MC4wfSwiU2hhcGVTdHlsZSI6eyIkaWQiOiI2MTMiLCJNYXJnaW4iOnsiJGlkIjoiNjE0IiwiVG9wIjowLjAsIkxlZnQiOjAuMCwiUmlnaHQiOjAuMCwiQm90dG9tIjowLjB9LCJQYWRkaW5nIjp7IiRpZCI6IjYxNSIsIlRvcCI6MC4wLCJMZWZ0IjowLjAsIlJpZ2h0IjowLjAsIkJvdHRvbSI6MC4wfSwiQmFja2dyb3VuZCI6eyIkaWQiOiI2MTYiLCJDb2xvciI6eyIkaWQiOiI2MTciLCJBIjoyNTUsIlIiOjI0NSwiRyI6MjIxLCJCIjoyMTl9fSwiSXNWaXNpYmxlIjp0cnVlLCJXaWR0aCI6MTguMCwiSGVpZ2h0IjoyMC4wLCJCb3JkZXJTdHlsZSI6eyIkaWQiOiI2MTgiLCJMaW5lQ29sb3IiOnsiJGlkIjoiNjE5IiwiJHR5cGUiOiJOTFJFLkNvbW1vbi5Eb20uU29saWRDb2xvckJydXNoLCBOTFJFLkNvbW1vbiIsIkNvbG9yIjp7IiRpZCI6IjYyMCIsIkEiOjI1NSwiUiI6MzQsIkciOjYzLCJCIjo4OX19LCJMaW5lV2VpZ2h0IjowLjAsIkxpbmVUeXBlIjowLCJQYXJlbnRTdHlsZSI6bnVsbH0sIlBhcmVudFN0eWxlIjpudWxsfSwiVGl0bGVTdHlsZSI6eyIkaWQiOiI2MjEiLCJGb250U2V0dGluZ3MiOnsiJGlkIjoiNjIyIiwiRm9udFNpemUiOjEyLCJGb250TmFtZSI6IkNhbGlicmkiLCJJc0JvbGQiOnRydWUsIklzSXRhbGljIjpmYWxzZSwiSXNVbmRlcmxpbmVkIjpmYWxzZSwiUGFyZW50U3R5bGUiOm51bGx9LCJBdXRvU2l6ZSI6MCwiRm9yZWdyb3VuZCI6eyIkcmVmIjoiNDY0In0sIk1heFdpZHRoIjo2MS43NSwiTWF4SGVpZ2h0IjoiSW5maW5pdHkiLCJTbWFydEZvcmVncm91bmRJc0FjdGl2ZSI6ZmFsc2UsIkhvcml6b250YWxBbGlnbm1lbnQiOjEsIlZlcnRpY2FsQWxpZ25tZW50IjowLCJTbWFydEZvcmVncm91bmQiOm51bGwsIkJhY2tncm91bmRGaWxsVHlwZSI6MCwiTWFyZ2luIjp7IiRpZCI6IjYyMyIsIlRvcCI6MC4wLCJMZWZ0IjowLjAsIlJpZ2h0IjowLjAsIkJvdHRvbSI6MC4wfSwiUGFkZGluZyI6eyIkaWQiOiI2MjQiLCJUb3AiOjAuMCwiTGVmdCI6MC4wLCJSaWdodCI6MC4wLCJCb3R0b20iOjAuMH0sIkJhY2tncm91bmQiOnsiJGlkIjoiNjI1IiwiQ29sb3IiOnsiJGlkIjoiNjI2IiwiQSI6ODksIlIiOjAsIkciOjAsIkIiOjB9fSwiSXNWaXNpYmxlIjp0cnVlLCJXaWR0aCI6MC4wLCJIZWlnaHQiOjAuMCwiQm9yZGVyU3R5bGUiOnsiJGlkIjoiNjI3IiwiTGluZUNvbG9yIjpudWxsLCJMaW5lV2VpZ2h0IjowLjAsIkxpbmVUeXBlIjowLCJQYXJlbnRTdHlsZSI6bnVsbH0sIlBhcmVudFN0eWxlIjpudWxsfSwiRGF0ZVN0eWxlIjp7IiRpZCI6IjYyOCIsIkZvbnRTZXR0aW5ncyI6eyIkaWQiOiI2MjkiLCJGb250U2l6ZSI6MTAsIkZvbnROYW1lIjoiQ2FsaWJyaSIsIklzQm9sZCI6dHJ1ZSwiSXNJdGFsaWMiOmZhbHNlLCJJc1VuZGVybGluZWQiOmZhbHNlLCJQYXJlbnRTdHlsZSI6bnVsbH0sIkF1dG9TaXplIjowLCJGb3JlZ3JvdW5kIjp7IiRyZWYiOiI0NzMifSwiTWF4V2lkdGgiOjIwMC4wLCJNYXhIZWlnaHQiOiJJbmZpbml0eSIsIlNtYXJ0Rm9yZWdyb3VuZElzQWN0aXZlIjpmYWxzZSwiSG9yaXpvbnRhbEFsaWdubWVudCI6MS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cmVmIjoiNjI2In19LCJJc1Zpc2libGUiOnRydWUsIldpZHRoIjowLjAsIkhlaWdodCI6MC4wLCJCb3JkZXJTdHlsZSI6eyIkaWQiOiI2MzMiLCJMaW5lQ29sb3IiOm51bGwsIkxpbmVXZWlnaHQiOjAuMCwiTGluZVR5cGUiOjAsIlBhcmVudFN0eWxlIjpudWxsfSwiUGFyZW50U3R5bGUiOm51bGx9LCJEYXRlRm9ybWF0Ijp7IiRpZCI6IjY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zNSIsIkRhdGVQYXJ0SXNWaXNpYmxlIjpmYWxzZSwiVGltZVBhcnRJc1Zpc2libGUiOmZhbHNlfX0sIldlZWtOdW1iZXJpbmciOnsiJGlkIjoiNjM2IiwiRm9ybWF0IjowLCJJc1Zpc2libGUiOmZhbHNlLCJMYXN0S25vd25WaXNpYmlsaXR5U3RhdGUiOmZhbHNlfSwiSXNWaXNpYmxlIjp0cnVlLCJQYXJlbnRTdHlsZSI6bnVsbH0sIkluZGV4Ijo1LCJQZXJjZW50YWdlQ29tcGxldGUiOm51bGwsIlBvc2l0aW9uIjp7IlJhdGlvIjowLjE3NjcwMDkzMTEyNTIxNywiSXNDdXN0b20iOnRydWV9LCJEYXRlRm9ybWF0Ijp7IiRyZWYiOiI2MzQifSwiV2Vla051bWJlcmluZyI6eyIkaWQiOiI2MzciLCJGb3JtYXQiOjAsIklzVmlzaWJsZSI6ZmFsc2UsIkxhc3RLbm93blZpc2liaWxpdHlTdGF0ZSI6ZmFsc2V9LCJSZWxhdGVkVGFza0lkIjoiMDAwMDAwMDAtMDAwMC0wMDAwLTAwMDAtMDAwMDAwMDAwMDAwIiwiSWQiOiI2YTI4M2IzNi03Mzc1LTQxNWItOTJiMC1lNWZjNGUxNmEwY2MiLCJJbXBvcnRJZCI6bnVsbCwiVGl0bGUiOiJNaWxlc3RvbmUgNiIsIk5vdGUiOm51bGwsIkh5cGVybGluayI6eyIkaWQiOiI2MzgiLCJBZGRyZXNzIjpudWxsLCJTdWJBZGRyZXNzIjpudWxsfSwiSXNDaGFuZ2VkIjpmYWxzZSwiSXNOZXciOmZhbHNlfSx7IiRpZCI6IjYzOSIsIkRhdGUiOiIyMDI1LTEyLTIwVDIzOjU5OjAwIiwiU3R5bGUiOnsiJGlkIjoiNjQwIiwiU2hhcGUiOjEsIkNvbm5lY3Rvck1hcmdpbiI6eyIkaWQiOiI2NDEiLCJUb3AiOjAuMCwiTGVmdCI6Mi4wLCJSaWdodCI6Mi4wLCJCb3R0b20iOjAuMH0sIkNvbm5lY3RvclN0eWxlIjp7IiRpZCI6IjY0MiIsIkxpbmVDb2xvciI6eyIkcmVmIjoiNDUxIn0sIkxpbmVXZWlnaHQiOjEuMCwiTGluZVR5cGUiOjAsIlBhcmVudFN0eWxlIjpudWxsfSwiSXNCZWxvd1RpbWViYW5kIjpmYWxzZSwiUG9zaXRpb25PblRhc2siOjAsIkhpZGVEYXRlIjpmYWxzZSwiU2hhcGVTaXplIjoxLCJTcGFjaW5nIjowLjAsIlBhZGRpbmciOnsiJGlkIjoiNjQzIiwiVG9wIjowLjAsIkxlZnQiOjAuMCwiUmlnaHQiOjAuMCwiQm90dG9tIjowLjB9LCJTaGFwZVN0eWxlIjp7IiRpZCI6IjY0NCIsIk1hcmdpbiI6eyIkaWQiOiI2NDUiLCJUb3AiOjAuMCwiTGVmdCI6MC4wLCJSaWdodCI6MC4wLCJCb3R0b20iOjAuMH0sIlBhZGRpbmciOnsiJGlkIjoiNjQ2IiwiVG9wIjowLjAsIkxlZnQiOjAuMCwiUmlnaHQiOjAuMCwiQm90dG9tIjowLjB9LCJCYWNrZ3JvdW5kIjp7IiRpZCI6IjY0NyIsIkNvbG9yIjp7IiRpZCI6IjY0OCIsIkEiOjI1NSwiUiI6MjQ1LCJHIjoyMjEsIkIiOjIxOX19LCJJc1Zpc2libGUiOnRydWUsIldpZHRoIjoxOC4wLCJIZWlnaHQiOjIwLjAsIkJvcmRlclN0eWxlIjp7IiRpZCI6IjY0OSIsIkxpbmVDb2xvciI6eyIkaWQiOiI2NTAiLCIkdHlwZSI6Ik5MUkUuQ29tbW9uLkRvbS5Tb2xpZENvbG9yQnJ1c2gsIE5MUkUuQ29tbW9uIiwiQ29sb3IiOnsiJGlkIjoiNjUxIiwiQSI6MjU1LCJSIjoyNTUsIkciOjI1NSwiQiI6MjU1fX0sIkxpbmVXZWlnaHQiOjAuMCwiTGluZVR5cGUiOjAsIlBhcmVudFN0eWxlIjpudWxsfSwiUGFyZW50U3R5bGUiOm51bGx9LCJUaXRsZVN0eWxlIjp7IiRpZCI6IjY1MiIsIkZvbnRTZXR0aW5ncyI6eyIkaWQiOiI2NTMiLCJGb250U2l6ZSI6MTIsIkZvbnROYW1lIjoiQ2FsaWJyaSIsIklzQm9sZCI6dHJ1ZSwiSXNJdGFsaWMiOmZhbHNlLCJJc1VuZGVybGluZWQiOmZhbHNlLCJQYXJlbnRTdHlsZSI6bnVsbH0sIkF1dG9TaXplIjowLCJGb3JlZ3JvdW5kIjp7IiRyZWYiOiI0NjQifSwiTWF4V2lkdGgiOjYxLjc1LCJNYXhIZWlnaHQiOiJJbmZpbml0eSIsIlNtYXJ0Rm9yZWdyb3VuZElzQWN0aXZlIjpmYWxzZSwiSG9yaXpvbnRhbEFsaWdubWVudCI6MSwiVmVydGljYWxBbGlnbm1lbnQiOjAsIlNtYXJ0Rm9yZWdyb3VuZCI6bnVsbCwiQmFja2dyb3VuZEZpbGxUeXBlIjowLCJNYXJnaW4iOnsiJGlkIjoiNjU0IiwiVG9wIjowLjAsIkxlZnQiOjAuMCwiUmlnaHQiOjAuMCwiQm90dG9tIjowLjB9LCJQYWRkaW5nIjp7IiRpZCI6IjY1NSIsIlRvcCI6MC4wLCJMZWZ0IjowLjAsIlJpZ2h0IjowLjAsIkJvdHRvbSI6MC4wfSwiQmFja2dyb3VuZCI6eyIkaWQiOiI2NTYiLCJDb2xvciI6eyIkaWQiOiI2NTciLCJBIjo4OSwiUiI6MCwiRyI6MCwiQiI6MH19LCJJc1Zpc2libGUiOnRydWUsIldpZHRoIjowLjAsIkhlaWdodCI6MC4wLCJCb3JkZXJTdHlsZSI6eyIkaWQiOiI2NTgiLCJMaW5lQ29sb3IiOm51bGwsIkxpbmVXZWlnaHQiOjAuMCwiTGluZVR5cGUiOjAsIlBhcmVudFN0eWxlIjpudWxsfSwiUGFyZW50U3R5bGUiOm51bGx9LCJEYXRlU3R5bGUiOnsiJGlkIjoiNjU5IiwiRm9udFNldHRpbmdzIjp7IiRpZCI6IjY2MCIsIkZvbnRTaXplIjoxMCwiRm9udE5hbWUiOiJDYWxpYnJpIiwiSXNCb2xkIjp0cnVlLCJJc0l0YWxpYyI6ZmFsc2UsIklzVW5kZXJsaW5lZCI6ZmFsc2UsIlBhcmVudFN0eWxlIjpudWxsfSwiQXV0b1NpemUiOjIsIkZvcmVncm91bmQiOnsiJHJlZiI6IjQ3MyJ9LCJNYXhXaWR0aCI6MzQuNDYxNzMwOTU3MDMxMjUsIk1heEhlaWdodCI6IkluZmluaXR5IiwiU21hcnRGb3JlZ3JvdW5kSXNBY3RpdmUiOmZhbHNlLCJIb3Jpem9udGFsQWxpZ25tZW50IjoxLCJWZXJ0aWNhbEFsaWdubWVudCI6MCwiU21hcnRGb3JlZ3JvdW5kIjpudWxsLCJCYWNrZ3JvdW5kRmlsbFR5cGUiOjAsIk1hcmdpbiI6eyIkaWQiOiI2NjEiLCJUb3AiOjAuMCwiTGVmdCI6MC4wLCJSaWdodCI6MC4wLCJCb3R0b20iOjAuMH0sIlBhZGRpbmciOnsiJGlkIjoiNjYyIiwiVG9wIjowLjAsIkxlZnQiOjAuMCwiUmlnaHQiOjAuMCwiQm90dG9tIjowLjB9LCJCYWNrZ3JvdW5kIjp7IiRpZCI6IjY2MyIsIkNvbG9yIjp7IiRyZWYiOiI2NTcifX0sIklzVmlzaWJsZSI6dHJ1ZSwiV2lkdGgiOjAuMCwiSGVpZ2h0IjowLjAsIkJvcmRlclN0eWxlIjp7IiRpZCI6IjY2NCIsIkxpbmVDb2xvciI6bnVsbCwiTGluZVdlaWdodCI6MC4wLCJMaW5lVHlwZSI6MCwiUGFyZW50U3R5bGUiOm51bGx9LCJQYXJlbnRTdHlsZSI6bnVsbH0sIkRhdGVGb3JtYXQiOnsiJGlkIjoiNjY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Y2IiwiRGF0ZVBhcnRJc1Zpc2libGUiOmZhbHNlLCJUaW1lUGFydElzVmlzaWJsZSI6ZmFsc2V9fSwiV2Vla051bWJlcmluZyI6eyIkaWQiOiI2NjciLCJGb3JtYXQiOjAsIklzVmlzaWJsZSI6ZmFsc2UsIkxhc3RLbm93blZpc2liaWxpdHlTdGF0ZSI6ZmFsc2V9LCJJc1Zpc2libGUiOnRydWUsIlBhcmVudFN0eWxlIjpudWxsfSwiSW5kZXgiOjYsIlBlcmNlbnRhZ2VDb21wbGV0ZSI6bnVsbCwiUG9zaXRpb24iOnsiUmF0aW8iOjAuMDkxOTk2OTM0Njc4ODE5NDQ4LCJJc0N1c3RvbSI6dHJ1ZX0sIkRhdGVGb3JtYXQiOnsiJHJlZiI6IjY2NSJ9LCJXZWVrTnVtYmVyaW5nIjp7IiRpZCI6IjY2OCIsIkZvcm1hdCI6MCwiSXNWaXNpYmxlIjpmYWxzZSwiTGFzdEtub3duVmlzaWJpbGl0eVN0YXRlIjpmYWxzZX0sIlJlbGF0ZWRUYXNrSWQiOiIwMDAwMDAwMC0wMDAwLTAwMDAtMDAwMC0wMDAwMDAwMDAwMDAiLCJJZCI6IjdiMDk5NjQ2LTRmZmQtNGNkMy1hM2IzLTgzYWIxYmEyMjQzOCIsIkltcG9ydElkIjpudWxsLCJUaXRsZSI6Ik1pbGVzdG9uZSA3IiwiTm90ZSI6bnVsbCwiSHlwZXJsaW5rIjp7IiRpZCI6IjY2OSIsIkFkZHJlc3MiOm51bGwsIlN1YkFkZHJlc3MiOm51bGx9LCJJc0NoYW5nZWQiOmZhbHNlLCJJc05ldyI6ZmFsc2V9LHsiJGlkIjoiNjcwIiwiRGF0ZSI6IjIwMjYtMDEtMzBUMjM6NTk6MDAiLCJTdHlsZSI6eyIkaWQiOiI2NzEiLCJTaGFwZSI6MSwiQ29ubmVjdG9yTWFyZ2luIjp7IiRpZCI6IjY3MiIsIlRvcCI6MC4wLCJMZWZ0IjoyLjAsIlJpZ2h0IjoyLjAsIkJvdHRvbSI6MC4wfSwiQ29ubmVjdG9yU3R5bGUiOnsiJGlkIjoiNjczIiwiTGluZUNvbG9yIjp7IiRyZWYiOiI0NTEifSwiTGluZVdlaWdodCI6MS4wLCJMaW5lVHlwZSI6MCwiUGFyZW50U3R5bGUiOm51bGx9LCJJc0JlbG93VGltZWJhbmQiOmZhbHNlLCJQb3NpdGlvbk9uVGFzayI6MCwiSGlkZURhdGUiOmZhbHNlLCJTaGFwZVNpemUiOjEsIlNwYWNpbmciOjAuMCwiUGFkZGluZyI6eyIkaWQiOiI2NzQiLCJUb3AiOjAuMCwiTGVmdCI6MC4wLCJSaWdodCI6MC4wLCJCb3R0b20iOjAuMH0sIlNoYXBlU3R5bGUiOnsiJGlkIjoiNjc1IiwiTWFyZ2luIjp7IiRpZCI6IjY3NiIsIlRvcCI6MC4wLCJMZWZ0IjowLjAsIlJpZ2h0IjowLjAsIkJvdHRvbSI6MC4wfSwiUGFkZGluZyI6eyIkaWQiOiI2NzciLCJUb3AiOjAuMCwiTGVmdCI6MC4wLCJSaWdodCI6MC4wLCJCb3R0b20iOjAuMH0sIkJhY2tncm91bmQiOnsiJGlkIjoiNjc4IiwiQ29sb3IiOnsiJGlkIjoiNjc5IiwiQSI6MjU1LCJSIjoyNDUsIkciOjIyMSwiQiI6MjE5fX0sIklzVmlzaWJsZSI6dHJ1ZSwiV2lkdGgiOjE4LjAsIkhlaWdodCI6MjAuMCwiQm9yZGVyU3R5bGUiOnsiJGlkIjoiNjgwIiwiTGluZUNvbG9yIjp7IiRpZCI6IjY4MSIsIiR0eXBlIjoiTkxSRS5Db21tb24uRG9tLlNvbGlkQ29sb3JCcnVzaCwgTkxSRS5Db21tb24iLCJDb2xvciI6eyIkaWQiOiI2ODIiLCJBIjoyNTUsIlIiOjM0LCJHIjo2MywiQiI6ODl9fSwiTGluZVdlaWdodCI6MC4wLCJMaW5lVHlwZSI6MCwiUGFyZW50U3R5bGUiOm51bGx9LCJQYXJlbnRTdHlsZSI6bnVsbH0sIlRpdGxlU3R5bGUiOnsiJGlkIjoiNjgzIiwiRm9udFNldHRpbmdzIjp7IiRpZCI6IjY4NCIsIkZvbnRTaXplIjoxMiwiRm9udE5hbWUiOiJDYWxpYnJpIiwiSXNCb2xkIjp0cnVlLCJJc0l0YWxpYyI6ZmFsc2UsIklzVW5kZXJsaW5lZCI6ZmFsc2UsIlBhcmVudFN0eWxlIjpudWxsfSwiQXV0b1NpemUiOjAsIkZvcmVncm91bmQiOnsiJGlkIjoiNjg1IiwiQ29sb3IiOnsiJGlkIjoiNjg2IiwiQSI6MjU1LCJSIjo2OCwiRyI6ODQsIkIiOjEwNn19LCJNYXhXaWR0aCI6NjEuNzUsIk1heEhlaWdodCI6IkluZmluaXR5IiwiU21hcnRGb3JlZ3JvdW5kSXNBY3RpdmUiOmZhbHNlLCJIb3Jpem9udGFsQWxpZ25tZW50IjoxLCJWZXJ0aWNhbEFsaWdubWVudCI6MCwiU21hcnRGb3JlZ3JvdW5kIjpudWxsLCJCYWNrZ3JvdW5kRmlsbFR5cGUiOjAsIk1hcmdpbiI6eyIkaWQiOiI2ODciLCJUb3AiOjAuMCwiTGVmdCI6MC4wLCJSaWdodCI6MC4wLCJCb3R0b20iOjAuMH0sIlBhZGRpbmciOnsiJGlkIjoiNjg4IiwiVG9wIjowLjAsIkxlZnQiOjAuMCwiUmlnaHQiOjAuMCwiQm90dG9tIjowLjB9LCJCYWNrZ3JvdW5kIjp7IiRpZCI6IjY4OSIsIkNvbG9yIjp7IiRpZCI6IjY5MCIsIkEiOjg5LCJSIjowLCJHIjowLCJCIjowfX0sIklzVmlzaWJsZSI6dHJ1ZSwiV2lkdGgiOjAuMCwiSGVpZ2h0IjowLjAsIkJvcmRlclN0eWxlIjp7IiRpZCI6IjY5MSIsIkxpbmVDb2xvciI6bnVsbCwiTGluZVdlaWdodCI6MC4wLCJMaW5lVHlwZSI6MCwiUGFyZW50U3R5bGUiOm51bGx9LCJQYXJlbnRTdHlsZSI6bnVsbH0sIkRhdGVTdHlsZSI6eyIkaWQiOiI2OTIiLCJGb250U2V0dGluZ3MiOnsiJGlkIjoiNjkzIiwiRm9udFNpemUiOjEwLCJGb250TmFtZSI6IkNhbGlicmkiLCJJc0JvbGQiOnRydWUsIklzSXRhbGljIjpmYWxzZSwiSXNVbmRlcmxpbmVkIjpmYWxzZSwiUGFyZW50U3R5bGUiOm51bGx9LCJBdXRvU2l6ZSI6MCwiRm9yZWdyb3VuZCI6eyIkcmVmIjoiNDczIn0sIk1heFdpZHRoIjoyMDAuMCwiTWF4SGVpZ2h0IjoiSW5maW5pdHkiLCJTbWFydEZvcmVncm91bmRJc0FjdGl2ZSI6ZmFsc2UsIkhvcml6b250YWxBbGlnbm1lbnQiOjEsIlZlcnRpY2FsQWxpZ25tZW50IjowLCJTbWFydEZvcmVncm91bmQiOm51bGwsIkJhY2tncm91bmRGaWxsVHlwZSI6MCwiTWFyZ2luIjp7IiRpZCI6IjY5NCIsIlRvcCI6MC4wLCJMZWZ0IjowLjAsIlJpZ2h0IjowLjAsIkJvdHRvbSI6MC4wfSwiUGFkZGluZyI6eyIkaWQiOiI2OTUiLCJUb3AiOjAuMCwiTGVmdCI6MC4wLCJSaWdodCI6MC4wLCJCb3R0b20iOjAuMH0sIkJhY2tncm91bmQiOnsiJGlkIjoiNjk2IiwiQ29sb3IiOnsiJHJlZiI6IjY5MCJ9fSwiSXNWaXNpYmxlIjp0cnVlLCJXaWR0aCI6MC4wLCJIZWlnaHQiOjAuMCwiQm9yZGVyU3R5bGUiOnsiJGlkIjoiNjk3IiwiTGluZUNvbG9yIjpudWxsLCJMaW5lV2VpZ2h0IjowLjAsIkxpbmVUeXBlIjowLCJQYXJlbnRTdHlsZSI6bnVsbH0sIlBhcmVudFN0eWxlIjpudWxsfSwiRGF0ZUZvcm1hdCI6eyIkaWQiOiI2O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OTkiLCJEYXRlUGFydElzVmlzaWJsZSI6ZmFsc2UsIlRpbWVQYXJ0SXNWaXNpYmxlIjpmYWxzZX19LCJXZWVrTnVtYmVyaW5nIjp7IiRpZCI6IjcwMCIsIkZvcm1hdCI6MCwiSXNWaXNpYmxlIjpmYWxzZSwiTGFzdEtub3duVmlzaWJpbGl0eVN0YXRlIjpmYWxzZX0sIklzVmlzaWJsZSI6dHJ1ZSwiUGFyZW50U3R5bGUiOm51bGx9LCJJbmRleCI6NywiUGVyY2VudGFnZUNvbXBsZXRlIjpudWxsLCJQb3NpdGlvbiI6eyJSYXRpbyI6MC4xNzYxNjY5NTgyNzkwNzk4NSwiSXNDdXN0b20iOnRydWV9LCJEYXRlRm9ybWF0Ijp7IiRyZWYiOiI2OTgifSwiV2Vla051bWJlcmluZyI6eyIkaWQiOiI3MDEiLCJGb3JtYXQiOjAsIklzVmlzaWJsZSI6ZmFsc2UsIkxhc3RLbm93blZpc2liaWxpdHlTdGF0ZSI6ZmFsc2V9LCJSZWxhdGVkVGFza0lkIjoiMDAwMDAwMDAtMDAwMC0wMDAwLTAwMDAtMDAwMDAwMDAwMDAwIiwiSWQiOiI3ZjU4M2RlMC04NTRhLTRjYWMtYjg5OC0zN2YzYTM3OWJiNGEiLCJJbXBvcnRJZCI6bnVsbCwiVGl0bGUiOiJNaWxlc3RvbmUgOCIsIk5vdGUiOm51bGwsIkh5cGVybGluayI6eyIkaWQiOiI3MDIiLCJBZGRyZXNzIjpudWxsLCJTdWJBZGRyZXNzIjpudWxsfSwiSXNDaGFuZ2VkIjpmYWxzZSwiSXNOZXciOmZhbHNlfV0sIlRhc2tzIjpbeyIkaWQiOiI3MDMiLCJHcm91cE5hbWUiOm51bGwsIlN0YXJ0RGF0ZSI6IjIwMjUtMDctMjVUMDA6MDA6MDBaIiwiRW5kRGF0ZSI6IjIwMjUtMDgtMTBUMjM6NTk6MDBaIiwiUGVyY2VudGFnZUNvbXBsZXRlIjo2OC4wLCJTdHlsZSI6eyIkaWQiOiI3MDQiLCJTaGFwZSI6MSwiU2hhcGVUaGlja25lc3MiOjEsIkR1cmF0aW9uRm9ybWF0IjowLCJJbmNsdWRlTm9uV29ya2luZ0RheXNJbkR1cmF0aW9uIjpmYWxzZSwiUGVyY2VudGFnZUNvbXBsZXRlU3R5bGUiOnsiJGlkIjoiNzA1IiwiRm9udFNldHRpbmdzIjp7IiRpZCI6IjcwNiIsIkZvbnRTaXplIjoxMCwiRm9udE5hbWUiOiJDYWxpYnJpIiwiSXNCb2xkIjpmYWxzZSwiSXNJdGFsaWMiOmZhbHNlLCJJc1VuZGVybGluZWQiOmZhbHNlLCJQYXJlbnRTdHlsZSI6bnVsbH0sIkF1dG9TaXplIjowLCJGb3JlZ3JvdW5kIjp7IiRpZCI6IjcwNyIsIkNvbG9yIjp7IiRpZCI6Ijcw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3MDkiLCJUb3AiOjAuMCwiTGVmdCI6MC4wLCJSaWdodCI6MC4wLCJCb3R0b20iOjAuMH0sIlBhZGRpbmciOnsiJGlkIjoiNzEwIiwiVG9wIjowLjAsIkxlZnQiOjAuMCwiUmlnaHQiOjAuMCwiQm90dG9tIjowLjB9LCJCYWNrZ3JvdW5kIjp7IiRpZCI6IjcxMSIsIkNvbG9yIjp7IiRpZCI6IjcxMiIsIkEiOjg5LCJSIjowLCJHIjowLCJCIjowfX0sIklzVmlzaWJsZSI6dHJ1ZSwiV2lkdGgiOjAuMCwiSGVpZ2h0IjowLjAsIkJvcmRlclN0eWxlIjp7IiRpZCI6IjcxMyIsIkxpbmVDb2xvciI6bnVsbCwiTGluZVdlaWdodCI6MC4wLCJMaW5lVHlwZSI6MCwiUGFyZW50U3R5bGUiOm51bGx9LCJQYXJlbnRTdHlsZSI6bnVsbH0sIkR1cmF0aW9uU3R5bGUiOnsiJGlkIjoiNzE0IiwiRm9udFNldHRpbmdzIjp7IiRpZCI6IjcxNSIsIkZvbnRTaXplIjoxMCwiRm9udE5hbWUiOiJDYWxpYnJpIiwiSXNCb2xkIjpmYWxzZSwiSXNJdGFsaWMiOmZhbHNlLCJJc1VuZGVybGluZWQiOmZhbHNlLCJQYXJlbnRTdHlsZSI6bnVsbH0sIkF1dG9TaXplIjowLCJGb3JlZ3JvdW5kIjp7IiRpZCI6IjcxNiIsIkNvbG9yIjp7IiRpZCI6Ijcx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E4IiwiVG9wIjowLjAsIkxlZnQiOjAuMCwiUmlnaHQiOjAuMCwiQm90dG9tIjowLjB9LCJQYWRkaW5nIjp7IiRpZCI6IjcxOSIsIlRvcCI6MC4wLCJMZWZ0IjowLjAsIlJpZ2h0IjowLjAsIkJvdHRvbSI6MC4wfSwiQmFja2dyb3VuZCI6eyIkaWQiOiI3MjAiLCJDb2xvciI6eyIkcmVmIjoiNzEyIn19LCJJc1Zpc2libGUiOnRydWUsIldpZHRoIjowLjAsIkhlaWdodCI6MC4wLCJCb3JkZXJTdHlsZSI6eyIkaWQiOiI3MjEiLCJMaW5lQ29sb3IiOm51bGwsIkxpbmVXZWlnaHQiOjAuMCwiTGluZVR5cGUiOjAsIlBhcmVudFN0eWxlIjpudWxsfSwiUGFyZW50U3R5bGUiOm51bGx9LCJIb3Jpem9udGFsQ29ubmVjdG9yU3R5bGUiOnsiJGlkIjoiNzIyIiwiTGluZUNvbG9yIjp7IiRpZCI6IjcyMyIsIiR0eXBlIjoiTkxSRS5Db21tb24uRG9tLlNvbGlkQ29sb3JCcnVzaCwgTkxSRS5Db21tb24iLCJDb2xvciI6eyIkaWQiOiI3MjQiLCJBIjoyNTUsIlIiOjE4NywiRyI6MTgxLCJCIjoxODF9fSwiTGluZVdlaWdodCI6MS4wLCJMaW5lVHlwZSI6MCwiUGFyZW50U3R5bGUiOm51bGx9LCJWZXJ0aWNhbENvbm5lY3RvclN0eWxlIjp7IiRpZCI6IjcyNSIsIkxpbmVDb2xvciI6eyIkaWQiOiI3MjYiLCIkdHlwZSI6Ik5MUkUuQ29tbW9uLkRvbS5Tb2xpZENvbG9yQnJ1c2gsIE5MUkUuQ29tbW9uIiwiQ29sb3IiOnsiJGlkIjoiNzI3IiwiQSI6MjU1LCJSIjo2OCwiRyI6ODQsIkIiOjEwNn19LCJMaW5lV2VpZ2h0IjowLjAsIkxpbmVUeXBlIjowLCJQYXJlbnRTdHlsZSI6bnVsbH0sIk1hcmdpbiI6bnVsbCwiU3RhcnREYXRlUG9zaXRpb24iOjMsIkVuZERhdGVQb3NpdGlvbiI6NCwiRGF0ZUlzVmlzaWJsZSI6dHJ1ZSwiVGl0bGVQb3NpdGlvbiI6NSwiRHVyYXRpb25Qb3NpdGlvbiI6NiwiUGVyY2VudGFnZUNvbXBsZXRlZFBvc2l0aW9uIjo2LCJTcGFjaW5nIjoxMCwiSXNCZWxvd1RpbWViYW5kIjp0cnVlLCJQZXJjZW50YWdlQ29tcGxldGVTaGFwZU9wYWNpdHkiOjM1LCJTaGFwZVN0eWxlIjp7IiRpZCI6IjcyOCIsIk1hcmdpbiI6eyIkaWQiOiI3MjkiLCJUb3AiOjAuMCwiTGVmdCI6NC4wLCJSaWdodCI6NC4wLCJCb3R0b20iOjAuMH0sIlBhZGRpbmciOnsiJGlkIjoiNzMwIiwiVG9wIjowLjAsIkxlZnQiOjEuMCwiUmlnaHQiOjAuMCwiQm90dG9tIjoxLjB9LCJCYWNrZ3JvdW5kIjp7IiRpZCI6IjczMSIsIkNvbG9yIjp7IiRpZCI6IjczMiIsIkEiOjI1NSwiUiI6MTIsIkciOjEyOSwiQiI6MTcyfX0sIklzVmlzaWJsZSI6dHJ1ZSwiV2lkdGgiOjAuMCwiSGVpZ2h0IjoxNi4wLCJCb3JkZXJTdHlsZSI6eyIkaWQiOiI3MzMiLCJMaW5lQ29sb3IiOnsiJGlkIjoiNzM0IiwiJHR5cGUiOiJOTFJFLkNvbW1vbi5Eb20uU29saWRDb2xvckJydXNoLCBOTFJFLkNvbW1vbiIsIkNvbG9yIjp7IiRpZCI6IjczNSIsIkEiOjI1NSwiUiI6MjU1LCJHIjoyNTUsIkIiOjI1NX19LCJMaW5lV2VpZ2h0IjowLjAsIkxpbmVUeXBlIjowLCJQYXJlbnRTdHlsZSI6bnVsbH0sIlBhcmVudFN0eWxlIjpudWxsfSwiVGl0bGVTdHlsZSI6eyIkaWQiOiI3MzYiLCJGb250U2V0dGluZ3MiOnsiJGlkIjoiNzM3IiwiRm9udFNpemUiOjEyLCJGb250TmFtZSI6IkNhbGlicmkiLCJJc0JvbGQiOnRydWUsIklzSXRhbGljIjpmYWxzZSwiSXNVbmRlcmxpbmVkIjpmYWxzZSwiUGFyZW50U3R5bGUiOm51bGx9LCJBdXRvU2l6ZSI6MCwiRm9yZWdyb3VuZCI6eyIkaWQiOiI3MzgiLCJDb2xvciI6eyIkaWQiOiI3MzkiLCJBIjoyNTUsIlIiOjAsIkciOjAsIkIiOjB9fSwiTWF4V2lkdGgiOjU5LjU4MDAwMTgzMTA1NDY4OCwiTWF4SGVpZ2h0IjoiSW5maW5pdHkiLCJTbWFydEZvcmVncm91bmRJc0FjdGl2ZSI6ZmFsc2UsIkhvcml6b250YWxBbGlnbm1lbnQiOjAsIlZlcnRpY2FsQWxpZ25tZW50IjowLCJTbWFydEZvcmVncm91bmQiOm51bGwsIkJhY2tncm91bmRGaWxsVHlwZSI6MCwiTWFyZ2luIjp7IiRpZCI6Ijc0MCIsIlRvcCI6MC4wLCJMZWZ0IjowLjAsIlJpZ2h0IjowLjAsIkJvdHRvbSI6MC4wfSwiUGFkZGluZyI6eyIkaWQiOiI3NDEiLCJUb3AiOjAuMCwiTGVmdCI6MC4wLCJSaWdodCI6MC4wLCJCb3R0b20iOjAuMH0sIkJhY2tncm91bmQiOnsiJGlkIjoiNzQyIiwiQ29sb3IiOnsiJHJlZiI6IjcxMiJ9fSwiSXNWaXNpYmxlIjp0cnVlLCJXaWR0aCI6MC4wLCJIZWlnaHQiOjAuMCwiQm9yZGVyU3R5bGUiOnsiJGlkIjoiNzQzIiwiTGluZUNvbG9yIjpudWxsLCJMaW5lV2VpZ2h0IjowLjAsIkxpbmVUeXBlIjowLCJQYXJlbnRTdHlsZSI6bnVsbH0sIlBhcmVudFN0eWxlIjpudWxsfSwiRGF0ZVN0eWxlIjp7IiRpZCI6Ijc0NCIsIkZvbnRTZXR0aW5ncyI6eyIkaWQiOiI3NDUiLCJGb250U2l6ZSI6MTAsIkZvbnROYW1lIjoiQ2FsaWJyaSIsIklzQm9sZCI6dHJ1ZSwiSXNJdGFsaWMiOmZhbHNlLCJJc1VuZGVybGluZWQiOmZhbHNlLCJQYXJlbnRTdHlsZSI6bnVsbH0sIkF1dG9TaXplIjowLCJGb3JlZ3JvdW5kIjp7IiRpZCI6Ijc0NiIsIkNvbG9yIjp7IiRpZCI6Ijc0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Q4IiwiVG9wIjowLjAsIkxlZnQiOjAuMCwiUmlnaHQiOjAuMCwiQm90dG9tIjowLjB9LCJQYWRkaW5nIjp7IiRpZCI6Ijc0OSIsIlRvcCI6MC4wLCJMZWZ0IjowLjAsIlJpZ2h0IjowLjAsIkJvdHRvbSI6MC4wfSwiQmFja2dyb3VuZCI6eyIkaWQiOiI3NTAiLCJDb2xvciI6eyIkcmVmIjoiNzEyIn19LCJJc1Zpc2libGUiOnRydWUsIldpZHRoIjowLjAsIkhlaWdodCI6MC4wLCJCb3JkZXJTdHlsZSI6eyIkaWQiOiI3NTEiLCJMaW5lQ29sb3IiOm51bGwsIkxpbmVXZWlnaHQiOjAuMCwiTGluZVR5cGUiOjAsIlBhcmVudFN0eWxlIjpudWxsfSwiUGFyZW50U3R5bGUiOm51bGx9LCJEYXRlRm9ybWF0Ijp7IiRpZCI6Ijc1MiIsIkZvcm1hdFN0cmluZyI6ImRkZCBNL2QveXkiLCJTZXBhcmF0b3IiOiIvIiwiVXNlSW50ZXJuYXRpb25hbERhdGVGb3JtYXQiOmZhbHNlLCJEYXRlSXNWaXNpYmxlIjp0cnVlLCJUaW1lSXNWaXNpYmxlIjpmYWxzZSwiSG91ckRpZ2l0cyI6MSwiQW1QbURlc2lnbmF0b3IiOjIsIlRyaW0wME1pbnV0ZXMiOmZhbHNlLCJMYXN0S25vd25WaXNpYmlsaXR5U3RhdGUiOnsiJGlkIjoiNzUzIiwiRGF0ZVBhcnRJc1Zpc2libGUiOmZhbHNlLCJUaW1lUGFydElzVmlzaWJsZSI6ZmFsc2V9fSwiV2Vla051bWJlcmluZyI6eyIkaWQiOiI3NTQiLCJGb3JtYXQiOjAsIklzVmlzaWJsZSI6ZmFsc2UsIkxhc3RLbm93blZpc2liaWxpdHlTdGF0ZSI6ZmFsc2V9LCJJc1Zpc2libGUiOnRydWUsIlBhcmVudFN0eWxlIjpudWxsfSwiSW5kZXgiOjgsIlNtYXJ0RHVyYXRpb25BY3RpdmF0ZWQiOmZhbHNlLCJEYXRlRm9ybWF0Ijp7IiRyZWYiOiI3NTIifSwiV2Vla051bWJlcmluZyI6eyIkaWQiOiI3NTUiLCJGb3JtYXQiOjAsIklzVmlzaWJsZSI6ZmFsc2UsIkxhc3RLbm93blZpc2liaWxpdHlTdGF0ZSI6ZmFsc2V9LCJJZCI6IjdjNTE4ZmIzLTdmMjEtNDJiYi04ZTA0LTQ1OTIwZDA0MDNiNSIsIkltcG9ydElkIjpudWxsLCJUaXRsZSI6IlRhc2sgMSBIZXJlIiwiTm90ZSI6bnVsbCwiSHlwZXJsaW5rIjp7IiRpZCI6Ijc1NiIsIkFkZHJlc3MiOiIiLCJTdWJBZGRyZXNzIjoiIn0sIklzQ2hhbmdlZCI6ZmFsc2UsIklzTmV3IjpmYWxzZX0seyIkaWQiOiI3NTciLCJHcm91cE5hbWUiOm51bGwsIlN0YXJ0RGF0ZSI6IjIwMjUtMDgtMTVUMDA6MDA6MDBaIiwiRW5kRGF0ZSI6IjIwMjUtMDktMDdUMjM6NTk6MDBaIiwiUGVyY2VudGFnZUNvbXBsZXRlIjozNS4wLCJTdHlsZSI6eyIkaWQiOiI3NTgiLCJTaGFwZSI6MSwiU2hhcGVUaGlja25lc3MiOjEsIkR1cmF0aW9uRm9ybWF0IjowLCJJbmNsdWRlTm9uV29ya2luZ0RheXNJbkR1cmF0aW9uIjpmYWxzZSwiUGVyY2VudGFnZUNvbXBsZXRlU3R5bGUiOnsiJGlkIjoiNzU5IiwiRm9udFNldHRpbmdzIjp7IiRpZCI6Ijc2MCIsIkZvbnRTaXplIjoxMCwiRm9udE5hbWUiOiJDYWxpYnJpIiwiSXNCb2xkIjpmYWxzZSwiSXNJdGFsaWMiOmZhbHNlLCJJc1VuZGVybGluZWQiOmZhbHNlLCJQYXJlbnRTdHlsZSI6bnVsbH0sIkF1dG9TaXplIjowLCJGb3JlZ3JvdW5kIjp7IiRpZCI6Ijc2MSIsIkNvbG9yIjp7IiRpZCI6Ijc2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3NjMiLCJUb3AiOjAuMCwiTGVmdCI6MC4wLCJSaWdodCI6MC4wLCJCb3R0b20iOjAuMH0sIlBhZGRpbmciOnsiJGlkIjoiNzY0IiwiVG9wIjowLjAsIkxlZnQiOjAuMCwiUmlnaHQiOjAuMCwiQm90dG9tIjowLjB9LCJCYWNrZ3JvdW5kIjp7IiRpZCI6Ijc2NSIsIkNvbG9yIjp7IiRpZCI6Ijc2NiIsIkEiOjg5LCJSIjowLCJHIjowLCJCIjowfX0sIklzVmlzaWJsZSI6dHJ1ZSwiV2lkdGgiOjAuMCwiSGVpZ2h0IjowLjAsIkJvcmRlclN0eWxlIjp7IiRpZCI6Ijc2NyIsIkxpbmVDb2xvciI6bnVsbCwiTGluZVdlaWdodCI6MC4wLCJMaW5lVHlwZSI6MCwiUGFyZW50U3R5bGUiOm51bGx9LCJQYXJlbnRTdHlsZSI6bnVsbH0sIkR1cmF0aW9uU3R5bGUiOnsiJGlkIjoiNzY4IiwiRm9udFNldHRpbmdzIjp7IiRpZCI6Ijc2OSIsIkZvbnRTaXplIjoxMSwiRm9udE5hbWUiOiJDYWxpYnJpIiwiSXNCb2xkIjp0cnVlLCJJc0l0YWxpYyI6ZmFsc2UsIklzVW5kZXJsaW5lZCI6ZmFsc2UsIlBhcmVudFN0eWxlIjpudWxsfSwiQXV0b1NpemUiOjAsIkZvcmVncm91bmQiOnsiJGlkIjoiNzcwIiwiQ29sb3IiOnsiJGlkIjoiNzc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c3MiIsIlRvcCI6MC4wLCJMZWZ0IjowLjAsIlJpZ2h0IjowLjAsIkJvdHRvbSI6MC4wfSwiUGFkZGluZyI6eyIkaWQiOiI3NzMiLCJUb3AiOjAuMCwiTGVmdCI6MC4wLCJSaWdodCI6MC4wLCJCb3R0b20iOjAuMH0sIkJhY2tncm91bmQiOnsiJGlkIjoiNzc0IiwiQ29sb3IiOnsiJHJlZiI6Ijc2NiJ9fSwiSXNWaXNpYmxlIjp0cnVlLCJXaWR0aCI6MC4wLCJIZWlnaHQiOjAuMCwiQm9yZGVyU3R5bGUiOnsiJGlkIjoiNzc1IiwiTGluZUNvbG9yIjpudWxsLCJMaW5lV2VpZ2h0IjowLjAsIkxpbmVUeXBlIjowLCJQYXJlbnRTdHlsZSI6bnVsbH0sIlBhcmVudFN0eWxlIjpudWxsfSwiSG9yaXpvbnRhbENvbm5lY3RvclN0eWxlIjp7IiRpZCI6Ijc3NiIsIkxpbmVDb2xvciI6eyIkcmVmIjoiNzIzIn0sIkxpbmVXZWlnaHQiOjEuMCwiTGluZVR5cGUiOjAsIlBhcmVudFN0eWxlIjpudWxsfSwiVmVydGljYWxDb25uZWN0b3JTdHlsZSI6eyIkaWQiOiI3NzciLCJMaW5lQ29sb3IiOnsiJHJlZiI6IjcyNiJ9LCJMaW5lV2VpZ2h0IjowLjAsIkxpbmVUeXBlIjowLCJQYXJlbnRTdHlsZSI6bnVsbH0sIk1hcmdpbiI6bnVsbCwiU3RhcnREYXRlUG9zaXRpb24iOjMsIkVuZERhdGVQb3NpdGlvbiI6NCwiRGF0ZUlzVmlzaWJsZSI6dHJ1ZSwiVGl0bGVQb3NpdGlvbiI6NSwiRHVyYXRpb25Qb3NpdGlvbiI6NiwiUGVyY2VudGFnZUNvbXBsZXRlZFBvc2l0aW9uIjo2LCJTcGFjaW5nIjoxMCwiSXNCZWxvd1RpbWViYW5kIjp0cnVlLCJQZXJjZW50YWdlQ29tcGxldGVTaGFwZU9wYWNpdHkiOjM1LCJTaGFwZVN0eWxlIjp7IiRpZCI6Ijc3OCIsIk1hcmdpbiI6eyIkaWQiOiI3NzkiLCJUb3AiOjAuMCwiTGVmdCI6NC4wLCJSaWdodCI6NC4wLCJCb3R0b20iOjAuMH0sIlBhZGRpbmciOnsiJGlkIjoiNzgwIiwiVG9wIjowLjAsIkxlZnQiOjEuMCwiUmlnaHQiOjAuMCwiQm90dG9tIjoxLjB9LCJCYWNrZ3JvdW5kIjp7IiRpZCI6Ijc4MSIsIkNvbG9yIjp7IiRpZCI6Ijc4MiIsIkEiOjI1NSwiUiI6MTIsIkciOjEyOSwiQiI6MTcyfX0sIklzVmlzaWJsZSI6dHJ1ZSwiV2lkdGgiOjAuMCwiSGVpZ2h0IjoxNi4wLCJCb3JkZXJTdHlsZSI6eyIkaWQiOiI3ODMiLCJMaW5lQ29sb3IiOnsiJGlkIjoiNzg0IiwiJHR5cGUiOiJOTFJFLkNvbW1vbi5Eb20uU29saWRDb2xvckJydXNoLCBOTFJFLkNvbW1vbiIsIkNvbG9yIjp7IiRpZCI6Ijc4NSIsIkEiOjI1NSwiUiI6MjU1LCJHIjowLCJCIjowfX0sIkxpbmVXZWlnaHQiOjAuMCwiTGluZVR5cGUiOjAsIlBhcmVudFN0eWxlIjpudWxsfSwiUGFyZW50U3R5bGUiOm51bGx9LCJUaXRsZVN0eWxlIjp7IiRpZCI6Ijc4NiIsIkZvbnRTZXR0aW5ncyI6eyIkaWQiOiI3ODciLCJGb250U2l6ZSI6MTIsIkZvbnROYW1lIjoiQ2FsaWJyaSIsIklzQm9sZCI6dHJ1ZSwiSXNJdGFsaWMiOmZhbHNlLCJJc1VuZGVybGluZWQiOmZhbHNlLCJQYXJlbnRTdHlsZSI6bnVsbH0sIkF1dG9TaXplIjowLCJGb3JlZ3JvdW5kIjp7IiRyZWYiOiI3MzgifSwiTWF4V2lkdGgiOjU5LjU4MDAwMTgzMTA1NDY4OCwiTWF4SGVpZ2h0IjoiSW5maW5pdHkiLCJTbWFydEZvcmVncm91bmRJc0FjdGl2ZSI6ZmFsc2UsIkhvcml6b250YWxBbGlnbm1lbnQiOjAsIlZlcnRpY2FsQWxpZ25tZW50IjowLCJTbWFydEZvcmVncm91bmQiOm51bGwsIkJhY2tncm91bmRGaWxsVHlwZSI6MCwiTWFyZ2luIjp7IiRpZCI6Ijc4OCIsIlRvcCI6MC4wLCJMZWZ0IjowLjAsIlJpZ2h0IjowLjAsIkJvdHRvbSI6MC4wfSwiUGFkZGluZyI6eyIkaWQiOiI3ODkiLCJUb3AiOjAuMCwiTGVmdCI6MC4wLCJSaWdodCI6MC4wLCJCb3R0b20iOjAuMH0sIkJhY2tncm91bmQiOnsiJGlkIjoiNzkwIiwiQ29sb3IiOnsiJHJlZiI6Ijc2NiJ9fSwiSXNWaXNpYmxlIjp0cnVlLCJXaWR0aCI6MC4wLCJIZWlnaHQiOjAuMCwiQm9yZGVyU3R5bGUiOnsiJGlkIjoiNzkxIiwiTGluZUNvbG9yIjpudWxsLCJMaW5lV2VpZ2h0IjowLjAsIkxpbmVUeXBlIjowLCJQYXJlbnRTdHlsZSI6bnVsbH0sIlBhcmVudFN0eWxlIjpudWxsfSwiRGF0ZVN0eWxlIjp7IiRpZCI6Ijc5MiIsIkZvbnRTZXR0aW5ncyI6eyIkaWQiOiI3OTMiLCJGb250U2l6ZSI6MTAsIkZvbnROYW1lIjoiQ2FsaWJyaSIsIklzQm9sZCI6dHJ1ZSwiSXNJdGFsaWMiOmZhbHNlLCJJc1VuZGVybGluZWQiOmZhbHNlLCJQYXJlbnRTdHlsZSI6bnVsbH0sIkF1dG9TaXplIjowLCJGb3JlZ3JvdW5kIjp7IiRyZWYiOiI3NDYifSwiTWF4V2lkdGgiOjIwMC4wLCJNYXhIZWlnaHQiOiJJbmZpbml0eSIsIlNtYXJ0Rm9yZWdyb3VuZElzQWN0aXZlIjpmYWxzZSwiSG9yaXpvbnRhbEFsaWdubWVudCI6MSwiVmVydGljYWxBbGlnbm1lbnQiOjAsIlNtYXJ0Rm9yZWdyb3VuZCI6bnVsbCwiQmFja2dyb3VuZEZpbGxUeXBlIjowLCJNYXJnaW4iOnsiJGlkIjoiNzk0IiwiVG9wIjowLjAsIkxlZnQiOjAuMCwiUmlnaHQiOjAuMCwiQm90dG9tIjowLjB9LCJQYWRkaW5nIjp7IiRpZCI6Ijc5NSIsIlRvcCI6MC4wLCJMZWZ0IjowLjAsIlJpZ2h0IjowLjAsIkJvdHRvbSI6MC4wfSwiQmFja2dyb3VuZCI6eyIkaWQiOiI3OTYiLCJDb2xvciI6eyIkcmVmIjoiNzY2In19LCJJc1Zpc2libGUiOnRydWUsIldpZHRoIjowLjAsIkhlaWdodCI6MC4wLCJCb3JkZXJTdHlsZSI6eyIkaWQiOiI3OTciLCJMaW5lQ29sb3IiOm51bGwsIkxpbmVXZWlnaHQiOjAuMCwiTGluZVR5cGUiOjAsIlBhcmVudFN0eWxlIjpudWxsfSwiUGFyZW50U3R5bGUiOm51bGx9LCJEYXRlRm9ybWF0Ijp7IiRpZCI6Ijc5OCIsIkZvcm1hdFN0cmluZyI6ImRkZCBNL2QveXkiLCJTZXBhcmF0b3IiOiIvIiwiVXNlSW50ZXJuYXRpb25hbERhdGVGb3JtYXQiOmZhbHNlLCJEYXRlSXNWaXNpYmxlIjp0cnVlLCJUaW1lSXNWaXNpYmxlIjpmYWxzZSwiSG91ckRpZ2l0cyI6MSwiQW1QbURlc2lnbmF0b3IiOjIsIlRyaW0wME1pbnV0ZXMiOmZhbHNlLCJMYXN0S25vd25WaXNpYmlsaXR5U3RhdGUiOnsiJGlkIjoiNzk5IiwiRGF0ZVBhcnRJc1Zpc2libGUiOmZhbHNlLCJUaW1lUGFydElzVmlzaWJsZSI6ZmFsc2V9fSwiV2Vla051bWJlcmluZyI6eyIkaWQiOiI4MDAiLCJGb3JtYXQiOjAsIklzVmlzaWJsZSI6ZmFsc2UsIkxhc3RLbm93blZpc2liaWxpdHlTdGF0ZSI6ZmFsc2V9LCJJc1Zpc2libGUiOnRydWUsIlBhcmVudFN0eWxlIjpudWxsfSwiSW5kZXgiOjksIlNtYXJ0RHVyYXRpb25BY3RpdmF0ZWQiOmZhbHNlLCJEYXRlRm9ybWF0Ijp7IiRyZWYiOiI3OTgifSwiV2Vla051bWJlcmluZyI6eyIkaWQiOiI4MDEiLCJGb3JtYXQiOjAsIklzVmlzaWJsZSI6ZmFsc2UsIkxhc3RLbm93blZpc2liaWxpdHlTdGF0ZSI6ZmFsc2V9LCJJZCI6ImJlM2FlMzhmLTYwYjMtNDAyZC04YTEzLWYxZTkxZWVjNDFmNSIsIkltcG9ydElkIjpudWxsLCJUaXRsZSI6IlRhc2sgMiBIZXJlIiwiTm90ZSI6bnVsbCwiSHlwZXJsaW5rIjp7IiRpZCI6IjgwMiIsIkFkZHJlc3MiOiIiLCJTdWJBZGRyZXNzIjoiIn0sIklzQ2hhbmdlZCI6ZmFsc2UsIklzTmV3IjpmYWxzZX0seyIkaWQiOiI4MDMiLCJHcm91cE5hbWUiOm51bGwsIlN0YXJ0RGF0ZSI6IjIwMjUtMDgtMTVUMDA6MDA6MDBaIiwiRW5kRGF0ZSI6IjIwMjUtMDktMTdUMjM6NTk6MDBaIiwiUGVyY2VudGFnZUNvbXBsZXRlIjozMC4wLCJTdHlsZSI6eyIkaWQiOiI4MDQiLCJTaGFwZSI6MSwiU2hhcGVUaGlja25lc3MiOjEsIkR1cmF0aW9uRm9ybWF0IjowLCJJbmNsdWRlTm9uV29ya2luZ0RheXNJbkR1cmF0aW9uIjpmYWxzZSwiUGVyY2VudGFnZUNvbXBsZXRlU3R5bGUiOnsiJGlkIjoiODA1IiwiRm9udFNldHRpbmdzIjp7IiRpZCI6IjgwNiIsIkZvbnRTaXplIjoxMCwiRm9udE5hbWUiOiJDYWxpYnJpIiwiSXNCb2xkIjpmYWxzZSwiSXNJdGFsaWMiOmZhbHNlLCJJc1VuZGVybGluZWQiOmZhbHNlLCJQYXJlbnRTdHlsZSI6bnVsbH0sIkF1dG9TaXplIjowLCJGb3JlZ3JvdW5kIjp7IiRpZCI6IjgwNyIsIkNvbG9yIjp7IiRpZCI6Ijgw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4MDkiLCJUb3AiOjAuMCwiTGVmdCI6MC4wLCJSaWdodCI6MC4wLCJCb3R0b20iOjAuMH0sIlBhZGRpbmciOnsiJGlkIjoiODEwIiwiVG9wIjowLjAsIkxlZnQiOjAuMCwiUmlnaHQiOjAuMCwiQm90dG9tIjowLjB9LCJCYWNrZ3JvdW5kIjp7IiRpZCI6IjgxMSIsIkNvbG9yIjp7IiRpZCI6IjgxMiIsIkEiOjg5LCJSIjowLCJHIjowLCJCIjowfX0sIklzVmlzaWJsZSI6dHJ1ZSwiV2lkdGgiOjAuMCwiSGVpZ2h0IjowLjAsIkJvcmRlclN0eWxlIjp7IiRpZCI6IjgxMyIsIkxpbmVDb2xvciI6bnVsbCwiTGluZVdlaWdodCI6MC4wLCJMaW5lVHlwZSI6MCwiUGFyZW50U3R5bGUiOm51bGx9LCJQYXJlbnRTdHlsZSI6bnVsbH0sIkR1cmF0aW9uU3R5bGUiOnsiJGlkIjoiODE0IiwiRm9udFNldHRpbmdzIjp7IiRpZCI6IjgxNSIsIkZvbnRTaXplIjoxMSwiRm9udE5hbWUiOiJDYWxpYnJpIiwiSXNCb2xkIjp0cnVlLCJJc0l0YWxpYyI6ZmFsc2UsIklzVW5kZXJsaW5lZCI6ZmFsc2UsIlBhcmVudFN0eWxlIjpudWxsfSwiQXV0b1NpemUiOjAsIkZvcmVncm91bmQiOnsiJGlkIjoiODE2IiwiQ29sb3IiOnsiJGlkIjoiODE3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xOCIsIlRvcCI6MC4wLCJMZWZ0IjowLjAsIlJpZ2h0IjowLjAsIkJvdHRvbSI6MC4wfSwiUGFkZGluZyI6eyIkaWQiOiI4MTkiLCJUb3AiOjAuMCwiTGVmdCI6MC4wLCJSaWdodCI6MC4wLCJCb3R0b20iOjAuMH0sIkJhY2tncm91bmQiOnsiJGlkIjoiODIwIiwiQ29sb3IiOnsiJHJlZiI6IjgxMiJ9fSwiSXNWaXNpYmxlIjp0cnVlLCJXaWR0aCI6MC4wLCJIZWlnaHQiOjAuMCwiQm9yZGVyU3R5bGUiOnsiJGlkIjoiODIxIiwiTGluZUNvbG9yIjpudWxsLCJMaW5lV2VpZ2h0IjowLjAsIkxpbmVUeXBlIjowLCJQYXJlbnRTdHlsZSI6bnVsbH0sIlBhcmVudFN0eWxlIjpudWxsfSwiSG9yaXpvbnRhbENvbm5lY3RvclN0eWxlIjp7IiRpZCI6IjgyMiIsIkxpbmVDb2xvciI6eyIkcmVmIjoiNzIzIn0sIkxpbmVXZWlnaHQiOjEuMCwiTGluZVR5cGUiOjAsIlBhcmVudFN0eWxlIjpudWxsfSwiVmVydGljYWxDb25uZWN0b3JTdHlsZSI6eyIkaWQiOiI4MjMiLCJMaW5lQ29sb3IiOnsiJHJlZiI6IjcyNiJ9LCJMaW5lV2VpZ2h0IjowLjAsIkxpbmVUeXBlIjowLCJQYXJlbnRTdHlsZSI6bnVsbH0sIk1hcmdpbiI6bnVsbCwiU3RhcnREYXRlUG9zaXRpb24iOjMsIkVuZERhdGVQb3NpdGlvbiI6NCwiRGF0ZUlzVmlzaWJsZSI6dHJ1ZSwiVGl0bGVQb3NpdGlvbiI6NSwiRHVyYXRpb25Qb3NpdGlvbiI6NiwiUGVyY2VudGFnZUNvbXBsZXRlZFBvc2l0aW9uIjo2LCJTcGFjaW5nIjoxMCwiSXNCZWxvd1RpbWViYW5kIjp0cnVlLCJQZXJjZW50YWdlQ29tcGxldGVTaGFwZU9wYWNpdHkiOjM1LCJTaGFwZVN0eWxlIjp7IiRpZCI6IjgyNCIsIk1hcmdpbiI6eyIkaWQiOiI4MjUiLCJUb3AiOjAuMCwiTGVmdCI6NC4wLCJSaWdodCI6NC4wLCJCb3R0b20iOjAuMH0sIlBhZGRpbmciOnsiJGlkIjoiODI2IiwiVG9wIjowLjAsIkxlZnQiOjEuMCwiUmlnaHQiOjAuMCwiQm90dG9tIjoxLjB9LCJCYWNrZ3JvdW5kIjp7IiRpZCI6IjgyNyIsIkNvbG9yIjp7IiRpZCI6IjgyOCIsIkEiOjI1NSwiUiI6MTIsIkciOjEyOSwiQiI6MTcyfX0sIklzVmlzaWJsZSI6dHJ1ZSwiV2lkdGgiOjAuMCwiSGVpZ2h0IjoxNi4wLCJCb3JkZXJTdHlsZSI6eyIkaWQiOiI4MjkiLCJMaW5lQ29sb3IiOnsiJGlkIjoiODMwIiwiJHR5cGUiOiJOTFJFLkNvbW1vbi5Eb20uU29saWRDb2xvckJydXNoLCBOTFJFLkNvbW1vbiIsIkNvbG9yIjp7IiRpZCI6IjgzMSIsIkEiOjI1NSwiUiI6MjU1LCJHIjowLCJCIjowfX0sIkxpbmVXZWlnaHQiOjAuMCwiTGluZVR5cGUiOjAsIlBhcmVudFN0eWxlIjpudWxsfSwiUGFyZW50U3R5bGUiOm51bGx9LCJUaXRsZVN0eWxlIjp7IiRpZCI6IjgzMiIsIkZvbnRTZXR0aW5ncyI6eyIkaWQiOiI4MzMiLCJGb250U2l6ZSI6MTIsIkZvbnROYW1lIjoiQ2FsaWJyaSIsIklzQm9sZCI6dHJ1ZSwiSXNJdGFsaWMiOmZhbHNlLCJJc1VuZGVybGluZWQiOmZhbHNlLCJQYXJlbnRTdHlsZSI6bnVsbH0sIkF1dG9TaXplIjowLCJGb3JlZ3JvdW5kIjp7IiRyZWYiOiI3MzgifSwiTWF4V2lkdGgiOjU5LjU4MDAwMTgzMTA1NDY4OCwiTWF4SGVpZ2h0IjoiSW5maW5pdHkiLCJTbWFydEZvcmVncm91bmRJc0FjdGl2ZSI6ZmFsc2UsIkhvcml6b250YWxBbGlnbm1lbnQiOjAsIlZlcnRpY2FsQWxpZ25tZW50IjowLCJTbWFydEZvcmVncm91bmQiOm51bGwsIkJhY2tncm91bmRGaWxsVHlwZSI6MCwiTWFyZ2luIjp7IiRpZCI6IjgzNCIsIlRvcCI6MC4wLCJMZWZ0IjowLjAsIlJpZ2h0IjowLjAsIkJvdHRvbSI6MC4wfSwiUGFkZGluZyI6eyIkaWQiOiI4MzUiLCJUb3AiOjAuMCwiTGVmdCI6MC4wLCJSaWdodCI6MC4wLCJCb3R0b20iOjAuMH0sIkJhY2tncm91bmQiOnsiJGlkIjoiODM2IiwiQ29sb3IiOnsiJHJlZiI6IjgxMiJ9fSwiSXNWaXNpYmxlIjp0cnVlLCJXaWR0aCI6MC4wLCJIZWlnaHQiOjAuMCwiQm9yZGVyU3R5bGUiOnsiJGlkIjoiODM3IiwiTGluZUNvbG9yIjpudWxsLCJMaW5lV2VpZ2h0IjowLjAsIkxpbmVUeXBlIjowLCJQYXJlbnRTdHlsZSI6bnVsbH0sIlBhcmVudFN0eWxlIjpudWxsfSwiRGF0ZVN0eWxlIjp7IiRpZCI6IjgzOCIsIkZvbnRTZXR0aW5ncyI6eyIkaWQiOiI4MzkiLCJGb250U2l6ZSI6MTAsIkZvbnROYW1lIjoiQ2FsaWJyaSIsIklzQm9sZCI6dHJ1ZSwiSXNJdGFsaWMiOmZhbHNlLCJJc1VuZGVybGluZWQiOmZhbHNlLCJQYXJlbnRTdHlsZSI6bnVsbH0sIkF1dG9TaXplIjowLCJGb3JlZ3JvdW5kIjp7IiRyZWYiOiI3NDYifSwiTWF4V2lkdGgiOjIwMC4wLCJNYXhIZWlnaHQiOiJJbmZpbml0eSIsIlNtYXJ0Rm9yZWdyb3VuZElzQWN0aXZlIjpmYWxzZSwiSG9yaXpvbnRhbEFsaWdubWVudCI6MSwiVmVydGljYWxBbGlnbm1lbnQiOjAsIlNtYXJ0Rm9yZWdyb3VuZCI6bnVsbCwiQmFja2dyb3VuZEZpbGxUeXBlIjowLCJNYXJnaW4iOnsiJGlkIjoiODQwIiwiVG9wIjowLjAsIkxlZnQiOjAuMCwiUmlnaHQiOjAuMCwiQm90dG9tIjowLjB9LCJQYWRkaW5nIjp7IiRpZCI6Ijg0MSIsIlRvcCI6MC4wLCJMZWZ0IjowLjAsIlJpZ2h0IjowLjAsIkJvdHRvbSI6MC4wfSwiQmFja2dyb3VuZCI6eyIkaWQiOiI4NDIiLCJDb2xvciI6eyIkcmVmIjoiODEyIn19LCJJc1Zpc2libGUiOnRydWUsIldpZHRoIjowLjAsIkhlaWdodCI6MC4wLCJCb3JkZXJTdHlsZSI6eyIkaWQiOiI4NDMiLCJMaW5lQ29sb3IiOm51bGwsIkxpbmVXZWlnaHQiOjAuMCwiTGluZVR5cGUiOjAsIlBhcmVudFN0eWxlIjpudWxsfSwiUGFyZW50U3R5bGUiOm51bGx9LCJEYXRlRm9ybWF0Ijp7IiRpZCI6Ijg0NCIsIkZvcm1hdFN0cmluZyI6ImRkZCBNL2QveXkiLCJTZXBhcmF0b3IiOiIvIiwiVXNlSW50ZXJuYXRpb25hbERhdGVGb3JtYXQiOmZhbHNlLCJEYXRlSXNWaXNpYmxlIjp0cnVlLCJUaW1lSXNWaXNpYmxlIjpmYWxzZSwiSG91ckRpZ2l0cyI6MSwiQW1QbURlc2lnbmF0b3IiOjIsIlRyaW0wME1pbnV0ZXMiOmZhbHNlLCJMYXN0S25vd25WaXNpYmlsaXR5U3RhdGUiOnsiJGlkIjoiODQ1IiwiRGF0ZVBhcnRJc1Zpc2libGUiOmZhbHNlLCJUaW1lUGFydElzVmlzaWJsZSI6ZmFsc2V9fSwiV2Vla051bWJlcmluZyI6eyIkaWQiOiI4NDYiLCJGb3JtYXQiOjAsIklzVmlzaWJsZSI6ZmFsc2UsIkxhc3RLbm93blZpc2liaWxpdHlTdGF0ZSI6ZmFsc2V9LCJJc1Zpc2libGUiOnRydWUsIlBhcmVudFN0eWxlIjpudWxsfSwiSW5kZXgiOjEwLCJTbWFydER1cmF0aW9uQWN0aXZhdGVkIjpmYWxzZSwiRGF0ZUZvcm1hdCI6eyIkcmVmIjoiODQ0In0sIldlZWtOdW1iZXJpbmciOnsiJGlkIjoiODQ3IiwiRm9ybWF0IjowLCJJc1Zpc2libGUiOmZhbHNlLCJMYXN0S25vd25WaXNpYmlsaXR5U3RhdGUiOmZhbHNlfSwiSWQiOiI5YWExODNkNi01ZGYyLTRiMGMtOGZlYy1kMGEwMDI0NzE1ODMiLCJJbXBvcnRJZCI6bnVsbCwiVGl0bGUiOiJUYXNrIDMgSGVyZSIsIk5vdGUiOm51bGwsIkh5cGVybGluayI6eyIkaWQiOiI4NDgiLCJBZGRyZXNzIjoiIiwiU3ViQWRkcmVzcyI6IiJ9LCJJc0NoYW5nZWQiOmZhbHNlLCJJc05ldyI6ZmFsc2V9LHsiJGlkIjoiODQ5IiwiR3JvdXBOYW1lIjpudWxsLCJTdGFydERhdGUiOiIyMDI1LTA5LTA4VDAwOjAwOjAwWiIsIkVuZERhdGUiOiIyMDI1LTA5LTMwVDIzOjU5OjAwWiIsIlBlcmNlbnRhZ2VDb21wbGV0ZSI6MjUuMCwiU3R5bGUiOnsiJGlkIjoiODUwIiwiU2hhcGUiOjEsIlNoYXBlVGhpY2tuZXNzIjoxLCJEdXJhdGlvbkZvcm1hdCI6MCwiSW5jbHVkZU5vbldvcmtpbmdEYXlzSW5EdXJhdGlvbiI6ZmFsc2UsIlBlcmNlbnRhZ2VDb21wbGV0ZVN0eWxlIjp7IiRpZCI6Ijg1MSIsIkZvbnRTZXR0aW5ncyI6eyIkaWQiOiI4NTIiLCJGb250U2l6ZSI6MTAsIkZvbnROYW1lIjoiQ2FsaWJyaSIsIklzQm9sZCI6ZmFsc2UsIklzSXRhbGljIjpmYWxzZSwiSXNVbmRlcmxpbmVkIjpmYWxzZSwiUGFyZW50U3R5bGUiOm51bGx9LCJBdXRvU2l6ZSI6MCwiRm9yZWdyb3VuZCI6eyIkaWQiOiI4NTMiLCJDb2xvciI6eyIkaWQiOiI4N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4OSwiUiI6MCwiRyI6MCwiQiI6MH19LCJJc1Zpc2libGUiOnRydWUsIldpZHRoIjowLjAsIkhlaWdodCI6MC4wLCJCb3JkZXJTdHlsZSI6eyIkaWQiOiI4NTkiLCJMaW5lQ29sb3IiOm51bGwsIkxpbmVXZWlnaHQiOjAuMCwiTGluZVR5cGUiOjAsIlBhcmVudFN0eWxlIjpudWxsfSwiUGFyZW50U3R5bGUiOm51bGx9LCJEdXJhdGlvblN0eWxlIjp7IiRpZCI6Ijg2MCIsIkZvbnRTZXR0aW5ncyI6eyIkaWQiOiI4NjEiLCJGb250U2l6ZSI6MTEsIkZvbnROYW1lIjoiQ2FsaWJyaSIsIklzQm9sZCI6dHJ1ZSwiSXNJdGFsaWMiOmZhbHNlLCJJc1VuZGVybGluZWQiOmZhbHNlLCJQYXJlbnRTdHlsZSI6bnVsbH0sIkF1dG9TaXplIjowLCJGb3JlZ3JvdW5kIjp7IiRpZCI6Ijg2MiIsIkNvbG9yIjp7IiRpZCI6Ijg2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yZWYiOiI4NTgifX0sIklzVmlzaWJsZSI6dHJ1ZSwiV2lkdGgiOjAuMCwiSGVpZ2h0IjowLjAsIkJvcmRlclN0eWxlIjp7IiRpZCI6Ijg2NyIsIkxpbmVDb2xvciI6bnVsbCwiTGluZVdlaWdodCI6MC4wLCJMaW5lVHlwZSI6MCwiUGFyZW50U3R5bGUiOm51bGx9LCJQYXJlbnRTdHlsZSI6bnVsbH0sIkhvcml6b250YWxDb25uZWN0b3JTdHlsZSI6eyIkaWQiOiI4NjgiLCJMaW5lQ29sb3IiOnsiJHJlZiI6IjcyMyJ9LCJMaW5lV2VpZ2h0IjoxLjAsIkxpbmVUeXBlIjowLCJQYXJlbnRTdHlsZSI6bnVsbH0sIlZlcnRpY2FsQ29ubmVjdG9yU3R5bGUiOnsiJGlkIjoiODY5IiwiTGluZUNvbG9yIjp7IiRyZWYiOiI3MjYifSwiTGluZVdlaWdodCI6MC4wLCJMaW5lVHlwZSI6MCwiUGFyZW50U3R5bGUiOm51bGx9LCJNYXJnaW4iOm51bGwsIlN0YXJ0RGF0ZVBvc2l0aW9uIjozLCJFbmREYXRlUG9zaXRpb24iOjQsIkRhdGVJc1Zpc2libGUiOnRydWUsIlRpdGxlUG9zaXRpb24iOjUsIkR1cmF0aW9uUG9zaXRpb24iOjYsIlBlcmNlbnRhZ2VDb21wbGV0ZWRQb3NpdGlvbiI6NiwiU3BhY2luZyI6MTAsIklzQmVsb3dUaW1lYmFuZCI6dHJ1ZSwiUGVyY2VudGFnZUNvbXBsZXRlU2hhcGVPcGFjaXR5IjozNSwiU2hhcGVTdHlsZSI6eyIkaWQiOiI4NzAiLCJNYXJnaW4iOnsiJGlkIjoiODcxIiwiVG9wIjowLjAsIkxlZnQiOjQuMCwiUmlnaHQiOjQuMCwiQm90dG9tIjowLjB9LCJQYWRkaW5nIjp7IiRpZCI6Ijg3MiIsIlRvcCI6MC4wLCJMZWZ0IjoxLjAsIlJpZ2h0IjowLjAsIkJvdHRvbSI6MS4wfSwiQmFja2dyb3VuZCI6eyIkaWQiOiI4NzMiLCJDb2xvciI6eyIkaWQiOiI4NzQiLCJBIjoyNTUsIlIiOjEyLCJHIjoxMjksIkIiOjE3Mn19LCJJc1Zpc2libGUiOnRydWUsIldpZHRoIjowLjAsIkhlaWdodCI6MTYuMCwiQm9yZGVyU3R5bGUiOnsiJGlkIjoiODc1IiwiTGluZUNvbG9yIjp7IiRpZCI6Ijg3NiIsIiR0eXBlIjoiTkxSRS5Db21tb24uRG9tLlNvbGlkQ29sb3JCcnVzaCwgTkxSRS5Db21tb24iLCJDb2xvciI6eyIkaWQiOiI4NzciLCJBIjoyNTUsIlIiOjI1NSwiRyI6MCwiQiI6MH19LCJMaW5lV2VpZ2h0IjowLjAsIkxpbmVUeXBlIjowLCJQYXJlbnRTdHlsZSI6bnVsbH0sIlBhcmVudFN0eWxlIjpudWxsfSwiVGl0bGVTdHlsZSI6eyIkaWQiOiI4NzgiLCJGb250U2V0dGluZ3MiOnsiJGlkIjoiODc5IiwiRm9udFNpemUiOjEyLCJGb250TmFtZSI6IkNhbGlicmkiLCJJc0JvbGQiOnRydWUsIklzSXRhbGljIjpmYWxzZSwiSXNVbmRlcmxpbmVkIjpmYWxzZSwiUGFyZW50U3R5bGUiOm51bGx9LCJBdXRvU2l6ZSI6MCwiRm9yZWdyb3VuZCI6eyIkcmVmIjoiNzM4In0sIk1heFdpZHRoIjo1OS41ODAwMDE4MzEwNTQ2ODgsIk1heEhlaWdodCI6IkluZmluaXR5IiwiU21hcnRGb3JlZ3JvdW5kSXNBY3RpdmUiOmZhbHNlLCJIb3Jpem9udGFsQWxpZ25tZW50IjowLCJWZXJ0aWNhbEFsaWdubWVudCI6MCwiU21hcnRGb3JlZ3JvdW5kIjpudWxsLCJCYWNrZ3JvdW5kRmlsbFR5cGUiOjAsIk1hcmdpbiI6eyIkaWQiOiI4ODAiLCJUb3AiOjAuMCwiTGVmdCI6MC4wLCJSaWdodCI6MC4wLCJCb3R0b20iOjAuMH0sIlBhZGRpbmciOnsiJGlkIjoiODgxIiwiVG9wIjowLjAsIkxlZnQiOjAuMCwiUmlnaHQiOjAuMCwiQm90dG9tIjowLjB9LCJCYWNrZ3JvdW5kIjp7IiRpZCI6Ijg4MiIsIkNvbG9yIjp7IiRyZWYiOiI4NTgifX0sIklzVmlzaWJsZSI6dHJ1ZSwiV2lkdGgiOjAuMCwiSGVpZ2h0IjowLjAsIkJvcmRlclN0eWxlIjp7IiRpZCI6Ijg4MyIsIkxpbmVDb2xvciI6bnVsbCwiTGluZVdlaWdodCI6MC4wLCJMaW5lVHlwZSI6MCwiUGFyZW50U3R5bGUiOm51bGx9LCJQYXJlbnRTdHlsZSI6bnVsbH0sIkRhdGVTdHlsZSI6eyIkaWQiOiI4ODQiLCJGb250U2V0dGluZ3MiOnsiJGlkIjoiODg1IiwiRm9udFNpemUiOjEwLCJGb250TmFtZSI6IkNhbGlicmkiLCJJc0JvbGQiOnRydWUsIklzSXRhbGljIjpmYWxzZSwiSXNVbmRlcmxpbmVkIjpmYWxzZSwiUGFyZW50U3R5bGUiOm51bGx9LCJBdXRvU2l6ZSI6MCwiRm9yZWdyb3VuZCI6eyIkcmVmIjoiNzQ2In0sIk1heFdpZHRoIjoyMDAuMCwiTWF4SGVpZ2h0IjoiSW5maW5pdHkiLCJTbWFydEZvcmVncm91bmRJc0FjdGl2ZSI6ZmFsc2UsIkhvcml6b250YWxBbGlnbm1lbnQiOjEsIlZlcnRpY2FsQWxpZ25tZW50IjowLCJTbWFydEZvcmVncm91bmQiOm51bGwsIkJhY2tncm91bmRGaWxsVHlwZSI6MCwiTWFyZ2luIjp7IiRpZCI6Ijg4NiIsIlRvcCI6MC4wLCJMZWZ0IjowLjAsIlJpZ2h0IjowLjAsIkJvdHRvbSI6MC4wfSwiUGFkZGluZyI6eyIkaWQiOiI4ODciLCJUb3AiOjAuMCwiTGVmdCI6MC4wLCJSaWdodCI6MC4wLCJCb3R0b20iOjAuMH0sIkJhY2tncm91bmQiOnsiJGlkIjoiODg4IiwiQ29sb3IiOnsiJHJlZiI6Ijg1OCJ9fSwiSXNWaXNpYmxlIjpmYWxzZSwiV2lkdGgiOjAuMCwiSGVpZ2h0IjowLjAsIkJvcmRlclN0eWxlIjp7IiRpZCI6Ijg4OSIsIkxpbmVDb2xvciI6bnVsbCwiTGluZVdlaWdodCI6MC4wLCJMaW5lVHlwZSI6MCwiUGFyZW50U3R5bGUiOm51bGx9LCJQYXJlbnRTdHlsZSI6bnVsbH0sIkRhdGVGb3JtYXQiOnsiJGlkIjoiODkwIiwiRm9ybWF0U3RyaW5nIjoiZGRkIE0vZC95eSIsIlNlcGFyYXRvciI6Ii8iLCJVc2VJbnRlcm5hdGlvbmFsRGF0ZUZvcm1hdCI6ZmFsc2UsIkRhdGVJc1Zpc2libGUiOnRydWUsIlRpbWVJc1Zpc2libGUiOmZhbHNlLCJIb3VyRGlnaXRzIjoxLCJBbVBtRGVzaWduYXRvciI6MiwiVHJpbTAwTWludXRlcyI6ZmFsc2UsIkxhc3RLbm93blZpc2liaWxpdHlTdGF0ZSI6eyIkaWQiOiI4OTEiLCJEYXRlUGFydElzVmlzaWJsZSI6ZmFsc2UsIlRpbWVQYXJ0SXNWaXNpYmxlIjpmYWxzZX19LCJXZWVrTnVtYmVyaW5nIjp7IiRpZCI6Ijg5MiIsIkZvcm1hdCI6MCwiSXNWaXNpYmxlIjpmYWxzZSwiTGFzdEtub3duVmlzaWJpbGl0eVN0YXRlIjpmYWxzZX0sIklzVmlzaWJsZSI6dHJ1ZSwiUGFyZW50U3R5bGUiOm51bGx9LCJJbmRleCI6MTEsIlNtYXJ0RHVyYXRpb25BY3RpdmF0ZWQiOmZhbHNlLCJEYXRlRm9ybWF0Ijp7IiRyZWYiOiI4OTAifSwiV2Vla051bWJlcmluZyI6eyIkaWQiOiI4OTMiLCJGb3JtYXQiOjAsIklzVmlzaWJsZSI6ZmFsc2UsIkxhc3RLbm93blZpc2liaWxpdHlTdGF0ZSI6ZmFsc2V9LCJJZCI6IjA2YTZhMjAwLTIxZWEtNGFjZC1hYzIwLWI0MWY3YjM3YjBkZCIsIkltcG9ydElkIjpudWxsLCJUaXRsZSI6IlRhc2sgNCBIZXJlIiwiTm90ZSI6bnVsbCwiSHlwZXJsaW5rIjp7IiRpZCI6Ijg5NCIsIkFkZHJlc3MiOiIiLCJTdWJBZGRyZXNzIjoiIn0sIklzQ2hhbmdlZCI6ZmFsc2UsIklzTmV3IjpmYWxzZX0seyIkaWQiOiI4OTUiLCJHcm91cE5hbWUiOm51bGwsIlN0YXJ0RGF0ZSI6IjIwMjUtMTAtMDRUMDA6MDA6MDBaIiwiRW5kRGF0ZSI6IjIwMjUtMTEtMDdUMjM6NTk6MDBaIiwiUGVyY2VudGFnZUNvbXBsZXRlIjoyMi4wLCJTdHlsZSI6eyIkaWQiOiI4OTYiLCJTaGFwZSI6MSwiU2hhcGVUaGlja25lc3MiOjEsIkR1cmF0aW9uRm9ybWF0IjowLCJJbmNsdWRlTm9uV29ya2luZ0RheXNJbkR1cmF0aW9uIjpmYWxzZSwiUGVyY2VudGFnZUNvbXBsZXRlU3R5bGUiOnsiJGlkIjoiODk3IiwiRm9udFNldHRpbmdzIjp7IiRpZCI6Ijg5OCIsIkZvbnRTaXplIjoxMCwiRm9udE5hbWUiOiJDYWxpYnJpIiwiSXNCb2xkIjpmYWxzZSwiSXNJdGFsaWMiOmZhbHNlLCJJc1VuZGVybGluZWQiOmZhbHNlLCJQYXJlbnRTdHlsZSI6bnVsbH0sIkF1dG9TaXplIjowLCJGb3JlZ3JvdW5kIjp7IiRpZCI6Ijg5OSIsIkNvbG9yIjp7IiRpZCI6Ijkw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5MDEiLCJUb3AiOjAuMCwiTGVmdCI6MC4wLCJSaWdodCI6MC4wLCJCb3R0b20iOjAuMH0sIlBhZGRpbmciOnsiJGlkIjoiOTAyIiwiVG9wIjowLjAsIkxlZnQiOjAuMCwiUmlnaHQiOjAuMCwiQm90dG9tIjowLjB9LCJCYWNrZ3JvdW5kIjp7IiRpZCI6IjkwMyIsIkNvbG9yIjp7IiRpZCI6IjkwNCIsIkEiOjg5LCJSIjowLCJHIjowLCJCIjowfX0sIklzVmlzaWJsZSI6dHJ1ZSwiV2lkdGgiOjAuMCwiSGVpZ2h0IjowLjAsIkJvcmRlclN0eWxlIjp7IiRpZCI6IjkwNSIsIkxpbmVDb2xvciI6bnVsbCwiTGluZVdlaWdodCI6MC4wLCJMaW5lVHlwZSI6MCwiUGFyZW50U3R5bGUiOm51bGx9LCJQYXJlbnRTdHlsZSI6bnVsbH0sIkR1cmF0aW9uU3R5bGUiOnsiJGlkIjoiOTA2IiwiRm9udFNldHRpbmdzIjp7IiRpZCI6IjkwNyIsIkZvbnRTaXplIjoxMSwiRm9udE5hbWUiOiJDYWxpYnJpIiwiSXNCb2xkIjp0cnVlLCJJc0l0YWxpYyI6ZmFsc2UsIklzVW5kZXJsaW5lZCI6ZmFsc2UsIlBhcmVudFN0eWxlIjpudWxsfSwiQXV0b1NpemUiOjAsIkZvcmVncm91bmQiOnsiJGlkIjoiOTA4IiwiQ29sb3IiOnsiJGlkIjoiOTA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kxMCIsIlRvcCI6MC4wLCJMZWZ0IjowLjAsIlJpZ2h0IjowLjAsIkJvdHRvbSI6MC4wfSwiUGFkZGluZyI6eyIkaWQiOiI5MTEiLCJUb3AiOjAuMCwiTGVmdCI6MC4wLCJSaWdodCI6MC4wLCJCb3R0b20iOjAuMH0sIkJhY2tncm91bmQiOnsiJGlkIjoiOTEyIiwiQ29sb3IiOnsiJHJlZiI6IjkwNCJ9fSwiSXNWaXNpYmxlIjp0cnVlLCJXaWR0aCI6MC4wLCJIZWlnaHQiOjAuMCwiQm9yZGVyU3R5bGUiOnsiJGlkIjoiOTEzIiwiTGluZUNvbG9yIjpudWxsLCJMaW5lV2VpZ2h0IjowLjAsIkxpbmVUeXBlIjowLCJQYXJlbnRTdHlsZSI6bnVsbH0sIlBhcmVudFN0eWxlIjpudWxsfSwiSG9yaXpvbnRhbENvbm5lY3RvclN0eWxlIjp7IiRpZCI6IjkxNCIsIkxpbmVDb2xvciI6eyIkcmVmIjoiNzIzIn0sIkxpbmVXZWlnaHQiOjEuMCwiTGluZVR5cGUiOjAsIlBhcmVudFN0eWxlIjpudWxsfSwiVmVydGljYWxDb25uZWN0b3JTdHlsZSI6eyIkaWQiOiI5MTUiLCJMaW5lQ29sb3IiOnsiJHJlZiI6IjcyNiJ9LCJMaW5lV2VpZ2h0IjowLjAsIkxpbmVUeXBlIjowLCJQYXJlbnRTdHlsZSI6bnVsbH0sIk1hcmdpbiI6bnVsbCwiU3RhcnREYXRlUG9zaXRpb24iOjMsIkVuZERhdGVQb3NpdGlvbiI6NCwiRGF0ZUlzVmlzaWJsZSI6dHJ1ZSwiVGl0bGVQb3NpdGlvbiI6NSwiRHVyYXRpb25Qb3NpdGlvbiI6NiwiUGVyY2VudGFnZUNvbXBsZXRlZFBvc2l0aW9uIjo2LCJTcGFjaW5nIjoxMCwiSXNCZWxvd1RpbWViYW5kIjp0cnVlLCJQZXJjZW50YWdlQ29tcGxldGVTaGFwZU9wYWNpdHkiOjM1LCJTaGFwZVN0eWxlIjp7IiRpZCI6IjkxNiIsIk1hcmdpbiI6eyIkaWQiOiI5MTciLCJUb3AiOjAuMCwiTGVmdCI6NC4wLCJSaWdodCI6NC4wLCJCb3R0b20iOjAuMH0sIlBhZGRpbmciOnsiJGlkIjoiOTE4IiwiVG9wIjowLjAsIkxlZnQiOjEuMCwiUmlnaHQiOjAuMCwiQm90dG9tIjoxLjB9LCJCYWNrZ3JvdW5kIjp7IiRpZCI6IjkxOSIsIkNvbG9yIjp7IiRpZCI6IjkyMCIsIkEiOjI1NSwiUiI6MTIsIkciOjEyOSwiQiI6MTcyfX0sIklzVmlzaWJsZSI6dHJ1ZSwiV2lkdGgiOjAuMCwiSGVpZ2h0IjoxNi4wLCJCb3JkZXJTdHlsZSI6eyIkaWQiOiI5MjEiLCJMaW5lQ29sb3IiOnsiJGlkIjoiOTIyIiwiJHR5cGUiOiJOTFJFLkNvbW1vbi5Eb20uU29saWRDb2xvckJydXNoLCBOTFJFLkNvbW1vbiIsIkNvbG9yIjp7IiRpZCI6IjkyMyIsIkEiOjI1NSwiUiI6MjU1LCJHIjowLCJCIjowfX0sIkxpbmVXZWlnaHQiOjAuMCwiTGluZVR5cGUiOjAsIlBhcmVudFN0eWxlIjpudWxsfSwiUGFyZW50U3R5bGUiOm51bGx9LCJUaXRsZVN0eWxlIjp7IiRpZCI6IjkyNCIsIkZvbnRTZXR0aW5ncyI6eyIkaWQiOiI5MjUiLCJGb250U2l6ZSI6MTIsIkZvbnROYW1lIjoiQ2FsaWJyaSIsIklzQm9sZCI6dHJ1ZSwiSXNJdGFsaWMiOmZhbHNlLCJJc1VuZGVybGluZWQiOmZhbHNlLCJQYXJlbnRTdHlsZSI6bnVsbH0sIkF1dG9TaXplIjowLCJGb3JlZ3JvdW5kIjp7IiRyZWYiOiI3MzgifSwiTWF4V2lkdGgiOjU5LjU4MDAwMTgzMTA1NDY4OCwiTWF4SGVpZ2h0IjoiSW5maW5pdHkiLCJTbWFydEZvcmVncm91bmRJc0FjdGl2ZSI6ZmFsc2UsIkhvcml6b250YWxBbGlnbm1lbnQiOjA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HJlZiI6IjkwNCJ9fSwiSXNWaXNpYmxlIjp0cnVlLCJXaWR0aCI6MC4wLCJIZWlnaHQiOjAuMCwiQm9yZGVyU3R5bGUiOnsiJGlkIjoiOTI5IiwiTGluZUNvbG9yIjpudWxsLCJMaW5lV2VpZ2h0IjowLjAsIkxpbmVUeXBlIjowLCJQYXJlbnRTdHlsZSI6bnVsbH0sIlBhcmVudFN0eWxlIjpudWxsfSwiRGF0ZVN0eWxlIjp7IiRpZCI6IjkzMCIsIkZvbnRTZXR0aW5ncyI6eyIkaWQiOiI5MzEiLCJGb250U2l6ZSI6MTAsIkZvbnROYW1lIjoiQ2FsaWJyaSIsIklzQm9sZCI6dHJ1ZSwiSXNJdGFsaWMiOmZhbHNlLCJJc1VuZGVybGluZWQiOmZhbHNlLCJQYXJlbnRTdHlsZSI6bnVsbH0sIkF1dG9TaXplIjowLCJGb3JlZ3JvdW5kIjp7IiRyZWYiOiI3NDYifSwiTWF4V2lkdGgiOjIwMC4wLCJNYXhIZWlnaHQiOiJJbmZpbml0eSIsIlNtYXJ0Rm9yZWdyb3VuZElzQWN0aXZlIjpmYWxzZSwiSG9yaXpvbnRhbEFsaWdubWVudCI6MSwiVmVydGljYWxBbGlnbm1lbnQiOjAsIlNtYXJ0Rm9yZWdyb3VuZCI6bnVsbCwiQmFja2dyb3VuZEZpbGxUeXBlIjowLCJNYXJnaW4iOnsiJGlkIjoiOTMyIiwiVG9wIjowLjAsIkxlZnQiOjAuMCwiUmlnaHQiOjAuMCwiQm90dG9tIjowLjB9LCJQYWRkaW5nIjp7IiRpZCI6IjkzMyIsIlRvcCI6MC4wLCJMZWZ0IjowLjAsIlJpZ2h0IjowLjAsIkJvdHRvbSI6MC4wfSwiQmFja2dyb3VuZCI6eyIkaWQiOiI5MzQiLCJDb2xvciI6eyIkcmVmIjoiOTA0In19LCJJc1Zpc2libGUiOmZhbHNlLCJXaWR0aCI6MC4wLCJIZWlnaHQiOjAuMCwiQm9yZGVyU3R5bGUiOnsiJGlkIjoiOTM1IiwiTGluZUNvbG9yIjpudWxsLCJMaW5lV2VpZ2h0IjowLjAsIkxpbmVUeXBlIjowLCJQYXJlbnRTdHlsZSI6bnVsbH0sIlBhcmVudFN0eWxlIjpudWxsfSwiRGF0ZUZvcm1hdCI6eyIkaWQiOiI5MzYiLCJGb3JtYXRTdHJpbmciOiJkZGQgTS9kL3l5IiwiU2VwYXJhdG9yIjoiLyIsIlVzZUludGVybmF0aW9uYWxEYXRlRm9ybWF0IjpmYWxzZSwiRGF0ZUlzVmlzaWJsZSI6dHJ1ZSwiVGltZUlzVmlzaWJsZSI6ZmFsc2UsIkhvdXJEaWdpdHMiOjEsIkFtUG1EZXNpZ25hdG9yIjoyLCJUcmltMDBNaW51dGVzIjpmYWxzZSwiTGFzdEtub3duVmlzaWJpbGl0eVN0YXRlIjp7IiRpZCI6IjkzNyIsIkRhdGVQYXJ0SXNWaXNpYmxlIjpmYWxzZSwiVGltZVBhcnRJc1Zpc2libGUiOmZhbHNlfX0sIldlZWtOdW1iZXJpbmciOnsiJGlkIjoiOTM4IiwiRm9ybWF0IjowLCJJc1Zpc2libGUiOmZhbHNlLCJMYXN0S25vd25WaXNpYmlsaXR5U3RhdGUiOmZhbHNlfSwiSXNWaXNpYmxlIjp0cnVlLCJQYXJlbnRTdHlsZSI6bnVsbH0sIkluZGV4IjoxMiwiU21hcnREdXJhdGlvbkFjdGl2YXRlZCI6ZmFsc2UsIkRhdGVGb3JtYXQiOnsiJHJlZiI6IjkzNiJ9LCJXZWVrTnVtYmVyaW5nIjp7IiRpZCI6IjkzOSIsIkZvcm1hdCI6MCwiSXNWaXNpYmxlIjpmYWxzZSwiTGFzdEtub3duVmlzaWJpbGl0eVN0YXRlIjpmYWxzZX0sIklkIjoiZTZmNWM5MTgtYmRkNi00OWExLWFjOTEtOWNmMjI0NjhhMjNiIiwiSW1wb3J0SWQiOm51bGwsIlRpdGxlIjoiVGFzayA1IEhlcmUiLCJOb3RlIjpudWxsLCJIeXBlcmxpbmsiOnsiJGlkIjoiOTQwIiwiQWRkcmVzcyI6IiIsIlN1YkFkZHJlc3MiOiIifSwiSXNDaGFuZ2VkIjpmYWxzZSwiSXNOZXciOmZhbHNlfSx7IiRpZCI6Ijk0MSIsIkdyb3VwTmFtZSI6bnVsbCwiU3RhcnREYXRlIjoiMjAyNS0xMS0xMVQwMDowMDowMFoiLCJFbmREYXRlIjoiMjAyNS0xMi0xMVQyMzo1OTowMFoiLCJQZXJjZW50YWdlQ29tcGxldGUiOjE3LjAsIlN0eWxlIjp7IiRpZCI6Ijk0MiIsIlNoYXBlIjoxLCJTaGFwZVRoaWNrbmVzcyI6MSwiRHVyYXRpb25Gb3JtYXQiOjAsIkluY2x1ZGVOb25Xb3JraW5nRGF5c0luRHVyYXRpb24iOmZhbHNlLCJQZXJjZW50YWdlQ29tcGxldGVTdHlsZSI6eyIkaWQiOiI5NDMiLCJGb250U2V0dGluZ3MiOnsiJGlkIjoiOTQ0IiwiRm9udFNpemUiOjEwLCJGb250TmFtZSI6IkNhbGlicmkiLCJJc0JvbGQiOmZhbHNlLCJJc0l0YWxpYyI6ZmFsc2UsIklzVW5kZXJsaW5lZCI6ZmFsc2UsIlBhcmVudFN0eWxlIjpudWxsfSwiQXV0b1NpemUiOjAsIkZvcmVncm91bmQiOnsiJGlkIjoiOTQ1IiwiQ29sb3IiOnsiJGlkIjoiOTQ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k0NyIsIlRvcCI6MC4wLCJMZWZ0IjowLjAsIlJpZ2h0IjowLjAsIkJvdHRvbSI6MC4wfSwiUGFkZGluZyI6eyIkaWQiOiI5NDgiLCJUb3AiOjAuMCwiTGVmdCI6MC4wLCJSaWdodCI6MC4wLCJCb3R0b20iOjAuMH0sIkJhY2tncm91bmQiOnsiJGlkIjoiOTQ5IiwiQ29sb3IiOnsiJGlkIjoiOTUwIiwiQSI6ODksIlIiOjAsIkciOjAsIkIiOjB9fSwiSXNWaXNpYmxlIjp0cnVlLCJXaWR0aCI6MC4wLCJIZWlnaHQiOjAuMCwiQm9yZGVyU3R5bGUiOnsiJGlkIjoiOTUxIiwiTGluZUNvbG9yIjpudWxsLCJMaW5lV2VpZ2h0IjowLjAsIkxpbmVUeXBlIjowLCJQYXJlbnRTdHlsZSI6bnVsbH0sIlBhcmVudFN0eWxlIjpudWxsfSwiRHVyYXRpb25TdHlsZSI6eyIkaWQiOiI5NTIiLCJGb250U2V0dGluZ3MiOnsiJGlkIjoiOTUzIiwiRm9udFNpemUiOjEwLCJGb250TmFtZSI6IkNhbGlicmkiLCJJc0JvbGQiOmZhbHNlLCJJc0l0YWxpYyI6ZmFsc2UsIklzVW5kZXJsaW5lZCI6ZmFsc2UsIlBhcmVudFN0eWxlIjpudWxsfSwiQXV0b1NpemUiOjAsIkZvcmVncm91bmQiOnsiJGlkIjoiOTU0IiwiQ29sb3IiOnsiJGlkIjoiOTU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NTYiLCJUb3AiOjAuMCwiTGVmdCI6MC4wLCJSaWdodCI6MC4wLCJCb3R0b20iOjAuMH0sIlBhZGRpbmciOnsiJGlkIjoiOTU3IiwiVG9wIjowLjAsIkxlZnQiOjAuMCwiUmlnaHQiOjAuMCwiQm90dG9tIjowLjB9LCJCYWNrZ3JvdW5kIjp7IiRpZCI6Ijk1OCIsIkNvbG9yIjp7IiRyZWYiOiI5NTAifX0sIklzVmlzaWJsZSI6dHJ1ZSwiV2lkdGgiOjAuMCwiSGVpZ2h0IjowLjAsIkJvcmRlclN0eWxlIjp7IiRpZCI6Ijk1OSIsIkxpbmVDb2xvciI6bnVsbCwiTGluZVdlaWdodCI6MC4wLCJMaW5lVHlwZSI6MCwiUGFyZW50U3R5bGUiOm51bGx9LCJQYXJlbnRTdHlsZSI6bnVsbH0sIkhvcml6b250YWxDb25uZWN0b3JTdHlsZSI6eyIkaWQiOiI5NjAiLCJMaW5lQ29sb3IiOnsiJHJlZiI6IjcyMyJ9LCJMaW5lV2VpZ2h0IjoxLjAsIkxpbmVUeXBlIjowLCJQYXJlbnRTdHlsZSI6bnVsbH0sIlZlcnRpY2FsQ29ubmVjdG9yU3R5bGUiOnsiJGlkIjoiOTYxIiwiTGluZUNvbG9yIjp7IiRyZWYiOiI3MjYifSwiTGluZVdlaWdodCI6MC4wLCJMaW5lVHlwZSI6MCwiUGFyZW50U3R5bGUiOm51bGx9LCJNYXJnaW4iOm51bGwsIlN0YXJ0RGF0ZVBvc2l0aW9uIjozLCJFbmREYXRlUG9zaXRpb24iOjQsIkRhdGVJc1Zpc2libGUiOnRydWUsIlRpdGxlUG9zaXRpb24iOjUsIkR1cmF0aW9uUG9zaXRpb24iOjYsIlBlcmNlbnRhZ2VDb21wbGV0ZWRQb3NpdGlvbiI6NiwiU3BhY2luZyI6MTAsIklzQmVsb3dUaW1lYmFuZCI6dHJ1ZSwiUGVyY2VudGFnZUNvbXBsZXRlU2hhcGVPcGFjaXR5IjozNSwiU2hhcGVTdHlsZSI6eyIkaWQiOiI5NjIiLCJNYXJnaW4iOnsiJGlkIjoiOTYzIiwiVG9wIjowLjAsIkxlZnQiOjQuMCwiUmlnaHQiOjQuMCwiQm90dG9tIjowLjB9LCJQYWRkaW5nIjp7IiRpZCI6Ijk2NCIsIlRvcCI6MC4wLCJMZWZ0IjoxLjAsIlJpZ2h0IjowLjAsIkJvdHRvbSI6MS4wfSwiQmFja2dyb3VuZCI6eyIkaWQiOiI5NjUiLCJDb2xvciI6eyIkaWQiOiI5NjYiLCJBIjoyNTUsIlIiOjEyLCJHIjoxMjksIkIiOjE3Mn19LCJJc1Zpc2libGUiOnRydWUsIldpZHRoIjowLjAsIkhlaWdodCI6MTYuMCwiQm9yZGVyU3R5bGUiOnsiJGlkIjoiOTY3IiwiTGluZUNvbG9yIjp7IiRpZCI6Ijk2OCIsIiR0eXBlIjoiTkxSRS5Db21tb24uRG9tLlNvbGlkQ29sb3JCcnVzaCwgTkxSRS5Db21tb24iLCJDb2xvciI6eyIkaWQiOiI5NjkiLCJBIjoyNTUsIlIiOjI1NSwiRyI6MCwiQiI6MH19LCJMaW5lV2VpZ2h0IjowLjAsIkxpbmVUeXBlIjowLCJQYXJlbnRTdHlsZSI6bnVsbH0sIlBhcmVudFN0eWxlIjpudWxsfSwiVGl0bGVTdHlsZSI6eyIkaWQiOiI5NzAiLCJGb250U2V0dGluZ3MiOnsiJGlkIjoiOTcxIiwiRm9udFNpemUiOjEyLCJGb250TmFtZSI6IkNhbGlicmkiLCJJc0JvbGQiOnRydWUsIklzSXRhbGljIjpmYWxzZSwiSXNVbmRlcmxpbmVkIjpmYWxzZSwiUGFyZW50U3R5bGUiOm51bGx9LCJBdXRvU2l6ZSI6MCwiRm9yZWdyb3VuZCI6eyIkcmVmIjoiNzM4In0sIk1heFdpZHRoIjo1OS41ODAwMDE4MzEwNTQ2ODgsIk1heEhlaWdodCI6IkluZmluaXR5IiwiU21hcnRGb3JlZ3JvdW5kSXNBY3RpdmUiOmZhbHNlLCJIb3Jpem9udGFsQWxpZ25tZW50IjowLCJWZXJ0aWNhbEFsaWdubWVudCI6MCwiU21hcnRGb3JlZ3JvdW5kIjpudWxsLCJCYWNrZ3JvdW5kRmlsbFR5cGUiOjAsIk1hcmdpbiI6eyIkaWQiOiI5NzIiLCJUb3AiOjAuMCwiTGVmdCI6MC4wLCJSaWdodCI6MC4wLCJCb3R0b20iOjAuMH0sIlBhZGRpbmciOnsiJGlkIjoiOTczIiwiVG9wIjowLjAsIkxlZnQiOjAuMCwiUmlnaHQiOjAuMCwiQm90dG9tIjowLjB9LCJCYWNrZ3JvdW5kIjp7IiRpZCI6Ijk3NCIsIkNvbG9yIjp7IiRyZWYiOiI5NTAifX0sIklzVmlzaWJsZSI6dHJ1ZSwiV2lkdGgiOjAuMCwiSGVpZ2h0IjowLjAsIkJvcmRlclN0eWxlIjp7IiRpZCI6Ijk3NSIsIkxpbmVDb2xvciI6bnVsbCwiTGluZVdlaWdodCI6MC4wLCJMaW5lVHlwZSI6MCwiUGFyZW50U3R5bGUiOm51bGx9LCJQYXJlbnRTdHlsZSI6bnVsbH0sIkRhdGVTdHlsZSI6eyIkaWQiOiI5NzYiLCJGb250U2V0dGluZ3MiOnsiJGlkIjoiOTc3IiwiRm9udFNpemUiOjEwLCJGb250TmFtZSI6IkNhbGlicmkiLCJJc0JvbGQiOnRydWUsIklzSXRhbGljIjpmYWxzZSwiSXNVbmRlcmxpbmVkIjpmYWxzZSwiUGFyZW50U3R5bGUiOm51bGx9LCJBdXRvU2l6ZSI6MCwiRm9yZWdyb3VuZCI6eyIkcmVmIjoiNzQ2In0sIk1heFdpZHRoIjoyMDAuMCwiTWF4SGVpZ2h0IjoiSW5maW5pdHkiLCJTbWFydEZvcmVncm91bmRJc0FjdGl2ZSI6ZmFsc2UsIkhvcml6b250YWxBbGlnbm1lbnQiOjAsIlZlcnRpY2FsQWxpZ25tZW50IjowLCJTbWFydEZvcmVncm91bmQiOm51bGwsIkJhY2tncm91bmRGaWxsVHlwZSI6MCwiTWFyZ2luIjp7IiRpZCI6Ijk3OCIsIlRvcCI6MC4wLCJMZWZ0IjowLjAsIlJpZ2h0IjowLjAsIkJvdHRvbSI6MC4wfSwiUGFkZGluZyI6eyIkaWQiOiI5NzkiLCJUb3AiOjAuMCwiTGVmdCI6MC4wLCJSaWdodCI6MC4wLCJCb3R0b20iOjAuMH0sIkJhY2tncm91bmQiOnsiJGlkIjoiOTgwIiwiQ29sb3IiOnsiJHJlZiI6Ijk1MCJ9fSwiSXNWaXNpYmxlIjp0cnVlLCJXaWR0aCI6MC4wLCJIZWlnaHQiOjAuMCwiQm9yZGVyU3R5bGUiOnsiJGlkIjoiOTgxIiwiTGluZUNvbG9yIjpudWxsLCJMaW5lV2VpZ2h0IjowLjAsIkxpbmVUeXBlIjowLCJQYXJlbnRTdHlsZSI6bnVsbH0sIlBhcmVudFN0eWxlIjpudWxsfSwiRGF0ZUZvcm1hdCI6eyIkaWQiOiI5ODIiLCJGb3JtYXRTdHJpbmciOiJkZGQgTS9kL3l5IiwiU2VwYXJhdG9yIjoiLyIsIlVzZUludGVybmF0aW9uYWxEYXRlRm9ybWF0IjpmYWxzZSwiRGF0ZUlzVmlzaWJsZSI6dHJ1ZSwiVGltZUlzVmlzaWJsZSI6ZmFsc2UsIkhvdXJEaWdpdHMiOjEsIkFtUG1EZXNpZ25hdG9yIjoyLCJUcmltMDBNaW51dGVzIjpmYWxzZSwiTGFzdEtub3duVmlzaWJpbGl0eVN0YXRlIjp7IiRpZCI6Ijk4MyIsIkRhdGVQYXJ0SXNWaXNpYmxlIjpmYWxzZSwiVGltZVBhcnRJc1Zpc2libGUiOmZhbHNlfX0sIldlZWtOdW1iZXJpbmciOnsiJGlkIjoiOTg0IiwiRm9ybWF0IjowLCJJc1Zpc2libGUiOmZhbHNlLCJMYXN0S25vd25WaXNpYmlsaXR5U3RhdGUiOmZhbHNlfSwiSXNWaXNpYmxlIjp0cnVlLCJQYXJlbnRTdHlsZSI6bnVsbH0sIkluZGV4IjoxMywiU21hcnREdXJhdGlvbkFjdGl2YXRlZCI6ZmFsc2UsIkRhdGVGb3JtYXQiOnsiJHJlZiI6Ijk4MiJ9LCJXZWVrTnVtYmVyaW5nIjp7IiRpZCI6Ijk4NSIsIkZvcm1hdCI6MCwiSXNWaXNpYmxlIjpmYWxzZSwiTGFzdEtub3duVmlzaWJpbGl0eVN0YXRlIjpmYWxzZX0sIklkIjoiYzEwOWJlOWQtOTFmOC00ZjNlLTk5ZTQtOTI5Y2U1NjVkZDBjIiwiSW1wb3J0SWQiOm51bGwsIlRpdGxlIjoiVGFzayA2IEhlcmUiLCJOb3RlIjpudWxsLCJIeXBlcmxpbmsiOnsiJGlkIjoiOTg2IiwiQWRkcmVzcyI6IiIsIlN1YkFkZHJlc3MiOiIifSwiSXNDaGFuZ2VkIjpmYWxzZSwiSXNOZXciOmZhbHNlfV0sIlN3aW1sYW5lcyI6W10sIk1zUHJvamVjdEl0ZW1zVHJlZSI6bnVsbCwiTWV0YWRhdGEiOnsiJGlkIjoiOTg3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JmNzJjYzNiNi1jYWI2LTRjOGQtYTk4OC1iMzM5ZDI5OWJiMDV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yNCxcIkZvbnROYW1lXCI6XCJDYWxpYnJpXCIsXCJJc0JvbGRcIjpmYWxzZSxcIklzSXRhbGljXCI6ZmFsc2UsXCJJc1VuZGVybGluZWRcIjpmYWxzZX0sXCJGb3JlZ3JvdW5kXCI6e1wiJGlkXCI6XCI3XCIsXCJDb2xvclwiOntcIiRpZFwiOlwiOFwiLFwiQVwiOjI1NSxcIlJcIjoxOTIsXCJHXCI6ODAsXCJCXCI6Nzd9fSxcIkhvcml6b250YWxBbGlnbm1lbnRcIjowLFwiSXNWaXNpYmxlXCI6ZmFsc2V9LFwiTGVmdEVuZENhcHNTdHlsZVwiOntcIiRpZFwiOlwiOVwiLFwiRm9udFNldHRpbmdzXCI6e1wiJGlkXCI6XCIxMFwiLFwiRm9udFNpemVcIjoyNCxcIkZvbnROYW1lXCI6XCJDYWxpYnJpXCIsXCJJc0JvbGRcIjpmYWxzZSxcIklzSXRhbGljXCI6ZmFsc2UsXCJJc1VuZGVybGluZWRcIjpmYWxzZX0sXCJGb3JlZ3JvdW5kXCI6e1wiJGlkXCI6XCIxMVwiLFwiQ29sb3JcIjp7XCIkaWRcIjpcIjEyXCIsXCJBXCI6MjU1LFwiUlwiOjE5MixcIkdcIjo4MCxcIkJcIjo3N319LFwiSG9yaXpvbnRhbEFsaWdubWVudFwiOjAsXCJJc1Zpc2libGVcIjpmYWxzZX0sXCJUb2RheU1hcmtlclN0eWxlXCI6e1wiJGlkXCI6XCIxM1wiLFwiVG9kYXlUZXh0U3R5bGVcIjp7XCIkaWRcIjpcIjE0XCIsXCJGb250U2V0dGluZ3NcIjp7XCIkaWRcIjpcIjE1XCIsXCJGb250U2l6ZVwiOjEx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ZmFsc2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1LjAsXCJMZWZ0XCI6MC4wLFwiUmlnaHRcIjowLjAsXCJCb3R0b21cIjo1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jU1LFwiUlwiOjI1NS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2OCxcIkdcIjo4NCxcIkJcIjoxMDZ9fSxcIklzVmlzaWJsZVwiOmZhbHNlLFwiV2lkdGhcIjowLjAsXCJIZWlnaHRcIjowLjAsXCJCb3JkZXJTdHlsZVwiOm51bGx9LFwiVGFza1N0eWxlXCI6e1wiJGlkXCI6XCI0NFwiLFwiU2hhcGVcIjox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1NSxcIkdcIjoyNTUsXCJCXCI6MjU1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xOTIsXCJHXCI6ODAsXCJCXCI6Nzd9fSxcIkhvcml6b250YWxBbGlnbm1lbnRcIjowLFwiSXNWaXNpYmxlXCI6ZmFsc2V9LFwiSG9yaXpvbnRhbENvbm5lY3RvclN0eWxlXCI6e1wiJGlkXCI6XCI1NlwiLFwiTGluZVN0eWxlXCI6e1wiJGlkXCI6XCI1N1wiLFwiTGluZUNvbG9yXCI6e1wiJGlkXCI6XCI1OFwiLFwiQ29sb3JcIjp7XCIkaWRcIjpcIjU5XCIsXCJBXCI6MjU1LFwiUlwiOjE4NyxcIkdcIjoxODEsXCJCXCI6MTgxfX0sXCJMaW5lV2VpZ2h0XCI6MS4wLFwiTGluZVR5cGVcIjowfSxcIklzVmlzaWJsZVwiOnRydWV9LFwiVmVydGljYWxDb25uZWN0b3JTdHlsZVwiOntcIiRpZFwiOlwiNjBcIixcIkxpbmVTdHlsZVwiOntcIiRpZFwiOlwiNjFcIixcIkxpbmVDb2xvclwiOntcIiRpZFwiOlwiNjJcIixcIkNvbG9yXCI6e1wiJGlkXCI6XCI2M1wiLFwiQVwiOjI1NSxcIlJcIjo2OCxcIkdcIjo4NCxcIkJcIjoxMDZ9fSxcIkxpbmVXZWlnaHRcIjowLjAsXCJMaW5lVHlwZVwiOjB9LFwiSXNWaXNpYmxlXCI6ZmFsc2V9LFwiTWFyZ2luXCI6e1wiJGlkXCI6XCI2NFwiLFwiVG9wXCI6MC4wLFwiTGVmdFwiOjAuMCxcIlJpZ2h0XCI6MC4wLFwiQm90dG9tXCI6MC4wfSxcIlN0YXJ0RGF0ZVBvc2l0aW9uXCI6MyxcIkVuZERhdGVQb3NpdGlvblwiOjQsXCJUaXRsZVBvc2l0aW9uXCI6NSxcIkR1cmF0aW9uUG9zaXRpb25cIjowLFwiUGVyY2VudGFnZUNvbXBsZXRlZFBvc2l0aW9uXCI6MCxcIlNwYWNpbmdcIjoxMCxcIklzQmVsb3dUaW1lYmFuZFwiOnRydWUsXCJTaGFwZVN0eWxlXCI6e1wiJGlkXCI6XCI2NVwiLFwiTWFyZ2luXCI6e1wiJGlkXCI6XCI2NlwiLFwiVG9wXCI6MC4wLFwiTGVmdFwiOjQuMCxcIlJpZ2h0XCI6NC4wLFwiQm90dG9tXCI6MC4wfSxcIlBhZGRpbmdcIjp7XCIkaWRcIjpcIjY3XCIsXCJUb3BcIjowLjAsXCJMZWZ0XCI6MS4wLFwiUmlnaHRcIjowLjAsXCJCb3R0b21cIjoxLjB9LFwiQmFja2dyb3VuZFwiOntcIiRpZFwiOlwiNjhcIixcIkNvbG9yXCI6e1wiJGlkXCI6XCI2OVwiLFwiQVwiOjI1NSxcIlJcIjo5MSxcIkdcIjoxNTUsXCJCXCI6MjEz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ixcIkZvbnROYW1lXCI6XCJDYWxpYnJp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nRydWUsXCJJc0l0YWxpY1wiOmZhbHNlLFwiSXNVbmRlcmxpbmVkXCI6ZmFsc2V9LFwiRm9yZWdyb3VuZFwiOntcIiRpZFwiOlwiODBcIixcIkNvbG9yXCI6e1wiJGlkXCI6XCI4MVwiLFwiQVwiOjI1NSxcIlJcIjo1NSxcIkdcIjoxMzYsXCJCXCI6MTQ1fX0sXCJIb3Jpem9udGFsQWxpZ25tZW50XCI6MCxcIklzVmlzaWJsZVwiOnRydWV9LFwiRGF0ZUZvcm1hdFwiOntcIiRpZFwiOlwiODJcIixcIkZvcm1hdFN0cmluZ1wiOlwiZGRkIE0vZC95eV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LFwiSXNCZWxvd1RpbWViYW5kXCI6ZmFsc2UsXCJTaGFwZVNpemVcIjoxLFwiUGFkZGluZ1wiOntcIiRpZFwiOlwiODVcIixcIlRvcFwiOjAuMCxcIkxlZnRcIjowLjAsXCJSaWdodFwiOjAuMCxcIkJvdHRvbVwiOjA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EsXCJHXCI6MjMwLFwiQlwiOjIzM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nRydWUsXCJJc0l0YWxpY1wiOmZhbHNlLFwiSXNVbmRlcmxpbmVkXCI6ZmFsc2V9LFwiRm9yZWdyb3VuZFwiOntcIiRpZFwiOlwiMTAxXCIsXCJDb2xvclwiOntcIiRpZFwiOlwiMTAyXCIsXCJBXCI6MjU1LFwiUlwiOjkxLFwiR1wiOjE1NSxcIkJcIjoyMTN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LFwiU2hhcGVTaXplXCI6MSxcIkRldGFpbHNTcGFjaW5nXCI6MC4wLFwiUGFkZGluZ1wiOntcIiRpZFwiOlwiMTA2XCIsXCJUb3BcIjowLjAsXCJMZWZ0XCI6MC4wLFwiUmlnaHRcIjowLjAsXCJCb3R0b21cIjow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MzEsXCJHXCI6MjMwLFwiQlwiOjIzMH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y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EwLFwiRm9udE5hbWVcIjpcIkNhbGlicmlcIixcIklzQm9sZFwiOnRydWUsXCJJc0l0YWxpY1wiOmZhbHNlLFwiSXNVbmRlcmxpbmVkXCI6ZmFsc2V9LFwiRm9yZWdyb3VuZFwiOntcIiRpZFwiOlwiMTIyXCIsXCJDb2xvclwiOntcIiRpZFwiOlwiMTIzXCIsXCJBXCI6MjU1LFwiUlwiOjkxLFwiR1wiOjE1NSxcIkJcIjoyMTN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ViM2IyODIxLWZlNzItNGNkZS1hZDA0LTJkNTE5MjVmNTZkY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kxLFwiR1wiOjE1NSxcIkJcIjoyMTN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OTEsXCJHXCI6MTU1LFwiQlwiOjIxM3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OTEsXCJHXCI6MTU1LFwiQlwiOjIxM3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5MSxcIkdcIjoxNTUsXCJCXCI6MjEz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kxLFwiR1wiOjE1NSxcIkJcIjoyMTN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IsXCJGb250TmFtZVwiOlwiQ2FsaWJyaV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MTAsXCJGb250TmFtZVwiOlwiQ2FsaWJyaVwiLFwiSXNCb2xkXCI6dHJ1ZSxcIklzSXRhbGljXCI6ZmFsc2UsXCJJc1VuZGVybGluZWRcIjpmYWxzZX0sXCJGb3JlZ3JvdW5kXCI6e1wiJGlkXCI6XCIxOTBcIixcIkNvbG9yXCI6e1wiJGlkXCI6XCIxOTFcIixcIkFcIjoyNTUsXCJSXCI6MjA5LFwiR1wiOjQwLFwiQlwiOjQ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IsXCJGb250TmFtZVwiOlwiQ2FsaWJyaVwiLFwiSXNCb2xkXCI6ZmFsc2UsXCJJc0l0YWxpY1wiOmZhbHNlLFwiSXNVbmRlcmxpbmVkXCI6ZmFsc2V9LFwiRm9yZWdyb3VuZFwiOntcIiRpZFwiOlwiMjA0XCIsXCJDb2xvclwiOntcIiRpZFwiOlwiMjA1XCIsXCJBXCI6MjU1LFwiUlwiOjI1NSxcIkdcIjoyNTUsXCJCXCI6MjU1fX0sXCJIb3Jpem9udGFsQWxpZ25tZW50XCI6MCxcIklzVmlzaWJsZVwiOmZhbHNlfSxcIk1hcmdpblwiOntcIiRpZFwiOlwiMjA2XCIsXCJUb3BcIjowLjAsXCJMZWZ0XCI6MC4wLFwiUmlnaHRcIjowLjAsXCJCb3R0b21cIjowLjB9LFwiU3RhcnREYXRlUG9zaXRpb25cIjo0LFwiRW5kRGF0ZVBvc2l0aW9uXCI6NCxcIlRpdGxlUG9zaXRpb25cIjozLFwiRHVyYXRpb25Qb3NpdGlvblwiOjAsXCJQZXJjZW50YWdlQ29tcGxldGVkUG9zaXRpb25cIjowLFwiU3BhY2luZ1wiOjEw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5MSxcIkdcIjoxNTUsXCJCXCI6MjEz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IsXCJGb250TmFtZVwiOlwiQ2FsaWJyaVwiLFwiSXNCb2xkXCI6dHJ1ZSxcIklzSXRhbGljXCI6ZmFsc2UsXCJJc1VuZGVybGluZWRcIjpmYWxzZX0sXCJGb3JlZ3JvdW5kXCI6e1wiJGlkXCI6XCIyMThcIixcIkNvbG9yXCI6e1wiJGlkXCI6XCIyMTlcIixcIkFcIjoyNTUsXCJSXCI6MCxcIkdcIjowLFwiQlwiOjB9fSxcIkhvcml6b250YWxBbGlnbm1lbnRcIjoyLFwiSXNWaXNpYmxlXCI6dHJ1ZX0sXCJEYXRlU3R5bGVcIjp7XCIkaWRcIjpcIjIyMFwiLFwiRm9udFNldHRpbmdzXCI6e1wiJGlkXCI6XCIyMjFcIixcIkZvbnRTaXplXCI6MTIsXCJGb250TmFtZVwiOlwiQ2FsaWJyaVwiLFwiSXNCb2xkXCI6ZmFsc2UsXCJJc0l0YWxpY1wiOmZhbHNlLFwiSXNVbmRlcmxpbmVkXCI6ZmFsc2V9LFwiRm9yZWdyb3VuZFwiOntcIiRpZFwiOlwiMjIyXCIsXCJDb2xvclwiOntcIiRpZFwiOlwiMjIzXCIsXCJBXCI6MjU1LFwiUlwiOjI1NSxcIkdcIjoyNTUsXCJCXCI6MjU1fX0sXCJIb3Jpem9udGFsQWxpZ25tZW50XCI6MCxcIklzVmlzaWJsZVwiOnRydWV9LFwiRGF0ZUZvcm1hdFwiOntcIiRpZFwiOlwiMjI0XCIsXCJGb3JtYXRTdHJpbmdcIjpcImRkZCBNL2QveXl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5MSxcIkdcIjoxNTUsXCJCXCI6MjEz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y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nRydWUsXCJJc0l0YWxpY1wiOmZhbHNlLFwiSXNVbmRlcmxpbmVkXCI6ZmFsc2V9LFwiRm9yZWdyb3VuZFwiOntcIiRpZFwiOlwiMjQzXCIsXCJDb2xvclwiOntcIiRpZFwiOlwiMjQ0XCIsXCJBXCI6MjU1LFwiUlwiOjIwOSxcIkdcIjo0MCxcIkJcIjo0N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OTEsXCJHXCI6MTU1LFwiQlwiOjIxM3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S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2OCxcIkdcIjo4NCxcIkJcIjoxMDZ9LFwiQWNjZW50M1wiOntcIiRpZFwiOlwiMjc3XCIsXCJBXCI6MjU1LFwiUlwiOjkxLFwiR1wiOjE1NSxcIkJcIjoyMTN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5ODgiLCJJbXBhT3B0aW9ucyI6bnVsbC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dHJ1ZSwiU21hcnRUaW1lbGluZVRhc2tQZXJjZW50YWdlRml0IjpmYWxzZX0sIklzTmV3IjpmYWxzZSwiSW1wb3J0VHlwZSI6MCwiRmlsZVBhdGgiOm51bGwsIlRpbWVDb25maWd1cmF0aW9uIjp7IiRpZCI6Ijk4OSIsIlVzZVRpbWUiOmZhbHNlLCJXb3JrRGF5U3RhcnQiOiIwMDowMDowMCIsIldvcmtEYXlFbmQiOiIyMzo1OTowMCJ9LCJMYXN0VXNlZFRlbXBsYXRlSWQiOiI3MzU1YjYzMy1hYzY2LTQ1MjgtOGI0ZC0yOTlmYWVkYzllZTkiLCJMYXN0VXNlZFRoZW1lRGV0YWlscyI6eyIkaWQiOiI5OTAiLCJJZCI6ImY3MmNjM2I2LWNhYjYtNGM4ZC1hOTg4LWIzMzlkMjk5YmIwNSIsIlRpdGxlIjoiVW50aXRsZWQgdGhlbWUiLCJDYXRlZ29yeSI6Mn0sIkZpcnN0V2Vla09mWWVhciI6MCwiUGxhY2VNaWxlc3RvbmVBdFRoZUJlZ2lubmluZ09mVGhlRGF5IjpmYWxzZSwiRGVwZW5kZW5jeVNjaGVkdWxpbmdTZXR0aW5ncyI6eyIkaWQiOiI5OT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2"/>
  <p:tag name="OTLDATE" val="2025-06-07T23:59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5-07-21T23:59:00.0000000"/>
  <p:tag name="OTLPOSITIONONTASK" val="None"/>
  <p:tag name="OTLRELATEDTASKID" val="00000000-0000-0000-0000-00000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5-08-12T23:59:00.0000000"/>
  <p:tag name="OTLPOSITIONONTASK" val="None"/>
  <p:tag name="OTLRELATEDTASKID" val="00000000-0000-0000-0000-00000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5"/>
  <p:tag name="OTLDATE" val="2025-09-20T23:59:00.0000000"/>
  <p:tag name="OTLPOSITIONONTASK" val="None"/>
  <p:tag name="OTLRELATEDTASKID" val="00000000-0000-0000-0000-00000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6"/>
  <p:tag name="OTLDATE" val="2025-10-30T23:59:00.0000000"/>
  <p:tag name="OTLPOSITIONONTASK" val="None"/>
  <p:tag name="OTLRELATEDTASKID" val="00000000-0000-0000-0000-00000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7"/>
  <p:tag name="OTLDATE" val="2025-12-20T23:59:00.0000000"/>
  <p:tag name="OTLPOSITIONONTASK" val="None"/>
  <p:tag name="OTLRELATEDTASKID" val="00000000-0000-0000-0000-00000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8"/>
  <p:tag name="OTLDATE" val="2026-01-30T23:59:00.0000000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Gel"/>
  <p:tag name="OTLTIMEBANDAUTODATERANGE" val="True"/>
  <p:tag name="OTLTIMEBANDSTARTDATE" val="2017-05-10T23:59:59.9990000Z"/>
  <p:tag name="OTLTIMEBANDENDDATE" val="2026-01-30T23:59:00.0000000"/>
  <p:tag name="OTLTIMEBANDWORKINGDAYS" val="All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25T00:00:00.0000000Z"/>
  <p:tag name="OTLENDDATE" val="2025-08-10T23:59:00.0000000Z"/>
  <p:tag name="OTLPERCENTAGE" val="68"/>
  <p:tag name="OTLDURATIONFORMAT" val="day"/>
  <p:tag name="OTLSPACING" val="10"/>
  <p:tag name="OTLSHAPETHICKNESSTYPE" val="Regula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8-15T00:00:00.0000000Z"/>
  <p:tag name="OTLENDDATE" val="2025-09-07T23:59:00.0000000Z"/>
  <p:tag name="OTLPERCENTAGE" val="35"/>
  <p:tag name="OTLDURATIONFORMAT" val="day"/>
  <p:tag name="OTLSPACING" val="10"/>
  <p:tag name="OTLSHAPETHICKNESSTYPE" val="Regular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8-15T00:00:00.0000000Z"/>
  <p:tag name="OTLENDDATE" val="2025-09-17T23:59:00.0000000Z"/>
  <p:tag name="OTLPERCENTAGE" val="30"/>
  <p:tag name="OTLDURATIONFORMAT" val="day"/>
  <p:tag name="OTLSPACING" val="10"/>
  <p:tag name="OTLSHAPETHICKNESSTYPE" val="Regula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08T00:00:00.0000000Z"/>
  <p:tag name="OTLENDDATE" val="2025-09-30T23:59:00.0000000Z"/>
  <p:tag name="OTLPERCENTAGE" val="25"/>
  <p:tag name="OTLDURATIONFORMAT" val="day"/>
  <p:tag name="OTLSPACING" val="10"/>
  <p:tag name="OTLSHAPETHICKNESSTYPE" val="Regular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04T00:00:00.0000000Z"/>
  <p:tag name="OTLENDDATE" val="2025-11-07T23:59:00.0000000Z"/>
  <p:tag name="OTLPERCENTAGE" val="22"/>
  <p:tag name="OTLDURATIONFORMAT" val="day"/>
  <p:tag name="OTLSPACING" val="10"/>
  <p:tag name="OTLSHAPETHICKNESSTYPE" val="Regul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/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11T00:00:00.0000000Z"/>
  <p:tag name="OTLENDDATE" val="2025-12-11T23:59:00.0000000Z"/>
  <p:tag name="OTLPERCENTAGE" val="17"/>
  <p:tag name="OTLDURATIONFORMAT" val="day"/>
  <p:tag name="OTLSPACING" val="10"/>
  <p:tag name="OTLSHAPETHICKNESSTYPE" val="Regula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1"/>
  <p:tag name="OTLDATE" val="2025-05-10T23:59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Custom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213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2014-05-08T21:46:55Z</dcterms:created>
  <dcterms:modified xsi:type="dcterms:W3CDTF">2024-10-23T12:15:09Z</dcterms:modified>
</cp:coreProperties>
</file>