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4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96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3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12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F4965-2294-4190-AAA7-712ACAD31978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0FD4-9CD8-4EF1-80DD-6CA02ABE3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88" name="OTLSHAPE_M_1ea8b410a02e4043b1e8b29e98d2fc97_Connector1" hidden="1"/>
          <p:cNvCxnSpPr/>
          <p:nvPr>
            <p:custDataLst>
              <p:tags r:id="rId2"/>
            </p:custDataLst>
          </p:nvPr>
        </p:nvCxnSpPr>
        <p:spPr>
          <a:xfrm>
            <a:off x="1166844" y="4352078"/>
            <a:ext cx="0" cy="4485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70" name="OTLSHAPE_TB_00000000000000000000000000000000_LeftEndCaps" hidden="1"/>
          <p:cNvSpPr txBox="1"/>
          <p:nvPr>
            <p:custDataLst>
              <p:tags r:id="rId3"/>
            </p:custDataLst>
          </p:nvPr>
        </p:nvSpPr>
        <p:spPr>
          <a:xfrm>
            <a:off x="254000" y="47880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9771" name="OTLSHAPE_TB_00000000000000000000000000000000_RightEndCaps" hidden="1"/>
          <p:cNvSpPr txBox="1"/>
          <p:nvPr>
            <p:custDataLst>
              <p:tags r:id="rId4"/>
            </p:custDataLst>
          </p:nvPr>
        </p:nvSpPr>
        <p:spPr>
          <a:xfrm>
            <a:off x="11474534" y="47880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9772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844465" y="48006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3" name="OTLSHAPE_TB_00000000000000000000000000000000_ElapsedTime" hidden="1"/>
          <p:cNvSpPr/>
          <p:nvPr>
            <p:custDataLst>
              <p:tags r:id="rId6"/>
            </p:custDataLst>
          </p:nvPr>
        </p:nvSpPr>
        <p:spPr>
          <a:xfrm>
            <a:off x="0" y="8636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4" name="OTLSHAPE_TB_00000000000000000000000000000000_TodayMarkerShape" hidden="1"/>
          <p:cNvSpPr/>
          <p:nvPr>
            <p:custDataLst>
              <p:tags r:id="rId7"/>
            </p:custDataLst>
          </p:nvPr>
        </p:nvSpPr>
        <p:spPr>
          <a:xfrm>
            <a:off x="5544239" y="5054600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5" name="OTLSHAPE_TB_00000000000000000000000000000000_TodayMarkerText" hidden="1"/>
          <p:cNvSpPr txBox="1"/>
          <p:nvPr>
            <p:custDataLst>
              <p:tags r:id="rId8"/>
            </p:custDataLst>
          </p:nvPr>
        </p:nvSpPr>
        <p:spPr>
          <a:xfrm>
            <a:off x="5580524" y="51392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776" name="OTLSHAPE_TB_00000000000000000000000000000000_TimescaleInterval1"/>
          <p:cNvSpPr txBox="1"/>
          <p:nvPr>
            <p:custDataLst>
              <p:tags r:id="rId9"/>
            </p:custDataLst>
          </p:nvPr>
        </p:nvSpPr>
        <p:spPr>
          <a:xfrm>
            <a:off x="907965" y="483870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777" name="OTLSHAPE_TB_00000000000000000000000000000000_TimescaleInterval2"/>
          <p:cNvSpPr txBox="1"/>
          <p:nvPr>
            <p:custDataLst>
              <p:tags r:id="rId10"/>
            </p:custDataLst>
          </p:nvPr>
        </p:nvSpPr>
        <p:spPr>
          <a:xfrm>
            <a:off x="1882801" y="483870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9778" name="OTLSHAPE_TB_00000000000000000000000000000000_TimescaleInterval3"/>
          <p:cNvSpPr txBox="1"/>
          <p:nvPr>
            <p:custDataLst>
              <p:tags r:id="rId11"/>
            </p:custDataLst>
          </p:nvPr>
        </p:nvSpPr>
        <p:spPr>
          <a:xfrm>
            <a:off x="2763298" y="48387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9779" name="OTLSHAPE_TB_00000000000000000000000000000000_TimescaleInterval4"/>
          <p:cNvSpPr txBox="1"/>
          <p:nvPr>
            <p:custDataLst>
              <p:tags r:id="rId12"/>
            </p:custDataLst>
          </p:nvPr>
        </p:nvSpPr>
        <p:spPr>
          <a:xfrm>
            <a:off x="3738134" y="48387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9780" name="OTLSHAPE_TB_00000000000000000000000000000000_TimescaleInterval5"/>
          <p:cNvSpPr txBox="1"/>
          <p:nvPr>
            <p:custDataLst>
              <p:tags r:id="rId13"/>
            </p:custDataLst>
          </p:nvPr>
        </p:nvSpPr>
        <p:spPr>
          <a:xfrm>
            <a:off x="4681523" y="48387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781" name="OTLSHAPE_TB_00000000000000000000000000000000_TimescaleInterval6"/>
          <p:cNvSpPr txBox="1"/>
          <p:nvPr>
            <p:custDataLst>
              <p:tags r:id="rId14"/>
            </p:custDataLst>
          </p:nvPr>
        </p:nvSpPr>
        <p:spPr>
          <a:xfrm>
            <a:off x="5656359" y="483870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782" name="OTLSHAPE_TB_00000000000000000000000000000000_TimescaleInterval7"/>
          <p:cNvSpPr txBox="1"/>
          <p:nvPr>
            <p:custDataLst>
              <p:tags r:id="rId15"/>
            </p:custDataLst>
          </p:nvPr>
        </p:nvSpPr>
        <p:spPr>
          <a:xfrm>
            <a:off x="6599748" y="483870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783" name="OTLSHAPE_TB_00000000000000000000000000000000_TimescaleInterval8"/>
          <p:cNvSpPr txBox="1"/>
          <p:nvPr>
            <p:custDataLst>
              <p:tags r:id="rId16"/>
            </p:custDataLst>
          </p:nvPr>
        </p:nvSpPr>
        <p:spPr>
          <a:xfrm>
            <a:off x="7574584" y="483870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9784" name="OTLSHAPE_TB_00000000000000000000000000000000_TimescaleInterval9"/>
          <p:cNvSpPr txBox="1"/>
          <p:nvPr>
            <p:custDataLst>
              <p:tags r:id="rId17"/>
            </p:custDataLst>
          </p:nvPr>
        </p:nvSpPr>
        <p:spPr>
          <a:xfrm>
            <a:off x="8549420" y="4838700"/>
            <a:ext cx="22762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9785" name="OTLSHAPE_TB_00000000000000000000000000000000_TimescaleInterval10"/>
          <p:cNvSpPr txBox="1"/>
          <p:nvPr>
            <p:custDataLst>
              <p:tags r:id="rId18"/>
            </p:custDataLst>
          </p:nvPr>
        </p:nvSpPr>
        <p:spPr>
          <a:xfrm>
            <a:off x="9492810" y="483870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786" name="OTLSHAPE_TB_00000000000000000000000000000000_TimescaleInterval11"/>
          <p:cNvSpPr txBox="1"/>
          <p:nvPr>
            <p:custDataLst>
              <p:tags r:id="rId19"/>
            </p:custDataLst>
          </p:nvPr>
        </p:nvSpPr>
        <p:spPr>
          <a:xfrm>
            <a:off x="10467646" y="483870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787" name="OTLSHAPE_TB_00000000000000000000000000000000_ScaleMarking1"/>
          <p:cNvSpPr txBox="1"/>
          <p:nvPr>
            <p:custDataLst>
              <p:tags r:id="rId20"/>
            </p:custDataLst>
          </p:nvPr>
        </p:nvSpPr>
        <p:spPr>
          <a:xfrm>
            <a:off x="907965" y="46145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9789" name="OTLSHAPE_M_1ea8b410a02e4043b1e8b29e98d2fc97_Title"/>
          <p:cNvSpPr txBox="1"/>
          <p:nvPr>
            <p:custDataLst>
              <p:tags r:id="rId21"/>
            </p:custDataLst>
          </p:nvPr>
        </p:nvSpPr>
        <p:spPr>
          <a:xfrm>
            <a:off x="923872" y="5374725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9790" name="OTLSHAPE_M_1ea8b410a02e4043b1e8b29e98d2fc97_Date"/>
          <p:cNvSpPr txBox="1"/>
          <p:nvPr>
            <p:custDataLst>
              <p:tags r:id="rId22"/>
            </p:custDataLst>
          </p:nvPr>
        </p:nvSpPr>
        <p:spPr>
          <a:xfrm>
            <a:off x="989785" y="51943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10</a:t>
            </a:r>
          </a:p>
        </p:txBody>
      </p:sp>
      <p:sp>
        <p:nvSpPr>
          <p:cNvPr id="9792" name="OTLSHAPE_M_028389e37eb94d848524c72ecb467045_Title"/>
          <p:cNvSpPr txBox="1"/>
          <p:nvPr>
            <p:custDataLst>
              <p:tags r:id="rId23"/>
            </p:custDataLst>
          </p:nvPr>
        </p:nvSpPr>
        <p:spPr>
          <a:xfrm>
            <a:off x="8168418" y="423375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Product Launch 1</a:t>
            </a:r>
          </a:p>
        </p:txBody>
      </p:sp>
      <p:sp>
        <p:nvSpPr>
          <p:cNvPr id="9793" name="OTLSHAPE_M_028389e37eb94d848524c72ecb467045_Date"/>
          <p:cNvSpPr txBox="1"/>
          <p:nvPr>
            <p:custDataLst>
              <p:tags r:id="rId24"/>
            </p:custDataLst>
          </p:nvPr>
        </p:nvSpPr>
        <p:spPr>
          <a:xfrm>
            <a:off x="8527552" y="44296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6</a:t>
            </a:r>
          </a:p>
        </p:txBody>
      </p:sp>
      <p:sp>
        <p:nvSpPr>
          <p:cNvPr id="9794" name="OTLSHAPE_M_028389e37eb94d848524c72ecb467045_Shape"/>
          <p:cNvSpPr/>
          <p:nvPr>
            <p:custDataLst>
              <p:tags r:id="rId25"/>
            </p:custDataLst>
          </p:nvPr>
        </p:nvSpPr>
        <p:spPr>
          <a:xfrm>
            <a:off x="8560276" y="46101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5" name="OTLSHAPE_M_6a3526571966476f9e0dfd9f68121cdb_Title"/>
          <p:cNvSpPr txBox="1"/>
          <p:nvPr>
            <p:custDataLst>
              <p:tags r:id="rId26"/>
            </p:custDataLst>
          </p:nvPr>
        </p:nvSpPr>
        <p:spPr>
          <a:xfrm>
            <a:off x="10778462" y="423375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Product Launch 2</a:t>
            </a:r>
          </a:p>
        </p:txBody>
      </p:sp>
      <p:sp>
        <p:nvSpPr>
          <p:cNvPr id="9796" name="OTLSHAPE_M_6a3526571966476f9e0dfd9f68121cdb_Date"/>
          <p:cNvSpPr txBox="1"/>
          <p:nvPr>
            <p:custDataLst>
              <p:tags r:id="rId27"/>
            </p:custDataLst>
          </p:nvPr>
        </p:nvSpPr>
        <p:spPr>
          <a:xfrm>
            <a:off x="11096640" y="442967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28</a:t>
            </a:r>
          </a:p>
        </p:txBody>
      </p:sp>
      <p:sp>
        <p:nvSpPr>
          <p:cNvPr id="9797" name="OTLSHAPE_M_6a3526571966476f9e0dfd9f68121cdb_Shape"/>
          <p:cNvSpPr/>
          <p:nvPr>
            <p:custDataLst>
              <p:tags r:id="rId28"/>
            </p:custDataLst>
          </p:nvPr>
        </p:nvSpPr>
        <p:spPr>
          <a:xfrm>
            <a:off x="11170321" y="46101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8" name="OTLSHAPE_T_69d840fedfa94875af9e800c1c595625_Shape"/>
          <p:cNvSpPr/>
          <p:nvPr>
            <p:custDataLst>
              <p:tags r:id="rId29"/>
            </p:custDataLst>
          </p:nvPr>
        </p:nvSpPr>
        <p:spPr>
          <a:xfrm>
            <a:off x="1127482" y="2069507"/>
            <a:ext cx="2082800" cy="2032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9" name="OTLSHAPE_T_69d840fedfa94875af9e800c1c595625_ShapePercentage"/>
          <p:cNvSpPr/>
          <p:nvPr>
            <p:custDataLst>
              <p:tags r:id="rId30"/>
            </p:custDataLst>
          </p:nvPr>
        </p:nvSpPr>
        <p:spPr>
          <a:xfrm>
            <a:off x="1127482" y="2069507"/>
            <a:ext cx="12573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0" name="OTLSHAPE_T_69d840fedfa94875af9e800c1c595625_Duration" hidden="1"/>
          <p:cNvSpPr txBox="1"/>
          <p:nvPr>
            <p:custDataLst>
              <p:tags r:id="rId31"/>
            </p:custDataLst>
          </p:nvPr>
        </p:nvSpPr>
        <p:spPr>
          <a:xfrm>
            <a:off x="0" y="19144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48 days</a:t>
            </a:r>
          </a:p>
        </p:txBody>
      </p:sp>
      <p:sp>
        <p:nvSpPr>
          <p:cNvPr id="9801" name="OTLSHAPE_T_69d840fedfa94875af9e800c1c595625_StartDate" hidden="1"/>
          <p:cNvSpPr txBox="1"/>
          <p:nvPr>
            <p:custDataLst>
              <p:tags r:id="rId32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02" name="OTLSHAPE_T_69d840fedfa94875af9e800c1c595625_EndDate" hidden="1"/>
          <p:cNvSpPr txBox="1"/>
          <p:nvPr>
            <p:custDataLst>
              <p:tags r:id="rId33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03" name="OTLSHAPE_T_69d840fedfa94875af9e800c1c595625_JoinedDate"/>
          <p:cNvSpPr txBox="1"/>
          <p:nvPr>
            <p:custDataLst>
              <p:tags r:id="rId34"/>
            </p:custDataLst>
          </p:nvPr>
        </p:nvSpPr>
        <p:spPr>
          <a:xfrm>
            <a:off x="1127482" y="191448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2" dirty="0">
                <a:solidFill>
                  <a:srgbClr val="B20E12"/>
                </a:solidFill>
                <a:latin typeface="Calibri" panose="020F0502020204030204" pitchFamily="34" charset="0"/>
              </a:rPr>
              <a:t>Jan 10 - Mar 16</a:t>
            </a:r>
          </a:p>
        </p:txBody>
      </p:sp>
      <p:sp>
        <p:nvSpPr>
          <p:cNvPr id="9804" name="OTLSHAPE_T_69d840fedfa94875af9e800c1c595625_Title"/>
          <p:cNvSpPr txBox="1"/>
          <p:nvPr>
            <p:custDataLst>
              <p:tags r:id="rId35"/>
            </p:custDataLst>
          </p:nvPr>
        </p:nvSpPr>
        <p:spPr>
          <a:xfrm>
            <a:off x="1618592" y="2085848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Generate Analytics</a:t>
            </a:r>
          </a:p>
        </p:txBody>
      </p:sp>
      <p:sp>
        <p:nvSpPr>
          <p:cNvPr id="9805" name="OTLSHAPE_T_69d840fedfa94875af9e800c1c595625_TextPercentage" hidden="1"/>
          <p:cNvSpPr txBox="1"/>
          <p:nvPr>
            <p:custDataLst>
              <p:tags r:id="rId36"/>
            </p:custDataLst>
          </p:nvPr>
        </p:nvSpPr>
        <p:spPr>
          <a:xfrm>
            <a:off x="2372743" y="2256367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60%</a:t>
            </a:r>
          </a:p>
        </p:txBody>
      </p:sp>
      <p:sp>
        <p:nvSpPr>
          <p:cNvPr id="9806" name="OTLSHAPE_T_9eca331c67a74259ae4d8f014d2885a3_Shape"/>
          <p:cNvSpPr/>
          <p:nvPr>
            <p:custDataLst>
              <p:tags r:id="rId37"/>
            </p:custDataLst>
          </p:nvPr>
        </p:nvSpPr>
        <p:spPr>
          <a:xfrm>
            <a:off x="3360170" y="2069507"/>
            <a:ext cx="1574800" cy="2032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7" name="OTLSHAPE_T_9eca331c67a74259ae4d8f014d2885a3_ShapePercentage"/>
          <p:cNvSpPr/>
          <p:nvPr>
            <p:custDataLst>
              <p:tags r:id="rId38"/>
            </p:custDataLst>
          </p:nvPr>
        </p:nvSpPr>
        <p:spPr>
          <a:xfrm>
            <a:off x="3360170" y="2069507"/>
            <a:ext cx="901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8" name="OTLSHAPE_T_9eca331c67a74259ae4d8f014d2885a3_Duration" hidden="1"/>
          <p:cNvSpPr txBox="1"/>
          <p:nvPr>
            <p:custDataLst>
              <p:tags r:id="rId39"/>
            </p:custDataLst>
          </p:nvPr>
        </p:nvSpPr>
        <p:spPr>
          <a:xfrm>
            <a:off x="0" y="19144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36 days</a:t>
            </a:r>
          </a:p>
        </p:txBody>
      </p:sp>
      <p:sp>
        <p:nvSpPr>
          <p:cNvPr id="9809" name="OTLSHAPE_T_9eca331c67a74259ae4d8f014d2885a3_StartDate" hidden="1"/>
          <p:cNvSpPr txBox="1"/>
          <p:nvPr>
            <p:custDataLst>
              <p:tags r:id="rId40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10" name="OTLSHAPE_T_9eca331c67a74259ae4d8f014d2885a3_EndDate" hidden="1"/>
          <p:cNvSpPr txBox="1"/>
          <p:nvPr>
            <p:custDataLst>
              <p:tags r:id="rId41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11" name="OTLSHAPE_T_9eca331c67a74259ae4d8f014d2885a3_JoinedDate"/>
          <p:cNvSpPr txBox="1"/>
          <p:nvPr>
            <p:custDataLst>
              <p:tags r:id="rId42"/>
            </p:custDataLst>
          </p:nvPr>
        </p:nvSpPr>
        <p:spPr>
          <a:xfrm>
            <a:off x="3360170" y="191448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rgbClr val="B20E12"/>
                </a:solidFill>
                <a:latin typeface="Calibri" panose="020F0502020204030204" pitchFamily="34" charset="0"/>
              </a:rPr>
              <a:t>Mar 22 - May 10</a:t>
            </a:r>
          </a:p>
        </p:txBody>
      </p:sp>
      <p:sp>
        <p:nvSpPr>
          <p:cNvPr id="9812" name="OTLSHAPE_T_9eca331c67a74259ae4d8f014d2885a3_Title"/>
          <p:cNvSpPr txBox="1"/>
          <p:nvPr>
            <p:custDataLst>
              <p:tags r:id="rId43"/>
            </p:custDataLst>
          </p:nvPr>
        </p:nvSpPr>
        <p:spPr>
          <a:xfrm>
            <a:off x="3473683" y="2085848"/>
            <a:ext cx="134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Security Improvements</a:t>
            </a:r>
          </a:p>
        </p:txBody>
      </p:sp>
      <p:sp>
        <p:nvSpPr>
          <p:cNvPr id="9813" name="OTLSHAPE_T_9eca331c67a74259ae4d8f014d2885a3_TextPercentage" hidden="1"/>
          <p:cNvSpPr txBox="1"/>
          <p:nvPr>
            <p:custDataLst>
              <p:tags r:id="rId44"/>
            </p:custDataLst>
          </p:nvPr>
        </p:nvSpPr>
        <p:spPr>
          <a:xfrm>
            <a:off x="4256378" y="2256367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57%</a:t>
            </a:r>
          </a:p>
        </p:txBody>
      </p:sp>
      <p:sp>
        <p:nvSpPr>
          <p:cNvPr id="9814" name="OTLSHAPE_T_59dcc0f9d4bf42a3841997f01867de4a_Shape"/>
          <p:cNvSpPr/>
          <p:nvPr>
            <p:custDataLst>
              <p:tags r:id="rId45"/>
            </p:custDataLst>
          </p:nvPr>
        </p:nvSpPr>
        <p:spPr>
          <a:xfrm>
            <a:off x="5089718" y="2069507"/>
            <a:ext cx="2552700" cy="2032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5" name="OTLSHAPE_T_59dcc0f9d4bf42a3841997f01867de4a_ShapePercentage"/>
          <p:cNvSpPr/>
          <p:nvPr>
            <p:custDataLst>
              <p:tags r:id="rId46"/>
            </p:custDataLst>
          </p:nvPr>
        </p:nvSpPr>
        <p:spPr>
          <a:xfrm>
            <a:off x="5089718" y="2069507"/>
            <a:ext cx="9271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6" name="OTLSHAPE_T_59dcc0f9d4bf42a3841997f01867de4a_Duration" hidden="1"/>
          <p:cNvSpPr txBox="1"/>
          <p:nvPr>
            <p:custDataLst>
              <p:tags r:id="rId47"/>
            </p:custDataLst>
          </p:nvPr>
        </p:nvSpPr>
        <p:spPr>
          <a:xfrm>
            <a:off x="0" y="19144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58 days</a:t>
            </a:r>
          </a:p>
        </p:txBody>
      </p:sp>
      <p:sp>
        <p:nvSpPr>
          <p:cNvPr id="9817" name="OTLSHAPE_T_59dcc0f9d4bf42a3841997f01867de4a_StartDate" hidden="1"/>
          <p:cNvSpPr txBox="1"/>
          <p:nvPr>
            <p:custDataLst>
              <p:tags r:id="rId48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18" name="OTLSHAPE_T_59dcc0f9d4bf42a3841997f01867de4a_EndDate" hidden="1"/>
          <p:cNvSpPr txBox="1"/>
          <p:nvPr>
            <p:custDataLst>
              <p:tags r:id="rId49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19" name="OTLSHAPE_T_59dcc0f9d4bf42a3841997f01867de4a_JoinedDate"/>
          <p:cNvSpPr txBox="1"/>
          <p:nvPr>
            <p:custDataLst>
              <p:tags r:id="rId50"/>
            </p:custDataLst>
          </p:nvPr>
        </p:nvSpPr>
        <p:spPr>
          <a:xfrm>
            <a:off x="5089718" y="1914483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B20E12"/>
                </a:solidFill>
                <a:latin typeface="Calibri" panose="020F0502020204030204" pitchFamily="34" charset="0"/>
              </a:rPr>
              <a:t>May 16 - Aug 4</a:t>
            </a:r>
          </a:p>
        </p:txBody>
      </p:sp>
      <p:sp>
        <p:nvSpPr>
          <p:cNvPr id="9820" name="OTLSHAPE_T_59dcc0f9d4bf42a3841997f01867de4a_Title"/>
          <p:cNvSpPr txBox="1"/>
          <p:nvPr>
            <p:custDataLst>
              <p:tags r:id="rId51"/>
            </p:custDataLst>
          </p:nvPr>
        </p:nvSpPr>
        <p:spPr>
          <a:xfrm>
            <a:off x="5633118" y="2085848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Review Storage Solutions</a:t>
            </a:r>
          </a:p>
        </p:txBody>
      </p:sp>
      <p:sp>
        <p:nvSpPr>
          <p:cNvPr id="9821" name="OTLSHAPE_T_59dcc0f9d4bf42a3841997f01867de4a_TextPercentage" hidden="1"/>
          <p:cNvSpPr txBox="1"/>
          <p:nvPr>
            <p:custDataLst>
              <p:tags r:id="rId52"/>
            </p:custDataLst>
          </p:nvPr>
        </p:nvSpPr>
        <p:spPr>
          <a:xfrm>
            <a:off x="6006685" y="2256367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36%</a:t>
            </a:r>
          </a:p>
        </p:txBody>
      </p:sp>
      <p:sp>
        <p:nvSpPr>
          <p:cNvPr id="9822" name="OTLSHAPE_T_e8f46b4b49b0428ebe274ddd7b5e7405_Shape"/>
          <p:cNvSpPr/>
          <p:nvPr>
            <p:custDataLst>
              <p:tags r:id="rId53"/>
            </p:custDataLst>
          </p:nvPr>
        </p:nvSpPr>
        <p:spPr>
          <a:xfrm>
            <a:off x="7794101" y="2069507"/>
            <a:ext cx="2933700" cy="2032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3" name="OTLSHAPE_T_e8f46b4b49b0428ebe274ddd7b5e7405_ShapePercentage"/>
          <p:cNvSpPr/>
          <p:nvPr>
            <p:custDataLst>
              <p:tags r:id="rId54"/>
            </p:custDataLst>
          </p:nvPr>
        </p:nvSpPr>
        <p:spPr>
          <a:xfrm>
            <a:off x="7794101" y="2069507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4" name="OTLSHAPE_T_e8f46b4b49b0428ebe274ddd7b5e7405_Duration" hidden="1"/>
          <p:cNvSpPr txBox="1"/>
          <p:nvPr>
            <p:custDataLst>
              <p:tags r:id="rId55"/>
            </p:custDataLst>
          </p:nvPr>
        </p:nvSpPr>
        <p:spPr>
          <a:xfrm>
            <a:off x="0" y="191448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66 days</a:t>
            </a:r>
          </a:p>
        </p:txBody>
      </p:sp>
      <p:sp>
        <p:nvSpPr>
          <p:cNvPr id="9825" name="OTLSHAPE_T_e8f46b4b49b0428ebe274ddd7b5e7405_StartDate" hidden="1"/>
          <p:cNvSpPr txBox="1"/>
          <p:nvPr>
            <p:custDataLst>
              <p:tags r:id="rId56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26" name="OTLSHAPE_T_e8f46b4b49b0428ebe274ddd7b5e7405_EndDate" hidden="1"/>
          <p:cNvSpPr txBox="1"/>
          <p:nvPr>
            <p:custDataLst>
              <p:tags r:id="rId57"/>
            </p:custDataLst>
          </p:nvPr>
        </p:nvSpPr>
        <p:spPr>
          <a:xfrm>
            <a:off x="0" y="20695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9827" name="OTLSHAPE_T_e8f46b4b49b0428ebe274ddd7b5e7405_JoinedDate"/>
          <p:cNvSpPr txBox="1"/>
          <p:nvPr>
            <p:custDataLst>
              <p:tags r:id="rId58"/>
            </p:custDataLst>
          </p:nvPr>
        </p:nvSpPr>
        <p:spPr>
          <a:xfrm>
            <a:off x="7794101" y="1914483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B20E12"/>
                </a:solidFill>
                <a:latin typeface="Calibri" panose="020F0502020204030204" pitchFamily="34" charset="0"/>
              </a:rPr>
              <a:t>Aug 10 - Nov 10</a:t>
            </a:r>
          </a:p>
        </p:txBody>
      </p:sp>
      <p:sp>
        <p:nvSpPr>
          <p:cNvPr id="9828" name="OTLSHAPE_T_e8f46b4b49b0428ebe274ddd7b5e7405_Title"/>
          <p:cNvSpPr txBox="1"/>
          <p:nvPr>
            <p:custDataLst>
              <p:tags r:id="rId59"/>
            </p:custDataLst>
          </p:nvPr>
        </p:nvSpPr>
        <p:spPr>
          <a:xfrm>
            <a:off x="8882541" y="2085848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Migrate CMS</a:t>
            </a:r>
          </a:p>
        </p:txBody>
      </p:sp>
      <p:sp>
        <p:nvSpPr>
          <p:cNvPr id="9829" name="OTLSHAPE_T_e8f46b4b49b0428ebe274ddd7b5e7405_TextPercentage" hidden="1"/>
          <p:cNvSpPr txBox="1"/>
          <p:nvPr>
            <p:custDataLst>
              <p:tags r:id="rId60"/>
            </p:custDataLst>
          </p:nvPr>
        </p:nvSpPr>
        <p:spPr>
          <a:xfrm>
            <a:off x="7806801" y="2256367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830" name="OTLSHAPE_T_2e02bcd5aff34b3587f18bece2ac4026_Shape"/>
          <p:cNvSpPr/>
          <p:nvPr>
            <p:custDataLst>
              <p:tags r:id="rId61"/>
            </p:custDataLst>
          </p:nvPr>
        </p:nvSpPr>
        <p:spPr>
          <a:xfrm>
            <a:off x="1127482" y="2554732"/>
            <a:ext cx="32512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1" name="OTLSHAPE_T_2e02bcd5aff34b3587f18bece2ac4026_ShapePercentage"/>
          <p:cNvSpPr/>
          <p:nvPr>
            <p:custDataLst>
              <p:tags r:id="rId62"/>
            </p:custDataLst>
          </p:nvPr>
        </p:nvSpPr>
        <p:spPr>
          <a:xfrm>
            <a:off x="1127482" y="2554732"/>
            <a:ext cx="13081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2" name="OTLSHAPE_T_2e02bcd5aff34b3587f18bece2ac4026_Duration" hidden="1"/>
          <p:cNvSpPr txBox="1"/>
          <p:nvPr>
            <p:custDataLst>
              <p:tags r:id="rId63"/>
            </p:custDataLst>
          </p:nvPr>
        </p:nvSpPr>
        <p:spPr>
          <a:xfrm>
            <a:off x="0" y="23997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73 days</a:t>
            </a:r>
          </a:p>
        </p:txBody>
      </p:sp>
      <p:sp>
        <p:nvSpPr>
          <p:cNvPr id="9833" name="OTLSHAPE_T_2e02bcd5aff34b3587f18bece2ac4026_StartDate" hidden="1"/>
          <p:cNvSpPr txBox="1"/>
          <p:nvPr>
            <p:custDataLst>
              <p:tags r:id="rId64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34" name="OTLSHAPE_T_2e02bcd5aff34b3587f18bece2ac4026_EndDate" hidden="1"/>
          <p:cNvSpPr txBox="1"/>
          <p:nvPr>
            <p:custDataLst>
              <p:tags r:id="rId65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35" name="OTLSHAPE_T_2e02bcd5aff34b3587f18bece2ac4026_JoinedDate"/>
          <p:cNvSpPr txBox="1"/>
          <p:nvPr>
            <p:custDataLst>
              <p:tags r:id="rId66"/>
            </p:custDataLst>
          </p:nvPr>
        </p:nvSpPr>
        <p:spPr>
          <a:xfrm>
            <a:off x="1127482" y="2399707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chemeClr val="accent2"/>
                </a:solidFill>
                <a:latin typeface="Calibri" panose="020F0502020204030204" pitchFamily="34" charset="0"/>
              </a:rPr>
              <a:t>Jan 10 - Apr 22</a:t>
            </a:r>
          </a:p>
        </p:txBody>
      </p:sp>
      <p:sp>
        <p:nvSpPr>
          <p:cNvPr id="9836" name="OTLSHAPE_T_2e02bcd5aff34b3587f18bece2ac4026_Title"/>
          <p:cNvSpPr txBox="1"/>
          <p:nvPr>
            <p:custDataLst>
              <p:tags r:id="rId67"/>
            </p:custDataLst>
          </p:nvPr>
        </p:nvSpPr>
        <p:spPr>
          <a:xfrm>
            <a:off x="1932273" y="2571073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Performance Enhancements</a:t>
            </a:r>
          </a:p>
        </p:txBody>
      </p:sp>
      <p:sp>
        <p:nvSpPr>
          <p:cNvPr id="9837" name="OTLSHAPE_T_2e02bcd5aff34b3587f18bece2ac4026_TextPercentage" hidden="1"/>
          <p:cNvSpPr txBox="1"/>
          <p:nvPr>
            <p:custDataLst>
              <p:tags r:id="rId68"/>
            </p:custDataLst>
          </p:nvPr>
        </p:nvSpPr>
        <p:spPr>
          <a:xfrm>
            <a:off x="2423062" y="2741591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9838" name="OTLSHAPE_T_e6451e5d46b4423f943f25144d594379_Shape"/>
          <p:cNvSpPr/>
          <p:nvPr>
            <p:custDataLst>
              <p:tags r:id="rId69"/>
            </p:custDataLst>
          </p:nvPr>
        </p:nvSpPr>
        <p:spPr>
          <a:xfrm>
            <a:off x="4460792" y="2554732"/>
            <a:ext cx="28956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9" name="OTLSHAPE_T_e6451e5d46b4423f943f25144d594379_ShapePercentage"/>
          <p:cNvSpPr/>
          <p:nvPr>
            <p:custDataLst>
              <p:tags r:id="rId70"/>
            </p:custDataLst>
          </p:nvPr>
        </p:nvSpPr>
        <p:spPr>
          <a:xfrm>
            <a:off x="4460792" y="2554732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0" name="OTLSHAPE_T_e6451e5d46b4423f943f25144d594379_Duration" hidden="1"/>
          <p:cNvSpPr txBox="1"/>
          <p:nvPr>
            <p:custDataLst>
              <p:tags r:id="rId71"/>
            </p:custDataLst>
          </p:nvPr>
        </p:nvSpPr>
        <p:spPr>
          <a:xfrm>
            <a:off x="0" y="23997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66 days</a:t>
            </a:r>
          </a:p>
        </p:txBody>
      </p:sp>
      <p:sp>
        <p:nvSpPr>
          <p:cNvPr id="9841" name="OTLSHAPE_T_e6451e5d46b4423f943f25144d594379_StartDate" hidden="1"/>
          <p:cNvSpPr txBox="1"/>
          <p:nvPr>
            <p:custDataLst>
              <p:tags r:id="rId72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42" name="OTLSHAPE_T_e6451e5d46b4423f943f25144d594379_EndDate" hidden="1"/>
          <p:cNvSpPr txBox="1"/>
          <p:nvPr>
            <p:custDataLst>
              <p:tags r:id="rId73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43" name="OTLSHAPE_T_e6451e5d46b4423f943f25144d594379_JoinedDate"/>
          <p:cNvSpPr txBox="1"/>
          <p:nvPr>
            <p:custDataLst>
              <p:tags r:id="rId74"/>
            </p:custDataLst>
          </p:nvPr>
        </p:nvSpPr>
        <p:spPr>
          <a:xfrm>
            <a:off x="4460792" y="2399707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accent2"/>
                </a:solidFill>
                <a:latin typeface="Calibri" panose="020F0502020204030204" pitchFamily="34" charset="0"/>
              </a:rPr>
              <a:t>Apr 26 - Jul 26</a:t>
            </a:r>
          </a:p>
        </p:txBody>
      </p:sp>
      <p:sp>
        <p:nvSpPr>
          <p:cNvPr id="9844" name="OTLSHAPE_T_e6451e5d46b4423f943f25144d594379_Title"/>
          <p:cNvSpPr txBox="1"/>
          <p:nvPr>
            <p:custDataLst>
              <p:tags r:id="rId75"/>
            </p:custDataLst>
          </p:nvPr>
        </p:nvSpPr>
        <p:spPr>
          <a:xfrm>
            <a:off x="4942513" y="2571073"/>
            <a:ext cx="193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Improve Website Responsiveness</a:t>
            </a:r>
          </a:p>
        </p:txBody>
      </p:sp>
      <p:sp>
        <p:nvSpPr>
          <p:cNvPr id="9845" name="OTLSHAPE_T_e6451e5d46b4423f943f25144d594379_TextPercentage" hidden="1"/>
          <p:cNvSpPr txBox="1"/>
          <p:nvPr>
            <p:custDataLst>
              <p:tags r:id="rId76"/>
            </p:custDataLst>
          </p:nvPr>
        </p:nvSpPr>
        <p:spPr>
          <a:xfrm>
            <a:off x="4473492" y="2741591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846" name="OTLSHAPE_T_b93c9f4cf9514332971ed40aff8b81bd_Shape"/>
          <p:cNvSpPr/>
          <p:nvPr>
            <p:custDataLst>
              <p:tags r:id="rId77"/>
            </p:custDataLst>
          </p:nvPr>
        </p:nvSpPr>
        <p:spPr>
          <a:xfrm>
            <a:off x="7448192" y="2554732"/>
            <a:ext cx="23368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7" name="OTLSHAPE_T_b93c9f4cf9514332971ed40aff8b81bd_ShapePercentage"/>
          <p:cNvSpPr/>
          <p:nvPr>
            <p:custDataLst>
              <p:tags r:id="rId78"/>
            </p:custDataLst>
          </p:nvPr>
        </p:nvSpPr>
        <p:spPr>
          <a:xfrm>
            <a:off x="7448192" y="2554732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8" name="OTLSHAPE_T_b93c9f4cf9514332971ed40aff8b81bd_Duration" hidden="1"/>
          <p:cNvSpPr txBox="1"/>
          <p:nvPr>
            <p:custDataLst>
              <p:tags r:id="rId79"/>
            </p:custDataLst>
          </p:nvPr>
        </p:nvSpPr>
        <p:spPr>
          <a:xfrm>
            <a:off x="0" y="239970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54 days</a:t>
            </a:r>
          </a:p>
        </p:txBody>
      </p:sp>
      <p:sp>
        <p:nvSpPr>
          <p:cNvPr id="9849" name="OTLSHAPE_T_b93c9f4cf9514332971ed40aff8b81bd_StartDate" hidden="1"/>
          <p:cNvSpPr txBox="1"/>
          <p:nvPr>
            <p:custDataLst>
              <p:tags r:id="rId80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50" name="OTLSHAPE_T_b93c9f4cf9514332971ed40aff8b81bd_EndDate" hidden="1"/>
          <p:cNvSpPr txBox="1"/>
          <p:nvPr>
            <p:custDataLst>
              <p:tags r:id="rId81"/>
            </p:custDataLst>
          </p:nvPr>
        </p:nvSpPr>
        <p:spPr>
          <a:xfrm>
            <a:off x="0" y="255473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851" name="OTLSHAPE_T_b93c9f4cf9514332971ed40aff8b81bd_JoinedDate"/>
          <p:cNvSpPr txBox="1"/>
          <p:nvPr>
            <p:custDataLst>
              <p:tags r:id="rId82"/>
            </p:custDataLst>
          </p:nvPr>
        </p:nvSpPr>
        <p:spPr>
          <a:xfrm>
            <a:off x="7448192" y="2399707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accent2"/>
                </a:solidFill>
                <a:latin typeface="Calibri" panose="020F0502020204030204" pitchFamily="34" charset="0"/>
              </a:rPr>
              <a:t>Jul 30 - Oct 11</a:t>
            </a:r>
          </a:p>
        </p:txBody>
      </p:sp>
      <p:sp>
        <p:nvSpPr>
          <p:cNvPr id="9852" name="OTLSHAPE_T_b93c9f4cf9514332971ed40aff8b81bd_Title"/>
          <p:cNvSpPr txBox="1"/>
          <p:nvPr>
            <p:custDataLst>
              <p:tags r:id="rId83"/>
            </p:custDataLst>
          </p:nvPr>
        </p:nvSpPr>
        <p:spPr>
          <a:xfrm>
            <a:off x="7955380" y="2571073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Resource Optimization</a:t>
            </a:r>
          </a:p>
        </p:txBody>
      </p:sp>
      <p:sp>
        <p:nvSpPr>
          <p:cNvPr id="9853" name="OTLSHAPE_T_b93c9f4cf9514332971ed40aff8b81bd_TextPercentage" hidden="1"/>
          <p:cNvSpPr txBox="1"/>
          <p:nvPr>
            <p:custDataLst>
              <p:tags r:id="rId84"/>
            </p:custDataLst>
          </p:nvPr>
        </p:nvSpPr>
        <p:spPr>
          <a:xfrm>
            <a:off x="7460892" y="2741591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854" name="OTLSHAPE_T_305544c1fcce4eaf903d2cbfe972998d_Shape"/>
          <p:cNvSpPr/>
          <p:nvPr>
            <p:custDataLst>
              <p:tags r:id="rId85"/>
            </p:custDataLst>
          </p:nvPr>
        </p:nvSpPr>
        <p:spPr>
          <a:xfrm>
            <a:off x="1127482" y="2884932"/>
            <a:ext cx="17018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5" name="OTLSHAPE_T_305544c1fcce4eaf903d2cbfe972998d_ShapePercentage"/>
          <p:cNvSpPr/>
          <p:nvPr>
            <p:custDataLst>
              <p:tags r:id="rId86"/>
            </p:custDataLst>
          </p:nvPr>
        </p:nvSpPr>
        <p:spPr>
          <a:xfrm>
            <a:off x="1127482" y="2884932"/>
            <a:ext cx="1028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6" name="OTLSHAPE_T_305544c1fcce4eaf903d2cbfe972998d_Duration" hidden="1"/>
          <p:cNvSpPr txBox="1"/>
          <p:nvPr>
            <p:custDataLst>
              <p:tags r:id="rId87"/>
            </p:custDataLst>
          </p:nvPr>
        </p:nvSpPr>
        <p:spPr>
          <a:xfrm>
            <a:off x="0" y="28849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38 days</a:t>
            </a:r>
          </a:p>
        </p:txBody>
      </p:sp>
      <p:sp>
        <p:nvSpPr>
          <p:cNvPr id="9857" name="OTLSHAPE_T_305544c1fcce4eaf903d2cbfe972998d_JoinedDate" hidden="1"/>
          <p:cNvSpPr txBox="1"/>
          <p:nvPr>
            <p:custDataLst>
              <p:tags r:id="rId88"/>
            </p:custDataLst>
          </p:nvPr>
        </p:nvSpPr>
        <p:spPr>
          <a:xfrm>
            <a:off x="0" y="3039957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10 - Mar 4</a:t>
            </a:r>
          </a:p>
        </p:txBody>
      </p:sp>
      <p:sp>
        <p:nvSpPr>
          <p:cNvPr id="9858" name="OTLSHAPE_T_305544c1fcce4eaf903d2cbfe972998d_StartDate" hidden="1"/>
          <p:cNvSpPr txBox="1"/>
          <p:nvPr>
            <p:custDataLst>
              <p:tags r:id="rId89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59" name="OTLSHAPE_T_305544c1fcce4eaf903d2cbfe972998d_EndDate" hidden="1"/>
          <p:cNvSpPr txBox="1"/>
          <p:nvPr>
            <p:custDataLst>
              <p:tags r:id="rId90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60" name="OTLSHAPE_T_305544c1fcce4eaf903d2cbfe972998d_Title"/>
          <p:cNvSpPr txBox="1"/>
          <p:nvPr>
            <p:custDataLst>
              <p:tags r:id="rId91"/>
            </p:custDataLst>
          </p:nvPr>
        </p:nvSpPr>
        <p:spPr>
          <a:xfrm>
            <a:off x="1519936" y="2901273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Tweak Portal UI</a:t>
            </a:r>
          </a:p>
        </p:txBody>
      </p:sp>
      <p:sp>
        <p:nvSpPr>
          <p:cNvPr id="9861" name="OTLSHAPE_T_305544c1fcce4eaf903d2cbfe972998d_TextPercentage" hidden="1"/>
          <p:cNvSpPr txBox="1"/>
          <p:nvPr>
            <p:custDataLst>
              <p:tags r:id="rId92"/>
            </p:custDataLst>
          </p:nvPr>
        </p:nvSpPr>
        <p:spPr>
          <a:xfrm>
            <a:off x="2146330" y="3071791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60%</a:t>
            </a:r>
          </a:p>
        </p:txBody>
      </p:sp>
      <p:sp>
        <p:nvSpPr>
          <p:cNvPr id="9862" name="OTLSHAPE_T_a333ce8d97cb4f328e02a5d875df295a_Shape"/>
          <p:cNvSpPr/>
          <p:nvPr>
            <p:custDataLst>
              <p:tags r:id="rId93"/>
            </p:custDataLst>
          </p:nvPr>
        </p:nvSpPr>
        <p:spPr>
          <a:xfrm>
            <a:off x="2982815" y="2884932"/>
            <a:ext cx="19558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3" name="OTLSHAPE_T_a333ce8d97cb4f328e02a5d875df295a_ShapePercentage"/>
          <p:cNvSpPr/>
          <p:nvPr>
            <p:custDataLst>
              <p:tags r:id="rId94"/>
            </p:custDataLst>
          </p:nvPr>
        </p:nvSpPr>
        <p:spPr>
          <a:xfrm>
            <a:off x="2982815" y="2884932"/>
            <a:ext cx="393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4" name="OTLSHAPE_T_a333ce8d97cb4f328e02a5d875df295a_Duration" hidden="1"/>
          <p:cNvSpPr txBox="1"/>
          <p:nvPr>
            <p:custDataLst>
              <p:tags r:id="rId95"/>
            </p:custDataLst>
          </p:nvPr>
        </p:nvSpPr>
        <p:spPr>
          <a:xfrm>
            <a:off x="0" y="28849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44 days</a:t>
            </a:r>
          </a:p>
        </p:txBody>
      </p:sp>
      <p:sp>
        <p:nvSpPr>
          <p:cNvPr id="9865" name="OTLSHAPE_T_a333ce8d97cb4f328e02a5d875df295a_JoinedDate" hidden="1"/>
          <p:cNvSpPr txBox="1"/>
          <p:nvPr>
            <p:custDataLst>
              <p:tags r:id="rId96"/>
            </p:custDataLst>
          </p:nvPr>
        </p:nvSpPr>
        <p:spPr>
          <a:xfrm>
            <a:off x="0" y="3039957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10 - May 10</a:t>
            </a:r>
          </a:p>
        </p:txBody>
      </p:sp>
      <p:sp>
        <p:nvSpPr>
          <p:cNvPr id="9866" name="OTLSHAPE_T_a333ce8d97cb4f328e02a5d875df295a_StartDate" hidden="1"/>
          <p:cNvSpPr txBox="1"/>
          <p:nvPr>
            <p:custDataLst>
              <p:tags r:id="rId97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67" name="OTLSHAPE_T_a333ce8d97cb4f328e02a5d875df295a_EndDate" hidden="1"/>
          <p:cNvSpPr txBox="1"/>
          <p:nvPr>
            <p:custDataLst>
              <p:tags r:id="rId98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68" name="OTLSHAPE_T_a333ce8d97cb4f328e02a5d875df295a_Title"/>
          <p:cNvSpPr txBox="1"/>
          <p:nvPr>
            <p:custDataLst>
              <p:tags r:id="rId99"/>
            </p:custDataLst>
          </p:nvPr>
        </p:nvSpPr>
        <p:spPr>
          <a:xfrm>
            <a:off x="3225612" y="290127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User Feedback Validation</a:t>
            </a:r>
          </a:p>
        </p:txBody>
      </p:sp>
      <p:sp>
        <p:nvSpPr>
          <p:cNvPr id="9869" name="OTLSHAPE_T_a333ce8d97cb4f328e02a5d875df295a_TextPercentage" hidden="1"/>
          <p:cNvSpPr txBox="1"/>
          <p:nvPr>
            <p:custDataLst>
              <p:tags r:id="rId100"/>
            </p:custDataLst>
          </p:nvPr>
        </p:nvSpPr>
        <p:spPr>
          <a:xfrm>
            <a:off x="3372745" y="3071791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9870" name="OTLSHAPE_T_dc1f76d9dbef41d89c580bc2e57a3980_Shape"/>
          <p:cNvSpPr/>
          <p:nvPr>
            <p:custDataLst>
              <p:tags r:id="rId101"/>
            </p:custDataLst>
          </p:nvPr>
        </p:nvSpPr>
        <p:spPr>
          <a:xfrm>
            <a:off x="5089718" y="2884932"/>
            <a:ext cx="3810000" cy="2032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1" name="OTLSHAPE_T_dc1f76d9dbef41d89c580bc2e57a3980_ShapePercentage"/>
          <p:cNvSpPr/>
          <p:nvPr>
            <p:custDataLst>
              <p:tags r:id="rId102"/>
            </p:custDataLst>
          </p:nvPr>
        </p:nvSpPr>
        <p:spPr>
          <a:xfrm>
            <a:off x="5089718" y="2884932"/>
            <a:ext cx="3810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2" name="OTLSHAPE_T_dc1f76d9dbef41d89c580bc2e57a3980_Duration" hidden="1"/>
          <p:cNvSpPr txBox="1"/>
          <p:nvPr>
            <p:custDataLst>
              <p:tags r:id="rId103"/>
            </p:custDataLst>
          </p:nvPr>
        </p:nvSpPr>
        <p:spPr>
          <a:xfrm>
            <a:off x="0" y="28849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87 days</a:t>
            </a:r>
          </a:p>
        </p:txBody>
      </p:sp>
      <p:sp>
        <p:nvSpPr>
          <p:cNvPr id="9873" name="OTLSHAPE_T_dc1f76d9dbef41d89c580bc2e57a3980_JoinedDate" hidden="1"/>
          <p:cNvSpPr txBox="1"/>
          <p:nvPr>
            <p:custDataLst>
              <p:tags r:id="rId104"/>
            </p:custDataLst>
          </p:nvPr>
        </p:nvSpPr>
        <p:spPr>
          <a:xfrm>
            <a:off x="0" y="3039957"/>
            <a:ext cx="8255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May 16 - Sep 13</a:t>
            </a:r>
          </a:p>
        </p:txBody>
      </p:sp>
      <p:sp>
        <p:nvSpPr>
          <p:cNvPr id="9874" name="OTLSHAPE_T_dc1f76d9dbef41d89c580bc2e57a3980_StartDate" hidden="1"/>
          <p:cNvSpPr txBox="1"/>
          <p:nvPr>
            <p:custDataLst>
              <p:tags r:id="rId105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75" name="OTLSHAPE_T_dc1f76d9dbef41d89c580bc2e57a3980_EndDate" hidden="1"/>
          <p:cNvSpPr txBox="1"/>
          <p:nvPr>
            <p:custDataLst>
              <p:tags r:id="rId106"/>
            </p:custDataLst>
          </p:nvPr>
        </p:nvSpPr>
        <p:spPr>
          <a:xfrm>
            <a:off x="0" y="31949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76" name="OTLSHAPE_T_dc1f76d9dbef41d89c580bc2e57a3980_Title"/>
          <p:cNvSpPr txBox="1"/>
          <p:nvPr>
            <p:custDataLst>
              <p:tags r:id="rId107"/>
            </p:custDataLst>
          </p:nvPr>
        </p:nvSpPr>
        <p:spPr>
          <a:xfrm>
            <a:off x="6653098" y="290127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lt1"/>
                </a:solidFill>
                <a:latin typeface="Calibri" panose="020F0502020204030204" pitchFamily="34" charset="0"/>
              </a:rPr>
              <a:t>SEO Review</a:t>
            </a:r>
          </a:p>
        </p:txBody>
      </p:sp>
      <p:sp>
        <p:nvSpPr>
          <p:cNvPr id="9877" name="OTLSHAPE_T_dc1f76d9dbef41d89c580bc2e57a3980_TextPercentage" hidden="1"/>
          <p:cNvSpPr txBox="1"/>
          <p:nvPr>
            <p:custDataLst>
              <p:tags r:id="rId108"/>
            </p:custDataLst>
          </p:nvPr>
        </p:nvSpPr>
        <p:spPr>
          <a:xfrm>
            <a:off x="5470216" y="3071791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10%</a:t>
            </a:r>
          </a:p>
        </p:txBody>
      </p:sp>
      <p:sp>
        <p:nvSpPr>
          <p:cNvPr id="9878" name="OTLSHAPE_T_a8841cbb57314de2a0a16cfcb05e5d0c_Shape"/>
          <p:cNvSpPr/>
          <p:nvPr>
            <p:custDataLst>
              <p:tags r:id="rId109"/>
            </p:custDataLst>
          </p:nvPr>
        </p:nvSpPr>
        <p:spPr>
          <a:xfrm>
            <a:off x="1127482" y="3370157"/>
            <a:ext cx="32512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9" name="OTLSHAPE_T_a8841cbb57314de2a0a16cfcb05e5d0c_ShapePercentage"/>
          <p:cNvSpPr/>
          <p:nvPr>
            <p:custDataLst>
              <p:tags r:id="rId110"/>
            </p:custDataLst>
          </p:nvPr>
        </p:nvSpPr>
        <p:spPr>
          <a:xfrm>
            <a:off x="1127482" y="3370157"/>
            <a:ext cx="13081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0" name="OTLSHAPE_T_a8841cbb57314de2a0a16cfcb05e5d0c_Duration" hidden="1"/>
          <p:cNvSpPr txBox="1"/>
          <p:nvPr>
            <p:custDataLst>
              <p:tags r:id="rId111"/>
            </p:custDataLst>
          </p:nvPr>
        </p:nvSpPr>
        <p:spPr>
          <a:xfrm>
            <a:off x="0" y="32151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73 days</a:t>
            </a:r>
          </a:p>
        </p:txBody>
      </p:sp>
      <p:sp>
        <p:nvSpPr>
          <p:cNvPr id="9881" name="OTLSHAPE_T_a8841cbb57314de2a0a16cfcb05e5d0c_StartDate" hidden="1"/>
          <p:cNvSpPr txBox="1"/>
          <p:nvPr>
            <p:custDataLst>
              <p:tags r:id="rId112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82" name="OTLSHAPE_T_a8841cbb57314de2a0a16cfcb05e5d0c_EndDate" hidden="1"/>
          <p:cNvSpPr txBox="1"/>
          <p:nvPr>
            <p:custDataLst>
              <p:tags r:id="rId113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83" name="OTLSHAPE_T_a8841cbb57314de2a0a16cfcb05e5d0c_JoinedDate"/>
          <p:cNvSpPr txBox="1"/>
          <p:nvPr>
            <p:custDataLst>
              <p:tags r:id="rId114"/>
            </p:custDataLst>
          </p:nvPr>
        </p:nvSpPr>
        <p:spPr>
          <a:xfrm>
            <a:off x="1127482" y="3215132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 dirty="0">
                <a:solidFill>
                  <a:srgbClr val="6F3198"/>
                </a:solidFill>
                <a:latin typeface="Calibri" panose="020F0502020204030204" pitchFamily="34" charset="0"/>
              </a:rPr>
              <a:t>Jan 10 - Apr 22</a:t>
            </a:r>
          </a:p>
        </p:txBody>
      </p:sp>
      <p:sp>
        <p:nvSpPr>
          <p:cNvPr id="9884" name="OTLSHAPE_T_a8841cbb57314de2a0a16cfcb05e5d0c_Title"/>
          <p:cNvSpPr txBox="1"/>
          <p:nvPr>
            <p:custDataLst>
              <p:tags r:id="rId115"/>
            </p:custDataLst>
          </p:nvPr>
        </p:nvSpPr>
        <p:spPr>
          <a:xfrm>
            <a:off x="2197872" y="3386497"/>
            <a:ext cx="110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Review Bug Report</a:t>
            </a:r>
          </a:p>
        </p:txBody>
      </p:sp>
      <p:sp>
        <p:nvSpPr>
          <p:cNvPr id="9885" name="OTLSHAPE_T_a8841cbb57314de2a0a16cfcb05e5d0c_TextPercentage" hidden="1"/>
          <p:cNvSpPr txBox="1"/>
          <p:nvPr>
            <p:custDataLst>
              <p:tags r:id="rId116"/>
            </p:custDataLst>
          </p:nvPr>
        </p:nvSpPr>
        <p:spPr>
          <a:xfrm>
            <a:off x="2423062" y="3557016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40%</a:t>
            </a:r>
          </a:p>
        </p:txBody>
      </p:sp>
      <p:sp>
        <p:nvSpPr>
          <p:cNvPr id="9886" name="OTLSHAPE_T_3f15ef60af75447f84984990d86c12cd_Shape"/>
          <p:cNvSpPr/>
          <p:nvPr>
            <p:custDataLst>
              <p:tags r:id="rId117"/>
            </p:custDataLst>
          </p:nvPr>
        </p:nvSpPr>
        <p:spPr>
          <a:xfrm>
            <a:off x="4460792" y="3370157"/>
            <a:ext cx="28956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7" name="OTLSHAPE_T_3f15ef60af75447f84984990d86c12cd_ShapePercentage"/>
          <p:cNvSpPr/>
          <p:nvPr>
            <p:custDataLst>
              <p:tags r:id="rId118"/>
            </p:custDataLst>
          </p:nvPr>
        </p:nvSpPr>
        <p:spPr>
          <a:xfrm>
            <a:off x="4460792" y="3370157"/>
            <a:ext cx="10160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8" name="OTLSHAPE_T_3f15ef60af75447f84984990d86c12cd_Duration" hidden="1"/>
          <p:cNvSpPr txBox="1"/>
          <p:nvPr>
            <p:custDataLst>
              <p:tags r:id="rId119"/>
            </p:custDataLst>
          </p:nvPr>
        </p:nvSpPr>
        <p:spPr>
          <a:xfrm>
            <a:off x="0" y="32151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66 days</a:t>
            </a:r>
          </a:p>
        </p:txBody>
      </p:sp>
      <p:sp>
        <p:nvSpPr>
          <p:cNvPr id="9889" name="OTLSHAPE_T_3f15ef60af75447f84984990d86c12cd_StartDate" hidden="1"/>
          <p:cNvSpPr txBox="1"/>
          <p:nvPr>
            <p:custDataLst>
              <p:tags r:id="rId120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90" name="OTLSHAPE_T_3f15ef60af75447f84984990d86c12cd_EndDate" hidden="1"/>
          <p:cNvSpPr txBox="1"/>
          <p:nvPr>
            <p:custDataLst>
              <p:tags r:id="rId121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91" name="OTLSHAPE_T_3f15ef60af75447f84984990d86c12cd_JoinedDate"/>
          <p:cNvSpPr txBox="1"/>
          <p:nvPr>
            <p:custDataLst>
              <p:tags r:id="rId122"/>
            </p:custDataLst>
          </p:nvPr>
        </p:nvSpPr>
        <p:spPr>
          <a:xfrm>
            <a:off x="4460792" y="3215132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6F3198"/>
                </a:solidFill>
                <a:latin typeface="Calibri" panose="020F0502020204030204" pitchFamily="34" charset="0"/>
              </a:rPr>
              <a:t>Apr 26 - Jul 26</a:t>
            </a:r>
          </a:p>
        </p:txBody>
      </p:sp>
      <p:sp>
        <p:nvSpPr>
          <p:cNvPr id="9892" name="OTLSHAPE_T_3f15ef60af75447f84984990d86c12cd_Title"/>
          <p:cNvSpPr txBox="1"/>
          <p:nvPr>
            <p:custDataLst>
              <p:tags r:id="rId123"/>
            </p:custDataLst>
          </p:nvPr>
        </p:nvSpPr>
        <p:spPr>
          <a:xfrm>
            <a:off x="5160297" y="3386497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Prioritize Customer Issues</a:t>
            </a:r>
          </a:p>
        </p:txBody>
      </p:sp>
      <p:sp>
        <p:nvSpPr>
          <p:cNvPr id="9893" name="OTLSHAPE_T_3f15ef60af75447f84984990d86c12cd_TextPercentage" hidden="1"/>
          <p:cNvSpPr txBox="1"/>
          <p:nvPr>
            <p:custDataLst>
              <p:tags r:id="rId124"/>
            </p:custDataLst>
          </p:nvPr>
        </p:nvSpPr>
        <p:spPr>
          <a:xfrm>
            <a:off x="5473355" y="3557016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35%</a:t>
            </a:r>
          </a:p>
        </p:txBody>
      </p:sp>
      <p:sp>
        <p:nvSpPr>
          <p:cNvPr id="9894" name="OTLSHAPE_T_17b0e1d15ccb4091bcae64ec948297c6_Shape"/>
          <p:cNvSpPr/>
          <p:nvPr>
            <p:custDataLst>
              <p:tags r:id="rId125"/>
            </p:custDataLst>
          </p:nvPr>
        </p:nvSpPr>
        <p:spPr>
          <a:xfrm>
            <a:off x="7448192" y="3370157"/>
            <a:ext cx="32766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5" name="OTLSHAPE_T_17b0e1d15ccb4091bcae64ec948297c6_ShapePercentage"/>
          <p:cNvSpPr/>
          <p:nvPr>
            <p:custDataLst>
              <p:tags r:id="rId126"/>
            </p:custDataLst>
          </p:nvPr>
        </p:nvSpPr>
        <p:spPr>
          <a:xfrm>
            <a:off x="7448192" y="3370157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6" name="OTLSHAPE_T_17b0e1d15ccb4091bcae64ec948297c6_Duration" hidden="1"/>
          <p:cNvSpPr txBox="1"/>
          <p:nvPr>
            <p:custDataLst>
              <p:tags r:id="rId127"/>
            </p:custDataLst>
          </p:nvPr>
        </p:nvSpPr>
        <p:spPr>
          <a:xfrm>
            <a:off x="0" y="321513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75 days</a:t>
            </a:r>
          </a:p>
        </p:txBody>
      </p:sp>
      <p:sp>
        <p:nvSpPr>
          <p:cNvPr id="9897" name="OTLSHAPE_T_17b0e1d15ccb4091bcae64ec948297c6_StartDate" hidden="1"/>
          <p:cNvSpPr txBox="1"/>
          <p:nvPr>
            <p:custDataLst>
              <p:tags r:id="rId128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98" name="OTLSHAPE_T_17b0e1d15ccb4091bcae64ec948297c6_EndDate" hidden="1"/>
          <p:cNvSpPr txBox="1"/>
          <p:nvPr>
            <p:custDataLst>
              <p:tags r:id="rId129"/>
            </p:custDataLst>
          </p:nvPr>
        </p:nvSpPr>
        <p:spPr>
          <a:xfrm>
            <a:off x="0" y="33701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6F3198"/>
              </a:solidFill>
              <a:latin typeface="Calibri" panose="020F0502020204030204" pitchFamily="34" charset="0"/>
            </a:endParaRPr>
          </a:p>
        </p:txBody>
      </p:sp>
      <p:sp>
        <p:nvSpPr>
          <p:cNvPr id="9899" name="OTLSHAPE_T_17b0e1d15ccb4091bcae64ec948297c6_JoinedDate"/>
          <p:cNvSpPr txBox="1"/>
          <p:nvPr>
            <p:custDataLst>
              <p:tags r:id="rId130"/>
            </p:custDataLst>
          </p:nvPr>
        </p:nvSpPr>
        <p:spPr>
          <a:xfrm>
            <a:off x="7448192" y="3215132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6F3198"/>
                </a:solidFill>
                <a:latin typeface="Calibri" panose="020F0502020204030204" pitchFamily="34" charset="0"/>
              </a:rPr>
              <a:t>Jul 30 - Nov 10</a:t>
            </a:r>
          </a:p>
        </p:txBody>
      </p:sp>
      <p:sp>
        <p:nvSpPr>
          <p:cNvPr id="9900" name="OTLSHAPE_T_17b0e1d15ccb4091bcae64ec948297c6_Title"/>
          <p:cNvSpPr txBox="1"/>
          <p:nvPr>
            <p:custDataLst>
              <p:tags r:id="rId131"/>
            </p:custDataLst>
          </p:nvPr>
        </p:nvSpPr>
        <p:spPr>
          <a:xfrm>
            <a:off x="8633196" y="338649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Review Backlog</a:t>
            </a:r>
          </a:p>
        </p:txBody>
      </p:sp>
      <p:sp>
        <p:nvSpPr>
          <p:cNvPr id="9901" name="OTLSHAPE_T_17b0e1d15ccb4091bcae64ec948297c6_TextPercentage" hidden="1"/>
          <p:cNvSpPr txBox="1"/>
          <p:nvPr>
            <p:custDataLst>
              <p:tags r:id="rId132"/>
            </p:custDataLst>
          </p:nvPr>
        </p:nvSpPr>
        <p:spPr>
          <a:xfrm>
            <a:off x="7460892" y="3557016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902" name="OTLSHAPE_T_1f7969ced3ef4a1ea24d21e252e4d02f_Shape"/>
          <p:cNvSpPr/>
          <p:nvPr>
            <p:custDataLst>
              <p:tags r:id="rId133"/>
            </p:custDataLst>
          </p:nvPr>
        </p:nvSpPr>
        <p:spPr>
          <a:xfrm>
            <a:off x="1127482" y="3700357"/>
            <a:ext cx="1701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3" name="OTLSHAPE_T_1f7969ced3ef4a1ea24d21e252e4d02f_ShapePercentage"/>
          <p:cNvSpPr/>
          <p:nvPr>
            <p:custDataLst>
              <p:tags r:id="rId134"/>
            </p:custDataLst>
          </p:nvPr>
        </p:nvSpPr>
        <p:spPr>
          <a:xfrm>
            <a:off x="1127482" y="3700357"/>
            <a:ext cx="3429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4" name="OTLSHAPE_T_1f7969ced3ef4a1ea24d21e252e4d02f_Duration" hidden="1"/>
          <p:cNvSpPr txBox="1"/>
          <p:nvPr>
            <p:custDataLst>
              <p:tags r:id="rId135"/>
            </p:custDataLst>
          </p:nvPr>
        </p:nvSpPr>
        <p:spPr>
          <a:xfrm>
            <a:off x="0" y="37003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38 days</a:t>
            </a:r>
          </a:p>
        </p:txBody>
      </p:sp>
      <p:sp>
        <p:nvSpPr>
          <p:cNvPr id="9905" name="OTLSHAPE_T_1f7969ced3ef4a1ea24d21e252e4d02f_JoinedDate" hidden="1"/>
          <p:cNvSpPr txBox="1"/>
          <p:nvPr>
            <p:custDataLst>
              <p:tags r:id="rId136"/>
            </p:custDataLst>
          </p:nvPr>
        </p:nvSpPr>
        <p:spPr>
          <a:xfrm>
            <a:off x="0" y="3855381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10 - Mar 4</a:t>
            </a:r>
          </a:p>
        </p:txBody>
      </p:sp>
      <p:sp>
        <p:nvSpPr>
          <p:cNvPr id="9906" name="OTLSHAPE_T_1f7969ced3ef4a1ea24d21e252e4d02f_StartDate" hidden="1"/>
          <p:cNvSpPr txBox="1"/>
          <p:nvPr>
            <p:custDataLst>
              <p:tags r:id="rId137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07" name="OTLSHAPE_T_1f7969ced3ef4a1ea24d21e252e4d02f_EndDate" hidden="1"/>
          <p:cNvSpPr txBox="1"/>
          <p:nvPr>
            <p:custDataLst>
              <p:tags r:id="rId138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08" name="OTLSHAPE_T_1f7969ced3ef4a1ea24d21e252e4d02f_Title"/>
          <p:cNvSpPr txBox="1"/>
          <p:nvPr>
            <p:custDataLst>
              <p:tags r:id="rId139"/>
            </p:custDataLst>
          </p:nvPr>
        </p:nvSpPr>
        <p:spPr>
          <a:xfrm>
            <a:off x="1452583" y="371669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>
                <a:solidFill>
                  <a:schemeClr val="lt1"/>
                </a:solidFill>
                <a:latin typeface="Calibri" panose="020F0502020204030204" pitchFamily="34" charset="0"/>
              </a:rPr>
              <a:t>Automate Testing </a:t>
            </a:r>
          </a:p>
        </p:txBody>
      </p:sp>
      <p:sp>
        <p:nvSpPr>
          <p:cNvPr id="9909" name="OTLSHAPE_T_1f7969ced3ef4a1ea24d21e252e4d02f_TextPercentage" hidden="1"/>
          <p:cNvSpPr txBox="1"/>
          <p:nvPr>
            <p:custDataLst>
              <p:tags r:id="rId140"/>
            </p:custDataLst>
          </p:nvPr>
        </p:nvSpPr>
        <p:spPr>
          <a:xfrm>
            <a:off x="1467098" y="3887216"/>
            <a:ext cx="0" cy="4616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9910" name="OTLSHAPE_T_d042d57d47934786bd3bd709a8defa08_Shape"/>
          <p:cNvSpPr/>
          <p:nvPr>
            <p:custDataLst>
              <p:tags r:id="rId141"/>
            </p:custDataLst>
          </p:nvPr>
        </p:nvSpPr>
        <p:spPr>
          <a:xfrm>
            <a:off x="2982815" y="3700357"/>
            <a:ext cx="19558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1" name="OTLSHAPE_T_d042d57d47934786bd3bd709a8defa08_ShapePercentage"/>
          <p:cNvSpPr/>
          <p:nvPr>
            <p:custDataLst>
              <p:tags r:id="rId142"/>
            </p:custDataLst>
          </p:nvPr>
        </p:nvSpPr>
        <p:spPr>
          <a:xfrm>
            <a:off x="2982815" y="3700357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2" name="OTLSHAPE_T_d042d57d47934786bd3bd709a8defa08_Duration" hidden="1"/>
          <p:cNvSpPr txBox="1"/>
          <p:nvPr>
            <p:custDataLst>
              <p:tags r:id="rId143"/>
            </p:custDataLst>
          </p:nvPr>
        </p:nvSpPr>
        <p:spPr>
          <a:xfrm>
            <a:off x="0" y="37003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44 days</a:t>
            </a:r>
          </a:p>
        </p:txBody>
      </p:sp>
      <p:sp>
        <p:nvSpPr>
          <p:cNvPr id="9913" name="OTLSHAPE_T_d042d57d47934786bd3bd709a8defa08_JoinedDate" hidden="1"/>
          <p:cNvSpPr txBox="1"/>
          <p:nvPr>
            <p:custDataLst>
              <p:tags r:id="rId144"/>
            </p:custDataLst>
          </p:nvPr>
        </p:nvSpPr>
        <p:spPr>
          <a:xfrm>
            <a:off x="0" y="3855381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10 - May 10</a:t>
            </a:r>
          </a:p>
        </p:txBody>
      </p:sp>
      <p:sp>
        <p:nvSpPr>
          <p:cNvPr id="9914" name="OTLSHAPE_T_d042d57d47934786bd3bd709a8defa08_StartDate" hidden="1"/>
          <p:cNvSpPr txBox="1"/>
          <p:nvPr>
            <p:custDataLst>
              <p:tags r:id="rId145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15" name="OTLSHAPE_T_d042d57d47934786bd3bd709a8defa08_EndDate" hidden="1"/>
          <p:cNvSpPr txBox="1"/>
          <p:nvPr>
            <p:custDataLst>
              <p:tags r:id="rId146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16" name="OTLSHAPE_T_d042d57d47934786bd3bd709a8defa08_Title"/>
          <p:cNvSpPr txBox="1"/>
          <p:nvPr>
            <p:custDataLst>
              <p:tags r:id="rId147"/>
            </p:custDataLst>
          </p:nvPr>
        </p:nvSpPr>
        <p:spPr>
          <a:xfrm>
            <a:off x="3495169" y="3716697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Functional Tests</a:t>
            </a:r>
          </a:p>
        </p:txBody>
      </p:sp>
      <p:sp>
        <p:nvSpPr>
          <p:cNvPr id="9917" name="OTLSHAPE_T_d042d57d47934786bd3bd709a8defa08_TextPercentage" hidden="1"/>
          <p:cNvSpPr txBox="1"/>
          <p:nvPr>
            <p:custDataLst>
              <p:tags r:id="rId148"/>
            </p:custDataLst>
          </p:nvPr>
        </p:nvSpPr>
        <p:spPr>
          <a:xfrm>
            <a:off x="2995515" y="3887216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918" name="OTLSHAPE_T_8b33ba8a2c7343db9a2f557f03274548_Shape"/>
          <p:cNvSpPr/>
          <p:nvPr>
            <p:custDataLst>
              <p:tags r:id="rId149"/>
            </p:custDataLst>
          </p:nvPr>
        </p:nvSpPr>
        <p:spPr>
          <a:xfrm>
            <a:off x="5089718" y="3700357"/>
            <a:ext cx="3810000" cy="203200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9" name="OTLSHAPE_T_8b33ba8a2c7343db9a2f557f03274548_ShapePercentage"/>
          <p:cNvSpPr/>
          <p:nvPr>
            <p:custDataLst>
              <p:tags r:id="rId150"/>
            </p:custDataLst>
          </p:nvPr>
        </p:nvSpPr>
        <p:spPr>
          <a:xfrm>
            <a:off x="5089718" y="3700357"/>
            <a:ext cx="1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0" name="OTLSHAPE_T_8b33ba8a2c7343db9a2f557f03274548_Duration" hidden="1"/>
          <p:cNvSpPr txBox="1"/>
          <p:nvPr>
            <p:custDataLst>
              <p:tags r:id="rId151"/>
            </p:custDataLst>
          </p:nvPr>
        </p:nvSpPr>
        <p:spPr>
          <a:xfrm>
            <a:off x="0" y="37003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87 days</a:t>
            </a:r>
          </a:p>
        </p:txBody>
      </p:sp>
      <p:sp>
        <p:nvSpPr>
          <p:cNvPr id="9921" name="OTLSHAPE_T_8b33ba8a2c7343db9a2f557f03274548_JoinedDate" hidden="1"/>
          <p:cNvSpPr txBox="1"/>
          <p:nvPr>
            <p:custDataLst>
              <p:tags r:id="rId152"/>
            </p:custDataLst>
          </p:nvPr>
        </p:nvSpPr>
        <p:spPr>
          <a:xfrm>
            <a:off x="0" y="3855381"/>
            <a:ext cx="8255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May 16 - Sep 13</a:t>
            </a:r>
          </a:p>
        </p:txBody>
      </p:sp>
      <p:sp>
        <p:nvSpPr>
          <p:cNvPr id="9922" name="OTLSHAPE_T_8b33ba8a2c7343db9a2f557f03274548_StartDate" hidden="1"/>
          <p:cNvSpPr txBox="1"/>
          <p:nvPr>
            <p:custDataLst>
              <p:tags r:id="rId153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23" name="OTLSHAPE_T_8b33ba8a2c7343db9a2f557f03274548_EndDate" hidden="1"/>
          <p:cNvSpPr txBox="1"/>
          <p:nvPr>
            <p:custDataLst>
              <p:tags r:id="rId154"/>
            </p:custDataLst>
          </p:nvPr>
        </p:nvSpPr>
        <p:spPr>
          <a:xfrm>
            <a:off x="0" y="401040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24" name="OTLSHAPE_T_8b33ba8a2c7343db9a2f557f03274548_Title"/>
          <p:cNvSpPr txBox="1"/>
          <p:nvPr>
            <p:custDataLst>
              <p:tags r:id="rId155"/>
            </p:custDataLst>
          </p:nvPr>
        </p:nvSpPr>
        <p:spPr>
          <a:xfrm>
            <a:off x="6572749" y="3716697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lt1"/>
                </a:solidFill>
                <a:latin typeface="Calibri" panose="020F0502020204030204" pitchFamily="34" charset="0"/>
              </a:rPr>
              <a:t>Record Testing</a:t>
            </a:r>
          </a:p>
        </p:txBody>
      </p:sp>
      <p:sp>
        <p:nvSpPr>
          <p:cNvPr id="9925" name="OTLSHAPE_T_8b33ba8a2c7343db9a2f557f03274548_TextPercentage" hidden="1"/>
          <p:cNvSpPr txBox="1"/>
          <p:nvPr>
            <p:custDataLst>
              <p:tags r:id="rId156"/>
            </p:custDataLst>
          </p:nvPr>
        </p:nvSpPr>
        <p:spPr>
          <a:xfrm>
            <a:off x="5102418" y="3887216"/>
            <a:ext cx="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chemeClr val="lt1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9927" name="OTLSHAPE_M_1ea8b410a02e4043b1e8b29e98d2fc97_Shape"/>
          <p:cNvSpPr/>
          <p:nvPr>
            <p:custDataLst>
              <p:tags r:id="rId157"/>
            </p:custDataLst>
          </p:nvPr>
        </p:nvSpPr>
        <p:spPr>
          <a:xfrm>
            <a:off x="1082707" y="4991100"/>
            <a:ext cx="152400" cy="177800"/>
          </a:xfrm>
          <a:prstGeom prst="upArrow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Title 1"/>
          <p:cNvSpPr txBox="1">
            <a:spLocks/>
          </p:cNvSpPr>
          <p:nvPr/>
        </p:nvSpPr>
        <p:spPr>
          <a:xfrm>
            <a:off x="1111547" y="355072"/>
            <a:ext cx="4775483" cy="700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Product Launch Plan Template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7640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My4yMy4wMC4wMCIsIkVkaXRpb24iOiJQbHVzIiwiTGFzdFNhdmVkRWRpdGlvbiI6MywiSXNQbHVzRWRpdGlvbiI6dHJ1ZSwiSXNQcm9FZGl0aW9uIjpmYWxzZX0sIkVmZmVjdCI6MSwiU3R5bGUiOnsiJGlkIjoiMyIsIlRpbWViYW5kU3R5bGUiOnsiJGlkIjoiNCIsIlNjYWxlTWFya2luZyI6MSwiU2hhcGUiOjEw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yMC4wLCJCb3JkZXJTdHlsZSI6bnVsbCwiUGFyZW50U3R5bGUiOm51bGx9LCJCb3R0b21UaWVyU2hhcGVTdHlsZSI6eyIkaWQiOiIxNCIsIk1hcmdpbiI6eyIkcmVmIjoiNiJ9LCJQYWRkaW5nIjp7IiRyZWYiOiI3In0sIkJhY2tncm91bmQiOnsiJHJlZiI6IjgifSwiSXNWaXNpYmxlIjp0cnVlLCJXaWR0aCI6ODU4LjAsIkhlaWdodCI6Mj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wLjAsIkJvdHRvbSI6MC4wfSwiUGFkZGluZyI6eyIkaWQiOiIyMCIsIlRvcCI6MC4wLCJMZWZ0IjowLjAsIlJpZ2h0IjowLjAsIkJvdHRvbSI6MC4wfSwiQmFja2dyb3VuZCI6eyIkaWQiOiIyMSIsIkNvbG9yIjp7IiRpZCI6IjIyIiwiQSI6MjU1LCJSIjoyNTUsIkciOjI1NSwiQiI6MjU1fX0sIklzVmlzaWJsZSI6ZmFsc2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MC4wLCJSaWdodCI6MC4wLCJCb3R0b20iOjAuMH0sIlBhZGRpbmciOnsiJGlkIjoiMjgiLCJUb3AiOjAuMCwiTGVmdCI6MC4wLCJSaWdodCI6MC4wLCJCb3R0b20iOjAuMH0sIkJhY2tncm91bmQiOnsiJGlkIjoiMjkiLCJDb2xvciI6eyIkaWQiOiIzMCIsIkEiOjg5LCJSIjowLCJHIjowLCJCIjowfX0sIklzVmlzaWJsZSI6ZmFsc2UsIldpZHRoIjowLjAsIkhlaWdodCI6MC4wLCJCb3JkZXJTdHlsZSI6bnVsbCwiUGFyZW50U3R5bGUiOm51bGx9LCJUb2RheVRleHRTdHlsZSI6eyIkaWQiOiIzMSIsIkZvbnRTZXR0aW5ncyI6eyIkaWQiOiIzMiIsIkZvbnRTaXplIjoxMiwiRm9udE5hbWUiOiJDYWxpYnJpIiwiSXNCb2xkIjpmYWxzZSwiSXNJdGFsaWMiOmZhbHNlLCJJc1VuZGVybGluZWQiOmZhbHNlLCJQYXJlbnRTdHlsZSI6bnVsbH0sIkF1dG9TaXplIjowLCJGb3JlZ3JvdW5kIjp7IiRpZCI6IjMzIiwiQ29sb3IiOnsiJGlkIjoi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UiLCJUb3AiOjAuMCwiTGVmdCI6MC4wLCJSaWdodCI6MC4wLCJCb3R0b20iOjAuMH0sIlBhZGRpbmciOnsiJGlkIjoiMzYiLCJUb3AiOjAuMCwiTGVmdCI6MC4wLCJSaWdodCI6MC4wLCJCb3R0b20iOjAuMH0sIkJhY2tncm91bmQiOnsiJGlkIjoiMzciLCJDb2xvciI6eyIkaWQiOiIzOCIsIkEiOjI1NSwiUiI6MjU1LCJHIjoyNTUsIkIiOjI1NX19LCJJc1Zpc2libGUiOnRydWUsIldpZHRoIjowLjAsIkhlaWdodCI6MC4wLCJCb3JkZXJTdHlsZSI6bnVsbCwiUGFyZW50U3R5bGUiOm51bGx9LCJUb2RheU1hcmtlclN0eWxlIjp7IiRpZCI6IjM5IiwiTWFyZ2luIjp7IiRpZCI6IjQwIiwiVG9wIjowLjAsIkxlZnQiOjAuMCwiUmlnaHQiOjAuMCwiQm90dG9tIjowLjB9LCJQYWRkaW5nIjp7IiRpZCI6IjQxIiwiVG9wIjowLjAsIkxlZnQiOjAuMCwiUmlnaHQiOjAuMCwiQm90dG9tIjowLjB9LCJCYWNrZ3JvdW5kIjp7IiRpZCI6IjQyIiwiQ29sb3IiOnsiJGlkIjoiNDMiLCJBIjoyNTUsIlIiOjI1NSwiRyI6MCwiQiI6MH19LCJJc1Zpc2libGUiOnRydWUsIldpZHRoIjowLjAsIkhlaWdodCI6MC4wLCJCb3JkZXJTdHlsZSI6bnVsbCwiUGFyZW50U3R5bGUiOm51bGx9LCJTY2FsZVN0eWxlIjp7IiRpZCI6IjQ0IiwiU2hhcGUiOjMsIlNob3dTZWdtZW50U2VwYXJhdG9ycyI6ZmFsc2UsIlNlZ21lbnRTZXBhcmF0b3JPcGFjaXR5IjozMCwiSGFzQmVlblZpc2libGVCZWZvcmUiOnRydWUsIkZvbnRTZXR0aW5ncyI6eyIkaWQiOiI0NSIsIkZvbnRTaXplIjoxMiwiRm9udE5hbWUiOiJDYWxpYnJpIiwiSXNCb2xkIjpmYWxzZSwiSXNJdGFsaWMiOmZhbHNlLCJJc1VuZGVybGluZWQiOmZhbHNlLCJQYXJlbnRTdHlsZSI6bnVsbH0sIkF1dG9TaXplIjowLCJGb3JlZ3JvdW5kIjp7IiRpZCI6IjQ2IiwiQ29sb3IiOnsiJGlkIjoiND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giLCJUb3AiOjAuMCwiTGVmdCI6NS4wLCJSaWdodCI6MC4wLCJCb3R0b20iOjAuMH0sIlBhZGRpbmciOnsiJGlkIjoiNDkiLCJUb3AiOjAuMCwiTGVmdCI6MC4wLCJSaWdodCI6MC4wLCJCb3R0b20iOjAuMH0sIkJhY2tncm91bmQiOnsiJGlkIjoiNTAiLCJDb2xvciI6eyIkcmVmIjoiMzAifX0sIklzVmlzaWJsZSI6dHJ1ZSwiV2lkdGgiOjAuMCwiSGVpZ2h0IjowLjAsIkJvcmRlclN0eWxlIjpudWxsLCJQYXJlbnRTdHlsZSI6bnVsbH0sIlNpbmdsZVNjYWxlU2hhcGVTdHlsZSI6eyIkaWQiOiI1MSIsIlNoYXBlIjozLCJIZWlnaHQiOjIwLjB9LCJNaWRkbGVUaWVyU2NhbGVTdHlsZSI6eyIkaWQiOiI1MiIsIlNoYXBlIjozLCJTaG93U2VnbWVudFNlcGFyYXRvcnMiOmZhbHN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2In0sIk1heFdpZHRoIjoyMDAuMCwiTWF4SGVpZ2h0IjoiSW5maW5pdHkiLCJTbWFydEZvcmVncm91bmRJc0FjdGl2ZSI6ZmFsc2UsIkhvcml6b250YWxBbGlnbm1lbnQiOjAsIlZlcnRpY2FsQWxpZ25tZW50IjoxLCJTbWFydEZvcmVncm91bmQiOm51bGwsIkJhY2tncm91bmRGaWxsVHlwZSI6MCwiTWFyZ2luIjp7IiRyZWYiOiI0OCJ9LCJQYWRkaW5nIjp7IiRyZWYiOiI0OSJ9LCJCYWNrZ3JvdW5kIjp7IiRyZWYiOiI1MCJ9LCJJc1Zpc2libGUiOmZhbHNlLCJXaWR0aCI6MC4wLCJIZWlnaHQiOjAuMCwiQm9yZGVyU3R5bGUiOm51bGwsIlBhcmVudFN0eWxlIjpudWxsfSwiQm90dG9tVGllclNjYWxlU3R5bGUiOnsiJGlkIjoiNTQiLCJTaGFwZSI6MywiU2hvd1NlZ21lbnRTZXBhcmF0b3JzIjpmYWxzZSwiU2VnbWVudFNlcGFyYXRvck9wYWNpdHkiOjMwLCJIYXNCZWVuVmlzaWJsZUJlZm9yZSI6ZmFsc2UsIkZvbnRTZXR0aW5ncyI6eyIkaWQiOiI1NSIsIkZvbnRTaXplIjoxMiwiRm9udE5hbWUiOiJDYWxpYnJpIiwiSXNCb2xkIjpmYWxzZSwiSXNJdGFsaWMiOmZhbHNlLCJJc1VuZGVybGluZWQiOmZhbHNlLCJQYXJlbnRTdHlsZSI6bnVsbH0sIkF1dG9TaXplIjowLCJGb3JlZ3JvdW5kIjp7IiRyZWYiOiI0NiJ9LCJNYXhXaWR0aCI6MjAwLjAsIk1heEhlaWdodCI6IkluZmluaXR5IiwiU21hcnRGb3JlZ3JvdW5kSXNBY3RpdmUiOmZhbHNlLCJIb3Jpem9udGFsQWxpZ25tZW50IjowLCJWZXJ0aWNhbEFsaWdubWVudCI6MSwiU21hcnRGb3JlZ3JvdW5kIjpudWxsLCJCYWNrZ3JvdW5kRmlsbFR5cGUiOjAsIk1hcmdpbiI6eyIkcmVmIjoiNDgifSwiUGFkZGluZyI6eyIkcmVmIjoiNDkifSwiQmFja2dyb3VuZCI6eyIkcmVmIjoiNTAifSwiSXNWaXNpYmxlIjpmYWxzZSwiV2lkdGgiOjAuMCwiSGVpZ2h0IjowLjAsIkJvcmRlclN0eWxlIjpudWxsLCJQYXJlbnRTdHlsZSI6bnVsbH0sIkVsYXBzZWRUaW1lQmFja2dyb3VuZCI6eyIkaWQiOiI1NiIsIkNvbG9yIjp7IiRpZCI6IjU3IiwiQSI6MTkxLCJSIjoyNTUsIkciOjAsIkIiOjB9fSwiQXBwZW5kWWVhck9uWWVhckNoYW5nZSI6ZmFsc2UsIkVsYXBzZWRUaW1lRm9ybWF0IjowLCJUb2RheU1hcmtlclBvc2l0aW9uIjowLCJRdWlja1Bvc2l0aW9uIjozLCJBYnNvbHV0ZVBvc2l0aW9uIjozNzguMCwiTWFyZ2luIjp7IiRpZCI6IjU4IiwiVG9wIjowLjAsIkxlZnQiOjEwLjAsIlJpZ2h0IjoxMC4wLCJCb3R0b20iOjAuMH0sIlBhZGRpbmciOnsiJGlkIjoiNTkiLCJUb3AiOjAuMCwiTGVmdCI6MC4wLCJSaWdodCI6MC4wLCJCb3R0b20iOjAuMH0sIkJhY2tncm91bmQiOnsiJGlkIjoiNjAiLCJDb2xvciI6eyIkaWQiOiI2MSIsIkEiOjI1NSwiUiI6NDcsIkciOjU0LCJCIjoxNTN9fSwiSXNWaXNpYmxlIjp0cnVlLCJXaWR0aCI6MC4wLCJIZWlnaHQiOjAuMCwiQm9yZGVyU3R5bGUiOm51bGwsIlBhcmVudFN0eWxlIjpudWxsfSwiRGVmYXVsdE1pbGVzdG9uZVN0eWxlIjp7IiRpZCI6IjYyIiwiU2hhcGUiOjIsIkNvbm5lY3Rvck1hcmdpbiI6eyIkaWQiOiI2MyIsIlRvcCI6MC4wLCJMZWZ0IjoyLjAsIlJpZ2h0IjoyLjAsIkJvdHRvbSI6MC4wfSwiQ29ubmVjdG9yU3R5bGUiOnsiJGlkIjoiNjQiLCJMaW5lQ29sb3IiOnsiJGlkIjoiNjUiLCIkdHlwZSI6Ik5MUkUuQ29tbW9uLkRvbS5Tb2xpZENvbG9yQnJ1c2gsIE5MUkUuQ29tbW9uIiwiQ29sb3IiOnsiJGlkIjoiNjYiLCJBIjoxMjcsIlIiOjc5LCJHIjoxMjksIkIiOjE4OX19LCJMaW5lV2VpZ2h0IjoxLjAsIkxpbmVUeXBlIjowLCJQYXJlbnRTdHlsZSI6bnVsbH0sIklzQmVsb3dUaW1lYmFuZCI6ZmFsc2UsIlBvc2l0aW9uT25UYXNrIjowLCJIaWRlRGF0ZSI6ZmFsc2UsIlNoYXBlU2l6ZSI6MSwiU3BhY2luZyI6Mi4wLCJQYWRkaW5nIjp7IiRpZCI6IjY3IiwiVG9wIjo3LjAsIkxlZnQiOjMuMCwiUmlnaHQiOjAuMCwiQm90dG9tIjoyLjB9LCJTaGFwZVN0eWxlIjp7IiRpZCI6IjY4IiwiTWFyZ2luIjp7IiRpZCI6IjY5IiwiVG9wIjowLjAsIkxlZnQiOjAuMCwiUmlnaHQiOjAuMCwiQm90dG9tIjowLjB9LCJQYWRkaW5nIjp7IiRpZCI6IjcwIiwiVG9wIjowLjAsIkxlZnQiOjAuMCwiUmlnaHQiOjAuMCwiQm90dG9tIjowLjB9LCJCYWNrZ3JvdW5kIjp7IiRpZCI6IjcxIiwiQ29sb3IiOnsiJGlkIjoiNzIiLCJBIjoyNTUsIlIiOjAsIkciOjExNCwiQiI6MTg4fX0sIklzVmlzaWJsZSI6dHJ1ZSwiV2lkdGgiOjEzLjAsIkhlaWdodCI6MTMuMCwiQm9yZGVyU3R5bGUiOnsiJGlkIjoiNzMiLCJMaW5lQ29sb3IiOnsiJGlkIjoiNzQiLCIkdHlwZSI6Ik5MUkUuQ29tbW9uLkRvbS5Tb2xpZENvbG9yQnJ1c2gsIE5MUkUuQ29tbW9uIiwiQ29sb3IiOnsiJGlkIjoiNzUiLCJBIjoyNTUsIlIiOjI1NSwiRyI6MCwiQiI6MH19LCJMaW5lV2VpZ2h0IjowLjAsIkxpbmVUeXBlIjowLCJQYXJlbnRTdHlsZSI6bnVsbH0sIlBhcmVudFN0eWxlIjpudWxsfSwiVGl0bGVTdHlsZSI6eyIkaWQiOiI3NiIsIkZvbnRTZXR0aW5ncyI6eyIkaWQiOiI3NyIsIkZvbnRTaXplIjoxMSwiRm9udE5hbWUiOiJDYWxpYnJpIiwiSXNCb2xkIjp0cnVlLCJJc0l0YWxpYyI6ZmFsc2UsIklzVW5kZXJsaW5lZCI6ZmFsc2UsIlBhcmVudFN0eWxlIjpudWxsfSwiQXV0b1NpemUiOjAsIkZvcmVncm91bmQiOnsiJGlkIjoiNzgiLCJDb2xvciI6eyIkaWQiOiI3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CIsIlRvcCI6MC4wLCJMZWZ0IjowLjAsIlJpZ2h0IjowLjAsIkJvdHRvbSI6MC4wfSwiUGFkZGluZyI6eyIkaWQiOiI4MSIsIlRvcCI6MC4wLCJMZWZ0IjowLjAsIlJpZ2h0IjowLjAsIkJvdHRvbSI6MC4wfSwiQmFja2dyb3VuZCI6eyIkaWQiOiI4MiIsIkNvbG9yIjp7IiRyZWYiOiIzMCJ9fSwiSXNWaXNpYmxlIjp0cnVlLCJXaWR0aCI6MC4wLCJIZWlnaHQiOjAuMCwiQm9yZGVyU3R5bGUiOm51bGwsIlBhcmVudFN0eWxlIjpudWxsfSwiRGF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ciLCJUb3AiOjAuMCwiTGVmdCI6MC4wLCJSaWdodCI6MC4wLCJCb3R0b20iOjAuMH0sIlBhZGRpbmciOnsiJGlkIjoiODgiLCJUb3AiOjAuMCwiTGVmdCI6MC4wLCJSaWdodCI6MC4wLCJCb3R0b20iOjAuMH0sIkJhY2tncm91bmQiOnsiJGlkIjoiODkiLCJDb2xvciI6eyIkcmVmIjoiMzAifX0sIklzVmlzaWJsZSI6dHJ1ZSwiV2lkdGgiOjAuMCwiSGVpZ2h0IjowLjAsIkJvcmRlclN0eWxlIjpudWxsLCJQYXJlbnRTdHlsZSI6bnVsbH0sIkRhdGVGb3JtYXQiOnsiJGlkIjoiO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iLCJGb3JtYXQiOjAsIklzVmlzaWJsZSI6ZmFsc2UsIkxhc3RLbm93blZpc2liaWxpdHlTdGF0ZSI6ZmFsc2V9LCJJc1Zpc2libGUiOnRydWUsIlBhcmVudFN0eWxlIjpudWxsfSwiRGVmYXVsdFRhc2tTdHlsZSI6eyIkaWQiOiI5MiIsIlNoYXBlIjoxLCJTaGFwZVRoaWNrbmVzcyI6MSwiRHVyYXRpb25Gb3JtYXQiOjAsIkluY2x1ZGVOb25Xb3JraW5nRGF5c0luRHVyYXRpb24iOmZhbHNlLCJQZXJjZW50YWdlQ29tcGxldGV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TciLCJUb3AiOjAuMCwiTGVmdCI6MC4wLCJSaWdodCI6MC4wLCJCb3R0b20iOjAuMH0sIlBhZGRpbmciOnsiJGlkIjoiOTgiLCJUb3AiOjAuMCwiTGVmdCI6MC4wLCJSaWdodCI6MC4wLCJCb3R0b20iOjAuMH0sIkJhY2tncm91bmQiOnsiJGlkIjoiOTkiLCJDb2xvciI6eyIkcmVmIjoiMzAifX0sIklzVmlzaWJsZSI6dHJ1ZSwiV2lkdGgiOjAuMCwiSGVpZ2h0IjowLjAsIkJvcmRlclN0eWxlIjpudWxsLCJQYXJlbnRTdHlsZSI6bnVsbH0sIkR1cmF0aW9uU3R5bGUiOnsiJGlkIjoiMTAwIiwiRm9udFNldHRpbmdzIjp7IiRpZCI6IjEwMSIsIkZvbnRTaXplIjoxMCwiRm9udE5hbWUiOiJDYWxpYnJpIiwiSXNCb2xkIjpmYWxzZSwiSXNJdGFsaWMiOmZhbHNlLCJJc1VuZGVybGluZWQiOmZhbHNlLCJQYXJlbnRTdHlsZSI6bnVsbH0sIkF1dG9TaXplIjowLCJGb3JlZ3JvdW5kIjp7IiRpZCI6IjEwMiIsIkNvbG9yIjp7IiRpZCI6IjE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CIsIlRvcCI6MC4wLCJMZWZ0IjowLjAsIlJpZ2h0IjowLjAsIkJvdHRvbSI6MC4wfSwiUGFkZGluZyI6eyIkaWQiOiIxMDUiLCJUb3AiOjAuMCwiTGVmdCI6MC4wLCJSaWdodCI6MC4wLCJCb3R0b20iOjAuMH0sIkJhY2tncm91bmQiOnsiJGlkIjoiMTA2IiwiQ29sb3IiOnsiJHJlZiI6IjMwIn19LCJJc1Zpc2libGUiOnRydWUsIldpZHRoIjowLjAsIkhlaWdodCI6MC4wLCJCb3JkZXJTdHlsZSI6bnVsbCwiUGFyZW50U3R5bGUiOm51bGx9LCJIb3Jpem9udGFsQ29ubmVjdG9yU3R5bGUiOnsiJGlkIjoiMTA3IiwiTGluZUNvbG9yIjp7IiRpZCI6IjEwOCIsIiR0eXBlIjoiTkxSRS5Db21tb24uRG9tLlNvbGlkQ29sb3JCcnVzaCwgTkxSRS5Db21tb24iLCJDb2xvciI6eyIkaWQiOiIxMDkiLCJBIjoyNTUsIlIiOjIwNCwiRyI6MjA0LCJCIjoyMDR9fSwiTGluZVdlaWdodCI6MS4wLCJMaW5lVHlwZSI6MCwiUGFyZW50U3R5bGUiOm51bGx9LCJWZXJ0aWNhbENvbm5lY3RvclN0eWxlIjp7IiRpZCI6IjExMCIsIkxpbmVDb2xvciI6eyIkaWQiOiIxMTEiLCIkdHlwZSI6Ik5MUkUuQ29tbW9uLkRvbS5Tb2xpZENvbG9yQnJ1c2gsIE5MUkUuQ29tbW9uIiwiQ29sb3IiOnsiJGlkIjoiMTEy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EwLCJJc0JlbG93VGltZWJhbmQiOmZhbHNlLCJQZXJjZW50YWdlQ29tcGxldGVTaGFwZU9wYWNpdHkiOjM1LCJTaGFwZVN0eWxlIjp7IiRpZCI6IjExMyIsIk1hcmdpbiI6eyIkaWQiOiIxMTQiLCJUb3AiOjAuMCwiTGVmdCI6NC4wLCJSaWdodCI6NC4wLCJCb3R0b20iOjAuMH0sIlBhZGRpbmciOnsiJGlkIjoiMTE1IiwiVG9wIjowLjAsIkxlZnQiOjAuMCwiUmlnaHQiOjAuMCwiQm90dG9tIjowLjB9LCJCYWNrZ3JvdW5kIjp7IiRpZCI6IjExNiIsIkNvbG9yIjp7IiRpZCI6IjExNyIsIkEiOjI1NSwiUiI6MCwiRyI6MTE0LCJCIjoxODh9fSwiSXNWaXNpYmxlIjp0cnVlLCJXaWR0aCI6MC4wLCJIZWlnaHQiOjE2LjAsIkJvcmRlclN0eWxlIjp7IiRpZCI6IjExOCIsIkxpbmVDb2xvciI6eyIkaWQiOiIxMTkiLCIkdHlwZSI6Ik5MUkUuQ29tbW9uLkRvbS5Tb2xpZENvbG9yQnJ1c2gsIE5MUkUuQ29tbW9uIiwiQ29sb3IiOnsiJGlkIjoiMTIwIiwiQSI6MjU1LCJSIjoyNTUsIkciOjAsIkIiOjB9fSwiTGluZVdlaWdodCI6MC4wLCJMaW5lVHlwZSI6MCwiUGFyZW50U3R5bGUiOm51bGx9LCJQYXJlbnRTdHlsZSI6bnVsbH0sIlRpdGxlU3R5bGUiOnsiJGlkIjoiMTIxIiwiRm9udFNldHRpbmdzIjp7IiRpZCI6IjEyMiIsIkZvbnRTaXplIjoxMSwiRm9udE5hbWUiOiJDYWxpYnJpIiwiSXNCb2xkIjp0cnVlLCJJc0l0YWxpYyI6ZmFsc2UsIklzVW5kZXJsaW5lZCI6ZmFsc2UsIlBhcmVudFN0eWxlIjpudWxsfSwiQXV0b1NpemUiOjAsIkZvcmVncm91bmQiOnsiJGlkIjoiMTIzIiwiQ29sb3IiOnsiJGlkIjoiMTI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nsiJGlkIjoiMTI3IiwiQ29sb3IiOnsiJHJlZiI6IjMwIn19LCJJc1Zpc2libGUiOnRydWUsIldpZHRoIjowLjAsIkhlaWdodCI6MC4wLCJCb3JkZXJTdHlsZSI6bnVsbCwiUGFyZW50U3R5bGUiOm51bGx9LCJEYXRlU3R5bGUiOnsiJGlkIjoiMTI4IiwiRm9udFNldHRpbmdzIjp7IiRpZCI6IjEyOSIsIkZvbnRTaXplIjoxMCwiRm9udE5hbWUiOiJDYWxpYnJpIiwiSXNCb2xkIjpmYWxzZSwiSXNJdGFsaWMiOmZhbHNlLCJJc1VuZGVybGluZWQiOmZhbHNlLCJQYXJlbnRTdHlsZSI6bnVsbH0sIkF1dG9TaXplIjowLCJGb3JlZ3JvdW5kIjp7IiRpZCI6IjEzMCIsIkNvbG9yIjp7IiRpZCI6IjE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yIiwiVG9wIjowLjAsIkxlZnQiOjAuMCwiUmlnaHQiOjAuMCwiQm90dG9tIjowLjB9LCJQYWRkaW5nIjp7IiRpZCI6IjEzMyIsIlRvcCI6MC4wLCJMZWZ0IjowLjAsIlJpZ2h0IjowLjAsIkJvdHRvbSI6MC4wfSwiQmFja2dyb3VuZCI6eyIkaWQiOiIxMzQiLCJDb2xvciI6eyIkcmVmIjoiMzAifX0sIklzVmlzaWJsZSI6dHJ1ZSwiV2lkdGgiOjAuMCwiSGVpZ2h0IjowLjAsIkJvcmRlclN0eWxlIjpudWxsLCJQYXJlbnRTdHlsZSI6bnVsbH0sIkRhdGVGb3JtYXQiOnsiJGlkIjoiMT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iIsIkZvcm1hdCI6MCwiSXNWaXNpYmxlIjpmYWxzZSwiTGFzdEtub3duVmlzaWJpbGl0eVN0YXRlIjpmYWxzZX0sIklzVmlzaWJsZSI6dHJ1ZSwiUGFyZW50U3R5bGUiOm51bGwsIl9leHBsaWNpdGx5U2V0Ijp7IiRpZCI6IjE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0cnVlLCJTcGFjaW5nIjpmYWxzZSwiSXNCZWxvd1RpbWViYW5kIjpmYWxzZSwiRGF0ZUZvcm1hdCI6ZmFsc2UsIklzVmlzaWJsZSI6ZmFsc2UsIldlZWtOdW1iZXJpbmciOmZhbHNlfX0sIkdyaWRsaW5lUGFuZWxTdHlsZSI6eyIkaWQiOiIxMzgiLCJHcmlkbGluZVN0eWxlIjp7IiRpZCI6IjEzOSIsIkxpbmVDb2xvciI6eyIkaWQiOiIxNDAiLCIkdHlwZSI6Ik5MUkUuQ29tbW9uLkRvbS5Tb2xpZENvbG9yQnJ1c2gsIE5MUkUuQ29tbW9uIiwiQ29sb3IiOnsiJGlkIjoiMTQxIiwiQSI6MzgsIlIiOjkxLCJHIjoxNTUsIkIiOjIxM319LCJMaW5lV2VpZ2h0IjoxLjAsIkxpbmVUeXBlIjowLCJQYXJlbnRTdHlsZSI6bnVsbH0sIk1hcmdpbiI6eyIkaWQiOiIxNDIiLCJUb3AiOjAuMCwiTGVmdCI6MC4wLCJSaWdodCI6MC4wLCJCb3R0b20iOjAuMH0sIlBhZGRpbmciOnsiJGlkIjoiMTQzIiwiVG9wIjowLjAsIkxlZnQiOjAuMCwiUmlnaHQiOjAuMCwiQm90dG9tIjowLjB9LCJCYWNrZ3JvdW5kIjpudWxsLCJJc1Zpc2libGUiOnRydWUsIldpZHRoIjowLjAsIkhlaWdodCI6MC4wLCJCb3JkZXJTdHlsZSI6bnVsbCwiUGFyZW50U3R5bGUiOm51bGx9LCJBY3Rpdml0eUxpbmVQYW5lbFN0eWxlIjp7IiRpZCI6IjE0NCIsIkFjdGl2aXR5TGluZVN0eWxlIjp7IiRpZCI6IjE0NSIsIkxpbmVDb2xvciI6eyIkaWQiOiIxNDYiLCIkdHlwZSI6Ik5MUkUuQ29tbW9uLkRvbS5Tb2xpZENvbG9yQnJ1c2gsIE5MUkUuQ29tbW9uIiwiQ29sb3IiOnsiJGlkIjoiMTQ3IiwiQSI6MzgsIlIiOjkxLCJHIjoxNTUsIkIiOjIxM319LCJMaW5lV2VpZ2h0IjoxLjAsIkxpbmVUeXBlIjowLCJQYXJlbnRTdHlsZSI6bnVsbH0sIk1hcmdpbiI6eyIkaWQiOiIxNDgiLCJUb3AiOjAuMCwiTGVmdCI6MC4wLCJSaWdodCI6MC4wLCJCb3R0b20iOjAuMH0sIlBhZGRpbmciOnsiJGlkIjoiMTQ5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wIiwiQWN0aXZpdHlIZWFkZXJXaWR0aCI6MC4wLCJJc1NldCI6ZmFsc2V9LCJEZWZhdWx0U3dpbWxhbmVTdHlsZSI6eyIkaWQiOiIxNTEiLCJIZWFkZXJTdHlsZSI6eyIkaWQiOiIxNTIiLCJUZXh0U3R5bGUiOnsiJGlkIjoiMTUzIiwiRm9udFNldHRpbmdzIjp7IiRpZCI6IjE1NCIsIkZvbnRTaXplIjoxMiwiRm9udE5hbWUiOiJDYWxpYnJpIiwiSXNCb2xkIjpmYWxzZSwiSXNJdGFsaWMiOmZhbHNlLCJJc1VuZGVybGluZWQiOmZhbHNlLCJQYXJlbnRTdHlsZSI6bnVsbH0sIkF1dG9TaXplIjowLCJGb3JlZ3JvdW5kIjp7IiRpZCI6IjE1NSIsIkNvbG9yIjp7IiRpZCI6IjE1Ni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m51bGwsIklzVmlzaWJsZSI6dHJ1ZSwiV2lkdGgiOjAuMCwiSGVpZ2h0IjowLjAsIkJvcmRlclN0eWxlIjpudWxsLCJQYXJlbnRTdHlsZSI6bnVsbH0sIlJlY3Rhbmds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EyNywiUiI6OTEsIkciOjE1NSwiQiI6MjEzfX0sIklzVmlzaWJsZSI6dHJ1ZSwiV2lkdGgiOjAuMCwiSGVpZ2h0IjowLjAsIkJvcmRlclN0eWxlIjp7IiRpZCI6IjE2NCIsIkxpbmVDb2xvciI6eyIkaWQiOiIxNjUiLCIkdHlwZSI6Ik5MUkUuQ29tbW9uLkRvbS5Tb2xpZENvbG9yQnJ1c2gsIE5MUkUuQ29tbW9uIiwiQ29sb3IiOnsiJGlkIjoiMTY2IiwiQSI6MjU1LCJSIjoyNTUsIkciOjAsIkIiOjB9fSwiTGluZVdlaWdodCI6MC4wLCJMaW5lVHlwZSI6MCwiUGFyZW50U3R5bGUiOm51bGx9LCJQYXJlbnRTdHlsZSI6bnVsbH0sIk1hcmdpbiI6eyIkaWQiOiIxNjciLCJUb3AiOjAuMCwiTGVmdCI6MC4wLCJSaWdodCI6MC4wLCJCb3R0b20iOjAuMH0sIlBhZGRpbmciOnsiJGlkIjoiMTY4IiwiVG9wIjowLjAsIkxlZnQiOjAuMCwiUmlnaHQiOjAuMCwiQm90dG9tIjowLjB9LCJCYWNrZ3JvdW5kIjpudWxsLCJJc1Zpc2libGUiOnRydWUsIldpZHRoIjowLjAsIkhlaWdodCI6MC4wLCJCb3JkZXJTdHlsZSI6bnVsbCwiUGFyZW50U3R5bGUiOm51bGx9LCJCYWNrZ3JvdW5kU3R5bGUiOnsiJGlkIjoiMTY5IiwiTWFyZ2luIjp7IiRpZCI6IjE3MCIsIlRvcCI6MC4wLCJMZWZ0IjowLjAsIlJpZ2h0IjowLjAsIkJvdHRvbSI6MC4wfSwiUGFkZGluZyI6eyIkaWQiOiIxNzEiLCJUb3AiOjAuMCwiTGVmdCI6MC4wLCJSaWdodCI6MC4wLCJCb3R0b20iOjAuMH0sIkJhY2tncm91bmQiOnsiJGlkIjoiMTcyIiwiQ29sb3IiOnsiJGlkIjoiMTczIiwiQSI6MzgsIlIiOjkxLCJHIjoxNTUsIkIiOjIxM319LCJJc1Zpc2libGUiOnRydWUsIldpZHRoIjowLjAsIkhlaWdodCI6M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Jc0Fib3ZlVGltZWJhbmQiOmZhbHNl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IlNjYWxlIjp7IiRpZCI6IjE3OSIsIlN0YXJ0RGF0ZSI6IjAwMDEtMDEtMDFUMDA6MDA6MDAiLCJFbmREYXRlIjoiMjAxOC0xMi0xMVQyMzo1OTowMCIsIkZvcm1hdCI6Ik1NTSIsIlR5cGUiOjIsIkF1dG9EYXRlUmFuZ2UiOnRydWUsIldvcmtpbmdEYXlzIjozMSwiRmlzY2FsWWVhciI6eyIkaWQiOiIxODAiLCJTdGFydE1vbnRoIjoxLCJVc2VTdGFydGluZ1llYXJGb3JOdW1iZXJpbmciOnRydWUsIlNob3dGaXNjYWxZZWFyTGFiZWwiOnRydWV9LCJUb2RheU1hcmtlclRleHQiOiJUb2RheSIsIkF1dG9TY2FsZVR5cGUiOnRydWV9LCJTY2FsZVYyIjp7IiRpZCI6IjE4MSIsIlN0YXJ0RGF0ZSI6IjAwMDEtMDEtMDFUMDA6MDA6MDAiLCJFbmREYXRlIjoiMjAxOC0xMi0xMVQyMzo1OTowMCIsIkF1dG9EYXRlUmFuZ2UiOnRydWUsIldvcmtpbmdEYXlzIjozMSwiRmlzY2FsWWVhciI6eyIkcmVmIjoiMTgwIn0sIlRvZGF5TWFya2VyVGV4dCI6IlRvZGF5IiwiQXV0b1NjYWxlVHlwZSI6dHJ1ZSwiVGltZWJhbmRTY2FsZXMiOnsiJGlkIjoiMTgyIiwiVG9wU2NhbGVMYXllciI6eyIkaWQiOiIxODMiLCJGb3JtYXQiOiJNTU0iLCJUeXBlIjoyfSwiTWlkZGxlU2NhbGVMYXllciI6eyIkaWQiOiIxODQiLCJGb3JtYXQiOm51bGwsIlR5cGUiOjB9LCJCb3R0b21TY2FsZUxheWVyIjp7IiRpZCI6IjE4NSIsIkZvcm1hdCI6bnVsbCwiVHlwZSI6MH19fSwiTWlsZXN0b25lcyI6W3siJGlkIjoiMTg2IiwiRGF0ZSI6IjIwMTgtMDEtMTBUMjM6NTk6MDBaIiwiU3R5bGUiOnsiJGlkIjoiMTg3IiwiU2hhcGUiOjEwLCJDb25uZWN0b3JNYXJnaW4iOnsiJGlkIjoiMTg4IiwiVG9wIjowLjAsIkxlZnQiOjIuMCwiUmlnaHQiOjIuMCwiQm90dG9tIjowLjB9LCJDb25uZWN0b3JTdHlsZSI6eyIkaWQiOiIxODkiLCJMaW5lQ29sb3IiOnsiJGlkIjoiMTkwIiwiJHR5cGUiOiJOTFJFLkNvbW1vbi5Eb20uU29saWRDb2xvckJydXNoLCBOTFJFLkNvbW1vbiIsIkNvbG9yIjp7IiRpZCI6IjE5MSIsIkEiOjEyNywiUiI6NzksIkciOjEyOSwiQiI6MTg5fX0sIkxpbmVXZWlnaHQiOjEuMjUsIkxpbmVUeXBlIjowLCJQYXJlbnRTdHlsZSI6bnVsbH0sIklzQmVsb3dUaW1lYmFuZCI6dHJ1ZSwiUG9zaXRpb25PblRhc2siOjAsIkhpZGVEYXRlIjpmYWxzZSwiU2hhcGVTaXplIjowLCJTcGFjaW5nIjoyLjAsIlBhZGRpbmciOnsiJGlkIjoiMTkyIiwiVG9wIjo3LjAsIkxlZnQiOjMuMCwiUmlnaHQiOjAuMCwiQm90dG9tIjoyLjB9LCJTaGFwZVN0eWxlIjp7IiRpZCI6IjE5MyIsIk1hcmdpbiI6eyIkaWQiOiIxOTQiLCJUb3AiOjAuMCwiTGVmdCI6MC4wLCJSaWdodCI6MC4wLCJCb3R0b20iOjAuMH0sIlBhZGRpbmciOnsiJGlkIjoiMTk1IiwiVG9wIjowLjAsIkxlZnQiOjAuMCwiUmlnaHQiOjAuMCwiQm90dG9tIjowLjB9LCJCYWNrZ3JvdW5kIjp7IiRpZCI6IjE5NiIsIkNvbG9yIjp7IiRpZCI6IjE5NyIsIkEiOjI1NSwiUiI6MTY1LCJHIjoxNjUsIkIiOjE2NX19LCJJc1Zpc2libGUiOnRydWUsIldpZHRoIjoxMi4wLCJIZWlnaHQiOjE0LjAsIkJvcmRlclN0eWxlIjp7IiRpZCI6IjE5OCIsIkxpbmVDb2xvciI6eyIkcmVmIjoiNzQifSwiTGluZVdlaWdodCI6MC4wLCJMaW5lVHlwZSI6MCwiUGFyZW50U3R5bGUiOm51bGx9LCJQYXJlbnRTdHlsZSI6bnVsbH0sIlRpdGxlU3R5bGUiOnsiJGlkIjoiMTk5IiwiRm9udFNldHRpbmdzIjp7IiRpZCI6IjIwMCIsIkZvbnRTaXplIjoxMSwiRm9udE5hbWUiOiJDYWxpYnJpIiwiSXNCb2xkIjp0cnVlLCJJc0l0YWxpYyI6ZmFsc2UsIklzVW5kZXJsaW5lZCI6ZmFsc2UsIlBhcmVudFN0eWxlIjpudWxsfSwiQXV0b1NpemUiOjAsIkZvcmVncm91bmQiOnsiJGlkIjoiMjAxIiwiQ29sb3IiOnsiJHJlZiI6Ijc5In19LCJNYXhXaWR0aCI6MjAwLjAsIk1heEhlaWdodCI6IkluZmluaXR5IiwiU21hcnRGb3JlZ3JvdW5kSXNBY3RpdmUiOmZhbHNlLCJIb3Jpem9udGFsQWxpZ25tZW50Ijox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yZWYiOiI4MiJ9LCJJc1Zpc2libGUiOnRydWUsIldpZHRoIjowLjAsIkhlaWdodCI6MC4wLCJCb3JkZXJTdHlsZSI6eyIkaWQiOiIyMDQiLCJMaW5lQ29sb3IiOm51bGwsIkxpbmVXZWlnaHQiOjAuMCwiTGluZVR5cGUiOjAsIlBhcmVudFN0eWxlIjpudWxsfSwiUGFyZW50U3R5bGUiOm51bGx9LCJEYXRlU3R5bGUiOnsiJGlkIjoiMjA1IiwiRm9udFNldHRpbmdzIjp7IiRpZCI6IjIwNiIsIkZvbnRTaXplIjoxMCwiRm9udE5hbWUiOiJDYWxpYnJpIiwiSXNCb2xkIjpmYWxzZSwiSXNJdGFsaWMiOmZhbHNlLCJJc1VuZGVybGluZWQiOmZhbHNlLCJQYXJlbnRTdHlsZSI6bnVsbH0sIkF1dG9TaXplIjowLCJGb3JlZ3JvdW5kIjp7IiRpZCI6IjIwNyIsIkNvbG9yIjp7IiRyZWYiOiI4NiJ9fSwiTWF4V2lkdGgiOjIwMC4wLCJNYXhIZWlnaHQiOiJJbmZpbml0eSIsIlNtYXJ0Rm9yZWdyb3VuZElzQWN0aXZlIjpmYWxzZSwiSG9yaXpvbnRhbEFsaWdubWVudCI6MCwiVmVydGljYWxBbGlnbm1lbnQiOjAsIlNtYXJ0Rm9yZWdyb3VuZCI6bnVsbCwiQmFja2dyb3VuZEZpbGxUeXBlIjowLCJNYXJnaW4iOnsiJGlkIjoiMjA4IiwiVG9wIjowLjAsIkxlZnQiOjAuMCwiUmlnaHQiOjAuMCwiQm90dG9tIjowLjB9LCJQYWRkaW5nIjp7IiRpZCI6IjIwOSIsIlRvcCI6MC4wLCJMZWZ0IjowLjAsIlJpZ2h0IjowLjAsIkJvdHRvbSI6MC4wfSwiQmFja2dyb3VuZCI6eyIkcmVmIjoiODkifSwiSXNWaXNpYmxlIjp0cnVlLCJXaWR0aCI6MC4wLCJIZWlnaHQiOjAuMCwiQm9yZGVyU3R5bGUiOnsiJGlkIjoiMjEwIiwiTGluZUNvbG9yIjpudWxsLCJMaW5lV2VpZ2h0IjowLjAsIkxpbmVUeXBlIjowLCJQYXJlbnRTdHlsZSI6bnVsbH0sIlBhcmVudFN0eWxlIjpudWxsfSwiRGF0ZUZvcm1hdCI6eyIkaWQiOiIyM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IiLCJEYXRlUGFydElzVmlzaWJsZSI6ZmFsc2UsIlRpbWVQYXJ0SXNWaXNpYmxlIjpmYWxzZX19LCJXZWVrTnVtYmVyaW5nIjp7IiRpZCI6IjIxMyIsIkZvcm1hdCI6MCwiSXNWaXNpYmxlIjpmYWxzZSwiTGFzdEtub3duVmlzaWJpbGl0eVN0YXRlIjpmYWxzZX0sIklzVmlzaWJsZSI6dHJ1ZSwiUGFyZW50U3R5bGUiOm51bGx9LCJJbmRleCI6MSwiUGVyY2VudGFnZUNvbXBsZXRlIjpudWxsLCJQb3NpdGlvbiI6eyJSYXRpbyI6MC4wLCJJc0N1c3RvbSI6ZmFsc2V9LCJEYXRlRm9ybWF0Ijp7IiRyZWYiOiIyMTEifSwiV2Vla051bWJlcmluZyI6eyIkaWQiOiIyMTQiLCJGb3JtYXQiOjAsIklzVmlzaWJsZSI6ZmFsc2UsIkxhc3RLbm93blZpc2liaWxpdHlTdGF0ZSI6ZmFsc2V9LCJSZWxhdGVkVGFza0lkIjoiMDAwMDAwMDAtMDAwMC0wMDAwLTAwMDAtMDAwMDAwMDAwMDAwIiwiSWQiOiIxZWE4YjQxMC1hMDJlLTQwNDMtYjFlOC1iMjllOThkMmZjOTciLCJJbXBvcnRJZCI6bnVsbCwiVGl0bGUiOiJLaWNrLU9mZiIsIk5vdGUiOm51bGwsIkh5cGVybGluayI6eyIkaWQiOiIyMTUiLCJBZGRyZXNzIjpudWxsLCJTdWJBZGRyZXNzIjpudWxsfSwiSXNDaGFuZ2VkIjpmYWxzZSwiSXNOZXciOmZhbHNlfSx7IiRpZCI6IjIxNiIsIkRhdGUiOiIyMDE4LTA5LTA2VDIzOjU5OjAwWiIsIlN0eWxlIjp7IiRpZCI6IjIxNyIsIlNoYXBlIjoxLCJDb25uZWN0b3JNYXJnaW4iOnsiJGlkIjoiMjE4IiwiVG9wIjowLjAsIkxlZnQiOjIuMCwiUmlnaHQiOjIuMCwiQm90dG9tIjowLjB9LCJDb25uZWN0b3JTdHlsZSI6eyIkaWQiOiIyMTkiLCJMaW5lQ29sb3IiOnsiJGlkIjoiMjIwIiwiJHR5cGUiOiJOTFJFLkNvbW1vbi5Eb20uU29saWRDb2xvckJydXNoLCBOTFJFLkNvbW1vbiIsIkNvbG9yIjp7IiRpZCI6IjIyMSIsIkEiOjEyNywiUiI6NzksIkciOjEyOSwiQiI6MTg5fX0sIkxpbmVXZWlnaHQiOjEuMCwiTGluZVR5cGUiOjAsIlBhcmVudFN0eWxlIjpudWxsfSwiSXNCZWxvd1RpbWViYW5kIjpmYWxzZSwiUG9zaXRpb25PblRhc2siOjAsIkhpZGVEYXRlIjpmYWxzZSwiU2hhcGVTaXplIjoxLCJTcGFjaW5nIjoyLjAsIlBhZGRpbmciOnsiJGlkIjoiMjIyIiwiVG9wIjo3LjAsIkxlZnQiOjMuMCwiUmlnaHQiOjAuMCwiQm90dG9tIjoyLjB9LCJTaGFwZVN0eWxlIjp7IiRpZCI6IjIyMyIsIk1hcmdpbiI6eyIkaWQiOiIyMjQiLCJUb3AiOjAuMCwiTGVmdCI6MC4wLCJSaWdodCI6MC4wLCJCb3R0b20iOjAuMH0sIlBhZGRpbmciOnsiJGlkIjoiMjI1IiwiVG9wIjowLjAsIkxlZnQiOjAuMCwiUmlnaHQiOjAuMCwiQm90dG9tIjowLjB9LCJCYWNrZ3JvdW5kIjp7IiRpZCI6IjIyNiIsIkNvbG9yIjp7IiRpZCI6IjIyNyIsIkEiOjI1NSwiUiI6MjM3LCJHIjoxMjUsIkIiOjQ5fX0sIklzVmlzaWJsZSI6dHJ1ZSwiV2lkdGgiOjEzLjAsIkhlaWdodCI6MTMuMCwiQm9yZGVyU3R5bGUiOnsiJGlkIjoiMjI4IiwiTGluZUNvbG9yIjp7IiRyZWYiOiI3NCJ9LCJMaW5lV2VpZ2h0IjowLjAsIkxpbmVUeXBlIjowLCJQYXJlbnRTdHlsZSI6bnVsbH0sIlBhcmVudFN0eWxlIjpudWxsfSwiVGl0bGVTdHlsZSI6eyIkaWQiOiIyMjkiLCJGb250U2V0dGluZ3MiOnsiJGlkIjoiMjMwIiwiRm9udFNpemUiOjExLCJGb250TmFtZSI6IkNhbGlicmkiLCJJc0JvbGQiOnRydWUsIklzSXRhbGljIjpmYWxzZSwiSXNVbmRlcmxpbmVkIjpmYWxzZSwiUGFyZW50U3R5bGUiOm51bGx9LCJBdXRvU2l6ZSI6MCwiRm9yZWdyb3VuZCI6eyIkaWQiOiIyMzEiLCJDb2xvciI6eyIkcmVmIjoiNzkifX0sIk1heFdpZHRoIjoyMDAuMCwiTWF4SGVpZ2h0IjoiSW5maW5pdHkiLCJTbWFydEZvcmVncm91bmRJc0FjdGl2ZSI6ZmFsc2UsIkhvcml6b250YWxBbGlnbm1lbnQiOjE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nsiJHJlZiI6IjgyIn0sIklzVmlzaWJsZSI6dHJ1ZSwiV2lkdGgiOjAuMCwiSGVpZ2h0IjowLjAsIkJvcmRlclN0eWxlIjp7IiRpZCI6IjIzNCIsIkxpbmVDb2xvciI6bnVsbCwiTGluZVdlaWdodCI6MC4wLCJMaW5lVHlwZSI6MCwiUGFyZW50U3R5bGUiOm51bGx9LCJQYXJlbnRTdHlsZSI6bnVsbH0sIkRhdGVTdHlsZSI6eyIkaWQiOiIyMzUiLCJGb250U2V0dGluZ3MiOnsiJGlkIjoiMjM2IiwiRm9udFNpemUiOjEwLCJGb250TmFtZSI6IkNhbGlicmkiLCJJc0JvbGQiOmZhbHNlLCJJc0l0YWxpYyI6ZmFsc2UsIklzVW5kZXJsaW5lZCI6ZmFsc2UsIlBhcmVudFN0eWxlIjpudWxsfSwiQXV0b1NpemUiOjAsIkZvcmVncm91bmQiOnsiJGlkIjoiMjM3IiwiQ29sb3IiOnsiJHJlZiI6Ijg2In19LCJNYXhXaWR0aCI6MjAwLjAsIk1heEhlaWdodCI6IkluZmluaXR5IiwiU21hcnRGb3JlZ3JvdW5kSXNBY3RpdmUiOmZhbHNlLCJIb3Jpem9udGFsQWxpZ25tZW50IjowLCJWZXJ0aWNhbEFsaWdubWVudCI6MCwiU21hcnRGb3JlZ3JvdW5kIjpudWxsLCJCYWNrZ3JvdW5kRmlsbFR5cGUiOjAsIk1hcmdpbiI6eyIkaWQiOiIyMzgiLCJUb3AiOjAuMCwiTGVmdCI6MC4wLCJSaWdodCI6MC4wLCJCb3R0b20iOjAuMH0sIlBhZGRpbmciOnsiJGlkIjoiMjM5IiwiVG9wIjowLjAsIkxlZnQiOjAuMCwiUmlnaHQiOjAuMCwiQm90dG9tIjowLjB9LCJCYWNrZ3JvdW5kIjp7IiRyZWYiOiI4OSJ9LCJJc1Zpc2libGUiOnRydWUsIldpZHRoIjowLjAsIkhlaWdodCI6MC4wLCJCb3JkZXJTdHlsZSI6eyIkaWQiOiIyNDAiLCJMaW5lQ29sb3IiOm51bGwsIkxpbmVXZWlnaHQiOjAuMCwiTGluZVR5cGUiOjAsIlBhcmVudFN0eWxlIjpudWxsfSwiUGFyZW50U3R5bGUiOm51bGx9LCJEYXRlRm9ybWF0Ijp7IiRpZCI6IjI0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0MiIsIkRhdGVQYXJ0SXNWaXNpYmxlIjpmYWxzZSwiVGltZVBhcnRJc1Zpc2libGUiOmZhbHNlfX0sIldlZWtOdW1iZXJpbmciOnsiJGlkIjoiMjQzIiwiRm9ybWF0IjowLCJJc1Zpc2libGUiOmZhbHNlLCJMYXN0S25vd25WaXNpYmlsaXR5U3RhdGUiOmZhbHNlfSwiSXNWaXNpYmxlIjp0cnVlLCJQYXJlbnRTdHlsZSI6bnVsbH0sIkluZGV4IjoyMCwiUGVyY2VudGFnZUNvbXBsZXRlIjpudWxsLCJQb3NpdGlvbiI6eyJSYXRpbyI6MC4wLCJJc0N1c3RvbSI6ZmFsc2V9LCJEYXRlRm9ybWF0Ijp7IiRyZWYiOiIyNDEifSwiV2Vla051bWJlcmluZyI6eyIkaWQiOiIyNDQiLCJGb3JtYXQiOjAsIklzVmlzaWJsZSI6ZmFsc2UsIkxhc3RLbm93blZpc2liaWxpdHlTdGF0ZSI6ZmFsc2V9LCJSZWxhdGVkVGFza0lkIjoiMDAwMDAwMDAtMDAwMC0wMDAwLTAwMDAtMDAwMDAwMDAwMDAwIiwiSWQiOiIwMjgzODllMy03ZWI5LTRkODQtODUyNC1jNzJlY2I0NjcwNDUiLCJJbXBvcnRJZCI6bnVsbCwiVGl0bGUiOiJQcm9kdWN0IExhdW5jaCAxIiwiTm90ZSI6bnVsbCwiSHlwZXJsaW5rIjp7IiRpZCI6IjI0NSIsIkFkZHJlc3MiOm51bGwsIlN1YkFkZHJlc3MiOm51bGx9LCJJc0NoYW5nZWQiOmZhbHNlLCJJc05ldyI6ZmFsc2V9LHsiJGlkIjoiMjQ2IiwiRGF0ZSI6IjIwMTgtMTEtMjhUMjM6NTk6MDBaIiwiU3R5bGUiOnsiJGlkIjoiMjQ3IiwiU2hhcGUiOjEsIkNvbm5lY3Rvck1hcmdpbiI6eyIkaWQiOiIyNDgiLCJUb3AiOjAuMCwiTGVmdCI6Mi4wLCJSaWdodCI6Mi4wLCJCb3R0b20iOjAuMH0sIkNvbm5lY3RvclN0eWxlIjp7IiRpZCI6IjI0OSIsIkxpbmVDb2xvciI6eyIkaWQiOiIyNTAiLCIkdHlwZSI6Ik5MUkUuQ29tbW9uLkRvbS5Tb2xpZENvbG9yQnJ1c2gsIE5MUkUuQ29tbW9uIiwiQ29sb3IiOnsiJGlkIjoiMjUxIiwiQSI6MTI3LCJSIjo3OSwiRyI6MTI5LCJCIjoxODl9fSwiTGluZVdlaWdodCI6MS4wLCJMaW5lVHlwZSI6MCwiUGFyZW50U3R5bGUiOm51bGx9LCJJc0JlbG93VGltZWJhbmQiOmZhbHNlLCJQb3NpdGlvbk9uVGFzayI6MCwiSGlkZURhdGUiOmZhbHNlLCJTaGFwZVNpemUiOjEsIlNwYWNpbmciOjIuMCwiUGFkZGluZyI6eyIkaWQiOiIyNTIiLCJUb3AiOjcuMCwiTGVmdCI6My4wLCJSaWdodCI6MC4wLCJCb3R0b20iOjIuMH0sIlNoYXBlU3R5bGUiOnsiJGlkIjoiMjUzIiwiTWFyZ2luIjp7IiRpZCI6IjI1NCIsIlRvcCI6MC4wLCJMZWZ0IjowLjAsIlJpZ2h0IjowLjAsIkJvdHRvbSI6MC4wfSwiUGFkZGluZyI6eyIkaWQiOiIyNTUiLCJUb3AiOjAuMCwiTGVmdCI6MC4wLCJSaWdodCI6MC4wLCJCb3R0b20iOjAuMH0sIkJhY2tncm91bmQiOnsiJGlkIjoiMjU2IiwiQ29sb3IiOnsiJGlkIjoiMjU3IiwiQSI6MjU1LCJSIjoyMzcsIkciOjEyNSwiQiI6NDl9fSwiSXNWaXNpYmxlIjp0cnVlLCJXaWR0aCI6MTMuMCwiSGVpZ2h0IjoxMy4wLCJCb3JkZXJTdHlsZSI6eyIkaWQiOiIyNTgiLCJMaW5lQ29sb3IiOnsiJHJlZiI6Ijc0In0sIkxpbmVXZWlnaHQiOjAuMCwiTGluZVR5cGUiOjAsIlBhcmVudFN0eWxlIjpudWxsfSwiUGFyZW50U3R5bGUiOm51bGx9LCJUaXRsZVN0eWxlIjp7IiRpZCI6IjI1OSIsIkZvbnRTZXR0aW5ncyI6eyIkaWQiOiIyNjAiLCJGb250U2l6ZSI6MTEsIkZvbnROYW1lIjoiQ2FsaWJyaSIsIklzQm9sZCI6dHJ1ZSwiSXNJdGFsaWMiOmZhbHNlLCJJc1VuZGVybGluZWQiOmZhbHNlLCJQYXJlbnRTdHlsZSI6bnVsbH0sIkF1dG9TaXplIjowLCJGb3JlZ3JvdW5kIjp7IiRpZCI6IjI2MSIsIkNvbG9yIjp7IiRyZWYiOiI3OSJ9fSwiTWF4V2lkdGgiOjIwMC4wLCJNYXhIZWlnaHQiOiJJbmZpbml0eSIsIlNtYXJ0Rm9yZWdyb3VuZElzQWN0aXZlIjpmYWxzZSwiSG9yaXpvbnRhbEFsaWdubWVudCI6MSwiVmVydGljYWxBbGlnbm1lbnQiOjAsIlNtYXJ0Rm9yZWdyb3VuZCI6bnVsbCwiQmFja2dyb3VuZEZpbGxUeXBlIjowLCJNYXJnaW4iOnsiJGlkIjoiMjYyIiwiVG9wIjowLjAsIkxlZnQiOjAuMCwiUmlnaHQiOjAuMCwiQm90dG9tIjowLjB9LCJQYWRkaW5nIjp7IiRpZCI6IjI2MyIsIlRvcCI6MC4wLCJMZWZ0IjowLjAsIlJpZ2h0IjowLjAsIkJvdHRvbSI6MC4wfSwiQmFja2dyb3VuZCI6eyIkcmVmIjoiODIifSwiSXNWaXNpYmxlIjp0cnVlLCJXaWR0aCI6MC4wLCJIZWlnaHQiOjAuMCwiQm9yZGVyU3R5bGUiOnsiJGlkIjoiMjY0IiwiTGluZUNvbG9yIjpudWxsLCJMaW5lV2VpZ2h0IjowLjAsIkxpbmVUeXBlIjowLCJQYXJlbnRTdHlsZSI6bnVsbH0sIlBhcmVudFN0eWxlIjpudWxsfSwiRGF0ZVN0eWxlIjp7IiRpZCI6IjI2NSIsIkZvbnRTZXR0aW5ncyI6eyIkaWQiOiIyNjYiLCJGb250U2l6ZSI6MTAsIkZvbnROYW1lIjoiQ2FsaWJyaSIsIklzQm9sZCI6ZmFsc2UsIklzSXRhbGljIjpmYWxzZSwiSXNVbmRlcmxpbmVkIjpmYWxzZSwiUGFyZW50U3R5bGUiOm51bGx9LCJBdXRvU2l6ZSI6MCwiRm9yZWdyb3VuZCI6eyIkaWQiOiIyNjciLCJDb2xvciI6eyIkcmVmIjoiODYifX0sIk1heFdpZHRoIjoyMDAuMCwiTWF4SGVpZ2h0IjoiSW5maW5pdHkiLCJTbWFydEZvcmVncm91bmRJc0FjdGl2ZSI6ZmFsc2UsIkhvcml6b250YWxBbGlnbm1lbnQiOjAsIlZlcnRpY2FsQWxpZ25tZW50IjowLCJTbWFydEZvcmVncm91bmQiOm51bGwsIkJhY2tncm91bmRGaWxsVHlwZSI6MCwiTWFyZ2luIjp7IiRpZCI6IjI2OCIsIlRvcCI6MC4wLCJMZWZ0IjowLjAsIlJpZ2h0IjowLjAsIkJvdHRvbSI6MC4wfSwiUGFkZGluZyI6eyIkaWQiOiIyNjkiLCJUb3AiOjAuMCwiTGVmdCI6MC4wLCJSaWdodCI6MC4wLCJCb3R0b20iOjAuMH0sIkJhY2tncm91bmQiOnsiJHJlZiI6Ijg5In0sIklzVmlzaWJsZSI6dHJ1ZSwiV2lkdGgiOjAuMCwiSGVpZ2h0IjowLjAsIkJvcmRlclN0eWxlIjp7IiRpZCI6IjI3MCIsIkxpbmVDb2xvciI6bnVsbCwiTGluZVdlaWdodCI6MC4wLCJMaW5lVHlwZSI6MCwiUGFyZW50U3R5bGUiOm51bGx9LCJQYXJlbnRTdHlsZSI6bnVsbH0sIkRhdGVGb3JtYXQiOnsiJGlkIjoiMjc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cyIiwiRGF0ZVBhcnRJc1Zpc2libGUiOmZhbHNlLCJUaW1lUGFydElzVmlzaWJsZSI6ZmFsc2V9fSwiV2Vla051bWJlcmluZyI6eyIkaWQiOiIyNzMiLCJGb3JtYXQiOjAsIklzVmlzaWJsZSI6ZmFsc2UsIkxhc3RLbm93blZpc2liaWxpdHlTdGF0ZSI6ZmFsc2V9LCJJc1Zpc2libGUiOnRydWUsIlBhcmVudFN0eWxlIjpudWxsfSwiSW5kZXgiOjIxLCJQZXJjZW50YWdlQ29tcGxldGUiOm51bGwsIlBvc2l0aW9uIjp7IlJhdGlvIjowLjAsIklzQ3VzdG9tIjpmYWxzZX0sIkRhdGVGb3JtYXQiOnsiJHJlZiI6IjI3MSJ9LCJXZWVrTnVtYmVyaW5nIjp7IiRpZCI6IjI3NCIsIkZvcm1hdCI6MCwiSXNWaXNpYmxlIjpmYWxzZSwiTGFzdEtub3duVmlzaWJpbGl0eVN0YXRlIjpmYWxzZX0sIlJlbGF0ZWRUYXNrSWQiOiIwMDAwMDAwMC0wMDAwLTAwMDAtMDAwMC0wMDAwMDAwMDAwMDAiLCJJZCI6IjZhMzUyNjU3LTE5NjYtNDc2Zi05ZTBkLWZkOWY2ODEyMWNkYiIsIkltcG9ydElkIjpudWxsLCJUaXRsZSI6IlByb2R1Y3QgTGF1bmNoIDIiLCJOb3RlIjpudWxsLCJIeXBlcmxpbmsiOnsiJGlkIjoiMjc1IiwiQWRkcmVzcyI6bnVsbCwiU3ViQWRkcmVzcyI6bnVsbH0sIklzQ2hhbmdlZCI6ZmFsc2UsIklzTmV3IjpmYWxzZX1dLCJUYXNrcyI6W3siJGlkIjoiMjc2IiwiR3JvdXBOYW1lIjpudWxsLCJTdGFydERhdGUiOiIyMDE4LTAxLTEwVDAwOjAwOjAwWiIsIkVuZERhdGUiOiIyMDE4LTA0LTE4VDIzOjU5OjAwWiIsIlBlcmNlbnRhZ2VDb21wbGV0ZSI6OTAuMCwiU3R5bGUiOnsiJGlkIjoiMjc3IiwiU2hhcGUiOjEsIlNoYXBlVGhpY2tuZXNzIjoxLCJEdXJhdGlvbkZvcm1hdCI6MCwiSW5jbHVkZU5vbldvcmtpbmdEYXlzSW5EdXJhdGlvbiI6ZmFsc2UsIlBlcmNlbnRhZ2VDb21wbGV0ZVN0eWxlIjp7IiRpZCI6IjI3OCIsIkZvbnRTZXR0aW5ncyI6eyIkaWQiOiIyNzk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MjgwIiwiVG9wIjowLjAsIkxlZnQiOjAuMCwiUmlnaHQiOjAuMCwiQm90dG9tIjowLjB9LCJQYWRkaW5nIjp7IiRpZCI6IjI4MSIsIlRvcCI6MC4wLCJMZWZ0IjowLjAsIlJpZ2h0IjowLjAsIkJvdHRvbSI6MC4wfSwiQmFja2dyb3VuZCI6eyIkcmVmIjoiOTkifSwiSXNWaXNpYmxlIjp0cnVlLCJXaWR0aCI6MC4wLCJIZWlnaHQiOjAuMCwiQm9yZGVyU3R5bGUiOnsiJGlkIjoiMjgyIiwiTGluZUNvbG9yIjpudWxsLCJMaW5lV2VpZ2h0IjowLjAsIkxpbmVUeXBlIjowLCJQYXJlbnRTdHlsZSI6bnVsbH0sIlBhcmVudFN0eWxlIjpudWxsfSwiRHVyYXRpb25TdHlsZSI6eyIkaWQiOiIyODMiLCJGb250U2V0dGluZ3MiOnsiJGlkIjoiMjg0IiwiRm9udFNpemUiOjEwLCJGb250TmFtZSI6IkNhbGlicmkiLCJJc0JvbGQiOmZhbHNlLCJJc0l0YWxpYyI6ZmFsc2UsIklzVW5kZXJsaW5lZCI6ZmFsc2UsIlBhcmVudFN0eWxlIjpudWxsfSwiQXV0b1NpemUiOjAsIkZvcmVncm91bmQiOnsiJGlkIjoiMjg1IiwiQ29sb3IiOnsiJHJlZiI6IjEwMyJ9fSwiTWF4V2lkdGgiOjIwMC4wLCJNYXhIZWlnaHQiOiJJbmZpbml0eSIsIlNtYXJ0Rm9yZWdyb3VuZElzQWN0aXZlIjpmYWxzZSwiSG9yaXpvbnRhbEFsaWdubWVudCI6MCwiVmVydGljYWxBbGlnbm1lbnQiOjAsIlNtYXJ0Rm9yZWdyb3VuZCI6bnVsbCwiQmFja2dyb3VuZEZpbGxUeXBlIjowLCJNYXJnaW4iOnsiJGlkIjoiMjg2IiwiVG9wIjowLjAsIkxlZnQiOjAuMCwiUmlnaHQiOjAuMCwiQm90dG9tIjowLjB9LCJQYWRkaW5nIjp7IiRpZCI6IjI4NyIsIlRvcCI6MC4wLCJMZWZ0IjowLjAsIlJpZ2h0IjowLjAsIkJvdHRvbSI6MC4wfSwiQmFja2dyb3VuZCI6eyIkcmVmIjoiMTA2In0sIklzVmlzaWJsZSI6dHJ1ZSwiV2lkdGgiOjAuMCwiSGVpZ2h0IjowLjAsIkJvcmRlclN0eWxlIjp7IiRpZCI6IjI4OCIsIkxpbmVDb2xvciI6bnVsbCwiTGluZVdlaWdodCI6MC4wLCJMaW5lVHlwZSI6MCwiUGFyZW50U3R5bGUiOm51bGx9LCJQYXJlbnRTdHlsZSI6bnVsbH0sIkhvcml6b250YWxDb25uZWN0b3JTdHlsZSI6eyIkaWQiOiIyODkiLCJMaW5lQ29sb3IiOnsiJHJlZiI6IjEwOCJ9LCJMaW5lV2VpZ2h0IjoxLjAsIkxpbmVUeXBlIjowLCJQYXJlbnRTdHlsZSI6bnVsbH0sIlZlcnRpY2FsQ29ubmVjdG9yU3R5bGUiOnsiJGlkIjoiMjkw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MjkxIiwiTWFyZ2luIjp7IiRpZCI6IjI5MiIsIlRvcCI6MC4wLCJMZWZ0Ijo0LjAsIlJpZ2h0Ijo0LjAsIkJvdHRvbSI6MC4wfSwiUGFkZGluZyI6eyIkaWQiOiIyOTMiLCJUb3AiOjAuMCwiTGVmdCI6MC4wLCJSaWdodCI6MC4wLCJCb3R0b20iOjAuMH0sIkJhY2tncm91bmQiOnsiJGlkIjoiMjk0IiwiQ29sb3IiOnsiJGlkIjoiMjk1IiwiQSI6MjU1LCJSIjo2OCwiRyI6ODQsIkIiOjEwNn19LCJJc1Zpc2libGUiOnRydWUsIldpZHRoIjowLjAsIkhlaWdodCI6MTYuMCwiQm9yZGVyU3R5bGUiOnsiJGlkIjoiMjk2IiwiTGluZUNvbG9yIjp7IiRyZWYiOiIxMTkifSwiTGluZVdlaWdodCI6MC4wLCJMaW5lVHlwZSI6MCwiUGFyZW50U3R5bGUiOm51bGx9LCJQYXJlbnRTdHlsZSI6bnVsbH0sIlRpdGxlU3R5bGUiOnsiJGlkIjoiMjk3IiwiRm9udFNldHRpbmdzIjp7IiRpZCI6IjI5OCIsIkZvbnRTaXplIjoxMSwiRm9udE5hbWUiOiJDYWxpYnJpIiwiSXNCb2xkIjp0cnVlLCJJc0l0YWxpYyI6ZmFsc2UsIklzVW5kZXJsaW5lZCI6ZmFsc2UsIlBhcmVudFN0eWxlIjpudWxsfSwiQXV0b1NpemUiOjAsIkZvcmVncm91bmQiOnsiJGlkIjoiMjk5IiwiQ29sb3IiOnsiJGlkIjoiMzA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MwMSIsIlRvcCI6MC4wLCJMZWZ0IjowLjAsIlJpZ2h0IjowLjAsIkJvdHRvbSI6MC4wfSwiUGFkZGluZyI6eyIkaWQiOiIzMDIiLCJUb3AiOjAuMCwiTGVmdCI6MC4wLCJSaWdodCI6MC4wLCJCb3R0b20iOjAuMH0sIkJhY2tncm91bmQiOnsiJHJlZiI6IjEyNyJ9LCJJc1Zpc2libGUiOnRydWUsIldpZHRoIjowLjAsIkhlaWdodCI6MC4wLCJCb3JkZXJTdHlsZSI6eyIkaWQiOiIzMDMiLCJMaW5lQ29sb3IiOm51bGwsIkxpbmVXZWlnaHQiOjAuMCwiTGluZVR5cGUiOjAsIlBhcmVudFN0eWxlIjpudWxsfSwiUGFyZW50U3R5bGUiOm51bGx9LCJEYXRlU3R5bGUiOnsiJGlkIjoiMzA0IiwiRm9udFNldHRpbmdzIjp7IiRpZCI6IjMwNSIsIkZvbnRTaXplIjoxMCwiRm9udE5hbWUiOiJDYWxpYnJpIiwiSXNCb2xkIjpmYWxzZSwiSXNJdGFsaWMiOmZhbHNlLCJJc1VuZGVybGluZWQiOmZhbHNlLCJQYXJlbnRTdHlsZSI6bnVsbH0sIkF1dG9TaXplIjowLCJGb3JlZ3JvdW5kIjp7IiRpZCI6IjMwNiIsIkNvbG9yIjp7IiRpZCI6IjMw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A4IiwiVG9wIjowLjAsIkxlZnQiOjAuMCwiUmlnaHQiOjAuMCwiQm90dG9tIjowLjB9LCJQYWRkaW5nIjp7IiRpZCI6IjMwOSIsIlRvcCI6MC4wLCJMZWZ0IjowLjAsIlJpZ2h0IjowLjAsIkJvdHRvbSI6MC4wfSwiQmFja2dyb3VuZCI6eyIkcmVmIjoiMTM0In0sIklzVmlzaWJsZSI6dHJ1ZSwiV2lkdGgiOjAuMCwiSGVpZ2h0IjowLjAsIkJvcmRlclN0eWxlIjp7IiRpZCI6IjMxMCIsIkxpbmVDb2xvciI6bnVsbCwiTGluZVdlaWdodCI6MC4wLCJMaW5lVHlwZSI6MCwiUGFyZW50U3R5bGUiOm51bGx9LCJQYXJlbnRTdHlsZSI6bnVsbH0sIkRhdGVGb3JtYXQiOnsiJGlkIjoiMzE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EyIiwiRGF0ZVBhcnRJc1Zpc2libGUiOmZhbHNlLCJUaW1lUGFydElzVmlzaWJsZSI6ZmFsc2V9fSwiV2Vla051bWJlcmluZyI6eyIkaWQiOiIzMTMiLCJGb3JtYXQiOjAsIklzVmlzaWJsZSI6ZmFsc2UsIkxhc3RLbm93blZpc2liaWxpdHlTdGF0ZSI6ZmFsc2V9LCJJc1Zpc2libGUiOmZhbHNlLCJQYXJlbnRTdHlsZSI6bnVsbH0sIkluZGV4IjoyLCJTbWFydER1cmF0aW9uQWN0aXZhdGVkIjpmYWxzZSwiRGF0ZUZvcm1hdCI6eyIkcmVmIjoiMzExIn0sIldlZWtOdW1iZXJpbmciOnsiJGlkIjoiMzE0IiwiRm9ybWF0IjowLCJJc1Zpc2libGUiOmZhbHNlLCJMYXN0S25vd25WaXNpYmlsaXR5U3RhdGUiOmZhbHNlfSwiSWQiOiI1ZmZiYjBmZC03ZmIxLTQxNTYtYWQ1NC1lYTMzNzE1OWFlM2MiLCJJbXBvcnRJZCI6bnVsbCwiVGl0bGUiOiJDb2RlIFJldmlldyIsIk5vdGUiOm51bGwsIkh5cGVybGluayI6eyIkaWQiOiIzMTUiLCJBZGRyZXNzIjpudWxsLCJTdWJBZGRyZXNzIjpudWxsfSwiSXNDaGFuZ2VkIjpmYWxzZSwiSXNOZXciOmZhbHNlfSx7IiRpZCI6IjMxNiIsIkdyb3VwTmFtZSI6ImMwZGQxYmNiLTcyNWUtNDBhMC1iMjAzLTNhYzhiZTBjNmM0YiIsIlN0YXJ0RGF0ZSI6IjIwMTgtMDEtMTBUMDA6MDA6MDBaIiwiRW5kRGF0ZSI6IjIwMTgtMDMtMTZUMjM6NTk6MDBaIiwiUGVyY2VudGFnZUNvbXBsZXRlIjo2MC4wLCJTdHlsZSI6eyIkaWQiOiIzMTciLCJTaGFwZSI6MSwiU2hhcGVUaGlja25lc3MiOjEsIkR1cmF0aW9uRm9ybWF0IjowLCJJbmNsdWRlTm9uV29ya2luZ0RheXNJbkR1cmF0aW9uIjpmYWxzZSwiUGVyY2VudGFnZUNvbXBsZXRlU3R5bGUiOnsiJGlkIjoiMzE4IiwiRm9udFNldHRpbmdzIjp7IiRpZCI6IjMxO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aWQiOiIzMjAiLCJUb3AiOjAuMCwiTGVmdCI6MC4wLCJSaWdodCI6MC4wLCJCb3R0b20iOjAuMH0sIlBhZGRpbmciOnsiJGlkIjoiMzIxIiwiVG9wIjowLjAsIkxlZnQiOjAuMCwiUmlnaHQiOjAuMCwiQm90dG9tIjowLjB9LCJCYWNrZ3JvdW5kIjp7IiRyZWYiOiI5OSJ9LCJJc1Zpc2libGUiOnRydWUsIldpZHRoIjowLjAsIkhlaWdodCI6MC4wLCJCb3JkZXJTdHlsZSI6eyIkaWQiOiIzMjIiLCJMaW5lQ29sb3IiOm51bGwsIkxpbmVXZWlnaHQiOjAuMCwiTGluZVR5cGUiOjAsIlBhcmVudFN0eWxlIjpudWxsfSwiUGFyZW50U3R5bGUiOm51bGx9LCJEdXJhdGlvblN0eWxlIjp7IiRpZCI6IjMyMyIsIkZvbnRTZXR0aW5ncyI6eyIkaWQiOiIzMjQiLCJGb250U2l6ZSI6MTAsIkZvbnROYW1lIjoiQ2FsaWJyaSIsIklzQm9sZCI6ZmFsc2UsIklzSXRhbGljIjpmYWxzZSwiSXNVbmRlcmxpbmVkIjpmYWxzZSwiUGFyZW50U3R5bGUiOm51bGx9LCJBdXRvU2l6ZSI6MCwiRm9yZWdyb3VuZCI6eyIkaWQiOiIzMjUiLCJDb2xvciI6eyIkcmVmIjoiMTAzIn19LCJNYXhXaWR0aCI6MjAwLjAsIk1heEhlaWdodCI6IkluZmluaXR5IiwiU21hcnRGb3JlZ3JvdW5kSXNBY3RpdmUiOmZhbHNlLCJIb3Jpem9udGFsQWxpZ25tZW50IjowLCJWZXJ0aWNhbEFsaWdubWVudCI6MCwiU21hcnRGb3JlZ3JvdW5kIjpudWxsLCJCYWNrZ3JvdW5kRmlsbFR5cGUiOjAsIk1hcmdpbiI6eyIkaWQiOiIzMjYiLCJUb3AiOjAuMCwiTGVmdCI6MC4wLCJSaWdodCI6MC4wLCJCb3R0b20iOjAuMH0sIlBhZGRpbmciOnsiJGlkIjoiMzI3IiwiVG9wIjowLjAsIkxlZnQiOjAuMCwiUmlnaHQiOjAuMCwiQm90dG9tIjowLjB9LCJCYWNrZ3JvdW5kIjp7IiRyZWYiOiIxMDYifSwiSXNWaXNpYmxlIjp0cnVlLCJXaWR0aCI6MC4wLCJIZWlnaHQiOjAuMCwiQm9yZGVyU3R5bGUiOnsiJGlkIjoiMzI4IiwiTGluZUNvbG9yIjpudWxsLCJMaW5lV2VpZ2h0IjowLjAsIkxpbmVUeXBlIjowLCJQYXJlbnRTdHlsZSI6bnVsbH0sIlBhcmVudFN0eWxlIjpudWxsfSwiSG9yaXpvbnRhbENvbm5lY3RvclN0eWxlIjp7IiRpZCI6IjMyOSIsIkxpbmVDb2xvciI6eyIkcmVmIjoiMTA4In0sIkxpbmVXZWlnaHQiOjEuMCwiTGluZVR5cGUiOjAsIlBhcmVudFN0eWxlIjpudWxsfSwiVmVydGljYWxDb25uZWN0b3JTdHlsZSI6eyIkaWQiOiIzMzAiLCJMaW5lQ29sb3IiOnsiJHJlZiI6IjExMS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xMCwiSXNCZWxvd1RpbWViYW5kIjpmYWxzZSwiUGVyY2VudGFnZUNvbXBsZXRlU2hhcGVPcGFjaXR5IjozNSwiU2hhcGVTdHlsZSI6eyIkaWQiOiIzMzEiLCJNYXJnaW4iOnsiJGlkIjoiMzMyIiwiVG9wIjowLjAsIkxlZnQiOjQuMCwiUmlnaHQiOjQuMCwiQm90dG9tIjowLjB9LCJQYWRkaW5nIjp7IiRpZCI6IjMzMyIsIlRvcCI6MC4wLCJMZWZ0IjowLjAsIlJpZ2h0IjowLjAsIkJvdHRvbSI6MC4wfSwiQmFja2dyb3VuZCI6eyIkaWQiOiIzMzQiLCJDb2xvciI6eyIkaWQiOiIzMzUiLCJBIjoyNTUsIlIiOjE3OCwiRyI6MTQsIkIiOjE4fX0sIklzVmlzaWJsZSI6dHJ1ZSwiV2lkdGgiOjAuMCwiSGVpZ2h0IjoxNi4wLCJCb3JkZXJTdHlsZSI6eyIkaWQiOiIzMzYiLCJMaW5lQ29sb3IiOnsiJHJlZiI6IjExOSJ9LCJMaW5lV2VpZ2h0IjowLjAsIkxpbmVUeXBlIjowLCJQYXJlbnRTdHlsZSI6bnVsbH0sIlBhcmVudFN0eWxlIjpudWxsfSwiVGl0bGVTdHlsZSI6eyIkaWQiOiIzMzciLCJGb250U2V0dGluZ3MiOnsiJGlkIjoiMzM4IiwiRm9udFNpemUiOjExLCJGb250TmFtZSI6IkNhbGlicmkiLCJJc0JvbGQiOnRydWUsIklzSXRhbGljIjpmYWxzZSwiSXNVbmRlcmxpbmVkIjpmYWxzZSwiUGFyZW50U3R5bGUiOm51bGx9LCJBdXRvU2l6ZSI6MCwiRm9yZWdyb3VuZCI6eyIkaWQiOiIzMzkiLCJDb2xvciI6eyIkaWQiOiIzNDA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zQxIiwiVG9wIjowLjAsIkxlZnQiOjAuMCwiUmlnaHQiOjAuMCwiQm90dG9tIjowLjB9LCJQYWRkaW5nIjp7IiRpZCI6IjM0MiIsIlRvcCI6MC4wLCJMZWZ0IjowLjAsIlJpZ2h0IjowLjAsIkJvdHRvbSI6MC4wfSwiQmFja2dyb3VuZCI6eyIkcmVmIjoiMTI3In0sIklzVmlzaWJsZSI6dHJ1ZSwiV2lkdGgiOjAuMCwiSGVpZ2h0IjowLjAsIkJvcmRlclN0eWxlIjp7IiRpZCI6IjM0MyIsIkxpbmVDb2xvciI6bnVsbCwiTGluZVdlaWdodCI6MC4wLCJMaW5lVHlwZSI6MCwiUGFyZW50U3R5bGUiOm51bGx9LCJQYXJlbnRTdHlsZSI6bnVsbH0sIkRhdGVTdHlsZSI6eyIkaWQiOiIzNDQiLCJGb250U2V0dGluZ3MiOnsiJGlkIjoiMzQ1IiwiRm9udFNpemUiOjEwLCJGb250TmFtZSI6IkNhbGlicmkiLCJJc0JvbGQiOmZhbHNlLCJJc0l0YWxpYyI6ZmFsc2UsIklzVW5kZXJsaW5lZCI6ZmFsc2UsIlBhcmVudFN0eWxlIjpudWxsfSwiQXV0b1NpemUiOjAsIkZvcmVncm91bmQiOnsiJGlkIjoiMzQ2IiwiQ29sb3IiOnsiJGlkIjoiMzQ3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aWQiOiIzNDgiLCJUb3AiOjAuMCwiTGVmdCI6MC4wLCJSaWdodCI6MC4wLCJCb3R0b20iOjAuMH0sIlBhZGRpbmciOnsiJGlkIjoiMzQ5IiwiVG9wIjowLjAsIkxlZnQiOjAuMCwiUmlnaHQiOjAuMCwiQm90dG9tIjowLjB9LCJCYWNrZ3JvdW5kIjp7IiRyZWYiOiIxMzQifSwiSXNWaXNpYmxlIjp0cnVlLCJXaWR0aCI6MC4wLCJIZWlnaHQiOjAuMCwiQm9yZGVyU3R5bGUiOnsiJGlkIjoiMzUwIiwiTGluZUNvbG9yIjpudWxsLCJMaW5lV2VpZ2h0IjowLjAsIkxpbmVUeXBlIjowLCJQYXJlbnRTdHlsZSI6bnVsbH0sIlBhcmVudFN0eWxlIjpudWxsfSwiRGF0ZUZvcm1hdCI6eyIkaWQiOiIzN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TIiLCJEYXRlUGFydElzVmlzaWJsZSI6ZmFsc2UsIlRpbWVQYXJ0SXNWaXNpYmxlIjpmYWxzZX19LCJXZWVrTnVtYmVyaW5nIjp7IiRpZCI6IjM1MyIsIkZvcm1hdCI6MCwiSXNWaXNpYmxlIjpmYWxzZSwiTGFzdEtub3duVmlzaWJpbGl0eVN0YXRlIjpmYWxzZX0sIklzVmlzaWJsZSI6dHJ1ZSwiUGFyZW50U3R5bGUiOm51bGx9LCJJbmRleCI6MywiU21hcnREdXJhdGlvbkFjdGl2YXRlZCI6ZmFsc2UsIkRhdGVGb3JtYXQiOnsiJHJlZiI6IjM1MSJ9LCJXZWVrTnVtYmVyaW5nIjp7IiRpZCI6IjM1NCIsIkZvcm1hdCI6MCwiSXNWaXNpYmxlIjpmYWxzZSwiTGFzdEtub3duVmlzaWJpbGl0eVN0YXRlIjpmYWxzZX0sIklkIjoiNjlkODQwZmUtZGZhOS00ODc1LWFmOWUtODAwYzFjNTk1NjI1IiwiSW1wb3J0SWQiOm51bGwsIlRpdGxlIjoiR2VuZXJhdGUgQW5hbHl0aWNzIiwiTm90ZSI6bnVsbCwiSHlwZXJsaW5rIjp7IiRpZCI6IjM1NSIsIkFkZHJlc3MiOm51bGwsIlN1YkFkZHJlc3MiOm51bGx9LCJJc0NoYW5nZWQiOmZhbHNlLCJJc05ldyI6ZmFsc2V9LHsiJGlkIjoiMzU2IiwiR3JvdXBOYW1lIjoiYzBkZDFiY2ItNzI1ZS00MGEwLWIyMDMtM2FjOGJlMGM2YzRiIiwiU3RhcnREYXRlIjoiMjAxOC0wMy0yMlQwMDowMDowMFoiLCJFbmREYXRlIjoiMjAxOC0wNS0xMFQyMzo1OTowMFoiLCJQZXJjZW50YWdlQ29tcGxldGUiOjU3LjAsIlN0eWxlIjp7IiRpZCI6IjM1NyIsIlNoYXBlIjoxLCJTaGFwZVRoaWNrbmVzcyI6MSwiRHVyYXRpb25Gb3JtYXQiOjAsIkluY2x1ZGVOb25Xb3JraW5nRGF5c0luRHVyYXRpb24iOmZhbHNlLCJQZXJjZW50YWdlQ29tcGxldGVTdHlsZSI6eyIkaWQiOiIzNTgiLCJGb250U2V0dGluZ3MiOnsiJGlkIjoiMzU5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nsiJHJlZiI6Ijk5In0sIklzVmlzaWJsZSI6dHJ1ZSwiV2lkdGgiOjAuMCwiSGVpZ2h0IjowLjAsIkJvcmRlclN0eWxlIjp7IiRpZCI6IjM2MiIsIkxpbmVDb2xvciI6bnVsbCwiTGluZVdlaWdodCI6MC4wLCJMaW5lVHlwZSI6MCwiUGFyZW50U3R5bGUiOm51bGx9LCJQYXJlbnRTdHlsZSI6bnVsbH0sIkR1cmF0aW9uU3R5bGUiOnsiJGlkIjoiMzYzIiwiRm9udFNldHRpbmdzIjp7IiRpZCI6IjM2NCIsIkZvbnRTaXplIjoxMCwiRm9udE5hbWUiOiJDYWxpYnJpIiwiSXNCb2xkIjpmYWxzZSwiSXNJdGFsaWMiOmZhbHNlLCJJc1VuZGVybGluZWQiOmZhbHNlLCJQYXJlbnRTdHlsZSI6bnVsbH0sIkF1dG9TaXplIjowLCJGb3JlZ3JvdW5kIjp7IiRpZCI6IjM2NSIsIkNvbG9yIjp7IiRyZWYiOiIxMDMifX0sIk1heFdpZHRoIjoyMDAuMCwiTWF4SGVpZ2h0IjoiSW5maW5pdHkiLCJTbWFydEZvcmVncm91bmRJc0FjdGl2ZSI6ZmFsc2UsIkhvcml6b250YWxBbGlnbm1lbnQiOjAsIlZlcnRpY2FsQWxpZ25tZW50IjowLCJTbWFydEZvcmVncm91bmQiOm51bGwsIkJhY2tncm91bmRGaWxsVHlwZSI6MCwiTWFyZ2luIjp7IiRpZCI6IjM2NiIsIlRvcCI6MC4wLCJMZWZ0IjowLjAsIlJpZ2h0IjowLjAsIkJvdHRvbSI6MC4wfSwiUGFkZGluZyI6eyIkaWQiOiIzNjciLCJUb3AiOjAuMCwiTGVmdCI6MC4wLCJSaWdodCI6MC4wLCJCb3R0b20iOjAuMH0sIkJhY2tncm91bmQiOnsiJHJlZiI6IjEwNiJ9LCJJc1Zpc2libGUiOnRydWUsIldpZHRoIjowLjAsIkhlaWdodCI6MC4wLCJCb3JkZXJTdHlsZSI6eyIkaWQiOiIzNjgiLCJMaW5lQ29sb3IiOm51bGwsIkxpbmVXZWlnaHQiOjAuMCwiTGluZVR5cGUiOjAsIlBhcmVudFN0eWxlIjpudWxsfSwiUGFyZW50U3R5bGUiOm51bGx9LCJIb3Jpem9udGFsQ29ubmVjdG9yU3R5bGUiOnsiJGlkIjoiMzY5IiwiTGluZUNvbG9yIjp7IiRyZWYiOiIxMDgifSwiTGluZVdlaWdodCI6MS4wLCJMaW5lVHlwZSI6MCwiUGFyZW50U3R5bGUiOm51bGx9LCJWZXJ0aWNhbENvbm5lY3RvclN0eWxlIjp7IiRpZCI6IjM3MCIsIkxpbmVDb2xvciI6eyIkcmVmIjoiMTEx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EwLCJJc0JlbG93VGltZWJhbmQiOmZhbHNlLCJQZXJjZW50YWdlQ29tcGxldGVTaGFwZU9wYWNpdHkiOjM1LCJTaGFwZVN0eWxlIjp7IiRpZCI6IjM3MSIsIk1hcmdpbiI6eyIkaWQiOiIzNzIiLCJUb3AiOjAuMCwiTGVmdCI6NC4wLCJSaWdodCI6NC4wLCJCb3R0b20iOjAuMH0sIlBhZGRpbmciOnsiJGlkIjoiMzczIiwiVG9wIjowLjAsIkxlZnQiOjAuMCwiUmlnaHQiOjAuMCwiQm90dG9tIjowLjB9LCJCYWNrZ3JvdW5kIjp7IiRpZCI6IjM3NCIsIkNvbG9yIjp7IiRpZCI6IjM3NSIsIkEiOjI1NSwiUiI6MTc4LCJHIjoxNCwiQiI6MTh9fSwiSXNWaXNpYmxlIjp0cnVlLCJXaWR0aCI6MC4wLCJIZWlnaHQiOjE2LjAsIkJvcmRlclN0eWxlIjp7IiRpZCI6IjM3NiIsIkxpbmVDb2xvciI6eyIkcmVmIjoiMTE5In0sIkxpbmVXZWlnaHQiOjAuMCwiTGluZVR5cGUiOjAsIlBhcmVudFN0eWxlIjpudWxsfSwiUGFyZW50U3R5bGUiOm51bGx9LCJUaXRsZVN0eWxlIjp7IiRpZCI6IjM3NyIsIkZvbnRTZXR0aW5ncyI6eyIkaWQiOiIzNzgiLCJGb250U2l6ZSI6MTEsIkZvbnROYW1lIjoiQ2FsaWJyaSIsIklzQm9sZCI6dHJ1ZSwiSXNJdGFsaWMiOmZhbHNlLCJJc1VuZGVybGluZWQiOmZhbHNlLCJQYXJlbnRTdHlsZSI6bnVsbH0sIkF1dG9TaXplIjowLCJGb3JlZ3JvdW5kIjp7IiRpZCI6IjM3OSIsIkNvbG9yIjp7IiRpZCI6IjM4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ODEiLCJUb3AiOjAuMCwiTGVmdCI6MC4wLCJSaWdodCI6MC4wLCJCb3R0b20iOjAuMH0sIlBhZGRpbmciOnsiJGlkIjoiMzgyIiwiVG9wIjowLjAsIkxlZnQiOjAuMCwiUmlnaHQiOjAuMCwiQm90dG9tIjowLjB9LCJCYWNrZ3JvdW5kIjp7IiRyZWYiOiIxMjcifSwiSXNWaXNpYmxlIjp0cnVlLCJXaWR0aCI6MC4wLCJIZWlnaHQiOjAuMCwiQm9yZGVyU3R5bGUiOnsiJGlkIjoiMzgzIiwiTGluZUNvbG9yIjpudWxsLCJMaW5lV2VpZ2h0IjowLjAsIkxpbmVUeXBlIjowLCJQYXJlbnRTdHlsZSI6bnVsbH0sIlBhcmVudFN0eWxlIjpudWxsfSwiRGF0ZVN0eWxlIjp7IiRpZCI6IjM4NCIsIkZvbnRTZXR0aW5ncyI6eyIkaWQiOiIzODUiLCJGb250U2l6ZSI6MTAsIkZvbnROYW1lIjoiQ2FsaWJyaSIsIklzQm9sZCI6ZmFsc2UsIklzSXRhbGljIjpmYWxzZSwiSXNVbmRlcmxpbmVkIjpmYWxzZSwiUGFyZW50U3R5bGUiOm51bGx9LCJBdXRvU2l6ZSI6MCwiRm9yZWdyb3VuZCI6eyIkaWQiOiIzODYiLCJDb2xvciI6eyIkaWQiOiIzODc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nsiJHJlZiI6IjEzNCJ9LCJJc1Zpc2libGUiOnRydWUsIldpZHRoIjowLjAsIkhlaWdodCI6MC4wLCJCb3JkZXJTdHlsZSI6eyIkaWQiOiIzOTAiLCJMaW5lQ29sb3IiOm51bGwsIkxpbmVXZWlnaHQiOjAuMCwiTGluZVR5cGUiOjAsIlBhcmVudFN0eWxlIjpudWxsfSwiUGFyZW50U3R5bGUiOm51bGx9LCJEYXRlRm9ybWF0Ijp7IiRpZCI6IjM5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5MiIsIkRhdGVQYXJ0SXNWaXNpYmxlIjpmYWxzZSwiVGltZVBhcnRJc1Zpc2libGUiOmZhbHNlfX0sIldlZWtOdW1iZXJpbmciOnsiJGlkIjoiMzkzIiwiRm9ybWF0IjowLCJJc1Zpc2libGUiOmZhbHNlLCJMYXN0S25vd25WaXNpYmlsaXR5U3RhdGUiOmZhbHNlfSwiSXNWaXNpYmxlIjp0cnVlLCJQYXJlbnRTdHlsZSI6bnVsbH0sIkluZGV4Ijo0LCJTbWFydER1cmF0aW9uQWN0aXZhdGVkIjpmYWxzZSwiRGF0ZUZvcm1hdCI6eyIkcmVmIjoiMzkxIn0sIldlZWtOdW1iZXJpbmciOnsiJGlkIjoiMzk0IiwiRm9ybWF0IjowLCJJc1Zpc2libGUiOmZhbHNlLCJMYXN0S25vd25WaXNpYmlsaXR5U3RhdGUiOmZhbHNlfSwiSWQiOiI5ZWNhMzMxYy02N2E3LTQyNTktYWU0ZC04ZjAxNGQyODg1YTMiLCJJbXBvcnRJZCI6bnVsbCwiVGl0bGUiOiJTZWN1cml0eSBJbXByb3ZlbWVudHMiLCJOb3RlIjpudWxsLCJIeXBlcmxpbmsiOnsiJGlkIjoiMzk1IiwiQWRkcmVzcyI6bnVsbCwiU3ViQWRkcmVzcyI6bnVsbH0sIklzQ2hhbmdlZCI6ZmFsc2UsIklzTmV3IjpmYWxzZX0seyIkaWQiOiIzOTYiLCJHcm91cE5hbWUiOiJjMGRkMWJjYi03MjVlLTQwYTAtYjIwMy0zYWM4YmUwYzZjNGIiLCJTdGFydERhdGUiOiIyMDE4LTA1LTE2VDAwOjAwOjAwWiIsIkVuZERhdGUiOiIyMDE4LTA4LTA0VDIzOjU5OjAwWiIsIlBlcmNlbnRhZ2VDb21wbGV0ZSI6MzYuMCwiU3R5bGUiOnsiJGlkIjoiMzk3IiwiU2hhcGUiOjEsIlNoYXBlVGhpY2tuZXNzIjoxLCJEdXJhdGlvbkZvcm1hdCI6MCwiSW5jbHVkZU5vbldvcmtpbmdEYXlzSW5EdXJhdGlvbiI6ZmFsc2UsIlBlcmNlbnRhZ2VDb21wbGV0ZVN0eWxlIjp7IiRpZCI6IjM5OCIsIkZvbnRTZXR0aW5ncyI6eyIkaWQiOiIzOTk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NDAwIiwiVG9wIjowLjAsIkxlZnQiOjAuMCwiUmlnaHQiOjAuMCwiQm90dG9tIjowLjB9LCJQYWRkaW5nIjp7IiRpZCI6IjQwMSIsIlRvcCI6MC4wLCJMZWZ0IjowLjAsIlJpZ2h0IjowLjAsIkJvdHRvbSI6MC4wfSwiQmFja2dyb3VuZCI6eyIkcmVmIjoiOTkifSwiSXNWaXNpYmxlIjp0cnVlLCJXaWR0aCI6MC4wLCJIZWlnaHQiOjAuMCwiQm9yZGVyU3R5bGUiOnsiJGlkIjoiNDAyIiwiTGluZUNvbG9yIjpudWxsLCJMaW5lV2VpZ2h0IjowLjAsIkxpbmVUeXBlIjowLCJQYXJlbnRTdHlsZSI6bnVsbH0sIlBhcmVudFN0eWxlIjpudWxsfSwiRHVyYXRpb25TdHlsZSI6eyIkaWQiOiI0MDMiLCJGb250U2V0dGluZ3MiOnsiJGlkIjoiNDA0IiwiRm9udFNpemUiOjEwLCJGb250TmFtZSI6IkNhbGlicmkiLCJJc0JvbGQiOmZhbHNlLCJJc0l0YWxpYyI6ZmFsc2UsIklzVW5kZXJsaW5lZCI6ZmFsc2UsIlBhcmVudFN0eWxlIjpudWxsfSwiQXV0b1NpemUiOjAsIkZvcmVncm91bmQiOnsiJGlkIjoiNDA1IiwiQ29sb3IiOnsiJHJlZiI6IjEwMyJ9fSwiTWF4V2lkdGgiOjIwMC4wLCJNYXhIZWlnaHQiOiJJbmZpbml0eSIsIlNtYXJ0Rm9yZWdyb3VuZElzQWN0aXZlIjpmYWxzZSwiSG9yaXpvbnRhbEFsaWdubWVudCI6MC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eyIkcmVmIjoiMTA2In0sIklzVmlzaWJsZSI6dHJ1ZSwiV2lkdGgiOjAuMCwiSGVpZ2h0IjowLjAsIkJvcmRlclN0eWxlIjp7IiRpZCI6IjQwOCIsIkxpbmVDb2xvciI6bnVsbCwiTGluZVdlaWdodCI6MC4wLCJMaW5lVHlwZSI6MCwiUGFyZW50U3R5bGUiOm51bGx9LCJQYXJlbnRTdHlsZSI6bnVsbH0sIkhvcml6b250YWxDb25uZWN0b3JTdHlsZSI6eyIkaWQiOiI0MDkiLCJMaW5lQ29sb3IiOnsiJHJlZiI6IjEwOCJ9LCJMaW5lV2VpZ2h0IjoxLjAsIkxpbmVUeXBlIjowLCJQYXJlbnRTdHlsZSI6bnVsbH0sIlZlcnRpY2FsQ29ubmVjdG9yU3R5bGUiOnsiJGlkIjoiNDEw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DExIiwiTWFyZ2luIjp7IiRpZCI6IjQxMiIsIlRvcCI6MC4wLCJMZWZ0Ijo0LjAsIlJpZ2h0Ijo0LjAsIkJvdHRvbSI6MC4wfSwiUGFkZGluZyI6eyIkaWQiOiI0MTMiLCJUb3AiOjAuMCwiTGVmdCI6MC4wLCJSaWdodCI6MC4wLCJCb3R0b20iOjAuMH0sIkJhY2tncm91bmQiOnsiJGlkIjoiNDE0IiwiQ29sb3IiOnsiJGlkIjoiNDE1IiwiQSI6MjU1LCJSIjoxNzgsIkciOjE0LCJCIjoxOH19LCJJc1Zpc2libGUiOnRydWUsIldpZHRoIjowLjAsIkhlaWdodCI6MTYuMCwiQm9yZGVyU3R5bGUiOnsiJGlkIjoiNDE2IiwiTGluZUNvbG9yIjp7IiRyZWYiOiIxMTkifSwiTGluZVdlaWdodCI6MC4wLCJMaW5lVHlwZSI6MCwiUGFyZW50U3R5bGUiOm51bGx9LCJQYXJlbnRTdHlsZSI6bnVsbH0sIlRpdGxlU3R5bGUiOnsiJGlkIjoiNDE3IiwiRm9udFNldHRpbmdzIjp7IiRpZCI6IjQxOCIsIkZvbnRTaXplIjoxMSwiRm9udE5hbWUiOiJDYWxpYnJpIiwiSXNCb2xkIjp0cnVlLCJJc0l0YWxpYyI6ZmFsc2UsIklzVW5kZXJsaW5lZCI6ZmFsc2UsIlBhcmVudFN0eWxlIjpudWxsfSwiQXV0b1NpemUiOjAsIkZvcmVncm91bmQiOnsiJGlkIjoiNDE5IiwiQ29sb3IiOnsiJGlkIjoiNDI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QyMSIsIlRvcCI6MC4wLCJMZWZ0IjowLjAsIlJpZ2h0IjowLjAsIkJvdHRvbSI6MC4wfSwiUGFkZGluZyI6eyIkaWQiOiI0MjIiLCJUb3AiOjAuMCwiTGVmdCI6MC4wLCJSaWdodCI6MC4wLCJCb3R0b20iOjAuMH0sIkJhY2tncm91bmQiOnsiJHJlZiI6IjEyNyJ9LCJJc1Zpc2libGUiOnRydWUsIldpZHRoIjowLjAsIkhlaWdodCI6MC4wLCJCb3JkZXJTdHlsZSI6eyIkaWQiOiI0MjMiLCJMaW5lQ29sb3IiOm51bGwsIkxpbmVXZWlnaHQiOjAuMCwiTGluZVR5cGUiOjAsIlBhcmVudFN0eWxlIjpudWxsfSwiUGFyZW50U3R5bGUiOm51bGx9LCJEYXRlU3R5bGUiOnsiJGlkIjoiNDI0IiwiRm9udFNldHRpbmdzIjp7IiRpZCI6IjQyNSIsIkZvbnRTaXplIjoxMCwiRm9udE5hbWUiOiJDYWxpYnJpIiwiSXNCb2xkIjpmYWxzZSwiSXNJdGFsaWMiOmZhbHNlLCJJc1VuZGVybGluZWQiOmZhbHNlLCJQYXJlbnRTdHlsZSI6bnVsbH0sIkF1dG9TaXplIjowLCJGb3JlZ3JvdW5kIjp7IiRpZCI6IjQyNiIsIkNvbG9yIjp7IiRpZCI6IjQyNy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NDI4IiwiVG9wIjowLjAsIkxlZnQiOjAuMCwiUmlnaHQiOjAuMCwiQm90dG9tIjowLjB9LCJQYWRkaW5nIjp7IiRpZCI6IjQyOSIsIlRvcCI6MC4wLCJMZWZ0IjowLjAsIlJpZ2h0IjowLjAsIkJvdHRvbSI6MC4wfSwiQmFja2dyb3VuZCI6eyIkcmVmIjoiMTM0In0sIklzVmlzaWJsZSI6dHJ1ZSwiV2lkdGgiOjAuMCwiSGVpZ2h0IjowLjAsIkJvcmRlclN0eWxlIjp7IiRpZCI6IjQzMCIsIkxpbmVDb2xvciI6bnVsbCwiTGluZVdlaWdodCI6MC4wLCJMaW5lVHlwZSI6MCwiUGFyZW50U3R5bGUiOm51bGx9LCJQYXJlbnRTdHlsZSI6bnVsbH0sIkRhdGVGb3JtYXQiOnsiJGlkIjoiNDM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MyIiwiRGF0ZVBhcnRJc1Zpc2libGUiOmZhbHNlLCJUaW1lUGFydElzVmlzaWJsZSI6ZmFsc2V9fSwiV2Vla051bWJlcmluZyI6eyIkaWQiOiI0MzMiLCJGb3JtYXQiOjAsIklzVmlzaWJsZSI6ZmFsc2UsIkxhc3RLbm93blZpc2liaWxpdHlTdGF0ZSI6ZmFsc2V9LCJJc1Zpc2libGUiOnRydWUsIlBhcmVudFN0eWxlIjpudWxsfSwiSW5kZXgiOjUsIlNtYXJ0RHVyYXRpb25BY3RpdmF0ZWQiOmZhbHNlLCJEYXRlRm9ybWF0Ijp7IiRyZWYiOiI0MzEifSwiV2Vla051bWJlcmluZyI6eyIkaWQiOiI0MzQiLCJGb3JtYXQiOjAsIklzVmlzaWJsZSI6ZmFsc2UsIkxhc3RLbm93blZpc2liaWxpdHlTdGF0ZSI6ZmFsc2V9LCJJZCI6IjU5ZGNjMGY5LWQ0YmYtNDJhMy04NDE5LTk3ZjAxODY3ZGU0YSIsIkltcG9ydElkIjpudWxsLCJUaXRsZSI6IlJldmlldyBTdG9yYWdlIFNvbHV0aW9ucyIsIk5vdGUiOm51bGwsIkh5cGVybGluayI6eyIkaWQiOiI0MzUiLCJBZGRyZXNzIjpudWxsLCJTdWJBZGRyZXNzIjpudWxsfSwiSXNDaGFuZ2VkIjpmYWxzZSwiSXNOZXciOmZhbHNlfSx7IiRpZCI6IjQzNiIsIkdyb3VwTmFtZSI6ImMwZGQxYmNiLTcyNWUtNDBhMC1iMjAzLTNhYzhiZTBjNmM0YiIsIlN0YXJ0RGF0ZSI6IjIwMTgtMDgtMTBUMDA6MDA6MDBaIiwiRW5kRGF0ZSI6IjIwMTgtMTEtMTBUMjM6NTk6MDBaIiwiUGVyY2VudGFnZUNvbXBsZXRlIjowLjAsIlN0eWxlIjp7IiRpZCI6IjQzNyIsIlNoYXBlIjoxLCJTaGFwZVRoaWNrbmVzcyI6MSwiRHVyYXRpb25Gb3JtYXQiOjAsIkluY2x1ZGVOb25Xb3JraW5nRGF5c0luRHVyYXRpb24iOmZhbHNlLCJQZXJjZW50YWdlQ29tcGxldGVTdHlsZSI6eyIkaWQiOiI0MzgiLCJGb250U2V0dGluZ3MiOnsiJGlkIjoiNDM5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HJlZiI6Ijk5In0sIklzVmlzaWJsZSI6dHJ1ZSwiV2lkdGgiOjAuMCwiSGVpZ2h0IjowLjAsIkJvcmRlclN0eWxlIjp7IiRpZCI6IjQ0MiIsIkxpbmVDb2xvciI6bnVsbCwiTGluZVdlaWdodCI6MC4wLCJMaW5lVHlwZSI6MCwiUGFyZW50U3R5bGUiOm51bGx9LCJQYXJlbnRTdHlsZSI6bnVsbH0sIkR1cmF0aW9uU3R5bGUiOnsiJGlkIjoiNDQzIiwiRm9udFNldHRpbmdzIjp7IiRpZCI6IjQ0NCIsIkZvbnRTaXplIjoxMCwiRm9udE5hbWUiOiJDYWxpYnJpIiwiSXNCb2xkIjpmYWxzZSwiSXNJdGFsaWMiOmZhbHNlLCJJc1VuZGVybGluZWQiOmZhbHNlLCJQYXJlbnRTdHlsZSI6bnVsbH0sIkF1dG9TaXplIjowLCJGb3JlZ3JvdW5kIjp7IiRpZCI6IjQ0NSIsIkNvbG9yIjp7IiRyZWYiOiIxMDMifX0sIk1heFdpZHRoIjoyMDAuMCwiTWF4SGVpZ2h0IjoiSW5maW5pdHkiLCJTbWFydEZvcmVncm91bmRJc0FjdGl2ZSI6ZmFsc2UsIkhvcml6b250YWxBbGlnbm1lbnQiOjA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HJlZiI6IjEwNiJ9LCJJc1Zpc2libGUiOnRydWUsIldpZHRoIjowLjAsIkhlaWdodCI6MC4wLCJCb3JkZXJTdHlsZSI6eyIkaWQiOiI0NDgiLCJMaW5lQ29sb3IiOm51bGwsIkxpbmVXZWlnaHQiOjAuMCwiTGluZVR5cGUiOjAsIlBhcmVudFN0eWxlIjpudWxsfSwiUGFyZW50U3R5bGUiOm51bGx9LCJIb3Jpem9udGFsQ29ubmVjdG9yU3R5bGUiOnsiJGlkIjoiNDQ5IiwiTGluZUNvbG9yIjp7IiRyZWYiOiIxMDgifSwiTGluZVdlaWdodCI6MS4wLCJMaW5lVHlwZSI6MCwiUGFyZW50U3R5bGUiOm51bGx9LCJWZXJ0aWNhbENvbm5lY3RvclN0eWxlIjp7IiRpZCI6IjQ1MCIsIkxpbmVDb2xvciI6eyIkcmVmIjoiMTExIn0sIkxpbmVXZWlnaHQiOjAuMCwiTGluZVR5cGUiOjAsIlBhcmVudFN0eWxlIjpudWxsfSwiTWFyZ2luIjpudWxsLCJTdGFydERhdGVQb3NpdGlvbiI6MCwiRW5kRGF0ZVBvc2l0aW9uIjowLCJEYXRlSXNWaXNpYmxlIjp0cnVlLCJUaXRsZVBvc2l0aW9uIjoyLCJEdXJhdGlvblBvc2l0aW9uIjo2LCJQZXJjZW50YWdlQ29tcGxldGVkUG9zaXRpb24iOjIsIlNwYWNpbmciOjEwLCJJc0JlbG93VGltZWJhbmQiOmZhbHNlLCJQZXJjZW50YWdlQ29tcGxldGVTaGFwZU9wYWNpdHkiOjM1LCJTaGFwZVN0eWxlIjp7IiRpZCI6IjQ1MSIsIk1hcmdpbiI6eyIkaWQiOiI0NTIiLCJUb3AiOjAuMCwiTGVmdCI6NC4wLCJSaWdodCI6NC4wLCJCb3R0b20iOjAuMH0sIlBhZGRpbmciOnsiJGlkIjoiNDUzIiwiVG9wIjowLjAsIkxlZnQiOjAuMCwiUmlnaHQiOjAuMCwiQm90dG9tIjowLjB9LCJCYWNrZ3JvdW5kIjp7IiRpZCI6IjQ1NCIsIkNvbG9yIjp7IiRpZCI6IjQ1NSIsIkEiOjI1NSwiUiI6MTc4LCJHIjoxNCwiQiI6MTh9fSwiSXNWaXNpYmxlIjp0cnVlLCJXaWR0aCI6MC4wLCJIZWlnaHQiOjE2LjAsIkJvcmRlclN0eWxlIjp7IiRpZCI6IjQ1NiIsIkxpbmVDb2xvciI6eyIkcmVmIjoiMTE5In0sIkxpbmVXZWlnaHQiOjAuMCwiTGluZVR5cGUiOjAsIlBhcmVudFN0eWxlIjpudWxsfSwiUGFyZW50U3R5bGUiOm51bGx9LCJUaXRsZVN0eWxlIjp7IiRpZCI6IjQ1NyIsIkZvbnRTZXR0aW5ncyI6eyIkaWQiOiI0NTgiLCJGb250U2l6ZSI6MTEsIkZvbnROYW1lIjoiQ2FsaWJyaSIsIklzQm9sZCI6dHJ1ZSwiSXNJdGFsaWMiOmZhbHNlLCJJc1VuZGVybGluZWQiOmZhbHNlLCJQYXJlbnRTdHlsZSI6bnVsbH0sIkF1dG9TaXplIjowLCJGb3JlZ3JvdW5kIjp7IiRpZCI6IjQ1OSIsIkNvbG9yIjp7IiRpZCI6IjQ2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NjEiLCJUb3AiOjAuMCwiTGVmdCI6MC4wLCJSaWdodCI6MC4wLCJCb3R0b20iOjAuMH0sIlBhZGRpbmciOnsiJGlkIjoiNDYyIiwiVG9wIjowLjAsIkxlZnQiOjAuMCwiUmlnaHQiOjAuMCwiQm90dG9tIjowLjB9LCJCYWNrZ3JvdW5kIjp7IiRyZWYiOiIxMjcifSwiSXNWaXNpYmxlIjp0cnVlLCJXaWR0aCI6MC4wLCJIZWlnaHQiOjAuMCwiQm9yZGVyU3R5bGUiOnsiJGlkIjoiNDYzIiwiTGluZUNvbG9yIjpudWxsLCJMaW5lV2VpZ2h0IjowLjAsIkxpbmVUeXBlIjowLCJQYXJlbnRTdHlsZSI6bnVsbH0sIlBhcmVudFN0eWxlIjpudWxsfSwiRGF0ZVN0eWxlIjp7IiRpZCI6IjQ2NCIsIkZvbnRTZXR0aW5ncyI6eyIkaWQiOiI0NjUiLCJGb250U2l6ZSI6MTAsIkZvbnROYW1lIjoiQ2FsaWJyaSIsIklzQm9sZCI6ZmFsc2UsIklzSXRhbGljIjpmYWxzZSwiSXNVbmRlcmxpbmVkIjpmYWxzZSwiUGFyZW50U3R5bGUiOm51bGx9LCJBdXRvU2l6ZSI6MCwiRm9yZWdyb3VuZCI6eyIkaWQiOiI0NjYiLCJDb2xvciI6eyIkaWQiOiI0NjciLCJBIjoyNTUsIlIiOjE3OCwiRyI6MTQsIkIiOjE4fX0sIk1heFdpZHRoIjoyMDAuMCwiTWF4SGVpZ2h0IjoiSW5maW5pdHkiLCJTbWFydEZvcmVncm91bmRJc0FjdGl2ZSI6ZmFsc2UsIkhvcml6b250YWxBbGlnbm1lbnQiOjIsIlZlcnRpY2FsQWxpZ25tZW50IjowLCJTbWFydEZvcmVncm91bmQiOm51bGwsIkJhY2tncm91bmRGaWxsVHlwZSI6MCwiTWFyZ2luIjp7IiRpZCI6IjQ2OCIsIlRvcCI6MC4wLCJMZWZ0IjowLjAsIlJpZ2h0IjowLjAsIkJvdHRvbSI6MC4wfSwiUGFkZGluZyI6eyIkaWQiOiI0NjkiLCJUb3AiOjAuMCwiTGVmdCI6MC4wLCJSaWdodCI6MC4wLCJCb3R0b20iOjAuMH0sIkJhY2tncm91bmQiOnsiJHJlZiI6IjEzNCJ9LCJJc1Zpc2libGUiOnRydWUsIldpZHRoIjowLjAsIkhlaWdodCI6MC4wLCJCb3JkZXJTdHlsZSI6eyIkaWQiOiI0NzAiLCJMaW5lQ29sb3IiOm51bGwsIkxpbmVXZWlnaHQiOjAuMCwiTGluZVR5cGUiOjAsIlBhcmVudFN0eWxlIjpudWxsfSwiUGFyZW50U3R5bGUiOm51bGx9LCJEYXRlRm9ybWF0Ijp7IiRpZCI6IjQ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3MiIsIkRhdGVQYXJ0SXNWaXNpYmxlIjpmYWxzZSwiVGltZVBhcnRJc1Zpc2libGUiOmZhbHNlfX0sIldlZWtOdW1iZXJpbmciOnsiJGlkIjoiNDczIiwiRm9ybWF0IjowLCJJc1Zpc2libGUiOmZhbHNlLCJMYXN0S25vd25WaXNpYmlsaXR5U3RhdGUiOmZhbHNlfSwiSXNWaXNpYmxlIjp0cnVlLCJQYXJlbnRTdHlsZSI6bnVsbH0sIkluZGV4Ijo2LCJTbWFydER1cmF0aW9uQWN0aXZhdGVkIjpmYWxzZSwiRGF0ZUZvcm1hdCI6eyIkcmVmIjoiNDcxIn0sIldlZWtOdW1iZXJpbmciOnsiJGlkIjoiNDc0IiwiRm9ybWF0IjowLCJJc1Zpc2libGUiOmZhbHNlLCJMYXN0S25vd25WaXNpYmlsaXR5U3RhdGUiOmZhbHNlfSwiSWQiOiJlOGY0NmI0Yi00OWIwLTQyOGUtYmUyNy00ZGRkN2I1ZTc0MDUiLCJJbXBvcnRJZCI6bnVsbCwiVGl0bGUiOiJNaWdyYXRlIENNUyIsIk5vdGUiOm51bGwsIkh5cGVybGluayI6eyIkaWQiOiI0NzUiLCJBZGRyZXNzIjpudWxsLCJTdWJBZGRyZXNzIjpudWxsfSwiSXNDaGFuZ2VkIjpmYWxzZSwiSXNOZXciOmZhbHNlfSx7IiRpZCI6IjQ3NiIsIkdyb3VwTmFtZSI6IjAwZjhmNDY2LTMzMmUtNDQyNi04NTNhLWIxYzljMTFkZTRmZiIsIlN0YXJ0RGF0ZSI6IjIwMTgtMDEtMTBUMDA6MDA6MDBaIiwiRW5kRGF0ZSI6IjIwMTgtMDQtMjJUMjM6NTk6MDBaIiwiUGVyY2VudGFnZUNvbXBsZXRlIjo0MC4wLCJTdHlsZSI6eyIkaWQiOiI0NzciLCJTaGFwZSI6MSwiU2hhcGVUaGlja25lc3MiOjEsIkR1cmF0aW9uRm9ybWF0IjowLCJJbmNsdWRlTm9uV29ya2luZ0RheXNJbkR1cmF0aW9uIjpmYWxzZSwiUGVyY2VudGFnZUNvbXBsZXRlU3R5bGUiOnsiJGlkIjoiNDc4IiwiRm9udFNldHRpbmdzIjp7IiRpZCI6IjQ3OSIsIkZvbnRTaXplIjoxMCwiRm9udE5hbWUiOiJDYWxpYnJpIiwiSXNCb2xkIjpmYWxzZSwiSXNJdGFsaWMiOmZhbHNlLCJJc1VuZGVybGluZWQiOmZhbHNlLCJQYXJlbnRTdHlsZSI6bnVsbH0sIkF1dG9TaXplIjowLCJGb3JlZ3JvdW5kIjp7IiRpZCI6IjQ4MCIsIkNvbG9yIjp7IiRpZCI6IjQ4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0ODIiLCJUb3AiOjAuMCwiTGVmdCI6MC4wLCJSaWdodCI6MC4wLCJCb3R0b20iOjAuMH0sIlBhZGRpbmciOnsiJGlkIjoiNDgzIiwiVG9wIjowLjAsIkxlZnQiOjAuMCwiUmlnaHQiOjAuMCwiQm90dG9tIjowLjB9LCJCYWNrZ3JvdW5kIjp7IiRyZWYiOiI5OSJ9LCJJc1Zpc2libGUiOnRydWUsIldpZHRoIjowLjAsIkhlaWdodCI6MC4wLCJCb3JkZXJTdHlsZSI6eyIkaWQiOiI0ODQiLCJMaW5lQ29sb3IiOm51bGwsIkxpbmVXZWlnaHQiOjAuMCwiTGluZVR5cGUiOjAsIlBhcmVudFN0eWxlIjpudWxsfSwiUGFyZW50U3R5bGUiOm51bGx9LCJEdXJhdGlvblN0eWxlIjp7IiRpZCI6IjQ4NSIsIkZvbnRTZXR0aW5ncyI6eyIkaWQiOiI0ODYiLCJGb250U2l6ZSI6MTAsIkZvbnROYW1lIjoiQ2FsaWJyaSIsIklzQm9sZCI6ZmFsc2UsIklzSXRhbGljIjpmYWxzZSwiSXNVbmRlcmxpbmVkIjpmYWxzZSwiUGFyZW50U3R5bGUiOm51bGx9LCJBdXRvU2l6ZSI6MCwiRm9yZWdyb3VuZCI6eyIkaWQiOiI0ODciLCJDb2xvciI6eyIkaWQiOiI0ODg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Dg5IiwiVG9wIjowLjAsIkxlZnQiOjAuMCwiUmlnaHQiOjAuMCwiQm90dG9tIjowLjB9LCJQYWRkaW5nIjp7IiRpZCI6IjQ5MCIsIlRvcCI6MC4wLCJMZWZ0IjowLjAsIlJpZ2h0IjowLjAsIkJvdHRvbSI6MC4wfSwiQmFja2dyb3VuZCI6eyIkcmVmIjoiMTA2In0sIklzVmlzaWJsZSI6dHJ1ZSwiV2lkdGgiOjAuMCwiSGVpZ2h0IjowLjAsIkJvcmRlclN0eWxlIjp7IiRpZCI6IjQ5MSIsIkxpbmVDb2xvciI6bnVsbCwiTGluZVdlaWdodCI6MC4wLCJMaW5lVHlwZSI6MCwiUGFyZW50U3R5bGUiOm51bGx9LCJQYXJlbnRTdHlsZSI6bnVsbH0sIkhvcml6b250YWxDb25uZWN0b3JTdHlsZSI6eyIkaWQiOiI0OTIiLCJMaW5lQ29sb3IiOnsiJHJlZiI6IjEwOCJ9LCJMaW5lV2VpZ2h0IjoxLjAsIkxpbmVUeXBlIjowLCJQYXJlbnRTdHlsZSI6bnVsbH0sIlZlcnRpY2FsQ29ubmVjdG9yU3R5bGUiOnsiJGlkIjoiNDkz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Dk0IiwiTWFyZ2luIjp7IiRpZCI6IjQ5NSIsIlRvcCI6MC4wLCJMZWZ0Ijo0LjAsIlJpZ2h0Ijo0LjAsIkJvdHRvbSI6MC4wfSwiUGFkZGluZyI6eyIkaWQiOiI0OTYiLCJUb3AiOjAuMCwiTGVmdCI6MC4wLCJSaWdodCI6MC4wLCJCb3R0b20iOjAuMH0sIkJhY2tncm91bmQiOnsiJGlkIjoiNDk3IiwiQ29sb3IiOnsiJGlkIjoiNDk4IiwiQSI6MjU1LCJSIjo2OCwiRyI6MTE0LCJCIjoxOTZ9fSwiSXNWaXNpYmxlIjp0cnVlLCJXaWR0aCI6MC4wLCJIZWlnaHQiOjE2LjAsIkJvcmRlclN0eWxlIjp7IiRpZCI6IjQ5OSIsIkxpbmVDb2xvciI6eyIkcmVmIjoiMTE5In0sIkxpbmVXZWlnaHQiOjAuMCwiTGluZVR5cGUiOjAsIlBhcmVudFN0eWxlIjpudWxsfSwiUGFyZW50U3R5bGUiOm51bGx9LCJUaXRsZVN0eWxlIjp7IiRpZCI6IjUwMCIsIkZvbnRTZXR0aW5ncyI6eyIkaWQiOiI1MDEiLCJGb250U2l6ZSI6MTEsIkZvbnROYW1lIjoiQ2FsaWJyaSIsIklzQm9sZCI6dHJ1ZSwiSXNJdGFsaWMiOmZhbHNlLCJJc1VuZGVybGluZWQiOmZhbHNlLCJQYXJlbnRTdHlsZSI6bnVsbH0sIkF1dG9TaXplIjowLCJGb3JlZ3JvdW5kIjp7IiRpZCI6IjUwMiIsIkNvbG9yIjp7IiRpZCI6IjUw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1MDQiLCJUb3AiOjAuMCwiTGVmdCI6MC4wLCJSaWdodCI6MC4wLCJCb3R0b20iOjAuMH0sIlBhZGRpbmciOnsiJGlkIjoiNTA1IiwiVG9wIjowLjAsIkxlZnQiOjAuMCwiUmlnaHQiOjAuMCwiQm90dG9tIjowLjB9LCJCYWNrZ3JvdW5kIjp7IiRyZWYiOiIxMjcifSwiSXNWaXNpYmxlIjp0cnVlLCJXaWR0aCI6MC4wLCJIZWlnaHQiOjAuMCwiQm9yZGVyU3R5bGUiOnsiJGlkIjoiNTA2IiwiTGluZUNvbG9yIjpudWxsLCJMaW5lV2VpZ2h0IjowLjAsIkxpbmVUeXBlIjowLCJQYXJlbnRTdHlsZSI6bnVsbH0sIlBhcmVudFN0eWxlIjpudWxsfSwiRGF0ZVN0eWxlIjp7IiRpZCI6IjUwNyIsIkZvbnRTZXR0aW5ncyI6eyIkaWQiOiI1MDgiLCJGb250U2l6ZSI6MTAsIkZvbnROYW1lIjoiQ2FsaWJyaSIsIklzQm9sZCI6ZmFsc2UsIklzSXRhbGljIjpmYWxzZSwiSXNVbmRlcmxpbmVkIjpmYWxzZSwiUGFyZW50U3R5bGUiOm51bGx9LCJBdXRvU2l6ZSI6MCwiRm9yZWdyb3VuZCI6eyIkaWQiOiI1MDkiLCJDb2xvciI6eyIkaWQiOiI1MTA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1MTEiLCJUb3AiOjAuMCwiTGVmdCI6MC4wLCJSaWdodCI6MC4wLCJCb3R0b20iOjAuMH0sIlBhZGRpbmciOnsiJGlkIjoiNTEyIiwiVG9wIjowLjAsIkxlZnQiOjAuMCwiUmlnaHQiOjAuMCwiQm90dG9tIjowLjB9LCJCYWNrZ3JvdW5kIjp7IiRyZWYiOiIxMzQifSwiSXNWaXNpYmxlIjp0cnVlLCJXaWR0aCI6MC4wLCJIZWlnaHQiOjAuMCwiQm9yZGVyU3R5bGUiOnsiJGlkIjoiNTEzIiwiTGluZUNvbG9yIjpudWxsLCJMaW5lV2VpZ2h0IjowLjAsIkxpbmVUeXBlIjowLCJQYXJlbnRTdHlsZSI6bnVsbH0sIlBhcmVudFN0eWxlIjpudWxsfSwiRGF0ZUZvcm1hdCI6eyIkaWQiOiI1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TUiLCJEYXRlUGFydElzVmlzaWJsZSI6ZmFsc2UsIlRpbWVQYXJ0SXNWaXNpYmxlIjpmYWxzZX19LCJXZWVrTnVtYmVyaW5nIjp7IiRpZCI6IjUxNiIsIkZvcm1hdCI6MCwiSXNWaXNpYmxlIjpmYWxzZSwiTGFzdEtub3duVmlzaWJpbGl0eVN0YXRlIjpmYWxzZX0sIklzVmlzaWJsZSI6dHJ1ZSwiUGFyZW50U3R5bGUiOm51bGx9LCJJbmRleCI6NywiU21hcnREdXJhdGlvbkFjdGl2YXRlZCI6ZmFsc2UsIkRhdGVGb3JtYXQiOnsiJHJlZiI6IjUxNCJ9LCJXZWVrTnVtYmVyaW5nIjp7IiRpZCI6IjUxNyIsIkZvcm1hdCI6MCwiSXNWaXNpYmxlIjpmYWxzZSwiTGFzdEtub3duVmlzaWJpbGl0eVN0YXRlIjpmYWxzZX0sIklkIjoiMmUwMmJjZDUtYWZmMy00YjM1LTg3ZjEtOGJlY2UyYWM0MDI2IiwiSW1wb3J0SWQiOm51bGwsIlRpdGxlIjoiUGVyZm9ybWFuY2UgRW5oYW5jZW1lbnRzIiwiTm90ZSI6bnVsbCwiSHlwZXJsaW5rIjp7IiRpZCI6IjUxOCIsIkFkZHJlc3MiOm51bGwsIlN1YkFkZHJlc3MiOm51bGx9LCJJc0NoYW5nZWQiOmZhbHNlLCJJc05ldyI6ZmFsc2V9LHsiJGlkIjoiNTE5IiwiR3JvdXBOYW1lIjoiMDBmOGY0NjYtMzMyZS00NDI2LTg1M2EtYjFjOWMxMWRlNGZmIiwiU3RhcnREYXRlIjoiMjAxOC0wNC0yNlQwMDowMDowMFoiLCJFbmREYXRlIjoiMjAxOC0wNy0yNlQyMzo1OTowMFoiLCJQZXJjZW50YWdlQ29tcGxldGUiOjAuMCwiU3R5bGUiOnsiJGlkIjoiNTIwIiwiU2hhcGUiOjEsIlNoYXBlVGhpY2tuZXNzIjoxLCJEdXJhdGlvbkZvcm1hdCI6MCwiSW5jbHVkZU5vbldvcmtpbmdEYXlzSW5EdXJhdGlvbiI6ZmFsc2UsIlBlcmNlbnRhZ2VDb21wbGV0ZVN0eWxlIjp7IiRpZCI6IjUyMSIsIkZvbnRTZXR0aW5ncyI6eyIkaWQiOiI1Mj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NTIzIiwiVG9wIjowLjAsIkxlZnQiOjAuMCwiUmlnaHQiOjAuMCwiQm90dG9tIjowLjB9LCJQYWRkaW5nIjp7IiRpZCI6IjUyNCIsIlRvcCI6MC4wLCJMZWZ0IjowLjAsIlJpZ2h0IjowLjAsIkJvdHRvbSI6MC4wfSwiQmFja2dyb3VuZCI6eyIkcmVmIjoiOTkifSwiSXNWaXNpYmxlIjp0cnVlLCJXaWR0aCI6MC4wLCJIZWlnaHQiOjAuMCwiQm9yZGVyU3R5bGUiOnsiJGlkIjoiNTI1IiwiTGluZUNvbG9yIjpudWxsLCJMaW5lV2VpZ2h0IjowLjAsIkxpbmVUeXBlIjowLCJQYXJlbnRTdHlsZSI6bnVsbH0sIlBhcmVudFN0eWxlIjpudWxsfSwiRHVyYXRpb25TdHlsZSI6eyIkaWQiOiI1MjYiLCJGb250U2V0dGluZ3MiOnsiJGlkIjoiNTI3IiwiRm9udFNpemUiOjEwLCJGb250TmFtZSI6IkNhbGlicmkiLCJJc0JvbGQiOmZhbHNlLCJJc0l0YWxpYyI6ZmFsc2UsIklzVW5kZXJsaW5lZCI6ZmFsc2UsIlBhcmVudFN0eWxlIjpudWxsfSwiQXV0b1NpemUiOjAsIkZvcmVncm91bmQiOnsiJGlkIjoiNTI4IiwiQ29sb3IiOnsiJHJlZiI6IjEwMyJ9fSwiTWF4V2lkdGgiOjIwMC4wLCJNYXhIZWlnaHQiOiJJbmZpbml0eSIsIlNtYXJ0Rm9yZWdyb3VuZElzQWN0aXZlIjpmYWxzZSwiSG9yaXpvbnRhbEFsaWdubWVudCI6MC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cmVmIjoiMTA2In0sIklzVmlzaWJsZSI6dHJ1ZSwiV2lkdGgiOjAuMCwiSGVpZ2h0IjowLjAsIkJvcmRlclN0eWxlIjp7IiRpZCI6IjUzMSIsIkxpbmVDb2xvciI6bnVsbCwiTGluZVdlaWdodCI6MC4wLCJMaW5lVHlwZSI6MCwiUGFyZW50U3R5bGUiOm51bGx9LCJQYXJlbnRTdHlsZSI6bnVsbH0sIkhvcml6b250YWxDb25uZWN0b3JTdHlsZSI6eyIkaWQiOiI1MzIiLCJMaW5lQ29sb3IiOnsiJHJlZiI6IjEwOCJ9LCJMaW5lV2VpZ2h0IjoxLjAsIkxpbmVUeXBlIjowLCJQYXJlbnRTdHlsZSI6bnVsbH0sIlZlcnRpY2FsQ29ubmVjdG9yU3R5bGUiOnsiJGlkIjoiNTMz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TM0IiwiTWFyZ2luIjp7IiRpZCI6IjUzNSIsIlRvcCI6MC4wLCJMZWZ0Ijo0LjAsIlJpZ2h0Ijo0LjAsIkJvdHRvbSI6MC4wfSwiUGFkZGluZyI6eyIkaWQiOiI1MzYiLCJUb3AiOjAuMCwiTGVmdCI6MC4wLCJSaWdodCI6MC4wLCJCb3R0b20iOjAuMH0sIkJhY2tncm91bmQiOnsiJGlkIjoiNTM3IiwiQ29sb3IiOnsiJGlkIjoiNTM4IiwiQSI6MjU1LCJSIjo2OCwiRyI6MTE0LCJCIjoxOTZ9fSwiSXNWaXNpYmxlIjp0cnVlLCJXaWR0aCI6MC4wLCJIZWlnaHQiOjE2LjAsIkJvcmRlclN0eWxlIjp7IiRpZCI6IjUzOSIsIkxpbmVDb2xvciI6eyIkcmVmIjoiMTE5In0sIkxpbmVXZWlnaHQiOjAuMCwiTGluZVR5cGUiOjAsIlBhcmVudFN0eWxlIjpudWxsfSwiUGFyZW50U3R5bGUiOm51bGx9LCJUaXRsZVN0eWxlIjp7IiRpZCI6IjU0MCIsIkZvbnRTZXR0aW5ncyI6eyIkaWQiOiI1NDEiLCJGb250U2l6ZSI6MTEsIkZvbnROYW1lIjoiQ2FsaWJyaSIsIklzQm9sZCI6dHJ1ZSwiSXNJdGFsaWMiOmZhbHNlLCJJc1VuZGVybGluZWQiOmZhbHNlLCJQYXJlbnRTdHlsZSI6bnVsbH0sIkF1dG9TaXplIjowLCJGb3JlZ3JvdW5kIjp7IiRpZCI6IjU0MiIsIkNvbG9yIjp7IiRpZCI6IjU0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1NDQiLCJUb3AiOjAuMCwiTGVmdCI6MC4wLCJSaWdodCI6MC4wLCJCb3R0b20iOjAuMH0sIlBhZGRpbmciOnsiJGlkIjoiNTQ1IiwiVG9wIjowLjAsIkxlZnQiOjAuMCwiUmlnaHQiOjAuMCwiQm90dG9tIjowLjB9LCJCYWNrZ3JvdW5kIjp7IiRyZWYiOiIxMjcifSwiSXNWaXNpYmxlIjp0cnVlLCJXaWR0aCI6MC4wLCJIZWlnaHQiOjAuMCwiQm9yZGVyU3R5bGUiOnsiJGlkIjoiNTQ2IiwiTGluZUNvbG9yIjpudWxsLCJMaW5lV2VpZ2h0IjowLjAsIkxpbmVUeXBlIjowLCJQYXJlbnRTdHlsZSI6bnVsbH0sIlBhcmVudFN0eWxlIjpudWxsfSwiRGF0ZVN0eWxlIjp7IiRpZCI6IjU0NyIsIkZvbnRTZXR0aW5ncyI6eyIkaWQiOiI1NDgiLCJGb250U2l6ZSI6MTAsIkZvbnROYW1lIjoiQ2FsaWJyaSIsIklzQm9sZCI6ZmFsc2UsIklzSXRhbGljIjpmYWxzZSwiSXNVbmRlcmxpbmVkIjpmYWxzZSwiUGFyZW50U3R5bGUiOm51bGx9LCJBdXRvU2l6ZSI6MCwiRm9yZWdyb3VuZCI6eyIkaWQiOiI1NDkiLCJDb2xvciI6eyIkaWQiOiI1NTA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1NTEiLCJUb3AiOjAuMCwiTGVmdCI6MC4wLCJSaWdodCI6MC4wLCJCb3R0b20iOjAuMH0sIlBhZGRpbmciOnsiJGlkIjoiNTUyIiwiVG9wIjowLjAsIkxlZnQiOjAuMCwiUmlnaHQiOjAuMCwiQm90dG9tIjowLjB9LCJCYWNrZ3JvdW5kIjp7IiRyZWYiOiIxMzQifSwiSXNWaXNpYmxlIjp0cnVlLCJXaWR0aCI6MC4wLCJIZWlnaHQiOjAuMCwiQm9yZGVyU3R5bGUiOnsiJGlkIjoiNTUzIiwiTGluZUNvbG9yIjpudWxsLCJMaW5lV2VpZ2h0IjowLjAsIkxpbmVUeXBlIjowLCJQYXJlbnRTdHlsZSI6bnVsbH0sIlBhcmVudFN0eWxlIjpudWxsfSwiRGF0ZUZvcm1hdCI6eyIkaWQiOiI1N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TUiLCJEYXRlUGFydElzVmlzaWJsZSI6ZmFsc2UsIlRpbWVQYXJ0SXNWaXNpYmxlIjpmYWxzZX19LCJXZWVrTnVtYmVyaW5nIjp7IiRpZCI6IjU1NiIsIkZvcm1hdCI6MCwiSXNWaXNpYmxlIjpmYWxzZSwiTGFzdEtub3duVmlzaWJpbGl0eVN0YXRlIjpmYWxzZX0sIklzVmlzaWJsZSI6dHJ1ZSwiUGFyZW50U3R5bGUiOm51bGx9LCJJbmRleCI6OCwiU21hcnREdXJhdGlvbkFjdGl2YXRlZCI6ZmFsc2UsIkRhdGVGb3JtYXQiOnsiJHJlZiI6IjU1NCJ9LCJXZWVrTnVtYmVyaW5nIjp7IiRpZCI6IjU1NyIsIkZvcm1hdCI6MCwiSXNWaXNpYmxlIjpmYWxzZSwiTGFzdEtub3duVmlzaWJpbGl0eVN0YXRlIjpmYWxzZX0sIklkIjoiZTY0NTFlNWQtNDZiNC00MjNmLTk0M2YtMjUxNDRkNTk0Mzc5IiwiSW1wb3J0SWQiOm51bGwsIlRpdGxlIjoiSW1wcm92ZSBXZWJzaXRlIFJlc3BvbnNpdmVuZXNzIiwiTm90ZSI6bnVsbCwiSHlwZXJsaW5rIjp7IiRpZCI6IjU1OCIsIkFkZHJlc3MiOm51bGwsIlN1YkFkZHJlc3MiOm51bGx9LCJJc0NoYW5nZWQiOmZhbHNlLCJJc05ldyI6ZmFsc2V9LHsiJGlkIjoiNTU5IiwiR3JvdXBOYW1lIjoiMDBmOGY0NjYtMzMyZS00NDI2LTg1M2EtYjFjOWMxMWRlNGZmIiwiU3RhcnREYXRlIjoiMjAxOC0wNy0zMFQwMDowMDowMFoiLCJFbmREYXRlIjoiMjAxOC0xMC0xMVQyMzo1OTowMFoiLCJQZXJjZW50YWdlQ29tcGxldGUiOjAuMCwiU3R5bGUiOnsiJGlkIjoiNTYwIiwiU2hhcGUiOjEsIlNoYXBlVGhpY2tuZXNzIjoxLCJEdXJhdGlvbkZvcm1hdCI6MCwiSW5jbHVkZU5vbldvcmtpbmdEYXlzSW5EdXJhdGlvbiI6ZmFsc2UsIlBlcmNlbnRhZ2VDb21wbGV0ZVN0eWxlIjp7IiRpZCI6IjU2MSIsIkZvbnRTZXR0aW5ncyI6eyIkaWQiOiI1Nj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NTYzIiwiVG9wIjowLjAsIkxlZnQiOjAuMCwiUmlnaHQiOjAuMCwiQm90dG9tIjowLjB9LCJQYWRkaW5nIjp7IiRpZCI6IjU2NCIsIlRvcCI6MC4wLCJMZWZ0IjowLjAsIlJpZ2h0IjowLjAsIkJvdHRvbSI6MC4wfSwiQmFja2dyb3VuZCI6eyIkcmVmIjoiOTkifSwiSXNWaXNpYmxlIjp0cnVlLCJXaWR0aCI6MC4wLCJIZWlnaHQiOjAuMCwiQm9yZGVyU3R5bGUiOnsiJGlkIjoiNTY1IiwiTGluZUNvbG9yIjpudWxsLCJMaW5lV2VpZ2h0IjowLjAsIkxpbmVUeXBlIjowLCJQYXJlbnRTdHlsZSI6bnVsbH0sIlBhcmVudFN0eWxlIjpudWxsfSwiRHVyYXRpb25TdHlsZSI6eyIkaWQiOiI1NjYiLCJGb250U2V0dGluZ3MiOnsiJGlkIjoiNTY3IiwiRm9udFNpemUiOjEwLCJGb250TmFtZSI6IkNhbGlicmkiLCJJc0JvbGQiOmZhbHNlLCJJc0l0YWxpYyI6ZmFsc2UsIklzVW5kZXJsaW5lZCI6ZmFsc2UsIlBhcmVudFN0eWxlIjpudWxsfSwiQXV0b1NpemUiOjAsIkZvcmVncm91bmQiOnsiJGlkIjoiNTY4IiwiQ29sb3IiOnsiJHJlZiI6IjEwMyJ9fSwiTWF4V2lkdGgiOjIwMC4wLCJNYXhIZWlnaHQiOiJJbmZpbml0eSIsIlNtYXJ0Rm9yZWdyb3VuZElzQWN0aXZlIjpmYWxzZSwiSG9yaXpvbnRhbEFsaWdubWVudCI6MCwiVmVydGljYWxBbGlnbm1lbnQiOjAsIlNtYXJ0Rm9yZWdyb3VuZCI6bnVsbCwiQmFja2dyb3VuZEZpbGxUeXBlIjowLCJNYXJnaW4iOnsiJGlkIjoiNTY5IiwiVG9wIjowLjAsIkxlZnQiOjAuMCwiUmlnaHQiOjAuMCwiQm90dG9tIjowLjB9LCJQYWRkaW5nIjp7IiRpZCI6IjU3MCIsIlRvcCI6MC4wLCJMZWZ0IjowLjAsIlJpZ2h0IjowLjAsIkJvdHRvbSI6MC4wfSwiQmFja2dyb3VuZCI6eyIkcmVmIjoiMTA2In0sIklzVmlzaWJsZSI6dHJ1ZSwiV2lkdGgiOjAuMCwiSGVpZ2h0IjowLjAsIkJvcmRlclN0eWxlIjp7IiRpZCI6IjU3MSIsIkxpbmVDb2xvciI6bnVsbCwiTGluZVdlaWdodCI6MC4wLCJMaW5lVHlwZSI6MCwiUGFyZW50U3R5bGUiOm51bGx9LCJQYXJlbnRTdHlsZSI6bnVsbH0sIkhvcml6b250YWxDb25uZWN0b3JTdHlsZSI6eyIkaWQiOiI1NzIiLCJMaW5lQ29sb3IiOnsiJHJlZiI6IjEwOCJ9LCJMaW5lV2VpZ2h0IjoxLjAsIkxpbmVUeXBlIjowLCJQYXJlbnRTdHlsZSI6bnVsbH0sIlZlcnRpY2FsQ29ubmVjdG9yU3R5bGUiOnsiJGlkIjoiNTcz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Tc0IiwiTWFyZ2luIjp7IiRpZCI6IjU3NSIsIlRvcCI6MC4wLCJMZWZ0Ijo0LjAsIlJpZ2h0Ijo0LjAsIkJvdHRvbSI6MC4wfSwiUGFkZGluZyI6eyIkaWQiOiI1NzYiLCJUb3AiOjAuMCwiTGVmdCI6MC4wLCJSaWdodCI6MC4wLCJCb3R0b20iOjAuMH0sIkJhY2tncm91bmQiOnsiJGlkIjoiNTc3IiwiQ29sb3IiOnsiJGlkIjoiNTc4IiwiQSI6MjU1LCJSIjo2OCwiRyI6MTE0LCJCIjoxOTZ9fSwiSXNWaXNpYmxlIjp0cnVlLCJXaWR0aCI6MC4wLCJIZWlnaHQiOjE2LjAsIkJvcmRlclN0eWxlIjp7IiRpZCI6IjU3OSIsIkxpbmVDb2xvciI6eyIkcmVmIjoiMTE5In0sIkxpbmVXZWlnaHQiOjAuMCwiTGluZVR5cGUiOjAsIlBhcmVudFN0eWxlIjpudWxsfSwiUGFyZW50U3R5bGUiOm51bGx9LCJUaXRsZVN0eWxlIjp7IiRpZCI6IjU4MCIsIkZvbnRTZXR0aW5ncyI6eyIkaWQiOiI1ODEiLCJGb250U2l6ZSI6MTEsIkZvbnROYW1lIjoiQ2FsaWJyaSIsIklzQm9sZCI6dHJ1ZSwiSXNJdGFsaWMiOmZhbHNlLCJJc1VuZGVybGluZWQiOmZhbHNlLCJQYXJlbnRTdHlsZSI6bnVsbH0sIkF1dG9TaXplIjowLCJGb3JlZ3JvdW5kIjp7IiRpZCI6IjU4MiIsIkNvbG9yIjp7IiRpZCI6IjU4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1ODQiLCJUb3AiOjAuMCwiTGVmdCI6MC4wLCJSaWdodCI6MC4wLCJCb3R0b20iOjAuMH0sIlBhZGRpbmciOnsiJGlkIjoiNTg1IiwiVG9wIjowLjAsIkxlZnQiOjAuMCwiUmlnaHQiOjAuMCwiQm90dG9tIjowLjB9LCJCYWNrZ3JvdW5kIjp7IiRyZWYiOiIxMjcifSwiSXNWaXNpYmxlIjp0cnVlLCJXaWR0aCI6MC4wLCJIZWlnaHQiOjAuMCwiQm9yZGVyU3R5bGUiOnsiJGlkIjoiNTg2IiwiTGluZUNvbG9yIjpudWxsLCJMaW5lV2VpZ2h0IjowLjAsIkxpbmVUeXBlIjowLCJQYXJlbnRTdHlsZSI6bnVsbH0sIlBhcmVudFN0eWxlIjpudWxsfSwiRGF0ZVN0eWxlIjp7IiRpZCI6IjU4NyIsIkZvbnRTZXR0aW5ncyI6eyIkaWQiOiI1ODgiLCJGb250U2l6ZSI6MTAsIkZvbnROYW1lIjoiQ2FsaWJyaSIsIklzQm9sZCI6ZmFsc2UsIklzSXRhbGljIjpmYWxzZSwiSXNVbmRlcmxpbmVkIjpmYWxzZSwiUGFyZW50U3R5bGUiOm51bGx9LCJBdXRvU2l6ZSI6MCwiRm9yZWdyb3VuZCI6eyIkaWQiOiI1ODkiLCJDb2xvciI6eyIkaWQiOiI1OTA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yZWYiOiIxMzQifSwiSXNWaXNpYmxlIjp0cnVlLCJXaWR0aCI6MC4wLCJIZWlnaHQiOjAuMCwiQm9yZGVyU3R5bGUiOnsiJGlkIjoiNTkzIiwiTGluZUNvbG9yIjpudWxsLCJMaW5lV2VpZ2h0IjowLjAsIkxpbmVUeXBlIjowLCJQYXJlbnRTdHlsZSI6bnVsbH0sIlBhcmVudFN0eWxlIjpudWxsfSwiRGF0ZUZvcm1hdCI6eyIkaWQiOiI1O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TUiLCJEYXRlUGFydElzVmlzaWJsZSI6ZmFsc2UsIlRpbWVQYXJ0SXNWaXNpYmxlIjpmYWxzZX19LCJXZWVrTnVtYmVyaW5nIjp7IiRpZCI6IjU5NiIsIkZvcm1hdCI6MCwiSXNWaXNpYmxlIjpmYWxzZSwiTGFzdEtub3duVmlzaWJpbGl0eVN0YXRlIjpmYWxzZX0sIklzVmlzaWJsZSI6dHJ1ZSwiUGFyZW50U3R5bGUiOm51bGx9LCJJbmRleCI6OSwiU21hcnREdXJhdGlvbkFjdGl2YXRlZCI6ZmFsc2UsIkRhdGVGb3JtYXQiOnsiJHJlZiI6IjU5NCJ9LCJXZWVrTnVtYmVyaW5nIjp7IiRpZCI6IjU5NyIsIkZvcm1hdCI6MCwiSXNWaXNpYmxlIjpmYWxzZSwiTGFzdEtub3duVmlzaWJpbGl0eVN0YXRlIjpmYWxzZX0sIklkIjoiYjkzYzlmNGMtZjk1MS00MzMyLTk3MWUtZDQwYWZmOGI4MWJkIiwiSW1wb3J0SWQiOm51bGwsIlRpdGxlIjoiUmVzb3VyY2UgT3B0aW1pemF0aW9uIiwiTm90ZSI6bnVsbCwiSHlwZXJsaW5rIjp7IiRpZCI6IjU5OCIsIkFkZHJlc3MiOm51bGwsIlN1YkFkZHJlc3MiOm51bGx9LCJJc0NoYW5nZWQiOmZhbHNlLCJJc05ldyI6ZmFsc2V9LHsiJGlkIjoiNTk5IiwiR3JvdXBOYW1lIjoiMmVhZThiOTEtOTAyMC00MDkxLTkzNmUtMDE4ODUwYTVkMTczIiwiU3RhcnREYXRlIjoiMjAxOC0wMS0xMFQwMDowMDowMFoiLCJFbmREYXRlIjoiMjAxOC0wMy0wNFQyMzo1OTowMFoiLCJQZXJjZW50YWdlQ29tcGxldGUiOjYwLjAsIlN0eWxlIjp7IiRpZCI6IjYwMCIsIlNoYXBlIjoxLCJTaGFwZVRoaWNrbmVzcyI6MSwiRHVyYXRpb25Gb3JtYXQiOjAsIkluY2x1ZGVOb25Xb3JraW5nRGF5c0luRHVyYXRpb24iOmZhbHNlLCJQZXJjZW50YWdlQ29tcGxldGVTdHlsZSI6eyIkaWQiOiI2MDEiLCJGb250U2V0dGluZ3MiOnsiJGlkIjoiNjAy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pZCI6IjYwMyIsIlRvcCI6MC4wLCJMZWZ0IjowLjAsIlJpZ2h0IjowLjAsIkJvdHRvbSI6MC4wfSwiUGFkZGluZyI6eyIkaWQiOiI2MDQiLCJUb3AiOjAuMCwiTGVmdCI6MC4wLCJSaWdodCI6MC4wLCJCb3R0b20iOjAuMH0sIkJhY2tncm91bmQiOnsiJHJlZiI6Ijk5In0sIklzVmlzaWJsZSI6dHJ1ZSwiV2lkdGgiOjAuMCwiSGVpZ2h0IjowLjAsIkJvcmRlclN0eWxlIjp7IiRpZCI6IjYwNSIsIkxpbmVDb2xvciI6bnVsbCwiTGluZVdlaWdodCI6MC4wLCJMaW5lVHlwZSI6MCwiUGFyZW50U3R5bGUiOm51bGx9LCJQYXJlbnRTdHlsZSI6bnVsbH0sIkR1cmF0aW9uU3R5bGUiOnsiJGlkIjoiNjA2IiwiRm9udFNldHRpbmdzIjp7IiRpZCI6IjYwNyIsIkZvbnRTaXplIjoxMCwiRm9udE5hbWUiOiJDYWxpYnJpIiwiSXNCb2xkIjpmYWxzZSwiSXNJdGFsaWMiOmZhbHNlLCJJc1VuZGVybGluZWQiOmZhbHNlLCJQYXJlbnRTdHlsZSI6bnVsbH0sIkF1dG9TaXplIjowLCJGb3JlZ3JvdW5kIjp7IiRpZCI6IjYwOCIsIkNvbG9yIjp7IiRyZWYiOiIxMDMifX0sIk1heFdpZHRoIjoyMDAuMCwiTWF4SGVpZ2h0IjoiSW5maW5pdHkiLCJTbWFydEZvcmVncm91bmRJc0FjdGl2ZSI6ZmFsc2UsIkhvcml6b250YWxBbGlnbm1lbnQiOjA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HJlZiI6IjEwNiJ9LCJJc1Zpc2libGUiOnRydWUsIldpZHRoIjowLjAsIkhlaWdodCI6MC4wLCJCb3JkZXJTdHlsZSI6eyIkaWQiOiI2MTEiLCJMaW5lQ29sb3IiOm51bGwsIkxpbmVXZWlnaHQiOjAuMCwiTGluZVR5cGUiOjAsIlBhcmVudFN0eWxlIjpudWxsfSwiUGFyZW50U3R5bGUiOm51bGx9LCJIb3Jpem9udGFsQ29ubmVjdG9yU3R5bGUiOnsiJGlkIjoiNjEyIiwiTGluZUNvbG9yIjp7IiRyZWYiOiIxMDgifSwiTGluZVdlaWdodCI6MS4wLCJMaW5lVHlwZSI6MCwiUGFyZW50U3R5bGUiOm51bGx9LCJWZXJ0aWNhbENvbm5lY3RvclN0eWxlIjp7IiRpZCI6IjYxMyIsIkxpbmVDb2xvciI6eyIkcmVmIjoiMTE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2MTQiLCJNYXJnaW4iOnsiJGlkIjoiNjE1IiwiVG9wIjowLjAsIkxlZnQiOjQuMCwiUmlnaHQiOjQuMCwiQm90dG9tIjowLjB9LCJQYWRkaW5nIjp7IiRpZCI6IjYxNiIsIlRvcCI6MC4wLCJMZWZ0IjowLjAsIlJpZ2h0IjowLjAsIkJvdHRvbSI6MC4wfSwiQmFja2dyb3VuZCI6eyIkaWQiOiI2MTciLCJDb2xvciI6eyIkaWQiOiI2MTgiLCJBIjoyNTUsIlIiOjY4LCJHIjoxMTQsIkIiOjE5Nn19LCJJc1Zpc2libGUiOnRydWUsIldpZHRoIjowLjAsIkhlaWdodCI6MTYuMCwiQm9yZGVyU3R5bGUiOnsiJGlkIjoiNjE5IiwiTGluZUNvbG9yIjp7IiRyZWYiOiIxMTkifSwiTGluZVdlaWdodCI6MC4wLCJMaW5lVHlwZSI6MCwiUGFyZW50U3R5bGUiOm51bGx9LCJQYXJlbnRTdHlsZSI6bnVsbH0sIlRpdGxlU3R5bGUiOnsiJGlkIjoiNjIwIiwiRm9udFNldHRpbmdzIjp7IiRpZCI6IjYyMSIsIkZvbnRTaXplIjoxMSwiRm9udE5hbWUiOiJDYWxpYnJpIiwiSXNCb2xkIjp0cnVlLCJJc0l0YWxpYyI6ZmFsc2UsIklzVW5kZXJsaW5lZCI6ZmFsc2UsIlBhcmVudFN0eWxlIjpudWxsfSwiQXV0b1NpemUiOjAsIkZvcmVncm91bmQiOnsiJGlkIjoiNjIyIiwiQ29sb3IiOnsiJGlkIjoiNjI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YyNCIsIlRvcCI6MC4wLCJMZWZ0IjowLjAsIlJpZ2h0IjowLjAsIkJvdHRvbSI6MC4wfSwiUGFkZGluZyI6eyIkaWQiOiI2MjUiLCJUb3AiOjAuMCwiTGVmdCI6MC4wLCJSaWdodCI6MC4wLCJCb3R0b20iOjAuMH0sIkJhY2tncm91bmQiOnsiJHJlZiI6IjEyNyJ9LCJJc1Zpc2libGUiOnRydWUsIldpZHRoIjowLjAsIkhlaWdodCI6MC4wLCJCb3JkZXJTdHlsZSI6eyIkaWQiOiI2MjYiLCJMaW5lQ29sb3IiOm51bGwsIkxpbmVXZWlnaHQiOjAuMCwiTGluZVR5cGUiOjAsIlBhcmVudFN0eWxlIjpudWxsfSwiUGFyZW50U3R5bGUiOm51bGx9LCJEYXRlU3R5bGUiOnsiJGlkIjoiNjI3IiwiRm9udFNldHRpbmdzIjp7IiRpZCI6IjYyOCIsIkZvbnRTaXplIjoxMCwiRm9udE5hbWUiOiJDYWxpYnJpIiwiSXNCb2xkIjpmYWxzZSwiSXNJdGFsaWMiOmZhbHNlLCJJc1VuZGVybGluZWQiOmZhbHNlLCJQYXJlbnRTdHlsZSI6bnVsbH0sIkF1dG9TaXplIjowLCJGb3JlZ3JvdW5kIjp7IiRpZCI6IjYyOSIsIkNvbG9yIjp7IiRpZCI6IjYz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eyIkcmVmIjoiMTM0In0sIklzVmlzaWJsZSI6dHJ1ZSwiV2lkdGgiOjAuMCwiSGVpZ2h0IjowLjAsIkJvcmRlclN0eWxlIjp7IiRpZCI6IjYzMyIsIkxpbmVDb2xvciI6bnVsbCwiTGluZVdlaWdodCI6MC4wLCJMaW5lVHlwZSI6MCwiUGFyZW50U3R5bGUiOm51bGx9LCJQYXJlbnRTdHlsZSI6bnVsbH0sIkRhdGVGb3JtYXQiOnsiJGlkIjoiNjM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M1IiwiRGF0ZVBhcnRJc1Zpc2libGUiOmZhbHNlLCJUaW1lUGFydElzVmlzaWJsZSI6ZmFsc2V9fSwiV2Vla051bWJlcmluZyI6eyIkaWQiOiI2MzYiLCJGb3JtYXQiOjAsIklzVmlzaWJsZSI6ZmFsc2UsIkxhc3RLbm93blZpc2liaWxpdHlTdGF0ZSI6ZmFsc2V9LCJJc1Zpc2libGUiOnRydWUsIlBhcmVudFN0eWxlIjpudWxsfSwiSW5kZXgiOjEwLCJTbWFydER1cmF0aW9uQWN0aXZhdGVkIjpmYWxzZSwiRGF0ZUZvcm1hdCI6eyIkcmVmIjoiNjM0In0sIldlZWtOdW1iZXJpbmciOnsiJGlkIjoiNjM3IiwiRm9ybWF0IjowLCJJc1Zpc2libGUiOmZhbHNlLCJMYXN0S25vd25WaXNpYmlsaXR5U3RhdGUiOmZhbHNlfSwiSWQiOiIzMDU1NDRjMS1mY2NlLTRlYWYtOTAzZC0yY2JmZTk3Mjk5OGQiLCJJbXBvcnRJZCI6bnVsbCwiVGl0bGUiOiJUd2VhayBQb3J0YWwgVUkiLCJOb3RlIjpudWxsLCJIeXBlcmxpbmsiOnsiJGlkIjoiNjM4IiwiQWRkcmVzcyI6bnVsbCwiU3ViQWRkcmVzcyI6bnVsbH0sIklzQ2hhbmdlZCI6ZmFsc2UsIklzTmV3IjpmYWxzZX0seyIkaWQiOiI2MzkiLCJHcm91cE5hbWUiOiIyZWFlOGI5MS05MDIwLTQwOTEtOTM2ZS0wMTg4NTBhNWQxNzMiLCJTdGFydERhdGUiOiIyMDE4LTAzLTEwVDAwOjAwOjAwWiIsIkVuZERhdGUiOiIyMDE4LTA1LTEwVDIzOjU5OjAwWiIsIlBlcmNlbnRhZ2VDb21wbGV0ZSI6MjAuMCwiU3R5bGUiOnsiJGlkIjoiNjQwIiwiU2hhcGUiOjEsIlNoYXBlVGhpY2tuZXNzIjoxLCJEdXJhdGlvbkZvcm1hdCI6MCwiSW5jbHVkZU5vbldvcmtpbmdEYXlzSW5EdXJhdGlvbiI6ZmFsc2UsIlBlcmNlbnRhZ2VDb21wbGV0ZVN0eWxlIjp7IiRpZCI6IjY0MSIsIkZvbnRTZXR0aW5ncyI6eyIkaWQiOiI2ND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NjQzIiwiVG9wIjowLjAsIkxlZnQiOjAuMCwiUmlnaHQiOjAuMCwiQm90dG9tIjowLjB9LCJQYWRkaW5nIjp7IiRpZCI6IjY0NCIsIlRvcCI6MC4wLCJMZWZ0IjowLjAsIlJpZ2h0IjowLjAsIkJvdHRvbSI6MC4wfSwiQmFja2dyb3VuZCI6eyIkcmVmIjoiOTkifSwiSXNWaXNpYmxlIjp0cnVlLCJXaWR0aCI6MC4wLCJIZWlnaHQiOjAuMCwiQm9yZGVyU3R5bGUiOnsiJGlkIjoiNjQ1IiwiTGluZUNvbG9yIjpudWxsLCJMaW5lV2VpZ2h0IjowLjAsIkxpbmVUeXBlIjowLCJQYXJlbnRTdHlsZSI6bnVsbH0sIlBhcmVudFN0eWxlIjpudWxsfSwiRHVyYXRpb25TdHlsZSI6eyIkaWQiOiI2NDYiLCJGb250U2V0dGluZ3MiOnsiJGlkIjoiNjQ3IiwiRm9udFNpemUiOjEwLCJGb250TmFtZSI6IkNhbGlicmkiLCJJc0JvbGQiOmZhbHNlLCJJc0l0YWxpYyI6ZmFsc2UsIklzVW5kZXJsaW5lZCI6ZmFsc2UsIlBhcmVudFN0eWxlIjpudWxsfSwiQXV0b1NpemUiOjAsIkZvcmVncm91bmQiOnsiJGlkIjoiNjQ4IiwiQ29sb3IiOnsiJHJlZiI6IjEwMyJ9fSwiTWF4V2lkdGgiOjIwMC4wLCJNYXhIZWlnaHQiOiJJbmZpbml0eSIsIlNtYXJ0Rm9yZWdyb3VuZElzQWN0aXZlIjpmYWxzZSwiSG9yaXpvbnRhbEFsaWdubWVudCI6MCwiVmVydGljYWxBbGlnbm1lbnQiOjAsIlNtYXJ0Rm9yZWdyb3VuZCI6bnVsbCwiQmFja2dyb3VuZEZpbGxUeXBlIjowLCJNYXJnaW4iOnsiJGlkIjoiNjQ5IiwiVG9wIjowLjAsIkxlZnQiOjAuMCwiUmlnaHQiOjAuMCwiQm90dG9tIjowLjB9LCJQYWRkaW5nIjp7IiRpZCI6IjY1MCIsIlRvcCI6MC4wLCJMZWZ0IjowLjAsIlJpZ2h0IjowLjAsIkJvdHRvbSI6MC4wfSwiQmFja2dyb3VuZCI6eyIkcmVmIjoiMTA2In0sIklzVmlzaWJsZSI6dHJ1ZSwiV2lkdGgiOjAuMCwiSGVpZ2h0IjowLjAsIkJvcmRlclN0eWxlIjp7IiRpZCI6IjY1MSIsIkxpbmVDb2xvciI6bnVsbCwiTGluZVdlaWdodCI6MC4wLCJMaW5lVHlwZSI6MCwiUGFyZW50U3R5bGUiOm51bGx9LCJQYXJlbnRTdHlsZSI6bnVsbH0sIkhvcml6b250YWxDb25uZWN0b3JTdHlsZSI6eyIkaWQiOiI2NTIiLCJMaW5lQ29sb3IiOnsiJHJlZiI6IjEwOCJ9LCJMaW5lV2VpZ2h0IjoxLjAsIkxpbmVUeXBlIjowLCJQYXJlbnRTdHlsZSI6bnVsbH0sIlZlcnRpY2FsQ29ubmVjdG9yU3R5bGUiOnsiJGlkIjoiNjUzIiwiTGluZUNvbG9yIjp7IiRyZWYiOiIxMT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mZhbHNlLCJQZXJjZW50YWdlQ29tcGxldGVTaGFwZU9wYWNpdHkiOjM1LCJTaGFwZVN0eWxlIjp7IiRpZCI6IjY1NCIsIk1hcmdpbiI6eyIkaWQiOiI2NTUiLCJUb3AiOjAuMCwiTGVmdCI6NC4wLCJSaWdodCI6NC4wLCJCb3R0b20iOjAuMH0sIlBhZGRpbmciOnsiJGlkIjoiNjU2IiwiVG9wIjowLjAsIkxlZnQiOjAuMCwiUmlnaHQiOjAuMCwiQm90dG9tIjowLjB9LCJCYWNrZ3JvdW5kIjp7IiRpZCI6IjY1NyIsIkNvbG9yIjp7IiRpZCI6IjY1OCIsIkEiOjI1NSwiUiI6NjgsIkciOjExNCwiQiI6MTk2fX0sIklzVmlzaWJsZSI6dHJ1ZSwiV2lkdGgiOjAuMCwiSGVpZ2h0IjoxNi4wLCJCb3JkZXJTdHlsZSI6eyIkaWQiOiI2NTkiLCJMaW5lQ29sb3IiOnsiJHJlZiI6IjExOSJ9LCJMaW5lV2VpZ2h0IjowLjAsIkxpbmVUeXBlIjowLCJQYXJlbnRTdHlsZSI6bnVsbH0sIlBhcmVudFN0eWxlIjpudWxsfSwiVGl0bGVTdHlsZSI6eyIkaWQiOiI2NjAiLCJGb250U2V0dGluZ3MiOnsiJGlkIjoiNjYxIiwiRm9udFNpemUiOjExLCJGb250TmFtZSI6IkNhbGlicmkiLCJJc0JvbGQiOnRydWUsIklzSXRhbGljIjpmYWxzZSwiSXNVbmRlcmxpbmVkIjpmYWxzZSwiUGFyZW50U3R5bGUiOm51bGx9LCJBdXRvU2l6ZSI6MCwiRm9yZWdyb3VuZCI6eyIkaWQiOiI2NjIiLCJDb2xvciI6eyIkaWQiOiI2Nj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jY0IiwiVG9wIjowLjAsIkxlZnQiOjAuMCwiUmlnaHQiOjAuMCwiQm90dG9tIjowLjB9LCJQYWRkaW5nIjp7IiRpZCI6IjY2NSIsIlRvcCI6MC4wLCJMZWZ0IjowLjAsIlJpZ2h0IjowLjAsIkJvdHRvbSI6MC4wfSwiQmFja2dyb3VuZCI6eyIkcmVmIjoiMTI3In0sIklzVmlzaWJsZSI6dHJ1ZSwiV2lkdGgiOjAuMCwiSGVpZ2h0IjowLjAsIkJvcmRlclN0eWxlIjp7IiRpZCI6IjY2NiIsIkxpbmVDb2xvciI6bnVsbCwiTGluZVdlaWdodCI6MC4wLCJMaW5lVHlwZSI6MCwiUGFyZW50U3R5bGUiOm51bGx9LCJQYXJlbnRTdHlsZSI6bnVsbH0sIkRhdGVTdHlsZSI6eyIkaWQiOiI2NjciLCJGb250U2V0dGluZ3MiOnsiJGlkIjoiNjY4IiwiRm9udFNpemUiOjEwLCJGb250TmFtZSI6IkNhbGlicmkiLCJJc0JvbGQiOmZhbHNlLCJJc0l0YWxpYyI6ZmFsc2UsIklzVW5kZXJsaW5lZCI6ZmFsc2UsIlBhcmVudFN0eWxlIjpudWxsfSwiQXV0b1NpemUiOjAsIkZvcmVncm91bmQiOnsiJGlkIjoiNjY5IiwiQ29sb3IiOnsiJGlkIjoiNjc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NzEiLCJUb3AiOjAuMCwiTGVmdCI6MC4wLCJSaWdodCI6MC4wLCJCb3R0b20iOjAuMH0sIlBhZGRpbmciOnsiJGlkIjoiNjcyIiwiVG9wIjowLjAsIkxlZnQiOjAuMCwiUmlnaHQiOjAuMCwiQm90dG9tIjowLjB9LCJCYWNrZ3JvdW5kIjp7IiRyZWYiOiIxMzQifSwiSXNWaXNpYmxlIjp0cnVlLCJXaWR0aCI6MC4wLCJIZWlnaHQiOjAuMCwiQm9yZGVyU3R5bGUiOnsiJGlkIjoiNjczIiwiTGluZUNvbG9yIjpudWxsLCJMaW5lV2VpZ2h0IjowLjAsIkxpbmVUeXBlIjowLCJQYXJlbnRTdHlsZSI6bnVsbH0sIlBhcmVudFN0eWxlIjpudWxsfSwiRGF0ZUZvcm1hdCI6eyIkaWQiOiI2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zUiLCJEYXRlUGFydElzVmlzaWJsZSI6ZmFsc2UsIlRpbWVQYXJ0SXNWaXNpYmxlIjpmYWxzZX19LCJXZWVrTnVtYmVyaW5nIjp7IiRpZCI6IjY3NiIsIkZvcm1hdCI6MCwiSXNWaXNpYmxlIjpmYWxzZSwiTGFzdEtub3duVmlzaWJpbGl0eVN0YXRlIjpmYWxzZX0sIklzVmlzaWJsZSI6dHJ1ZSwiUGFyZW50U3R5bGUiOm51bGx9LCJJbmRleCI6MTEsIlNtYXJ0RHVyYXRpb25BY3RpdmF0ZWQiOmZhbHNlLCJEYXRlRm9ybWF0Ijp7IiRyZWYiOiI2NzQifSwiV2Vla051bWJlcmluZyI6eyIkaWQiOiI2NzciLCJGb3JtYXQiOjAsIklzVmlzaWJsZSI6ZmFsc2UsIkxhc3RLbm93blZpc2liaWxpdHlTdGF0ZSI6ZmFsc2V9LCJJZCI6ImEzMzNjZThkLTk3Y2ItNGYzMi04ZTAyLWE1ZDg3NWRmMjk1YSIsIkltcG9ydElkIjpudWxsLCJUaXRsZSI6IlVzZXIgRmVlZGJhY2sgVmFsaWRhdGlvbiIsIk5vdGUiOm51bGwsIkh5cGVybGluayI6eyIkaWQiOiI2NzgiLCJBZGRyZXNzIjpudWxsLCJTdWJBZGRyZXNzIjpudWxsfSwiSXNDaGFuZ2VkIjpmYWxzZSwiSXNOZXciOmZhbHNlfSx7IiRpZCI6IjY3OSIsIkdyb3VwTmFtZSI6IjJlYWU4YjkxLTkwMjAtNDA5MS05MzZlLTAxODg1MGE1ZDE3MyIsIlN0YXJ0RGF0ZSI6IjIwMTgtMDUtMTZUMDA6MDA6MDBaIiwiRW5kRGF0ZSI6IjIwMTgtMDktMTNUMjM6NTk6MDBaIiwiUGVyY2VudGFnZUNvbXBsZXRlIjoxMC4wLCJTdHlsZSI6eyIkaWQiOiI2ODAiLCJTaGFwZSI6MSwiU2hhcGVUaGlja25lc3MiOjEsIkR1cmF0aW9uRm9ybWF0IjowLCJJbmNsdWRlTm9uV29ya2luZ0RheXNJbkR1cmF0aW9uIjpmYWxzZSwiUGVyY2VudGFnZUNvbXBsZXRlU3R5bGUiOnsiJGlkIjoiNjgxIiwiRm9udFNldHRpbmdzIjp7IiRpZCI6IjY4Mi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aWQiOiI2ODMiLCJUb3AiOjAuMCwiTGVmdCI6MC4wLCJSaWdodCI6MC4wLCJCb3R0b20iOjAuMH0sIlBhZGRpbmciOnsiJGlkIjoiNjg0IiwiVG9wIjowLjAsIkxlZnQiOjAuMCwiUmlnaHQiOjAuMCwiQm90dG9tIjowLjB9LCJCYWNrZ3JvdW5kIjp7IiRyZWYiOiI5OSJ9LCJJc1Zpc2libGUiOnRydWUsIldpZHRoIjowLjAsIkhlaWdodCI6MC4wLCJCb3JkZXJTdHlsZSI6eyIkaWQiOiI2ODUiLCJMaW5lQ29sb3IiOm51bGwsIkxpbmVXZWlnaHQiOjAuMCwiTGluZVR5cGUiOjAsIlBhcmVudFN0eWxlIjpudWxsfSwiUGFyZW50U3R5bGUiOm51bGx9LCJEdXJhdGlvblN0eWxlIjp7IiRpZCI6IjY4NiIsIkZvbnRTZXR0aW5ncyI6eyIkaWQiOiI2ODciLCJGb250U2l6ZSI6MTAsIkZvbnROYW1lIjoiQ2FsaWJyaSIsIklzQm9sZCI6ZmFsc2UsIklzSXRhbGljIjpmYWxzZSwiSXNVbmRlcmxpbmVkIjpmYWxzZSwiUGFyZW50U3R5bGUiOm51bGx9LCJBdXRvU2l6ZSI6MCwiRm9yZWdyb3VuZCI6eyIkaWQiOiI2ODgiLCJDb2xvciI6eyIkcmVmIjoiMTAzIn19LCJNYXhXaWR0aCI6MjAwLjAsIk1heEhlaWdodCI6IkluZmluaXR5IiwiU21hcnRGb3JlZ3JvdW5kSXNBY3RpdmUiOmZhbHNlLCJIb3Jpem9udGFsQWxpZ25tZW50Ijow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yZWYiOiIxMDYifSwiSXNWaXNpYmxlIjp0cnVlLCJXaWR0aCI6MC4wLCJIZWlnaHQiOjAuMCwiQm9yZGVyU3R5bGUiOnsiJGlkIjoiNjkxIiwiTGluZUNvbG9yIjpudWxsLCJMaW5lV2VpZ2h0IjowLjAsIkxpbmVUeXBlIjowLCJQYXJlbnRTdHlsZSI6bnVsbH0sIlBhcmVudFN0eWxlIjpudWxsfSwiSG9yaXpvbnRhbENvbm5lY3RvclN0eWxlIjp7IiRpZCI6IjY5MiIsIkxpbmVDb2xvciI6eyIkcmVmIjoiMTA4In0sIkxpbmVXZWlnaHQiOjEuMCwiTGluZVR5cGUiOjAsIlBhcmVudFN0eWxlIjpudWxsfSwiVmVydGljYWxDb25uZWN0b3JTdHlsZSI6eyIkaWQiOiI2OTMiLCJMaW5lQ29sb3IiOnsiJHJlZiI6IjEx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TAsIklzQmVsb3dUaW1lYmFuZCI6ZmFsc2UsIlBlcmNlbnRhZ2VDb21wbGV0ZVNoYXBlT3BhY2l0eSI6MzUsIlNoYXBlU3R5bGUiOnsiJGlkIjoiNjk0IiwiTWFyZ2luIjp7IiRpZCI6IjY5NSIsIlRvcCI6MC4wLCJMZWZ0Ijo0LjAsIlJpZ2h0Ijo0LjAsIkJvdHRvbSI6MC4wfSwiUGFkZGluZyI6eyIkaWQiOiI2OTYiLCJUb3AiOjAuMCwiTGVmdCI6MC4wLCJSaWdodCI6MC4wLCJCb3R0b20iOjAuMH0sIkJhY2tncm91bmQiOnsiJGlkIjoiNjk3IiwiQ29sb3IiOnsiJGlkIjoiNjk4IiwiQSI6MjU1LCJSIjo2OCwiRyI6MTE0LCJCIjoxOTZ9fSwiSXNWaXNpYmxlIjp0cnVlLCJXaWR0aCI6MC4wLCJIZWlnaHQiOjE2LjAsIkJvcmRlclN0eWxlIjp7IiRpZCI6IjY5OSIsIkxpbmVDb2xvciI6eyIkcmVmIjoiMTE5In0sIkxpbmVXZWlnaHQiOjAuMCwiTGluZVR5cGUiOjAsIlBhcmVudFN0eWxlIjpudWxsfSwiUGFyZW50U3R5bGUiOm51bGx9LCJUaXRsZVN0eWxlIjp7IiRpZCI6IjcwMCIsIkZvbnRTZXR0aW5ncyI6eyIkaWQiOiI3MDEiLCJGb250U2l6ZSI6MTEsIkZvbnROYW1lIjoiQ2FsaWJyaSIsIklzQm9sZCI6dHJ1ZSwiSXNJdGFsaWMiOmZhbHNlLCJJc1VuZGVybGluZWQiOmZhbHNlLCJQYXJlbnRTdHlsZSI6bnVsbH0sIkF1dG9TaXplIjowLCJGb3JlZ3JvdW5kIjp7IiRpZCI6IjcwMiIsIkNvbG9yIjp7IiRpZCI6Ijcw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MDQiLCJUb3AiOjAuMCwiTGVmdCI6MC4wLCJSaWdodCI6MC4wLCJCb3R0b20iOjAuMH0sIlBhZGRpbmciOnsiJGlkIjoiNzA1IiwiVG9wIjowLjAsIkxlZnQiOjAuMCwiUmlnaHQiOjAuMCwiQm90dG9tIjowLjB9LCJCYWNrZ3JvdW5kIjp7IiRyZWYiOiIxMjcifSwiSXNWaXNpYmxlIjp0cnVlLCJXaWR0aCI6MC4wLCJIZWlnaHQiOjAuMCwiQm9yZGVyU3R5bGUiOnsiJGlkIjoiNzA2IiwiTGluZUNvbG9yIjpudWxsLCJMaW5lV2VpZ2h0IjowLjAsIkxpbmVUeXBlIjowLCJQYXJlbnRTdHlsZSI6bnVsbH0sIlBhcmVudFN0eWxlIjpudWxsfSwiRGF0ZVN0eWxlIjp7IiRpZCI6IjcwNyIsIkZvbnRTZXR0aW5ncyI6eyIkaWQiOiI3MDgiLCJGb250U2l6ZSI6MTAsIkZvbnROYW1lIjoiQ2FsaWJyaSIsIklzQm9sZCI6ZmFsc2UsIklzSXRhbGljIjpmYWxzZSwiSXNVbmRlcmxpbmVkIjpmYWxzZSwiUGFyZW50U3R5bGUiOm51bGx9LCJBdXRvU2l6ZSI6MCwiRm9yZWdyb3VuZCI6eyIkaWQiOiI3MDkiLCJDb2xvciI6eyIkaWQiOiI3M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cxMSIsIlRvcCI6MC4wLCJMZWZ0IjowLjAsIlJpZ2h0IjowLjAsIkJvdHRvbSI6MC4wfSwiUGFkZGluZyI6eyIkaWQiOiI3MTIiLCJUb3AiOjAuMCwiTGVmdCI6MC4wLCJSaWdodCI6MC4wLCJCb3R0b20iOjAuMH0sIkJhY2tncm91bmQiOnsiJHJlZiI6IjEzNCJ9LCJJc1Zpc2libGUiOnRydWUsIldpZHRoIjowLjAsIkhlaWdodCI6MC4wLCJCb3JkZXJTdHlsZSI6eyIkaWQiOiI3MTMiLCJMaW5lQ29sb3IiOm51bGwsIkxpbmVXZWlnaHQiOjAuMCwiTGluZVR5cGUiOjAsIlBhcmVudFN0eWxlIjpudWxsfSwiUGFyZW50U3R5bGUiOm51bGx9LCJEYXRlRm9ybWF0Ijp7IiRpZCI6Ijcx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xNSIsIkRhdGVQYXJ0SXNWaXNpYmxlIjpmYWxzZSwiVGltZVBhcnRJc1Zpc2libGUiOmZhbHNlfX0sIldlZWtOdW1iZXJpbmciOnsiJGlkIjoiNzE2IiwiRm9ybWF0IjowLCJJc1Zpc2libGUiOmZhbHNlLCJMYXN0S25vd25WaXNpYmlsaXR5U3RhdGUiOmZhbHNlfSwiSXNWaXNpYmxlIjp0cnVlLCJQYXJlbnRTdHlsZSI6bnVsbH0sIkluZGV4IjoxMiwiU21hcnREdXJhdGlvbkFjdGl2YXRlZCI6ZmFsc2UsIkRhdGVGb3JtYXQiOnsiJHJlZiI6IjcxNCJ9LCJXZWVrTnVtYmVyaW5nIjp7IiRpZCI6IjcxNyIsIkZvcm1hdCI6MCwiSXNWaXNpYmxlIjpmYWxzZSwiTGFzdEtub3duVmlzaWJpbGl0eVN0YXRlIjpmYWxzZX0sIklkIjoiZGMxZjc2ZDktZGJlZi00MWQ4LTljNTgtMGJjMmU1N2EzOTgwIiwiSW1wb3J0SWQiOm51bGwsIlRpdGxlIjoiU0VPIFJldmlldyIsIk5vdGUiOm51bGwsIkh5cGVybGluayI6eyIkaWQiOiI3MTgiLCJBZGRyZXNzIjpudWxsLCJTdWJBZGRyZXNzIjpudWxsfSwiSXNDaGFuZ2VkIjpmYWxzZSwiSXNOZXciOmZhbHNlfSx7IiRpZCI6IjcxOSIsIkdyb3VwTmFtZSI6ImFkMzg1YTY0LTU3MzQtNDcyZi1hOWRmLTBjNTQ3ZGYxN2Y1NyIsIlN0YXJ0RGF0ZSI6IjIwMTgtMDEtMTBUMDA6MDA6MDBaIiwiRW5kRGF0ZSI6IjIwMTgtMDQtMjJUMjM6NTk6MDBaIiwiUGVyY2VudGFnZUNvbXBsZXRlIjo0MC4wLCJTdHlsZSI6eyIkaWQiOiI3MjAiLCJTaGFwZSI6MSwiU2hhcGVUaGlja25lc3MiOjEsIkR1cmF0aW9uRm9ybWF0IjowLCJJbmNsdWRlTm9uV29ya2luZ0RheXNJbkR1cmF0aW9uIjpmYWxzZSwiUGVyY2VudGFnZUNvbXBsZXRlU3R5bGUiOnsiJGlkIjoiNzIxIiwiRm9udFNldHRpbmdzIjp7IiRpZCI6IjcyMi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aWQiOiI3MjMiLCJUb3AiOjAuMCwiTGVmdCI6MC4wLCJSaWdodCI6MC4wLCJCb3R0b20iOjAuMH0sIlBhZGRpbmciOnsiJGlkIjoiNzI0IiwiVG9wIjowLjAsIkxlZnQiOjAuMCwiUmlnaHQiOjAuMCwiQm90dG9tIjowLjB9LCJCYWNrZ3JvdW5kIjp7IiRyZWYiOiI5OSJ9LCJJc1Zpc2libGUiOnRydWUsIldpZHRoIjowLjAsIkhlaWdodCI6MC4wLCJCb3JkZXJTdHlsZSI6eyIkaWQiOiI3MjUiLCJMaW5lQ29sb3IiOm51bGwsIkxpbmVXZWlnaHQiOjAuMCwiTGluZVR5cGUiOjAsIlBhcmVudFN0eWxlIjpudWxsfSwiUGFyZW50U3R5bGUiOm51bGx9LCJEdXJhdGlvblN0eWxlIjp7IiRpZCI6IjcyNiIsIkZvbnRTZXR0aW5ncyI6eyIkaWQiOiI3MjciLCJGb250U2l6ZSI6MTAsIkZvbnROYW1lIjoiQ2FsaWJyaSIsIklzQm9sZCI6ZmFsc2UsIklzSXRhbGljIjpmYWxzZSwiSXNVbmRlcmxpbmVkIjpmYWxzZSwiUGFyZW50U3R5bGUiOm51bGx9LCJBdXRvU2l6ZSI6MCwiRm9yZWdyb3VuZCI6eyIkaWQiOiI3MjgiLCJDb2xvciI6eyIkcmVmIjoiMTAzIn19LCJNYXhXaWR0aCI6MjAwLjAsIk1heEhlaWdodCI6IkluZmluaXR5IiwiU21hcnRGb3JlZ3JvdW5kSXNBY3RpdmUiOmZhbHNlLCJIb3Jpem9udGFsQWxpZ25tZW50IjowLCJWZXJ0aWNhbEFsaWdubWVudCI6MCwiU21hcnRGb3JlZ3JvdW5kIjpudWxsLCJCYWNrZ3JvdW5kRmlsbFR5cGUiOjAsIk1hcmdpbiI6eyIkaWQiOiI3MjkiLCJUb3AiOjAuMCwiTGVmdCI6MC4wLCJSaWdodCI6MC4wLCJCb3R0b20iOjAuMH0sIlBhZGRpbmciOnsiJGlkIjoiNzMwIiwiVG9wIjowLjAsIkxlZnQiOjAuMCwiUmlnaHQiOjAuMCwiQm90dG9tIjowLjB9LCJCYWNrZ3JvdW5kIjp7IiRyZWYiOiIxMDYifSwiSXNWaXNpYmxlIjp0cnVlLCJXaWR0aCI6MC4wLCJIZWlnaHQiOjAuMCwiQm9yZGVyU3R5bGUiOnsiJGlkIjoiNzMxIiwiTGluZUNvbG9yIjpudWxsLCJMaW5lV2VpZ2h0IjowLjAsIkxpbmVUeXBlIjowLCJQYXJlbnRTdHlsZSI6bnVsbH0sIlBhcmVudFN0eWxlIjpudWxsfSwiSG9yaXpvbnRhbENvbm5lY3RvclN0eWxlIjp7IiRpZCI6IjczMiIsIkxpbmVDb2xvciI6eyIkcmVmIjoiMTA4In0sIkxpbmVXZWlnaHQiOjEuMCwiTGluZVR5cGUiOjAsIlBhcmVudFN0eWxlIjpudWxsfSwiVmVydGljYWxDb25uZWN0b3JTdHlsZSI6eyIkaWQiOiI3MzMiLCJMaW5lQ29sb3IiOnsiJHJlZiI6IjExMS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xMCwiSXNCZWxvd1RpbWViYW5kIjpmYWxzZSwiUGVyY2VudGFnZUNvbXBsZXRlU2hhcGVPcGFjaXR5IjozNSwiU2hhcGVTdHlsZSI6eyIkaWQiOiI3MzQiLCJNYXJnaW4iOnsiJGlkIjoiNzM1IiwiVG9wIjowLjAsIkxlZnQiOjQuMCwiUmlnaHQiOjQuMCwiQm90dG9tIjowLjB9LCJQYWRkaW5nIjp7IiRpZCI6IjczNiIsIlRvcCI6MC4wLCJMZWZ0IjowLjAsIlJpZ2h0IjowLjAsIkJvdHRvbSI6MC4wfSwiQmFja2dyb3VuZCI6eyIkaWQiOiI3MzciLCJDb2xvciI6eyIkaWQiOiI3MzgiLCJBIjoyNTUsIlIiOjExMiwiRyI6MTczLCJCIjo3MX19LCJJc1Zpc2libGUiOnRydWUsIldpZHRoIjowLjAsIkhlaWdodCI6MTYuMCwiQm9yZGVyU3R5bGUiOnsiJGlkIjoiNzM5IiwiTGluZUNvbG9yIjp7IiRyZWYiOiIxMTkifSwiTGluZVdlaWdodCI6MC4wLCJMaW5lVHlwZSI6MCwiUGFyZW50U3R5bGUiOm51bGx9LCJQYXJlbnRTdHlsZSI6bnVsbH0sIlRpdGxlU3R5bGUiOnsiJGlkIjoiNzQwIiwiRm9udFNldHRpbmdzIjp7IiRpZCI6Ijc0MSIsIkZvbnRTaXplIjoxMSwiRm9udE5hbWUiOiJDYWxpYnJpIiwiSXNCb2xkIjp0cnVlLCJJc0l0YWxpYyI6ZmFsc2UsIklzVW5kZXJsaW5lZCI6ZmFsc2UsIlBhcmVudFN0eWxlIjpudWxsfSwiQXV0b1NpemUiOjAsIkZvcmVncm91bmQiOnsiJGlkIjoiNzQyIiwiQ29sb3IiOnsiJGlkIjoiNzQ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c0NCIsIlRvcCI6MC4wLCJMZWZ0IjowLjAsIlJpZ2h0IjowLjAsIkJvdHRvbSI6MC4wfSwiUGFkZGluZyI6eyIkaWQiOiI3NDUiLCJUb3AiOjAuMCwiTGVmdCI6MC4wLCJSaWdodCI6MC4wLCJCb3R0b20iOjAuMH0sIkJhY2tncm91bmQiOnsiJHJlZiI6IjEyNyJ9LCJJc1Zpc2libGUiOnRydWUsIldpZHRoIjowLjAsIkhlaWdodCI6MC4wLCJCb3JkZXJTdHlsZSI6eyIkaWQiOiI3NDYiLCJMaW5lQ29sb3IiOm51bGwsIkxpbmVXZWlnaHQiOjAuMCwiTGluZVR5cGUiOjAsIlBhcmVudFN0eWxlIjpudWxsfSwiUGFyZW50U3R5bGUiOm51bGx9LCJEYXRlU3R5bGUiOnsiJGlkIjoiNzQ3IiwiRm9udFNldHRpbmdzIjp7IiRpZCI6Ijc0OCIsIkZvbnRTaXplIjoxMCwiRm9udE5hbWUiOiJDYWxpYnJpIiwiSXNCb2xkIjpmYWxzZSwiSXNJdGFsaWMiOmZhbHNlLCJJc1VuZGVybGluZWQiOmZhbHNlLCJQYXJlbnRTdHlsZSI6bnVsbH0sIkF1dG9TaXplIjowLCJGb3JlZ3JvdW5kIjp7IiRpZCI6Ijc0OSIsIkNvbG9yIjp7IiRpZCI6Ijc1MCIsIkEiOjI1NSwiUiI6MTExLCJHIjo0OSwiQiI6MTUyfX0sIk1heFdpZHRoIjoyMDAuMCwiTWF4SGVpZ2h0IjoiSW5maW5pdHkiLCJTbWFydEZvcmVncm91bmRJc0FjdGl2ZSI6ZmFsc2UsIkhvcml6b250YWxBbGlnbm1lbnQiOjIsIlZlcnRpY2FsQWxpZ25tZW50IjowLCJTbWFydEZvcmVncm91bmQiOm51bGwsIkJhY2tncm91bmRGaWxsVHlwZSI6MCwiTWFyZ2luIjp7IiRpZCI6Ijc1MSIsIlRvcCI6MC4wLCJMZWZ0IjowLjAsIlJpZ2h0IjowLjAsIkJvdHRvbSI6MC4wfSwiUGFkZGluZyI6eyIkaWQiOiI3NTIiLCJUb3AiOjAuMCwiTGVmdCI6MC4wLCJSaWdodCI6MC4wLCJCb3R0b20iOjAuMH0sIkJhY2tncm91bmQiOnsiJHJlZiI6IjEzNCJ9LCJJc1Zpc2libGUiOnRydWUsIldpZHRoIjowLjAsIkhlaWdodCI6MC4wLCJCb3JkZXJTdHlsZSI6eyIkaWQiOiI3NTMiLCJMaW5lQ29sb3IiOm51bGwsIkxpbmVXZWlnaHQiOjAuMCwiTGluZVR5cGUiOjAsIlBhcmVudFN0eWxlIjpudWxsfSwiUGFyZW50U3R5bGUiOm51bGx9LCJEYXRlRm9ybWF0Ijp7IiRpZCI6Ijc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1NSIsIkRhdGVQYXJ0SXNWaXNpYmxlIjpmYWxzZSwiVGltZVBhcnRJc1Zpc2libGUiOmZhbHNlfX0sIldlZWtOdW1iZXJpbmciOnsiJGlkIjoiNzU2IiwiRm9ybWF0IjowLCJJc1Zpc2libGUiOmZhbHNlLCJMYXN0S25vd25WaXNpYmlsaXR5U3RhdGUiOmZhbHNlfSwiSXNWaXNpYmxlIjp0cnVlLCJQYXJlbnRTdHlsZSI6bnVsbH0sIkluZGV4IjoxMywiU21hcnREdXJhdGlvbkFjdGl2YXRlZCI6ZmFsc2UsIkRhdGVGb3JtYXQiOnsiJHJlZiI6Ijc1NCJ9LCJXZWVrTnVtYmVyaW5nIjp7IiRpZCI6Ijc1NyIsIkZvcm1hdCI6MCwiSXNWaXNpYmxlIjpmYWxzZSwiTGFzdEtub3duVmlzaWJpbGl0eVN0YXRlIjpmYWxzZX0sIklkIjoiYTg4NDFjYmItNTczMS00ZGUyLWEwYTEtNmNmY2IwNWU1ZDBjIiwiSW1wb3J0SWQiOm51bGwsIlRpdGxlIjoiUmV2aWV3IEJ1ZyBSZXBvcnQiLCJOb3RlIjpudWxsLCJIeXBlcmxpbmsiOnsiJGlkIjoiNzU4IiwiQWRkcmVzcyI6bnVsbCwiU3ViQWRkcmVzcyI6bnVsbH0sIklzQ2hhbmdlZCI6ZmFsc2UsIklzTmV3IjpmYWxzZX0seyIkaWQiOiI3NTkiLCJHcm91cE5hbWUiOiJhZDM4NWE2NC01NzM0LTQ3MmYtYTlkZi0wYzU0N2RmMTdmNTciLCJTdGFydERhdGUiOiIyMDE4LTA0LTI2VDAwOjAwOjAwWiIsIkVuZERhdGUiOiIyMDE4LTA3LTI2VDIzOjU5OjAwWiIsIlBlcmNlbnRhZ2VDb21wbGV0ZSI6MzUuMCwiU3R5bGUiOnsiJGlkIjoiNzYwIiwiU2hhcGUiOjEsIlNoYXBlVGhpY2tuZXNzIjoxLCJEdXJhdGlvbkZvcm1hdCI6MCwiSW5jbHVkZU5vbldvcmtpbmdEYXlzSW5EdXJhdGlvbiI6ZmFsc2UsIlBlcmNlbnRhZ2VDb21wbGV0ZVN0eWxlIjp7IiRpZCI6Ijc2MSIsIkZvbnRTZXR0aW5ncyI6eyIkaWQiOiI3Nj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NzYzIiwiVG9wIjowLjAsIkxlZnQiOjAuMCwiUmlnaHQiOjAuMCwiQm90dG9tIjowLjB9LCJQYWRkaW5nIjp7IiRpZCI6Ijc2NCIsIlRvcCI6MC4wLCJMZWZ0IjowLjAsIlJpZ2h0IjowLjAsIkJvdHRvbSI6MC4wfSwiQmFja2dyb3VuZCI6eyIkcmVmIjoiOTkifSwiSXNWaXNpYmxlIjp0cnVlLCJXaWR0aCI6MC4wLCJIZWlnaHQiOjAuMCwiQm9yZGVyU3R5bGUiOnsiJGlkIjoiNzY1IiwiTGluZUNvbG9yIjpudWxsLCJMaW5lV2VpZ2h0IjowLjAsIkxpbmVUeXBlIjowLCJQYXJlbnRTdHlsZSI6bnVsbH0sIlBhcmVudFN0eWxlIjpudWxsfSwiRHVyYXRpb25TdHlsZSI6eyIkaWQiOiI3NjYiLCJGb250U2V0dGluZ3MiOnsiJGlkIjoiNzY3IiwiRm9udFNpemUiOjEwLCJGb250TmFtZSI6IkNhbGlicmkiLCJJc0JvbGQiOmZhbHNlLCJJc0l0YWxpYyI6ZmFsc2UsIklzVW5kZXJsaW5lZCI6ZmFsc2UsIlBhcmVudFN0eWxlIjpudWxsfSwiQXV0b1NpemUiOjAsIkZvcmVncm91bmQiOnsiJGlkIjoiNzY4IiwiQ29sb3IiOnsiJHJlZiI6IjEwMyJ9fSwiTWF4V2lkdGgiOjIwMC4wLCJNYXhIZWlnaHQiOiJJbmZpbml0eSIsIlNtYXJ0Rm9yZWdyb3VuZElzQWN0aXZlIjpmYWxzZSwiSG9yaXpvbnRhbEFsaWdubWVudCI6MC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cmVmIjoiMTA2In0sIklzVmlzaWJsZSI6dHJ1ZSwiV2lkdGgiOjAuMCwiSGVpZ2h0IjowLjAsIkJvcmRlclN0eWxlIjp7IiRpZCI6Ijc3MSIsIkxpbmVDb2xvciI6bnVsbCwiTGluZVdlaWdodCI6MC4wLCJMaW5lVHlwZSI6MCwiUGFyZW50U3R5bGUiOm51bGx9LCJQYXJlbnRTdHlsZSI6bnVsbH0sIkhvcml6b250YWxDb25uZWN0b3JTdHlsZSI6eyIkaWQiOiI3NzIiLCJMaW5lQ29sb3IiOnsiJHJlZiI6IjEwOCJ9LCJMaW5lV2VpZ2h0IjoxLjAsIkxpbmVUeXBlIjowLCJQYXJlbnRTdHlsZSI6bnVsbH0sIlZlcnRpY2FsQ29ubmVjdG9yU3R5bGUiOnsiJGlkIjoiNzcz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Nzc0IiwiTWFyZ2luIjp7IiRpZCI6Ijc3NSIsIlRvcCI6MC4wLCJMZWZ0Ijo0LjAsIlJpZ2h0Ijo0LjAsIkJvdHRvbSI6MC4wfSwiUGFkZGluZyI6eyIkaWQiOiI3NzYiLCJUb3AiOjAuMCwiTGVmdCI6MC4wLCJSaWdodCI6MC4wLCJCb3R0b20iOjAuMH0sIkJhY2tncm91bmQiOnsiJGlkIjoiNzc3IiwiQ29sb3IiOnsiJGlkIjoiNzc4IiwiQSI6MjU1LCJSIjoxMTIsIkciOjE3MywiQiI6NzF9fSwiSXNWaXNpYmxlIjp0cnVlLCJXaWR0aCI6MC4wLCJIZWlnaHQiOjE2LjAsIkJvcmRlclN0eWxlIjp7IiRpZCI6Ijc3OSIsIkxpbmVDb2xvciI6eyIkcmVmIjoiMTE5In0sIkxpbmVXZWlnaHQiOjAuMCwiTGluZVR5cGUiOjAsIlBhcmVudFN0eWxlIjpudWxsfSwiUGFyZW50U3R5bGUiOm51bGx9LCJUaXRsZVN0eWxlIjp7IiRpZCI6Ijc4MCIsIkZvbnRTZXR0aW5ncyI6eyIkaWQiOiI3ODEiLCJGb250U2l6ZSI6MTEsIkZvbnROYW1lIjoiQ2FsaWJyaSIsIklzQm9sZCI6dHJ1ZSwiSXNJdGFsaWMiOmZhbHNlLCJJc1VuZGVybGluZWQiOmZhbHNlLCJQYXJlbnRTdHlsZSI6bnVsbH0sIkF1dG9TaXplIjowLCJGb3JlZ3JvdW5kIjp7IiRpZCI6Ijc4MiIsIkNvbG9yIjp7IiRpZCI6Ijc4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ODQiLCJUb3AiOjAuMCwiTGVmdCI6MC4wLCJSaWdodCI6MC4wLCJCb3R0b20iOjAuMH0sIlBhZGRpbmciOnsiJGlkIjoiNzg1IiwiVG9wIjowLjAsIkxlZnQiOjAuMCwiUmlnaHQiOjAuMCwiQm90dG9tIjowLjB9LCJCYWNrZ3JvdW5kIjp7IiRyZWYiOiIxMjcifSwiSXNWaXNpYmxlIjp0cnVlLCJXaWR0aCI6MC4wLCJIZWlnaHQiOjAuMCwiQm9yZGVyU3R5bGUiOnsiJGlkIjoiNzg2IiwiTGluZUNvbG9yIjpudWxsLCJMaW5lV2VpZ2h0IjowLjAsIkxpbmVUeXBlIjowLCJQYXJlbnRTdHlsZSI6bnVsbH0sIlBhcmVudFN0eWxlIjpudWxsfSwiRGF0ZVN0eWxlIjp7IiRpZCI6Ijc4NyIsIkZvbnRTZXR0aW5ncyI6eyIkaWQiOiI3ODgiLCJGb250U2l6ZSI6MTAsIkZvbnROYW1lIjoiQ2FsaWJyaSIsIklzQm9sZCI6ZmFsc2UsIklzSXRhbGljIjpmYWxzZSwiSXNVbmRlcmxpbmVkIjpmYWxzZSwiUGFyZW50U3R5bGUiOm51bGx9LCJBdXRvU2l6ZSI6MCwiRm9yZWdyb3VuZCI6eyIkaWQiOiI3ODkiLCJDb2xvciI6eyIkaWQiOiI3OTAiLCJBIjoyNTUsIlIiOjExMSwiRyI6NDksIkIiOjE1Mn19LCJNYXhXaWR0aCI6MjAwLjAsIk1heEhlaWdodCI6IkluZmluaXR5IiwiU21hcnRGb3JlZ3JvdW5kSXNBY3RpdmUiOmZhbHNlLCJIb3Jpem9udGFsQWxpZ25tZW50IjoyLCJWZXJ0aWNhbEFsaWdubWVudCI6MCwiU21hcnRGb3JlZ3JvdW5kIjpudWxsLCJCYWNrZ3JvdW5kRmlsbFR5cGUiOjAsIk1hcmdpbiI6eyIkaWQiOiI3OTEiLCJUb3AiOjAuMCwiTGVmdCI6MC4wLCJSaWdodCI6MC4wLCJCb3R0b20iOjAuMH0sIlBhZGRpbmciOnsiJGlkIjoiNzkyIiwiVG9wIjowLjAsIkxlZnQiOjAuMCwiUmlnaHQiOjAuMCwiQm90dG9tIjowLjB9LCJCYWNrZ3JvdW5kIjp7IiRyZWYiOiIxMzQifSwiSXNWaXNpYmxlIjp0cnVlLCJXaWR0aCI6MC4wLCJIZWlnaHQiOjAuMCwiQm9yZGVyU3R5bGUiOnsiJGlkIjoiNzkzIiwiTGluZUNvbG9yIjpudWxsLCJMaW5lV2VpZ2h0IjowLjAsIkxpbmVUeXBlIjowLCJQYXJlbnRTdHlsZSI6bnVsbH0sIlBhcmVudFN0eWxlIjpudWxsfSwiRGF0ZUZvcm1hdCI6eyIkaWQiOiI3O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OTUiLCJEYXRlUGFydElzVmlzaWJsZSI6ZmFsc2UsIlRpbWVQYXJ0SXNWaXNpYmxlIjpmYWxzZX19LCJXZWVrTnVtYmVyaW5nIjp7IiRpZCI6Ijc5NiIsIkZvcm1hdCI6MCwiSXNWaXNpYmxlIjpmYWxzZSwiTGFzdEtub3duVmlzaWJpbGl0eVN0YXRlIjpmYWxzZX0sIklzVmlzaWJsZSI6dHJ1ZSwiUGFyZW50U3R5bGUiOm51bGx9LCJJbmRleCI6MTQsIlNtYXJ0RHVyYXRpb25BY3RpdmF0ZWQiOmZhbHNlLCJEYXRlRm9ybWF0Ijp7IiRyZWYiOiI3OTQifSwiV2Vla051bWJlcmluZyI6eyIkaWQiOiI3OTciLCJGb3JtYXQiOjAsIklzVmlzaWJsZSI6ZmFsc2UsIkxhc3RLbm93blZpc2liaWxpdHlTdGF0ZSI6ZmFsc2V9LCJJZCI6IjNmMTVlZjYwLWFmNzUtNDQ3Zi04NDk4LTQ5OTBkODZjMTJjZCIsIkltcG9ydElkIjpudWxsLCJUaXRsZSI6IlByaW9yaXRpemUgQ3VzdG9tZXIgSXNzdWVzIiwiTm90ZSI6bnVsbCwiSHlwZXJsaW5rIjp7IiRpZCI6Ijc5OCIsIkFkZHJlc3MiOm51bGwsIlN1YkFkZHJlc3MiOm51bGx9LCJJc0NoYW5nZWQiOmZhbHNlLCJJc05ldyI6ZmFsc2V9LHsiJGlkIjoiNzk5IiwiR3JvdXBOYW1lIjoiYWQzODVhNjQtNTczNC00NzJmLWE5ZGYtMGM1NDdkZjE3ZjU3IiwiU3RhcnREYXRlIjoiMjAxOC0wNy0zMFQwMDowMDowMFoiLCJFbmREYXRlIjoiMjAxOC0xMS0xMFQyMzo1OTowMFoiLCJQZXJjZW50YWdlQ29tcGxldGUiOjAuMCwiU3R5bGUiOnsiJGlkIjoiODAwIiwiU2hhcGUiOjEsIlNoYXBlVGhpY2tuZXNzIjoxLCJEdXJhdGlvbkZvcm1hdCI6MCwiSW5jbHVkZU5vbldvcmtpbmdEYXlzSW5EdXJhdGlvbiI6ZmFsc2UsIlBlcmNlbnRhZ2VDb21wbGV0ZVN0eWxlIjp7IiRpZCI6IjgwMSIsIkZvbnRTZXR0aW5ncyI6eyIkaWQiOiI4MD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ODAzIiwiVG9wIjowLjAsIkxlZnQiOjAuMCwiUmlnaHQiOjAuMCwiQm90dG9tIjowLjB9LCJQYWRkaW5nIjp7IiRpZCI6IjgwNCIsIlRvcCI6MC4wLCJMZWZ0IjowLjAsIlJpZ2h0IjowLjAsIkJvdHRvbSI6MC4wfSwiQmFja2dyb3VuZCI6eyIkcmVmIjoiOTkifSwiSXNWaXNpYmxlIjp0cnVlLCJXaWR0aCI6MC4wLCJIZWlnaHQiOjAuMCwiQm9yZGVyU3R5bGUiOnsiJGlkIjoiODA1IiwiTGluZUNvbG9yIjpudWxsLCJMaW5lV2VpZ2h0IjowLjAsIkxpbmVUeXBlIjowLCJQYXJlbnRTdHlsZSI6bnVsbH0sIlBhcmVudFN0eWxlIjpudWxsfSwiRHVyYXRpb25TdHlsZSI6eyIkaWQiOiI4MDYiLCJGb250U2V0dGluZ3MiOnsiJGlkIjoiODA3IiwiRm9udFNpemUiOjEwLCJGb250TmFtZSI6IkNhbGlicmkiLCJJc0JvbGQiOmZhbHNlLCJJc0l0YWxpYyI6ZmFsc2UsIklzVW5kZXJsaW5lZCI6ZmFsc2UsIlBhcmVudFN0eWxlIjpudWxsfSwiQXV0b1NpemUiOjAsIkZvcmVncm91bmQiOnsiJGlkIjoiODA4IiwiQ29sb3IiOnsiJHJlZiI6IjEwMyJ9fSwiTWF4V2lkdGgiOjIwMC4wLCJNYXhIZWlnaHQiOiJJbmZpbml0eSIsIlNtYXJ0Rm9yZWdyb3VuZElzQWN0aXZlIjpmYWxzZSwiSG9yaXpvbnRhbEFsaWdubWVudCI6MCwiVmVydGljYWxBbGlnbm1lbnQiOjAsIlNtYXJ0Rm9yZWdyb3VuZCI6bnVsbCwiQmFja2dyb3VuZEZpbGxUeXBlIjowLCJNYXJnaW4iOnsiJGlkIjoiODA5IiwiVG9wIjowLjAsIkxlZnQiOjAuMCwiUmlnaHQiOjAuMCwiQm90dG9tIjowLjB9LCJQYWRkaW5nIjp7IiRpZCI6IjgxMCIsIlRvcCI6MC4wLCJMZWZ0IjowLjAsIlJpZ2h0IjowLjAsIkJvdHRvbSI6MC4wfSwiQmFja2dyb3VuZCI6eyIkcmVmIjoiMTA2In0sIklzVmlzaWJsZSI6dHJ1ZSwiV2lkdGgiOjAuMCwiSGVpZ2h0IjowLjAsIkJvcmRlclN0eWxlIjp7IiRpZCI6IjgxMSIsIkxpbmVDb2xvciI6bnVsbCwiTGluZVdlaWdodCI6MC4wLCJMaW5lVHlwZSI6MCwiUGFyZW50U3R5bGUiOm51bGx9LCJQYXJlbnRTdHlsZSI6bnVsbH0sIkhvcml6b250YWxDb25uZWN0b3JTdHlsZSI6eyIkaWQiOiI4MTIiLCJMaW5lQ29sb3IiOnsiJHJlZiI6IjEwOCJ9LCJMaW5lV2VpZ2h0IjoxLjAsIkxpbmVUeXBlIjowLCJQYXJlbnRTdHlsZSI6bnVsbH0sIlZlcnRpY2FsQ29ubmVjdG9yU3R5bGUiOnsiJGlkIjoiODEzIiwiTGluZUNvbG9yIjp7IiRyZWYiOiIxMTEifSwiTGluZVdlaWdodCI6MC4wLCJMaW5lVHlwZSI6MCwiUGFyZW50U3R5bGUiOm51bGx9LCJNYXJnaW4iOm51bGwsIlN0YXJ0RGF0ZVBvc2l0aW9uIjowLCJFbmREYXRlUG9zaXRpb24iOjAsIkRhdGVJc1Zpc2libGUiOnRydWUsIlRpdGxlUG9zaXRpb24iOjIsIkR1cmF0aW9uUG9zaXRpb24iOjYsIlBlcmNlbnRhZ2VDb21wbGV0ZWRQb3NpdGlvbiI6MiwiU3BhY2luZyI6MTAsIklzQmVsb3dUaW1lYmFuZCI6ZmFsc2UsIlBlcmNlbnRhZ2VDb21wbGV0ZVNoYXBlT3BhY2l0eSI6MzUsIlNoYXBlU3R5bGUiOnsiJGlkIjoiODE0IiwiTWFyZ2luIjp7IiRpZCI6IjgxNSIsIlRvcCI6MC4wLCJMZWZ0Ijo0LjAsIlJpZ2h0Ijo0LjAsIkJvdHRvbSI6MC4wfSwiUGFkZGluZyI6eyIkaWQiOiI4MTYiLCJUb3AiOjAuMCwiTGVmdCI6MC4wLCJSaWdodCI6MC4wLCJCb3R0b20iOjAuMH0sIkJhY2tncm91bmQiOnsiJGlkIjoiODE3IiwiQ29sb3IiOnsiJGlkIjoiODE4IiwiQSI6MjU1LCJSIjoxMTIsIkciOjE3MywiQiI6NzF9fSwiSXNWaXNpYmxlIjp0cnVlLCJXaWR0aCI6MC4wLCJIZWlnaHQiOjE2LjAsIkJvcmRlclN0eWxlIjp7IiRpZCI6IjgxOSIsIkxpbmVDb2xvciI6eyIkcmVmIjoiMTE5In0sIkxpbmVXZWlnaHQiOjAuMCwiTGluZVR5cGUiOjAsIlBhcmVudFN0eWxlIjpudWxsfSwiUGFyZW50U3R5bGUiOm51bGx9LCJUaXRsZVN0eWxlIjp7IiRpZCI6IjgyMCIsIkZvbnRTZXR0aW5ncyI6eyIkaWQiOiI4MjEiLCJGb250U2l6ZSI6MTEsIkZvbnROYW1lIjoiQ2FsaWJyaSIsIklzQm9sZCI6dHJ1ZSwiSXNJdGFsaWMiOmZhbHNlLCJJc1VuZGVybGluZWQiOmZhbHNlLCJQYXJlbnRTdHlsZSI6bnVsbH0sIkF1dG9TaXplIjowLCJGb3JlZ3JvdW5kIjp7IiRpZCI6IjgyMiIsIkNvbG9yIjp7IiRpZCI6Ijgy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4MjQiLCJUb3AiOjAuMCwiTGVmdCI6MC4wLCJSaWdodCI6MC4wLCJCb3R0b20iOjAuMH0sIlBhZGRpbmciOnsiJGlkIjoiODI1IiwiVG9wIjowLjAsIkxlZnQiOjAuMCwiUmlnaHQiOjAuMCwiQm90dG9tIjowLjB9LCJCYWNrZ3JvdW5kIjp7IiRyZWYiOiIxMjcifSwiSXNWaXNpYmxlIjp0cnVlLCJXaWR0aCI6MC4wLCJIZWlnaHQiOjAuMCwiQm9yZGVyU3R5bGUiOnsiJGlkIjoiODI2IiwiTGluZUNvbG9yIjpudWxsLCJMaW5lV2VpZ2h0IjowLjAsIkxpbmVUeXBlIjowLCJQYXJlbnRTdHlsZSI6bnVsbH0sIlBhcmVudFN0eWxlIjpudWxsfSwiRGF0ZVN0eWxlIjp7IiRpZCI6IjgyNyIsIkZvbnRTZXR0aW5ncyI6eyIkaWQiOiI4MjgiLCJGb250U2l6ZSI6MTAsIkZvbnROYW1lIjoiQ2FsaWJyaSIsIklzQm9sZCI6ZmFsc2UsIklzSXRhbGljIjpmYWxzZSwiSXNVbmRlcmxpbmVkIjpmYWxzZSwiUGFyZW50U3R5bGUiOm51bGx9LCJBdXRvU2l6ZSI6MCwiRm9yZWdyb3VuZCI6eyIkaWQiOiI4MjkiLCJDb2xvciI6eyIkaWQiOiI4MzAiLCJBIjoyNTUsIlIiOjExMSwiRyI6NDksIkIiOjE1Mn19LCJNYXhXaWR0aCI6MjAwLjAsIk1heEhlaWdodCI6IkluZmluaXR5IiwiU21hcnRGb3JlZ3JvdW5kSXNBY3RpdmUiOmZhbHNlLCJIb3Jpem9udGFsQWxpZ25tZW50IjoyLCJWZXJ0aWNhbEFsaWdubWVudCI6MCwiU21hcnRGb3JlZ3JvdW5kIjpudWxsLCJCYWNrZ3JvdW5kRmlsbFR5cGUiOjAsIk1hcmdpbiI6eyIkaWQiOiI4MzEiLCJUb3AiOjAuMCwiTGVmdCI6MC4wLCJSaWdodCI6MC4wLCJCb3R0b20iOjAuMH0sIlBhZGRpbmciOnsiJGlkIjoiODMyIiwiVG9wIjowLjAsIkxlZnQiOjAuMCwiUmlnaHQiOjAuMCwiQm90dG9tIjowLjB9LCJCYWNrZ3JvdW5kIjp7IiRyZWYiOiIxMzQifSwiSXNWaXNpYmxlIjp0cnVlLCJXaWR0aCI6MC4wLCJIZWlnaHQiOjAuMCwiQm9yZGVyU3R5bGUiOnsiJGlkIjoiODMzIiwiTGluZUNvbG9yIjpudWxsLCJMaW5lV2VpZ2h0IjowLjAsIkxpbmVUeXBlIjowLCJQYXJlbnRTdHlsZSI6bnVsbH0sIlBhcmVudFN0eWxlIjpudWxsfSwiRGF0ZUZvcm1hdCI6eyIkaWQiOiI4M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zUiLCJEYXRlUGFydElzVmlzaWJsZSI6ZmFsc2UsIlRpbWVQYXJ0SXNWaXNpYmxlIjpmYWxzZX19LCJXZWVrTnVtYmVyaW5nIjp7IiRpZCI6IjgzNiIsIkZvcm1hdCI6MCwiSXNWaXNpYmxlIjpmYWxzZSwiTGFzdEtub3duVmlzaWJpbGl0eVN0YXRlIjpmYWxzZX0sIklzVmlzaWJsZSI6dHJ1ZSwiUGFyZW50U3R5bGUiOm51bGx9LCJJbmRleCI6MTUsIlNtYXJ0RHVyYXRpb25BY3RpdmF0ZWQiOmZhbHNlLCJEYXRlRm9ybWF0Ijp7IiRyZWYiOiI4MzQifSwiV2Vla051bWJlcmluZyI6eyIkaWQiOiI4MzciLCJGb3JtYXQiOjAsIklzVmlzaWJsZSI6ZmFsc2UsIkxhc3RLbm93blZpc2liaWxpdHlTdGF0ZSI6ZmFsc2V9LCJJZCI6IjE3YjBlMWQxLTVjY2ItNDA5MS1iY2FlLTY0ZWM5NDgyOTdjNiIsIkltcG9ydElkIjpudWxsLCJUaXRsZSI6IlJldmlldyBCYWNrbG9nIiwiTm90ZSI6bnVsbCwiSHlwZXJsaW5rIjp7IiRpZCI6IjgzOCIsIkFkZHJlc3MiOm51bGwsIlN1YkFkZHJlc3MiOm51bGx9LCJJc0NoYW5nZWQiOmZhbHNlLCJJc05ldyI6ZmFsc2V9LHsiJGlkIjoiODM5IiwiR3JvdXBOYW1lIjoiNzA1MzQxNjgtM2RiNC00ODdiLTk1NmQtMGE3YmJlODJmODgxIiwiU3RhcnREYXRlIjoiMjAxOC0wMS0xMFQwMDowMDowMFoiLCJFbmREYXRlIjoiMjAxOC0wMy0wNFQyMzo1OTowMFoiLCJQZXJjZW50YWdlQ29tcGxldGUiOjIwLjAsIlN0eWxlIjp7IiRpZCI6Ijg0MCIsIlNoYXBlIjoxLCJTaGFwZVRoaWNrbmVzcyI6MSwiRHVyYXRpb25Gb3JtYXQiOjAsIkluY2x1ZGVOb25Xb3JraW5nRGF5c0luRHVyYXRpb24iOmZhbHNlLCJQZXJjZW50YWdlQ29tcGxldGVTdHlsZSI6eyIkaWQiOiI4NDEiLCJGb250U2V0dGluZ3MiOnsiJGlkIjoiODQy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pZCI6Ijg0MyIsIlRvcCI6MC4wLCJMZWZ0IjowLjAsIlJpZ2h0IjowLjAsIkJvdHRvbSI6MC4wfSwiUGFkZGluZyI6eyIkaWQiOiI4NDQiLCJUb3AiOjAuMCwiTGVmdCI6MC4wLCJSaWdodCI6MC4wLCJCb3R0b20iOjAuMH0sIkJhY2tncm91bmQiOnsiJHJlZiI6Ijk5In0sIklzVmlzaWJsZSI6dHJ1ZSwiV2lkdGgiOjAuMCwiSGVpZ2h0IjowLjAsIkJvcmRlclN0eWxlIjp7IiRpZCI6Ijg0NSIsIkxpbmVDb2xvciI6bnVsbCwiTGluZVdlaWdodCI6MC4wLCJMaW5lVHlwZSI6MCwiUGFyZW50U3R5bGUiOm51bGx9LCJQYXJlbnRTdHlsZSI6bnVsbH0sIkR1cmF0aW9uU3R5bGUiOnsiJGlkIjoiODQ2IiwiRm9udFNldHRpbmdzIjp7IiRpZCI6Ijg0NyIsIkZvbnRTaXplIjoxMCwiRm9udE5hbWUiOiJDYWxpYnJpIiwiSXNCb2xkIjpmYWxzZSwiSXNJdGFsaWMiOmZhbHNlLCJJc1VuZGVybGluZWQiOmZhbHNlLCJQYXJlbnRTdHlsZSI6bnVsbH0sIkF1dG9TaXplIjowLCJGb3JlZ3JvdW5kIjp7IiRpZCI6Ijg0OCIsIkNvbG9yIjp7IiRyZWYiOiIxMDMifX0sIk1heFdpZHRoIjoyMDAuMCwiTWF4SGVpZ2h0IjoiSW5maW5pdHkiLCJTbWFydEZvcmVncm91bmRJc0FjdGl2ZSI6ZmFsc2UsIkhvcml6b250YWxBbGlnbm1lbnQiOjAsIlZlcnRpY2FsQWxpZ25tZW50IjowLCJTbWFydEZvcmVncm91bmQiOm51bGwsIkJhY2tncm91bmRGaWxsVHlwZSI6MCwiTWFyZ2luIjp7IiRpZCI6Ijg0OSIsIlRvcCI6MC4wLCJMZWZ0IjowLjAsIlJpZ2h0IjowLjAsIkJvdHRvbSI6MC4wfSwiUGFkZGluZyI6eyIkaWQiOiI4NTAiLCJUb3AiOjAuMCwiTGVmdCI6MC4wLCJSaWdodCI6MC4wLCJCb3R0b20iOjAuMH0sIkJhY2tncm91bmQiOnsiJHJlZiI6IjEwNiJ9LCJJc1Zpc2libGUiOnRydWUsIldpZHRoIjowLjAsIkhlaWdodCI6MC4wLCJCb3JkZXJTdHlsZSI6eyIkaWQiOiI4NTEiLCJMaW5lQ29sb3IiOm51bGwsIkxpbmVXZWlnaHQiOjAuMCwiTGluZVR5cGUiOjAsIlBhcmVudFN0eWxlIjpudWxsfSwiUGFyZW50U3R5bGUiOm51bGx9LCJIb3Jpem9udGFsQ29ubmVjdG9yU3R5bGUiOnsiJGlkIjoiODUyIiwiTGluZUNvbG9yIjp7IiRyZWYiOiIxMDgifSwiTGluZVdlaWdodCI6MS4wLCJMaW5lVHlwZSI6MCwiUGFyZW50U3R5bGUiOm51bGx9LCJWZXJ0aWNhbENvbm5lY3RvclN0eWxlIjp7IiRpZCI6Ijg1MyIsIkxpbmVDb2xvciI6eyIkcmVmIjoiMTE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4NTQiLCJNYXJnaW4iOnsiJGlkIjoiODU1IiwiVG9wIjowLjAsIkxlZnQiOjQuMCwiUmlnaHQiOjQuMCwiQm90dG9tIjowLjB9LCJQYWRkaW5nIjp7IiRpZCI6Ijg1NiIsIlRvcCI6MC4wLCJMZWZ0IjowLjAsIlJpZ2h0IjowLjAsIkJvdHRvbSI6MC4wfSwiQmFja2dyb3VuZCI6eyIkaWQiOiI4NTciLCJDb2xvciI6eyIkaWQiOiI4NTgiLCJBIjoyNTUsIlIiOjExMiwiRyI6MTczLCJCIjo3MX19LCJJc1Zpc2libGUiOnRydWUsIldpZHRoIjowLjAsIkhlaWdodCI6MTYuMCwiQm9yZGVyU3R5bGUiOnsiJGlkIjoiODU5IiwiTGluZUNvbG9yIjp7IiRyZWYiOiIxMTkifSwiTGluZVdlaWdodCI6MC4wLCJMaW5lVHlwZSI6MCwiUGFyZW50U3R5bGUiOm51bGx9LCJQYXJlbnRTdHlsZSI6bnVsbH0sIlRpdGxlU3R5bGUiOnsiJGlkIjoiODYwIiwiRm9udFNldHRpbmdzIjp7IiRpZCI6Ijg2MSIsIkZvbnRTaXplIjoxMSwiRm9udE5hbWUiOiJDYWxpYnJpIiwiSXNCb2xkIjp0cnVlLCJJc0l0YWxpYyI6ZmFsc2UsIklzVW5kZXJsaW5lZCI6ZmFsc2UsIlBhcmVudFN0eWxlIjpudWxsfSwiQXV0b1NpemUiOjAsIkZvcmVncm91bmQiOnsiJGlkIjoiODYyIiwiQ29sb3IiOnsiJGlkIjoiODY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2NCIsIlRvcCI6MC4wLCJMZWZ0IjowLjAsIlJpZ2h0IjowLjAsIkJvdHRvbSI6MC4wfSwiUGFkZGluZyI6eyIkaWQiOiI4NjUiLCJUb3AiOjAuMCwiTGVmdCI6MC4wLCJSaWdodCI6MC4wLCJCb3R0b20iOjAuMH0sIkJhY2tncm91bmQiOnsiJHJlZiI6IjEyNyJ9LCJJc1Zpc2libGUiOnRydWUsIldpZHRoIjowLjAsIkhlaWdodCI6MC4wLCJCb3JkZXJTdHlsZSI6eyIkaWQiOiI4NjYiLCJMaW5lQ29sb3IiOm51bGwsIkxpbmVXZWlnaHQiOjAuMCwiTGluZVR5cGUiOjAsIlBhcmVudFN0eWxlIjpudWxsfSwiUGFyZW50U3R5bGUiOm51bGx9LCJEYXRlU3R5bGUiOnsiJGlkIjoiODY3IiwiRm9udFNldHRpbmdzIjp7IiRpZCI6Ijg2OCIsIkZvbnRTaXplIjoxMCwiRm9udE5hbWUiOiJDYWxpYnJpIiwiSXNCb2xkIjpmYWxzZSwiSXNJdGFsaWMiOmZhbHNlLCJJc1VuZGVybGluZWQiOmZhbHNlLCJQYXJlbnRTdHlsZSI6bnVsbH0sIkF1dG9TaXplIjowLCJGb3JlZ3JvdW5kIjp7IiRpZCI6Ijg2OSIsIkNvbG9yIjp7IiRpZCI6Ijg3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cxIiwiVG9wIjowLjAsIkxlZnQiOjAuMCwiUmlnaHQiOjAuMCwiQm90dG9tIjowLjB9LCJQYWRkaW5nIjp7IiRpZCI6Ijg3MiIsIlRvcCI6MC4wLCJMZWZ0IjowLjAsIlJpZ2h0IjowLjAsIkJvdHRvbSI6MC4wfSwiQmFja2dyb3VuZCI6eyIkcmVmIjoiMTM0In0sIklzVmlzaWJsZSI6dHJ1ZSwiV2lkdGgiOjAuMCwiSGVpZ2h0IjowLjAsIkJvcmRlclN0eWxlIjp7IiRpZCI6Ijg3MyIsIkxpbmVDb2xvciI6bnVsbCwiTGluZVdlaWdodCI6MC4wLCJMaW5lVHlwZSI6MCwiUGFyZW50U3R5bGUiOm51bGx9LCJQYXJlbnRTdHlsZSI6bnVsbH0sIkRhdGVGb3JtYXQiOnsiJGlkIjoiOD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1IiwiRGF0ZVBhcnRJc1Zpc2libGUiOmZhbHNlLCJUaW1lUGFydElzVmlzaWJsZSI6ZmFsc2V9fSwiV2Vla051bWJlcmluZyI6eyIkaWQiOiI4NzYiLCJGb3JtYXQiOjAsIklzVmlzaWJsZSI6ZmFsc2UsIkxhc3RLbm93blZpc2liaWxpdHlTdGF0ZSI6ZmFsc2V9LCJJc1Zpc2libGUiOnRydWUsIlBhcmVudFN0eWxlIjpudWxsfSwiSW5kZXgiOjE2LCJTbWFydER1cmF0aW9uQWN0aXZhdGVkIjpmYWxzZSwiRGF0ZUZvcm1hdCI6eyIkcmVmIjoiODc0In0sIldlZWtOdW1iZXJpbmciOnsiJGlkIjoiODc3IiwiRm9ybWF0IjowLCJJc1Zpc2libGUiOmZhbHNlLCJMYXN0S25vd25WaXNpYmlsaXR5U3RhdGUiOmZhbHNlfSwiSWQiOiIxZjc5NjljZS1kM2VmLTRhMWUtYTI0ZC0yMWUyNTJlNGQwMmYiLCJJbXBvcnRJZCI6bnVsbCwiVGl0bGUiOiJBdXRvbWF0ZSBUZXN0aW5nICIsIk5vdGUiOm51bGwsIkh5cGVybGluayI6eyIkaWQiOiI4NzgiLCJBZGRyZXNzIjpudWxsLCJTdWJBZGRyZXNzIjpudWxsfSwiSXNDaGFuZ2VkIjpmYWxzZSwiSXNOZXciOmZhbHNlfSx7IiRpZCI6Ijg3OSIsIkdyb3VwTmFtZSI6IjcwNTM0MTY4LTNkYjQtNDg3Yi05NTZkLTBhN2JiZTgyZjg4MSIsIlN0YXJ0RGF0ZSI6IjIwMTgtMDMtMTBUMDA6MDA6MDBaIiwiRW5kRGF0ZSI6IjIwMTgtMDUtMTBUMjM6NTk6MDBaIiwiUGVyY2VudGFnZUNvbXBsZXRlIjowLjAsIlN0eWxlIjp7IiRpZCI6Ijg4MCIsIlNoYXBlIjoxLCJTaGFwZVRoaWNrbmVzcyI6MSwiRHVyYXRpb25Gb3JtYXQiOjAsIkluY2x1ZGVOb25Xb3JraW5nRGF5c0luRHVyYXRpb24iOmZhbHNlLCJQZXJjZW50YWdlQ29tcGxldGVTdHlsZSI6eyIkaWQiOiI4ODEiLCJGb250U2V0dGluZ3MiOnsiJGlkIjoiODgy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pZCI6Ijg4MyIsIlRvcCI6MC4wLCJMZWZ0IjowLjAsIlJpZ2h0IjowLjAsIkJvdHRvbSI6MC4wfSwiUGFkZGluZyI6eyIkaWQiOiI4ODQiLCJUb3AiOjAuMCwiTGVmdCI6MC4wLCJSaWdodCI6MC4wLCJCb3R0b20iOjAuMH0sIkJhY2tncm91bmQiOnsiJHJlZiI6Ijk5In0sIklzVmlzaWJsZSI6dHJ1ZSwiV2lkdGgiOjAuMCwiSGVpZ2h0IjowLjAsIkJvcmRlclN0eWxlIjp7IiRpZCI6Ijg4NSIsIkxpbmVDb2xvciI6bnVsbCwiTGluZVdlaWdodCI6MC4wLCJMaW5lVHlwZSI6MCwiUGFyZW50U3R5bGUiOm51bGx9LCJQYXJlbnRTdHlsZSI6bnVsbH0sIkR1cmF0aW9uU3R5bGUiOnsiJGlkIjoiODg2IiwiRm9udFNldHRpbmdzIjp7IiRpZCI6Ijg4NyIsIkZvbnRTaXplIjoxMCwiRm9udE5hbWUiOiJDYWxpYnJpIiwiSXNCb2xkIjpmYWxzZSwiSXNJdGFsaWMiOmZhbHNlLCJJc1VuZGVybGluZWQiOmZhbHNlLCJQYXJlbnRTdHlsZSI6bnVsbH0sIkF1dG9TaXplIjowLCJGb3JlZ3JvdW5kIjp7IiRpZCI6Ijg4OCIsIkNvbG9yIjp7IiRyZWYiOiIxMDMi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HJlZiI6IjEwNiJ9LCJJc1Zpc2libGUiOnRydWUsIldpZHRoIjowLjAsIkhlaWdodCI6MC4wLCJCb3JkZXJTdHlsZSI6eyIkaWQiOiI4OTEiLCJMaW5lQ29sb3IiOm51bGwsIkxpbmVXZWlnaHQiOjAuMCwiTGluZVR5cGUiOjAsIlBhcmVudFN0eWxlIjpudWxsfSwiUGFyZW50U3R5bGUiOm51bGx9LCJIb3Jpem9udGFsQ29ubmVjdG9yU3R5bGUiOnsiJGlkIjoiODkyIiwiTGluZUNvbG9yIjp7IiRyZWYiOiIxMDgifSwiTGluZVdlaWdodCI6MS4wLCJMaW5lVHlwZSI6MCwiUGFyZW50U3R5bGUiOm51bGx9LCJWZXJ0aWNhbENvbm5lY3RvclN0eWxlIjp7IiRpZCI6Ijg5MyIsIkxpbmVDb2xvciI6eyIkcmVmIjoiMTE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4OTQiLCJNYXJnaW4iOnsiJGlkIjoiODk1IiwiVG9wIjowLjAsIkxlZnQiOjQuMCwiUmlnaHQiOjQuMCwiQm90dG9tIjowLjB9LCJQYWRkaW5nIjp7IiRpZCI6Ijg5NiIsIlRvcCI6MC4wLCJMZWZ0IjowLjAsIlJpZ2h0IjowLjAsIkJvdHRvbSI6MC4wfSwiQmFja2dyb3VuZCI6eyIkaWQiOiI4OTciLCJDb2xvciI6eyIkaWQiOiI4OTgiLCJBIjoyNTUsIlIiOjExMiwiRyI6MTczLCJCIjo3MX19LCJJc1Zpc2libGUiOnRydWUsIldpZHRoIjowLjAsIkhlaWdodCI6MTYuMCwiQm9yZGVyU3R5bGUiOnsiJGlkIjoiODk5IiwiTGluZUNvbG9yIjp7IiRyZWYiOiIxMTkifSwiTGluZVdlaWdodCI6MC4wLCJMaW5lVHlwZSI6MCwiUGFyZW50U3R5bGUiOm51bGx9LCJQYXJlbnRTdHlsZSI6bnVsbH0sIlRpdGxlU3R5bGUiOnsiJGlkIjoiOTAwIiwiRm9udFNldHRpbmdzIjp7IiRpZCI6IjkwMSIsIkZvbnRTaXplIjoxMSwiRm9udE5hbWUiOiJDYWxpYnJpIiwiSXNCb2xkIjp0cnVlLCJJc0l0YWxpYyI6ZmFsc2UsIklzVW5kZXJsaW5lZCI6ZmFsc2UsIlBhcmVudFN0eWxlIjpudWxsfSwiQXV0b1NpemUiOjAsIkZvcmVncm91bmQiOnsiJGlkIjoiOTAyIiwiQ29sb3IiOnsiJGlkIjoiOTA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kwNCIsIlRvcCI6MC4wLCJMZWZ0IjowLjAsIlJpZ2h0IjowLjAsIkJvdHRvbSI6MC4wfSwiUGFkZGluZyI6eyIkaWQiOiI5MDUiLCJUb3AiOjAuMCwiTGVmdCI6MC4wLCJSaWdodCI6MC4wLCJCb3R0b20iOjAuMH0sIkJhY2tncm91bmQiOnsiJHJlZiI6IjEyNyJ9LCJJc1Zpc2libGUiOnRydWUsIldpZHRoIjowLjAsIkhlaWdodCI6MC4wLCJCb3JkZXJTdHlsZSI6eyIkaWQiOiI5MDYiLCJMaW5lQ29sb3IiOm51bGwsIkxpbmVXZWlnaHQiOjAuMCwiTGluZVR5cGUiOjAsIlBhcmVudFN0eWxlIjpudWxsfSwiUGFyZW50U3R5bGUiOm51bGx9LCJEYXRlU3R5bGUiOnsiJGlkIjoiOTA3IiwiRm9udFNldHRpbmdzIjp7IiRpZCI6IjkwOCIsIkZvbnRTaXplIjoxMCwiRm9udE5hbWUiOiJDYWxpYnJpIiwiSXNCb2xkIjpmYWxzZSwiSXNJdGFsaWMiOmZhbHNlLCJJc1VuZGVybGluZWQiOmZhbHNlLCJQYXJlbnRTdHlsZSI6bnVsbH0sIkF1dG9TaXplIjowLCJGb3JlZ3JvdW5kIjp7IiRpZCI6IjkwOSIsIkNvbG9yIjp7IiRpZCI6Ijkx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ExIiwiVG9wIjowLjAsIkxlZnQiOjAuMCwiUmlnaHQiOjAuMCwiQm90dG9tIjowLjB9LCJQYWRkaW5nIjp7IiRpZCI6IjkxMiIsIlRvcCI6MC4wLCJMZWZ0IjowLjAsIlJpZ2h0IjowLjAsIkJvdHRvbSI6MC4wfSwiQmFja2dyb3VuZCI6eyIkcmVmIjoiMTM0In0sIklzVmlzaWJsZSI6dHJ1ZSwiV2lkdGgiOjAuMCwiSGVpZ2h0IjowLjAsIkJvcmRlclN0eWxlIjp7IiRpZCI6IjkxMyIsIkxpbmVDb2xvciI6bnVsbCwiTGluZVdlaWdodCI6MC4wLCJMaW5lVHlwZSI6MCwiUGFyZW50U3R5bGUiOm51bGx9LCJQYXJlbnRTdHlsZSI6bnVsbH0sIkRhdGVGb3JtYXQiOnsiJGlkIjoiOTE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E1IiwiRGF0ZVBhcnRJc1Zpc2libGUiOmZhbHNlLCJUaW1lUGFydElzVmlzaWJsZSI6ZmFsc2V9fSwiV2Vla051bWJlcmluZyI6eyIkaWQiOiI5MTYiLCJGb3JtYXQiOjAsIklzVmlzaWJsZSI6ZmFsc2UsIkxhc3RLbm93blZpc2liaWxpdHlTdGF0ZSI6ZmFsc2V9LCJJc1Zpc2libGUiOnRydWUsIlBhcmVudFN0eWxlIjpudWxsfSwiSW5kZXgiOjE3LCJTbWFydER1cmF0aW9uQWN0aXZhdGVkIjpmYWxzZSwiRGF0ZUZvcm1hdCI6eyIkcmVmIjoiOTE0In0sIldlZWtOdW1iZXJpbmciOnsiJGlkIjoiOTE3IiwiRm9ybWF0IjowLCJJc1Zpc2libGUiOmZhbHNlLCJMYXN0S25vd25WaXNpYmlsaXR5U3RhdGUiOmZhbHNlfSwiSWQiOiJkMDQyZDU3ZC00NzkzLTQ3ODYtYmQzYi1kNzA5YThkZWZhMDgiLCJJbXBvcnRJZCI6bnVsbCwiVGl0bGUiOiJGdW5jdGlvbmFsIFRlc3RzIiwiTm90ZSI6bnVsbCwiSHlwZXJsaW5rIjp7IiRpZCI6IjkxOCIsIkFkZHJlc3MiOm51bGwsIlN1YkFkZHJlc3MiOm51bGx9LCJJc0NoYW5nZWQiOmZhbHNlLCJJc05ldyI6ZmFsc2V9LHsiJGlkIjoiOTE5IiwiR3JvdXBOYW1lIjoiNzA1MzQxNjgtM2RiNC00ODdiLTk1NmQtMGE3YmJlODJmODgxIiwiU3RhcnREYXRlIjoiMjAxOC0wNS0xNlQwMDowMDowMFoiLCJFbmREYXRlIjoiMjAxOC0wOS0xM1QyMzo1OTowMFoiLCJQZXJjZW50YWdlQ29tcGxldGUiOjAuMCwiU3R5bGUiOnsiJGlkIjoiOTIwIiwiU2hhcGUiOjEsIlNoYXBlVGhpY2tuZXNzIjoxLCJEdXJhdGlvbkZvcm1hdCI6MCwiSW5jbHVkZU5vbldvcmtpbmdEYXlzSW5EdXJhdGlvbiI6ZmFsc2UsIlBlcmNlbnRhZ2VDb21wbGV0ZVN0eWxlIjp7IiRpZCI6IjkyMSIsIkZvbnRTZXR0aW5ncyI6eyIkaWQiOiI5MjI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GlkIjoiOTIzIiwiVG9wIjowLjAsIkxlZnQiOjAuMCwiUmlnaHQiOjAuMCwiQm90dG9tIjowLjB9LCJQYWRkaW5nIjp7IiRpZCI6IjkyNCIsIlRvcCI6MC4wLCJMZWZ0IjowLjAsIlJpZ2h0IjowLjAsIkJvdHRvbSI6MC4wfSwiQmFja2dyb3VuZCI6eyIkcmVmIjoiOTkifSwiSXNWaXNpYmxlIjp0cnVlLCJXaWR0aCI6MC4wLCJIZWlnaHQiOjAuMCwiQm9yZGVyU3R5bGUiOnsiJGlkIjoiOTI1IiwiTGluZUNvbG9yIjpudWxsLCJMaW5lV2VpZ2h0IjowLjAsIkxpbmVUeXBlIjowLCJQYXJlbnRTdHlsZSI6bnVsbH0sIlBhcmVudFN0eWxlIjpudWxsfSwiRHVyYXRpb25TdHlsZSI6eyIkaWQiOiI5MjYiLCJGb250U2V0dGluZ3MiOnsiJGlkIjoiOTI3IiwiRm9udFNpemUiOjEwLCJGb250TmFtZSI6IkNhbGlicmkiLCJJc0JvbGQiOmZhbHNlLCJJc0l0YWxpYyI6ZmFsc2UsIklzVW5kZXJsaW5lZCI6ZmFsc2UsIlBhcmVudFN0eWxlIjpudWxsfSwiQXV0b1NpemUiOjAsIkZvcmVncm91bmQiOnsiJGlkIjoiOTI4IiwiQ29sb3IiOnsiJHJlZiI6IjEwMyJ9fSwiTWF4V2lkdGgiOjIwMC4wLCJNYXhIZWlnaHQiOiJJbmZpbml0eSIsIlNtYXJ0Rm9yZWdyb3VuZElzQWN0aXZlIjpmYWxzZSwiSG9yaXpvbnRhbEFsaWdubWVudCI6MCwiVmVydGljYWxBbGlnbm1lbnQiOjAsIlNtYXJ0Rm9yZWdyb3VuZCI6bnVsbCwiQmFja2dyb3VuZEZpbGxUeXBlIjowLCJNYXJnaW4iOnsiJGlkIjoiOTI5IiwiVG9wIjowLjAsIkxlZnQiOjAuMCwiUmlnaHQiOjAuMCwiQm90dG9tIjowLjB9LCJQYWRkaW5nIjp7IiRpZCI6IjkzMCIsIlRvcCI6MC4wLCJMZWZ0IjowLjAsIlJpZ2h0IjowLjAsIkJvdHRvbSI6MC4wfSwiQmFja2dyb3VuZCI6eyIkcmVmIjoiMTA2In0sIklzVmlzaWJsZSI6dHJ1ZSwiV2lkdGgiOjAuMCwiSGVpZ2h0IjowLjAsIkJvcmRlclN0eWxlIjp7IiRpZCI6IjkzMSIsIkxpbmVDb2xvciI6bnVsbCwiTGluZVdlaWdodCI6MC4wLCJMaW5lVHlwZSI6MCwiUGFyZW50U3R5bGUiOm51bGx9LCJQYXJlbnRTdHlsZSI6bnVsbH0sIkhvcml6b250YWxDb25uZWN0b3JTdHlsZSI6eyIkaWQiOiI5MzIiLCJMaW5lQ29sb3IiOnsiJHJlZiI6IjEwOCJ9LCJMaW5lV2VpZ2h0IjoxLjAsIkxpbmVUeXBlIjowLCJQYXJlbnRTdHlsZSI6bnVsbH0sIlZlcnRpY2FsQ29ubmVjdG9yU3R5bGUiOnsiJGlkIjoiOTMzIiwiTGluZUNvbG9yIjp7IiRyZWYiOiIxMT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EwLCJJc0JlbG93VGltZWJhbmQiOmZhbHNlLCJQZXJjZW50YWdlQ29tcGxldGVTaGFwZU9wYWNpdHkiOjM1LCJTaGFwZVN0eWxlIjp7IiRpZCI6IjkzNCIsIk1hcmdpbiI6eyIkaWQiOiI5MzUiLCJUb3AiOjAuMCwiTGVmdCI6NC4wLCJSaWdodCI6NC4wLCJCb3R0b20iOjAuMH0sIlBhZGRpbmciOnsiJGlkIjoiOTM2IiwiVG9wIjowLjAsIkxlZnQiOjAuMCwiUmlnaHQiOjAuMCwiQm90dG9tIjowLjB9LCJCYWNrZ3JvdW5kIjp7IiRpZCI6IjkzNyIsIkNvbG9yIjp7IiRpZCI6IjkzOCIsIkEiOjI1NSwiUiI6MTEyLCJHIjoxNzMsIkIiOjcxfX0sIklzVmlzaWJsZSI6dHJ1ZSwiV2lkdGgiOjAuMCwiSGVpZ2h0IjoxNi4wLCJCb3JkZXJTdHlsZSI6eyIkaWQiOiI5MzkiLCJMaW5lQ29sb3IiOnsiJHJlZiI6IjExOSJ9LCJMaW5lV2VpZ2h0IjowLjAsIkxpbmVUeXBlIjowLCJQYXJlbnRTdHlsZSI6bnVsbH0sIlBhcmVudFN0eWxlIjpudWxsfSwiVGl0bGVTdHlsZSI6eyIkaWQiOiI5NDAiLCJGb250U2V0dGluZ3MiOnsiJGlkIjoiOTQxIiwiRm9udFNpemUiOjExLCJGb250TmFtZSI6IkNhbGlicmkiLCJJc0JvbGQiOnRydWUsIklzSXRhbGljIjpmYWxzZSwiSXNVbmRlcmxpbmVkIjpmYWxzZSwiUGFyZW50U3R5bGUiOm51bGx9LCJBdXRvU2l6ZSI6MCwiRm9yZWdyb3VuZCI6eyIkaWQiOiI5NDIiLCJDb2xvciI6eyIkaWQiOiI5ND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TQ0IiwiVG9wIjowLjAsIkxlZnQiOjAuMCwiUmlnaHQiOjAuMCwiQm90dG9tIjowLjB9LCJQYWRkaW5nIjp7IiRpZCI6Ijk0NSIsIlRvcCI6MC4wLCJMZWZ0IjowLjAsIlJpZ2h0IjowLjAsIkJvdHRvbSI6MC4wfSwiQmFja2dyb3VuZCI6eyIkcmVmIjoiMTI3In0sIklzVmlzaWJsZSI6dHJ1ZSwiV2lkdGgiOjAuMCwiSGVpZ2h0IjowLjAsIkJvcmRlclN0eWxlIjp7IiRpZCI6Ijk0NiIsIkxpbmVDb2xvciI6bnVsbCwiTGluZVdlaWdodCI6MC4wLCJMaW5lVHlwZSI6MCwiUGFyZW50U3R5bGUiOm51bGx9LCJQYXJlbnRTdHlsZSI6bnVsbH0sIkRhdGVTdHlsZSI6eyIkaWQiOiI5NDciLCJGb250U2V0dGluZ3MiOnsiJGlkIjoiOTQ4IiwiRm9udFNpemUiOjEwLCJGb250TmFtZSI6IkNhbGlicmkiLCJJc0JvbGQiOmZhbHNlLCJJc0l0YWxpYyI6ZmFsc2UsIklzVW5kZXJsaW5lZCI6ZmFsc2UsIlBhcmVudFN0eWxlIjpudWxsfSwiQXV0b1NpemUiOjAsIkZvcmVncm91bmQiOnsiJGlkIjoiOTQ5IiwiQ29sb3IiOnsiJGlkIjoiOTU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yZWYiOiIxMzQifSwiSXNWaXNpYmxlIjp0cnVlLCJXaWR0aCI6MC4wLCJIZWlnaHQiOjAuMCwiQm9yZGVyU3R5bGUiOnsiJGlkIjoiOTUzIiwiTGluZUNvbG9yIjpudWxsLCJMaW5lV2VpZ2h0IjowLjAsIkxpbmVUeXBlIjowLCJQYXJlbnRTdHlsZSI6bnVsbH0sIlBhcmVudFN0eWxlIjpudWxsfSwiRGF0ZUZvcm1hdCI6eyIkaWQiOiI5N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TUiLCJEYXRlUGFydElzVmlzaWJsZSI6ZmFsc2UsIlRpbWVQYXJ0SXNWaXNpYmxlIjpmYWxzZX19LCJXZWVrTnVtYmVyaW5nIjp7IiRpZCI6Ijk1NiIsIkZvcm1hdCI6MCwiSXNWaXNpYmxlIjpmYWxzZSwiTGFzdEtub3duVmlzaWJpbGl0eVN0YXRlIjpmYWxzZX0sIklzVmlzaWJsZSI6dHJ1ZSwiUGFyZW50U3R5bGUiOm51bGx9LCJJbmRleCI6MTgsIlNtYXJ0RHVyYXRpb25BY3RpdmF0ZWQiOmZhbHNlLCJEYXRlRm9ybWF0Ijp7IiRyZWYiOiI5NTQifSwiV2Vla051bWJlcmluZyI6eyIkaWQiOiI5NTciLCJGb3JtYXQiOjAsIklzVmlzaWJsZSI6ZmFsc2UsIkxhc3RLbm93blZpc2liaWxpdHlTdGF0ZSI6ZmFsc2V9LCJJZCI6IjhiMzNiYThhLTJjNzMtNDNkYi05YTJmLTU1N2YwMzI3NDU0OCIsIkltcG9ydElkIjpudWxsLCJUaXRsZSI6IlJlY29yZCBUZXN0aW5nIiwiTm90ZSI6bnVsbCwiSHlwZXJsaW5rIjp7IiRpZCI6Ijk1OCIsIkFkZHJlc3MiOm51bGwsIlN1YkFkZHJlc3MiOm51bGx9LCJJc0NoYW5nZWQiOmZhbHNlLCJJc05ldyI6ZmFsc2V9LHsiJGlkIjoiOTU5IiwiR3JvdXBOYW1lIjpudWxsLCJTdGFydERhdGUiOiIyMDE4LTAxLTEwVDAwOjAwOjAwWiIsIkVuZERhdGUiOiIyMDE4LTA0LTE4VDIzOjU5OjAwWiIsIlBlcmNlbnRhZ2VDb21wbGV0ZSI6MC4wLCJTdHlsZSI6eyIkaWQiOiI5NjAiLCJTaGFwZSI6MSwiU2hhcGVUaGlja25lc3MiOjEsIkR1cmF0aW9uRm9ybWF0IjowLCJJbmNsdWRlTm9uV29ya2luZ0RheXNJbkR1cmF0aW9uIjpmYWxzZSwiUGVyY2VudGFnZUNvbXBsZXRlU3R5bGUiOnsiJGlkIjoiOTYxIiwiRm9udFNldHRpbmdzIjp7IiRpZCI6Ijk2Mi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aWQiOiI5NjMiLCJUb3AiOjAuMCwiTGVmdCI6MC4wLCJSaWdodCI6MC4wLCJCb3R0b20iOjAuMH0sIlBhZGRpbmciOnsiJGlkIjoiOTY0IiwiVG9wIjowLjAsIkxlZnQiOjAuMCwiUmlnaHQiOjAuMCwiQm90dG9tIjowLjB9LCJCYWNrZ3JvdW5kIjp7IiRyZWYiOiI5OSJ9LCJJc1Zpc2libGUiOnRydWUsIldpZHRoIjowLjAsIkhlaWdodCI6MC4wLCJCb3JkZXJTdHlsZSI6eyIkaWQiOiI5NjUiLCJMaW5lQ29sb3IiOm51bGwsIkxpbmVXZWlnaHQiOjAuMCwiTGluZVR5cGUiOjAsIlBhcmVudFN0eWxlIjpudWxsfSwiUGFyZW50U3R5bGUiOm51bGx9LCJEdXJhdGlvblN0eWxlIjp7IiRpZCI6Ijk2NiIsIkZvbnRTZXR0aW5ncyI6eyIkaWQiOiI5NjciLCJGb250U2l6ZSI6MTAsIkZvbnROYW1lIjoiQ2FsaWJyaSIsIklzQm9sZCI6ZmFsc2UsIklzSXRhbGljIjpmYWxzZSwiSXNVbmRlcmxpbmVkIjpmYWxzZSwiUGFyZW50U3R5bGUiOm51bGx9LCJBdXRvU2l6ZSI6MCwiRm9yZWdyb3VuZCI6eyIkaWQiOiI5NjgiLCJDb2xvciI6eyIkcmVmIjoiMTAzIn19LCJNYXhXaWR0aCI6MjAwLjAsIk1heEhlaWdodCI6IkluZmluaXR5IiwiU21hcnRGb3JlZ3JvdW5kSXNBY3RpdmUiOmZhbHNlLCJIb3Jpem9udGFsQWxpZ25tZW50IjowLCJWZXJ0aWNhbEFsaWdubWVudCI6MCwiU21hcnRGb3JlZ3JvdW5kIjpudWxsLCJCYWNrZ3JvdW5kRmlsbFR5cGUiOjAsIk1hcmdpbiI6eyIkaWQiOiI5NjkiLCJUb3AiOjAuMCwiTGVmdCI6MC4wLCJSaWdodCI6MC4wLCJCb3R0b20iOjAuMH0sIlBhZGRpbmciOnsiJGlkIjoiOTcwIiwiVG9wIjowLjAsIkxlZnQiOjAuMCwiUmlnaHQiOjAuMCwiQm90dG9tIjowLjB9LCJCYWNrZ3JvdW5kIjp7IiRyZWYiOiIxMDYifSwiSXNWaXNpYmxlIjp0cnVlLCJXaWR0aCI6MC4wLCJIZWlnaHQiOjAuMCwiQm9yZGVyU3R5bGUiOnsiJGlkIjoiOTcxIiwiTGluZUNvbG9yIjpudWxsLCJMaW5lV2VpZ2h0IjowLjAsIkxpbmVUeXBlIjowLCJQYXJlbnRTdHlsZSI6bnVsbH0sIlBhcmVudFN0eWxlIjpudWxsfSwiSG9yaXpvbnRhbENvbm5lY3RvclN0eWxlIjp7IiRpZCI6Ijk3MiIsIkxpbmVDb2xvciI6eyIkcmVmIjoiMTA4In0sIkxpbmVXZWlnaHQiOjEuMCwiTGluZVR5cGUiOjAsIlBhcmVudFN0eWxlIjpudWxsfSwiVmVydGljYWxDb25uZWN0b3JTdHlsZSI6eyIkaWQiOiI5NzMiLCJMaW5lQ29sb3IiOnsiJHJlZiI6IjExMSJ9LCJMaW5lV2VpZ2h0IjowLjAsIkxpbmVUeXBlIjowLCJQYXJlbnRTdHlsZSI6bnVsbH0sIk1hcmdpbiI6bnVsbCwiU3RhcnREYXRlUG9zaXRpb24iOjAsIkVuZERhdGVQb3NpdGlvbiI6MCwiRGF0ZUlzVmlzaWJsZSI6dHJ1ZSwiVGl0bGVQb3NpdGlvbiI6MiwiRHVyYXRpb25Qb3NpdGlvbiI6NiwiUGVyY2VudGFnZUNvbXBsZXRlZFBvc2l0aW9uIjoyLCJTcGFjaW5nIjoxMCwiSXNCZWxvd1RpbWViYW5kIjpmYWxzZSwiUGVyY2VudGFnZUNvbXBsZXRlU2hhcGVPcGFjaXR5IjozNSwiU2hhcGVTdHlsZSI6eyIkaWQiOiI5NzQiLCJNYXJnaW4iOnsiJGlkIjoiOTc1IiwiVG9wIjowLjAsIkxlZnQiOjQuMCwiUmlnaHQiOjQuMCwiQm90dG9tIjowLjB9LCJQYWRkaW5nIjp7IiRpZCI6Ijk3NiIsIlRvcCI6MC4wLCJMZWZ0IjowLjAsIlJpZ2h0IjowLjAsIkJvdHRvbSI6MC4wfSwiQmFja2dyb3VuZCI6eyIkaWQiOiI5NzciLCJDb2xvciI6eyIkaWQiOiI5NzgiLCJBIjoyNTUsIlIiOjExMiwiRyI6MTczLCJCIjo3MX19LCJJc1Zpc2libGUiOnRydWUsIldpZHRoIjowLjAsIkhlaWdodCI6MTYuMCwiQm9yZGVyU3R5bGUiOnsiJGlkIjoiOTc5IiwiTGluZUNvbG9yIjp7IiRyZWYiOiIxMTkifSwiTGluZVdlaWdodCI6MC4wLCJMaW5lVHlwZSI6MCwiUGFyZW50U3R5bGUiOm51bGx9LCJQYXJlbnRTdHlsZSI6bnVsbH0sIlRpdGxlU3R5bGUiOnsiJGlkIjoiOTgwIiwiRm9udFNldHRpbmdzIjp7IiRpZCI6Ijk4MSIsIkZvbnRTaXplIjoxMSwiRm9udE5hbWUiOiJDYWxpYnJpIiwiSXNCb2xkIjp0cnVlLCJJc0l0YWxpYyI6ZmFsc2UsIklzVW5kZXJsaW5lZCI6ZmFsc2UsIlBhcmVudFN0eWxlIjpudWxsfSwiQXV0b1NpemUiOjAsIkZvcmVncm91bmQiOnsiJGlkIjoiOTgyIiwiQ29sb3IiOnsiJGlkIjoiOTg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k4NCIsIlRvcCI6MC4wLCJMZWZ0IjowLjAsIlJpZ2h0IjowLjAsIkJvdHRvbSI6MC4wfSwiUGFkZGluZyI6eyIkaWQiOiI5ODUiLCJUb3AiOjAuMCwiTGVmdCI6MC4wLCJSaWdodCI6MC4wLCJCb3R0b20iOjAuMH0sIkJhY2tncm91bmQiOnsiJHJlZiI6IjEyNyJ9LCJJc1Zpc2libGUiOnRydWUsIldpZHRoIjowLjAsIkhlaWdodCI6MC4wLCJCb3JkZXJTdHlsZSI6eyIkaWQiOiI5ODYiLCJMaW5lQ29sb3IiOm51bGwsIkxpbmVXZWlnaHQiOjAuMCwiTGluZVR5cGUiOjAsIlBhcmVudFN0eWxlIjpudWxsfSwiUGFyZW50U3R5bGUiOm51bGx9LCJEYXRlU3R5bGUiOnsiJGlkIjoiOTg3IiwiRm9udFNldHRpbmdzIjp7IiRpZCI6Ijk4OCIsIkZvbnRTaXplIjoxMCwiRm9udE5hbWUiOiJDYWxpYnJpIiwiSXNCb2xkIjpmYWxzZSwiSXNJdGFsaWMiOmZhbHNlLCJJc1VuZGVybGluZWQiOmZhbHNlLCJQYXJlbnRTdHlsZSI6bnVsbH0sIkF1dG9TaXplIjowLCJGb3JlZ3JvdW5kIjp7IiRpZCI6Ijk4OSIsIkNvbG9yIjp7IiRpZCI6Ijk5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kxIiwiVG9wIjowLjAsIkxlZnQiOjAuMCwiUmlnaHQiOjAuMCwiQm90dG9tIjowLjB9LCJQYWRkaW5nIjp7IiRpZCI6Ijk5MiIsIlRvcCI6MC4wLCJMZWZ0IjowLjAsIlJpZ2h0IjowLjAsIkJvdHRvbSI6MC4wfSwiQmFja2dyb3VuZCI6eyIkcmVmIjoiMTM0In0sIklzVmlzaWJsZSI6dHJ1ZSwiV2lkdGgiOjAuMCwiSGVpZ2h0IjowLjAsIkJvcmRlclN0eWxlIjp7IiRpZCI6Ijk5MyIsIkxpbmVDb2xvciI6bnVsbCwiTGluZVdlaWdodCI6MC4wLCJMaW5lVHlwZSI6MCwiUGFyZW50U3R5bGUiOm51bGx9LCJQYXJlbnRTdHlsZSI6bnVsbH0sIkRhdGVGb3JtYXQiOnsiJGlkIjoiOT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k1IiwiRGF0ZVBhcnRJc1Zpc2libGUiOmZhbHNlLCJUaW1lUGFydElzVmlzaWJsZSI6ZmFsc2V9fSwiV2Vla051bWJlcmluZyI6eyIkaWQiOiI5OTYiLCJGb3JtYXQiOjAsIklzVmlzaWJsZSI6ZmFsc2UsIkxhc3RLbm93blZpc2liaWxpdHlTdGF0ZSI6ZmFsc2V9LCJJc1Zpc2libGUiOmZhbHNlLCJQYXJlbnRTdHlsZSI6bnVsbH0sIkluZGV4IjoxOSwiU21hcnREdXJhdGlvbkFjdGl2YXRlZCI6ZmFsc2UsIkRhdGVGb3JtYXQiOnsiJHJlZiI6Ijk5NCJ9LCJXZWVrTnVtYmVyaW5nIjp7IiRpZCI6Ijk5NyIsIkZvcm1hdCI6MCwiSXNWaXNpYmxlIjpmYWxzZSwiTGFzdEtub3duVmlzaWJpbGl0eVN0YXRlIjpmYWxzZX0sIklkIjoiYjE1ZGIyZjAtZDU1OS00MjVkLWFmNWEtMzQ5OWY3OTljYzBjIiwiSW1wb3J0SWQiOm51bGwsIlRpdGxlIjoiRnJvbnQtRW5kIENTUyBSZWZpbmVtZW50cyIsIk5vdGUiOm51bGwsIkh5cGVybGluayI6eyIkaWQiOiI5OTgiLCJBZGRyZXNzIjpudWxsLCJTdWJBZGRyZXNzIjpudWxsfSwiSXNDaGFuZ2VkIjpmYWxzZSwiSXNOZXciOmZhbHNlfV0sIlN3aW1sYW5lcyI6W10sIk1zUHJvamVjdEl0ZW1zVHJlZSI6bnVsbCwiTWV0YWRhdGEiOnsiJGlkIjoiOTk5IiwiUmVjZW50Q29sb3JzQ29sbGVjdGlvbiI6IltcIiNGRkE1QTVBNVwiLFwiI0ZGRUQ3RDMxXCIsXCIjRkY0NDU0NkF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DAwIiwiSW1wYU9wdGlvbnMiOnsiJGlkIjoiMTAw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MTAwMi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5-16T00:00:00.0000000Z"/>
  <p:tag name="OTLENDDATE" val="2018-09-13T23:59:00.0000000Z"/>
  <p:tag name="OTLPERCENTAGE" val="1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10T00:00:00.0000000Z"/>
  <p:tag name="OTLENDDATE" val="2018-04-22T23:59:00.0000000Z"/>
  <p:tag name="OTLPERCENTAGE" val="4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4-26T00:00:00.0000000Z"/>
  <p:tag name="OTLENDDATE" val="2018-07-26T23:59:00.0000000Z"/>
  <p:tag name="OTLPERCENTAGE" val="35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7-30T00:00:00.0000000Z"/>
  <p:tag name="OTLENDDATE" val="2018-11-10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10T00:00:00.0000000Z"/>
  <p:tag name="OTLENDDATE" val="2018-03-04T23:59:00.0000000Z"/>
  <p:tag name="OTLPERCENTAGE" val="2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3-10T00:00:00.0000000Z"/>
  <p:tag name="OTLENDDATE" val="2018-05-10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5-16T00:00:00.0000000Z"/>
  <p:tag name="OTLENDDATE" val="2018-09-13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"/>
  <p:tag name="OTLDATE" val="2018-01-1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duct Launch 1"/>
  <p:tag name="OTLDATE" val="2018-09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duct Launch 2"/>
  <p:tag name="OTLDATE" val="2018-11-2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10T00:00:00.0000000Z"/>
  <p:tag name="OTLENDDATE" val="2018-03-16T23:59:00.0000000Z"/>
  <p:tag name="OTLPERCENTAGE" val="6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3-22T00:00:00.0000000Z"/>
  <p:tag name="OTLENDDATE" val="2018-05-10T23:59:00.0000000Z"/>
  <p:tag name="OTLPERCENTAGE" val="57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5-16T00:00:00.0000000Z"/>
  <p:tag name="OTLENDDATE" val="2018-08-04T23:59:00.0000000Z"/>
  <p:tag name="OTLPERCENTAGE" val="36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Gel"/>
  <p:tag name="OTLTIMEBANDAUTODATERANGE" val="True"/>
  <p:tag name="OTLTIMEBANDSTARTDATE" val="0001-01-01T00:00:00.0000000"/>
  <p:tag name="OTLTIMEBANDENDDATE" val="2018-12-1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8-10T00:00:00.0000000Z"/>
  <p:tag name="OTLENDDATE" val="2018-11-10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10T00:00:00.0000000Z"/>
  <p:tag name="OTLENDDATE" val="2018-04-22T23:59:00.0000000Z"/>
  <p:tag name="OTLPERCENTAGE" val="4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4-26T00:00:00.0000000Z"/>
  <p:tag name="OTLENDDATE" val="2018-07-26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7-30T00:00:00.0000000Z"/>
  <p:tag name="OTLENDDATE" val="2018-10-11T23:59:00.0000000Z"/>
  <p:tag name="OTLPERCENTAGE" val="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10T00:00:00.0000000Z"/>
  <p:tag name="OTLENDDATE" val="2018-03-04T23:59:00.0000000Z"/>
  <p:tag name="OTLPERCENTAGE" val="6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3-10T00:00:00.0000000Z"/>
  <p:tag name="OTLENDDATE" val="2018-05-10T23:59:00.0000000Z"/>
  <p:tag name="OTLPERCENTAGE" val="2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2018-05-31T21:46:30Z</dcterms:created>
  <dcterms:modified xsi:type="dcterms:W3CDTF">2022-06-29T12:59:11Z</dcterms:modified>
</cp:coreProperties>
</file>